
<file path=[Content_Types].xml><?xml version="1.0" encoding="utf-8"?>
<Types xmlns="http://schemas.openxmlformats.org/package/2006/content-types">
  <Default Extension="gif" ContentType="image/gi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ppt/diagrams/data2.xml" ContentType="application/vnd.openxmlformats-officedocument.drawingml.diagramData+xml"/>
  <Override PartName="/ppt/diagrams/layout2.xml" ContentType="application/vnd.openxmlformats-officedocument.drawingml.diagramLayout+xml"/>
  <Override PartName="/ppt/diagrams/quickStyle2.xml" ContentType="application/vnd.openxmlformats-officedocument.drawingml.diagramStyle+xml"/>
  <Override PartName="/ppt/diagrams/colors2.xml" ContentType="application/vnd.openxmlformats-officedocument.drawingml.diagramColors+xml"/>
  <Override PartName="/ppt/diagrams/drawing2.xml" ContentType="application/vnd.ms-office.drawingml.diagramDrawing+xml"/>
  <Override PartName="/ppt/diagrams/data3.xml" ContentType="application/vnd.openxmlformats-officedocument.drawingml.diagramData+xml"/>
  <Override PartName="/ppt/diagrams/layout3.xml" ContentType="application/vnd.openxmlformats-officedocument.drawingml.diagramLayout+xml"/>
  <Override PartName="/ppt/diagrams/quickStyle3.xml" ContentType="application/vnd.openxmlformats-officedocument.drawingml.diagramStyle+xml"/>
  <Override PartName="/ppt/diagrams/colors3.xml" ContentType="application/vnd.openxmlformats-officedocument.drawingml.diagramColors+xml"/>
  <Override PartName="/ppt/diagrams/drawing3.xml" ContentType="application/vnd.ms-office.drawingml.diagramDrawing+xml"/>
  <Override PartName="/ppt/diagrams/data4.xml" ContentType="application/vnd.openxmlformats-officedocument.drawingml.diagramData+xml"/>
  <Override PartName="/ppt/diagrams/layout4.xml" ContentType="application/vnd.openxmlformats-officedocument.drawingml.diagramLayout+xml"/>
  <Override PartName="/ppt/diagrams/quickStyle4.xml" ContentType="application/vnd.openxmlformats-officedocument.drawingml.diagramStyle+xml"/>
  <Override PartName="/ppt/diagrams/colors4.xml" ContentType="application/vnd.openxmlformats-officedocument.drawingml.diagramColors+xml"/>
  <Override PartName="/ppt/diagrams/drawing4.xml" ContentType="application/vnd.ms-office.drawingml.diagramDrawing+xml"/>
  <Override PartName="/ppt/diagrams/data5.xml" ContentType="application/vnd.openxmlformats-officedocument.drawingml.diagramData+xml"/>
  <Override PartName="/ppt/diagrams/layout5.xml" ContentType="application/vnd.openxmlformats-officedocument.drawingml.diagramLayout+xml"/>
  <Override PartName="/ppt/diagrams/quickStyle5.xml" ContentType="application/vnd.openxmlformats-officedocument.drawingml.diagramStyle+xml"/>
  <Override PartName="/ppt/diagrams/colors5.xml" ContentType="application/vnd.openxmlformats-officedocument.drawingml.diagramColors+xml"/>
  <Override PartName="/ppt/diagrams/drawing5.xml" ContentType="application/vnd.ms-office.drawingml.diagramDrawing+xml"/>
  <Override PartName="/ppt/diagrams/data6.xml" ContentType="application/vnd.openxmlformats-officedocument.drawingml.diagramData+xml"/>
  <Override PartName="/ppt/diagrams/layout6.xml" ContentType="application/vnd.openxmlformats-officedocument.drawingml.diagramLayout+xml"/>
  <Override PartName="/ppt/diagrams/quickStyle6.xml" ContentType="application/vnd.openxmlformats-officedocument.drawingml.diagramStyle+xml"/>
  <Override PartName="/ppt/diagrams/colors6.xml" ContentType="application/vnd.openxmlformats-officedocument.drawingml.diagramColors+xml"/>
  <Override PartName="/ppt/diagrams/drawing6.xml" ContentType="application/vnd.ms-office.drawingml.diagramDrawing+xml"/>
  <Override PartName="/ppt/diagrams/data7.xml" ContentType="application/vnd.openxmlformats-officedocument.drawingml.diagramData+xml"/>
  <Override PartName="/ppt/diagrams/layout7.xml" ContentType="application/vnd.openxmlformats-officedocument.drawingml.diagramLayout+xml"/>
  <Override PartName="/ppt/diagrams/quickStyle7.xml" ContentType="application/vnd.openxmlformats-officedocument.drawingml.diagramStyle+xml"/>
  <Override PartName="/ppt/diagrams/colors7.xml" ContentType="application/vnd.openxmlformats-officedocument.drawingml.diagramColors+xml"/>
  <Override PartName="/ppt/diagrams/drawing7.xml" ContentType="application/vnd.ms-office.drawingml.diagramDrawing+xml"/>
  <Override PartName="/ppt/diagrams/data8.xml" ContentType="application/vnd.openxmlformats-officedocument.drawingml.diagramData+xml"/>
  <Override PartName="/ppt/diagrams/layout8.xml" ContentType="application/vnd.openxmlformats-officedocument.drawingml.diagramLayout+xml"/>
  <Override PartName="/ppt/diagrams/quickStyle8.xml" ContentType="application/vnd.openxmlformats-officedocument.drawingml.diagramStyle+xml"/>
  <Override PartName="/ppt/diagrams/colors8.xml" ContentType="application/vnd.openxmlformats-officedocument.drawingml.diagramColors+xml"/>
  <Override PartName="/ppt/diagrams/drawing8.xml" ContentType="application/vnd.ms-office.drawingml.diagramDrawing+xml"/>
  <Override PartName="/ppt/diagrams/data9.xml" ContentType="application/vnd.openxmlformats-officedocument.drawingml.diagramData+xml"/>
  <Override PartName="/ppt/diagrams/layout9.xml" ContentType="application/vnd.openxmlformats-officedocument.drawingml.diagramLayout+xml"/>
  <Override PartName="/ppt/diagrams/quickStyle9.xml" ContentType="application/vnd.openxmlformats-officedocument.drawingml.diagramStyle+xml"/>
  <Override PartName="/ppt/diagrams/colors9.xml" ContentType="application/vnd.openxmlformats-officedocument.drawingml.diagramColors+xml"/>
  <Override PartName="/ppt/diagrams/drawing9.xml" ContentType="application/vnd.ms-office.drawingml.diagramDrawing+xml"/>
  <Override PartName="/ppt/diagrams/data10.xml" ContentType="application/vnd.openxmlformats-officedocument.drawingml.diagramData+xml"/>
  <Override PartName="/ppt/diagrams/layout10.xml" ContentType="application/vnd.openxmlformats-officedocument.drawingml.diagramLayout+xml"/>
  <Override PartName="/ppt/diagrams/quickStyle10.xml" ContentType="application/vnd.openxmlformats-officedocument.drawingml.diagramStyle+xml"/>
  <Override PartName="/ppt/diagrams/colors10.xml" ContentType="application/vnd.openxmlformats-officedocument.drawingml.diagramColors+xml"/>
  <Override PartName="/ppt/diagrams/drawing10.xml" ContentType="application/vnd.ms-office.drawingml.diagramDrawing+xml"/>
  <Override PartName="/ppt/diagrams/data11.xml" ContentType="application/vnd.openxmlformats-officedocument.drawingml.diagramData+xml"/>
  <Override PartName="/ppt/diagrams/layout11.xml" ContentType="application/vnd.openxmlformats-officedocument.drawingml.diagramLayout+xml"/>
  <Override PartName="/ppt/diagrams/quickStyle11.xml" ContentType="application/vnd.openxmlformats-officedocument.drawingml.diagramStyle+xml"/>
  <Override PartName="/ppt/diagrams/colors11.xml" ContentType="application/vnd.openxmlformats-officedocument.drawingml.diagramColors+xml"/>
  <Override PartName="/ppt/diagrams/drawing11.xml" ContentType="application/vnd.ms-office.drawingml.diagramDrawing+xml"/>
  <Override PartName="/ppt/diagrams/data12.xml" ContentType="application/vnd.openxmlformats-officedocument.drawingml.diagramData+xml"/>
  <Override PartName="/ppt/diagrams/layout12.xml" ContentType="application/vnd.openxmlformats-officedocument.drawingml.diagramLayout+xml"/>
  <Override PartName="/ppt/diagrams/quickStyle12.xml" ContentType="application/vnd.openxmlformats-officedocument.drawingml.diagramStyle+xml"/>
  <Override PartName="/ppt/diagrams/colors12.xml" ContentType="application/vnd.openxmlformats-officedocument.drawingml.diagramColors+xml"/>
  <Override PartName="/ppt/diagrams/drawing12.xml" ContentType="application/vnd.ms-office.drawingml.diagramDrawing+xml"/>
  <Override PartName="/ppt/diagrams/data13.xml" ContentType="application/vnd.openxmlformats-officedocument.drawingml.diagramData+xml"/>
  <Override PartName="/ppt/diagrams/layout13.xml" ContentType="application/vnd.openxmlformats-officedocument.drawingml.diagramLayout+xml"/>
  <Override PartName="/ppt/diagrams/quickStyle13.xml" ContentType="application/vnd.openxmlformats-officedocument.drawingml.diagramStyle+xml"/>
  <Override PartName="/ppt/diagrams/colors13.xml" ContentType="application/vnd.openxmlformats-officedocument.drawingml.diagramColors+xml"/>
  <Override PartName="/ppt/diagrams/drawing13.xml" ContentType="application/vnd.ms-office.drawingml.diagramDrawing+xml"/>
  <Override PartName="/ppt/diagrams/data14.xml" ContentType="application/vnd.openxmlformats-officedocument.drawingml.diagramData+xml"/>
  <Override PartName="/ppt/diagrams/layout14.xml" ContentType="application/vnd.openxmlformats-officedocument.drawingml.diagramLayout+xml"/>
  <Override PartName="/ppt/diagrams/quickStyle14.xml" ContentType="application/vnd.openxmlformats-officedocument.drawingml.diagramStyle+xml"/>
  <Override PartName="/ppt/diagrams/colors14.xml" ContentType="application/vnd.openxmlformats-officedocument.drawingml.diagramColors+xml"/>
  <Override PartName="/ppt/diagrams/drawing14.xml" ContentType="application/vnd.ms-office.drawingml.diagramDrawing+xml"/>
  <Override PartName="/ppt/diagrams/data15.xml" ContentType="application/vnd.openxmlformats-officedocument.drawingml.diagramData+xml"/>
  <Override PartName="/ppt/diagrams/layout15.xml" ContentType="application/vnd.openxmlformats-officedocument.drawingml.diagramLayout+xml"/>
  <Override PartName="/ppt/diagrams/quickStyle15.xml" ContentType="application/vnd.openxmlformats-officedocument.drawingml.diagramStyle+xml"/>
  <Override PartName="/ppt/diagrams/colors15.xml" ContentType="application/vnd.openxmlformats-officedocument.drawingml.diagramColors+xml"/>
  <Override PartName="/ppt/diagrams/drawing15.xml" ContentType="application/vnd.ms-office.drawingml.diagramDrawing+xml"/>
  <Override PartName="/ppt/diagrams/data16.xml" ContentType="application/vnd.openxmlformats-officedocument.drawingml.diagramData+xml"/>
  <Override PartName="/ppt/diagrams/layout16.xml" ContentType="application/vnd.openxmlformats-officedocument.drawingml.diagramLayout+xml"/>
  <Override PartName="/ppt/diagrams/quickStyle16.xml" ContentType="application/vnd.openxmlformats-officedocument.drawingml.diagramStyle+xml"/>
  <Override PartName="/ppt/diagrams/colors16.xml" ContentType="application/vnd.openxmlformats-officedocument.drawingml.diagramColors+xml"/>
  <Override PartName="/ppt/diagrams/drawing16.xml" ContentType="application/vnd.ms-office.drawingml.diagramDrawing+xml"/>
  <Override PartName="/ppt/diagrams/data17.xml" ContentType="application/vnd.openxmlformats-officedocument.drawingml.diagramData+xml"/>
  <Override PartName="/ppt/diagrams/layout17.xml" ContentType="application/vnd.openxmlformats-officedocument.drawingml.diagramLayout+xml"/>
  <Override PartName="/ppt/diagrams/quickStyle17.xml" ContentType="application/vnd.openxmlformats-officedocument.drawingml.diagramStyle+xml"/>
  <Override PartName="/ppt/diagrams/colors17.xml" ContentType="application/vnd.openxmlformats-officedocument.drawingml.diagramColors+xml"/>
  <Override PartName="/ppt/diagrams/drawing17.xml" ContentType="application/vnd.ms-office.drawingml.diagramDrawing+xml"/>
  <Override PartName="/ppt/diagrams/data18.xml" ContentType="application/vnd.openxmlformats-officedocument.drawingml.diagramData+xml"/>
  <Override PartName="/ppt/diagrams/layout18.xml" ContentType="application/vnd.openxmlformats-officedocument.drawingml.diagramLayout+xml"/>
  <Override PartName="/ppt/diagrams/quickStyle18.xml" ContentType="application/vnd.openxmlformats-officedocument.drawingml.diagramStyle+xml"/>
  <Override PartName="/ppt/diagrams/colors18.xml" ContentType="application/vnd.openxmlformats-officedocument.drawingml.diagramColors+xml"/>
  <Override PartName="/ppt/diagrams/drawing18.xml" ContentType="application/vnd.ms-office.drawingml.diagramDrawing+xml"/>
  <Override PartName="/ppt/diagrams/data19.xml" ContentType="application/vnd.openxmlformats-officedocument.drawingml.diagramData+xml"/>
  <Override PartName="/ppt/diagrams/layout19.xml" ContentType="application/vnd.openxmlformats-officedocument.drawingml.diagramLayout+xml"/>
  <Override PartName="/ppt/diagrams/quickStyle19.xml" ContentType="application/vnd.openxmlformats-officedocument.drawingml.diagramStyle+xml"/>
  <Override PartName="/ppt/diagrams/colors19.xml" ContentType="application/vnd.openxmlformats-officedocument.drawingml.diagramColors+xml"/>
  <Override PartName="/ppt/diagrams/drawing19.xml" ContentType="application/vnd.ms-office.drawingml.diagramDrawing+xml"/>
  <Override PartName="/ppt/diagrams/data20.xml" ContentType="application/vnd.openxmlformats-officedocument.drawingml.diagramData+xml"/>
  <Override PartName="/ppt/diagrams/layout20.xml" ContentType="application/vnd.openxmlformats-officedocument.drawingml.diagramLayout+xml"/>
  <Override PartName="/ppt/diagrams/quickStyle20.xml" ContentType="application/vnd.openxmlformats-officedocument.drawingml.diagramStyle+xml"/>
  <Override PartName="/ppt/diagrams/colors20.xml" ContentType="application/vnd.openxmlformats-officedocument.drawingml.diagramColors+xml"/>
  <Override PartName="/ppt/diagrams/drawing20.xml" ContentType="application/vnd.ms-office.drawingml.diagramDrawing+xml"/>
  <Override PartName="/ppt/diagrams/data21.xml" ContentType="application/vnd.openxmlformats-officedocument.drawingml.diagramData+xml"/>
  <Override PartName="/ppt/diagrams/layout21.xml" ContentType="application/vnd.openxmlformats-officedocument.drawingml.diagramLayout+xml"/>
  <Override PartName="/ppt/diagrams/quickStyle21.xml" ContentType="application/vnd.openxmlformats-officedocument.drawingml.diagramStyle+xml"/>
  <Override PartName="/ppt/diagrams/colors21.xml" ContentType="application/vnd.openxmlformats-officedocument.drawingml.diagramColors+xml"/>
  <Override PartName="/ppt/diagrams/drawing21.xml" ContentType="application/vnd.ms-office.drawingml.diagramDrawing+xml"/>
  <Override PartName="/ppt/diagrams/data22.xml" ContentType="application/vnd.openxmlformats-officedocument.drawingml.diagramData+xml"/>
  <Override PartName="/ppt/diagrams/layout22.xml" ContentType="application/vnd.openxmlformats-officedocument.drawingml.diagramLayout+xml"/>
  <Override PartName="/ppt/diagrams/quickStyle22.xml" ContentType="application/vnd.openxmlformats-officedocument.drawingml.diagramStyle+xml"/>
  <Override PartName="/ppt/diagrams/colors22.xml" ContentType="application/vnd.openxmlformats-officedocument.drawingml.diagramColors+xml"/>
  <Override PartName="/ppt/diagrams/drawing22.xml" ContentType="application/vnd.ms-office.drawingml.diagramDrawing+xml"/>
  <Override PartName="/ppt/diagrams/data23.xml" ContentType="application/vnd.openxmlformats-officedocument.drawingml.diagramData+xml"/>
  <Override PartName="/ppt/diagrams/layout23.xml" ContentType="application/vnd.openxmlformats-officedocument.drawingml.diagramLayout+xml"/>
  <Override PartName="/ppt/diagrams/quickStyle23.xml" ContentType="application/vnd.openxmlformats-officedocument.drawingml.diagramStyle+xml"/>
  <Override PartName="/ppt/diagrams/colors23.xml" ContentType="application/vnd.openxmlformats-officedocument.drawingml.diagramColors+xml"/>
  <Override PartName="/ppt/diagrams/drawing23.xml" ContentType="application/vnd.ms-office.drawingml.diagramDrawing+xml"/>
  <Override PartName="/ppt/diagrams/data24.xml" ContentType="application/vnd.openxmlformats-officedocument.drawingml.diagramData+xml"/>
  <Override PartName="/ppt/diagrams/layout24.xml" ContentType="application/vnd.openxmlformats-officedocument.drawingml.diagramLayout+xml"/>
  <Override PartName="/ppt/diagrams/quickStyle24.xml" ContentType="application/vnd.openxmlformats-officedocument.drawingml.diagramStyle+xml"/>
  <Override PartName="/ppt/diagrams/colors24.xml" ContentType="application/vnd.openxmlformats-officedocument.drawingml.diagramColors+xml"/>
  <Override PartName="/ppt/diagrams/drawing24.xml" ContentType="application/vnd.ms-office.drawingml.diagramDrawing+xml"/>
  <Override PartName="/ppt/diagrams/data25.xml" ContentType="application/vnd.openxmlformats-officedocument.drawingml.diagramData+xml"/>
  <Override PartName="/ppt/diagrams/layout25.xml" ContentType="application/vnd.openxmlformats-officedocument.drawingml.diagramLayout+xml"/>
  <Override PartName="/ppt/diagrams/quickStyle25.xml" ContentType="application/vnd.openxmlformats-officedocument.drawingml.diagramStyle+xml"/>
  <Override PartName="/ppt/diagrams/colors25.xml" ContentType="application/vnd.openxmlformats-officedocument.drawingml.diagramColors+xml"/>
  <Override PartName="/ppt/diagrams/drawing25.xml" ContentType="application/vnd.ms-office.drawingml.diagramDrawing+xml"/>
  <Override PartName="/ppt/diagrams/data26.xml" ContentType="application/vnd.openxmlformats-officedocument.drawingml.diagramData+xml"/>
  <Override PartName="/ppt/diagrams/layout26.xml" ContentType="application/vnd.openxmlformats-officedocument.drawingml.diagramLayout+xml"/>
  <Override PartName="/ppt/diagrams/quickStyle26.xml" ContentType="application/vnd.openxmlformats-officedocument.drawingml.diagramStyle+xml"/>
  <Override PartName="/ppt/diagrams/colors26.xml" ContentType="application/vnd.openxmlformats-officedocument.drawingml.diagramColors+xml"/>
  <Override PartName="/ppt/diagrams/drawing26.xml" ContentType="application/vnd.ms-office.drawingml.diagramDrawing+xml"/>
  <Override PartName="/ppt/diagrams/data27.xml" ContentType="application/vnd.openxmlformats-officedocument.drawingml.diagramData+xml"/>
  <Override PartName="/ppt/diagrams/layout27.xml" ContentType="application/vnd.openxmlformats-officedocument.drawingml.diagramLayout+xml"/>
  <Override PartName="/ppt/diagrams/quickStyle27.xml" ContentType="application/vnd.openxmlformats-officedocument.drawingml.diagramStyle+xml"/>
  <Override PartName="/ppt/diagrams/colors27.xml" ContentType="application/vnd.openxmlformats-officedocument.drawingml.diagramColors+xml"/>
  <Override PartName="/ppt/diagrams/drawing27.xml" ContentType="application/vnd.ms-office.drawingml.diagramDrawing+xml"/>
  <Override PartName="/ppt/diagrams/data28.xml" ContentType="application/vnd.openxmlformats-officedocument.drawingml.diagramData+xml"/>
  <Override PartName="/ppt/diagrams/layout28.xml" ContentType="application/vnd.openxmlformats-officedocument.drawingml.diagramLayout+xml"/>
  <Override PartName="/ppt/diagrams/quickStyle28.xml" ContentType="application/vnd.openxmlformats-officedocument.drawingml.diagramStyle+xml"/>
  <Override PartName="/ppt/diagrams/colors28.xml" ContentType="application/vnd.openxmlformats-officedocument.drawingml.diagramColors+xml"/>
  <Override PartName="/ppt/diagrams/drawing28.xml" ContentType="application/vnd.ms-office.drawingml.diagramDrawing+xml"/>
  <Override PartName="/ppt/diagrams/data29.xml" ContentType="application/vnd.openxmlformats-officedocument.drawingml.diagramData+xml"/>
  <Override PartName="/ppt/diagrams/layout29.xml" ContentType="application/vnd.openxmlformats-officedocument.drawingml.diagramLayout+xml"/>
  <Override PartName="/ppt/diagrams/quickStyle29.xml" ContentType="application/vnd.openxmlformats-officedocument.drawingml.diagramStyle+xml"/>
  <Override PartName="/ppt/diagrams/colors29.xml" ContentType="application/vnd.openxmlformats-officedocument.drawingml.diagramColors+xml"/>
  <Override PartName="/ppt/diagrams/drawing29.xml" ContentType="application/vnd.ms-office.drawingml.diagramDrawing+xml"/>
  <Override PartName="/ppt/diagrams/data30.xml" ContentType="application/vnd.openxmlformats-officedocument.drawingml.diagramData+xml"/>
  <Override PartName="/ppt/diagrams/layout30.xml" ContentType="application/vnd.openxmlformats-officedocument.drawingml.diagramLayout+xml"/>
  <Override PartName="/ppt/diagrams/quickStyle30.xml" ContentType="application/vnd.openxmlformats-officedocument.drawingml.diagramStyle+xml"/>
  <Override PartName="/ppt/diagrams/colors30.xml" ContentType="application/vnd.openxmlformats-officedocument.drawingml.diagramColors+xml"/>
  <Override PartName="/ppt/diagrams/drawing30.xml" ContentType="application/vnd.ms-office.drawingml.diagramDrawing+xml"/>
  <Override PartName="/ppt/diagrams/data31.xml" ContentType="application/vnd.openxmlformats-officedocument.drawingml.diagramData+xml"/>
  <Override PartName="/ppt/diagrams/layout31.xml" ContentType="application/vnd.openxmlformats-officedocument.drawingml.diagramLayout+xml"/>
  <Override PartName="/ppt/diagrams/quickStyle31.xml" ContentType="application/vnd.openxmlformats-officedocument.drawingml.diagramStyle+xml"/>
  <Override PartName="/ppt/diagrams/colors31.xml" ContentType="application/vnd.openxmlformats-officedocument.drawingml.diagramColors+xml"/>
  <Override PartName="/ppt/diagrams/drawing31.xml" ContentType="application/vnd.ms-office.drawingml.diagramDrawing+xml"/>
  <Override PartName="/ppt/diagrams/data32.xml" ContentType="application/vnd.openxmlformats-officedocument.drawingml.diagramData+xml"/>
  <Override PartName="/ppt/diagrams/layout32.xml" ContentType="application/vnd.openxmlformats-officedocument.drawingml.diagramLayout+xml"/>
  <Override PartName="/ppt/diagrams/quickStyle32.xml" ContentType="application/vnd.openxmlformats-officedocument.drawingml.diagramStyle+xml"/>
  <Override PartName="/ppt/diagrams/colors32.xml" ContentType="application/vnd.openxmlformats-officedocument.drawingml.diagramColors+xml"/>
  <Override PartName="/ppt/diagrams/drawing32.xml" ContentType="application/vnd.ms-office.drawingml.diagramDrawing+xml"/>
  <Override PartName="/ppt/diagrams/data33.xml" ContentType="application/vnd.openxmlformats-officedocument.drawingml.diagramData+xml"/>
  <Override PartName="/ppt/diagrams/layout33.xml" ContentType="application/vnd.openxmlformats-officedocument.drawingml.diagramLayout+xml"/>
  <Override PartName="/ppt/diagrams/quickStyle33.xml" ContentType="application/vnd.openxmlformats-officedocument.drawingml.diagramStyle+xml"/>
  <Override PartName="/ppt/diagrams/colors33.xml" ContentType="application/vnd.openxmlformats-officedocument.drawingml.diagramColors+xml"/>
  <Override PartName="/ppt/diagrams/drawing33.xml" ContentType="application/vnd.ms-office.drawingml.diagramDrawing+xml"/>
  <Override PartName="/ppt/diagrams/data34.xml" ContentType="application/vnd.openxmlformats-officedocument.drawingml.diagramData+xml"/>
  <Override PartName="/ppt/diagrams/layout34.xml" ContentType="application/vnd.openxmlformats-officedocument.drawingml.diagramLayout+xml"/>
  <Override PartName="/ppt/diagrams/quickStyle34.xml" ContentType="application/vnd.openxmlformats-officedocument.drawingml.diagramStyle+xml"/>
  <Override PartName="/ppt/diagrams/colors34.xml" ContentType="application/vnd.openxmlformats-officedocument.drawingml.diagramColors+xml"/>
  <Override PartName="/ppt/diagrams/drawing34.xml" ContentType="application/vnd.ms-office.drawingml.diagramDrawing+xml"/>
  <Override PartName="/ppt/diagrams/data35.xml" ContentType="application/vnd.openxmlformats-officedocument.drawingml.diagramData+xml"/>
  <Override PartName="/ppt/diagrams/layout35.xml" ContentType="application/vnd.openxmlformats-officedocument.drawingml.diagramLayout+xml"/>
  <Override PartName="/ppt/diagrams/quickStyle35.xml" ContentType="application/vnd.openxmlformats-officedocument.drawingml.diagramStyle+xml"/>
  <Override PartName="/ppt/diagrams/colors35.xml" ContentType="application/vnd.openxmlformats-officedocument.drawingml.diagramColors+xml"/>
  <Override PartName="/ppt/diagrams/drawing35.xml" ContentType="application/vnd.ms-office.drawingml.diagramDrawing+xml"/>
  <Override PartName="/ppt/diagrams/data36.xml" ContentType="application/vnd.openxmlformats-officedocument.drawingml.diagramData+xml"/>
  <Override PartName="/ppt/diagrams/layout36.xml" ContentType="application/vnd.openxmlformats-officedocument.drawingml.diagramLayout+xml"/>
  <Override PartName="/ppt/diagrams/quickStyle36.xml" ContentType="application/vnd.openxmlformats-officedocument.drawingml.diagramStyle+xml"/>
  <Override PartName="/ppt/diagrams/colors36.xml" ContentType="application/vnd.openxmlformats-officedocument.drawingml.diagramColors+xml"/>
  <Override PartName="/ppt/diagrams/drawing36.xml" ContentType="application/vnd.ms-office.drawingml.diagramDrawing+xml"/>
  <Override PartName="/ppt/diagrams/data37.xml" ContentType="application/vnd.openxmlformats-officedocument.drawingml.diagramData+xml"/>
  <Override PartName="/ppt/diagrams/layout37.xml" ContentType="application/vnd.openxmlformats-officedocument.drawingml.diagramLayout+xml"/>
  <Override PartName="/ppt/diagrams/quickStyle37.xml" ContentType="application/vnd.openxmlformats-officedocument.drawingml.diagramStyle+xml"/>
  <Override PartName="/ppt/diagrams/colors37.xml" ContentType="application/vnd.openxmlformats-officedocument.drawingml.diagramColors+xml"/>
  <Override PartName="/ppt/diagrams/drawing37.xml" ContentType="application/vnd.ms-office.drawingml.diagramDrawing+xml"/>
  <Override PartName="/ppt/diagrams/data38.xml" ContentType="application/vnd.openxmlformats-officedocument.drawingml.diagramData+xml"/>
  <Override PartName="/ppt/diagrams/layout38.xml" ContentType="application/vnd.openxmlformats-officedocument.drawingml.diagramLayout+xml"/>
  <Override PartName="/ppt/diagrams/quickStyle38.xml" ContentType="application/vnd.openxmlformats-officedocument.drawingml.diagramStyle+xml"/>
  <Override PartName="/ppt/diagrams/colors38.xml" ContentType="application/vnd.openxmlformats-officedocument.drawingml.diagramColors+xml"/>
  <Override PartName="/ppt/diagrams/drawing38.xml" ContentType="application/vnd.ms-office.drawingml.diagramDrawing+xml"/>
  <Override PartName="/ppt/diagrams/data39.xml" ContentType="application/vnd.openxmlformats-officedocument.drawingml.diagramData+xml"/>
  <Override PartName="/ppt/diagrams/layout39.xml" ContentType="application/vnd.openxmlformats-officedocument.drawingml.diagramLayout+xml"/>
  <Override PartName="/ppt/diagrams/quickStyle39.xml" ContentType="application/vnd.openxmlformats-officedocument.drawingml.diagramStyle+xml"/>
  <Override PartName="/ppt/diagrams/colors39.xml" ContentType="application/vnd.openxmlformats-officedocument.drawingml.diagramColors+xml"/>
  <Override PartName="/ppt/diagrams/drawing39.xml" ContentType="application/vnd.ms-office.drawingml.diagramDrawing+xml"/>
  <Override PartName="/ppt/diagrams/data40.xml" ContentType="application/vnd.openxmlformats-officedocument.drawingml.diagramData+xml"/>
  <Override PartName="/ppt/diagrams/layout40.xml" ContentType="application/vnd.openxmlformats-officedocument.drawingml.diagramLayout+xml"/>
  <Override PartName="/ppt/diagrams/quickStyle40.xml" ContentType="application/vnd.openxmlformats-officedocument.drawingml.diagramStyle+xml"/>
  <Override PartName="/ppt/diagrams/colors40.xml" ContentType="application/vnd.openxmlformats-officedocument.drawingml.diagramColors+xml"/>
  <Override PartName="/ppt/diagrams/drawing40.xml" ContentType="application/vnd.ms-office.drawingml.diagramDrawing+xml"/>
  <Override PartName="/ppt/diagrams/data41.xml" ContentType="application/vnd.openxmlformats-officedocument.drawingml.diagramData+xml"/>
  <Override PartName="/ppt/diagrams/layout41.xml" ContentType="application/vnd.openxmlformats-officedocument.drawingml.diagramLayout+xml"/>
  <Override PartName="/ppt/diagrams/quickStyle41.xml" ContentType="application/vnd.openxmlformats-officedocument.drawingml.diagramStyle+xml"/>
  <Override PartName="/ppt/diagrams/colors41.xml" ContentType="application/vnd.openxmlformats-officedocument.drawingml.diagramColors+xml"/>
  <Override PartName="/ppt/diagrams/drawing41.xml" ContentType="application/vnd.ms-office.drawingml.diagramDrawing+xml"/>
  <Override PartName="/ppt/diagrams/data42.xml" ContentType="application/vnd.openxmlformats-officedocument.drawingml.diagramData+xml"/>
  <Override PartName="/ppt/diagrams/layout42.xml" ContentType="application/vnd.openxmlformats-officedocument.drawingml.diagramLayout+xml"/>
  <Override PartName="/ppt/diagrams/quickStyle42.xml" ContentType="application/vnd.openxmlformats-officedocument.drawingml.diagramStyle+xml"/>
  <Override PartName="/ppt/diagrams/colors42.xml" ContentType="application/vnd.openxmlformats-officedocument.drawingml.diagramColors+xml"/>
  <Override PartName="/ppt/diagrams/drawing42.xml" ContentType="application/vnd.ms-office.drawingml.diagramDrawing+xml"/>
  <Override PartName="/ppt/diagrams/data43.xml" ContentType="application/vnd.openxmlformats-officedocument.drawingml.diagramData+xml"/>
  <Override PartName="/ppt/diagrams/layout43.xml" ContentType="application/vnd.openxmlformats-officedocument.drawingml.diagramLayout+xml"/>
  <Override PartName="/ppt/diagrams/quickStyle43.xml" ContentType="application/vnd.openxmlformats-officedocument.drawingml.diagramStyle+xml"/>
  <Override PartName="/ppt/diagrams/colors43.xml" ContentType="application/vnd.openxmlformats-officedocument.drawingml.diagramColors+xml"/>
  <Override PartName="/ppt/diagrams/drawing43.xml" ContentType="application/vnd.ms-office.drawingml.diagramDrawing+xml"/>
  <Override PartName="/ppt/diagrams/data44.xml" ContentType="application/vnd.openxmlformats-officedocument.drawingml.diagramData+xml"/>
  <Override PartName="/ppt/diagrams/layout44.xml" ContentType="application/vnd.openxmlformats-officedocument.drawingml.diagramLayout+xml"/>
  <Override PartName="/ppt/diagrams/quickStyle44.xml" ContentType="application/vnd.openxmlformats-officedocument.drawingml.diagramStyle+xml"/>
  <Override PartName="/ppt/diagrams/colors44.xml" ContentType="application/vnd.openxmlformats-officedocument.drawingml.diagramColors+xml"/>
  <Override PartName="/ppt/diagrams/drawing44.xml" ContentType="application/vnd.ms-office.drawingml.diagramDrawing+xml"/>
  <Override PartName="/ppt/diagrams/data45.xml" ContentType="application/vnd.openxmlformats-officedocument.drawingml.diagramData+xml"/>
  <Override PartName="/ppt/diagrams/layout45.xml" ContentType="application/vnd.openxmlformats-officedocument.drawingml.diagramLayout+xml"/>
  <Override PartName="/ppt/diagrams/quickStyle45.xml" ContentType="application/vnd.openxmlformats-officedocument.drawingml.diagramStyle+xml"/>
  <Override PartName="/ppt/diagrams/colors45.xml" ContentType="application/vnd.openxmlformats-officedocument.drawingml.diagramColors+xml"/>
  <Override PartName="/ppt/diagrams/drawing45.xml" ContentType="application/vnd.ms-office.drawingml.diagramDrawing+xml"/>
  <Override PartName="/ppt/diagrams/data46.xml" ContentType="application/vnd.openxmlformats-officedocument.drawingml.diagramData+xml"/>
  <Override PartName="/ppt/diagrams/layout46.xml" ContentType="application/vnd.openxmlformats-officedocument.drawingml.diagramLayout+xml"/>
  <Override PartName="/ppt/diagrams/quickStyle46.xml" ContentType="application/vnd.openxmlformats-officedocument.drawingml.diagramStyle+xml"/>
  <Override PartName="/ppt/diagrams/colors46.xml" ContentType="application/vnd.openxmlformats-officedocument.drawingml.diagramColors+xml"/>
  <Override PartName="/ppt/diagrams/drawing46.xml" ContentType="application/vnd.ms-office.drawingml.diagramDrawing+xml"/>
  <Override PartName="/ppt/diagrams/data47.xml" ContentType="application/vnd.openxmlformats-officedocument.drawingml.diagramData+xml"/>
  <Override PartName="/ppt/diagrams/layout47.xml" ContentType="application/vnd.openxmlformats-officedocument.drawingml.diagramLayout+xml"/>
  <Override PartName="/ppt/diagrams/quickStyle47.xml" ContentType="application/vnd.openxmlformats-officedocument.drawingml.diagramStyle+xml"/>
  <Override PartName="/ppt/diagrams/colors47.xml" ContentType="application/vnd.openxmlformats-officedocument.drawingml.diagramColors+xml"/>
  <Override PartName="/ppt/diagrams/drawing47.xml" ContentType="application/vnd.ms-office.drawingml.diagramDrawing+xml"/>
  <Override PartName="/ppt/diagrams/data48.xml" ContentType="application/vnd.openxmlformats-officedocument.drawingml.diagramData+xml"/>
  <Override PartName="/ppt/diagrams/layout48.xml" ContentType="application/vnd.openxmlformats-officedocument.drawingml.diagramLayout+xml"/>
  <Override PartName="/ppt/diagrams/quickStyle48.xml" ContentType="application/vnd.openxmlformats-officedocument.drawingml.diagramStyle+xml"/>
  <Override PartName="/ppt/diagrams/colors48.xml" ContentType="application/vnd.openxmlformats-officedocument.drawingml.diagramColors+xml"/>
  <Override PartName="/ppt/diagrams/drawing48.xml" ContentType="application/vnd.ms-office.drawingml.diagramDrawing+xml"/>
  <Override PartName="/ppt/diagrams/data49.xml" ContentType="application/vnd.openxmlformats-officedocument.drawingml.diagramData+xml"/>
  <Override PartName="/ppt/diagrams/layout49.xml" ContentType="application/vnd.openxmlformats-officedocument.drawingml.diagramLayout+xml"/>
  <Override PartName="/ppt/diagrams/quickStyle49.xml" ContentType="application/vnd.openxmlformats-officedocument.drawingml.diagramStyle+xml"/>
  <Override PartName="/ppt/diagrams/colors49.xml" ContentType="application/vnd.openxmlformats-officedocument.drawingml.diagramColors+xml"/>
  <Override PartName="/ppt/diagrams/drawing49.xml" ContentType="application/vnd.ms-office.drawingml.diagramDrawing+xml"/>
  <Override PartName="/ppt/diagrams/data50.xml" ContentType="application/vnd.openxmlformats-officedocument.drawingml.diagramData+xml"/>
  <Override PartName="/ppt/diagrams/layout50.xml" ContentType="application/vnd.openxmlformats-officedocument.drawingml.diagramLayout+xml"/>
  <Override PartName="/ppt/diagrams/quickStyle50.xml" ContentType="application/vnd.openxmlformats-officedocument.drawingml.diagramStyle+xml"/>
  <Override PartName="/ppt/diagrams/colors50.xml" ContentType="application/vnd.openxmlformats-officedocument.drawingml.diagramColors+xml"/>
  <Override PartName="/ppt/diagrams/drawing50.xml" ContentType="application/vnd.ms-office.drawingml.diagramDrawing+xml"/>
  <Override PartName="/ppt/diagrams/data51.xml" ContentType="application/vnd.openxmlformats-officedocument.drawingml.diagramData+xml"/>
  <Override PartName="/ppt/diagrams/layout51.xml" ContentType="application/vnd.openxmlformats-officedocument.drawingml.diagramLayout+xml"/>
  <Override PartName="/ppt/diagrams/quickStyle51.xml" ContentType="application/vnd.openxmlformats-officedocument.drawingml.diagramStyle+xml"/>
  <Override PartName="/ppt/diagrams/colors51.xml" ContentType="application/vnd.openxmlformats-officedocument.drawingml.diagramColors+xml"/>
  <Override PartName="/ppt/diagrams/drawing51.xml" ContentType="application/vnd.ms-office.drawingml.diagramDrawing+xml"/>
  <Override PartName="/ppt/diagrams/data52.xml" ContentType="application/vnd.openxmlformats-officedocument.drawingml.diagramData+xml"/>
  <Override PartName="/ppt/diagrams/layout52.xml" ContentType="application/vnd.openxmlformats-officedocument.drawingml.diagramLayout+xml"/>
  <Override PartName="/ppt/diagrams/quickStyle52.xml" ContentType="application/vnd.openxmlformats-officedocument.drawingml.diagramStyle+xml"/>
  <Override PartName="/ppt/diagrams/colors52.xml" ContentType="application/vnd.openxmlformats-officedocument.drawingml.diagramColors+xml"/>
  <Override PartName="/ppt/diagrams/drawing52.xml" ContentType="application/vnd.ms-office.drawingml.diagramDrawing+xml"/>
  <Override PartName="/ppt/diagrams/data53.xml" ContentType="application/vnd.openxmlformats-officedocument.drawingml.diagramData+xml"/>
  <Override PartName="/ppt/diagrams/layout53.xml" ContentType="application/vnd.openxmlformats-officedocument.drawingml.diagramLayout+xml"/>
  <Override PartName="/ppt/diagrams/quickStyle53.xml" ContentType="application/vnd.openxmlformats-officedocument.drawingml.diagramStyle+xml"/>
  <Override PartName="/ppt/diagrams/colors53.xml" ContentType="application/vnd.openxmlformats-officedocument.drawingml.diagramColors+xml"/>
  <Override PartName="/ppt/diagrams/drawing53.xml" ContentType="application/vnd.ms-office.drawingml.diagramDrawing+xml"/>
  <Override PartName="/ppt/diagrams/data54.xml" ContentType="application/vnd.openxmlformats-officedocument.drawingml.diagramData+xml"/>
  <Override PartName="/ppt/diagrams/layout54.xml" ContentType="application/vnd.openxmlformats-officedocument.drawingml.diagramLayout+xml"/>
  <Override PartName="/ppt/diagrams/quickStyle54.xml" ContentType="application/vnd.openxmlformats-officedocument.drawingml.diagramStyle+xml"/>
  <Override PartName="/ppt/diagrams/colors54.xml" ContentType="application/vnd.openxmlformats-officedocument.drawingml.diagramColors+xml"/>
  <Override PartName="/ppt/diagrams/drawing54.xml" ContentType="application/vnd.ms-office.drawingml.diagramDrawing+xml"/>
  <Override PartName="/ppt/diagrams/data55.xml" ContentType="application/vnd.openxmlformats-officedocument.drawingml.diagramData+xml"/>
  <Override PartName="/ppt/diagrams/layout55.xml" ContentType="application/vnd.openxmlformats-officedocument.drawingml.diagramLayout+xml"/>
  <Override PartName="/ppt/diagrams/quickStyle55.xml" ContentType="application/vnd.openxmlformats-officedocument.drawingml.diagramStyle+xml"/>
  <Override PartName="/ppt/diagrams/colors55.xml" ContentType="application/vnd.openxmlformats-officedocument.drawingml.diagramColors+xml"/>
  <Override PartName="/ppt/diagrams/drawing55.xml" ContentType="application/vnd.ms-office.drawingml.diagramDrawing+xml"/>
  <Override PartName="/ppt/diagrams/data56.xml" ContentType="application/vnd.openxmlformats-officedocument.drawingml.diagramData+xml"/>
  <Override PartName="/ppt/diagrams/layout56.xml" ContentType="application/vnd.openxmlformats-officedocument.drawingml.diagramLayout+xml"/>
  <Override PartName="/ppt/diagrams/quickStyle56.xml" ContentType="application/vnd.openxmlformats-officedocument.drawingml.diagramStyle+xml"/>
  <Override PartName="/ppt/diagrams/colors56.xml" ContentType="application/vnd.openxmlformats-officedocument.drawingml.diagramColors+xml"/>
  <Override PartName="/ppt/diagrams/drawing56.xml" ContentType="application/vnd.ms-office.drawingml.diagramDrawing+xml"/>
  <Override PartName="/ppt/diagrams/data57.xml" ContentType="application/vnd.openxmlformats-officedocument.drawingml.diagramData+xml"/>
  <Override PartName="/ppt/diagrams/layout57.xml" ContentType="application/vnd.openxmlformats-officedocument.drawingml.diagramLayout+xml"/>
  <Override PartName="/ppt/diagrams/quickStyle57.xml" ContentType="application/vnd.openxmlformats-officedocument.drawingml.diagramStyle+xml"/>
  <Override PartName="/ppt/diagrams/colors57.xml" ContentType="application/vnd.openxmlformats-officedocument.drawingml.diagramColors+xml"/>
  <Override PartName="/ppt/diagrams/drawing57.xml" ContentType="application/vnd.ms-office.drawingml.diagramDrawing+xml"/>
  <Override PartName="/ppt/diagrams/data58.xml" ContentType="application/vnd.openxmlformats-officedocument.drawingml.diagramData+xml"/>
  <Override PartName="/ppt/diagrams/layout58.xml" ContentType="application/vnd.openxmlformats-officedocument.drawingml.diagramLayout+xml"/>
  <Override PartName="/ppt/diagrams/quickStyle58.xml" ContentType="application/vnd.openxmlformats-officedocument.drawingml.diagramStyle+xml"/>
  <Override PartName="/ppt/diagrams/colors58.xml" ContentType="application/vnd.openxmlformats-officedocument.drawingml.diagramColors+xml"/>
  <Override PartName="/ppt/diagrams/drawing58.xml" ContentType="application/vnd.ms-office.drawingml.diagramDrawing+xml"/>
  <Override PartName="/ppt/diagrams/data59.xml" ContentType="application/vnd.openxmlformats-officedocument.drawingml.diagramData+xml"/>
  <Override PartName="/ppt/diagrams/layout59.xml" ContentType="application/vnd.openxmlformats-officedocument.drawingml.diagramLayout+xml"/>
  <Override PartName="/ppt/diagrams/quickStyle59.xml" ContentType="application/vnd.openxmlformats-officedocument.drawingml.diagramStyle+xml"/>
  <Override PartName="/ppt/diagrams/colors59.xml" ContentType="application/vnd.openxmlformats-officedocument.drawingml.diagramColors+xml"/>
  <Override PartName="/ppt/diagrams/drawing59.xml" ContentType="application/vnd.ms-office.drawingml.diagramDrawing+xml"/>
  <Override PartName="/ppt/diagrams/data60.xml" ContentType="application/vnd.openxmlformats-officedocument.drawingml.diagramData+xml"/>
  <Override PartName="/ppt/diagrams/layout60.xml" ContentType="application/vnd.openxmlformats-officedocument.drawingml.diagramLayout+xml"/>
  <Override PartName="/ppt/diagrams/quickStyle60.xml" ContentType="application/vnd.openxmlformats-officedocument.drawingml.diagramStyle+xml"/>
  <Override PartName="/ppt/diagrams/colors60.xml" ContentType="application/vnd.openxmlformats-officedocument.drawingml.diagramColors+xml"/>
  <Override PartName="/ppt/diagrams/drawing60.xml" ContentType="application/vnd.ms-office.drawingml.diagramDrawing+xml"/>
  <Override PartName="/ppt/diagrams/data61.xml" ContentType="application/vnd.openxmlformats-officedocument.drawingml.diagramData+xml"/>
  <Override PartName="/ppt/diagrams/layout61.xml" ContentType="application/vnd.openxmlformats-officedocument.drawingml.diagramLayout+xml"/>
  <Override PartName="/ppt/diagrams/quickStyle61.xml" ContentType="application/vnd.openxmlformats-officedocument.drawingml.diagramStyle+xml"/>
  <Override PartName="/ppt/diagrams/colors61.xml" ContentType="application/vnd.openxmlformats-officedocument.drawingml.diagramColors+xml"/>
  <Override PartName="/ppt/diagrams/drawing61.xml" ContentType="application/vnd.ms-office.drawingml.diagramDrawing+xml"/>
  <Override PartName="/ppt/diagrams/data62.xml" ContentType="application/vnd.openxmlformats-officedocument.drawingml.diagramData+xml"/>
  <Override PartName="/ppt/diagrams/layout62.xml" ContentType="application/vnd.openxmlformats-officedocument.drawingml.diagramLayout+xml"/>
  <Override PartName="/ppt/diagrams/quickStyle62.xml" ContentType="application/vnd.openxmlformats-officedocument.drawingml.diagramStyle+xml"/>
  <Override PartName="/ppt/diagrams/colors62.xml" ContentType="application/vnd.openxmlformats-officedocument.drawingml.diagramColors+xml"/>
  <Override PartName="/ppt/diagrams/drawing62.xml" ContentType="application/vnd.ms-office.drawingml.diagramDrawing+xml"/>
  <Override PartName="/ppt/diagrams/data63.xml" ContentType="application/vnd.openxmlformats-officedocument.drawingml.diagramData+xml"/>
  <Override PartName="/ppt/diagrams/layout63.xml" ContentType="application/vnd.openxmlformats-officedocument.drawingml.diagramLayout+xml"/>
  <Override PartName="/ppt/diagrams/quickStyle63.xml" ContentType="application/vnd.openxmlformats-officedocument.drawingml.diagramStyle+xml"/>
  <Override PartName="/ppt/diagrams/colors63.xml" ContentType="application/vnd.openxmlformats-officedocument.drawingml.diagramColors+xml"/>
  <Override PartName="/ppt/diagrams/drawing63.xml" ContentType="application/vnd.ms-office.drawingml.diagramDrawing+xml"/>
  <Override PartName="/ppt/diagrams/data64.xml" ContentType="application/vnd.openxmlformats-officedocument.drawingml.diagramData+xml"/>
  <Override PartName="/ppt/diagrams/layout64.xml" ContentType="application/vnd.openxmlformats-officedocument.drawingml.diagramLayout+xml"/>
  <Override PartName="/ppt/diagrams/quickStyle64.xml" ContentType="application/vnd.openxmlformats-officedocument.drawingml.diagramStyle+xml"/>
  <Override PartName="/ppt/diagrams/colors64.xml" ContentType="application/vnd.openxmlformats-officedocument.drawingml.diagramColors+xml"/>
  <Override PartName="/ppt/diagrams/drawing64.xml" ContentType="application/vnd.ms-office.drawingml.diagramDrawing+xml"/>
  <Override PartName="/ppt/diagrams/data65.xml" ContentType="application/vnd.openxmlformats-officedocument.drawingml.diagramData+xml"/>
  <Override PartName="/ppt/diagrams/layout65.xml" ContentType="application/vnd.openxmlformats-officedocument.drawingml.diagramLayout+xml"/>
  <Override PartName="/ppt/diagrams/quickStyle65.xml" ContentType="application/vnd.openxmlformats-officedocument.drawingml.diagramStyle+xml"/>
  <Override PartName="/ppt/diagrams/colors65.xml" ContentType="application/vnd.openxmlformats-officedocument.drawingml.diagramColors+xml"/>
  <Override PartName="/ppt/diagrams/drawing65.xml" ContentType="application/vnd.ms-office.drawingml.diagramDrawing+xml"/>
  <Override PartName="/ppt/diagrams/data66.xml" ContentType="application/vnd.openxmlformats-officedocument.drawingml.diagramData+xml"/>
  <Override PartName="/ppt/diagrams/layout66.xml" ContentType="application/vnd.openxmlformats-officedocument.drawingml.diagramLayout+xml"/>
  <Override PartName="/ppt/diagrams/quickStyle66.xml" ContentType="application/vnd.openxmlformats-officedocument.drawingml.diagramStyle+xml"/>
  <Override PartName="/ppt/diagrams/colors66.xml" ContentType="application/vnd.openxmlformats-officedocument.drawingml.diagramColors+xml"/>
  <Override PartName="/ppt/diagrams/drawing66.xml" ContentType="application/vnd.ms-office.drawingml.diagramDrawing+xml"/>
  <Override PartName="/ppt/diagrams/data67.xml" ContentType="application/vnd.openxmlformats-officedocument.drawingml.diagramData+xml"/>
  <Override PartName="/ppt/diagrams/layout67.xml" ContentType="application/vnd.openxmlformats-officedocument.drawingml.diagramLayout+xml"/>
  <Override PartName="/ppt/diagrams/quickStyle67.xml" ContentType="application/vnd.openxmlformats-officedocument.drawingml.diagramStyle+xml"/>
  <Override PartName="/ppt/diagrams/colors67.xml" ContentType="application/vnd.openxmlformats-officedocument.drawingml.diagramColors+xml"/>
  <Override PartName="/ppt/diagrams/drawing67.xml" ContentType="application/vnd.ms-office.drawingml.diagramDrawing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72" r:id="rId1"/>
  </p:sldMasterIdLst>
  <p:notesMasterIdLst>
    <p:notesMasterId r:id="rId19"/>
  </p:notesMasterIdLst>
  <p:sldIdLst>
    <p:sldId id="256" r:id="rId2"/>
    <p:sldId id="304" r:id="rId3"/>
    <p:sldId id="305" r:id="rId4"/>
    <p:sldId id="306" r:id="rId5"/>
    <p:sldId id="307" r:id="rId6"/>
    <p:sldId id="308" r:id="rId7"/>
    <p:sldId id="309" r:id="rId8"/>
    <p:sldId id="310" r:id="rId9"/>
    <p:sldId id="311" r:id="rId10"/>
    <p:sldId id="312" r:id="rId11"/>
    <p:sldId id="313" r:id="rId12"/>
    <p:sldId id="314" r:id="rId13"/>
    <p:sldId id="315" r:id="rId14"/>
    <p:sldId id="316" r:id="rId15"/>
    <p:sldId id="317" r:id="rId16"/>
    <p:sldId id="318" r:id="rId17"/>
    <p:sldId id="282" r:id="rId18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84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FFFB18"/>
    <a:srgbClr val="64A6E2"/>
    <a:srgbClr val="FAD10D"/>
    <a:srgbClr val="121212"/>
    <a:srgbClr val="101010"/>
    <a:srgbClr val="B87C56"/>
    <a:srgbClr val="4083C2"/>
    <a:srgbClr val="1F4E79"/>
    <a:srgbClr val="D1D7E0"/>
    <a:srgbClr val="F4B183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4786" autoAdjust="0"/>
    <p:restoredTop sz="94660"/>
  </p:normalViewPr>
  <p:slideViewPr>
    <p:cSldViewPr snapToGrid="0">
      <p:cViewPr varScale="1">
        <p:scale>
          <a:sx n="68" d="100"/>
          <a:sy n="68" d="100"/>
        </p:scale>
        <p:origin x="1212" y="48"/>
      </p:cViewPr>
      <p:guideLst>
        <p:guide orient="horz" pos="2184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100" d="100"/>
        <a:sy n="100" d="100"/>
      </p:scale>
      <p:origin x="0" y="0"/>
    </p:cViewPr>
  </p:sorter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" Type="http://schemas.openxmlformats.org/officeDocument/2006/relationships/slide" Target="slides/slide2.xml"/><Relationship Id="rId21" Type="http://schemas.openxmlformats.org/officeDocument/2006/relationships/viewProps" Target="viewProps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tableStyles" Target="tableStyles.xml"/><Relationship Id="rId10" Type="http://schemas.openxmlformats.org/officeDocument/2006/relationships/slide" Target="slides/slide9.xml"/><Relationship Id="rId19" Type="http://schemas.openxmlformats.org/officeDocument/2006/relationships/notesMaster" Target="notesMasters/notesMaster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theme" Target="theme/theme1.xml"/></Relationships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05/8/colors/accent0_3">
  <dgm:title val=""/>
  <dgm:desc val=""/>
  <dgm:catLst>
    <dgm:cat type="mainScheme" pri="10300"/>
  </dgm:catLst>
  <dgm:styleLbl name="node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lignNode1">
    <dgm:fillClrLst meth="repeat">
      <a:schemeClr val="dk2"/>
    </dgm:fillClrLst>
    <dgm:linClrLst meth="repeat">
      <a:schemeClr val="dk2"/>
    </dgm:linClrLst>
    <dgm:effectClrLst/>
    <dgm:txLinClrLst/>
    <dgm:txFillClrLst/>
    <dgm:txEffectClrLst/>
  </dgm:styleLbl>
  <dgm:styleLbl name="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ln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vennNode1">
    <dgm:fillClrLst meth="repeat">
      <a:schemeClr val="dk2">
        <a:alpha val="50000"/>
      </a:schemeClr>
    </dgm:fillClrLst>
    <dgm:linClrLst meth="repeat">
      <a:schemeClr val="lt2"/>
    </dgm:linClrLst>
    <dgm:effectClrLst/>
    <dgm:txLinClrLst/>
    <dgm:txFillClrLst/>
    <dgm:txEffectClrLst/>
  </dgm:styleLbl>
  <dgm:styleLbl name="node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fgImgPlace1">
    <dgm:fillClrLst meth="repeat">
      <a:schemeClr val="dk2">
        <a:tint val="50000"/>
      </a:schemeClr>
    </dgm:fillClrLst>
    <dgm:linClrLst meth="repeat">
      <a:schemeClr val="lt2"/>
    </dgm:linClrLst>
    <dgm:effectClrLst/>
    <dgm:txLinClrLst/>
    <dgm:txFillClrLst meth="repeat">
      <a:schemeClr val="lt2"/>
    </dgm:txFillClrLst>
    <dgm:txEffectClrLst/>
  </dgm:styleLbl>
  <dgm:styleLbl name="align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bg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callout">
    <dgm:fillClrLst meth="repeat">
      <a:schemeClr val="dk2"/>
    </dgm:fillClrLst>
    <dgm:linClrLst meth="repeat">
      <a:schemeClr val="dk2">
        <a:tint val="50000"/>
      </a:schemeClr>
    </dgm:linClrLst>
    <dgm:effectClrLst/>
    <dgm:txLinClrLst/>
    <dgm:txFillClrLst meth="repeat">
      <a:schemeClr val="lt2"/>
    </dgm:txFillClrLst>
    <dgm:txEffectClrLst/>
  </dgm:styleLbl>
  <dgm:styleLbl name="asst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parCh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 meth="repeat">
      <a:schemeClr val="lt2"/>
    </dgm:txFillClrLst>
    <dgm:txEffectClrLst/>
  </dgm:styleLbl>
  <dgm:styleLbl name="parChTrans2D2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3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4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1D1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2">
        <a:alpha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dk2">
        <a:tint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dk2">
        <a:shade val="8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dk2">
        <a:tint val="50000"/>
        <a:alpha val="4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dk2">
        <a:tint val="60000"/>
      </a:schemeClr>
    </dgm:fillClrLst>
    <dgm:linClrLst meth="repeat">
      <a:schemeClr val="lt2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2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.xml><?xml version="1.0" encoding="utf-8"?>
<dgm:colorsDef xmlns:dgm="http://schemas.openxmlformats.org/drawingml/2006/diagram" xmlns:a="http://schemas.openxmlformats.org/drawingml/2006/main" uniqueId="urn:microsoft.com/office/officeart/2005/8/colors/accent1_1">
  <dgm:title val=""/>
  <dgm:desc val=""/>
  <dgm:catLst>
    <dgm:cat type="accent1" pri="11100"/>
  </dgm:catLst>
  <dgm:styleLbl name="node0">
    <dgm:fillClrLst meth="repeat">
      <a:schemeClr val="lt1"/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lignNode1">
    <dgm:fillClrLst meth="repeat">
      <a:schemeClr val="lt1"/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node1">
    <dgm:fillClrLst meth="repeat">
      <a:schemeClr val="lt1"/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lnNode1">
    <dgm:fillClrLst meth="repeat">
      <a:schemeClr val="lt1"/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vennNode1">
    <dgm:fillClrLst meth="repeat">
      <a:schemeClr val="lt1">
        <a:alpha val="50000"/>
      </a:schemeClr>
    </dgm:fillClrLst>
    <dgm:linClrLst meth="repeat">
      <a:schemeClr val="accent1">
        <a:shade val="80000"/>
      </a:schemeClr>
    </dgm:linClrLst>
    <dgm:effectClrLst/>
    <dgm:txLinClrLst/>
    <dgm:txFillClrLst/>
    <dgm:txEffectClrLst/>
  </dgm:styleLbl>
  <dgm:styleLbl name="node2">
    <dgm:fillClrLst meth="repeat">
      <a:schemeClr val="lt1"/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node3">
    <dgm:fillClrLst meth="repeat">
      <a:schemeClr val="lt1"/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node4">
    <dgm:fillClrLst meth="repeat">
      <a:schemeClr val="lt1"/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fgImgPlace1">
    <dgm:fillClrLst meth="repeat">
      <a:schemeClr val="accent1">
        <a:tint val="40000"/>
      </a:schemeClr>
    </dgm:fillClrLst>
    <dgm:linClrLst meth="repeat">
      <a:schemeClr val="accent1">
        <a:shade val="80000"/>
      </a:schemeClr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40000"/>
      </a:schemeClr>
    </dgm:fillClrLst>
    <dgm:linClrLst meth="repeat">
      <a:schemeClr val="accent1">
        <a:shade val="80000"/>
      </a:schemeClr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40000"/>
      </a:schemeClr>
    </dgm:fillClrLst>
    <dgm:linClrLst meth="repeat">
      <a:schemeClr val="accent1">
        <a:shade val="80000"/>
      </a:schemeClr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dk1"/>
    </dgm:txFillClrLst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dk1"/>
    </dgm:txFillClrLst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dk1"/>
    </dgm:txFillClrLst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lt1"/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1">
    <dgm:fillClrLst meth="repeat">
      <a:schemeClr val="lt1"/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2">
    <dgm:fillClrLst meth="repeat">
      <a:schemeClr val="lt1"/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3">
    <dgm:fillClrLst meth="repeat">
      <a:schemeClr val="lt1"/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4">
    <dgm:fillClrLst meth="repeat">
      <a:schemeClr val="lt1"/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accent1">
        <a:alpha val="90000"/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accent1">
        <a:alpha val="90000"/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accent1">
        <a:alpha val="90000"/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accent1">
        <a:alpha val="40000"/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accent1">
        <a:alpha val="90000"/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lt1">
        <a:alpha val="90000"/>
        <a:tint val="40000"/>
      </a:schemeClr>
    </dgm:fillClrLst>
    <dgm:linClrLst meth="repeat">
      <a:schemeClr val="accent1"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lt1">
        <a:alpha val="90000"/>
        <a:tint val="40000"/>
      </a:schemeClr>
    </dgm:fillClrLst>
    <dgm:linClrLst meth="repeat">
      <a:schemeClr val="accent1"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lt1">
        <a:alpha val="90000"/>
        <a:tint val="40000"/>
      </a:schemeClr>
    </dgm:fillClrLst>
    <dgm:linClrLst meth="repeat">
      <a:schemeClr val="accent1"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accent1">
        <a:alpha val="90000"/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accent1">
        <a:alpha val="90000"/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accent1">
        <a:alpha val="90000"/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accent1">
        <a:alpha val="90000"/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.xml><?xml version="1.0" encoding="utf-8"?>
<dgm:colorsDef xmlns:dgm="http://schemas.openxmlformats.org/drawingml/2006/diagram" xmlns:a="http://schemas.openxmlformats.org/drawingml/2006/main" uniqueId="urn:microsoft.com/office/officeart/2005/8/colors/accent0_3">
  <dgm:title val=""/>
  <dgm:desc val=""/>
  <dgm:catLst>
    <dgm:cat type="mainScheme" pri="10300"/>
  </dgm:catLst>
  <dgm:styleLbl name="node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lignNode1">
    <dgm:fillClrLst meth="repeat">
      <a:schemeClr val="dk2"/>
    </dgm:fillClrLst>
    <dgm:linClrLst meth="repeat">
      <a:schemeClr val="dk2"/>
    </dgm:linClrLst>
    <dgm:effectClrLst/>
    <dgm:txLinClrLst/>
    <dgm:txFillClrLst/>
    <dgm:txEffectClrLst/>
  </dgm:styleLbl>
  <dgm:styleLbl name="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ln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vennNode1">
    <dgm:fillClrLst meth="repeat">
      <a:schemeClr val="dk2">
        <a:alpha val="50000"/>
      </a:schemeClr>
    </dgm:fillClrLst>
    <dgm:linClrLst meth="repeat">
      <a:schemeClr val="lt2"/>
    </dgm:linClrLst>
    <dgm:effectClrLst/>
    <dgm:txLinClrLst/>
    <dgm:txFillClrLst/>
    <dgm:txEffectClrLst/>
  </dgm:styleLbl>
  <dgm:styleLbl name="node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fgImgPlace1">
    <dgm:fillClrLst meth="repeat">
      <a:schemeClr val="dk2">
        <a:tint val="50000"/>
      </a:schemeClr>
    </dgm:fillClrLst>
    <dgm:linClrLst meth="repeat">
      <a:schemeClr val="lt2"/>
    </dgm:linClrLst>
    <dgm:effectClrLst/>
    <dgm:txLinClrLst/>
    <dgm:txFillClrLst meth="repeat">
      <a:schemeClr val="lt2"/>
    </dgm:txFillClrLst>
    <dgm:txEffectClrLst/>
  </dgm:styleLbl>
  <dgm:styleLbl name="align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bg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callout">
    <dgm:fillClrLst meth="repeat">
      <a:schemeClr val="dk2"/>
    </dgm:fillClrLst>
    <dgm:linClrLst meth="repeat">
      <a:schemeClr val="dk2">
        <a:tint val="50000"/>
      </a:schemeClr>
    </dgm:linClrLst>
    <dgm:effectClrLst/>
    <dgm:txLinClrLst/>
    <dgm:txFillClrLst meth="repeat">
      <a:schemeClr val="lt2"/>
    </dgm:txFillClrLst>
    <dgm:txEffectClrLst/>
  </dgm:styleLbl>
  <dgm:styleLbl name="asst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parCh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 meth="repeat">
      <a:schemeClr val="lt2"/>
    </dgm:txFillClrLst>
    <dgm:txEffectClrLst/>
  </dgm:styleLbl>
  <dgm:styleLbl name="parChTrans2D2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3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4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1D1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2">
        <a:alpha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dk2">
        <a:tint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dk2">
        <a:shade val="8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dk2">
        <a:tint val="50000"/>
        <a:alpha val="4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dk2">
        <a:tint val="60000"/>
      </a:schemeClr>
    </dgm:fillClrLst>
    <dgm:linClrLst meth="repeat">
      <a:schemeClr val="lt2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2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.xml><?xml version="1.0" encoding="utf-8"?>
<dgm:colorsDef xmlns:dgm="http://schemas.openxmlformats.org/drawingml/2006/diagram" xmlns:a="http://schemas.openxmlformats.org/drawingml/2006/main" uniqueId="urn:microsoft.com/office/officeart/2005/8/colors/accent0_3">
  <dgm:title val=""/>
  <dgm:desc val=""/>
  <dgm:catLst>
    <dgm:cat type="mainScheme" pri="10300"/>
  </dgm:catLst>
  <dgm:styleLbl name="node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lignNode1">
    <dgm:fillClrLst meth="repeat">
      <a:schemeClr val="dk2"/>
    </dgm:fillClrLst>
    <dgm:linClrLst meth="repeat">
      <a:schemeClr val="dk2"/>
    </dgm:linClrLst>
    <dgm:effectClrLst/>
    <dgm:txLinClrLst/>
    <dgm:txFillClrLst/>
    <dgm:txEffectClrLst/>
  </dgm:styleLbl>
  <dgm:styleLbl name="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ln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vennNode1">
    <dgm:fillClrLst meth="repeat">
      <a:schemeClr val="dk2">
        <a:alpha val="50000"/>
      </a:schemeClr>
    </dgm:fillClrLst>
    <dgm:linClrLst meth="repeat">
      <a:schemeClr val="lt2"/>
    </dgm:linClrLst>
    <dgm:effectClrLst/>
    <dgm:txLinClrLst/>
    <dgm:txFillClrLst/>
    <dgm:txEffectClrLst/>
  </dgm:styleLbl>
  <dgm:styleLbl name="node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fgImgPlace1">
    <dgm:fillClrLst meth="repeat">
      <a:schemeClr val="dk2">
        <a:tint val="50000"/>
      </a:schemeClr>
    </dgm:fillClrLst>
    <dgm:linClrLst meth="repeat">
      <a:schemeClr val="lt2"/>
    </dgm:linClrLst>
    <dgm:effectClrLst/>
    <dgm:txLinClrLst/>
    <dgm:txFillClrLst meth="repeat">
      <a:schemeClr val="lt2"/>
    </dgm:txFillClrLst>
    <dgm:txEffectClrLst/>
  </dgm:styleLbl>
  <dgm:styleLbl name="align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bg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callout">
    <dgm:fillClrLst meth="repeat">
      <a:schemeClr val="dk2"/>
    </dgm:fillClrLst>
    <dgm:linClrLst meth="repeat">
      <a:schemeClr val="dk2">
        <a:tint val="50000"/>
      </a:schemeClr>
    </dgm:linClrLst>
    <dgm:effectClrLst/>
    <dgm:txLinClrLst/>
    <dgm:txFillClrLst meth="repeat">
      <a:schemeClr val="lt2"/>
    </dgm:txFillClrLst>
    <dgm:txEffectClrLst/>
  </dgm:styleLbl>
  <dgm:styleLbl name="asst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parCh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 meth="repeat">
      <a:schemeClr val="lt2"/>
    </dgm:txFillClrLst>
    <dgm:txEffectClrLst/>
  </dgm:styleLbl>
  <dgm:styleLbl name="parChTrans2D2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3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4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1D1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2">
        <a:alpha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dk2">
        <a:tint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dk2">
        <a:shade val="8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dk2">
        <a:tint val="50000"/>
        <a:alpha val="4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dk2">
        <a:tint val="60000"/>
      </a:schemeClr>
    </dgm:fillClrLst>
    <dgm:linClrLst meth="repeat">
      <a:schemeClr val="lt2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2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.xml><?xml version="1.0" encoding="utf-8"?>
<dgm:colorsDef xmlns:dgm="http://schemas.openxmlformats.org/drawingml/2006/diagram" xmlns:a="http://schemas.openxmlformats.org/drawingml/2006/main" uniqueId="urn:microsoft.com/office/officeart/2005/8/colors/accent0_3">
  <dgm:title val=""/>
  <dgm:desc val=""/>
  <dgm:catLst>
    <dgm:cat type="mainScheme" pri="10300"/>
  </dgm:catLst>
  <dgm:styleLbl name="node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lignNode1">
    <dgm:fillClrLst meth="repeat">
      <a:schemeClr val="dk2"/>
    </dgm:fillClrLst>
    <dgm:linClrLst meth="repeat">
      <a:schemeClr val="dk2"/>
    </dgm:linClrLst>
    <dgm:effectClrLst/>
    <dgm:txLinClrLst/>
    <dgm:txFillClrLst/>
    <dgm:txEffectClrLst/>
  </dgm:styleLbl>
  <dgm:styleLbl name="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ln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vennNode1">
    <dgm:fillClrLst meth="repeat">
      <a:schemeClr val="dk2">
        <a:alpha val="50000"/>
      </a:schemeClr>
    </dgm:fillClrLst>
    <dgm:linClrLst meth="repeat">
      <a:schemeClr val="lt2"/>
    </dgm:linClrLst>
    <dgm:effectClrLst/>
    <dgm:txLinClrLst/>
    <dgm:txFillClrLst/>
    <dgm:txEffectClrLst/>
  </dgm:styleLbl>
  <dgm:styleLbl name="node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fgImgPlace1">
    <dgm:fillClrLst meth="repeat">
      <a:schemeClr val="dk2">
        <a:tint val="50000"/>
      </a:schemeClr>
    </dgm:fillClrLst>
    <dgm:linClrLst meth="repeat">
      <a:schemeClr val="lt2"/>
    </dgm:linClrLst>
    <dgm:effectClrLst/>
    <dgm:txLinClrLst/>
    <dgm:txFillClrLst meth="repeat">
      <a:schemeClr val="lt2"/>
    </dgm:txFillClrLst>
    <dgm:txEffectClrLst/>
  </dgm:styleLbl>
  <dgm:styleLbl name="align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bg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callout">
    <dgm:fillClrLst meth="repeat">
      <a:schemeClr val="dk2"/>
    </dgm:fillClrLst>
    <dgm:linClrLst meth="repeat">
      <a:schemeClr val="dk2">
        <a:tint val="50000"/>
      </a:schemeClr>
    </dgm:linClrLst>
    <dgm:effectClrLst/>
    <dgm:txLinClrLst/>
    <dgm:txFillClrLst meth="repeat">
      <a:schemeClr val="lt2"/>
    </dgm:txFillClrLst>
    <dgm:txEffectClrLst/>
  </dgm:styleLbl>
  <dgm:styleLbl name="asst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parCh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 meth="repeat">
      <a:schemeClr val="lt2"/>
    </dgm:txFillClrLst>
    <dgm:txEffectClrLst/>
  </dgm:styleLbl>
  <dgm:styleLbl name="parChTrans2D2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3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4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1D1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2">
        <a:alpha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dk2">
        <a:tint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dk2">
        <a:shade val="8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dk2">
        <a:tint val="50000"/>
        <a:alpha val="4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dk2">
        <a:tint val="60000"/>
      </a:schemeClr>
    </dgm:fillClrLst>
    <dgm:linClrLst meth="repeat">
      <a:schemeClr val="lt2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2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.xml><?xml version="1.0" encoding="utf-8"?>
<dgm:colorsDef xmlns:dgm="http://schemas.openxmlformats.org/drawingml/2006/diagram" xmlns:a="http://schemas.openxmlformats.org/drawingml/2006/main" uniqueId="urn:microsoft.com/office/officeart/2005/8/colors/accent1_3">
  <dgm:title val=""/>
  <dgm:desc val=""/>
  <dgm:catLst>
    <dgm:cat type="accent1" pri="11300"/>
  </dgm:catLst>
  <dgm:styleLbl name="node0">
    <dgm:fillClrLst meth="repeat">
      <a:schemeClr val="accent1">
        <a:shade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1">
        <a:shade val="80000"/>
      </a:schemeClr>
      <a:schemeClr val="accent1">
        <a:tint val="70000"/>
      </a:schemeClr>
    </dgm:fillClrLst>
    <dgm:linClrLst>
      <a:schemeClr val="accent1">
        <a:shade val="80000"/>
      </a:schemeClr>
      <a:schemeClr val="accent1">
        <a:tint val="70000"/>
      </a:schemeClr>
    </dgm:linClrLst>
    <dgm:effectClrLst/>
    <dgm:txLinClrLst/>
    <dgm:txFillClrLst/>
    <dgm:txEffectClrLst/>
  </dgm:styleLbl>
  <dgm:styleLbl name="node1">
    <dgm:fillClrLst>
      <a:schemeClr val="accent1">
        <a:shade val="80000"/>
      </a:schemeClr>
      <a:schemeClr val="accent1">
        <a:tint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lnNode1">
    <dgm:fillClrLst>
      <a:schemeClr val="accent1">
        <a:shade val="80000"/>
      </a:schemeClr>
      <a:schemeClr val="accent1">
        <a:tint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1">
        <a:shade val="80000"/>
        <a:alpha val="50000"/>
      </a:schemeClr>
      <a:schemeClr val="accent1">
        <a:tint val="70000"/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1">
        <a:tint val="99000"/>
      </a:schemeClr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>
        <a:tint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1">
        <a:tint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1">
        <a:tint val="50000"/>
      </a:schemeClr>
      <a:schemeClr val="accent1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1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1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1">
        <a:shade val="90000"/>
      </a:schemeClr>
      <a:schemeClr val="accent1">
        <a:tint val="70000"/>
      </a:schemeClr>
    </dgm:fillClrLst>
    <dgm:linClrLst>
      <a:schemeClr val="accent1">
        <a:shade val="90000"/>
      </a:schemeClr>
      <a:schemeClr val="accent1">
        <a:tint val="70000"/>
      </a:schemeClr>
    </dgm:linClrLst>
    <dgm:effectClrLst/>
    <dgm:txLinClrLst/>
    <dgm:txFillClrLst/>
    <dgm:txEffectClrLst/>
  </dgm:styleLbl>
  <dgm:styleLbl name="fgSibTrans2D1">
    <dgm:fillClrLst>
      <a:schemeClr val="accent1">
        <a:shade val="90000"/>
      </a:schemeClr>
      <a:schemeClr val="accent1">
        <a:tint val="70000"/>
      </a:schemeClr>
    </dgm:fillClrLst>
    <dgm:linClrLst>
      <a:schemeClr val="accent1">
        <a:shade val="90000"/>
      </a:schemeClr>
      <a:schemeClr val="accent1">
        <a:tint val="70000"/>
      </a:schemeClr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1">
        <a:shade val="90000"/>
      </a:schemeClr>
      <a:schemeClr val="accent1">
        <a:tint val="70000"/>
      </a:schemeClr>
    </dgm:fillClrLst>
    <dgm:linClrLst>
      <a:schemeClr val="accent1">
        <a:shade val="90000"/>
      </a:schemeClr>
      <a:schemeClr val="accent1">
        <a:tint val="70000"/>
      </a:schemeClr>
    </dgm:linClrLst>
    <dgm:effectClrLst/>
    <dgm:txLinClrLst/>
    <dgm:txFillClrLst meth="repeat">
      <a:schemeClr val="lt1"/>
    </dgm:txFillClrLst>
    <dgm:txEffectClrLst/>
  </dgm:styleLbl>
  <dgm:styleLbl name="sibTrans1D1">
    <dgm:fillClrLst>
      <a:schemeClr val="accent1">
        <a:shade val="90000"/>
      </a:schemeClr>
      <a:schemeClr val="accent1">
        <a:tint val="70000"/>
      </a:schemeClr>
    </dgm:fillClrLst>
    <dgm:linClrLst>
      <a:schemeClr val="accent1">
        <a:shade val="90000"/>
      </a:schemeClr>
      <a:schemeClr val="accent1">
        <a:tint val="70000"/>
      </a:schemeClr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>
        <a:shade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>
        <a:shade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1">
        <a:tint val="99000"/>
      </a:schemeClr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1">
        <a:tint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1">
        <a:tint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>
        <a:tint val="90000"/>
      </a:schemeClr>
    </dgm:fillClrLst>
    <dgm:linClrLst meth="repeat">
      <a:schemeClr val="accent1">
        <a:tint val="90000"/>
      </a:schemeClr>
    </dgm:linClrLst>
    <dgm:effectClrLst/>
    <dgm:txLinClrLst/>
    <dgm:txFillClrLst/>
    <dgm:txEffectClrLst/>
  </dgm:styleLbl>
  <dgm:styleLbl name="parChTrans2D3">
    <dgm:fillClrLst meth="repeat">
      <a:schemeClr val="accent1">
        <a:tint val="70000"/>
      </a:schemeClr>
    </dgm:fillClrLst>
    <dgm:linClrLst meth="repeat">
      <a:schemeClr val="accent1">
        <a:tint val="70000"/>
      </a:schemeClr>
    </dgm:linClrLst>
    <dgm:effectClrLst/>
    <dgm:txLinClrLst/>
    <dgm:txFillClrLst/>
    <dgm:txEffectClrLst/>
  </dgm:styleLbl>
  <dgm:styleLbl name="parChTrans2D4">
    <dgm:fillClrLst meth="repeat">
      <a:schemeClr val="accent1">
        <a:tint val="50000"/>
      </a:schemeClr>
    </dgm:fillClrLst>
    <dgm:linClrLst meth="repeat">
      <a:schemeClr val="accent1">
        <a:tint val="50000"/>
      </a:schemeClr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>
        <a:shade val="80000"/>
      </a:schemeClr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>
        <a:tint val="99000"/>
      </a:schemeClr>
    </dgm:fillClrLst>
    <dgm:linClrLst meth="repeat">
      <a:schemeClr val="accent1">
        <a:tint val="99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>
        <a:tint val="80000"/>
      </a:schemeClr>
    </dgm:fillClrLst>
    <dgm:linClrLst meth="repeat">
      <a:schemeClr val="accent1">
        <a:tint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>
        <a:tint val="70000"/>
      </a:schemeClr>
    </dgm:fillClrLst>
    <dgm:linClrLst meth="repeat">
      <a:schemeClr val="accent1">
        <a:tint val="7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1">
        <a:shade val="80000"/>
      </a:schemeClr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1">
        <a:shade val="80000"/>
      </a:schemeClr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1">
        <a:shade val="80000"/>
      </a:schemeClr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1">
        <a:shade val="80000"/>
      </a:schemeClr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1">
        <a:shade val="80000"/>
      </a:schemeClr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>
        <a:tint val="99000"/>
      </a:schemeClr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>
        <a:tint val="80000"/>
      </a:schemeClr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.xml><?xml version="1.0" encoding="utf-8"?>
<dgm:colorsDef xmlns:dgm="http://schemas.openxmlformats.org/drawingml/2006/diagram" xmlns:a="http://schemas.openxmlformats.org/drawingml/2006/main" uniqueId="urn:microsoft.com/office/officeart/2005/8/colors/accent0_3">
  <dgm:title val=""/>
  <dgm:desc val=""/>
  <dgm:catLst>
    <dgm:cat type="mainScheme" pri="10300"/>
  </dgm:catLst>
  <dgm:styleLbl name="node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lignNode1">
    <dgm:fillClrLst meth="repeat">
      <a:schemeClr val="dk2"/>
    </dgm:fillClrLst>
    <dgm:linClrLst meth="repeat">
      <a:schemeClr val="dk2"/>
    </dgm:linClrLst>
    <dgm:effectClrLst/>
    <dgm:txLinClrLst/>
    <dgm:txFillClrLst/>
    <dgm:txEffectClrLst/>
  </dgm:styleLbl>
  <dgm:styleLbl name="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ln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vennNode1">
    <dgm:fillClrLst meth="repeat">
      <a:schemeClr val="dk2">
        <a:alpha val="50000"/>
      </a:schemeClr>
    </dgm:fillClrLst>
    <dgm:linClrLst meth="repeat">
      <a:schemeClr val="lt2"/>
    </dgm:linClrLst>
    <dgm:effectClrLst/>
    <dgm:txLinClrLst/>
    <dgm:txFillClrLst/>
    <dgm:txEffectClrLst/>
  </dgm:styleLbl>
  <dgm:styleLbl name="node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fgImgPlace1">
    <dgm:fillClrLst meth="repeat">
      <a:schemeClr val="dk2">
        <a:tint val="50000"/>
      </a:schemeClr>
    </dgm:fillClrLst>
    <dgm:linClrLst meth="repeat">
      <a:schemeClr val="lt2"/>
    </dgm:linClrLst>
    <dgm:effectClrLst/>
    <dgm:txLinClrLst/>
    <dgm:txFillClrLst meth="repeat">
      <a:schemeClr val="lt2"/>
    </dgm:txFillClrLst>
    <dgm:txEffectClrLst/>
  </dgm:styleLbl>
  <dgm:styleLbl name="align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bg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callout">
    <dgm:fillClrLst meth="repeat">
      <a:schemeClr val="dk2"/>
    </dgm:fillClrLst>
    <dgm:linClrLst meth="repeat">
      <a:schemeClr val="dk2">
        <a:tint val="50000"/>
      </a:schemeClr>
    </dgm:linClrLst>
    <dgm:effectClrLst/>
    <dgm:txLinClrLst/>
    <dgm:txFillClrLst meth="repeat">
      <a:schemeClr val="lt2"/>
    </dgm:txFillClrLst>
    <dgm:txEffectClrLst/>
  </dgm:styleLbl>
  <dgm:styleLbl name="asst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parCh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 meth="repeat">
      <a:schemeClr val="lt2"/>
    </dgm:txFillClrLst>
    <dgm:txEffectClrLst/>
  </dgm:styleLbl>
  <dgm:styleLbl name="parChTrans2D2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3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4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1D1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2">
        <a:alpha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dk2">
        <a:tint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dk2">
        <a:shade val="8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dk2">
        <a:tint val="50000"/>
        <a:alpha val="4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dk2">
        <a:tint val="60000"/>
      </a:schemeClr>
    </dgm:fillClrLst>
    <dgm:linClrLst meth="repeat">
      <a:schemeClr val="lt2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2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.xml><?xml version="1.0" encoding="utf-8"?>
<dgm:colorsDef xmlns:dgm="http://schemas.openxmlformats.org/drawingml/2006/diagram" xmlns:a="http://schemas.openxmlformats.org/drawingml/2006/main" uniqueId="urn:microsoft.com/office/officeart/2005/8/colors/accent0_3">
  <dgm:title val=""/>
  <dgm:desc val=""/>
  <dgm:catLst>
    <dgm:cat type="mainScheme" pri="10300"/>
  </dgm:catLst>
  <dgm:styleLbl name="node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lignNode1">
    <dgm:fillClrLst meth="repeat">
      <a:schemeClr val="dk2"/>
    </dgm:fillClrLst>
    <dgm:linClrLst meth="repeat">
      <a:schemeClr val="dk2"/>
    </dgm:linClrLst>
    <dgm:effectClrLst/>
    <dgm:txLinClrLst/>
    <dgm:txFillClrLst/>
    <dgm:txEffectClrLst/>
  </dgm:styleLbl>
  <dgm:styleLbl name="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ln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vennNode1">
    <dgm:fillClrLst meth="repeat">
      <a:schemeClr val="dk2">
        <a:alpha val="50000"/>
      </a:schemeClr>
    </dgm:fillClrLst>
    <dgm:linClrLst meth="repeat">
      <a:schemeClr val="lt2"/>
    </dgm:linClrLst>
    <dgm:effectClrLst/>
    <dgm:txLinClrLst/>
    <dgm:txFillClrLst/>
    <dgm:txEffectClrLst/>
  </dgm:styleLbl>
  <dgm:styleLbl name="node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fgImgPlace1">
    <dgm:fillClrLst meth="repeat">
      <a:schemeClr val="dk2">
        <a:tint val="50000"/>
      </a:schemeClr>
    </dgm:fillClrLst>
    <dgm:linClrLst meth="repeat">
      <a:schemeClr val="lt2"/>
    </dgm:linClrLst>
    <dgm:effectClrLst/>
    <dgm:txLinClrLst/>
    <dgm:txFillClrLst meth="repeat">
      <a:schemeClr val="lt2"/>
    </dgm:txFillClrLst>
    <dgm:txEffectClrLst/>
  </dgm:styleLbl>
  <dgm:styleLbl name="align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bg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callout">
    <dgm:fillClrLst meth="repeat">
      <a:schemeClr val="dk2"/>
    </dgm:fillClrLst>
    <dgm:linClrLst meth="repeat">
      <a:schemeClr val="dk2">
        <a:tint val="50000"/>
      </a:schemeClr>
    </dgm:linClrLst>
    <dgm:effectClrLst/>
    <dgm:txLinClrLst/>
    <dgm:txFillClrLst meth="repeat">
      <a:schemeClr val="lt2"/>
    </dgm:txFillClrLst>
    <dgm:txEffectClrLst/>
  </dgm:styleLbl>
  <dgm:styleLbl name="asst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parCh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 meth="repeat">
      <a:schemeClr val="lt2"/>
    </dgm:txFillClrLst>
    <dgm:txEffectClrLst/>
  </dgm:styleLbl>
  <dgm:styleLbl name="parChTrans2D2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3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4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1D1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2">
        <a:alpha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dk2">
        <a:tint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dk2">
        <a:shade val="8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dk2">
        <a:tint val="50000"/>
        <a:alpha val="4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dk2">
        <a:tint val="60000"/>
      </a:schemeClr>
    </dgm:fillClrLst>
    <dgm:linClrLst meth="repeat">
      <a:schemeClr val="lt2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2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9.xml><?xml version="1.0" encoding="utf-8"?>
<dgm:colorsDef xmlns:dgm="http://schemas.openxmlformats.org/drawingml/2006/diagram" xmlns:a="http://schemas.openxmlformats.org/drawingml/2006/main" uniqueId="urn:microsoft.com/office/officeart/2005/8/colors/accent0_3">
  <dgm:title val=""/>
  <dgm:desc val=""/>
  <dgm:catLst>
    <dgm:cat type="mainScheme" pri="10300"/>
  </dgm:catLst>
  <dgm:styleLbl name="node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lignNode1">
    <dgm:fillClrLst meth="repeat">
      <a:schemeClr val="dk2"/>
    </dgm:fillClrLst>
    <dgm:linClrLst meth="repeat">
      <a:schemeClr val="dk2"/>
    </dgm:linClrLst>
    <dgm:effectClrLst/>
    <dgm:txLinClrLst/>
    <dgm:txFillClrLst/>
    <dgm:txEffectClrLst/>
  </dgm:styleLbl>
  <dgm:styleLbl name="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ln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vennNode1">
    <dgm:fillClrLst meth="repeat">
      <a:schemeClr val="dk2">
        <a:alpha val="50000"/>
      </a:schemeClr>
    </dgm:fillClrLst>
    <dgm:linClrLst meth="repeat">
      <a:schemeClr val="lt2"/>
    </dgm:linClrLst>
    <dgm:effectClrLst/>
    <dgm:txLinClrLst/>
    <dgm:txFillClrLst/>
    <dgm:txEffectClrLst/>
  </dgm:styleLbl>
  <dgm:styleLbl name="node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fgImgPlace1">
    <dgm:fillClrLst meth="repeat">
      <a:schemeClr val="dk2">
        <a:tint val="50000"/>
      </a:schemeClr>
    </dgm:fillClrLst>
    <dgm:linClrLst meth="repeat">
      <a:schemeClr val="lt2"/>
    </dgm:linClrLst>
    <dgm:effectClrLst/>
    <dgm:txLinClrLst/>
    <dgm:txFillClrLst meth="repeat">
      <a:schemeClr val="lt2"/>
    </dgm:txFillClrLst>
    <dgm:txEffectClrLst/>
  </dgm:styleLbl>
  <dgm:styleLbl name="align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bg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callout">
    <dgm:fillClrLst meth="repeat">
      <a:schemeClr val="dk2"/>
    </dgm:fillClrLst>
    <dgm:linClrLst meth="repeat">
      <a:schemeClr val="dk2">
        <a:tint val="50000"/>
      </a:schemeClr>
    </dgm:linClrLst>
    <dgm:effectClrLst/>
    <dgm:txLinClrLst/>
    <dgm:txFillClrLst meth="repeat">
      <a:schemeClr val="lt2"/>
    </dgm:txFillClrLst>
    <dgm:txEffectClrLst/>
  </dgm:styleLbl>
  <dgm:styleLbl name="asst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parCh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 meth="repeat">
      <a:schemeClr val="lt2"/>
    </dgm:txFillClrLst>
    <dgm:txEffectClrLst/>
  </dgm:styleLbl>
  <dgm:styleLbl name="parChTrans2D2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3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4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1D1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2">
        <a:alpha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dk2">
        <a:tint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dk2">
        <a:shade val="8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dk2">
        <a:tint val="50000"/>
        <a:alpha val="4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dk2">
        <a:tint val="60000"/>
      </a:schemeClr>
    </dgm:fillClrLst>
    <dgm:linClrLst meth="repeat">
      <a:schemeClr val="lt2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2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0.xml><?xml version="1.0" encoding="utf-8"?>
<dgm:colorsDef xmlns:dgm="http://schemas.openxmlformats.org/drawingml/2006/diagram" xmlns:a="http://schemas.openxmlformats.org/drawingml/2006/main" uniqueId="urn:microsoft.com/office/officeart/2005/8/colors/accent1_3">
  <dgm:title val=""/>
  <dgm:desc val=""/>
  <dgm:catLst>
    <dgm:cat type="accent1" pri="11300"/>
  </dgm:catLst>
  <dgm:styleLbl name="node0">
    <dgm:fillClrLst meth="repeat">
      <a:schemeClr val="accent1">
        <a:shade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1">
        <a:shade val="80000"/>
      </a:schemeClr>
      <a:schemeClr val="accent1">
        <a:tint val="70000"/>
      </a:schemeClr>
    </dgm:fillClrLst>
    <dgm:linClrLst>
      <a:schemeClr val="accent1">
        <a:shade val="80000"/>
      </a:schemeClr>
      <a:schemeClr val="accent1">
        <a:tint val="70000"/>
      </a:schemeClr>
    </dgm:linClrLst>
    <dgm:effectClrLst/>
    <dgm:txLinClrLst/>
    <dgm:txFillClrLst/>
    <dgm:txEffectClrLst/>
  </dgm:styleLbl>
  <dgm:styleLbl name="node1">
    <dgm:fillClrLst>
      <a:schemeClr val="accent1">
        <a:shade val="80000"/>
      </a:schemeClr>
      <a:schemeClr val="accent1">
        <a:tint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lnNode1">
    <dgm:fillClrLst>
      <a:schemeClr val="accent1">
        <a:shade val="80000"/>
      </a:schemeClr>
      <a:schemeClr val="accent1">
        <a:tint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1">
        <a:shade val="80000"/>
        <a:alpha val="50000"/>
      </a:schemeClr>
      <a:schemeClr val="accent1">
        <a:tint val="70000"/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1">
        <a:tint val="99000"/>
      </a:schemeClr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>
        <a:tint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1">
        <a:tint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1">
        <a:tint val="50000"/>
      </a:schemeClr>
      <a:schemeClr val="accent1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1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1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1">
        <a:shade val="90000"/>
      </a:schemeClr>
      <a:schemeClr val="accent1">
        <a:tint val="70000"/>
      </a:schemeClr>
    </dgm:fillClrLst>
    <dgm:linClrLst>
      <a:schemeClr val="accent1">
        <a:shade val="90000"/>
      </a:schemeClr>
      <a:schemeClr val="accent1">
        <a:tint val="70000"/>
      </a:schemeClr>
    </dgm:linClrLst>
    <dgm:effectClrLst/>
    <dgm:txLinClrLst/>
    <dgm:txFillClrLst/>
    <dgm:txEffectClrLst/>
  </dgm:styleLbl>
  <dgm:styleLbl name="fgSibTrans2D1">
    <dgm:fillClrLst>
      <a:schemeClr val="accent1">
        <a:shade val="90000"/>
      </a:schemeClr>
      <a:schemeClr val="accent1">
        <a:tint val="70000"/>
      </a:schemeClr>
    </dgm:fillClrLst>
    <dgm:linClrLst>
      <a:schemeClr val="accent1">
        <a:shade val="90000"/>
      </a:schemeClr>
      <a:schemeClr val="accent1">
        <a:tint val="70000"/>
      </a:schemeClr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1">
        <a:shade val="90000"/>
      </a:schemeClr>
      <a:schemeClr val="accent1">
        <a:tint val="70000"/>
      </a:schemeClr>
    </dgm:fillClrLst>
    <dgm:linClrLst>
      <a:schemeClr val="accent1">
        <a:shade val="90000"/>
      </a:schemeClr>
      <a:schemeClr val="accent1">
        <a:tint val="70000"/>
      </a:schemeClr>
    </dgm:linClrLst>
    <dgm:effectClrLst/>
    <dgm:txLinClrLst/>
    <dgm:txFillClrLst meth="repeat">
      <a:schemeClr val="lt1"/>
    </dgm:txFillClrLst>
    <dgm:txEffectClrLst/>
  </dgm:styleLbl>
  <dgm:styleLbl name="sibTrans1D1">
    <dgm:fillClrLst>
      <a:schemeClr val="accent1">
        <a:shade val="90000"/>
      </a:schemeClr>
      <a:schemeClr val="accent1">
        <a:tint val="70000"/>
      </a:schemeClr>
    </dgm:fillClrLst>
    <dgm:linClrLst>
      <a:schemeClr val="accent1">
        <a:shade val="90000"/>
      </a:schemeClr>
      <a:schemeClr val="accent1">
        <a:tint val="70000"/>
      </a:schemeClr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>
        <a:shade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>
        <a:shade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1">
        <a:tint val="99000"/>
      </a:schemeClr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1">
        <a:tint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1">
        <a:tint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>
        <a:tint val="90000"/>
      </a:schemeClr>
    </dgm:fillClrLst>
    <dgm:linClrLst meth="repeat">
      <a:schemeClr val="accent1">
        <a:tint val="90000"/>
      </a:schemeClr>
    </dgm:linClrLst>
    <dgm:effectClrLst/>
    <dgm:txLinClrLst/>
    <dgm:txFillClrLst/>
    <dgm:txEffectClrLst/>
  </dgm:styleLbl>
  <dgm:styleLbl name="parChTrans2D3">
    <dgm:fillClrLst meth="repeat">
      <a:schemeClr val="accent1">
        <a:tint val="70000"/>
      </a:schemeClr>
    </dgm:fillClrLst>
    <dgm:linClrLst meth="repeat">
      <a:schemeClr val="accent1">
        <a:tint val="70000"/>
      </a:schemeClr>
    </dgm:linClrLst>
    <dgm:effectClrLst/>
    <dgm:txLinClrLst/>
    <dgm:txFillClrLst/>
    <dgm:txEffectClrLst/>
  </dgm:styleLbl>
  <dgm:styleLbl name="parChTrans2D4">
    <dgm:fillClrLst meth="repeat">
      <a:schemeClr val="accent1">
        <a:tint val="50000"/>
      </a:schemeClr>
    </dgm:fillClrLst>
    <dgm:linClrLst meth="repeat">
      <a:schemeClr val="accent1">
        <a:tint val="50000"/>
      </a:schemeClr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>
        <a:shade val="80000"/>
      </a:schemeClr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>
        <a:tint val="99000"/>
      </a:schemeClr>
    </dgm:fillClrLst>
    <dgm:linClrLst meth="repeat">
      <a:schemeClr val="accent1">
        <a:tint val="99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>
        <a:tint val="80000"/>
      </a:schemeClr>
    </dgm:fillClrLst>
    <dgm:linClrLst meth="repeat">
      <a:schemeClr val="accent1">
        <a:tint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>
        <a:tint val="70000"/>
      </a:schemeClr>
    </dgm:fillClrLst>
    <dgm:linClrLst meth="repeat">
      <a:schemeClr val="accent1">
        <a:tint val="7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1">
        <a:shade val="80000"/>
      </a:schemeClr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1">
        <a:shade val="80000"/>
      </a:schemeClr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1">
        <a:shade val="80000"/>
      </a:schemeClr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1">
        <a:shade val="80000"/>
      </a:schemeClr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1">
        <a:shade val="80000"/>
      </a:schemeClr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>
        <a:tint val="99000"/>
      </a:schemeClr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>
        <a:tint val="80000"/>
      </a:schemeClr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1.xml><?xml version="1.0" encoding="utf-8"?>
<dgm:colorsDef xmlns:dgm="http://schemas.openxmlformats.org/drawingml/2006/diagram" xmlns:a="http://schemas.openxmlformats.org/drawingml/2006/main" uniqueId="urn:microsoft.com/office/officeart/2005/8/colors/accent0_3">
  <dgm:title val=""/>
  <dgm:desc val=""/>
  <dgm:catLst>
    <dgm:cat type="mainScheme" pri="10300"/>
  </dgm:catLst>
  <dgm:styleLbl name="node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lignNode1">
    <dgm:fillClrLst meth="repeat">
      <a:schemeClr val="dk2"/>
    </dgm:fillClrLst>
    <dgm:linClrLst meth="repeat">
      <a:schemeClr val="dk2"/>
    </dgm:linClrLst>
    <dgm:effectClrLst/>
    <dgm:txLinClrLst/>
    <dgm:txFillClrLst/>
    <dgm:txEffectClrLst/>
  </dgm:styleLbl>
  <dgm:styleLbl name="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ln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vennNode1">
    <dgm:fillClrLst meth="repeat">
      <a:schemeClr val="dk2">
        <a:alpha val="50000"/>
      </a:schemeClr>
    </dgm:fillClrLst>
    <dgm:linClrLst meth="repeat">
      <a:schemeClr val="lt2"/>
    </dgm:linClrLst>
    <dgm:effectClrLst/>
    <dgm:txLinClrLst/>
    <dgm:txFillClrLst/>
    <dgm:txEffectClrLst/>
  </dgm:styleLbl>
  <dgm:styleLbl name="node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fgImgPlace1">
    <dgm:fillClrLst meth="repeat">
      <a:schemeClr val="dk2">
        <a:tint val="50000"/>
      </a:schemeClr>
    </dgm:fillClrLst>
    <dgm:linClrLst meth="repeat">
      <a:schemeClr val="lt2"/>
    </dgm:linClrLst>
    <dgm:effectClrLst/>
    <dgm:txLinClrLst/>
    <dgm:txFillClrLst meth="repeat">
      <a:schemeClr val="lt2"/>
    </dgm:txFillClrLst>
    <dgm:txEffectClrLst/>
  </dgm:styleLbl>
  <dgm:styleLbl name="align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bg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callout">
    <dgm:fillClrLst meth="repeat">
      <a:schemeClr val="dk2"/>
    </dgm:fillClrLst>
    <dgm:linClrLst meth="repeat">
      <a:schemeClr val="dk2">
        <a:tint val="50000"/>
      </a:schemeClr>
    </dgm:linClrLst>
    <dgm:effectClrLst/>
    <dgm:txLinClrLst/>
    <dgm:txFillClrLst meth="repeat">
      <a:schemeClr val="lt2"/>
    </dgm:txFillClrLst>
    <dgm:txEffectClrLst/>
  </dgm:styleLbl>
  <dgm:styleLbl name="asst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parCh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 meth="repeat">
      <a:schemeClr val="lt2"/>
    </dgm:txFillClrLst>
    <dgm:txEffectClrLst/>
  </dgm:styleLbl>
  <dgm:styleLbl name="parChTrans2D2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3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4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1D1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2">
        <a:alpha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dk2">
        <a:tint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dk2">
        <a:shade val="8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dk2">
        <a:tint val="50000"/>
        <a:alpha val="4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dk2">
        <a:tint val="60000"/>
      </a:schemeClr>
    </dgm:fillClrLst>
    <dgm:linClrLst meth="repeat">
      <a:schemeClr val="lt2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2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2.xml><?xml version="1.0" encoding="utf-8"?>
<dgm:colorsDef xmlns:dgm="http://schemas.openxmlformats.org/drawingml/2006/diagram" xmlns:a="http://schemas.openxmlformats.org/drawingml/2006/main" uniqueId="urn:microsoft.com/office/officeart/2005/8/colors/accent0_3">
  <dgm:title val=""/>
  <dgm:desc val=""/>
  <dgm:catLst>
    <dgm:cat type="mainScheme" pri="10300"/>
  </dgm:catLst>
  <dgm:styleLbl name="node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lignNode1">
    <dgm:fillClrLst meth="repeat">
      <a:schemeClr val="dk2"/>
    </dgm:fillClrLst>
    <dgm:linClrLst meth="repeat">
      <a:schemeClr val="dk2"/>
    </dgm:linClrLst>
    <dgm:effectClrLst/>
    <dgm:txLinClrLst/>
    <dgm:txFillClrLst/>
    <dgm:txEffectClrLst/>
  </dgm:styleLbl>
  <dgm:styleLbl name="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ln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vennNode1">
    <dgm:fillClrLst meth="repeat">
      <a:schemeClr val="dk2">
        <a:alpha val="50000"/>
      </a:schemeClr>
    </dgm:fillClrLst>
    <dgm:linClrLst meth="repeat">
      <a:schemeClr val="lt2"/>
    </dgm:linClrLst>
    <dgm:effectClrLst/>
    <dgm:txLinClrLst/>
    <dgm:txFillClrLst/>
    <dgm:txEffectClrLst/>
  </dgm:styleLbl>
  <dgm:styleLbl name="node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fgImgPlace1">
    <dgm:fillClrLst meth="repeat">
      <a:schemeClr val="dk2">
        <a:tint val="50000"/>
      </a:schemeClr>
    </dgm:fillClrLst>
    <dgm:linClrLst meth="repeat">
      <a:schemeClr val="lt2"/>
    </dgm:linClrLst>
    <dgm:effectClrLst/>
    <dgm:txLinClrLst/>
    <dgm:txFillClrLst meth="repeat">
      <a:schemeClr val="lt2"/>
    </dgm:txFillClrLst>
    <dgm:txEffectClrLst/>
  </dgm:styleLbl>
  <dgm:styleLbl name="align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bg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callout">
    <dgm:fillClrLst meth="repeat">
      <a:schemeClr val="dk2"/>
    </dgm:fillClrLst>
    <dgm:linClrLst meth="repeat">
      <a:schemeClr val="dk2">
        <a:tint val="50000"/>
      </a:schemeClr>
    </dgm:linClrLst>
    <dgm:effectClrLst/>
    <dgm:txLinClrLst/>
    <dgm:txFillClrLst meth="repeat">
      <a:schemeClr val="lt2"/>
    </dgm:txFillClrLst>
    <dgm:txEffectClrLst/>
  </dgm:styleLbl>
  <dgm:styleLbl name="asst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parCh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 meth="repeat">
      <a:schemeClr val="lt2"/>
    </dgm:txFillClrLst>
    <dgm:txEffectClrLst/>
  </dgm:styleLbl>
  <dgm:styleLbl name="parChTrans2D2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3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4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1D1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2">
        <a:alpha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dk2">
        <a:tint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dk2">
        <a:shade val="8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dk2">
        <a:tint val="50000"/>
        <a:alpha val="4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dk2">
        <a:tint val="60000"/>
      </a:schemeClr>
    </dgm:fillClrLst>
    <dgm:linClrLst meth="repeat">
      <a:schemeClr val="lt2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2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3.xml><?xml version="1.0" encoding="utf-8"?>
<dgm:colorsDef xmlns:dgm="http://schemas.openxmlformats.org/drawingml/2006/diagram" xmlns:a="http://schemas.openxmlformats.org/drawingml/2006/main" uniqueId="urn:microsoft.com/office/officeart/2005/8/colors/accent0_3">
  <dgm:title val=""/>
  <dgm:desc val=""/>
  <dgm:catLst>
    <dgm:cat type="mainScheme" pri="10300"/>
  </dgm:catLst>
  <dgm:styleLbl name="node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lignNode1">
    <dgm:fillClrLst meth="repeat">
      <a:schemeClr val="dk2"/>
    </dgm:fillClrLst>
    <dgm:linClrLst meth="repeat">
      <a:schemeClr val="dk2"/>
    </dgm:linClrLst>
    <dgm:effectClrLst/>
    <dgm:txLinClrLst/>
    <dgm:txFillClrLst/>
    <dgm:txEffectClrLst/>
  </dgm:styleLbl>
  <dgm:styleLbl name="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ln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vennNode1">
    <dgm:fillClrLst meth="repeat">
      <a:schemeClr val="dk2">
        <a:alpha val="50000"/>
      </a:schemeClr>
    </dgm:fillClrLst>
    <dgm:linClrLst meth="repeat">
      <a:schemeClr val="lt2"/>
    </dgm:linClrLst>
    <dgm:effectClrLst/>
    <dgm:txLinClrLst/>
    <dgm:txFillClrLst/>
    <dgm:txEffectClrLst/>
  </dgm:styleLbl>
  <dgm:styleLbl name="node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fgImgPlace1">
    <dgm:fillClrLst meth="repeat">
      <a:schemeClr val="dk2">
        <a:tint val="50000"/>
      </a:schemeClr>
    </dgm:fillClrLst>
    <dgm:linClrLst meth="repeat">
      <a:schemeClr val="lt2"/>
    </dgm:linClrLst>
    <dgm:effectClrLst/>
    <dgm:txLinClrLst/>
    <dgm:txFillClrLst meth="repeat">
      <a:schemeClr val="lt2"/>
    </dgm:txFillClrLst>
    <dgm:txEffectClrLst/>
  </dgm:styleLbl>
  <dgm:styleLbl name="align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bg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callout">
    <dgm:fillClrLst meth="repeat">
      <a:schemeClr val="dk2"/>
    </dgm:fillClrLst>
    <dgm:linClrLst meth="repeat">
      <a:schemeClr val="dk2">
        <a:tint val="50000"/>
      </a:schemeClr>
    </dgm:linClrLst>
    <dgm:effectClrLst/>
    <dgm:txLinClrLst/>
    <dgm:txFillClrLst meth="repeat">
      <a:schemeClr val="lt2"/>
    </dgm:txFillClrLst>
    <dgm:txEffectClrLst/>
  </dgm:styleLbl>
  <dgm:styleLbl name="asst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parCh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 meth="repeat">
      <a:schemeClr val="lt2"/>
    </dgm:txFillClrLst>
    <dgm:txEffectClrLst/>
  </dgm:styleLbl>
  <dgm:styleLbl name="parChTrans2D2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3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4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1D1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2">
        <a:alpha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dk2">
        <a:tint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dk2">
        <a:shade val="8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dk2">
        <a:tint val="50000"/>
        <a:alpha val="4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dk2">
        <a:tint val="60000"/>
      </a:schemeClr>
    </dgm:fillClrLst>
    <dgm:linClrLst meth="repeat">
      <a:schemeClr val="lt2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2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4.xml><?xml version="1.0" encoding="utf-8"?>
<dgm:colorsDef xmlns:dgm="http://schemas.openxmlformats.org/drawingml/2006/diagram" xmlns:a="http://schemas.openxmlformats.org/drawingml/2006/main" uniqueId="urn:microsoft.com/office/officeart/2005/8/colors/accent1_3">
  <dgm:title val=""/>
  <dgm:desc val=""/>
  <dgm:catLst>
    <dgm:cat type="accent1" pri="11300"/>
  </dgm:catLst>
  <dgm:styleLbl name="node0">
    <dgm:fillClrLst meth="repeat">
      <a:schemeClr val="accent1">
        <a:shade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1">
        <a:shade val="80000"/>
      </a:schemeClr>
      <a:schemeClr val="accent1">
        <a:tint val="70000"/>
      </a:schemeClr>
    </dgm:fillClrLst>
    <dgm:linClrLst>
      <a:schemeClr val="accent1">
        <a:shade val="80000"/>
      </a:schemeClr>
      <a:schemeClr val="accent1">
        <a:tint val="70000"/>
      </a:schemeClr>
    </dgm:linClrLst>
    <dgm:effectClrLst/>
    <dgm:txLinClrLst/>
    <dgm:txFillClrLst/>
    <dgm:txEffectClrLst/>
  </dgm:styleLbl>
  <dgm:styleLbl name="node1">
    <dgm:fillClrLst>
      <a:schemeClr val="accent1">
        <a:shade val="80000"/>
      </a:schemeClr>
      <a:schemeClr val="accent1">
        <a:tint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lnNode1">
    <dgm:fillClrLst>
      <a:schemeClr val="accent1">
        <a:shade val="80000"/>
      </a:schemeClr>
      <a:schemeClr val="accent1">
        <a:tint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1">
        <a:shade val="80000"/>
        <a:alpha val="50000"/>
      </a:schemeClr>
      <a:schemeClr val="accent1">
        <a:tint val="70000"/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1">
        <a:tint val="99000"/>
      </a:schemeClr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>
        <a:tint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1">
        <a:tint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1">
        <a:tint val="50000"/>
      </a:schemeClr>
      <a:schemeClr val="accent1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1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1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1">
        <a:shade val="90000"/>
      </a:schemeClr>
      <a:schemeClr val="accent1">
        <a:tint val="70000"/>
      </a:schemeClr>
    </dgm:fillClrLst>
    <dgm:linClrLst>
      <a:schemeClr val="accent1">
        <a:shade val="90000"/>
      </a:schemeClr>
      <a:schemeClr val="accent1">
        <a:tint val="70000"/>
      </a:schemeClr>
    </dgm:linClrLst>
    <dgm:effectClrLst/>
    <dgm:txLinClrLst/>
    <dgm:txFillClrLst/>
    <dgm:txEffectClrLst/>
  </dgm:styleLbl>
  <dgm:styleLbl name="fgSibTrans2D1">
    <dgm:fillClrLst>
      <a:schemeClr val="accent1">
        <a:shade val="90000"/>
      </a:schemeClr>
      <a:schemeClr val="accent1">
        <a:tint val="70000"/>
      </a:schemeClr>
    </dgm:fillClrLst>
    <dgm:linClrLst>
      <a:schemeClr val="accent1">
        <a:shade val="90000"/>
      </a:schemeClr>
      <a:schemeClr val="accent1">
        <a:tint val="70000"/>
      </a:schemeClr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1">
        <a:shade val="90000"/>
      </a:schemeClr>
      <a:schemeClr val="accent1">
        <a:tint val="70000"/>
      </a:schemeClr>
    </dgm:fillClrLst>
    <dgm:linClrLst>
      <a:schemeClr val="accent1">
        <a:shade val="90000"/>
      </a:schemeClr>
      <a:schemeClr val="accent1">
        <a:tint val="70000"/>
      </a:schemeClr>
    </dgm:linClrLst>
    <dgm:effectClrLst/>
    <dgm:txLinClrLst/>
    <dgm:txFillClrLst meth="repeat">
      <a:schemeClr val="lt1"/>
    </dgm:txFillClrLst>
    <dgm:txEffectClrLst/>
  </dgm:styleLbl>
  <dgm:styleLbl name="sibTrans1D1">
    <dgm:fillClrLst>
      <a:schemeClr val="accent1">
        <a:shade val="90000"/>
      </a:schemeClr>
      <a:schemeClr val="accent1">
        <a:tint val="70000"/>
      </a:schemeClr>
    </dgm:fillClrLst>
    <dgm:linClrLst>
      <a:schemeClr val="accent1">
        <a:shade val="90000"/>
      </a:schemeClr>
      <a:schemeClr val="accent1">
        <a:tint val="70000"/>
      </a:schemeClr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>
        <a:shade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>
        <a:shade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1">
        <a:tint val="99000"/>
      </a:schemeClr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1">
        <a:tint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1">
        <a:tint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>
        <a:tint val="90000"/>
      </a:schemeClr>
    </dgm:fillClrLst>
    <dgm:linClrLst meth="repeat">
      <a:schemeClr val="accent1">
        <a:tint val="90000"/>
      </a:schemeClr>
    </dgm:linClrLst>
    <dgm:effectClrLst/>
    <dgm:txLinClrLst/>
    <dgm:txFillClrLst/>
    <dgm:txEffectClrLst/>
  </dgm:styleLbl>
  <dgm:styleLbl name="parChTrans2D3">
    <dgm:fillClrLst meth="repeat">
      <a:schemeClr val="accent1">
        <a:tint val="70000"/>
      </a:schemeClr>
    </dgm:fillClrLst>
    <dgm:linClrLst meth="repeat">
      <a:schemeClr val="accent1">
        <a:tint val="70000"/>
      </a:schemeClr>
    </dgm:linClrLst>
    <dgm:effectClrLst/>
    <dgm:txLinClrLst/>
    <dgm:txFillClrLst/>
    <dgm:txEffectClrLst/>
  </dgm:styleLbl>
  <dgm:styleLbl name="parChTrans2D4">
    <dgm:fillClrLst meth="repeat">
      <a:schemeClr val="accent1">
        <a:tint val="50000"/>
      </a:schemeClr>
    </dgm:fillClrLst>
    <dgm:linClrLst meth="repeat">
      <a:schemeClr val="accent1">
        <a:tint val="50000"/>
      </a:schemeClr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>
        <a:shade val="80000"/>
      </a:schemeClr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>
        <a:tint val="99000"/>
      </a:schemeClr>
    </dgm:fillClrLst>
    <dgm:linClrLst meth="repeat">
      <a:schemeClr val="accent1">
        <a:tint val="99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>
        <a:tint val="80000"/>
      </a:schemeClr>
    </dgm:fillClrLst>
    <dgm:linClrLst meth="repeat">
      <a:schemeClr val="accent1">
        <a:tint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>
        <a:tint val="70000"/>
      </a:schemeClr>
    </dgm:fillClrLst>
    <dgm:linClrLst meth="repeat">
      <a:schemeClr val="accent1">
        <a:tint val="7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1">
        <a:shade val="80000"/>
      </a:schemeClr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1">
        <a:shade val="80000"/>
      </a:schemeClr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1">
        <a:shade val="80000"/>
      </a:schemeClr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1">
        <a:shade val="80000"/>
      </a:schemeClr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1">
        <a:shade val="80000"/>
      </a:schemeClr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>
        <a:tint val="99000"/>
      </a:schemeClr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>
        <a:tint val="80000"/>
      </a:schemeClr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5.xml><?xml version="1.0" encoding="utf-8"?>
<dgm:colorsDef xmlns:dgm="http://schemas.openxmlformats.org/drawingml/2006/diagram" xmlns:a="http://schemas.openxmlformats.org/drawingml/2006/main" uniqueId="urn:microsoft.com/office/officeart/2005/8/colors/accent0_3">
  <dgm:title val=""/>
  <dgm:desc val=""/>
  <dgm:catLst>
    <dgm:cat type="mainScheme" pri="10300"/>
  </dgm:catLst>
  <dgm:styleLbl name="node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lignNode1">
    <dgm:fillClrLst meth="repeat">
      <a:schemeClr val="dk2"/>
    </dgm:fillClrLst>
    <dgm:linClrLst meth="repeat">
      <a:schemeClr val="dk2"/>
    </dgm:linClrLst>
    <dgm:effectClrLst/>
    <dgm:txLinClrLst/>
    <dgm:txFillClrLst/>
    <dgm:txEffectClrLst/>
  </dgm:styleLbl>
  <dgm:styleLbl name="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ln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vennNode1">
    <dgm:fillClrLst meth="repeat">
      <a:schemeClr val="dk2">
        <a:alpha val="50000"/>
      </a:schemeClr>
    </dgm:fillClrLst>
    <dgm:linClrLst meth="repeat">
      <a:schemeClr val="lt2"/>
    </dgm:linClrLst>
    <dgm:effectClrLst/>
    <dgm:txLinClrLst/>
    <dgm:txFillClrLst/>
    <dgm:txEffectClrLst/>
  </dgm:styleLbl>
  <dgm:styleLbl name="node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fgImgPlace1">
    <dgm:fillClrLst meth="repeat">
      <a:schemeClr val="dk2">
        <a:tint val="50000"/>
      </a:schemeClr>
    </dgm:fillClrLst>
    <dgm:linClrLst meth="repeat">
      <a:schemeClr val="lt2"/>
    </dgm:linClrLst>
    <dgm:effectClrLst/>
    <dgm:txLinClrLst/>
    <dgm:txFillClrLst meth="repeat">
      <a:schemeClr val="lt2"/>
    </dgm:txFillClrLst>
    <dgm:txEffectClrLst/>
  </dgm:styleLbl>
  <dgm:styleLbl name="align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bg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callout">
    <dgm:fillClrLst meth="repeat">
      <a:schemeClr val="dk2"/>
    </dgm:fillClrLst>
    <dgm:linClrLst meth="repeat">
      <a:schemeClr val="dk2">
        <a:tint val="50000"/>
      </a:schemeClr>
    </dgm:linClrLst>
    <dgm:effectClrLst/>
    <dgm:txLinClrLst/>
    <dgm:txFillClrLst meth="repeat">
      <a:schemeClr val="lt2"/>
    </dgm:txFillClrLst>
    <dgm:txEffectClrLst/>
  </dgm:styleLbl>
  <dgm:styleLbl name="asst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parCh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 meth="repeat">
      <a:schemeClr val="lt2"/>
    </dgm:txFillClrLst>
    <dgm:txEffectClrLst/>
  </dgm:styleLbl>
  <dgm:styleLbl name="parChTrans2D2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3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4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1D1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2">
        <a:alpha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dk2">
        <a:tint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dk2">
        <a:shade val="8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dk2">
        <a:tint val="50000"/>
        <a:alpha val="4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dk2">
        <a:tint val="60000"/>
      </a:schemeClr>
    </dgm:fillClrLst>
    <dgm:linClrLst meth="repeat">
      <a:schemeClr val="lt2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2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6.xml><?xml version="1.0" encoding="utf-8"?>
<dgm:colorsDef xmlns:dgm="http://schemas.openxmlformats.org/drawingml/2006/diagram" xmlns:a="http://schemas.openxmlformats.org/drawingml/2006/main" uniqueId="urn:microsoft.com/office/officeart/2005/8/colors/accent0_3">
  <dgm:title val=""/>
  <dgm:desc val=""/>
  <dgm:catLst>
    <dgm:cat type="mainScheme" pri="10300"/>
  </dgm:catLst>
  <dgm:styleLbl name="node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lignNode1">
    <dgm:fillClrLst meth="repeat">
      <a:schemeClr val="dk2"/>
    </dgm:fillClrLst>
    <dgm:linClrLst meth="repeat">
      <a:schemeClr val="dk2"/>
    </dgm:linClrLst>
    <dgm:effectClrLst/>
    <dgm:txLinClrLst/>
    <dgm:txFillClrLst/>
    <dgm:txEffectClrLst/>
  </dgm:styleLbl>
  <dgm:styleLbl name="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ln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vennNode1">
    <dgm:fillClrLst meth="repeat">
      <a:schemeClr val="dk2">
        <a:alpha val="50000"/>
      </a:schemeClr>
    </dgm:fillClrLst>
    <dgm:linClrLst meth="repeat">
      <a:schemeClr val="lt2"/>
    </dgm:linClrLst>
    <dgm:effectClrLst/>
    <dgm:txLinClrLst/>
    <dgm:txFillClrLst/>
    <dgm:txEffectClrLst/>
  </dgm:styleLbl>
  <dgm:styleLbl name="node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fgImgPlace1">
    <dgm:fillClrLst meth="repeat">
      <a:schemeClr val="dk2">
        <a:tint val="50000"/>
      </a:schemeClr>
    </dgm:fillClrLst>
    <dgm:linClrLst meth="repeat">
      <a:schemeClr val="lt2"/>
    </dgm:linClrLst>
    <dgm:effectClrLst/>
    <dgm:txLinClrLst/>
    <dgm:txFillClrLst meth="repeat">
      <a:schemeClr val="lt2"/>
    </dgm:txFillClrLst>
    <dgm:txEffectClrLst/>
  </dgm:styleLbl>
  <dgm:styleLbl name="align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bg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callout">
    <dgm:fillClrLst meth="repeat">
      <a:schemeClr val="dk2"/>
    </dgm:fillClrLst>
    <dgm:linClrLst meth="repeat">
      <a:schemeClr val="dk2">
        <a:tint val="50000"/>
      </a:schemeClr>
    </dgm:linClrLst>
    <dgm:effectClrLst/>
    <dgm:txLinClrLst/>
    <dgm:txFillClrLst meth="repeat">
      <a:schemeClr val="lt2"/>
    </dgm:txFillClrLst>
    <dgm:txEffectClrLst/>
  </dgm:styleLbl>
  <dgm:styleLbl name="asst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parCh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 meth="repeat">
      <a:schemeClr val="lt2"/>
    </dgm:txFillClrLst>
    <dgm:txEffectClrLst/>
  </dgm:styleLbl>
  <dgm:styleLbl name="parChTrans2D2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3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4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1D1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2">
        <a:alpha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dk2">
        <a:tint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dk2">
        <a:shade val="8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dk2">
        <a:tint val="50000"/>
        <a:alpha val="4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dk2">
        <a:tint val="60000"/>
      </a:schemeClr>
    </dgm:fillClrLst>
    <dgm:linClrLst meth="repeat">
      <a:schemeClr val="lt2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2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7.xml><?xml version="1.0" encoding="utf-8"?>
<dgm:colorsDef xmlns:dgm="http://schemas.openxmlformats.org/drawingml/2006/diagram" xmlns:a="http://schemas.openxmlformats.org/drawingml/2006/main" uniqueId="urn:microsoft.com/office/officeart/2005/8/colors/accent0_3">
  <dgm:title val=""/>
  <dgm:desc val=""/>
  <dgm:catLst>
    <dgm:cat type="mainScheme" pri="10300"/>
  </dgm:catLst>
  <dgm:styleLbl name="node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lignNode1">
    <dgm:fillClrLst meth="repeat">
      <a:schemeClr val="dk2"/>
    </dgm:fillClrLst>
    <dgm:linClrLst meth="repeat">
      <a:schemeClr val="dk2"/>
    </dgm:linClrLst>
    <dgm:effectClrLst/>
    <dgm:txLinClrLst/>
    <dgm:txFillClrLst/>
    <dgm:txEffectClrLst/>
  </dgm:styleLbl>
  <dgm:styleLbl name="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ln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vennNode1">
    <dgm:fillClrLst meth="repeat">
      <a:schemeClr val="dk2">
        <a:alpha val="50000"/>
      </a:schemeClr>
    </dgm:fillClrLst>
    <dgm:linClrLst meth="repeat">
      <a:schemeClr val="lt2"/>
    </dgm:linClrLst>
    <dgm:effectClrLst/>
    <dgm:txLinClrLst/>
    <dgm:txFillClrLst/>
    <dgm:txEffectClrLst/>
  </dgm:styleLbl>
  <dgm:styleLbl name="node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fgImgPlace1">
    <dgm:fillClrLst meth="repeat">
      <a:schemeClr val="dk2">
        <a:tint val="50000"/>
      </a:schemeClr>
    </dgm:fillClrLst>
    <dgm:linClrLst meth="repeat">
      <a:schemeClr val="lt2"/>
    </dgm:linClrLst>
    <dgm:effectClrLst/>
    <dgm:txLinClrLst/>
    <dgm:txFillClrLst meth="repeat">
      <a:schemeClr val="lt2"/>
    </dgm:txFillClrLst>
    <dgm:txEffectClrLst/>
  </dgm:styleLbl>
  <dgm:styleLbl name="align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bg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callout">
    <dgm:fillClrLst meth="repeat">
      <a:schemeClr val="dk2"/>
    </dgm:fillClrLst>
    <dgm:linClrLst meth="repeat">
      <a:schemeClr val="dk2">
        <a:tint val="50000"/>
      </a:schemeClr>
    </dgm:linClrLst>
    <dgm:effectClrLst/>
    <dgm:txLinClrLst/>
    <dgm:txFillClrLst meth="repeat">
      <a:schemeClr val="lt2"/>
    </dgm:txFillClrLst>
    <dgm:txEffectClrLst/>
  </dgm:styleLbl>
  <dgm:styleLbl name="asst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parCh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 meth="repeat">
      <a:schemeClr val="lt2"/>
    </dgm:txFillClrLst>
    <dgm:txEffectClrLst/>
  </dgm:styleLbl>
  <dgm:styleLbl name="parChTrans2D2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3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4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1D1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2">
        <a:alpha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dk2">
        <a:tint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dk2">
        <a:shade val="8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dk2">
        <a:tint val="50000"/>
        <a:alpha val="4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dk2">
        <a:tint val="60000"/>
      </a:schemeClr>
    </dgm:fillClrLst>
    <dgm:linClrLst meth="repeat">
      <a:schemeClr val="lt2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2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8.xml><?xml version="1.0" encoding="utf-8"?>
<dgm:colorsDef xmlns:dgm="http://schemas.openxmlformats.org/drawingml/2006/diagram" xmlns:a="http://schemas.openxmlformats.org/drawingml/2006/main" uniqueId="urn:microsoft.com/office/officeart/2005/8/colors/accent1_3">
  <dgm:title val=""/>
  <dgm:desc val=""/>
  <dgm:catLst>
    <dgm:cat type="accent1" pri="11300"/>
  </dgm:catLst>
  <dgm:styleLbl name="node0">
    <dgm:fillClrLst meth="repeat">
      <a:schemeClr val="accent1">
        <a:shade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1">
        <a:shade val="80000"/>
      </a:schemeClr>
      <a:schemeClr val="accent1">
        <a:tint val="70000"/>
      </a:schemeClr>
    </dgm:fillClrLst>
    <dgm:linClrLst>
      <a:schemeClr val="accent1">
        <a:shade val="80000"/>
      </a:schemeClr>
      <a:schemeClr val="accent1">
        <a:tint val="70000"/>
      </a:schemeClr>
    </dgm:linClrLst>
    <dgm:effectClrLst/>
    <dgm:txLinClrLst/>
    <dgm:txFillClrLst/>
    <dgm:txEffectClrLst/>
  </dgm:styleLbl>
  <dgm:styleLbl name="node1">
    <dgm:fillClrLst>
      <a:schemeClr val="accent1">
        <a:shade val="80000"/>
      </a:schemeClr>
      <a:schemeClr val="accent1">
        <a:tint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lnNode1">
    <dgm:fillClrLst>
      <a:schemeClr val="accent1">
        <a:shade val="80000"/>
      </a:schemeClr>
      <a:schemeClr val="accent1">
        <a:tint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1">
        <a:shade val="80000"/>
        <a:alpha val="50000"/>
      </a:schemeClr>
      <a:schemeClr val="accent1">
        <a:tint val="70000"/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1">
        <a:tint val="99000"/>
      </a:schemeClr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>
        <a:tint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1">
        <a:tint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1">
        <a:tint val="50000"/>
      </a:schemeClr>
      <a:schemeClr val="accent1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1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1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1">
        <a:shade val="90000"/>
      </a:schemeClr>
      <a:schemeClr val="accent1">
        <a:tint val="70000"/>
      </a:schemeClr>
    </dgm:fillClrLst>
    <dgm:linClrLst>
      <a:schemeClr val="accent1">
        <a:shade val="90000"/>
      </a:schemeClr>
      <a:schemeClr val="accent1">
        <a:tint val="70000"/>
      </a:schemeClr>
    </dgm:linClrLst>
    <dgm:effectClrLst/>
    <dgm:txLinClrLst/>
    <dgm:txFillClrLst/>
    <dgm:txEffectClrLst/>
  </dgm:styleLbl>
  <dgm:styleLbl name="fgSibTrans2D1">
    <dgm:fillClrLst>
      <a:schemeClr val="accent1">
        <a:shade val="90000"/>
      </a:schemeClr>
      <a:schemeClr val="accent1">
        <a:tint val="70000"/>
      </a:schemeClr>
    </dgm:fillClrLst>
    <dgm:linClrLst>
      <a:schemeClr val="accent1">
        <a:shade val="90000"/>
      </a:schemeClr>
      <a:schemeClr val="accent1">
        <a:tint val="70000"/>
      </a:schemeClr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1">
        <a:shade val="90000"/>
      </a:schemeClr>
      <a:schemeClr val="accent1">
        <a:tint val="70000"/>
      </a:schemeClr>
    </dgm:fillClrLst>
    <dgm:linClrLst>
      <a:schemeClr val="accent1">
        <a:shade val="90000"/>
      </a:schemeClr>
      <a:schemeClr val="accent1">
        <a:tint val="70000"/>
      </a:schemeClr>
    </dgm:linClrLst>
    <dgm:effectClrLst/>
    <dgm:txLinClrLst/>
    <dgm:txFillClrLst meth="repeat">
      <a:schemeClr val="lt1"/>
    </dgm:txFillClrLst>
    <dgm:txEffectClrLst/>
  </dgm:styleLbl>
  <dgm:styleLbl name="sibTrans1D1">
    <dgm:fillClrLst>
      <a:schemeClr val="accent1">
        <a:shade val="90000"/>
      </a:schemeClr>
      <a:schemeClr val="accent1">
        <a:tint val="70000"/>
      </a:schemeClr>
    </dgm:fillClrLst>
    <dgm:linClrLst>
      <a:schemeClr val="accent1">
        <a:shade val="90000"/>
      </a:schemeClr>
      <a:schemeClr val="accent1">
        <a:tint val="70000"/>
      </a:schemeClr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>
        <a:shade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>
        <a:shade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1">
        <a:tint val="99000"/>
      </a:schemeClr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1">
        <a:tint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1">
        <a:tint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>
        <a:tint val="90000"/>
      </a:schemeClr>
    </dgm:fillClrLst>
    <dgm:linClrLst meth="repeat">
      <a:schemeClr val="accent1">
        <a:tint val="90000"/>
      </a:schemeClr>
    </dgm:linClrLst>
    <dgm:effectClrLst/>
    <dgm:txLinClrLst/>
    <dgm:txFillClrLst/>
    <dgm:txEffectClrLst/>
  </dgm:styleLbl>
  <dgm:styleLbl name="parChTrans2D3">
    <dgm:fillClrLst meth="repeat">
      <a:schemeClr val="accent1">
        <a:tint val="70000"/>
      </a:schemeClr>
    </dgm:fillClrLst>
    <dgm:linClrLst meth="repeat">
      <a:schemeClr val="accent1">
        <a:tint val="70000"/>
      </a:schemeClr>
    </dgm:linClrLst>
    <dgm:effectClrLst/>
    <dgm:txLinClrLst/>
    <dgm:txFillClrLst/>
    <dgm:txEffectClrLst/>
  </dgm:styleLbl>
  <dgm:styleLbl name="parChTrans2D4">
    <dgm:fillClrLst meth="repeat">
      <a:schemeClr val="accent1">
        <a:tint val="50000"/>
      </a:schemeClr>
    </dgm:fillClrLst>
    <dgm:linClrLst meth="repeat">
      <a:schemeClr val="accent1">
        <a:tint val="50000"/>
      </a:schemeClr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>
        <a:shade val="80000"/>
      </a:schemeClr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>
        <a:tint val="99000"/>
      </a:schemeClr>
    </dgm:fillClrLst>
    <dgm:linClrLst meth="repeat">
      <a:schemeClr val="accent1">
        <a:tint val="99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>
        <a:tint val="80000"/>
      </a:schemeClr>
    </dgm:fillClrLst>
    <dgm:linClrLst meth="repeat">
      <a:schemeClr val="accent1">
        <a:tint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>
        <a:tint val="70000"/>
      </a:schemeClr>
    </dgm:fillClrLst>
    <dgm:linClrLst meth="repeat">
      <a:schemeClr val="accent1">
        <a:tint val="7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1">
        <a:shade val="80000"/>
      </a:schemeClr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1">
        <a:shade val="80000"/>
      </a:schemeClr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1">
        <a:shade val="80000"/>
      </a:schemeClr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1">
        <a:shade val="80000"/>
      </a:schemeClr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1">
        <a:shade val="80000"/>
      </a:schemeClr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>
        <a:tint val="99000"/>
      </a:schemeClr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>
        <a:tint val="80000"/>
      </a:schemeClr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9.xml><?xml version="1.0" encoding="utf-8"?>
<dgm:colorsDef xmlns:dgm="http://schemas.openxmlformats.org/drawingml/2006/diagram" xmlns:a="http://schemas.openxmlformats.org/drawingml/2006/main" uniqueId="urn:microsoft.com/office/officeart/2005/8/colors/accent0_3">
  <dgm:title val=""/>
  <dgm:desc val=""/>
  <dgm:catLst>
    <dgm:cat type="mainScheme" pri="10300"/>
  </dgm:catLst>
  <dgm:styleLbl name="node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lignNode1">
    <dgm:fillClrLst meth="repeat">
      <a:schemeClr val="dk2"/>
    </dgm:fillClrLst>
    <dgm:linClrLst meth="repeat">
      <a:schemeClr val="dk2"/>
    </dgm:linClrLst>
    <dgm:effectClrLst/>
    <dgm:txLinClrLst/>
    <dgm:txFillClrLst/>
    <dgm:txEffectClrLst/>
  </dgm:styleLbl>
  <dgm:styleLbl name="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ln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vennNode1">
    <dgm:fillClrLst meth="repeat">
      <a:schemeClr val="dk2">
        <a:alpha val="50000"/>
      </a:schemeClr>
    </dgm:fillClrLst>
    <dgm:linClrLst meth="repeat">
      <a:schemeClr val="lt2"/>
    </dgm:linClrLst>
    <dgm:effectClrLst/>
    <dgm:txLinClrLst/>
    <dgm:txFillClrLst/>
    <dgm:txEffectClrLst/>
  </dgm:styleLbl>
  <dgm:styleLbl name="node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fgImgPlace1">
    <dgm:fillClrLst meth="repeat">
      <a:schemeClr val="dk2">
        <a:tint val="50000"/>
      </a:schemeClr>
    </dgm:fillClrLst>
    <dgm:linClrLst meth="repeat">
      <a:schemeClr val="lt2"/>
    </dgm:linClrLst>
    <dgm:effectClrLst/>
    <dgm:txLinClrLst/>
    <dgm:txFillClrLst meth="repeat">
      <a:schemeClr val="lt2"/>
    </dgm:txFillClrLst>
    <dgm:txEffectClrLst/>
  </dgm:styleLbl>
  <dgm:styleLbl name="align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bg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callout">
    <dgm:fillClrLst meth="repeat">
      <a:schemeClr val="dk2"/>
    </dgm:fillClrLst>
    <dgm:linClrLst meth="repeat">
      <a:schemeClr val="dk2">
        <a:tint val="50000"/>
      </a:schemeClr>
    </dgm:linClrLst>
    <dgm:effectClrLst/>
    <dgm:txLinClrLst/>
    <dgm:txFillClrLst meth="repeat">
      <a:schemeClr val="lt2"/>
    </dgm:txFillClrLst>
    <dgm:txEffectClrLst/>
  </dgm:styleLbl>
  <dgm:styleLbl name="asst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parCh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 meth="repeat">
      <a:schemeClr val="lt2"/>
    </dgm:txFillClrLst>
    <dgm:txEffectClrLst/>
  </dgm:styleLbl>
  <dgm:styleLbl name="parChTrans2D2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3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4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1D1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2">
        <a:alpha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dk2">
        <a:tint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dk2">
        <a:shade val="8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dk2">
        <a:tint val="50000"/>
        <a:alpha val="4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dk2">
        <a:tint val="60000"/>
      </a:schemeClr>
    </dgm:fillClrLst>
    <dgm:linClrLst meth="repeat">
      <a:schemeClr val="lt2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2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0.xml><?xml version="1.0" encoding="utf-8"?>
<dgm:colorsDef xmlns:dgm="http://schemas.openxmlformats.org/drawingml/2006/diagram" xmlns:a="http://schemas.openxmlformats.org/drawingml/2006/main" uniqueId="urn:microsoft.com/office/officeart/2005/8/colors/accent0_3">
  <dgm:title val=""/>
  <dgm:desc val=""/>
  <dgm:catLst>
    <dgm:cat type="mainScheme" pri="10300"/>
  </dgm:catLst>
  <dgm:styleLbl name="node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lignNode1">
    <dgm:fillClrLst meth="repeat">
      <a:schemeClr val="dk2"/>
    </dgm:fillClrLst>
    <dgm:linClrLst meth="repeat">
      <a:schemeClr val="dk2"/>
    </dgm:linClrLst>
    <dgm:effectClrLst/>
    <dgm:txLinClrLst/>
    <dgm:txFillClrLst/>
    <dgm:txEffectClrLst/>
  </dgm:styleLbl>
  <dgm:styleLbl name="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ln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vennNode1">
    <dgm:fillClrLst meth="repeat">
      <a:schemeClr val="dk2">
        <a:alpha val="50000"/>
      </a:schemeClr>
    </dgm:fillClrLst>
    <dgm:linClrLst meth="repeat">
      <a:schemeClr val="lt2"/>
    </dgm:linClrLst>
    <dgm:effectClrLst/>
    <dgm:txLinClrLst/>
    <dgm:txFillClrLst/>
    <dgm:txEffectClrLst/>
  </dgm:styleLbl>
  <dgm:styleLbl name="node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fgImgPlace1">
    <dgm:fillClrLst meth="repeat">
      <a:schemeClr val="dk2">
        <a:tint val="50000"/>
      </a:schemeClr>
    </dgm:fillClrLst>
    <dgm:linClrLst meth="repeat">
      <a:schemeClr val="lt2"/>
    </dgm:linClrLst>
    <dgm:effectClrLst/>
    <dgm:txLinClrLst/>
    <dgm:txFillClrLst meth="repeat">
      <a:schemeClr val="lt2"/>
    </dgm:txFillClrLst>
    <dgm:txEffectClrLst/>
  </dgm:styleLbl>
  <dgm:styleLbl name="align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bg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callout">
    <dgm:fillClrLst meth="repeat">
      <a:schemeClr val="dk2"/>
    </dgm:fillClrLst>
    <dgm:linClrLst meth="repeat">
      <a:schemeClr val="dk2">
        <a:tint val="50000"/>
      </a:schemeClr>
    </dgm:linClrLst>
    <dgm:effectClrLst/>
    <dgm:txLinClrLst/>
    <dgm:txFillClrLst meth="repeat">
      <a:schemeClr val="lt2"/>
    </dgm:txFillClrLst>
    <dgm:txEffectClrLst/>
  </dgm:styleLbl>
  <dgm:styleLbl name="asst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parCh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 meth="repeat">
      <a:schemeClr val="lt2"/>
    </dgm:txFillClrLst>
    <dgm:txEffectClrLst/>
  </dgm:styleLbl>
  <dgm:styleLbl name="parChTrans2D2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3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4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1D1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2">
        <a:alpha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dk2">
        <a:tint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dk2">
        <a:shade val="8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dk2">
        <a:tint val="50000"/>
        <a:alpha val="4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dk2">
        <a:tint val="60000"/>
      </a:schemeClr>
    </dgm:fillClrLst>
    <dgm:linClrLst meth="repeat">
      <a:schemeClr val="lt2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2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1.xml><?xml version="1.0" encoding="utf-8"?>
<dgm:colorsDef xmlns:dgm="http://schemas.openxmlformats.org/drawingml/2006/diagram" xmlns:a="http://schemas.openxmlformats.org/drawingml/2006/main" uniqueId="urn:microsoft.com/office/officeart/2005/8/colors/accent0_3">
  <dgm:title val=""/>
  <dgm:desc val=""/>
  <dgm:catLst>
    <dgm:cat type="mainScheme" pri="10300"/>
  </dgm:catLst>
  <dgm:styleLbl name="node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lignNode1">
    <dgm:fillClrLst meth="repeat">
      <a:schemeClr val="dk2"/>
    </dgm:fillClrLst>
    <dgm:linClrLst meth="repeat">
      <a:schemeClr val="dk2"/>
    </dgm:linClrLst>
    <dgm:effectClrLst/>
    <dgm:txLinClrLst/>
    <dgm:txFillClrLst/>
    <dgm:txEffectClrLst/>
  </dgm:styleLbl>
  <dgm:styleLbl name="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ln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vennNode1">
    <dgm:fillClrLst meth="repeat">
      <a:schemeClr val="dk2">
        <a:alpha val="50000"/>
      </a:schemeClr>
    </dgm:fillClrLst>
    <dgm:linClrLst meth="repeat">
      <a:schemeClr val="lt2"/>
    </dgm:linClrLst>
    <dgm:effectClrLst/>
    <dgm:txLinClrLst/>
    <dgm:txFillClrLst/>
    <dgm:txEffectClrLst/>
  </dgm:styleLbl>
  <dgm:styleLbl name="node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fgImgPlace1">
    <dgm:fillClrLst meth="repeat">
      <a:schemeClr val="dk2">
        <a:tint val="50000"/>
      </a:schemeClr>
    </dgm:fillClrLst>
    <dgm:linClrLst meth="repeat">
      <a:schemeClr val="lt2"/>
    </dgm:linClrLst>
    <dgm:effectClrLst/>
    <dgm:txLinClrLst/>
    <dgm:txFillClrLst meth="repeat">
      <a:schemeClr val="lt2"/>
    </dgm:txFillClrLst>
    <dgm:txEffectClrLst/>
  </dgm:styleLbl>
  <dgm:styleLbl name="align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bg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callout">
    <dgm:fillClrLst meth="repeat">
      <a:schemeClr val="dk2"/>
    </dgm:fillClrLst>
    <dgm:linClrLst meth="repeat">
      <a:schemeClr val="dk2">
        <a:tint val="50000"/>
      </a:schemeClr>
    </dgm:linClrLst>
    <dgm:effectClrLst/>
    <dgm:txLinClrLst/>
    <dgm:txFillClrLst meth="repeat">
      <a:schemeClr val="lt2"/>
    </dgm:txFillClrLst>
    <dgm:txEffectClrLst/>
  </dgm:styleLbl>
  <dgm:styleLbl name="asst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parCh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 meth="repeat">
      <a:schemeClr val="lt2"/>
    </dgm:txFillClrLst>
    <dgm:txEffectClrLst/>
  </dgm:styleLbl>
  <dgm:styleLbl name="parChTrans2D2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3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4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1D1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2">
        <a:alpha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dk2">
        <a:tint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dk2">
        <a:shade val="8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dk2">
        <a:tint val="50000"/>
        <a:alpha val="4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dk2">
        <a:tint val="60000"/>
      </a:schemeClr>
    </dgm:fillClrLst>
    <dgm:linClrLst meth="repeat">
      <a:schemeClr val="lt2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2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2.xml><?xml version="1.0" encoding="utf-8"?>
<dgm:colorsDef xmlns:dgm="http://schemas.openxmlformats.org/drawingml/2006/diagram" xmlns:a="http://schemas.openxmlformats.org/drawingml/2006/main" uniqueId="urn:microsoft.com/office/officeart/2005/8/colors/accent1_3">
  <dgm:title val=""/>
  <dgm:desc val=""/>
  <dgm:catLst>
    <dgm:cat type="accent1" pri="11300"/>
  </dgm:catLst>
  <dgm:styleLbl name="node0">
    <dgm:fillClrLst meth="repeat">
      <a:schemeClr val="accent1">
        <a:shade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1">
        <a:shade val="80000"/>
      </a:schemeClr>
      <a:schemeClr val="accent1">
        <a:tint val="70000"/>
      </a:schemeClr>
    </dgm:fillClrLst>
    <dgm:linClrLst>
      <a:schemeClr val="accent1">
        <a:shade val="80000"/>
      </a:schemeClr>
      <a:schemeClr val="accent1">
        <a:tint val="70000"/>
      </a:schemeClr>
    </dgm:linClrLst>
    <dgm:effectClrLst/>
    <dgm:txLinClrLst/>
    <dgm:txFillClrLst/>
    <dgm:txEffectClrLst/>
  </dgm:styleLbl>
  <dgm:styleLbl name="node1">
    <dgm:fillClrLst>
      <a:schemeClr val="accent1">
        <a:shade val="80000"/>
      </a:schemeClr>
      <a:schemeClr val="accent1">
        <a:tint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lnNode1">
    <dgm:fillClrLst>
      <a:schemeClr val="accent1">
        <a:shade val="80000"/>
      </a:schemeClr>
      <a:schemeClr val="accent1">
        <a:tint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1">
        <a:shade val="80000"/>
        <a:alpha val="50000"/>
      </a:schemeClr>
      <a:schemeClr val="accent1">
        <a:tint val="70000"/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1">
        <a:tint val="99000"/>
      </a:schemeClr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>
        <a:tint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1">
        <a:tint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1">
        <a:tint val="50000"/>
      </a:schemeClr>
      <a:schemeClr val="accent1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1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1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1">
        <a:shade val="90000"/>
      </a:schemeClr>
      <a:schemeClr val="accent1">
        <a:tint val="70000"/>
      </a:schemeClr>
    </dgm:fillClrLst>
    <dgm:linClrLst>
      <a:schemeClr val="accent1">
        <a:shade val="90000"/>
      </a:schemeClr>
      <a:schemeClr val="accent1">
        <a:tint val="70000"/>
      </a:schemeClr>
    </dgm:linClrLst>
    <dgm:effectClrLst/>
    <dgm:txLinClrLst/>
    <dgm:txFillClrLst/>
    <dgm:txEffectClrLst/>
  </dgm:styleLbl>
  <dgm:styleLbl name="fgSibTrans2D1">
    <dgm:fillClrLst>
      <a:schemeClr val="accent1">
        <a:shade val="90000"/>
      </a:schemeClr>
      <a:schemeClr val="accent1">
        <a:tint val="70000"/>
      </a:schemeClr>
    </dgm:fillClrLst>
    <dgm:linClrLst>
      <a:schemeClr val="accent1">
        <a:shade val="90000"/>
      </a:schemeClr>
      <a:schemeClr val="accent1">
        <a:tint val="70000"/>
      </a:schemeClr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1">
        <a:shade val="90000"/>
      </a:schemeClr>
      <a:schemeClr val="accent1">
        <a:tint val="70000"/>
      </a:schemeClr>
    </dgm:fillClrLst>
    <dgm:linClrLst>
      <a:schemeClr val="accent1">
        <a:shade val="90000"/>
      </a:schemeClr>
      <a:schemeClr val="accent1">
        <a:tint val="70000"/>
      </a:schemeClr>
    </dgm:linClrLst>
    <dgm:effectClrLst/>
    <dgm:txLinClrLst/>
    <dgm:txFillClrLst meth="repeat">
      <a:schemeClr val="lt1"/>
    </dgm:txFillClrLst>
    <dgm:txEffectClrLst/>
  </dgm:styleLbl>
  <dgm:styleLbl name="sibTrans1D1">
    <dgm:fillClrLst>
      <a:schemeClr val="accent1">
        <a:shade val="90000"/>
      </a:schemeClr>
      <a:schemeClr val="accent1">
        <a:tint val="70000"/>
      </a:schemeClr>
    </dgm:fillClrLst>
    <dgm:linClrLst>
      <a:schemeClr val="accent1">
        <a:shade val="90000"/>
      </a:schemeClr>
      <a:schemeClr val="accent1">
        <a:tint val="70000"/>
      </a:schemeClr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>
        <a:shade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>
        <a:shade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1">
        <a:tint val="99000"/>
      </a:schemeClr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1">
        <a:tint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1">
        <a:tint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>
        <a:tint val="90000"/>
      </a:schemeClr>
    </dgm:fillClrLst>
    <dgm:linClrLst meth="repeat">
      <a:schemeClr val="accent1">
        <a:tint val="90000"/>
      </a:schemeClr>
    </dgm:linClrLst>
    <dgm:effectClrLst/>
    <dgm:txLinClrLst/>
    <dgm:txFillClrLst/>
    <dgm:txEffectClrLst/>
  </dgm:styleLbl>
  <dgm:styleLbl name="parChTrans2D3">
    <dgm:fillClrLst meth="repeat">
      <a:schemeClr val="accent1">
        <a:tint val="70000"/>
      </a:schemeClr>
    </dgm:fillClrLst>
    <dgm:linClrLst meth="repeat">
      <a:schemeClr val="accent1">
        <a:tint val="70000"/>
      </a:schemeClr>
    </dgm:linClrLst>
    <dgm:effectClrLst/>
    <dgm:txLinClrLst/>
    <dgm:txFillClrLst/>
    <dgm:txEffectClrLst/>
  </dgm:styleLbl>
  <dgm:styleLbl name="parChTrans2D4">
    <dgm:fillClrLst meth="repeat">
      <a:schemeClr val="accent1">
        <a:tint val="50000"/>
      </a:schemeClr>
    </dgm:fillClrLst>
    <dgm:linClrLst meth="repeat">
      <a:schemeClr val="accent1">
        <a:tint val="50000"/>
      </a:schemeClr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>
        <a:shade val="80000"/>
      </a:schemeClr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>
        <a:tint val="99000"/>
      </a:schemeClr>
    </dgm:fillClrLst>
    <dgm:linClrLst meth="repeat">
      <a:schemeClr val="accent1">
        <a:tint val="99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>
        <a:tint val="80000"/>
      </a:schemeClr>
    </dgm:fillClrLst>
    <dgm:linClrLst meth="repeat">
      <a:schemeClr val="accent1">
        <a:tint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>
        <a:tint val="70000"/>
      </a:schemeClr>
    </dgm:fillClrLst>
    <dgm:linClrLst meth="repeat">
      <a:schemeClr val="accent1">
        <a:tint val="7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1">
        <a:shade val="80000"/>
      </a:schemeClr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1">
        <a:shade val="80000"/>
      </a:schemeClr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1">
        <a:shade val="80000"/>
      </a:schemeClr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1">
        <a:shade val="80000"/>
      </a:schemeClr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1">
        <a:shade val="80000"/>
      </a:schemeClr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>
        <a:tint val="99000"/>
      </a:schemeClr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>
        <a:tint val="80000"/>
      </a:schemeClr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3.xml><?xml version="1.0" encoding="utf-8"?>
<dgm:colorsDef xmlns:dgm="http://schemas.openxmlformats.org/drawingml/2006/diagram" xmlns:a="http://schemas.openxmlformats.org/drawingml/2006/main" uniqueId="urn:microsoft.com/office/officeart/2005/8/colors/accent0_3">
  <dgm:title val=""/>
  <dgm:desc val=""/>
  <dgm:catLst>
    <dgm:cat type="mainScheme" pri="10300"/>
  </dgm:catLst>
  <dgm:styleLbl name="node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lignNode1">
    <dgm:fillClrLst meth="repeat">
      <a:schemeClr val="dk2"/>
    </dgm:fillClrLst>
    <dgm:linClrLst meth="repeat">
      <a:schemeClr val="dk2"/>
    </dgm:linClrLst>
    <dgm:effectClrLst/>
    <dgm:txLinClrLst/>
    <dgm:txFillClrLst/>
    <dgm:txEffectClrLst/>
  </dgm:styleLbl>
  <dgm:styleLbl name="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ln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vennNode1">
    <dgm:fillClrLst meth="repeat">
      <a:schemeClr val="dk2">
        <a:alpha val="50000"/>
      </a:schemeClr>
    </dgm:fillClrLst>
    <dgm:linClrLst meth="repeat">
      <a:schemeClr val="lt2"/>
    </dgm:linClrLst>
    <dgm:effectClrLst/>
    <dgm:txLinClrLst/>
    <dgm:txFillClrLst/>
    <dgm:txEffectClrLst/>
  </dgm:styleLbl>
  <dgm:styleLbl name="node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fgImgPlace1">
    <dgm:fillClrLst meth="repeat">
      <a:schemeClr val="dk2">
        <a:tint val="50000"/>
      </a:schemeClr>
    </dgm:fillClrLst>
    <dgm:linClrLst meth="repeat">
      <a:schemeClr val="lt2"/>
    </dgm:linClrLst>
    <dgm:effectClrLst/>
    <dgm:txLinClrLst/>
    <dgm:txFillClrLst meth="repeat">
      <a:schemeClr val="lt2"/>
    </dgm:txFillClrLst>
    <dgm:txEffectClrLst/>
  </dgm:styleLbl>
  <dgm:styleLbl name="align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bg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callout">
    <dgm:fillClrLst meth="repeat">
      <a:schemeClr val="dk2"/>
    </dgm:fillClrLst>
    <dgm:linClrLst meth="repeat">
      <a:schemeClr val="dk2">
        <a:tint val="50000"/>
      </a:schemeClr>
    </dgm:linClrLst>
    <dgm:effectClrLst/>
    <dgm:txLinClrLst/>
    <dgm:txFillClrLst meth="repeat">
      <a:schemeClr val="lt2"/>
    </dgm:txFillClrLst>
    <dgm:txEffectClrLst/>
  </dgm:styleLbl>
  <dgm:styleLbl name="asst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parCh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 meth="repeat">
      <a:schemeClr val="lt2"/>
    </dgm:txFillClrLst>
    <dgm:txEffectClrLst/>
  </dgm:styleLbl>
  <dgm:styleLbl name="parChTrans2D2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3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4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1D1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2">
        <a:alpha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dk2">
        <a:tint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dk2">
        <a:shade val="8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dk2">
        <a:tint val="50000"/>
        <a:alpha val="4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dk2">
        <a:tint val="60000"/>
      </a:schemeClr>
    </dgm:fillClrLst>
    <dgm:linClrLst meth="repeat">
      <a:schemeClr val="lt2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2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4.xml><?xml version="1.0" encoding="utf-8"?>
<dgm:colorsDef xmlns:dgm="http://schemas.openxmlformats.org/drawingml/2006/diagram" xmlns:a="http://schemas.openxmlformats.org/drawingml/2006/main" uniqueId="urn:microsoft.com/office/officeart/2005/8/colors/accent0_3">
  <dgm:title val=""/>
  <dgm:desc val=""/>
  <dgm:catLst>
    <dgm:cat type="mainScheme" pri="10300"/>
  </dgm:catLst>
  <dgm:styleLbl name="node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lignNode1">
    <dgm:fillClrLst meth="repeat">
      <a:schemeClr val="dk2"/>
    </dgm:fillClrLst>
    <dgm:linClrLst meth="repeat">
      <a:schemeClr val="dk2"/>
    </dgm:linClrLst>
    <dgm:effectClrLst/>
    <dgm:txLinClrLst/>
    <dgm:txFillClrLst/>
    <dgm:txEffectClrLst/>
  </dgm:styleLbl>
  <dgm:styleLbl name="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ln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vennNode1">
    <dgm:fillClrLst meth="repeat">
      <a:schemeClr val="dk2">
        <a:alpha val="50000"/>
      </a:schemeClr>
    </dgm:fillClrLst>
    <dgm:linClrLst meth="repeat">
      <a:schemeClr val="lt2"/>
    </dgm:linClrLst>
    <dgm:effectClrLst/>
    <dgm:txLinClrLst/>
    <dgm:txFillClrLst/>
    <dgm:txEffectClrLst/>
  </dgm:styleLbl>
  <dgm:styleLbl name="node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fgImgPlace1">
    <dgm:fillClrLst meth="repeat">
      <a:schemeClr val="dk2">
        <a:tint val="50000"/>
      </a:schemeClr>
    </dgm:fillClrLst>
    <dgm:linClrLst meth="repeat">
      <a:schemeClr val="lt2"/>
    </dgm:linClrLst>
    <dgm:effectClrLst/>
    <dgm:txLinClrLst/>
    <dgm:txFillClrLst meth="repeat">
      <a:schemeClr val="lt2"/>
    </dgm:txFillClrLst>
    <dgm:txEffectClrLst/>
  </dgm:styleLbl>
  <dgm:styleLbl name="align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bg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callout">
    <dgm:fillClrLst meth="repeat">
      <a:schemeClr val="dk2"/>
    </dgm:fillClrLst>
    <dgm:linClrLst meth="repeat">
      <a:schemeClr val="dk2">
        <a:tint val="50000"/>
      </a:schemeClr>
    </dgm:linClrLst>
    <dgm:effectClrLst/>
    <dgm:txLinClrLst/>
    <dgm:txFillClrLst meth="repeat">
      <a:schemeClr val="lt2"/>
    </dgm:txFillClrLst>
    <dgm:txEffectClrLst/>
  </dgm:styleLbl>
  <dgm:styleLbl name="asst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parCh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 meth="repeat">
      <a:schemeClr val="lt2"/>
    </dgm:txFillClrLst>
    <dgm:txEffectClrLst/>
  </dgm:styleLbl>
  <dgm:styleLbl name="parChTrans2D2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3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4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1D1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2">
        <a:alpha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dk2">
        <a:tint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dk2">
        <a:shade val="8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dk2">
        <a:tint val="50000"/>
        <a:alpha val="4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dk2">
        <a:tint val="60000"/>
      </a:schemeClr>
    </dgm:fillClrLst>
    <dgm:linClrLst meth="repeat">
      <a:schemeClr val="lt2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2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5.xml><?xml version="1.0" encoding="utf-8"?>
<dgm:colorsDef xmlns:dgm="http://schemas.openxmlformats.org/drawingml/2006/diagram" xmlns:a="http://schemas.openxmlformats.org/drawingml/2006/main" uniqueId="urn:microsoft.com/office/officeart/2005/8/colors/accent0_3">
  <dgm:title val=""/>
  <dgm:desc val=""/>
  <dgm:catLst>
    <dgm:cat type="mainScheme" pri="10300"/>
  </dgm:catLst>
  <dgm:styleLbl name="node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lignNode1">
    <dgm:fillClrLst meth="repeat">
      <a:schemeClr val="dk2"/>
    </dgm:fillClrLst>
    <dgm:linClrLst meth="repeat">
      <a:schemeClr val="dk2"/>
    </dgm:linClrLst>
    <dgm:effectClrLst/>
    <dgm:txLinClrLst/>
    <dgm:txFillClrLst/>
    <dgm:txEffectClrLst/>
  </dgm:styleLbl>
  <dgm:styleLbl name="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ln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vennNode1">
    <dgm:fillClrLst meth="repeat">
      <a:schemeClr val="dk2">
        <a:alpha val="50000"/>
      </a:schemeClr>
    </dgm:fillClrLst>
    <dgm:linClrLst meth="repeat">
      <a:schemeClr val="lt2"/>
    </dgm:linClrLst>
    <dgm:effectClrLst/>
    <dgm:txLinClrLst/>
    <dgm:txFillClrLst/>
    <dgm:txEffectClrLst/>
  </dgm:styleLbl>
  <dgm:styleLbl name="node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fgImgPlace1">
    <dgm:fillClrLst meth="repeat">
      <a:schemeClr val="dk2">
        <a:tint val="50000"/>
      </a:schemeClr>
    </dgm:fillClrLst>
    <dgm:linClrLst meth="repeat">
      <a:schemeClr val="lt2"/>
    </dgm:linClrLst>
    <dgm:effectClrLst/>
    <dgm:txLinClrLst/>
    <dgm:txFillClrLst meth="repeat">
      <a:schemeClr val="lt2"/>
    </dgm:txFillClrLst>
    <dgm:txEffectClrLst/>
  </dgm:styleLbl>
  <dgm:styleLbl name="align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bg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callout">
    <dgm:fillClrLst meth="repeat">
      <a:schemeClr val="dk2"/>
    </dgm:fillClrLst>
    <dgm:linClrLst meth="repeat">
      <a:schemeClr val="dk2">
        <a:tint val="50000"/>
      </a:schemeClr>
    </dgm:linClrLst>
    <dgm:effectClrLst/>
    <dgm:txLinClrLst/>
    <dgm:txFillClrLst meth="repeat">
      <a:schemeClr val="lt2"/>
    </dgm:txFillClrLst>
    <dgm:txEffectClrLst/>
  </dgm:styleLbl>
  <dgm:styleLbl name="asst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parCh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 meth="repeat">
      <a:schemeClr val="lt2"/>
    </dgm:txFillClrLst>
    <dgm:txEffectClrLst/>
  </dgm:styleLbl>
  <dgm:styleLbl name="parChTrans2D2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3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4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1D1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2">
        <a:alpha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dk2">
        <a:tint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dk2">
        <a:shade val="8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dk2">
        <a:tint val="50000"/>
        <a:alpha val="4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dk2">
        <a:tint val="60000"/>
      </a:schemeClr>
    </dgm:fillClrLst>
    <dgm:linClrLst meth="repeat">
      <a:schemeClr val="lt2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2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6.xml><?xml version="1.0" encoding="utf-8"?>
<dgm:colorsDef xmlns:dgm="http://schemas.openxmlformats.org/drawingml/2006/diagram" xmlns:a="http://schemas.openxmlformats.org/drawingml/2006/main" uniqueId="urn:microsoft.com/office/officeart/2005/8/colors/accent1_3">
  <dgm:title val=""/>
  <dgm:desc val=""/>
  <dgm:catLst>
    <dgm:cat type="accent1" pri="11300"/>
  </dgm:catLst>
  <dgm:styleLbl name="node0">
    <dgm:fillClrLst meth="repeat">
      <a:schemeClr val="accent1">
        <a:shade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1">
        <a:shade val="80000"/>
      </a:schemeClr>
      <a:schemeClr val="accent1">
        <a:tint val="70000"/>
      </a:schemeClr>
    </dgm:fillClrLst>
    <dgm:linClrLst>
      <a:schemeClr val="accent1">
        <a:shade val="80000"/>
      </a:schemeClr>
      <a:schemeClr val="accent1">
        <a:tint val="70000"/>
      </a:schemeClr>
    </dgm:linClrLst>
    <dgm:effectClrLst/>
    <dgm:txLinClrLst/>
    <dgm:txFillClrLst/>
    <dgm:txEffectClrLst/>
  </dgm:styleLbl>
  <dgm:styleLbl name="node1">
    <dgm:fillClrLst>
      <a:schemeClr val="accent1">
        <a:shade val="80000"/>
      </a:schemeClr>
      <a:schemeClr val="accent1">
        <a:tint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lnNode1">
    <dgm:fillClrLst>
      <a:schemeClr val="accent1">
        <a:shade val="80000"/>
      </a:schemeClr>
      <a:schemeClr val="accent1">
        <a:tint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1">
        <a:shade val="80000"/>
        <a:alpha val="50000"/>
      </a:schemeClr>
      <a:schemeClr val="accent1">
        <a:tint val="70000"/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1">
        <a:tint val="99000"/>
      </a:schemeClr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>
        <a:tint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1">
        <a:tint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1">
        <a:tint val="50000"/>
      </a:schemeClr>
      <a:schemeClr val="accent1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1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1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1">
        <a:shade val="90000"/>
      </a:schemeClr>
      <a:schemeClr val="accent1">
        <a:tint val="70000"/>
      </a:schemeClr>
    </dgm:fillClrLst>
    <dgm:linClrLst>
      <a:schemeClr val="accent1">
        <a:shade val="90000"/>
      </a:schemeClr>
      <a:schemeClr val="accent1">
        <a:tint val="70000"/>
      </a:schemeClr>
    </dgm:linClrLst>
    <dgm:effectClrLst/>
    <dgm:txLinClrLst/>
    <dgm:txFillClrLst/>
    <dgm:txEffectClrLst/>
  </dgm:styleLbl>
  <dgm:styleLbl name="fgSibTrans2D1">
    <dgm:fillClrLst>
      <a:schemeClr val="accent1">
        <a:shade val="90000"/>
      </a:schemeClr>
      <a:schemeClr val="accent1">
        <a:tint val="70000"/>
      </a:schemeClr>
    </dgm:fillClrLst>
    <dgm:linClrLst>
      <a:schemeClr val="accent1">
        <a:shade val="90000"/>
      </a:schemeClr>
      <a:schemeClr val="accent1">
        <a:tint val="70000"/>
      </a:schemeClr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1">
        <a:shade val="90000"/>
      </a:schemeClr>
      <a:schemeClr val="accent1">
        <a:tint val="70000"/>
      </a:schemeClr>
    </dgm:fillClrLst>
    <dgm:linClrLst>
      <a:schemeClr val="accent1">
        <a:shade val="90000"/>
      </a:schemeClr>
      <a:schemeClr val="accent1">
        <a:tint val="70000"/>
      </a:schemeClr>
    </dgm:linClrLst>
    <dgm:effectClrLst/>
    <dgm:txLinClrLst/>
    <dgm:txFillClrLst meth="repeat">
      <a:schemeClr val="lt1"/>
    </dgm:txFillClrLst>
    <dgm:txEffectClrLst/>
  </dgm:styleLbl>
  <dgm:styleLbl name="sibTrans1D1">
    <dgm:fillClrLst>
      <a:schemeClr val="accent1">
        <a:shade val="90000"/>
      </a:schemeClr>
      <a:schemeClr val="accent1">
        <a:tint val="70000"/>
      </a:schemeClr>
    </dgm:fillClrLst>
    <dgm:linClrLst>
      <a:schemeClr val="accent1">
        <a:shade val="90000"/>
      </a:schemeClr>
      <a:schemeClr val="accent1">
        <a:tint val="70000"/>
      </a:schemeClr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>
        <a:shade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>
        <a:shade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1">
        <a:tint val="99000"/>
      </a:schemeClr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1">
        <a:tint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1">
        <a:tint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>
        <a:tint val="90000"/>
      </a:schemeClr>
    </dgm:fillClrLst>
    <dgm:linClrLst meth="repeat">
      <a:schemeClr val="accent1">
        <a:tint val="90000"/>
      </a:schemeClr>
    </dgm:linClrLst>
    <dgm:effectClrLst/>
    <dgm:txLinClrLst/>
    <dgm:txFillClrLst/>
    <dgm:txEffectClrLst/>
  </dgm:styleLbl>
  <dgm:styleLbl name="parChTrans2D3">
    <dgm:fillClrLst meth="repeat">
      <a:schemeClr val="accent1">
        <a:tint val="70000"/>
      </a:schemeClr>
    </dgm:fillClrLst>
    <dgm:linClrLst meth="repeat">
      <a:schemeClr val="accent1">
        <a:tint val="70000"/>
      </a:schemeClr>
    </dgm:linClrLst>
    <dgm:effectClrLst/>
    <dgm:txLinClrLst/>
    <dgm:txFillClrLst/>
    <dgm:txEffectClrLst/>
  </dgm:styleLbl>
  <dgm:styleLbl name="parChTrans2D4">
    <dgm:fillClrLst meth="repeat">
      <a:schemeClr val="accent1">
        <a:tint val="50000"/>
      </a:schemeClr>
    </dgm:fillClrLst>
    <dgm:linClrLst meth="repeat">
      <a:schemeClr val="accent1">
        <a:tint val="50000"/>
      </a:schemeClr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>
        <a:shade val="80000"/>
      </a:schemeClr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>
        <a:tint val="99000"/>
      </a:schemeClr>
    </dgm:fillClrLst>
    <dgm:linClrLst meth="repeat">
      <a:schemeClr val="accent1">
        <a:tint val="99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>
        <a:tint val="80000"/>
      </a:schemeClr>
    </dgm:fillClrLst>
    <dgm:linClrLst meth="repeat">
      <a:schemeClr val="accent1">
        <a:tint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>
        <a:tint val="70000"/>
      </a:schemeClr>
    </dgm:fillClrLst>
    <dgm:linClrLst meth="repeat">
      <a:schemeClr val="accent1">
        <a:tint val="7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1">
        <a:shade val="80000"/>
      </a:schemeClr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1">
        <a:shade val="80000"/>
      </a:schemeClr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1">
        <a:shade val="80000"/>
      </a:schemeClr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1">
        <a:shade val="80000"/>
      </a:schemeClr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1">
        <a:shade val="80000"/>
      </a:schemeClr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>
        <a:tint val="99000"/>
      </a:schemeClr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>
        <a:tint val="80000"/>
      </a:schemeClr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7.xml><?xml version="1.0" encoding="utf-8"?>
<dgm:colorsDef xmlns:dgm="http://schemas.openxmlformats.org/drawingml/2006/diagram" xmlns:a="http://schemas.openxmlformats.org/drawingml/2006/main" uniqueId="urn:microsoft.com/office/officeart/2005/8/colors/accent0_3">
  <dgm:title val=""/>
  <dgm:desc val=""/>
  <dgm:catLst>
    <dgm:cat type="mainScheme" pri="10300"/>
  </dgm:catLst>
  <dgm:styleLbl name="node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lignNode1">
    <dgm:fillClrLst meth="repeat">
      <a:schemeClr val="dk2"/>
    </dgm:fillClrLst>
    <dgm:linClrLst meth="repeat">
      <a:schemeClr val="dk2"/>
    </dgm:linClrLst>
    <dgm:effectClrLst/>
    <dgm:txLinClrLst/>
    <dgm:txFillClrLst/>
    <dgm:txEffectClrLst/>
  </dgm:styleLbl>
  <dgm:styleLbl name="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ln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vennNode1">
    <dgm:fillClrLst meth="repeat">
      <a:schemeClr val="dk2">
        <a:alpha val="50000"/>
      </a:schemeClr>
    </dgm:fillClrLst>
    <dgm:linClrLst meth="repeat">
      <a:schemeClr val="lt2"/>
    </dgm:linClrLst>
    <dgm:effectClrLst/>
    <dgm:txLinClrLst/>
    <dgm:txFillClrLst/>
    <dgm:txEffectClrLst/>
  </dgm:styleLbl>
  <dgm:styleLbl name="node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fgImgPlace1">
    <dgm:fillClrLst meth="repeat">
      <a:schemeClr val="dk2">
        <a:tint val="50000"/>
      </a:schemeClr>
    </dgm:fillClrLst>
    <dgm:linClrLst meth="repeat">
      <a:schemeClr val="lt2"/>
    </dgm:linClrLst>
    <dgm:effectClrLst/>
    <dgm:txLinClrLst/>
    <dgm:txFillClrLst meth="repeat">
      <a:schemeClr val="lt2"/>
    </dgm:txFillClrLst>
    <dgm:txEffectClrLst/>
  </dgm:styleLbl>
  <dgm:styleLbl name="align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bg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callout">
    <dgm:fillClrLst meth="repeat">
      <a:schemeClr val="dk2"/>
    </dgm:fillClrLst>
    <dgm:linClrLst meth="repeat">
      <a:schemeClr val="dk2">
        <a:tint val="50000"/>
      </a:schemeClr>
    </dgm:linClrLst>
    <dgm:effectClrLst/>
    <dgm:txLinClrLst/>
    <dgm:txFillClrLst meth="repeat">
      <a:schemeClr val="lt2"/>
    </dgm:txFillClrLst>
    <dgm:txEffectClrLst/>
  </dgm:styleLbl>
  <dgm:styleLbl name="asst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parCh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 meth="repeat">
      <a:schemeClr val="lt2"/>
    </dgm:txFillClrLst>
    <dgm:txEffectClrLst/>
  </dgm:styleLbl>
  <dgm:styleLbl name="parChTrans2D2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3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4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1D1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2">
        <a:alpha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dk2">
        <a:tint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dk2">
        <a:shade val="8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dk2">
        <a:tint val="50000"/>
        <a:alpha val="4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dk2">
        <a:tint val="60000"/>
      </a:schemeClr>
    </dgm:fillClrLst>
    <dgm:linClrLst meth="repeat">
      <a:schemeClr val="lt2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2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8.xml><?xml version="1.0" encoding="utf-8"?>
<dgm:colorsDef xmlns:dgm="http://schemas.openxmlformats.org/drawingml/2006/diagram" xmlns:a="http://schemas.openxmlformats.org/drawingml/2006/main" uniqueId="urn:microsoft.com/office/officeart/2005/8/colors/accent0_3">
  <dgm:title val=""/>
  <dgm:desc val=""/>
  <dgm:catLst>
    <dgm:cat type="mainScheme" pri="10300"/>
  </dgm:catLst>
  <dgm:styleLbl name="node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lignNode1">
    <dgm:fillClrLst meth="repeat">
      <a:schemeClr val="dk2"/>
    </dgm:fillClrLst>
    <dgm:linClrLst meth="repeat">
      <a:schemeClr val="dk2"/>
    </dgm:linClrLst>
    <dgm:effectClrLst/>
    <dgm:txLinClrLst/>
    <dgm:txFillClrLst/>
    <dgm:txEffectClrLst/>
  </dgm:styleLbl>
  <dgm:styleLbl name="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ln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vennNode1">
    <dgm:fillClrLst meth="repeat">
      <a:schemeClr val="dk2">
        <a:alpha val="50000"/>
      </a:schemeClr>
    </dgm:fillClrLst>
    <dgm:linClrLst meth="repeat">
      <a:schemeClr val="lt2"/>
    </dgm:linClrLst>
    <dgm:effectClrLst/>
    <dgm:txLinClrLst/>
    <dgm:txFillClrLst/>
    <dgm:txEffectClrLst/>
  </dgm:styleLbl>
  <dgm:styleLbl name="node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fgImgPlace1">
    <dgm:fillClrLst meth="repeat">
      <a:schemeClr val="dk2">
        <a:tint val="50000"/>
      </a:schemeClr>
    </dgm:fillClrLst>
    <dgm:linClrLst meth="repeat">
      <a:schemeClr val="lt2"/>
    </dgm:linClrLst>
    <dgm:effectClrLst/>
    <dgm:txLinClrLst/>
    <dgm:txFillClrLst meth="repeat">
      <a:schemeClr val="lt2"/>
    </dgm:txFillClrLst>
    <dgm:txEffectClrLst/>
  </dgm:styleLbl>
  <dgm:styleLbl name="align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bg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callout">
    <dgm:fillClrLst meth="repeat">
      <a:schemeClr val="dk2"/>
    </dgm:fillClrLst>
    <dgm:linClrLst meth="repeat">
      <a:schemeClr val="dk2">
        <a:tint val="50000"/>
      </a:schemeClr>
    </dgm:linClrLst>
    <dgm:effectClrLst/>
    <dgm:txLinClrLst/>
    <dgm:txFillClrLst meth="repeat">
      <a:schemeClr val="lt2"/>
    </dgm:txFillClrLst>
    <dgm:txEffectClrLst/>
  </dgm:styleLbl>
  <dgm:styleLbl name="asst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parCh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 meth="repeat">
      <a:schemeClr val="lt2"/>
    </dgm:txFillClrLst>
    <dgm:txEffectClrLst/>
  </dgm:styleLbl>
  <dgm:styleLbl name="parChTrans2D2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3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4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1D1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2">
        <a:alpha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dk2">
        <a:tint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dk2">
        <a:shade val="8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dk2">
        <a:tint val="50000"/>
        <a:alpha val="4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dk2">
        <a:tint val="60000"/>
      </a:schemeClr>
    </dgm:fillClrLst>
    <dgm:linClrLst meth="repeat">
      <a:schemeClr val="lt2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2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9.xml><?xml version="1.0" encoding="utf-8"?>
<dgm:colorsDef xmlns:dgm="http://schemas.openxmlformats.org/drawingml/2006/diagram" xmlns:a="http://schemas.openxmlformats.org/drawingml/2006/main" uniqueId="urn:microsoft.com/office/officeart/2005/8/colors/accent0_3">
  <dgm:title val=""/>
  <dgm:desc val=""/>
  <dgm:catLst>
    <dgm:cat type="mainScheme" pri="10300"/>
  </dgm:catLst>
  <dgm:styleLbl name="node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lignNode1">
    <dgm:fillClrLst meth="repeat">
      <a:schemeClr val="dk2"/>
    </dgm:fillClrLst>
    <dgm:linClrLst meth="repeat">
      <a:schemeClr val="dk2"/>
    </dgm:linClrLst>
    <dgm:effectClrLst/>
    <dgm:txLinClrLst/>
    <dgm:txFillClrLst/>
    <dgm:txEffectClrLst/>
  </dgm:styleLbl>
  <dgm:styleLbl name="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ln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vennNode1">
    <dgm:fillClrLst meth="repeat">
      <a:schemeClr val="dk2">
        <a:alpha val="50000"/>
      </a:schemeClr>
    </dgm:fillClrLst>
    <dgm:linClrLst meth="repeat">
      <a:schemeClr val="lt2"/>
    </dgm:linClrLst>
    <dgm:effectClrLst/>
    <dgm:txLinClrLst/>
    <dgm:txFillClrLst/>
    <dgm:txEffectClrLst/>
  </dgm:styleLbl>
  <dgm:styleLbl name="node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fgImgPlace1">
    <dgm:fillClrLst meth="repeat">
      <a:schemeClr val="dk2">
        <a:tint val="50000"/>
      </a:schemeClr>
    </dgm:fillClrLst>
    <dgm:linClrLst meth="repeat">
      <a:schemeClr val="lt2"/>
    </dgm:linClrLst>
    <dgm:effectClrLst/>
    <dgm:txLinClrLst/>
    <dgm:txFillClrLst meth="repeat">
      <a:schemeClr val="lt2"/>
    </dgm:txFillClrLst>
    <dgm:txEffectClrLst/>
  </dgm:styleLbl>
  <dgm:styleLbl name="align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bg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callout">
    <dgm:fillClrLst meth="repeat">
      <a:schemeClr val="dk2"/>
    </dgm:fillClrLst>
    <dgm:linClrLst meth="repeat">
      <a:schemeClr val="dk2">
        <a:tint val="50000"/>
      </a:schemeClr>
    </dgm:linClrLst>
    <dgm:effectClrLst/>
    <dgm:txLinClrLst/>
    <dgm:txFillClrLst meth="repeat">
      <a:schemeClr val="lt2"/>
    </dgm:txFillClrLst>
    <dgm:txEffectClrLst/>
  </dgm:styleLbl>
  <dgm:styleLbl name="asst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parCh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 meth="repeat">
      <a:schemeClr val="lt2"/>
    </dgm:txFillClrLst>
    <dgm:txEffectClrLst/>
  </dgm:styleLbl>
  <dgm:styleLbl name="parChTrans2D2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3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4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1D1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2">
        <a:alpha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dk2">
        <a:tint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dk2">
        <a:shade val="8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dk2">
        <a:tint val="50000"/>
        <a:alpha val="4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dk2">
        <a:tint val="60000"/>
      </a:schemeClr>
    </dgm:fillClrLst>
    <dgm:linClrLst meth="repeat">
      <a:schemeClr val="lt2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2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0.xml><?xml version="1.0" encoding="utf-8"?>
<dgm:colorsDef xmlns:dgm="http://schemas.openxmlformats.org/drawingml/2006/diagram" xmlns:a="http://schemas.openxmlformats.org/drawingml/2006/main" uniqueId="urn:microsoft.com/office/officeart/2005/8/colors/accent1_3">
  <dgm:title val=""/>
  <dgm:desc val=""/>
  <dgm:catLst>
    <dgm:cat type="accent1" pri="11300"/>
  </dgm:catLst>
  <dgm:styleLbl name="node0">
    <dgm:fillClrLst meth="repeat">
      <a:schemeClr val="accent1">
        <a:shade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1">
        <a:shade val="80000"/>
      </a:schemeClr>
      <a:schemeClr val="accent1">
        <a:tint val="70000"/>
      </a:schemeClr>
    </dgm:fillClrLst>
    <dgm:linClrLst>
      <a:schemeClr val="accent1">
        <a:shade val="80000"/>
      </a:schemeClr>
      <a:schemeClr val="accent1">
        <a:tint val="70000"/>
      </a:schemeClr>
    </dgm:linClrLst>
    <dgm:effectClrLst/>
    <dgm:txLinClrLst/>
    <dgm:txFillClrLst/>
    <dgm:txEffectClrLst/>
  </dgm:styleLbl>
  <dgm:styleLbl name="node1">
    <dgm:fillClrLst>
      <a:schemeClr val="accent1">
        <a:shade val="80000"/>
      </a:schemeClr>
      <a:schemeClr val="accent1">
        <a:tint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lnNode1">
    <dgm:fillClrLst>
      <a:schemeClr val="accent1">
        <a:shade val="80000"/>
      </a:schemeClr>
      <a:schemeClr val="accent1">
        <a:tint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1">
        <a:shade val="80000"/>
        <a:alpha val="50000"/>
      </a:schemeClr>
      <a:schemeClr val="accent1">
        <a:tint val="70000"/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1">
        <a:tint val="99000"/>
      </a:schemeClr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>
        <a:tint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1">
        <a:tint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1">
        <a:tint val="50000"/>
      </a:schemeClr>
      <a:schemeClr val="accent1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1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1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1">
        <a:shade val="90000"/>
      </a:schemeClr>
      <a:schemeClr val="accent1">
        <a:tint val="70000"/>
      </a:schemeClr>
    </dgm:fillClrLst>
    <dgm:linClrLst>
      <a:schemeClr val="accent1">
        <a:shade val="90000"/>
      </a:schemeClr>
      <a:schemeClr val="accent1">
        <a:tint val="70000"/>
      </a:schemeClr>
    </dgm:linClrLst>
    <dgm:effectClrLst/>
    <dgm:txLinClrLst/>
    <dgm:txFillClrLst/>
    <dgm:txEffectClrLst/>
  </dgm:styleLbl>
  <dgm:styleLbl name="fgSibTrans2D1">
    <dgm:fillClrLst>
      <a:schemeClr val="accent1">
        <a:shade val="90000"/>
      </a:schemeClr>
      <a:schemeClr val="accent1">
        <a:tint val="70000"/>
      </a:schemeClr>
    </dgm:fillClrLst>
    <dgm:linClrLst>
      <a:schemeClr val="accent1">
        <a:shade val="90000"/>
      </a:schemeClr>
      <a:schemeClr val="accent1">
        <a:tint val="70000"/>
      </a:schemeClr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1">
        <a:shade val="90000"/>
      </a:schemeClr>
      <a:schemeClr val="accent1">
        <a:tint val="70000"/>
      </a:schemeClr>
    </dgm:fillClrLst>
    <dgm:linClrLst>
      <a:schemeClr val="accent1">
        <a:shade val="90000"/>
      </a:schemeClr>
      <a:schemeClr val="accent1">
        <a:tint val="70000"/>
      </a:schemeClr>
    </dgm:linClrLst>
    <dgm:effectClrLst/>
    <dgm:txLinClrLst/>
    <dgm:txFillClrLst meth="repeat">
      <a:schemeClr val="lt1"/>
    </dgm:txFillClrLst>
    <dgm:txEffectClrLst/>
  </dgm:styleLbl>
  <dgm:styleLbl name="sibTrans1D1">
    <dgm:fillClrLst>
      <a:schemeClr val="accent1">
        <a:shade val="90000"/>
      </a:schemeClr>
      <a:schemeClr val="accent1">
        <a:tint val="70000"/>
      </a:schemeClr>
    </dgm:fillClrLst>
    <dgm:linClrLst>
      <a:schemeClr val="accent1">
        <a:shade val="90000"/>
      </a:schemeClr>
      <a:schemeClr val="accent1">
        <a:tint val="70000"/>
      </a:schemeClr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>
        <a:shade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>
        <a:shade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1">
        <a:tint val="99000"/>
      </a:schemeClr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1">
        <a:tint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1">
        <a:tint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>
        <a:tint val="90000"/>
      </a:schemeClr>
    </dgm:fillClrLst>
    <dgm:linClrLst meth="repeat">
      <a:schemeClr val="accent1">
        <a:tint val="90000"/>
      </a:schemeClr>
    </dgm:linClrLst>
    <dgm:effectClrLst/>
    <dgm:txLinClrLst/>
    <dgm:txFillClrLst/>
    <dgm:txEffectClrLst/>
  </dgm:styleLbl>
  <dgm:styleLbl name="parChTrans2D3">
    <dgm:fillClrLst meth="repeat">
      <a:schemeClr val="accent1">
        <a:tint val="70000"/>
      </a:schemeClr>
    </dgm:fillClrLst>
    <dgm:linClrLst meth="repeat">
      <a:schemeClr val="accent1">
        <a:tint val="70000"/>
      </a:schemeClr>
    </dgm:linClrLst>
    <dgm:effectClrLst/>
    <dgm:txLinClrLst/>
    <dgm:txFillClrLst/>
    <dgm:txEffectClrLst/>
  </dgm:styleLbl>
  <dgm:styleLbl name="parChTrans2D4">
    <dgm:fillClrLst meth="repeat">
      <a:schemeClr val="accent1">
        <a:tint val="50000"/>
      </a:schemeClr>
    </dgm:fillClrLst>
    <dgm:linClrLst meth="repeat">
      <a:schemeClr val="accent1">
        <a:tint val="50000"/>
      </a:schemeClr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>
        <a:shade val="80000"/>
      </a:schemeClr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>
        <a:tint val="99000"/>
      </a:schemeClr>
    </dgm:fillClrLst>
    <dgm:linClrLst meth="repeat">
      <a:schemeClr val="accent1">
        <a:tint val="99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>
        <a:tint val="80000"/>
      </a:schemeClr>
    </dgm:fillClrLst>
    <dgm:linClrLst meth="repeat">
      <a:schemeClr val="accent1">
        <a:tint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>
        <a:tint val="70000"/>
      </a:schemeClr>
    </dgm:fillClrLst>
    <dgm:linClrLst meth="repeat">
      <a:schemeClr val="accent1">
        <a:tint val="7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1">
        <a:shade val="80000"/>
      </a:schemeClr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1">
        <a:shade val="80000"/>
      </a:schemeClr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1">
        <a:shade val="80000"/>
      </a:schemeClr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1">
        <a:shade val="80000"/>
      </a:schemeClr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1">
        <a:shade val="80000"/>
      </a:schemeClr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>
        <a:tint val="99000"/>
      </a:schemeClr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>
        <a:tint val="80000"/>
      </a:schemeClr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1.xml><?xml version="1.0" encoding="utf-8"?>
<dgm:colorsDef xmlns:dgm="http://schemas.openxmlformats.org/drawingml/2006/diagram" xmlns:a="http://schemas.openxmlformats.org/drawingml/2006/main" uniqueId="urn:microsoft.com/office/officeart/2005/8/colors/accent0_3">
  <dgm:title val=""/>
  <dgm:desc val=""/>
  <dgm:catLst>
    <dgm:cat type="mainScheme" pri="10300"/>
  </dgm:catLst>
  <dgm:styleLbl name="node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lignNode1">
    <dgm:fillClrLst meth="repeat">
      <a:schemeClr val="dk2"/>
    </dgm:fillClrLst>
    <dgm:linClrLst meth="repeat">
      <a:schemeClr val="dk2"/>
    </dgm:linClrLst>
    <dgm:effectClrLst/>
    <dgm:txLinClrLst/>
    <dgm:txFillClrLst/>
    <dgm:txEffectClrLst/>
  </dgm:styleLbl>
  <dgm:styleLbl name="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ln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vennNode1">
    <dgm:fillClrLst meth="repeat">
      <a:schemeClr val="dk2">
        <a:alpha val="50000"/>
      </a:schemeClr>
    </dgm:fillClrLst>
    <dgm:linClrLst meth="repeat">
      <a:schemeClr val="lt2"/>
    </dgm:linClrLst>
    <dgm:effectClrLst/>
    <dgm:txLinClrLst/>
    <dgm:txFillClrLst/>
    <dgm:txEffectClrLst/>
  </dgm:styleLbl>
  <dgm:styleLbl name="node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fgImgPlace1">
    <dgm:fillClrLst meth="repeat">
      <a:schemeClr val="dk2">
        <a:tint val="50000"/>
      </a:schemeClr>
    </dgm:fillClrLst>
    <dgm:linClrLst meth="repeat">
      <a:schemeClr val="lt2"/>
    </dgm:linClrLst>
    <dgm:effectClrLst/>
    <dgm:txLinClrLst/>
    <dgm:txFillClrLst meth="repeat">
      <a:schemeClr val="lt2"/>
    </dgm:txFillClrLst>
    <dgm:txEffectClrLst/>
  </dgm:styleLbl>
  <dgm:styleLbl name="align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bg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callout">
    <dgm:fillClrLst meth="repeat">
      <a:schemeClr val="dk2"/>
    </dgm:fillClrLst>
    <dgm:linClrLst meth="repeat">
      <a:schemeClr val="dk2">
        <a:tint val="50000"/>
      </a:schemeClr>
    </dgm:linClrLst>
    <dgm:effectClrLst/>
    <dgm:txLinClrLst/>
    <dgm:txFillClrLst meth="repeat">
      <a:schemeClr val="lt2"/>
    </dgm:txFillClrLst>
    <dgm:txEffectClrLst/>
  </dgm:styleLbl>
  <dgm:styleLbl name="asst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parCh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 meth="repeat">
      <a:schemeClr val="lt2"/>
    </dgm:txFillClrLst>
    <dgm:txEffectClrLst/>
  </dgm:styleLbl>
  <dgm:styleLbl name="parChTrans2D2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3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4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1D1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2">
        <a:alpha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dk2">
        <a:tint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dk2">
        <a:shade val="8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dk2">
        <a:tint val="50000"/>
        <a:alpha val="4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dk2">
        <a:tint val="60000"/>
      </a:schemeClr>
    </dgm:fillClrLst>
    <dgm:linClrLst meth="repeat">
      <a:schemeClr val="lt2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2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2.xml><?xml version="1.0" encoding="utf-8"?>
<dgm:colorsDef xmlns:dgm="http://schemas.openxmlformats.org/drawingml/2006/diagram" xmlns:a="http://schemas.openxmlformats.org/drawingml/2006/main" uniqueId="urn:microsoft.com/office/officeart/2005/8/colors/accent0_3">
  <dgm:title val=""/>
  <dgm:desc val=""/>
  <dgm:catLst>
    <dgm:cat type="mainScheme" pri="10300"/>
  </dgm:catLst>
  <dgm:styleLbl name="node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lignNode1">
    <dgm:fillClrLst meth="repeat">
      <a:schemeClr val="dk2"/>
    </dgm:fillClrLst>
    <dgm:linClrLst meth="repeat">
      <a:schemeClr val="dk2"/>
    </dgm:linClrLst>
    <dgm:effectClrLst/>
    <dgm:txLinClrLst/>
    <dgm:txFillClrLst/>
    <dgm:txEffectClrLst/>
  </dgm:styleLbl>
  <dgm:styleLbl name="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ln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vennNode1">
    <dgm:fillClrLst meth="repeat">
      <a:schemeClr val="dk2">
        <a:alpha val="50000"/>
      </a:schemeClr>
    </dgm:fillClrLst>
    <dgm:linClrLst meth="repeat">
      <a:schemeClr val="lt2"/>
    </dgm:linClrLst>
    <dgm:effectClrLst/>
    <dgm:txLinClrLst/>
    <dgm:txFillClrLst/>
    <dgm:txEffectClrLst/>
  </dgm:styleLbl>
  <dgm:styleLbl name="node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fgImgPlace1">
    <dgm:fillClrLst meth="repeat">
      <a:schemeClr val="dk2">
        <a:tint val="50000"/>
      </a:schemeClr>
    </dgm:fillClrLst>
    <dgm:linClrLst meth="repeat">
      <a:schemeClr val="lt2"/>
    </dgm:linClrLst>
    <dgm:effectClrLst/>
    <dgm:txLinClrLst/>
    <dgm:txFillClrLst meth="repeat">
      <a:schemeClr val="lt2"/>
    </dgm:txFillClrLst>
    <dgm:txEffectClrLst/>
  </dgm:styleLbl>
  <dgm:styleLbl name="align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bg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callout">
    <dgm:fillClrLst meth="repeat">
      <a:schemeClr val="dk2"/>
    </dgm:fillClrLst>
    <dgm:linClrLst meth="repeat">
      <a:schemeClr val="dk2">
        <a:tint val="50000"/>
      </a:schemeClr>
    </dgm:linClrLst>
    <dgm:effectClrLst/>
    <dgm:txLinClrLst/>
    <dgm:txFillClrLst meth="repeat">
      <a:schemeClr val="lt2"/>
    </dgm:txFillClrLst>
    <dgm:txEffectClrLst/>
  </dgm:styleLbl>
  <dgm:styleLbl name="asst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parCh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 meth="repeat">
      <a:schemeClr val="lt2"/>
    </dgm:txFillClrLst>
    <dgm:txEffectClrLst/>
  </dgm:styleLbl>
  <dgm:styleLbl name="parChTrans2D2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3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4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1D1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2">
        <a:alpha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dk2">
        <a:tint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dk2">
        <a:shade val="8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dk2">
        <a:tint val="50000"/>
        <a:alpha val="4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dk2">
        <a:tint val="60000"/>
      </a:schemeClr>
    </dgm:fillClrLst>
    <dgm:linClrLst meth="repeat">
      <a:schemeClr val="lt2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2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3.xml><?xml version="1.0" encoding="utf-8"?>
<dgm:colorsDef xmlns:dgm="http://schemas.openxmlformats.org/drawingml/2006/diagram" xmlns:a="http://schemas.openxmlformats.org/drawingml/2006/main" uniqueId="urn:microsoft.com/office/officeart/2005/8/colors/accent0_3">
  <dgm:title val=""/>
  <dgm:desc val=""/>
  <dgm:catLst>
    <dgm:cat type="mainScheme" pri="10300"/>
  </dgm:catLst>
  <dgm:styleLbl name="node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lignNode1">
    <dgm:fillClrLst meth="repeat">
      <a:schemeClr val="dk2"/>
    </dgm:fillClrLst>
    <dgm:linClrLst meth="repeat">
      <a:schemeClr val="dk2"/>
    </dgm:linClrLst>
    <dgm:effectClrLst/>
    <dgm:txLinClrLst/>
    <dgm:txFillClrLst/>
    <dgm:txEffectClrLst/>
  </dgm:styleLbl>
  <dgm:styleLbl name="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ln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vennNode1">
    <dgm:fillClrLst meth="repeat">
      <a:schemeClr val="dk2">
        <a:alpha val="50000"/>
      </a:schemeClr>
    </dgm:fillClrLst>
    <dgm:linClrLst meth="repeat">
      <a:schemeClr val="lt2"/>
    </dgm:linClrLst>
    <dgm:effectClrLst/>
    <dgm:txLinClrLst/>
    <dgm:txFillClrLst/>
    <dgm:txEffectClrLst/>
  </dgm:styleLbl>
  <dgm:styleLbl name="node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fgImgPlace1">
    <dgm:fillClrLst meth="repeat">
      <a:schemeClr val="dk2">
        <a:tint val="50000"/>
      </a:schemeClr>
    </dgm:fillClrLst>
    <dgm:linClrLst meth="repeat">
      <a:schemeClr val="lt2"/>
    </dgm:linClrLst>
    <dgm:effectClrLst/>
    <dgm:txLinClrLst/>
    <dgm:txFillClrLst meth="repeat">
      <a:schemeClr val="lt2"/>
    </dgm:txFillClrLst>
    <dgm:txEffectClrLst/>
  </dgm:styleLbl>
  <dgm:styleLbl name="align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bg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callout">
    <dgm:fillClrLst meth="repeat">
      <a:schemeClr val="dk2"/>
    </dgm:fillClrLst>
    <dgm:linClrLst meth="repeat">
      <a:schemeClr val="dk2">
        <a:tint val="50000"/>
      </a:schemeClr>
    </dgm:linClrLst>
    <dgm:effectClrLst/>
    <dgm:txLinClrLst/>
    <dgm:txFillClrLst meth="repeat">
      <a:schemeClr val="lt2"/>
    </dgm:txFillClrLst>
    <dgm:txEffectClrLst/>
  </dgm:styleLbl>
  <dgm:styleLbl name="asst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parCh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 meth="repeat">
      <a:schemeClr val="lt2"/>
    </dgm:txFillClrLst>
    <dgm:txEffectClrLst/>
  </dgm:styleLbl>
  <dgm:styleLbl name="parChTrans2D2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3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4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1D1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2">
        <a:alpha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dk2">
        <a:tint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dk2">
        <a:shade val="8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dk2">
        <a:tint val="50000"/>
        <a:alpha val="4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dk2">
        <a:tint val="60000"/>
      </a:schemeClr>
    </dgm:fillClrLst>
    <dgm:linClrLst meth="repeat">
      <a:schemeClr val="lt2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2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4.xml><?xml version="1.0" encoding="utf-8"?>
<dgm:colorsDef xmlns:dgm="http://schemas.openxmlformats.org/drawingml/2006/diagram" xmlns:a="http://schemas.openxmlformats.org/drawingml/2006/main" uniqueId="urn:microsoft.com/office/officeart/2005/8/colors/accent1_3">
  <dgm:title val=""/>
  <dgm:desc val=""/>
  <dgm:catLst>
    <dgm:cat type="accent1" pri="11300"/>
  </dgm:catLst>
  <dgm:styleLbl name="node0">
    <dgm:fillClrLst meth="repeat">
      <a:schemeClr val="accent1">
        <a:shade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1">
        <a:shade val="80000"/>
      </a:schemeClr>
      <a:schemeClr val="accent1">
        <a:tint val="70000"/>
      </a:schemeClr>
    </dgm:fillClrLst>
    <dgm:linClrLst>
      <a:schemeClr val="accent1">
        <a:shade val="80000"/>
      </a:schemeClr>
      <a:schemeClr val="accent1">
        <a:tint val="70000"/>
      </a:schemeClr>
    </dgm:linClrLst>
    <dgm:effectClrLst/>
    <dgm:txLinClrLst/>
    <dgm:txFillClrLst/>
    <dgm:txEffectClrLst/>
  </dgm:styleLbl>
  <dgm:styleLbl name="node1">
    <dgm:fillClrLst>
      <a:schemeClr val="accent1">
        <a:shade val="80000"/>
      </a:schemeClr>
      <a:schemeClr val="accent1">
        <a:tint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lnNode1">
    <dgm:fillClrLst>
      <a:schemeClr val="accent1">
        <a:shade val="80000"/>
      </a:schemeClr>
      <a:schemeClr val="accent1">
        <a:tint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1">
        <a:shade val="80000"/>
        <a:alpha val="50000"/>
      </a:schemeClr>
      <a:schemeClr val="accent1">
        <a:tint val="70000"/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1">
        <a:tint val="99000"/>
      </a:schemeClr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>
        <a:tint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1">
        <a:tint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1">
        <a:tint val="50000"/>
      </a:schemeClr>
      <a:schemeClr val="accent1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1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1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1">
        <a:shade val="90000"/>
      </a:schemeClr>
      <a:schemeClr val="accent1">
        <a:tint val="70000"/>
      </a:schemeClr>
    </dgm:fillClrLst>
    <dgm:linClrLst>
      <a:schemeClr val="accent1">
        <a:shade val="90000"/>
      </a:schemeClr>
      <a:schemeClr val="accent1">
        <a:tint val="70000"/>
      </a:schemeClr>
    </dgm:linClrLst>
    <dgm:effectClrLst/>
    <dgm:txLinClrLst/>
    <dgm:txFillClrLst/>
    <dgm:txEffectClrLst/>
  </dgm:styleLbl>
  <dgm:styleLbl name="fgSibTrans2D1">
    <dgm:fillClrLst>
      <a:schemeClr val="accent1">
        <a:shade val="90000"/>
      </a:schemeClr>
      <a:schemeClr val="accent1">
        <a:tint val="70000"/>
      </a:schemeClr>
    </dgm:fillClrLst>
    <dgm:linClrLst>
      <a:schemeClr val="accent1">
        <a:shade val="90000"/>
      </a:schemeClr>
      <a:schemeClr val="accent1">
        <a:tint val="70000"/>
      </a:schemeClr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1">
        <a:shade val="90000"/>
      </a:schemeClr>
      <a:schemeClr val="accent1">
        <a:tint val="70000"/>
      </a:schemeClr>
    </dgm:fillClrLst>
    <dgm:linClrLst>
      <a:schemeClr val="accent1">
        <a:shade val="90000"/>
      </a:schemeClr>
      <a:schemeClr val="accent1">
        <a:tint val="70000"/>
      </a:schemeClr>
    </dgm:linClrLst>
    <dgm:effectClrLst/>
    <dgm:txLinClrLst/>
    <dgm:txFillClrLst meth="repeat">
      <a:schemeClr val="lt1"/>
    </dgm:txFillClrLst>
    <dgm:txEffectClrLst/>
  </dgm:styleLbl>
  <dgm:styleLbl name="sibTrans1D1">
    <dgm:fillClrLst>
      <a:schemeClr val="accent1">
        <a:shade val="90000"/>
      </a:schemeClr>
      <a:schemeClr val="accent1">
        <a:tint val="70000"/>
      </a:schemeClr>
    </dgm:fillClrLst>
    <dgm:linClrLst>
      <a:schemeClr val="accent1">
        <a:shade val="90000"/>
      </a:schemeClr>
      <a:schemeClr val="accent1">
        <a:tint val="70000"/>
      </a:schemeClr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>
        <a:shade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>
        <a:shade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1">
        <a:tint val="99000"/>
      </a:schemeClr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1">
        <a:tint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1">
        <a:tint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>
        <a:tint val="90000"/>
      </a:schemeClr>
    </dgm:fillClrLst>
    <dgm:linClrLst meth="repeat">
      <a:schemeClr val="accent1">
        <a:tint val="90000"/>
      </a:schemeClr>
    </dgm:linClrLst>
    <dgm:effectClrLst/>
    <dgm:txLinClrLst/>
    <dgm:txFillClrLst/>
    <dgm:txEffectClrLst/>
  </dgm:styleLbl>
  <dgm:styleLbl name="parChTrans2D3">
    <dgm:fillClrLst meth="repeat">
      <a:schemeClr val="accent1">
        <a:tint val="70000"/>
      </a:schemeClr>
    </dgm:fillClrLst>
    <dgm:linClrLst meth="repeat">
      <a:schemeClr val="accent1">
        <a:tint val="70000"/>
      </a:schemeClr>
    </dgm:linClrLst>
    <dgm:effectClrLst/>
    <dgm:txLinClrLst/>
    <dgm:txFillClrLst/>
    <dgm:txEffectClrLst/>
  </dgm:styleLbl>
  <dgm:styleLbl name="parChTrans2D4">
    <dgm:fillClrLst meth="repeat">
      <a:schemeClr val="accent1">
        <a:tint val="50000"/>
      </a:schemeClr>
    </dgm:fillClrLst>
    <dgm:linClrLst meth="repeat">
      <a:schemeClr val="accent1">
        <a:tint val="50000"/>
      </a:schemeClr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>
        <a:shade val="80000"/>
      </a:schemeClr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>
        <a:tint val="99000"/>
      </a:schemeClr>
    </dgm:fillClrLst>
    <dgm:linClrLst meth="repeat">
      <a:schemeClr val="accent1">
        <a:tint val="99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>
        <a:tint val="80000"/>
      </a:schemeClr>
    </dgm:fillClrLst>
    <dgm:linClrLst meth="repeat">
      <a:schemeClr val="accent1">
        <a:tint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>
        <a:tint val="70000"/>
      </a:schemeClr>
    </dgm:fillClrLst>
    <dgm:linClrLst meth="repeat">
      <a:schemeClr val="accent1">
        <a:tint val="7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1">
        <a:shade val="80000"/>
      </a:schemeClr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1">
        <a:shade val="80000"/>
      </a:schemeClr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1">
        <a:shade val="80000"/>
      </a:schemeClr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1">
        <a:shade val="80000"/>
      </a:schemeClr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1">
        <a:shade val="80000"/>
      </a:schemeClr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>
        <a:tint val="99000"/>
      </a:schemeClr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>
        <a:tint val="80000"/>
      </a:schemeClr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5.xml><?xml version="1.0" encoding="utf-8"?>
<dgm:colorsDef xmlns:dgm="http://schemas.openxmlformats.org/drawingml/2006/diagram" xmlns:a="http://schemas.openxmlformats.org/drawingml/2006/main" uniqueId="urn:microsoft.com/office/officeart/2005/8/colors/accent0_3">
  <dgm:title val=""/>
  <dgm:desc val=""/>
  <dgm:catLst>
    <dgm:cat type="mainScheme" pri="10300"/>
  </dgm:catLst>
  <dgm:styleLbl name="node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lignNode1">
    <dgm:fillClrLst meth="repeat">
      <a:schemeClr val="dk2"/>
    </dgm:fillClrLst>
    <dgm:linClrLst meth="repeat">
      <a:schemeClr val="dk2"/>
    </dgm:linClrLst>
    <dgm:effectClrLst/>
    <dgm:txLinClrLst/>
    <dgm:txFillClrLst/>
    <dgm:txEffectClrLst/>
  </dgm:styleLbl>
  <dgm:styleLbl name="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ln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vennNode1">
    <dgm:fillClrLst meth="repeat">
      <a:schemeClr val="dk2">
        <a:alpha val="50000"/>
      </a:schemeClr>
    </dgm:fillClrLst>
    <dgm:linClrLst meth="repeat">
      <a:schemeClr val="lt2"/>
    </dgm:linClrLst>
    <dgm:effectClrLst/>
    <dgm:txLinClrLst/>
    <dgm:txFillClrLst/>
    <dgm:txEffectClrLst/>
  </dgm:styleLbl>
  <dgm:styleLbl name="node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fgImgPlace1">
    <dgm:fillClrLst meth="repeat">
      <a:schemeClr val="dk2">
        <a:tint val="50000"/>
      </a:schemeClr>
    </dgm:fillClrLst>
    <dgm:linClrLst meth="repeat">
      <a:schemeClr val="lt2"/>
    </dgm:linClrLst>
    <dgm:effectClrLst/>
    <dgm:txLinClrLst/>
    <dgm:txFillClrLst meth="repeat">
      <a:schemeClr val="lt2"/>
    </dgm:txFillClrLst>
    <dgm:txEffectClrLst/>
  </dgm:styleLbl>
  <dgm:styleLbl name="align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bg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callout">
    <dgm:fillClrLst meth="repeat">
      <a:schemeClr val="dk2"/>
    </dgm:fillClrLst>
    <dgm:linClrLst meth="repeat">
      <a:schemeClr val="dk2">
        <a:tint val="50000"/>
      </a:schemeClr>
    </dgm:linClrLst>
    <dgm:effectClrLst/>
    <dgm:txLinClrLst/>
    <dgm:txFillClrLst meth="repeat">
      <a:schemeClr val="lt2"/>
    </dgm:txFillClrLst>
    <dgm:txEffectClrLst/>
  </dgm:styleLbl>
  <dgm:styleLbl name="asst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parCh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 meth="repeat">
      <a:schemeClr val="lt2"/>
    </dgm:txFillClrLst>
    <dgm:txEffectClrLst/>
  </dgm:styleLbl>
  <dgm:styleLbl name="parChTrans2D2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3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4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1D1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2">
        <a:alpha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dk2">
        <a:tint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dk2">
        <a:shade val="8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dk2">
        <a:tint val="50000"/>
        <a:alpha val="4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dk2">
        <a:tint val="60000"/>
      </a:schemeClr>
    </dgm:fillClrLst>
    <dgm:linClrLst meth="repeat">
      <a:schemeClr val="lt2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2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6.xml><?xml version="1.0" encoding="utf-8"?>
<dgm:colorsDef xmlns:dgm="http://schemas.openxmlformats.org/drawingml/2006/diagram" xmlns:a="http://schemas.openxmlformats.org/drawingml/2006/main" uniqueId="urn:microsoft.com/office/officeart/2005/8/colors/accent0_3">
  <dgm:title val=""/>
  <dgm:desc val=""/>
  <dgm:catLst>
    <dgm:cat type="mainScheme" pri="10300"/>
  </dgm:catLst>
  <dgm:styleLbl name="node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lignNode1">
    <dgm:fillClrLst meth="repeat">
      <a:schemeClr val="dk2"/>
    </dgm:fillClrLst>
    <dgm:linClrLst meth="repeat">
      <a:schemeClr val="dk2"/>
    </dgm:linClrLst>
    <dgm:effectClrLst/>
    <dgm:txLinClrLst/>
    <dgm:txFillClrLst/>
    <dgm:txEffectClrLst/>
  </dgm:styleLbl>
  <dgm:styleLbl name="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ln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vennNode1">
    <dgm:fillClrLst meth="repeat">
      <a:schemeClr val="dk2">
        <a:alpha val="50000"/>
      </a:schemeClr>
    </dgm:fillClrLst>
    <dgm:linClrLst meth="repeat">
      <a:schemeClr val="lt2"/>
    </dgm:linClrLst>
    <dgm:effectClrLst/>
    <dgm:txLinClrLst/>
    <dgm:txFillClrLst/>
    <dgm:txEffectClrLst/>
  </dgm:styleLbl>
  <dgm:styleLbl name="node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fgImgPlace1">
    <dgm:fillClrLst meth="repeat">
      <a:schemeClr val="dk2">
        <a:tint val="50000"/>
      </a:schemeClr>
    </dgm:fillClrLst>
    <dgm:linClrLst meth="repeat">
      <a:schemeClr val="lt2"/>
    </dgm:linClrLst>
    <dgm:effectClrLst/>
    <dgm:txLinClrLst/>
    <dgm:txFillClrLst meth="repeat">
      <a:schemeClr val="lt2"/>
    </dgm:txFillClrLst>
    <dgm:txEffectClrLst/>
  </dgm:styleLbl>
  <dgm:styleLbl name="align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bg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callout">
    <dgm:fillClrLst meth="repeat">
      <a:schemeClr val="dk2"/>
    </dgm:fillClrLst>
    <dgm:linClrLst meth="repeat">
      <a:schemeClr val="dk2">
        <a:tint val="50000"/>
      </a:schemeClr>
    </dgm:linClrLst>
    <dgm:effectClrLst/>
    <dgm:txLinClrLst/>
    <dgm:txFillClrLst meth="repeat">
      <a:schemeClr val="lt2"/>
    </dgm:txFillClrLst>
    <dgm:txEffectClrLst/>
  </dgm:styleLbl>
  <dgm:styleLbl name="asst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parCh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 meth="repeat">
      <a:schemeClr val="lt2"/>
    </dgm:txFillClrLst>
    <dgm:txEffectClrLst/>
  </dgm:styleLbl>
  <dgm:styleLbl name="parChTrans2D2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3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4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1D1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2">
        <a:alpha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dk2">
        <a:tint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dk2">
        <a:shade val="8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dk2">
        <a:tint val="50000"/>
        <a:alpha val="4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dk2">
        <a:tint val="60000"/>
      </a:schemeClr>
    </dgm:fillClrLst>
    <dgm:linClrLst meth="repeat">
      <a:schemeClr val="lt2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2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7.xml><?xml version="1.0" encoding="utf-8"?>
<dgm:colorsDef xmlns:dgm="http://schemas.openxmlformats.org/drawingml/2006/diagram" xmlns:a="http://schemas.openxmlformats.org/drawingml/2006/main" uniqueId="urn:microsoft.com/office/officeart/2005/8/colors/accent0_3">
  <dgm:title val=""/>
  <dgm:desc val=""/>
  <dgm:catLst>
    <dgm:cat type="mainScheme" pri="10300"/>
  </dgm:catLst>
  <dgm:styleLbl name="node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lignNode1">
    <dgm:fillClrLst meth="repeat">
      <a:schemeClr val="dk2"/>
    </dgm:fillClrLst>
    <dgm:linClrLst meth="repeat">
      <a:schemeClr val="dk2"/>
    </dgm:linClrLst>
    <dgm:effectClrLst/>
    <dgm:txLinClrLst/>
    <dgm:txFillClrLst/>
    <dgm:txEffectClrLst/>
  </dgm:styleLbl>
  <dgm:styleLbl name="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ln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vennNode1">
    <dgm:fillClrLst meth="repeat">
      <a:schemeClr val="dk2">
        <a:alpha val="50000"/>
      </a:schemeClr>
    </dgm:fillClrLst>
    <dgm:linClrLst meth="repeat">
      <a:schemeClr val="lt2"/>
    </dgm:linClrLst>
    <dgm:effectClrLst/>
    <dgm:txLinClrLst/>
    <dgm:txFillClrLst/>
    <dgm:txEffectClrLst/>
  </dgm:styleLbl>
  <dgm:styleLbl name="node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fgImgPlace1">
    <dgm:fillClrLst meth="repeat">
      <a:schemeClr val="dk2">
        <a:tint val="50000"/>
      </a:schemeClr>
    </dgm:fillClrLst>
    <dgm:linClrLst meth="repeat">
      <a:schemeClr val="lt2"/>
    </dgm:linClrLst>
    <dgm:effectClrLst/>
    <dgm:txLinClrLst/>
    <dgm:txFillClrLst meth="repeat">
      <a:schemeClr val="lt2"/>
    </dgm:txFillClrLst>
    <dgm:txEffectClrLst/>
  </dgm:styleLbl>
  <dgm:styleLbl name="align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bg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callout">
    <dgm:fillClrLst meth="repeat">
      <a:schemeClr val="dk2"/>
    </dgm:fillClrLst>
    <dgm:linClrLst meth="repeat">
      <a:schemeClr val="dk2">
        <a:tint val="50000"/>
      </a:schemeClr>
    </dgm:linClrLst>
    <dgm:effectClrLst/>
    <dgm:txLinClrLst/>
    <dgm:txFillClrLst meth="repeat">
      <a:schemeClr val="lt2"/>
    </dgm:txFillClrLst>
    <dgm:txEffectClrLst/>
  </dgm:styleLbl>
  <dgm:styleLbl name="asst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parCh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 meth="repeat">
      <a:schemeClr val="lt2"/>
    </dgm:txFillClrLst>
    <dgm:txEffectClrLst/>
  </dgm:styleLbl>
  <dgm:styleLbl name="parChTrans2D2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3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4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1D1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2">
        <a:alpha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dk2">
        <a:tint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dk2">
        <a:shade val="8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dk2">
        <a:tint val="50000"/>
        <a:alpha val="4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dk2">
        <a:tint val="60000"/>
      </a:schemeClr>
    </dgm:fillClrLst>
    <dgm:linClrLst meth="repeat">
      <a:schemeClr val="lt2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2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8.xml><?xml version="1.0" encoding="utf-8"?>
<dgm:colorsDef xmlns:dgm="http://schemas.openxmlformats.org/drawingml/2006/diagram" xmlns:a="http://schemas.openxmlformats.org/drawingml/2006/main" uniqueId="urn:microsoft.com/office/officeart/2005/8/colors/accent1_3">
  <dgm:title val=""/>
  <dgm:desc val=""/>
  <dgm:catLst>
    <dgm:cat type="accent1" pri="11300"/>
  </dgm:catLst>
  <dgm:styleLbl name="node0">
    <dgm:fillClrLst meth="repeat">
      <a:schemeClr val="accent1">
        <a:shade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1">
        <a:shade val="80000"/>
      </a:schemeClr>
      <a:schemeClr val="accent1">
        <a:tint val="70000"/>
      </a:schemeClr>
    </dgm:fillClrLst>
    <dgm:linClrLst>
      <a:schemeClr val="accent1">
        <a:shade val="80000"/>
      </a:schemeClr>
      <a:schemeClr val="accent1">
        <a:tint val="70000"/>
      </a:schemeClr>
    </dgm:linClrLst>
    <dgm:effectClrLst/>
    <dgm:txLinClrLst/>
    <dgm:txFillClrLst/>
    <dgm:txEffectClrLst/>
  </dgm:styleLbl>
  <dgm:styleLbl name="node1">
    <dgm:fillClrLst>
      <a:schemeClr val="accent1">
        <a:shade val="80000"/>
      </a:schemeClr>
      <a:schemeClr val="accent1">
        <a:tint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lnNode1">
    <dgm:fillClrLst>
      <a:schemeClr val="accent1">
        <a:shade val="80000"/>
      </a:schemeClr>
      <a:schemeClr val="accent1">
        <a:tint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1">
        <a:shade val="80000"/>
        <a:alpha val="50000"/>
      </a:schemeClr>
      <a:schemeClr val="accent1">
        <a:tint val="70000"/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1">
        <a:tint val="99000"/>
      </a:schemeClr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>
        <a:tint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1">
        <a:tint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1">
        <a:tint val="50000"/>
      </a:schemeClr>
      <a:schemeClr val="accent1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1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1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1">
        <a:shade val="90000"/>
      </a:schemeClr>
      <a:schemeClr val="accent1">
        <a:tint val="70000"/>
      </a:schemeClr>
    </dgm:fillClrLst>
    <dgm:linClrLst>
      <a:schemeClr val="accent1">
        <a:shade val="90000"/>
      </a:schemeClr>
      <a:schemeClr val="accent1">
        <a:tint val="70000"/>
      </a:schemeClr>
    </dgm:linClrLst>
    <dgm:effectClrLst/>
    <dgm:txLinClrLst/>
    <dgm:txFillClrLst/>
    <dgm:txEffectClrLst/>
  </dgm:styleLbl>
  <dgm:styleLbl name="fgSibTrans2D1">
    <dgm:fillClrLst>
      <a:schemeClr val="accent1">
        <a:shade val="90000"/>
      </a:schemeClr>
      <a:schemeClr val="accent1">
        <a:tint val="70000"/>
      </a:schemeClr>
    </dgm:fillClrLst>
    <dgm:linClrLst>
      <a:schemeClr val="accent1">
        <a:shade val="90000"/>
      </a:schemeClr>
      <a:schemeClr val="accent1">
        <a:tint val="70000"/>
      </a:schemeClr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1">
        <a:shade val="90000"/>
      </a:schemeClr>
      <a:schemeClr val="accent1">
        <a:tint val="70000"/>
      </a:schemeClr>
    </dgm:fillClrLst>
    <dgm:linClrLst>
      <a:schemeClr val="accent1">
        <a:shade val="90000"/>
      </a:schemeClr>
      <a:schemeClr val="accent1">
        <a:tint val="70000"/>
      </a:schemeClr>
    </dgm:linClrLst>
    <dgm:effectClrLst/>
    <dgm:txLinClrLst/>
    <dgm:txFillClrLst meth="repeat">
      <a:schemeClr val="lt1"/>
    </dgm:txFillClrLst>
    <dgm:txEffectClrLst/>
  </dgm:styleLbl>
  <dgm:styleLbl name="sibTrans1D1">
    <dgm:fillClrLst>
      <a:schemeClr val="accent1">
        <a:shade val="90000"/>
      </a:schemeClr>
      <a:schemeClr val="accent1">
        <a:tint val="70000"/>
      </a:schemeClr>
    </dgm:fillClrLst>
    <dgm:linClrLst>
      <a:schemeClr val="accent1">
        <a:shade val="90000"/>
      </a:schemeClr>
      <a:schemeClr val="accent1">
        <a:tint val="70000"/>
      </a:schemeClr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>
        <a:shade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>
        <a:shade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1">
        <a:tint val="99000"/>
      </a:schemeClr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1">
        <a:tint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1">
        <a:tint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>
        <a:tint val="90000"/>
      </a:schemeClr>
    </dgm:fillClrLst>
    <dgm:linClrLst meth="repeat">
      <a:schemeClr val="accent1">
        <a:tint val="90000"/>
      </a:schemeClr>
    </dgm:linClrLst>
    <dgm:effectClrLst/>
    <dgm:txLinClrLst/>
    <dgm:txFillClrLst/>
    <dgm:txEffectClrLst/>
  </dgm:styleLbl>
  <dgm:styleLbl name="parChTrans2D3">
    <dgm:fillClrLst meth="repeat">
      <a:schemeClr val="accent1">
        <a:tint val="70000"/>
      </a:schemeClr>
    </dgm:fillClrLst>
    <dgm:linClrLst meth="repeat">
      <a:schemeClr val="accent1">
        <a:tint val="70000"/>
      </a:schemeClr>
    </dgm:linClrLst>
    <dgm:effectClrLst/>
    <dgm:txLinClrLst/>
    <dgm:txFillClrLst/>
    <dgm:txEffectClrLst/>
  </dgm:styleLbl>
  <dgm:styleLbl name="parChTrans2D4">
    <dgm:fillClrLst meth="repeat">
      <a:schemeClr val="accent1">
        <a:tint val="50000"/>
      </a:schemeClr>
    </dgm:fillClrLst>
    <dgm:linClrLst meth="repeat">
      <a:schemeClr val="accent1">
        <a:tint val="50000"/>
      </a:schemeClr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>
        <a:shade val="80000"/>
      </a:schemeClr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>
        <a:tint val="99000"/>
      </a:schemeClr>
    </dgm:fillClrLst>
    <dgm:linClrLst meth="repeat">
      <a:schemeClr val="accent1">
        <a:tint val="99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>
        <a:tint val="80000"/>
      </a:schemeClr>
    </dgm:fillClrLst>
    <dgm:linClrLst meth="repeat">
      <a:schemeClr val="accent1">
        <a:tint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>
        <a:tint val="70000"/>
      </a:schemeClr>
    </dgm:fillClrLst>
    <dgm:linClrLst meth="repeat">
      <a:schemeClr val="accent1">
        <a:tint val="7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1">
        <a:shade val="80000"/>
      </a:schemeClr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1">
        <a:shade val="80000"/>
      </a:schemeClr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1">
        <a:shade val="80000"/>
      </a:schemeClr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1">
        <a:shade val="80000"/>
      </a:schemeClr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1">
        <a:shade val="80000"/>
      </a:schemeClr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>
        <a:tint val="99000"/>
      </a:schemeClr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>
        <a:tint val="80000"/>
      </a:schemeClr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9.xml><?xml version="1.0" encoding="utf-8"?>
<dgm:colorsDef xmlns:dgm="http://schemas.openxmlformats.org/drawingml/2006/diagram" xmlns:a="http://schemas.openxmlformats.org/drawingml/2006/main" uniqueId="urn:microsoft.com/office/officeart/2005/8/colors/accent0_3">
  <dgm:title val=""/>
  <dgm:desc val=""/>
  <dgm:catLst>
    <dgm:cat type="mainScheme" pri="10300"/>
  </dgm:catLst>
  <dgm:styleLbl name="node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lignNode1">
    <dgm:fillClrLst meth="repeat">
      <a:schemeClr val="dk2"/>
    </dgm:fillClrLst>
    <dgm:linClrLst meth="repeat">
      <a:schemeClr val="dk2"/>
    </dgm:linClrLst>
    <dgm:effectClrLst/>
    <dgm:txLinClrLst/>
    <dgm:txFillClrLst/>
    <dgm:txEffectClrLst/>
  </dgm:styleLbl>
  <dgm:styleLbl name="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ln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vennNode1">
    <dgm:fillClrLst meth="repeat">
      <a:schemeClr val="dk2">
        <a:alpha val="50000"/>
      </a:schemeClr>
    </dgm:fillClrLst>
    <dgm:linClrLst meth="repeat">
      <a:schemeClr val="lt2"/>
    </dgm:linClrLst>
    <dgm:effectClrLst/>
    <dgm:txLinClrLst/>
    <dgm:txFillClrLst/>
    <dgm:txEffectClrLst/>
  </dgm:styleLbl>
  <dgm:styleLbl name="node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fgImgPlace1">
    <dgm:fillClrLst meth="repeat">
      <a:schemeClr val="dk2">
        <a:tint val="50000"/>
      </a:schemeClr>
    </dgm:fillClrLst>
    <dgm:linClrLst meth="repeat">
      <a:schemeClr val="lt2"/>
    </dgm:linClrLst>
    <dgm:effectClrLst/>
    <dgm:txLinClrLst/>
    <dgm:txFillClrLst meth="repeat">
      <a:schemeClr val="lt2"/>
    </dgm:txFillClrLst>
    <dgm:txEffectClrLst/>
  </dgm:styleLbl>
  <dgm:styleLbl name="align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bg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callout">
    <dgm:fillClrLst meth="repeat">
      <a:schemeClr val="dk2"/>
    </dgm:fillClrLst>
    <dgm:linClrLst meth="repeat">
      <a:schemeClr val="dk2">
        <a:tint val="50000"/>
      </a:schemeClr>
    </dgm:linClrLst>
    <dgm:effectClrLst/>
    <dgm:txLinClrLst/>
    <dgm:txFillClrLst meth="repeat">
      <a:schemeClr val="lt2"/>
    </dgm:txFillClrLst>
    <dgm:txEffectClrLst/>
  </dgm:styleLbl>
  <dgm:styleLbl name="asst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parCh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 meth="repeat">
      <a:schemeClr val="lt2"/>
    </dgm:txFillClrLst>
    <dgm:txEffectClrLst/>
  </dgm:styleLbl>
  <dgm:styleLbl name="parChTrans2D2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3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4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1D1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2">
        <a:alpha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dk2">
        <a:tint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dk2">
        <a:shade val="8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dk2">
        <a:tint val="50000"/>
        <a:alpha val="4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dk2">
        <a:tint val="60000"/>
      </a:schemeClr>
    </dgm:fillClrLst>
    <dgm:linClrLst meth="repeat">
      <a:schemeClr val="lt2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2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0.xml><?xml version="1.0" encoding="utf-8"?>
<dgm:colorsDef xmlns:dgm="http://schemas.openxmlformats.org/drawingml/2006/diagram" xmlns:a="http://schemas.openxmlformats.org/drawingml/2006/main" uniqueId="urn:microsoft.com/office/officeart/2005/8/colors/accent0_3">
  <dgm:title val=""/>
  <dgm:desc val=""/>
  <dgm:catLst>
    <dgm:cat type="mainScheme" pri="10300"/>
  </dgm:catLst>
  <dgm:styleLbl name="node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lignNode1">
    <dgm:fillClrLst meth="repeat">
      <a:schemeClr val="dk2"/>
    </dgm:fillClrLst>
    <dgm:linClrLst meth="repeat">
      <a:schemeClr val="dk2"/>
    </dgm:linClrLst>
    <dgm:effectClrLst/>
    <dgm:txLinClrLst/>
    <dgm:txFillClrLst/>
    <dgm:txEffectClrLst/>
  </dgm:styleLbl>
  <dgm:styleLbl name="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ln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vennNode1">
    <dgm:fillClrLst meth="repeat">
      <a:schemeClr val="dk2">
        <a:alpha val="50000"/>
      </a:schemeClr>
    </dgm:fillClrLst>
    <dgm:linClrLst meth="repeat">
      <a:schemeClr val="lt2"/>
    </dgm:linClrLst>
    <dgm:effectClrLst/>
    <dgm:txLinClrLst/>
    <dgm:txFillClrLst/>
    <dgm:txEffectClrLst/>
  </dgm:styleLbl>
  <dgm:styleLbl name="node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fgImgPlace1">
    <dgm:fillClrLst meth="repeat">
      <a:schemeClr val="dk2">
        <a:tint val="50000"/>
      </a:schemeClr>
    </dgm:fillClrLst>
    <dgm:linClrLst meth="repeat">
      <a:schemeClr val="lt2"/>
    </dgm:linClrLst>
    <dgm:effectClrLst/>
    <dgm:txLinClrLst/>
    <dgm:txFillClrLst meth="repeat">
      <a:schemeClr val="lt2"/>
    </dgm:txFillClrLst>
    <dgm:txEffectClrLst/>
  </dgm:styleLbl>
  <dgm:styleLbl name="align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bg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callout">
    <dgm:fillClrLst meth="repeat">
      <a:schemeClr val="dk2"/>
    </dgm:fillClrLst>
    <dgm:linClrLst meth="repeat">
      <a:schemeClr val="dk2">
        <a:tint val="50000"/>
      </a:schemeClr>
    </dgm:linClrLst>
    <dgm:effectClrLst/>
    <dgm:txLinClrLst/>
    <dgm:txFillClrLst meth="repeat">
      <a:schemeClr val="lt2"/>
    </dgm:txFillClrLst>
    <dgm:txEffectClrLst/>
  </dgm:styleLbl>
  <dgm:styleLbl name="asst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parCh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 meth="repeat">
      <a:schemeClr val="lt2"/>
    </dgm:txFillClrLst>
    <dgm:txEffectClrLst/>
  </dgm:styleLbl>
  <dgm:styleLbl name="parChTrans2D2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3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4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1D1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2">
        <a:alpha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dk2">
        <a:tint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dk2">
        <a:shade val="8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dk2">
        <a:tint val="50000"/>
        <a:alpha val="4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dk2">
        <a:tint val="60000"/>
      </a:schemeClr>
    </dgm:fillClrLst>
    <dgm:linClrLst meth="repeat">
      <a:schemeClr val="lt2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2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1.xml><?xml version="1.0" encoding="utf-8"?>
<dgm:colorsDef xmlns:dgm="http://schemas.openxmlformats.org/drawingml/2006/diagram" xmlns:a="http://schemas.openxmlformats.org/drawingml/2006/main" uniqueId="urn:microsoft.com/office/officeart/2005/8/colors/accent0_3">
  <dgm:title val=""/>
  <dgm:desc val=""/>
  <dgm:catLst>
    <dgm:cat type="mainScheme" pri="10300"/>
  </dgm:catLst>
  <dgm:styleLbl name="node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lignNode1">
    <dgm:fillClrLst meth="repeat">
      <a:schemeClr val="dk2"/>
    </dgm:fillClrLst>
    <dgm:linClrLst meth="repeat">
      <a:schemeClr val="dk2"/>
    </dgm:linClrLst>
    <dgm:effectClrLst/>
    <dgm:txLinClrLst/>
    <dgm:txFillClrLst/>
    <dgm:txEffectClrLst/>
  </dgm:styleLbl>
  <dgm:styleLbl name="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ln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vennNode1">
    <dgm:fillClrLst meth="repeat">
      <a:schemeClr val="dk2">
        <a:alpha val="50000"/>
      </a:schemeClr>
    </dgm:fillClrLst>
    <dgm:linClrLst meth="repeat">
      <a:schemeClr val="lt2"/>
    </dgm:linClrLst>
    <dgm:effectClrLst/>
    <dgm:txLinClrLst/>
    <dgm:txFillClrLst/>
    <dgm:txEffectClrLst/>
  </dgm:styleLbl>
  <dgm:styleLbl name="node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fgImgPlace1">
    <dgm:fillClrLst meth="repeat">
      <a:schemeClr val="dk2">
        <a:tint val="50000"/>
      </a:schemeClr>
    </dgm:fillClrLst>
    <dgm:linClrLst meth="repeat">
      <a:schemeClr val="lt2"/>
    </dgm:linClrLst>
    <dgm:effectClrLst/>
    <dgm:txLinClrLst/>
    <dgm:txFillClrLst meth="repeat">
      <a:schemeClr val="lt2"/>
    </dgm:txFillClrLst>
    <dgm:txEffectClrLst/>
  </dgm:styleLbl>
  <dgm:styleLbl name="align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bg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callout">
    <dgm:fillClrLst meth="repeat">
      <a:schemeClr val="dk2"/>
    </dgm:fillClrLst>
    <dgm:linClrLst meth="repeat">
      <a:schemeClr val="dk2">
        <a:tint val="50000"/>
      </a:schemeClr>
    </dgm:linClrLst>
    <dgm:effectClrLst/>
    <dgm:txLinClrLst/>
    <dgm:txFillClrLst meth="repeat">
      <a:schemeClr val="lt2"/>
    </dgm:txFillClrLst>
    <dgm:txEffectClrLst/>
  </dgm:styleLbl>
  <dgm:styleLbl name="asst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parCh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 meth="repeat">
      <a:schemeClr val="lt2"/>
    </dgm:txFillClrLst>
    <dgm:txEffectClrLst/>
  </dgm:styleLbl>
  <dgm:styleLbl name="parChTrans2D2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3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4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1D1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2">
        <a:alpha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dk2">
        <a:tint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dk2">
        <a:shade val="8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dk2">
        <a:tint val="50000"/>
        <a:alpha val="4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dk2">
        <a:tint val="60000"/>
      </a:schemeClr>
    </dgm:fillClrLst>
    <dgm:linClrLst meth="repeat">
      <a:schemeClr val="lt2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2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2.xml><?xml version="1.0" encoding="utf-8"?>
<dgm:colorsDef xmlns:dgm="http://schemas.openxmlformats.org/drawingml/2006/diagram" xmlns:a="http://schemas.openxmlformats.org/drawingml/2006/main" uniqueId="urn:microsoft.com/office/officeart/2005/8/colors/accent1_3">
  <dgm:title val=""/>
  <dgm:desc val=""/>
  <dgm:catLst>
    <dgm:cat type="accent1" pri="11300"/>
  </dgm:catLst>
  <dgm:styleLbl name="node0">
    <dgm:fillClrLst meth="repeat">
      <a:schemeClr val="accent1">
        <a:shade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1">
        <a:shade val="80000"/>
      </a:schemeClr>
      <a:schemeClr val="accent1">
        <a:tint val="70000"/>
      </a:schemeClr>
    </dgm:fillClrLst>
    <dgm:linClrLst>
      <a:schemeClr val="accent1">
        <a:shade val="80000"/>
      </a:schemeClr>
      <a:schemeClr val="accent1">
        <a:tint val="70000"/>
      </a:schemeClr>
    </dgm:linClrLst>
    <dgm:effectClrLst/>
    <dgm:txLinClrLst/>
    <dgm:txFillClrLst/>
    <dgm:txEffectClrLst/>
  </dgm:styleLbl>
  <dgm:styleLbl name="node1">
    <dgm:fillClrLst>
      <a:schemeClr val="accent1">
        <a:shade val="80000"/>
      </a:schemeClr>
      <a:schemeClr val="accent1">
        <a:tint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lnNode1">
    <dgm:fillClrLst>
      <a:schemeClr val="accent1">
        <a:shade val="80000"/>
      </a:schemeClr>
      <a:schemeClr val="accent1">
        <a:tint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1">
        <a:shade val="80000"/>
        <a:alpha val="50000"/>
      </a:schemeClr>
      <a:schemeClr val="accent1">
        <a:tint val="70000"/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1">
        <a:tint val="99000"/>
      </a:schemeClr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>
        <a:tint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1">
        <a:tint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1">
        <a:tint val="50000"/>
      </a:schemeClr>
      <a:schemeClr val="accent1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1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1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1">
        <a:shade val="90000"/>
      </a:schemeClr>
      <a:schemeClr val="accent1">
        <a:tint val="70000"/>
      </a:schemeClr>
    </dgm:fillClrLst>
    <dgm:linClrLst>
      <a:schemeClr val="accent1">
        <a:shade val="90000"/>
      </a:schemeClr>
      <a:schemeClr val="accent1">
        <a:tint val="70000"/>
      </a:schemeClr>
    </dgm:linClrLst>
    <dgm:effectClrLst/>
    <dgm:txLinClrLst/>
    <dgm:txFillClrLst/>
    <dgm:txEffectClrLst/>
  </dgm:styleLbl>
  <dgm:styleLbl name="fgSibTrans2D1">
    <dgm:fillClrLst>
      <a:schemeClr val="accent1">
        <a:shade val="90000"/>
      </a:schemeClr>
      <a:schemeClr val="accent1">
        <a:tint val="70000"/>
      </a:schemeClr>
    </dgm:fillClrLst>
    <dgm:linClrLst>
      <a:schemeClr val="accent1">
        <a:shade val="90000"/>
      </a:schemeClr>
      <a:schemeClr val="accent1">
        <a:tint val="70000"/>
      </a:schemeClr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1">
        <a:shade val="90000"/>
      </a:schemeClr>
      <a:schemeClr val="accent1">
        <a:tint val="70000"/>
      </a:schemeClr>
    </dgm:fillClrLst>
    <dgm:linClrLst>
      <a:schemeClr val="accent1">
        <a:shade val="90000"/>
      </a:schemeClr>
      <a:schemeClr val="accent1">
        <a:tint val="70000"/>
      </a:schemeClr>
    </dgm:linClrLst>
    <dgm:effectClrLst/>
    <dgm:txLinClrLst/>
    <dgm:txFillClrLst meth="repeat">
      <a:schemeClr val="lt1"/>
    </dgm:txFillClrLst>
    <dgm:txEffectClrLst/>
  </dgm:styleLbl>
  <dgm:styleLbl name="sibTrans1D1">
    <dgm:fillClrLst>
      <a:schemeClr val="accent1">
        <a:shade val="90000"/>
      </a:schemeClr>
      <a:schemeClr val="accent1">
        <a:tint val="70000"/>
      </a:schemeClr>
    </dgm:fillClrLst>
    <dgm:linClrLst>
      <a:schemeClr val="accent1">
        <a:shade val="90000"/>
      </a:schemeClr>
      <a:schemeClr val="accent1">
        <a:tint val="70000"/>
      </a:schemeClr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>
        <a:shade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>
        <a:shade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1">
        <a:tint val="99000"/>
      </a:schemeClr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1">
        <a:tint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1">
        <a:tint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>
        <a:tint val="90000"/>
      </a:schemeClr>
    </dgm:fillClrLst>
    <dgm:linClrLst meth="repeat">
      <a:schemeClr val="accent1">
        <a:tint val="90000"/>
      </a:schemeClr>
    </dgm:linClrLst>
    <dgm:effectClrLst/>
    <dgm:txLinClrLst/>
    <dgm:txFillClrLst/>
    <dgm:txEffectClrLst/>
  </dgm:styleLbl>
  <dgm:styleLbl name="parChTrans2D3">
    <dgm:fillClrLst meth="repeat">
      <a:schemeClr val="accent1">
        <a:tint val="70000"/>
      </a:schemeClr>
    </dgm:fillClrLst>
    <dgm:linClrLst meth="repeat">
      <a:schemeClr val="accent1">
        <a:tint val="70000"/>
      </a:schemeClr>
    </dgm:linClrLst>
    <dgm:effectClrLst/>
    <dgm:txLinClrLst/>
    <dgm:txFillClrLst/>
    <dgm:txEffectClrLst/>
  </dgm:styleLbl>
  <dgm:styleLbl name="parChTrans2D4">
    <dgm:fillClrLst meth="repeat">
      <a:schemeClr val="accent1">
        <a:tint val="50000"/>
      </a:schemeClr>
    </dgm:fillClrLst>
    <dgm:linClrLst meth="repeat">
      <a:schemeClr val="accent1">
        <a:tint val="50000"/>
      </a:schemeClr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>
        <a:shade val="80000"/>
      </a:schemeClr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>
        <a:tint val="99000"/>
      </a:schemeClr>
    </dgm:fillClrLst>
    <dgm:linClrLst meth="repeat">
      <a:schemeClr val="accent1">
        <a:tint val="99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>
        <a:tint val="80000"/>
      </a:schemeClr>
    </dgm:fillClrLst>
    <dgm:linClrLst meth="repeat">
      <a:schemeClr val="accent1">
        <a:tint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>
        <a:tint val="70000"/>
      </a:schemeClr>
    </dgm:fillClrLst>
    <dgm:linClrLst meth="repeat">
      <a:schemeClr val="accent1">
        <a:tint val="7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1">
        <a:shade val="80000"/>
      </a:schemeClr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1">
        <a:shade val="80000"/>
      </a:schemeClr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1">
        <a:shade val="80000"/>
      </a:schemeClr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1">
        <a:shade val="80000"/>
      </a:schemeClr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1">
        <a:shade val="80000"/>
      </a:schemeClr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>
        <a:tint val="99000"/>
      </a:schemeClr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>
        <a:tint val="80000"/>
      </a:schemeClr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3.xml><?xml version="1.0" encoding="utf-8"?>
<dgm:colorsDef xmlns:dgm="http://schemas.openxmlformats.org/drawingml/2006/diagram" xmlns:a="http://schemas.openxmlformats.org/drawingml/2006/main" uniqueId="urn:microsoft.com/office/officeart/2005/8/colors/accent0_3">
  <dgm:title val=""/>
  <dgm:desc val=""/>
  <dgm:catLst>
    <dgm:cat type="mainScheme" pri="10300"/>
  </dgm:catLst>
  <dgm:styleLbl name="node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lignNode1">
    <dgm:fillClrLst meth="repeat">
      <a:schemeClr val="dk2"/>
    </dgm:fillClrLst>
    <dgm:linClrLst meth="repeat">
      <a:schemeClr val="dk2"/>
    </dgm:linClrLst>
    <dgm:effectClrLst/>
    <dgm:txLinClrLst/>
    <dgm:txFillClrLst/>
    <dgm:txEffectClrLst/>
  </dgm:styleLbl>
  <dgm:styleLbl name="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ln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vennNode1">
    <dgm:fillClrLst meth="repeat">
      <a:schemeClr val="dk2">
        <a:alpha val="50000"/>
      </a:schemeClr>
    </dgm:fillClrLst>
    <dgm:linClrLst meth="repeat">
      <a:schemeClr val="lt2"/>
    </dgm:linClrLst>
    <dgm:effectClrLst/>
    <dgm:txLinClrLst/>
    <dgm:txFillClrLst/>
    <dgm:txEffectClrLst/>
  </dgm:styleLbl>
  <dgm:styleLbl name="node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fgImgPlace1">
    <dgm:fillClrLst meth="repeat">
      <a:schemeClr val="dk2">
        <a:tint val="50000"/>
      </a:schemeClr>
    </dgm:fillClrLst>
    <dgm:linClrLst meth="repeat">
      <a:schemeClr val="lt2"/>
    </dgm:linClrLst>
    <dgm:effectClrLst/>
    <dgm:txLinClrLst/>
    <dgm:txFillClrLst meth="repeat">
      <a:schemeClr val="lt2"/>
    </dgm:txFillClrLst>
    <dgm:txEffectClrLst/>
  </dgm:styleLbl>
  <dgm:styleLbl name="align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bg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callout">
    <dgm:fillClrLst meth="repeat">
      <a:schemeClr val="dk2"/>
    </dgm:fillClrLst>
    <dgm:linClrLst meth="repeat">
      <a:schemeClr val="dk2">
        <a:tint val="50000"/>
      </a:schemeClr>
    </dgm:linClrLst>
    <dgm:effectClrLst/>
    <dgm:txLinClrLst/>
    <dgm:txFillClrLst meth="repeat">
      <a:schemeClr val="lt2"/>
    </dgm:txFillClrLst>
    <dgm:txEffectClrLst/>
  </dgm:styleLbl>
  <dgm:styleLbl name="asst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parCh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 meth="repeat">
      <a:schemeClr val="lt2"/>
    </dgm:txFillClrLst>
    <dgm:txEffectClrLst/>
  </dgm:styleLbl>
  <dgm:styleLbl name="parChTrans2D2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3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4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1D1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2">
        <a:alpha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dk2">
        <a:tint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dk2">
        <a:shade val="8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dk2">
        <a:tint val="50000"/>
        <a:alpha val="4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dk2">
        <a:tint val="60000"/>
      </a:schemeClr>
    </dgm:fillClrLst>
    <dgm:linClrLst meth="repeat">
      <a:schemeClr val="lt2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2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4.xml><?xml version="1.0" encoding="utf-8"?>
<dgm:colorsDef xmlns:dgm="http://schemas.openxmlformats.org/drawingml/2006/diagram" xmlns:a="http://schemas.openxmlformats.org/drawingml/2006/main" uniqueId="urn:microsoft.com/office/officeart/2005/8/colors/accent0_3">
  <dgm:title val=""/>
  <dgm:desc val=""/>
  <dgm:catLst>
    <dgm:cat type="mainScheme" pri="10300"/>
  </dgm:catLst>
  <dgm:styleLbl name="node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lignNode1">
    <dgm:fillClrLst meth="repeat">
      <a:schemeClr val="dk2"/>
    </dgm:fillClrLst>
    <dgm:linClrLst meth="repeat">
      <a:schemeClr val="dk2"/>
    </dgm:linClrLst>
    <dgm:effectClrLst/>
    <dgm:txLinClrLst/>
    <dgm:txFillClrLst/>
    <dgm:txEffectClrLst/>
  </dgm:styleLbl>
  <dgm:styleLbl name="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ln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vennNode1">
    <dgm:fillClrLst meth="repeat">
      <a:schemeClr val="dk2">
        <a:alpha val="50000"/>
      </a:schemeClr>
    </dgm:fillClrLst>
    <dgm:linClrLst meth="repeat">
      <a:schemeClr val="lt2"/>
    </dgm:linClrLst>
    <dgm:effectClrLst/>
    <dgm:txLinClrLst/>
    <dgm:txFillClrLst/>
    <dgm:txEffectClrLst/>
  </dgm:styleLbl>
  <dgm:styleLbl name="node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fgImgPlace1">
    <dgm:fillClrLst meth="repeat">
      <a:schemeClr val="dk2">
        <a:tint val="50000"/>
      </a:schemeClr>
    </dgm:fillClrLst>
    <dgm:linClrLst meth="repeat">
      <a:schemeClr val="lt2"/>
    </dgm:linClrLst>
    <dgm:effectClrLst/>
    <dgm:txLinClrLst/>
    <dgm:txFillClrLst meth="repeat">
      <a:schemeClr val="lt2"/>
    </dgm:txFillClrLst>
    <dgm:txEffectClrLst/>
  </dgm:styleLbl>
  <dgm:styleLbl name="align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bg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callout">
    <dgm:fillClrLst meth="repeat">
      <a:schemeClr val="dk2"/>
    </dgm:fillClrLst>
    <dgm:linClrLst meth="repeat">
      <a:schemeClr val="dk2">
        <a:tint val="50000"/>
      </a:schemeClr>
    </dgm:linClrLst>
    <dgm:effectClrLst/>
    <dgm:txLinClrLst/>
    <dgm:txFillClrLst meth="repeat">
      <a:schemeClr val="lt2"/>
    </dgm:txFillClrLst>
    <dgm:txEffectClrLst/>
  </dgm:styleLbl>
  <dgm:styleLbl name="asst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parCh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 meth="repeat">
      <a:schemeClr val="lt2"/>
    </dgm:txFillClrLst>
    <dgm:txEffectClrLst/>
  </dgm:styleLbl>
  <dgm:styleLbl name="parChTrans2D2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3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4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1D1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2">
        <a:alpha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dk2">
        <a:tint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dk2">
        <a:shade val="8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dk2">
        <a:tint val="50000"/>
        <a:alpha val="4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dk2">
        <a:tint val="60000"/>
      </a:schemeClr>
    </dgm:fillClrLst>
    <dgm:linClrLst meth="repeat">
      <a:schemeClr val="lt2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2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5.xml><?xml version="1.0" encoding="utf-8"?>
<dgm:colorsDef xmlns:dgm="http://schemas.openxmlformats.org/drawingml/2006/diagram" xmlns:a="http://schemas.openxmlformats.org/drawingml/2006/main" uniqueId="urn:microsoft.com/office/officeart/2005/8/colors/accent0_3">
  <dgm:title val=""/>
  <dgm:desc val=""/>
  <dgm:catLst>
    <dgm:cat type="mainScheme" pri="10300"/>
  </dgm:catLst>
  <dgm:styleLbl name="node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lignNode1">
    <dgm:fillClrLst meth="repeat">
      <a:schemeClr val="dk2"/>
    </dgm:fillClrLst>
    <dgm:linClrLst meth="repeat">
      <a:schemeClr val="dk2"/>
    </dgm:linClrLst>
    <dgm:effectClrLst/>
    <dgm:txLinClrLst/>
    <dgm:txFillClrLst/>
    <dgm:txEffectClrLst/>
  </dgm:styleLbl>
  <dgm:styleLbl name="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ln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vennNode1">
    <dgm:fillClrLst meth="repeat">
      <a:schemeClr val="dk2">
        <a:alpha val="50000"/>
      </a:schemeClr>
    </dgm:fillClrLst>
    <dgm:linClrLst meth="repeat">
      <a:schemeClr val="lt2"/>
    </dgm:linClrLst>
    <dgm:effectClrLst/>
    <dgm:txLinClrLst/>
    <dgm:txFillClrLst/>
    <dgm:txEffectClrLst/>
  </dgm:styleLbl>
  <dgm:styleLbl name="node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fgImgPlace1">
    <dgm:fillClrLst meth="repeat">
      <a:schemeClr val="dk2">
        <a:tint val="50000"/>
      </a:schemeClr>
    </dgm:fillClrLst>
    <dgm:linClrLst meth="repeat">
      <a:schemeClr val="lt2"/>
    </dgm:linClrLst>
    <dgm:effectClrLst/>
    <dgm:txLinClrLst/>
    <dgm:txFillClrLst meth="repeat">
      <a:schemeClr val="lt2"/>
    </dgm:txFillClrLst>
    <dgm:txEffectClrLst/>
  </dgm:styleLbl>
  <dgm:styleLbl name="align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bg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callout">
    <dgm:fillClrLst meth="repeat">
      <a:schemeClr val="dk2"/>
    </dgm:fillClrLst>
    <dgm:linClrLst meth="repeat">
      <a:schemeClr val="dk2">
        <a:tint val="50000"/>
      </a:schemeClr>
    </dgm:linClrLst>
    <dgm:effectClrLst/>
    <dgm:txLinClrLst/>
    <dgm:txFillClrLst meth="repeat">
      <a:schemeClr val="lt2"/>
    </dgm:txFillClrLst>
    <dgm:txEffectClrLst/>
  </dgm:styleLbl>
  <dgm:styleLbl name="asst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parCh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 meth="repeat">
      <a:schemeClr val="lt2"/>
    </dgm:txFillClrLst>
    <dgm:txEffectClrLst/>
  </dgm:styleLbl>
  <dgm:styleLbl name="parChTrans2D2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3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4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1D1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2">
        <a:alpha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dk2">
        <a:tint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dk2">
        <a:shade val="8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dk2">
        <a:tint val="50000"/>
        <a:alpha val="4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dk2">
        <a:tint val="60000"/>
      </a:schemeClr>
    </dgm:fillClrLst>
    <dgm:linClrLst meth="repeat">
      <a:schemeClr val="lt2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2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6.xml><?xml version="1.0" encoding="utf-8"?>
<dgm:colorsDef xmlns:dgm="http://schemas.openxmlformats.org/drawingml/2006/diagram" xmlns:a="http://schemas.openxmlformats.org/drawingml/2006/main" uniqueId="urn:microsoft.com/office/officeart/2005/8/colors/accent1_3">
  <dgm:title val=""/>
  <dgm:desc val=""/>
  <dgm:catLst>
    <dgm:cat type="accent1" pri="11300"/>
  </dgm:catLst>
  <dgm:styleLbl name="node0">
    <dgm:fillClrLst meth="repeat">
      <a:schemeClr val="accent1">
        <a:shade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1">
        <a:shade val="80000"/>
      </a:schemeClr>
      <a:schemeClr val="accent1">
        <a:tint val="70000"/>
      </a:schemeClr>
    </dgm:fillClrLst>
    <dgm:linClrLst>
      <a:schemeClr val="accent1">
        <a:shade val="80000"/>
      </a:schemeClr>
      <a:schemeClr val="accent1">
        <a:tint val="70000"/>
      </a:schemeClr>
    </dgm:linClrLst>
    <dgm:effectClrLst/>
    <dgm:txLinClrLst/>
    <dgm:txFillClrLst/>
    <dgm:txEffectClrLst/>
  </dgm:styleLbl>
  <dgm:styleLbl name="node1">
    <dgm:fillClrLst>
      <a:schemeClr val="accent1">
        <a:shade val="80000"/>
      </a:schemeClr>
      <a:schemeClr val="accent1">
        <a:tint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lnNode1">
    <dgm:fillClrLst>
      <a:schemeClr val="accent1">
        <a:shade val="80000"/>
      </a:schemeClr>
      <a:schemeClr val="accent1">
        <a:tint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1">
        <a:shade val="80000"/>
        <a:alpha val="50000"/>
      </a:schemeClr>
      <a:schemeClr val="accent1">
        <a:tint val="70000"/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1">
        <a:tint val="99000"/>
      </a:schemeClr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>
        <a:tint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1">
        <a:tint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1">
        <a:tint val="50000"/>
      </a:schemeClr>
      <a:schemeClr val="accent1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1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1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1">
        <a:shade val="90000"/>
      </a:schemeClr>
      <a:schemeClr val="accent1">
        <a:tint val="70000"/>
      </a:schemeClr>
    </dgm:fillClrLst>
    <dgm:linClrLst>
      <a:schemeClr val="accent1">
        <a:shade val="90000"/>
      </a:schemeClr>
      <a:schemeClr val="accent1">
        <a:tint val="70000"/>
      </a:schemeClr>
    </dgm:linClrLst>
    <dgm:effectClrLst/>
    <dgm:txLinClrLst/>
    <dgm:txFillClrLst/>
    <dgm:txEffectClrLst/>
  </dgm:styleLbl>
  <dgm:styleLbl name="fgSibTrans2D1">
    <dgm:fillClrLst>
      <a:schemeClr val="accent1">
        <a:shade val="90000"/>
      </a:schemeClr>
      <a:schemeClr val="accent1">
        <a:tint val="70000"/>
      </a:schemeClr>
    </dgm:fillClrLst>
    <dgm:linClrLst>
      <a:schemeClr val="accent1">
        <a:shade val="90000"/>
      </a:schemeClr>
      <a:schemeClr val="accent1">
        <a:tint val="70000"/>
      </a:schemeClr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1">
        <a:shade val="90000"/>
      </a:schemeClr>
      <a:schemeClr val="accent1">
        <a:tint val="70000"/>
      </a:schemeClr>
    </dgm:fillClrLst>
    <dgm:linClrLst>
      <a:schemeClr val="accent1">
        <a:shade val="90000"/>
      </a:schemeClr>
      <a:schemeClr val="accent1">
        <a:tint val="70000"/>
      </a:schemeClr>
    </dgm:linClrLst>
    <dgm:effectClrLst/>
    <dgm:txLinClrLst/>
    <dgm:txFillClrLst meth="repeat">
      <a:schemeClr val="lt1"/>
    </dgm:txFillClrLst>
    <dgm:txEffectClrLst/>
  </dgm:styleLbl>
  <dgm:styleLbl name="sibTrans1D1">
    <dgm:fillClrLst>
      <a:schemeClr val="accent1">
        <a:shade val="90000"/>
      </a:schemeClr>
      <a:schemeClr val="accent1">
        <a:tint val="70000"/>
      </a:schemeClr>
    </dgm:fillClrLst>
    <dgm:linClrLst>
      <a:schemeClr val="accent1">
        <a:shade val="90000"/>
      </a:schemeClr>
      <a:schemeClr val="accent1">
        <a:tint val="70000"/>
      </a:schemeClr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>
        <a:shade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>
        <a:shade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1">
        <a:tint val="99000"/>
      </a:schemeClr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1">
        <a:tint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1">
        <a:tint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>
        <a:tint val="90000"/>
      </a:schemeClr>
    </dgm:fillClrLst>
    <dgm:linClrLst meth="repeat">
      <a:schemeClr val="accent1">
        <a:tint val="90000"/>
      </a:schemeClr>
    </dgm:linClrLst>
    <dgm:effectClrLst/>
    <dgm:txLinClrLst/>
    <dgm:txFillClrLst/>
    <dgm:txEffectClrLst/>
  </dgm:styleLbl>
  <dgm:styleLbl name="parChTrans2D3">
    <dgm:fillClrLst meth="repeat">
      <a:schemeClr val="accent1">
        <a:tint val="70000"/>
      </a:schemeClr>
    </dgm:fillClrLst>
    <dgm:linClrLst meth="repeat">
      <a:schemeClr val="accent1">
        <a:tint val="70000"/>
      </a:schemeClr>
    </dgm:linClrLst>
    <dgm:effectClrLst/>
    <dgm:txLinClrLst/>
    <dgm:txFillClrLst/>
    <dgm:txEffectClrLst/>
  </dgm:styleLbl>
  <dgm:styleLbl name="parChTrans2D4">
    <dgm:fillClrLst meth="repeat">
      <a:schemeClr val="accent1">
        <a:tint val="50000"/>
      </a:schemeClr>
    </dgm:fillClrLst>
    <dgm:linClrLst meth="repeat">
      <a:schemeClr val="accent1">
        <a:tint val="50000"/>
      </a:schemeClr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>
        <a:shade val="80000"/>
      </a:schemeClr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>
        <a:tint val="99000"/>
      </a:schemeClr>
    </dgm:fillClrLst>
    <dgm:linClrLst meth="repeat">
      <a:schemeClr val="accent1">
        <a:tint val="99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>
        <a:tint val="80000"/>
      </a:schemeClr>
    </dgm:fillClrLst>
    <dgm:linClrLst meth="repeat">
      <a:schemeClr val="accent1">
        <a:tint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>
        <a:tint val="70000"/>
      </a:schemeClr>
    </dgm:fillClrLst>
    <dgm:linClrLst meth="repeat">
      <a:schemeClr val="accent1">
        <a:tint val="7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1">
        <a:shade val="80000"/>
      </a:schemeClr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1">
        <a:shade val="80000"/>
      </a:schemeClr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1">
        <a:shade val="80000"/>
      </a:schemeClr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1">
        <a:shade val="80000"/>
      </a:schemeClr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1">
        <a:shade val="80000"/>
      </a:schemeClr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>
        <a:tint val="99000"/>
      </a:schemeClr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>
        <a:tint val="80000"/>
      </a:schemeClr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7.xml><?xml version="1.0" encoding="utf-8"?>
<dgm:colorsDef xmlns:dgm="http://schemas.openxmlformats.org/drawingml/2006/diagram" xmlns:a="http://schemas.openxmlformats.org/drawingml/2006/main" uniqueId="urn:microsoft.com/office/officeart/2005/8/colors/accent0_3">
  <dgm:title val=""/>
  <dgm:desc val=""/>
  <dgm:catLst>
    <dgm:cat type="mainScheme" pri="10300"/>
  </dgm:catLst>
  <dgm:styleLbl name="node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lignNode1">
    <dgm:fillClrLst meth="repeat">
      <a:schemeClr val="dk2"/>
    </dgm:fillClrLst>
    <dgm:linClrLst meth="repeat">
      <a:schemeClr val="dk2"/>
    </dgm:linClrLst>
    <dgm:effectClrLst/>
    <dgm:txLinClrLst/>
    <dgm:txFillClrLst/>
    <dgm:txEffectClrLst/>
  </dgm:styleLbl>
  <dgm:styleLbl name="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ln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vennNode1">
    <dgm:fillClrLst meth="repeat">
      <a:schemeClr val="dk2">
        <a:alpha val="50000"/>
      </a:schemeClr>
    </dgm:fillClrLst>
    <dgm:linClrLst meth="repeat">
      <a:schemeClr val="lt2"/>
    </dgm:linClrLst>
    <dgm:effectClrLst/>
    <dgm:txLinClrLst/>
    <dgm:txFillClrLst/>
    <dgm:txEffectClrLst/>
  </dgm:styleLbl>
  <dgm:styleLbl name="node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fgImgPlace1">
    <dgm:fillClrLst meth="repeat">
      <a:schemeClr val="dk2">
        <a:tint val="50000"/>
      </a:schemeClr>
    </dgm:fillClrLst>
    <dgm:linClrLst meth="repeat">
      <a:schemeClr val="lt2"/>
    </dgm:linClrLst>
    <dgm:effectClrLst/>
    <dgm:txLinClrLst/>
    <dgm:txFillClrLst meth="repeat">
      <a:schemeClr val="lt2"/>
    </dgm:txFillClrLst>
    <dgm:txEffectClrLst/>
  </dgm:styleLbl>
  <dgm:styleLbl name="align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bg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callout">
    <dgm:fillClrLst meth="repeat">
      <a:schemeClr val="dk2"/>
    </dgm:fillClrLst>
    <dgm:linClrLst meth="repeat">
      <a:schemeClr val="dk2">
        <a:tint val="50000"/>
      </a:schemeClr>
    </dgm:linClrLst>
    <dgm:effectClrLst/>
    <dgm:txLinClrLst/>
    <dgm:txFillClrLst meth="repeat">
      <a:schemeClr val="lt2"/>
    </dgm:txFillClrLst>
    <dgm:txEffectClrLst/>
  </dgm:styleLbl>
  <dgm:styleLbl name="asst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parCh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 meth="repeat">
      <a:schemeClr val="lt2"/>
    </dgm:txFillClrLst>
    <dgm:txEffectClrLst/>
  </dgm:styleLbl>
  <dgm:styleLbl name="parChTrans2D2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3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4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1D1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2">
        <a:alpha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dk2">
        <a:tint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dk2">
        <a:shade val="8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dk2">
        <a:tint val="50000"/>
        <a:alpha val="4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dk2">
        <a:tint val="60000"/>
      </a:schemeClr>
    </dgm:fillClrLst>
    <dgm:linClrLst meth="repeat">
      <a:schemeClr val="lt2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2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8.xml><?xml version="1.0" encoding="utf-8"?>
<dgm:colorsDef xmlns:dgm="http://schemas.openxmlformats.org/drawingml/2006/diagram" xmlns:a="http://schemas.openxmlformats.org/drawingml/2006/main" uniqueId="urn:microsoft.com/office/officeart/2005/8/colors/accent0_3">
  <dgm:title val=""/>
  <dgm:desc val=""/>
  <dgm:catLst>
    <dgm:cat type="mainScheme" pri="10300"/>
  </dgm:catLst>
  <dgm:styleLbl name="node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lignNode1">
    <dgm:fillClrLst meth="repeat">
      <a:schemeClr val="dk2"/>
    </dgm:fillClrLst>
    <dgm:linClrLst meth="repeat">
      <a:schemeClr val="dk2"/>
    </dgm:linClrLst>
    <dgm:effectClrLst/>
    <dgm:txLinClrLst/>
    <dgm:txFillClrLst/>
    <dgm:txEffectClrLst/>
  </dgm:styleLbl>
  <dgm:styleLbl name="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ln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vennNode1">
    <dgm:fillClrLst meth="repeat">
      <a:schemeClr val="dk2">
        <a:alpha val="50000"/>
      </a:schemeClr>
    </dgm:fillClrLst>
    <dgm:linClrLst meth="repeat">
      <a:schemeClr val="lt2"/>
    </dgm:linClrLst>
    <dgm:effectClrLst/>
    <dgm:txLinClrLst/>
    <dgm:txFillClrLst/>
    <dgm:txEffectClrLst/>
  </dgm:styleLbl>
  <dgm:styleLbl name="node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fgImgPlace1">
    <dgm:fillClrLst meth="repeat">
      <a:schemeClr val="dk2">
        <a:tint val="50000"/>
      </a:schemeClr>
    </dgm:fillClrLst>
    <dgm:linClrLst meth="repeat">
      <a:schemeClr val="lt2"/>
    </dgm:linClrLst>
    <dgm:effectClrLst/>
    <dgm:txLinClrLst/>
    <dgm:txFillClrLst meth="repeat">
      <a:schemeClr val="lt2"/>
    </dgm:txFillClrLst>
    <dgm:txEffectClrLst/>
  </dgm:styleLbl>
  <dgm:styleLbl name="align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bg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callout">
    <dgm:fillClrLst meth="repeat">
      <a:schemeClr val="dk2"/>
    </dgm:fillClrLst>
    <dgm:linClrLst meth="repeat">
      <a:schemeClr val="dk2">
        <a:tint val="50000"/>
      </a:schemeClr>
    </dgm:linClrLst>
    <dgm:effectClrLst/>
    <dgm:txLinClrLst/>
    <dgm:txFillClrLst meth="repeat">
      <a:schemeClr val="lt2"/>
    </dgm:txFillClrLst>
    <dgm:txEffectClrLst/>
  </dgm:styleLbl>
  <dgm:styleLbl name="asst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parCh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 meth="repeat">
      <a:schemeClr val="lt2"/>
    </dgm:txFillClrLst>
    <dgm:txEffectClrLst/>
  </dgm:styleLbl>
  <dgm:styleLbl name="parChTrans2D2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3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4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1D1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2">
        <a:alpha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dk2">
        <a:tint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dk2">
        <a:shade val="8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dk2">
        <a:tint val="50000"/>
        <a:alpha val="4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dk2">
        <a:tint val="60000"/>
      </a:schemeClr>
    </dgm:fillClrLst>
    <dgm:linClrLst meth="repeat">
      <a:schemeClr val="lt2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2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9.xml><?xml version="1.0" encoding="utf-8"?>
<dgm:colorsDef xmlns:dgm="http://schemas.openxmlformats.org/drawingml/2006/diagram" xmlns:a="http://schemas.openxmlformats.org/drawingml/2006/main" uniqueId="urn:microsoft.com/office/officeart/2005/8/colors/accent0_3">
  <dgm:title val=""/>
  <dgm:desc val=""/>
  <dgm:catLst>
    <dgm:cat type="mainScheme" pri="10300"/>
  </dgm:catLst>
  <dgm:styleLbl name="node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lignNode1">
    <dgm:fillClrLst meth="repeat">
      <a:schemeClr val="dk2"/>
    </dgm:fillClrLst>
    <dgm:linClrLst meth="repeat">
      <a:schemeClr val="dk2"/>
    </dgm:linClrLst>
    <dgm:effectClrLst/>
    <dgm:txLinClrLst/>
    <dgm:txFillClrLst/>
    <dgm:txEffectClrLst/>
  </dgm:styleLbl>
  <dgm:styleLbl name="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ln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vennNode1">
    <dgm:fillClrLst meth="repeat">
      <a:schemeClr val="dk2">
        <a:alpha val="50000"/>
      </a:schemeClr>
    </dgm:fillClrLst>
    <dgm:linClrLst meth="repeat">
      <a:schemeClr val="lt2"/>
    </dgm:linClrLst>
    <dgm:effectClrLst/>
    <dgm:txLinClrLst/>
    <dgm:txFillClrLst/>
    <dgm:txEffectClrLst/>
  </dgm:styleLbl>
  <dgm:styleLbl name="node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fgImgPlace1">
    <dgm:fillClrLst meth="repeat">
      <a:schemeClr val="dk2">
        <a:tint val="50000"/>
      </a:schemeClr>
    </dgm:fillClrLst>
    <dgm:linClrLst meth="repeat">
      <a:schemeClr val="lt2"/>
    </dgm:linClrLst>
    <dgm:effectClrLst/>
    <dgm:txLinClrLst/>
    <dgm:txFillClrLst meth="repeat">
      <a:schemeClr val="lt2"/>
    </dgm:txFillClrLst>
    <dgm:txEffectClrLst/>
  </dgm:styleLbl>
  <dgm:styleLbl name="align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bg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callout">
    <dgm:fillClrLst meth="repeat">
      <a:schemeClr val="dk2"/>
    </dgm:fillClrLst>
    <dgm:linClrLst meth="repeat">
      <a:schemeClr val="dk2">
        <a:tint val="50000"/>
      </a:schemeClr>
    </dgm:linClrLst>
    <dgm:effectClrLst/>
    <dgm:txLinClrLst/>
    <dgm:txFillClrLst meth="repeat">
      <a:schemeClr val="lt2"/>
    </dgm:txFillClrLst>
    <dgm:txEffectClrLst/>
  </dgm:styleLbl>
  <dgm:styleLbl name="asst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parCh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 meth="repeat">
      <a:schemeClr val="lt2"/>
    </dgm:txFillClrLst>
    <dgm:txEffectClrLst/>
  </dgm:styleLbl>
  <dgm:styleLbl name="parChTrans2D2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3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4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1D1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2">
        <a:alpha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dk2">
        <a:tint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dk2">
        <a:shade val="8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dk2">
        <a:tint val="50000"/>
        <a:alpha val="4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dk2">
        <a:tint val="60000"/>
      </a:schemeClr>
    </dgm:fillClrLst>
    <dgm:linClrLst meth="repeat">
      <a:schemeClr val="lt2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2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0.xml><?xml version="1.0" encoding="utf-8"?>
<dgm:colorsDef xmlns:dgm="http://schemas.openxmlformats.org/drawingml/2006/diagram" xmlns:a="http://schemas.openxmlformats.org/drawingml/2006/main" uniqueId="urn:microsoft.com/office/officeart/2005/8/colors/accent1_3">
  <dgm:title val=""/>
  <dgm:desc val=""/>
  <dgm:catLst>
    <dgm:cat type="accent1" pri="11300"/>
  </dgm:catLst>
  <dgm:styleLbl name="node0">
    <dgm:fillClrLst meth="repeat">
      <a:schemeClr val="accent1">
        <a:shade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1">
        <a:shade val="80000"/>
      </a:schemeClr>
      <a:schemeClr val="accent1">
        <a:tint val="70000"/>
      </a:schemeClr>
    </dgm:fillClrLst>
    <dgm:linClrLst>
      <a:schemeClr val="accent1">
        <a:shade val="80000"/>
      </a:schemeClr>
      <a:schemeClr val="accent1">
        <a:tint val="70000"/>
      </a:schemeClr>
    </dgm:linClrLst>
    <dgm:effectClrLst/>
    <dgm:txLinClrLst/>
    <dgm:txFillClrLst/>
    <dgm:txEffectClrLst/>
  </dgm:styleLbl>
  <dgm:styleLbl name="node1">
    <dgm:fillClrLst>
      <a:schemeClr val="accent1">
        <a:shade val="80000"/>
      </a:schemeClr>
      <a:schemeClr val="accent1">
        <a:tint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lnNode1">
    <dgm:fillClrLst>
      <a:schemeClr val="accent1">
        <a:shade val="80000"/>
      </a:schemeClr>
      <a:schemeClr val="accent1">
        <a:tint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1">
        <a:shade val="80000"/>
        <a:alpha val="50000"/>
      </a:schemeClr>
      <a:schemeClr val="accent1">
        <a:tint val="70000"/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1">
        <a:tint val="99000"/>
      </a:schemeClr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>
        <a:tint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1">
        <a:tint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1">
        <a:tint val="50000"/>
      </a:schemeClr>
      <a:schemeClr val="accent1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1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1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1">
        <a:shade val="90000"/>
      </a:schemeClr>
      <a:schemeClr val="accent1">
        <a:tint val="70000"/>
      </a:schemeClr>
    </dgm:fillClrLst>
    <dgm:linClrLst>
      <a:schemeClr val="accent1">
        <a:shade val="90000"/>
      </a:schemeClr>
      <a:schemeClr val="accent1">
        <a:tint val="70000"/>
      </a:schemeClr>
    </dgm:linClrLst>
    <dgm:effectClrLst/>
    <dgm:txLinClrLst/>
    <dgm:txFillClrLst/>
    <dgm:txEffectClrLst/>
  </dgm:styleLbl>
  <dgm:styleLbl name="fgSibTrans2D1">
    <dgm:fillClrLst>
      <a:schemeClr val="accent1">
        <a:shade val="90000"/>
      </a:schemeClr>
      <a:schemeClr val="accent1">
        <a:tint val="70000"/>
      </a:schemeClr>
    </dgm:fillClrLst>
    <dgm:linClrLst>
      <a:schemeClr val="accent1">
        <a:shade val="90000"/>
      </a:schemeClr>
      <a:schemeClr val="accent1">
        <a:tint val="70000"/>
      </a:schemeClr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1">
        <a:shade val="90000"/>
      </a:schemeClr>
      <a:schemeClr val="accent1">
        <a:tint val="70000"/>
      </a:schemeClr>
    </dgm:fillClrLst>
    <dgm:linClrLst>
      <a:schemeClr val="accent1">
        <a:shade val="90000"/>
      </a:schemeClr>
      <a:schemeClr val="accent1">
        <a:tint val="70000"/>
      </a:schemeClr>
    </dgm:linClrLst>
    <dgm:effectClrLst/>
    <dgm:txLinClrLst/>
    <dgm:txFillClrLst meth="repeat">
      <a:schemeClr val="lt1"/>
    </dgm:txFillClrLst>
    <dgm:txEffectClrLst/>
  </dgm:styleLbl>
  <dgm:styleLbl name="sibTrans1D1">
    <dgm:fillClrLst>
      <a:schemeClr val="accent1">
        <a:shade val="90000"/>
      </a:schemeClr>
      <a:schemeClr val="accent1">
        <a:tint val="70000"/>
      </a:schemeClr>
    </dgm:fillClrLst>
    <dgm:linClrLst>
      <a:schemeClr val="accent1">
        <a:shade val="90000"/>
      </a:schemeClr>
      <a:schemeClr val="accent1">
        <a:tint val="70000"/>
      </a:schemeClr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>
        <a:shade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>
        <a:shade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1">
        <a:tint val="99000"/>
      </a:schemeClr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1">
        <a:tint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1">
        <a:tint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>
        <a:tint val="90000"/>
      </a:schemeClr>
    </dgm:fillClrLst>
    <dgm:linClrLst meth="repeat">
      <a:schemeClr val="accent1">
        <a:tint val="90000"/>
      </a:schemeClr>
    </dgm:linClrLst>
    <dgm:effectClrLst/>
    <dgm:txLinClrLst/>
    <dgm:txFillClrLst/>
    <dgm:txEffectClrLst/>
  </dgm:styleLbl>
  <dgm:styleLbl name="parChTrans2D3">
    <dgm:fillClrLst meth="repeat">
      <a:schemeClr val="accent1">
        <a:tint val="70000"/>
      </a:schemeClr>
    </dgm:fillClrLst>
    <dgm:linClrLst meth="repeat">
      <a:schemeClr val="accent1">
        <a:tint val="70000"/>
      </a:schemeClr>
    </dgm:linClrLst>
    <dgm:effectClrLst/>
    <dgm:txLinClrLst/>
    <dgm:txFillClrLst/>
    <dgm:txEffectClrLst/>
  </dgm:styleLbl>
  <dgm:styleLbl name="parChTrans2D4">
    <dgm:fillClrLst meth="repeat">
      <a:schemeClr val="accent1">
        <a:tint val="50000"/>
      </a:schemeClr>
    </dgm:fillClrLst>
    <dgm:linClrLst meth="repeat">
      <a:schemeClr val="accent1">
        <a:tint val="50000"/>
      </a:schemeClr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>
        <a:shade val="80000"/>
      </a:schemeClr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>
        <a:tint val="99000"/>
      </a:schemeClr>
    </dgm:fillClrLst>
    <dgm:linClrLst meth="repeat">
      <a:schemeClr val="accent1">
        <a:tint val="99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>
        <a:tint val="80000"/>
      </a:schemeClr>
    </dgm:fillClrLst>
    <dgm:linClrLst meth="repeat">
      <a:schemeClr val="accent1">
        <a:tint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>
        <a:tint val="70000"/>
      </a:schemeClr>
    </dgm:fillClrLst>
    <dgm:linClrLst meth="repeat">
      <a:schemeClr val="accent1">
        <a:tint val="7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1">
        <a:shade val="80000"/>
      </a:schemeClr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1">
        <a:shade val="80000"/>
      </a:schemeClr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1">
        <a:shade val="80000"/>
      </a:schemeClr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1">
        <a:shade val="80000"/>
      </a:schemeClr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1">
        <a:shade val="80000"/>
      </a:schemeClr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>
        <a:tint val="99000"/>
      </a:schemeClr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>
        <a:tint val="80000"/>
      </a:schemeClr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1.xml><?xml version="1.0" encoding="utf-8"?>
<dgm:colorsDef xmlns:dgm="http://schemas.openxmlformats.org/drawingml/2006/diagram" xmlns:a="http://schemas.openxmlformats.org/drawingml/2006/main" uniqueId="urn:microsoft.com/office/officeart/2005/8/colors/accent0_3">
  <dgm:title val=""/>
  <dgm:desc val=""/>
  <dgm:catLst>
    <dgm:cat type="mainScheme" pri="10300"/>
  </dgm:catLst>
  <dgm:styleLbl name="node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lignNode1">
    <dgm:fillClrLst meth="repeat">
      <a:schemeClr val="dk2"/>
    </dgm:fillClrLst>
    <dgm:linClrLst meth="repeat">
      <a:schemeClr val="dk2"/>
    </dgm:linClrLst>
    <dgm:effectClrLst/>
    <dgm:txLinClrLst/>
    <dgm:txFillClrLst/>
    <dgm:txEffectClrLst/>
  </dgm:styleLbl>
  <dgm:styleLbl name="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ln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vennNode1">
    <dgm:fillClrLst meth="repeat">
      <a:schemeClr val="dk2">
        <a:alpha val="50000"/>
      </a:schemeClr>
    </dgm:fillClrLst>
    <dgm:linClrLst meth="repeat">
      <a:schemeClr val="lt2"/>
    </dgm:linClrLst>
    <dgm:effectClrLst/>
    <dgm:txLinClrLst/>
    <dgm:txFillClrLst/>
    <dgm:txEffectClrLst/>
  </dgm:styleLbl>
  <dgm:styleLbl name="node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fgImgPlace1">
    <dgm:fillClrLst meth="repeat">
      <a:schemeClr val="dk2">
        <a:tint val="50000"/>
      </a:schemeClr>
    </dgm:fillClrLst>
    <dgm:linClrLst meth="repeat">
      <a:schemeClr val="lt2"/>
    </dgm:linClrLst>
    <dgm:effectClrLst/>
    <dgm:txLinClrLst/>
    <dgm:txFillClrLst meth="repeat">
      <a:schemeClr val="lt2"/>
    </dgm:txFillClrLst>
    <dgm:txEffectClrLst/>
  </dgm:styleLbl>
  <dgm:styleLbl name="align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bg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callout">
    <dgm:fillClrLst meth="repeat">
      <a:schemeClr val="dk2"/>
    </dgm:fillClrLst>
    <dgm:linClrLst meth="repeat">
      <a:schemeClr val="dk2">
        <a:tint val="50000"/>
      </a:schemeClr>
    </dgm:linClrLst>
    <dgm:effectClrLst/>
    <dgm:txLinClrLst/>
    <dgm:txFillClrLst meth="repeat">
      <a:schemeClr val="lt2"/>
    </dgm:txFillClrLst>
    <dgm:txEffectClrLst/>
  </dgm:styleLbl>
  <dgm:styleLbl name="asst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parCh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 meth="repeat">
      <a:schemeClr val="lt2"/>
    </dgm:txFillClrLst>
    <dgm:txEffectClrLst/>
  </dgm:styleLbl>
  <dgm:styleLbl name="parChTrans2D2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3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4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1D1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2">
        <a:alpha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dk2">
        <a:tint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dk2">
        <a:shade val="8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dk2">
        <a:tint val="50000"/>
        <a:alpha val="4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dk2">
        <a:tint val="60000"/>
      </a:schemeClr>
    </dgm:fillClrLst>
    <dgm:linClrLst meth="repeat">
      <a:schemeClr val="lt2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2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2.xml><?xml version="1.0" encoding="utf-8"?>
<dgm:colorsDef xmlns:dgm="http://schemas.openxmlformats.org/drawingml/2006/diagram" xmlns:a="http://schemas.openxmlformats.org/drawingml/2006/main" uniqueId="urn:microsoft.com/office/officeart/2005/8/colors/accent0_3">
  <dgm:title val=""/>
  <dgm:desc val=""/>
  <dgm:catLst>
    <dgm:cat type="mainScheme" pri="10300"/>
  </dgm:catLst>
  <dgm:styleLbl name="node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lignNode1">
    <dgm:fillClrLst meth="repeat">
      <a:schemeClr val="dk2"/>
    </dgm:fillClrLst>
    <dgm:linClrLst meth="repeat">
      <a:schemeClr val="dk2"/>
    </dgm:linClrLst>
    <dgm:effectClrLst/>
    <dgm:txLinClrLst/>
    <dgm:txFillClrLst/>
    <dgm:txEffectClrLst/>
  </dgm:styleLbl>
  <dgm:styleLbl name="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ln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vennNode1">
    <dgm:fillClrLst meth="repeat">
      <a:schemeClr val="dk2">
        <a:alpha val="50000"/>
      </a:schemeClr>
    </dgm:fillClrLst>
    <dgm:linClrLst meth="repeat">
      <a:schemeClr val="lt2"/>
    </dgm:linClrLst>
    <dgm:effectClrLst/>
    <dgm:txLinClrLst/>
    <dgm:txFillClrLst/>
    <dgm:txEffectClrLst/>
  </dgm:styleLbl>
  <dgm:styleLbl name="node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fgImgPlace1">
    <dgm:fillClrLst meth="repeat">
      <a:schemeClr val="dk2">
        <a:tint val="50000"/>
      </a:schemeClr>
    </dgm:fillClrLst>
    <dgm:linClrLst meth="repeat">
      <a:schemeClr val="lt2"/>
    </dgm:linClrLst>
    <dgm:effectClrLst/>
    <dgm:txLinClrLst/>
    <dgm:txFillClrLst meth="repeat">
      <a:schemeClr val="lt2"/>
    </dgm:txFillClrLst>
    <dgm:txEffectClrLst/>
  </dgm:styleLbl>
  <dgm:styleLbl name="align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bg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callout">
    <dgm:fillClrLst meth="repeat">
      <a:schemeClr val="dk2"/>
    </dgm:fillClrLst>
    <dgm:linClrLst meth="repeat">
      <a:schemeClr val="dk2">
        <a:tint val="50000"/>
      </a:schemeClr>
    </dgm:linClrLst>
    <dgm:effectClrLst/>
    <dgm:txLinClrLst/>
    <dgm:txFillClrLst meth="repeat">
      <a:schemeClr val="lt2"/>
    </dgm:txFillClrLst>
    <dgm:txEffectClrLst/>
  </dgm:styleLbl>
  <dgm:styleLbl name="asst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parCh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 meth="repeat">
      <a:schemeClr val="lt2"/>
    </dgm:txFillClrLst>
    <dgm:txEffectClrLst/>
  </dgm:styleLbl>
  <dgm:styleLbl name="parChTrans2D2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3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4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1D1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2">
        <a:alpha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dk2">
        <a:tint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dk2">
        <a:shade val="8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dk2">
        <a:tint val="50000"/>
        <a:alpha val="4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dk2">
        <a:tint val="60000"/>
      </a:schemeClr>
    </dgm:fillClrLst>
    <dgm:linClrLst meth="repeat">
      <a:schemeClr val="lt2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2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3.xml><?xml version="1.0" encoding="utf-8"?>
<dgm:colorsDef xmlns:dgm="http://schemas.openxmlformats.org/drawingml/2006/diagram" xmlns:a="http://schemas.openxmlformats.org/drawingml/2006/main" uniqueId="urn:microsoft.com/office/officeart/2005/8/colors/accent0_3">
  <dgm:title val=""/>
  <dgm:desc val=""/>
  <dgm:catLst>
    <dgm:cat type="mainScheme" pri="10300"/>
  </dgm:catLst>
  <dgm:styleLbl name="node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lignNode1">
    <dgm:fillClrLst meth="repeat">
      <a:schemeClr val="dk2"/>
    </dgm:fillClrLst>
    <dgm:linClrLst meth="repeat">
      <a:schemeClr val="dk2"/>
    </dgm:linClrLst>
    <dgm:effectClrLst/>
    <dgm:txLinClrLst/>
    <dgm:txFillClrLst/>
    <dgm:txEffectClrLst/>
  </dgm:styleLbl>
  <dgm:styleLbl name="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ln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vennNode1">
    <dgm:fillClrLst meth="repeat">
      <a:schemeClr val="dk2">
        <a:alpha val="50000"/>
      </a:schemeClr>
    </dgm:fillClrLst>
    <dgm:linClrLst meth="repeat">
      <a:schemeClr val="lt2"/>
    </dgm:linClrLst>
    <dgm:effectClrLst/>
    <dgm:txLinClrLst/>
    <dgm:txFillClrLst/>
    <dgm:txEffectClrLst/>
  </dgm:styleLbl>
  <dgm:styleLbl name="node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fgImgPlace1">
    <dgm:fillClrLst meth="repeat">
      <a:schemeClr val="dk2">
        <a:tint val="50000"/>
      </a:schemeClr>
    </dgm:fillClrLst>
    <dgm:linClrLst meth="repeat">
      <a:schemeClr val="lt2"/>
    </dgm:linClrLst>
    <dgm:effectClrLst/>
    <dgm:txLinClrLst/>
    <dgm:txFillClrLst meth="repeat">
      <a:schemeClr val="lt2"/>
    </dgm:txFillClrLst>
    <dgm:txEffectClrLst/>
  </dgm:styleLbl>
  <dgm:styleLbl name="align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bg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callout">
    <dgm:fillClrLst meth="repeat">
      <a:schemeClr val="dk2"/>
    </dgm:fillClrLst>
    <dgm:linClrLst meth="repeat">
      <a:schemeClr val="dk2">
        <a:tint val="50000"/>
      </a:schemeClr>
    </dgm:linClrLst>
    <dgm:effectClrLst/>
    <dgm:txLinClrLst/>
    <dgm:txFillClrLst meth="repeat">
      <a:schemeClr val="lt2"/>
    </dgm:txFillClrLst>
    <dgm:txEffectClrLst/>
  </dgm:styleLbl>
  <dgm:styleLbl name="asst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parCh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 meth="repeat">
      <a:schemeClr val="lt2"/>
    </dgm:txFillClrLst>
    <dgm:txEffectClrLst/>
  </dgm:styleLbl>
  <dgm:styleLbl name="parChTrans2D2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3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4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1D1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2">
        <a:alpha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dk2">
        <a:tint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dk2">
        <a:shade val="8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dk2">
        <a:tint val="50000"/>
        <a:alpha val="4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dk2">
        <a:tint val="60000"/>
      </a:schemeClr>
    </dgm:fillClrLst>
    <dgm:linClrLst meth="repeat">
      <a:schemeClr val="lt2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2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4.xml><?xml version="1.0" encoding="utf-8"?>
<dgm:colorsDef xmlns:dgm="http://schemas.openxmlformats.org/drawingml/2006/diagram" xmlns:a="http://schemas.openxmlformats.org/drawingml/2006/main" uniqueId="urn:microsoft.com/office/officeart/2005/8/colors/accent1_3">
  <dgm:title val=""/>
  <dgm:desc val=""/>
  <dgm:catLst>
    <dgm:cat type="accent1" pri="11300"/>
  </dgm:catLst>
  <dgm:styleLbl name="node0">
    <dgm:fillClrLst meth="repeat">
      <a:schemeClr val="accent1">
        <a:shade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1">
        <a:shade val="80000"/>
      </a:schemeClr>
      <a:schemeClr val="accent1">
        <a:tint val="70000"/>
      </a:schemeClr>
    </dgm:fillClrLst>
    <dgm:linClrLst>
      <a:schemeClr val="accent1">
        <a:shade val="80000"/>
      </a:schemeClr>
      <a:schemeClr val="accent1">
        <a:tint val="70000"/>
      </a:schemeClr>
    </dgm:linClrLst>
    <dgm:effectClrLst/>
    <dgm:txLinClrLst/>
    <dgm:txFillClrLst/>
    <dgm:txEffectClrLst/>
  </dgm:styleLbl>
  <dgm:styleLbl name="node1">
    <dgm:fillClrLst>
      <a:schemeClr val="accent1">
        <a:shade val="80000"/>
      </a:schemeClr>
      <a:schemeClr val="accent1">
        <a:tint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lnNode1">
    <dgm:fillClrLst>
      <a:schemeClr val="accent1">
        <a:shade val="80000"/>
      </a:schemeClr>
      <a:schemeClr val="accent1">
        <a:tint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1">
        <a:shade val="80000"/>
        <a:alpha val="50000"/>
      </a:schemeClr>
      <a:schemeClr val="accent1">
        <a:tint val="70000"/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1">
        <a:tint val="99000"/>
      </a:schemeClr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>
        <a:tint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1">
        <a:tint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1">
        <a:tint val="50000"/>
      </a:schemeClr>
      <a:schemeClr val="accent1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1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1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1">
        <a:shade val="90000"/>
      </a:schemeClr>
      <a:schemeClr val="accent1">
        <a:tint val="70000"/>
      </a:schemeClr>
    </dgm:fillClrLst>
    <dgm:linClrLst>
      <a:schemeClr val="accent1">
        <a:shade val="90000"/>
      </a:schemeClr>
      <a:schemeClr val="accent1">
        <a:tint val="70000"/>
      </a:schemeClr>
    </dgm:linClrLst>
    <dgm:effectClrLst/>
    <dgm:txLinClrLst/>
    <dgm:txFillClrLst/>
    <dgm:txEffectClrLst/>
  </dgm:styleLbl>
  <dgm:styleLbl name="fgSibTrans2D1">
    <dgm:fillClrLst>
      <a:schemeClr val="accent1">
        <a:shade val="90000"/>
      </a:schemeClr>
      <a:schemeClr val="accent1">
        <a:tint val="70000"/>
      </a:schemeClr>
    </dgm:fillClrLst>
    <dgm:linClrLst>
      <a:schemeClr val="accent1">
        <a:shade val="90000"/>
      </a:schemeClr>
      <a:schemeClr val="accent1">
        <a:tint val="70000"/>
      </a:schemeClr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1">
        <a:shade val="90000"/>
      </a:schemeClr>
      <a:schemeClr val="accent1">
        <a:tint val="70000"/>
      </a:schemeClr>
    </dgm:fillClrLst>
    <dgm:linClrLst>
      <a:schemeClr val="accent1">
        <a:shade val="90000"/>
      </a:schemeClr>
      <a:schemeClr val="accent1">
        <a:tint val="70000"/>
      </a:schemeClr>
    </dgm:linClrLst>
    <dgm:effectClrLst/>
    <dgm:txLinClrLst/>
    <dgm:txFillClrLst meth="repeat">
      <a:schemeClr val="lt1"/>
    </dgm:txFillClrLst>
    <dgm:txEffectClrLst/>
  </dgm:styleLbl>
  <dgm:styleLbl name="sibTrans1D1">
    <dgm:fillClrLst>
      <a:schemeClr val="accent1">
        <a:shade val="90000"/>
      </a:schemeClr>
      <a:schemeClr val="accent1">
        <a:tint val="70000"/>
      </a:schemeClr>
    </dgm:fillClrLst>
    <dgm:linClrLst>
      <a:schemeClr val="accent1">
        <a:shade val="90000"/>
      </a:schemeClr>
      <a:schemeClr val="accent1">
        <a:tint val="70000"/>
      </a:schemeClr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>
        <a:shade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>
        <a:shade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1">
        <a:tint val="99000"/>
      </a:schemeClr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1">
        <a:tint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1">
        <a:tint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>
        <a:tint val="90000"/>
      </a:schemeClr>
    </dgm:fillClrLst>
    <dgm:linClrLst meth="repeat">
      <a:schemeClr val="accent1">
        <a:tint val="90000"/>
      </a:schemeClr>
    </dgm:linClrLst>
    <dgm:effectClrLst/>
    <dgm:txLinClrLst/>
    <dgm:txFillClrLst/>
    <dgm:txEffectClrLst/>
  </dgm:styleLbl>
  <dgm:styleLbl name="parChTrans2D3">
    <dgm:fillClrLst meth="repeat">
      <a:schemeClr val="accent1">
        <a:tint val="70000"/>
      </a:schemeClr>
    </dgm:fillClrLst>
    <dgm:linClrLst meth="repeat">
      <a:schemeClr val="accent1">
        <a:tint val="70000"/>
      </a:schemeClr>
    </dgm:linClrLst>
    <dgm:effectClrLst/>
    <dgm:txLinClrLst/>
    <dgm:txFillClrLst/>
    <dgm:txEffectClrLst/>
  </dgm:styleLbl>
  <dgm:styleLbl name="parChTrans2D4">
    <dgm:fillClrLst meth="repeat">
      <a:schemeClr val="accent1">
        <a:tint val="50000"/>
      </a:schemeClr>
    </dgm:fillClrLst>
    <dgm:linClrLst meth="repeat">
      <a:schemeClr val="accent1">
        <a:tint val="50000"/>
      </a:schemeClr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>
        <a:shade val="80000"/>
      </a:schemeClr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>
        <a:tint val="99000"/>
      </a:schemeClr>
    </dgm:fillClrLst>
    <dgm:linClrLst meth="repeat">
      <a:schemeClr val="accent1">
        <a:tint val="99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>
        <a:tint val="80000"/>
      </a:schemeClr>
    </dgm:fillClrLst>
    <dgm:linClrLst meth="repeat">
      <a:schemeClr val="accent1">
        <a:tint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>
        <a:tint val="70000"/>
      </a:schemeClr>
    </dgm:fillClrLst>
    <dgm:linClrLst meth="repeat">
      <a:schemeClr val="accent1">
        <a:tint val="7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1">
        <a:shade val="80000"/>
      </a:schemeClr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1">
        <a:shade val="80000"/>
      </a:schemeClr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1">
        <a:shade val="80000"/>
      </a:schemeClr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1">
        <a:shade val="80000"/>
      </a:schemeClr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1">
        <a:shade val="80000"/>
      </a:schemeClr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>
        <a:tint val="99000"/>
      </a:schemeClr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>
        <a:tint val="80000"/>
      </a:schemeClr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5.xml><?xml version="1.0" encoding="utf-8"?>
<dgm:colorsDef xmlns:dgm="http://schemas.openxmlformats.org/drawingml/2006/diagram" xmlns:a="http://schemas.openxmlformats.org/drawingml/2006/main" uniqueId="urn:microsoft.com/office/officeart/2005/8/colors/accent0_3">
  <dgm:title val=""/>
  <dgm:desc val=""/>
  <dgm:catLst>
    <dgm:cat type="mainScheme" pri="10300"/>
  </dgm:catLst>
  <dgm:styleLbl name="node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lignNode1">
    <dgm:fillClrLst meth="repeat">
      <a:schemeClr val="dk2"/>
    </dgm:fillClrLst>
    <dgm:linClrLst meth="repeat">
      <a:schemeClr val="dk2"/>
    </dgm:linClrLst>
    <dgm:effectClrLst/>
    <dgm:txLinClrLst/>
    <dgm:txFillClrLst/>
    <dgm:txEffectClrLst/>
  </dgm:styleLbl>
  <dgm:styleLbl name="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ln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vennNode1">
    <dgm:fillClrLst meth="repeat">
      <a:schemeClr val="dk2">
        <a:alpha val="50000"/>
      </a:schemeClr>
    </dgm:fillClrLst>
    <dgm:linClrLst meth="repeat">
      <a:schemeClr val="lt2"/>
    </dgm:linClrLst>
    <dgm:effectClrLst/>
    <dgm:txLinClrLst/>
    <dgm:txFillClrLst/>
    <dgm:txEffectClrLst/>
  </dgm:styleLbl>
  <dgm:styleLbl name="node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fgImgPlace1">
    <dgm:fillClrLst meth="repeat">
      <a:schemeClr val="dk2">
        <a:tint val="50000"/>
      </a:schemeClr>
    </dgm:fillClrLst>
    <dgm:linClrLst meth="repeat">
      <a:schemeClr val="lt2"/>
    </dgm:linClrLst>
    <dgm:effectClrLst/>
    <dgm:txLinClrLst/>
    <dgm:txFillClrLst meth="repeat">
      <a:schemeClr val="lt2"/>
    </dgm:txFillClrLst>
    <dgm:txEffectClrLst/>
  </dgm:styleLbl>
  <dgm:styleLbl name="align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bg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callout">
    <dgm:fillClrLst meth="repeat">
      <a:schemeClr val="dk2"/>
    </dgm:fillClrLst>
    <dgm:linClrLst meth="repeat">
      <a:schemeClr val="dk2">
        <a:tint val="50000"/>
      </a:schemeClr>
    </dgm:linClrLst>
    <dgm:effectClrLst/>
    <dgm:txLinClrLst/>
    <dgm:txFillClrLst meth="repeat">
      <a:schemeClr val="lt2"/>
    </dgm:txFillClrLst>
    <dgm:txEffectClrLst/>
  </dgm:styleLbl>
  <dgm:styleLbl name="asst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parCh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 meth="repeat">
      <a:schemeClr val="lt2"/>
    </dgm:txFillClrLst>
    <dgm:txEffectClrLst/>
  </dgm:styleLbl>
  <dgm:styleLbl name="parChTrans2D2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3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4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1D1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2">
        <a:alpha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dk2">
        <a:tint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dk2">
        <a:shade val="8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dk2">
        <a:tint val="50000"/>
        <a:alpha val="4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dk2">
        <a:tint val="60000"/>
      </a:schemeClr>
    </dgm:fillClrLst>
    <dgm:linClrLst meth="repeat">
      <a:schemeClr val="lt2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2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6.xml><?xml version="1.0" encoding="utf-8"?>
<dgm:colorsDef xmlns:dgm="http://schemas.openxmlformats.org/drawingml/2006/diagram" xmlns:a="http://schemas.openxmlformats.org/drawingml/2006/main" uniqueId="urn:microsoft.com/office/officeart/2005/8/colors/accent0_3">
  <dgm:title val=""/>
  <dgm:desc val=""/>
  <dgm:catLst>
    <dgm:cat type="mainScheme" pri="10300"/>
  </dgm:catLst>
  <dgm:styleLbl name="node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lignNode1">
    <dgm:fillClrLst meth="repeat">
      <a:schemeClr val="dk2"/>
    </dgm:fillClrLst>
    <dgm:linClrLst meth="repeat">
      <a:schemeClr val="dk2"/>
    </dgm:linClrLst>
    <dgm:effectClrLst/>
    <dgm:txLinClrLst/>
    <dgm:txFillClrLst/>
    <dgm:txEffectClrLst/>
  </dgm:styleLbl>
  <dgm:styleLbl name="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ln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vennNode1">
    <dgm:fillClrLst meth="repeat">
      <a:schemeClr val="dk2">
        <a:alpha val="50000"/>
      </a:schemeClr>
    </dgm:fillClrLst>
    <dgm:linClrLst meth="repeat">
      <a:schemeClr val="lt2"/>
    </dgm:linClrLst>
    <dgm:effectClrLst/>
    <dgm:txLinClrLst/>
    <dgm:txFillClrLst/>
    <dgm:txEffectClrLst/>
  </dgm:styleLbl>
  <dgm:styleLbl name="node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fgImgPlace1">
    <dgm:fillClrLst meth="repeat">
      <a:schemeClr val="dk2">
        <a:tint val="50000"/>
      </a:schemeClr>
    </dgm:fillClrLst>
    <dgm:linClrLst meth="repeat">
      <a:schemeClr val="lt2"/>
    </dgm:linClrLst>
    <dgm:effectClrLst/>
    <dgm:txLinClrLst/>
    <dgm:txFillClrLst meth="repeat">
      <a:schemeClr val="lt2"/>
    </dgm:txFillClrLst>
    <dgm:txEffectClrLst/>
  </dgm:styleLbl>
  <dgm:styleLbl name="align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bg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callout">
    <dgm:fillClrLst meth="repeat">
      <a:schemeClr val="dk2"/>
    </dgm:fillClrLst>
    <dgm:linClrLst meth="repeat">
      <a:schemeClr val="dk2">
        <a:tint val="50000"/>
      </a:schemeClr>
    </dgm:linClrLst>
    <dgm:effectClrLst/>
    <dgm:txLinClrLst/>
    <dgm:txFillClrLst meth="repeat">
      <a:schemeClr val="lt2"/>
    </dgm:txFillClrLst>
    <dgm:txEffectClrLst/>
  </dgm:styleLbl>
  <dgm:styleLbl name="asst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parCh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 meth="repeat">
      <a:schemeClr val="lt2"/>
    </dgm:txFillClrLst>
    <dgm:txEffectClrLst/>
  </dgm:styleLbl>
  <dgm:styleLbl name="parChTrans2D2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3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4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1D1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2">
        <a:alpha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dk2">
        <a:tint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dk2">
        <a:shade val="8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dk2">
        <a:tint val="50000"/>
        <a:alpha val="4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dk2">
        <a:tint val="60000"/>
      </a:schemeClr>
    </dgm:fillClrLst>
    <dgm:linClrLst meth="repeat">
      <a:schemeClr val="lt2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2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7.xml><?xml version="1.0" encoding="utf-8"?>
<dgm:colorsDef xmlns:dgm="http://schemas.openxmlformats.org/drawingml/2006/diagram" xmlns:a="http://schemas.openxmlformats.org/drawingml/2006/main" uniqueId="urn:microsoft.com/office/officeart/2005/8/colors/accent0_3">
  <dgm:title val=""/>
  <dgm:desc val=""/>
  <dgm:catLst>
    <dgm:cat type="mainScheme" pri="10300"/>
  </dgm:catLst>
  <dgm:styleLbl name="node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lignNode1">
    <dgm:fillClrLst meth="repeat">
      <a:schemeClr val="dk2"/>
    </dgm:fillClrLst>
    <dgm:linClrLst meth="repeat">
      <a:schemeClr val="dk2"/>
    </dgm:linClrLst>
    <dgm:effectClrLst/>
    <dgm:txLinClrLst/>
    <dgm:txFillClrLst/>
    <dgm:txEffectClrLst/>
  </dgm:styleLbl>
  <dgm:styleLbl name="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ln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vennNode1">
    <dgm:fillClrLst meth="repeat">
      <a:schemeClr val="dk2">
        <a:alpha val="50000"/>
      </a:schemeClr>
    </dgm:fillClrLst>
    <dgm:linClrLst meth="repeat">
      <a:schemeClr val="lt2"/>
    </dgm:linClrLst>
    <dgm:effectClrLst/>
    <dgm:txLinClrLst/>
    <dgm:txFillClrLst/>
    <dgm:txEffectClrLst/>
  </dgm:styleLbl>
  <dgm:styleLbl name="node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fgImgPlace1">
    <dgm:fillClrLst meth="repeat">
      <a:schemeClr val="dk2">
        <a:tint val="50000"/>
      </a:schemeClr>
    </dgm:fillClrLst>
    <dgm:linClrLst meth="repeat">
      <a:schemeClr val="lt2"/>
    </dgm:linClrLst>
    <dgm:effectClrLst/>
    <dgm:txLinClrLst/>
    <dgm:txFillClrLst meth="repeat">
      <a:schemeClr val="lt2"/>
    </dgm:txFillClrLst>
    <dgm:txEffectClrLst/>
  </dgm:styleLbl>
  <dgm:styleLbl name="align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bg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callout">
    <dgm:fillClrLst meth="repeat">
      <a:schemeClr val="dk2"/>
    </dgm:fillClrLst>
    <dgm:linClrLst meth="repeat">
      <a:schemeClr val="dk2">
        <a:tint val="50000"/>
      </a:schemeClr>
    </dgm:linClrLst>
    <dgm:effectClrLst/>
    <dgm:txLinClrLst/>
    <dgm:txFillClrLst meth="repeat">
      <a:schemeClr val="lt2"/>
    </dgm:txFillClrLst>
    <dgm:txEffectClrLst/>
  </dgm:styleLbl>
  <dgm:styleLbl name="asst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parCh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 meth="repeat">
      <a:schemeClr val="lt2"/>
    </dgm:txFillClrLst>
    <dgm:txEffectClrLst/>
  </dgm:styleLbl>
  <dgm:styleLbl name="parChTrans2D2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3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4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1D1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2">
        <a:alpha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dk2">
        <a:tint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dk2">
        <a:shade val="8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dk2">
        <a:tint val="50000"/>
        <a:alpha val="4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dk2">
        <a:tint val="60000"/>
      </a:schemeClr>
    </dgm:fillClrLst>
    <dgm:linClrLst meth="repeat">
      <a:schemeClr val="lt2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2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8.xml><?xml version="1.0" encoding="utf-8"?>
<dgm:colorsDef xmlns:dgm="http://schemas.openxmlformats.org/drawingml/2006/diagram" xmlns:a="http://schemas.openxmlformats.org/drawingml/2006/main" uniqueId="urn:microsoft.com/office/officeart/2005/8/colors/accent1_3">
  <dgm:title val=""/>
  <dgm:desc val=""/>
  <dgm:catLst>
    <dgm:cat type="accent1" pri="11300"/>
  </dgm:catLst>
  <dgm:styleLbl name="node0">
    <dgm:fillClrLst meth="repeat">
      <a:schemeClr val="accent1">
        <a:shade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1">
        <a:shade val="80000"/>
      </a:schemeClr>
      <a:schemeClr val="accent1">
        <a:tint val="70000"/>
      </a:schemeClr>
    </dgm:fillClrLst>
    <dgm:linClrLst>
      <a:schemeClr val="accent1">
        <a:shade val="80000"/>
      </a:schemeClr>
      <a:schemeClr val="accent1">
        <a:tint val="70000"/>
      </a:schemeClr>
    </dgm:linClrLst>
    <dgm:effectClrLst/>
    <dgm:txLinClrLst/>
    <dgm:txFillClrLst/>
    <dgm:txEffectClrLst/>
  </dgm:styleLbl>
  <dgm:styleLbl name="node1">
    <dgm:fillClrLst>
      <a:schemeClr val="accent1">
        <a:shade val="80000"/>
      </a:schemeClr>
      <a:schemeClr val="accent1">
        <a:tint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lnNode1">
    <dgm:fillClrLst>
      <a:schemeClr val="accent1">
        <a:shade val="80000"/>
      </a:schemeClr>
      <a:schemeClr val="accent1">
        <a:tint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1">
        <a:shade val="80000"/>
        <a:alpha val="50000"/>
      </a:schemeClr>
      <a:schemeClr val="accent1">
        <a:tint val="70000"/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1">
        <a:tint val="99000"/>
      </a:schemeClr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>
        <a:tint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1">
        <a:tint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1">
        <a:tint val="50000"/>
      </a:schemeClr>
      <a:schemeClr val="accent1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1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1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1">
        <a:shade val="90000"/>
      </a:schemeClr>
      <a:schemeClr val="accent1">
        <a:tint val="70000"/>
      </a:schemeClr>
    </dgm:fillClrLst>
    <dgm:linClrLst>
      <a:schemeClr val="accent1">
        <a:shade val="90000"/>
      </a:schemeClr>
      <a:schemeClr val="accent1">
        <a:tint val="70000"/>
      </a:schemeClr>
    </dgm:linClrLst>
    <dgm:effectClrLst/>
    <dgm:txLinClrLst/>
    <dgm:txFillClrLst/>
    <dgm:txEffectClrLst/>
  </dgm:styleLbl>
  <dgm:styleLbl name="fgSibTrans2D1">
    <dgm:fillClrLst>
      <a:schemeClr val="accent1">
        <a:shade val="90000"/>
      </a:schemeClr>
      <a:schemeClr val="accent1">
        <a:tint val="70000"/>
      </a:schemeClr>
    </dgm:fillClrLst>
    <dgm:linClrLst>
      <a:schemeClr val="accent1">
        <a:shade val="90000"/>
      </a:schemeClr>
      <a:schemeClr val="accent1">
        <a:tint val="70000"/>
      </a:schemeClr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1">
        <a:shade val="90000"/>
      </a:schemeClr>
      <a:schemeClr val="accent1">
        <a:tint val="70000"/>
      </a:schemeClr>
    </dgm:fillClrLst>
    <dgm:linClrLst>
      <a:schemeClr val="accent1">
        <a:shade val="90000"/>
      </a:schemeClr>
      <a:schemeClr val="accent1">
        <a:tint val="70000"/>
      </a:schemeClr>
    </dgm:linClrLst>
    <dgm:effectClrLst/>
    <dgm:txLinClrLst/>
    <dgm:txFillClrLst meth="repeat">
      <a:schemeClr val="lt1"/>
    </dgm:txFillClrLst>
    <dgm:txEffectClrLst/>
  </dgm:styleLbl>
  <dgm:styleLbl name="sibTrans1D1">
    <dgm:fillClrLst>
      <a:schemeClr val="accent1">
        <a:shade val="90000"/>
      </a:schemeClr>
      <a:schemeClr val="accent1">
        <a:tint val="70000"/>
      </a:schemeClr>
    </dgm:fillClrLst>
    <dgm:linClrLst>
      <a:schemeClr val="accent1">
        <a:shade val="90000"/>
      </a:schemeClr>
      <a:schemeClr val="accent1">
        <a:tint val="70000"/>
      </a:schemeClr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>
        <a:shade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>
        <a:shade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1">
        <a:tint val="99000"/>
      </a:schemeClr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1">
        <a:tint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1">
        <a:tint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>
        <a:tint val="90000"/>
      </a:schemeClr>
    </dgm:fillClrLst>
    <dgm:linClrLst meth="repeat">
      <a:schemeClr val="accent1">
        <a:tint val="90000"/>
      </a:schemeClr>
    </dgm:linClrLst>
    <dgm:effectClrLst/>
    <dgm:txLinClrLst/>
    <dgm:txFillClrLst/>
    <dgm:txEffectClrLst/>
  </dgm:styleLbl>
  <dgm:styleLbl name="parChTrans2D3">
    <dgm:fillClrLst meth="repeat">
      <a:schemeClr val="accent1">
        <a:tint val="70000"/>
      </a:schemeClr>
    </dgm:fillClrLst>
    <dgm:linClrLst meth="repeat">
      <a:schemeClr val="accent1">
        <a:tint val="70000"/>
      </a:schemeClr>
    </dgm:linClrLst>
    <dgm:effectClrLst/>
    <dgm:txLinClrLst/>
    <dgm:txFillClrLst/>
    <dgm:txEffectClrLst/>
  </dgm:styleLbl>
  <dgm:styleLbl name="parChTrans2D4">
    <dgm:fillClrLst meth="repeat">
      <a:schemeClr val="accent1">
        <a:tint val="50000"/>
      </a:schemeClr>
    </dgm:fillClrLst>
    <dgm:linClrLst meth="repeat">
      <a:schemeClr val="accent1">
        <a:tint val="50000"/>
      </a:schemeClr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>
        <a:shade val="80000"/>
      </a:schemeClr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>
        <a:tint val="99000"/>
      </a:schemeClr>
    </dgm:fillClrLst>
    <dgm:linClrLst meth="repeat">
      <a:schemeClr val="accent1">
        <a:tint val="99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>
        <a:tint val="80000"/>
      </a:schemeClr>
    </dgm:fillClrLst>
    <dgm:linClrLst meth="repeat">
      <a:schemeClr val="accent1">
        <a:tint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>
        <a:tint val="70000"/>
      </a:schemeClr>
    </dgm:fillClrLst>
    <dgm:linClrLst meth="repeat">
      <a:schemeClr val="accent1">
        <a:tint val="7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1">
        <a:shade val="80000"/>
      </a:schemeClr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1">
        <a:shade val="80000"/>
      </a:schemeClr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1">
        <a:shade val="80000"/>
      </a:schemeClr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1">
        <a:shade val="80000"/>
      </a:schemeClr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1">
        <a:shade val="80000"/>
      </a:schemeClr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>
        <a:tint val="99000"/>
      </a:schemeClr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>
        <a:tint val="80000"/>
      </a:schemeClr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9.xml><?xml version="1.0" encoding="utf-8"?>
<dgm:colorsDef xmlns:dgm="http://schemas.openxmlformats.org/drawingml/2006/diagram" xmlns:a="http://schemas.openxmlformats.org/drawingml/2006/main" uniqueId="urn:microsoft.com/office/officeart/2005/8/colors/accent0_3">
  <dgm:title val=""/>
  <dgm:desc val=""/>
  <dgm:catLst>
    <dgm:cat type="mainScheme" pri="10300"/>
  </dgm:catLst>
  <dgm:styleLbl name="node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lignNode1">
    <dgm:fillClrLst meth="repeat">
      <a:schemeClr val="dk2"/>
    </dgm:fillClrLst>
    <dgm:linClrLst meth="repeat">
      <a:schemeClr val="dk2"/>
    </dgm:linClrLst>
    <dgm:effectClrLst/>
    <dgm:txLinClrLst/>
    <dgm:txFillClrLst/>
    <dgm:txEffectClrLst/>
  </dgm:styleLbl>
  <dgm:styleLbl name="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ln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vennNode1">
    <dgm:fillClrLst meth="repeat">
      <a:schemeClr val="dk2">
        <a:alpha val="50000"/>
      </a:schemeClr>
    </dgm:fillClrLst>
    <dgm:linClrLst meth="repeat">
      <a:schemeClr val="lt2"/>
    </dgm:linClrLst>
    <dgm:effectClrLst/>
    <dgm:txLinClrLst/>
    <dgm:txFillClrLst/>
    <dgm:txEffectClrLst/>
  </dgm:styleLbl>
  <dgm:styleLbl name="node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fgImgPlace1">
    <dgm:fillClrLst meth="repeat">
      <a:schemeClr val="dk2">
        <a:tint val="50000"/>
      </a:schemeClr>
    </dgm:fillClrLst>
    <dgm:linClrLst meth="repeat">
      <a:schemeClr val="lt2"/>
    </dgm:linClrLst>
    <dgm:effectClrLst/>
    <dgm:txLinClrLst/>
    <dgm:txFillClrLst meth="repeat">
      <a:schemeClr val="lt2"/>
    </dgm:txFillClrLst>
    <dgm:txEffectClrLst/>
  </dgm:styleLbl>
  <dgm:styleLbl name="align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bg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callout">
    <dgm:fillClrLst meth="repeat">
      <a:schemeClr val="dk2"/>
    </dgm:fillClrLst>
    <dgm:linClrLst meth="repeat">
      <a:schemeClr val="dk2">
        <a:tint val="50000"/>
      </a:schemeClr>
    </dgm:linClrLst>
    <dgm:effectClrLst/>
    <dgm:txLinClrLst/>
    <dgm:txFillClrLst meth="repeat">
      <a:schemeClr val="lt2"/>
    </dgm:txFillClrLst>
    <dgm:txEffectClrLst/>
  </dgm:styleLbl>
  <dgm:styleLbl name="asst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parCh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 meth="repeat">
      <a:schemeClr val="lt2"/>
    </dgm:txFillClrLst>
    <dgm:txEffectClrLst/>
  </dgm:styleLbl>
  <dgm:styleLbl name="parChTrans2D2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3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4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1D1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2">
        <a:alpha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dk2">
        <a:tint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dk2">
        <a:shade val="8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dk2">
        <a:tint val="50000"/>
        <a:alpha val="4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dk2">
        <a:tint val="60000"/>
      </a:schemeClr>
    </dgm:fillClrLst>
    <dgm:linClrLst meth="repeat">
      <a:schemeClr val="lt2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2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0.xml><?xml version="1.0" encoding="utf-8"?>
<dgm:colorsDef xmlns:dgm="http://schemas.openxmlformats.org/drawingml/2006/diagram" xmlns:a="http://schemas.openxmlformats.org/drawingml/2006/main" uniqueId="urn:microsoft.com/office/officeart/2005/8/colors/accent0_3">
  <dgm:title val=""/>
  <dgm:desc val=""/>
  <dgm:catLst>
    <dgm:cat type="mainScheme" pri="10300"/>
  </dgm:catLst>
  <dgm:styleLbl name="node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lignNode1">
    <dgm:fillClrLst meth="repeat">
      <a:schemeClr val="dk2"/>
    </dgm:fillClrLst>
    <dgm:linClrLst meth="repeat">
      <a:schemeClr val="dk2"/>
    </dgm:linClrLst>
    <dgm:effectClrLst/>
    <dgm:txLinClrLst/>
    <dgm:txFillClrLst/>
    <dgm:txEffectClrLst/>
  </dgm:styleLbl>
  <dgm:styleLbl name="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ln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vennNode1">
    <dgm:fillClrLst meth="repeat">
      <a:schemeClr val="dk2">
        <a:alpha val="50000"/>
      </a:schemeClr>
    </dgm:fillClrLst>
    <dgm:linClrLst meth="repeat">
      <a:schemeClr val="lt2"/>
    </dgm:linClrLst>
    <dgm:effectClrLst/>
    <dgm:txLinClrLst/>
    <dgm:txFillClrLst/>
    <dgm:txEffectClrLst/>
  </dgm:styleLbl>
  <dgm:styleLbl name="node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fgImgPlace1">
    <dgm:fillClrLst meth="repeat">
      <a:schemeClr val="dk2">
        <a:tint val="50000"/>
      </a:schemeClr>
    </dgm:fillClrLst>
    <dgm:linClrLst meth="repeat">
      <a:schemeClr val="lt2"/>
    </dgm:linClrLst>
    <dgm:effectClrLst/>
    <dgm:txLinClrLst/>
    <dgm:txFillClrLst meth="repeat">
      <a:schemeClr val="lt2"/>
    </dgm:txFillClrLst>
    <dgm:txEffectClrLst/>
  </dgm:styleLbl>
  <dgm:styleLbl name="align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bg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callout">
    <dgm:fillClrLst meth="repeat">
      <a:schemeClr val="dk2"/>
    </dgm:fillClrLst>
    <dgm:linClrLst meth="repeat">
      <a:schemeClr val="dk2">
        <a:tint val="50000"/>
      </a:schemeClr>
    </dgm:linClrLst>
    <dgm:effectClrLst/>
    <dgm:txLinClrLst/>
    <dgm:txFillClrLst meth="repeat">
      <a:schemeClr val="lt2"/>
    </dgm:txFillClrLst>
    <dgm:txEffectClrLst/>
  </dgm:styleLbl>
  <dgm:styleLbl name="asst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parCh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 meth="repeat">
      <a:schemeClr val="lt2"/>
    </dgm:txFillClrLst>
    <dgm:txEffectClrLst/>
  </dgm:styleLbl>
  <dgm:styleLbl name="parChTrans2D2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3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4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1D1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2">
        <a:alpha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dk2">
        <a:tint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dk2">
        <a:shade val="8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dk2">
        <a:tint val="50000"/>
        <a:alpha val="4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dk2">
        <a:tint val="60000"/>
      </a:schemeClr>
    </dgm:fillClrLst>
    <dgm:linClrLst meth="repeat">
      <a:schemeClr val="lt2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2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1.xml><?xml version="1.0" encoding="utf-8"?>
<dgm:colorsDef xmlns:dgm="http://schemas.openxmlformats.org/drawingml/2006/diagram" xmlns:a="http://schemas.openxmlformats.org/drawingml/2006/main" uniqueId="urn:microsoft.com/office/officeart/2005/8/colors/accent0_3">
  <dgm:title val=""/>
  <dgm:desc val=""/>
  <dgm:catLst>
    <dgm:cat type="mainScheme" pri="10300"/>
  </dgm:catLst>
  <dgm:styleLbl name="node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lignNode1">
    <dgm:fillClrLst meth="repeat">
      <a:schemeClr val="dk2"/>
    </dgm:fillClrLst>
    <dgm:linClrLst meth="repeat">
      <a:schemeClr val="dk2"/>
    </dgm:linClrLst>
    <dgm:effectClrLst/>
    <dgm:txLinClrLst/>
    <dgm:txFillClrLst/>
    <dgm:txEffectClrLst/>
  </dgm:styleLbl>
  <dgm:styleLbl name="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ln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vennNode1">
    <dgm:fillClrLst meth="repeat">
      <a:schemeClr val="dk2">
        <a:alpha val="50000"/>
      </a:schemeClr>
    </dgm:fillClrLst>
    <dgm:linClrLst meth="repeat">
      <a:schemeClr val="lt2"/>
    </dgm:linClrLst>
    <dgm:effectClrLst/>
    <dgm:txLinClrLst/>
    <dgm:txFillClrLst/>
    <dgm:txEffectClrLst/>
  </dgm:styleLbl>
  <dgm:styleLbl name="node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fgImgPlace1">
    <dgm:fillClrLst meth="repeat">
      <a:schemeClr val="dk2">
        <a:tint val="50000"/>
      </a:schemeClr>
    </dgm:fillClrLst>
    <dgm:linClrLst meth="repeat">
      <a:schemeClr val="lt2"/>
    </dgm:linClrLst>
    <dgm:effectClrLst/>
    <dgm:txLinClrLst/>
    <dgm:txFillClrLst meth="repeat">
      <a:schemeClr val="lt2"/>
    </dgm:txFillClrLst>
    <dgm:txEffectClrLst/>
  </dgm:styleLbl>
  <dgm:styleLbl name="align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bg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callout">
    <dgm:fillClrLst meth="repeat">
      <a:schemeClr val="dk2"/>
    </dgm:fillClrLst>
    <dgm:linClrLst meth="repeat">
      <a:schemeClr val="dk2">
        <a:tint val="50000"/>
      </a:schemeClr>
    </dgm:linClrLst>
    <dgm:effectClrLst/>
    <dgm:txLinClrLst/>
    <dgm:txFillClrLst meth="repeat">
      <a:schemeClr val="lt2"/>
    </dgm:txFillClrLst>
    <dgm:txEffectClrLst/>
  </dgm:styleLbl>
  <dgm:styleLbl name="asst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parCh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 meth="repeat">
      <a:schemeClr val="lt2"/>
    </dgm:txFillClrLst>
    <dgm:txEffectClrLst/>
  </dgm:styleLbl>
  <dgm:styleLbl name="parChTrans2D2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3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4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1D1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2">
        <a:alpha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dk2">
        <a:tint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dk2">
        <a:shade val="8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dk2">
        <a:tint val="50000"/>
        <a:alpha val="4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dk2">
        <a:tint val="60000"/>
      </a:schemeClr>
    </dgm:fillClrLst>
    <dgm:linClrLst meth="repeat">
      <a:schemeClr val="lt2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2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2.xml><?xml version="1.0" encoding="utf-8"?>
<dgm:colorsDef xmlns:dgm="http://schemas.openxmlformats.org/drawingml/2006/diagram" xmlns:a="http://schemas.openxmlformats.org/drawingml/2006/main" uniqueId="urn:microsoft.com/office/officeart/2005/8/colors/accent1_3">
  <dgm:title val=""/>
  <dgm:desc val=""/>
  <dgm:catLst>
    <dgm:cat type="accent1" pri="11300"/>
  </dgm:catLst>
  <dgm:styleLbl name="node0">
    <dgm:fillClrLst meth="repeat">
      <a:schemeClr val="accent1">
        <a:shade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1">
        <a:shade val="80000"/>
      </a:schemeClr>
      <a:schemeClr val="accent1">
        <a:tint val="70000"/>
      </a:schemeClr>
    </dgm:fillClrLst>
    <dgm:linClrLst>
      <a:schemeClr val="accent1">
        <a:shade val="80000"/>
      </a:schemeClr>
      <a:schemeClr val="accent1">
        <a:tint val="70000"/>
      </a:schemeClr>
    </dgm:linClrLst>
    <dgm:effectClrLst/>
    <dgm:txLinClrLst/>
    <dgm:txFillClrLst/>
    <dgm:txEffectClrLst/>
  </dgm:styleLbl>
  <dgm:styleLbl name="node1">
    <dgm:fillClrLst>
      <a:schemeClr val="accent1">
        <a:shade val="80000"/>
      </a:schemeClr>
      <a:schemeClr val="accent1">
        <a:tint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lnNode1">
    <dgm:fillClrLst>
      <a:schemeClr val="accent1">
        <a:shade val="80000"/>
      </a:schemeClr>
      <a:schemeClr val="accent1">
        <a:tint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1">
        <a:shade val="80000"/>
        <a:alpha val="50000"/>
      </a:schemeClr>
      <a:schemeClr val="accent1">
        <a:tint val="70000"/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1">
        <a:tint val="99000"/>
      </a:schemeClr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>
        <a:tint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1">
        <a:tint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1">
        <a:tint val="50000"/>
      </a:schemeClr>
      <a:schemeClr val="accent1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1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1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1">
        <a:shade val="90000"/>
      </a:schemeClr>
      <a:schemeClr val="accent1">
        <a:tint val="70000"/>
      </a:schemeClr>
    </dgm:fillClrLst>
    <dgm:linClrLst>
      <a:schemeClr val="accent1">
        <a:shade val="90000"/>
      </a:schemeClr>
      <a:schemeClr val="accent1">
        <a:tint val="70000"/>
      </a:schemeClr>
    </dgm:linClrLst>
    <dgm:effectClrLst/>
    <dgm:txLinClrLst/>
    <dgm:txFillClrLst/>
    <dgm:txEffectClrLst/>
  </dgm:styleLbl>
  <dgm:styleLbl name="fgSibTrans2D1">
    <dgm:fillClrLst>
      <a:schemeClr val="accent1">
        <a:shade val="90000"/>
      </a:schemeClr>
      <a:schemeClr val="accent1">
        <a:tint val="70000"/>
      </a:schemeClr>
    </dgm:fillClrLst>
    <dgm:linClrLst>
      <a:schemeClr val="accent1">
        <a:shade val="90000"/>
      </a:schemeClr>
      <a:schemeClr val="accent1">
        <a:tint val="70000"/>
      </a:schemeClr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1">
        <a:shade val="90000"/>
      </a:schemeClr>
      <a:schemeClr val="accent1">
        <a:tint val="70000"/>
      </a:schemeClr>
    </dgm:fillClrLst>
    <dgm:linClrLst>
      <a:schemeClr val="accent1">
        <a:shade val="90000"/>
      </a:schemeClr>
      <a:schemeClr val="accent1">
        <a:tint val="70000"/>
      </a:schemeClr>
    </dgm:linClrLst>
    <dgm:effectClrLst/>
    <dgm:txLinClrLst/>
    <dgm:txFillClrLst meth="repeat">
      <a:schemeClr val="lt1"/>
    </dgm:txFillClrLst>
    <dgm:txEffectClrLst/>
  </dgm:styleLbl>
  <dgm:styleLbl name="sibTrans1D1">
    <dgm:fillClrLst>
      <a:schemeClr val="accent1">
        <a:shade val="90000"/>
      </a:schemeClr>
      <a:schemeClr val="accent1">
        <a:tint val="70000"/>
      </a:schemeClr>
    </dgm:fillClrLst>
    <dgm:linClrLst>
      <a:schemeClr val="accent1">
        <a:shade val="90000"/>
      </a:schemeClr>
      <a:schemeClr val="accent1">
        <a:tint val="70000"/>
      </a:schemeClr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>
        <a:shade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>
        <a:shade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1">
        <a:tint val="99000"/>
      </a:schemeClr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1">
        <a:tint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1">
        <a:tint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>
        <a:tint val="90000"/>
      </a:schemeClr>
    </dgm:fillClrLst>
    <dgm:linClrLst meth="repeat">
      <a:schemeClr val="accent1">
        <a:tint val="90000"/>
      </a:schemeClr>
    </dgm:linClrLst>
    <dgm:effectClrLst/>
    <dgm:txLinClrLst/>
    <dgm:txFillClrLst/>
    <dgm:txEffectClrLst/>
  </dgm:styleLbl>
  <dgm:styleLbl name="parChTrans2D3">
    <dgm:fillClrLst meth="repeat">
      <a:schemeClr val="accent1">
        <a:tint val="70000"/>
      </a:schemeClr>
    </dgm:fillClrLst>
    <dgm:linClrLst meth="repeat">
      <a:schemeClr val="accent1">
        <a:tint val="70000"/>
      </a:schemeClr>
    </dgm:linClrLst>
    <dgm:effectClrLst/>
    <dgm:txLinClrLst/>
    <dgm:txFillClrLst/>
    <dgm:txEffectClrLst/>
  </dgm:styleLbl>
  <dgm:styleLbl name="parChTrans2D4">
    <dgm:fillClrLst meth="repeat">
      <a:schemeClr val="accent1">
        <a:tint val="50000"/>
      </a:schemeClr>
    </dgm:fillClrLst>
    <dgm:linClrLst meth="repeat">
      <a:schemeClr val="accent1">
        <a:tint val="50000"/>
      </a:schemeClr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>
        <a:shade val="80000"/>
      </a:schemeClr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>
        <a:tint val="99000"/>
      </a:schemeClr>
    </dgm:fillClrLst>
    <dgm:linClrLst meth="repeat">
      <a:schemeClr val="accent1">
        <a:tint val="99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>
        <a:tint val="80000"/>
      </a:schemeClr>
    </dgm:fillClrLst>
    <dgm:linClrLst meth="repeat">
      <a:schemeClr val="accent1">
        <a:tint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>
        <a:tint val="70000"/>
      </a:schemeClr>
    </dgm:fillClrLst>
    <dgm:linClrLst meth="repeat">
      <a:schemeClr val="accent1">
        <a:tint val="7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1">
        <a:shade val="80000"/>
      </a:schemeClr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1">
        <a:shade val="80000"/>
      </a:schemeClr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1">
        <a:shade val="80000"/>
      </a:schemeClr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1">
        <a:shade val="80000"/>
      </a:schemeClr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1">
        <a:shade val="80000"/>
      </a:schemeClr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>
        <a:tint val="99000"/>
      </a:schemeClr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>
        <a:tint val="80000"/>
      </a:schemeClr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3.xml><?xml version="1.0" encoding="utf-8"?>
<dgm:colorsDef xmlns:dgm="http://schemas.openxmlformats.org/drawingml/2006/diagram" xmlns:a="http://schemas.openxmlformats.org/drawingml/2006/main" uniqueId="urn:microsoft.com/office/officeart/2005/8/colors/accent0_3">
  <dgm:title val=""/>
  <dgm:desc val=""/>
  <dgm:catLst>
    <dgm:cat type="mainScheme" pri="10300"/>
  </dgm:catLst>
  <dgm:styleLbl name="node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lignNode1">
    <dgm:fillClrLst meth="repeat">
      <a:schemeClr val="dk2"/>
    </dgm:fillClrLst>
    <dgm:linClrLst meth="repeat">
      <a:schemeClr val="dk2"/>
    </dgm:linClrLst>
    <dgm:effectClrLst/>
    <dgm:txLinClrLst/>
    <dgm:txFillClrLst/>
    <dgm:txEffectClrLst/>
  </dgm:styleLbl>
  <dgm:styleLbl name="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ln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vennNode1">
    <dgm:fillClrLst meth="repeat">
      <a:schemeClr val="dk2">
        <a:alpha val="50000"/>
      </a:schemeClr>
    </dgm:fillClrLst>
    <dgm:linClrLst meth="repeat">
      <a:schemeClr val="lt2"/>
    </dgm:linClrLst>
    <dgm:effectClrLst/>
    <dgm:txLinClrLst/>
    <dgm:txFillClrLst/>
    <dgm:txEffectClrLst/>
  </dgm:styleLbl>
  <dgm:styleLbl name="node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fgImgPlace1">
    <dgm:fillClrLst meth="repeat">
      <a:schemeClr val="dk2">
        <a:tint val="50000"/>
      </a:schemeClr>
    </dgm:fillClrLst>
    <dgm:linClrLst meth="repeat">
      <a:schemeClr val="lt2"/>
    </dgm:linClrLst>
    <dgm:effectClrLst/>
    <dgm:txLinClrLst/>
    <dgm:txFillClrLst meth="repeat">
      <a:schemeClr val="lt2"/>
    </dgm:txFillClrLst>
    <dgm:txEffectClrLst/>
  </dgm:styleLbl>
  <dgm:styleLbl name="align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bg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callout">
    <dgm:fillClrLst meth="repeat">
      <a:schemeClr val="dk2"/>
    </dgm:fillClrLst>
    <dgm:linClrLst meth="repeat">
      <a:schemeClr val="dk2">
        <a:tint val="50000"/>
      </a:schemeClr>
    </dgm:linClrLst>
    <dgm:effectClrLst/>
    <dgm:txLinClrLst/>
    <dgm:txFillClrLst meth="repeat">
      <a:schemeClr val="lt2"/>
    </dgm:txFillClrLst>
    <dgm:txEffectClrLst/>
  </dgm:styleLbl>
  <dgm:styleLbl name="asst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parCh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 meth="repeat">
      <a:schemeClr val="lt2"/>
    </dgm:txFillClrLst>
    <dgm:txEffectClrLst/>
  </dgm:styleLbl>
  <dgm:styleLbl name="parChTrans2D2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3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4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1D1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2">
        <a:alpha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dk2">
        <a:tint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dk2">
        <a:shade val="8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dk2">
        <a:tint val="50000"/>
        <a:alpha val="4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dk2">
        <a:tint val="60000"/>
      </a:schemeClr>
    </dgm:fillClrLst>
    <dgm:linClrLst meth="repeat">
      <a:schemeClr val="lt2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2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4.xml><?xml version="1.0" encoding="utf-8"?>
<dgm:colorsDef xmlns:dgm="http://schemas.openxmlformats.org/drawingml/2006/diagram" xmlns:a="http://schemas.openxmlformats.org/drawingml/2006/main" uniqueId="urn:microsoft.com/office/officeart/2005/8/colors/accent0_3">
  <dgm:title val=""/>
  <dgm:desc val=""/>
  <dgm:catLst>
    <dgm:cat type="mainScheme" pri="10300"/>
  </dgm:catLst>
  <dgm:styleLbl name="node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lignNode1">
    <dgm:fillClrLst meth="repeat">
      <a:schemeClr val="dk2"/>
    </dgm:fillClrLst>
    <dgm:linClrLst meth="repeat">
      <a:schemeClr val="dk2"/>
    </dgm:linClrLst>
    <dgm:effectClrLst/>
    <dgm:txLinClrLst/>
    <dgm:txFillClrLst/>
    <dgm:txEffectClrLst/>
  </dgm:styleLbl>
  <dgm:styleLbl name="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ln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vennNode1">
    <dgm:fillClrLst meth="repeat">
      <a:schemeClr val="dk2">
        <a:alpha val="50000"/>
      </a:schemeClr>
    </dgm:fillClrLst>
    <dgm:linClrLst meth="repeat">
      <a:schemeClr val="lt2"/>
    </dgm:linClrLst>
    <dgm:effectClrLst/>
    <dgm:txLinClrLst/>
    <dgm:txFillClrLst/>
    <dgm:txEffectClrLst/>
  </dgm:styleLbl>
  <dgm:styleLbl name="node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fgImgPlace1">
    <dgm:fillClrLst meth="repeat">
      <a:schemeClr val="dk2">
        <a:tint val="50000"/>
      </a:schemeClr>
    </dgm:fillClrLst>
    <dgm:linClrLst meth="repeat">
      <a:schemeClr val="lt2"/>
    </dgm:linClrLst>
    <dgm:effectClrLst/>
    <dgm:txLinClrLst/>
    <dgm:txFillClrLst meth="repeat">
      <a:schemeClr val="lt2"/>
    </dgm:txFillClrLst>
    <dgm:txEffectClrLst/>
  </dgm:styleLbl>
  <dgm:styleLbl name="align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bg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callout">
    <dgm:fillClrLst meth="repeat">
      <a:schemeClr val="dk2"/>
    </dgm:fillClrLst>
    <dgm:linClrLst meth="repeat">
      <a:schemeClr val="dk2">
        <a:tint val="50000"/>
      </a:schemeClr>
    </dgm:linClrLst>
    <dgm:effectClrLst/>
    <dgm:txLinClrLst/>
    <dgm:txFillClrLst meth="repeat">
      <a:schemeClr val="lt2"/>
    </dgm:txFillClrLst>
    <dgm:txEffectClrLst/>
  </dgm:styleLbl>
  <dgm:styleLbl name="asst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parCh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 meth="repeat">
      <a:schemeClr val="lt2"/>
    </dgm:txFillClrLst>
    <dgm:txEffectClrLst/>
  </dgm:styleLbl>
  <dgm:styleLbl name="parChTrans2D2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3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4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1D1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2">
        <a:alpha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dk2">
        <a:tint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dk2">
        <a:shade val="8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dk2">
        <a:tint val="50000"/>
        <a:alpha val="4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dk2">
        <a:tint val="60000"/>
      </a:schemeClr>
    </dgm:fillClrLst>
    <dgm:linClrLst meth="repeat">
      <a:schemeClr val="lt2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2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5.xml><?xml version="1.0" encoding="utf-8"?>
<dgm:colorsDef xmlns:dgm="http://schemas.openxmlformats.org/drawingml/2006/diagram" xmlns:a="http://schemas.openxmlformats.org/drawingml/2006/main" uniqueId="urn:microsoft.com/office/officeart/2005/8/colors/accent1_3">
  <dgm:title val=""/>
  <dgm:desc val=""/>
  <dgm:catLst>
    <dgm:cat type="accent1" pri="11300"/>
  </dgm:catLst>
  <dgm:styleLbl name="node0">
    <dgm:fillClrLst meth="repeat">
      <a:schemeClr val="accent1">
        <a:shade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1">
        <a:shade val="80000"/>
      </a:schemeClr>
      <a:schemeClr val="accent1">
        <a:tint val="70000"/>
      </a:schemeClr>
    </dgm:fillClrLst>
    <dgm:linClrLst>
      <a:schemeClr val="accent1">
        <a:shade val="80000"/>
      </a:schemeClr>
      <a:schemeClr val="accent1">
        <a:tint val="70000"/>
      </a:schemeClr>
    </dgm:linClrLst>
    <dgm:effectClrLst/>
    <dgm:txLinClrLst/>
    <dgm:txFillClrLst/>
    <dgm:txEffectClrLst/>
  </dgm:styleLbl>
  <dgm:styleLbl name="node1">
    <dgm:fillClrLst>
      <a:schemeClr val="accent1">
        <a:shade val="80000"/>
      </a:schemeClr>
      <a:schemeClr val="accent1">
        <a:tint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lnNode1">
    <dgm:fillClrLst>
      <a:schemeClr val="accent1">
        <a:shade val="80000"/>
      </a:schemeClr>
      <a:schemeClr val="accent1">
        <a:tint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1">
        <a:shade val="80000"/>
        <a:alpha val="50000"/>
      </a:schemeClr>
      <a:schemeClr val="accent1">
        <a:tint val="70000"/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1">
        <a:tint val="99000"/>
      </a:schemeClr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>
        <a:tint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1">
        <a:tint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1">
        <a:tint val="50000"/>
      </a:schemeClr>
      <a:schemeClr val="accent1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1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1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1">
        <a:shade val="90000"/>
      </a:schemeClr>
      <a:schemeClr val="accent1">
        <a:tint val="70000"/>
      </a:schemeClr>
    </dgm:fillClrLst>
    <dgm:linClrLst>
      <a:schemeClr val="accent1">
        <a:shade val="90000"/>
      </a:schemeClr>
      <a:schemeClr val="accent1">
        <a:tint val="70000"/>
      </a:schemeClr>
    </dgm:linClrLst>
    <dgm:effectClrLst/>
    <dgm:txLinClrLst/>
    <dgm:txFillClrLst/>
    <dgm:txEffectClrLst/>
  </dgm:styleLbl>
  <dgm:styleLbl name="fgSibTrans2D1">
    <dgm:fillClrLst>
      <a:schemeClr val="accent1">
        <a:shade val="90000"/>
      </a:schemeClr>
      <a:schemeClr val="accent1">
        <a:tint val="70000"/>
      </a:schemeClr>
    </dgm:fillClrLst>
    <dgm:linClrLst>
      <a:schemeClr val="accent1">
        <a:shade val="90000"/>
      </a:schemeClr>
      <a:schemeClr val="accent1">
        <a:tint val="70000"/>
      </a:schemeClr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1">
        <a:shade val="90000"/>
      </a:schemeClr>
      <a:schemeClr val="accent1">
        <a:tint val="70000"/>
      </a:schemeClr>
    </dgm:fillClrLst>
    <dgm:linClrLst>
      <a:schemeClr val="accent1">
        <a:shade val="90000"/>
      </a:schemeClr>
      <a:schemeClr val="accent1">
        <a:tint val="70000"/>
      </a:schemeClr>
    </dgm:linClrLst>
    <dgm:effectClrLst/>
    <dgm:txLinClrLst/>
    <dgm:txFillClrLst meth="repeat">
      <a:schemeClr val="lt1"/>
    </dgm:txFillClrLst>
    <dgm:txEffectClrLst/>
  </dgm:styleLbl>
  <dgm:styleLbl name="sibTrans1D1">
    <dgm:fillClrLst>
      <a:schemeClr val="accent1">
        <a:shade val="90000"/>
      </a:schemeClr>
      <a:schemeClr val="accent1">
        <a:tint val="70000"/>
      </a:schemeClr>
    </dgm:fillClrLst>
    <dgm:linClrLst>
      <a:schemeClr val="accent1">
        <a:shade val="90000"/>
      </a:schemeClr>
      <a:schemeClr val="accent1">
        <a:tint val="70000"/>
      </a:schemeClr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>
        <a:shade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>
        <a:shade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1">
        <a:tint val="99000"/>
      </a:schemeClr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1">
        <a:tint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1">
        <a:tint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>
        <a:tint val="90000"/>
      </a:schemeClr>
    </dgm:fillClrLst>
    <dgm:linClrLst meth="repeat">
      <a:schemeClr val="accent1">
        <a:tint val="90000"/>
      </a:schemeClr>
    </dgm:linClrLst>
    <dgm:effectClrLst/>
    <dgm:txLinClrLst/>
    <dgm:txFillClrLst/>
    <dgm:txEffectClrLst/>
  </dgm:styleLbl>
  <dgm:styleLbl name="parChTrans2D3">
    <dgm:fillClrLst meth="repeat">
      <a:schemeClr val="accent1">
        <a:tint val="70000"/>
      </a:schemeClr>
    </dgm:fillClrLst>
    <dgm:linClrLst meth="repeat">
      <a:schemeClr val="accent1">
        <a:tint val="70000"/>
      </a:schemeClr>
    </dgm:linClrLst>
    <dgm:effectClrLst/>
    <dgm:txLinClrLst/>
    <dgm:txFillClrLst/>
    <dgm:txEffectClrLst/>
  </dgm:styleLbl>
  <dgm:styleLbl name="parChTrans2D4">
    <dgm:fillClrLst meth="repeat">
      <a:schemeClr val="accent1">
        <a:tint val="50000"/>
      </a:schemeClr>
    </dgm:fillClrLst>
    <dgm:linClrLst meth="repeat">
      <a:schemeClr val="accent1">
        <a:tint val="50000"/>
      </a:schemeClr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>
        <a:shade val="80000"/>
      </a:schemeClr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>
        <a:tint val="99000"/>
      </a:schemeClr>
    </dgm:fillClrLst>
    <dgm:linClrLst meth="repeat">
      <a:schemeClr val="accent1">
        <a:tint val="99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>
        <a:tint val="80000"/>
      </a:schemeClr>
    </dgm:fillClrLst>
    <dgm:linClrLst meth="repeat">
      <a:schemeClr val="accent1">
        <a:tint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>
        <a:tint val="70000"/>
      </a:schemeClr>
    </dgm:fillClrLst>
    <dgm:linClrLst meth="repeat">
      <a:schemeClr val="accent1">
        <a:tint val="7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1">
        <a:shade val="80000"/>
      </a:schemeClr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1">
        <a:shade val="80000"/>
      </a:schemeClr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1">
        <a:shade val="80000"/>
      </a:schemeClr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1">
        <a:shade val="80000"/>
      </a:schemeClr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1">
        <a:shade val="80000"/>
      </a:schemeClr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>
        <a:tint val="99000"/>
      </a:schemeClr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>
        <a:tint val="80000"/>
      </a:schemeClr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6.xml><?xml version="1.0" encoding="utf-8"?>
<dgm:colorsDef xmlns:dgm="http://schemas.openxmlformats.org/drawingml/2006/diagram" xmlns:a="http://schemas.openxmlformats.org/drawingml/2006/main" uniqueId="urn:microsoft.com/office/officeart/2005/8/colors/accent0_3">
  <dgm:title val=""/>
  <dgm:desc val=""/>
  <dgm:catLst>
    <dgm:cat type="mainScheme" pri="10300"/>
  </dgm:catLst>
  <dgm:styleLbl name="node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lignNode1">
    <dgm:fillClrLst meth="repeat">
      <a:schemeClr val="dk2"/>
    </dgm:fillClrLst>
    <dgm:linClrLst meth="repeat">
      <a:schemeClr val="dk2"/>
    </dgm:linClrLst>
    <dgm:effectClrLst/>
    <dgm:txLinClrLst/>
    <dgm:txFillClrLst/>
    <dgm:txEffectClrLst/>
  </dgm:styleLbl>
  <dgm:styleLbl name="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ln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vennNode1">
    <dgm:fillClrLst meth="repeat">
      <a:schemeClr val="dk2">
        <a:alpha val="50000"/>
      </a:schemeClr>
    </dgm:fillClrLst>
    <dgm:linClrLst meth="repeat">
      <a:schemeClr val="lt2"/>
    </dgm:linClrLst>
    <dgm:effectClrLst/>
    <dgm:txLinClrLst/>
    <dgm:txFillClrLst/>
    <dgm:txEffectClrLst/>
  </dgm:styleLbl>
  <dgm:styleLbl name="node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fgImgPlace1">
    <dgm:fillClrLst meth="repeat">
      <a:schemeClr val="dk2">
        <a:tint val="50000"/>
      </a:schemeClr>
    </dgm:fillClrLst>
    <dgm:linClrLst meth="repeat">
      <a:schemeClr val="lt2"/>
    </dgm:linClrLst>
    <dgm:effectClrLst/>
    <dgm:txLinClrLst/>
    <dgm:txFillClrLst meth="repeat">
      <a:schemeClr val="lt2"/>
    </dgm:txFillClrLst>
    <dgm:txEffectClrLst/>
  </dgm:styleLbl>
  <dgm:styleLbl name="align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bg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callout">
    <dgm:fillClrLst meth="repeat">
      <a:schemeClr val="dk2"/>
    </dgm:fillClrLst>
    <dgm:linClrLst meth="repeat">
      <a:schemeClr val="dk2">
        <a:tint val="50000"/>
      </a:schemeClr>
    </dgm:linClrLst>
    <dgm:effectClrLst/>
    <dgm:txLinClrLst/>
    <dgm:txFillClrLst meth="repeat">
      <a:schemeClr val="lt2"/>
    </dgm:txFillClrLst>
    <dgm:txEffectClrLst/>
  </dgm:styleLbl>
  <dgm:styleLbl name="asst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parCh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 meth="repeat">
      <a:schemeClr val="lt2"/>
    </dgm:txFillClrLst>
    <dgm:txEffectClrLst/>
  </dgm:styleLbl>
  <dgm:styleLbl name="parChTrans2D2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3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4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1D1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2">
        <a:alpha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dk2">
        <a:tint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dk2">
        <a:shade val="8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dk2">
        <a:tint val="50000"/>
        <a:alpha val="4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dk2">
        <a:tint val="60000"/>
      </a:schemeClr>
    </dgm:fillClrLst>
    <dgm:linClrLst meth="repeat">
      <a:schemeClr val="lt2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2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7.xml><?xml version="1.0" encoding="utf-8"?>
<dgm:colorsDef xmlns:dgm="http://schemas.openxmlformats.org/drawingml/2006/diagram" xmlns:a="http://schemas.openxmlformats.org/drawingml/2006/main" uniqueId="urn:microsoft.com/office/officeart/2005/8/colors/accent0_3">
  <dgm:title val=""/>
  <dgm:desc val=""/>
  <dgm:catLst>
    <dgm:cat type="mainScheme" pri="10300"/>
  </dgm:catLst>
  <dgm:styleLbl name="node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lignNode1">
    <dgm:fillClrLst meth="repeat">
      <a:schemeClr val="dk2"/>
    </dgm:fillClrLst>
    <dgm:linClrLst meth="repeat">
      <a:schemeClr val="dk2"/>
    </dgm:linClrLst>
    <dgm:effectClrLst/>
    <dgm:txLinClrLst/>
    <dgm:txFillClrLst/>
    <dgm:txEffectClrLst/>
  </dgm:styleLbl>
  <dgm:styleLbl name="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ln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vennNode1">
    <dgm:fillClrLst meth="repeat">
      <a:schemeClr val="dk2">
        <a:alpha val="50000"/>
      </a:schemeClr>
    </dgm:fillClrLst>
    <dgm:linClrLst meth="repeat">
      <a:schemeClr val="lt2"/>
    </dgm:linClrLst>
    <dgm:effectClrLst/>
    <dgm:txLinClrLst/>
    <dgm:txFillClrLst/>
    <dgm:txEffectClrLst/>
  </dgm:styleLbl>
  <dgm:styleLbl name="node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fgImgPlace1">
    <dgm:fillClrLst meth="repeat">
      <a:schemeClr val="dk2">
        <a:tint val="50000"/>
      </a:schemeClr>
    </dgm:fillClrLst>
    <dgm:linClrLst meth="repeat">
      <a:schemeClr val="lt2"/>
    </dgm:linClrLst>
    <dgm:effectClrLst/>
    <dgm:txLinClrLst/>
    <dgm:txFillClrLst meth="repeat">
      <a:schemeClr val="lt2"/>
    </dgm:txFillClrLst>
    <dgm:txEffectClrLst/>
  </dgm:styleLbl>
  <dgm:styleLbl name="align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bg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callout">
    <dgm:fillClrLst meth="repeat">
      <a:schemeClr val="dk2"/>
    </dgm:fillClrLst>
    <dgm:linClrLst meth="repeat">
      <a:schemeClr val="dk2">
        <a:tint val="50000"/>
      </a:schemeClr>
    </dgm:linClrLst>
    <dgm:effectClrLst/>
    <dgm:txLinClrLst/>
    <dgm:txFillClrLst meth="repeat">
      <a:schemeClr val="lt2"/>
    </dgm:txFillClrLst>
    <dgm:txEffectClrLst/>
  </dgm:styleLbl>
  <dgm:styleLbl name="asst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parCh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 meth="repeat">
      <a:schemeClr val="lt2"/>
    </dgm:txFillClrLst>
    <dgm:txEffectClrLst/>
  </dgm:styleLbl>
  <dgm:styleLbl name="parChTrans2D2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3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4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1D1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2">
        <a:alpha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dk2">
        <a:tint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dk2">
        <a:shade val="8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dk2">
        <a:tint val="50000"/>
        <a:alpha val="4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dk2">
        <a:tint val="60000"/>
      </a:schemeClr>
    </dgm:fillClrLst>
    <dgm:linClrLst meth="repeat">
      <a:schemeClr val="lt2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2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F782ACB2-4612-4553-92E3-6A48A4C26154}" type="doc">
      <dgm:prSet loTypeId="urn:microsoft.com/office/officeart/2005/8/layout/cycle2" loCatId="cycle" qsTypeId="urn:microsoft.com/office/officeart/2005/8/quickstyle/simple1" qsCatId="simple" csTypeId="urn:microsoft.com/office/officeart/2005/8/colors/accent0_3" csCatId="mainScheme" phldr="1"/>
      <dgm:spPr/>
      <dgm:t>
        <a:bodyPr/>
        <a:lstStyle/>
        <a:p>
          <a:endParaRPr lang="en-US"/>
        </a:p>
      </dgm:t>
    </dgm:pt>
    <dgm:pt modelId="{9A1F1B22-1A75-4833-B4FC-5FEA5518B765}">
      <dgm:prSet/>
      <dgm:spPr/>
      <dgm:t>
        <a:bodyPr/>
        <a:lstStyle/>
        <a:p>
          <a:endParaRPr lang="en-US" dirty="0"/>
        </a:p>
      </dgm:t>
    </dgm:pt>
    <dgm:pt modelId="{C224EADF-C870-40FB-9644-9EC71AA9F6DE}" type="parTrans" cxnId="{3A83C7EB-E108-4DFE-B9C2-A1FAE1B909F2}">
      <dgm:prSet/>
      <dgm:spPr/>
      <dgm:t>
        <a:bodyPr/>
        <a:lstStyle/>
        <a:p>
          <a:endParaRPr lang="en-US"/>
        </a:p>
      </dgm:t>
    </dgm:pt>
    <dgm:pt modelId="{32453084-7F49-49B4-89FA-E306CC4C9552}" type="sibTrans" cxnId="{3A83C7EB-E108-4DFE-B9C2-A1FAE1B909F2}">
      <dgm:prSet/>
      <dgm:spPr/>
      <dgm:t>
        <a:bodyPr/>
        <a:lstStyle/>
        <a:p>
          <a:endParaRPr lang="en-US" dirty="0"/>
        </a:p>
      </dgm:t>
    </dgm:pt>
    <dgm:pt modelId="{9C07C544-A240-4FE5-8E59-C412CDCC06A5}">
      <dgm:prSet/>
      <dgm:spPr/>
      <dgm:t>
        <a:bodyPr/>
        <a:lstStyle/>
        <a:p>
          <a:endParaRPr lang="en-US" dirty="0"/>
        </a:p>
      </dgm:t>
    </dgm:pt>
    <dgm:pt modelId="{01829E43-87FB-46D3-89AF-1246AED576BA}" type="parTrans" cxnId="{07E62CBF-11EB-4EBF-87EA-DFBE347DAD9D}">
      <dgm:prSet/>
      <dgm:spPr/>
      <dgm:t>
        <a:bodyPr/>
        <a:lstStyle/>
        <a:p>
          <a:endParaRPr lang="en-US"/>
        </a:p>
      </dgm:t>
    </dgm:pt>
    <dgm:pt modelId="{DA7FF8DD-13B0-4AAC-B0D2-E9BC2FABA4D6}" type="sibTrans" cxnId="{07E62CBF-11EB-4EBF-87EA-DFBE347DAD9D}">
      <dgm:prSet/>
      <dgm:spPr/>
      <dgm:t>
        <a:bodyPr/>
        <a:lstStyle/>
        <a:p>
          <a:endParaRPr lang="en-US" dirty="0"/>
        </a:p>
      </dgm:t>
    </dgm:pt>
    <dgm:pt modelId="{5D2C154A-692A-44E2-A041-B9F19C43FEF2}">
      <dgm:prSet/>
      <dgm:spPr/>
      <dgm:t>
        <a:bodyPr/>
        <a:lstStyle/>
        <a:p>
          <a:endParaRPr lang="en-US" dirty="0"/>
        </a:p>
      </dgm:t>
    </dgm:pt>
    <dgm:pt modelId="{794CA92E-A13F-4F43-B270-B021D0F5EB93}" type="parTrans" cxnId="{8A122CCE-2659-425F-A9CA-F55CBE733EE2}">
      <dgm:prSet/>
      <dgm:spPr/>
      <dgm:t>
        <a:bodyPr/>
        <a:lstStyle/>
        <a:p>
          <a:endParaRPr lang="en-US"/>
        </a:p>
      </dgm:t>
    </dgm:pt>
    <dgm:pt modelId="{1A0C354F-E76C-464E-99A7-D2B04C140783}" type="sibTrans" cxnId="{8A122CCE-2659-425F-A9CA-F55CBE733EE2}">
      <dgm:prSet/>
      <dgm:spPr/>
      <dgm:t>
        <a:bodyPr/>
        <a:lstStyle/>
        <a:p>
          <a:endParaRPr lang="en-US" dirty="0"/>
        </a:p>
      </dgm:t>
    </dgm:pt>
    <dgm:pt modelId="{536B3E92-95AA-4297-BDB8-F29269D6299E}">
      <dgm:prSet/>
      <dgm:spPr/>
      <dgm:t>
        <a:bodyPr/>
        <a:lstStyle/>
        <a:p>
          <a:endParaRPr lang="en-US" dirty="0"/>
        </a:p>
      </dgm:t>
    </dgm:pt>
    <dgm:pt modelId="{68DF5CBE-997D-4F4F-8466-9AD1DDE77085}" type="parTrans" cxnId="{212C0F3D-6259-47F4-8189-A6E55DD0B5D3}">
      <dgm:prSet/>
      <dgm:spPr/>
      <dgm:t>
        <a:bodyPr/>
        <a:lstStyle/>
        <a:p>
          <a:endParaRPr lang="en-US"/>
        </a:p>
      </dgm:t>
    </dgm:pt>
    <dgm:pt modelId="{8AE02D32-89F4-4BA1-BFB8-062B90AF7C26}" type="sibTrans" cxnId="{212C0F3D-6259-47F4-8189-A6E55DD0B5D3}">
      <dgm:prSet/>
      <dgm:spPr/>
      <dgm:t>
        <a:bodyPr/>
        <a:lstStyle/>
        <a:p>
          <a:endParaRPr lang="en-US" dirty="0"/>
        </a:p>
      </dgm:t>
    </dgm:pt>
    <dgm:pt modelId="{9767C2C5-7A9B-4BF9-AEDC-08BB61E68CEC}">
      <dgm:prSet/>
      <dgm:spPr/>
      <dgm:t>
        <a:bodyPr/>
        <a:lstStyle/>
        <a:p>
          <a:endParaRPr lang="en-US" dirty="0"/>
        </a:p>
      </dgm:t>
    </dgm:pt>
    <dgm:pt modelId="{94D864BB-0337-46E0-936D-BDFF24969167}" type="parTrans" cxnId="{7A77BED8-0E1D-45F6-9865-5715EF6FB1BA}">
      <dgm:prSet/>
      <dgm:spPr/>
      <dgm:t>
        <a:bodyPr/>
        <a:lstStyle/>
        <a:p>
          <a:endParaRPr lang="en-US"/>
        </a:p>
      </dgm:t>
    </dgm:pt>
    <dgm:pt modelId="{5DE56BE3-5DC5-48D1-BB0A-6EB62A83E2E3}" type="sibTrans" cxnId="{7A77BED8-0E1D-45F6-9865-5715EF6FB1BA}">
      <dgm:prSet/>
      <dgm:spPr/>
      <dgm:t>
        <a:bodyPr/>
        <a:lstStyle/>
        <a:p>
          <a:endParaRPr lang="en-US" dirty="0"/>
        </a:p>
      </dgm:t>
    </dgm:pt>
    <dgm:pt modelId="{29610E26-1393-448B-8FD6-78061450B16B}">
      <dgm:prSet/>
      <dgm:spPr/>
      <dgm:t>
        <a:bodyPr/>
        <a:lstStyle/>
        <a:p>
          <a:endParaRPr lang="en-US" dirty="0"/>
        </a:p>
      </dgm:t>
    </dgm:pt>
    <dgm:pt modelId="{5D194221-4572-481E-A145-411B7D2E5848}" type="parTrans" cxnId="{54FED98F-AB5E-4BEF-A86E-239C32A65418}">
      <dgm:prSet/>
      <dgm:spPr/>
      <dgm:t>
        <a:bodyPr/>
        <a:lstStyle/>
        <a:p>
          <a:endParaRPr lang="en-US"/>
        </a:p>
      </dgm:t>
    </dgm:pt>
    <dgm:pt modelId="{4E475F1B-56A2-420F-8D83-9A7AC5B9161D}" type="sibTrans" cxnId="{54FED98F-AB5E-4BEF-A86E-239C32A65418}">
      <dgm:prSet/>
      <dgm:spPr/>
      <dgm:t>
        <a:bodyPr/>
        <a:lstStyle/>
        <a:p>
          <a:endParaRPr lang="en-US" dirty="0"/>
        </a:p>
      </dgm:t>
    </dgm:pt>
    <dgm:pt modelId="{59F5D80D-D394-4DA8-B1EE-BFD2C35E8698}">
      <dgm:prSet/>
      <dgm:spPr/>
      <dgm:t>
        <a:bodyPr/>
        <a:lstStyle/>
        <a:p>
          <a:endParaRPr lang="en-US" dirty="0"/>
        </a:p>
      </dgm:t>
    </dgm:pt>
    <dgm:pt modelId="{F6DF53FE-CC41-4648-B644-9A13CD613414}" type="parTrans" cxnId="{EAADA3BC-EBE2-42C8-B9E0-3C38057A0A11}">
      <dgm:prSet/>
      <dgm:spPr/>
      <dgm:t>
        <a:bodyPr/>
        <a:lstStyle/>
        <a:p>
          <a:endParaRPr lang="en-US"/>
        </a:p>
      </dgm:t>
    </dgm:pt>
    <dgm:pt modelId="{A4FDAD97-0EA5-45C9-8762-1408CDFC1A27}" type="sibTrans" cxnId="{EAADA3BC-EBE2-42C8-B9E0-3C38057A0A11}">
      <dgm:prSet/>
      <dgm:spPr/>
      <dgm:t>
        <a:bodyPr/>
        <a:lstStyle/>
        <a:p>
          <a:endParaRPr lang="en-US" dirty="0"/>
        </a:p>
      </dgm:t>
    </dgm:pt>
    <dgm:pt modelId="{1BD29E34-8916-45A9-80A6-58C4AB44DFF5}">
      <dgm:prSet/>
      <dgm:spPr/>
      <dgm:t>
        <a:bodyPr/>
        <a:lstStyle/>
        <a:p>
          <a:endParaRPr lang="en-US" dirty="0"/>
        </a:p>
      </dgm:t>
    </dgm:pt>
    <dgm:pt modelId="{6A5BBF7B-F8A7-4654-83BB-1778F868C663}" type="parTrans" cxnId="{1B3F2CA2-7825-4CFD-9A64-DB308FB32A27}">
      <dgm:prSet/>
      <dgm:spPr/>
      <dgm:t>
        <a:bodyPr/>
        <a:lstStyle/>
        <a:p>
          <a:endParaRPr lang="en-US"/>
        </a:p>
      </dgm:t>
    </dgm:pt>
    <dgm:pt modelId="{25DF600C-192F-49B2-930A-B89C27D1471E}" type="sibTrans" cxnId="{1B3F2CA2-7825-4CFD-9A64-DB308FB32A27}">
      <dgm:prSet/>
      <dgm:spPr/>
      <dgm:t>
        <a:bodyPr/>
        <a:lstStyle/>
        <a:p>
          <a:endParaRPr lang="en-US" dirty="0"/>
        </a:p>
      </dgm:t>
    </dgm:pt>
    <dgm:pt modelId="{BCD4B6D1-2E17-4359-A953-212A9B519E85}">
      <dgm:prSet/>
      <dgm:spPr/>
      <dgm:t>
        <a:bodyPr/>
        <a:lstStyle/>
        <a:p>
          <a:endParaRPr lang="en-US" dirty="0"/>
        </a:p>
      </dgm:t>
    </dgm:pt>
    <dgm:pt modelId="{A72804B9-8062-4016-90E8-F9C7DC654C15}" type="parTrans" cxnId="{A45FA6CA-BF67-4968-BA2C-A3E181681DEA}">
      <dgm:prSet/>
      <dgm:spPr/>
      <dgm:t>
        <a:bodyPr/>
        <a:lstStyle/>
        <a:p>
          <a:endParaRPr lang="en-US"/>
        </a:p>
      </dgm:t>
    </dgm:pt>
    <dgm:pt modelId="{EAE485E3-A2DC-422A-B964-163E72C7D527}" type="sibTrans" cxnId="{A45FA6CA-BF67-4968-BA2C-A3E181681DEA}">
      <dgm:prSet/>
      <dgm:spPr/>
      <dgm:t>
        <a:bodyPr/>
        <a:lstStyle/>
        <a:p>
          <a:endParaRPr lang="en-US" dirty="0"/>
        </a:p>
      </dgm:t>
    </dgm:pt>
    <dgm:pt modelId="{57830796-B9E1-440E-A924-530949252A0A}">
      <dgm:prSet/>
      <dgm:spPr/>
      <dgm:t>
        <a:bodyPr/>
        <a:lstStyle/>
        <a:p>
          <a:endParaRPr lang="en-US" dirty="0"/>
        </a:p>
      </dgm:t>
    </dgm:pt>
    <dgm:pt modelId="{2970FDF5-07A3-4B2A-9F1E-E547137C5FF2}" type="parTrans" cxnId="{2E4A59F8-4858-4321-B26C-379298664746}">
      <dgm:prSet/>
      <dgm:spPr/>
      <dgm:t>
        <a:bodyPr/>
        <a:lstStyle/>
        <a:p>
          <a:endParaRPr lang="en-US"/>
        </a:p>
      </dgm:t>
    </dgm:pt>
    <dgm:pt modelId="{672359C6-6889-48DE-9B06-BCF13E50CF81}" type="sibTrans" cxnId="{2E4A59F8-4858-4321-B26C-379298664746}">
      <dgm:prSet/>
      <dgm:spPr/>
      <dgm:t>
        <a:bodyPr/>
        <a:lstStyle/>
        <a:p>
          <a:endParaRPr lang="en-US" dirty="0"/>
        </a:p>
      </dgm:t>
    </dgm:pt>
    <dgm:pt modelId="{9EC183D0-3CE1-4A18-882B-49A4F305FE23}">
      <dgm:prSet/>
      <dgm:spPr/>
      <dgm:t>
        <a:bodyPr/>
        <a:lstStyle/>
        <a:p>
          <a:endParaRPr lang="en-US" dirty="0"/>
        </a:p>
      </dgm:t>
    </dgm:pt>
    <dgm:pt modelId="{5529E8D0-F515-48AC-A324-5AF9603FF192}" type="parTrans" cxnId="{ECDEF66B-4DF3-4577-9794-0F5C1452E329}">
      <dgm:prSet/>
      <dgm:spPr/>
      <dgm:t>
        <a:bodyPr/>
        <a:lstStyle/>
        <a:p>
          <a:endParaRPr lang="en-US"/>
        </a:p>
      </dgm:t>
    </dgm:pt>
    <dgm:pt modelId="{FC636A7A-CAD8-4393-9B2E-188CE112CD10}" type="sibTrans" cxnId="{ECDEF66B-4DF3-4577-9794-0F5C1452E329}">
      <dgm:prSet/>
      <dgm:spPr/>
      <dgm:t>
        <a:bodyPr/>
        <a:lstStyle/>
        <a:p>
          <a:endParaRPr lang="en-US" dirty="0"/>
        </a:p>
      </dgm:t>
    </dgm:pt>
    <dgm:pt modelId="{312A5487-8CD4-49FA-9CB2-6003233688EF}">
      <dgm:prSet/>
      <dgm:spPr/>
      <dgm:t>
        <a:bodyPr/>
        <a:lstStyle/>
        <a:p>
          <a:endParaRPr lang="en-US" dirty="0"/>
        </a:p>
      </dgm:t>
    </dgm:pt>
    <dgm:pt modelId="{6F986C7B-EB5E-4FA9-9F02-54203E6A38B2}" type="parTrans" cxnId="{33634B83-5D42-4E23-A534-1FD77063C5A8}">
      <dgm:prSet/>
      <dgm:spPr/>
      <dgm:t>
        <a:bodyPr/>
        <a:lstStyle/>
        <a:p>
          <a:endParaRPr lang="en-US"/>
        </a:p>
      </dgm:t>
    </dgm:pt>
    <dgm:pt modelId="{A241EA7C-0AE6-49DA-868A-F7E41DB8331E}" type="sibTrans" cxnId="{33634B83-5D42-4E23-A534-1FD77063C5A8}">
      <dgm:prSet/>
      <dgm:spPr/>
      <dgm:t>
        <a:bodyPr/>
        <a:lstStyle/>
        <a:p>
          <a:endParaRPr lang="en-US" dirty="0"/>
        </a:p>
      </dgm:t>
    </dgm:pt>
    <dgm:pt modelId="{1597604F-E09E-4305-A881-A6C94B72922F}">
      <dgm:prSet/>
      <dgm:spPr/>
      <dgm:t>
        <a:bodyPr/>
        <a:lstStyle/>
        <a:p>
          <a:endParaRPr lang="en-US" dirty="0"/>
        </a:p>
      </dgm:t>
    </dgm:pt>
    <dgm:pt modelId="{1C93F3EA-CA5B-4D9C-9828-8A8F702AE266}" type="parTrans" cxnId="{BE9314B0-2D93-4BAE-90C0-5B23814639B6}">
      <dgm:prSet/>
      <dgm:spPr/>
      <dgm:t>
        <a:bodyPr/>
        <a:lstStyle/>
        <a:p>
          <a:endParaRPr lang="en-US"/>
        </a:p>
      </dgm:t>
    </dgm:pt>
    <dgm:pt modelId="{0A68E33F-9E89-4D62-9E2C-1BD50C85F7CD}" type="sibTrans" cxnId="{BE9314B0-2D93-4BAE-90C0-5B23814639B6}">
      <dgm:prSet/>
      <dgm:spPr/>
      <dgm:t>
        <a:bodyPr/>
        <a:lstStyle/>
        <a:p>
          <a:endParaRPr lang="en-US" dirty="0"/>
        </a:p>
      </dgm:t>
    </dgm:pt>
    <dgm:pt modelId="{2EBE9275-B468-4EB1-8E25-88D20111E7BA}">
      <dgm:prSet/>
      <dgm:spPr/>
      <dgm:t>
        <a:bodyPr/>
        <a:lstStyle/>
        <a:p>
          <a:endParaRPr lang="en-US" dirty="0"/>
        </a:p>
      </dgm:t>
    </dgm:pt>
    <dgm:pt modelId="{8B4693AB-DA36-47D7-8ABC-9A12354AE94A}" type="parTrans" cxnId="{79BF3DB8-E6C9-4DF5-8226-B32513900662}">
      <dgm:prSet/>
      <dgm:spPr/>
      <dgm:t>
        <a:bodyPr/>
        <a:lstStyle/>
        <a:p>
          <a:endParaRPr lang="en-US"/>
        </a:p>
      </dgm:t>
    </dgm:pt>
    <dgm:pt modelId="{1DDDDFBA-4D76-49F6-8700-D108F438751F}" type="sibTrans" cxnId="{79BF3DB8-E6C9-4DF5-8226-B32513900662}">
      <dgm:prSet/>
      <dgm:spPr/>
      <dgm:t>
        <a:bodyPr/>
        <a:lstStyle/>
        <a:p>
          <a:endParaRPr lang="en-US" dirty="0"/>
        </a:p>
      </dgm:t>
    </dgm:pt>
    <dgm:pt modelId="{7526D0BF-45A5-478F-9A5B-EE961A48FCDF}">
      <dgm:prSet/>
      <dgm:spPr/>
      <dgm:t>
        <a:bodyPr/>
        <a:lstStyle/>
        <a:p>
          <a:endParaRPr lang="en-US" dirty="0"/>
        </a:p>
      </dgm:t>
    </dgm:pt>
    <dgm:pt modelId="{996DAE7B-6D7A-4B21-93D8-B18F6F145BC6}" type="parTrans" cxnId="{CC8F6BB5-E191-48E7-A4C1-3E8101813E85}">
      <dgm:prSet/>
      <dgm:spPr/>
      <dgm:t>
        <a:bodyPr/>
        <a:lstStyle/>
        <a:p>
          <a:endParaRPr lang="en-US"/>
        </a:p>
      </dgm:t>
    </dgm:pt>
    <dgm:pt modelId="{4DD6BCFF-384A-4E50-9E9B-FEA1467E91EE}" type="sibTrans" cxnId="{CC8F6BB5-E191-48E7-A4C1-3E8101813E85}">
      <dgm:prSet/>
      <dgm:spPr/>
      <dgm:t>
        <a:bodyPr/>
        <a:lstStyle/>
        <a:p>
          <a:endParaRPr lang="en-US" dirty="0"/>
        </a:p>
      </dgm:t>
    </dgm:pt>
    <dgm:pt modelId="{4391FAD7-E5E1-4ADD-BABB-49D666A6C4A7}">
      <dgm:prSet/>
      <dgm:spPr/>
      <dgm:t>
        <a:bodyPr/>
        <a:lstStyle/>
        <a:p>
          <a:endParaRPr lang="en-US" dirty="0"/>
        </a:p>
      </dgm:t>
    </dgm:pt>
    <dgm:pt modelId="{F1E7FB59-9301-4001-B4A0-65FF76242832}" type="parTrans" cxnId="{33836BAF-8815-468A-9D3E-0ABF734FD1D3}">
      <dgm:prSet/>
      <dgm:spPr/>
      <dgm:t>
        <a:bodyPr/>
        <a:lstStyle/>
        <a:p>
          <a:endParaRPr lang="en-US"/>
        </a:p>
      </dgm:t>
    </dgm:pt>
    <dgm:pt modelId="{B5C9AB9C-C866-47C2-B79F-DC6148AB2159}" type="sibTrans" cxnId="{33836BAF-8815-468A-9D3E-0ABF734FD1D3}">
      <dgm:prSet/>
      <dgm:spPr/>
      <dgm:t>
        <a:bodyPr/>
        <a:lstStyle/>
        <a:p>
          <a:endParaRPr lang="en-US" dirty="0"/>
        </a:p>
      </dgm:t>
    </dgm:pt>
    <dgm:pt modelId="{DF292957-65C8-4776-85F8-AE26E3681959}">
      <dgm:prSet/>
      <dgm:spPr/>
      <dgm:t>
        <a:bodyPr/>
        <a:lstStyle/>
        <a:p>
          <a:endParaRPr lang="en-US" dirty="0"/>
        </a:p>
      </dgm:t>
    </dgm:pt>
    <dgm:pt modelId="{7849EA01-2032-47BB-AFF2-66E1E4C3A822}" type="parTrans" cxnId="{0116FD4E-B3CD-4D10-B6B1-FB0C240CE17A}">
      <dgm:prSet/>
      <dgm:spPr/>
      <dgm:t>
        <a:bodyPr/>
        <a:lstStyle/>
        <a:p>
          <a:endParaRPr lang="en-US"/>
        </a:p>
      </dgm:t>
    </dgm:pt>
    <dgm:pt modelId="{2B571596-2306-4648-89E7-BD54FEF25627}" type="sibTrans" cxnId="{0116FD4E-B3CD-4D10-B6B1-FB0C240CE17A}">
      <dgm:prSet/>
      <dgm:spPr/>
      <dgm:t>
        <a:bodyPr/>
        <a:lstStyle/>
        <a:p>
          <a:endParaRPr lang="en-US" dirty="0"/>
        </a:p>
      </dgm:t>
    </dgm:pt>
    <dgm:pt modelId="{BA244016-B941-46B9-B2A4-AA50A300C9B1}">
      <dgm:prSet/>
      <dgm:spPr/>
      <dgm:t>
        <a:bodyPr/>
        <a:lstStyle/>
        <a:p>
          <a:endParaRPr lang="en-US" dirty="0"/>
        </a:p>
      </dgm:t>
    </dgm:pt>
    <dgm:pt modelId="{17FA0F1C-F480-46FA-9FDA-CAF08D0B3F5A}" type="parTrans" cxnId="{43F81770-F772-478D-8EE4-9EF473A2C5F2}">
      <dgm:prSet/>
      <dgm:spPr/>
      <dgm:t>
        <a:bodyPr/>
        <a:lstStyle/>
        <a:p>
          <a:endParaRPr lang="en-US"/>
        </a:p>
      </dgm:t>
    </dgm:pt>
    <dgm:pt modelId="{12ED0D91-6CB8-4B92-ABBE-16130FA2E610}" type="sibTrans" cxnId="{43F81770-F772-478D-8EE4-9EF473A2C5F2}">
      <dgm:prSet/>
      <dgm:spPr/>
      <dgm:t>
        <a:bodyPr/>
        <a:lstStyle/>
        <a:p>
          <a:endParaRPr lang="en-US" dirty="0"/>
        </a:p>
      </dgm:t>
    </dgm:pt>
    <dgm:pt modelId="{ED3E6817-CA99-4A92-9672-7767C60D3AFC}">
      <dgm:prSet/>
      <dgm:spPr/>
      <dgm:t>
        <a:bodyPr/>
        <a:lstStyle/>
        <a:p>
          <a:endParaRPr lang="en-US" dirty="0"/>
        </a:p>
      </dgm:t>
    </dgm:pt>
    <dgm:pt modelId="{570B50CE-5E5F-492C-A6CE-FAA86B61FEE6}" type="parTrans" cxnId="{6020CAE6-E682-4263-87D3-3757BDA5C5BB}">
      <dgm:prSet/>
      <dgm:spPr/>
      <dgm:t>
        <a:bodyPr/>
        <a:lstStyle/>
        <a:p>
          <a:endParaRPr lang="en-US"/>
        </a:p>
      </dgm:t>
    </dgm:pt>
    <dgm:pt modelId="{74E4A9B3-3139-47CD-AD62-A42D0EB3995C}" type="sibTrans" cxnId="{6020CAE6-E682-4263-87D3-3757BDA5C5BB}">
      <dgm:prSet/>
      <dgm:spPr/>
      <dgm:t>
        <a:bodyPr/>
        <a:lstStyle/>
        <a:p>
          <a:endParaRPr lang="en-US" dirty="0"/>
        </a:p>
      </dgm:t>
    </dgm:pt>
    <dgm:pt modelId="{A26368B7-1095-4A58-BFE6-7B8629CCDB76}">
      <dgm:prSet/>
      <dgm:spPr/>
      <dgm:t>
        <a:bodyPr/>
        <a:lstStyle/>
        <a:p>
          <a:endParaRPr lang="en-US" dirty="0"/>
        </a:p>
      </dgm:t>
    </dgm:pt>
    <dgm:pt modelId="{F926A632-3F82-44B7-9B0C-54EDBDFB1339}" type="parTrans" cxnId="{84F658BE-028D-4EFF-9AFB-B1BB4A47F685}">
      <dgm:prSet/>
      <dgm:spPr/>
      <dgm:t>
        <a:bodyPr/>
        <a:lstStyle/>
        <a:p>
          <a:endParaRPr lang="en-US"/>
        </a:p>
      </dgm:t>
    </dgm:pt>
    <dgm:pt modelId="{69DBDE16-2128-423C-AB04-D3C2C0881A38}" type="sibTrans" cxnId="{84F658BE-028D-4EFF-9AFB-B1BB4A47F685}">
      <dgm:prSet/>
      <dgm:spPr/>
      <dgm:t>
        <a:bodyPr/>
        <a:lstStyle/>
        <a:p>
          <a:endParaRPr lang="en-US" dirty="0"/>
        </a:p>
      </dgm:t>
    </dgm:pt>
    <dgm:pt modelId="{B2133BDF-4000-4B5B-AE40-987170B1B61F}">
      <dgm:prSet/>
      <dgm:spPr/>
      <dgm:t>
        <a:bodyPr/>
        <a:lstStyle/>
        <a:p>
          <a:endParaRPr lang="en-US" dirty="0"/>
        </a:p>
      </dgm:t>
    </dgm:pt>
    <dgm:pt modelId="{78DD5593-63E5-4526-ACC4-B672B2E0D1F1}" type="parTrans" cxnId="{AD9C2D70-6AB8-479D-9A79-731CDEDFCC29}">
      <dgm:prSet/>
      <dgm:spPr/>
      <dgm:t>
        <a:bodyPr/>
        <a:lstStyle/>
        <a:p>
          <a:endParaRPr lang="en-US"/>
        </a:p>
      </dgm:t>
    </dgm:pt>
    <dgm:pt modelId="{F8A8AFFD-E262-4C58-84FA-CA9933DA9A32}" type="sibTrans" cxnId="{AD9C2D70-6AB8-479D-9A79-731CDEDFCC29}">
      <dgm:prSet/>
      <dgm:spPr/>
      <dgm:t>
        <a:bodyPr/>
        <a:lstStyle/>
        <a:p>
          <a:endParaRPr lang="en-US" dirty="0"/>
        </a:p>
      </dgm:t>
    </dgm:pt>
    <dgm:pt modelId="{56EE6181-8957-4FE0-91F7-0E7767321D74}">
      <dgm:prSet/>
      <dgm:spPr/>
      <dgm:t>
        <a:bodyPr/>
        <a:lstStyle/>
        <a:p>
          <a:endParaRPr lang="en-US" dirty="0"/>
        </a:p>
      </dgm:t>
    </dgm:pt>
    <dgm:pt modelId="{708EED9E-74DD-4C99-9872-E67687122915}" type="parTrans" cxnId="{D27AA462-6698-4923-9421-47820B644488}">
      <dgm:prSet/>
      <dgm:spPr/>
      <dgm:t>
        <a:bodyPr/>
        <a:lstStyle/>
        <a:p>
          <a:endParaRPr lang="en-US"/>
        </a:p>
      </dgm:t>
    </dgm:pt>
    <dgm:pt modelId="{D7AD315B-0060-4B2C-BA42-07A72CF0DF62}" type="sibTrans" cxnId="{D27AA462-6698-4923-9421-47820B644488}">
      <dgm:prSet/>
      <dgm:spPr/>
      <dgm:t>
        <a:bodyPr/>
        <a:lstStyle/>
        <a:p>
          <a:endParaRPr lang="en-US" dirty="0"/>
        </a:p>
      </dgm:t>
    </dgm:pt>
    <dgm:pt modelId="{F82F01E0-1BCF-432A-834D-D0718C225E79}">
      <dgm:prSet/>
      <dgm:spPr/>
      <dgm:t>
        <a:bodyPr/>
        <a:lstStyle/>
        <a:p>
          <a:endParaRPr lang="en-US" dirty="0"/>
        </a:p>
      </dgm:t>
    </dgm:pt>
    <dgm:pt modelId="{AA715B28-8262-4AEC-9B11-A1F3E142AEE3}" type="parTrans" cxnId="{3F904190-EC7A-468F-8079-9E0D0309FE61}">
      <dgm:prSet/>
      <dgm:spPr/>
      <dgm:t>
        <a:bodyPr/>
        <a:lstStyle/>
        <a:p>
          <a:endParaRPr lang="en-US"/>
        </a:p>
      </dgm:t>
    </dgm:pt>
    <dgm:pt modelId="{73E57CB0-43F1-4C49-8823-A48B6805997E}" type="sibTrans" cxnId="{3F904190-EC7A-468F-8079-9E0D0309FE61}">
      <dgm:prSet/>
      <dgm:spPr/>
      <dgm:t>
        <a:bodyPr/>
        <a:lstStyle/>
        <a:p>
          <a:endParaRPr lang="en-US" dirty="0"/>
        </a:p>
      </dgm:t>
    </dgm:pt>
    <dgm:pt modelId="{69B5AF83-9CA8-4331-BB93-A02B0A37E7C4}">
      <dgm:prSet/>
      <dgm:spPr/>
      <dgm:t>
        <a:bodyPr/>
        <a:lstStyle/>
        <a:p>
          <a:endParaRPr lang="en-US" dirty="0"/>
        </a:p>
      </dgm:t>
    </dgm:pt>
    <dgm:pt modelId="{52A0F8EA-812A-497C-B88E-1BDAD1AB875F}" type="parTrans" cxnId="{08DFD441-4774-4D0E-8F97-07EC50B50EE3}">
      <dgm:prSet/>
      <dgm:spPr/>
      <dgm:t>
        <a:bodyPr/>
        <a:lstStyle/>
        <a:p>
          <a:endParaRPr lang="en-US"/>
        </a:p>
      </dgm:t>
    </dgm:pt>
    <dgm:pt modelId="{6E35783B-B4B9-4AF3-BB68-EC2DB3060BE5}" type="sibTrans" cxnId="{08DFD441-4774-4D0E-8F97-07EC50B50EE3}">
      <dgm:prSet/>
      <dgm:spPr/>
      <dgm:t>
        <a:bodyPr/>
        <a:lstStyle/>
        <a:p>
          <a:endParaRPr lang="en-US" dirty="0"/>
        </a:p>
      </dgm:t>
    </dgm:pt>
    <dgm:pt modelId="{5A0D382F-1AEE-4869-A6BD-89E7CCC2BA45}">
      <dgm:prSet/>
      <dgm:spPr/>
      <dgm:t>
        <a:bodyPr/>
        <a:lstStyle/>
        <a:p>
          <a:endParaRPr lang="en-US" dirty="0"/>
        </a:p>
      </dgm:t>
    </dgm:pt>
    <dgm:pt modelId="{C61944CD-ABD5-46A1-BF21-1EDB1D2E311C}" type="parTrans" cxnId="{8B7F3749-F4E6-4473-82BE-3F7FAAEDF5A5}">
      <dgm:prSet/>
      <dgm:spPr/>
      <dgm:t>
        <a:bodyPr/>
        <a:lstStyle/>
        <a:p>
          <a:endParaRPr lang="en-US"/>
        </a:p>
      </dgm:t>
    </dgm:pt>
    <dgm:pt modelId="{86E08DD8-37F0-43EA-A4C6-F12B07A372C7}" type="sibTrans" cxnId="{8B7F3749-F4E6-4473-82BE-3F7FAAEDF5A5}">
      <dgm:prSet/>
      <dgm:spPr/>
      <dgm:t>
        <a:bodyPr/>
        <a:lstStyle/>
        <a:p>
          <a:endParaRPr lang="en-US" dirty="0"/>
        </a:p>
      </dgm:t>
    </dgm:pt>
    <dgm:pt modelId="{6E44D217-0802-4975-8DF8-F7C136B68DB7}">
      <dgm:prSet/>
      <dgm:spPr/>
      <dgm:t>
        <a:bodyPr/>
        <a:lstStyle/>
        <a:p>
          <a:endParaRPr lang="en-US" dirty="0"/>
        </a:p>
      </dgm:t>
    </dgm:pt>
    <dgm:pt modelId="{CB27C74D-2568-4D83-8948-2A0E7A73E53C}" type="parTrans" cxnId="{EBF0F276-347C-4207-9A17-D11421AF7ECD}">
      <dgm:prSet/>
      <dgm:spPr/>
      <dgm:t>
        <a:bodyPr/>
        <a:lstStyle/>
        <a:p>
          <a:endParaRPr lang="en-US"/>
        </a:p>
      </dgm:t>
    </dgm:pt>
    <dgm:pt modelId="{873D13AE-B310-4B50-82C5-564D626D2011}" type="sibTrans" cxnId="{EBF0F276-347C-4207-9A17-D11421AF7ECD}">
      <dgm:prSet/>
      <dgm:spPr/>
      <dgm:t>
        <a:bodyPr/>
        <a:lstStyle/>
        <a:p>
          <a:endParaRPr lang="en-US" dirty="0"/>
        </a:p>
      </dgm:t>
    </dgm:pt>
    <dgm:pt modelId="{59D5850F-42D1-4509-9BFE-77DA75D32FAC}">
      <dgm:prSet/>
      <dgm:spPr/>
      <dgm:t>
        <a:bodyPr/>
        <a:lstStyle/>
        <a:p>
          <a:endParaRPr lang="en-US" dirty="0"/>
        </a:p>
      </dgm:t>
    </dgm:pt>
    <dgm:pt modelId="{998E6483-F6A6-41F0-BC38-EC9E12942727}" type="parTrans" cxnId="{EF67F12C-549C-4945-9650-11C3183DFF27}">
      <dgm:prSet/>
      <dgm:spPr/>
      <dgm:t>
        <a:bodyPr/>
        <a:lstStyle/>
        <a:p>
          <a:endParaRPr lang="en-US"/>
        </a:p>
      </dgm:t>
    </dgm:pt>
    <dgm:pt modelId="{2B529A43-2363-4B46-911E-9D0EF25B4F36}" type="sibTrans" cxnId="{EF67F12C-549C-4945-9650-11C3183DFF27}">
      <dgm:prSet/>
      <dgm:spPr/>
      <dgm:t>
        <a:bodyPr/>
        <a:lstStyle/>
        <a:p>
          <a:endParaRPr lang="en-US" dirty="0"/>
        </a:p>
      </dgm:t>
    </dgm:pt>
    <dgm:pt modelId="{9F16DEB4-2D88-4237-BB26-EE193361411A}">
      <dgm:prSet/>
      <dgm:spPr/>
      <dgm:t>
        <a:bodyPr/>
        <a:lstStyle/>
        <a:p>
          <a:endParaRPr lang="en-US" dirty="0"/>
        </a:p>
      </dgm:t>
    </dgm:pt>
    <dgm:pt modelId="{7982B65A-B6BA-45FB-920E-8CB144FB834B}" type="parTrans" cxnId="{DB81E75D-6339-4802-85DD-65254615E93B}">
      <dgm:prSet/>
      <dgm:spPr/>
      <dgm:t>
        <a:bodyPr/>
        <a:lstStyle/>
        <a:p>
          <a:endParaRPr lang="en-US"/>
        </a:p>
      </dgm:t>
    </dgm:pt>
    <dgm:pt modelId="{C19C4BDD-2213-41DF-A53B-E2080BDC6AC6}" type="sibTrans" cxnId="{DB81E75D-6339-4802-85DD-65254615E93B}">
      <dgm:prSet/>
      <dgm:spPr/>
      <dgm:t>
        <a:bodyPr/>
        <a:lstStyle/>
        <a:p>
          <a:endParaRPr lang="en-US" dirty="0"/>
        </a:p>
      </dgm:t>
    </dgm:pt>
    <dgm:pt modelId="{5788DBF4-34B6-4C26-980E-7062BBC88091}">
      <dgm:prSet/>
      <dgm:spPr/>
      <dgm:t>
        <a:bodyPr/>
        <a:lstStyle/>
        <a:p>
          <a:endParaRPr lang="en-US" dirty="0"/>
        </a:p>
      </dgm:t>
    </dgm:pt>
    <dgm:pt modelId="{E89C8546-8D00-4BCE-BF01-083E1F9A4BBE}" type="parTrans" cxnId="{A94E1E98-18A1-4716-B6FB-67F099EFBBB4}">
      <dgm:prSet/>
      <dgm:spPr/>
      <dgm:t>
        <a:bodyPr/>
        <a:lstStyle/>
        <a:p>
          <a:endParaRPr lang="en-US"/>
        </a:p>
      </dgm:t>
    </dgm:pt>
    <dgm:pt modelId="{39815DA4-6D5A-4ECF-8C2C-C40A2BB0DBA6}" type="sibTrans" cxnId="{A94E1E98-18A1-4716-B6FB-67F099EFBBB4}">
      <dgm:prSet/>
      <dgm:spPr/>
      <dgm:t>
        <a:bodyPr/>
        <a:lstStyle/>
        <a:p>
          <a:endParaRPr lang="en-US" dirty="0"/>
        </a:p>
      </dgm:t>
    </dgm:pt>
    <dgm:pt modelId="{644B0026-BEE6-45AC-B72A-F8BFB9EE0E82}">
      <dgm:prSet/>
      <dgm:spPr/>
      <dgm:t>
        <a:bodyPr/>
        <a:lstStyle/>
        <a:p>
          <a:endParaRPr lang="en-US" dirty="0"/>
        </a:p>
      </dgm:t>
    </dgm:pt>
    <dgm:pt modelId="{554FDC5B-6990-4DBE-AAA4-AA9861FDA372}" type="parTrans" cxnId="{F3F11D2B-B16E-47E0-876B-A599316C3141}">
      <dgm:prSet/>
      <dgm:spPr/>
      <dgm:t>
        <a:bodyPr/>
        <a:lstStyle/>
        <a:p>
          <a:endParaRPr lang="en-US"/>
        </a:p>
      </dgm:t>
    </dgm:pt>
    <dgm:pt modelId="{91E5E8F0-39A5-4E73-A7C8-125C237D1170}" type="sibTrans" cxnId="{F3F11D2B-B16E-47E0-876B-A599316C3141}">
      <dgm:prSet/>
      <dgm:spPr/>
      <dgm:t>
        <a:bodyPr/>
        <a:lstStyle/>
        <a:p>
          <a:endParaRPr lang="en-US" dirty="0"/>
        </a:p>
      </dgm:t>
    </dgm:pt>
    <dgm:pt modelId="{A40F6EAB-2B60-4CC1-9F49-D5903D3A616E}">
      <dgm:prSet/>
      <dgm:spPr/>
      <dgm:t>
        <a:bodyPr/>
        <a:lstStyle/>
        <a:p>
          <a:endParaRPr lang="en-US" dirty="0"/>
        </a:p>
      </dgm:t>
    </dgm:pt>
    <dgm:pt modelId="{F4D7EDD7-9115-44DB-8D8A-E38036FA3738}" type="parTrans" cxnId="{F9246AA4-89DE-4505-8C6D-C0CFB0CF9EC5}">
      <dgm:prSet/>
      <dgm:spPr/>
      <dgm:t>
        <a:bodyPr/>
        <a:lstStyle/>
        <a:p>
          <a:endParaRPr lang="en-US"/>
        </a:p>
      </dgm:t>
    </dgm:pt>
    <dgm:pt modelId="{3ACAB2F6-3910-4D69-8736-C9991D30DB30}" type="sibTrans" cxnId="{F9246AA4-89DE-4505-8C6D-C0CFB0CF9EC5}">
      <dgm:prSet/>
      <dgm:spPr/>
      <dgm:t>
        <a:bodyPr/>
        <a:lstStyle/>
        <a:p>
          <a:endParaRPr lang="en-US" dirty="0"/>
        </a:p>
      </dgm:t>
    </dgm:pt>
    <dgm:pt modelId="{01209924-388A-4250-B08E-117FC77350F4}">
      <dgm:prSet/>
      <dgm:spPr/>
      <dgm:t>
        <a:bodyPr/>
        <a:lstStyle/>
        <a:p>
          <a:endParaRPr lang="en-US" dirty="0"/>
        </a:p>
      </dgm:t>
    </dgm:pt>
    <dgm:pt modelId="{E62947DF-C385-4541-A312-E52B21ED4FCA}" type="parTrans" cxnId="{79A5F3A2-8CA3-4D24-AC46-666013183383}">
      <dgm:prSet/>
      <dgm:spPr/>
      <dgm:t>
        <a:bodyPr/>
        <a:lstStyle/>
        <a:p>
          <a:endParaRPr lang="en-US"/>
        </a:p>
      </dgm:t>
    </dgm:pt>
    <dgm:pt modelId="{07D44A3D-B9E7-4A59-8407-0DE9361B04F4}" type="sibTrans" cxnId="{79A5F3A2-8CA3-4D24-AC46-666013183383}">
      <dgm:prSet/>
      <dgm:spPr/>
      <dgm:t>
        <a:bodyPr/>
        <a:lstStyle/>
        <a:p>
          <a:endParaRPr lang="en-US" dirty="0"/>
        </a:p>
      </dgm:t>
    </dgm:pt>
    <dgm:pt modelId="{1CEAA633-CB89-486A-901D-BE8AE895C821}">
      <dgm:prSet/>
      <dgm:spPr/>
      <dgm:t>
        <a:bodyPr/>
        <a:lstStyle/>
        <a:p>
          <a:endParaRPr lang="en-US" dirty="0"/>
        </a:p>
      </dgm:t>
    </dgm:pt>
    <dgm:pt modelId="{85E4AD6C-201F-448E-AB33-65566C56E879}" type="parTrans" cxnId="{2F48FC6C-9E2F-4D34-97E0-7B62809CD310}">
      <dgm:prSet/>
      <dgm:spPr/>
      <dgm:t>
        <a:bodyPr/>
        <a:lstStyle/>
        <a:p>
          <a:endParaRPr lang="en-US"/>
        </a:p>
      </dgm:t>
    </dgm:pt>
    <dgm:pt modelId="{EC22FD24-55FA-470B-A11F-A2C02811CC71}" type="sibTrans" cxnId="{2F48FC6C-9E2F-4D34-97E0-7B62809CD310}">
      <dgm:prSet/>
      <dgm:spPr/>
      <dgm:t>
        <a:bodyPr/>
        <a:lstStyle/>
        <a:p>
          <a:endParaRPr lang="en-US" dirty="0"/>
        </a:p>
      </dgm:t>
    </dgm:pt>
    <dgm:pt modelId="{5700A27C-35E2-48E3-9FD1-4CAD5F3ABE6E}">
      <dgm:prSet/>
      <dgm:spPr/>
      <dgm:t>
        <a:bodyPr/>
        <a:lstStyle/>
        <a:p>
          <a:endParaRPr lang="en-US" dirty="0"/>
        </a:p>
      </dgm:t>
    </dgm:pt>
    <dgm:pt modelId="{7CEEA0C1-E05C-4187-B6CD-7F9A41B7F762}" type="parTrans" cxnId="{E319CD11-DA9C-4216-8A1C-BFC767C69980}">
      <dgm:prSet/>
      <dgm:spPr/>
      <dgm:t>
        <a:bodyPr/>
        <a:lstStyle/>
        <a:p>
          <a:endParaRPr lang="en-US"/>
        </a:p>
      </dgm:t>
    </dgm:pt>
    <dgm:pt modelId="{F2853326-F96C-4388-AFDB-4A2C4E743824}" type="sibTrans" cxnId="{E319CD11-DA9C-4216-8A1C-BFC767C69980}">
      <dgm:prSet/>
      <dgm:spPr/>
      <dgm:t>
        <a:bodyPr/>
        <a:lstStyle/>
        <a:p>
          <a:endParaRPr lang="en-US" dirty="0"/>
        </a:p>
      </dgm:t>
    </dgm:pt>
    <dgm:pt modelId="{E5184F2B-2C20-4D33-94A8-E6B381F2AA89}">
      <dgm:prSet/>
      <dgm:spPr/>
      <dgm:t>
        <a:bodyPr/>
        <a:lstStyle/>
        <a:p>
          <a:endParaRPr lang="en-US" dirty="0"/>
        </a:p>
      </dgm:t>
    </dgm:pt>
    <dgm:pt modelId="{EA072171-E1D3-42D9-90FB-F6BF8A9DC275}" type="parTrans" cxnId="{12C38EF6-A2D9-4441-B7C7-2AD0408D165E}">
      <dgm:prSet/>
      <dgm:spPr/>
      <dgm:t>
        <a:bodyPr/>
        <a:lstStyle/>
        <a:p>
          <a:endParaRPr lang="en-US"/>
        </a:p>
      </dgm:t>
    </dgm:pt>
    <dgm:pt modelId="{CA1064A9-8743-41E2-AE44-DEDB5E26EACD}" type="sibTrans" cxnId="{12C38EF6-A2D9-4441-B7C7-2AD0408D165E}">
      <dgm:prSet/>
      <dgm:spPr/>
      <dgm:t>
        <a:bodyPr/>
        <a:lstStyle/>
        <a:p>
          <a:endParaRPr lang="en-US" dirty="0"/>
        </a:p>
      </dgm:t>
    </dgm:pt>
    <dgm:pt modelId="{19319B2C-5BDC-4EB3-A674-97A1478B545E}">
      <dgm:prSet/>
      <dgm:spPr/>
      <dgm:t>
        <a:bodyPr/>
        <a:lstStyle/>
        <a:p>
          <a:endParaRPr lang="en-US" dirty="0"/>
        </a:p>
      </dgm:t>
    </dgm:pt>
    <dgm:pt modelId="{F553D456-F731-4D3A-B46D-F817CB7F5851}" type="parTrans" cxnId="{A61335C6-83C9-40B2-B635-638704B41FB6}">
      <dgm:prSet/>
      <dgm:spPr/>
      <dgm:t>
        <a:bodyPr/>
        <a:lstStyle/>
        <a:p>
          <a:endParaRPr lang="en-US"/>
        </a:p>
      </dgm:t>
    </dgm:pt>
    <dgm:pt modelId="{B2ADDBB6-F258-45A2-8853-0F7137E8E7A9}" type="sibTrans" cxnId="{A61335C6-83C9-40B2-B635-638704B41FB6}">
      <dgm:prSet/>
      <dgm:spPr/>
      <dgm:t>
        <a:bodyPr/>
        <a:lstStyle/>
        <a:p>
          <a:endParaRPr lang="en-US" dirty="0"/>
        </a:p>
      </dgm:t>
    </dgm:pt>
    <dgm:pt modelId="{32DCDF77-CF91-44D2-A631-ECBBA96CD7C1}">
      <dgm:prSet/>
      <dgm:spPr/>
      <dgm:t>
        <a:bodyPr/>
        <a:lstStyle/>
        <a:p>
          <a:endParaRPr lang="en-US" dirty="0"/>
        </a:p>
      </dgm:t>
    </dgm:pt>
    <dgm:pt modelId="{A91D9FEE-F377-4D6C-AB4B-31C0AA11D758}" type="parTrans" cxnId="{7713B148-14ED-473A-AD7C-0817C71F1F75}">
      <dgm:prSet/>
      <dgm:spPr/>
      <dgm:t>
        <a:bodyPr/>
        <a:lstStyle/>
        <a:p>
          <a:endParaRPr lang="en-US"/>
        </a:p>
      </dgm:t>
    </dgm:pt>
    <dgm:pt modelId="{A4C54538-F7D4-4311-A51D-4E2F34EA916C}" type="sibTrans" cxnId="{7713B148-14ED-473A-AD7C-0817C71F1F75}">
      <dgm:prSet/>
      <dgm:spPr/>
      <dgm:t>
        <a:bodyPr/>
        <a:lstStyle/>
        <a:p>
          <a:endParaRPr lang="en-US" dirty="0"/>
        </a:p>
      </dgm:t>
    </dgm:pt>
    <dgm:pt modelId="{5F2EF8CF-431B-45E9-8F94-2DA9BB4297A8}">
      <dgm:prSet/>
      <dgm:spPr/>
      <dgm:t>
        <a:bodyPr/>
        <a:lstStyle/>
        <a:p>
          <a:endParaRPr lang="en-US" dirty="0"/>
        </a:p>
      </dgm:t>
    </dgm:pt>
    <dgm:pt modelId="{EF3B0539-08F0-4AEB-8B05-C7438EBEC90D}" type="parTrans" cxnId="{39A1F472-3E0B-438E-A508-FE898CEA4CB4}">
      <dgm:prSet/>
      <dgm:spPr/>
      <dgm:t>
        <a:bodyPr/>
        <a:lstStyle/>
        <a:p>
          <a:endParaRPr lang="en-US"/>
        </a:p>
      </dgm:t>
    </dgm:pt>
    <dgm:pt modelId="{E7380703-8E28-4A7A-8627-0A55F51FBAA5}" type="sibTrans" cxnId="{39A1F472-3E0B-438E-A508-FE898CEA4CB4}">
      <dgm:prSet/>
      <dgm:spPr/>
      <dgm:t>
        <a:bodyPr/>
        <a:lstStyle/>
        <a:p>
          <a:endParaRPr lang="en-US" dirty="0"/>
        </a:p>
      </dgm:t>
    </dgm:pt>
    <dgm:pt modelId="{B75DCA52-BF81-436A-AA73-2680B03C914A}">
      <dgm:prSet/>
      <dgm:spPr/>
      <dgm:t>
        <a:bodyPr/>
        <a:lstStyle/>
        <a:p>
          <a:endParaRPr lang="en-US" dirty="0"/>
        </a:p>
      </dgm:t>
    </dgm:pt>
    <dgm:pt modelId="{3FDC77C7-42D0-4118-88A1-C82C79A4EA03}" type="parTrans" cxnId="{FA4B331D-E821-4BC7-84CC-523B6B28A5B8}">
      <dgm:prSet/>
      <dgm:spPr/>
      <dgm:t>
        <a:bodyPr/>
        <a:lstStyle/>
        <a:p>
          <a:endParaRPr lang="en-US"/>
        </a:p>
      </dgm:t>
    </dgm:pt>
    <dgm:pt modelId="{897CAD2D-F73B-470D-B77D-BCB32DA560D4}" type="sibTrans" cxnId="{FA4B331D-E821-4BC7-84CC-523B6B28A5B8}">
      <dgm:prSet/>
      <dgm:spPr/>
      <dgm:t>
        <a:bodyPr/>
        <a:lstStyle/>
        <a:p>
          <a:endParaRPr lang="en-US" dirty="0"/>
        </a:p>
      </dgm:t>
    </dgm:pt>
    <dgm:pt modelId="{DD732010-2355-4547-BCB3-7DBCFE47E7DD}">
      <dgm:prSet/>
      <dgm:spPr/>
      <dgm:t>
        <a:bodyPr/>
        <a:lstStyle/>
        <a:p>
          <a:endParaRPr lang="en-US" dirty="0"/>
        </a:p>
      </dgm:t>
    </dgm:pt>
    <dgm:pt modelId="{A2AD16DB-B76A-4CA4-B7B6-0414A2B5C86A}">
      <dgm:prSet/>
      <dgm:spPr/>
      <dgm:t>
        <a:bodyPr/>
        <a:lstStyle/>
        <a:p>
          <a:endParaRPr lang="en-US" dirty="0"/>
        </a:p>
      </dgm:t>
    </dgm:pt>
    <dgm:pt modelId="{07C7F15B-D0A0-4D07-9A8E-F6785B515355}">
      <dgm:prSet/>
      <dgm:spPr/>
      <dgm:t>
        <a:bodyPr/>
        <a:lstStyle/>
        <a:p>
          <a:endParaRPr lang="en-US" dirty="0"/>
        </a:p>
      </dgm:t>
    </dgm:pt>
    <dgm:pt modelId="{CC983A00-B140-4254-BB5F-86A67894B5C1}">
      <dgm:prSet/>
      <dgm:spPr/>
      <dgm:t>
        <a:bodyPr/>
        <a:lstStyle/>
        <a:p>
          <a:endParaRPr lang="en-US" dirty="0"/>
        </a:p>
      </dgm:t>
    </dgm:pt>
    <dgm:pt modelId="{B21B2896-F6CE-4A63-BCA6-5C2233B55A6E}">
      <dgm:prSet/>
      <dgm:spPr/>
      <dgm:t>
        <a:bodyPr/>
        <a:lstStyle/>
        <a:p>
          <a:endParaRPr lang="en-US" dirty="0"/>
        </a:p>
      </dgm:t>
    </dgm:pt>
    <dgm:pt modelId="{B707315F-EBB5-41DC-8A13-19B168468F89}">
      <dgm:prSet/>
      <dgm:spPr/>
      <dgm:t>
        <a:bodyPr/>
        <a:lstStyle/>
        <a:p>
          <a:endParaRPr lang="en-US" dirty="0"/>
        </a:p>
      </dgm:t>
    </dgm:pt>
    <dgm:pt modelId="{D896973B-7456-4990-A2BD-D79278F6A8D6}">
      <dgm:prSet/>
      <dgm:spPr/>
      <dgm:t>
        <a:bodyPr/>
        <a:lstStyle/>
        <a:p>
          <a:endParaRPr lang="en-US" dirty="0"/>
        </a:p>
      </dgm:t>
    </dgm:pt>
    <dgm:pt modelId="{1B5EF6B5-5A07-440B-AB29-0D5DF0DF1BFD}">
      <dgm:prSet/>
      <dgm:spPr/>
      <dgm:t>
        <a:bodyPr/>
        <a:lstStyle/>
        <a:p>
          <a:endParaRPr lang="en-US" dirty="0"/>
        </a:p>
      </dgm:t>
    </dgm:pt>
    <dgm:pt modelId="{3D01DEA4-4209-48BE-A36D-A328C5C47586}">
      <dgm:prSet/>
      <dgm:spPr/>
      <dgm:t>
        <a:bodyPr/>
        <a:lstStyle/>
        <a:p>
          <a:endParaRPr lang="en-US" dirty="0"/>
        </a:p>
      </dgm:t>
    </dgm:pt>
    <dgm:pt modelId="{0A377059-9A80-49CD-882A-AE3A6E2487D8}">
      <dgm:prSet/>
      <dgm:spPr/>
      <dgm:t>
        <a:bodyPr/>
        <a:lstStyle/>
        <a:p>
          <a:endParaRPr lang="en-US" dirty="0"/>
        </a:p>
      </dgm:t>
    </dgm:pt>
    <dgm:pt modelId="{4E2AE533-FA82-45CD-A61C-AD035CBC23FF}">
      <dgm:prSet/>
      <dgm:spPr/>
      <dgm:t>
        <a:bodyPr/>
        <a:lstStyle/>
        <a:p>
          <a:endParaRPr lang="en-US" dirty="0"/>
        </a:p>
      </dgm:t>
    </dgm:pt>
    <dgm:pt modelId="{F9031CC8-5357-430A-9E4C-450F5C9B85D5}">
      <dgm:prSet/>
      <dgm:spPr/>
      <dgm:t>
        <a:bodyPr/>
        <a:lstStyle/>
        <a:p>
          <a:endParaRPr lang="en-US" dirty="0"/>
        </a:p>
      </dgm:t>
    </dgm:pt>
    <dgm:pt modelId="{0E9538A1-D224-4F2B-BC74-C9C4812F038F}">
      <dgm:prSet/>
      <dgm:spPr/>
      <dgm:t>
        <a:bodyPr/>
        <a:lstStyle/>
        <a:p>
          <a:endParaRPr lang="en-US" dirty="0"/>
        </a:p>
      </dgm:t>
    </dgm:pt>
    <dgm:pt modelId="{5A00C8DA-C3C0-4052-89CA-1C9ABD112061}">
      <dgm:prSet/>
      <dgm:spPr/>
      <dgm:t>
        <a:bodyPr/>
        <a:lstStyle/>
        <a:p>
          <a:endParaRPr lang="en-US" dirty="0"/>
        </a:p>
      </dgm:t>
    </dgm:pt>
    <dgm:pt modelId="{C6174C84-7FB8-4990-A374-11A6F5468B6B}">
      <dgm:prSet/>
      <dgm:spPr/>
      <dgm:t>
        <a:bodyPr/>
        <a:lstStyle/>
        <a:p>
          <a:endParaRPr lang="en-US" dirty="0"/>
        </a:p>
      </dgm:t>
    </dgm:pt>
    <dgm:pt modelId="{21E71F4A-E4AC-48B6-A95D-F54E9E096DDF}">
      <dgm:prSet/>
      <dgm:spPr/>
      <dgm:t>
        <a:bodyPr/>
        <a:lstStyle/>
        <a:p>
          <a:endParaRPr lang="en-US" dirty="0"/>
        </a:p>
      </dgm:t>
    </dgm:pt>
    <dgm:pt modelId="{C519309D-48B1-4F8B-945C-99DBAD77DCBD}">
      <dgm:prSet/>
      <dgm:spPr/>
      <dgm:t>
        <a:bodyPr/>
        <a:lstStyle/>
        <a:p>
          <a:endParaRPr lang="en-US" dirty="0"/>
        </a:p>
      </dgm:t>
    </dgm:pt>
    <dgm:pt modelId="{067ED603-7EEA-4415-8E99-63B47A09F0E8}">
      <dgm:prSet/>
      <dgm:spPr/>
      <dgm:t>
        <a:bodyPr/>
        <a:lstStyle/>
        <a:p>
          <a:endParaRPr lang="en-US" dirty="0"/>
        </a:p>
      </dgm:t>
    </dgm:pt>
    <dgm:pt modelId="{DA08B923-5B09-4D5B-BCE3-145234AAEFD6}">
      <dgm:prSet/>
      <dgm:spPr/>
      <dgm:t>
        <a:bodyPr/>
        <a:lstStyle/>
        <a:p>
          <a:endParaRPr lang="en-US" dirty="0"/>
        </a:p>
      </dgm:t>
    </dgm:pt>
    <dgm:pt modelId="{CE779569-C7E6-40E6-BAA2-FC34DE169A8A}">
      <dgm:prSet/>
      <dgm:spPr/>
      <dgm:t>
        <a:bodyPr/>
        <a:lstStyle/>
        <a:p>
          <a:endParaRPr lang="en-US" dirty="0"/>
        </a:p>
      </dgm:t>
    </dgm:pt>
    <dgm:pt modelId="{1D74A9AD-81C6-4DBB-88E9-E77885271C8C}">
      <dgm:prSet/>
      <dgm:spPr/>
      <dgm:t>
        <a:bodyPr/>
        <a:lstStyle/>
        <a:p>
          <a:endParaRPr lang="en-US" dirty="0"/>
        </a:p>
      </dgm:t>
    </dgm:pt>
    <dgm:pt modelId="{89918BDE-D6FA-4314-AA42-43426B06130E}">
      <dgm:prSet phldrT="[Text]" phldr="1"/>
      <dgm:spPr/>
      <dgm:t>
        <a:bodyPr/>
        <a:lstStyle/>
        <a:p>
          <a:endParaRPr lang="en-US" dirty="0"/>
        </a:p>
      </dgm:t>
    </dgm:pt>
    <dgm:pt modelId="{02DA92A8-89D6-47EA-963F-C3C7FC67C85B}" type="sibTrans" cxnId="{8300B914-8A17-4CED-B5F0-B8B65958D19C}">
      <dgm:prSet/>
      <dgm:spPr/>
      <dgm:t>
        <a:bodyPr/>
        <a:lstStyle/>
        <a:p>
          <a:endParaRPr lang="en-US" dirty="0"/>
        </a:p>
      </dgm:t>
    </dgm:pt>
    <dgm:pt modelId="{95390F1B-D3F4-41EA-98B2-1739106092EF}" type="parTrans" cxnId="{8300B914-8A17-4CED-B5F0-B8B65958D19C}">
      <dgm:prSet/>
      <dgm:spPr/>
      <dgm:t>
        <a:bodyPr/>
        <a:lstStyle/>
        <a:p>
          <a:endParaRPr lang="en-US"/>
        </a:p>
      </dgm:t>
    </dgm:pt>
    <dgm:pt modelId="{03B7B313-445B-41FB-9CB0-5839B484FC1D}" type="sibTrans" cxnId="{879FE52E-1EAB-4F4E-BD6C-3E62B7484537}">
      <dgm:prSet/>
      <dgm:spPr/>
      <dgm:t>
        <a:bodyPr/>
        <a:lstStyle/>
        <a:p>
          <a:endParaRPr lang="en-US"/>
        </a:p>
      </dgm:t>
    </dgm:pt>
    <dgm:pt modelId="{EE72D5C9-AF94-40B2-B74A-36470AA08347}" type="parTrans" cxnId="{879FE52E-1EAB-4F4E-BD6C-3E62B7484537}">
      <dgm:prSet/>
      <dgm:spPr/>
      <dgm:t>
        <a:bodyPr/>
        <a:lstStyle/>
        <a:p>
          <a:endParaRPr lang="en-US"/>
        </a:p>
      </dgm:t>
    </dgm:pt>
    <dgm:pt modelId="{25343843-F11A-4186-A573-2BB61A652903}" type="sibTrans" cxnId="{B43FF52A-5DE1-4426-95DA-8D56EFFC46CE}">
      <dgm:prSet/>
      <dgm:spPr/>
      <dgm:t>
        <a:bodyPr/>
        <a:lstStyle/>
        <a:p>
          <a:endParaRPr lang="en-US"/>
        </a:p>
      </dgm:t>
    </dgm:pt>
    <dgm:pt modelId="{3E16477B-928F-4127-AD35-8C5142FD3433}" type="parTrans" cxnId="{B43FF52A-5DE1-4426-95DA-8D56EFFC46CE}">
      <dgm:prSet/>
      <dgm:spPr/>
      <dgm:t>
        <a:bodyPr/>
        <a:lstStyle/>
        <a:p>
          <a:endParaRPr lang="en-US"/>
        </a:p>
      </dgm:t>
    </dgm:pt>
    <dgm:pt modelId="{7FCAE25B-3640-4D53-8430-3F58329501E0}" type="sibTrans" cxnId="{184F573C-6E15-4CE9-9518-F66A741046C0}">
      <dgm:prSet/>
      <dgm:spPr/>
      <dgm:t>
        <a:bodyPr/>
        <a:lstStyle/>
        <a:p>
          <a:endParaRPr lang="en-US"/>
        </a:p>
      </dgm:t>
    </dgm:pt>
    <dgm:pt modelId="{07532616-805A-4288-8A16-698183EAC842}" type="parTrans" cxnId="{184F573C-6E15-4CE9-9518-F66A741046C0}">
      <dgm:prSet/>
      <dgm:spPr/>
      <dgm:t>
        <a:bodyPr/>
        <a:lstStyle/>
        <a:p>
          <a:endParaRPr lang="en-US"/>
        </a:p>
      </dgm:t>
    </dgm:pt>
    <dgm:pt modelId="{365B8FA9-A866-4FB7-AFFD-6F72997021D1}" type="sibTrans" cxnId="{83314F41-DF5F-472F-B467-CC2D82F91DFC}">
      <dgm:prSet/>
      <dgm:spPr/>
      <dgm:t>
        <a:bodyPr/>
        <a:lstStyle/>
        <a:p>
          <a:endParaRPr lang="en-US"/>
        </a:p>
      </dgm:t>
    </dgm:pt>
    <dgm:pt modelId="{915F33F6-5C26-4E0A-B2B3-FE26DBF5215C}" type="parTrans" cxnId="{83314F41-DF5F-472F-B467-CC2D82F91DFC}">
      <dgm:prSet/>
      <dgm:spPr/>
      <dgm:t>
        <a:bodyPr/>
        <a:lstStyle/>
        <a:p>
          <a:endParaRPr lang="en-US"/>
        </a:p>
      </dgm:t>
    </dgm:pt>
    <dgm:pt modelId="{8D4703C6-0DCD-45B7-9A96-B81C0879240B}" type="sibTrans" cxnId="{9599F2A4-EB78-497F-A5BA-679B92B768AD}">
      <dgm:prSet/>
      <dgm:spPr/>
      <dgm:t>
        <a:bodyPr/>
        <a:lstStyle/>
        <a:p>
          <a:endParaRPr lang="en-US"/>
        </a:p>
      </dgm:t>
    </dgm:pt>
    <dgm:pt modelId="{0EEF3ACC-8E2F-4060-8D94-73B1746C0B26}" type="parTrans" cxnId="{9599F2A4-EB78-497F-A5BA-679B92B768AD}">
      <dgm:prSet/>
      <dgm:spPr/>
      <dgm:t>
        <a:bodyPr/>
        <a:lstStyle/>
        <a:p>
          <a:endParaRPr lang="en-US"/>
        </a:p>
      </dgm:t>
    </dgm:pt>
    <dgm:pt modelId="{F4221853-DCC2-4CC0-A93F-02401D8DF5C8}" type="sibTrans" cxnId="{9A5B3BA7-B9EC-4CA2-8B0F-8A61F3E6B651}">
      <dgm:prSet/>
      <dgm:spPr/>
      <dgm:t>
        <a:bodyPr/>
        <a:lstStyle/>
        <a:p>
          <a:endParaRPr lang="en-US"/>
        </a:p>
      </dgm:t>
    </dgm:pt>
    <dgm:pt modelId="{75DDFA2A-8E0C-4524-B6F2-E3947B5FB1A8}" type="parTrans" cxnId="{9A5B3BA7-B9EC-4CA2-8B0F-8A61F3E6B651}">
      <dgm:prSet/>
      <dgm:spPr/>
      <dgm:t>
        <a:bodyPr/>
        <a:lstStyle/>
        <a:p>
          <a:endParaRPr lang="en-US"/>
        </a:p>
      </dgm:t>
    </dgm:pt>
    <dgm:pt modelId="{D5CFD6CF-3D32-4304-A980-56C49F6F9AA9}" type="sibTrans" cxnId="{618CD1CE-132F-4BA4-A87B-3153DA3786A6}">
      <dgm:prSet/>
      <dgm:spPr/>
      <dgm:t>
        <a:bodyPr/>
        <a:lstStyle/>
        <a:p>
          <a:endParaRPr lang="en-US"/>
        </a:p>
      </dgm:t>
    </dgm:pt>
    <dgm:pt modelId="{CA5A810F-5B93-47B6-98C0-A38030877950}" type="parTrans" cxnId="{618CD1CE-132F-4BA4-A87B-3153DA3786A6}">
      <dgm:prSet/>
      <dgm:spPr/>
      <dgm:t>
        <a:bodyPr/>
        <a:lstStyle/>
        <a:p>
          <a:endParaRPr lang="en-US"/>
        </a:p>
      </dgm:t>
    </dgm:pt>
    <dgm:pt modelId="{D63C1F8D-598F-46FD-9CDE-A99F452CD6AC}" type="sibTrans" cxnId="{A3C03110-5A74-4181-AD9E-5D687C49B191}">
      <dgm:prSet/>
      <dgm:spPr/>
      <dgm:t>
        <a:bodyPr/>
        <a:lstStyle/>
        <a:p>
          <a:endParaRPr lang="en-US"/>
        </a:p>
      </dgm:t>
    </dgm:pt>
    <dgm:pt modelId="{7232EFD0-D955-42F3-9116-D2A8158AE411}" type="parTrans" cxnId="{A3C03110-5A74-4181-AD9E-5D687C49B191}">
      <dgm:prSet/>
      <dgm:spPr/>
      <dgm:t>
        <a:bodyPr/>
        <a:lstStyle/>
        <a:p>
          <a:endParaRPr lang="en-US"/>
        </a:p>
      </dgm:t>
    </dgm:pt>
    <dgm:pt modelId="{B61CD79A-1580-4C12-9E6F-54FE4C8469C8}" type="sibTrans" cxnId="{DDC430E2-E32C-40BF-98B2-0075DBD9A527}">
      <dgm:prSet/>
      <dgm:spPr/>
      <dgm:t>
        <a:bodyPr/>
        <a:lstStyle/>
        <a:p>
          <a:endParaRPr lang="en-US"/>
        </a:p>
      </dgm:t>
    </dgm:pt>
    <dgm:pt modelId="{9B75C698-6F81-4F63-B47C-F4C6892A9127}" type="parTrans" cxnId="{DDC430E2-E32C-40BF-98B2-0075DBD9A527}">
      <dgm:prSet/>
      <dgm:spPr/>
      <dgm:t>
        <a:bodyPr/>
        <a:lstStyle/>
        <a:p>
          <a:endParaRPr lang="en-US"/>
        </a:p>
      </dgm:t>
    </dgm:pt>
    <dgm:pt modelId="{60EDA086-3403-4201-B49C-E2F2D8C68667}" type="sibTrans" cxnId="{266002C8-7A93-4FCD-98BC-113F0F7C96F9}">
      <dgm:prSet/>
      <dgm:spPr/>
      <dgm:t>
        <a:bodyPr/>
        <a:lstStyle/>
        <a:p>
          <a:endParaRPr lang="en-US"/>
        </a:p>
      </dgm:t>
    </dgm:pt>
    <dgm:pt modelId="{6B9E7376-9DB4-4350-AAE6-F864CAD282B5}" type="parTrans" cxnId="{266002C8-7A93-4FCD-98BC-113F0F7C96F9}">
      <dgm:prSet/>
      <dgm:spPr/>
      <dgm:t>
        <a:bodyPr/>
        <a:lstStyle/>
        <a:p>
          <a:endParaRPr lang="en-US"/>
        </a:p>
      </dgm:t>
    </dgm:pt>
    <dgm:pt modelId="{D207B9B5-1EA6-4D82-B960-A231C249984D}" type="sibTrans" cxnId="{5ABB5215-7065-449A-AF8F-F61AA9CD4E91}">
      <dgm:prSet/>
      <dgm:spPr/>
      <dgm:t>
        <a:bodyPr/>
        <a:lstStyle/>
        <a:p>
          <a:endParaRPr lang="en-US"/>
        </a:p>
      </dgm:t>
    </dgm:pt>
    <dgm:pt modelId="{64E4FA6D-EA9D-4068-8503-5C2BFD3BCB24}" type="parTrans" cxnId="{5ABB5215-7065-449A-AF8F-F61AA9CD4E91}">
      <dgm:prSet/>
      <dgm:spPr/>
      <dgm:t>
        <a:bodyPr/>
        <a:lstStyle/>
        <a:p>
          <a:endParaRPr lang="en-US"/>
        </a:p>
      </dgm:t>
    </dgm:pt>
    <dgm:pt modelId="{7D7546BC-B7CB-4A50-84C1-094C78119334}" type="sibTrans" cxnId="{948DE21E-925E-46D1-A412-6CC85BB488B4}">
      <dgm:prSet/>
      <dgm:spPr/>
      <dgm:t>
        <a:bodyPr/>
        <a:lstStyle/>
        <a:p>
          <a:endParaRPr lang="en-US"/>
        </a:p>
      </dgm:t>
    </dgm:pt>
    <dgm:pt modelId="{68E7F535-138C-4F1C-BFE1-B942D327701E}" type="parTrans" cxnId="{948DE21E-925E-46D1-A412-6CC85BB488B4}">
      <dgm:prSet/>
      <dgm:spPr/>
      <dgm:t>
        <a:bodyPr/>
        <a:lstStyle/>
        <a:p>
          <a:endParaRPr lang="en-US"/>
        </a:p>
      </dgm:t>
    </dgm:pt>
    <dgm:pt modelId="{95224C3B-71DE-4821-B8D9-7FEB7780AD67}" type="sibTrans" cxnId="{0D620FDE-5A2B-4529-A9FF-094EF8423CAC}">
      <dgm:prSet/>
      <dgm:spPr/>
      <dgm:t>
        <a:bodyPr/>
        <a:lstStyle/>
        <a:p>
          <a:endParaRPr lang="en-US"/>
        </a:p>
      </dgm:t>
    </dgm:pt>
    <dgm:pt modelId="{6E1AEDE3-B301-473B-9F89-D4457C133A8E}" type="parTrans" cxnId="{0D620FDE-5A2B-4529-A9FF-094EF8423CAC}">
      <dgm:prSet/>
      <dgm:spPr/>
      <dgm:t>
        <a:bodyPr/>
        <a:lstStyle/>
        <a:p>
          <a:endParaRPr lang="en-US"/>
        </a:p>
      </dgm:t>
    </dgm:pt>
    <dgm:pt modelId="{59FC9A79-18A4-4F69-B336-5698BE2FE40B}" type="sibTrans" cxnId="{293CC705-FB36-4320-9E5E-85CD8FD1529B}">
      <dgm:prSet/>
      <dgm:spPr/>
      <dgm:t>
        <a:bodyPr/>
        <a:lstStyle/>
        <a:p>
          <a:endParaRPr lang="en-US"/>
        </a:p>
      </dgm:t>
    </dgm:pt>
    <dgm:pt modelId="{83645183-0C83-4653-B4F9-6242FDBCA61A}" type="parTrans" cxnId="{293CC705-FB36-4320-9E5E-85CD8FD1529B}">
      <dgm:prSet/>
      <dgm:spPr/>
      <dgm:t>
        <a:bodyPr/>
        <a:lstStyle/>
        <a:p>
          <a:endParaRPr lang="en-US"/>
        </a:p>
      </dgm:t>
    </dgm:pt>
    <dgm:pt modelId="{B2C5C920-4430-4BEF-948A-5D628ACD8D2A}" type="sibTrans" cxnId="{A771957D-C0BB-42B2-B748-008DADD8EB72}">
      <dgm:prSet/>
      <dgm:spPr/>
      <dgm:t>
        <a:bodyPr/>
        <a:lstStyle/>
        <a:p>
          <a:endParaRPr lang="en-US"/>
        </a:p>
      </dgm:t>
    </dgm:pt>
    <dgm:pt modelId="{A043A685-BBD3-44A2-ABA4-6B8B58E98DC3}" type="parTrans" cxnId="{A771957D-C0BB-42B2-B748-008DADD8EB72}">
      <dgm:prSet/>
      <dgm:spPr/>
      <dgm:t>
        <a:bodyPr/>
        <a:lstStyle/>
        <a:p>
          <a:endParaRPr lang="en-US"/>
        </a:p>
      </dgm:t>
    </dgm:pt>
    <dgm:pt modelId="{E9834A67-3C4E-4A60-8ED5-77CFE0CFED3B}" type="sibTrans" cxnId="{103A61FE-574A-4B89-8A0A-398E8F898271}">
      <dgm:prSet/>
      <dgm:spPr/>
      <dgm:t>
        <a:bodyPr/>
        <a:lstStyle/>
        <a:p>
          <a:endParaRPr lang="en-US"/>
        </a:p>
      </dgm:t>
    </dgm:pt>
    <dgm:pt modelId="{1B02D30E-9C1A-4124-AC0E-08D30CD3F454}" type="parTrans" cxnId="{103A61FE-574A-4B89-8A0A-398E8F898271}">
      <dgm:prSet/>
      <dgm:spPr/>
      <dgm:t>
        <a:bodyPr/>
        <a:lstStyle/>
        <a:p>
          <a:endParaRPr lang="en-US"/>
        </a:p>
      </dgm:t>
    </dgm:pt>
    <dgm:pt modelId="{DDF8DB0F-95A5-4AA7-97A4-519B8345FA52}" type="sibTrans" cxnId="{77CB26E6-BB26-4313-B274-831AA28E4747}">
      <dgm:prSet/>
      <dgm:spPr/>
      <dgm:t>
        <a:bodyPr/>
        <a:lstStyle/>
        <a:p>
          <a:endParaRPr lang="en-US"/>
        </a:p>
      </dgm:t>
    </dgm:pt>
    <dgm:pt modelId="{9FA62ADA-5E9F-4E9F-96E6-06DECBF5C711}" type="parTrans" cxnId="{77CB26E6-BB26-4313-B274-831AA28E4747}">
      <dgm:prSet/>
      <dgm:spPr/>
      <dgm:t>
        <a:bodyPr/>
        <a:lstStyle/>
        <a:p>
          <a:endParaRPr lang="en-US"/>
        </a:p>
      </dgm:t>
    </dgm:pt>
    <dgm:pt modelId="{530CB676-EB06-4EE5-9EE2-56206F927C6A}" type="sibTrans" cxnId="{321BEE10-97C8-496C-9CFB-D317E31C1810}">
      <dgm:prSet/>
      <dgm:spPr/>
      <dgm:t>
        <a:bodyPr/>
        <a:lstStyle/>
        <a:p>
          <a:endParaRPr lang="en-US"/>
        </a:p>
      </dgm:t>
    </dgm:pt>
    <dgm:pt modelId="{DAAB886F-50B3-4744-B022-9D4526EAD6C0}" type="parTrans" cxnId="{321BEE10-97C8-496C-9CFB-D317E31C1810}">
      <dgm:prSet/>
      <dgm:spPr/>
      <dgm:t>
        <a:bodyPr/>
        <a:lstStyle/>
        <a:p>
          <a:endParaRPr lang="en-US"/>
        </a:p>
      </dgm:t>
    </dgm:pt>
    <dgm:pt modelId="{7ECB0C75-D80E-4266-A369-89247B2B2845}" type="sibTrans" cxnId="{82BB7F0D-38E5-4DE6-8FD0-21F0E3C735FF}">
      <dgm:prSet/>
      <dgm:spPr/>
      <dgm:t>
        <a:bodyPr/>
        <a:lstStyle/>
        <a:p>
          <a:endParaRPr lang="en-US"/>
        </a:p>
      </dgm:t>
    </dgm:pt>
    <dgm:pt modelId="{5F19D815-4BB6-4F0A-B153-4F854CE81485}" type="parTrans" cxnId="{82BB7F0D-38E5-4DE6-8FD0-21F0E3C735FF}">
      <dgm:prSet/>
      <dgm:spPr/>
      <dgm:t>
        <a:bodyPr/>
        <a:lstStyle/>
        <a:p>
          <a:endParaRPr lang="en-US"/>
        </a:p>
      </dgm:t>
    </dgm:pt>
    <dgm:pt modelId="{42704862-B61D-4257-87CE-9D5A18376327}" type="sibTrans" cxnId="{9749CA22-1123-45B3-AF8D-68BEEF88CFBC}">
      <dgm:prSet/>
      <dgm:spPr/>
      <dgm:t>
        <a:bodyPr/>
        <a:lstStyle/>
        <a:p>
          <a:endParaRPr lang="en-US"/>
        </a:p>
      </dgm:t>
    </dgm:pt>
    <dgm:pt modelId="{0B29ACB6-225A-4E86-BC50-6B3B48FE4B75}" type="parTrans" cxnId="{9749CA22-1123-45B3-AF8D-68BEEF88CFBC}">
      <dgm:prSet/>
      <dgm:spPr/>
      <dgm:t>
        <a:bodyPr/>
        <a:lstStyle/>
        <a:p>
          <a:endParaRPr lang="en-US"/>
        </a:p>
      </dgm:t>
    </dgm:pt>
    <dgm:pt modelId="{5EA41EF7-8C73-4B9A-9337-D023007F0C73}" type="sibTrans" cxnId="{FB25F580-8522-4740-B99F-8267BCA71C32}">
      <dgm:prSet/>
      <dgm:spPr/>
      <dgm:t>
        <a:bodyPr/>
        <a:lstStyle/>
        <a:p>
          <a:endParaRPr lang="en-US"/>
        </a:p>
      </dgm:t>
    </dgm:pt>
    <dgm:pt modelId="{6F8F9B36-8CBF-43C4-86A5-556A7FF8723E}" type="parTrans" cxnId="{FB25F580-8522-4740-B99F-8267BCA71C32}">
      <dgm:prSet/>
      <dgm:spPr/>
      <dgm:t>
        <a:bodyPr/>
        <a:lstStyle/>
        <a:p>
          <a:endParaRPr lang="en-US"/>
        </a:p>
      </dgm:t>
    </dgm:pt>
    <dgm:pt modelId="{7F9D304F-99E3-4DCF-9BDA-168720E14757}">
      <dgm:prSet/>
      <dgm:spPr/>
      <dgm:t>
        <a:bodyPr/>
        <a:lstStyle/>
        <a:p>
          <a:endParaRPr lang="en-US" dirty="0"/>
        </a:p>
      </dgm:t>
    </dgm:pt>
    <dgm:pt modelId="{B15B1049-6BFA-4D6D-ABDD-D31BB61DA434}" type="sibTrans" cxnId="{B08F47EF-FA65-4A53-8AD2-C98BB22CF432}">
      <dgm:prSet/>
      <dgm:spPr/>
      <dgm:t>
        <a:bodyPr/>
        <a:lstStyle/>
        <a:p>
          <a:endParaRPr lang="en-US"/>
        </a:p>
      </dgm:t>
    </dgm:pt>
    <dgm:pt modelId="{AD4A34CD-3861-4E76-8545-BAD26552727E}" type="parTrans" cxnId="{B08F47EF-FA65-4A53-8AD2-C98BB22CF432}">
      <dgm:prSet/>
      <dgm:spPr/>
      <dgm:t>
        <a:bodyPr/>
        <a:lstStyle/>
        <a:p>
          <a:endParaRPr lang="en-US"/>
        </a:p>
      </dgm:t>
    </dgm:pt>
    <dgm:pt modelId="{579EF5EA-2842-4ADF-99C3-1421009C0FB3}" type="pres">
      <dgm:prSet presAssocID="{F782ACB2-4612-4553-92E3-6A48A4C26154}" presName="cycle" presStyleCnt="0">
        <dgm:presLayoutVars>
          <dgm:dir/>
          <dgm:resizeHandles val="exact"/>
        </dgm:presLayoutVars>
      </dgm:prSet>
      <dgm:spPr/>
    </dgm:pt>
    <dgm:pt modelId="{C92C73D0-0868-4F70-905A-7A62734B2A6A}" type="pres">
      <dgm:prSet presAssocID="{89918BDE-D6FA-4314-AA42-43426B06130E}" presName="node" presStyleLbl="node1" presStyleIdx="0" presStyleCnt="40">
        <dgm:presLayoutVars>
          <dgm:bulletEnabled val="1"/>
        </dgm:presLayoutVars>
      </dgm:prSet>
      <dgm:spPr/>
    </dgm:pt>
    <dgm:pt modelId="{4FA142AC-EA5D-4984-8048-424EC72B37CF}" type="pres">
      <dgm:prSet presAssocID="{02DA92A8-89D6-47EA-963F-C3C7FC67C85B}" presName="sibTrans" presStyleLbl="sibTrans2D1" presStyleIdx="0" presStyleCnt="40"/>
      <dgm:spPr/>
    </dgm:pt>
    <dgm:pt modelId="{3FCF7CE9-ED77-4A7C-9F22-D445D37078AE}" type="pres">
      <dgm:prSet presAssocID="{02DA92A8-89D6-47EA-963F-C3C7FC67C85B}" presName="connectorText" presStyleLbl="sibTrans2D1" presStyleIdx="0" presStyleCnt="40"/>
      <dgm:spPr/>
    </dgm:pt>
    <dgm:pt modelId="{E2BDA289-9E7F-43D2-8E8A-C602380955F6}" type="pres">
      <dgm:prSet presAssocID="{9A1F1B22-1A75-4833-B4FC-5FEA5518B765}" presName="node" presStyleLbl="node1" presStyleIdx="1" presStyleCnt="40">
        <dgm:presLayoutVars>
          <dgm:bulletEnabled val="1"/>
        </dgm:presLayoutVars>
      </dgm:prSet>
      <dgm:spPr/>
    </dgm:pt>
    <dgm:pt modelId="{4B717A0F-8771-4A45-B6AA-FD732A724C9E}" type="pres">
      <dgm:prSet presAssocID="{32453084-7F49-49B4-89FA-E306CC4C9552}" presName="sibTrans" presStyleLbl="sibTrans2D1" presStyleIdx="1" presStyleCnt="40"/>
      <dgm:spPr/>
    </dgm:pt>
    <dgm:pt modelId="{218F701D-8780-41D0-BCC2-CE1F9EE4B4A8}" type="pres">
      <dgm:prSet presAssocID="{32453084-7F49-49B4-89FA-E306CC4C9552}" presName="connectorText" presStyleLbl="sibTrans2D1" presStyleIdx="1" presStyleCnt="40"/>
      <dgm:spPr/>
    </dgm:pt>
    <dgm:pt modelId="{FD731FF4-9760-4231-AA26-446560B181EB}" type="pres">
      <dgm:prSet presAssocID="{9C07C544-A240-4FE5-8E59-C412CDCC06A5}" presName="node" presStyleLbl="node1" presStyleIdx="2" presStyleCnt="40">
        <dgm:presLayoutVars>
          <dgm:bulletEnabled val="1"/>
        </dgm:presLayoutVars>
      </dgm:prSet>
      <dgm:spPr/>
    </dgm:pt>
    <dgm:pt modelId="{A6A09441-8928-4DD4-965E-ACD6B5489F63}" type="pres">
      <dgm:prSet presAssocID="{DA7FF8DD-13B0-4AAC-B0D2-E9BC2FABA4D6}" presName="sibTrans" presStyleLbl="sibTrans2D1" presStyleIdx="2" presStyleCnt="40"/>
      <dgm:spPr/>
    </dgm:pt>
    <dgm:pt modelId="{C46B9099-149F-4D79-B1D7-B378097F05F4}" type="pres">
      <dgm:prSet presAssocID="{DA7FF8DD-13B0-4AAC-B0D2-E9BC2FABA4D6}" presName="connectorText" presStyleLbl="sibTrans2D1" presStyleIdx="2" presStyleCnt="40"/>
      <dgm:spPr/>
    </dgm:pt>
    <dgm:pt modelId="{5A44537F-E502-484A-B54C-161A75387D52}" type="pres">
      <dgm:prSet presAssocID="{5D2C154A-692A-44E2-A041-B9F19C43FEF2}" presName="node" presStyleLbl="node1" presStyleIdx="3" presStyleCnt="40">
        <dgm:presLayoutVars>
          <dgm:bulletEnabled val="1"/>
        </dgm:presLayoutVars>
      </dgm:prSet>
      <dgm:spPr/>
    </dgm:pt>
    <dgm:pt modelId="{BCCD1735-3374-4721-BEF9-11CCD9A2DD48}" type="pres">
      <dgm:prSet presAssocID="{1A0C354F-E76C-464E-99A7-D2B04C140783}" presName="sibTrans" presStyleLbl="sibTrans2D1" presStyleIdx="3" presStyleCnt="40"/>
      <dgm:spPr/>
    </dgm:pt>
    <dgm:pt modelId="{5207087E-FC7B-4DE7-941A-D0D7D77D43CA}" type="pres">
      <dgm:prSet presAssocID="{1A0C354F-E76C-464E-99A7-D2B04C140783}" presName="connectorText" presStyleLbl="sibTrans2D1" presStyleIdx="3" presStyleCnt="40"/>
      <dgm:spPr/>
    </dgm:pt>
    <dgm:pt modelId="{B0608ED5-E7DC-4C39-8859-B8C85F521F9C}" type="pres">
      <dgm:prSet presAssocID="{536B3E92-95AA-4297-BDB8-F29269D6299E}" presName="node" presStyleLbl="node1" presStyleIdx="4" presStyleCnt="40">
        <dgm:presLayoutVars>
          <dgm:bulletEnabled val="1"/>
        </dgm:presLayoutVars>
      </dgm:prSet>
      <dgm:spPr/>
    </dgm:pt>
    <dgm:pt modelId="{E212FFF4-9223-45FB-8A97-08FC78EC227F}" type="pres">
      <dgm:prSet presAssocID="{8AE02D32-89F4-4BA1-BFB8-062B90AF7C26}" presName="sibTrans" presStyleLbl="sibTrans2D1" presStyleIdx="4" presStyleCnt="40"/>
      <dgm:spPr/>
    </dgm:pt>
    <dgm:pt modelId="{1FA59E5A-50A4-47E4-96D2-6EF9AAAC1164}" type="pres">
      <dgm:prSet presAssocID="{8AE02D32-89F4-4BA1-BFB8-062B90AF7C26}" presName="connectorText" presStyleLbl="sibTrans2D1" presStyleIdx="4" presStyleCnt="40"/>
      <dgm:spPr/>
    </dgm:pt>
    <dgm:pt modelId="{3B48658E-4174-41EC-ADC5-04F09B98E8AE}" type="pres">
      <dgm:prSet presAssocID="{9767C2C5-7A9B-4BF9-AEDC-08BB61E68CEC}" presName="node" presStyleLbl="node1" presStyleIdx="5" presStyleCnt="40">
        <dgm:presLayoutVars>
          <dgm:bulletEnabled val="1"/>
        </dgm:presLayoutVars>
      </dgm:prSet>
      <dgm:spPr/>
    </dgm:pt>
    <dgm:pt modelId="{7E28017C-69F1-4CCF-A6D7-885616A2628E}" type="pres">
      <dgm:prSet presAssocID="{5DE56BE3-5DC5-48D1-BB0A-6EB62A83E2E3}" presName="sibTrans" presStyleLbl="sibTrans2D1" presStyleIdx="5" presStyleCnt="40"/>
      <dgm:spPr/>
    </dgm:pt>
    <dgm:pt modelId="{DEE6E533-E546-47B9-9D29-1053972B7A59}" type="pres">
      <dgm:prSet presAssocID="{5DE56BE3-5DC5-48D1-BB0A-6EB62A83E2E3}" presName="connectorText" presStyleLbl="sibTrans2D1" presStyleIdx="5" presStyleCnt="40"/>
      <dgm:spPr/>
    </dgm:pt>
    <dgm:pt modelId="{4B6FF1D5-139C-4A9E-BE2A-C9C2976A9B90}" type="pres">
      <dgm:prSet presAssocID="{29610E26-1393-448B-8FD6-78061450B16B}" presName="node" presStyleLbl="node1" presStyleIdx="6" presStyleCnt="40">
        <dgm:presLayoutVars>
          <dgm:bulletEnabled val="1"/>
        </dgm:presLayoutVars>
      </dgm:prSet>
      <dgm:spPr/>
    </dgm:pt>
    <dgm:pt modelId="{E231C36B-28CA-4A1A-A65A-7FC8C917C670}" type="pres">
      <dgm:prSet presAssocID="{4E475F1B-56A2-420F-8D83-9A7AC5B9161D}" presName="sibTrans" presStyleLbl="sibTrans2D1" presStyleIdx="6" presStyleCnt="40"/>
      <dgm:spPr/>
    </dgm:pt>
    <dgm:pt modelId="{0F935747-2475-4B54-A4BD-D00DA4235B83}" type="pres">
      <dgm:prSet presAssocID="{4E475F1B-56A2-420F-8D83-9A7AC5B9161D}" presName="connectorText" presStyleLbl="sibTrans2D1" presStyleIdx="6" presStyleCnt="40"/>
      <dgm:spPr/>
    </dgm:pt>
    <dgm:pt modelId="{5955EC28-6A5B-4854-97FD-56BF004F7A93}" type="pres">
      <dgm:prSet presAssocID="{59F5D80D-D394-4DA8-B1EE-BFD2C35E8698}" presName="node" presStyleLbl="node1" presStyleIdx="7" presStyleCnt="40">
        <dgm:presLayoutVars>
          <dgm:bulletEnabled val="1"/>
        </dgm:presLayoutVars>
      </dgm:prSet>
      <dgm:spPr/>
    </dgm:pt>
    <dgm:pt modelId="{7418C013-9F65-49B4-8AB4-02A8A7E8B2B1}" type="pres">
      <dgm:prSet presAssocID="{A4FDAD97-0EA5-45C9-8762-1408CDFC1A27}" presName="sibTrans" presStyleLbl="sibTrans2D1" presStyleIdx="7" presStyleCnt="40"/>
      <dgm:spPr/>
    </dgm:pt>
    <dgm:pt modelId="{DCCECA40-1E8E-4612-B823-692DCCBD1EA3}" type="pres">
      <dgm:prSet presAssocID="{A4FDAD97-0EA5-45C9-8762-1408CDFC1A27}" presName="connectorText" presStyleLbl="sibTrans2D1" presStyleIdx="7" presStyleCnt="40"/>
      <dgm:spPr/>
    </dgm:pt>
    <dgm:pt modelId="{C8C314CB-BC52-4B5D-9A9E-2549904458B0}" type="pres">
      <dgm:prSet presAssocID="{1BD29E34-8916-45A9-80A6-58C4AB44DFF5}" presName="node" presStyleLbl="node1" presStyleIdx="8" presStyleCnt="40">
        <dgm:presLayoutVars>
          <dgm:bulletEnabled val="1"/>
        </dgm:presLayoutVars>
      </dgm:prSet>
      <dgm:spPr/>
    </dgm:pt>
    <dgm:pt modelId="{8D184F9F-78A9-45D9-9804-0F8032DE26A6}" type="pres">
      <dgm:prSet presAssocID="{25DF600C-192F-49B2-930A-B89C27D1471E}" presName="sibTrans" presStyleLbl="sibTrans2D1" presStyleIdx="8" presStyleCnt="40"/>
      <dgm:spPr/>
    </dgm:pt>
    <dgm:pt modelId="{C8C1E075-9C61-4E77-BBAB-A2307E2F9662}" type="pres">
      <dgm:prSet presAssocID="{25DF600C-192F-49B2-930A-B89C27D1471E}" presName="connectorText" presStyleLbl="sibTrans2D1" presStyleIdx="8" presStyleCnt="40"/>
      <dgm:spPr/>
    </dgm:pt>
    <dgm:pt modelId="{18E08B15-C0D9-4DCD-9841-29CB326A1D96}" type="pres">
      <dgm:prSet presAssocID="{BCD4B6D1-2E17-4359-A953-212A9B519E85}" presName="node" presStyleLbl="node1" presStyleIdx="9" presStyleCnt="40">
        <dgm:presLayoutVars>
          <dgm:bulletEnabled val="1"/>
        </dgm:presLayoutVars>
      </dgm:prSet>
      <dgm:spPr/>
    </dgm:pt>
    <dgm:pt modelId="{7D136A40-4E7A-4E9A-9C18-C15FEB3E9255}" type="pres">
      <dgm:prSet presAssocID="{EAE485E3-A2DC-422A-B964-163E72C7D527}" presName="sibTrans" presStyleLbl="sibTrans2D1" presStyleIdx="9" presStyleCnt="40"/>
      <dgm:spPr/>
    </dgm:pt>
    <dgm:pt modelId="{6C5B256C-6505-4283-9CD0-6230D6E52DC7}" type="pres">
      <dgm:prSet presAssocID="{EAE485E3-A2DC-422A-B964-163E72C7D527}" presName="connectorText" presStyleLbl="sibTrans2D1" presStyleIdx="9" presStyleCnt="40"/>
      <dgm:spPr/>
    </dgm:pt>
    <dgm:pt modelId="{09497094-52B8-416E-9902-37FB4C94E7F2}" type="pres">
      <dgm:prSet presAssocID="{57830796-B9E1-440E-A924-530949252A0A}" presName="node" presStyleLbl="node1" presStyleIdx="10" presStyleCnt="40">
        <dgm:presLayoutVars>
          <dgm:bulletEnabled val="1"/>
        </dgm:presLayoutVars>
      </dgm:prSet>
      <dgm:spPr/>
    </dgm:pt>
    <dgm:pt modelId="{260B842C-BA56-4835-9181-EEB1DAD49F6C}" type="pres">
      <dgm:prSet presAssocID="{672359C6-6889-48DE-9B06-BCF13E50CF81}" presName="sibTrans" presStyleLbl="sibTrans2D1" presStyleIdx="10" presStyleCnt="40"/>
      <dgm:spPr/>
    </dgm:pt>
    <dgm:pt modelId="{9195B8AE-7F75-4B45-A773-A3DB3F151B7F}" type="pres">
      <dgm:prSet presAssocID="{672359C6-6889-48DE-9B06-BCF13E50CF81}" presName="connectorText" presStyleLbl="sibTrans2D1" presStyleIdx="10" presStyleCnt="40"/>
      <dgm:spPr/>
    </dgm:pt>
    <dgm:pt modelId="{07EB8474-810E-4E8A-BE93-02F62BBDD45D}" type="pres">
      <dgm:prSet presAssocID="{9EC183D0-3CE1-4A18-882B-49A4F305FE23}" presName="node" presStyleLbl="node1" presStyleIdx="11" presStyleCnt="40">
        <dgm:presLayoutVars>
          <dgm:bulletEnabled val="1"/>
        </dgm:presLayoutVars>
      </dgm:prSet>
      <dgm:spPr/>
    </dgm:pt>
    <dgm:pt modelId="{ADC3AC42-E194-4C29-8A28-ABEC2168A2B9}" type="pres">
      <dgm:prSet presAssocID="{FC636A7A-CAD8-4393-9B2E-188CE112CD10}" presName="sibTrans" presStyleLbl="sibTrans2D1" presStyleIdx="11" presStyleCnt="40"/>
      <dgm:spPr/>
    </dgm:pt>
    <dgm:pt modelId="{FFA97E59-6B24-429C-9B6D-8968FB096363}" type="pres">
      <dgm:prSet presAssocID="{FC636A7A-CAD8-4393-9B2E-188CE112CD10}" presName="connectorText" presStyleLbl="sibTrans2D1" presStyleIdx="11" presStyleCnt="40"/>
      <dgm:spPr/>
    </dgm:pt>
    <dgm:pt modelId="{FB762D63-E97E-4D71-BE53-DE8DBC2C1724}" type="pres">
      <dgm:prSet presAssocID="{312A5487-8CD4-49FA-9CB2-6003233688EF}" presName="node" presStyleLbl="node1" presStyleIdx="12" presStyleCnt="40">
        <dgm:presLayoutVars>
          <dgm:bulletEnabled val="1"/>
        </dgm:presLayoutVars>
      </dgm:prSet>
      <dgm:spPr/>
    </dgm:pt>
    <dgm:pt modelId="{EC905E59-477F-4D62-B2EE-61B86BF0663B}" type="pres">
      <dgm:prSet presAssocID="{A241EA7C-0AE6-49DA-868A-F7E41DB8331E}" presName="sibTrans" presStyleLbl="sibTrans2D1" presStyleIdx="12" presStyleCnt="40"/>
      <dgm:spPr/>
    </dgm:pt>
    <dgm:pt modelId="{0C7C01B0-8BE9-4115-9C55-5F785CB9F95D}" type="pres">
      <dgm:prSet presAssocID="{A241EA7C-0AE6-49DA-868A-F7E41DB8331E}" presName="connectorText" presStyleLbl="sibTrans2D1" presStyleIdx="12" presStyleCnt="40"/>
      <dgm:spPr/>
    </dgm:pt>
    <dgm:pt modelId="{96947AF0-965B-4F9B-B692-11B522E20C19}" type="pres">
      <dgm:prSet presAssocID="{1597604F-E09E-4305-A881-A6C94B72922F}" presName="node" presStyleLbl="node1" presStyleIdx="13" presStyleCnt="40">
        <dgm:presLayoutVars>
          <dgm:bulletEnabled val="1"/>
        </dgm:presLayoutVars>
      </dgm:prSet>
      <dgm:spPr/>
    </dgm:pt>
    <dgm:pt modelId="{C5631367-2D87-4B2B-B2C5-CE6B323DF7FA}" type="pres">
      <dgm:prSet presAssocID="{0A68E33F-9E89-4D62-9E2C-1BD50C85F7CD}" presName="sibTrans" presStyleLbl="sibTrans2D1" presStyleIdx="13" presStyleCnt="40"/>
      <dgm:spPr/>
    </dgm:pt>
    <dgm:pt modelId="{5EB0D98E-0F20-43A6-80D5-B3B233B0809C}" type="pres">
      <dgm:prSet presAssocID="{0A68E33F-9E89-4D62-9E2C-1BD50C85F7CD}" presName="connectorText" presStyleLbl="sibTrans2D1" presStyleIdx="13" presStyleCnt="40"/>
      <dgm:spPr/>
    </dgm:pt>
    <dgm:pt modelId="{55735BFC-D4F1-4100-BCD7-BD7015A20F24}" type="pres">
      <dgm:prSet presAssocID="{2EBE9275-B468-4EB1-8E25-88D20111E7BA}" presName="node" presStyleLbl="node1" presStyleIdx="14" presStyleCnt="40">
        <dgm:presLayoutVars>
          <dgm:bulletEnabled val="1"/>
        </dgm:presLayoutVars>
      </dgm:prSet>
      <dgm:spPr/>
    </dgm:pt>
    <dgm:pt modelId="{DE861B79-D5E8-45CE-B3D7-7B4663C08343}" type="pres">
      <dgm:prSet presAssocID="{1DDDDFBA-4D76-49F6-8700-D108F438751F}" presName="sibTrans" presStyleLbl="sibTrans2D1" presStyleIdx="14" presStyleCnt="40"/>
      <dgm:spPr/>
    </dgm:pt>
    <dgm:pt modelId="{580499F6-BF8C-4CF2-8E19-422B1FEA8F54}" type="pres">
      <dgm:prSet presAssocID="{1DDDDFBA-4D76-49F6-8700-D108F438751F}" presName="connectorText" presStyleLbl="sibTrans2D1" presStyleIdx="14" presStyleCnt="40"/>
      <dgm:spPr/>
    </dgm:pt>
    <dgm:pt modelId="{B163F2E1-C224-4C1F-8BF1-B257F8DA90F1}" type="pres">
      <dgm:prSet presAssocID="{7526D0BF-45A5-478F-9A5B-EE961A48FCDF}" presName="node" presStyleLbl="node1" presStyleIdx="15" presStyleCnt="40">
        <dgm:presLayoutVars>
          <dgm:bulletEnabled val="1"/>
        </dgm:presLayoutVars>
      </dgm:prSet>
      <dgm:spPr/>
    </dgm:pt>
    <dgm:pt modelId="{28C21F8D-7890-436C-ABC3-A76D9C048DC6}" type="pres">
      <dgm:prSet presAssocID="{4DD6BCFF-384A-4E50-9E9B-FEA1467E91EE}" presName="sibTrans" presStyleLbl="sibTrans2D1" presStyleIdx="15" presStyleCnt="40"/>
      <dgm:spPr/>
    </dgm:pt>
    <dgm:pt modelId="{5D40974C-DFE4-484E-A2B9-E3E4D2DEBED9}" type="pres">
      <dgm:prSet presAssocID="{4DD6BCFF-384A-4E50-9E9B-FEA1467E91EE}" presName="connectorText" presStyleLbl="sibTrans2D1" presStyleIdx="15" presStyleCnt="40"/>
      <dgm:spPr/>
    </dgm:pt>
    <dgm:pt modelId="{B297DBDA-41C8-403B-A287-2DE0B2B2F734}" type="pres">
      <dgm:prSet presAssocID="{4391FAD7-E5E1-4ADD-BABB-49D666A6C4A7}" presName="node" presStyleLbl="node1" presStyleIdx="16" presStyleCnt="40">
        <dgm:presLayoutVars>
          <dgm:bulletEnabled val="1"/>
        </dgm:presLayoutVars>
      </dgm:prSet>
      <dgm:spPr/>
    </dgm:pt>
    <dgm:pt modelId="{6CB910F7-627A-416A-9AE0-0E9818681229}" type="pres">
      <dgm:prSet presAssocID="{B5C9AB9C-C866-47C2-B79F-DC6148AB2159}" presName="sibTrans" presStyleLbl="sibTrans2D1" presStyleIdx="16" presStyleCnt="40"/>
      <dgm:spPr/>
    </dgm:pt>
    <dgm:pt modelId="{DD733C23-EA87-4BF0-821E-87250C1EEDBA}" type="pres">
      <dgm:prSet presAssocID="{B5C9AB9C-C866-47C2-B79F-DC6148AB2159}" presName="connectorText" presStyleLbl="sibTrans2D1" presStyleIdx="16" presStyleCnt="40"/>
      <dgm:spPr/>
    </dgm:pt>
    <dgm:pt modelId="{C99B1DB8-B0AD-4FE5-84DC-CD9571D15F74}" type="pres">
      <dgm:prSet presAssocID="{DF292957-65C8-4776-85F8-AE26E3681959}" presName="node" presStyleLbl="node1" presStyleIdx="17" presStyleCnt="40">
        <dgm:presLayoutVars>
          <dgm:bulletEnabled val="1"/>
        </dgm:presLayoutVars>
      </dgm:prSet>
      <dgm:spPr/>
    </dgm:pt>
    <dgm:pt modelId="{2EBD388A-825F-4832-8A74-827A6C7E3368}" type="pres">
      <dgm:prSet presAssocID="{2B571596-2306-4648-89E7-BD54FEF25627}" presName="sibTrans" presStyleLbl="sibTrans2D1" presStyleIdx="17" presStyleCnt="40"/>
      <dgm:spPr/>
    </dgm:pt>
    <dgm:pt modelId="{2B64C12D-7C38-4E3C-BB67-21E0181FD51F}" type="pres">
      <dgm:prSet presAssocID="{2B571596-2306-4648-89E7-BD54FEF25627}" presName="connectorText" presStyleLbl="sibTrans2D1" presStyleIdx="17" presStyleCnt="40"/>
      <dgm:spPr/>
    </dgm:pt>
    <dgm:pt modelId="{54435782-E9E7-4F85-8EE9-B762378628C5}" type="pres">
      <dgm:prSet presAssocID="{BA244016-B941-46B9-B2A4-AA50A300C9B1}" presName="node" presStyleLbl="node1" presStyleIdx="18" presStyleCnt="40">
        <dgm:presLayoutVars>
          <dgm:bulletEnabled val="1"/>
        </dgm:presLayoutVars>
      </dgm:prSet>
      <dgm:spPr/>
    </dgm:pt>
    <dgm:pt modelId="{2EA5A0E0-D734-4B00-A1FA-65E8CB15031C}" type="pres">
      <dgm:prSet presAssocID="{12ED0D91-6CB8-4B92-ABBE-16130FA2E610}" presName="sibTrans" presStyleLbl="sibTrans2D1" presStyleIdx="18" presStyleCnt="40"/>
      <dgm:spPr/>
    </dgm:pt>
    <dgm:pt modelId="{3966764B-E5F3-4CFC-A881-5984C06723CB}" type="pres">
      <dgm:prSet presAssocID="{12ED0D91-6CB8-4B92-ABBE-16130FA2E610}" presName="connectorText" presStyleLbl="sibTrans2D1" presStyleIdx="18" presStyleCnt="40"/>
      <dgm:spPr/>
    </dgm:pt>
    <dgm:pt modelId="{CDE86F57-8E75-4885-99A7-4D78278841E9}" type="pres">
      <dgm:prSet presAssocID="{ED3E6817-CA99-4A92-9672-7767C60D3AFC}" presName="node" presStyleLbl="node1" presStyleIdx="19" presStyleCnt="40">
        <dgm:presLayoutVars>
          <dgm:bulletEnabled val="1"/>
        </dgm:presLayoutVars>
      </dgm:prSet>
      <dgm:spPr/>
    </dgm:pt>
    <dgm:pt modelId="{A0769171-C666-4FF2-B3B0-56A5612FFB02}" type="pres">
      <dgm:prSet presAssocID="{74E4A9B3-3139-47CD-AD62-A42D0EB3995C}" presName="sibTrans" presStyleLbl="sibTrans2D1" presStyleIdx="19" presStyleCnt="40"/>
      <dgm:spPr/>
    </dgm:pt>
    <dgm:pt modelId="{7B2C094D-5B84-400D-88A5-467C86404646}" type="pres">
      <dgm:prSet presAssocID="{74E4A9B3-3139-47CD-AD62-A42D0EB3995C}" presName="connectorText" presStyleLbl="sibTrans2D1" presStyleIdx="19" presStyleCnt="40"/>
      <dgm:spPr/>
    </dgm:pt>
    <dgm:pt modelId="{9DEC7CBC-8051-4551-94AA-2377EFF8A353}" type="pres">
      <dgm:prSet presAssocID="{A26368B7-1095-4A58-BFE6-7B8629CCDB76}" presName="node" presStyleLbl="node1" presStyleIdx="20" presStyleCnt="40">
        <dgm:presLayoutVars>
          <dgm:bulletEnabled val="1"/>
        </dgm:presLayoutVars>
      </dgm:prSet>
      <dgm:spPr/>
    </dgm:pt>
    <dgm:pt modelId="{83D03F91-A8FE-4A56-A9F0-21F8696B64A1}" type="pres">
      <dgm:prSet presAssocID="{69DBDE16-2128-423C-AB04-D3C2C0881A38}" presName="sibTrans" presStyleLbl="sibTrans2D1" presStyleIdx="20" presStyleCnt="40"/>
      <dgm:spPr/>
    </dgm:pt>
    <dgm:pt modelId="{A52815B2-9F64-4E57-9CA8-0D6C5ACB4DE9}" type="pres">
      <dgm:prSet presAssocID="{69DBDE16-2128-423C-AB04-D3C2C0881A38}" presName="connectorText" presStyleLbl="sibTrans2D1" presStyleIdx="20" presStyleCnt="40"/>
      <dgm:spPr/>
    </dgm:pt>
    <dgm:pt modelId="{D9F7CAE3-C01B-4758-A92D-BE4DEABF1CC9}" type="pres">
      <dgm:prSet presAssocID="{B2133BDF-4000-4B5B-AE40-987170B1B61F}" presName="node" presStyleLbl="node1" presStyleIdx="21" presStyleCnt="40">
        <dgm:presLayoutVars>
          <dgm:bulletEnabled val="1"/>
        </dgm:presLayoutVars>
      </dgm:prSet>
      <dgm:spPr/>
    </dgm:pt>
    <dgm:pt modelId="{6FDF4861-3D9E-4C44-8A76-CB261CA08A3D}" type="pres">
      <dgm:prSet presAssocID="{F8A8AFFD-E262-4C58-84FA-CA9933DA9A32}" presName="sibTrans" presStyleLbl="sibTrans2D1" presStyleIdx="21" presStyleCnt="40"/>
      <dgm:spPr/>
    </dgm:pt>
    <dgm:pt modelId="{852FF442-59AB-47FA-976D-352D933D04DA}" type="pres">
      <dgm:prSet presAssocID="{F8A8AFFD-E262-4C58-84FA-CA9933DA9A32}" presName="connectorText" presStyleLbl="sibTrans2D1" presStyleIdx="21" presStyleCnt="40"/>
      <dgm:spPr/>
    </dgm:pt>
    <dgm:pt modelId="{6EBA7549-78C0-447A-A63C-4A8563F87F58}" type="pres">
      <dgm:prSet presAssocID="{56EE6181-8957-4FE0-91F7-0E7767321D74}" presName="node" presStyleLbl="node1" presStyleIdx="22" presStyleCnt="40">
        <dgm:presLayoutVars>
          <dgm:bulletEnabled val="1"/>
        </dgm:presLayoutVars>
      </dgm:prSet>
      <dgm:spPr/>
    </dgm:pt>
    <dgm:pt modelId="{F7AC09C3-F9FA-4334-9744-58F7A351FD8B}" type="pres">
      <dgm:prSet presAssocID="{D7AD315B-0060-4B2C-BA42-07A72CF0DF62}" presName="sibTrans" presStyleLbl="sibTrans2D1" presStyleIdx="22" presStyleCnt="40"/>
      <dgm:spPr/>
    </dgm:pt>
    <dgm:pt modelId="{301FE2EF-9FED-451A-9979-7EA2CEC731F6}" type="pres">
      <dgm:prSet presAssocID="{D7AD315B-0060-4B2C-BA42-07A72CF0DF62}" presName="connectorText" presStyleLbl="sibTrans2D1" presStyleIdx="22" presStyleCnt="40"/>
      <dgm:spPr/>
    </dgm:pt>
    <dgm:pt modelId="{DB7E8DCC-E9E2-41AE-8FAC-BD770394B585}" type="pres">
      <dgm:prSet presAssocID="{F82F01E0-1BCF-432A-834D-D0718C225E79}" presName="node" presStyleLbl="node1" presStyleIdx="23" presStyleCnt="40">
        <dgm:presLayoutVars>
          <dgm:bulletEnabled val="1"/>
        </dgm:presLayoutVars>
      </dgm:prSet>
      <dgm:spPr/>
    </dgm:pt>
    <dgm:pt modelId="{FC934B90-2FD7-4C78-BC82-6495CAA54F71}" type="pres">
      <dgm:prSet presAssocID="{73E57CB0-43F1-4C49-8823-A48B6805997E}" presName="sibTrans" presStyleLbl="sibTrans2D1" presStyleIdx="23" presStyleCnt="40"/>
      <dgm:spPr/>
    </dgm:pt>
    <dgm:pt modelId="{F31A80A4-265E-4576-A76C-69F7407682D5}" type="pres">
      <dgm:prSet presAssocID="{73E57CB0-43F1-4C49-8823-A48B6805997E}" presName="connectorText" presStyleLbl="sibTrans2D1" presStyleIdx="23" presStyleCnt="40"/>
      <dgm:spPr/>
    </dgm:pt>
    <dgm:pt modelId="{7FBA136C-815F-4FB3-A797-A7F155D00FEA}" type="pres">
      <dgm:prSet presAssocID="{69B5AF83-9CA8-4331-BB93-A02B0A37E7C4}" presName="node" presStyleLbl="node1" presStyleIdx="24" presStyleCnt="40">
        <dgm:presLayoutVars>
          <dgm:bulletEnabled val="1"/>
        </dgm:presLayoutVars>
      </dgm:prSet>
      <dgm:spPr/>
    </dgm:pt>
    <dgm:pt modelId="{7A5C7786-EEB7-4840-8AB2-E617DD766E4C}" type="pres">
      <dgm:prSet presAssocID="{6E35783B-B4B9-4AF3-BB68-EC2DB3060BE5}" presName="sibTrans" presStyleLbl="sibTrans2D1" presStyleIdx="24" presStyleCnt="40"/>
      <dgm:spPr/>
    </dgm:pt>
    <dgm:pt modelId="{80DBCA40-2BA0-486C-9739-9EB1943722FB}" type="pres">
      <dgm:prSet presAssocID="{6E35783B-B4B9-4AF3-BB68-EC2DB3060BE5}" presName="connectorText" presStyleLbl="sibTrans2D1" presStyleIdx="24" presStyleCnt="40"/>
      <dgm:spPr/>
    </dgm:pt>
    <dgm:pt modelId="{2B3C09D0-6E4A-4698-ADBA-7CF55040E0C7}" type="pres">
      <dgm:prSet presAssocID="{5A0D382F-1AEE-4869-A6BD-89E7CCC2BA45}" presName="node" presStyleLbl="node1" presStyleIdx="25" presStyleCnt="40">
        <dgm:presLayoutVars>
          <dgm:bulletEnabled val="1"/>
        </dgm:presLayoutVars>
      </dgm:prSet>
      <dgm:spPr/>
    </dgm:pt>
    <dgm:pt modelId="{0B3E9032-3902-463F-B436-0798A35C9EC5}" type="pres">
      <dgm:prSet presAssocID="{86E08DD8-37F0-43EA-A4C6-F12B07A372C7}" presName="sibTrans" presStyleLbl="sibTrans2D1" presStyleIdx="25" presStyleCnt="40"/>
      <dgm:spPr/>
    </dgm:pt>
    <dgm:pt modelId="{41C60BCC-727D-4ED3-BAEB-DB60AA9900A9}" type="pres">
      <dgm:prSet presAssocID="{86E08DD8-37F0-43EA-A4C6-F12B07A372C7}" presName="connectorText" presStyleLbl="sibTrans2D1" presStyleIdx="25" presStyleCnt="40"/>
      <dgm:spPr/>
    </dgm:pt>
    <dgm:pt modelId="{C6CA034B-BB5D-4252-9DC3-E07C2CEC1942}" type="pres">
      <dgm:prSet presAssocID="{6E44D217-0802-4975-8DF8-F7C136B68DB7}" presName="node" presStyleLbl="node1" presStyleIdx="26" presStyleCnt="40">
        <dgm:presLayoutVars>
          <dgm:bulletEnabled val="1"/>
        </dgm:presLayoutVars>
      </dgm:prSet>
      <dgm:spPr/>
    </dgm:pt>
    <dgm:pt modelId="{2F327EB4-0D8B-437E-BB14-A326EA173FCC}" type="pres">
      <dgm:prSet presAssocID="{873D13AE-B310-4B50-82C5-564D626D2011}" presName="sibTrans" presStyleLbl="sibTrans2D1" presStyleIdx="26" presStyleCnt="40"/>
      <dgm:spPr/>
    </dgm:pt>
    <dgm:pt modelId="{8F52B59F-72EA-4EF4-A000-71393DE3DC97}" type="pres">
      <dgm:prSet presAssocID="{873D13AE-B310-4B50-82C5-564D626D2011}" presName="connectorText" presStyleLbl="sibTrans2D1" presStyleIdx="26" presStyleCnt="40"/>
      <dgm:spPr/>
    </dgm:pt>
    <dgm:pt modelId="{F6AE7F32-FC05-4DDA-BB7B-30B31779479C}" type="pres">
      <dgm:prSet presAssocID="{59D5850F-42D1-4509-9BFE-77DA75D32FAC}" presName="node" presStyleLbl="node1" presStyleIdx="27" presStyleCnt="40">
        <dgm:presLayoutVars>
          <dgm:bulletEnabled val="1"/>
        </dgm:presLayoutVars>
      </dgm:prSet>
      <dgm:spPr/>
    </dgm:pt>
    <dgm:pt modelId="{F42AD80F-3B21-49F3-AF59-01D5F6EE69F1}" type="pres">
      <dgm:prSet presAssocID="{2B529A43-2363-4B46-911E-9D0EF25B4F36}" presName="sibTrans" presStyleLbl="sibTrans2D1" presStyleIdx="27" presStyleCnt="40"/>
      <dgm:spPr/>
    </dgm:pt>
    <dgm:pt modelId="{DFB70AE1-87B4-46C7-811D-3E9A3D4D6EC9}" type="pres">
      <dgm:prSet presAssocID="{2B529A43-2363-4B46-911E-9D0EF25B4F36}" presName="connectorText" presStyleLbl="sibTrans2D1" presStyleIdx="27" presStyleCnt="40"/>
      <dgm:spPr/>
    </dgm:pt>
    <dgm:pt modelId="{E4F5DE49-5EAA-4300-BD85-3AA32446283C}" type="pres">
      <dgm:prSet presAssocID="{9F16DEB4-2D88-4237-BB26-EE193361411A}" presName="node" presStyleLbl="node1" presStyleIdx="28" presStyleCnt="40">
        <dgm:presLayoutVars>
          <dgm:bulletEnabled val="1"/>
        </dgm:presLayoutVars>
      </dgm:prSet>
      <dgm:spPr/>
    </dgm:pt>
    <dgm:pt modelId="{57712E5B-8311-41F2-83BF-40C44B82FD56}" type="pres">
      <dgm:prSet presAssocID="{C19C4BDD-2213-41DF-A53B-E2080BDC6AC6}" presName="sibTrans" presStyleLbl="sibTrans2D1" presStyleIdx="28" presStyleCnt="40"/>
      <dgm:spPr/>
    </dgm:pt>
    <dgm:pt modelId="{2DC22DE9-0245-4601-955D-E63A8C38947B}" type="pres">
      <dgm:prSet presAssocID="{C19C4BDD-2213-41DF-A53B-E2080BDC6AC6}" presName="connectorText" presStyleLbl="sibTrans2D1" presStyleIdx="28" presStyleCnt="40"/>
      <dgm:spPr/>
    </dgm:pt>
    <dgm:pt modelId="{53824D7C-69E9-40B6-AD94-E66D57E17024}" type="pres">
      <dgm:prSet presAssocID="{5788DBF4-34B6-4C26-980E-7062BBC88091}" presName="node" presStyleLbl="node1" presStyleIdx="29" presStyleCnt="40">
        <dgm:presLayoutVars>
          <dgm:bulletEnabled val="1"/>
        </dgm:presLayoutVars>
      </dgm:prSet>
      <dgm:spPr/>
    </dgm:pt>
    <dgm:pt modelId="{4DDD9E11-A1D1-4D9F-87CF-21775FA03FD4}" type="pres">
      <dgm:prSet presAssocID="{39815DA4-6D5A-4ECF-8C2C-C40A2BB0DBA6}" presName="sibTrans" presStyleLbl="sibTrans2D1" presStyleIdx="29" presStyleCnt="40"/>
      <dgm:spPr/>
    </dgm:pt>
    <dgm:pt modelId="{F7742949-FB63-485F-95AF-5E8D1E6F236A}" type="pres">
      <dgm:prSet presAssocID="{39815DA4-6D5A-4ECF-8C2C-C40A2BB0DBA6}" presName="connectorText" presStyleLbl="sibTrans2D1" presStyleIdx="29" presStyleCnt="40"/>
      <dgm:spPr/>
    </dgm:pt>
    <dgm:pt modelId="{22041FD6-89BD-4BF2-9B99-B97F36E2E1FB}" type="pres">
      <dgm:prSet presAssocID="{644B0026-BEE6-45AC-B72A-F8BFB9EE0E82}" presName="node" presStyleLbl="node1" presStyleIdx="30" presStyleCnt="40">
        <dgm:presLayoutVars>
          <dgm:bulletEnabled val="1"/>
        </dgm:presLayoutVars>
      </dgm:prSet>
      <dgm:spPr/>
    </dgm:pt>
    <dgm:pt modelId="{B8E405CF-5FB0-4931-A03D-9BF304E6CDDA}" type="pres">
      <dgm:prSet presAssocID="{91E5E8F0-39A5-4E73-A7C8-125C237D1170}" presName="sibTrans" presStyleLbl="sibTrans2D1" presStyleIdx="30" presStyleCnt="40"/>
      <dgm:spPr/>
    </dgm:pt>
    <dgm:pt modelId="{0C0A4302-AC90-49E1-80BE-523B58A2D864}" type="pres">
      <dgm:prSet presAssocID="{91E5E8F0-39A5-4E73-A7C8-125C237D1170}" presName="connectorText" presStyleLbl="sibTrans2D1" presStyleIdx="30" presStyleCnt="40"/>
      <dgm:spPr/>
    </dgm:pt>
    <dgm:pt modelId="{4346925A-37EB-4BB6-B0D1-0007EC3DF63B}" type="pres">
      <dgm:prSet presAssocID="{A40F6EAB-2B60-4CC1-9F49-D5903D3A616E}" presName="node" presStyleLbl="node1" presStyleIdx="31" presStyleCnt="40">
        <dgm:presLayoutVars>
          <dgm:bulletEnabled val="1"/>
        </dgm:presLayoutVars>
      </dgm:prSet>
      <dgm:spPr/>
    </dgm:pt>
    <dgm:pt modelId="{7A362786-920B-4FB9-A3D5-D0E741B76071}" type="pres">
      <dgm:prSet presAssocID="{3ACAB2F6-3910-4D69-8736-C9991D30DB30}" presName="sibTrans" presStyleLbl="sibTrans2D1" presStyleIdx="31" presStyleCnt="40"/>
      <dgm:spPr/>
    </dgm:pt>
    <dgm:pt modelId="{18FB9004-C9DF-4463-A990-CE6AADD19A9A}" type="pres">
      <dgm:prSet presAssocID="{3ACAB2F6-3910-4D69-8736-C9991D30DB30}" presName="connectorText" presStyleLbl="sibTrans2D1" presStyleIdx="31" presStyleCnt="40"/>
      <dgm:spPr/>
    </dgm:pt>
    <dgm:pt modelId="{ED0F08E4-7CF4-494F-A2E4-60B90674E9D5}" type="pres">
      <dgm:prSet presAssocID="{01209924-388A-4250-B08E-117FC77350F4}" presName="node" presStyleLbl="node1" presStyleIdx="32" presStyleCnt="40">
        <dgm:presLayoutVars>
          <dgm:bulletEnabled val="1"/>
        </dgm:presLayoutVars>
      </dgm:prSet>
      <dgm:spPr/>
    </dgm:pt>
    <dgm:pt modelId="{B8AF8AA6-EDE3-46F5-804F-BE18E9CF02E9}" type="pres">
      <dgm:prSet presAssocID="{07D44A3D-B9E7-4A59-8407-0DE9361B04F4}" presName="sibTrans" presStyleLbl="sibTrans2D1" presStyleIdx="32" presStyleCnt="40"/>
      <dgm:spPr/>
    </dgm:pt>
    <dgm:pt modelId="{2A9D1CAD-CEC7-447D-AE5A-72DA9768C11C}" type="pres">
      <dgm:prSet presAssocID="{07D44A3D-B9E7-4A59-8407-0DE9361B04F4}" presName="connectorText" presStyleLbl="sibTrans2D1" presStyleIdx="32" presStyleCnt="40"/>
      <dgm:spPr/>
    </dgm:pt>
    <dgm:pt modelId="{02E2D030-8BB9-48E2-859D-55F958A2D928}" type="pres">
      <dgm:prSet presAssocID="{1CEAA633-CB89-486A-901D-BE8AE895C821}" presName="node" presStyleLbl="node1" presStyleIdx="33" presStyleCnt="40">
        <dgm:presLayoutVars>
          <dgm:bulletEnabled val="1"/>
        </dgm:presLayoutVars>
      </dgm:prSet>
      <dgm:spPr/>
    </dgm:pt>
    <dgm:pt modelId="{8125F9B4-021E-44DC-9D64-8AE485A44537}" type="pres">
      <dgm:prSet presAssocID="{EC22FD24-55FA-470B-A11F-A2C02811CC71}" presName="sibTrans" presStyleLbl="sibTrans2D1" presStyleIdx="33" presStyleCnt="40"/>
      <dgm:spPr/>
    </dgm:pt>
    <dgm:pt modelId="{5B2B383F-D5E0-430F-AB46-55791D14B3FB}" type="pres">
      <dgm:prSet presAssocID="{EC22FD24-55FA-470B-A11F-A2C02811CC71}" presName="connectorText" presStyleLbl="sibTrans2D1" presStyleIdx="33" presStyleCnt="40"/>
      <dgm:spPr/>
    </dgm:pt>
    <dgm:pt modelId="{A5474CB5-D5DA-4087-B87E-610FB42AF529}" type="pres">
      <dgm:prSet presAssocID="{5700A27C-35E2-48E3-9FD1-4CAD5F3ABE6E}" presName="node" presStyleLbl="node1" presStyleIdx="34" presStyleCnt="40">
        <dgm:presLayoutVars>
          <dgm:bulletEnabled val="1"/>
        </dgm:presLayoutVars>
      </dgm:prSet>
      <dgm:spPr/>
    </dgm:pt>
    <dgm:pt modelId="{F5E12609-AEA0-4824-8F1E-49B7A8C9D43E}" type="pres">
      <dgm:prSet presAssocID="{F2853326-F96C-4388-AFDB-4A2C4E743824}" presName="sibTrans" presStyleLbl="sibTrans2D1" presStyleIdx="34" presStyleCnt="40"/>
      <dgm:spPr/>
    </dgm:pt>
    <dgm:pt modelId="{1990E259-2037-4D19-B00A-CD6B3D2AE2E1}" type="pres">
      <dgm:prSet presAssocID="{F2853326-F96C-4388-AFDB-4A2C4E743824}" presName="connectorText" presStyleLbl="sibTrans2D1" presStyleIdx="34" presStyleCnt="40"/>
      <dgm:spPr/>
    </dgm:pt>
    <dgm:pt modelId="{558F7E47-06ED-4041-B16C-6F13A19D4245}" type="pres">
      <dgm:prSet presAssocID="{E5184F2B-2C20-4D33-94A8-E6B381F2AA89}" presName="node" presStyleLbl="node1" presStyleIdx="35" presStyleCnt="40">
        <dgm:presLayoutVars>
          <dgm:bulletEnabled val="1"/>
        </dgm:presLayoutVars>
      </dgm:prSet>
      <dgm:spPr/>
    </dgm:pt>
    <dgm:pt modelId="{1AA99294-2501-42DA-ADDA-813C2A0D167F}" type="pres">
      <dgm:prSet presAssocID="{CA1064A9-8743-41E2-AE44-DEDB5E26EACD}" presName="sibTrans" presStyleLbl="sibTrans2D1" presStyleIdx="35" presStyleCnt="40"/>
      <dgm:spPr/>
    </dgm:pt>
    <dgm:pt modelId="{B311330D-F624-44F0-90C1-566E4D2E20E6}" type="pres">
      <dgm:prSet presAssocID="{CA1064A9-8743-41E2-AE44-DEDB5E26EACD}" presName="connectorText" presStyleLbl="sibTrans2D1" presStyleIdx="35" presStyleCnt="40"/>
      <dgm:spPr/>
    </dgm:pt>
    <dgm:pt modelId="{A854D6C3-A9F6-4889-B95E-C4590598BF15}" type="pres">
      <dgm:prSet presAssocID="{19319B2C-5BDC-4EB3-A674-97A1478B545E}" presName="node" presStyleLbl="node1" presStyleIdx="36" presStyleCnt="40">
        <dgm:presLayoutVars>
          <dgm:bulletEnabled val="1"/>
        </dgm:presLayoutVars>
      </dgm:prSet>
      <dgm:spPr/>
    </dgm:pt>
    <dgm:pt modelId="{9BC14663-185B-4A89-97AE-169B3D438678}" type="pres">
      <dgm:prSet presAssocID="{B2ADDBB6-F258-45A2-8853-0F7137E8E7A9}" presName="sibTrans" presStyleLbl="sibTrans2D1" presStyleIdx="36" presStyleCnt="40"/>
      <dgm:spPr/>
    </dgm:pt>
    <dgm:pt modelId="{5BF8D29C-B7EB-4E6D-8F09-412E3D4E06C9}" type="pres">
      <dgm:prSet presAssocID="{B2ADDBB6-F258-45A2-8853-0F7137E8E7A9}" presName="connectorText" presStyleLbl="sibTrans2D1" presStyleIdx="36" presStyleCnt="40"/>
      <dgm:spPr/>
    </dgm:pt>
    <dgm:pt modelId="{891FE5C2-884F-48D0-BE0D-753E9CA204D3}" type="pres">
      <dgm:prSet presAssocID="{32DCDF77-CF91-44D2-A631-ECBBA96CD7C1}" presName="node" presStyleLbl="node1" presStyleIdx="37" presStyleCnt="40">
        <dgm:presLayoutVars>
          <dgm:bulletEnabled val="1"/>
        </dgm:presLayoutVars>
      </dgm:prSet>
      <dgm:spPr/>
    </dgm:pt>
    <dgm:pt modelId="{BDE13CD6-B50F-44ED-BD83-729ED5971995}" type="pres">
      <dgm:prSet presAssocID="{A4C54538-F7D4-4311-A51D-4E2F34EA916C}" presName="sibTrans" presStyleLbl="sibTrans2D1" presStyleIdx="37" presStyleCnt="40"/>
      <dgm:spPr/>
    </dgm:pt>
    <dgm:pt modelId="{4EAD0336-A742-42BA-B616-A9F9B8CECAB9}" type="pres">
      <dgm:prSet presAssocID="{A4C54538-F7D4-4311-A51D-4E2F34EA916C}" presName="connectorText" presStyleLbl="sibTrans2D1" presStyleIdx="37" presStyleCnt="40"/>
      <dgm:spPr/>
    </dgm:pt>
    <dgm:pt modelId="{3B7728B1-9C76-43A6-8828-2FFE1A19CD4E}" type="pres">
      <dgm:prSet presAssocID="{5F2EF8CF-431B-45E9-8F94-2DA9BB4297A8}" presName="node" presStyleLbl="node1" presStyleIdx="38" presStyleCnt="40">
        <dgm:presLayoutVars>
          <dgm:bulletEnabled val="1"/>
        </dgm:presLayoutVars>
      </dgm:prSet>
      <dgm:spPr/>
    </dgm:pt>
    <dgm:pt modelId="{FEF793BD-9F36-4B0C-B2A1-243AAED13A52}" type="pres">
      <dgm:prSet presAssocID="{E7380703-8E28-4A7A-8627-0A55F51FBAA5}" presName="sibTrans" presStyleLbl="sibTrans2D1" presStyleIdx="38" presStyleCnt="40"/>
      <dgm:spPr/>
    </dgm:pt>
    <dgm:pt modelId="{B6E66B79-90CB-4030-B64C-AB9E1EA67583}" type="pres">
      <dgm:prSet presAssocID="{E7380703-8E28-4A7A-8627-0A55F51FBAA5}" presName="connectorText" presStyleLbl="sibTrans2D1" presStyleIdx="38" presStyleCnt="40"/>
      <dgm:spPr/>
    </dgm:pt>
    <dgm:pt modelId="{CD7E4AE9-DEBF-4EF6-9A2F-51DFDE6DC483}" type="pres">
      <dgm:prSet presAssocID="{B75DCA52-BF81-436A-AA73-2680B03C914A}" presName="node" presStyleLbl="node1" presStyleIdx="39" presStyleCnt="40">
        <dgm:presLayoutVars>
          <dgm:bulletEnabled val="1"/>
        </dgm:presLayoutVars>
      </dgm:prSet>
      <dgm:spPr/>
    </dgm:pt>
    <dgm:pt modelId="{CAB56CDA-741F-426D-8FE0-AE118C809475}" type="pres">
      <dgm:prSet presAssocID="{897CAD2D-F73B-470D-B77D-BCB32DA560D4}" presName="sibTrans" presStyleLbl="sibTrans2D1" presStyleIdx="39" presStyleCnt="40"/>
      <dgm:spPr/>
    </dgm:pt>
    <dgm:pt modelId="{2B62F0BB-CB73-4B2D-A47A-2C1910C71ADC}" type="pres">
      <dgm:prSet presAssocID="{897CAD2D-F73B-470D-B77D-BCB32DA560D4}" presName="connectorText" presStyleLbl="sibTrans2D1" presStyleIdx="39" presStyleCnt="40"/>
      <dgm:spPr/>
    </dgm:pt>
  </dgm:ptLst>
  <dgm:cxnLst>
    <dgm:cxn modelId="{90176D02-FF00-4F2D-AAB7-8369A0968141}" type="presOf" srcId="{1D74A9AD-81C6-4DBB-88E9-E77885271C8C}" destId="{C92C73D0-0868-4F70-905A-7A62734B2A6A}" srcOrd="0" destOrd="2" presId="urn:microsoft.com/office/officeart/2005/8/layout/cycle2"/>
    <dgm:cxn modelId="{FE152503-036A-4EAE-8F0C-1D4B9FCADBA2}" type="presOf" srcId="{86E08DD8-37F0-43EA-A4C6-F12B07A372C7}" destId="{41C60BCC-727D-4ED3-BAEB-DB60AA9900A9}" srcOrd="1" destOrd="0" presId="urn:microsoft.com/office/officeart/2005/8/layout/cycle2"/>
    <dgm:cxn modelId="{AA5FC603-5824-4C40-BD70-98C43727F8A0}" type="presOf" srcId="{F2853326-F96C-4388-AFDB-4A2C4E743824}" destId="{F5E12609-AEA0-4824-8F1E-49B7A8C9D43E}" srcOrd="0" destOrd="0" presId="urn:microsoft.com/office/officeart/2005/8/layout/cycle2"/>
    <dgm:cxn modelId="{42489B05-56D8-4DB1-B484-E777454B2ADB}" type="presOf" srcId="{73E57CB0-43F1-4C49-8823-A48B6805997E}" destId="{F31A80A4-265E-4576-A76C-69F7407682D5}" srcOrd="1" destOrd="0" presId="urn:microsoft.com/office/officeart/2005/8/layout/cycle2"/>
    <dgm:cxn modelId="{293CC705-FB36-4320-9E5E-85CD8FD1529B}" srcId="{89918BDE-D6FA-4314-AA42-43426B06130E}" destId="{5A00C8DA-C3C0-4052-89CA-1C9ABD112061}" srcOrd="8" destOrd="0" parTransId="{83645183-0C83-4653-B4F9-6242FDBCA61A}" sibTransId="{59FC9A79-18A4-4F69-B336-5698BE2FE40B}"/>
    <dgm:cxn modelId="{D354C706-F9B3-4448-B58E-6204FA522E07}" type="presOf" srcId="{CC983A00-B140-4254-BB5F-86A67894B5C1}" destId="{C92C73D0-0868-4F70-905A-7A62734B2A6A}" srcOrd="0" destOrd="19" presId="urn:microsoft.com/office/officeart/2005/8/layout/cycle2"/>
    <dgm:cxn modelId="{5CB56907-4ECE-4FB3-9AC0-23CBD1C70B0D}" type="presOf" srcId="{0A68E33F-9E89-4D62-9E2C-1BD50C85F7CD}" destId="{C5631367-2D87-4B2B-B2C5-CE6B323DF7FA}" srcOrd="0" destOrd="0" presId="urn:microsoft.com/office/officeart/2005/8/layout/cycle2"/>
    <dgm:cxn modelId="{872D4F0B-D3AF-4856-BAA4-0A1943E0DBC6}" type="presOf" srcId="{B2ADDBB6-F258-45A2-8853-0F7137E8E7A9}" destId="{5BF8D29C-B7EB-4E6D-8F09-412E3D4E06C9}" srcOrd="1" destOrd="0" presId="urn:microsoft.com/office/officeart/2005/8/layout/cycle2"/>
    <dgm:cxn modelId="{8299A60B-9B78-4CCE-8F1E-7C69DA78C381}" type="presOf" srcId="{32453084-7F49-49B4-89FA-E306CC4C9552}" destId="{4B717A0F-8771-4A45-B6AA-FD732A724C9E}" srcOrd="0" destOrd="0" presId="urn:microsoft.com/office/officeart/2005/8/layout/cycle2"/>
    <dgm:cxn modelId="{82BB7F0D-38E5-4DE6-8FD0-21F0E3C735FF}" srcId="{89918BDE-D6FA-4314-AA42-43426B06130E}" destId="{DA08B923-5B09-4D5B-BCE3-145234AAEFD6}" srcOrd="3" destOrd="0" parTransId="{5F19D815-4BB6-4F0A-B153-4F854CE81485}" sibTransId="{7ECB0C75-D80E-4266-A369-89247B2B2845}"/>
    <dgm:cxn modelId="{75F4D40D-7284-4884-A2A5-BA1DBE557FAC}" type="presOf" srcId="{B2ADDBB6-F258-45A2-8853-0F7137E8E7A9}" destId="{9BC14663-185B-4A89-97AE-169B3D438678}" srcOrd="0" destOrd="0" presId="urn:microsoft.com/office/officeart/2005/8/layout/cycle2"/>
    <dgm:cxn modelId="{DDEF590F-9DDE-4DAA-B873-6356B0ABC816}" type="presOf" srcId="{EC22FD24-55FA-470B-A11F-A2C02811CC71}" destId="{8125F9B4-021E-44DC-9D64-8AE485A44537}" srcOrd="0" destOrd="0" presId="urn:microsoft.com/office/officeart/2005/8/layout/cycle2"/>
    <dgm:cxn modelId="{A3C03110-5A74-4181-AD9E-5D687C49B191}" srcId="{89918BDE-D6FA-4314-AA42-43426B06130E}" destId="{1B5EF6B5-5A07-440B-AB29-0D5DF0DF1BFD}" srcOrd="14" destOrd="0" parTransId="{7232EFD0-D955-42F3-9116-D2A8158AE411}" sibTransId="{D63C1F8D-598F-46FD-9CDE-A99F452CD6AC}"/>
    <dgm:cxn modelId="{3BD96910-B819-4A5F-A2F0-3A153132D672}" type="presOf" srcId="{5700A27C-35E2-48E3-9FD1-4CAD5F3ABE6E}" destId="{A5474CB5-D5DA-4087-B87E-610FB42AF529}" srcOrd="0" destOrd="0" presId="urn:microsoft.com/office/officeart/2005/8/layout/cycle2"/>
    <dgm:cxn modelId="{321BEE10-97C8-496C-9CFB-D317E31C1810}" srcId="{89918BDE-D6FA-4314-AA42-43426B06130E}" destId="{067ED603-7EEA-4415-8E99-63B47A09F0E8}" srcOrd="4" destOrd="0" parTransId="{DAAB886F-50B3-4744-B022-9D4526EAD6C0}" sibTransId="{530CB676-EB06-4EE5-9EE2-56206F927C6A}"/>
    <dgm:cxn modelId="{E319CD11-DA9C-4216-8A1C-BFC767C69980}" srcId="{F782ACB2-4612-4553-92E3-6A48A4C26154}" destId="{5700A27C-35E2-48E3-9FD1-4CAD5F3ABE6E}" srcOrd="34" destOrd="0" parTransId="{7CEEA0C1-E05C-4187-B6CD-7F9A41B7F762}" sibTransId="{F2853326-F96C-4388-AFDB-4A2C4E743824}"/>
    <dgm:cxn modelId="{410D2912-359E-49BB-BEA9-1ED7A40C39D9}" type="presOf" srcId="{DA08B923-5B09-4D5B-BCE3-145234AAEFD6}" destId="{C92C73D0-0868-4F70-905A-7A62734B2A6A}" srcOrd="0" destOrd="4" presId="urn:microsoft.com/office/officeart/2005/8/layout/cycle2"/>
    <dgm:cxn modelId="{D770B313-8BBD-4C33-9C9B-F204C63F9D51}" type="presOf" srcId="{02DA92A8-89D6-47EA-963F-C3C7FC67C85B}" destId="{4FA142AC-EA5D-4984-8048-424EC72B37CF}" srcOrd="0" destOrd="0" presId="urn:microsoft.com/office/officeart/2005/8/layout/cycle2"/>
    <dgm:cxn modelId="{8300B914-8A17-4CED-B5F0-B8B65958D19C}" srcId="{F782ACB2-4612-4553-92E3-6A48A4C26154}" destId="{89918BDE-D6FA-4314-AA42-43426B06130E}" srcOrd="0" destOrd="0" parTransId="{95390F1B-D3F4-41EA-98B2-1739106092EF}" sibTransId="{02DA92A8-89D6-47EA-963F-C3C7FC67C85B}"/>
    <dgm:cxn modelId="{5ABB5215-7065-449A-AF8F-F61AA9CD4E91}" srcId="{89918BDE-D6FA-4314-AA42-43426B06130E}" destId="{4E2AE533-FA82-45CD-A61C-AD035CBC23FF}" srcOrd="11" destOrd="0" parTransId="{64E4FA6D-EA9D-4068-8503-5C2BFD3BCB24}" sibTransId="{D207B9B5-1EA6-4D82-B960-A231C249984D}"/>
    <dgm:cxn modelId="{0A414116-2A7D-471F-86CA-A70F1A48F7CA}" type="presOf" srcId="{B75DCA52-BF81-436A-AA73-2680B03C914A}" destId="{CD7E4AE9-DEBF-4EF6-9A2F-51DFDE6DC483}" srcOrd="0" destOrd="0" presId="urn:microsoft.com/office/officeart/2005/8/layout/cycle2"/>
    <dgm:cxn modelId="{AA517116-5ADB-4634-953F-FD09380036B0}" type="presOf" srcId="{07D44A3D-B9E7-4A59-8407-0DE9361B04F4}" destId="{2A9D1CAD-CEC7-447D-AE5A-72DA9768C11C}" srcOrd="1" destOrd="0" presId="urn:microsoft.com/office/officeart/2005/8/layout/cycle2"/>
    <dgm:cxn modelId="{7D238216-1B4A-4444-B631-F45E638D1911}" type="presOf" srcId="{DA7FF8DD-13B0-4AAC-B0D2-E9BC2FABA4D6}" destId="{A6A09441-8928-4DD4-965E-ACD6B5489F63}" srcOrd="0" destOrd="0" presId="urn:microsoft.com/office/officeart/2005/8/layout/cycle2"/>
    <dgm:cxn modelId="{0E660018-1C71-4A1B-B7E5-2D71EEDD8389}" type="presOf" srcId="{32453084-7F49-49B4-89FA-E306CC4C9552}" destId="{218F701D-8780-41D0-BCC2-CE1F9EE4B4A8}" srcOrd="1" destOrd="0" presId="urn:microsoft.com/office/officeart/2005/8/layout/cycle2"/>
    <dgm:cxn modelId="{74D39218-28E6-44FD-92FE-04A97D72B788}" type="presOf" srcId="{9A1F1B22-1A75-4833-B4FC-5FEA5518B765}" destId="{E2BDA289-9E7F-43D2-8E8A-C602380955F6}" srcOrd="0" destOrd="0" presId="urn:microsoft.com/office/officeart/2005/8/layout/cycle2"/>
    <dgm:cxn modelId="{A27A881B-BB66-4D9E-A70E-75CC6F7368B0}" type="presOf" srcId="{EAE485E3-A2DC-422A-B964-163E72C7D527}" destId="{7D136A40-4E7A-4E9A-9C18-C15FEB3E9255}" srcOrd="0" destOrd="0" presId="urn:microsoft.com/office/officeart/2005/8/layout/cycle2"/>
    <dgm:cxn modelId="{FA4B331D-E821-4BC7-84CC-523B6B28A5B8}" srcId="{F782ACB2-4612-4553-92E3-6A48A4C26154}" destId="{B75DCA52-BF81-436A-AA73-2680B03C914A}" srcOrd="39" destOrd="0" parTransId="{3FDC77C7-42D0-4118-88A1-C82C79A4EA03}" sibTransId="{897CAD2D-F73B-470D-B77D-BCB32DA560D4}"/>
    <dgm:cxn modelId="{948DE21E-925E-46D1-A412-6CC85BB488B4}" srcId="{89918BDE-D6FA-4314-AA42-43426B06130E}" destId="{F9031CC8-5357-430A-9E4C-450F5C9B85D5}" srcOrd="10" destOrd="0" parTransId="{68E7F535-138C-4F1C-BFE1-B942D327701E}" sibTransId="{7D7546BC-B7CB-4A50-84C1-094C78119334}"/>
    <dgm:cxn modelId="{0A7BF720-0767-46E6-A4E1-E795AF73B791}" type="presOf" srcId="{1DDDDFBA-4D76-49F6-8700-D108F438751F}" destId="{580499F6-BF8C-4CF2-8E19-422B1FEA8F54}" srcOrd="1" destOrd="0" presId="urn:microsoft.com/office/officeart/2005/8/layout/cycle2"/>
    <dgm:cxn modelId="{9749CA22-1123-45B3-AF8D-68BEEF88CFBC}" srcId="{89918BDE-D6FA-4314-AA42-43426B06130E}" destId="{CE779569-C7E6-40E6-BAA2-FC34DE169A8A}" srcOrd="2" destOrd="0" parTransId="{0B29ACB6-225A-4E86-BC50-6B3B48FE4B75}" sibTransId="{42704862-B61D-4257-87CE-9D5A18376327}"/>
    <dgm:cxn modelId="{008AE323-E6DF-4F95-986E-E70CDFFADC6C}" type="presOf" srcId="{A4C54538-F7D4-4311-A51D-4E2F34EA916C}" destId="{BDE13CD6-B50F-44ED-BD83-729ED5971995}" srcOrd="0" destOrd="0" presId="urn:microsoft.com/office/officeart/2005/8/layout/cycle2"/>
    <dgm:cxn modelId="{805F9B24-B9B0-418A-BBE2-99510792C541}" type="presOf" srcId="{4E475F1B-56A2-420F-8D83-9A7AC5B9161D}" destId="{E231C36B-28CA-4A1A-A65A-7FC8C917C670}" srcOrd="0" destOrd="0" presId="urn:microsoft.com/office/officeart/2005/8/layout/cycle2"/>
    <dgm:cxn modelId="{3E162525-FA5D-4E52-80E3-843BBF3DF8B5}" type="presOf" srcId="{873D13AE-B310-4B50-82C5-564D626D2011}" destId="{8F52B59F-72EA-4EF4-A000-71393DE3DC97}" srcOrd="1" destOrd="0" presId="urn:microsoft.com/office/officeart/2005/8/layout/cycle2"/>
    <dgm:cxn modelId="{DFE46F25-4BA7-4E3D-B11D-6EA2E3E03CB5}" type="presOf" srcId="{01209924-388A-4250-B08E-117FC77350F4}" destId="{ED0F08E4-7CF4-494F-A2E4-60B90674E9D5}" srcOrd="0" destOrd="0" presId="urn:microsoft.com/office/officeart/2005/8/layout/cycle2"/>
    <dgm:cxn modelId="{A1C10626-623C-4858-AA8D-6B0C14743990}" type="presOf" srcId="{644B0026-BEE6-45AC-B72A-F8BFB9EE0E82}" destId="{22041FD6-89BD-4BF2-9B99-B97F36E2E1FB}" srcOrd="0" destOrd="0" presId="urn:microsoft.com/office/officeart/2005/8/layout/cycle2"/>
    <dgm:cxn modelId="{6245492A-9128-4E5D-88BC-604215473480}" type="presOf" srcId="{4E475F1B-56A2-420F-8D83-9A7AC5B9161D}" destId="{0F935747-2475-4B54-A4BD-D00DA4235B83}" srcOrd="1" destOrd="0" presId="urn:microsoft.com/office/officeart/2005/8/layout/cycle2"/>
    <dgm:cxn modelId="{05F3D52A-6370-4525-8A20-7D12D88AA2F2}" type="presOf" srcId="{F2853326-F96C-4388-AFDB-4A2C4E743824}" destId="{1990E259-2037-4D19-B00A-CD6B3D2AE2E1}" srcOrd="1" destOrd="0" presId="urn:microsoft.com/office/officeart/2005/8/layout/cycle2"/>
    <dgm:cxn modelId="{B43FF52A-5DE1-4426-95DA-8D56EFFC46CE}" srcId="{89918BDE-D6FA-4314-AA42-43426B06130E}" destId="{A2AD16DB-B76A-4CA4-B7B6-0414A2B5C86A}" srcOrd="20" destOrd="0" parTransId="{3E16477B-928F-4127-AD35-8C5142FD3433}" sibTransId="{25343843-F11A-4186-A573-2BB61A652903}"/>
    <dgm:cxn modelId="{F3F11D2B-B16E-47E0-876B-A599316C3141}" srcId="{F782ACB2-4612-4553-92E3-6A48A4C26154}" destId="{644B0026-BEE6-45AC-B72A-F8BFB9EE0E82}" srcOrd="30" destOrd="0" parTransId="{554FDC5B-6990-4DBE-AAA4-AA9861FDA372}" sibTransId="{91E5E8F0-39A5-4E73-A7C8-125C237D1170}"/>
    <dgm:cxn modelId="{6BD4C22C-6975-4D22-83BB-0ECA1B33FB02}" type="presOf" srcId="{BA244016-B941-46B9-B2A4-AA50A300C9B1}" destId="{54435782-E9E7-4F85-8EE9-B762378628C5}" srcOrd="0" destOrd="0" presId="urn:microsoft.com/office/officeart/2005/8/layout/cycle2"/>
    <dgm:cxn modelId="{EF67F12C-549C-4945-9650-11C3183DFF27}" srcId="{F782ACB2-4612-4553-92E3-6A48A4C26154}" destId="{59D5850F-42D1-4509-9BFE-77DA75D32FAC}" srcOrd="27" destOrd="0" parTransId="{998E6483-F6A6-41F0-BC38-EC9E12942727}" sibTransId="{2B529A43-2363-4B46-911E-9D0EF25B4F36}"/>
    <dgm:cxn modelId="{879FE52E-1EAB-4F4E-BD6C-3E62B7484537}" srcId="{89918BDE-D6FA-4314-AA42-43426B06130E}" destId="{DD732010-2355-4547-BCB3-7DBCFE47E7DD}" srcOrd="21" destOrd="0" parTransId="{EE72D5C9-AF94-40B2-B74A-36470AA08347}" sibTransId="{03B7B313-445B-41FB-9CB0-5839B484FC1D}"/>
    <dgm:cxn modelId="{6617E630-D374-49AB-8CB2-FE9C5D5CE5F9}" type="presOf" srcId="{7526D0BF-45A5-478F-9A5B-EE961A48FCDF}" destId="{B163F2E1-C224-4C1F-8BF1-B257F8DA90F1}" srcOrd="0" destOrd="0" presId="urn:microsoft.com/office/officeart/2005/8/layout/cycle2"/>
    <dgm:cxn modelId="{96312734-6448-4E03-83A1-EDF3D90CA796}" type="presOf" srcId="{6E35783B-B4B9-4AF3-BB68-EC2DB3060BE5}" destId="{80DBCA40-2BA0-486C-9739-9EB1943722FB}" srcOrd="1" destOrd="0" presId="urn:microsoft.com/office/officeart/2005/8/layout/cycle2"/>
    <dgm:cxn modelId="{FA839834-B426-4769-BD05-C241A27AEB51}" type="presOf" srcId="{BCD4B6D1-2E17-4359-A953-212A9B519E85}" destId="{18E08B15-C0D9-4DCD-9841-29CB326A1D96}" srcOrd="0" destOrd="0" presId="urn:microsoft.com/office/officeart/2005/8/layout/cycle2"/>
    <dgm:cxn modelId="{1487E935-F586-4615-B410-A741B0F24D69}" type="presOf" srcId="{536B3E92-95AA-4297-BDB8-F29269D6299E}" destId="{B0608ED5-E7DC-4C39-8859-B8C85F521F9C}" srcOrd="0" destOrd="0" presId="urn:microsoft.com/office/officeart/2005/8/layout/cycle2"/>
    <dgm:cxn modelId="{49D8D737-3375-4D92-949B-340E6885439B}" type="presOf" srcId="{5DE56BE3-5DC5-48D1-BB0A-6EB62A83E2E3}" destId="{7E28017C-69F1-4CCF-A6D7-885616A2628E}" srcOrd="0" destOrd="0" presId="urn:microsoft.com/office/officeart/2005/8/layout/cycle2"/>
    <dgm:cxn modelId="{184F573C-6E15-4CE9-9518-F66A741046C0}" srcId="{89918BDE-D6FA-4314-AA42-43426B06130E}" destId="{07C7F15B-D0A0-4D07-9A8E-F6785B515355}" srcOrd="19" destOrd="0" parTransId="{07532616-805A-4288-8A16-698183EAC842}" sibTransId="{7FCAE25B-3640-4D53-8430-3F58329501E0}"/>
    <dgm:cxn modelId="{212C0F3D-6259-47F4-8189-A6E55DD0B5D3}" srcId="{F782ACB2-4612-4553-92E3-6A48A4C26154}" destId="{536B3E92-95AA-4297-BDB8-F29269D6299E}" srcOrd="4" destOrd="0" parTransId="{68DF5CBE-997D-4F4F-8466-9AD1DDE77085}" sibTransId="{8AE02D32-89F4-4BA1-BFB8-062B90AF7C26}"/>
    <dgm:cxn modelId="{1574443D-F23A-4C45-AE79-7684C9F7DFDB}" type="presOf" srcId="{D896973B-7456-4990-A2BD-D79278F6A8D6}" destId="{C92C73D0-0868-4F70-905A-7A62734B2A6A}" srcOrd="0" destOrd="16" presId="urn:microsoft.com/office/officeart/2005/8/layout/cycle2"/>
    <dgm:cxn modelId="{6247083E-9941-44EB-B26F-0D6B6D19B6F4}" type="presOf" srcId="{8AE02D32-89F4-4BA1-BFB8-062B90AF7C26}" destId="{1FA59E5A-50A4-47E4-96D2-6EF9AAAC1164}" srcOrd="1" destOrd="0" presId="urn:microsoft.com/office/officeart/2005/8/layout/cycle2"/>
    <dgm:cxn modelId="{0D69693F-D823-4C20-98A2-BEE18D6E536A}" type="presOf" srcId="{29610E26-1393-448B-8FD6-78061450B16B}" destId="{4B6FF1D5-139C-4A9E-BE2A-C9C2976A9B90}" srcOrd="0" destOrd="0" presId="urn:microsoft.com/office/officeart/2005/8/layout/cycle2"/>
    <dgm:cxn modelId="{5502A85B-4E8E-49B7-9CA2-E3ED0B4E4338}" type="presOf" srcId="{897CAD2D-F73B-470D-B77D-BCB32DA560D4}" destId="{CAB56CDA-741F-426D-8FE0-AE118C809475}" srcOrd="0" destOrd="0" presId="urn:microsoft.com/office/officeart/2005/8/layout/cycle2"/>
    <dgm:cxn modelId="{4D3E6D5C-6182-40AE-A82C-5ED0C55FF575}" type="presOf" srcId="{C6174C84-7FB8-4990-A374-11A6F5468B6B}" destId="{C92C73D0-0868-4F70-905A-7A62734B2A6A}" srcOrd="0" destOrd="8" presId="urn:microsoft.com/office/officeart/2005/8/layout/cycle2"/>
    <dgm:cxn modelId="{DB81E75D-6339-4802-85DD-65254615E93B}" srcId="{F782ACB2-4612-4553-92E3-6A48A4C26154}" destId="{9F16DEB4-2D88-4237-BB26-EE193361411A}" srcOrd="28" destOrd="0" parTransId="{7982B65A-B6BA-45FB-920E-8CB144FB834B}" sibTransId="{C19C4BDD-2213-41DF-A53B-E2080BDC6AC6}"/>
    <dgm:cxn modelId="{8309CB5E-6B1F-41A2-AC6E-92E16DAC5ADF}" type="presOf" srcId="{32DCDF77-CF91-44D2-A631-ECBBA96CD7C1}" destId="{891FE5C2-884F-48D0-BE0D-753E9CA204D3}" srcOrd="0" destOrd="0" presId="urn:microsoft.com/office/officeart/2005/8/layout/cycle2"/>
    <dgm:cxn modelId="{FFA82861-BAC8-49AB-A4E1-2A1902D2F109}" type="presOf" srcId="{CA1064A9-8743-41E2-AE44-DEDB5E26EACD}" destId="{1AA99294-2501-42DA-ADDA-813C2A0D167F}" srcOrd="0" destOrd="0" presId="urn:microsoft.com/office/officeart/2005/8/layout/cycle2"/>
    <dgm:cxn modelId="{83314F41-DF5F-472F-B467-CC2D82F91DFC}" srcId="{89918BDE-D6FA-4314-AA42-43426B06130E}" destId="{CC983A00-B140-4254-BB5F-86A67894B5C1}" srcOrd="18" destOrd="0" parTransId="{915F33F6-5C26-4E0A-B2B3-FE26DBF5215C}" sibTransId="{365B8FA9-A866-4FB7-AFFD-6F72997021D1}"/>
    <dgm:cxn modelId="{08DFD441-4774-4D0E-8F97-07EC50B50EE3}" srcId="{F782ACB2-4612-4553-92E3-6A48A4C26154}" destId="{69B5AF83-9CA8-4331-BB93-A02B0A37E7C4}" srcOrd="24" destOrd="0" parTransId="{52A0F8EA-812A-497C-B88E-1BDAD1AB875F}" sibTransId="{6E35783B-B4B9-4AF3-BB68-EC2DB3060BE5}"/>
    <dgm:cxn modelId="{D27AA462-6698-4923-9421-47820B644488}" srcId="{F782ACB2-4612-4553-92E3-6A48A4C26154}" destId="{56EE6181-8957-4FE0-91F7-0E7767321D74}" srcOrd="22" destOrd="0" parTransId="{708EED9E-74DD-4C99-9872-E67687122915}" sibTransId="{D7AD315B-0060-4B2C-BA42-07A72CF0DF62}"/>
    <dgm:cxn modelId="{AE050865-6AC2-4B57-8512-1F4547545AD6}" type="presOf" srcId="{C19C4BDD-2213-41DF-A53B-E2080BDC6AC6}" destId="{57712E5B-8311-41F2-83BF-40C44B82FD56}" srcOrd="0" destOrd="0" presId="urn:microsoft.com/office/officeart/2005/8/layout/cycle2"/>
    <dgm:cxn modelId="{4E0AB465-22EA-4828-9A4C-2BE6A9078989}" type="presOf" srcId="{07C7F15B-D0A0-4D07-9A8E-F6785B515355}" destId="{C92C73D0-0868-4F70-905A-7A62734B2A6A}" srcOrd="0" destOrd="20" presId="urn:microsoft.com/office/officeart/2005/8/layout/cycle2"/>
    <dgm:cxn modelId="{E3945746-0C59-4ABC-89D3-A7FD4DE3E63B}" type="presOf" srcId="{5A0D382F-1AEE-4869-A6BD-89E7CCC2BA45}" destId="{2B3C09D0-6E4A-4698-ADBA-7CF55040E0C7}" srcOrd="0" destOrd="0" presId="urn:microsoft.com/office/officeart/2005/8/layout/cycle2"/>
    <dgm:cxn modelId="{6F00CB46-6729-44D4-B333-C3EB422A3D9B}" type="presOf" srcId="{067ED603-7EEA-4415-8E99-63B47A09F0E8}" destId="{C92C73D0-0868-4F70-905A-7A62734B2A6A}" srcOrd="0" destOrd="5" presId="urn:microsoft.com/office/officeart/2005/8/layout/cycle2"/>
    <dgm:cxn modelId="{7713B148-14ED-473A-AD7C-0817C71F1F75}" srcId="{F782ACB2-4612-4553-92E3-6A48A4C26154}" destId="{32DCDF77-CF91-44D2-A631-ECBBA96CD7C1}" srcOrd="37" destOrd="0" parTransId="{A91D9FEE-F377-4D6C-AB4B-31C0AA11D758}" sibTransId="{A4C54538-F7D4-4311-A51D-4E2F34EA916C}"/>
    <dgm:cxn modelId="{2D11CD68-F1DF-4729-B086-497DF92F0F22}" type="presOf" srcId="{1BD29E34-8916-45A9-80A6-58C4AB44DFF5}" destId="{C8C314CB-BC52-4B5D-9A9E-2549904458B0}" srcOrd="0" destOrd="0" presId="urn:microsoft.com/office/officeart/2005/8/layout/cycle2"/>
    <dgm:cxn modelId="{8B7F3749-F4E6-4473-82BE-3F7FAAEDF5A5}" srcId="{F782ACB2-4612-4553-92E3-6A48A4C26154}" destId="{5A0D382F-1AEE-4869-A6BD-89E7CCC2BA45}" srcOrd="25" destOrd="0" parTransId="{C61944CD-ABD5-46A1-BF21-1EDB1D2E311C}" sibTransId="{86E08DD8-37F0-43EA-A4C6-F12B07A372C7}"/>
    <dgm:cxn modelId="{A8654749-7918-443C-A8C6-2530287EF4B0}" type="presOf" srcId="{02DA92A8-89D6-47EA-963F-C3C7FC67C85B}" destId="{3FCF7CE9-ED77-4A7C-9F22-D445D37078AE}" srcOrd="1" destOrd="0" presId="urn:microsoft.com/office/officeart/2005/8/layout/cycle2"/>
    <dgm:cxn modelId="{17F0FB6A-6978-469A-9EAF-98AFFB55CAFE}" type="presOf" srcId="{C19C4BDD-2213-41DF-A53B-E2080BDC6AC6}" destId="{2DC22DE9-0245-4601-955D-E63A8C38947B}" srcOrd="1" destOrd="0" presId="urn:microsoft.com/office/officeart/2005/8/layout/cycle2"/>
    <dgm:cxn modelId="{92DAB44B-56A0-4EFF-A534-A3BC2C3BFBDA}" type="presOf" srcId="{2B571596-2306-4648-89E7-BD54FEF25627}" destId="{2B64C12D-7C38-4E3C-BB67-21E0181FD51F}" srcOrd="1" destOrd="0" presId="urn:microsoft.com/office/officeart/2005/8/layout/cycle2"/>
    <dgm:cxn modelId="{ECDEF66B-4DF3-4577-9794-0F5C1452E329}" srcId="{F782ACB2-4612-4553-92E3-6A48A4C26154}" destId="{9EC183D0-3CE1-4A18-882B-49A4F305FE23}" srcOrd="11" destOrd="0" parTransId="{5529E8D0-F515-48AC-A324-5AF9603FF192}" sibTransId="{FC636A7A-CAD8-4393-9B2E-188CE112CD10}"/>
    <dgm:cxn modelId="{E8DC4D6C-1470-43FF-85DA-19F5F032606E}" type="presOf" srcId="{3D01DEA4-4209-48BE-A36D-A328C5C47586}" destId="{C92C73D0-0868-4F70-905A-7A62734B2A6A}" srcOrd="0" destOrd="14" presId="urn:microsoft.com/office/officeart/2005/8/layout/cycle2"/>
    <dgm:cxn modelId="{9F778A6C-E497-4FFC-A14E-232C5A7A05B3}" type="presOf" srcId="{3ACAB2F6-3910-4D69-8736-C9991D30DB30}" destId="{18FB9004-C9DF-4463-A990-CE6AADD19A9A}" srcOrd="1" destOrd="0" presId="urn:microsoft.com/office/officeart/2005/8/layout/cycle2"/>
    <dgm:cxn modelId="{2F48FC6C-9E2F-4D34-97E0-7B62809CD310}" srcId="{F782ACB2-4612-4553-92E3-6A48A4C26154}" destId="{1CEAA633-CB89-486A-901D-BE8AE895C821}" srcOrd="33" destOrd="0" parTransId="{85E4AD6C-201F-448E-AB33-65566C56E879}" sibTransId="{EC22FD24-55FA-470B-A11F-A2C02811CC71}"/>
    <dgm:cxn modelId="{670C554D-8CE0-4D24-B570-6FF6B43C229A}" type="presOf" srcId="{4DD6BCFF-384A-4E50-9E9B-FEA1467E91EE}" destId="{28C21F8D-7890-436C-ABC3-A76D9C048DC6}" srcOrd="0" destOrd="0" presId="urn:microsoft.com/office/officeart/2005/8/layout/cycle2"/>
    <dgm:cxn modelId="{09F3666E-4212-40EC-B323-56701D4C63FF}" type="presOf" srcId="{1B5EF6B5-5A07-440B-AB29-0D5DF0DF1BFD}" destId="{C92C73D0-0868-4F70-905A-7A62734B2A6A}" srcOrd="0" destOrd="15" presId="urn:microsoft.com/office/officeart/2005/8/layout/cycle2"/>
    <dgm:cxn modelId="{0116FD4E-B3CD-4D10-B6B1-FB0C240CE17A}" srcId="{F782ACB2-4612-4553-92E3-6A48A4C26154}" destId="{DF292957-65C8-4776-85F8-AE26E3681959}" srcOrd="17" destOrd="0" parTransId="{7849EA01-2032-47BB-AFF2-66E1E4C3A822}" sibTransId="{2B571596-2306-4648-89E7-BD54FEF25627}"/>
    <dgm:cxn modelId="{A0EE0970-17FB-4AF3-8DD2-ED8F8A07755D}" type="presOf" srcId="{F9031CC8-5357-430A-9E4C-450F5C9B85D5}" destId="{C92C73D0-0868-4F70-905A-7A62734B2A6A}" srcOrd="0" destOrd="11" presId="urn:microsoft.com/office/officeart/2005/8/layout/cycle2"/>
    <dgm:cxn modelId="{43F81770-F772-478D-8EE4-9EF473A2C5F2}" srcId="{F782ACB2-4612-4553-92E3-6A48A4C26154}" destId="{BA244016-B941-46B9-B2A4-AA50A300C9B1}" srcOrd="18" destOrd="0" parTransId="{17FA0F1C-F480-46FA-9FDA-CAF08D0B3F5A}" sibTransId="{12ED0D91-6CB8-4B92-ABBE-16130FA2E610}"/>
    <dgm:cxn modelId="{AD9C2D70-6AB8-479D-9A79-731CDEDFCC29}" srcId="{F782ACB2-4612-4553-92E3-6A48A4C26154}" destId="{B2133BDF-4000-4B5B-AE40-987170B1B61F}" srcOrd="21" destOrd="0" parTransId="{78DD5593-63E5-4526-ACC4-B672B2E0D1F1}" sibTransId="{F8A8AFFD-E262-4C58-84FA-CA9933DA9A32}"/>
    <dgm:cxn modelId="{CB806E70-C585-4BBF-8675-EB91D6E8BCAD}" type="presOf" srcId="{F782ACB2-4612-4553-92E3-6A48A4C26154}" destId="{579EF5EA-2842-4ADF-99C3-1421009C0FB3}" srcOrd="0" destOrd="0" presId="urn:microsoft.com/office/officeart/2005/8/layout/cycle2"/>
    <dgm:cxn modelId="{7D56F270-4773-4B2F-BE65-E2FBB75EEACC}" type="presOf" srcId="{2B529A43-2363-4B46-911E-9D0EF25B4F36}" destId="{DFB70AE1-87B4-46C7-811D-3E9A3D4D6EC9}" srcOrd="1" destOrd="0" presId="urn:microsoft.com/office/officeart/2005/8/layout/cycle2"/>
    <dgm:cxn modelId="{3775FE70-0ACC-4189-AF12-7BF782946314}" type="presOf" srcId="{DD732010-2355-4547-BCB3-7DBCFE47E7DD}" destId="{C92C73D0-0868-4F70-905A-7A62734B2A6A}" srcOrd="0" destOrd="22" presId="urn:microsoft.com/office/officeart/2005/8/layout/cycle2"/>
    <dgm:cxn modelId="{60AA0C71-5B59-4291-B4B1-D0F03231FA94}" type="presOf" srcId="{2B571596-2306-4648-89E7-BD54FEF25627}" destId="{2EBD388A-825F-4832-8A74-827A6C7E3368}" srcOrd="0" destOrd="0" presId="urn:microsoft.com/office/officeart/2005/8/layout/cycle2"/>
    <dgm:cxn modelId="{19591352-164E-4FE6-B1E4-DE3D9E7CF740}" type="presOf" srcId="{5788DBF4-34B6-4C26-980E-7062BBC88091}" destId="{53824D7C-69E9-40B6-AD94-E66D57E17024}" srcOrd="0" destOrd="0" presId="urn:microsoft.com/office/officeart/2005/8/layout/cycle2"/>
    <dgm:cxn modelId="{89909372-7F7C-486D-B9B8-2626018FA97F}" type="presOf" srcId="{39815DA4-6D5A-4ECF-8C2C-C40A2BB0DBA6}" destId="{4DDD9E11-A1D1-4D9F-87CF-21775FA03FD4}" srcOrd="0" destOrd="0" presId="urn:microsoft.com/office/officeart/2005/8/layout/cycle2"/>
    <dgm:cxn modelId="{39A1F472-3E0B-438E-A508-FE898CEA4CB4}" srcId="{F782ACB2-4612-4553-92E3-6A48A4C26154}" destId="{5F2EF8CF-431B-45E9-8F94-2DA9BB4297A8}" srcOrd="38" destOrd="0" parTransId="{EF3B0539-08F0-4AEB-8B05-C7438EBEC90D}" sibTransId="{E7380703-8E28-4A7A-8627-0A55F51FBAA5}"/>
    <dgm:cxn modelId="{3F5B2353-34CF-4A66-AB8E-106C79B58E94}" type="presOf" srcId="{86E08DD8-37F0-43EA-A4C6-F12B07A372C7}" destId="{0B3E9032-3902-463F-B436-0798A35C9EC5}" srcOrd="0" destOrd="0" presId="urn:microsoft.com/office/officeart/2005/8/layout/cycle2"/>
    <dgm:cxn modelId="{DAADE873-D40F-4F48-A6B9-1A3B80468D0D}" type="presOf" srcId="{9F16DEB4-2D88-4237-BB26-EE193361411A}" destId="{E4F5DE49-5EAA-4300-BD85-3AA32446283C}" srcOrd="0" destOrd="0" presId="urn:microsoft.com/office/officeart/2005/8/layout/cycle2"/>
    <dgm:cxn modelId="{153DEB53-584A-40FD-AD2D-6B4067D3662E}" type="presOf" srcId="{56EE6181-8957-4FE0-91F7-0E7767321D74}" destId="{6EBA7549-78C0-447A-A63C-4A8563F87F58}" srcOrd="0" destOrd="0" presId="urn:microsoft.com/office/officeart/2005/8/layout/cycle2"/>
    <dgm:cxn modelId="{39F35B75-1AC3-49DA-B0BC-D0D0620CCA01}" type="presOf" srcId="{5F2EF8CF-431B-45E9-8F94-2DA9BB4297A8}" destId="{3B7728B1-9C76-43A6-8828-2FFE1A19CD4E}" srcOrd="0" destOrd="0" presId="urn:microsoft.com/office/officeart/2005/8/layout/cycle2"/>
    <dgm:cxn modelId="{EBF0F276-347C-4207-9A17-D11421AF7ECD}" srcId="{F782ACB2-4612-4553-92E3-6A48A4C26154}" destId="{6E44D217-0802-4975-8DF8-F7C136B68DB7}" srcOrd="26" destOrd="0" parTransId="{CB27C74D-2568-4D83-8948-2A0E7A73E53C}" sibTransId="{873D13AE-B310-4B50-82C5-564D626D2011}"/>
    <dgm:cxn modelId="{415FE277-7115-475C-BEF2-A25E7A9E34A0}" type="presOf" srcId="{312A5487-8CD4-49FA-9CB2-6003233688EF}" destId="{FB762D63-E97E-4D71-BE53-DE8DBC2C1724}" srcOrd="0" destOrd="0" presId="urn:microsoft.com/office/officeart/2005/8/layout/cycle2"/>
    <dgm:cxn modelId="{283CA859-C5C3-49E6-A1E1-49D46ED05844}" type="presOf" srcId="{DA7FF8DD-13B0-4AAC-B0D2-E9BC2FABA4D6}" destId="{C46B9099-149F-4D79-B1D7-B378097F05F4}" srcOrd="1" destOrd="0" presId="urn:microsoft.com/office/officeart/2005/8/layout/cycle2"/>
    <dgm:cxn modelId="{0088407A-9BA2-485B-BD7C-13CF227BF24D}" type="presOf" srcId="{B707315F-EBB5-41DC-8A13-19B168468F89}" destId="{C92C73D0-0868-4F70-905A-7A62734B2A6A}" srcOrd="0" destOrd="17" presId="urn:microsoft.com/office/officeart/2005/8/layout/cycle2"/>
    <dgm:cxn modelId="{26F2337D-A640-49BA-A41A-208E45A3AA69}" type="presOf" srcId="{0E9538A1-D224-4F2B-BC74-C9C4812F038F}" destId="{C92C73D0-0868-4F70-905A-7A62734B2A6A}" srcOrd="0" destOrd="10" presId="urn:microsoft.com/office/officeart/2005/8/layout/cycle2"/>
    <dgm:cxn modelId="{0A5C407D-6F40-4D4A-94BB-2AB9920D9FED}" type="presOf" srcId="{1DDDDFBA-4D76-49F6-8700-D108F438751F}" destId="{DE861B79-D5E8-45CE-B3D7-7B4663C08343}" srcOrd="0" destOrd="0" presId="urn:microsoft.com/office/officeart/2005/8/layout/cycle2"/>
    <dgm:cxn modelId="{A771957D-C0BB-42B2-B748-008DADD8EB72}" srcId="{89918BDE-D6FA-4314-AA42-43426B06130E}" destId="{C6174C84-7FB8-4990-A374-11A6F5468B6B}" srcOrd="7" destOrd="0" parTransId="{A043A685-BBD3-44A2-ABA4-6B8B58E98DC3}" sibTransId="{B2C5C920-4430-4BEF-948A-5D628ACD8D2A}"/>
    <dgm:cxn modelId="{DB460F7F-62AC-426D-BA7A-7E6F409F9922}" type="presOf" srcId="{3ACAB2F6-3910-4D69-8736-C9991D30DB30}" destId="{7A362786-920B-4FB9-A3D5-D0E741B76071}" srcOrd="0" destOrd="0" presId="urn:microsoft.com/office/officeart/2005/8/layout/cycle2"/>
    <dgm:cxn modelId="{8783747F-7545-44A6-8166-D6C97B65BDE8}" type="presOf" srcId="{2B529A43-2363-4B46-911E-9D0EF25B4F36}" destId="{F42AD80F-3B21-49F3-AF59-01D5F6EE69F1}" srcOrd="0" destOrd="0" presId="urn:microsoft.com/office/officeart/2005/8/layout/cycle2"/>
    <dgm:cxn modelId="{FB25F580-8522-4740-B99F-8267BCA71C32}" srcId="{89918BDE-D6FA-4314-AA42-43426B06130E}" destId="{1D74A9AD-81C6-4DBB-88E9-E77885271C8C}" srcOrd="1" destOrd="0" parTransId="{6F8F9B36-8CBF-43C4-86A5-556A7FF8723E}" sibTransId="{5EA41EF7-8C73-4B9A-9337-D023007F0C73}"/>
    <dgm:cxn modelId="{CF693B81-B54E-48F1-8203-57CA6534A838}" type="presOf" srcId="{4DD6BCFF-384A-4E50-9E9B-FEA1467E91EE}" destId="{5D40974C-DFE4-484E-A2B9-E3E4D2DEBED9}" srcOrd="1" destOrd="0" presId="urn:microsoft.com/office/officeart/2005/8/layout/cycle2"/>
    <dgm:cxn modelId="{24C32B82-6C4D-4BDD-A4B0-F76A6CDF57B9}" type="presOf" srcId="{4391FAD7-E5E1-4ADD-BABB-49D666A6C4A7}" destId="{B297DBDA-41C8-403B-A287-2DE0B2B2F734}" srcOrd="0" destOrd="0" presId="urn:microsoft.com/office/officeart/2005/8/layout/cycle2"/>
    <dgm:cxn modelId="{33634B83-5D42-4E23-A534-1FD77063C5A8}" srcId="{F782ACB2-4612-4553-92E3-6A48A4C26154}" destId="{312A5487-8CD4-49FA-9CB2-6003233688EF}" srcOrd="12" destOrd="0" parTransId="{6F986C7B-EB5E-4FA9-9F02-54203E6A38B2}" sibTransId="{A241EA7C-0AE6-49DA-868A-F7E41DB8331E}"/>
    <dgm:cxn modelId="{9605A983-1730-4C19-8E1C-EDFFCE3A5795}" type="presOf" srcId="{672359C6-6889-48DE-9B06-BCF13E50CF81}" destId="{260B842C-BA56-4835-9181-EEB1DAD49F6C}" srcOrd="0" destOrd="0" presId="urn:microsoft.com/office/officeart/2005/8/layout/cycle2"/>
    <dgm:cxn modelId="{13423A84-5153-4663-BE60-65F596F03350}" type="presOf" srcId="{5A00C8DA-C3C0-4052-89CA-1C9ABD112061}" destId="{C92C73D0-0868-4F70-905A-7A62734B2A6A}" srcOrd="0" destOrd="9" presId="urn:microsoft.com/office/officeart/2005/8/layout/cycle2"/>
    <dgm:cxn modelId="{2028EE84-EC6C-4B88-A2DB-B17E446112CA}" type="presOf" srcId="{07D44A3D-B9E7-4A59-8407-0DE9361B04F4}" destId="{B8AF8AA6-EDE3-46F5-804F-BE18E9CF02E9}" srcOrd="0" destOrd="0" presId="urn:microsoft.com/office/officeart/2005/8/layout/cycle2"/>
    <dgm:cxn modelId="{4C766A87-E287-40FA-B051-C29BF36F4251}" type="presOf" srcId="{1CEAA633-CB89-486A-901D-BE8AE895C821}" destId="{02E2D030-8BB9-48E2-859D-55F958A2D928}" srcOrd="0" destOrd="0" presId="urn:microsoft.com/office/officeart/2005/8/layout/cycle2"/>
    <dgm:cxn modelId="{B231AF87-619E-4CA0-9A62-CEBAC02FFCBA}" type="presOf" srcId="{12ED0D91-6CB8-4B92-ABBE-16130FA2E610}" destId="{2EA5A0E0-D734-4B00-A1FA-65E8CB15031C}" srcOrd="0" destOrd="0" presId="urn:microsoft.com/office/officeart/2005/8/layout/cycle2"/>
    <dgm:cxn modelId="{A415AF89-8EF1-4C79-BE5E-CDB31B36D837}" type="presOf" srcId="{21E71F4A-E4AC-48B6-A95D-F54E9E096DDF}" destId="{C92C73D0-0868-4F70-905A-7A62734B2A6A}" srcOrd="0" destOrd="7" presId="urn:microsoft.com/office/officeart/2005/8/layout/cycle2"/>
    <dgm:cxn modelId="{8E61AB8A-2E9C-45C6-93B5-CB3467044A2C}" type="presOf" srcId="{1A0C354F-E76C-464E-99A7-D2B04C140783}" destId="{5207087E-FC7B-4DE7-941A-D0D7D77D43CA}" srcOrd="1" destOrd="0" presId="urn:microsoft.com/office/officeart/2005/8/layout/cycle2"/>
    <dgm:cxn modelId="{C1D37B8C-94E0-48CB-8472-1DDB1C97A143}" type="presOf" srcId="{897CAD2D-F73B-470D-B77D-BCB32DA560D4}" destId="{2B62F0BB-CB73-4B2D-A47A-2C1910C71ADC}" srcOrd="1" destOrd="0" presId="urn:microsoft.com/office/officeart/2005/8/layout/cycle2"/>
    <dgm:cxn modelId="{7964808C-DDF1-4E50-95DA-3A30313CFB16}" type="presOf" srcId="{57830796-B9E1-440E-A924-530949252A0A}" destId="{09497094-52B8-416E-9902-37FB4C94E7F2}" srcOrd="0" destOrd="0" presId="urn:microsoft.com/office/officeart/2005/8/layout/cycle2"/>
    <dgm:cxn modelId="{AB94338D-A4BF-442B-9EEE-6A00DEDEACBC}" type="presOf" srcId="{73E57CB0-43F1-4C49-8823-A48B6805997E}" destId="{FC934B90-2FD7-4C78-BC82-6495CAA54F71}" srcOrd="0" destOrd="0" presId="urn:microsoft.com/office/officeart/2005/8/layout/cycle2"/>
    <dgm:cxn modelId="{0E643D8F-ABBF-4BDD-B59C-E1AAC7B36EF7}" type="presOf" srcId="{0A68E33F-9E89-4D62-9E2C-1BD50C85F7CD}" destId="{5EB0D98E-0F20-43A6-80D5-B3B233B0809C}" srcOrd="1" destOrd="0" presId="urn:microsoft.com/office/officeart/2005/8/layout/cycle2"/>
    <dgm:cxn modelId="{BB09A38F-3D11-4AE5-ACA4-528878F430A6}" type="presOf" srcId="{91E5E8F0-39A5-4E73-A7C8-125C237D1170}" destId="{B8E405CF-5FB0-4931-A03D-9BF304E6CDDA}" srcOrd="0" destOrd="0" presId="urn:microsoft.com/office/officeart/2005/8/layout/cycle2"/>
    <dgm:cxn modelId="{54FED98F-AB5E-4BEF-A86E-239C32A65418}" srcId="{F782ACB2-4612-4553-92E3-6A48A4C26154}" destId="{29610E26-1393-448B-8FD6-78061450B16B}" srcOrd="6" destOrd="0" parTransId="{5D194221-4572-481E-A145-411B7D2E5848}" sibTransId="{4E475F1B-56A2-420F-8D83-9A7AC5B9161D}"/>
    <dgm:cxn modelId="{3F904190-EC7A-468F-8079-9E0D0309FE61}" srcId="{F782ACB2-4612-4553-92E3-6A48A4C26154}" destId="{F82F01E0-1BCF-432A-834D-D0718C225E79}" srcOrd="23" destOrd="0" parTransId="{AA715B28-8262-4AEC-9B11-A1F3E142AEE3}" sibTransId="{73E57CB0-43F1-4C49-8823-A48B6805997E}"/>
    <dgm:cxn modelId="{5D2DA391-B07F-48C8-8B5E-BCBB38132C7C}" type="presOf" srcId="{1597604F-E09E-4305-A881-A6C94B72922F}" destId="{96947AF0-965B-4F9B-B692-11B522E20C19}" srcOrd="0" destOrd="0" presId="urn:microsoft.com/office/officeart/2005/8/layout/cycle2"/>
    <dgm:cxn modelId="{323F1E96-0E82-4549-AF77-AA7E08BE1E8E}" type="presOf" srcId="{FC636A7A-CAD8-4393-9B2E-188CE112CD10}" destId="{FFA97E59-6B24-429C-9B6D-8968FB096363}" srcOrd="1" destOrd="0" presId="urn:microsoft.com/office/officeart/2005/8/layout/cycle2"/>
    <dgm:cxn modelId="{ECFF4C97-DD76-49F7-B95C-B06DE9BA385F}" type="presOf" srcId="{F8A8AFFD-E262-4C58-84FA-CA9933DA9A32}" destId="{6FDF4861-3D9E-4C44-8A76-CB261CA08A3D}" srcOrd="0" destOrd="0" presId="urn:microsoft.com/office/officeart/2005/8/layout/cycle2"/>
    <dgm:cxn modelId="{A94E1E98-18A1-4716-B6FB-67F099EFBBB4}" srcId="{F782ACB2-4612-4553-92E3-6A48A4C26154}" destId="{5788DBF4-34B6-4C26-980E-7062BBC88091}" srcOrd="29" destOrd="0" parTransId="{E89C8546-8D00-4BCE-BF01-083E1F9A4BBE}" sibTransId="{39815DA4-6D5A-4ECF-8C2C-C40A2BB0DBA6}"/>
    <dgm:cxn modelId="{C8462E99-9A4C-45BF-906D-134047A9284B}" type="presOf" srcId="{D7AD315B-0060-4B2C-BA42-07A72CF0DF62}" destId="{301FE2EF-9FED-451A-9979-7EA2CEC731F6}" srcOrd="1" destOrd="0" presId="urn:microsoft.com/office/officeart/2005/8/layout/cycle2"/>
    <dgm:cxn modelId="{75688E9E-B0FF-4614-8A64-5987B942EACD}" type="presOf" srcId="{59D5850F-42D1-4509-9BFE-77DA75D32FAC}" destId="{F6AE7F32-FC05-4DDA-BB7B-30B31779479C}" srcOrd="0" destOrd="0" presId="urn:microsoft.com/office/officeart/2005/8/layout/cycle2"/>
    <dgm:cxn modelId="{09D4709F-69DB-4EC8-831D-89EB191A0064}" type="presOf" srcId="{EC22FD24-55FA-470B-A11F-A2C02811CC71}" destId="{5B2B383F-D5E0-430F-AB46-55791D14B3FB}" srcOrd="1" destOrd="0" presId="urn:microsoft.com/office/officeart/2005/8/layout/cycle2"/>
    <dgm:cxn modelId="{9CCF519F-56BE-4485-A69D-B2389987233B}" type="presOf" srcId="{74E4A9B3-3139-47CD-AD62-A42D0EB3995C}" destId="{7B2C094D-5B84-400D-88A5-467C86404646}" srcOrd="1" destOrd="0" presId="urn:microsoft.com/office/officeart/2005/8/layout/cycle2"/>
    <dgm:cxn modelId="{4FD251A0-1AE6-440F-BCFA-56D383E8212E}" type="presOf" srcId="{E7380703-8E28-4A7A-8627-0A55F51FBAA5}" destId="{B6E66B79-90CB-4030-B64C-AB9E1EA67583}" srcOrd="1" destOrd="0" presId="urn:microsoft.com/office/officeart/2005/8/layout/cycle2"/>
    <dgm:cxn modelId="{1B3F2CA2-7825-4CFD-9A64-DB308FB32A27}" srcId="{F782ACB2-4612-4553-92E3-6A48A4C26154}" destId="{1BD29E34-8916-45A9-80A6-58C4AB44DFF5}" srcOrd="8" destOrd="0" parTransId="{6A5BBF7B-F8A7-4654-83BB-1778F868C663}" sibTransId="{25DF600C-192F-49B2-930A-B89C27D1471E}"/>
    <dgm:cxn modelId="{79A5F3A2-8CA3-4D24-AC46-666013183383}" srcId="{F782ACB2-4612-4553-92E3-6A48A4C26154}" destId="{01209924-388A-4250-B08E-117FC77350F4}" srcOrd="32" destOrd="0" parTransId="{E62947DF-C385-4541-A312-E52B21ED4FCA}" sibTransId="{07D44A3D-B9E7-4A59-8407-0DE9361B04F4}"/>
    <dgm:cxn modelId="{3BDAA1A3-30AC-4910-849A-B448FD19AEA7}" type="presOf" srcId="{2EBE9275-B468-4EB1-8E25-88D20111E7BA}" destId="{55735BFC-D4F1-4100-BCD7-BD7015A20F24}" srcOrd="0" destOrd="0" presId="urn:microsoft.com/office/officeart/2005/8/layout/cycle2"/>
    <dgm:cxn modelId="{F9246AA4-89DE-4505-8C6D-C0CFB0CF9EC5}" srcId="{F782ACB2-4612-4553-92E3-6A48A4C26154}" destId="{A40F6EAB-2B60-4CC1-9F49-D5903D3A616E}" srcOrd="31" destOrd="0" parTransId="{F4D7EDD7-9115-44DB-8D8A-E38036FA3738}" sibTransId="{3ACAB2F6-3910-4D69-8736-C9991D30DB30}"/>
    <dgm:cxn modelId="{9599F2A4-EB78-497F-A5BA-679B92B768AD}" srcId="{89918BDE-D6FA-4314-AA42-43426B06130E}" destId="{B21B2896-F6CE-4A63-BCA6-5C2233B55A6E}" srcOrd="17" destOrd="0" parTransId="{0EEF3ACC-8E2F-4060-8D94-73B1746C0B26}" sibTransId="{8D4703C6-0DCD-45B7-9A96-B81C0879240B}"/>
    <dgm:cxn modelId="{2C1DA0A6-2EC9-4CC8-A14F-699EBD4D2BAE}" type="presOf" srcId="{DF292957-65C8-4776-85F8-AE26E3681959}" destId="{C99B1DB8-B0AD-4FE5-84DC-CD9571D15F74}" srcOrd="0" destOrd="0" presId="urn:microsoft.com/office/officeart/2005/8/layout/cycle2"/>
    <dgm:cxn modelId="{2C9EC3A6-09FC-4FEE-AD59-D97E744865E8}" type="presOf" srcId="{5D2C154A-692A-44E2-A041-B9F19C43FEF2}" destId="{5A44537F-E502-484A-B54C-161A75387D52}" srcOrd="0" destOrd="0" presId="urn:microsoft.com/office/officeart/2005/8/layout/cycle2"/>
    <dgm:cxn modelId="{9A5B3BA7-B9EC-4CA2-8B0F-8A61F3E6B651}" srcId="{89918BDE-D6FA-4314-AA42-43426B06130E}" destId="{B707315F-EBB5-41DC-8A13-19B168468F89}" srcOrd="16" destOrd="0" parTransId="{75DDFA2A-8E0C-4524-B6F2-E3947B5FB1A8}" sibTransId="{F4221853-DCC2-4CC0-A93F-02401D8DF5C8}"/>
    <dgm:cxn modelId="{64C8B9AB-FEB9-4E7D-A215-93392B8A3315}" type="presOf" srcId="{FC636A7A-CAD8-4393-9B2E-188CE112CD10}" destId="{ADC3AC42-E194-4C29-8A28-ABEC2168A2B9}" srcOrd="0" destOrd="0" presId="urn:microsoft.com/office/officeart/2005/8/layout/cycle2"/>
    <dgm:cxn modelId="{E33F79AD-B89B-4E68-A223-28F21D31FCEA}" type="presOf" srcId="{B21B2896-F6CE-4A63-BCA6-5C2233B55A6E}" destId="{C92C73D0-0868-4F70-905A-7A62734B2A6A}" srcOrd="0" destOrd="18" presId="urn:microsoft.com/office/officeart/2005/8/layout/cycle2"/>
    <dgm:cxn modelId="{EC5DE7AD-EF14-416F-AA50-040D534948AE}" type="presOf" srcId="{69B5AF83-9CA8-4331-BB93-A02B0A37E7C4}" destId="{7FBA136C-815F-4FB3-A797-A7F155D00FEA}" srcOrd="0" destOrd="0" presId="urn:microsoft.com/office/officeart/2005/8/layout/cycle2"/>
    <dgm:cxn modelId="{90B65EAE-F69A-46BF-A938-6B93D589ED7C}" type="presOf" srcId="{CE779569-C7E6-40E6-BAA2-FC34DE169A8A}" destId="{C92C73D0-0868-4F70-905A-7A62734B2A6A}" srcOrd="0" destOrd="3" presId="urn:microsoft.com/office/officeart/2005/8/layout/cycle2"/>
    <dgm:cxn modelId="{33836BAF-8815-468A-9D3E-0ABF734FD1D3}" srcId="{F782ACB2-4612-4553-92E3-6A48A4C26154}" destId="{4391FAD7-E5E1-4ADD-BABB-49D666A6C4A7}" srcOrd="16" destOrd="0" parTransId="{F1E7FB59-9301-4001-B4A0-65FF76242832}" sibTransId="{B5C9AB9C-C866-47C2-B79F-DC6148AB2159}"/>
    <dgm:cxn modelId="{BE9314B0-2D93-4BAE-90C0-5B23814639B6}" srcId="{F782ACB2-4612-4553-92E3-6A48A4C26154}" destId="{1597604F-E09E-4305-A881-A6C94B72922F}" srcOrd="13" destOrd="0" parTransId="{1C93F3EA-CA5B-4D9C-9828-8A8F702AE266}" sibTransId="{0A68E33F-9E89-4D62-9E2C-1BD50C85F7CD}"/>
    <dgm:cxn modelId="{CC8F6BB5-E191-48E7-A4C1-3E8101813E85}" srcId="{F782ACB2-4612-4553-92E3-6A48A4C26154}" destId="{7526D0BF-45A5-478F-9A5B-EE961A48FCDF}" srcOrd="15" destOrd="0" parTransId="{996DAE7B-6D7A-4B21-93D8-B18F6F145BC6}" sibTransId="{4DD6BCFF-384A-4E50-9E9B-FEA1467E91EE}"/>
    <dgm:cxn modelId="{933188B6-E751-4879-AD1A-03368FE6EAC4}" type="presOf" srcId="{69DBDE16-2128-423C-AB04-D3C2C0881A38}" destId="{A52815B2-9F64-4E57-9CA8-0D6C5ACB4DE9}" srcOrd="1" destOrd="0" presId="urn:microsoft.com/office/officeart/2005/8/layout/cycle2"/>
    <dgm:cxn modelId="{A80608B7-7384-4BFA-94EA-651F90AE94A0}" type="presOf" srcId="{59F5D80D-D394-4DA8-B1EE-BFD2C35E8698}" destId="{5955EC28-6A5B-4854-97FD-56BF004F7A93}" srcOrd="0" destOrd="0" presId="urn:microsoft.com/office/officeart/2005/8/layout/cycle2"/>
    <dgm:cxn modelId="{79BF3DB8-E6C9-4DF5-8226-B32513900662}" srcId="{F782ACB2-4612-4553-92E3-6A48A4C26154}" destId="{2EBE9275-B468-4EB1-8E25-88D20111E7BA}" srcOrd="14" destOrd="0" parTransId="{8B4693AB-DA36-47D7-8ABC-9A12354AE94A}" sibTransId="{1DDDDFBA-4D76-49F6-8700-D108F438751F}"/>
    <dgm:cxn modelId="{A30AD6B8-9738-4603-B794-E2DFEB5F0A3C}" type="presOf" srcId="{A241EA7C-0AE6-49DA-868A-F7E41DB8331E}" destId="{0C7C01B0-8BE9-4115-9C55-5F785CB9F95D}" srcOrd="1" destOrd="0" presId="urn:microsoft.com/office/officeart/2005/8/layout/cycle2"/>
    <dgm:cxn modelId="{E934F1BA-192A-4D34-8C7D-D62091318B05}" type="presOf" srcId="{19319B2C-5BDC-4EB3-A674-97A1478B545E}" destId="{A854D6C3-A9F6-4889-B95E-C4590598BF15}" srcOrd="0" destOrd="0" presId="urn:microsoft.com/office/officeart/2005/8/layout/cycle2"/>
    <dgm:cxn modelId="{A0EF96BB-61F7-49E8-9C9F-13ADAF4D379D}" type="presOf" srcId="{0A377059-9A80-49CD-882A-AE3A6E2487D8}" destId="{C92C73D0-0868-4F70-905A-7A62734B2A6A}" srcOrd="0" destOrd="13" presId="urn:microsoft.com/office/officeart/2005/8/layout/cycle2"/>
    <dgm:cxn modelId="{2FDAFFBB-A370-4F73-827D-5F3B527AB3D6}" type="presOf" srcId="{4E2AE533-FA82-45CD-A61C-AD035CBC23FF}" destId="{C92C73D0-0868-4F70-905A-7A62734B2A6A}" srcOrd="0" destOrd="12" presId="urn:microsoft.com/office/officeart/2005/8/layout/cycle2"/>
    <dgm:cxn modelId="{EAADA3BC-EBE2-42C8-B9E0-3C38057A0A11}" srcId="{F782ACB2-4612-4553-92E3-6A48A4C26154}" destId="{59F5D80D-D394-4DA8-B1EE-BFD2C35E8698}" srcOrd="7" destOrd="0" parTransId="{F6DF53FE-CC41-4648-B644-9A13CD613414}" sibTransId="{A4FDAD97-0EA5-45C9-8762-1408CDFC1A27}"/>
    <dgm:cxn modelId="{FDAEA5BD-C8F6-4A3B-BBE1-C215BB139118}" type="presOf" srcId="{672359C6-6889-48DE-9B06-BCF13E50CF81}" destId="{9195B8AE-7F75-4B45-A773-A3DB3F151B7F}" srcOrd="1" destOrd="0" presId="urn:microsoft.com/office/officeart/2005/8/layout/cycle2"/>
    <dgm:cxn modelId="{84F658BE-028D-4EFF-9AFB-B1BB4A47F685}" srcId="{F782ACB2-4612-4553-92E3-6A48A4C26154}" destId="{A26368B7-1095-4A58-BFE6-7B8629CCDB76}" srcOrd="20" destOrd="0" parTransId="{F926A632-3F82-44B7-9B0C-54EDBDFB1339}" sibTransId="{69DBDE16-2128-423C-AB04-D3C2C0881A38}"/>
    <dgm:cxn modelId="{07E62CBF-11EB-4EBF-87EA-DFBE347DAD9D}" srcId="{F782ACB2-4612-4553-92E3-6A48A4C26154}" destId="{9C07C544-A240-4FE5-8E59-C412CDCC06A5}" srcOrd="2" destOrd="0" parTransId="{01829E43-87FB-46D3-89AF-1246AED576BA}" sibTransId="{DA7FF8DD-13B0-4AAC-B0D2-E9BC2FABA4D6}"/>
    <dgm:cxn modelId="{0EA355C1-1D01-487D-AE90-EC18813FAC82}" type="presOf" srcId="{B5C9AB9C-C866-47C2-B79F-DC6148AB2159}" destId="{DD733C23-EA87-4BF0-821E-87250C1EEDBA}" srcOrd="1" destOrd="0" presId="urn:microsoft.com/office/officeart/2005/8/layout/cycle2"/>
    <dgm:cxn modelId="{30F9FDC1-4622-48A5-B974-27B46898AE6C}" type="presOf" srcId="{A4FDAD97-0EA5-45C9-8762-1408CDFC1A27}" destId="{DCCECA40-1E8E-4612-B823-692DCCBD1EA3}" srcOrd="1" destOrd="0" presId="urn:microsoft.com/office/officeart/2005/8/layout/cycle2"/>
    <dgm:cxn modelId="{50DB51C2-4EA5-42D5-ADCE-0B78E2D789C0}" type="presOf" srcId="{6E35783B-B4B9-4AF3-BB68-EC2DB3060BE5}" destId="{7A5C7786-EEB7-4840-8AB2-E617DD766E4C}" srcOrd="0" destOrd="0" presId="urn:microsoft.com/office/officeart/2005/8/layout/cycle2"/>
    <dgm:cxn modelId="{29B9C3C3-9F02-49CF-AF0B-4666A38C429E}" type="presOf" srcId="{873D13AE-B310-4B50-82C5-564D626D2011}" destId="{2F327EB4-0D8B-437E-BB14-A326EA173FCC}" srcOrd="0" destOrd="0" presId="urn:microsoft.com/office/officeart/2005/8/layout/cycle2"/>
    <dgm:cxn modelId="{A61335C6-83C9-40B2-B635-638704B41FB6}" srcId="{F782ACB2-4612-4553-92E3-6A48A4C26154}" destId="{19319B2C-5BDC-4EB3-A674-97A1478B545E}" srcOrd="36" destOrd="0" parTransId="{F553D456-F731-4D3A-B46D-F817CB7F5851}" sibTransId="{B2ADDBB6-F258-45A2-8853-0F7137E8E7A9}"/>
    <dgm:cxn modelId="{35A29AC7-13AB-4E74-9147-CE69F2E121ED}" type="presOf" srcId="{A26368B7-1095-4A58-BFE6-7B8629CCDB76}" destId="{9DEC7CBC-8051-4551-94AA-2377EFF8A353}" srcOrd="0" destOrd="0" presId="urn:microsoft.com/office/officeart/2005/8/layout/cycle2"/>
    <dgm:cxn modelId="{266002C8-7A93-4FCD-98BC-113F0F7C96F9}" srcId="{89918BDE-D6FA-4314-AA42-43426B06130E}" destId="{0A377059-9A80-49CD-882A-AE3A6E2487D8}" srcOrd="12" destOrd="0" parTransId="{6B9E7376-9DB4-4350-AAE6-F864CAD282B5}" sibTransId="{60EDA086-3403-4201-B49C-E2F2D8C68667}"/>
    <dgm:cxn modelId="{A45FA6CA-BF67-4968-BA2C-A3E181681DEA}" srcId="{F782ACB2-4612-4553-92E3-6A48A4C26154}" destId="{BCD4B6D1-2E17-4359-A953-212A9B519E85}" srcOrd="9" destOrd="0" parTransId="{A72804B9-8062-4016-90E8-F9C7DC654C15}" sibTransId="{EAE485E3-A2DC-422A-B964-163E72C7D527}"/>
    <dgm:cxn modelId="{8A122CCE-2659-425F-A9CA-F55CBE733EE2}" srcId="{F782ACB2-4612-4553-92E3-6A48A4C26154}" destId="{5D2C154A-692A-44E2-A041-B9F19C43FEF2}" srcOrd="3" destOrd="0" parTransId="{794CA92E-A13F-4F43-B270-B021D0F5EB93}" sibTransId="{1A0C354F-E76C-464E-99A7-D2B04C140783}"/>
    <dgm:cxn modelId="{EB2670CE-1FA7-44B0-BAE6-202222F9178B}" type="presOf" srcId="{CA1064A9-8743-41E2-AE44-DEDB5E26EACD}" destId="{B311330D-F624-44F0-90C1-566E4D2E20E6}" srcOrd="1" destOrd="0" presId="urn:microsoft.com/office/officeart/2005/8/layout/cycle2"/>
    <dgm:cxn modelId="{618CD1CE-132F-4BA4-A87B-3153DA3786A6}" srcId="{89918BDE-D6FA-4314-AA42-43426B06130E}" destId="{D896973B-7456-4990-A2BD-D79278F6A8D6}" srcOrd="15" destOrd="0" parTransId="{CA5A810F-5B93-47B6-98C0-A38030877950}" sibTransId="{D5CFD6CF-3D32-4304-A980-56C49F6F9AA9}"/>
    <dgm:cxn modelId="{55DC4CD2-84A6-4D98-BDA7-23A8E86FBAE2}" type="presOf" srcId="{EAE485E3-A2DC-422A-B964-163E72C7D527}" destId="{6C5B256C-6505-4283-9CD0-6230D6E52DC7}" srcOrd="1" destOrd="0" presId="urn:microsoft.com/office/officeart/2005/8/layout/cycle2"/>
    <dgm:cxn modelId="{8F2B21D3-739E-4A8E-8891-C36745349952}" type="presOf" srcId="{9767C2C5-7A9B-4BF9-AEDC-08BB61E68CEC}" destId="{3B48658E-4174-41EC-ADC5-04F09B98E8AE}" srcOrd="0" destOrd="0" presId="urn:microsoft.com/office/officeart/2005/8/layout/cycle2"/>
    <dgm:cxn modelId="{B177D8D5-0B84-4464-82E0-D3968A235956}" type="presOf" srcId="{E7380703-8E28-4A7A-8627-0A55F51FBAA5}" destId="{FEF793BD-9F36-4B0C-B2A1-243AAED13A52}" srcOrd="0" destOrd="0" presId="urn:microsoft.com/office/officeart/2005/8/layout/cycle2"/>
    <dgm:cxn modelId="{7480EDD5-D5E1-4047-A93C-E6B0B0F2241D}" type="presOf" srcId="{39815DA4-6D5A-4ECF-8C2C-C40A2BB0DBA6}" destId="{F7742949-FB63-485F-95AF-5E8D1E6F236A}" srcOrd="1" destOrd="0" presId="urn:microsoft.com/office/officeart/2005/8/layout/cycle2"/>
    <dgm:cxn modelId="{4EA99ED6-E4C5-4E6A-9970-2E1D798A8D9F}" type="presOf" srcId="{9C07C544-A240-4FE5-8E59-C412CDCC06A5}" destId="{FD731FF4-9760-4231-AA26-446560B181EB}" srcOrd="0" destOrd="0" presId="urn:microsoft.com/office/officeart/2005/8/layout/cycle2"/>
    <dgm:cxn modelId="{7A77BED8-0E1D-45F6-9865-5715EF6FB1BA}" srcId="{F782ACB2-4612-4553-92E3-6A48A4C26154}" destId="{9767C2C5-7A9B-4BF9-AEDC-08BB61E68CEC}" srcOrd="5" destOrd="0" parTransId="{94D864BB-0337-46E0-936D-BDFF24969167}" sibTransId="{5DE56BE3-5DC5-48D1-BB0A-6EB62A83E2E3}"/>
    <dgm:cxn modelId="{E87168DB-259D-4989-8575-85BDFFD52801}" type="presOf" srcId="{A4C54538-F7D4-4311-A51D-4E2F34EA916C}" destId="{4EAD0336-A742-42BA-B616-A9F9B8CECAB9}" srcOrd="1" destOrd="0" presId="urn:microsoft.com/office/officeart/2005/8/layout/cycle2"/>
    <dgm:cxn modelId="{96BBECDB-A0F0-4D2D-8EED-DC96F6CD7A3F}" type="presOf" srcId="{6E44D217-0802-4975-8DF8-F7C136B68DB7}" destId="{C6CA034B-BB5D-4252-9DC3-E07C2CEC1942}" srcOrd="0" destOrd="0" presId="urn:microsoft.com/office/officeart/2005/8/layout/cycle2"/>
    <dgm:cxn modelId="{683160DD-5C2C-477C-B92B-0CC6C3BA6CF9}" type="presOf" srcId="{A4FDAD97-0EA5-45C9-8762-1408CDFC1A27}" destId="{7418C013-9F65-49B4-8AB4-02A8A7E8B2B1}" srcOrd="0" destOrd="0" presId="urn:microsoft.com/office/officeart/2005/8/layout/cycle2"/>
    <dgm:cxn modelId="{0D620FDE-5A2B-4529-A9FF-094EF8423CAC}" srcId="{89918BDE-D6FA-4314-AA42-43426B06130E}" destId="{0E9538A1-D224-4F2B-BC74-C9C4812F038F}" srcOrd="9" destOrd="0" parTransId="{6E1AEDE3-B301-473B-9F89-D4457C133A8E}" sibTransId="{95224C3B-71DE-4821-B8D9-7FEB7780AD67}"/>
    <dgm:cxn modelId="{3EF563DE-36E4-4B4D-8D5E-D891AE0B43D2}" type="presOf" srcId="{A2AD16DB-B76A-4CA4-B7B6-0414A2B5C86A}" destId="{C92C73D0-0868-4F70-905A-7A62734B2A6A}" srcOrd="0" destOrd="21" presId="urn:microsoft.com/office/officeart/2005/8/layout/cycle2"/>
    <dgm:cxn modelId="{C43877DE-C0FE-4475-94BB-C106D26DE84F}" type="presOf" srcId="{8AE02D32-89F4-4BA1-BFB8-062B90AF7C26}" destId="{E212FFF4-9223-45FB-8A97-08FC78EC227F}" srcOrd="0" destOrd="0" presId="urn:microsoft.com/office/officeart/2005/8/layout/cycle2"/>
    <dgm:cxn modelId="{29511EE1-7025-4C8F-A5EE-9295642B3C77}" type="presOf" srcId="{F8A8AFFD-E262-4C58-84FA-CA9933DA9A32}" destId="{852FF442-59AB-47FA-976D-352D933D04DA}" srcOrd="1" destOrd="0" presId="urn:microsoft.com/office/officeart/2005/8/layout/cycle2"/>
    <dgm:cxn modelId="{DDC430E2-E32C-40BF-98B2-0075DBD9A527}" srcId="{89918BDE-D6FA-4314-AA42-43426B06130E}" destId="{3D01DEA4-4209-48BE-A36D-A328C5C47586}" srcOrd="13" destOrd="0" parTransId="{9B75C698-6F81-4F63-B47C-F4C6892A9127}" sibTransId="{B61CD79A-1580-4C12-9E6F-54FE4C8469C8}"/>
    <dgm:cxn modelId="{6E3E4BE5-2251-4634-9BE2-3E108C2F4437}" type="presOf" srcId="{69DBDE16-2128-423C-AB04-D3C2C0881A38}" destId="{83D03F91-A8FE-4A56-A9F0-21F8696B64A1}" srcOrd="0" destOrd="0" presId="urn:microsoft.com/office/officeart/2005/8/layout/cycle2"/>
    <dgm:cxn modelId="{3AB3B5E5-51F9-4591-920F-D78D2B6932C2}" type="presOf" srcId="{7F9D304F-99E3-4DCF-9BDA-168720E14757}" destId="{C92C73D0-0868-4F70-905A-7A62734B2A6A}" srcOrd="0" destOrd="1" presId="urn:microsoft.com/office/officeart/2005/8/layout/cycle2"/>
    <dgm:cxn modelId="{77CB26E6-BB26-4313-B274-831AA28E4747}" srcId="{89918BDE-D6FA-4314-AA42-43426B06130E}" destId="{C519309D-48B1-4F8B-945C-99DBAD77DCBD}" srcOrd="5" destOrd="0" parTransId="{9FA62ADA-5E9F-4E9F-96E6-06DECBF5C711}" sibTransId="{DDF8DB0F-95A5-4AA7-97A4-519B8345FA52}"/>
    <dgm:cxn modelId="{6020CAE6-E682-4263-87D3-3757BDA5C5BB}" srcId="{F782ACB2-4612-4553-92E3-6A48A4C26154}" destId="{ED3E6817-CA99-4A92-9672-7767C60D3AFC}" srcOrd="19" destOrd="0" parTransId="{570B50CE-5E5F-492C-A6CE-FAA86B61FEE6}" sibTransId="{74E4A9B3-3139-47CD-AD62-A42D0EB3995C}"/>
    <dgm:cxn modelId="{783794E7-205F-47B3-A30C-D607212B7A65}" type="presOf" srcId="{89918BDE-D6FA-4314-AA42-43426B06130E}" destId="{C92C73D0-0868-4F70-905A-7A62734B2A6A}" srcOrd="0" destOrd="0" presId="urn:microsoft.com/office/officeart/2005/8/layout/cycle2"/>
    <dgm:cxn modelId="{8F122CE8-EAB3-4109-BDAD-01A202F3631D}" type="presOf" srcId="{F82F01E0-1BCF-432A-834D-D0718C225E79}" destId="{DB7E8DCC-E9E2-41AE-8FAC-BD770394B585}" srcOrd="0" destOrd="0" presId="urn:microsoft.com/office/officeart/2005/8/layout/cycle2"/>
    <dgm:cxn modelId="{8D62A9E9-D869-4AA6-AE5F-F838A676E53C}" type="presOf" srcId="{D7AD315B-0060-4B2C-BA42-07A72CF0DF62}" destId="{F7AC09C3-F9FA-4334-9744-58F7A351FD8B}" srcOrd="0" destOrd="0" presId="urn:microsoft.com/office/officeart/2005/8/layout/cycle2"/>
    <dgm:cxn modelId="{4D3634EA-7CA1-4EA6-9B97-1227D0E74105}" type="presOf" srcId="{B2133BDF-4000-4B5B-AE40-987170B1B61F}" destId="{D9F7CAE3-C01B-4758-A92D-BE4DEABF1CC9}" srcOrd="0" destOrd="0" presId="urn:microsoft.com/office/officeart/2005/8/layout/cycle2"/>
    <dgm:cxn modelId="{5B98A3EA-8153-4B26-AFDC-25286F88E391}" type="presOf" srcId="{E5184F2B-2C20-4D33-94A8-E6B381F2AA89}" destId="{558F7E47-06ED-4041-B16C-6F13A19D4245}" srcOrd="0" destOrd="0" presId="urn:microsoft.com/office/officeart/2005/8/layout/cycle2"/>
    <dgm:cxn modelId="{71038AEB-BA21-4672-8834-6DA1E42870D3}" type="presOf" srcId="{A40F6EAB-2B60-4CC1-9F49-D5903D3A616E}" destId="{4346925A-37EB-4BB6-B0D1-0007EC3DF63B}" srcOrd="0" destOrd="0" presId="urn:microsoft.com/office/officeart/2005/8/layout/cycle2"/>
    <dgm:cxn modelId="{3A83C7EB-E108-4DFE-B9C2-A1FAE1B909F2}" srcId="{F782ACB2-4612-4553-92E3-6A48A4C26154}" destId="{9A1F1B22-1A75-4833-B4FC-5FEA5518B765}" srcOrd="1" destOrd="0" parTransId="{C224EADF-C870-40FB-9644-9EC71AA9F6DE}" sibTransId="{32453084-7F49-49B4-89FA-E306CC4C9552}"/>
    <dgm:cxn modelId="{01C828EE-3DA3-47D0-8779-453434BB49BC}" type="presOf" srcId="{74E4A9B3-3139-47CD-AD62-A42D0EB3995C}" destId="{A0769171-C666-4FF2-B3B0-56A5612FFB02}" srcOrd="0" destOrd="0" presId="urn:microsoft.com/office/officeart/2005/8/layout/cycle2"/>
    <dgm:cxn modelId="{AB40A8EE-B531-459F-A985-6E2F92F17E73}" type="presOf" srcId="{25DF600C-192F-49B2-930A-B89C27D1471E}" destId="{8D184F9F-78A9-45D9-9804-0F8032DE26A6}" srcOrd="0" destOrd="0" presId="urn:microsoft.com/office/officeart/2005/8/layout/cycle2"/>
    <dgm:cxn modelId="{B08F47EF-FA65-4A53-8AD2-C98BB22CF432}" srcId="{89918BDE-D6FA-4314-AA42-43426B06130E}" destId="{7F9D304F-99E3-4DCF-9BDA-168720E14757}" srcOrd="0" destOrd="0" parTransId="{AD4A34CD-3861-4E76-8545-BAD26552727E}" sibTransId="{B15B1049-6BFA-4D6D-ABDD-D31BB61DA434}"/>
    <dgm:cxn modelId="{B8CF49F0-B4A3-4EF3-84E7-8BA50F40C2C5}" type="presOf" srcId="{1A0C354F-E76C-464E-99A7-D2B04C140783}" destId="{BCCD1735-3374-4721-BEF9-11CCD9A2DD48}" srcOrd="0" destOrd="0" presId="urn:microsoft.com/office/officeart/2005/8/layout/cycle2"/>
    <dgm:cxn modelId="{0F6851F0-DFE5-4288-AEEE-A99FB3153227}" type="presOf" srcId="{B5C9AB9C-C866-47C2-B79F-DC6148AB2159}" destId="{6CB910F7-627A-416A-9AE0-0E9818681229}" srcOrd="0" destOrd="0" presId="urn:microsoft.com/office/officeart/2005/8/layout/cycle2"/>
    <dgm:cxn modelId="{038616F1-8025-4A6D-AE50-9F7636780645}" type="presOf" srcId="{ED3E6817-CA99-4A92-9672-7767C60D3AFC}" destId="{CDE86F57-8E75-4885-99A7-4D78278841E9}" srcOrd="0" destOrd="0" presId="urn:microsoft.com/office/officeart/2005/8/layout/cycle2"/>
    <dgm:cxn modelId="{B11332F2-FAB7-492B-B5E6-D476B4B4C212}" type="presOf" srcId="{91E5E8F0-39A5-4E73-A7C8-125C237D1170}" destId="{0C0A4302-AC90-49E1-80BE-523B58A2D864}" srcOrd="1" destOrd="0" presId="urn:microsoft.com/office/officeart/2005/8/layout/cycle2"/>
    <dgm:cxn modelId="{9A1913F4-CA22-4764-AF5A-EB5C488DAD1E}" type="presOf" srcId="{12ED0D91-6CB8-4B92-ABBE-16130FA2E610}" destId="{3966764B-E5F3-4CFC-A881-5984C06723CB}" srcOrd="1" destOrd="0" presId="urn:microsoft.com/office/officeart/2005/8/layout/cycle2"/>
    <dgm:cxn modelId="{12C38EF6-A2D9-4441-B7C7-2AD0408D165E}" srcId="{F782ACB2-4612-4553-92E3-6A48A4C26154}" destId="{E5184F2B-2C20-4D33-94A8-E6B381F2AA89}" srcOrd="35" destOrd="0" parTransId="{EA072171-E1D3-42D9-90FB-F6BF8A9DC275}" sibTransId="{CA1064A9-8743-41E2-AE44-DEDB5E26EACD}"/>
    <dgm:cxn modelId="{5138E7F6-C2C4-40D2-AE2C-03CD1E332E04}" type="presOf" srcId="{C519309D-48B1-4F8B-945C-99DBAD77DCBD}" destId="{C92C73D0-0868-4F70-905A-7A62734B2A6A}" srcOrd="0" destOrd="6" presId="urn:microsoft.com/office/officeart/2005/8/layout/cycle2"/>
    <dgm:cxn modelId="{255A73F7-9F33-4BB5-BFAE-7FFB8A7390D6}" type="presOf" srcId="{5DE56BE3-5DC5-48D1-BB0A-6EB62A83E2E3}" destId="{DEE6E533-E546-47B9-9D29-1053972B7A59}" srcOrd="1" destOrd="0" presId="urn:microsoft.com/office/officeart/2005/8/layout/cycle2"/>
    <dgm:cxn modelId="{971775F7-8DAE-4779-B9DA-7A2C43B06B4E}" type="presOf" srcId="{A241EA7C-0AE6-49DA-868A-F7E41DB8331E}" destId="{EC905E59-477F-4D62-B2EE-61B86BF0663B}" srcOrd="0" destOrd="0" presId="urn:microsoft.com/office/officeart/2005/8/layout/cycle2"/>
    <dgm:cxn modelId="{2E4A59F8-4858-4321-B26C-379298664746}" srcId="{F782ACB2-4612-4553-92E3-6A48A4C26154}" destId="{57830796-B9E1-440E-A924-530949252A0A}" srcOrd="10" destOrd="0" parTransId="{2970FDF5-07A3-4B2A-9F1E-E547137C5FF2}" sibTransId="{672359C6-6889-48DE-9B06-BCF13E50CF81}"/>
    <dgm:cxn modelId="{CC96E1FD-E577-411B-B768-1956CED36380}" type="presOf" srcId="{25DF600C-192F-49B2-930A-B89C27D1471E}" destId="{C8C1E075-9C61-4E77-BBAB-A2307E2F9662}" srcOrd="1" destOrd="0" presId="urn:microsoft.com/office/officeart/2005/8/layout/cycle2"/>
    <dgm:cxn modelId="{103A61FE-574A-4B89-8A0A-398E8F898271}" srcId="{89918BDE-D6FA-4314-AA42-43426B06130E}" destId="{21E71F4A-E4AC-48B6-A95D-F54E9E096DDF}" srcOrd="6" destOrd="0" parTransId="{1B02D30E-9C1A-4124-AC0E-08D30CD3F454}" sibTransId="{E9834A67-3C4E-4A60-8ED5-77CFE0CFED3B}"/>
    <dgm:cxn modelId="{029087FF-F127-4D7A-9A35-EC349DEEF388}" type="presOf" srcId="{9EC183D0-3CE1-4A18-882B-49A4F305FE23}" destId="{07EB8474-810E-4E8A-BE93-02F62BBDD45D}" srcOrd="0" destOrd="0" presId="urn:microsoft.com/office/officeart/2005/8/layout/cycle2"/>
    <dgm:cxn modelId="{18A953C5-987B-4D6D-A698-D81F76410345}" type="presParOf" srcId="{579EF5EA-2842-4ADF-99C3-1421009C0FB3}" destId="{C92C73D0-0868-4F70-905A-7A62734B2A6A}" srcOrd="0" destOrd="0" presId="urn:microsoft.com/office/officeart/2005/8/layout/cycle2"/>
    <dgm:cxn modelId="{A32D7756-CC1D-433A-B1FC-60E0B23E88F4}" type="presParOf" srcId="{579EF5EA-2842-4ADF-99C3-1421009C0FB3}" destId="{4FA142AC-EA5D-4984-8048-424EC72B37CF}" srcOrd="1" destOrd="0" presId="urn:microsoft.com/office/officeart/2005/8/layout/cycle2"/>
    <dgm:cxn modelId="{AFC22FD9-9B54-4E89-A2AD-427E3E5B49F3}" type="presParOf" srcId="{4FA142AC-EA5D-4984-8048-424EC72B37CF}" destId="{3FCF7CE9-ED77-4A7C-9F22-D445D37078AE}" srcOrd="0" destOrd="0" presId="urn:microsoft.com/office/officeart/2005/8/layout/cycle2"/>
    <dgm:cxn modelId="{3F0D4C78-F58A-46B2-8FD2-94A3DB8D9AF7}" type="presParOf" srcId="{579EF5EA-2842-4ADF-99C3-1421009C0FB3}" destId="{E2BDA289-9E7F-43D2-8E8A-C602380955F6}" srcOrd="2" destOrd="0" presId="urn:microsoft.com/office/officeart/2005/8/layout/cycle2"/>
    <dgm:cxn modelId="{20A56982-43E7-4AA0-BE0D-7A774271424E}" type="presParOf" srcId="{579EF5EA-2842-4ADF-99C3-1421009C0FB3}" destId="{4B717A0F-8771-4A45-B6AA-FD732A724C9E}" srcOrd="3" destOrd="0" presId="urn:microsoft.com/office/officeart/2005/8/layout/cycle2"/>
    <dgm:cxn modelId="{66A10D9F-91D2-45DB-809F-D3601EB91872}" type="presParOf" srcId="{4B717A0F-8771-4A45-B6AA-FD732A724C9E}" destId="{218F701D-8780-41D0-BCC2-CE1F9EE4B4A8}" srcOrd="0" destOrd="0" presId="urn:microsoft.com/office/officeart/2005/8/layout/cycle2"/>
    <dgm:cxn modelId="{5704FB2A-1012-4EBC-9E50-557E8FE9CCC4}" type="presParOf" srcId="{579EF5EA-2842-4ADF-99C3-1421009C0FB3}" destId="{FD731FF4-9760-4231-AA26-446560B181EB}" srcOrd="4" destOrd="0" presId="urn:microsoft.com/office/officeart/2005/8/layout/cycle2"/>
    <dgm:cxn modelId="{AC6D19F0-11C3-4884-9D9F-CB7AD1061D7F}" type="presParOf" srcId="{579EF5EA-2842-4ADF-99C3-1421009C0FB3}" destId="{A6A09441-8928-4DD4-965E-ACD6B5489F63}" srcOrd="5" destOrd="0" presId="urn:microsoft.com/office/officeart/2005/8/layout/cycle2"/>
    <dgm:cxn modelId="{D9D6039E-24E9-4153-8B58-1EBF31FA259E}" type="presParOf" srcId="{A6A09441-8928-4DD4-965E-ACD6B5489F63}" destId="{C46B9099-149F-4D79-B1D7-B378097F05F4}" srcOrd="0" destOrd="0" presId="urn:microsoft.com/office/officeart/2005/8/layout/cycle2"/>
    <dgm:cxn modelId="{8ADB9700-3363-4056-9C81-DD06C4862D1B}" type="presParOf" srcId="{579EF5EA-2842-4ADF-99C3-1421009C0FB3}" destId="{5A44537F-E502-484A-B54C-161A75387D52}" srcOrd="6" destOrd="0" presId="urn:microsoft.com/office/officeart/2005/8/layout/cycle2"/>
    <dgm:cxn modelId="{9A2AD567-49E0-4A62-A5D0-3C9F0E7C902C}" type="presParOf" srcId="{579EF5EA-2842-4ADF-99C3-1421009C0FB3}" destId="{BCCD1735-3374-4721-BEF9-11CCD9A2DD48}" srcOrd="7" destOrd="0" presId="urn:microsoft.com/office/officeart/2005/8/layout/cycle2"/>
    <dgm:cxn modelId="{51CBE195-0F30-497D-9DAD-DEA5EF3E4FB7}" type="presParOf" srcId="{BCCD1735-3374-4721-BEF9-11CCD9A2DD48}" destId="{5207087E-FC7B-4DE7-941A-D0D7D77D43CA}" srcOrd="0" destOrd="0" presId="urn:microsoft.com/office/officeart/2005/8/layout/cycle2"/>
    <dgm:cxn modelId="{DF96FD1F-ED80-43BB-8FDC-2F82719E70D5}" type="presParOf" srcId="{579EF5EA-2842-4ADF-99C3-1421009C0FB3}" destId="{B0608ED5-E7DC-4C39-8859-B8C85F521F9C}" srcOrd="8" destOrd="0" presId="urn:microsoft.com/office/officeart/2005/8/layout/cycle2"/>
    <dgm:cxn modelId="{A65FEE0E-8B0B-42E6-A8D1-0B8924235C63}" type="presParOf" srcId="{579EF5EA-2842-4ADF-99C3-1421009C0FB3}" destId="{E212FFF4-9223-45FB-8A97-08FC78EC227F}" srcOrd="9" destOrd="0" presId="urn:microsoft.com/office/officeart/2005/8/layout/cycle2"/>
    <dgm:cxn modelId="{AD43B4E0-6063-4EFA-8986-3BAAB53134CB}" type="presParOf" srcId="{E212FFF4-9223-45FB-8A97-08FC78EC227F}" destId="{1FA59E5A-50A4-47E4-96D2-6EF9AAAC1164}" srcOrd="0" destOrd="0" presId="urn:microsoft.com/office/officeart/2005/8/layout/cycle2"/>
    <dgm:cxn modelId="{78977AE0-CCFF-435F-90BE-769E9EE59BCA}" type="presParOf" srcId="{579EF5EA-2842-4ADF-99C3-1421009C0FB3}" destId="{3B48658E-4174-41EC-ADC5-04F09B98E8AE}" srcOrd="10" destOrd="0" presId="urn:microsoft.com/office/officeart/2005/8/layout/cycle2"/>
    <dgm:cxn modelId="{7AE7F214-F2D3-4AFC-88CF-06C595B40B5A}" type="presParOf" srcId="{579EF5EA-2842-4ADF-99C3-1421009C0FB3}" destId="{7E28017C-69F1-4CCF-A6D7-885616A2628E}" srcOrd="11" destOrd="0" presId="urn:microsoft.com/office/officeart/2005/8/layout/cycle2"/>
    <dgm:cxn modelId="{3D92A045-5F27-4C76-B587-64078B51F0B7}" type="presParOf" srcId="{7E28017C-69F1-4CCF-A6D7-885616A2628E}" destId="{DEE6E533-E546-47B9-9D29-1053972B7A59}" srcOrd="0" destOrd="0" presId="urn:microsoft.com/office/officeart/2005/8/layout/cycle2"/>
    <dgm:cxn modelId="{F6FE37F0-B77B-47C5-9418-2F789FCC9842}" type="presParOf" srcId="{579EF5EA-2842-4ADF-99C3-1421009C0FB3}" destId="{4B6FF1D5-139C-4A9E-BE2A-C9C2976A9B90}" srcOrd="12" destOrd="0" presId="urn:microsoft.com/office/officeart/2005/8/layout/cycle2"/>
    <dgm:cxn modelId="{D642B1C8-1542-4B5E-81D3-4A1001921B61}" type="presParOf" srcId="{579EF5EA-2842-4ADF-99C3-1421009C0FB3}" destId="{E231C36B-28CA-4A1A-A65A-7FC8C917C670}" srcOrd="13" destOrd="0" presId="urn:microsoft.com/office/officeart/2005/8/layout/cycle2"/>
    <dgm:cxn modelId="{BE48E978-B593-4E8D-941C-E029FFB85310}" type="presParOf" srcId="{E231C36B-28CA-4A1A-A65A-7FC8C917C670}" destId="{0F935747-2475-4B54-A4BD-D00DA4235B83}" srcOrd="0" destOrd="0" presId="urn:microsoft.com/office/officeart/2005/8/layout/cycle2"/>
    <dgm:cxn modelId="{1849462B-46E7-47AC-8CAA-463708C0305D}" type="presParOf" srcId="{579EF5EA-2842-4ADF-99C3-1421009C0FB3}" destId="{5955EC28-6A5B-4854-97FD-56BF004F7A93}" srcOrd="14" destOrd="0" presId="urn:microsoft.com/office/officeart/2005/8/layout/cycle2"/>
    <dgm:cxn modelId="{0513B50E-37E8-46AD-97EE-3B6FA4B087B7}" type="presParOf" srcId="{579EF5EA-2842-4ADF-99C3-1421009C0FB3}" destId="{7418C013-9F65-49B4-8AB4-02A8A7E8B2B1}" srcOrd="15" destOrd="0" presId="urn:microsoft.com/office/officeart/2005/8/layout/cycle2"/>
    <dgm:cxn modelId="{330C5628-C163-42EF-9ABB-59039EBABB01}" type="presParOf" srcId="{7418C013-9F65-49B4-8AB4-02A8A7E8B2B1}" destId="{DCCECA40-1E8E-4612-B823-692DCCBD1EA3}" srcOrd="0" destOrd="0" presId="urn:microsoft.com/office/officeart/2005/8/layout/cycle2"/>
    <dgm:cxn modelId="{D5201EED-CF8E-4991-84A8-CF51E578C62E}" type="presParOf" srcId="{579EF5EA-2842-4ADF-99C3-1421009C0FB3}" destId="{C8C314CB-BC52-4B5D-9A9E-2549904458B0}" srcOrd="16" destOrd="0" presId="urn:microsoft.com/office/officeart/2005/8/layout/cycle2"/>
    <dgm:cxn modelId="{9F521BF6-28CA-4B1B-8D6A-E500337E2518}" type="presParOf" srcId="{579EF5EA-2842-4ADF-99C3-1421009C0FB3}" destId="{8D184F9F-78A9-45D9-9804-0F8032DE26A6}" srcOrd="17" destOrd="0" presId="urn:microsoft.com/office/officeart/2005/8/layout/cycle2"/>
    <dgm:cxn modelId="{544B9B91-D8C0-4FDC-8D47-945D0CCDBE75}" type="presParOf" srcId="{8D184F9F-78A9-45D9-9804-0F8032DE26A6}" destId="{C8C1E075-9C61-4E77-BBAB-A2307E2F9662}" srcOrd="0" destOrd="0" presId="urn:microsoft.com/office/officeart/2005/8/layout/cycle2"/>
    <dgm:cxn modelId="{050D130B-FF60-420E-B02A-E3F2F78989AF}" type="presParOf" srcId="{579EF5EA-2842-4ADF-99C3-1421009C0FB3}" destId="{18E08B15-C0D9-4DCD-9841-29CB326A1D96}" srcOrd="18" destOrd="0" presId="urn:microsoft.com/office/officeart/2005/8/layout/cycle2"/>
    <dgm:cxn modelId="{C6C78A98-C1F5-4227-B87D-F1544E3E89AE}" type="presParOf" srcId="{579EF5EA-2842-4ADF-99C3-1421009C0FB3}" destId="{7D136A40-4E7A-4E9A-9C18-C15FEB3E9255}" srcOrd="19" destOrd="0" presId="urn:microsoft.com/office/officeart/2005/8/layout/cycle2"/>
    <dgm:cxn modelId="{4FD23E8E-CB88-4AFF-8580-A9F587F1212D}" type="presParOf" srcId="{7D136A40-4E7A-4E9A-9C18-C15FEB3E9255}" destId="{6C5B256C-6505-4283-9CD0-6230D6E52DC7}" srcOrd="0" destOrd="0" presId="urn:microsoft.com/office/officeart/2005/8/layout/cycle2"/>
    <dgm:cxn modelId="{44CEFD69-38E6-4F01-A0C1-97A939B119EB}" type="presParOf" srcId="{579EF5EA-2842-4ADF-99C3-1421009C0FB3}" destId="{09497094-52B8-416E-9902-37FB4C94E7F2}" srcOrd="20" destOrd="0" presId="urn:microsoft.com/office/officeart/2005/8/layout/cycle2"/>
    <dgm:cxn modelId="{587FCF2F-1E4A-43C5-A47B-D04A0F5FBBF5}" type="presParOf" srcId="{579EF5EA-2842-4ADF-99C3-1421009C0FB3}" destId="{260B842C-BA56-4835-9181-EEB1DAD49F6C}" srcOrd="21" destOrd="0" presId="urn:microsoft.com/office/officeart/2005/8/layout/cycle2"/>
    <dgm:cxn modelId="{835EF7D7-58CC-4FB0-B77A-6CA54E279E0E}" type="presParOf" srcId="{260B842C-BA56-4835-9181-EEB1DAD49F6C}" destId="{9195B8AE-7F75-4B45-A773-A3DB3F151B7F}" srcOrd="0" destOrd="0" presId="urn:microsoft.com/office/officeart/2005/8/layout/cycle2"/>
    <dgm:cxn modelId="{C1EADB7B-A96B-4C90-ACA5-5D9F794B303E}" type="presParOf" srcId="{579EF5EA-2842-4ADF-99C3-1421009C0FB3}" destId="{07EB8474-810E-4E8A-BE93-02F62BBDD45D}" srcOrd="22" destOrd="0" presId="urn:microsoft.com/office/officeart/2005/8/layout/cycle2"/>
    <dgm:cxn modelId="{D4331CE5-5598-41D7-85A9-813351818E2E}" type="presParOf" srcId="{579EF5EA-2842-4ADF-99C3-1421009C0FB3}" destId="{ADC3AC42-E194-4C29-8A28-ABEC2168A2B9}" srcOrd="23" destOrd="0" presId="urn:microsoft.com/office/officeart/2005/8/layout/cycle2"/>
    <dgm:cxn modelId="{B2C30494-CC22-425D-8766-FF0BE62BC3D1}" type="presParOf" srcId="{ADC3AC42-E194-4C29-8A28-ABEC2168A2B9}" destId="{FFA97E59-6B24-429C-9B6D-8968FB096363}" srcOrd="0" destOrd="0" presId="urn:microsoft.com/office/officeart/2005/8/layout/cycle2"/>
    <dgm:cxn modelId="{CB273656-6146-4F6F-9660-315C99897558}" type="presParOf" srcId="{579EF5EA-2842-4ADF-99C3-1421009C0FB3}" destId="{FB762D63-E97E-4D71-BE53-DE8DBC2C1724}" srcOrd="24" destOrd="0" presId="urn:microsoft.com/office/officeart/2005/8/layout/cycle2"/>
    <dgm:cxn modelId="{BC25654A-686D-4395-B43A-986B63D96A1F}" type="presParOf" srcId="{579EF5EA-2842-4ADF-99C3-1421009C0FB3}" destId="{EC905E59-477F-4D62-B2EE-61B86BF0663B}" srcOrd="25" destOrd="0" presId="urn:microsoft.com/office/officeart/2005/8/layout/cycle2"/>
    <dgm:cxn modelId="{0E7593DC-600B-4637-9BB0-72AF941FB18D}" type="presParOf" srcId="{EC905E59-477F-4D62-B2EE-61B86BF0663B}" destId="{0C7C01B0-8BE9-4115-9C55-5F785CB9F95D}" srcOrd="0" destOrd="0" presId="urn:microsoft.com/office/officeart/2005/8/layout/cycle2"/>
    <dgm:cxn modelId="{8A19BA4C-D19F-40BE-AAAE-4ECF70F3A6BA}" type="presParOf" srcId="{579EF5EA-2842-4ADF-99C3-1421009C0FB3}" destId="{96947AF0-965B-4F9B-B692-11B522E20C19}" srcOrd="26" destOrd="0" presId="urn:microsoft.com/office/officeart/2005/8/layout/cycle2"/>
    <dgm:cxn modelId="{76620DF3-D913-4E63-A841-4C93C6C7388C}" type="presParOf" srcId="{579EF5EA-2842-4ADF-99C3-1421009C0FB3}" destId="{C5631367-2D87-4B2B-B2C5-CE6B323DF7FA}" srcOrd="27" destOrd="0" presId="urn:microsoft.com/office/officeart/2005/8/layout/cycle2"/>
    <dgm:cxn modelId="{A1CE269D-7786-4F46-80B6-4E89843B353F}" type="presParOf" srcId="{C5631367-2D87-4B2B-B2C5-CE6B323DF7FA}" destId="{5EB0D98E-0F20-43A6-80D5-B3B233B0809C}" srcOrd="0" destOrd="0" presId="urn:microsoft.com/office/officeart/2005/8/layout/cycle2"/>
    <dgm:cxn modelId="{0D52D244-3ADD-411D-9863-A8F3322CDE20}" type="presParOf" srcId="{579EF5EA-2842-4ADF-99C3-1421009C0FB3}" destId="{55735BFC-D4F1-4100-BCD7-BD7015A20F24}" srcOrd="28" destOrd="0" presId="urn:microsoft.com/office/officeart/2005/8/layout/cycle2"/>
    <dgm:cxn modelId="{F6DF379F-67C1-42BA-81F4-038A8CA17E98}" type="presParOf" srcId="{579EF5EA-2842-4ADF-99C3-1421009C0FB3}" destId="{DE861B79-D5E8-45CE-B3D7-7B4663C08343}" srcOrd="29" destOrd="0" presId="urn:microsoft.com/office/officeart/2005/8/layout/cycle2"/>
    <dgm:cxn modelId="{0DDE97E7-D7A8-47E8-BEA2-6648D439390A}" type="presParOf" srcId="{DE861B79-D5E8-45CE-B3D7-7B4663C08343}" destId="{580499F6-BF8C-4CF2-8E19-422B1FEA8F54}" srcOrd="0" destOrd="0" presId="urn:microsoft.com/office/officeart/2005/8/layout/cycle2"/>
    <dgm:cxn modelId="{CCB46D84-D27C-4D66-8640-0C622AFE5893}" type="presParOf" srcId="{579EF5EA-2842-4ADF-99C3-1421009C0FB3}" destId="{B163F2E1-C224-4C1F-8BF1-B257F8DA90F1}" srcOrd="30" destOrd="0" presId="urn:microsoft.com/office/officeart/2005/8/layout/cycle2"/>
    <dgm:cxn modelId="{2AF10227-5972-4327-ABD8-E04071CA11FE}" type="presParOf" srcId="{579EF5EA-2842-4ADF-99C3-1421009C0FB3}" destId="{28C21F8D-7890-436C-ABC3-A76D9C048DC6}" srcOrd="31" destOrd="0" presId="urn:microsoft.com/office/officeart/2005/8/layout/cycle2"/>
    <dgm:cxn modelId="{F203E7C4-ADE1-44B3-B583-BAB0A1186325}" type="presParOf" srcId="{28C21F8D-7890-436C-ABC3-A76D9C048DC6}" destId="{5D40974C-DFE4-484E-A2B9-E3E4D2DEBED9}" srcOrd="0" destOrd="0" presId="urn:microsoft.com/office/officeart/2005/8/layout/cycle2"/>
    <dgm:cxn modelId="{E5D9DD42-8E05-494F-A57F-012BDFFA784F}" type="presParOf" srcId="{579EF5EA-2842-4ADF-99C3-1421009C0FB3}" destId="{B297DBDA-41C8-403B-A287-2DE0B2B2F734}" srcOrd="32" destOrd="0" presId="urn:microsoft.com/office/officeart/2005/8/layout/cycle2"/>
    <dgm:cxn modelId="{BEBCE305-452B-4159-B122-465548194529}" type="presParOf" srcId="{579EF5EA-2842-4ADF-99C3-1421009C0FB3}" destId="{6CB910F7-627A-416A-9AE0-0E9818681229}" srcOrd="33" destOrd="0" presId="urn:microsoft.com/office/officeart/2005/8/layout/cycle2"/>
    <dgm:cxn modelId="{9E1DE203-290C-4F7C-88B1-2B2342E48217}" type="presParOf" srcId="{6CB910F7-627A-416A-9AE0-0E9818681229}" destId="{DD733C23-EA87-4BF0-821E-87250C1EEDBA}" srcOrd="0" destOrd="0" presId="urn:microsoft.com/office/officeart/2005/8/layout/cycle2"/>
    <dgm:cxn modelId="{82915521-4888-4185-8967-02D1A575264B}" type="presParOf" srcId="{579EF5EA-2842-4ADF-99C3-1421009C0FB3}" destId="{C99B1DB8-B0AD-4FE5-84DC-CD9571D15F74}" srcOrd="34" destOrd="0" presId="urn:microsoft.com/office/officeart/2005/8/layout/cycle2"/>
    <dgm:cxn modelId="{1A435BEE-1A63-4FF4-BC1A-AEF943C068A0}" type="presParOf" srcId="{579EF5EA-2842-4ADF-99C3-1421009C0FB3}" destId="{2EBD388A-825F-4832-8A74-827A6C7E3368}" srcOrd="35" destOrd="0" presId="urn:microsoft.com/office/officeart/2005/8/layout/cycle2"/>
    <dgm:cxn modelId="{B8514A3A-C6F8-4475-B755-B306554C74ED}" type="presParOf" srcId="{2EBD388A-825F-4832-8A74-827A6C7E3368}" destId="{2B64C12D-7C38-4E3C-BB67-21E0181FD51F}" srcOrd="0" destOrd="0" presId="urn:microsoft.com/office/officeart/2005/8/layout/cycle2"/>
    <dgm:cxn modelId="{EB940CE1-3834-49DA-B4D5-2E16B15BC4E8}" type="presParOf" srcId="{579EF5EA-2842-4ADF-99C3-1421009C0FB3}" destId="{54435782-E9E7-4F85-8EE9-B762378628C5}" srcOrd="36" destOrd="0" presId="urn:microsoft.com/office/officeart/2005/8/layout/cycle2"/>
    <dgm:cxn modelId="{FDEC0C01-63E1-41E1-AC05-6B78F88DA99C}" type="presParOf" srcId="{579EF5EA-2842-4ADF-99C3-1421009C0FB3}" destId="{2EA5A0E0-D734-4B00-A1FA-65E8CB15031C}" srcOrd="37" destOrd="0" presId="urn:microsoft.com/office/officeart/2005/8/layout/cycle2"/>
    <dgm:cxn modelId="{B9E53912-D9F6-417E-A3A7-1D7E056FE6D9}" type="presParOf" srcId="{2EA5A0E0-D734-4B00-A1FA-65E8CB15031C}" destId="{3966764B-E5F3-4CFC-A881-5984C06723CB}" srcOrd="0" destOrd="0" presId="urn:microsoft.com/office/officeart/2005/8/layout/cycle2"/>
    <dgm:cxn modelId="{5FF4205A-874A-4336-B16A-BAF980380A57}" type="presParOf" srcId="{579EF5EA-2842-4ADF-99C3-1421009C0FB3}" destId="{CDE86F57-8E75-4885-99A7-4D78278841E9}" srcOrd="38" destOrd="0" presId="urn:microsoft.com/office/officeart/2005/8/layout/cycle2"/>
    <dgm:cxn modelId="{B73412B7-CEE6-46B7-A873-ADC103D1D54B}" type="presParOf" srcId="{579EF5EA-2842-4ADF-99C3-1421009C0FB3}" destId="{A0769171-C666-4FF2-B3B0-56A5612FFB02}" srcOrd="39" destOrd="0" presId="urn:microsoft.com/office/officeart/2005/8/layout/cycle2"/>
    <dgm:cxn modelId="{A01A0E74-3FB8-4850-8CDA-AB95A2FAB271}" type="presParOf" srcId="{A0769171-C666-4FF2-B3B0-56A5612FFB02}" destId="{7B2C094D-5B84-400D-88A5-467C86404646}" srcOrd="0" destOrd="0" presId="urn:microsoft.com/office/officeart/2005/8/layout/cycle2"/>
    <dgm:cxn modelId="{2A77D3C8-F6EB-4558-AA7A-034600792E23}" type="presParOf" srcId="{579EF5EA-2842-4ADF-99C3-1421009C0FB3}" destId="{9DEC7CBC-8051-4551-94AA-2377EFF8A353}" srcOrd="40" destOrd="0" presId="urn:microsoft.com/office/officeart/2005/8/layout/cycle2"/>
    <dgm:cxn modelId="{07252162-2DBA-4B23-9134-0D4C04E22781}" type="presParOf" srcId="{579EF5EA-2842-4ADF-99C3-1421009C0FB3}" destId="{83D03F91-A8FE-4A56-A9F0-21F8696B64A1}" srcOrd="41" destOrd="0" presId="urn:microsoft.com/office/officeart/2005/8/layout/cycle2"/>
    <dgm:cxn modelId="{ADE79F1F-D2A7-47C4-88C7-3B65173ED8AA}" type="presParOf" srcId="{83D03F91-A8FE-4A56-A9F0-21F8696B64A1}" destId="{A52815B2-9F64-4E57-9CA8-0D6C5ACB4DE9}" srcOrd="0" destOrd="0" presId="urn:microsoft.com/office/officeart/2005/8/layout/cycle2"/>
    <dgm:cxn modelId="{CC72F035-758C-422B-92CB-9B9198741215}" type="presParOf" srcId="{579EF5EA-2842-4ADF-99C3-1421009C0FB3}" destId="{D9F7CAE3-C01B-4758-A92D-BE4DEABF1CC9}" srcOrd="42" destOrd="0" presId="urn:microsoft.com/office/officeart/2005/8/layout/cycle2"/>
    <dgm:cxn modelId="{AD838EF0-115E-4546-997D-5BCA475BC34C}" type="presParOf" srcId="{579EF5EA-2842-4ADF-99C3-1421009C0FB3}" destId="{6FDF4861-3D9E-4C44-8A76-CB261CA08A3D}" srcOrd="43" destOrd="0" presId="urn:microsoft.com/office/officeart/2005/8/layout/cycle2"/>
    <dgm:cxn modelId="{2A8599BA-1B5C-4C20-A436-0C9675FD09FD}" type="presParOf" srcId="{6FDF4861-3D9E-4C44-8A76-CB261CA08A3D}" destId="{852FF442-59AB-47FA-976D-352D933D04DA}" srcOrd="0" destOrd="0" presId="urn:microsoft.com/office/officeart/2005/8/layout/cycle2"/>
    <dgm:cxn modelId="{6CB65661-00A1-4BF3-9E43-5A72DBFA318F}" type="presParOf" srcId="{579EF5EA-2842-4ADF-99C3-1421009C0FB3}" destId="{6EBA7549-78C0-447A-A63C-4A8563F87F58}" srcOrd="44" destOrd="0" presId="urn:microsoft.com/office/officeart/2005/8/layout/cycle2"/>
    <dgm:cxn modelId="{A56A0EDF-85BA-4B0B-ABA8-7C1DFB3C9E95}" type="presParOf" srcId="{579EF5EA-2842-4ADF-99C3-1421009C0FB3}" destId="{F7AC09C3-F9FA-4334-9744-58F7A351FD8B}" srcOrd="45" destOrd="0" presId="urn:microsoft.com/office/officeart/2005/8/layout/cycle2"/>
    <dgm:cxn modelId="{93DAD57E-F89F-436B-BD18-B51CF18458FE}" type="presParOf" srcId="{F7AC09C3-F9FA-4334-9744-58F7A351FD8B}" destId="{301FE2EF-9FED-451A-9979-7EA2CEC731F6}" srcOrd="0" destOrd="0" presId="urn:microsoft.com/office/officeart/2005/8/layout/cycle2"/>
    <dgm:cxn modelId="{5442D021-C1ED-494E-9449-F409F55685E2}" type="presParOf" srcId="{579EF5EA-2842-4ADF-99C3-1421009C0FB3}" destId="{DB7E8DCC-E9E2-41AE-8FAC-BD770394B585}" srcOrd="46" destOrd="0" presId="urn:microsoft.com/office/officeart/2005/8/layout/cycle2"/>
    <dgm:cxn modelId="{4117F413-D171-4EF8-A06B-5D9B999F9127}" type="presParOf" srcId="{579EF5EA-2842-4ADF-99C3-1421009C0FB3}" destId="{FC934B90-2FD7-4C78-BC82-6495CAA54F71}" srcOrd="47" destOrd="0" presId="urn:microsoft.com/office/officeart/2005/8/layout/cycle2"/>
    <dgm:cxn modelId="{53C70446-6561-406C-B721-0F89020180F6}" type="presParOf" srcId="{FC934B90-2FD7-4C78-BC82-6495CAA54F71}" destId="{F31A80A4-265E-4576-A76C-69F7407682D5}" srcOrd="0" destOrd="0" presId="urn:microsoft.com/office/officeart/2005/8/layout/cycle2"/>
    <dgm:cxn modelId="{09B50DF3-0767-4096-981B-9AA862731221}" type="presParOf" srcId="{579EF5EA-2842-4ADF-99C3-1421009C0FB3}" destId="{7FBA136C-815F-4FB3-A797-A7F155D00FEA}" srcOrd="48" destOrd="0" presId="urn:microsoft.com/office/officeart/2005/8/layout/cycle2"/>
    <dgm:cxn modelId="{7354E5E0-C612-412C-A24C-D7769B94A5F8}" type="presParOf" srcId="{579EF5EA-2842-4ADF-99C3-1421009C0FB3}" destId="{7A5C7786-EEB7-4840-8AB2-E617DD766E4C}" srcOrd="49" destOrd="0" presId="urn:microsoft.com/office/officeart/2005/8/layout/cycle2"/>
    <dgm:cxn modelId="{23D28763-4EFB-4747-B99A-DEB9C5C3AB19}" type="presParOf" srcId="{7A5C7786-EEB7-4840-8AB2-E617DD766E4C}" destId="{80DBCA40-2BA0-486C-9739-9EB1943722FB}" srcOrd="0" destOrd="0" presId="urn:microsoft.com/office/officeart/2005/8/layout/cycle2"/>
    <dgm:cxn modelId="{D5D74986-BBE6-48B8-8006-11A93F5B1245}" type="presParOf" srcId="{579EF5EA-2842-4ADF-99C3-1421009C0FB3}" destId="{2B3C09D0-6E4A-4698-ADBA-7CF55040E0C7}" srcOrd="50" destOrd="0" presId="urn:microsoft.com/office/officeart/2005/8/layout/cycle2"/>
    <dgm:cxn modelId="{FDD3F836-863F-4AB6-8FCB-F1E93A18551E}" type="presParOf" srcId="{579EF5EA-2842-4ADF-99C3-1421009C0FB3}" destId="{0B3E9032-3902-463F-B436-0798A35C9EC5}" srcOrd="51" destOrd="0" presId="urn:microsoft.com/office/officeart/2005/8/layout/cycle2"/>
    <dgm:cxn modelId="{C1277F10-5E06-4542-B0CD-4BE295658A5A}" type="presParOf" srcId="{0B3E9032-3902-463F-B436-0798A35C9EC5}" destId="{41C60BCC-727D-4ED3-BAEB-DB60AA9900A9}" srcOrd="0" destOrd="0" presId="urn:microsoft.com/office/officeart/2005/8/layout/cycle2"/>
    <dgm:cxn modelId="{340A225E-624E-4B58-8F73-904F79E747B7}" type="presParOf" srcId="{579EF5EA-2842-4ADF-99C3-1421009C0FB3}" destId="{C6CA034B-BB5D-4252-9DC3-E07C2CEC1942}" srcOrd="52" destOrd="0" presId="urn:microsoft.com/office/officeart/2005/8/layout/cycle2"/>
    <dgm:cxn modelId="{D96916B3-85DB-4685-BD0D-2ED886CA4873}" type="presParOf" srcId="{579EF5EA-2842-4ADF-99C3-1421009C0FB3}" destId="{2F327EB4-0D8B-437E-BB14-A326EA173FCC}" srcOrd="53" destOrd="0" presId="urn:microsoft.com/office/officeart/2005/8/layout/cycle2"/>
    <dgm:cxn modelId="{CC624C58-A08A-481F-A001-38EC7352FB72}" type="presParOf" srcId="{2F327EB4-0D8B-437E-BB14-A326EA173FCC}" destId="{8F52B59F-72EA-4EF4-A000-71393DE3DC97}" srcOrd="0" destOrd="0" presId="urn:microsoft.com/office/officeart/2005/8/layout/cycle2"/>
    <dgm:cxn modelId="{F0BE71AC-BC1F-4ABE-A741-D117DC0282C5}" type="presParOf" srcId="{579EF5EA-2842-4ADF-99C3-1421009C0FB3}" destId="{F6AE7F32-FC05-4DDA-BB7B-30B31779479C}" srcOrd="54" destOrd="0" presId="urn:microsoft.com/office/officeart/2005/8/layout/cycle2"/>
    <dgm:cxn modelId="{4D64A463-7FF7-402A-92F6-80FBA3B622CF}" type="presParOf" srcId="{579EF5EA-2842-4ADF-99C3-1421009C0FB3}" destId="{F42AD80F-3B21-49F3-AF59-01D5F6EE69F1}" srcOrd="55" destOrd="0" presId="urn:microsoft.com/office/officeart/2005/8/layout/cycle2"/>
    <dgm:cxn modelId="{A8DDEB80-0A05-45F6-9A35-65A2D1E296BD}" type="presParOf" srcId="{F42AD80F-3B21-49F3-AF59-01D5F6EE69F1}" destId="{DFB70AE1-87B4-46C7-811D-3E9A3D4D6EC9}" srcOrd="0" destOrd="0" presId="urn:microsoft.com/office/officeart/2005/8/layout/cycle2"/>
    <dgm:cxn modelId="{A9D06A86-880E-42B7-B273-18809FA29528}" type="presParOf" srcId="{579EF5EA-2842-4ADF-99C3-1421009C0FB3}" destId="{E4F5DE49-5EAA-4300-BD85-3AA32446283C}" srcOrd="56" destOrd="0" presId="urn:microsoft.com/office/officeart/2005/8/layout/cycle2"/>
    <dgm:cxn modelId="{9923ED39-EF26-43BC-8864-859233C690BE}" type="presParOf" srcId="{579EF5EA-2842-4ADF-99C3-1421009C0FB3}" destId="{57712E5B-8311-41F2-83BF-40C44B82FD56}" srcOrd="57" destOrd="0" presId="urn:microsoft.com/office/officeart/2005/8/layout/cycle2"/>
    <dgm:cxn modelId="{086FA490-ABAD-457F-B3B3-EE46155E1E25}" type="presParOf" srcId="{57712E5B-8311-41F2-83BF-40C44B82FD56}" destId="{2DC22DE9-0245-4601-955D-E63A8C38947B}" srcOrd="0" destOrd="0" presId="urn:microsoft.com/office/officeart/2005/8/layout/cycle2"/>
    <dgm:cxn modelId="{5E208A87-DC78-425D-A069-029BE19604C7}" type="presParOf" srcId="{579EF5EA-2842-4ADF-99C3-1421009C0FB3}" destId="{53824D7C-69E9-40B6-AD94-E66D57E17024}" srcOrd="58" destOrd="0" presId="urn:microsoft.com/office/officeart/2005/8/layout/cycle2"/>
    <dgm:cxn modelId="{6A9C6CCB-A488-4AF0-8E71-FCD9F27AAC60}" type="presParOf" srcId="{579EF5EA-2842-4ADF-99C3-1421009C0FB3}" destId="{4DDD9E11-A1D1-4D9F-87CF-21775FA03FD4}" srcOrd="59" destOrd="0" presId="urn:microsoft.com/office/officeart/2005/8/layout/cycle2"/>
    <dgm:cxn modelId="{32BA44A2-8ABC-4186-B065-9CDE8695DC00}" type="presParOf" srcId="{4DDD9E11-A1D1-4D9F-87CF-21775FA03FD4}" destId="{F7742949-FB63-485F-95AF-5E8D1E6F236A}" srcOrd="0" destOrd="0" presId="urn:microsoft.com/office/officeart/2005/8/layout/cycle2"/>
    <dgm:cxn modelId="{E9706B27-0C86-46E6-B4EA-BBC29E818F55}" type="presParOf" srcId="{579EF5EA-2842-4ADF-99C3-1421009C0FB3}" destId="{22041FD6-89BD-4BF2-9B99-B97F36E2E1FB}" srcOrd="60" destOrd="0" presId="urn:microsoft.com/office/officeart/2005/8/layout/cycle2"/>
    <dgm:cxn modelId="{6311B836-8A44-435D-A489-BB7496B5F4FF}" type="presParOf" srcId="{579EF5EA-2842-4ADF-99C3-1421009C0FB3}" destId="{B8E405CF-5FB0-4931-A03D-9BF304E6CDDA}" srcOrd="61" destOrd="0" presId="urn:microsoft.com/office/officeart/2005/8/layout/cycle2"/>
    <dgm:cxn modelId="{9CF609A4-0829-4CC5-A457-A3B92C953D19}" type="presParOf" srcId="{B8E405CF-5FB0-4931-A03D-9BF304E6CDDA}" destId="{0C0A4302-AC90-49E1-80BE-523B58A2D864}" srcOrd="0" destOrd="0" presId="urn:microsoft.com/office/officeart/2005/8/layout/cycle2"/>
    <dgm:cxn modelId="{0A79D620-9AE0-42CF-9B2C-F3DF40B321E8}" type="presParOf" srcId="{579EF5EA-2842-4ADF-99C3-1421009C0FB3}" destId="{4346925A-37EB-4BB6-B0D1-0007EC3DF63B}" srcOrd="62" destOrd="0" presId="urn:microsoft.com/office/officeart/2005/8/layout/cycle2"/>
    <dgm:cxn modelId="{2756801A-1CD7-4665-AE4D-E1CEB58C6052}" type="presParOf" srcId="{579EF5EA-2842-4ADF-99C3-1421009C0FB3}" destId="{7A362786-920B-4FB9-A3D5-D0E741B76071}" srcOrd="63" destOrd="0" presId="urn:microsoft.com/office/officeart/2005/8/layout/cycle2"/>
    <dgm:cxn modelId="{95295DFE-C128-488C-8D04-7AEBD51FAC58}" type="presParOf" srcId="{7A362786-920B-4FB9-A3D5-D0E741B76071}" destId="{18FB9004-C9DF-4463-A990-CE6AADD19A9A}" srcOrd="0" destOrd="0" presId="urn:microsoft.com/office/officeart/2005/8/layout/cycle2"/>
    <dgm:cxn modelId="{0B1B62F9-79DD-4558-A8F5-5CCC2CCA9ED2}" type="presParOf" srcId="{579EF5EA-2842-4ADF-99C3-1421009C0FB3}" destId="{ED0F08E4-7CF4-494F-A2E4-60B90674E9D5}" srcOrd="64" destOrd="0" presId="urn:microsoft.com/office/officeart/2005/8/layout/cycle2"/>
    <dgm:cxn modelId="{0AC1FF61-A219-46D9-B51A-D742F83BD278}" type="presParOf" srcId="{579EF5EA-2842-4ADF-99C3-1421009C0FB3}" destId="{B8AF8AA6-EDE3-46F5-804F-BE18E9CF02E9}" srcOrd="65" destOrd="0" presId="urn:microsoft.com/office/officeart/2005/8/layout/cycle2"/>
    <dgm:cxn modelId="{1E941F1B-BDB3-4FF2-A847-8B9FACCAAB4A}" type="presParOf" srcId="{B8AF8AA6-EDE3-46F5-804F-BE18E9CF02E9}" destId="{2A9D1CAD-CEC7-447D-AE5A-72DA9768C11C}" srcOrd="0" destOrd="0" presId="urn:microsoft.com/office/officeart/2005/8/layout/cycle2"/>
    <dgm:cxn modelId="{8FDD911A-8BBD-458C-88D4-8B2165650BB6}" type="presParOf" srcId="{579EF5EA-2842-4ADF-99C3-1421009C0FB3}" destId="{02E2D030-8BB9-48E2-859D-55F958A2D928}" srcOrd="66" destOrd="0" presId="urn:microsoft.com/office/officeart/2005/8/layout/cycle2"/>
    <dgm:cxn modelId="{2B86166F-3E3F-4202-8320-04E9818E2195}" type="presParOf" srcId="{579EF5EA-2842-4ADF-99C3-1421009C0FB3}" destId="{8125F9B4-021E-44DC-9D64-8AE485A44537}" srcOrd="67" destOrd="0" presId="urn:microsoft.com/office/officeart/2005/8/layout/cycle2"/>
    <dgm:cxn modelId="{647A379B-26CA-407A-B8AC-4C9CB40D1EB1}" type="presParOf" srcId="{8125F9B4-021E-44DC-9D64-8AE485A44537}" destId="{5B2B383F-D5E0-430F-AB46-55791D14B3FB}" srcOrd="0" destOrd="0" presId="urn:microsoft.com/office/officeart/2005/8/layout/cycle2"/>
    <dgm:cxn modelId="{CABB8B1B-F51C-41C2-AEC4-7084A72D1B2E}" type="presParOf" srcId="{579EF5EA-2842-4ADF-99C3-1421009C0FB3}" destId="{A5474CB5-D5DA-4087-B87E-610FB42AF529}" srcOrd="68" destOrd="0" presId="urn:microsoft.com/office/officeart/2005/8/layout/cycle2"/>
    <dgm:cxn modelId="{85B09189-F46B-4768-B4CD-EED444063E32}" type="presParOf" srcId="{579EF5EA-2842-4ADF-99C3-1421009C0FB3}" destId="{F5E12609-AEA0-4824-8F1E-49B7A8C9D43E}" srcOrd="69" destOrd="0" presId="urn:microsoft.com/office/officeart/2005/8/layout/cycle2"/>
    <dgm:cxn modelId="{866B724C-35B9-4A78-942A-8D1688A97139}" type="presParOf" srcId="{F5E12609-AEA0-4824-8F1E-49B7A8C9D43E}" destId="{1990E259-2037-4D19-B00A-CD6B3D2AE2E1}" srcOrd="0" destOrd="0" presId="urn:microsoft.com/office/officeart/2005/8/layout/cycle2"/>
    <dgm:cxn modelId="{8856BDC9-7C9B-4D3A-8884-A8A4446EAD03}" type="presParOf" srcId="{579EF5EA-2842-4ADF-99C3-1421009C0FB3}" destId="{558F7E47-06ED-4041-B16C-6F13A19D4245}" srcOrd="70" destOrd="0" presId="urn:microsoft.com/office/officeart/2005/8/layout/cycle2"/>
    <dgm:cxn modelId="{ED229FC9-5AB2-4DD4-9057-42B2E0327C9E}" type="presParOf" srcId="{579EF5EA-2842-4ADF-99C3-1421009C0FB3}" destId="{1AA99294-2501-42DA-ADDA-813C2A0D167F}" srcOrd="71" destOrd="0" presId="urn:microsoft.com/office/officeart/2005/8/layout/cycle2"/>
    <dgm:cxn modelId="{75DBE2BA-7A49-4FA9-A72B-43AA32FD6622}" type="presParOf" srcId="{1AA99294-2501-42DA-ADDA-813C2A0D167F}" destId="{B311330D-F624-44F0-90C1-566E4D2E20E6}" srcOrd="0" destOrd="0" presId="urn:microsoft.com/office/officeart/2005/8/layout/cycle2"/>
    <dgm:cxn modelId="{CEF964ED-876D-48DC-8866-79985C508A29}" type="presParOf" srcId="{579EF5EA-2842-4ADF-99C3-1421009C0FB3}" destId="{A854D6C3-A9F6-4889-B95E-C4590598BF15}" srcOrd="72" destOrd="0" presId="urn:microsoft.com/office/officeart/2005/8/layout/cycle2"/>
    <dgm:cxn modelId="{E2BE4A18-E711-40A9-8783-F466B685BF7B}" type="presParOf" srcId="{579EF5EA-2842-4ADF-99C3-1421009C0FB3}" destId="{9BC14663-185B-4A89-97AE-169B3D438678}" srcOrd="73" destOrd="0" presId="urn:microsoft.com/office/officeart/2005/8/layout/cycle2"/>
    <dgm:cxn modelId="{AA1AF22B-1E3D-4999-85AF-9551BA27DC7C}" type="presParOf" srcId="{9BC14663-185B-4A89-97AE-169B3D438678}" destId="{5BF8D29C-B7EB-4E6D-8F09-412E3D4E06C9}" srcOrd="0" destOrd="0" presId="urn:microsoft.com/office/officeart/2005/8/layout/cycle2"/>
    <dgm:cxn modelId="{129DA5BC-B558-42BB-A66C-0DA32A09296A}" type="presParOf" srcId="{579EF5EA-2842-4ADF-99C3-1421009C0FB3}" destId="{891FE5C2-884F-48D0-BE0D-753E9CA204D3}" srcOrd="74" destOrd="0" presId="urn:microsoft.com/office/officeart/2005/8/layout/cycle2"/>
    <dgm:cxn modelId="{AD684837-CEF9-4442-9ACF-71F8CAFD4AF6}" type="presParOf" srcId="{579EF5EA-2842-4ADF-99C3-1421009C0FB3}" destId="{BDE13CD6-B50F-44ED-BD83-729ED5971995}" srcOrd="75" destOrd="0" presId="urn:microsoft.com/office/officeart/2005/8/layout/cycle2"/>
    <dgm:cxn modelId="{285001ED-EAE7-45D5-97E5-D986BCABEE0C}" type="presParOf" srcId="{BDE13CD6-B50F-44ED-BD83-729ED5971995}" destId="{4EAD0336-A742-42BA-B616-A9F9B8CECAB9}" srcOrd="0" destOrd="0" presId="urn:microsoft.com/office/officeart/2005/8/layout/cycle2"/>
    <dgm:cxn modelId="{4E842328-BC3B-4AE2-8BD6-DB8C45AFA1C7}" type="presParOf" srcId="{579EF5EA-2842-4ADF-99C3-1421009C0FB3}" destId="{3B7728B1-9C76-43A6-8828-2FFE1A19CD4E}" srcOrd="76" destOrd="0" presId="urn:microsoft.com/office/officeart/2005/8/layout/cycle2"/>
    <dgm:cxn modelId="{848F8723-333C-4C4B-9A7B-BC1C4BD54333}" type="presParOf" srcId="{579EF5EA-2842-4ADF-99C3-1421009C0FB3}" destId="{FEF793BD-9F36-4B0C-B2A1-243AAED13A52}" srcOrd="77" destOrd="0" presId="urn:microsoft.com/office/officeart/2005/8/layout/cycle2"/>
    <dgm:cxn modelId="{1CBA3291-A2B5-41E1-BE2F-7EC23091F311}" type="presParOf" srcId="{FEF793BD-9F36-4B0C-B2A1-243AAED13A52}" destId="{B6E66B79-90CB-4030-B64C-AB9E1EA67583}" srcOrd="0" destOrd="0" presId="urn:microsoft.com/office/officeart/2005/8/layout/cycle2"/>
    <dgm:cxn modelId="{C78EDC20-DAD0-4417-A429-09FB141C897C}" type="presParOf" srcId="{579EF5EA-2842-4ADF-99C3-1421009C0FB3}" destId="{CD7E4AE9-DEBF-4EF6-9A2F-51DFDE6DC483}" srcOrd="78" destOrd="0" presId="urn:microsoft.com/office/officeart/2005/8/layout/cycle2"/>
    <dgm:cxn modelId="{7F8C4671-8768-4F7C-88F8-F7440FACDEEA}" type="presParOf" srcId="{579EF5EA-2842-4ADF-99C3-1421009C0FB3}" destId="{CAB56CDA-741F-426D-8FE0-AE118C809475}" srcOrd="79" destOrd="0" presId="urn:microsoft.com/office/officeart/2005/8/layout/cycle2"/>
    <dgm:cxn modelId="{9403BE03-F87B-4A89-8876-650D970E613A}" type="presParOf" srcId="{CAB56CDA-741F-426D-8FE0-AE118C809475}" destId="{2B62F0BB-CB73-4B2D-A47A-2C1910C71ADC}" srcOrd="0" destOrd="0" presId="urn:microsoft.com/office/officeart/2005/8/layout/cycle2"/>
  </dgm:cxnLst>
  <dgm:bg>
    <a:noFill/>
  </dgm:bg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.xml><?xml version="1.0" encoding="utf-8"?>
<dgm:dataModel xmlns:dgm="http://schemas.openxmlformats.org/drawingml/2006/diagram" xmlns:a="http://schemas.openxmlformats.org/drawingml/2006/main">
  <dgm:ptLst>
    <dgm:pt modelId="{F782ACB2-4612-4553-92E3-6A48A4C26154}" type="doc">
      <dgm:prSet loTypeId="urn:microsoft.com/office/officeart/2005/8/layout/cycle2" loCatId="cycle" qsTypeId="urn:microsoft.com/office/officeart/2005/8/quickstyle/simple1" qsCatId="simple" csTypeId="urn:microsoft.com/office/officeart/2005/8/colors/accent1_1" csCatId="accent1" phldr="1"/>
      <dgm:spPr/>
      <dgm:t>
        <a:bodyPr/>
        <a:lstStyle/>
        <a:p>
          <a:endParaRPr lang="en-US"/>
        </a:p>
      </dgm:t>
    </dgm:pt>
    <dgm:pt modelId="{89918BDE-D6FA-4314-AA42-43426B06130E}">
      <dgm:prSet phldrT="[Text]" phldr="1"/>
      <dgm:spPr/>
      <dgm:t>
        <a:bodyPr/>
        <a:lstStyle/>
        <a:p>
          <a:endParaRPr lang="en-US" dirty="0"/>
        </a:p>
      </dgm:t>
    </dgm:pt>
    <dgm:pt modelId="{95390F1B-D3F4-41EA-98B2-1739106092EF}" type="parTrans" cxnId="{8300B914-8A17-4CED-B5F0-B8B65958D19C}">
      <dgm:prSet/>
      <dgm:spPr/>
      <dgm:t>
        <a:bodyPr/>
        <a:lstStyle/>
        <a:p>
          <a:endParaRPr lang="en-US"/>
        </a:p>
      </dgm:t>
    </dgm:pt>
    <dgm:pt modelId="{02DA92A8-89D6-47EA-963F-C3C7FC67C85B}" type="sibTrans" cxnId="{8300B914-8A17-4CED-B5F0-B8B65958D19C}">
      <dgm:prSet/>
      <dgm:spPr/>
      <dgm:t>
        <a:bodyPr/>
        <a:lstStyle/>
        <a:p>
          <a:endParaRPr lang="en-US" dirty="0"/>
        </a:p>
      </dgm:t>
    </dgm:pt>
    <dgm:pt modelId="{7F9D304F-99E3-4DCF-9BDA-168720E14757}">
      <dgm:prSet/>
      <dgm:spPr/>
      <dgm:t>
        <a:bodyPr/>
        <a:lstStyle/>
        <a:p>
          <a:endParaRPr lang="en-US" dirty="0"/>
        </a:p>
      </dgm:t>
    </dgm:pt>
    <dgm:pt modelId="{AD4A34CD-3861-4E76-8545-BAD26552727E}" type="parTrans" cxnId="{B08F47EF-FA65-4A53-8AD2-C98BB22CF432}">
      <dgm:prSet/>
      <dgm:spPr/>
      <dgm:t>
        <a:bodyPr/>
        <a:lstStyle/>
        <a:p>
          <a:endParaRPr lang="en-US"/>
        </a:p>
      </dgm:t>
    </dgm:pt>
    <dgm:pt modelId="{B15B1049-6BFA-4D6D-ABDD-D31BB61DA434}" type="sibTrans" cxnId="{B08F47EF-FA65-4A53-8AD2-C98BB22CF432}">
      <dgm:prSet/>
      <dgm:spPr/>
      <dgm:t>
        <a:bodyPr/>
        <a:lstStyle/>
        <a:p>
          <a:endParaRPr lang="en-US"/>
        </a:p>
      </dgm:t>
    </dgm:pt>
    <dgm:pt modelId="{1D74A9AD-81C6-4DBB-88E9-E77885271C8C}">
      <dgm:prSet/>
      <dgm:spPr/>
      <dgm:t>
        <a:bodyPr/>
        <a:lstStyle/>
        <a:p>
          <a:endParaRPr lang="en-US" dirty="0"/>
        </a:p>
      </dgm:t>
    </dgm:pt>
    <dgm:pt modelId="{6F8F9B36-8CBF-43C4-86A5-556A7FF8723E}" type="parTrans" cxnId="{FB25F580-8522-4740-B99F-8267BCA71C32}">
      <dgm:prSet/>
      <dgm:spPr/>
      <dgm:t>
        <a:bodyPr/>
        <a:lstStyle/>
        <a:p>
          <a:endParaRPr lang="en-US"/>
        </a:p>
      </dgm:t>
    </dgm:pt>
    <dgm:pt modelId="{5EA41EF7-8C73-4B9A-9337-D023007F0C73}" type="sibTrans" cxnId="{FB25F580-8522-4740-B99F-8267BCA71C32}">
      <dgm:prSet/>
      <dgm:spPr/>
      <dgm:t>
        <a:bodyPr/>
        <a:lstStyle/>
        <a:p>
          <a:endParaRPr lang="en-US"/>
        </a:p>
      </dgm:t>
    </dgm:pt>
    <dgm:pt modelId="{CE779569-C7E6-40E6-BAA2-FC34DE169A8A}">
      <dgm:prSet/>
      <dgm:spPr/>
      <dgm:t>
        <a:bodyPr/>
        <a:lstStyle/>
        <a:p>
          <a:endParaRPr lang="en-US" dirty="0"/>
        </a:p>
      </dgm:t>
    </dgm:pt>
    <dgm:pt modelId="{0B29ACB6-225A-4E86-BC50-6B3B48FE4B75}" type="parTrans" cxnId="{9749CA22-1123-45B3-AF8D-68BEEF88CFBC}">
      <dgm:prSet/>
      <dgm:spPr/>
      <dgm:t>
        <a:bodyPr/>
        <a:lstStyle/>
        <a:p>
          <a:endParaRPr lang="en-US"/>
        </a:p>
      </dgm:t>
    </dgm:pt>
    <dgm:pt modelId="{42704862-B61D-4257-87CE-9D5A18376327}" type="sibTrans" cxnId="{9749CA22-1123-45B3-AF8D-68BEEF88CFBC}">
      <dgm:prSet/>
      <dgm:spPr/>
      <dgm:t>
        <a:bodyPr/>
        <a:lstStyle/>
        <a:p>
          <a:endParaRPr lang="en-US"/>
        </a:p>
      </dgm:t>
    </dgm:pt>
    <dgm:pt modelId="{DA08B923-5B09-4D5B-BCE3-145234AAEFD6}">
      <dgm:prSet/>
      <dgm:spPr/>
      <dgm:t>
        <a:bodyPr/>
        <a:lstStyle/>
        <a:p>
          <a:endParaRPr lang="en-US" dirty="0"/>
        </a:p>
      </dgm:t>
    </dgm:pt>
    <dgm:pt modelId="{5F19D815-4BB6-4F0A-B153-4F854CE81485}" type="parTrans" cxnId="{82BB7F0D-38E5-4DE6-8FD0-21F0E3C735FF}">
      <dgm:prSet/>
      <dgm:spPr/>
      <dgm:t>
        <a:bodyPr/>
        <a:lstStyle/>
        <a:p>
          <a:endParaRPr lang="en-US"/>
        </a:p>
      </dgm:t>
    </dgm:pt>
    <dgm:pt modelId="{7ECB0C75-D80E-4266-A369-89247B2B2845}" type="sibTrans" cxnId="{82BB7F0D-38E5-4DE6-8FD0-21F0E3C735FF}">
      <dgm:prSet/>
      <dgm:spPr/>
      <dgm:t>
        <a:bodyPr/>
        <a:lstStyle/>
        <a:p>
          <a:endParaRPr lang="en-US"/>
        </a:p>
      </dgm:t>
    </dgm:pt>
    <dgm:pt modelId="{067ED603-7EEA-4415-8E99-63B47A09F0E8}">
      <dgm:prSet/>
      <dgm:spPr/>
      <dgm:t>
        <a:bodyPr/>
        <a:lstStyle/>
        <a:p>
          <a:endParaRPr lang="en-US" dirty="0"/>
        </a:p>
      </dgm:t>
    </dgm:pt>
    <dgm:pt modelId="{DAAB886F-50B3-4744-B022-9D4526EAD6C0}" type="parTrans" cxnId="{321BEE10-97C8-496C-9CFB-D317E31C1810}">
      <dgm:prSet/>
      <dgm:spPr/>
      <dgm:t>
        <a:bodyPr/>
        <a:lstStyle/>
        <a:p>
          <a:endParaRPr lang="en-US"/>
        </a:p>
      </dgm:t>
    </dgm:pt>
    <dgm:pt modelId="{530CB676-EB06-4EE5-9EE2-56206F927C6A}" type="sibTrans" cxnId="{321BEE10-97C8-496C-9CFB-D317E31C1810}">
      <dgm:prSet/>
      <dgm:spPr/>
      <dgm:t>
        <a:bodyPr/>
        <a:lstStyle/>
        <a:p>
          <a:endParaRPr lang="en-US"/>
        </a:p>
      </dgm:t>
    </dgm:pt>
    <dgm:pt modelId="{C519309D-48B1-4F8B-945C-99DBAD77DCBD}">
      <dgm:prSet/>
      <dgm:spPr/>
      <dgm:t>
        <a:bodyPr/>
        <a:lstStyle/>
        <a:p>
          <a:endParaRPr lang="en-US" dirty="0"/>
        </a:p>
      </dgm:t>
    </dgm:pt>
    <dgm:pt modelId="{9FA62ADA-5E9F-4E9F-96E6-06DECBF5C711}" type="parTrans" cxnId="{77CB26E6-BB26-4313-B274-831AA28E4747}">
      <dgm:prSet/>
      <dgm:spPr/>
      <dgm:t>
        <a:bodyPr/>
        <a:lstStyle/>
        <a:p>
          <a:endParaRPr lang="en-US"/>
        </a:p>
      </dgm:t>
    </dgm:pt>
    <dgm:pt modelId="{DDF8DB0F-95A5-4AA7-97A4-519B8345FA52}" type="sibTrans" cxnId="{77CB26E6-BB26-4313-B274-831AA28E4747}">
      <dgm:prSet/>
      <dgm:spPr/>
      <dgm:t>
        <a:bodyPr/>
        <a:lstStyle/>
        <a:p>
          <a:endParaRPr lang="en-US"/>
        </a:p>
      </dgm:t>
    </dgm:pt>
    <dgm:pt modelId="{21E71F4A-E4AC-48B6-A95D-F54E9E096DDF}">
      <dgm:prSet/>
      <dgm:spPr/>
      <dgm:t>
        <a:bodyPr/>
        <a:lstStyle/>
        <a:p>
          <a:endParaRPr lang="en-US" dirty="0"/>
        </a:p>
      </dgm:t>
    </dgm:pt>
    <dgm:pt modelId="{1B02D30E-9C1A-4124-AC0E-08D30CD3F454}" type="parTrans" cxnId="{103A61FE-574A-4B89-8A0A-398E8F898271}">
      <dgm:prSet/>
      <dgm:spPr/>
      <dgm:t>
        <a:bodyPr/>
        <a:lstStyle/>
        <a:p>
          <a:endParaRPr lang="en-US"/>
        </a:p>
      </dgm:t>
    </dgm:pt>
    <dgm:pt modelId="{E9834A67-3C4E-4A60-8ED5-77CFE0CFED3B}" type="sibTrans" cxnId="{103A61FE-574A-4B89-8A0A-398E8F898271}">
      <dgm:prSet/>
      <dgm:spPr/>
      <dgm:t>
        <a:bodyPr/>
        <a:lstStyle/>
        <a:p>
          <a:endParaRPr lang="en-US"/>
        </a:p>
      </dgm:t>
    </dgm:pt>
    <dgm:pt modelId="{C6174C84-7FB8-4990-A374-11A6F5468B6B}">
      <dgm:prSet/>
      <dgm:spPr/>
      <dgm:t>
        <a:bodyPr/>
        <a:lstStyle/>
        <a:p>
          <a:endParaRPr lang="en-US" dirty="0"/>
        </a:p>
      </dgm:t>
    </dgm:pt>
    <dgm:pt modelId="{A043A685-BBD3-44A2-ABA4-6B8B58E98DC3}" type="parTrans" cxnId="{A771957D-C0BB-42B2-B748-008DADD8EB72}">
      <dgm:prSet/>
      <dgm:spPr/>
      <dgm:t>
        <a:bodyPr/>
        <a:lstStyle/>
        <a:p>
          <a:endParaRPr lang="en-US"/>
        </a:p>
      </dgm:t>
    </dgm:pt>
    <dgm:pt modelId="{B2C5C920-4430-4BEF-948A-5D628ACD8D2A}" type="sibTrans" cxnId="{A771957D-C0BB-42B2-B748-008DADD8EB72}">
      <dgm:prSet/>
      <dgm:spPr/>
      <dgm:t>
        <a:bodyPr/>
        <a:lstStyle/>
        <a:p>
          <a:endParaRPr lang="en-US"/>
        </a:p>
      </dgm:t>
    </dgm:pt>
    <dgm:pt modelId="{5A00C8DA-C3C0-4052-89CA-1C9ABD112061}">
      <dgm:prSet/>
      <dgm:spPr/>
      <dgm:t>
        <a:bodyPr/>
        <a:lstStyle/>
        <a:p>
          <a:endParaRPr lang="en-US" dirty="0"/>
        </a:p>
      </dgm:t>
    </dgm:pt>
    <dgm:pt modelId="{83645183-0C83-4653-B4F9-6242FDBCA61A}" type="parTrans" cxnId="{293CC705-FB36-4320-9E5E-85CD8FD1529B}">
      <dgm:prSet/>
      <dgm:spPr/>
      <dgm:t>
        <a:bodyPr/>
        <a:lstStyle/>
        <a:p>
          <a:endParaRPr lang="en-US"/>
        </a:p>
      </dgm:t>
    </dgm:pt>
    <dgm:pt modelId="{59FC9A79-18A4-4F69-B336-5698BE2FE40B}" type="sibTrans" cxnId="{293CC705-FB36-4320-9E5E-85CD8FD1529B}">
      <dgm:prSet/>
      <dgm:spPr/>
      <dgm:t>
        <a:bodyPr/>
        <a:lstStyle/>
        <a:p>
          <a:endParaRPr lang="en-US"/>
        </a:p>
      </dgm:t>
    </dgm:pt>
    <dgm:pt modelId="{0E9538A1-D224-4F2B-BC74-C9C4812F038F}">
      <dgm:prSet/>
      <dgm:spPr/>
      <dgm:t>
        <a:bodyPr/>
        <a:lstStyle/>
        <a:p>
          <a:endParaRPr lang="en-US" dirty="0"/>
        </a:p>
      </dgm:t>
    </dgm:pt>
    <dgm:pt modelId="{6E1AEDE3-B301-473B-9F89-D4457C133A8E}" type="parTrans" cxnId="{0D620FDE-5A2B-4529-A9FF-094EF8423CAC}">
      <dgm:prSet/>
      <dgm:spPr/>
      <dgm:t>
        <a:bodyPr/>
        <a:lstStyle/>
        <a:p>
          <a:endParaRPr lang="en-US"/>
        </a:p>
      </dgm:t>
    </dgm:pt>
    <dgm:pt modelId="{95224C3B-71DE-4821-B8D9-7FEB7780AD67}" type="sibTrans" cxnId="{0D620FDE-5A2B-4529-A9FF-094EF8423CAC}">
      <dgm:prSet/>
      <dgm:spPr/>
      <dgm:t>
        <a:bodyPr/>
        <a:lstStyle/>
        <a:p>
          <a:endParaRPr lang="en-US"/>
        </a:p>
      </dgm:t>
    </dgm:pt>
    <dgm:pt modelId="{F9031CC8-5357-430A-9E4C-450F5C9B85D5}">
      <dgm:prSet/>
      <dgm:spPr/>
      <dgm:t>
        <a:bodyPr/>
        <a:lstStyle/>
        <a:p>
          <a:endParaRPr lang="en-US" dirty="0"/>
        </a:p>
      </dgm:t>
    </dgm:pt>
    <dgm:pt modelId="{68E7F535-138C-4F1C-BFE1-B942D327701E}" type="parTrans" cxnId="{948DE21E-925E-46D1-A412-6CC85BB488B4}">
      <dgm:prSet/>
      <dgm:spPr/>
      <dgm:t>
        <a:bodyPr/>
        <a:lstStyle/>
        <a:p>
          <a:endParaRPr lang="en-US"/>
        </a:p>
      </dgm:t>
    </dgm:pt>
    <dgm:pt modelId="{7D7546BC-B7CB-4A50-84C1-094C78119334}" type="sibTrans" cxnId="{948DE21E-925E-46D1-A412-6CC85BB488B4}">
      <dgm:prSet/>
      <dgm:spPr/>
      <dgm:t>
        <a:bodyPr/>
        <a:lstStyle/>
        <a:p>
          <a:endParaRPr lang="en-US"/>
        </a:p>
      </dgm:t>
    </dgm:pt>
    <dgm:pt modelId="{4E2AE533-FA82-45CD-A61C-AD035CBC23FF}">
      <dgm:prSet/>
      <dgm:spPr/>
      <dgm:t>
        <a:bodyPr/>
        <a:lstStyle/>
        <a:p>
          <a:endParaRPr lang="en-US" dirty="0"/>
        </a:p>
      </dgm:t>
    </dgm:pt>
    <dgm:pt modelId="{64E4FA6D-EA9D-4068-8503-5C2BFD3BCB24}" type="parTrans" cxnId="{5ABB5215-7065-449A-AF8F-F61AA9CD4E91}">
      <dgm:prSet/>
      <dgm:spPr/>
      <dgm:t>
        <a:bodyPr/>
        <a:lstStyle/>
        <a:p>
          <a:endParaRPr lang="en-US"/>
        </a:p>
      </dgm:t>
    </dgm:pt>
    <dgm:pt modelId="{D207B9B5-1EA6-4D82-B960-A231C249984D}" type="sibTrans" cxnId="{5ABB5215-7065-449A-AF8F-F61AA9CD4E91}">
      <dgm:prSet/>
      <dgm:spPr/>
      <dgm:t>
        <a:bodyPr/>
        <a:lstStyle/>
        <a:p>
          <a:endParaRPr lang="en-US"/>
        </a:p>
      </dgm:t>
    </dgm:pt>
    <dgm:pt modelId="{0A377059-9A80-49CD-882A-AE3A6E2487D8}">
      <dgm:prSet/>
      <dgm:spPr/>
      <dgm:t>
        <a:bodyPr/>
        <a:lstStyle/>
        <a:p>
          <a:endParaRPr lang="en-US" dirty="0"/>
        </a:p>
      </dgm:t>
    </dgm:pt>
    <dgm:pt modelId="{6B9E7376-9DB4-4350-AAE6-F864CAD282B5}" type="parTrans" cxnId="{266002C8-7A93-4FCD-98BC-113F0F7C96F9}">
      <dgm:prSet/>
      <dgm:spPr/>
      <dgm:t>
        <a:bodyPr/>
        <a:lstStyle/>
        <a:p>
          <a:endParaRPr lang="en-US"/>
        </a:p>
      </dgm:t>
    </dgm:pt>
    <dgm:pt modelId="{60EDA086-3403-4201-B49C-E2F2D8C68667}" type="sibTrans" cxnId="{266002C8-7A93-4FCD-98BC-113F0F7C96F9}">
      <dgm:prSet/>
      <dgm:spPr/>
      <dgm:t>
        <a:bodyPr/>
        <a:lstStyle/>
        <a:p>
          <a:endParaRPr lang="en-US"/>
        </a:p>
      </dgm:t>
    </dgm:pt>
    <dgm:pt modelId="{3D01DEA4-4209-48BE-A36D-A328C5C47586}">
      <dgm:prSet/>
      <dgm:spPr/>
      <dgm:t>
        <a:bodyPr/>
        <a:lstStyle/>
        <a:p>
          <a:endParaRPr lang="en-US" dirty="0"/>
        </a:p>
      </dgm:t>
    </dgm:pt>
    <dgm:pt modelId="{9B75C698-6F81-4F63-B47C-F4C6892A9127}" type="parTrans" cxnId="{DDC430E2-E32C-40BF-98B2-0075DBD9A527}">
      <dgm:prSet/>
      <dgm:spPr/>
      <dgm:t>
        <a:bodyPr/>
        <a:lstStyle/>
        <a:p>
          <a:endParaRPr lang="en-US"/>
        </a:p>
      </dgm:t>
    </dgm:pt>
    <dgm:pt modelId="{B61CD79A-1580-4C12-9E6F-54FE4C8469C8}" type="sibTrans" cxnId="{DDC430E2-E32C-40BF-98B2-0075DBD9A527}">
      <dgm:prSet/>
      <dgm:spPr/>
      <dgm:t>
        <a:bodyPr/>
        <a:lstStyle/>
        <a:p>
          <a:endParaRPr lang="en-US"/>
        </a:p>
      </dgm:t>
    </dgm:pt>
    <dgm:pt modelId="{1B5EF6B5-5A07-440B-AB29-0D5DF0DF1BFD}">
      <dgm:prSet/>
      <dgm:spPr/>
      <dgm:t>
        <a:bodyPr/>
        <a:lstStyle/>
        <a:p>
          <a:endParaRPr lang="en-US" dirty="0"/>
        </a:p>
      </dgm:t>
    </dgm:pt>
    <dgm:pt modelId="{7232EFD0-D955-42F3-9116-D2A8158AE411}" type="parTrans" cxnId="{A3C03110-5A74-4181-AD9E-5D687C49B191}">
      <dgm:prSet/>
      <dgm:spPr/>
      <dgm:t>
        <a:bodyPr/>
        <a:lstStyle/>
        <a:p>
          <a:endParaRPr lang="en-US"/>
        </a:p>
      </dgm:t>
    </dgm:pt>
    <dgm:pt modelId="{D63C1F8D-598F-46FD-9CDE-A99F452CD6AC}" type="sibTrans" cxnId="{A3C03110-5A74-4181-AD9E-5D687C49B191}">
      <dgm:prSet/>
      <dgm:spPr/>
      <dgm:t>
        <a:bodyPr/>
        <a:lstStyle/>
        <a:p>
          <a:endParaRPr lang="en-US"/>
        </a:p>
      </dgm:t>
    </dgm:pt>
    <dgm:pt modelId="{D896973B-7456-4990-A2BD-D79278F6A8D6}">
      <dgm:prSet/>
      <dgm:spPr/>
      <dgm:t>
        <a:bodyPr/>
        <a:lstStyle/>
        <a:p>
          <a:endParaRPr lang="en-US" dirty="0"/>
        </a:p>
      </dgm:t>
    </dgm:pt>
    <dgm:pt modelId="{CA5A810F-5B93-47B6-98C0-A38030877950}" type="parTrans" cxnId="{618CD1CE-132F-4BA4-A87B-3153DA3786A6}">
      <dgm:prSet/>
      <dgm:spPr/>
      <dgm:t>
        <a:bodyPr/>
        <a:lstStyle/>
        <a:p>
          <a:endParaRPr lang="en-US"/>
        </a:p>
      </dgm:t>
    </dgm:pt>
    <dgm:pt modelId="{D5CFD6CF-3D32-4304-A980-56C49F6F9AA9}" type="sibTrans" cxnId="{618CD1CE-132F-4BA4-A87B-3153DA3786A6}">
      <dgm:prSet/>
      <dgm:spPr/>
      <dgm:t>
        <a:bodyPr/>
        <a:lstStyle/>
        <a:p>
          <a:endParaRPr lang="en-US"/>
        </a:p>
      </dgm:t>
    </dgm:pt>
    <dgm:pt modelId="{B707315F-EBB5-41DC-8A13-19B168468F89}">
      <dgm:prSet/>
      <dgm:spPr/>
      <dgm:t>
        <a:bodyPr/>
        <a:lstStyle/>
        <a:p>
          <a:endParaRPr lang="en-US" dirty="0"/>
        </a:p>
      </dgm:t>
    </dgm:pt>
    <dgm:pt modelId="{75DDFA2A-8E0C-4524-B6F2-E3947B5FB1A8}" type="parTrans" cxnId="{9A5B3BA7-B9EC-4CA2-8B0F-8A61F3E6B651}">
      <dgm:prSet/>
      <dgm:spPr/>
      <dgm:t>
        <a:bodyPr/>
        <a:lstStyle/>
        <a:p>
          <a:endParaRPr lang="en-US"/>
        </a:p>
      </dgm:t>
    </dgm:pt>
    <dgm:pt modelId="{F4221853-DCC2-4CC0-A93F-02401D8DF5C8}" type="sibTrans" cxnId="{9A5B3BA7-B9EC-4CA2-8B0F-8A61F3E6B651}">
      <dgm:prSet/>
      <dgm:spPr/>
      <dgm:t>
        <a:bodyPr/>
        <a:lstStyle/>
        <a:p>
          <a:endParaRPr lang="en-US"/>
        </a:p>
      </dgm:t>
    </dgm:pt>
    <dgm:pt modelId="{B21B2896-F6CE-4A63-BCA6-5C2233B55A6E}">
      <dgm:prSet/>
      <dgm:spPr/>
      <dgm:t>
        <a:bodyPr/>
        <a:lstStyle/>
        <a:p>
          <a:endParaRPr lang="en-US" dirty="0"/>
        </a:p>
      </dgm:t>
    </dgm:pt>
    <dgm:pt modelId="{0EEF3ACC-8E2F-4060-8D94-73B1746C0B26}" type="parTrans" cxnId="{9599F2A4-EB78-497F-A5BA-679B92B768AD}">
      <dgm:prSet/>
      <dgm:spPr/>
      <dgm:t>
        <a:bodyPr/>
        <a:lstStyle/>
        <a:p>
          <a:endParaRPr lang="en-US"/>
        </a:p>
      </dgm:t>
    </dgm:pt>
    <dgm:pt modelId="{8D4703C6-0DCD-45B7-9A96-B81C0879240B}" type="sibTrans" cxnId="{9599F2A4-EB78-497F-A5BA-679B92B768AD}">
      <dgm:prSet/>
      <dgm:spPr/>
      <dgm:t>
        <a:bodyPr/>
        <a:lstStyle/>
        <a:p>
          <a:endParaRPr lang="en-US"/>
        </a:p>
      </dgm:t>
    </dgm:pt>
    <dgm:pt modelId="{CC983A00-B140-4254-BB5F-86A67894B5C1}">
      <dgm:prSet/>
      <dgm:spPr/>
      <dgm:t>
        <a:bodyPr/>
        <a:lstStyle/>
        <a:p>
          <a:endParaRPr lang="en-US" dirty="0"/>
        </a:p>
      </dgm:t>
    </dgm:pt>
    <dgm:pt modelId="{915F33F6-5C26-4E0A-B2B3-FE26DBF5215C}" type="parTrans" cxnId="{83314F41-DF5F-472F-B467-CC2D82F91DFC}">
      <dgm:prSet/>
      <dgm:spPr/>
      <dgm:t>
        <a:bodyPr/>
        <a:lstStyle/>
        <a:p>
          <a:endParaRPr lang="en-US"/>
        </a:p>
      </dgm:t>
    </dgm:pt>
    <dgm:pt modelId="{365B8FA9-A866-4FB7-AFFD-6F72997021D1}" type="sibTrans" cxnId="{83314F41-DF5F-472F-B467-CC2D82F91DFC}">
      <dgm:prSet/>
      <dgm:spPr/>
      <dgm:t>
        <a:bodyPr/>
        <a:lstStyle/>
        <a:p>
          <a:endParaRPr lang="en-US"/>
        </a:p>
      </dgm:t>
    </dgm:pt>
    <dgm:pt modelId="{07C7F15B-D0A0-4D07-9A8E-F6785B515355}">
      <dgm:prSet/>
      <dgm:spPr/>
      <dgm:t>
        <a:bodyPr/>
        <a:lstStyle/>
        <a:p>
          <a:endParaRPr lang="en-US" dirty="0"/>
        </a:p>
      </dgm:t>
    </dgm:pt>
    <dgm:pt modelId="{07532616-805A-4288-8A16-698183EAC842}" type="parTrans" cxnId="{184F573C-6E15-4CE9-9518-F66A741046C0}">
      <dgm:prSet/>
      <dgm:spPr/>
      <dgm:t>
        <a:bodyPr/>
        <a:lstStyle/>
        <a:p>
          <a:endParaRPr lang="en-US"/>
        </a:p>
      </dgm:t>
    </dgm:pt>
    <dgm:pt modelId="{7FCAE25B-3640-4D53-8430-3F58329501E0}" type="sibTrans" cxnId="{184F573C-6E15-4CE9-9518-F66A741046C0}">
      <dgm:prSet/>
      <dgm:spPr/>
      <dgm:t>
        <a:bodyPr/>
        <a:lstStyle/>
        <a:p>
          <a:endParaRPr lang="en-US"/>
        </a:p>
      </dgm:t>
    </dgm:pt>
    <dgm:pt modelId="{A2AD16DB-B76A-4CA4-B7B6-0414A2B5C86A}">
      <dgm:prSet/>
      <dgm:spPr/>
      <dgm:t>
        <a:bodyPr/>
        <a:lstStyle/>
        <a:p>
          <a:endParaRPr lang="en-US" dirty="0"/>
        </a:p>
      </dgm:t>
    </dgm:pt>
    <dgm:pt modelId="{3E16477B-928F-4127-AD35-8C5142FD3433}" type="parTrans" cxnId="{B43FF52A-5DE1-4426-95DA-8D56EFFC46CE}">
      <dgm:prSet/>
      <dgm:spPr/>
      <dgm:t>
        <a:bodyPr/>
        <a:lstStyle/>
        <a:p>
          <a:endParaRPr lang="en-US"/>
        </a:p>
      </dgm:t>
    </dgm:pt>
    <dgm:pt modelId="{25343843-F11A-4186-A573-2BB61A652903}" type="sibTrans" cxnId="{B43FF52A-5DE1-4426-95DA-8D56EFFC46CE}">
      <dgm:prSet/>
      <dgm:spPr/>
      <dgm:t>
        <a:bodyPr/>
        <a:lstStyle/>
        <a:p>
          <a:endParaRPr lang="en-US"/>
        </a:p>
      </dgm:t>
    </dgm:pt>
    <dgm:pt modelId="{DD732010-2355-4547-BCB3-7DBCFE47E7DD}">
      <dgm:prSet/>
      <dgm:spPr/>
      <dgm:t>
        <a:bodyPr/>
        <a:lstStyle/>
        <a:p>
          <a:endParaRPr lang="en-US" dirty="0"/>
        </a:p>
      </dgm:t>
    </dgm:pt>
    <dgm:pt modelId="{EE72D5C9-AF94-40B2-B74A-36470AA08347}" type="parTrans" cxnId="{879FE52E-1EAB-4F4E-BD6C-3E62B7484537}">
      <dgm:prSet/>
      <dgm:spPr/>
      <dgm:t>
        <a:bodyPr/>
        <a:lstStyle/>
        <a:p>
          <a:endParaRPr lang="en-US"/>
        </a:p>
      </dgm:t>
    </dgm:pt>
    <dgm:pt modelId="{03B7B313-445B-41FB-9CB0-5839B484FC1D}" type="sibTrans" cxnId="{879FE52E-1EAB-4F4E-BD6C-3E62B7484537}">
      <dgm:prSet/>
      <dgm:spPr/>
      <dgm:t>
        <a:bodyPr/>
        <a:lstStyle/>
        <a:p>
          <a:endParaRPr lang="en-US"/>
        </a:p>
      </dgm:t>
    </dgm:pt>
    <dgm:pt modelId="{9A1F1B22-1A75-4833-B4FC-5FEA5518B765}">
      <dgm:prSet/>
      <dgm:spPr/>
      <dgm:t>
        <a:bodyPr/>
        <a:lstStyle/>
        <a:p>
          <a:endParaRPr lang="en-US" dirty="0"/>
        </a:p>
      </dgm:t>
    </dgm:pt>
    <dgm:pt modelId="{C224EADF-C870-40FB-9644-9EC71AA9F6DE}" type="parTrans" cxnId="{3A83C7EB-E108-4DFE-B9C2-A1FAE1B909F2}">
      <dgm:prSet/>
      <dgm:spPr/>
      <dgm:t>
        <a:bodyPr/>
        <a:lstStyle/>
        <a:p>
          <a:endParaRPr lang="en-US"/>
        </a:p>
      </dgm:t>
    </dgm:pt>
    <dgm:pt modelId="{32453084-7F49-49B4-89FA-E306CC4C9552}" type="sibTrans" cxnId="{3A83C7EB-E108-4DFE-B9C2-A1FAE1B909F2}">
      <dgm:prSet/>
      <dgm:spPr/>
      <dgm:t>
        <a:bodyPr/>
        <a:lstStyle/>
        <a:p>
          <a:endParaRPr lang="en-US" dirty="0"/>
        </a:p>
      </dgm:t>
    </dgm:pt>
    <dgm:pt modelId="{9C07C544-A240-4FE5-8E59-C412CDCC06A5}">
      <dgm:prSet/>
      <dgm:spPr/>
      <dgm:t>
        <a:bodyPr/>
        <a:lstStyle/>
        <a:p>
          <a:endParaRPr lang="en-US" dirty="0"/>
        </a:p>
      </dgm:t>
    </dgm:pt>
    <dgm:pt modelId="{01829E43-87FB-46D3-89AF-1246AED576BA}" type="parTrans" cxnId="{07E62CBF-11EB-4EBF-87EA-DFBE347DAD9D}">
      <dgm:prSet/>
      <dgm:spPr/>
      <dgm:t>
        <a:bodyPr/>
        <a:lstStyle/>
        <a:p>
          <a:endParaRPr lang="en-US"/>
        </a:p>
      </dgm:t>
    </dgm:pt>
    <dgm:pt modelId="{DA7FF8DD-13B0-4AAC-B0D2-E9BC2FABA4D6}" type="sibTrans" cxnId="{07E62CBF-11EB-4EBF-87EA-DFBE347DAD9D}">
      <dgm:prSet/>
      <dgm:spPr/>
      <dgm:t>
        <a:bodyPr/>
        <a:lstStyle/>
        <a:p>
          <a:endParaRPr lang="en-US" dirty="0"/>
        </a:p>
      </dgm:t>
    </dgm:pt>
    <dgm:pt modelId="{5D2C154A-692A-44E2-A041-B9F19C43FEF2}">
      <dgm:prSet/>
      <dgm:spPr/>
      <dgm:t>
        <a:bodyPr/>
        <a:lstStyle/>
        <a:p>
          <a:endParaRPr lang="en-US" dirty="0"/>
        </a:p>
      </dgm:t>
    </dgm:pt>
    <dgm:pt modelId="{794CA92E-A13F-4F43-B270-B021D0F5EB93}" type="parTrans" cxnId="{8A122CCE-2659-425F-A9CA-F55CBE733EE2}">
      <dgm:prSet/>
      <dgm:spPr/>
      <dgm:t>
        <a:bodyPr/>
        <a:lstStyle/>
        <a:p>
          <a:endParaRPr lang="en-US"/>
        </a:p>
      </dgm:t>
    </dgm:pt>
    <dgm:pt modelId="{1A0C354F-E76C-464E-99A7-D2B04C140783}" type="sibTrans" cxnId="{8A122CCE-2659-425F-A9CA-F55CBE733EE2}">
      <dgm:prSet/>
      <dgm:spPr/>
      <dgm:t>
        <a:bodyPr/>
        <a:lstStyle/>
        <a:p>
          <a:endParaRPr lang="en-US" dirty="0"/>
        </a:p>
      </dgm:t>
    </dgm:pt>
    <dgm:pt modelId="{536B3E92-95AA-4297-BDB8-F29269D6299E}">
      <dgm:prSet/>
      <dgm:spPr/>
      <dgm:t>
        <a:bodyPr/>
        <a:lstStyle/>
        <a:p>
          <a:endParaRPr lang="en-US" dirty="0"/>
        </a:p>
      </dgm:t>
    </dgm:pt>
    <dgm:pt modelId="{68DF5CBE-997D-4F4F-8466-9AD1DDE77085}" type="parTrans" cxnId="{212C0F3D-6259-47F4-8189-A6E55DD0B5D3}">
      <dgm:prSet/>
      <dgm:spPr/>
      <dgm:t>
        <a:bodyPr/>
        <a:lstStyle/>
        <a:p>
          <a:endParaRPr lang="en-US"/>
        </a:p>
      </dgm:t>
    </dgm:pt>
    <dgm:pt modelId="{8AE02D32-89F4-4BA1-BFB8-062B90AF7C26}" type="sibTrans" cxnId="{212C0F3D-6259-47F4-8189-A6E55DD0B5D3}">
      <dgm:prSet/>
      <dgm:spPr/>
      <dgm:t>
        <a:bodyPr/>
        <a:lstStyle/>
        <a:p>
          <a:endParaRPr lang="en-US" dirty="0"/>
        </a:p>
      </dgm:t>
    </dgm:pt>
    <dgm:pt modelId="{9767C2C5-7A9B-4BF9-AEDC-08BB61E68CEC}">
      <dgm:prSet/>
      <dgm:spPr/>
      <dgm:t>
        <a:bodyPr/>
        <a:lstStyle/>
        <a:p>
          <a:endParaRPr lang="en-US" dirty="0"/>
        </a:p>
      </dgm:t>
    </dgm:pt>
    <dgm:pt modelId="{94D864BB-0337-46E0-936D-BDFF24969167}" type="parTrans" cxnId="{7A77BED8-0E1D-45F6-9865-5715EF6FB1BA}">
      <dgm:prSet/>
      <dgm:spPr/>
      <dgm:t>
        <a:bodyPr/>
        <a:lstStyle/>
        <a:p>
          <a:endParaRPr lang="en-US"/>
        </a:p>
      </dgm:t>
    </dgm:pt>
    <dgm:pt modelId="{5DE56BE3-5DC5-48D1-BB0A-6EB62A83E2E3}" type="sibTrans" cxnId="{7A77BED8-0E1D-45F6-9865-5715EF6FB1BA}">
      <dgm:prSet/>
      <dgm:spPr/>
      <dgm:t>
        <a:bodyPr/>
        <a:lstStyle/>
        <a:p>
          <a:endParaRPr lang="en-US" dirty="0"/>
        </a:p>
      </dgm:t>
    </dgm:pt>
    <dgm:pt modelId="{29610E26-1393-448B-8FD6-78061450B16B}">
      <dgm:prSet/>
      <dgm:spPr/>
      <dgm:t>
        <a:bodyPr/>
        <a:lstStyle/>
        <a:p>
          <a:endParaRPr lang="en-US" dirty="0"/>
        </a:p>
      </dgm:t>
    </dgm:pt>
    <dgm:pt modelId="{5D194221-4572-481E-A145-411B7D2E5848}" type="parTrans" cxnId="{54FED98F-AB5E-4BEF-A86E-239C32A65418}">
      <dgm:prSet/>
      <dgm:spPr/>
      <dgm:t>
        <a:bodyPr/>
        <a:lstStyle/>
        <a:p>
          <a:endParaRPr lang="en-US"/>
        </a:p>
      </dgm:t>
    </dgm:pt>
    <dgm:pt modelId="{4E475F1B-56A2-420F-8D83-9A7AC5B9161D}" type="sibTrans" cxnId="{54FED98F-AB5E-4BEF-A86E-239C32A65418}">
      <dgm:prSet/>
      <dgm:spPr/>
      <dgm:t>
        <a:bodyPr/>
        <a:lstStyle/>
        <a:p>
          <a:endParaRPr lang="en-US" dirty="0"/>
        </a:p>
      </dgm:t>
    </dgm:pt>
    <dgm:pt modelId="{59F5D80D-D394-4DA8-B1EE-BFD2C35E8698}">
      <dgm:prSet/>
      <dgm:spPr/>
      <dgm:t>
        <a:bodyPr/>
        <a:lstStyle/>
        <a:p>
          <a:endParaRPr lang="en-US" dirty="0"/>
        </a:p>
      </dgm:t>
    </dgm:pt>
    <dgm:pt modelId="{F6DF53FE-CC41-4648-B644-9A13CD613414}" type="parTrans" cxnId="{EAADA3BC-EBE2-42C8-B9E0-3C38057A0A11}">
      <dgm:prSet/>
      <dgm:spPr/>
      <dgm:t>
        <a:bodyPr/>
        <a:lstStyle/>
        <a:p>
          <a:endParaRPr lang="en-US"/>
        </a:p>
      </dgm:t>
    </dgm:pt>
    <dgm:pt modelId="{A4FDAD97-0EA5-45C9-8762-1408CDFC1A27}" type="sibTrans" cxnId="{EAADA3BC-EBE2-42C8-B9E0-3C38057A0A11}">
      <dgm:prSet/>
      <dgm:spPr/>
      <dgm:t>
        <a:bodyPr/>
        <a:lstStyle/>
        <a:p>
          <a:endParaRPr lang="en-US" dirty="0"/>
        </a:p>
      </dgm:t>
    </dgm:pt>
    <dgm:pt modelId="{1BD29E34-8916-45A9-80A6-58C4AB44DFF5}">
      <dgm:prSet/>
      <dgm:spPr/>
      <dgm:t>
        <a:bodyPr/>
        <a:lstStyle/>
        <a:p>
          <a:endParaRPr lang="en-US" dirty="0"/>
        </a:p>
      </dgm:t>
    </dgm:pt>
    <dgm:pt modelId="{6A5BBF7B-F8A7-4654-83BB-1778F868C663}" type="parTrans" cxnId="{1B3F2CA2-7825-4CFD-9A64-DB308FB32A27}">
      <dgm:prSet/>
      <dgm:spPr/>
      <dgm:t>
        <a:bodyPr/>
        <a:lstStyle/>
        <a:p>
          <a:endParaRPr lang="en-US"/>
        </a:p>
      </dgm:t>
    </dgm:pt>
    <dgm:pt modelId="{25DF600C-192F-49B2-930A-B89C27D1471E}" type="sibTrans" cxnId="{1B3F2CA2-7825-4CFD-9A64-DB308FB32A27}">
      <dgm:prSet/>
      <dgm:spPr/>
      <dgm:t>
        <a:bodyPr/>
        <a:lstStyle/>
        <a:p>
          <a:endParaRPr lang="en-US" dirty="0"/>
        </a:p>
      </dgm:t>
    </dgm:pt>
    <dgm:pt modelId="{BCD4B6D1-2E17-4359-A953-212A9B519E85}">
      <dgm:prSet/>
      <dgm:spPr/>
      <dgm:t>
        <a:bodyPr/>
        <a:lstStyle/>
        <a:p>
          <a:endParaRPr lang="en-US" dirty="0"/>
        </a:p>
      </dgm:t>
    </dgm:pt>
    <dgm:pt modelId="{A72804B9-8062-4016-90E8-F9C7DC654C15}" type="parTrans" cxnId="{A45FA6CA-BF67-4968-BA2C-A3E181681DEA}">
      <dgm:prSet/>
      <dgm:spPr/>
      <dgm:t>
        <a:bodyPr/>
        <a:lstStyle/>
        <a:p>
          <a:endParaRPr lang="en-US"/>
        </a:p>
      </dgm:t>
    </dgm:pt>
    <dgm:pt modelId="{EAE485E3-A2DC-422A-B964-163E72C7D527}" type="sibTrans" cxnId="{A45FA6CA-BF67-4968-BA2C-A3E181681DEA}">
      <dgm:prSet/>
      <dgm:spPr/>
      <dgm:t>
        <a:bodyPr/>
        <a:lstStyle/>
        <a:p>
          <a:endParaRPr lang="en-US" dirty="0"/>
        </a:p>
      </dgm:t>
    </dgm:pt>
    <dgm:pt modelId="{57830796-B9E1-440E-A924-530949252A0A}">
      <dgm:prSet/>
      <dgm:spPr/>
      <dgm:t>
        <a:bodyPr/>
        <a:lstStyle/>
        <a:p>
          <a:endParaRPr lang="en-US" dirty="0"/>
        </a:p>
      </dgm:t>
    </dgm:pt>
    <dgm:pt modelId="{2970FDF5-07A3-4B2A-9F1E-E547137C5FF2}" type="parTrans" cxnId="{2E4A59F8-4858-4321-B26C-379298664746}">
      <dgm:prSet/>
      <dgm:spPr/>
      <dgm:t>
        <a:bodyPr/>
        <a:lstStyle/>
        <a:p>
          <a:endParaRPr lang="en-US"/>
        </a:p>
      </dgm:t>
    </dgm:pt>
    <dgm:pt modelId="{672359C6-6889-48DE-9B06-BCF13E50CF81}" type="sibTrans" cxnId="{2E4A59F8-4858-4321-B26C-379298664746}">
      <dgm:prSet/>
      <dgm:spPr/>
      <dgm:t>
        <a:bodyPr/>
        <a:lstStyle/>
        <a:p>
          <a:endParaRPr lang="en-US" dirty="0"/>
        </a:p>
      </dgm:t>
    </dgm:pt>
    <dgm:pt modelId="{C123F58B-2F00-4731-8318-EA8BAA60A69D}">
      <dgm:prSet/>
      <dgm:spPr/>
      <dgm:t>
        <a:bodyPr/>
        <a:lstStyle/>
        <a:p>
          <a:endParaRPr lang="en-US" dirty="0"/>
        </a:p>
      </dgm:t>
    </dgm:pt>
    <dgm:pt modelId="{ADD49D0A-F77A-4924-B2AC-3D10130090D6}" type="parTrans" cxnId="{79D0C8B5-7F77-4990-BC7D-E4DF8A30F093}">
      <dgm:prSet/>
      <dgm:spPr/>
      <dgm:t>
        <a:bodyPr/>
        <a:lstStyle/>
        <a:p>
          <a:endParaRPr lang="en-US"/>
        </a:p>
      </dgm:t>
    </dgm:pt>
    <dgm:pt modelId="{CA72D8A3-9D41-4F98-98F7-F56B1CBA674F}" type="sibTrans" cxnId="{79D0C8B5-7F77-4990-BC7D-E4DF8A30F093}">
      <dgm:prSet/>
      <dgm:spPr/>
      <dgm:t>
        <a:bodyPr/>
        <a:lstStyle/>
        <a:p>
          <a:endParaRPr lang="en-US" dirty="0"/>
        </a:p>
      </dgm:t>
    </dgm:pt>
    <dgm:pt modelId="{312A5487-8CD4-49FA-9CB2-6003233688EF}">
      <dgm:prSet/>
      <dgm:spPr/>
      <dgm:t>
        <a:bodyPr/>
        <a:lstStyle/>
        <a:p>
          <a:endParaRPr lang="en-US" dirty="0"/>
        </a:p>
      </dgm:t>
    </dgm:pt>
    <dgm:pt modelId="{6F986C7B-EB5E-4FA9-9F02-54203E6A38B2}" type="parTrans" cxnId="{33634B83-5D42-4E23-A534-1FD77063C5A8}">
      <dgm:prSet/>
      <dgm:spPr/>
      <dgm:t>
        <a:bodyPr/>
        <a:lstStyle/>
        <a:p>
          <a:endParaRPr lang="en-US"/>
        </a:p>
      </dgm:t>
    </dgm:pt>
    <dgm:pt modelId="{A241EA7C-0AE6-49DA-868A-F7E41DB8331E}" type="sibTrans" cxnId="{33634B83-5D42-4E23-A534-1FD77063C5A8}">
      <dgm:prSet/>
      <dgm:spPr/>
      <dgm:t>
        <a:bodyPr/>
        <a:lstStyle/>
        <a:p>
          <a:endParaRPr lang="en-US" dirty="0"/>
        </a:p>
      </dgm:t>
    </dgm:pt>
    <dgm:pt modelId="{1597604F-E09E-4305-A881-A6C94B72922F}">
      <dgm:prSet/>
      <dgm:spPr/>
      <dgm:t>
        <a:bodyPr/>
        <a:lstStyle/>
        <a:p>
          <a:endParaRPr lang="en-US" dirty="0"/>
        </a:p>
      </dgm:t>
    </dgm:pt>
    <dgm:pt modelId="{1C93F3EA-CA5B-4D9C-9828-8A8F702AE266}" type="parTrans" cxnId="{BE9314B0-2D93-4BAE-90C0-5B23814639B6}">
      <dgm:prSet/>
      <dgm:spPr/>
      <dgm:t>
        <a:bodyPr/>
        <a:lstStyle/>
        <a:p>
          <a:endParaRPr lang="en-US"/>
        </a:p>
      </dgm:t>
    </dgm:pt>
    <dgm:pt modelId="{0A68E33F-9E89-4D62-9E2C-1BD50C85F7CD}" type="sibTrans" cxnId="{BE9314B0-2D93-4BAE-90C0-5B23814639B6}">
      <dgm:prSet/>
      <dgm:spPr/>
      <dgm:t>
        <a:bodyPr/>
        <a:lstStyle/>
        <a:p>
          <a:endParaRPr lang="en-US" dirty="0"/>
        </a:p>
      </dgm:t>
    </dgm:pt>
    <dgm:pt modelId="{2EBE9275-B468-4EB1-8E25-88D20111E7BA}">
      <dgm:prSet/>
      <dgm:spPr/>
      <dgm:t>
        <a:bodyPr/>
        <a:lstStyle/>
        <a:p>
          <a:endParaRPr lang="en-US" dirty="0"/>
        </a:p>
      </dgm:t>
    </dgm:pt>
    <dgm:pt modelId="{8B4693AB-DA36-47D7-8ABC-9A12354AE94A}" type="parTrans" cxnId="{79BF3DB8-E6C9-4DF5-8226-B32513900662}">
      <dgm:prSet/>
      <dgm:spPr/>
      <dgm:t>
        <a:bodyPr/>
        <a:lstStyle/>
        <a:p>
          <a:endParaRPr lang="en-US"/>
        </a:p>
      </dgm:t>
    </dgm:pt>
    <dgm:pt modelId="{1DDDDFBA-4D76-49F6-8700-D108F438751F}" type="sibTrans" cxnId="{79BF3DB8-E6C9-4DF5-8226-B32513900662}">
      <dgm:prSet/>
      <dgm:spPr/>
      <dgm:t>
        <a:bodyPr/>
        <a:lstStyle/>
        <a:p>
          <a:endParaRPr lang="en-US" dirty="0"/>
        </a:p>
      </dgm:t>
    </dgm:pt>
    <dgm:pt modelId="{7526D0BF-45A5-478F-9A5B-EE961A48FCDF}">
      <dgm:prSet/>
      <dgm:spPr/>
      <dgm:t>
        <a:bodyPr/>
        <a:lstStyle/>
        <a:p>
          <a:endParaRPr lang="en-US" dirty="0"/>
        </a:p>
      </dgm:t>
    </dgm:pt>
    <dgm:pt modelId="{996DAE7B-6D7A-4B21-93D8-B18F6F145BC6}" type="parTrans" cxnId="{CC8F6BB5-E191-48E7-A4C1-3E8101813E85}">
      <dgm:prSet/>
      <dgm:spPr/>
      <dgm:t>
        <a:bodyPr/>
        <a:lstStyle/>
        <a:p>
          <a:endParaRPr lang="en-US"/>
        </a:p>
      </dgm:t>
    </dgm:pt>
    <dgm:pt modelId="{4DD6BCFF-384A-4E50-9E9B-FEA1467E91EE}" type="sibTrans" cxnId="{CC8F6BB5-E191-48E7-A4C1-3E8101813E85}">
      <dgm:prSet/>
      <dgm:spPr/>
      <dgm:t>
        <a:bodyPr/>
        <a:lstStyle/>
        <a:p>
          <a:endParaRPr lang="en-US" dirty="0"/>
        </a:p>
      </dgm:t>
    </dgm:pt>
    <dgm:pt modelId="{4391FAD7-E5E1-4ADD-BABB-49D666A6C4A7}">
      <dgm:prSet/>
      <dgm:spPr/>
      <dgm:t>
        <a:bodyPr/>
        <a:lstStyle/>
        <a:p>
          <a:endParaRPr lang="en-US" dirty="0"/>
        </a:p>
      </dgm:t>
    </dgm:pt>
    <dgm:pt modelId="{F1E7FB59-9301-4001-B4A0-65FF76242832}" type="parTrans" cxnId="{33836BAF-8815-468A-9D3E-0ABF734FD1D3}">
      <dgm:prSet/>
      <dgm:spPr/>
      <dgm:t>
        <a:bodyPr/>
        <a:lstStyle/>
        <a:p>
          <a:endParaRPr lang="en-US"/>
        </a:p>
      </dgm:t>
    </dgm:pt>
    <dgm:pt modelId="{B5C9AB9C-C866-47C2-B79F-DC6148AB2159}" type="sibTrans" cxnId="{33836BAF-8815-468A-9D3E-0ABF734FD1D3}">
      <dgm:prSet/>
      <dgm:spPr/>
      <dgm:t>
        <a:bodyPr/>
        <a:lstStyle/>
        <a:p>
          <a:endParaRPr lang="en-US" dirty="0"/>
        </a:p>
      </dgm:t>
    </dgm:pt>
    <dgm:pt modelId="{DF292957-65C8-4776-85F8-AE26E3681959}">
      <dgm:prSet/>
      <dgm:spPr/>
      <dgm:t>
        <a:bodyPr/>
        <a:lstStyle/>
        <a:p>
          <a:endParaRPr lang="en-US" dirty="0"/>
        </a:p>
      </dgm:t>
    </dgm:pt>
    <dgm:pt modelId="{7849EA01-2032-47BB-AFF2-66E1E4C3A822}" type="parTrans" cxnId="{0116FD4E-B3CD-4D10-B6B1-FB0C240CE17A}">
      <dgm:prSet/>
      <dgm:spPr/>
      <dgm:t>
        <a:bodyPr/>
        <a:lstStyle/>
        <a:p>
          <a:endParaRPr lang="en-US"/>
        </a:p>
      </dgm:t>
    </dgm:pt>
    <dgm:pt modelId="{2B571596-2306-4648-89E7-BD54FEF25627}" type="sibTrans" cxnId="{0116FD4E-B3CD-4D10-B6B1-FB0C240CE17A}">
      <dgm:prSet/>
      <dgm:spPr/>
      <dgm:t>
        <a:bodyPr/>
        <a:lstStyle/>
        <a:p>
          <a:endParaRPr lang="en-US" dirty="0"/>
        </a:p>
      </dgm:t>
    </dgm:pt>
    <dgm:pt modelId="{BA244016-B941-46B9-B2A4-AA50A300C9B1}">
      <dgm:prSet/>
      <dgm:spPr/>
      <dgm:t>
        <a:bodyPr/>
        <a:lstStyle/>
        <a:p>
          <a:endParaRPr lang="en-US" dirty="0"/>
        </a:p>
      </dgm:t>
    </dgm:pt>
    <dgm:pt modelId="{17FA0F1C-F480-46FA-9FDA-CAF08D0B3F5A}" type="parTrans" cxnId="{43F81770-F772-478D-8EE4-9EF473A2C5F2}">
      <dgm:prSet/>
      <dgm:spPr/>
      <dgm:t>
        <a:bodyPr/>
        <a:lstStyle/>
        <a:p>
          <a:endParaRPr lang="en-US"/>
        </a:p>
      </dgm:t>
    </dgm:pt>
    <dgm:pt modelId="{12ED0D91-6CB8-4B92-ABBE-16130FA2E610}" type="sibTrans" cxnId="{43F81770-F772-478D-8EE4-9EF473A2C5F2}">
      <dgm:prSet/>
      <dgm:spPr/>
      <dgm:t>
        <a:bodyPr/>
        <a:lstStyle/>
        <a:p>
          <a:endParaRPr lang="en-US" dirty="0"/>
        </a:p>
      </dgm:t>
    </dgm:pt>
    <dgm:pt modelId="{ED3E6817-CA99-4A92-9672-7767C60D3AFC}">
      <dgm:prSet/>
      <dgm:spPr/>
      <dgm:t>
        <a:bodyPr/>
        <a:lstStyle/>
        <a:p>
          <a:endParaRPr lang="en-US" dirty="0"/>
        </a:p>
      </dgm:t>
    </dgm:pt>
    <dgm:pt modelId="{570B50CE-5E5F-492C-A6CE-FAA86B61FEE6}" type="parTrans" cxnId="{6020CAE6-E682-4263-87D3-3757BDA5C5BB}">
      <dgm:prSet/>
      <dgm:spPr/>
      <dgm:t>
        <a:bodyPr/>
        <a:lstStyle/>
        <a:p>
          <a:endParaRPr lang="en-US"/>
        </a:p>
      </dgm:t>
    </dgm:pt>
    <dgm:pt modelId="{74E4A9B3-3139-47CD-AD62-A42D0EB3995C}" type="sibTrans" cxnId="{6020CAE6-E682-4263-87D3-3757BDA5C5BB}">
      <dgm:prSet/>
      <dgm:spPr/>
      <dgm:t>
        <a:bodyPr/>
        <a:lstStyle/>
        <a:p>
          <a:endParaRPr lang="en-US" dirty="0"/>
        </a:p>
      </dgm:t>
    </dgm:pt>
    <dgm:pt modelId="{A26368B7-1095-4A58-BFE6-7B8629CCDB76}">
      <dgm:prSet/>
      <dgm:spPr/>
      <dgm:t>
        <a:bodyPr/>
        <a:lstStyle/>
        <a:p>
          <a:endParaRPr lang="en-US" dirty="0"/>
        </a:p>
      </dgm:t>
    </dgm:pt>
    <dgm:pt modelId="{F926A632-3F82-44B7-9B0C-54EDBDFB1339}" type="parTrans" cxnId="{84F658BE-028D-4EFF-9AFB-B1BB4A47F685}">
      <dgm:prSet/>
      <dgm:spPr/>
      <dgm:t>
        <a:bodyPr/>
        <a:lstStyle/>
        <a:p>
          <a:endParaRPr lang="en-US"/>
        </a:p>
      </dgm:t>
    </dgm:pt>
    <dgm:pt modelId="{69DBDE16-2128-423C-AB04-D3C2C0881A38}" type="sibTrans" cxnId="{84F658BE-028D-4EFF-9AFB-B1BB4A47F685}">
      <dgm:prSet/>
      <dgm:spPr/>
      <dgm:t>
        <a:bodyPr/>
        <a:lstStyle/>
        <a:p>
          <a:endParaRPr lang="en-US" dirty="0"/>
        </a:p>
      </dgm:t>
    </dgm:pt>
    <dgm:pt modelId="{B2133BDF-4000-4B5B-AE40-987170B1B61F}">
      <dgm:prSet/>
      <dgm:spPr/>
      <dgm:t>
        <a:bodyPr/>
        <a:lstStyle/>
        <a:p>
          <a:endParaRPr lang="en-US" dirty="0"/>
        </a:p>
      </dgm:t>
    </dgm:pt>
    <dgm:pt modelId="{78DD5593-63E5-4526-ACC4-B672B2E0D1F1}" type="parTrans" cxnId="{AD9C2D70-6AB8-479D-9A79-731CDEDFCC29}">
      <dgm:prSet/>
      <dgm:spPr/>
      <dgm:t>
        <a:bodyPr/>
        <a:lstStyle/>
        <a:p>
          <a:endParaRPr lang="en-US"/>
        </a:p>
      </dgm:t>
    </dgm:pt>
    <dgm:pt modelId="{F8A8AFFD-E262-4C58-84FA-CA9933DA9A32}" type="sibTrans" cxnId="{AD9C2D70-6AB8-479D-9A79-731CDEDFCC29}">
      <dgm:prSet/>
      <dgm:spPr/>
      <dgm:t>
        <a:bodyPr/>
        <a:lstStyle/>
        <a:p>
          <a:endParaRPr lang="en-US" dirty="0"/>
        </a:p>
      </dgm:t>
    </dgm:pt>
    <dgm:pt modelId="{56EE6181-8957-4FE0-91F7-0E7767321D74}">
      <dgm:prSet/>
      <dgm:spPr/>
      <dgm:t>
        <a:bodyPr/>
        <a:lstStyle/>
        <a:p>
          <a:endParaRPr lang="en-US" dirty="0"/>
        </a:p>
      </dgm:t>
    </dgm:pt>
    <dgm:pt modelId="{708EED9E-74DD-4C99-9872-E67687122915}" type="parTrans" cxnId="{D27AA462-6698-4923-9421-47820B644488}">
      <dgm:prSet/>
      <dgm:spPr/>
      <dgm:t>
        <a:bodyPr/>
        <a:lstStyle/>
        <a:p>
          <a:endParaRPr lang="en-US"/>
        </a:p>
      </dgm:t>
    </dgm:pt>
    <dgm:pt modelId="{D7AD315B-0060-4B2C-BA42-07A72CF0DF62}" type="sibTrans" cxnId="{D27AA462-6698-4923-9421-47820B644488}">
      <dgm:prSet/>
      <dgm:spPr/>
      <dgm:t>
        <a:bodyPr/>
        <a:lstStyle/>
        <a:p>
          <a:endParaRPr lang="en-US" dirty="0"/>
        </a:p>
      </dgm:t>
    </dgm:pt>
    <dgm:pt modelId="{F82F01E0-1BCF-432A-834D-D0718C225E79}">
      <dgm:prSet/>
      <dgm:spPr/>
      <dgm:t>
        <a:bodyPr/>
        <a:lstStyle/>
        <a:p>
          <a:endParaRPr lang="en-US" dirty="0"/>
        </a:p>
      </dgm:t>
    </dgm:pt>
    <dgm:pt modelId="{AA715B28-8262-4AEC-9B11-A1F3E142AEE3}" type="parTrans" cxnId="{3F904190-EC7A-468F-8079-9E0D0309FE61}">
      <dgm:prSet/>
      <dgm:spPr/>
      <dgm:t>
        <a:bodyPr/>
        <a:lstStyle/>
        <a:p>
          <a:endParaRPr lang="en-US"/>
        </a:p>
      </dgm:t>
    </dgm:pt>
    <dgm:pt modelId="{73E57CB0-43F1-4C49-8823-A48B6805997E}" type="sibTrans" cxnId="{3F904190-EC7A-468F-8079-9E0D0309FE61}">
      <dgm:prSet/>
      <dgm:spPr/>
      <dgm:t>
        <a:bodyPr/>
        <a:lstStyle/>
        <a:p>
          <a:endParaRPr lang="en-US" dirty="0"/>
        </a:p>
      </dgm:t>
    </dgm:pt>
    <dgm:pt modelId="{69B5AF83-9CA8-4331-BB93-A02B0A37E7C4}">
      <dgm:prSet/>
      <dgm:spPr/>
      <dgm:t>
        <a:bodyPr/>
        <a:lstStyle/>
        <a:p>
          <a:endParaRPr lang="en-US" dirty="0"/>
        </a:p>
      </dgm:t>
    </dgm:pt>
    <dgm:pt modelId="{52A0F8EA-812A-497C-B88E-1BDAD1AB875F}" type="parTrans" cxnId="{08DFD441-4774-4D0E-8F97-07EC50B50EE3}">
      <dgm:prSet/>
      <dgm:spPr/>
      <dgm:t>
        <a:bodyPr/>
        <a:lstStyle/>
        <a:p>
          <a:endParaRPr lang="en-US"/>
        </a:p>
      </dgm:t>
    </dgm:pt>
    <dgm:pt modelId="{6E35783B-B4B9-4AF3-BB68-EC2DB3060BE5}" type="sibTrans" cxnId="{08DFD441-4774-4D0E-8F97-07EC50B50EE3}">
      <dgm:prSet/>
      <dgm:spPr/>
      <dgm:t>
        <a:bodyPr/>
        <a:lstStyle/>
        <a:p>
          <a:endParaRPr lang="en-US" dirty="0"/>
        </a:p>
      </dgm:t>
    </dgm:pt>
    <dgm:pt modelId="{5A0D382F-1AEE-4869-A6BD-89E7CCC2BA45}">
      <dgm:prSet/>
      <dgm:spPr/>
      <dgm:t>
        <a:bodyPr/>
        <a:lstStyle/>
        <a:p>
          <a:endParaRPr lang="en-US" dirty="0"/>
        </a:p>
      </dgm:t>
    </dgm:pt>
    <dgm:pt modelId="{C61944CD-ABD5-46A1-BF21-1EDB1D2E311C}" type="parTrans" cxnId="{8B7F3749-F4E6-4473-82BE-3F7FAAEDF5A5}">
      <dgm:prSet/>
      <dgm:spPr/>
      <dgm:t>
        <a:bodyPr/>
        <a:lstStyle/>
        <a:p>
          <a:endParaRPr lang="en-US"/>
        </a:p>
      </dgm:t>
    </dgm:pt>
    <dgm:pt modelId="{86E08DD8-37F0-43EA-A4C6-F12B07A372C7}" type="sibTrans" cxnId="{8B7F3749-F4E6-4473-82BE-3F7FAAEDF5A5}">
      <dgm:prSet/>
      <dgm:spPr/>
      <dgm:t>
        <a:bodyPr/>
        <a:lstStyle/>
        <a:p>
          <a:endParaRPr lang="en-US" dirty="0"/>
        </a:p>
      </dgm:t>
    </dgm:pt>
    <dgm:pt modelId="{6E44D217-0802-4975-8DF8-F7C136B68DB7}">
      <dgm:prSet/>
      <dgm:spPr/>
      <dgm:t>
        <a:bodyPr/>
        <a:lstStyle/>
        <a:p>
          <a:endParaRPr lang="en-US" dirty="0"/>
        </a:p>
      </dgm:t>
    </dgm:pt>
    <dgm:pt modelId="{CB27C74D-2568-4D83-8948-2A0E7A73E53C}" type="parTrans" cxnId="{EBF0F276-347C-4207-9A17-D11421AF7ECD}">
      <dgm:prSet/>
      <dgm:spPr/>
      <dgm:t>
        <a:bodyPr/>
        <a:lstStyle/>
        <a:p>
          <a:endParaRPr lang="en-US"/>
        </a:p>
      </dgm:t>
    </dgm:pt>
    <dgm:pt modelId="{873D13AE-B310-4B50-82C5-564D626D2011}" type="sibTrans" cxnId="{EBF0F276-347C-4207-9A17-D11421AF7ECD}">
      <dgm:prSet/>
      <dgm:spPr/>
      <dgm:t>
        <a:bodyPr/>
        <a:lstStyle/>
        <a:p>
          <a:endParaRPr lang="en-US" dirty="0"/>
        </a:p>
      </dgm:t>
    </dgm:pt>
    <dgm:pt modelId="{59D5850F-42D1-4509-9BFE-77DA75D32FAC}">
      <dgm:prSet/>
      <dgm:spPr/>
      <dgm:t>
        <a:bodyPr/>
        <a:lstStyle/>
        <a:p>
          <a:endParaRPr lang="en-US" dirty="0"/>
        </a:p>
      </dgm:t>
    </dgm:pt>
    <dgm:pt modelId="{998E6483-F6A6-41F0-BC38-EC9E12942727}" type="parTrans" cxnId="{EF67F12C-549C-4945-9650-11C3183DFF27}">
      <dgm:prSet/>
      <dgm:spPr/>
      <dgm:t>
        <a:bodyPr/>
        <a:lstStyle/>
        <a:p>
          <a:endParaRPr lang="en-US"/>
        </a:p>
      </dgm:t>
    </dgm:pt>
    <dgm:pt modelId="{2B529A43-2363-4B46-911E-9D0EF25B4F36}" type="sibTrans" cxnId="{EF67F12C-549C-4945-9650-11C3183DFF27}">
      <dgm:prSet/>
      <dgm:spPr/>
      <dgm:t>
        <a:bodyPr/>
        <a:lstStyle/>
        <a:p>
          <a:endParaRPr lang="en-US" dirty="0"/>
        </a:p>
      </dgm:t>
    </dgm:pt>
    <dgm:pt modelId="{9F16DEB4-2D88-4237-BB26-EE193361411A}">
      <dgm:prSet/>
      <dgm:spPr/>
      <dgm:t>
        <a:bodyPr/>
        <a:lstStyle/>
        <a:p>
          <a:endParaRPr lang="en-US" dirty="0"/>
        </a:p>
      </dgm:t>
    </dgm:pt>
    <dgm:pt modelId="{7982B65A-B6BA-45FB-920E-8CB144FB834B}" type="parTrans" cxnId="{DB81E75D-6339-4802-85DD-65254615E93B}">
      <dgm:prSet/>
      <dgm:spPr/>
      <dgm:t>
        <a:bodyPr/>
        <a:lstStyle/>
        <a:p>
          <a:endParaRPr lang="en-US"/>
        </a:p>
      </dgm:t>
    </dgm:pt>
    <dgm:pt modelId="{C19C4BDD-2213-41DF-A53B-E2080BDC6AC6}" type="sibTrans" cxnId="{DB81E75D-6339-4802-85DD-65254615E93B}">
      <dgm:prSet/>
      <dgm:spPr/>
      <dgm:t>
        <a:bodyPr/>
        <a:lstStyle/>
        <a:p>
          <a:endParaRPr lang="en-US" dirty="0"/>
        </a:p>
      </dgm:t>
    </dgm:pt>
    <dgm:pt modelId="{5788DBF4-34B6-4C26-980E-7062BBC88091}">
      <dgm:prSet/>
      <dgm:spPr/>
      <dgm:t>
        <a:bodyPr/>
        <a:lstStyle/>
        <a:p>
          <a:endParaRPr lang="en-US" dirty="0"/>
        </a:p>
      </dgm:t>
    </dgm:pt>
    <dgm:pt modelId="{E89C8546-8D00-4BCE-BF01-083E1F9A4BBE}" type="parTrans" cxnId="{A94E1E98-18A1-4716-B6FB-67F099EFBBB4}">
      <dgm:prSet/>
      <dgm:spPr/>
      <dgm:t>
        <a:bodyPr/>
        <a:lstStyle/>
        <a:p>
          <a:endParaRPr lang="en-US"/>
        </a:p>
      </dgm:t>
    </dgm:pt>
    <dgm:pt modelId="{39815DA4-6D5A-4ECF-8C2C-C40A2BB0DBA6}" type="sibTrans" cxnId="{A94E1E98-18A1-4716-B6FB-67F099EFBBB4}">
      <dgm:prSet/>
      <dgm:spPr/>
      <dgm:t>
        <a:bodyPr/>
        <a:lstStyle/>
        <a:p>
          <a:endParaRPr lang="en-US" dirty="0"/>
        </a:p>
      </dgm:t>
    </dgm:pt>
    <dgm:pt modelId="{644B0026-BEE6-45AC-B72A-F8BFB9EE0E82}">
      <dgm:prSet/>
      <dgm:spPr/>
      <dgm:t>
        <a:bodyPr/>
        <a:lstStyle/>
        <a:p>
          <a:endParaRPr lang="en-US" dirty="0"/>
        </a:p>
      </dgm:t>
    </dgm:pt>
    <dgm:pt modelId="{554FDC5B-6990-4DBE-AAA4-AA9861FDA372}" type="parTrans" cxnId="{F3F11D2B-B16E-47E0-876B-A599316C3141}">
      <dgm:prSet/>
      <dgm:spPr/>
      <dgm:t>
        <a:bodyPr/>
        <a:lstStyle/>
        <a:p>
          <a:endParaRPr lang="en-US"/>
        </a:p>
      </dgm:t>
    </dgm:pt>
    <dgm:pt modelId="{91E5E8F0-39A5-4E73-A7C8-125C237D1170}" type="sibTrans" cxnId="{F3F11D2B-B16E-47E0-876B-A599316C3141}">
      <dgm:prSet/>
      <dgm:spPr/>
      <dgm:t>
        <a:bodyPr/>
        <a:lstStyle/>
        <a:p>
          <a:endParaRPr lang="en-US" dirty="0"/>
        </a:p>
      </dgm:t>
    </dgm:pt>
    <dgm:pt modelId="{A40F6EAB-2B60-4CC1-9F49-D5903D3A616E}">
      <dgm:prSet/>
      <dgm:spPr/>
      <dgm:t>
        <a:bodyPr/>
        <a:lstStyle/>
        <a:p>
          <a:endParaRPr lang="en-US" dirty="0"/>
        </a:p>
      </dgm:t>
    </dgm:pt>
    <dgm:pt modelId="{F4D7EDD7-9115-44DB-8D8A-E38036FA3738}" type="parTrans" cxnId="{F9246AA4-89DE-4505-8C6D-C0CFB0CF9EC5}">
      <dgm:prSet/>
      <dgm:spPr/>
      <dgm:t>
        <a:bodyPr/>
        <a:lstStyle/>
        <a:p>
          <a:endParaRPr lang="en-US"/>
        </a:p>
      </dgm:t>
    </dgm:pt>
    <dgm:pt modelId="{3ACAB2F6-3910-4D69-8736-C9991D30DB30}" type="sibTrans" cxnId="{F9246AA4-89DE-4505-8C6D-C0CFB0CF9EC5}">
      <dgm:prSet/>
      <dgm:spPr/>
      <dgm:t>
        <a:bodyPr/>
        <a:lstStyle/>
        <a:p>
          <a:endParaRPr lang="en-US" dirty="0"/>
        </a:p>
      </dgm:t>
    </dgm:pt>
    <dgm:pt modelId="{01209924-388A-4250-B08E-117FC77350F4}">
      <dgm:prSet/>
      <dgm:spPr/>
      <dgm:t>
        <a:bodyPr/>
        <a:lstStyle/>
        <a:p>
          <a:endParaRPr lang="en-US" dirty="0"/>
        </a:p>
      </dgm:t>
    </dgm:pt>
    <dgm:pt modelId="{E62947DF-C385-4541-A312-E52B21ED4FCA}" type="parTrans" cxnId="{79A5F3A2-8CA3-4D24-AC46-666013183383}">
      <dgm:prSet/>
      <dgm:spPr/>
      <dgm:t>
        <a:bodyPr/>
        <a:lstStyle/>
        <a:p>
          <a:endParaRPr lang="en-US"/>
        </a:p>
      </dgm:t>
    </dgm:pt>
    <dgm:pt modelId="{07D44A3D-B9E7-4A59-8407-0DE9361B04F4}" type="sibTrans" cxnId="{79A5F3A2-8CA3-4D24-AC46-666013183383}">
      <dgm:prSet/>
      <dgm:spPr/>
      <dgm:t>
        <a:bodyPr/>
        <a:lstStyle/>
        <a:p>
          <a:endParaRPr lang="en-US" dirty="0"/>
        </a:p>
      </dgm:t>
    </dgm:pt>
    <dgm:pt modelId="{1CEAA633-CB89-486A-901D-BE8AE895C821}">
      <dgm:prSet/>
      <dgm:spPr/>
      <dgm:t>
        <a:bodyPr/>
        <a:lstStyle/>
        <a:p>
          <a:endParaRPr lang="en-US" dirty="0"/>
        </a:p>
      </dgm:t>
    </dgm:pt>
    <dgm:pt modelId="{85E4AD6C-201F-448E-AB33-65566C56E879}" type="parTrans" cxnId="{2F48FC6C-9E2F-4D34-97E0-7B62809CD310}">
      <dgm:prSet/>
      <dgm:spPr/>
      <dgm:t>
        <a:bodyPr/>
        <a:lstStyle/>
        <a:p>
          <a:endParaRPr lang="en-US"/>
        </a:p>
      </dgm:t>
    </dgm:pt>
    <dgm:pt modelId="{EC22FD24-55FA-470B-A11F-A2C02811CC71}" type="sibTrans" cxnId="{2F48FC6C-9E2F-4D34-97E0-7B62809CD310}">
      <dgm:prSet/>
      <dgm:spPr/>
      <dgm:t>
        <a:bodyPr/>
        <a:lstStyle/>
        <a:p>
          <a:endParaRPr lang="en-US" dirty="0"/>
        </a:p>
      </dgm:t>
    </dgm:pt>
    <dgm:pt modelId="{5700A27C-35E2-48E3-9FD1-4CAD5F3ABE6E}">
      <dgm:prSet/>
      <dgm:spPr/>
      <dgm:t>
        <a:bodyPr/>
        <a:lstStyle/>
        <a:p>
          <a:endParaRPr lang="en-US" dirty="0"/>
        </a:p>
      </dgm:t>
    </dgm:pt>
    <dgm:pt modelId="{7CEEA0C1-E05C-4187-B6CD-7F9A41B7F762}" type="parTrans" cxnId="{E319CD11-DA9C-4216-8A1C-BFC767C69980}">
      <dgm:prSet/>
      <dgm:spPr/>
      <dgm:t>
        <a:bodyPr/>
        <a:lstStyle/>
        <a:p>
          <a:endParaRPr lang="en-US"/>
        </a:p>
      </dgm:t>
    </dgm:pt>
    <dgm:pt modelId="{F2853326-F96C-4388-AFDB-4A2C4E743824}" type="sibTrans" cxnId="{E319CD11-DA9C-4216-8A1C-BFC767C69980}">
      <dgm:prSet/>
      <dgm:spPr/>
      <dgm:t>
        <a:bodyPr/>
        <a:lstStyle/>
        <a:p>
          <a:endParaRPr lang="en-US" dirty="0"/>
        </a:p>
      </dgm:t>
    </dgm:pt>
    <dgm:pt modelId="{E5184F2B-2C20-4D33-94A8-E6B381F2AA89}">
      <dgm:prSet/>
      <dgm:spPr/>
      <dgm:t>
        <a:bodyPr/>
        <a:lstStyle/>
        <a:p>
          <a:endParaRPr lang="en-US" dirty="0"/>
        </a:p>
      </dgm:t>
    </dgm:pt>
    <dgm:pt modelId="{EA072171-E1D3-42D9-90FB-F6BF8A9DC275}" type="parTrans" cxnId="{12C38EF6-A2D9-4441-B7C7-2AD0408D165E}">
      <dgm:prSet/>
      <dgm:spPr/>
      <dgm:t>
        <a:bodyPr/>
        <a:lstStyle/>
        <a:p>
          <a:endParaRPr lang="en-US"/>
        </a:p>
      </dgm:t>
    </dgm:pt>
    <dgm:pt modelId="{CA1064A9-8743-41E2-AE44-DEDB5E26EACD}" type="sibTrans" cxnId="{12C38EF6-A2D9-4441-B7C7-2AD0408D165E}">
      <dgm:prSet/>
      <dgm:spPr/>
      <dgm:t>
        <a:bodyPr/>
        <a:lstStyle/>
        <a:p>
          <a:endParaRPr lang="en-US" dirty="0"/>
        </a:p>
      </dgm:t>
    </dgm:pt>
    <dgm:pt modelId="{19319B2C-5BDC-4EB3-A674-97A1478B545E}">
      <dgm:prSet/>
      <dgm:spPr/>
      <dgm:t>
        <a:bodyPr/>
        <a:lstStyle/>
        <a:p>
          <a:endParaRPr lang="en-US" dirty="0"/>
        </a:p>
      </dgm:t>
    </dgm:pt>
    <dgm:pt modelId="{F553D456-F731-4D3A-B46D-F817CB7F5851}" type="parTrans" cxnId="{A61335C6-83C9-40B2-B635-638704B41FB6}">
      <dgm:prSet/>
      <dgm:spPr/>
      <dgm:t>
        <a:bodyPr/>
        <a:lstStyle/>
        <a:p>
          <a:endParaRPr lang="en-US"/>
        </a:p>
      </dgm:t>
    </dgm:pt>
    <dgm:pt modelId="{B2ADDBB6-F258-45A2-8853-0F7137E8E7A9}" type="sibTrans" cxnId="{A61335C6-83C9-40B2-B635-638704B41FB6}">
      <dgm:prSet/>
      <dgm:spPr/>
      <dgm:t>
        <a:bodyPr/>
        <a:lstStyle/>
        <a:p>
          <a:endParaRPr lang="en-US" dirty="0"/>
        </a:p>
      </dgm:t>
    </dgm:pt>
    <dgm:pt modelId="{32DCDF77-CF91-44D2-A631-ECBBA96CD7C1}">
      <dgm:prSet/>
      <dgm:spPr/>
      <dgm:t>
        <a:bodyPr/>
        <a:lstStyle/>
        <a:p>
          <a:endParaRPr lang="en-US" dirty="0"/>
        </a:p>
      </dgm:t>
    </dgm:pt>
    <dgm:pt modelId="{A91D9FEE-F377-4D6C-AB4B-31C0AA11D758}" type="parTrans" cxnId="{7713B148-14ED-473A-AD7C-0817C71F1F75}">
      <dgm:prSet/>
      <dgm:spPr/>
      <dgm:t>
        <a:bodyPr/>
        <a:lstStyle/>
        <a:p>
          <a:endParaRPr lang="en-US"/>
        </a:p>
      </dgm:t>
    </dgm:pt>
    <dgm:pt modelId="{A4C54538-F7D4-4311-A51D-4E2F34EA916C}" type="sibTrans" cxnId="{7713B148-14ED-473A-AD7C-0817C71F1F75}">
      <dgm:prSet/>
      <dgm:spPr/>
      <dgm:t>
        <a:bodyPr/>
        <a:lstStyle/>
        <a:p>
          <a:endParaRPr lang="en-US" dirty="0"/>
        </a:p>
      </dgm:t>
    </dgm:pt>
    <dgm:pt modelId="{5F2EF8CF-431B-45E9-8F94-2DA9BB4297A8}">
      <dgm:prSet/>
      <dgm:spPr/>
      <dgm:t>
        <a:bodyPr/>
        <a:lstStyle/>
        <a:p>
          <a:endParaRPr lang="en-US" dirty="0"/>
        </a:p>
      </dgm:t>
    </dgm:pt>
    <dgm:pt modelId="{EF3B0539-08F0-4AEB-8B05-C7438EBEC90D}" type="parTrans" cxnId="{39A1F472-3E0B-438E-A508-FE898CEA4CB4}">
      <dgm:prSet/>
      <dgm:spPr/>
      <dgm:t>
        <a:bodyPr/>
        <a:lstStyle/>
        <a:p>
          <a:endParaRPr lang="en-US"/>
        </a:p>
      </dgm:t>
    </dgm:pt>
    <dgm:pt modelId="{E7380703-8E28-4A7A-8627-0A55F51FBAA5}" type="sibTrans" cxnId="{39A1F472-3E0B-438E-A508-FE898CEA4CB4}">
      <dgm:prSet/>
      <dgm:spPr/>
      <dgm:t>
        <a:bodyPr/>
        <a:lstStyle/>
        <a:p>
          <a:endParaRPr lang="en-US" dirty="0"/>
        </a:p>
      </dgm:t>
    </dgm:pt>
    <dgm:pt modelId="{B75DCA52-BF81-436A-AA73-2680B03C914A}">
      <dgm:prSet/>
      <dgm:spPr/>
      <dgm:t>
        <a:bodyPr/>
        <a:lstStyle/>
        <a:p>
          <a:endParaRPr lang="en-US" dirty="0"/>
        </a:p>
      </dgm:t>
    </dgm:pt>
    <dgm:pt modelId="{3FDC77C7-42D0-4118-88A1-C82C79A4EA03}" type="parTrans" cxnId="{FA4B331D-E821-4BC7-84CC-523B6B28A5B8}">
      <dgm:prSet/>
      <dgm:spPr/>
      <dgm:t>
        <a:bodyPr/>
        <a:lstStyle/>
        <a:p>
          <a:endParaRPr lang="en-US"/>
        </a:p>
      </dgm:t>
    </dgm:pt>
    <dgm:pt modelId="{897CAD2D-F73B-470D-B77D-BCB32DA560D4}" type="sibTrans" cxnId="{FA4B331D-E821-4BC7-84CC-523B6B28A5B8}">
      <dgm:prSet/>
      <dgm:spPr/>
      <dgm:t>
        <a:bodyPr/>
        <a:lstStyle/>
        <a:p>
          <a:endParaRPr lang="en-US" dirty="0"/>
        </a:p>
      </dgm:t>
    </dgm:pt>
    <dgm:pt modelId="{579EF5EA-2842-4ADF-99C3-1421009C0FB3}" type="pres">
      <dgm:prSet presAssocID="{F782ACB2-4612-4553-92E3-6A48A4C26154}" presName="cycle" presStyleCnt="0">
        <dgm:presLayoutVars>
          <dgm:dir/>
          <dgm:resizeHandles val="exact"/>
        </dgm:presLayoutVars>
      </dgm:prSet>
      <dgm:spPr/>
    </dgm:pt>
    <dgm:pt modelId="{C92C73D0-0868-4F70-905A-7A62734B2A6A}" type="pres">
      <dgm:prSet presAssocID="{89918BDE-D6FA-4314-AA42-43426B06130E}" presName="node" presStyleLbl="node1" presStyleIdx="0" presStyleCnt="40">
        <dgm:presLayoutVars>
          <dgm:bulletEnabled val="1"/>
        </dgm:presLayoutVars>
      </dgm:prSet>
      <dgm:spPr/>
    </dgm:pt>
    <dgm:pt modelId="{4FA142AC-EA5D-4984-8048-424EC72B37CF}" type="pres">
      <dgm:prSet presAssocID="{02DA92A8-89D6-47EA-963F-C3C7FC67C85B}" presName="sibTrans" presStyleLbl="sibTrans2D1" presStyleIdx="0" presStyleCnt="40"/>
      <dgm:spPr/>
    </dgm:pt>
    <dgm:pt modelId="{3FCF7CE9-ED77-4A7C-9F22-D445D37078AE}" type="pres">
      <dgm:prSet presAssocID="{02DA92A8-89D6-47EA-963F-C3C7FC67C85B}" presName="connectorText" presStyleLbl="sibTrans2D1" presStyleIdx="0" presStyleCnt="40"/>
      <dgm:spPr/>
    </dgm:pt>
    <dgm:pt modelId="{E2BDA289-9E7F-43D2-8E8A-C602380955F6}" type="pres">
      <dgm:prSet presAssocID="{9A1F1B22-1A75-4833-B4FC-5FEA5518B765}" presName="node" presStyleLbl="node1" presStyleIdx="1" presStyleCnt="40">
        <dgm:presLayoutVars>
          <dgm:bulletEnabled val="1"/>
        </dgm:presLayoutVars>
      </dgm:prSet>
      <dgm:spPr/>
    </dgm:pt>
    <dgm:pt modelId="{4B717A0F-8771-4A45-B6AA-FD732A724C9E}" type="pres">
      <dgm:prSet presAssocID="{32453084-7F49-49B4-89FA-E306CC4C9552}" presName="sibTrans" presStyleLbl="sibTrans2D1" presStyleIdx="1" presStyleCnt="40"/>
      <dgm:spPr/>
    </dgm:pt>
    <dgm:pt modelId="{218F701D-8780-41D0-BCC2-CE1F9EE4B4A8}" type="pres">
      <dgm:prSet presAssocID="{32453084-7F49-49B4-89FA-E306CC4C9552}" presName="connectorText" presStyleLbl="sibTrans2D1" presStyleIdx="1" presStyleCnt="40"/>
      <dgm:spPr/>
    </dgm:pt>
    <dgm:pt modelId="{FD731FF4-9760-4231-AA26-446560B181EB}" type="pres">
      <dgm:prSet presAssocID="{9C07C544-A240-4FE5-8E59-C412CDCC06A5}" presName="node" presStyleLbl="node1" presStyleIdx="2" presStyleCnt="40">
        <dgm:presLayoutVars>
          <dgm:bulletEnabled val="1"/>
        </dgm:presLayoutVars>
      </dgm:prSet>
      <dgm:spPr/>
    </dgm:pt>
    <dgm:pt modelId="{A6A09441-8928-4DD4-965E-ACD6B5489F63}" type="pres">
      <dgm:prSet presAssocID="{DA7FF8DD-13B0-4AAC-B0D2-E9BC2FABA4D6}" presName="sibTrans" presStyleLbl="sibTrans2D1" presStyleIdx="2" presStyleCnt="40"/>
      <dgm:spPr/>
    </dgm:pt>
    <dgm:pt modelId="{C46B9099-149F-4D79-B1D7-B378097F05F4}" type="pres">
      <dgm:prSet presAssocID="{DA7FF8DD-13B0-4AAC-B0D2-E9BC2FABA4D6}" presName="connectorText" presStyleLbl="sibTrans2D1" presStyleIdx="2" presStyleCnt="40"/>
      <dgm:spPr/>
    </dgm:pt>
    <dgm:pt modelId="{5A44537F-E502-484A-B54C-161A75387D52}" type="pres">
      <dgm:prSet presAssocID="{5D2C154A-692A-44E2-A041-B9F19C43FEF2}" presName="node" presStyleLbl="node1" presStyleIdx="3" presStyleCnt="40">
        <dgm:presLayoutVars>
          <dgm:bulletEnabled val="1"/>
        </dgm:presLayoutVars>
      </dgm:prSet>
      <dgm:spPr/>
    </dgm:pt>
    <dgm:pt modelId="{BCCD1735-3374-4721-BEF9-11CCD9A2DD48}" type="pres">
      <dgm:prSet presAssocID="{1A0C354F-E76C-464E-99A7-D2B04C140783}" presName="sibTrans" presStyleLbl="sibTrans2D1" presStyleIdx="3" presStyleCnt="40"/>
      <dgm:spPr/>
    </dgm:pt>
    <dgm:pt modelId="{5207087E-FC7B-4DE7-941A-D0D7D77D43CA}" type="pres">
      <dgm:prSet presAssocID="{1A0C354F-E76C-464E-99A7-D2B04C140783}" presName="connectorText" presStyleLbl="sibTrans2D1" presStyleIdx="3" presStyleCnt="40"/>
      <dgm:spPr/>
    </dgm:pt>
    <dgm:pt modelId="{B0608ED5-E7DC-4C39-8859-B8C85F521F9C}" type="pres">
      <dgm:prSet presAssocID="{536B3E92-95AA-4297-BDB8-F29269D6299E}" presName="node" presStyleLbl="node1" presStyleIdx="4" presStyleCnt="40">
        <dgm:presLayoutVars>
          <dgm:bulletEnabled val="1"/>
        </dgm:presLayoutVars>
      </dgm:prSet>
      <dgm:spPr/>
    </dgm:pt>
    <dgm:pt modelId="{E212FFF4-9223-45FB-8A97-08FC78EC227F}" type="pres">
      <dgm:prSet presAssocID="{8AE02D32-89F4-4BA1-BFB8-062B90AF7C26}" presName="sibTrans" presStyleLbl="sibTrans2D1" presStyleIdx="4" presStyleCnt="40"/>
      <dgm:spPr/>
    </dgm:pt>
    <dgm:pt modelId="{1FA59E5A-50A4-47E4-96D2-6EF9AAAC1164}" type="pres">
      <dgm:prSet presAssocID="{8AE02D32-89F4-4BA1-BFB8-062B90AF7C26}" presName="connectorText" presStyleLbl="sibTrans2D1" presStyleIdx="4" presStyleCnt="40"/>
      <dgm:spPr/>
    </dgm:pt>
    <dgm:pt modelId="{3B48658E-4174-41EC-ADC5-04F09B98E8AE}" type="pres">
      <dgm:prSet presAssocID="{9767C2C5-7A9B-4BF9-AEDC-08BB61E68CEC}" presName="node" presStyleLbl="node1" presStyleIdx="5" presStyleCnt="40">
        <dgm:presLayoutVars>
          <dgm:bulletEnabled val="1"/>
        </dgm:presLayoutVars>
      </dgm:prSet>
      <dgm:spPr/>
    </dgm:pt>
    <dgm:pt modelId="{7E28017C-69F1-4CCF-A6D7-885616A2628E}" type="pres">
      <dgm:prSet presAssocID="{5DE56BE3-5DC5-48D1-BB0A-6EB62A83E2E3}" presName="sibTrans" presStyleLbl="sibTrans2D1" presStyleIdx="5" presStyleCnt="40"/>
      <dgm:spPr/>
    </dgm:pt>
    <dgm:pt modelId="{DEE6E533-E546-47B9-9D29-1053972B7A59}" type="pres">
      <dgm:prSet presAssocID="{5DE56BE3-5DC5-48D1-BB0A-6EB62A83E2E3}" presName="connectorText" presStyleLbl="sibTrans2D1" presStyleIdx="5" presStyleCnt="40"/>
      <dgm:spPr/>
    </dgm:pt>
    <dgm:pt modelId="{4B6FF1D5-139C-4A9E-BE2A-C9C2976A9B90}" type="pres">
      <dgm:prSet presAssocID="{29610E26-1393-448B-8FD6-78061450B16B}" presName="node" presStyleLbl="node1" presStyleIdx="6" presStyleCnt="40">
        <dgm:presLayoutVars>
          <dgm:bulletEnabled val="1"/>
        </dgm:presLayoutVars>
      </dgm:prSet>
      <dgm:spPr/>
    </dgm:pt>
    <dgm:pt modelId="{E231C36B-28CA-4A1A-A65A-7FC8C917C670}" type="pres">
      <dgm:prSet presAssocID="{4E475F1B-56A2-420F-8D83-9A7AC5B9161D}" presName="sibTrans" presStyleLbl="sibTrans2D1" presStyleIdx="6" presStyleCnt="40"/>
      <dgm:spPr/>
    </dgm:pt>
    <dgm:pt modelId="{0F935747-2475-4B54-A4BD-D00DA4235B83}" type="pres">
      <dgm:prSet presAssocID="{4E475F1B-56A2-420F-8D83-9A7AC5B9161D}" presName="connectorText" presStyleLbl="sibTrans2D1" presStyleIdx="6" presStyleCnt="40"/>
      <dgm:spPr/>
    </dgm:pt>
    <dgm:pt modelId="{5955EC28-6A5B-4854-97FD-56BF004F7A93}" type="pres">
      <dgm:prSet presAssocID="{59F5D80D-D394-4DA8-B1EE-BFD2C35E8698}" presName="node" presStyleLbl="node1" presStyleIdx="7" presStyleCnt="40">
        <dgm:presLayoutVars>
          <dgm:bulletEnabled val="1"/>
        </dgm:presLayoutVars>
      </dgm:prSet>
      <dgm:spPr/>
    </dgm:pt>
    <dgm:pt modelId="{7418C013-9F65-49B4-8AB4-02A8A7E8B2B1}" type="pres">
      <dgm:prSet presAssocID="{A4FDAD97-0EA5-45C9-8762-1408CDFC1A27}" presName="sibTrans" presStyleLbl="sibTrans2D1" presStyleIdx="7" presStyleCnt="40"/>
      <dgm:spPr/>
    </dgm:pt>
    <dgm:pt modelId="{DCCECA40-1E8E-4612-B823-692DCCBD1EA3}" type="pres">
      <dgm:prSet presAssocID="{A4FDAD97-0EA5-45C9-8762-1408CDFC1A27}" presName="connectorText" presStyleLbl="sibTrans2D1" presStyleIdx="7" presStyleCnt="40"/>
      <dgm:spPr/>
    </dgm:pt>
    <dgm:pt modelId="{C8C314CB-BC52-4B5D-9A9E-2549904458B0}" type="pres">
      <dgm:prSet presAssocID="{1BD29E34-8916-45A9-80A6-58C4AB44DFF5}" presName="node" presStyleLbl="node1" presStyleIdx="8" presStyleCnt="40">
        <dgm:presLayoutVars>
          <dgm:bulletEnabled val="1"/>
        </dgm:presLayoutVars>
      </dgm:prSet>
      <dgm:spPr/>
    </dgm:pt>
    <dgm:pt modelId="{8D184F9F-78A9-45D9-9804-0F8032DE26A6}" type="pres">
      <dgm:prSet presAssocID="{25DF600C-192F-49B2-930A-B89C27D1471E}" presName="sibTrans" presStyleLbl="sibTrans2D1" presStyleIdx="8" presStyleCnt="40"/>
      <dgm:spPr/>
    </dgm:pt>
    <dgm:pt modelId="{C8C1E075-9C61-4E77-BBAB-A2307E2F9662}" type="pres">
      <dgm:prSet presAssocID="{25DF600C-192F-49B2-930A-B89C27D1471E}" presName="connectorText" presStyleLbl="sibTrans2D1" presStyleIdx="8" presStyleCnt="40"/>
      <dgm:spPr/>
    </dgm:pt>
    <dgm:pt modelId="{18E08B15-C0D9-4DCD-9841-29CB326A1D96}" type="pres">
      <dgm:prSet presAssocID="{BCD4B6D1-2E17-4359-A953-212A9B519E85}" presName="node" presStyleLbl="node1" presStyleIdx="9" presStyleCnt="40">
        <dgm:presLayoutVars>
          <dgm:bulletEnabled val="1"/>
        </dgm:presLayoutVars>
      </dgm:prSet>
      <dgm:spPr/>
    </dgm:pt>
    <dgm:pt modelId="{7D136A40-4E7A-4E9A-9C18-C15FEB3E9255}" type="pres">
      <dgm:prSet presAssocID="{EAE485E3-A2DC-422A-B964-163E72C7D527}" presName="sibTrans" presStyleLbl="sibTrans2D1" presStyleIdx="9" presStyleCnt="40"/>
      <dgm:spPr/>
    </dgm:pt>
    <dgm:pt modelId="{6C5B256C-6505-4283-9CD0-6230D6E52DC7}" type="pres">
      <dgm:prSet presAssocID="{EAE485E3-A2DC-422A-B964-163E72C7D527}" presName="connectorText" presStyleLbl="sibTrans2D1" presStyleIdx="9" presStyleCnt="40"/>
      <dgm:spPr/>
    </dgm:pt>
    <dgm:pt modelId="{09497094-52B8-416E-9902-37FB4C94E7F2}" type="pres">
      <dgm:prSet presAssocID="{57830796-B9E1-440E-A924-530949252A0A}" presName="node" presStyleLbl="node1" presStyleIdx="10" presStyleCnt="40">
        <dgm:presLayoutVars>
          <dgm:bulletEnabled val="1"/>
        </dgm:presLayoutVars>
      </dgm:prSet>
      <dgm:spPr/>
    </dgm:pt>
    <dgm:pt modelId="{260B842C-BA56-4835-9181-EEB1DAD49F6C}" type="pres">
      <dgm:prSet presAssocID="{672359C6-6889-48DE-9B06-BCF13E50CF81}" presName="sibTrans" presStyleLbl="sibTrans2D1" presStyleIdx="10" presStyleCnt="40"/>
      <dgm:spPr/>
    </dgm:pt>
    <dgm:pt modelId="{9195B8AE-7F75-4B45-A773-A3DB3F151B7F}" type="pres">
      <dgm:prSet presAssocID="{672359C6-6889-48DE-9B06-BCF13E50CF81}" presName="connectorText" presStyleLbl="sibTrans2D1" presStyleIdx="10" presStyleCnt="40"/>
      <dgm:spPr/>
    </dgm:pt>
    <dgm:pt modelId="{1791F869-F782-403E-9EEE-8485296AB1DC}" type="pres">
      <dgm:prSet presAssocID="{C123F58B-2F00-4731-8318-EA8BAA60A69D}" presName="node" presStyleLbl="node1" presStyleIdx="11" presStyleCnt="40">
        <dgm:presLayoutVars>
          <dgm:bulletEnabled val="1"/>
        </dgm:presLayoutVars>
      </dgm:prSet>
      <dgm:spPr/>
    </dgm:pt>
    <dgm:pt modelId="{EDD308D6-556F-4E65-A02C-12C45C150755}" type="pres">
      <dgm:prSet presAssocID="{CA72D8A3-9D41-4F98-98F7-F56B1CBA674F}" presName="sibTrans" presStyleLbl="sibTrans2D1" presStyleIdx="11" presStyleCnt="40"/>
      <dgm:spPr/>
    </dgm:pt>
    <dgm:pt modelId="{0622AEEF-FEE1-41CF-A694-BB87DF404F74}" type="pres">
      <dgm:prSet presAssocID="{CA72D8A3-9D41-4F98-98F7-F56B1CBA674F}" presName="connectorText" presStyleLbl="sibTrans2D1" presStyleIdx="11" presStyleCnt="40"/>
      <dgm:spPr/>
    </dgm:pt>
    <dgm:pt modelId="{FB762D63-E97E-4D71-BE53-DE8DBC2C1724}" type="pres">
      <dgm:prSet presAssocID="{312A5487-8CD4-49FA-9CB2-6003233688EF}" presName="node" presStyleLbl="node1" presStyleIdx="12" presStyleCnt="40">
        <dgm:presLayoutVars>
          <dgm:bulletEnabled val="1"/>
        </dgm:presLayoutVars>
      </dgm:prSet>
      <dgm:spPr/>
    </dgm:pt>
    <dgm:pt modelId="{EC905E59-477F-4D62-B2EE-61B86BF0663B}" type="pres">
      <dgm:prSet presAssocID="{A241EA7C-0AE6-49DA-868A-F7E41DB8331E}" presName="sibTrans" presStyleLbl="sibTrans2D1" presStyleIdx="12" presStyleCnt="40"/>
      <dgm:spPr/>
    </dgm:pt>
    <dgm:pt modelId="{0C7C01B0-8BE9-4115-9C55-5F785CB9F95D}" type="pres">
      <dgm:prSet presAssocID="{A241EA7C-0AE6-49DA-868A-F7E41DB8331E}" presName="connectorText" presStyleLbl="sibTrans2D1" presStyleIdx="12" presStyleCnt="40"/>
      <dgm:spPr/>
    </dgm:pt>
    <dgm:pt modelId="{96947AF0-965B-4F9B-B692-11B522E20C19}" type="pres">
      <dgm:prSet presAssocID="{1597604F-E09E-4305-A881-A6C94B72922F}" presName="node" presStyleLbl="node1" presStyleIdx="13" presStyleCnt="40">
        <dgm:presLayoutVars>
          <dgm:bulletEnabled val="1"/>
        </dgm:presLayoutVars>
      </dgm:prSet>
      <dgm:spPr/>
    </dgm:pt>
    <dgm:pt modelId="{C5631367-2D87-4B2B-B2C5-CE6B323DF7FA}" type="pres">
      <dgm:prSet presAssocID="{0A68E33F-9E89-4D62-9E2C-1BD50C85F7CD}" presName="sibTrans" presStyleLbl="sibTrans2D1" presStyleIdx="13" presStyleCnt="40"/>
      <dgm:spPr/>
    </dgm:pt>
    <dgm:pt modelId="{5EB0D98E-0F20-43A6-80D5-B3B233B0809C}" type="pres">
      <dgm:prSet presAssocID="{0A68E33F-9E89-4D62-9E2C-1BD50C85F7CD}" presName="connectorText" presStyleLbl="sibTrans2D1" presStyleIdx="13" presStyleCnt="40"/>
      <dgm:spPr/>
    </dgm:pt>
    <dgm:pt modelId="{55735BFC-D4F1-4100-BCD7-BD7015A20F24}" type="pres">
      <dgm:prSet presAssocID="{2EBE9275-B468-4EB1-8E25-88D20111E7BA}" presName="node" presStyleLbl="node1" presStyleIdx="14" presStyleCnt="40">
        <dgm:presLayoutVars>
          <dgm:bulletEnabled val="1"/>
        </dgm:presLayoutVars>
      </dgm:prSet>
      <dgm:spPr/>
    </dgm:pt>
    <dgm:pt modelId="{DE861B79-D5E8-45CE-B3D7-7B4663C08343}" type="pres">
      <dgm:prSet presAssocID="{1DDDDFBA-4D76-49F6-8700-D108F438751F}" presName="sibTrans" presStyleLbl="sibTrans2D1" presStyleIdx="14" presStyleCnt="40"/>
      <dgm:spPr/>
    </dgm:pt>
    <dgm:pt modelId="{580499F6-BF8C-4CF2-8E19-422B1FEA8F54}" type="pres">
      <dgm:prSet presAssocID="{1DDDDFBA-4D76-49F6-8700-D108F438751F}" presName="connectorText" presStyleLbl="sibTrans2D1" presStyleIdx="14" presStyleCnt="40"/>
      <dgm:spPr/>
    </dgm:pt>
    <dgm:pt modelId="{B163F2E1-C224-4C1F-8BF1-B257F8DA90F1}" type="pres">
      <dgm:prSet presAssocID="{7526D0BF-45A5-478F-9A5B-EE961A48FCDF}" presName="node" presStyleLbl="node1" presStyleIdx="15" presStyleCnt="40">
        <dgm:presLayoutVars>
          <dgm:bulletEnabled val="1"/>
        </dgm:presLayoutVars>
      </dgm:prSet>
      <dgm:spPr/>
    </dgm:pt>
    <dgm:pt modelId="{28C21F8D-7890-436C-ABC3-A76D9C048DC6}" type="pres">
      <dgm:prSet presAssocID="{4DD6BCFF-384A-4E50-9E9B-FEA1467E91EE}" presName="sibTrans" presStyleLbl="sibTrans2D1" presStyleIdx="15" presStyleCnt="40"/>
      <dgm:spPr/>
    </dgm:pt>
    <dgm:pt modelId="{5D40974C-DFE4-484E-A2B9-E3E4D2DEBED9}" type="pres">
      <dgm:prSet presAssocID="{4DD6BCFF-384A-4E50-9E9B-FEA1467E91EE}" presName="connectorText" presStyleLbl="sibTrans2D1" presStyleIdx="15" presStyleCnt="40"/>
      <dgm:spPr/>
    </dgm:pt>
    <dgm:pt modelId="{B297DBDA-41C8-403B-A287-2DE0B2B2F734}" type="pres">
      <dgm:prSet presAssocID="{4391FAD7-E5E1-4ADD-BABB-49D666A6C4A7}" presName="node" presStyleLbl="node1" presStyleIdx="16" presStyleCnt="40">
        <dgm:presLayoutVars>
          <dgm:bulletEnabled val="1"/>
        </dgm:presLayoutVars>
      </dgm:prSet>
      <dgm:spPr/>
    </dgm:pt>
    <dgm:pt modelId="{6CB910F7-627A-416A-9AE0-0E9818681229}" type="pres">
      <dgm:prSet presAssocID="{B5C9AB9C-C866-47C2-B79F-DC6148AB2159}" presName="sibTrans" presStyleLbl="sibTrans2D1" presStyleIdx="16" presStyleCnt="40"/>
      <dgm:spPr/>
    </dgm:pt>
    <dgm:pt modelId="{DD733C23-EA87-4BF0-821E-87250C1EEDBA}" type="pres">
      <dgm:prSet presAssocID="{B5C9AB9C-C866-47C2-B79F-DC6148AB2159}" presName="connectorText" presStyleLbl="sibTrans2D1" presStyleIdx="16" presStyleCnt="40"/>
      <dgm:spPr/>
    </dgm:pt>
    <dgm:pt modelId="{C99B1DB8-B0AD-4FE5-84DC-CD9571D15F74}" type="pres">
      <dgm:prSet presAssocID="{DF292957-65C8-4776-85F8-AE26E3681959}" presName="node" presStyleLbl="node1" presStyleIdx="17" presStyleCnt="40">
        <dgm:presLayoutVars>
          <dgm:bulletEnabled val="1"/>
        </dgm:presLayoutVars>
      </dgm:prSet>
      <dgm:spPr/>
    </dgm:pt>
    <dgm:pt modelId="{2EBD388A-825F-4832-8A74-827A6C7E3368}" type="pres">
      <dgm:prSet presAssocID="{2B571596-2306-4648-89E7-BD54FEF25627}" presName="sibTrans" presStyleLbl="sibTrans2D1" presStyleIdx="17" presStyleCnt="40"/>
      <dgm:spPr/>
    </dgm:pt>
    <dgm:pt modelId="{2B64C12D-7C38-4E3C-BB67-21E0181FD51F}" type="pres">
      <dgm:prSet presAssocID="{2B571596-2306-4648-89E7-BD54FEF25627}" presName="connectorText" presStyleLbl="sibTrans2D1" presStyleIdx="17" presStyleCnt="40"/>
      <dgm:spPr/>
    </dgm:pt>
    <dgm:pt modelId="{54435782-E9E7-4F85-8EE9-B762378628C5}" type="pres">
      <dgm:prSet presAssocID="{BA244016-B941-46B9-B2A4-AA50A300C9B1}" presName="node" presStyleLbl="node1" presStyleIdx="18" presStyleCnt="40">
        <dgm:presLayoutVars>
          <dgm:bulletEnabled val="1"/>
        </dgm:presLayoutVars>
      </dgm:prSet>
      <dgm:spPr/>
    </dgm:pt>
    <dgm:pt modelId="{2EA5A0E0-D734-4B00-A1FA-65E8CB15031C}" type="pres">
      <dgm:prSet presAssocID="{12ED0D91-6CB8-4B92-ABBE-16130FA2E610}" presName="sibTrans" presStyleLbl="sibTrans2D1" presStyleIdx="18" presStyleCnt="40"/>
      <dgm:spPr/>
    </dgm:pt>
    <dgm:pt modelId="{3966764B-E5F3-4CFC-A881-5984C06723CB}" type="pres">
      <dgm:prSet presAssocID="{12ED0D91-6CB8-4B92-ABBE-16130FA2E610}" presName="connectorText" presStyleLbl="sibTrans2D1" presStyleIdx="18" presStyleCnt="40"/>
      <dgm:spPr/>
    </dgm:pt>
    <dgm:pt modelId="{CDE86F57-8E75-4885-99A7-4D78278841E9}" type="pres">
      <dgm:prSet presAssocID="{ED3E6817-CA99-4A92-9672-7767C60D3AFC}" presName="node" presStyleLbl="node1" presStyleIdx="19" presStyleCnt="40">
        <dgm:presLayoutVars>
          <dgm:bulletEnabled val="1"/>
        </dgm:presLayoutVars>
      </dgm:prSet>
      <dgm:spPr/>
    </dgm:pt>
    <dgm:pt modelId="{A0769171-C666-4FF2-B3B0-56A5612FFB02}" type="pres">
      <dgm:prSet presAssocID="{74E4A9B3-3139-47CD-AD62-A42D0EB3995C}" presName="sibTrans" presStyleLbl="sibTrans2D1" presStyleIdx="19" presStyleCnt="40"/>
      <dgm:spPr/>
    </dgm:pt>
    <dgm:pt modelId="{7B2C094D-5B84-400D-88A5-467C86404646}" type="pres">
      <dgm:prSet presAssocID="{74E4A9B3-3139-47CD-AD62-A42D0EB3995C}" presName="connectorText" presStyleLbl="sibTrans2D1" presStyleIdx="19" presStyleCnt="40"/>
      <dgm:spPr/>
    </dgm:pt>
    <dgm:pt modelId="{9DEC7CBC-8051-4551-94AA-2377EFF8A353}" type="pres">
      <dgm:prSet presAssocID="{A26368B7-1095-4A58-BFE6-7B8629CCDB76}" presName="node" presStyleLbl="node1" presStyleIdx="20" presStyleCnt="40">
        <dgm:presLayoutVars>
          <dgm:bulletEnabled val="1"/>
        </dgm:presLayoutVars>
      </dgm:prSet>
      <dgm:spPr/>
    </dgm:pt>
    <dgm:pt modelId="{83D03F91-A8FE-4A56-A9F0-21F8696B64A1}" type="pres">
      <dgm:prSet presAssocID="{69DBDE16-2128-423C-AB04-D3C2C0881A38}" presName="sibTrans" presStyleLbl="sibTrans2D1" presStyleIdx="20" presStyleCnt="40"/>
      <dgm:spPr/>
    </dgm:pt>
    <dgm:pt modelId="{A52815B2-9F64-4E57-9CA8-0D6C5ACB4DE9}" type="pres">
      <dgm:prSet presAssocID="{69DBDE16-2128-423C-AB04-D3C2C0881A38}" presName="connectorText" presStyleLbl="sibTrans2D1" presStyleIdx="20" presStyleCnt="40"/>
      <dgm:spPr/>
    </dgm:pt>
    <dgm:pt modelId="{D9F7CAE3-C01B-4758-A92D-BE4DEABF1CC9}" type="pres">
      <dgm:prSet presAssocID="{B2133BDF-4000-4B5B-AE40-987170B1B61F}" presName="node" presStyleLbl="node1" presStyleIdx="21" presStyleCnt="40">
        <dgm:presLayoutVars>
          <dgm:bulletEnabled val="1"/>
        </dgm:presLayoutVars>
      </dgm:prSet>
      <dgm:spPr/>
    </dgm:pt>
    <dgm:pt modelId="{6FDF4861-3D9E-4C44-8A76-CB261CA08A3D}" type="pres">
      <dgm:prSet presAssocID="{F8A8AFFD-E262-4C58-84FA-CA9933DA9A32}" presName="sibTrans" presStyleLbl="sibTrans2D1" presStyleIdx="21" presStyleCnt="40"/>
      <dgm:spPr/>
    </dgm:pt>
    <dgm:pt modelId="{852FF442-59AB-47FA-976D-352D933D04DA}" type="pres">
      <dgm:prSet presAssocID="{F8A8AFFD-E262-4C58-84FA-CA9933DA9A32}" presName="connectorText" presStyleLbl="sibTrans2D1" presStyleIdx="21" presStyleCnt="40"/>
      <dgm:spPr/>
    </dgm:pt>
    <dgm:pt modelId="{6EBA7549-78C0-447A-A63C-4A8563F87F58}" type="pres">
      <dgm:prSet presAssocID="{56EE6181-8957-4FE0-91F7-0E7767321D74}" presName="node" presStyleLbl="node1" presStyleIdx="22" presStyleCnt="40">
        <dgm:presLayoutVars>
          <dgm:bulletEnabled val="1"/>
        </dgm:presLayoutVars>
      </dgm:prSet>
      <dgm:spPr/>
    </dgm:pt>
    <dgm:pt modelId="{F7AC09C3-F9FA-4334-9744-58F7A351FD8B}" type="pres">
      <dgm:prSet presAssocID="{D7AD315B-0060-4B2C-BA42-07A72CF0DF62}" presName="sibTrans" presStyleLbl="sibTrans2D1" presStyleIdx="22" presStyleCnt="40"/>
      <dgm:spPr/>
    </dgm:pt>
    <dgm:pt modelId="{301FE2EF-9FED-451A-9979-7EA2CEC731F6}" type="pres">
      <dgm:prSet presAssocID="{D7AD315B-0060-4B2C-BA42-07A72CF0DF62}" presName="connectorText" presStyleLbl="sibTrans2D1" presStyleIdx="22" presStyleCnt="40"/>
      <dgm:spPr/>
    </dgm:pt>
    <dgm:pt modelId="{DB7E8DCC-E9E2-41AE-8FAC-BD770394B585}" type="pres">
      <dgm:prSet presAssocID="{F82F01E0-1BCF-432A-834D-D0718C225E79}" presName="node" presStyleLbl="node1" presStyleIdx="23" presStyleCnt="40">
        <dgm:presLayoutVars>
          <dgm:bulletEnabled val="1"/>
        </dgm:presLayoutVars>
      </dgm:prSet>
      <dgm:spPr/>
    </dgm:pt>
    <dgm:pt modelId="{FC934B90-2FD7-4C78-BC82-6495CAA54F71}" type="pres">
      <dgm:prSet presAssocID="{73E57CB0-43F1-4C49-8823-A48B6805997E}" presName="sibTrans" presStyleLbl="sibTrans2D1" presStyleIdx="23" presStyleCnt="40"/>
      <dgm:spPr/>
    </dgm:pt>
    <dgm:pt modelId="{F31A80A4-265E-4576-A76C-69F7407682D5}" type="pres">
      <dgm:prSet presAssocID="{73E57CB0-43F1-4C49-8823-A48B6805997E}" presName="connectorText" presStyleLbl="sibTrans2D1" presStyleIdx="23" presStyleCnt="40"/>
      <dgm:spPr/>
    </dgm:pt>
    <dgm:pt modelId="{7FBA136C-815F-4FB3-A797-A7F155D00FEA}" type="pres">
      <dgm:prSet presAssocID="{69B5AF83-9CA8-4331-BB93-A02B0A37E7C4}" presName="node" presStyleLbl="node1" presStyleIdx="24" presStyleCnt="40">
        <dgm:presLayoutVars>
          <dgm:bulletEnabled val="1"/>
        </dgm:presLayoutVars>
      </dgm:prSet>
      <dgm:spPr/>
    </dgm:pt>
    <dgm:pt modelId="{7A5C7786-EEB7-4840-8AB2-E617DD766E4C}" type="pres">
      <dgm:prSet presAssocID="{6E35783B-B4B9-4AF3-BB68-EC2DB3060BE5}" presName="sibTrans" presStyleLbl="sibTrans2D1" presStyleIdx="24" presStyleCnt="40"/>
      <dgm:spPr/>
    </dgm:pt>
    <dgm:pt modelId="{80DBCA40-2BA0-486C-9739-9EB1943722FB}" type="pres">
      <dgm:prSet presAssocID="{6E35783B-B4B9-4AF3-BB68-EC2DB3060BE5}" presName="connectorText" presStyleLbl="sibTrans2D1" presStyleIdx="24" presStyleCnt="40"/>
      <dgm:spPr/>
    </dgm:pt>
    <dgm:pt modelId="{2B3C09D0-6E4A-4698-ADBA-7CF55040E0C7}" type="pres">
      <dgm:prSet presAssocID="{5A0D382F-1AEE-4869-A6BD-89E7CCC2BA45}" presName="node" presStyleLbl="node1" presStyleIdx="25" presStyleCnt="40">
        <dgm:presLayoutVars>
          <dgm:bulletEnabled val="1"/>
        </dgm:presLayoutVars>
      </dgm:prSet>
      <dgm:spPr/>
    </dgm:pt>
    <dgm:pt modelId="{0B3E9032-3902-463F-B436-0798A35C9EC5}" type="pres">
      <dgm:prSet presAssocID="{86E08DD8-37F0-43EA-A4C6-F12B07A372C7}" presName="sibTrans" presStyleLbl="sibTrans2D1" presStyleIdx="25" presStyleCnt="40"/>
      <dgm:spPr/>
    </dgm:pt>
    <dgm:pt modelId="{41C60BCC-727D-4ED3-BAEB-DB60AA9900A9}" type="pres">
      <dgm:prSet presAssocID="{86E08DD8-37F0-43EA-A4C6-F12B07A372C7}" presName="connectorText" presStyleLbl="sibTrans2D1" presStyleIdx="25" presStyleCnt="40"/>
      <dgm:spPr/>
    </dgm:pt>
    <dgm:pt modelId="{C6CA034B-BB5D-4252-9DC3-E07C2CEC1942}" type="pres">
      <dgm:prSet presAssocID="{6E44D217-0802-4975-8DF8-F7C136B68DB7}" presName="node" presStyleLbl="node1" presStyleIdx="26" presStyleCnt="40">
        <dgm:presLayoutVars>
          <dgm:bulletEnabled val="1"/>
        </dgm:presLayoutVars>
      </dgm:prSet>
      <dgm:spPr/>
    </dgm:pt>
    <dgm:pt modelId="{2F327EB4-0D8B-437E-BB14-A326EA173FCC}" type="pres">
      <dgm:prSet presAssocID="{873D13AE-B310-4B50-82C5-564D626D2011}" presName="sibTrans" presStyleLbl="sibTrans2D1" presStyleIdx="26" presStyleCnt="40"/>
      <dgm:spPr/>
    </dgm:pt>
    <dgm:pt modelId="{8F52B59F-72EA-4EF4-A000-71393DE3DC97}" type="pres">
      <dgm:prSet presAssocID="{873D13AE-B310-4B50-82C5-564D626D2011}" presName="connectorText" presStyleLbl="sibTrans2D1" presStyleIdx="26" presStyleCnt="40"/>
      <dgm:spPr/>
    </dgm:pt>
    <dgm:pt modelId="{F6AE7F32-FC05-4DDA-BB7B-30B31779479C}" type="pres">
      <dgm:prSet presAssocID="{59D5850F-42D1-4509-9BFE-77DA75D32FAC}" presName="node" presStyleLbl="node1" presStyleIdx="27" presStyleCnt="40">
        <dgm:presLayoutVars>
          <dgm:bulletEnabled val="1"/>
        </dgm:presLayoutVars>
      </dgm:prSet>
      <dgm:spPr/>
    </dgm:pt>
    <dgm:pt modelId="{F42AD80F-3B21-49F3-AF59-01D5F6EE69F1}" type="pres">
      <dgm:prSet presAssocID="{2B529A43-2363-4B46-911E-9D0EF25B4F36}" presName="sibTrans" presStyleLbl="sibTrans2D1" presStyleIdx="27" presStyleCnt="40"/>
      <dgm:spPr/>
    </dgm:pt>
    <dgm:pt modelId="{DFB70AE1-87B4-46C7-811D-3E9A3D4D6EC9}" type="pres">
      <dgm:prSet presAssocID="{2B529A43-2363-4B46-911E-9D0EF25B4F36}" presName="connectorText" presStyleLbl="sibTrans2D1" presStyleIdx="27" presStyleCnt="40"/>
      <dgm:spPr/>
    </dgm:pt>
    <dgm:pt modelId="{E4F5DE49-5EAA-4300-BD85-3AA32446283C}" type="pres">
      <dgm:prSet presAssocID="{9F16DEB4-2D88-4237-BB26-EE193361411A}" presName="node" presStyleLbl="node1" presStyleIdx="28" presStyleCnt="40">
        <dgm:presLayoutVars>
          <dgm:bulletEnabled val="1"/>
        </dgm:presLayoutVars>
      </dgm:prSet>
      <dgm:spPr/>
    </dgm:pt>
    <dgm:pt modelId="{57712E5B-8311-41F2-83BF-40C44B82FD56}" type="pres">
      <dgm:prSet presAssocID="{C19C4BDD-2213-41DF-A53B-E2080BDC6AC6}" presName="sibTrans" presStyleLbl="sibTrans2D1" presStyleIdx="28" presStyleCnt="40"/>
      <dgm:spPr/>
    </dgm:pt>
    <dgm:pt modelId="{2DC22DE9-0245-4601-955D-E63A8C38947B}" type="pres">
      <dgm:prSet presAssocID="{C19C4BDD-2213-41DF-A53B-E2080BDC6AC6}" presName="connectorText" presStyleLbl="sibTrans2D1" presStyleIdx="28" presStyleCnt="40"/>
      <dgm:spPr/>
    </dgm:pt>
    <dgm:pt modelId="{53824D7C-69E9-40B6-AD94-E66D57E17024}" type="pres">
      <dgm:prSet presAssocID="{5788DBF4-34B6-4C26-980E-7062BBC88091}" presName="node" presStyleLbl="node1" presStyleIdx="29" presStyleCnt="40">
        <dgm:presLayoutVars>
          <dgm:bulletEnabled val="1"/>
        </dgm:presLayoutVars>
      </dgm:prSet>
      <dgm:spPr/>
    </dgm:pt>
    <dgm:pt modelId="{4DDD9E11-A1D1-4D9F-87CF-21775FA03FD4}" type="pres">
      <dgm:prSet presAssocID="{39815DA4-6D5A-4ECF-8C2C-C40A2BB0DBA6}" presName="sibTrans" presStyleLbl="sibTrans2D1" presStyleIdx="29" presStyleCnt="40"/>
      <dgm:spPr/>
    </dgm:pt>
    <dgm:pt modelId="{F7742949-FB63-485F-95AF-5E8D1E6F236A}" type="pres">
      <dgm:prSet presAssocID="{39815DA4-6D5A-4ECF-8C2C-C40A2BB0DBA6}" presName="connectorText" presStyleLbl="sibTrans2D1" presStyleIdx="29" presStyleCnt="40"/>
      <dgm:spPr/>
    </dgm:pt>
    <dgm:pt modelId="{22041FD6-89BD-4BF2-9B99-B97F36E2E1FB}" type="pres">
      <dgm:prSet presAssocID="{644B0026-BEE6-45AC-B72A-F8BFB9EE0E82}" presName="node" presStyleLbl="node1" presStyleIdx="30" presStyleCnt="40">
        <dgm:presLayoutVars>
          <dgm:bulletEnabled val="1"/>
        </dgm:presLayoutVars>
      </dgm:prSet>
      <dgm:spPr/>
    </dgm:pt>
    <dgm:pt modelId="{B8E405CF-5FB0-4931-A03D-9BF304E6CDDA}" type="pres">
      <dgm:prSet presAssocID="{91E5E8F0-39A5-4E73-A7C8-125C237D1170}" presName="sibTrans" presStyleLbl="sibTrans2D1" presStyleIdx="30" presStyleCnt="40"/>
      <dgm:spPr/>
    </dgm:pt>
    <dgm:pt modelId="{0C0A4302-AC90-49E1-80BE-523B58A2D864}" type="pres">
      <dgm:prSet presAssocID="{91E5E8F0-39A5-4E73-A7C8-125C237D1170}" presName="connectorText" presStyleLbl="sibTrans2D1" presStyleIdx="30" presStyleCnt="40"/>
      <dgm:spPr/>
    </dgm:pt>
    <dgm:pt modelId="{4346925A-37EB-4BB6-B0D1-0007EC3DF63B}" type="pres">
      <dgm:prSet presAssocID="{A40F6EAB-2B60-4CC1-9F49-D5903D3A616E}" presName="node" presStyleLbl="node1" presStyleIdx="31" presStyleCnt="40">
        <dgm:presLayoutVars>
          <dgm:bulletEnabled val="1"/>
        </dgm:presLayoutVars>
      </dgm:prSet>
      <dgm:spPr/>
    </dgm:pt>
    <dgm:pt modelId="{7A362786-920B-4FB9-A3D5-D0E741B76071}" type="pres">
      <dgm:prSet presAssocID="{3ACAB2F6-3910-4D69-8736-C9991D30DB30}" presName="sibTrans" presStyleLbl="sibTrans2D1" presStyleIdx="31" presStyleCnt="40"/>
      <dgm:spPr/>
    </dgm:pt>
    <dgm:pt modelId="{18FB9004-C9DF-4463-A990-CE6AADD19A9A}" type="pres">
      <dgm:prSet presAssocID="{3ACAB2F6-3910-4D69-8736-C9991D30DB30}" presName="connectorText" presStyleLbl="sibTrans2D1" presStyleIdx="31" presStyleCnt="40"/>
      <dgm:spPr/>
    </dgm:pt>
    <dgm:pt modelId="{ED0F08E4-7CF4-494F-A2E4-60B90674E9D5}" type="pres">
      <dgm:prSet presAssocID="{01209924-388A-4250-B08E-117FC77350F4}" presName="node" presStyleLbl="node1" presStyleIdx="32" presStyleCnt="40">
        <dgm:presLayoutVars>
          <dgm:bulletEnabled val="1"/>
        </dgm:presLayoutVars>
      </dgm:prSet>
      <dgm:spPr/>
    </dgm:pt>
    <dgm:pt modelId="{B8AF8AA6-EDE3-46F5-804F-BE18E9CF02E9}" type="pres">
      <dgm:prSet presAssocID="{07D44A3D-B9E7-4A59-8407-0DE9361B04F4}" presName="sibTrans" presStyleLbl="sibTrans2D1" presStyleIdx="32" presStyleCnt="40"/>
      <dgm:spPr/>
    </dgm:pt>
    <dgm:pt modelId="{2A9D1CAD-CEC7-447D-AE5A-72DA9768C11C}" type="pres">
      <dgm:prSet presAssocID="{07D44A3D-B9E7-4A59-8407-0DE9361B04F4}" presName="connectorText" presStyleLbl="sibTrans2D1" presStyleIdx="32" presStyleCnt="40"/>
      <dgm:spPr/>
    </dgm:pt>
    <dgm:pt modelId="{02E2D030-8BB9-48E2-859D-55F958A2D928}" type="pres">
      <dgm:prSet presAssocID="{1CEAA633-CB89-486A-901D-BE8AE895C821}" presName="node" presStyleLbl="node1" presStyleIdx="33" presStyleCnt="40">
        <dgm:presLayoutVars>
          <dgm:bulletEnabled val="1"/>
        </dgm:presLayoutVars>
      </dgm:prSet>
      <dgm:spPr/>
    </dgm:pt>
    <dgm:pt modelId="{8125F9B4-021E-44DC-9D64-8AE485A44537}" type="pres">
      <dgm:prSet presAssocID="{EC22FD24-55FA-470B-A11F-A2C02811CC71}" presName="sibTrans" presStyleLbl="sibTrans2D1" presStyleIdx="33" presStyleCnt="40"/>
      <dgm:spPr/>
    </dgm:pt>
    <dgm:pt modelId="{5B2B383F-D5E0-430F-AB46-55791D14B3FB}" type="pres">
      <dgm:prSet presAssocID="{EC22FD24-55FA-470B-A11F-A2C02811CC71}" presName="connectorText" presStyleLbl="sibTrans2D1" presStyleIdx="33" presStyleCnt="40"/>
      <dgm:spPr/>
    </dgm:pt>
    <dgm:pt modelId="{A5474CB5-D5DA-4087-B87E-610FB42AF529}" type="pres">
      <dgm:prSet presAssocID="{5700A27C-35E2-48E3-9FD1-4CAD5F3ABE6E}" presName="node" presStyleLbl="node1" presStyleIdx="34" presStyleCnt="40">
        <dgm:presLayoutVars>
          <dgm:bulletEnabled val="1"/>
        </dgm:presLayoutVars>
      </dgm:prSet>
      <dgm:spPr/>
    </dgm:pt>
    <dgm:pt modelId="{F5E12609-AEA0-4824-8F1E-49B7A8C9D43E}" type="pres">
      <dgm:prSet presAssocID="{F2853326-F96C-4388-AFDB-4A2C4E743824}" presName="sibTrans" presStyleLbl="sibTrans2D1" presStyleIdx="34" presStyleCnt="40"/>
      <dgm:spPr/>
    </dgm:pt>
    <dgm:pt modelId="{1990E259-2037-4D19-B00A-CD6B3D2AE2E1}" type="pres">
      <dgm:prSet presAssocID="{F2853326-F96C-4388-AFDB-4A2C4E743824}" presName="connectorText" presStyleLbl="sibTrans2D1" presStyleIdx="34" presStyleCnt="40"/>
      <dgm:spPr/>
    </dgm:pt>
    <dgm:pt modelId="{558F7E47-06ED-4041-B16C-6F13A19D4245}" type="pres">
      <dgm:prSet presAssocID="{E5184F2B-2C20-4D33-94A8-E6B381F2AA89}" presName="node" presStyleLbl="node1" presStyleIdx="35" presStyleCnt="40">
        <dgm:presLayoutVars>
          <dgm:bulletEnabled val="1"/>
        </dgm:presLayoutVars>
      </dgm:prSet>
      <dgm:spPr/>
    </dgm:pt>
    <dgm:pt modelId="{1AA99294-2501-42DA-ADDA-813C2A0D167F}" type="pres">
      <dgm:prSet presAssocID="{CA1064A9-8743-41E2-AE44-DEDB5E26EACD}" presName="sibTrans" presStyleLbl="sibTrans2D1" presStyleIdx="35" presStyleCnt="40"/>
      <dgm:spPr/>
    </dgm:pt>
    <dgm:pt modelId="{B311330D-F624-44F0-90C1-566E4D2E20E6}" type="pres">
      <dgm:prSet presAssocID="{CA1064A9-8743-41E2-AE44-DEDB5E26EACD}" presName="connectorText" presStyleLbl="sibTrans2D1" presStyleIdx="35" presStyleCnt="40"/>
      <dgm:spPr/>
    </dgm:pt>
    <dgm:pt modelId="{A854D6C3-A9F6-4889-B95E-C4590598BF15}" type="pres">
      <dgm:prSet presAssocID="{19319B2C-5BDC-4EB3-A674-97A1478B545E}" presName="node" presStyleLbl="node1" presStyleIdx="36" presStyleCnt="40">
        <dgm:presLayoutVars>
          <dgm:bulletEnabled val="1"/>
        </dgm:presLayoutVars>
      </dgm:prSet>
      <dgm:spPr/>
    </dgm:pt>
    <dgm:pt modelId="{9BC14663-185B-4A89-97AE-169B3D438678}" type="pres">
      <dgm:prSet presAssocID="{B2ADDBB6-F258-45A2-8853-0F7137E8E7A9}" presName="sibTrans" presStyleLbl="sibTrans2D1" presStyleIdx="36" presStyleCnt="40"/>
      <dgm:spPr/>
    </dgm:pt>
    <dgm:pt modelId="{5BF8D29C-B7EB-4E6D-8F09-412E3D4E06C9}" type="pres">
      <dgm:prSet presAssocID="{B2ADDBB6-F258-45A2-8853-0F7137E8E7A9}" presName="connectorText" presStyleLbl="sibTrans2D1" presStyleIdx="36" presStyleCnt="40"/>
      <dgm:spPr/>
    </dgm:pt>
    <dgm:pt modelId="{891FE5C2-884F-48D0-BE0D-753E9CA204D3}" type="pres">
      <dgm:prSet presAssocID="{32DCDF77-CF91-44D2-A631-ECBBA96CD7C1}" presName="node" presStyleLbl="node1" presStyleIdx="37" presStyleCnt="40">
        <dgm:presLayoutVars>
          <dgm:bulletEnabled val="1"/>
        </dgm:presLayoutVars>
      </dgm:prSet>
      <dgm:spPr/>
    </dgm:pt>
    <dgm:pt modelId="{BDE13CD6-B50F-44ED-BD83-729ED5971995}" type="pres">
      <dgm:prSet presAssocID="{A4C54538-F7D4-4311-A51D-4E2F34EA916C}" presName="sibTrans" presStyleLbl="sibTrans2D1" presStyleIdx="37" presStyleCnt="40"/>
      <dgm:spPr/>
    </dgm:pt>
    <dgm:pt modelId="{4EAD0336-A742-42BA-B616-A9F9B8CECAB9}" type="pres">
      <dgm:prSet presAssocID="{A4C54538-F7D4-4311-A51D-4E2F34EA916C}" presName="connectorText" presStyleLbl="sibTrans2D1" presStyleIdx="37" presStyleCnt="40"/>
      <dgm:spPr/>
    </dgm:pt>
    <dgm:pt modelId="{3B7728B1-9C76-43A6-8828-2FFE1A19CD4E}" type="pres">
      <dgm:prSet presAssocID="{5F2EF8CF-431B-45E9-8F94-2DA9BB4297A8}" presName="node" presStyleLbl="node1" presStyleIdx="38" presStyleCnt="40">
        <dgm:presLayoutVars>
          <dgm:bulletEnabled val="1"/>
        </dgm:presLayoutVars>
      </dgm:prSet>
      <dgm:spPr/>
    </dgm:pt>
    <dgm:pt modelId="{FEF793BD-9F36-4B0C-B2A1-243AAED13A52}" type="pres">
      <dgm:prSet presAssocID="{E7380703-8E28-4A7A-8627-0A55F51FBAA5}" presName="sibTrans" presStyleLbl="sibTrans2D1" presStyleIdx="38" presStyleCnt="40"/>
      <dgm:spPr/>
    </dgm:pt>
    <dgm:pt modelId="{B6E66B79-90CB-4030-B64C-AB9E1EA67583}" type="pres">
      <dgm:prSet presAssocID="{E7380703-8E28-4A7A-8627-0A55F51FBAA5}" presName="connectorText" presStyleLbl="sibTrans2D1" presStyleIdx="38" presStyleCnt="40"/>
      <dgm:spPr/>
    </dgm:pt>
    <dgm:pt modelId="{CD7E4AE9-DEBF-4EF6-9A2F-51DFDE6DC483}" type="pres">
      <dgm:prSet presAssocID="{B75DCA52-BF81-436A-AA73-2680B03C914A}" presName="node" presStyleLbl="node1" presStyleIdx="39" presStyleCnt="40">
        <dgm:presLayoutVars>
          <dgm:bulletEnabled val="1"/>
        </dgm:presLayoutVars>
      </dgm:prSet>
      <dgm:spPr/>
    </dgm:pt>
    <dgm:pt modelId="{CAB56CDA-741F-426D-8FE0-AE118C809475}" type="pres">
      <dgm:prSet presAssocID="{897CAD2D-F73B-470D-B77D-BCB32DA560D4}" presName="sibTrans" presStyleLbl="sibTrans2D1" presStyleIdx="39" presStyleCnt="40"/>
      <dgm:spPr/>
    </dgm:pt>
    <dgm:pt modelId="{2B62F0BB-CB73-4B2D-A47A-2C1910C71ADC}" type="pres">
      <dgm:prSet presAssocID="{897CAD2D-F73B-470D-B77D-BCB32DA560D4}" presName="connectorText" presStyleLbl="sibTrans2D1" presStyleIdx="39" presStyleCnt="40"/>
      <dgm:spPr/>
    </dgm:pt>
  </dgm:ptLst>
  <dgm:cxnLst>
    <dgm:cxn modelId="{A8B1A300-2835-467C-815C-F797D0C61069}" type="presOf" srcId="{C19C4BDD-2213-41DF-A53B-E2080BDC6AC6}" destId="{57712E5B-8311-41F2-83BF-40C44B82FD56}" srcOrd="0" destOrd="0" presId="urn:microsoft.com/office/officeart/2005/8/layout/cycle2"/>
    <dgm:cxn modelId="{75125204-1396-4638-9F61-07EF126F936D}" type="presOf" srcId="{5DE56BE3-5DC5-48D1-BB0A-6EB62A83E2E3}" destId="{DEE6E533-E546-47B9-9D29-1053972B7A59}" srcOrd="1" destOrd="0" presId="urn:microsoft.com/office/officeart/2005/8/layout/cycle2"/>
    <dgm:cxn modelId="{0078DA04-8246-45D1-B8FE-49F593EF550B}" type="presOf" srcId="{4DD6BCFF-384A-4E50-9E9B-FEA1467E91EE}" destId="{28C21F8D-7890-436C-ABC3-A76D9C048DC6}" srcOrd="0" destOrd="0" presId="urn:microsoft.com/office/officeart/2005/8/layout/cycle2"/>
    <dgm:cxn modelId="{293CC705-FB36-4320-9E5E-85CD8FD1529B}" srcId="{89918BDE-D6FA-4314-AA42-43426B06130E}" destId="{5A00C8DA-C3C0-4052-89CA-1C9ABD112061}" srcOrd="8" destOrd="0" parTransId="{83645183-0C83-4653-B4F9-6242FDBCA61A}" sibTransId="{59FC9A79-18A4-4F69-B336-5698BE2FE40B}"/>
    <dgm:cxn modelId="{1EDB0A07-EA96-4789-A445-FC975D4A36A2}" type="presOf" srcId="{4E475F1B-56A2-420F-8D83-9A7AC5B9161D}" destId="{E231C36B-28CA-4A1A-A65A-7FC8C917C670}" srcOrd="0" destOrd="0" presId="urn:microsoft.com/office/officeart/2005/8/layout/cycle2"/>
    <dgm:cxn modelId="{82BB7F0D-38E5-4DE6-8FD0-21F0E3C735FF}" srcId="{89918BDE-D6FA-4314-AA42-43426B06130E}" destId="{DA08B923-5B09-4D5B-BCE3-145234AAEFD6}" srcOrd="3" destOrd="0" parTransId="{5F19D815-4BB6-4F0A-B153-4F854CE81485}" sibTransId="{7ECB0C75-D80E-4266-A369-89247B2B2845}"/>
    <dgm:cxn modelId="{4459020F-EE47-4E45-9BB1-B66D14A7F550}" type="presOf" srcId="{5A00C8DA-C3C0-4052-89CA-1C9ABD112061}" destId="{C92C73D0-0868-4F70-905A-7A62734B2A6A}" srcOrd="0" destOrd="9" presId="urn:microsoft.com/office/officeart/2005/8/layout/cycle2"/>
    <dgm:cxn modelId="{777E0A0F-7A1B-4610-AE12-2CDE34E82609}" type="presOf" srcId="{5700A27C-35E2-48E3-9FD1-4CAD5F3ABE6E}" destId="{A5474CB5-D5DA-4087-B87E-610FB42AF529}" srcOrd="0" destOrd="0" presId="urn:microsoft.com/office/officeart/2005/8/layout/cycle2"/>
    <dgm:cxn modelId="{A3C03110-5A74-4181-AD9E-5D687C49B191}" srcId="{89918BDE-D6FA-4314-AA42-43426B06130E}" destId="{1B5EF6B5-5A07-440B-AB29-0D5DF0DF1BFD}" srcOrd="14" destOrd="0" parTransId="{7232EFD0-D955-42F3-9116-D2A8158AE411}" sibTransId="{D63C1F8D-598F-46FD-9CDE-A99F452CD6AC}"/>
    <dgm:cxn modelId="{321BEE10-97C8-496C-9CFB-D317E31C1810}" srcId="{89918BDE-D6FA-4314-AA42-43426B06130E}" destId="{067ED603-7EEA-4415-8E99-63B47A09F0E8}" srcOrd="4" destOrd="0" parTransId="{DAAB886F-50B3-4744-B022-9D4526EAD6C0}" sibTransId="{530CB676-EB06-4EE5-9EE2-56206F927C6A}"/>
    <dgm:cxn modelId="{E319CD11-DA9C-4216-8A1C-BFC767C69980}" srcId="{F782ACB2-4612-4553-92E3-6A48A4C26154}" destId="{5700A27C-35E2-48E3-9FD1-4CAD5F3ABE6E}" srcOrd="34" destOrd="0" parTransId="{7CEEA0C1-E05C-4187-B6CD-7F9A41B7F762}" sibTransId="{F2853326-F96C-4388-AFDB-4A2C4E743824}"/>
    <dgm:cxn modelId="{AA9CEA11-DCF8-41EC-8E04-7C45D1BF704D}" type="presOf" srcId="{CA1064A9-8743-41E2-AE44-DEDB5E26EACD}" destId="{B311330D-F624-44F0-90C1-566E4D2E20E6}" srcOrd="1" destOrd="0" presId="urn:microsoft.com/office/officeart/2005/8/layout/cycle2"/>
    <dgm:cxn modelId="{E72CBF12-3513-4ACB-828D-0F5A00C4640B}" type="presOf" srcId="{C6174C84-7FB8-4990-A374-11A6F5468B6B}" destId="{C92C73D0-0868-4F70-905A-7A62734B2A6A}" srcOrd="0" destOrd="8" presId="urn:microsoft.com/office/officeart/2005/8/layout/cycle2"/>
    <dgm:cxn modelId="{D5298C14-00B5-46C5-AAF0-94E1B033D0D1}" type="presOf" srcId="{A40F6EAB-2B60-4CC1-9F49-D5903D3A616E}" destId="{4346925A-37EB-4BB6-B0D1-0007EC3DF63B}" srcOrd="0" destOrd="0" presId="urn:microsoft.com/office/officeart/2005/8/layout/cycle2"/>
    <dgm:cxn modelId="{8300B914-8A17-4CED-B5F0-B8B65958D19C}" srcId="{F782ACB2-4612-4553-92E3-6A48A4C26154}" destId="{89918BDE-D6FA-4314-AA42-43426B06130E}" srcOrd="0" destOrd="0" parTransId="{95390F1B-D3F4-41EA-98B2-1739106092EF}" sibTransId="{02DA92A8-89D6-47EA-963F-C3C7FC67C85B}"/>
    <dgm:cxn modelId="{5ABB5215-7065-449A-AF8F-F61AA9CD4E91}" srcId="{89918BDE-D6FA-4314-AA42-43426B06130E}" destId="{4E2AE533-FA82-45CD-A61C-AD035CBC23FF}" srcOrd="11" destOrd="0" parTransId="{64E4FA6D-EA9D-4068-8503-5C2BFD3BCB24}" sibTransId="{D207B9B5-1EA6-4D82-B960-A231C249984D}"/>
    <dgm:cxn modelId="{C9FEF815-BF81-4989-AB4F-AC593CECF681}" type="presOf" srcId="{2B571596-2306-4648-89E7-BD54FEF25627}" destId="{2EBD388A-825F-4832-8A74-827A6C7E3368}" srcOrd="0" destOrd="0" presId="urn:microsoft.com/office/officeart/2005/8/layout/cycle2"/>
    <dgm:cxn modelId="{3A79A81B-AF9E-4A3C-8C6E-EC6EA24CE5A6}" type="presOf" srcId="{DA08B923-5B09-4D5B-BCE3-145234AAEFD6}" destId="{C92C73D0-0868-4F70-905A-7A62734B2A6A}" srcOrd="0" destOrd="4" presId="urn:microsoft.com/office/officeart/2005/8/layout/cycle2"/>
    <dgm:cxn modelId="{E08FD81B-9061-402B-8788-1C301F535C37}" type="presOf" srcId="{01209924-388A-4250-B08E-117FC77350F4}" destId="{ED0F08E4-7CF4-494F-A2E4-60B90674E9D5}" srcOrd="0" destOrd="0" presId="urn:microsoft.com/office/officeart/2005/8/layout/cycle2"/>
    <dgm:cxn modelId="{FA4B331D-E821-4BC7-84CC-523B6B28A5B8}" srcId="{F782ACB2-4612-4553-92E3-6A48A4C26154}" destId="{B75DCA52-BF81-436A-AA73-2680B03C914A}" srcOrd="39" destOrd="0" parTransId="{3FDC77C7-42D0-4118-88A1-C82C79A4EA03}" sibTransId="{897CAD2D-F73B-470D-B77D-BCB32DA560D4}"/>
    <dgm:cxn modelId="{EA6B8F1E-784F-4EC6-BBCB-E43E690146B0}" type="presOf" srcId="{12ED0D91-6CB8-4B92-ABBE-16130FA2E610}" destId="{3966764B-E5F3-4CFC-A881-5984C06723CB}" srcOrd="1" destOrd="0" presId="urn:microsoft.com/office/officeart/2005/8/layout/cycle2"/>
    <dgm:cxn modelId="{948DE21E-925E-46D1-A412-6CC85BB488B4}" srcId="{89918BDE-D6FA-4314-AA42-43426B06130E}" destId="{F9031CC8-5357-430A-9E4C-450F5C9B85D5}" srcOrd="10" destOrd="0" parTransId="{68E7F535-138C-4F1C-BFE1-B942D327701E}" sibTransId="{7D7546BC-B7CB-4A50-84C1-094C78119334}"/>
    <dgm:cxn modelId="{2DC1061F-57D5-4B32-9D11-A2062ADC97BE}" type="presOf" srcId="{EC22FD24-55FA-470B-A11F-A2C02811CC71}" destId="{8125F9B4-021E-44DC-9D64-8AE485A44537}" srcOrd="0" destOrd="0" presId="urn:microsoft.com/office/officeart/2005/8/layout/cycle2"/>
    <dgm:cxn modelId="{3050AD20-4F19-4136-AF34-A5BCB0205378}" type="presOf" srcId="{DA7FF8DD-13B0-4AAC-B0D2-E9BC2FABA4D6}" destId="{A6A09441-8928-4DD4-965E-ACD6B5489F63}" srcOrd="0" destOrd="0" presId="urn:microsoft.com/office/officeart/2005/8/layout/cycle2"/>
    <dgm:cxn modelId="{9AE68521-7E1E-42C4-80BD-FE5A4C3E0E7D}" type="presOf" srcId="{F2853326-F96C-4388-AFDB-4A2C4E743824}" destId="{1990E259-2037-4D19-B00A-CD6B3D2AE2E1}" srcOrd="1" destOrd="0" presId="urn:microsoft.com/office/officeart/2005/8/layout/cycle2"/>
    <dgm:cxn modelId="{9749CA22-1123-45B3-AF8D-68BEEF88CFBC}" srcId="{89918BDE-D6FA-4314-AA42-43426B06130E}" destId="{CE779569-C7E6-40E6-BAA2-FC34DE169A8A}" srcOrd="2" destOrd="0" parTransId="{0B29ACB6-225A-4E86-BC50-6B3B48FE4B75}" sibTransId="{42704862-B61D-4257-87CE-9D5A18376327}"/>
    <dgm:cxn modelId="{D06E5D24-F98D-4379-ACBB-A1D2631AC99A}" type="presOf" srcId="{ED3E6817-CA99-4A92-9672-7767C60D3AFC}" destId="{CDE86F57-8E75-4885-99A7-4D78278841E9}" srcOrd="0" destOrd="0" presId="urn:microsoft.com/office/officeart/2005/8/layout/cycle2"/>
    <dgm:cxn modelId="{483AE42A-F4BB-45F4-8F18-5FCBFDA4F58C}" type="presOf" srcId="{0A68E33F-9E89-4D62-9E2C-1BD50C85F7CD}" destId="{5EB0D98E-0F20-43A6-80D5-B3B233B0809C}" srcOrd="1" destOrd="0" presId="urn:microsoft.com/office/officeart/2005/8/layout/cycle2"/>
    <dgm:cxn modelId="{2A5CE92A-7CA1-410E-9F72-89980BA9BBED}" type="presOf" srcId="{CA1064A9-8743-41E2-AE44-DEDB5E26EACD}" destId="{1AA99294-2501-42DA-ADDA-813C2A0D167F}" srcOrd="0" destOrd="0" presId="urn:microsoft.com/office/officeart/2005/8/layout/cycle2"/>
    <dgm:cxn modelId="{B43FF52A-5DE1-4426-95DA-8D56EFFC46CE}" srcId="{89918BDE-D6FA-4314-AA42-43426B06130E}" destId="{A2AD16DB-B76A-4CA4-B7B6-0414A2B5C86A}" srcOrd="20" destOrd="0" parTransId="{3E16477B-928F-4127-AD35-8C5142FD3433}" sibTransId="{25343843-F11A-4186-A573-2BB61A652903}"/>
    <dgm:cxn modelId="{F3F11D2B-B16E-47E0-876B-A599316C3141}" srcId="{F782ACB2-4612-4553-92E3-6A48A4C26154}" destId="{644B0026-BEE6-45AC-B72A-F8BFB9EE0E82}" srcOrd="30" destOrd="0" parTransId="{554FDC5B-6990-4DBE-AAA4-AA9861FDA372}" sibTransId="{91E5E8F0-39A5-4E73-A7C8-125C237D1170}"/>
    <dgm:cxn modelId="{EF67F12C-549C-4945-9650-11C3183DFF27}" srcId="{F782ACB2-4612-4553-92E3-6A48A4C26154}" destId="{59D5850F-42D1-4509-9BFE-77DA75D32FAC}" srcOrd="27" destOrd="0" parTransId="{998E6483-F6A6-41F0-BC38-EC9E12942727}" sibTransId="{2B529A43-2363-4B46-911E-9D0EF25B4F36}"/>
    <dgm:cxn modelId="{5430EB2D-F3B2-4190-9E7E-CB30F991E090}" type="presOf" srcId="{3ACAB2F6-3910-4D69-8736-C9991D30DB30}" destId="{7A362786-920B-4FB9-A3D5-D0E741B76071}" srcOrd="0" destOrd="0" presId="urn:microsoft.com/office/officeart/2005/8/layout/cycle2"/>
    <dgm:cxn modelId="{F072482E-6A28-4028-8C67-6D8B8D838519}" type="presOf" srcId="{2B571596-2306-4648-89E7-BD54FEF25627}" destId="{2B64C12D-7C38-4E3C-BB67-21E0181FD51F}" srcOrd="1" destOrd="0" presId="urn:microsoft.com/office/officeart/2005/8/layout/cycle2"/>
    <dgm:cxn modelId="{879FE52E-1EAB-4F4E-BD6C-3E62B7484537}" srcId="{89918BDE-D6FA-4314-AA42-43426B06130E}" destId="{DD732010-2355-4547-BCB3-7DBCFE47E7DD}" srcOrd="21" destOrd="0" parTransId="{EE72D5C9-AF94-40B2-B74A-36470AA08347}" sibTransId="{03B7B313-445B-41FB-9CB0-5839B484FC1D}"/>
    <dgm:cxn modelId="{9F12992F-589C-481C-AC96-D6A51F74F091}" type="presOf" srcId="{39815DA4-6D5A-4ECF-8C2C-C40A2BB0DBA6}" destId="{F7742949-FB63-485F-95AF-5E8D1E6F236A}" srcOrd="1" destOrd="0" presId="urn:microsoft.com/office/officeart/2005/8/layout/cycle2"/>
    <dgm:cxn modelId="{BC811F33-970E-4BAF-ACDF-283FFF3005FC}" type="presOf" srcId="{9767C2C5-7A9B-4BF9-AEDC-08BB61E68CEC}" destId="{3B48658E-4174-41EC-ADC5-04F09B98E8AE}" srcOrd="0" destOrd="0" presId="urn:microsoft.com/office/officeart/2005/8/layout/cycle2"/>
    <dgm:cxn modelId="{24F0A533-70FE-4F94-A727-90527050A02E}" type="presOf" srcId="{07C7F15B-D0A0-4D07-9A8E-F6785B515355}" destId="{C92C73D0-0868-4F70-905A-7A62734B2A6A}" srcOrd="0" destOrd="20" presId="urn:microsoft.com/office/officeart/2005/8/layout/cycle2"/>
    <dgm:cxn modelId="{423C1D35-D7C1-4466-A079-11E54E7534E7}" type="presOf" srcId="{CE779569-C7E6-40E6-BAA2-FC34DE169A8A}" destId="{C92C73D0-0868-4F70-905A-7A62734B2A6A}" srcOrd="0" destOrd="3" presId="urn:microsoft.com/office/officeart/2005/8/layout/cycle2"/>
    <dgm:cxn modelId="{DDA29438-BB4C-41E5-AD5A-68C01871D397}" type="presOf" srcId="{1DDDDFBA-4D76-49F6-8700-D108F438751F}" destId="{580499F6-BF8C-4CF2-8E19-422B1FEA8F54}" srcOrd="1" destOrd="0" presId="urn:microsoft.com/office/officeart/2005/8/layout/cycle2"/>
    <dgm:cxn modelId="{92DC873A-5CCB-499F-ABE3-16DE16F01E15}" type="presOf" srcId="{91E5E8F0-39A5-4E73-A7C8-125C237D1170}" destId="{0C0A4302-AC90-49E1-80BE-523B58A2D864}" srcOrd="1" destOrd="0" presId="urn:microsoft.com/office/officeart/2005/8/layout/cycle2"/>
    <dgm:cxn modelId="{184F573C-6E15-4CE9-9518-F66A741046C0}" srcId="{89918BDE-D6FA-4314-AA42-43426B06130E}" destId="{07C7F15B-D0A0-4D07-9A8E-F6785B515355}" srcOrd="19" destOrd="0" parTransId="{07532616-805A-4288-8A16-698183EAC842}" sibTransId="{7FCAE25B-3640-4D53-8430-3F58329501E0}"/>
    <dgm:cxn modelId="{212C0F3D-6259-47F4-8189-A6E55DD0B5D3}" srcId="{F782ACB2-4612-4553-92E3-6A48A4C26154}" destId="{536B3E92-95AA-4297-BDB8-F29269D6299E}" srcOrd="4" destOrd="0" parTransId="{68DF5CBE-997D-4F4F-8466-9AD1DDE77085}" sibTransId="{8AE02D32-89F4-4BA1-BFB8-062B90AF7C26}"/>
    <dgm:cxn modelId="{5437EE3E-DCC4-4952-883B-281D414906A8}" type="presOf" srcId="{644B0026-BEE6-45AC-B72A-F8BFB9EE0E82}" destId="{22041FD6-89BD-4BF2-9B99-B97F36E2E1FB}" srcOrd="0" destOrd="0" presId="urn:microsoft.com/office/officeart/2005/8/layout/cycle2"/>
    <dgm:cxn modelId="{0DF18C5C-FE45-4388-A902-674CB92DC0C4}" type="presOf" srcId="{9A1F1B22-1A75-4833-B4FC-5FEA5518B765}" destId="{E2BDA289-9E7F-43D2-8E8A-C602380955F6}" srcOrd="0" destOrd="0" presId="urn:microsoft.com/office/officeart/2005/8/layout/cycle2"/>
    <dgm:cxn modelId="{CD1D925C-6771-4DD1-9AE3-C485442BB350}" type="presOf" srcId="{0E9538A1-D224-4F2B-BC74-C9C4812F038F}" destId="{C92C73D0-0868-4F70-905A-7A62734B2A6A}" srcOrd="0" destOrd="10" presId="urn:microsoft.com/office/officeart/2005/8/layout/cycle2"/>
    <dgm:cxn modelId="{DB81E75D-6339-4802-85DD-65254615E93B}" srcId="{F782ACB2-4612-4553-92E3-6A48A4C26154}" destId="{9F16DEB4-2D88-4237-BB26-EE193361411A}" srcOrd="28" destOrd="0" parTransId="{7982B65A-B6BA-45FB-920E-8CB144FB834B}" sibTransId="{C19C4BDD-2213-41DF-A53B-E2080BDC6AC6}"/>
    <dgm:cxn modelId="{C807B35F-ADF7-41AA-92BC-910C8BE41063}" type="presOf" srcId="{F2853326-F96C-4388-AFDB-4A2C4E743824}" destId="{F5E12609-AEA0-4824-8F1E-49B7A8C9D43E}" srcOrd="0" destOrd="0" presId="urn:microsoft.com/office/officeart/2005/8/layout/cycle2"/>
    <dgm:cxn modelId="{83314F41-DF5F-472F-B467-CC2D82F91DFC}" srcId="{89918BDE-D6FA-4314-AA42-43426B06130E}" destId="{CC983A00-B140-4254-BB5F-86A67894B5C1}" srcOrd="18" destOrd="0" parTransId="{915F33F6-5C26-4E0A-B2B3-FE26DBF5215C}" sibTransId="{365B8FA9-A866-4FB7-AFFD-6F72997021D1}"/>
    <dgm:cxn modelId="{08DFD441-4774-4D0E-8F97-07EC50B50EE3}" srcId="{F782ACB2-4612-4553-92E3-6A48A4C26154}" destId="{69B5AF83-9CA8-4331-BB93-A02B0A37E7C4}" srcOrd="24" destOrd="0" parTransId="{52A0F8EA-812A-497C-B88E-1BDAD1AB875F}" sibTransId="{6E35783B-B4B9-4AF3-BB68-EC2DB3060BE5}"/>
    <dgm:cxn modelId="{BE84FD61-86C1-471B-B894-B3003FA95668}" type="presOf" srcId="{73E57CB0-43F1-4C49-8823-A48B6805997E}" destId="{FC934B90-2FD7-4C78-BC82-6495CAA54F71}" srcOrd="0" destOrd="0" presId="urn:microsoft.com/office/officeart/2005/8/layout/cycle2"/>
    <dgm:cxn modelId="{D27AA462-6698-4923-9421-47820B644488}" srcId="{F782ACB2-4612-4553-92E3-6A48A4C26154}" destId="{56EE6181-8957-4FE0-91F7-0E7767321D74}" srcOrd="22" destOrd="0" parTransId="{708EED9E-74DD-4C99-9872-E67687122915}" sibTransId="{D7AD315B-0060-4B2C-BA42-07A72CF0DF62}"/>
    <dgm:cxn modelId="{A28F8C43-FDFD-4353-AB01-E7C7F6582139}" type="presOf" srcId="{8AE02D32-89F4-4BA1-BFB8-062B90AF7C26}" destId="{1FA59E5A-50A4-47E4-96D2-6EF9AAAC1164}" srcOrd="1" destOrd="0" presId="urn:microsoft.com/office/officeart/2005/8/layout/cycle2"/>
    <dgm:cxn modelId="{0C820166-1E4F-4F9F-9E48-9F3819CF2D24}" type="presOf" srcId="{067ED603-7EEA-4415-8E99-63B47A09F0E8}" destId="{C92C73D0-0868-4F70-905A-7A62734B2A6A}" srcOrd="0" destOrd="5" presId="urn:microsoft.com/office/officeart/2005/8/layout/cycle2"/>
    <dgm:cxn modelId="{4A534566-A23C-4AFD-88AE-2CE7CB1632A6}" type="presOf" srcId="{07D44A3D-B9E7-4A59-8407-0DE9361B04F4}" destId="{B8AF8AA6-EDE3-46F5-804F-BE18E9CF02E9}" srcOrd="0" destOrd="0" presId="urn:microsoft.com/office/officeart/2005/8/layout/cycle2"/>
    <dgm:cxn modelId="{98EEFB67-177D-4706-A4A8-8E9B73F60FCA}" type="presOf" srcId="{0A377059-9A80-49CD-882A-AE3A6E2487D8}" destId="{C92C73D0-0868-4F70-905A-7A62734B2A6A}" srcOrd="0" destOrd="13" presId="urn:microsoft.com/office/officeart/2005/8/layout/cycle2"/>
    <dgm:cxn modelId="{7713B148-14ED-473A-AD7C-0817C71F1F75}" srcId="{F782ACB2-4612-4553-92E3-6A48A4C26154}" destId="{32DCDF77-CF91-44D2-A631-ECBBA96CD7C1}" srcOrd="37" destOrd="0" parTransId="{A91D9FEE-F377-4D6C-AB4B-31C0AA11D758}" sibTransId="{A4C54538-F7D4-4311-A51D-4E2F34EA916C}"/>
    <dgm:cxn modelId="{8B7F3749-F4E6-4473-82BE-3F7FAAEDF5A5}" srcId="{F782ACB2-4612-4553-92E3-6A48A4C26154}" destId="{5A0D382F-1AEE-4869-A6BD-89E7CCC2BA45}" srcOrd="25" destOrd="0" parTransId="{C61944CD-ABD5-46A1-BF21-1EDB1D2E311C}" sibTransId="{86E08DD8-37F0-43EA-A4C6-F12B07A372C7}"/>
    <dgm:cxn modelId="{453C654B-ADA0-4B2E-882E-5611AE8AE0C8}" type="presOf" srcId="{32453084-7F49-49B4-89FA-E306CC4C9552}" destId="{218F701D-8780-41D0-BCC2-CE1F9EE4B4A8}" srcOrd="1" destOrd="0" presId="urn:microsoft.com/office/officeart/2005/8/layout/cycle2"/>
    <dgm:cxn modelId="{3A0D946B-74A7-41BD-89FF-CC7C7F4836F8}" type="presOf" srcId="{89918BDE-D6FA-4314-AA42-43426B06130E}" destId="{C92C73D0-0868-4F70-905A-7A62734B2A6A}" srcOrd="0" destOrd="0" presId="urn:microsoft.com/office/officeart/2005/8/layout/cycle2"/>
    <dgm:cxn modelId="{F3853C6C-D758-4E44-AC37-B9912A2AE96C}" type="presOf" srcId="{0A68E33F-9E89-4D62-9E2C-1BD50C85F7CD}" destId="{C5631367-2D87-4B2B-B2C5-CE6B323DF7FA}" srcOrd="0" destOrd="0" presId="urn:microsoft.com/office/officeart/2005/8/layout/cycle2"/>
    <dgm:cxn modelId="{B6CC3D4C-80D0-4CC9-A24C-641E2A2EBCB3}" type="presOf" srcId="{73E57CB0-43F1-4C49-8823-A48B6805997E}" destId="{F31A80A4-265E-4576-A76C-69F7407682D5}" srcOrd="1" destOrd="0" presId="urn:microsoft.com/office/officeart/2005/8/layout/cycle2"/>
    <dgm:cxn modelId="{E18A514C-17B6-4A93-B110-CD205F8C8173}" type="presOf" srcId="{5F2EF8CF-431B-45E9-8F94-2DA9BB4297A8}" destId="{3B7728B1-9C76-43A6-8828-2FFE1A19CD4E}" srcOrd="0" destOrd="0" presId="urn:microsoft.com/office/officeart/2005/8/layout/cycle2"/>
    <dgm:cxn modelId="{2F48FC6C-9E2F-4D34-97E0-7B62809CD310}" srcId="{F782ACB2-4612-4553-92E3-6A48A4C26154}" destId="{1CEAA633-CB89-486A-901D-BE8AE895C821}" srcOrd="33" destOrd="0" parTransId="{85E4AD6C-201F-448E-AB33-65566C56E879}" sibTransId="{EC22FD24-55FA-470B-A11F-A2C02811CC71}"/>
    <dgm:cxn modelId="{B6AD966E-E0C9-44D7-A17E-8479B66D48A8}" type="presOf" srcId="{BCD4B6D1-2E17-4359-A953-212A9B519E85}" destId="{18E08B15-C0D9-4DCD-9841-29CB326A1D96}" srcOrd="0" destOrd="0" presId="urn:microsoft.com/office/officeart/2005/8/layout/cycle2"/>
    <dgm:cxn modelId="{8EAAF76E-5336-4684-A1B1-0F26139842F2}" type="presOf" srcId="{B5C9AB9C-C866-47C2-B79F-DC6148AB2159}" destId="{DD733C23-EA87-4BF0-821E-87250C1EEDBA}" srcOrd="1" destOrd="0" presId="urn:microsoft.com/office/officeart/2005/8/layout/cycle2"/>
    <dgm:cxn modelId="{0116FD4E-B3CD-4D10-B6B1-FB0C240CE17A}" srcId="{F782ACB2-4612-4553-92E3-6A48A4C26154}" destId="{DF292957-65C8-4776-85F8-AE26E3681959}" srcOrd="17" destOrd="0" parTransId="{7849EA01-2032-47BB-AFF2-66E1E4C3A822}" sibTransId="{2B571596-2306-4648-89E7-BD54FEF25627}"/>
    <dgm:cxn modelId="{43F81770-F772-478D-8EE4-9EF473A2C5F2}" srcId="{F782ACB2-4612-4553-92E3-6A48A4C26154}" destId="{BA244016-B941-46B9-B2A4-AA50A300C9B1}" srcOrd="18" destOrd="0" parTransId="{17FA0F1C-F480-46FA-9FDA-CAF08D0B3F5A}" sibTransId="{12ED0D91-6CB8-4B92-ABBE-16130FA2E610}"/>
    <dgm:cxn modelId="{AD9C2D70-6AB8-479D-9A79-731CDEDFCC29}" srcId="{F782ACB2-4612-4553-92E3-6A48A4C26154}" destId="{B2133BDF-4000-4B5B-AE40-987170B1B61F}" srcOrd="21" destOrd="0" parTransId="{78DD5593-63E5-4526-ACC4-B672B2E0D1F1}" sibTransId="{F8A8AFFD-E262-4C58-84FA-CA9933DA9A32}"/>
    <dgm:cxn modelId="{9E25EB50-173E-408C-9048-24B0DCBA14C4}" type="presOf" srcId="{02DA92A8-89D6-47EA-963F-C3C7FC67C85B}" destId="{4FA142AC-EA5D-4984-8048-424EC72B37CF}" srcOrd="0" destOrd="0" presId="urn:microsoft.com/office/officeart/2005/8/layout/cycle2"/>
    <dgm:cxn modelId="{2311FF50-A99F-4FE4-B236-D3F262F39199}" type="presOf" srcId="{5D2C154A-692A-44E2-A041-B9F19C43FEF2}" destId="{5A44537F-E502-484A-B54C-161A75387D52}" srcOrd="0" destOrd="0" presId="urn:microsoft.com/office/officeart/2005/8/layout/cycle2"/>
    <dgm:cxn modelId="{D8B6D752-EC62-45D8-8E85-CDEBC3ED3314}" type="presOf" srcId="{897CAD2D-F73B-470D-B77D-BCB32DA560D4}" destId="{2B62F0BB-CB73-4B2D-A47A-2C1910C71ADC}" srcOrd="1" destOrd="0" presId="urn:microsoft.com/office/officeart/2005/8/layout/cycle2"/>
    <dgm:cxn modelId="{39A1F472-3E0B-438E-A508-FE898CEA4CB4}" srcId="{F782ACB2-4612-4553-92E3-6A48A4C26154}" destId="{5F2EF8CF-431B-45E9-8F94-2DA9BB4297A8}" srcOrd="38" destOrd="0" parTransId="{EF3B0539-08F0-4AEB-8B05-C7438EBEC90D}" sibTransId="{E7380703-8E28-4A7A-8627-0A55F51FBAA5}"/>
    <dgm:cxn modelId="{A3578B73-F5AD-4A65-AD83-7E05D9772CE8}" type="presOf" srcId="{A2AD16DB-B76A-4CA4-B7B6-0414A2B5C86A}" destId="{C92C73D0-0868-4F70-905A-7A62734B2A6A}" srcOrd="0" destOrd="21" presId="urn:microsoft.com/office/officeart/2005/8/layout/cycle2"/>
    <dgm:cxn modelId="{4DBA9A73-497C-4FCB-90AF-4CD5EEBCBE45}" type="presOf" srcId="{69DBDE16-2128-423C-AB04-D3C2C0881A38}" destId="{A52815B2-9F64-4E57-9CA8-0D6C5ACB4DE9}" srcOrd="1" destOrd="0" presId="urn:microsoft.com/office/officeart/2005/8/layout/cycle2"/>
    <dgm:cxn modelId="{B5870A54-3613-42FF-8374-34B27E38D3E7}" type="presOf" srcId="{EC22FD24-55FA-470B-A11F-A2C02811CC71}" destId="{5B2B383F-D5E0-430F-AB46-55791D14B3FB}" srcOrd="1" destOrd="0" presId="urn:microsoft.com/office/officeart/2005/8/layout/cycle2"/>
    <dgm:cxn modelId="{D3875A55-946B-4540-B5D8-BFFA6F402736}" type="presOf" srcId="{E7380703-8E28-4A7A-8627-0A55F51FBAA5}" destId="{B6E66B79-90CB-4030-B64C-AB9E1EA67583}" srcOrd="1" destOrd="0" presId="urn:microsoft.com/office/officeart/2005/8/layout/cycle2"/>
    <dgm:cxn modelId="{DD6F9975-A632-414C-A257-D2C36FAC3738}" type="presOf" srcId="{CA72D8A3-9D41-4F98-98F7-F56B1CBA674F}" destId="{EDD308D6-556F-4E65-A02C-12C45C150755}" srcOrd="0" destOrd="0" presId="urn:microsoft.com/office/officeart/2005/8/layout/cycle2"/>
    <dgm:cxn modelId="{771DC775-BF50-4EAC-B9B0-0FC08D48A661}" type="presOf" srcId="{69B5AF83-9CA8-4331-BB93-A02B0A37E7C4}" destId="{7FBA136C-815F-4FB3-A797-A7F155D00FEA}" srcOrd="0" destOrd="0" presId="urn:microsoft.com/office/officeart/2005/8/layout/cycle2"/>
    <dgm:cxn modelId="{F5241576-3EA5-4ADF-927E-367EA2E9D854}" type="presOf" srcId="{DA7FF8DD-13B0-4AAC-B0D2-E9BC2FABA4D6}" destId="{C46B9099-149F-4D79-B1D7-B378097F05F4}" srcOrd="1" destOrd="0" presId="urn:microsoft.com/office/officeart/2005/8/layout/cycle2"/>
    <dgm:cxn modelId="{7C6E5B76-DE7F-4806-B003-5DEA9DF07999}" type="presOf" srcId="{02DA92A8-89D6-47EA-963F-C3C7FC67C85B}" destId="{3FCF7CE9-ED77-4A7C-9F22-D445D37078AE}" srcOrd="1" destOrd="0" presId="urn:microsoft.com/office/officeart/2005/8/layout/cycle2"/>
    <dgm:cxn modelId="{49DDCC76-884C-4EA7-A630-8C0C6538A720}" type="presOf" srcId="{D896973B-7456-4990-A2BD-D79278F6A8D6}" destId="{C92C73D0-0868-4F70-905A-7A62734B2A6A}" srcOrd="0" destOrd="16" presId="urn:microsoft.com/office/officeart/2005/8/layout/cycle2"/>
    <dgm:cxn modelId="{8A62E356-2AB1-41A7-A29C-AF577A675B08}" type="presOf" srcId="{1A0C354F-E76C-464E-99A7-D2B04C140783}" destId="{BCCD1735-3374-4721-BEF9-11CCD9A2DD48}" srcOrd="0" destOrd="0" presId="urn:microsoft.com/office/officeart/2005/8/layout/cycle2"/>
    <dgm:cxn modelId="{EBF0F276-347C-4207-9A17-D11421AF7ECD}" srcId="{F782ACB2-4612-4553-92E3-6A48A4C26154}" destId="{6E44D217-0802-4975-8DF8-F7C136B68DB7}" srcOrd="26" destOrd="0" parTransId="{CB27C74D-2568-4D83-8948-2A0E7A73E53C}" sibTransId="{873D13AE-B310-4B50-82C5-564D626D2011}"/>
    <dgm:cxn modelId="{98D8B678-CF20-44D1-9625-160B143013DA}" type="presOf" srcId="{A4C54538-F7D4-4311-A51D-4E2F34EA916C}" destId="{BDE13CD6-B50F-44ED-BD83-729ED5971995}" srcOrd="0" destOrd="0" presId="urn:microsoft.com/office/officeart/2005/8/layout/cycle2"/>
    <dgm:cxn modelId="{FFC6B778-DD70-4DB4-BD00-95C17A0BA52C}" type="presOf" srcId="{897CAD2D-F73B-470D-B77D-BCB32DA560D4}" destId="{CAB56CDA-741F-426D-8FE0-AE118C809475}" srcOrd="0" destOrd="0" presId="urn:microsoft.com/office/officeart/2005/8/layout/cycle2"/>
    <dgm:cxn modelId="{FF300B59-2BB3-4B65-B0F1-3899BE293445}" type="presOf" srcId="{6E44D217-0802-4975-8DF8-F7C136B68DB7}" destId="{C6CA034B-BB5D-4252-9DC3-E07C2CEC1942}" srcOrd="0" destOrd="0" presId="urn:microsoft.com/office/officeart/2005/8/layout/cycle2"/>
    <dgm:cxn modelId="{31F6A07B-DA53-4FC0-BF69-A2DA9A8BD23A}" type="presOf" srcId="{E5184F2B-2C20-4D33-94A8-E6B381F2AA89}" destId="{558F7E47-06ED-4041-B16C-6F13A19D4245}" srcOrd="0" destOrd="0" presId="urn:microsoft.com/office/officeart/2005/8/layout/cycle2"/>
    <dgm:cxn modelId="{BE23E07C-8319-48FB-AA46-840E9B5C7B14}" type="presOf" srcId="{EAE485E3-A2DC-422A-B964-163E72C7D527}" destId="{6C5B256C-6505-4283-9CD0-6230D6E52DC7}" srcOrd="1" destOrd="0" presId="urn:microsoft.com/office/officeart/2005/8/layout/cycle2"/>
    <dgm:cxn modelId="{A771957D-C0BB-42B2-B748-008DADD8EB72}" srcId="{89918BDE-D6FA-4314-AA42-43426B06130E}" destId="{C6174C84-7FB8-4990-A374-11A6F5468B6B}" srcOrd="7" destOrd="0" parTransId="{A043A685-BBD3-44A2-ABA4-6B8B58E98DC3}" sibTransId="{B2C5C920-4430-4BEF-948A-5D628ACD8D2A}"/>
    <dgm:cxn modelId="{B88A1280-8FD0-4C11-BB38-7F3542EAE6A0}" type="presOf" srcId="{19319B2C-5BDC-4EB3-A674-97A1478B545E}" destId="{A854D6C3-A9F6-4889-B95E-C4590598BF15}" srcOrd="0" destOrd="0" presId="urn:microsoft.com/office/officeart/2005/8/layout/cycle2"/>
    <dgm:cxn modelId="{825BC580-DE4E-4CAB-9F24-E40715DBDB7C}" type="presOf" srcId="{7F9D304F-99E3-4DCF-9BDA-168720E14757}" destId="{C92C73D0-0868-4F70-905A-7A62734B2A6A}" srcOrd="0" destOrd="1" presId="urn:microsoft.com/office/officeart/2005/8/layout/cycle2"/>
    <dgm:cxn modelId="{FB25F580-8522-4740-B99F-8267BCA71C32}" srcId="{89918BDE-D6FA-4314-AA42-43426B06130E}" destId="{1D74A9AD-81C6-4DBB-88E9-E77885271C8C}" srcOrd="1" destOrd="0" parTransId="{6F8F9B36-8CBF-43C4-86A5-556A7FF8723E}" sibTransId="{5EA41EF7-8C73-4B9A-9337-D023007F0C73}"/>
    <dgm:cxn modelId="{FBA96382-E173-4FBB-A7E2-08AF940F0DD6}" type="presOf" srcId="{2EBE9275-B468-4EB1-8E25-88D20111E7BA}" destId="{55735BFC-D4F1-4100-BCD7-BD7015A20F24}" srcOrd="0" destOrd="0" presId="urn:microsoft.com/office/officeart/2005/8/layout/cycle2"/>
    <dgm:cxn modelId="{30C2E682-C1A4-4BB5-A072-4C794754A634}" type="presOf" srcId="{86E08DD8-37F0-43EA-A4C6-F12B07A372C7}" destId="{0B3E9032-3902-463F-B436-0798A35C9EC5}" srcOrd="0" destOrd="0" presId="urn:microsoft.com/office/officeart/2005/8/layout/cycle2"/>
    <dgm:cxn modelId="{231FF082-559B-412D-8481-F80C4B49146E}" type="presOf" srcId="{F9031CC8-5357-430A-9E4C-450F5C9B85D5}" destId="{C92C73D0-0868-4F70-905A-7A62734B2A6A}" srcOrd="0" destOrd="11" presId="urn:microsoft.com/office/officeart/2005/8/layout/cycle2"/>
    <dgm:cxn modelId="{FBA92083-565E-4FAD-ABC8-6836046A93E2}" type="presOf" srcId="{86E08DD8-37F0-43EA-A4C6-F12B07A372C7}" destId="{41C60BCC-727D-4ED3-BAEB-DB60AA9900A9}" srcOrd="1" destOrd="0" presId="urn:microsoft.com/office/officeart/2005/8/layout/cycle2"/>
    <dgm:cxn modelId="{33634B83-5D42-4E23-A534-1FD77063C5A8}" srcId="{F782ACB2-4612-4553-92E3-6A48A4C26154}" destId="{312A5487-8CD4-49FA-9CB2-6003233688EF}" srcOrd="12" destOrd="0" parTransId="{6F986C7B-EB5E-4FA9-9F02-54203E6A38B2}" sibTransId="{A241EA7C-0AE6-49DA-868A-F7E41DB8331E}"/>
    <dgm:cxn modelId="{6DE41184-F6B2-44C0-9C49-5A423E26ED72}" type="presOf" srcId="{F8A8AFFD-E262-4C58-84FA-CA9933DA9A32}" destId="{852FF442-59AB-47FA-976D-352D933D04DA}" srcOrd="1" destOrd="0" presId="urn:microsoft.com/office/officeart/2005/8/layout/cycle2"/>
    <dgm:cxn modelId="{6B357F86-A916-42F4-9148-0A5A7E9C3643}" type="presOf" srcId="{A241EA7C-0AE6-49DA-868A-F7E41DB8331E}" destId="{EC905E59-477F-4D62-B2EE-61B86BF0663B}" srcOrd="0" destOrd="0" presId="urn:microsoft.com/office/officeart/2005/8/layout/cycle2"/>
    <dgm:cxn modelId="{F4FAA689-EEA3-4961-8D3E-9D911657B72F}" type="presOf" srcId="{F782ACB2-4612-4553-92E3-6A48A4C26154}" destId="{579EF5EA-2842-4ADF-99C3-1421009C0FB3}" srcOrd="0" destOrd="0" presId="urn:microsoft.com/office/officeart/2005/8/layout/cycle2"/>
    <dgm:cxn modelId="{40F9BE89-B95A-4400-BCF6-20F786AB1B89}" type="presOf" srcId="{5A0D382F-1AEE-4869-A6BD-89E7CCC2BA45}" destId="{2B3C09D0-6E4A-4698-ADBA-7CF55040E0C7}" srcOrd="0" destOrd="0" presId="urn:microsoft.com/office/officeart/2005/8/layout/cycle2"/>
    <dgm:cxn modelId="{FC45308A-4E51-49E6-A885-1066AF8E0A08}" type="presOf" srcId="{A26368B7-1095-4A58-BFE6-7B8629CCDB76}" destId="{9DEC7CBC-8051-4551-94AA-2377EFF8A353}" srcOrd="0" destOrd="0" presId="urn:microsoft.com/office/officeart/2005/8/layout/cycle2"/>
    <dgm:cxn modelId="{EFA3F48C-06A7-4320-AAA6-92D7BBF5C21B}" type="presOf" srcId="{1DDDDFBA-4D76-49F6-8700-D108F438751F}" destId="{DE861B79-D5E8-45CE-B3D7-7B4663C08343}" srcOrd="0" destOrd="0" presId="urn:microsoft.com/office/officeart/2005/8/layout/cycle2"/>
    <dgm:cxn modelId="{B8E4BC8D-521B-423C-83E1-0D0BD6B5FD8E}" type="presOf" srcId="{672359C6-6889-48DE-9B06-BCF13E50CF81}" destId="{260B842C-BA56-4835-9181-EEB1DAD49F6C}" srcOrd="0" destOrd="0" presId="urn:microsoft.com/office/officeart/2005/8/layout/cycle2"/>
    <dgm:cxn modelId="{AF816F8E-4D55-4F3C-B0E9-A352AB1C7F4A}" type="presOf" srcId="{57830796-B9E1-440E-A924-530949252A0A}" destId="{09497094-52B8-416E-9902-37FB4C94E7F2}" srcOrd="0" destOrd="0" presId="urn:microsoft.com/office/officeart/2005/8/layout/cycle2"/>
    <dgm:cxn modelId="{54FED98F-AB5E-4BEF-A86E-239C32A65418}" srcId="{F782ACB2-4612-4553-92E3-6A48A4C26154}" destId="{29610E26-1393-448B-8FD6-78061450B16B}" srcOrd="6" destOrd="0" parTransId="{5D194221-4572-481E-A145-411B7D2E5848}" sibTransId="{4E475F1B-56A2-420F-8D83-9A7AC5B9161D}"/>
    <dgm:cxn modelId="{628B2D90-9355-4349-A4DA-BA3625F84C3E}" type="presOf" srcId="{312A5487-8CD4-49FA-9CB2-6003233688EF}" destId="{FB762D63-E97E-4D71-BE53-DE8DBC2C1724}" srcOrd="0" destOrd="0" presId="urn:microsoft.com/office/officeart/2005/8/layout/cycle2"/>
    <dgm:cxn modelId="{3F904190-EC7A-468F-8079-9E0D0309FE61}" srcId="{F782ACB2-4612-4553-92E3-6A48A4C26154}" destId="{F82F01E0-1BCF-432A-834D-D0718C225E79}" srcOrd="23" destOrd="0" parTransId="{AA715B28-8262-4AEC-9B11-A1F3E142AEE3}" sibTransId="{73E57CB0-43F1-4C49-8823-A48B6805997E}"/>
    <dgm:cxn modelId="{5E684C94-FEE5-4251-B9BC-DBE60A0F850E}" type="presOf" srcId="{C519309D-48B1-4F8B-945C-99DBAD77DCBD}" destId="{C92C73D0-0868-4F70-905A-7A62734B2A6A}" srcOrd="0" destOrd="6" presId="urn:microsoft.com/office/officeart/2005/8/layout/cycle2"/>
    <dgm:cxn modelId="{DA8C8B94-D7A3-40C3-82BC-3FBBC8FCDCE5}" type="presOf" srcId="{74E4A9B3-3139-47CD-AD62-A42D0EB3995C}" destId="{A0769171-C666-4FF2-B3B0-56A5612FFB02}" srcOrd="0" destOrd="0" presId="urn:microsoft.com/office/officeart/2005/8/layout/cycle2"/>
    <dgm:cxn modelId="{AC42BC95-EAB3-44ED-9F71-6D516C8FB60E}" type="presOf" srcId="{CC983A00-B140-4254-BB5F-86A67894B5C1}" destId="{C92C73D0-0868-4F70-905A-7A62734B2A6A}" srcOrd="0" destOrd="19" presId="urn:microsoft.com/office/officeart/2005/8/layout/cycle2"/>
    <dgm:cxn modelId="{9B47BC97-6748-4863-A355-4F94D0CAD1A1}" type="presOf" srcId="{A4C54538-F7D4-4311-A51D-4E2F34EA916C}" destId="{4EAD0336-A742-42BA-B616-A9F9B8CECAB9}" srcOrd="1" destOrd="0" presId="urn:microsoft.com/office/officeart/2005/8/layout/cycle2"/>
    <dgm:cxn modelId="{A94E1E98-18A1-4716-B6FB-67F099EFBBB4}" srcId="{F782ACB2-4612-4553-92E3-6A48A4C26154}" destId="{5788DBF4-34B6-4C26-980E-7062BBC88091}" srcOrd="29" destOrd="0" parTransId="{E89C8546-8D00-4BCE-BF01-083E1F9A4BBE}" sibTransId="{39815DA4-6D5A-4ECF-8C2C-C40A2BB0DBA6}"/>
    <dgm:cxn modelId="{C9C63499-D0AA-479E-B023-6C7B15FEAB45}" type="presOf" srcId="{873D13AE-B310-4B50-82C5-564D626D2011}" destId="{2F327EB4-0D8B-437E-BB14-A326EA173FCC}" srcOrd="0" destOrd="0" presId="urn:microsoft.com/office/officeart/2005/8/layout/cycle2"/>
    <dgm:cxn modelId="{CA56DB9B-638F-4EF4-9D3E-2CEB63A04AA7}" type="presOf" srcId="{32DCDF77-CF91-44D2-A631-ECBBA96CD7C1}" destId="{891FE5C2-884F-48D0-BE0D-753E9CA204D3}" srcOrd="0" destOrd="0" presId="urn:microsoft.com/office/officeart/2005/8/layout/cycle2"/>
    <dgm:cxn modelId="{1B3F2CA2-7825-4CFD-9A64-DB308FB32A27}" srcId="{F782ACB2-4612-4553-92E3-6A48A4C26154}" destId="{1BD29E34-8916-45A9-80A6-58C4AB44DFF5}" srcOrd="8" destOrd="0" parTransId="{6A5BBF7B-F8A7-4654-83BB-1778F868C663}" sibTransId="{25DF600C-192F-49B2-930A-B89C27D1471E}"/>
    <dgm:cxn modelId="{E91CA0A2-5AC9-439D-BD57-4926F1DEC3C6}" type="presOf" srcId="{C19C4BDD-2213-41DF-A53B-E2080BDC6AC6}" destId="{2DC22DE9-0245-4601-955D-E63A8C38947B}" srcOrd="1" destOrd="0" presId="urn:microsoft.com/office/officeart/2005/8/layout/cycle2"/>
    <dgm:cxn modelId="{ABC5A5A2-213A-49E8-AF06-86A5E316382D}" type="presOf" srcId="{873D13AE-B310-4B50-82C5-564D626D2011}" destId="{8F52B59F-72EA-4EF4-A000-71393DE3DC97}" srcOrd="1" destOrd="0" presId="urn:microsoft.com/office/officeart/2005/8/layout/cycle2"/>
    <dgm:cxn modelId="{79A5F3A2-8CA3-4D24-AC46-666013183383}" srcId="{F782ACB2-4612-4553-92E3-6A48A4C26154}" destId="{01209924-388A-4250-B08E-117FC77350F4}" srcOrd="32" destOrd="0" parTransId="{E62947DF-C385-4541-A312-E52B21ED4FCA}" sibTransId="{07D44A3D-B9E7-4A59-8407-0DE9361B04F4}"/>
    <dgm:cxn modelId="{F9246AA4-89DE-4505-8C6D-C0CFB0CF9EC5}" srcId="{F782ACB2-4612-4553-92E3-6A48A4C26154}" destId="{A40F6EAB-2B60-4CC1-9F49-D5903D3A616E}" srcOrd="31" destOrd="0" parTransId="{F4D7EDD7-9115-44DB-8D8A-E38036FA3738}" sibTransId="{3ACAB2F6-3910-4D69-8736-C9991D30DB30}"/>
    <dgm:cxn modelId="{9599F2A4-EB78-497F-A5BA-679B92B768AD}" srcId="{89918BDE-D6FA-4314-AA42-43426B06130E}" destId="{B21B2896-F6CE-4A63-BCA6-5C2233B55A6E}" srcOrd="17" destOrd="0" parTransId="{0EEF3ACC-8E2F-4060-8D94-73B1746C0B26}" sibTransId="{8D4703C6-0DCD-45B7-9A96-B81C0879240B}"/>
    <dgm:cxn modelId="{CDA123A6-E311-4F75-B6D5-8DD569E3A4B0}" type="presOf" srcId="{59D5850F-42D1-4509-9BFE-77DA75D32FAC}" destId="{F6AE7F32-FC05-4DDA-BB7B-30B31779479C}" srcOrd="0" destOrd="0" presId="urn:microsoft.com/office/officeart/2005/8/layout/cycle2"/>
    <dgm:cxn modelId="{9A5B3BA7-B9EC-4CA2-8B0F-8A61F3E6B651}" srcId="{89918BDE-D6FA-4314-AA42-43426B06130E}" destId="{B707315F-EBB5-41DC-8A13-19B168468F89}" srcOrd="16" destOrd="0" parTransId="{75DDFA2A-8E0C-4524-B6F2-E3947B5FB1A8}" sibTransId="{F4221853-DCC2-4CC0-A93F-02401D8DF5C8}"/>
    <dgm:cxn modelId="{0FC680A9-EBF2-4B57-9007-4E1A1BED7279}" type="presOf" srcId="{9C07C544-A240-4FE5-8E59-C412CDCC06A5}" destId="{FD731FF4-9760-4231-AA26-446560B181EB}" srcOrd="0" destOrd="0" presId="urn:microsoft.com/office/officeart/2005/8/layout/cycle2"/>
    <dgm:cxn modelId="{EE7808AA-918C-45AF-B243-6C82A6CF0663}" type="presOf" srcId="{3D01DEA4-4209-48BE-A36D-A328C5C47586}" destId="{C92C73D0-0868-4F70-905A-7A62734B2A6A}" srcOrd="0" destOrd="14" presId="urn:microsoft.com/office/officeart/2005/8/layout/cycle2"/>
    <dgm:cxn modelId="{9E9AB5AA-88D3-4C5F-8C35-DB5DE8EF0622}" type="presOf" srcId="{2B529A43-2363-4B46-911E-9D0EF25B4F36}" destId="{DFB70AE1-87B4-46C7-811D-3E9A3D4D6EC9}" srcOrd="1" destOrd="0" presId="urn:microsoft.com/office/officeart/2005/8/layout/cycle2"/>
    <dgm:cxn modelId="{3F6341AB-580F-488D-9D9F-C15DACD41051}" type="presOf" srcId="{5DE56BE3-5DC5-48D1-BB0A-6EB62A83E2E3}" destId="{7E28017C-69F1-4CCF-A6D7-885616A2628E}" srcOrd="0" destOrd="0" presId="urn:microsoft.com/office/officeart/2005/8/layout/cycle2"/>
    <dgm:cxn modelId="{33836BAF-8815-468A-9D3E-0ABF734FD1D3}" srcId="{F782ACB2-4612-4553-92E3-6A48A4C26154}" destId="{4391FAD7-E5E1-4ADD-BABB-49D666A6C4A7}" srcOrd="16" destOrd="0" parTransId="{F1E7FB59-9301-4001-B4A0-65FF76242832}" sibTransId="{B5C9AB9C-C866-47C2-B79F-DC6148AB2159}"/>
    <dgm:cxn modelId="{BE9314B0-2D93-4BAE-90C0-5B23814639B6}" srcId="{F782ACB2-4612-4553-92E3-6A48A4C26154}" destId="{1597604F-E09E-4305-A881-A6C94B72922F}" srcOrd="13" destOrd="0" parTransId="{1C93F3EA-CA5B-4D9C-9828-8A8F702AE266}" sibTransId="{0A68E33F-9E89-4D62-9E2C-1BD50C85F7CD}"/>
    <dgm:cxn modelId="{C21E49B1-9151-413A-852A-691CBAF9C5FE}" type="presOf" srcId="{3ACAB2F6-3910-4D69-8736-C9991D30DB30}" destId="{18FB9004-C9DF-4463-A990-CE6AADD19A9A}" srcOrd="1" destOrd="0" presId="urn:microsoft.com/office/officeart/2005/8/layout/cycle2"/>
    <dgm:cxn modelId="{8D0981B2-8536-4967-8A68-6CAB1EBDE5C3}" type="presOf" srcId="{4E475F1B-56A2-420F-8D83-9A7AC5B9161D}" destId="{0F935747-2475-4B54-A4BD-D00DA4235B83}" srcOrd="1" destOrd="0" presId="urn:microsoft.com/office/officeart/2005/8/layout/cycle2"/>
    <dgm:cxn modelId="{CC8F6BB5-E191-48E7-A4C1-3E8101813E85}" srcId="{F782ACB2-4612-4553-92E3-6A48A4C26154}" destId="{7526D0BF-45A5-478F-9A5B-EE961A48FCDF}" srcOrd="15" destOrd="0" parTransId="{996DAE7B-6D7A-4B21-93D8-B18F6F145BC6}" sibTransId="{4DD6BCFF-384A-4E50-9E9B-FEA1467E91EE}"/>
    <dgm:cxn modelId="{79D0C8B5-7F77-4990-BC7D-E4DF8A30F093}" srcId="{F782ACB2-4612-4553-92E3-6A48A4C26154}" destId="{C123F58B-2F00-4731-8318-EA8BAA60A69D}" srcOrd="11" destOrd="0" parTransId="{ADD49D0A-F77A-4924-B2AC-3D10130090D6}" sibTransId="{CA72D8A3-9D41-4F98-98F7-F56B1CBA674F}"/>
    <dgm:cxn modelId="{79BF3DB8-E6C9-4DF5-8226-B32513900662}" srcId="{F782ACB2-4612-4553-92E3-6A48A4C26154}" destId="{2EBE9275-B468-4EB1-8E25-88D20111E7BA}" srcOrd="14" destOrd="0" parTransId="{8B4693AB-DA36-47D7-8ABC-9A12354AE94A}" sibTransId="{1DDDDFBA-4D76-49F6-8700-D108F438751F}"/>
    <dgm:cxn modelId="{9CBB2FBA-5C66-4F89-AAC4-B452881CC03E}" type="presOf" srcId="{BA244016-B941-46B9-B2A4-AA50A300C9B1}" destId="{54435782-E9E7-4F85-8EE9-B762378628C5}" srcOrd="0" destOrd="0" presId="urn:microsoft.com/office/officeart/2005/8/layout/cycle2"/>
    <dgm:cxn modelId="{AE5D88BA-D300-48BB-A37B-37C94D20A5BF}" type="presOf" srcId="{1BD29E34-8916-45A9-80A6-58C4AB44DFF5}" destId="{C8C314CB-BC52-4B5D-9A9E-2549904458B0}" srcOrd="0" destOrd="0" presId="urn:microsoft.com/office/officeart/2005/8/layout/cycle2"/>
    <dgm:cxn modelId="{20DDB5BA-3026-4FC8-AD48-5E43DF14D3D9}" type="presOf" srcId="{B2ADDBB6-F258-45A2-8853-0F7137E8E7A9}" destId="{9BC14663-185B-4A89-97AE-169B3D438678}" srcOrd="0" destOrd="0" presId="urn:microsoft.com/office/officeart/2005/8/layout/cycle2"/>
    <dgm:cxn modelId="{B545FCBA-A2DB-4AFA-A664-A60ECDA1F3D9}" type="presOf" srcId="{32453084-7F49-49B4-89FA-E306CC4C9552}" destId="{4B717A0F-8771-4A45-B6AA-FD732A724C9E}" srcOrd="0" destOrd="0" presId="urn:microsoft.com/office/officeart/2005/8/layout/cycle2"/>
    <dgm:cxn modelId="{60CD0EBC-EA6F-4757-AEBB-8F8D62E80A6B}" type="presOf" srcId="{B2ADDBB6-F258-45A2-8853-0F7137E8E7A9}" destId="{5BF8D29C-B7EB-4E6D-8F09-412E3D4E06C9}" srcOrd="1" destOrd="0" presId="urn:microsoft.com/office/officeart/2005/8/layout/cycle2"/>
    <dgm:cxn modelId="{A6388CBC-6EF7-414A-800C-41D03BCEAF0C}" type="presOf" srcId="{4391FAD7-E5E1-4ADD-BABB-49D666A6C4A7}" destId="{B297DBDA-41C8-403B-A287-2DE0B2B2F734}" srcOrd="0" destOrd="0" presId="urn:microsoft.com/office/officeart/2005/8/layout/cycle2"/>
    <dgm:cxn modelId="{EAADA3BC-EBE2-42C8-B9E0-3C38057A0A11}" srcId="{F782ACB2-4612-4553-92E3-6A48A4C26154}" destId="{59F5D80D-D394-4DA8-B1EE-BFD2C35E8698}" srcOrd="7" destOrd="0" parTransId="{F6DF53FE-CC41-4648-B644-9A13CD613414}" sibTransId="{A4FDAD97-0EA5-45C9-8762-1408CDFC1A27}"/>
    <dgm:cxn modelId="{7488B5BC-CDDA-4502-95FF-EA56B455F7A0}" type="presOf" srcId="{672359C6-6889-48DE-9B06-BCF13E50CF81}" destId="{9195B8AE-7F75-4B45-A773-A3DB3F151B7F}" srcOrd="1" destOrd="0" presId="urn:microsoft.com/office/officeart/2005/8/layout/cycle2"/>
    <dgm:cxn modelId="{E65CC1BD-32CA-4BCC-B569-FA38A0367A97}" type="presOf" srcId="{1A0C354F-E76C-464E-99A7-D2B04C140783}" destId="{5207087E-FC7B-4DE7-941A-D0D7D77D43CA}" srcOrd="1" destOrd="0" presId="urn:microsoft.com/office/officeart/2005/8/layout/cycle2"/>
    <dgm:cxn modelId="{4F0831BE-312B-44F0-9959-AF93BBC16042}" type="presOf" srcId="{25DF600C-192F-49B2-930A-B89C27D1471E}" destId="{8D184F9F-78A9-45D9-9804-0F8032DE26A6}" srcOrd="0" destOrd="0" presId="urn:microsoft.com/office/officeart/2005/8/layout/cycle2"/>
    <dgm:cxn modelId="{84F658BE-028D-4EFF-9AFB-B1BB4A47F685}" srcId="{F782ACB2-4612-4553-92E3-6A48A4C26154}" destId="{A26368B7-1095-4A58-BFE6-7B8629CCDB76}" srcOrd="20" destOrd="0" parTransId="{F926A632-3F82-44B7-9B0C-54EDBDFB1339}" sibTransId="{69DBDE16-2128-423C-AB04-D3C2C0881A38}"/>
    <dgm:cxn modelId="{07E62CBF-11EB-4EBF-87EA-DFBE347DAD9D}" srcId="{F782ACB2-4612-4553-92E3-6A48A4C26154}" destId="{9C07C544-A240-4FE5-8E59-C412CDCC06A5}" srcOrd="2" destOrd="0" parTransId="{01829E43-87FB-46D3-89AF-1246AED576BA}" sibTransId="{DA7FF8DD-13B0-4AAC-B0D2-E9BC2FABA4D6}"/>
    <dgm:cxn modelId="{6B225DC0-82AF-4ABD-8EF9-69945C22C0D6}" type="presOf" srcId="{29610E26-1393-448B-8FD6-78061450B16B}" destId="{4B6FF1D5-139C-4A9E-BE2A-C9C2976A9B90}" srcOrd="0" destOrd="0" presId="urn:microsoft.com/office/officeart/2005/8/layout/cycle2"/>
    <dgm:cxn modelId="{6A9F72C0-D27E-4CE8-8C07-8F52EF571FD0}" type="presOf" srcId="{A4FDAD97-0EA5-45C9-8762-1408CDFC1A27}" destId="{DCCECA40-1E8E-4612-B823-692DCCBD1EA3}" srcOrd="1" destOrd="0" presId="urn:microsoft.com/office/officeart/2005/8/layout/cycle2"/>
    <dgm:cxn modelId="{0717DAC1-A229-4F64-BBC4-D431FB834805}" type="presOf" srcId="{A241EA7C-0AE6-49DA-868A-F7E41DB8331E}" destId="{0C7C01B0-8BE9-4115-9C55-5F785CB9F95D}" srcOrd="1" destOrd="0" presId="urn:microsoft.com/office/officeart/2005/8/layout/cycle2"/>
    <dgm:cxn modelId="{566E6FC2-98F1-4A16-AA0C-C0A7C6DB16E7}" type="presOf" srcId="{1D74A9AD-81C6-4DBB-88E9-E77885271C8C}" destId="{C92C73D0-0868-4F70-905A-7A62734B2A6A}" srcOrd="0" destOrd="2" presId="urn:microsoft.com/office/officeart/2005/8/layout/cycle2"/>
    <dgm:cxn modelId="{AB11CBC5-1DF8-4C49-A99D-6C4E17D5E871}" type="presOf" srcId="{39815DA4-6D5A-4ECF-8C2C-C40A2BB0DBA6}" destId="{4DDD9E11-A1D1-4D9F-87CF-21775FA03FD4}" srcOrd="0" destOrd="0" presId="urn:microsoft.com/office/officeart/2005/8/layout/cycle2"/>
    <dgm:cxn modelId="{176CEDC5-C92C-4BD6-8BEC-747DCBD806E8}" type="presOf" srcId="{DD732010-2355-4547-BCB3-7DBCFE47E7DD}" destId="{C92C73D0-0868-4F70-905A-7A62734B2A6A}" srcOrd="0" destOrd="22" presId="urn:microsoft.com/office/officeart/2005/8/layout/cycle2"/>
    <dgm:cxn modelId="{A61335C6-83C9-40B2-B635-638704B41FB6}" srcId="{F782ACB2-4612-4553-92E3-6A48A4C26154}" destId="{19319B2C-5BDC-4EB3-A674-97A1478B545E}" srcOrd="36" destOrd="0" parTransId="{F553D456-F731-4D3A-B46D-F817CB7F5851}" sibTransId="{B2ADDBB6-F258-45A2-8853-0F7137E8E7A9}"/>
    <dgm:cxn modelId="{266002C8-7A93-4FCD-98BC-113F0F7C96F9}" srcId="{89918BDE-D6FA-4314-AA42-43426B06130E}" destId="{0A377059-9A80-49CD-882A-AE3A6E2487D8}" srcOrd="12" destOrd="0" parTransId="{6B9E7376-9DB4-4350-AAE6-F864CAD282B5}" sibTransId="{60EDA086-3403-4201-B49C-E2F2D8C68667}"/>
    <dgm:cxn modelId="{81E537C8-75DF-454C-BF27-258049D3BA5D}" type="presOf" srcId="{D7AD315B-0060-4B2C-BA42-07A72CF0DF62}" destId="{F7AC09C3-F9FA-4334-9744-58F7A351FD8B}" srcOrd="0" destOrd="0" presId="urn:microsoft.com/office/officeart/2005/8/layout/cycle2"/>
    <dgm:cxn modelId="{31416AC9-10C1-4EED-983D-315EC0030EEC}" type="presOf" srcId="{4DD6BCFF-384A-4E50-9E9B-FEA1467E91EE}" destId="{5D40974C-DFE4-484E-A2B9-E3E4D2DEBED9}" srcOrd="1" destOrd="0" presId="urn:microsoft.com/office/officeart/2005/8/layout/cycle2"/>
    <dgm:cxn modelId="{BB941DCA-1FE8-4569-9C31-84481468A099}" type="presOf" srcId="{2B529A43-2363-4B46-911E-9D0EF25B4F36}" destId="{F42AD80F-3B21-49F3-AF59-01D5F6EE69F1}" srcOrd="0" destOrd="0" presId="urn:microsoft.com/office/officeart/2005/8/layout/cycle2"/>
    <dgm:cxn modelId="{A45FA6CA-BF67-4968-BA2C-A3E181681DEA}" srcId="{F782ACB2-4612-4553-92E3-6A48A4C26154}" destId="{BCD4B6D1-2E17-4359-A953-212A9B519E85}" srcOrd="9" destOrd="0" parTransId="{A72804B9-8062-4016-90E8-F9C7DC654C15}" sibTransId="{EAE485E3-A2DC-422A-B964-163E72C7D527}"/>
    <dgm:cxn modelId="{38BECBCA-9E84-4700-A3E2-96DFEBEB02AA}" type="presOf" srcId="{D7AD315B-0060-4B2C-BA42-07A72CF0DF62}" destId="{301FE2EF-9FED-451A-9979-7EA2CEC731F6}" srcOrd="1" destOrd="0" presId="urn:microsoft.com/office/officeart/2005/8/layout/cycle2"/>
    <dgm:cxn modelId="{8A122CCE-2659-425F-A9CA-F55CBE733EE2}" srcId="{F782ACB2-4612-4553-92E3-6A48A4C26154}" destId="{5D2C154A-692A-44E2-A041-B9F19C43FEF2}" srcOrd="3" destOrd="0" parTransId="{794CA92E-A13F-4F43-B270-B021D0F5EB93}" sibTransId="{1A0C354F-E76C-464E-99A7-D2B04C140783}"/>
    <dgm:cxn modelId="{618CD1CE-132F-4BA4-A87B-3153DA3786A6}" srcId="{89918BDE-D6FA-4314-AA42-43426B06130E}" destId="{D896973B-7456-4990-A2BD-D79278F6A8D6}" srcOrd="15" destOrd="0" parTransId="{CA5A810F-5B93-47B6-98C0-A38030877950}" sibTransId="{D5CFD6CF-3D32-4304-A980-56C49F6F9AA9}"/>
    <dgm:cxn modelId="{4BF80ECF-177A-417D-8544-4DB52381B8DB}" type="presOf" srcId="{91E5E8F0-39A5-4E73-A7C8-125C237D1170}" destId="{B8E405CF-5FB0-4931-A03D-9BF304E6CDDA}" srcOrd="0" destOrd="0" presId="urn:microsoft.com/office/officeart/2005/8/layout/cycle2"/>
    <dgm:cxn modelId="{339629D0-9646-4694-8598-748E570AEBED}" type="presOf" srcId="{25DF600C-192F-49B2-930A-B89C27D1471E}" destId="{C8C1E075-9C61-4E77-BBAB-A2307E2F9662}" srcOrd="1" destOrd="0" presId="urn:microsoft.com/office/officeart/2005/8/layout/cycle2"/>
    <dgm:cxn modelId="{43D553D1-5312-4E29-AB10-93161837B622}" type="presOf" srcId="{B75DCA52-BF81-436A-AA73-2680B03C914A}" destId="{CD7E4AE9-DEBF-4EF6-9A2F-51DFDE6DC483}" srcOrd="0" destOrd="0" presId="urn:microsoft.com/office/officeart/2005/8/layout/cycle2"/>
    <dgm:cxn modelId="{DADE36D3-91A3-4F8F-91AD-57D78D80F825}" type="presOf" srcId="{4E2AE533-FA82-45CD-A61C-AD035CBC23FF}" destId="{C92C73D0-0868-4F70-905A-7A62734B2A6A}" srcOrd="0" destOrd="12" presId="urn:microsoft.com/office/officeart/2005/8/layout/cycle2"/>
    <dgm:cxn modelId="{94B914D5-0E03-419C-A050-768347525EB5}" type="presOf" srcId="{1B5EF6B5-5A07-440B-AB29-0D5DF0DF1BFD}" destId="{C92C73D0-0868-4F70-905A-7A62734B2A6A}" srcOrd="0" destOrd="15" presId="urn:microsoft.com/office/officeart/2005/8/layout/cycle2"/>
    <dgm:cxn modelId="{374021D6-8DE9-458E-8E57-6B462A1AA938}" type="presOf" srcId="{B2133BDF-4000-4B5B-AE40-987170B1B61F}" destId="{D9F7CAE3-C01B-4758-A92D-BE4DEABF1CC9}" srcOrd="0" destOrd="0" presId="urn:microsoft.com/office/officeart/2005/8/layout/cycle2"/>
    <dgm:cxn modelId="{63F15ED6-7C70-441A-AE90-42F6B81CCACB}" type="presOf" srcId="{07D44A3D-B9E7-4A59-8407-0DE9361B04F4}" destId="{2A9D1CAD-CEC7-447D-AE5A-72DA9768C11C}" srcOrd="1" destOrd="0" presId="urn:microsoft.com/office/officeart/2005/8/layout/cycle2"/>
    <dgm:cxn modelId="{B525E5D7-5B18-49A1-B7A0-DC46E5B982F1}" type="presOf" srcId="{B21B2896-F6CE-4A63-BCA6-5C2233B55A6E}" destId="{C92C73D0-0868-4F70-905A-7A62734B2A6A}" srcOrd="0" destOrd="18" presId="urn:microsoft.com/office/officeart/2005/8/layout/cycle2"/>
    <dgm:cxn modelId="{7A77BED8-0E1D-45F6-9865-5715EF6FB1BA}" srcId="{F782ACB2-4612-4553-92E3-6A48A4C26154}" destId="{9767C2C5-7A9B-4BF9-AEDC-08BB61E68CEC}" srcOrd="5" destOrd="0" parTransId="{94D864BB-0337-46E0-936D-BDFF24969167}" sibTransId="{5DE56BE3-5DC5-48D1-BB0A-6EB62A83E2E3}"/>
    <dgm:cxn modelId="{488B1EDA-49C2-49FB-81FC-A923823D4F75}" type="presOf" srcId="{7526D0BF-45A5-478F-9A5B-EE961A48FCDF}" destId="{B163F2E1-C224-4C1F-8BF1-B257F8DA90F1}" srcOrd="0" destOrd="0" presId="urn:microsoft.com/office/officeart/2005/8/layout/cycle2"/>
    <dgm:cxn modelId="{3D675ADD-A287-44CA-99EA-1697AE3E04A2}" type="presOf" srcId="{74E4A9B3-3139-47CD-AD62-A42D0EB3995C}" destId="{7B2C094D-5B84-400D-88A5-467C86404646}" srcOrd="1" destOrd="0" presId="urn:microsoft.com/office/officeart/2005/8/layout/cycle2"/>
    <dgm:cxn modelId="{0D620FDE-5A2B-4529-A9FF-094EF8423CAC}" srcId="{89918BDE-D6FA-4314-AA42-43426B06130E}" destId="{0E9538A1-D224-4F2B-BC74-C9C4812F038F}" srcOrd="9" destOrd="0" parTransId="{6E1AEDE3-B301-473B-9F89-D4457C133A8E}" sibTransId="{95224C3B-71DE-4821-B8D9-7FEB7780AD67}"/>
    <dgm:cxn modelId="{39F911DE-B8B7-4349-9AFF-88BAA92AB097}" type="presOf" srcId="{6E35783B-B4B9-4AF3-BB68-EC2DB3060BE5}" destId="{7A5C7786-EEB7-4840-8AB2-E617DD766E4C}" srcOrd="0" destOrd="0" presId="urn:microsoft.com/office/officeart/2005/8/layout/cycle2"/>
    <dgm:cxn modelId="{83FD84E1-CCE5-4E50-90D9-F61E35912BF6}" type="presOf" srcId="{EAE485E3-A2DC-422A-B964-163E72C7D527}" destId="{7D136A40-4E7A-4E9A-9C18-C15FEB3E9255}" srcOrd="0" destOrd="0" presId="urn:microsoft.com/office/officeart/2005/8/layout/cycle2"/>
    <dgm:cxn modelId="{DDC430E2-E32C-40BF-98B2-0075DBD9A527}" srcId="{89918BDE-D6FA-4314-AA42-43426B06130E}" destId="{3D01DEA4-4209-48BE-A36D-A328C5C47586}" srcOrd="13" destOrd="0" parTransId="{9B75C698-6F81-4F63-B47C-F4C6892A9127}" sibTransId="{B61CD79A-1580-4C12-9E6F-54FE4C8469C8}"/>
    <dgm:cxn modelId="{ADE8E6E4-E31C-4A9E-98DD-9C60BCA99F5E}" type="presOf" srcId="{1597604F-E09E-4305-A881-A6C94B72922F}" destId="{96947AF0-965B-4F9B-B692-11B522E20C19}" srcOrd="0" destOrd="0" presId="urn:microsoft.com/office/officeart/2005/8/layout/cycle2"/>
    <dgm:cxn modelId="{5A4F37E5-B71C-4103-ABB9-CDF2C8178F7B}" type="presOf" srcId="{F82F01E0-1BCF-432A-834D-D0718C225E79}" destId="{DB7E8DCC-E9E2-41AE-8FAC-BD770394B585}" srcOrd="0" destOrd="0" presId="urn:microsoft.com/office/officeart/2005/8/layout/cycle2"/>
    <dgm:cxn modelId="{DFD722E6-5678-4DBA-B40F-6CC81C3FBD89}" type="presOf" srcId="{B5C9AB9C-C866-47C2-B79F-DC6148AB2159}" destId="{6CB910F7-627A-416A-9AE0-0E9818681229}" srcOrd="0" destOrd="0" presId="urn:microsoft.com/office/officeart/2005/8/layout/cycle2"/>
    <dgm:cxn modelId="{77CB26E6-BB26-4313-B274-831AA28E4747}" srcId="{89918BDE-D6FA-4314-AA42-43426B06130E}" destId="{C519309D-48B1-4F8B-945C-99DBAD77DCBD}" srcOrd="5" destOrd="0" parTransId="{9FA62ADA-5E9F-4E9F-96E6-06DECBF5C711}" sibTransId="{DDF8DB0F-95A5-4AA7-97A4-519B8345FA52}"/>
    <dgm:cxn modelId="{2DDD2DE6-D975-4365-ABEC-AAB85812D56C}" type="presOf" srcId="{CA72D8A3-9D41-4F98-98F7-F56B1CBA674F}" destId="{0622AEEF-FEE1-41CF-A694-BB87DF404F74}" srcOrd="1" destOrd="0" presId="urn:microsoft.com/office/officeart/2005/8/layout/cycle2"/>
    <dgm:cxn modelId="{6020CAE6-E682-4263-87D3-3757BDA5C5BB}" srcId="{F782ACB2-4612-4553-92E3-6A48A4C26154}" destId="{ED3E6817-CA99-4A92-9672-7767C60D3AFC}" srcOrd="19" destOrd="0" parTransId="{570B50CE-5E5F-492C-A6CE-FAA86B61FEE6}" sibTransId="{74E4A9B3-3139-47CD-AD62-A42D0EB3995C}"/>
    <dgm:cxn modelId="{DA38A0E7-ABC3-4DC7-8089-7C3F4C123A6B}" type="presOf" srcId="{536B3E92-95AA-4297-BDB8-F29269D6299E}" destId="{B0608ED5-E7DC-4C39-8859-B8C85F521F9C}" srcOrd="0" destOrd="0" presId="urn:microsoft.com/office/officeart/2005/8/layout/cycle2"/>
    <dgm:cxn modelId="{7D8BB6E8-EE90-49A1-9690-BCED8EE07763}" type="presOf" srcId="{12ED0D91-6CB8-4B92-ABBE-16130FA2E610}" destId="{2EA5A0E0-D734-4B00-A1FA-65E8CB15031C}" srcOrd="0" destOrd="0" presId="urn:microsoft.com/office/officeart/2005/8/layout/cycle2"/>
    <dgm:cxn modelId="{84988EEA-A764-4DF2-958B-B8D82C84BB8F}" type="presOf" srcId="{E7380703-8E28-4A7A-8627-0A55F51FBAA5}" destId="{FEF793BD-9F36-4B0C-B2A1-243AAED13A52}" srcOrd="0" destOrd="0" presId="urn:microsoft.com/office/officeart/2005/8/layout/cycle2"/>
    <dgm:cxn modelId="{F14BE3EA-CB25-4023-B685-9B07E4061512}" type="presOf" srcId="{1CEAA633-CB89-486A-901D-BE8AE895C821}" destId="{02E2D030-8BB9-48E2-859D-55F958A2D928}" srcOrd="0" destOrd="0" presId="urn:microsoft.com/office/officeart/2005/8/layout/cycle2"/>
    <dgm:cxn modelId="{3A83C7EB-E108-4DFE-B9C2-A1FAE1B909F2}" srcId="{F782ACB2-4612-4553-92E3-6A48A4C26154}" destId="{9A1F1B22-1A75-4833-B4FC-5FEA5518B765}" srcOrd="1" destOrd="0" parTransId="{C224EADF-C870-40FB-9644-9EC71AA9F6DE}" sibTransId="{32453084-7F49-49B4-89FA-E306CC4C9552}"/>
    <dgm:cxn modelId="{FEB6E3EC-056D-445B-B544-6C4A29FBC74F}" type="presOf" srcId="{69DBDE16-2128-423C-AB04-D3C2C0881A38}" destId="{83D03F91-A8FE-4A56-A9F0-21F8696B64A1}" srcOrd="0" destOrd="0" presId="urn:microsoft.com/office/officeart/2005/8/layout/cycle2"/>
    <dgm:cxn modelId="{9A2438ED-29E0-428B-847F-C0D052E2856B}" type="presOf" srcId="{56EE6181-8957-4FE0-91F7-0E7767321D74}" destId="{6EBA7549-78C0-447A-A63C-4A8563F87F58}" srcOrd="0" destOrd="0" presId="urn:microsoft.com/office/officeart/2005/8/layout/cycle2"/>
    <dgm:cxn modelId="{D33490EE-6021-4008-8EB8-EC871E53CE73}" type="presOf" srcId="{C123F58B-2F00-4731-8318-EA8BAA60A69D}" destId="{1791F869-F782-403E-9EEE-8485296AB1DC}" srcOrd="0" destOrd="0" presId="urn:microsoft.com/office/officeart/2005/8/layout/cycle2"/>
    <dgm:cxn modelId="{B08F47EF-FA65-4A53-8AD2-C98BB22CF432}" srcId="{89918BDE-D6FA-4314-AA42-43426B06130E}" destId="{7F9D304F-99E3-4DCF-9BDA-168720E14757}" srcOrd="0" destOrd="0" parTransId="{AD4A34CD-3861-4E76-8545-BAD26552727E}" sibTransId="{B15B1049-6BFA-4D6D-ABDD-D31BB61DA434}"/>
    <dgm:cxn modelId="{3DE30AF1-59B9-45CA-8139-4D3403B055ED}" type="presOf" srcId="{5788DBF4-34B6-4C26-980E-7062BBC88091}" destId="{53824D7C-69E9-40B6-AD94-E66D57E17024}" srcOrd="0" destOrd="0" presId="urn:microsoft.com/office/officeart/2005/8/layout/cycle2"/>
    <dgm:cxn modelId="{45CED2F1-81A4-4111-AA7C-4FD0E1AE54A4}" type="presOf" srcId="{DF292957-65C8-4776-85F8-AE26E3681959}" destId="{C99B1DB8-B0AD-4FE5-84DC-CD9571D15F74}" srcOrd="0" destOrd="0" presId="urn:microsoft.com/office/officeart/2005/8/layout/cycle2"/>
    <dgm:cxn modelId="{D797E2F2-855D-4134-8E03-50547A3D9BD8}" type="presOf" srcId="{9F16DEB4-2D88-4237-BB26-EE193361411A}" destId="{E4F5DE49-5EAA-4300-BD85-3AA32446283C}" srcOrd="0" destOrd="0" presId="urn:microsoft.com/office/officeart/2005/8/layout/cycle2"/>
    <dgm:cxn modelId="{7CD3CFF5-6739-42DF-B16A-46D8DA59BC0D}" type="presOf" srcId="{59F5D80D-D394-4DA8-B1EE-BFD2C35E8698}" destId="{5955EC28-6A5B-4854-97FD-56BF004F7A93}" srcOrd="0" destOrd="0" presId="urn:microsoft.com/office/officeart/2005/8/layout/cycle2"/>
    <dgm:cxn modelId="{994B30F6-1236-4FA9-B1A6-911B3A604CA3}" type="presOf" srcId="{F8A8AFFD-E262-4C58-84FA-CA9933DA9A32}" destId="{6FDF4861-3D9E-4C44-8A76-CB261CA08A3D}" srcOrd="0" destOrd="0" presId="urn:microsoft.com/office/officeart/2005/8/layout/cycle2"/>
    <dgm:cxn modelId="{12C38EF6-A2D9-4441-B7C7-2AD0408D165E}" srcId="{F782ACB2-4612-4553-92E3-6A48A4C26154}" destId="{E5184F2B-2C20-4D33-94A8-E6B381F2AA89}" srcOrd="35" destOrd="0" parTransId="{EA072171-E1D3-42D9-90FB-F6BF8A9DC275}" sibTransId="{CA1064A9-8743-41E2-AE44-DEDB5E26EACD}"/>
    <dgm:cxn modelId="{C012C5F6-5A76-4EAE-82CF-1201034840CD}" type="presOf" srcId="{21E71F4A-E4AC-48B6-A95D-F54E9E096DDF}" destId="{C92C73D0-0868-4F70-905A-7A62734B2A6A}" srcOrd="0" destOrd="7" presId="urn:microsoft.com/office/officeart/2005/8/layout/cycle2"/>
    <dgm:cxn modelId="{DF7635F7-70B2-4F61-9CF6-846318AEB03A}" type="presOf" srcId="{6E35783B-B4B9-4AF3-BB68-EC2DB3060BE5}" destId="{80DBCA40-2BA0-486C-9739-9EB1943722FB}" srcOrd="1" destOrd="0" presId="urn:microsoft.com/office/officeart/2005/8/layout/cycle2"/>
    <dgm:cxn modelId="{2E4A59F8-4858-4321-B26C-379298664746}" srcId="{F782ACB2-4612-4553-92E3-6A48A4C26154}" destId="{57830796-B9E1-440E-A924-530949252A0A}" srcOrd="10" destOrd="0" parTransId="{2970FDF5-07A3-4B2A-9F1E-E547137C5FF2}" sibTransId="{672359C6-6889-48DE-9B06-BCF13E50CF81}"/>
    <dgm:cxn modelId="{42553EF9-9067-402E-BB1C-8B52FDCC99FF}" type="presOf" srcId="{B707315F-EBB5-41DC-8A13-19B168468F89}" destId="{C92C73D0-0868-4F70-905A-7A62734B2A6A}" srcOrd="0" destOrd="17" presId="urn:microsoft.com/office/officeart/2005/8/layout/cycle2"/>
    <dgm:cxn modelId="{D9EB51FB-C7B9-4E08-9C71-BF4D80795193}" type="presOf" srcId="{A4FDAD97-0EA5-45C9-8762-1408CDFC1A27}" destId="{7418C013-9F65-49B4-8AB4-02A8A7E8B2B1}" srcOrd="0" destOrd="0" presId="urn:microsoft.com/office/officeart/2005/8/layout/cycle2"/>
    <dgm:cxn modelId="{103A61FE-574A-4B89-8A0A-398E8F898271}" srcId="{89918BDE-D6FA-4314-AA42-43426B06130E}" destId="{21E71F4A-E4AC-48B6-A95D-F54E9E096DDF}" srcOrd="6" destOrd="0" parTransId="{1B02D30E-9C1A-4124-AC0E-08D30CD3F454}" sibTransId="{E9834A67-3C4E-4A60-8ED5-77CFE0CFED3B}"/>
    <dgm:cxn modelId="{B4A14CFE-26E7-405D-A066-CCBA1A7C533C}" type="presOf" srcId="{8AE02D32-89F4-4BA1-BFB8-062B90AF7C26}" destId="{E212FFF4-9223-45FB-8A97-08FC78EC227F}" srcOrd="0" destOrd="0" presId="urn:microsoft.com/office/officeart/2005/8/layout/cycle2"/>
    <dgm:cxn modelId="{97A65923-BD66-4971-B8E5-7E00B1B1E9FD}" type="presParOf" srcId="{579EF5EA-2842-4ADF-99C3-1421009C0FB3}" destId="{C92C73D0-0868-4F70-905A-7A62734B2A6A}" srcOrd="0" destOrd="0" presId="urn:microsoft.com/office/officeart/2005/8/layout/cycle2"/>
    <dgm:cxn modelId="{CD2E920F-00FB-425C-AFA4-4FB06F571D10}" type="presParOf" srcId="{579EF5EA-2842-4ADF-99C3-1421009C0FB3}" destId="{4FA142AC-EA5D-4984-8048-424EC72B37CF}" srcOrd="1" destOrd="0" presId="urn:microsoft.com/office/officeart/2005/8/layout/cycle2"/>
    <dgm:cxn modelId="{A1D68E3A-DFD7-42CC-86DC-CFFBAC3F8C6A}" type="presParOf" srcId="{4FA142AC-EA5D-4984-8048-424EC72B37CF}" destId="{3FCF7CE9-ED77-4A7C-9F22-D445D37078AE}" srcOrd="0" destOrd="0" presId="urn:microsoft.com/office/officeart/2005/8/layout/cycle2"/>
    <dgm:cxn modelId="{6E7E7E82-FD34-43B3-8DD2-F0388F6487E3}" type="presParOf" srcId="{579EF5EA-2842-4ADF-99C3-1421009C0FB3}" destId="{E2BDA289-9E7F-43D2-8E8A-C602380955F6}" srcOrd="2" destOrd="0" presId="urn:microsoft.com/office/officeart/2005/8/layout/cycle2"/>
    <dgm:cxn modelId="{980FFB0F-A8C2-44C3-AC15-F9773A301BA6}" type="presParOf" srcId="{579EF5EA-2842-4ADF-99C3-1421009C0FB3}" destId="{4B717A0F-8771-4A45-B6AA-FD732A724C9E}" srcOrd="3" destOrd="0" presId="urn:microsoft.com/office/officeart/2005/8/layout/cycle2"/>
    <dgm:cxn modelId="{14311FA6-DAC9-4BD9-BF9D-54846912FF74}" type="presParOf" srcId="{4B717A0F-8771-4A45-B6AA-FD732A724C9E}" destId="{218F701D-8780-41D0-BCC2-CE1F9EE4B4A8}" srcOrd="0" destOrd="0" presId="urn:microsoft.com/office/officeart/2005/8/layout/cycle2"/>
    <dgm:cxn modelId="{02213762-2DCA-4D26-B7E3-B8605061C13F}" type="presParOf" srcId="{579EF5EA-2842-4ADF-99C3-1421009C0FB3}" destId="{FD731FF4-9760-4231-AA26-446560B181EB}" srcOrd="4" destOrd="0" presId="urn:microsoft.com/office/officeart/2005/8/layout/cycle2"/>
    <dgm:cxn modelId="{029ADC2B-3C7F-4CF5-A988-5DBFA66E024A}" type="presParOf" srcId="{579EF5EA-2842-4ADF-99C3-1421009C0FB3}" destId="{A6A09441-8928-4DD4-965E-ACD6B5489F63}" srcOrd="5" destOrd="0" presId="urn:microsoft.com/office/officeart/2005/8/layout/cycle2"/>
    <dgm:cxn modelId="{658B90B8-B945-4412-B31A-EF644A508D58}" type="presParOf" srcId="{A6A09441-8928-4DD4-965E-ACD6B5489F63}" destId="{C46B9099-149F-4D79-B1D7-B378097F05F4}" srcOrd="0" destOrd="0" presId="urn:microsoft.com/office/officeart/2005/8/layout/cycle2"/>
    <dgm:cxn modelId="{850229D0-E094-48E4-82C2-486BBEA5CD1B}" type="presParOf" srcId="{579EF5EA-2842-4ADF-99C3-1421009C0FB3}" destId="{5A44537F-E502-484A-B54C-161A75387D52}" srcOrd="6" destOrd="0" presId="urn:microsoft.com/office/officeart/2005/8/layout/cycle2"/>
    <dgm:cxn modelId="{1968EAA6-8635-4F89-9D2C-3A21BA86C982}" type="presParOf" srcId="{579EF5EA-2842-4ADF-99C3-1421009C0FB3}" destId="{BCCD1735-3374-4721-BEF9-11CCD9A2DD48}" srcOrd="7" destOrd="0" presId="urn:microsoft.com/office/officeart/2005/8/layout/cycle2"/>
    <dgm:cxn modelId="{EB0E85A4-DBBF-4249-B449-7FD329D8E7AA}" type="presParOf" srcId="{BCCD1735-3374-4721-BEF9-11CCD9A2DD48}" destId="{5207087E-FC7B-4DE7-941A-D0D7D77D43CA}" srcOrd="0" destOrd="0" presId="urn:microsoft.com/office/officeart/2005/8/layout/cycle2"/>
    <dgm:cxn modelId="{0269A48A-3223-446A-9469-08969531C489}" type="presParOf" srcId="{579EF5EA-2842-4ADF-99C3-1421009C0FB3}" destId="{B0608ED5-E7DC-4C39-8859-B8C85F521F9C}" srcOrd="8" destOrd="0" presId="urn:microsoft.com/office/officeart/2005/8/layout/cycle2"/>
    <dgm:cxn modelId="{88A16589-FC26-486B-9104-9FE21A797A9B}" type="presParOf" srcId="{579EF5EA-2842-4ADF-99C3-1421009C0FB3}" destId="{E212FFF4-9223-45FB-8A97-08FC78EC227F}" srcOrd="9" destOrd="0" presId="urn:microsoft.com/office/officeart/2005/8/layout/cycle2"/>
    <dgm:cxn modelId="{54F75CA0-1605-4516-875C-A71A5E5AFFBD}" type="presParOf" srcId="{E212FFF4-9223-45FB-8A97-08FC78EC227F}" destId="{1FA59E5A-50A4-47E4-96D2-6EF9AAAC1164}" srcOrd="0" destOrd="0" presId="urn:microsoft.com/office/officeart/2005/8/layout/cycle2"/>
    <dgm:cxn modelId="{7A17C87D-5CD6-4A98-82D5-E2DD4D105B4B}" type="presParOf" srcId="{579EF5EA-2842-4ADF-99C3-1421009C0FB3}" destId="{3B48658E-4174-41EC-ADC5-04F09B98E8AE}" srcOrd="10" destOrd="0" presId="urn:microsoft.com/office/officeart/2005/8/layout/cycle2"/>
    <dgm:cxn modelId="{8E514856-9CF8-4B27-B984-95BF213677FA}" type="presParOf" srcId="{579EF5EA-2842-4ADF-99C3-1421009C0FB3}" destId="{7E28017C-69F1-4CCF-A6D7-885616A2628E}" srcOrd="11" destOrd="0" presId="urn:microsoft.com/office/officeart/2005/8/layout/cycle2"/>
    <dgm:cxn modelId="{C1B2486A-F88C-4AA0-9E11-40DB1A3F4FAE}" type="presParOf" srcId="{7E28017C-69F1-4CCF-A6D7-885616A2628E}" destId="{DEE6E533-E546-47B9-9D29-1053972B7A59}" srcOrd="0" destOrd="0" presId="urn:microsoft.com/office/officeart/2005/8/layout/cycle2"/>
    <dgm:cxn modelId="{3420B369-4BCB-433B-B53B-929A3257BCF7}" type="presParOf" srcId="{579EF5EA-2842-4ADF-99C3-1421009C0FB3}" destId="{4B6FF1D5-139C-4A9E-BE2A-C9C2976A9B90}" srcOrd="12" destOrd="0" presId="urn:microsoft.com/office/officeart/2005/8/layout/cycle2"/>
    <dgm:cxn modelId="{8A0EDACD-35A7-4690-BFA9-5472FEF6B8E1}" type="presParOf" srcId="{579EF5EA-2842-4ADF-99C3-1421009C0FB3}" destId="{E231C36B-28CA-4A1A-A65A-7FC8C917C670}" srcOrd="13" destOrd="0" presId="urn:microsoft.com/office/officeart/2005/8/layout/cycle2"/>
    <dgm:cxn modelId="{520909B5-9D56-4968-B0A3-0533331D0AB3}" type="presParOf" srcId="{E231C36B-28CA-4A1A-A65A-7FC8C917C670}" destId="{0F935747-2475-4B54-A4BD-D00DA4235B83}" srcOrd="0" destOrd="0" presId="urn:microsoft.com/office/officeart/2005/8/layout/cycle2"/>
    <dgm:cxn modelId="{4CCDB79C-52E1-4260-ACD9-597259CF0EA3}" type="presParOf" srcId="{579EF5EA-2842-4ADF-99C3-1421009C0FB3}" destId="{5955EC28-6A5B-4854-97FD-56BF004F7A93}" srcOrd="14" destOrd="0" presId="urn:microsoft.com/office/officeart/2005/8/layout/cycle2"/>
    <dgm:cxn modelId="{6E349279-7BF8-4137-AF43-B860E4CD145C}" type="presParOf" srcId="{579EF5EA-2842-4ADF-99C3-1421009C0FB3}" destId="{7418C013-9F65-49B4-8AB4-02A8A7E8B2B1}" srcOrd="15" destOrd="0" presId="urn:microsoft.com/office/officeart/2005/8/layout/cycle2"/>
    <dgm:cxn modelId="{36607654-7998-4266-A355-C3F20F2FCED5}" type="presParOf" srcId="{7418C013-9F65-49B4-8AB4-02A8A7E8B2B1}" destId="{DCCECA40-1E8E-4612-B823-692DCCBD1EA3}" srcOrd="0" destOrd="0" presId="urn:microsoft.com/office/officeart/2005/8/layout/cycle2"/>
    <dgm:cxn modelId="{40F752C7-0B3D-414D-A950-511123B56F78}" type="presParOf" srcId="{579EF5EA-2842-4ADF-99C3-1421009C0FB3}" destId="{C8C314CB-BC52-4B5D-9A9E-2549904458B0}" srcOrd="16" destOrd="0" presId="urn:microsoft.com/office/officeart/2005/8/layout/cycle2"/>
    <dgm:cxn modelId="{78056F03-63F5-40DB-8FBC-00760C868CAC}" type="presParOf" srcId="{579EF5EA-2842-4ADF-99C3-1421009C0FB3}" destId="{8D184F9F-78A9-45D9-9804-0F8032DE26A6}" srcOrd="17" destOrd="0" presId="urn:microsoft.com/office/officeart/2005/8/layout/cycle2"/>
    <dgm:cxn modelId="{EA864E61-47CD-49FE-B6A6-6C7402024CAD}" type="presParOf" srcId="{8D184F9F-78A9-45D9-9804-0F8032DE26A6}" destId="{C8C1E075-9C61-4E77-BBAB-A2307E2F9662}" srcOrd="0" destOrd="0" presId="urn:microsoft.com/office/officeart/2005/8/layout/cycle2"/>
    <dgm:cxn modelId="{24D3D6B1-653C-406C-85BB-69024F7E19ED}" type="presParOf" srcId="{579EF5EA-2842-4ADF-99C3-1421009C0FB3}" destId="{18E08B15-C0D9-4DCD-9841-29CB326A1D96}" srcOrd="18" destOrd="0" presId="urn:microsoft.com/office/officeart/2005/8/layout/cycle2"/>
    <dgm:cxn modelId="{E68D323A-55A7-46D6-B18E-5076E8702B9A}" type="presParOf" srcId="{579EF5EA-2842-4ADF-99C3-1421009C0FB3}" destId="{7D136A40-4E7A-4E9A-9C18-C15FEB3E9255}" srcOrd="19" destOrd="0" presId="urn:microsoft.com/office/officeart/2005/8/layout/cycle2"/>
    <dgm:cxn modelId="{E0586B77-140A-495A-A9DD-B1322F540819}" type="presParOf" srcId="{7D136A40-4E7A-4E9A-9C18-C15FEB3E9255}" destId="{6C5B256C-6505-4283-9CD0-6230D6E52DC7}" srcOrd="0" destOrd="0" presId="urn:microsoft.com/office/officeart/2005/8/layout/cycle2"/>
    <dgm:cxn modelId="{2EFC3B5D-52F9-4231-AD12-35722C20DB61}" type="presParOf" srcId="{579EF5EA-2842-4ADF-99C3-1421009C0FB3}" destId="{09497094-52B8-416E-9902-37FB4C94E7F2}" srcOrd="20" destOrd="0" presId="urn:microsoft.com/office/officeart/2005/8/layout/cycle2"/>
    <dgm:cxn modelId="{5B8556C9-2F6E-4827-948D-455A3239BB6E}" type="presParOf" srcId="{579EF5EA-2842-4ADF-99C3-1421009C0FB3}" destId="{260B842C-BA56-4835-9181-EEB1DAD49F6C}" srcOrd="21" destOrd="0" presId="urn:microsoft.com/office/officeart/2005/8/layout/cycle2"/>
    <dgm:cxn modelId="{349BA2A9-39FF-4374-B642-E6F54C1A4EED}" type="presParOf" srcId="{260B842C-BA56-4835-9181-EEB1DAD49F6C}" destId="{9195B8AE-7F75-4B45-A773-A3DB3F151B7F}" srcOrd="0" destOrd="0" presId="urn:microsoft.com/office/officeart/2005/8/layout/cycle2"/>
    <dgm:cxn modelId="{4C2F8B48-DC21-48E9-8760-9B142275FC07}" type="presParOf" srcId="{579EF5EA-2842-4ADF-99C3-1421009C0FB3}" destId="{1791F869-F782-403E-9EEE-8485296AB1DC}" srcOrd="22" destOrd="0" presId="urn:microsoft.com/office/officeart/2005/8/layout/cycle2"/>
    <dgm:cxn modelId="{794EB7B5-DF32-4119-872A-4DC036772E19}" type="presParOf" srcId="{579EF5EA-2842-4ADF-99C3-1421009C0FB3}" destId="{EDD308D6-556F-4E65-A02C-12C45C150755}" srcOrd="23" destOrd="0" presId="urn:microsoft.com/office/officeart/2005/8/layout/cycle2"/>
    <dgm:cxn modelId="{CC570ABC-6C0E-42A8-AD5B-21DE47B9DBF2}" type="presParOf" srcId="{EDD308D6-556F-4E65-A02C-12C45C150755}" destId="{0622AEEF-FEE1-41CF-A694-BB87DF404F74}" srcOrd="0" destOrd="0" presId="urn:microsoft.com/office/officeart/2005/8/layout/cycle2"/>
    <dgm:cxn modelId="{B8EEA729-A51B-49BF-BBD1-4B78BD4B59D1}" type="presParOf" srcId="{579EF5EA-2842-4ADF-99C3-1421009C0FB3}" destId="{FB762D63-E97E-4D71-BE53-DE8DBC2C1724}" srcOrd="24" destOrd="0" presId="urn:microsoft.com/office/officeart/2005/8/layout/cycle2"/>
    <dgm:cxn modelId="{01FD67F9-3997-4070-92B8-61AB8C834831}" type="presParOf" srcId="{579EF5EA-2842-4ADF-99C3-1421009C0FB3}" destId="{EC905E59-477F-4D62-B2EE-61B86BF0663B}" srcOrd="25" destOrd="0" presId="urn:microsoft.com/office/officeart/2005/8/layout/cycle2"/>
    <dgm:cxn modelId="{12B5748E-1B01-43D8-B709-512125179278}" type="presParOf" srcId="{EC905E59-477F-4D62-B2EE-61B86BF0663B}" destId="{0C7C01B0-8BE9-4115-9C55-5F785CB9F95D}" srcOrd="0" destOrd="0" presId="urn:microsoft.com/office/officeart/2005/8/layout/cycle2"/>
    <dgm:cxn modelId="{5F98536B-38CB-4D16-9C1F-D4740720983C}" type="presParOf" srcId="{579EF5EA-2842-4ADF-99C3-1421009C0FB3}" destId="{96947AF0-965B-4F9B-B692-11B522E20C19}" srcOrd="26" destOrd="0" presId="urn:microsoft.com/office/officeart/2005/8/layout/cycle2"/>
    <dgm:cxn modelId="{8D520BBB-2B6A-41CA-8A03-B00C0D9C2C42}" type="presParOf" srcId="{579EF5EA-2842-4ADF-99C3-1421009C0FB3}" destId="{C5631367-2D87-4B2B-B2C5-CE6B323DF7FA}" srcOrd="27" destOrd="0" presId="urn:microsoft.com/office/officeart/2005/8/layout/cycle2"/>
    <dgm:cxn modelId="{6EB02370-BD69-4608-BADF-51138B7C0511}" type="presParOf" srcId="{C5631367-2D87-4B2B-B2C5-CE6B323DF7FA}" destId="{5EB0D98E-0F20-43A6-80D5-B3B233B0809C}" srcOrd="0" destOrd="0" presId="urn:microsoft.com/office/officeart/2005/8/layout/cycle2"/>
    <dgm:cxn modelId="{F7E9A469-CC83-414A-9711-9B8B7BAD74BA}" type="presParOf" srcId="{579EF5EA-2842-4ADF-99C3-1421009C0FB3}" destId="{55735BFC-D4F1-4100-BCD7-BD7015A20F24}" srcOrd="28" destOrd="0" presId="urn:microsoft.com/office/officeart/2005/8/layout/cycle2"/>
    <dgm:cxn modelId="{55BF4E7D-D496-4A54-B125-477DE809587C}" type="presParOf" srcId="{579EF5EA-2842-4ADF-99C3-1421009C0FB3}" destId="{DE861B79-D5E8-45CE-B3D7-7B4663C08343}" srcOrd="29" destOrd="0" presId="urn:microsoft.com/office/officeart/2005/8/layout/cycle2"/>
    <dgm:cxn modelId="{82D24B57-C085-4264-BFC3-F8C99F40EBD6}" type="presParOf" srcId="{DE861B79-D5E8-45CE-B3D7-7B4663C08343}" destId="{580499F6-BF8C-4CF2-8E19-422B1FEA8F54}" srcOrd="0" destOrd="0" presId="urn:microsoft.com/office/officeart/2005/8/layout/cycle2"/>
    <dgm:cxn modelId="{6E87A17E-82E6-4EC1-B0DC-7DAC476712B3}" type="presParOf" srcId="{579EF5EA-2842-4ADF-99C3-1421009C0FB3}" destId="{B163F2E1-C224-4C1F-8BF1-B257F8DA90F1}" srcOrd="30" destOrd="0" presId="urn:microsoft.com/office/officeart/2005/8/layout/cycle2"/>
    <dgm:cxn modelId="{2A2C6F40-7661-4847-927D-AA0881EDE1E5}" type="presParOf" srcId="{579EF5EA-2842-4ADF-99C3-1421009C0FB3}" destId="{28C21F8D-7890-436C-ABC3-A76D9C048DC6}" srcOrd="31" destOrd="0" presId="urn:microsoft.com/office/officeart/2005/8/layout/cycle2"/>
    <dgm:cxn modelId="{C7A9D626-2260-4430-BCB9-CE8B104E4637}" type="presParOf" srcId="{28C21F8D-7890-436C-ABC3-A76D9C048DC6}" destId="{5D40974C-DFE4-484E-A2B9-E3E4D2DEBED9}" srcOrd="0" destOrd="0" presId="urn:microsoft.com/office/officeart/2005/8/layout/cycle2"/>
    <dgm:cxn modelId="{3D253819-58CC-4DD9-8C7D-5EB7667A146E}" type="presParOf" srcId="{579EF5EA-2842-4ADF-99C3-1421009C0FB3}" destId="{B297DBDA-41C8-403B-A287-2DE0B2B2F734}" srcOrd="32" destOrd="0" presId="urn:microsoft.com/office/officeart/2005/8/layout/cycle2"/>
    <dgm:cxn modelId="{6849AE8D-FCAE-4E54-B21F-5B103CE29781}" type="presParOf" srcId="{579EF5EA-2842-4ADF-99C3-1421009C0FB3}" destId="{6CB910F7-627A-416A-9AE0-0E9818681229}" srcOrd="33" destOrd="0" presId="urn:microsoft.com/office/officeart/2005/8/layout/cycle2"/>
    <dgm:cxn modelId="{5C6D0AE9-785B-436A-B5FF-D641B8BBD852}" type="presParOf" srcId="{6CB910F7-627A-416A-9AE0-0E9818681229}" destId="{DD733C23-EA87-4BF0-821E-87250C1EEDBA}" srcOrd="0" destOrd="0" presId="urn:microsoft.com/office/officeart/2005/8/layout/cycle2"/>
    <dgm:cxn modelId="{410C282F-3CB5-46D4-BDEE-7407937F04CF}" type="presParOf" srcId="{579EF5EA-2842-4ADF-99C3-1421009C0FB3}" destId="{C99B1DB8-B0AD-4FE5-84DC-CD9571D15F74}" srcOrd="34" destOrd="0" presId="urn:microsoft.com/office/officeart/2005/8/layout/cycle2"/>
    <dgm:cxn modelId="{2857B792-61AF-4707-9DA0-64110F01A083}" type="presParOf" srcId="{579EF5EA-2842-4ADF-99C3-1421009C0FB3}" destId="{2EBD388A-825F-4832-8A74-827A6C7E3368}" srcOrd="35" destOrd="0" presId="urn:microsoft.com/office/officeart/2005/8/layout/cycle2"/>
    <dgm:cxn modelId="{B0C541D3-1198-41DE-A2A8-D1872616F1FF}" type="presParOf" srcId="{2EBD388A-825F-4832-8A74-827A6C7E3368}" destId="{2B64C12D-7C38-4E3C-BB67-21E0181FD51F}" srcOrd="0" destOrd="0" presId="urn:microsoft.com/office/officeart/2005/8/layout/cycle2"/>
    <dgm:cxn modelId="{B05EB149-59E7-4B77-A900-D90A8C6A0951}" type="presParOf" srcId="{579EF5EA-2842-4ADF-99C3-1421009C0FB3}" destId="{54435782-E9E7-4F85-8EE9-B762378628C5}" srcOrd="36" destOrd="0" presId="urn:microsoft.com/office/officeart/2005/8/layout/cycle2"/>
    <dgm:cxn modelId="{EA282BB3-369E-4528-AF5E-6BBC4A1E74F5}" type="presParOf" srcId="{579EF5EA-2842-4ADF-99C3-1421009C0FB3}" destId="{2EA5A0E0-D734-4B00-A1FA-65E8CB15031C}" srcOrd="37" destOrd="0" presId="urn:microsoft.com/office/officeart/2005/8/layout/cycle2"/>
    <dgm:cxn modelId="{7D4A60D1-FEE9-40A9-99CF-E49340D7CABF}" type="presParOf" srcId="{2EA5A0E0-D734-4B00-A1FA-65E8CB15031C}" destId="{3966764B-E5F3-4CFC-A881-5984C06723CB}" srcOrd="0" destOrd="0" presId="urn:microsoft.com/office/officeart/2005/8/layout/cycle2"/>
    <dgm:cxn modelId="{11AF7678-11BB-44CD-B092-2BA4732908FE}" type="presParOf" srcId="{579EF5EA-2842-4ADF-99C3-1421009C0FB3}" destId="{CDE86F57-8E75-4885-99A7-4D78278841E9}" srcOrd="38" destOrd="0" presId="urn:microsoft.com/office/officeart/2005/8/layout/cycle2"/>
    <dgm:cxn modelId="{4539517C-65B3-43A7-9771-48ABF1360236}" type="presParOf" srcId="{579EF5EA-2842-4ADF-99C3-1421009C0FB3}" destId="{A0769171-C666-4FF2-B3B0-56A5612FFB02}" srcOrd="39" destOrd="0" presId="urn:microsoft.com/office/officeart/2005/8/layout/cycle2"/>
    <dgm:cxn modelId="{3263C58C-29F3-45A2-B323-795E3B8D218C}" type="presParOf" srcId="{A0769171-C666-4FF2-B3B0-56A5612FFB02}" destId="{7B2C094D-5B84-400D-88A5-467C86404646}" srcOrd="0" destOrd="0" presId="urn:microsoft.com/office/officeart/2005/8/layout/cycle2"/>
    <dgm:cxn modelId="{6B8B5358-36F0-4FDE-9EDB-865382A1EB7E}" type="presParOf" srcId="{579EF5EA-2842-4ADF-99C3-1421009C0FB3}" destId="{9DEC7CBC-8051-4551-94AA-2377EFF8A353}" srcOrd="40" destOrd="0" presId="urn:microsoft.com/office/officeart/2005/8/layout/cycle2"/>
    <dgm:cxn modelId="{CE64576A-8D63-46DD-95EF-C8E3CB35893F}" type="presParOf" srcId="{579EF5EA-2842-4ADF-99C3-1421009C0FB3}" destId="{83D03F91-A8FE-4A56-A9F0-21F8696B64A1}" srcOrd="41" destOrd="0" presId="urn:microsoft.com/office/officeart/2005/8/layout/cycle2"/>
    <dgm:cxn modelId="{919E6553-3FAA-4224-B1B2-1D7A579E9D1B}" type="presParOf" srcId="{83D03F91-A8FE-4A56-A9F0-21F8696B64A1}" destId="{A52815B2-9F64-4E57-9CA8-0D6C5ACB4DE9}" srcOrd="0" destOrd="0" presId="urn:microsoft.com/office/officeart/2005/8/layout/cycle2"/>
    <dgm:cxn modelId="{9D027164-B0E7-4D70-A900-0259180E37D4}" type="presParOf" srcId="{579EF5EA-2842-4ADF-99C3-1421009C0FB3}" destId="{D9F7CAE3-C01B-4758-A92D-BE4DEABF1CC9}" srcOrd="42" destOrd="0" presId="urn:microsoft.com/office/officeart/2005/8/layout/cycle2"/>
    <dgm:cxn modelId="{D6A6276D-5773-4517-9561-698D0B79F357}" type="presParOf" srcId="{579EF5EA-2842-4ADF-99C3-1421009C0FB3}" destId="{6FDF4861-3D9E-4C44-8A76-CB261CA08A3D}" srcOrd="43" destOrd="0" presId="urn:microsoft.com/office/officeart/2005/8/layout/cycle2"/>
    <dgm:cxn modelId="{51CBE427-9552-4CC4-9CDE-0C46F8B2BC2F}" type="presParOf" srcId="{6FDF4861-3D9E-4C44-8A76-CB261CA08A3D}" destId="{852FF442-59AB-47FA-976D-352D933D04DA}" srcOrd="0" destOrd="0" presId="urn:microsoft.com/office/officeart/2005/8/layout/cycle2"/>
    <dgm:cxn modelId="{139F2548-D43F-492C-B561-CEA8C8A49990}" type="presParOf" srcId="{579EF5EA-2842-4ADF-99C3-1421009C0FB3}" destId="{6EBA7549-78C0-447A-A63C-4A8563F87F58}" srcOrd="44" destOrd="0" presId="urn:microsoft.com/office/officeart/2005/8/layout/cycle2"/>
    <dgm:cxn modelId="{899F1DBD-58C3-406E-A17A-036301206700}" type="presParOf" srcId="{579EF5EA-2842-4ADF-99C3-1421009C0FB3}" destId="{F7AC09C3-F9FA-4334-9744-58F7A351FD8B}" srcOrd="45" destOrd="0" presId="urn:microsoft.com/office/officeart/2005/8/layout/cycle2"/>
    <dgm:cxn modelId="{6DE88A3B-95BB-4CD0-8C97-4332F2796A91}" type="presParOf" srcId="{F7AC09C3-F9FA-4334-9744-58F7A351FD8B}" destId="{301FE2EF-9FED-451A-9979-7EA2CEC731F6}" srcOrd="0" destOrd="0" presId="urn:microsoft.com/office/officeart/2005/8/layout/cycle2"/>
    <dgm:cxn modelId="{22208EE0-073A-4301-B01C-93B1C6AA5239}" type="presParOf" srcId="{579EF5EA-2842-4ADF-99C3-1421009C0FB3}" destId="{DB7E8DCC-E9E2-41AE-8FAC-BD770394B585}" srcOrd="46" destOrd="0" presId="urn:microsoft.com/office/officeart/2005/8/layout/cycle2"/>
    <dgm:cxn modelId="{88E1122F-7819-4657-92B1-A6007F30CD8B}" type="presParOf" srcId="{579EF5EA-2842-4ADF-99C3-1421009C0FB3}" destId="{FC934B90-2FD7-4C78-BC82-6495CAA54F71}" srcOrd="47" destOrd="0" presId="urn:microsoft.com/office/officeart/2005/8/layout/cycle2"/>
    <dgm:cxn modelId="{D81E75CE-BBC4-4746-B2A8-3899A4942178}" type="presParOf" srcId="{FC934B90-2FD7-4C78-BC82-6495CAA54F71}" destId="{F31A80A4-265E-4576-A76C-69F7407682D5}" srcOrd="0" destOrd="0" presId="urn:microsoft.com/office/officeart/2005/8/layout/cycle2"/>
    <dgm:cxn modelId="{268C8841-1ED4-4567-9E23-3CB944250ED3}" type="presParOf" srcId="{579EF5EA-2842-4ADF-99C3-1421009C0FB3}" destId="{7FBA136C-815F-4FB3-A797-A7F155D00FEA}" srcOrd="48" destOrd="0" presId="urn:microsoft.com/office/officeart/2005/8/layout/cycle2"/>
    <dgm:cxn modelId="{0DFD5142-DDC0-408C-9AD1-D14A97F1B4E0}" type="presParOf" srcId="{579EF5EA-2842-4ADF-99C3-1421009C0FB3}" destId="{7A5C7786-EEB7-4840-8AB2-E617DD766E4C}" srcOrd="49" destOrd="0" presId="urn:microsoft.com/office/officeart/2005/8/layout/cycle2"/>
    <dgm:cxn modelId="{2589A8FF-8666-42B8-9C52-2345BA0630C3}" type="presParOf" srcId="{7A5C7786-EEB7-4840-8AB2-E617DD766E4C}" destId="{80DBCA40-2BA0-486C-9739-9EB1943722FB}" srcOrd="0" destOrd="0" presId="urn:microsoft.com/office/officeart/2005/8/layout/cycle2"/>
    <dgm:cxn modelId="{1D9DD770-A7A6-41B9-8F6C-D9B65BCE512B}" type="presParOf" srcId="{579EF5EA-2842-4ADF-99C3-1421009C0FB3}" destId="{2B3C09D0-6E4A-4698-ADBA-7CF55040E0C7}" srcOrd="50" destOrd="0" presId="urn:microsoft.com/office/officeart/2005/8/layout/cycle2"/>
    <dgm:cxn modelId="{7E33E3DE-E558-4C5B-9D4F-EE7B420824A3}" type="presParOf" srcId="{579EF5EA-2842-4ADF-99C3-1421009C0FB3}" destId="{0B3E9032-3902-463F-B436-0798A35C9EC5}" srcOrd="51" destOrd="0" presId="urn:microsoft.com/office/officeart/2005/8/layout/cycle2"/>
    <dgm:cxn modelId="{AF82B0BA-4B9D-47B1-99E6-D4F264830033}" type="presParOf" srcId="{0B3E9032-3902-463F-B436-0798A35C9EC5}" destId="{41C60BCC-727D-4ED3-BAEB-DB60AA9900A9}" srcOrd="0" destOrd="0" presId="urn:microsoft.com/office/officeart/2005/8/layout/cycle2"/>
    <dgm:cxn modelId="{3338A9AB-5BB0-4EF2-A338-BF9A56683DAD}" type="presParOf" srcId="{579EF5EA-2842-4ADF-99C3-1421009C0FB3}" destId="{C6CA034B-BB5D-4252-9DC3-E07C2CEC1942}" srcOrd="52" destOrd="0" presId="urn:microsoft.com/office/officeart/2005/8/layout/cycle2"/>
    <dgm:cxn modelId="{AF5FE761-68BC-4803-8500-874DAC05C81A}" type="presParOf" srcId="{579EF5EA-2842-4ADF-99C3-1421009C0FB3}" destId="{2F327EB4-0D8B-437E-BB14-A326EA173FCC}" srcOrd="53" destOrd="0" presId="urn:microsoft.com/office/officeart/2005/8/layout/cycle2"/>
    <dgm:cxn modelId="{B1A148A9-F241-4A92-9D71-A51C33EC1310}" type="presParOf" srcId="{2F327EB4-0D8B-437E-BB14-A326EA173FCC}" destId="{8F52B59F-72EA-4EF4-A000-71393DE3DC97}" srcOrd="0" destOrd="0" presId="urn:microsoft.com/office/officeart/2005/8/layout/cycle2"/>
    <dgm:cxn modelId="{83810CF9-2325-4107-9B56-F8C18347D139}" type="presParOf" srcId="{579EF5EA-2842-4ADF-99C3-1421009C0FB3}" destId="{F6AE7F32-FC05-4DDA-BB7B-30B31779479C}" srcOrd="54" destOrd="0" presId="urn:microsoft.com/office/officeart/2005/8/layout/cycle2"/>
    <dgm:cxn modelId="{D3D0B676-3887-4B36-8A89-BA60E2AF17A1}" type="presParOf" srcId="{579EF5EA-2842-4ADF-99C3-1421009C0FB3}" destId="{F42AD80F-3B21-49F3-AF59-01D5F6EE69F1}" srcOrd="55" destOrd="0" presId="urn:microsoft.com/office/officeart/2005/8/layout/cycle2"/>
    <dgm:cxn modelId="{EE82A4C0-A87E-47EA-8426-ED3E0A30E734}" type="presParOf" srcId="{F42AD80F-3B21-49F3-AF59-01D5F6EE69F1}" destId="{DFB70AE1-87B4-46C7-811D-3E9A3D4D6EC9}" srcOrd="0" destOrd="0" presId="urn:microsoft.com/office/officeart/2005/8/layout/cycle2"/>
    <dgm:cxn modelId="{25C51719-4E4F-4DBE-BDC5-0C1FDEF9B842}" type="presParOf" srcId="{579EF5EA-2842-4ADF-99C3-1421009C0FB3}" destId="{E4F5DE49-5EAA-4300-BD85-3AA32446283C}" srcOrd="56" destOrd="0" presId="urn:microsoft.com/office/officeart/2005/8/layout/cycle2"/>
    <dgm:cxn modelId="{376C589B-8415-46D7-B79B-B2352C29708A}" type="presParOf" srcId="{579EF5EA-2842-4ADF-99C3-1421009C0FB3}" destId="{57712E5B-8311-41F2-83BF-40C44B82FD56}" srcOrd="57" destOrd="0" presId="urn:microsoft.com/office/officeart/2005/8/layout/cycle2"/>
    <dgm:cxn modelId="{CF5C600E-FBE4-49E6-8B8C-B251FE1906D0}" type="presParOf" srcId="{57712E5B-8311-41F2-83BF-40C44B82FD56}" destId="{2DC22DE9-0245-4601-955D-E63A8C38947B}" srcOrd="0" destOrd="0" presId="urn:microsoft.com/office/officeart/2005/8/layout/cycle2"/>
    <dgm:cxn modelId="{80CC8077-BB0F-407E-B4D1-E611737379AC}" type="presParOf" srcId="{579EF5EA-2842-4ADF-99C3-1421009C0FB3}" destId="{53824D7C-69E9-40B6-AD94-E66D57E17024}" srcOrd="58" destOrd="0" presId="urn:microsoft.com/office/officeart/2005/8/layout/cycle2"/>
    <dgm:cxn modelId="{E3C049C2-877F-46A2-915F-A40F2F70BD6A}" type="presParOf" srcId="{579EF5EA-2842-4ADF-99C3-1421009C0FB3}" destId="{4DDD9E11-A1D1-4D9F-87CF-21775FA03FD4}" srcOrd="59" destOrd="0" presId="urn:microsoft.com/office/officeart/2005/8/layout/cycle2"/>
    <dgm:cxn modelId="{F7C586C8-EA9F-40AF-AC54-5EEA903D238B}" type="presParOf" srcId="{4DDD9E11-A1D1-4D9F-87CF-21775FA03FD4}" destId="{F7742949-FB63-485F-95AF-5E8D1E6F236A}" srcOrd="0" destOrd="0" presId="urn:microsoft.com/office/officeart/2005/8/layout/cycle2"/>
    <dgm:cxn modelId="{8F7C2510-3FB0-4A76-B927-DF5C9F22C096}" type="presParOf" srcId="{579EF5EA-2842-4ADF-99C3-1421009C0FB3}" destId="{22041FD6-89BD-4BF2-9B99-B97F36E2E1FB}" srcOrd="60" destOrd="0" presId="urn:microsoft.com/office/officeart/2005/8/layout/cycle2"/>
    <dgm:cxn modelId="{7AAD8FDB-B880-426F-BADF-E735D79B3A4D}" type="presParOf" srcId="{579EF5EA-2842-4ADF-99C3-1421009C0FB3}" destId="{B8E405CF-5FB0-4931-A03D-9BF304E6CDDA}" srcOrd="61" destOrd="0" presId="urn:microsoft.com/office/officeart/2005/8/layout/cycle2"/>
    <dgm:cxn modelId="{F7786ACB-0C6F-4D4B-A74C-6B9D23A589B4}" type="presParOf" srcId="{B8E405CF-5FB0-4931-A03D-9BF304E6CDDA}" destId="{0C0A4302-AC90-49E1-80BE-523B58A2D864}" srcOrd="0" destOrd="0" presId="urn:microsoft.com/office/officeart/2005/8/layout/cycle2"/>
    <dgm:cxn modelId="{9D19FC56-5BB0-43DF-B80C-41AFDBE61CDB}" type="presParOf" srcId="{579EF5EA-2842-4ADF-99C3-1421009C0FB3}" destId="{4346925A-37EB-4BB6-B0D1-0007EC3DF63B}" srcOrd="62" destOrd="0" presId="urn:microsoft.com/office/officeart/2005/8/layout/cycle2"/>
    <dgm:cxn modelId="{DB032DA2-42CA-425D-9CA1-157704F0EA7B}" type="presParOf" srcId="{579EF5EA-2842-4ADF-99C3-1421009C0FB3}" destId="{7A362786-920B-4FB9-A3D5-D0E741B76071}" srcOrd="63" destOrd="0" presId="urn:microsoft.com/office/officeart/2005/8/layout/cycle2"/>
    <dgm:cxn modelId="{37FD9EAF-9AF5-44BE-A298-37E28057D0E1}" type="presParOf" srcId="{7A362786-920B-4FB9-A3D5-D0E741B76071}" destId="{18FB9004-C9DF-4463-A990-CE6AADD19A9A}" srcOrd="0" destOrd="0" presId="urn:microsoft.com/office/officeart/2005/8/layout/cycle2"/>
    <dgm:cxn modelId="{9E368DEE-0806-4786-94E7-B6D8524A55B5}" type="presParOf" srcId="{579EF5EA-2842-4ADF-99C3-1421009C0FB3}" destId="{ED0F08E4-7CF4-494F-A2E4-60B90674E9D5}" srcOrd="64" destOrd="0" presId="urn:microsoft.com/office/officeart/2005/8/layout/cycle2"/>
    <dgm:cxn modelId="{77236199-0752-445A-A61C-322D2BAB12BF}" type="presParOf" srcId="{579EF5EA-2842-4ADF-99C3-1421009C0FB3}" destId="{B8AF8AA6-EDE3-46F5-804F-BE18E9CF02E9}" srcOrd="65" destOrd="0" presId="urn:microsoft.com/office/officeart/2005/8/layout/cycle2"/>
    <dgm:cxn modelId="{78BA5AFF-8F47-4DF4-90C9-EB33549D1C09}" type="presParOf" srcId="{B8AF8AA6-EDE3-46F5-804F-BE18E9CF02E9}" destId="{2A9D1CAD-CEC7-447D-AE5A-72DA9768C11C}" srcOrd="0" destOrd="0" presId="urn:microsoft.com/office/officeart/2005/8/layout/cycle2"/>
    <dgm:cxn modelId="{7D561155-D80E-4830-9833-7A671784F793}" type="presParOf" srcId="{579EF5EA-2842-4ADF-99C3-1421009C0FB3}" destId="{02E2D030-8BB9-48E2-859D-55F958A2D928}" srcOrd="66" destOrd="0" presId="urn:microsoft.com/office/officeart/2005/8/layout/cycle2"/>
    <dgm:cxn modelId="{B324FEB9-3A93-40CF-B922-04A4659A280B}" type="presParOf" srcId="{579EF5EA-2842-4ADF-99C3-1421009C0FB3}" destId="{8125F9B4-021E-44DC-9D64-8AE485A44537}" srcOrd="67" destOrd="0" presId="urn:microsoft.com/office/officeart/2005/8/layout/cycle2"/>
    <dgm:cxn modelId="{A9D48ECF-3381-4BD3-B747-71CA4E1D3231}" type="presParOf" srcId="{8125F9B4-021E-44DC-9D64-8AE485A44537}" destId="{5B2B383F-D5E0-430F-AB46-55791D14B3FB}" srcOrd="0" destOrd="0" presId="urn:microsoft.com/office/officeart/2005/8/layout/cycle2"/>
    <dgm:cxn modelId="{26FB9D97-78BF-4E96-AC18-E0EA7D6CBF7F}" type="presParOf" srcId="{579EF5EA-2842-4ADF-99C3-1421009C0FB3}" destId="{A5474CB5-D5DA-4087-B87E-610FB42AF529}" srcOrd="68" destOrd="0" presId="urn:microsoft.com/office/officeart/2005/8/layout/cycle2"/>
    <dgm:cxn modelId="{6D94B110-1D13-4A2C-9DE1-632580A59110}" type="presParOf" srcId="{579EF5EA-2842-4ADF-99C3-1421009C0FB3}" destId="{F5E12609-AEA0-4824-8F1E-49B7A8C9D43E}" srcOrd="69" destOrd="0" presId="urn:microsoft.com/office/officeart/2005/8/layout/cycle2"/>
    <dgm:cxn modelId="{F33EEDE7-65FE-4F4F-8C08-DF6B919D24E8}" type="presParOf" srcId="{F5E12609-AEA0-4824-8F1E-49B7A8C9D43E}" destId="{1990E259-2037-4D19-B00A-CD6B3D2AE2E1}" srcOrd="0" destOrd="0" presId="urn:microsoft.com/office/officeart/2005/8/layout/cycle2"/>
    <dgm:cxn modelId="{8330D960-CA95-40F0-8D52-26B0499317F7}" type="presParOf" srcId="{579EF5EA-2842-4ADF-99C3-1421009C0FB3}" destId="{558F7E47-06ED-4041-B16C-6F13A19D4245}" srcOrd="70" destOrd="0" presId="urn:microsoft.com/office/officeart/2005/8/layout/cycle2"/>
    <dgm:cxn modelId="{23E0BABA-807D-4481-BFC5-BDEB43D3287A}" type="presParOf" srcId="{579EF5EA-2842-4ADF-99C3-1421009C0FB3}" destId="{1AA99294-2501-42DA-ADDA-813C2A0D167F}" srcOrd="71" destOrd="0" presId="urn:microsoft.com/office/officeart/2005/8/layout/cycle2"/>
    <dgm:cxn modelId="{492C56D8-DECD-457D-A550-C9F3CEF0B2DD}" type="presParOf" srcId="{1AA99294-2501-42DA-ADDA-813C2A0D167F}" destId="{B311330D-F624-44F0-90C1-566E4D2E20E6}" srcOrd="0" destOrd="0" presId="urn:microsoft.com/office/officeart/2005/8/layout/cycle2"/>
    <dgm:cxn modelId="{02DD6B21-385A-48D5-8868-FF792E58DA5F}" type="presParOf" srcId="{579EF5EA-2842-4ADF-99C3-1421009C0FB3}" destId="{A854D6C3-A9F6-4889-B95E-C4590598BF15}" srcOrd="72" destOrd="0" presId="urn:microsoft.com/office/officeart/2005/8/layout/cycle2"/>
    <dgm:cxn modelId="{D9B8DCAC-A014-4F50-BFA2-AB2CD18492FC}" type="presParOf" srcId="{579EF5EA-2842-4ADF-99C3-1421009C0FB3}" destId="{9BC14663-185B-4A89-97AE-169B3D438678}" srcOrd="73" destOrd="0" presId="urn:microsoft.com/office/officeart/2005/8/layout/cycle2"/>
    <dgm:cxn modelId="{8ED72B22-A323-42A1-AA78-E23295F943AA}" type="presParOf" srcId="{9BC14663-185B-4A89-97AE-169B3D438678}" destId="{5BF8D29C-B7EB-4E6D-8F09-412E3D4E06C9}" srcOrd="0" destOrd="0" presId="urn:microsoft.com/office/officeart/2005/8/layout/cycle2"/>
    <dgm:cxn modelId="{6C1AFC5F-7CA8-4B11-99E8-7C6C48DB2F12}" type="presParOf" srcId="{579EF5EA-2842-4ADF-99C3-1421009C0FB3}" destId="{891FE5C2-884F-48D0-BE0D-753E9CA204D3}" srcOrd="74" destOrd="0" presId="urn:microsoft.com/office/officeart/2005/8/layout/cycle2"/>
    <dgm:cxn modelId="{1D69EF9A-DA3D-4F69-B6EC-932E1E2E31BA}" type="presParOf" srcId="{579EF5EA-2842-4ADF-99C3-1421009C0FB3}" destId="{BDE13CD6-B50F-44ED-BD83-729ED5971995}" srcOrd="75" destOrd="0" presId="urn:microsoft.com/office/officeart/2005/8/layout/cycle2"/>
    <dgm:cxn modelId="{7A6FCFEF-A8F1-4B61-B174-49C54C7FED70}" type="presParOf" srcId="{BDE13CD6-B50F-44ED-BD83-729ED5971995}" destId="{4EAD0336-A742-42BA-B616-A9F9B8CECAB9}" srcOrd="0" destOrd="0" presId="urn:microsoft.com/office/officeart/2005/8/layout/cycle2"/>
    <dgm:cxn modelId="{9BACCE84-C584-46C1-92C6-E8858550E2AA}" type="presParOf" srcId="{579EF5EA-2842-4ADF-99C3-1421009C0FB3}" destId="{3B7728B1-9C76-43A6-8828-2FFE1A19CD4E}" srcOrd="76" destOrd="0" presId="urn:microsoft.com/office/officeart/2005/8/layout/cycle2"/>
    <dgm:cxn modelId="{40AF6BF5-60F0-47B1-88FD-D75C7321D0BF}" type="presParOf" srcId="{579EF5EA-2842-4ADF-99C3-1421009C0FB3}" destId="{FEF793BD-9F36-4B0C-B2A1-243AAED13A52}" srcOrd="77" destOrd="0" presId="urn:microsoft.com/office/officeart/2005/8/layout/cycle2"/>
    <dgm:cxn modelId="{0A960720-096F-4B74-ABE7-EED1F2FA4632}" type="presParOf" srcId="{FEF793BD-9F36-4B0C-B2A1-243AAED13A52}" destId="{B6E66B79-90CB-4030-B64C-AB9E1EA67583}" srcOrd="0" destOrd="0" presId="urn:microsoft.com/office/officeart/2005/8/layout/cycle2"/>
    <dgm:cxn modelId="{1A3DA35F-6908-4459-BA30-75C241DA963C}" type="presParOf" srcId="{579EF5EA-2842-4ADF-99C3-1421009C0FB3}" destId="{CD7E4AE9-DEBF-4EF6-9A2F-51DFDE6DC483}" srcOrd="78" destOrd="0" presId="urn:microsoft.com/office/officeart/2005/8/layout/cycle2"/>
    <dgm:cxn modelId="{87FF824F-2574-4B42-8069-E7FF37AB7299}" type="presParOf" srcId="{579EF5EA-2842-4ADF-99C3-1421009C0FB3}" destId="{CAB56CDA-741F-426D-8FE0-AE118C809475}" srcOrd="79" destOrd="0" presId="urn:microsoft.com/office/officeart/2005/8/layout/cycle2"/>
    <dgm:cxn modelId="{5B2826E9-5285-4FCF-95FE-CEEF2D8C32D5}" type="presParOf" srcId="{CAB56CDA-741F-426D-8FE0-AE118C809475}" destId="{2B62F0BB-CB73-4B2D-A47A-2C1910C71ADC}" srcOrd="0" destOrd="0" presId="urn:microsoft.com/office/officeart/2005/8/layout/cycle2"/>
  </dgm:cxnLst>
  <dgm:bg>
    <a:noFill/>
  </dgm:bg>
  <dgm:whole/>
  <dgm:extLst>
    <a:ext uri="http://schemas.microsoft.com/office/drawing/2008/diagram">
      <dsp:dataModelExt xmlns:dsp="http://schemas.microsoft.com/office/drawing/2008/diagram" relId="rId11" minVer="http://schemas.openxmlformats.org/drawingml/2006/diagram"/>
    </a:ext>
  </dgm:extLst>
</dgm:dataModel>
</file>

<file path=ppt/diagrams/data3.xml><?xml version="1.0" encoding="utf-8"?>
<dgm:dataModel xmlns:dgm="http://schemas.openxmlformats.org/drawingml/2006/diagram" xmlns:a="http://schemas.openxmlformats.org/drawingml/2006/main">
  <dgm:ptLst>
    <dgm:pt modelId="{F782ACB2-4612-4553-92E3-6A48A4C26154}" type="doc">
      <dgm:prSet loTypeId="urn:microsoft.com/office/officeart/2005/8/layout/cycle2" loCatId="cycle" qsTypeId="urn:microsoft.com/office/officeart/2005/8/quickstyle/simple1" qsCatId="simple" csTypeId="urn:microsoft.com/office/officeart/2005/8/colors/accent0_3" csCatId="mainScheme" phldr="1"/>
      <dgm:spPr/>
      <dgm:t>
        <a:bodyPr/>
        <a:lstStyle/>
        <a:p>
          <a:endParaRPr lang="en-US"/>
        </a:p>
      </dgm:t>
    </dgm:pt>
    <dgm:pt modelId="{89918BDE-D6FA-4314-AA42-43426B06130E}">
      <dgm:prSet phldrT="[Text]" phldr="1"/>
      <dgm:spPr/>
      <dgm:t>
        <a:bodyPr/>
        <a:lstStyle/>
        <a:p>
          <a:endParaRPr lang="en-US" dirty="0"/>
        </a:p>
      </dgm:t>
    </dgm:pt>
    <dgm:pt modelId="{95390F1B-D3F4-41EA-98B2-1739106092EF}" type="parTrans" cxnId="{8300B914-8A17-4CED-B5F0-B8B65958D19C}">
      <dgm:prSet/>
      <dgm:spPr/>
      <dgm:t>
        <a:bodyPr/>
        <a:lstStyle/>
        <a:p>
          <a:endParaRPr lang="en-US"/>
        </a:p>
      </dgm:t>
    </dgm:pt>
    <dgm:pt modelId="{02DA92A8-89D6-47EA-963F-C3C7FC67C85B}" type="sibTrans" cxnId="{8300B914-8A17-4CED-B5F0-B8B65958D19C}">
      <dgm:prSet/>
      <dgm:spPr/>
      <dgm:t>
        <a:bodyPr/>
        <a:lstStyle/>
        <a:p>
          <a:endParaRPr lang="en-US" dirty="0"/>
        </a:p>
      </dgm:t>
    </dgm:pt>
    <dgm:pt modelId="{7F9D304F-99E3-4DCF-9BDA-168720E14757}">
      <dgm:prSet/>
      <dgm:spPr/>
      <dgm:t>
        <a:bodyPr/>
        <a:lstStyle/>
        <a:p>
          <a:endParaRPr lang="en-US" dirty="0"/>
        </a:p>
      </dgm:t>
    </dgm:pt>
    <dgm:pt modelId="{AD4A34CD-3861-4E76-8545-BAD26552727E}" type="parTrans" cxnId="{B08F47EF-FA65-4A53-8AD2-C98BB22CF432}">
      <dgm:prSet/>
      <dgm:spPr/>
      <dgm:t>
        <a:bodyPr/>
        <a:lstStyle/>
        <a:p>
          <a:endParaRPr lang="en-US"/>
        </a:p>
      </dgm:t>
    </dgm:pt>
    <dgm:pt modelId="{B15B1049-6BFA-4D6D-ABDD-D31BB61DA434}" type="sibTrans" cxnId="{B08F47EF-FA65-4A53-8AD2-C98BB22CF432}">
      <dgm:prSet/>
      <dgm:spPr/>
      <dgm:t>
        <a:bodyPr/>
        <a:lstStyle/>
        <a:p>
          <a:endParaRPr lang="en-US"/>
        </a:p>
      </dgm:t>
    </dgm:pt>
    <dgm:pt modelId="{1D74A9AD-81C6-4DBB-88E9-E77885271C8C}">
      <dgm:prSet/>
      <dgm:spPr/>
      <dgm:t>
        <a:bodyPr/>
        <a:lstStyle/>
        <a:p>
          <a:endParaRPr lang="en-US" dirty="0"/>
        </a:p>
      </dgm:t>
    </dgm:pt>
    <dgm:pt modelId="{6F8F9B36-8CBF-43C4-86A5-556A7FF8723E}" type="parTrans" cxnId="{FB25F580-8522-4740-B99F-8267BCA71C32}">
      <dgm:prSet/>
      <dgm:spPr/>
      <dgm:t>
        <a:bodyPr/>
        <a:lstStyle/>
        <a:p>
          <a:endParaRPr lang="en-US"/>
        </a:p>
      </dgm:t>
    </dgm:pt>
    <dgm:pt modelId="{5EA41EF7-8C73-4B9A-9337-D023007F0C73}" type="sibTrans" cxnId="{FB25F580-8522-4740-B99F-8267BCA71C32}">
      <dgm:prSet/>
      <dgm:spPr/>
      <dgm:t>
        <a:bodyPr/>
        <a:lstStyle/>
        <a:p>
          <a:endParaRPr lang="en-US"/>
        </a:p>
      </dgm:t>
    </dgm:pt>
    <dgm:pt modelId="{CE779569-C7E6-40E6-BAA2-FC34DE169A8A}">
      <dgm:prSet/>
      <dgm:spPr/>
      <dgm:t>
        <a:bodyPr/>
        <a:lstStyle/>
        <a:p>
          <a:endParaRPr lang="en-US" dirty="0"/>
        </a:p>
      </dgm:t>
    </dgm:pt>
    <dgm:pt modelId="{0B29ACB6-225A-4E86-BC50-6B3B48FE4B75}" type="parTrans" cxnId="{9749CA22-1123-45B3-AF8D-68BEEF88CFBC}">
      <dgm:prSet/>
      <dgm:spPr/>
      <dgm:t>
        <a:bodyPr/>
        <a:lstStyle/>
        <a:p>
          <a:endParaRPr lang="en-US"/>
        </a:p>
      </dgm:t>
    </dgm:pt>
    <dgm:pt modelId="{42704862-B61D-4257-87CE-9D5A18376327}" type="sibTrans" cxnId="{9749CA22-1123-45B3-AF8D-68BEEF88CFBC}">
      <dgm:prSet/>
      <dgm:spPr/>
      <dgm:t>
        <a:bodyPr/>
        <a:lstStyle/>
        <a:p>
          <a:endParaRPr lang="en-US"/>
        </a:p>
      </dgm:t>
    </dgm:pt>
    <dgm:pt modelId="{DA08B923-5B09-4D5B-BCE3-145234AAEFD6}">
      <dgm:prSet/>
      <dgm:spPr/>
      <dgm:t>
        <a:bodyPr/>
        <a:lstStyle/>
        <a:p>
          <a:endParaRPr lang="en-US" dirty="0"/>
        </a:p>
      </dgm:t>
    </dgm:pt>
    <dgm:pt modelId="{5F19D815-4BB6-4F0A-B153-4F854CE81485}" type="parTrans" cxnId="{82BB7F0D-38E5-4DE6-8FD0-21F0E3C735FF}">
      <dgm:prSet/>
      <dgm:spPr/>
      <dgm:t>
        <a:bodyPr/>
        <a:lstStyle/>
        <a:p>
          <a:endParaRPr lang="en-US"/>
        </a:p>
      </dgm:t>
    </dgm:pt>
    <dgm:pt modelId="{7ECB0C75-D80E-4266-A369-89247B2B2845}" type="sibTrans" cxnId="{82BB7F0D-38E5-4DE6-8FD0-21F0E3C735FF}">
      <dgm:prSet/>
      <dgm:spPr/>
      <dgm:t>
        <a:bodyPr/>
        <a:lstStyle/>
        <a:p>
          <a:endParaRPr lang="en-US"/>
        </a:p>
      </dgm:t>
    </dgm:pt>
    <dgm:pt modelId="{067ED603-7EEA-4415-8E99-63B47A09F0E8}">
      <dgm:prSet/>
      <dgm:spPr/>
      <dgm:t>
        <a:bodyPr/>
        <a:lstStyle/>
        <a:p>
          <a:endParaRPr lang="en-US" dirty="0"/>
        </a:p>
      </dgm:t>
    </dgm:pt>
    <dgm:pt modelId="{DAAB886F-50B3-4744-B022-9D4526EAD6C0}" type="parTrans" cxnId="{321BEE10-97C8-496C-9CFB-D317E31C1810}">
      <dgm:prSet/>
      <dgm:spPr/>
      <dgm:t>
        <a:bodyPr/>
        <a:lstStyle/>
        <a:p>
          <a:endParaRPr lang="en-US"/>
        </a:p>
      </dgm:t>
    </dgm:pt>
    <dgm:pt modelId="{530CB676-EB06-4EE5-9EE2-56206F927C6A}" type="sibTrans" cxnId="{321BEE10-97C8-496C-9CFB-D317E31C1810}">
      <dgm:prSet/>
      <dgm:spPr/>
      <dgm:t>
        <a:bodyPr/>
        <a:lstStyle/>
        <a:p>
          <a:endParaRPr lang="en-US"/>
        </a:p>
      </dgm:t>
    </dgm:pt>
    <dgm:pt modelId="{C519309D-48B1-4F8B-945C-99DBAD77DCBD}">
      <dgm:prSet/>
      <dgm:spPr/>
      <dgm:t>
        <a:bodyPr/>
        <a:lstStyle/>
        <a:p>
          <a:endParaRPr lang="en-US" dirty="0"/>
        </a:p>
      </dgm:t>
    </dgm:pt>
    <dgm:pt modelId="{9FA62ADA-5E9F-4E9F-96E6-06DECBF5C711}" type="parTrans" cxnId="{77CB26E6-BB26-4313-B274-831AA28E4747}">
      <dgm:prSet/>
      <dgm:spPr/>
      <dgm:t>
        <a:bodyPr/>
        <a:lstStyle/>
        <a:p>
          <a:endParaRPr lang="en-US"/>
        </a:p>
      </dgm:t>
    </dgm:pt>
    <dgm:pt modelId="{DDF8DB0F-95A5-4AA7-97A4-519B8345FA52}" type="sibTrans" cxnId="{77CB26E6-BB26-4313-B274-831AA28E4747}">
      <dgm:prSet/>
      <dgm:spPr/>
      <dgm:t>
        <a:bodyPr/>
        <a:lstStyle/>
        <a:p>
          <a:endParaRPr lang="en-US"/>
        </a:p>
      </dgm:t>
    </dgm:pt>
    <dgm:pt modelId="{21E71F4A-E4AC-48B6-A95D-F54E9E096DDF}">
      <dgm:prSet/>
      <dgm:spPr/>
      <dgm:t>
        <a:bodyPr/>
        <a:lstStyle/>
        <a:p>
          <a:endParaRPr lang="en-US" dirty="0"/>
        </a:p>
      </dgm:t>
    </dgm:pt>
    <dgm:pt modelId="{1B02D30E-9C1A-4124-AC0E-08D30CD3F454}" type="parTrans" cxnId="{103A61FE-574A-4B89-8A0A-398E8F898271}">
      <dgm:prSet/>
      <dgm:spPr/>
      <dgm:t>
        <a:bodyPr/>
        <a:lstStyle/>
        <a:p>
          <a:endParaRPr lang="en-US"/>
        </a:p>
      </dgm:t>
    </dgm:pt>
    <dgm:pt modelId="{E9834A67-3C4E-4A60-8ED5-77CFE0CFED3B}" type="sibTrans" cxnId="{103A61FE-574A-4B89-8A0A-398E8F898271}">
      <dgm:prSet/>
      <dgm:spPr/>
      <dgm:t>
        <a:bodyPr/>
        <a:lstStyle/>
        <a:p>
          <a:endParaRPr lang="en-US"/>
        </a:p>
      </dgm:t>
    </dgm:pt>
    <dgm:pt modelId="{C6174C84-7FB8-4990-A374-11A6F5468B6B}">
      <dgm:prSet/>
      <dgm:spPr/>
      <dgm:t>
        <a:bodyPr/>
        <a:lstStyle/>
        <a:p>
          <a:endParaRPr lang="en-US" dirty="0"/>
        </a:p>
      </dgm:t>
    </dgm:pt>
    <dgm:pt modelId="{A043A685-BBD3-44A2-ABA4-6B8B58E98DC3}" type="parTrans" cxnId="{A771957D-C0BB-42B2-B748-008DADD8EB72}">
      <dgm:prSet/>
      <dgm:spPr/>
      <dgm:t>
        <a:bodyPr/>
        <a:lstStyle/>
        <a:p>
          <a:endParaRPr lang="en-US"/>
        </a:p>
      </dgm:t>
    </dgm:pt>
    <dgm:pt modelId="{B2C5C920-4430-4BEF-948A-5D628ACD8D2A}" type="sibTrans" cxnId="{A771957D-C0BB-42B2-B748-008DADD8EB72}">
      <dgm:prSet/>
      <dgm:spPr/>
      <dgm:t>
        <a:bodyPr/>
        <a:lstStyle/>
        <a:p>
          <a:endParaRPr lang="en-US"/>
        </a:p>
      </dgm:t>
    </dgm:pt>
    <dgm:pt modelId="{5A00C8DA-C3C0-4052-89CA-1C9ABD112061}">
      <dgm:prSet/>
      <dgm:spPr/>
      <dgm:t>
        <a:bodyPr/>
        <a:lstStyle/>
        <a:p>
          <a:endParaRPr lang="en-US" dirty="0"/>
        </a:p>
      </dgm:t>
    </dgm:pt>
    <dgm:pt modelId="{83645183-0C83-4653-B4F9-6242FDBCA61A}" type="parTrans" cxnId="{293CC705-FB36-4320-9E5E-85CD8FD1529B}">
      <dgm:prSet/>
      <dgm:spPr/>
      <dgm:t>
        <a:bodyPr/>
        <a:lstStyle/>
        <a:p>
          <a:endParaRPr lang="en-US"/>
        </a:p>
      </dgm:t>
    </dgm:pt>
    <dgm:pt modelId="{59FC9A79-18A4-4F69-B336-5698BE2FE40B}" type="sibTrans" cxnId="{293CC705-FB36-4320-9E5E-85CD8FD1529B}">
      <dgm:prSet/>
      <dgm:spPr/>
      <dgm:t>
        <a:bodyPr/>
        <a:lstStyle/>
        <a:p>
          <a:endParaRPr lang="en-US"/>
        </a:p>
      </dgm:t>
    </dgm:pt>
    <dgm:pt modelId="{0E9538A1-D224-4F2B-BC74-C9C4812F038F}">
      <dgm:prSet/>
      <dgm:spPr/>
      <dgm:t>
        <a:bodyPr/>
        <a:lstStyle/>
        <a:p>
          <a:endParaRPr lang="en-US" dirty="0"/>
        </a:p>
      </dgm:t>
    </dgm:pt>
    <dgm:pt modelId="{6E1AEDE3-B301-473B-9F89-D4457C133A8E}" type="parTrans" cxnId="{0D620FDE-5A2B-4529-A9FF-094EF8423CAC}">
      <dgm:prSet/>
      <dgm:spPr/>
      <dgm:t>
        <a:bodyPr/>
        <a:lstStyle/>
        <a:p>
          <a:endParaRPr lang="en-US"/>
        </a:p>
      </dgm:t>
    </dgm:pt>
    <dgm:pt modelId="{95224C3B-71DE-4821-B8D9-7FEB7780AD67}" type="sibTrans" cxnId="{0D620FDE-5A2B-4529-A9FF-094EF8423CAC}">
      <dgm:prSet/>
      <dgm:spPr/>
      <dgm:t>
        <a:bodyPr/>
        <a:lstStyle/>
        <a:p>
          <a:endParaRPr lang="en-US"/>
        </a:p>
      </dgm:t>
    </dgm:pt>
    <dgm:pt modelId="{F9031CC8-5357-430A-9E4C-450F5C9B85D5}">
      <dgm:prSet/>
      <dgm:spPr/>
      <dgm:t>
        <a:bodyPr/>
        <a:lstStyle/>
        <a:p>
          <a:endParaRPr lang="en-US" dirty="0"/>
        </a:p>
      </dgm:t>
    </dgm:pt>
    <dgm:pt modelId="{68E7F535-138C-4F1C-BFE1-B942D327701E}" type="parTrans" cxnId="{948DE21E-925E-46D1-A412-6CC85BB488B4}">
      <dgm:prSet/>
      <dgm:spPr/>
      <dgm:t>
        <a:bodyPr/>
        <a:lstStyle/>
        <a:p>
          <a:endParaRPr lang="en-US"/>
        </a:p>
      </dgm:t>
    </dgm:pt>
    <dgm:pt modelId="{7D7546BC-B7CB-4A50-84C1-094C78119334}" type="sibTrans" cxnId="{948DE21E-925E-46D1-A412-6CC85BB488B4}">
      <dgm:prSet/>
      <dgm:spPr/>
      <dgm:t>
        <a:bodyPr/>
        <a:lstStyle/>
        <a:p>
          <a:endParaRPr lang="en-US"/>
        </a:p>
      </dgm:t>
    </dgm:pt>
    <dgm:pt modelId="{4E2AE533-FA82-45CD-A61C-AD035CBC23FF}">
      <dgm:prSet/>
      <dgm:spPr/>
      <dgm:t>
        <a:bodyPr/>
        <a:lstStyle/>
        <a:p>
          <a:endParaRPr lang="en-US" dirty="0"/>
        </a:p>
      </dgm:t>
    </dgm:pt>
    <dgm:pt modelId="{64E4FA6D-EA9D-4068-8503-5C2BFD3BCB24}" type="parTrans" cxnId="{5ABB5215-7065-449A-AF8F-F61AA9CD4E91}">
      <dgm:prSet/>
      <dgm:spPr/>
      <dgm:t>
        <a:bodyPr/>
        <a:lstStyle/>
        <a:p>
          <a:endParaRPr lang="en-US"/>
        </a:p>
      </dgm:t>
    </dgm:pt>
    <dgm:pt modelId="{D207B9B5-1EA6-4D82-B960-A231C249984D}" type="sibTrans" cxnId="{5ABB5215-7065-449A-AF8F-F61AA9CD4E91}">
      <dgm:prSet/>
      <dgm:spPr/>
      <dgm:t>
        <a:bodyPr/>
        <a:lstStyle/>
        <a:p>
          <a:endParaRPr lang="en-US"/>
        </a:p>
      </dgm:t>
    </dgm:pt>
    <dgm:pt modelId="{0A377059-9A80-49CD-882A-AE3A6E2487D8}">
      <dgm:prSet/>
      <dgm:spPr/>
      <dgm:t>
        <a:bodyPr/>
        <a:lstStyle/>
        <a:p>
          <a:endParaRPr lang="en-US" dirty="0"/>
        </a:p>
      </dgm:t>
    </dgm:pt>
    <dgm:pt modelId="{6B9E7376-9DB4-4350-AAE6-F864CAD282B5}" type="parTrans" cxnId="{266002C8-7A93-4FCD-98BC-113F0F7C96F9}">
      <dgm:prSet/>
      <dgm:spPr/>
      <dgm:t>
        <a:bodyPr/>
        <a:lstStyle/>
        <a:p>
          <a:endParaRPr lang="en-US"/>
        </a:p>
      </dgm:t>
    </dgm:pt>
    <dgm:pt modelId="{60EDA086-3403-4201-B49C-E2F2D8C68667}" type="sibTrans" cxnId="{266002C8-7A93-4FCD-98BC-113F0F7C96F9}">
      <dgm:prSet/>
      <dgm:spPr/>
      <dgm:t>
        <a:bodyPr/>
        <a:lstStyle/>
        <a:p>
          <a:endParaRPr lang="en-US"/>
        </a:p>
      </dgm:t>
    </dgm:pt>
    <dgm:pt modelId="{3D01DEA4-4209-48BE-A36D-A328C5C47586}">
      <dgm:prSet/>
      <dgm:spPr/>
      <dgm:t>
        <a:bodyPr/>
        <a:lstStyle/>
        <a:p>
          <a:endParaRPr lang="en-US" dirty="0"/>
        </a:p>
      </dgm:t>
    </dgm:pt>
    <dgm:pt modelId="{9B75C698-6F81-4F63-B47C-F4C6892A9127}" type="parTrans" cxnId="{DDC430E2-E32C-40BF-98B2-0075DBD9A527}">
      <dgm:prSet/>
      <dgm:spPr/>
      <dgm:t>
        <a:bodyPr/>
        <a:lstStyle/>
        <a:p>
          <a:endParaRPr lang="en-US"/>
        </a:p>
      </dgm:t>
    </dgm:pt>
    <dgm:pt modelId="{B61CD79A-1580-4C12-9E6F-54FE4C8469C8}" type="sibTrans" cxnId="{DDC430E2-E32C-40BF-98B2-0075DBD9A527}">
      <dgm:prSet/>
      <dgm:spPr/>
      <dgm:t>
        <a:bodyPr/>
        <a:lstStyle/>
        <a:p>
          <a:endParaRPr lang="en-US"/>
        </a:p>
      </dgm:t>
    </dgm:pt>
    <dgm:pt modelId="{1B5EF6B5-5A07-440B-AB29-0D5DF0DF1BFD}">
      <dgm:prSet/>
      <dgm:spPr/>
      <dgm:t>
        <a:bodyPr/>
        <a:lstStyle/>
        <a:p>
          <a:endParaRPr lang="en-US" dirty="0"/>
        </a:p>
      </dgm:t>
    </dgm:pt>
    <dgm:pt modelId="{7232EFD0-D955-42F3-9116-D2A8158AE411}" type="parTrans" cxnId="{A3C03110-5A74-4181-AD9E-5D687C49B191}">
      <dgm:prSet/>
      <dgm:spPr/>
      <dgm:t>
        <a:bodyPr/>
        <a:lstStyle/>
        <a:p>
          <a:endParaRPr lang="en-US"/>
        </a:p>
      </dgm:t>
    </dgm:pt>
    <dgm:pt modelId="{D63C1F8D-598F-46FD-9CDE-A99F452CD6AC}" type="sibTrans" cxnId="{A3C03110-5A74-4181-AD9E-5D687C49B191}">
      <dgm:prSet/>
      <dgm:spPr/>
      <dgm:t>
        <a:bodyPr/>
        <a:lstStyle/>
        <a:p>
          <a:endParaRPr lang="en-US"/>
        </a:p>
      </dgm:t>
    </dgm:pt>
    <dgm:pt modelId="{D896973B-7456-4990-A2BD-D79278F6A8D6}">
      <dgm:prSet/>
      <dgm:spPr/>
      <dgm:t>
        <a:bodyPr/>
        <a:lstStyle/>
        <a:p>
          <a:endParaRPr lang="en-US" dirty="0"/>
        </a:p>
      </dgm:t>
    </dgm:pt>
    <dgm:pt modelId="{CA5A810F-5B93-47B6-98C0-A38030877950}" type="parTrans" cxnId="{618CD1CE-132F-4BA4-A87B-3153DA3786A6}">
      <dgm:prSet/>
      <dgm:spPr/>
      <dgm:t>
        <a:bodyPr/>
        <a:lstStyle/>
        <a:p>
          <a:endParaRPr lang="en-US"/>
        </a:p>
      </dgm:t>
    </dgm:pt>
    <dgm:pt modelId="{D5CFD6CF-3D32-4304-A980-56C49F6F9AA9}" type="sibTrans" cxnId="{618CD1CE-132F-4BA4-A87B-3153DA3786A6}">
      <dgm:prSet/>
      <dgm:spPr/>
      <dgm:t>
        <a:bodyPr/>
        <a:lstStyle/>
        <a:p>
          <a:endParaRPr lang="en-US"/>
        </a:p>
      </dgm:t>
    </dgm:pt>
    <dgm:pt modelId="{B707315F-EBB5-41DC-8A13-19B168468F89}">
      <dgm:prSet/>
      <dgm:spPr/>
      <dgm:t>
        <a:bodyPr/>
        <a:lstStyle/>
        <a:p>
          <a:endParaRPr lang="en-US" dirty="0"/>
        </a:p>
      </dgm:t>
    </dgm:pt>
    <dgm:pt modelId="{75DDFA2A-8E0C-4524-B6F2-E3947B5FB1A8}" type="parTrans" cxnId="{9A5B3BA7-B9EC-4CA2-8B0F-8A61F3E6B651}">
      <dgm:prSet/>
      <dgm:spPr/>
      <dgm:t>
        <a:bodyPr/>
        <a:lstStyle/>
        <a:p>
          <a:endParaRPr lang="en-US"/>
        </a:p>
      </dgm:t>
    </dgm:pt>
    <dgm:pt modelId="{F4221853-DCC2-4CC0-A93F-02401D8DF5C8}" type="sibTrans" cxnId="{9A5B3BA7-B9EC-4CA2-8B0F-8A61F3E6B651}">
      <dgm:prSet/>
      <dgm:spPr/>
      <dgm:t>
        <a:bodyPr/>
        <a:lstStyle/>
        <a:p>
          <a:endParaRPr lang="en-US"/>
        </a:p>
      </dgm:t>
    </dgm:pt>
    <dgm:pt modelId="{B21B2896-F6CE-4A63-BCA6-5C2233B55A6E}">
      <dgm:prSet/>
      <dgm:spPr/>
      <dgm:t>
        <a:bodyPr/>
        <a:lstStyle/>
        <a:p>
          <a:endParaRPr lang="en-US" dirty="0"/>
        </a:p>
      </dgm:t>
    </dgm:pt>
    <dgm:pt modelId="{0EEF3ACC-8E2F-4060-8D94-73B1746C0B26}" type="parTrans" cxnId="{9599F2A4-EB78-497F-A5BA-679B92B768AD}">
      <dgm:prSet/>
      <dgm:spPr/>
      <dgm:t>
        <a:bodyPr/>
        <a:lstStyle/>
        <a:p>
          <a:endParaRPr lang="en-US"/>
        </a:p>
      </dgm:t>
    </dgm:pt>
    <dgm:pt modelId="{8D4703C6-0DCD-45B7-9A96-B81C0879240B}" type="sibTrans" cxnId="{9599F2A4-EB78-497F-A5BA-679B92B768AD}">
      <dgm:prSet/>
      <dgm:spPr/>
      <dgm:t>
        <a:bodyPr/>
        <a:lstStyle/>
        <a:p>
          <a:endParaRPr lang="en-US"/>
        </a:p>
      </dgm:t>
    </dgm:pt>
    <dgm:pt modelId="{CC983A00-B140-4254-BB5F-86A67894B5C1}">
      <dgm:prSet/>
      <dgm:spPr/>
      <dgm:t>
        <a:bodyPr/>
        <a:lstStyle/>
        <a:p>
          <a:endParaRPr lang="en-US" dirty="0"/>
        </a:p>
      </dgm:t>
    </dgm:pt>
    <dgm:pt modelId="{915F33F6-5C26-4E0A-B2B3-FE26DBF5215C}" type="parTrans" cxnId="{83314F41-DF5F-472F-B467-CC2D82F91DFC}">
      <dgm:prSet/>
      <dgm:spPr/>
      <dgm:t>
        <a:bodyPr/>
        <a:lstStyle/>
        <a:p>
          <a:endParaRPr lang="en-US"/>
        </a:p>
      </dgm:t>
    </dgm:pt>
    <dgm:pt modelId="{365B8FA9-A866-4FB7-AFFD-6F72997021D1}" type="sibTrans" cxnId="{83314F41-DF5F-472F-B467-CC2D82F91DFC}">
      <dgm:prSet/>
      <dgm:spPr/>
      <dgm:t>
        <a:bodyPr/>
        <a:lstStyle/>
        <a:p>
          <a:endParaRPr lang="en-US"/>
        </a:p>
      </dgm:t>
    </dgm:pt>
    <dgm:pt modelId="{07C7F15B-D0A0-4D07-9A8E-F6785B515355}">
      <dgm:prSet/>
      <dgm:spPr/>
      <dgm:t>
        <a:bodyPr/>
        <a:lstStyle/>
        <a:p>
          <a:endParaRPr lang="en-US" dirty="0"/>
        </a:p>
      </dgm:t>
    </dgm:pt>
    <dgm:pt modelId="{07532616-805A-4288-8A16-698183EAC842}" type="parTrans" cxnId="{184F573C-6E15-4CE9-9518-F66A741046C0}">
      <dgm:prSet/>
      <dgm:spPr/>
      <dgm:t>
        <a:bodyPr/>
        <a:lstStyle/>
        <a:p>
          <a:endParaRPr lang="en-US"/>
        </a:p>
      </dgm:t>
    </dgm:pt>
    <dgm:pt modelId="{7FCAE25B-3640-4D53-8430-3F58329501E0}" type="sibTrans" cxnId="{184F573C-6E15-4CE9-9518-F66A741046C0}">
      <dgm:prSet/>
      <dgm:spPr/>
      <dgm:t>
        <a:bodyPr/>
        <a:lstStyle/>
        <a:p>
          <a:endParaRPr lang="en-US"/>
        </a:p>
      </dgm:t>
    </dgm:pt>
    <dgm:pt modelId="{A2AD16DB-B76A-4CA4-B7B6-0414A2B5C86A}">
      <dgm:prSet/>
      <dgm:spPr/>
      <dgm:t>
        <a:bodyPr/>
        <a:lstStyle/>
        <a:p>
          <a:endParaRPr lang="en-US" dirty="0"/>
        </a:p>
      </dgm:t>
    </dgm:pt>
    <dgm:pt modelId="{3E16477B-928F-4127-AD35-8C5142FD3433}" type="parTrans" cxnId="{B43FF52A-5DE1-4426-95DA-8D56EFFC46CE}">
      <dgm:prSet/>
      <dgm:spPr/>
      <dgm:t>
        <a:bodyPr/>
        <a:lstStyle/>
        <a:p>
          <a:endParaRPr lang="en-US"/>
        </a:p>
      </dgm:t>
    </dgm:pt>
    <dgm:pt modelId="{25343843-F11A-4186-A573-2BB61A652903}" type="sibTrans" cxnId="{B43FF52A-5DE1-4426-95DA-8D56EFFC46CE}">
      <dgm:prSet/>
      <dgm:spPr/>
      <dgm:t>
        <a:bodyPr/>
        <a:lstStyle/>
        <a:p>
          <a:endParaRPr lang="en-US"/>
        </a:p>
      </dgm:t>
    </dgm:pt>
    <dgm:pt modelId="{DD732010-2355-4547-BCB3-7DBCFE47E7DD}">
      <dgm:prSet/>
      <dgm:spPr/>
      <dgm:t>
        <a:bodyPr/>
        <a:lstStyle/>
        <a:p>
          <a:endParaRPr lang="en-US" dirty="0"/>
        </a:p>
      </dgm:t>
    </dgm:pt>
    <dgm:pt modelId="{EE72D5C9-AF94-40B2-B74A-36470AA08347}" type="parTrans" cxnId="{879FE52E-1EAB-4F4E-BD6C-3E62B7484537}">
      <dgm:prSet/>
      <dgm:spPr/>
      <dgm:t>
        <a:bodyPr/>
        <a:lstStyle/>
        <a:p>
          <a:endParaRPr lang="en-US"/>
        </a:p>
      </dgm:t>
    </dgm:pt>
    <dgm:pt modelId="{03B7B313-445B-41FB-9CB0-5839B484FC1D}" type="sibTrans" cxnId="{879FE52E-1EAB-4F4E-BD6C-3E62B7484537}">
      <dgm:prSet/>
      <dgm:spPr/>
      <dgm:t>
        <a:bodyPr/>
        <a:lstStyle/>
        <a:p>
          <a:endParaRPr lang="en-US"/>
        </a:p>
      </dgm:t>
    </dgm:pt>
    <dgm:pt modelId="{9A1F1B22-1A75-4833-B4FC-5FEA5518B765}">
      <dgm:prSet/>
      <dgm:spPr/>
      <dgm:t>
        <a:bodyPr/>
        <a:lstStyle/>
        <a:p>
          <a:endParaRPr lang="en-US" dirty="0"/>
        </a:p>
      </dgm:t>
    </dgm:pt>
    <dgm:pt modelId="{C224EADF-C870-40FB-9644-9EC71AA9F6DE}" type="parTrans" cxnId="{3A83C7EB-E108-4DFE-B9C2-A1FAE1B909F2}">
      <dgm:prSet/>
      <dgm:spPr/>
      <dgm:t>
        <a:bodyPr/>
        <a:lstStyle/>
        <a:p>
          <a:endParaRPr lang="en-US"/>
        </a:p>
      </dgm:t>
    </dgm:pt>
    <dgm:pt modelId="{32453084-7F49-49B4-89FA-E306CC4C9552}" type="sibTrans" cxnId="{3A83C7EB-E108-4DFE-B9C2-A1FAE1B909F2}">
      <dgm:prSet/>
      <dgm:spPr/>
      <dgm:t>
        <a:bodyPr/>
        <a:lstStyle/>
        <a:p>
          <a:endParaRPr lang="en-US" dirty="0"/>
        </a:p>
      </dgm:t>
    </dgm:pt>
    <dgm:pt modelId="{9C07C544-A240-4FE5-8E59-C412CDCC06A5}">
      <dgm:prSet/>
      <dgm:spPr/>
      <dgm:t>
        <a:bodyPr/>
        <a:lstStyle/>
        <a:p>
          <a:endParaRPr lang="en-US" dirty="0"/>
        </a:p>
      </dgm:t>
    </dgm:pt>
    <dgm:pt modelId="{01829E43-87FB-46D3-89AF-1246AED576BA}" type="parTrans" cxnId="{07E62CBF-11EB-4EBF-87EA-DFBE347DAD9D}">
      <dgm:prSet/>
      <dgm:spPr/>
      <dgm:t>
        <a:bodyPr/>
        <a:lstStyle/>
        <a:p>
          <a:endParaRPr lang="en-US"/>
        </a:p>
      </dgm:t>
    </dgm:pt>
    <dgm:pt modelId="{DA7FF8DD-13B0-4AAC-B0D2-E9BC2FABA4D6}" type="sibTrans" cxnId="{07E62CBF-11EB-4EBF-87EA-DFBE347DAD9D}">
      <dgm:prSet/>
      <dgm:spPr/>
      <dgm:t>
        <a:bodyPr/>
        <a:lstStyle/>
        <a:p>
          <a:endParaRPr lang="en-US" dirty="0"/>
        </a:p>
      </dgm:t>
    </dgm:pt>
    <dgm:pt modelId="{5D2C154A-692A-44E2-A041-B9F19C43FEF2}">
      <dgm:prSet/>
      <dgm:spPr/>
      <dgm:t>
        <a:bodyPr/>
        <a:lstStyle/>
        <a:p>
          <a:endParaRPr lang="en-US" dirty="0"/>
        </a:p>
      </dgm:t>
    </dgm:pt>
    <dgm:pt modelId="{794CA92E-A13F-4F43-B270-B021D0F5EB93}" type="parTrans" cxnId="{8A122CCE-2659-425F-A9CA-F55CBE733EE2}">
      <dgm:prSet/>
      <dgm:spPr/>
      <dgm:t>
        <a:bodyPr/>
        <a:lstStyle/>
        <a:p>
          <a:endParaRPr lang="en-US"/>
        </a:p>
      </dgm:t>
    </dgm:pt>
    <dgm:pt modelId="{1A0C354F-E76C-464E-99A7-D2B04C140783}" type="sibTrans" cxnId="{8A122CCE-2659-425F-A9CA-F55CBE733EE2}">
      <dgm:prSet/>
      <dgm:spPr/>
      <dgm:t>
        <a:bodyPr/>
        <a:lstStyle/>
        <a:p>
          <a:endParaRPr lang="en-US" dirty="0"/>
        </a:p>
      </dgm:t>
    </dgm:pt>
    <dgm:pt modelId="{536B3E92-95AA-4297-BDB8-F29269D6299E}">
      <dgm:prSet/>
      <dgm:spPr/>
      <dgm:t>
        <a:bodyPr/>
        <a:lstStyle/>
        <a:p>
          <a:endParaRPr lang="en-US" dirty="0"/>
        </a:p>
      </dgm:t>
    </dgm:pt>
    <dgm:pt modelId="{68DF5CBE-997D-4F4F-8466-9AD1DDE77085}" type="parTrans" cxnId="{212C0F3D-6259-47F4-8189-A6E55DD0B5D3}">
      <dgm:prSet/>
      <dgm:spPr/>
      <dgm:t>
        <a:bodyPr/>
        <a:lstStyle/>
        <a:p>
          <a:endParaRPr lang="en-US"/>
        </a:p>
      </dgm:t>
    </dgm:pt>
    <dgm:pt modelId="{8AE02D32-89F4-4BA1-BFB8-062B90AF7C26}" type="sibTrans" cxnId="{212C0F3D-6259-47F4-8189-A6E55DD0B5D3}">
      <dgm:prSet/>
      <dgm:spPr/>
      <dgm:t>
        <a:bodyPr/>
        <a:lstStyle/>
        <a:p>
          <a:endParaRPr lang="en-US" dirty="0"/>
        </a:p>
      </dgm:t>
    </dgm:pt>
    <dgm:pt modelId="{9767C2C5-7A9B-4BF9-AEDC-08BB61E68CEC}">
      <dgm:prSet/>
      <dgm:spPr/>
      <dgm:t>
        <a:bodyPr/>
        <a:lstStyle/>
        <a:p>
          <a:endParaRPr lang="en-US" dirty="0"/>
        </a:p>
      </dgm:t>
    </dgm:pt>
    <dgm:pt modelId="{94D864BB-0337-46E0-936D-BDFF24969167}" type="parTrans" cxnId="{7A77BED8-0E1D-45F6-9865-5715EF6FB1BA}">
      <dgm:prSet/>
      <dgm:spPr/>
      <dgm:t>
        <a:bodyPr/>
        <a:lstStyle/>
        <a:p>
          <a:endParaRPr lang="en-US"/>
        </a:p>
      </dgm:t>
    </dgm:pt>
    <dgm:pt modelId="{5DE56BE3-5DC5-48D1-BB0A-6EB62A83E2E3}" type="sibTrans" cxnId="{7A77BED8-0E1D-45F6-9865-5715EF6FB1BA}">
      <dgm:prSet/>
      <dgm:spPr/>
      <dgm:t>
        <a:bodyPr/>
        <a:lstStyle/>
        <a:p>
          <a:endParaRPr lang="en-US" dirty="0"/>
        </a:p>
      </dgm:t>
    </dgm:pt>
    <dgm:pt modelId="{29610E26-1393-448B-8FD6-78061450B16B}">
      <dgm:prSet/>
      <dgm:spPr/>
      <dgm:t>
        <a:bodyPr/>
        <a:lstStyle/>
        <a:p>
          <a:endParaRPr lang="en-US" dirty="0"/>
        </a:p>
      </dgm:t>
    </dgm:pt>
    <dgm:pt modelId="{5D194221-4572-481E-A145-411B7D2E5848}" type="parTrans" cxnId="{54FED98F-AB5E-4BEF-A86E-239C32A65418}">
      <dgm:prSet/>
      <dgm:spPr/>
      <dgm:t>
        <a:bodyPr/>
        <a:lstStyle/>
        <a:p>
          <a:endParaRPr lang="en-US"/>
        </a:p>
      </dgm:t>
    </dgm:pt>
    <dgm:pt modelId="{4E475F1B-56A2-420F-8D83-9A7AC5B9161D}" type="sibTrans" cxnId="{54FED98F-AB5E-4BEF-A86E-239C32A65418}">
      <dgm:prSet/>
      <dgm:spPr/>
      <dgm:t>
        <a:bodyPr/>
        <a:lstStyle/>
        <a:p>
          <a:endParaRPr lang="en-US" dirty="0"/>
        </a:p>
      </dgm:t>
    </dgm:pt>
    <dgm:pt modelId="{59F5D80D-D394-4DA8-B1EE-BFD2C35E8698}">
      <dgm:prSet/>
      <dgm:spPr/>
      <dgm:t>
        <a:bodyPr/>
        <a:lstStyle/>
        <a:p>
          <a:endParaRPr lang="en-US" dirty="0"/>
        </a:p>
      </dgm:t>
    </dgm:pt>
    <dgm:pt modelId="{F6DF53FE-CC41-4648-B644-9A13CD613414}" type="parTrans" cxnId="{EAADA3BC-EBE2-42C8-B9E0-3C38057A0A11}">
      <dgm:prSet/>
      <dgm:spPr/>
      <dgm:t>
        <a:bodyPr/>
        <a:lstStyle/>
        <a:p>
          <a:endParaRPr lang="en-US"/>
        </a:p>
      </dgm:t>
    </dgm:pt>
    <dgm:pt modelId="{A4FDAD97-0EA5-45C9-8762-1408CDFC1A27}" type="sibTrans" cxnId="{EAADA3BC-EBE2-42C8-B9E0-3C38057A0A11}">
      <dgm:prSet/>
      <dgm:spPr/>
      <dgm:t>
        <a:bodyPr/>
        <a:lstStyle/>
        <a:p>
          <a:endParaRPr lang="en-US" dirty="0"/>
        </a:p>
      </dgm:t>
    </dgm:pt>
    <dgm:pt modelId="{1BD29E34-8916-45A9-80A6-58C4AB44DFF5}">
      <dgm:prSet/>
      <dgm:spPr/>
      <dgm:t>
        <a:bodyPr/>
        <a:lstStyle/>
        <a:p>
          <a:endParaRPr lang="en-US" dirty="0"/>
        </a:p>
      </dgm:t>
    </dgm:pt>
    <dgm:pt modelId="{6A5BBF7B-F8A7-4654-83BB-1778F868C663}" type="parTrans" cxnId="{1B3F2CA2-7825-4CFD-9A64-DB308FB32A27}">
      <dgm:prSet/>
      <dgm:spPr/>
      <dgm:t>
        <a:bodyPr/>
        <a:lstStyle/>
        <a:p>
          <a:endParaRPr lang="en-US"/>
        </a:p>
      </dgm:t>
    </dgm:pt>
    <dgm:pt modelId="{25DF600C-192F-49B2-930A-B89C27D1471E}" type="sibTrans" cxnId="{1B3F2CA2-7825-4CFD-9A64-DB308FB32A27}">
      <dgm:prSet/>
      <dgm:spPr/>
      <dgm:t>
        <a:bodyPr/>
        <a:lstStyle/>
        <a:p>
          <a:endParaRPr lang="en-US" dirty="0"/>
        </a:p>
      </dgm:t>
    </dgm:pt>
    <dgm:pt modelId="{BCD4B6D1-2E17-4359-A953-212A9B519E85}">
      <dgm:prSet/>
      <dgm:spPr/>
      <dgm:t>
        <a:bodyPr/>
        <a:lstStyle/>
        <a:p>
          <a:endParaRPr lang="en-US" dirty="0"/>
        </a:p>
      </dgm:t>
    </dgm:pt>
    <dgm:pt modelId="{A72804B9-8062-4016-90E8-F9C7DC654C15}" type="parTrans" cxnId="{A45FA6CA-BF67-4968-BA2C-A3E181681DEA}">
      <dgm:prSet/>
      <dgm:spPr/>
      <dgm:t>
        <a:bodyPr/>
        <a:lstStyle/>
        <a:p>
          <a:endParaRPr lang="en-US"/>
        </a:p>
      </dgm:t>
    </dgm:pt>
    <dgm:pt modelId="{EAE485E3-A2DC-422A-B964-163E72C7D527}" type="sibTrans" cxnId="{A45FA6CA-BF67-4968-BA2C-A3E181681DEA}">
      <dgm:prSet/>
      <dgm:spPr/>
      <dgm:t>
        <a:bodyPr/>
        <a:lstStyle/>
        <a:p>
          <a:endParaRPr lang="en-US" dirty="0"/>
        </a:p>
      </dgm:t>
    </dgm:pt>
    <dgm:pt modelId="{57830796-B9E1-440E-A924-530949252A0A}">
      <dgm:prSet/>
      <dgm:spPr/>
      <dgm:t>
        <a:bodyPr/>
        <a:lstStyle/>
        <a:p>
          <a:endParaRPr lang="en-US" dirty="0"/>
        </a:p>
      </dgm:t>
    </dgm:pt>
    <dgm:pt modelId="{2970FDF5-07A3-4B2A-9F1E-E547137C5FF2}" type="parTrans" cxnId="{2E4A59F8-4858-4321-B26C-379298664746}">
      <dgm:prSet/>
      <dgm:spPr/>
      <dgm:t>
        <a:bodyPr/>
        <a:lstStyle/>
        <a:p>
          <a:endParaRPr lang="en-US"/>
        </a:p>
      </dgm:t>
    </dgm:pt>
    <dgm:pt modelId="{672359C6-6889-48DE-9B06-BCF13E50CF81}" type="sibTrans" cxnId="{2E4A59F8-4858-4321-B26C-379298664746}">
      <dgm:prSet/>
      <dgm:spPr/>
      <dgm:t>
        <a:bodyPr/>
        <a:lstStyle/>
        <a:p>
          <a:endParaRPr lang="en-US" dirty="0"/>
        </a:p>
      </dgm:t>
    </dgm:pt>
    <dgm:pt modelId="{9EC183D0-3CE1-4A18-882B-49A4F305FE23}">
      <dgm:prSet/>
      <dgm:spPr/>
      <dgm:t>
        <a:bodyPr/>
        <a:lstStyle/>
        <a:p>
          <a:endParaRPr lang="en-US" dirty="0"/>
        </a:p>
      </dgm:t>
    </dgm:pt>
    <dgm:pt modelId="{5529E8D0-F515-48AC-A324-5AF9603FF192}" type="parTrans" cxnId="{ECDEF66B-4DF3-4577-9794-0F5C1452E329}">
      <dgm:prSet/>
      <dgm:spPr/>
      <dgm:t>
        <a:bodyPr/>
        <a:lstStyle/>
        <a:p>
          <a:endParaRPr lang="en-US"/>
        </a:p>
      </dgm:t>
    </dgm:pt>
    <dgm:pt modelId="{FC636A7A-CAD8-4393-9B2E-188CE112CD10}" type="sibTrans" cxnId="{ECDEF66B-4DF3-4577-9794-0F5C1452E329}">
      <dgm:prSet/>
      <dgm:spPr/>
      <dgm:t>
        <a:bodyPr/>
        <a:lstStyle/>
        <a:p>
          <a:endParaRPr lang="en-US" dirty="0"/>
        </a:p>
      </dgm:t>
    </dgm:pt>
    <dgm:pt modelId="{1BCBAE4C-8C90-4307-A8B1-A7F25B803D11}">
      <dgm:prSet/>
      <dgm:spPr/>
      <dgm:t>
        <a:bodyPr/>
        <a:lstStyle/>
        <a:p>
          <a:endParaRPr lang="en-US" dirty="0"/>
        </a:p>
      </dgm:t>
    </dgm:pt>
    <dgm:pt modelId="{BDE3C914-1C3F-4AE1-8A4A-0399F6859853}" type="parTrans" cxnId="{26F03CFE-664C-46CE-9EC9-4D9EAEAA23F5}">
      <dgm:prSet/>
      <dgm:spPr/>
      <dgm:t>
        <a:bodyPr/>
        <a:lstStyle/>
        <a:p>
          <a:endParaRPr lang="en-US"/>
        </a:p>
      </dgm:t>
    </dgm:pt>
    <dgm:pt modelId="{9E68FA1B-32E4-4D3A-BDA9-F245DF7037EF}" type="sibTrans" cxnId="{26F03CFE-664C-46CE-9EC9-4D9EAEAA23F5}">
      <dgm:prSet/>
      <dgm:spPr/>
      <dgm:t>
        <a:bodyPr/>
        <a:lstStyle/>
        <a:p>
          <a:endParaRPr lang="en-US" dirty="0"/>
        </a:p>
      </dgm:t>
    </dgm:pt>
    <dgm:pt modelId="{05F9165C-A234-4634-B1A7-DCB7BA68D40C}">
      <dgm:prSet/>
      <dgm:spPr/>
      <dgm:t>
        <a:bodyPr/>
        <a:lstStyle/>
        <a:p>
          <a:endParaRPr lang="en-US" dirty="0"/>
        </a:p>
      </dgm:t>
    </dgm:pt>
    <dgm:pt modelId="{26966DA9-DC8C-4538-894C-0F8A7AD6A4D2}" type="parTrans" cxnId="{03727586-C177-4F9F-A8F5-7DEE69ED0297}">
      <dgm:prSet/>
      <dgm:spPr/>
      <dgm:t>
        <a:bodyPr/>
        <a:lstStyle/>
        <a:p>
          <a:endParaRPr lang="en-US"/>
        </a:p>
      </dgm:t>
    </dgm:pt>
    <dgm:pt modelId="{68C3C81B-18E8-41C4-BFC6-2C443E6EE655}" type="sibTrans" cxnId="{03727586-C177-4F9F-A8F5-7DEE69ED0297}">
      <dgm:prSet/>
      <dgm:spPr/>
      <dgm:t>
        <a:bodyPr/>
        <a:lstStyle/>
        <a:p>
          <a:endParaRPr lang="en-US" dirty="0"/>
        </a:p>
      </dgm:t>
    </dgm:pt>
    <dgm:pt modelId="{8F63D31F-83CD-4DB9-A0F4-0D259C5817DB}">
      <dgm:prSet/>
      <dgm:spPr/>
      <dgm:t>
        <a:bodyPr/>
        <a:lstStyle/>
        <a:p>
          <a:endParaRPr lang="en-US" dirty="0"/>
        </a:p>
      </dgm:t>
    </dgm:pt>
    <dgm:pt modelId="{62CF8A98-F58E-4911-89F5-912F4D8957CE}" type="parTrans" cxnId="{2B1FD8DA-568C-4E3E-8F87-09C87623F6FC}">
      <dgm:prSet/>
      <dgm:spPr/>
      <dgm:t>
        <a:bodyPr/>
        <a:lstStyle/>
        <a:p>
          <a:endParaRPr lang="en-US"/>
        </a:p>
      </dgm:t>
    </dgm:pt>
    <dgm:pt modelId="{A4F909E9-C1CF-4770-B928-FEF6E41B5333}" type="sibTrans" cxnId="{2B1FD8DA-568C-4E3E-8F87-09C87623F6FC}">
      <dgm:prSet/>
      <dgm:spPr/>
      <dgm:t>
        <a:bodyPr/>
        <a:lstStyle/>
        <a:p>
          <a:endParaRPr lang="en-US" dirty="0"/>
        </a:p>
      </dgm:t>
    </dgm:pt>
    <dgm:pt modelId="{F001FD18-B1D7-4F34-A7E1-10B3A14FEF0D}">
      <dgm:prSet/>
      <dgm:spPr/>
      <dgm:t>
        <a:bodyPr/>
        <a:lstStyle/>
        <a:p>
          <a:endParaRPr lang="en-US" dirty="0"/>
        </a:p>
      </dgm:t>
    </dgm:pt>
    <dgm:pt modelId="{47531BBA-A066-410C-90C4-75A7B3CF6C37}" type="parTrans" cxnId="{5F759883-6CAF-4793-892D-90FF307B7F39}">
      <dgm:prSet/>
      <dgm:spPr/>
      <dgm:t>
        <a:bodyPr/>
        <a:lstStyle/>
        <a:p>
          <a:endParaRPr lang="en-US"/>
        </a:p>
      </dgm:t>
    </dgm:pt>
    <dgm:pt modelId="{59F6F98C-7F28-44B6-AA26-C56ABFEA206B}" type="sibTrans" cxnId="{5F759883-6CAF-4793-892D-90FF307B7F39}">
      <dgm:prSet/>
      <dgm:spPr/>
      <dgm:t>
        <a:bodyPr/>
        <a:lstStyle/>
        <a:p>
          <a:endParaRPr lang="en-US" dirty="0"/>
        </a:p>
      </dgm:t>
    </dgm:pt>
    <dgm:pt modelId="{5F8AB2A9-0DCE-42A5-8039-31C151CDBC91}">
      <dgm:prSet/>
      <dgm:spPr/>
      <dgm:t>
        <a:bodyPr/>
        <a:lstStyle/>
        <a:p>
          <a:endParaRPr lang="en-US" dirty="0"/>
        </a:p>
      </dgm:t>
    </dgm:pt>
    <dgm:pt modelId="{AEE23759-AB27-4CCC-A9A6-CE4F64F73EE5}" type="parTrans" cxnId="{9ADC0165-9F81-4E1B-BCF9-F6EA5C631353}">
      <dgm:prSet/>
      <dgm:spPr/>
      <dgm:t>
        <a:bodyPr/>
        <a:lstStyle/>
        <a:p>
          <a:endParaRPr lang="en-US"/>
        </a:p>
      </dgm:t>
    </dgm:pt>
    <dgm:pt modelId="{64CB26BA-1509-422C-B1F7-93A921D3337E}" type="sibTrans" cxnId="{9ADC0165-9F81-4E1B-BCF9-F6EA5C631353}">
      <dgm:prSet/>
      <dgm:spPr/>
      <dgm:t>
        <a:bodyPr/>
        <a:lstStyle/>
        <a:p>
          <a:endParaRPr lang="en-US" dirty="0"/>
        </a:p>
      </dgm:t>
    </dgm:pt>
    <dgm:pt modelId="{7D49664A-84DE-42F7-9866-9BFD9F3DDC7A}">
      <dgm:prSet/>
      <dgm:spPr/>
      <dgm:t>
        <a:bodyPr/>
        <a:lstStyle/>
        <a:p>
          <a:endParaRPr lang="en-US" dirty="0"/>
        </a:p>
      </dgm:t>
    </dgm:pt>
    <dgm:pt modelId="{9C7FF349-70A2-4DFC-91A5-86A739E0760D}" type="parTrans" cxnId="{64D25225-7D7B-47A3-8597-E3D40B515F30}">
      <dgm:prSet/>
      <dgm:spPr/>
      <dgm:t>
        <a:bodyPr/>
        <a:lstStyle/>
        <a:p>
          <a:endParaRPr lang="en-US"/>
        </a:p>
      </dgm:t>
    </dgm:pt>
    <dgm:pt modelId="{BAC2B8D5-2C5B-4AE8-BBDD-D8E76DCD8C2E}" type="sibTrans" cxnId="{64D25225-7D7B-47A3-8597-E3D40B515F30}">
      <dgm:prSet/>
      <dgm:spPr/>
      <dgm:t>
        <a:bodyPr/>
        <a:lstStyle/>
        <a:p>
          <a:endParaRPr lang="en-US" dirty="0"/>
        </a:p>
      </dgm:t>
    </dgm:pt>
    <dgm:pt modelId="{AAACDA48-029D-447D-9AE8-BF1CB90887F8}">
      <dgm:prSet/>
      <dgm:spPr/>
      <dgm:t>
        <a:bodyPr/>
        <a:lstStyle/>
        <a:p>
          <a:endParaRPr lang="en-US" dirty="0"/>
        </a:p>
      </dgm:t>
    </dgm:pt>
    <dgm:pt modelId="{C5422A07-4233-4B7D-A876-C74DE877A7F9}" type="parTrans" cxnId="{F718ABBA-7C65-4F86-BEA7-DAD4C5EC588D}">
      <dgm:prSet/>
      <dgm:spPr/>
      <dgm:t>
        <a:bodyPr/>
        <a:lstStyle/>
        <a:p>
          <a:endParaRPr lang="en-US"/>
        </a:p>
      </dgm:t>
    </dgm:pt>
    <dgm:pt modelId="{35443D96-6A67-478A-A544-1C8155B5F62C}" type="sibTrans" cxnId="{F718ABBA-7C65-4F86-BEA7-DAD4C5EC588D}">
      <dgm:prSet/>
      <dgm:spPr/>
      <dgm:t>
        <a:bodyPr/>
        <a:lstStyle/>
        <a:p>
          <a:endParaRPr lang="en-US" dirty="0"/>
        </a:p>
      </dgm:t>
    </dgm:pt>
    <dgm:pt modelId="{C123F58B-2F00-4731-8318-EA8BAA60A69D}">
      <dgm:prSet/>
      <dgm:spPr/>
      <dgm:t>
        <a:bodyPr/>
        <a:lstStyle/>
        <a:p>
          <a:endParaRPr lang="en-US" dirty="0"/>
        </a:p>
      </dgm:t>
    </dgm:pt>
    <dgm:pt modelId="{ADD49D0A-F77A-4924-B2AC-3D10130090D6}" type="parTrans" cxnId="{79D0C8B5-7F77-4990-BC7D-E4DF8A30F093}">
      <dgm:prSet/>
      <dgm:spPr/>
      <dgm:t>
        <a:bodyPr/>
        <a:lstStyle/>
        <a:p>
          <a:endParaRPr lang="en-US"/>
        </a:p>
      </dgm:t>
    </dgm:pt>
    <dgm:pt modelId="{CA72D8A3-9D41-4F98-98F7-F56B1CBA674F}" type="sibTrans" cxnId="{79D0C8B5-7F77-4990-BC7D-E4DF8A30F093}">
      <dgm:prSet/>
      <dgm:spPr/>
      <dgm:t>
        <a:bodyPr/>
        <a:lstStyle/>
        <a:p>
          <a:endParaRPr lang="en-US" dirty="0"/>
        </a:p>
      </dgm:t>
    </dgm:pt>
    <dgm:pt modelId="{312A5487-8CD4-49FA-9CB2-6003233688EF}">
      <dgm:prSet/>
      <dgm:spPr/>
      <dgm:t>
        <a:bodyPr/>
        <a:lstStyle/>
        <a:p>
          <a:endParaRPr lang="en-US" dirty="0"/>
        </a:p>
      </dgm:t>
    </dgm:pt>
    <dgm:pt modelId="{6F986C7B-EB5E-4FA9-9F02-54203E6A38B2}" type="parTrans" cxnId="{33634B83-5D42-4E23-A534-1FD77063C5A8}">
      <dgm:prSet/>
      <dgm:spPr/>
      <dgm:t>
        <a:bodyPr/>
        <a:lstStyle/>
        <a:p>
          <a:endParaRPr lang="en-US"/>
        </a:p>
      </dgm:t>
    </dgm:pt>
    <dgm:pt modelId="{A241EA7C-0AE6-49DA-868A-F7E41DB8331E}" type="sibTrans" cxnId="{33634B83-5D42-4E23-A534-1FD77063C5A8}">
      <dgm:prSet/>
      <dgm:spPr/>
      <dgm:t>
        <a:bodyPr/>
        <a:lstStyle/>
        <a:p>
          <a:endParaRPr lang="en-US" dirty="0"/>
        </a:p>
      </dgm:t>
    </dgm:pt>
    <dgm:pt modelId="{56EE6181-8957-4FE0-91F7-0E7767321D74}">
      <dgm:prSet/>
      <dgm:spPr/>
      <dgm:t>
        <a:bodyPr/>
        <a:lstStyle/>
        <a:p>
          <a:endParaRPr lang="en-US" dirty="0"/>
        </a:p>
      </dgm:t>
    </dgm:pt>
    <dgm:pt modelId="{708EED9E-74DD-4C99-9872-E67687122915}" type="parTrans" cxnId="{D27AA462-6698-4923-9421-47820B644488}">
      <dgm:prSet/>
      <dgm:spPr/>
      <dgm:t>
        <a:bodyPr/>
        <a:lstStyle/>
        <a:p>
          <a:endParaRPr lang="en-US"/>
        </a:p>
      </dgm:t>
    </dgm:pt>
    <dgm:pt modelId="{D7AD315B-0060-4B2C-BA42-07A72CF0DF62}" type="sibTrans" cxnId="{D27AA462-6698-4923-9421-47820B644488}">
      <dgm:prSet/>
      <dgm:spPr/>
      <dgm:t>
        <a:bodyPr/>
        <a:lstStyle/>
        <a:p>
          <a:endParaRPr lang="en-US" dirty="0"/>
        </a:p>
      </dgm:t>
    </dgm:pt>
    <dgm:pt modelId="{F82F01E0-1BCF-432A-834D-D0718C225E79}">
      <dgm:prSet/>
      <dgm:spPr/>
      <dgm:t>
        <a:bodyPr/>
        <a:lstStyle/>
        <a:p>
          <a:endParaRPr lang="en-US" dirty="0"/>
        </a:p>
      </dgm:t>
    </dgm:pt>
    <dgm:pt modelId="{AA715B28-8262-4AEC-9B11-A1F3E142AEE3}" type="parTrans" cxnId="{3F904190-EC7A-468F-8079-9E0D0309FE61}">
      <dgm:prSet/>
      <dgm:spPr/>
      <dgm:t>
        <a:bodyPr/>
        <a:lstStyle/>
        <a:p>
          <a:endParaRPr lang="en-US"/>
        </a:p>
      </dgm:t>
    </dgm:pt>
    <dgm:pt modelId="{73E57CB0-43F1-4C49-8823-A48B6805997E}" type="sibTrans" cxnId="{3F904190-EC7A-468F-8079-9E0D0309FE61}">
      <dgm:prSet/>
      <dgm:spPr/>
      <dgm:t>
        <a:bodyPr/>
        <a:lstStyle/>
        <a:p>
          <a:endParaRPr lang="en-US" dirty="0"/>
        </a:p>
      </dgm:t>
    </dgm:pt>
    <dgm:pt modelId="{69B5AF83-9CA8-4331-BB93-A02B0A37E7C4}">
      <dgm:prSet/>
      <dgm:spPr/>
      <dgm:t>
        <a:bodyPr/>
        <a:lstStyle/>
        <a:p>
          <a:endParaRPr lang="en-US" dirty="0"/>
        </a:p>
      </dgm:t>
    </dgm:pt>
    <dgm:pt modelId="{52A0F8EA-812A-497C-B88E-1BDAD1AB875F}" type="parTrans" cxnId="{08DFD441-4774-4D0E-8F97-07EC50B50EE3}">
      <dgm:prSet/>
      <dgm:spPr/>
      <dgm:t>
        <a:bodyPr/>
        <a:lstStyle/>
        <a:p>
          <a:endParaRPr lang="en-US"/>
        </a:p>
      </dgm:t>
    </dgm:pt>
    <dgm:pt modelId="{6E35783B-B4B9-4AF3-BB68-EC2DB3060BE5}" type="sibTrans" cxnId="{08DFD441-4774-4D0E-8F97-07EC50B50EE3}">
      <dgm:prSet/>
      <dgm:spPr/>
      <dgm:t>
        <a:bodyPr/>
        <a:lstStyle/>
        <a:p>
          <a:endParaRPr lang="en-US" dirty="0"/>
        </a:p>
      </dgm:t>
    </dgm:pt>
    <dgm:pt modelId="{5A0D382F-1AEE-4869-A6BD-89E7CCC2BA45}">
      <dgm:prSet/>
      <dgm:spPr/>
      <dgm:t>
        <a:bodyPr/>
        <a:lstStyle/>
        <a:p>
          <a:endParaRPr lang="en-US" dirty="0"/>
        </a:p>
      </dgm:t>
    </dgm:pt>
    <dgm:pt modelId="{C61944CD-ABD5-46A1-BF21-1EDB1D2E311C}" type="parTrans" cxnId="{8B7F3749-F4E6-4473-82BE-3F7FAAEDF5A5}">
      <dgm:prSet/>
      <dgm:spPr/>
      <dgm:t>
        <a:bodyPr/>
        <a:lstStyle/>
        <a:p>
          <a:endParaRPr lang="en-US"/>
        </a:p>
      </dgm:t>
    </dgm:pt>
    <dgm:pt modelId="{86E08DD8-37F0-43EA-A4C6-F12B07A372C7}" type="sibTrans" cxnId="{8B7F3749-F4E6-4473-82BE-3F7FAAEDF5A5}">
      <dgm:prSet/>
      <dgm:spPr/>
      <dgm:t>
        <a:bodyPr/>
        <a:lstStyle/>
        <a:p>
          <a:endParaRPr lang="en-US" dirty="0"/>
        </a:p>
      </dgm:t>
    </dgm:pt>
    <dgm:pt modelId="{6E44D217-0802-4975-8DF8-F7C136B68DB7}">
      <dgm:prSet/>
      <dgm:spPr/>
      <dgm:t>
        <a:bodyPr/>
        <a:lstStyle/>
        <a:p>
          <a:endParaRPr lang="en-US" dirty="0"/>
        </a:p>
      </dgm:t>
    </dgm:pt>
    <dgm:pt modelId="{CB27C74D-2568-4D83-8948-2A0E7A73E53C}" type="parTrans" cxnId="{EBF0F276-347C-4207-9A17-D11421AF7ECD}">
      <dgm:prSet/>
      <dgm:spPr/>
      <dgm:t>
        <a:bodyPr/>
        <a:lstStyle/>
        <a:p>
          <a:endParaRPr lang="en-US"/>
        </a:p>
      </dgm:t>
    </dgm:pt>
    <dgm:pt modelId="{873D13AE-B310-4B50-82C5-564D626D2011}" type="sibTrans" cxnId="{EBF0F276-347C-4207-9A17-D11421AF7ECD}">
      <dgm:prSet/>
      <dgm:spPr/>
      <dgm:t>
        <a:bodyPr/>
        <a:lstStyle/>
        <a:p>
          <a:endParaRPr lang="en-US" dirty="0"/>
        </a:p>
      </dgm:t>
    </dgm:pt>
    <dgm:pt modelId="{59D5850F-42D1-4509-9BFE-77DA75D32FAC}">
      <dgm:prSet/>
      <dgm:spPr/>
      <dgm:t>
        <a:bodyPr/>
        <a:lstStyle/>
        <a:p>
          <a:endParaRPr lang="en-US" dirty="0"/>
        </a:p>
      </dgm:t>
    </dgm:pt>
    <dgm:pt modelId="{998E6483-F6A6-41F0-BC38-EC9E12942727}" type="parTrans" cxnId="{EF67F12C-549C-4945-9650-11C3183DFF27}">
      <dgm:prSet/>
      <dgm:spPr/>
      <dgm:t>
        <a:bodyPr/>
        <a:lstStyle/>
        <a:p>
          <a:endParaRPr lang="en-US"/>
        </a:p>
      </dgm:t>
    </dgm:pt>
    <dgm:pt modelId="{2B529A43-2363-4B46-911E-9D0EF25B4F36}" type="sibTrans" cxnId="{EF67F12C-549C-4945-9650-11C3183DFF27}">
      <dgm:prSet/>
      <dgm:spPr/>
      <dgm:t>
        <a:bodyPr/>
        <a:lstStyle/>
        <a:p>
          <a:endParaRPr lang="en-US" dirty="0"/>
        </a:p>
      </dgm:t>
    </dgm:pt>
    <dgm:pt modelId="{9F16DEB4-2D88-4237-BB26-EE193361411A}">
      <dgm:prSet/>
      <dgm:spPr/>
      <dgm:t>
        <a:bodyPr/>
        <a:lstStyle/>
        <a:p>
          <a:endParaRPr lang="en-US" dirty="0"/>
        </a:p>
      </dgm:t>
    </dgm:pt>
    <dgm:pt modelId="{7982B65A-B6BA-45FB-920E-8CB144FB834B}" type="parTrans" cxnId="{DB81E75D-6339-4802-85DD-65254615E93B}">
      <dgm:prSet/>
      <dgm:spPr/>
      <dgm:t>
        <a:bodyPr/>
        <a:lstStyle/>
        <a:p>
          <a:endParaRPr lang="en-US"/>
        </a:p>
      </dgm:t>
    </dgm:pt>
    <dgm:pt modelId="{C19C4BDD-2213-41DF-A53B-E2080BDC6AC6}" type="sibTrans" cxnId="{DB81E75D-6339-4802-85DD-65254615E93B}">
      <dgm:prSet/>
      <dgm:spPr/>
      <dgm:t>
        <a:bodyPr/>
        <a:lstStyle/>
        <a:p>
          <a:endParaRPr lang="en-US" dirty="0"/>
        </a:p>
      </dgm:t>
    </dgm:pt>
    <dgm:pt modelId="{5788DBF4-34B6-4C26-980E-7062BBC88091}">
      <dgm:prSet/>
      <dgm:spPr/>
      <dgm:t>
        <a:bodyPr/>
        <a:lstStyle/>
        <a:p>
          <a:endParaRPr lang="en-US" dirty="0"/>
        </a:p>
      </dgm:t>
    </dgm:pt>
    <dgm:pt modelId="{E89C8546-8D00-4BCE-BF01-083E1F9A4BBE}" type="parTrans" cxnId="{A94E1E98-18A1-4716-B6FB-67F099EFBBB4}">
      <dgm:prSet/>
      <dgm:spPr/>
      <dgm:t>
        <a:bodyPr/>
        <a:lstStyle/>
        <a:p>
          <a:endParaRPr lang="en-US"/>
        </a:p>
      </dgm:t>
    </dgm:pt>
    <dgm:pt modelId="{39815DA4-6D5A-4ECF-8C2C-C40A2BB0DBA6}" type="sibTrans" cxnId="{A94E1E98-18A1-4716-B6FB-67F099EFBBB4}">
      <dgm:prSet/>
      <dgm:spPr/>
      <dgm:t>
        <a:bodyPr/>
        <a:lstStyle/>
        <a:p>
          <a:endParaRPr lang="en-US" dirty="0"/>
        </a:p>
      </dgm:t>
    </dgm:pt>
    <dgm:pt modelId="{644B0026-BEE6-45AC-B72A-F8BFB9EE0E82}">
      <dgm:prSet/>
      <dgm:spPr/>
      <dgm:t>
        <a:bodyPr/>
        <a:lstStyle/>
        <a:p>
          <a:endParaRPr lang="en-US" dirty="0"/>
        </a:p>
      </dgm:t>
    </dgm:pt>
    <dgm:pt modelId="{554FDC5B-6990-4DBE-AAA4-AA9861FDA372}" type="parTrans" cxnId="{F3F11D2B-B16E-47E0-876B-A599316C3141}">
      <dgm:prSet/>
      <dgm:spPr/>
      <dgm:t>
        <a:bodyPr/>
        <a:lstStyle/>
        <a:p>
          <a:endParaRPr lang="en-US"/>
        </a:p>
      </dgm:t>
    </dgm:pt>
    <dgm:pt modelId="{91E5E8F0-39A5-4E73-A7C8-125C237D1170}" type="sibTrans" cxnId="{F3F11D2B-B16E-47E0-876B-A599316C3141}">
      <dgm:prSet/>
      <dgm:spPr/>
      <dgm:t>
        <a:bodyPr/>
        <a:lstStyle/>
        <a:p>
          <a:endParaRPr lang="en-US" dirty="0"/>
        </a:p>
      </dgm:t>
    </dgm:pt>
    <dgm:pt modelId="{A40F6EAB-2B60-4CC1-9F49-D5903D3A616E}">
      <dgm:prSet/>
      <dgm:spPr/>
      <dgm:t>
        <a:bodyPr/>
        <a:lstStyle/>
        <a:p>
          <a:endParaRPr lang="en-US" dirty="0"/>
        </a:p>
      </dgm:t>
    </dgm:pt>
    <dgm:pt modelId="{F4D7EDD7-9115-44DB-8D8A-E38036FA3738}" type="parTrans" cxnId="{F9246AA4-89DE-4505-8C6D-C0CFB0CF9EC5}">
      <dgm:prSet/>
      <dgm:spPr/>
      <dgm:t>
        <a:bodyPr/>
        <a:lstStyle/>
        <a:p>
          <a:endParaRPr lang="en-US"/>
        </a:p>
      </dgm:t>
    </dgm:pt>
    <dgm:pt modelId="{3ACAB2F6-3910-4D69-8736-C9991D30DB30}" type="sibTrans" cxnId="{F9246AA4-89DE-4505-8C6D-C0CFB0CF9EC5}">
      <dgm:prSet/>
      <dgm:spPr/>
      <dgm:t>
        <a:bodyPr/>
        <a:lstStyle/>
        <a:p>
          <a:endParaRPr lang="en-US" dirty="0"/>
        </a:p>
      </dgm:t>
    </dgm:pt>
    <dgm:pt modelId="{01209924-388A-4250-B08E-117FC77350F4}">
      <dgm:prSet/>
      <dgm:spPr/>
      <dgm:t>
        <a:bodyPr/>
        <a:lstStyle/>
        <a:p>
          <a:endParaRPr lang="en-US" dirty="0"/>
        </a:p>
      </dgm:t>
    </dgm:pt>
    <dgm:pt modelId="{E62947DF-C385-4541-A312-E52B21ED4FCA}" type="parTrans" cxnId="{79A5F3A2-8CA3-4D24-AC46-666013183383}">
      <dgm:prSet/>
      <dgm:spPr/>
      <dgm:t>
        <a:bodyPr/>
        <a:lstStyle/>
        <a:p>
          <a:endParaRPr lang="en-US"/>
        </a:p>
      </dgm:t>
    </dgm:pt>
    <dgm:pt modelId="{07D44A3D-B9E7-4A59-8407-0DE9361B04F4}" type="sibTrans" cxnId="{79A5F3A2-8CA3-4D24-AC46-666013183383}">
      <dgm:prSet/>
      <dgm:spPr/>
      <dgm:t>
        <a:bodyPr/>
        <a:lstStyle/>
        <a:p>
          <a:endParaRPr lang="en-US" dirty="0"/>
        </a:p>
      </dgm:t>
    </dgm:pt>
    <dgm:pt modelId="{1CEAA633-CB89-486A-901D-BE8AE895C821}">
      <dgm:prSet/>
      <dgm:spPr/>
      <dgm:t>
        <a:bodyPr/>
        <a:lstStyle/>
        <a:p>
          <a:endParaRPr lang="en-US" dirty="0"/>
        </a:p>
      </dgm:t>
    </dgm:pt>
    <dgm:pt modelId="{85E4AD6C-201F-448E-AB33-65566C56E879}" type="parTrans" cxnId="{2F48FC6C-9E2F-4D34-97E0-7B62809CD310}">
      <dgm:prSet/>
      <dgm:spPr/>
      <dgm:t>
        <a:bodyPr/>
        <a:lstStyle/>
        <a:p>
          <a:endParaRPr lang="en-US"/>
        </a:p>
      </dgm:t>
    </dgm:pt>
    <dgm:pt modelId="{EC22FD24-55FA-470B-A11F-A2C02811CC71}" type="sibTrans" cxnId="{2F48FC6C-9E2F-4D34-97E0-7B62809CD310}">
      <dgm:prSet/>
      <dgm:spPr/>
      <dgm:t>
        <a:bodyPr/>
        <a:lstStyle/>
        <a:p>
          <a:endParaRPr lang="en-US" dirty="0"/>
        </a:p>
      </dgm:t>
    </dgm:pt>
    <dgm:pt modelId="{5700A27C-35E2-48E3-9FD1-4CAD5F3ABE6E}">
      <dgm:prSet/>
      <dgm:spPr/>
      <dgm:t>
        <a:bodyPr/>
        <a:lstStyle/>
        <a:p>
          <a:endParaRPr lang="en-US" dirty="0"/>
        </a:p>
      </dgm:t>
    </dgm:pt>
    <dgm:pt modelId="{7CEEA0C1-E05C-4187-B6CD-7F9A41B7F762}" type="parTrans" cxnId="{E319CD11-DA9C-4216-8A1C-BFC767C69980}">
      <dgm:prSet/>
      <dgm:spPr/>
      <dgm:t>
        <a:bodyPr/>
        <a:lstStyle/>
        <a:p>
          <a:endParaRPr lang="en-US"/>
        </a:p>
      </dgm:t>
    </dgm:pt>
    <dgm:pt modelId="{F2853326-F96C-4388-AFDB-4A2C4E743824}" type="sibTrans" cxnId="{E319CD11-DA9C-4216-8A1C-BFC767C69980}">
      <dgm:prSet/>
      <dgm:spPr/>
      <dgm:t>
        <a:bodyPr/>
        <a:lstStyle/>
        <a:p>
          <a:endParaRPr lang="en-US" dirty="0"/>
        </a:p>
      </dgm:t>
    </dgm:pt>
    <dgm:pt modelId="{E5184F2B-2C20-4D33-94A8-E6B381F2AA89}">
      <dgm:prSet/>
      <dgm:spPr/>
      <dgm:t>
        <a:bodyPr/>
        <a:lstStyle/>
        <a:p>
          <a:endParaRPr lang="en-US" dirty="0"/>
        </a:p>
      </dgm:t>
    </dgm:pt>
    <dgm:pt modelId="{EA072171-E1D3-42D9-90FB-F6BF8A9DC275}" type="parTrans" cxnId="{12C38EF6-A2D9-4441-B7C7-2AD0408D165E}">
      <dgm:prSet/>
      <dgm:spPr/>
      <dgm:t>
        <a:bodyPr/>
        <a:lstStyle/>
        <a:p>
          <a:endParaRPr lang="en-US"/>
        </a:p>
      </dgm:t>
    </dgm:pt>
    <dgm:pt modelId="{CA1064A9-8743-41E2-AE44-DEDB5E26EACD}" type="sibTrans" cxnId="{12C38EF6-A2D9-4441-B7C7-2AD0408D165E}">
      <dgm:prSet/>
      <dgm:spPr/>
      <dgm:t>
        <a:bodyPr/>
        <a:lstStyle/>
        <a:p>
          <a:endParaRPr lang="en-US" dirty="0"/>
        </a:p>
      </dgm:t>
    </dgm:pt>
    <dgm:pt modelId="{19319B2C-5BDC-4EB3-A674-97A1478B545E}">
      <dgm:prSet/>
      <dgm:spPr/>
      <dgm:t>
        <a:bodyPr/>
        <a:lstStyle/>
        <a:p>
          <a:endParaRPr lang="en-US" dirty="0"/>
        </a:p>
      </dgm:t>
    </dgm:pt>
    <dgm:pt modelId="{F553D456-F731-4D3A-B46D-F817CB7F5851}" type="parTrans" cxnId="{A61335C6-83C9-40B2-B635-638704B41FB6}">
      <dgm:prSet/>
      <dgm:spPr/>
      <dgm:t>
        <a:bodyPr/>
        <a:lstStyle/>
        <a:p>
          <a:endParaRPr lang="en-US"/>
        </a:p>
      </dgm:t>
    </dgm:pt>
    <dgm:pt modelId="{B2ADDBB6-F258-45A2-8853-0F7137E8E7A9}" type="sibTrans" cxnId="{A61335C6-83C9-40B2-B635-638704B41FB6}">
      <dgm:prSet/>
      <dgm:spPr/>
      <dgm:t>
        <a:bodyPr/>
        <a:lstStyle/>
        <a:p>
          <a:endParaRPr lang="en-US" dirty="0"/>
        </a:p>
      </dgm:t>
    </dgm:pt>
    <dgm:pt modelId="{32DCDF77-CF91-44D2-A631-ECBBA96CD7C1}">
      <dgm:prSet/>
      <dgm:spPr/>
      <dgm:t>
        <a:bodyPr/>
        <a:lstStyle/>
        <a:p>
          <a:endParaRPr lang="en-US" dirty="0"/>
        </a:p>
      </dgm:t>
    </dgm:pt>
    <dgm:pt modelId="{A91D9FEE-F377-4D6C-AB4B-31C0AA11D758}" type="parTrans" cxnId="{7713B148-14ED-473A-AD7C-0817C71F1F75}">
      <dgm:prSet/>
      <dgm:spPr/>
      <dgm:t>
        <a:bodyPr/>
        <a:lstStyle/>
        <a:p>
          <a:endParaRPr lang="en-US"/>
        </a:p>
      </dgm:t>
    </dgm:pt>
    <dgm:pt modelId="{A4C54538-F7D4-4311-A51D-4E2F34EA916C}" type="sibTrans" cxnId="{7713B148-14ED-473A-AD7C-0817C71F1F75}">
      <dgm:prSet/>
      <dgm:spPr/>
      <dgm:t>
        <a:bodyPr/>
        <a:lstStyle/>
        <a:p>
          <a:endParaRPr lang="en-US" dirty="0"/>
        </a:p>
      </dgm:t>
    </dgm:pt>
    <dgm:pt modelId="{5F2EF8CF-431B-45E9-8F94-2DA9BB4297A8}">
      <dgm:prSet/>
      <dgm:spPr/>
      <dgm:t>
        <a:bodyPr/>
        <a:lstStyle/>
        <a:p>
          <a:endParaRPr lang="en-US" dirty="0"/>
        </a:p>
      </dgm:t>
    </dgm:pt>
    <dgm:pt modelId="{EF3B0539-08F0-4AEB-8B05-C7438EBEC90D}" type="parTrans" cxnId="{39A1F472-3E0B-438E-A508-FE898CEA4CB4}">
      <dgm:prSet/>
      <dgm:spPr/>
      <dgm:t>
        <a:bodyPr/>
        <a:lstStyle/>
        <a:p>
          <a:endParaRPr lang="en-US"/>
        </a:p>
      </dgm:t>
    </dgm:pt>
    <dgm:pt modelId="{E7380703-8E28-4A7A-8627-0A55F51FBAA5}" type="sibTrans" cxnId="{39A1F472-3E0B-438E-A508-FE898CEA4CB4}">
      <dgm:prSet/>
      <dgm:spPr/>
      <dgm:t>
        <a:bodyPr/>
        <a:lstStyle/>
        <a:p>
          <a:endParaRPr lang="en-US" dirty="0"/>
        </a:p>
      </dgm:t>
    </dgm:pt>
    <dgm:pt modelId="{B75DCA52-BF81-436A-AA73-2680B03C914A}">
      <dgm:prSet/>
      <dgm:spPr/>
      <dgm:t>
        <a:bodyPr/>
        <a:lstStyle/>
        <a:p>
          <a:endParaRPr lang="en-US" dirty="0"/>
        </a:p>
      </dgm:t>
    </dgm:pt>
    <dgm:pt modelId="{3FDC77C7-42D0-4118-88A1-C82C79A4EA03}" type="parTrans" cxnId="{FA4B331D-E821-4BC7-84CC-523B6B28A5B8}">
      <dgm:prSet/>
      <dgm:spPr/>
      <dgm:t>
        <a:bodyPr/>
        <a:lstStyle/>
        <a:p>
          <a:endParaRPr lang="en-US"/>
        </a:p>
      </dgm:t>
    </dgm:pt>
    <dgm:pt modelId="{897CAD2D-F73B-470D-B77D-BCB32DA560D4}" type="sibTrans" cxnId="{FA4B331D-E821-4BC7-84CC-523B6B28A5B8}">
      <dgm:prSet/>
      <dgm:spPr/>
      <dgm:t>
        <a:bodyPr/>
        <a:lstStyle/>
        <a:p>
          <a:endParaRPr lang="en-US" dirty="0"/>
        </a:p>
      </dgm:t>
    </dgm:pt>
    <dgm:pt modelId="{39148D83-4879-4E9B-AE84-10D20CF147C3}">
      <dgm:prSet/>
      <dgm:spPr/>
      <dgm:t>
        <a:bodyPr/>
        <a:lstStyle/>
        <a:p>
          <a:endParaRPr lang="en-US" dirty="0"/>
        </a:p>
      </dgm:t>
    </dgm:pt>
    <dgm:pt modelId="{0648DC5F-1B7B-4F70-B147-70F19C532AA1}" type="parTrans" cxnId="{14F13E80-1149-4A0F-A4B5-58EAF15ECA23}">
      <dgm:prSet/>
      <dgm:spPr/>
      <dgm:t>
        <a:bodyPr/>
        <a:lstStyle/>
        <a:p>
          <a:endParaRPr lang="en-US"/>
        </a:p>
      </dgm:t>
    </dgm:pt>
    <dgm:pt modelId="{901D3EC9-C2CB-4B80-BFE1-3F4CF8FDB584}" type="sibTrans" cxnId="{14F13E80-1149-4A0F-A4B5-58EAF15ECA23}">
      <dgm:prSet/>
      <dgm:spPr/>
      <dgm:t>
        <a:bodyPr/>
        <a:lstStyle/>
        <a:p>
          <a:endParaRPr lang="en-US" dirty="0"/>
        </a:p>
      </dgm:t>
    </dgm:pt>
    <dgm:pt modelId="{579EF5EA-2842-4ADF-99C3-1421009C0FB3}" type="pres">
      <dgm:prSet presAssocID="{F782ACB2-4612-4553-92E3-6A48A4C26154}" presName="cycle" presStyleCnt="0">
        <dgm:presLayoutVars>
          <dgm:dir/>
          <dgm:resizeHandles val="exact"/>
        </dgm:presLayoutVars>
      </dgm:prSet>
      <dgm:spPr/>
    </dgm:pt>
    <dgm:pt modelId="{C92C73D0-0868-4F70-905A-7A62734B2A6A}" type="pres">
      <dgm:prSet presAssocID="{89918BDE-D6FA-4314-AA42-43426B06130E}" presName="node" presStyleLbl="node1" presStyleIdx="0" presStyleCnt="40">
        <dgm:presLayoutVars>
          <dgm:bulletEnabled val="1"/>
        </dgm:presLayoutVars>
      </dgm:prSet>
      <dgm:spPr/>
    </dgm:pt>
    <dgm:pt modelId="{4FA142AC-EA5D-4984-8048-424EC72B37CF}" type="pres">
      <dgm:prSet presAssocID="{02DA92A8-89D6-47EA-963F-C3C7FC67C85B}" presName="sibTrans" presStyleLbl="sibTrans2D1" presStyleIdx="0" presStyleCnt="40"/>
      <dgm:spPr/>
    </dgm:pt>
    <dgm:pt modelId="{3FCF7CE9-ED77-4A7C-9F22-D445D37078AE}" type="pres">
      <dgm:prSet presAssocID="{02DA92A8-89D6-47EA-963F-C3C7FC67C85B}" presName="connectorText" presStyleLbl="sibTrans2D1" presStyleIdx="0" presStyleCnt="40"/>
      <dgm:spPr/>
    </dgm:pt>
    <dgm:pt modelId="{E2BDA289-9E7F-43D2-8E8A-C602380955F6}" type="pres">
      <dgm:prSet presAssocID="{9A1F1B22-1A75-4833-B4FC-5FEA5518B765}" presName="node" presStyleLbl="node1" presStyleIdx="1" presStyleCnt="40">
        <dgm:presLayoutVars>
          <dgm:bulletEnabled val="1"/>
        </dgm:presLayoutVars>
      </dgm:prSet>
      <dgm:spPr/>
    </dgm:pt>
    <dgm:pt modelId="{4B717A0F-8771-4A45-B6AA-FD732A724C9E}" type="pres">
      <dgm:prSet presAssocID="{32453084-7F49-49B4-89FA-E306CC4C9552}" presName="sibTrans" presStyleLbl="sibTrans2D1" presStyleIdx="1" presStyleCnt="40" custLinFactX="356471" custLinFactNeighborX="400000"/>
      <dgm:spPr/>
    </dgm:pt>
    <dgm:pt modelId="{218F701D-8780-41D0-BCC2-CE1F9EE4B4A8}" type="pres">
      <dgm:prSet presAssocID="{32453084-7F49-49B4-89FA-E306CC4C9552}" presName="connectorText" presStyleLbl="sibTrans2D1" presStyleIdx="1" presStyleCnt="40"/>
      <dgm:spPr/>
    </dgm:pt>
    <dgm:pt modelId="{FD731FF4-9760-4231-AA26-446560B181EB}" type="pres">
      <dgm:prSet presAssocID="{9C07C544-A240-4FE5-8E59-C412CDCC06A5}" presName="node" presStyleLbl="node1" presStyleIdx="2" presStyleCnt="40">
        <dgm:presLayoutVars>
          <dgm:bulletEnabled val="1"/>
        </dgm:presLayoutVars>
      </dgm:prSet>
      <dgm:spPr/>
    </dgm:pt>
    <dgm:pt modelId="{A6A09441-8928-4DD4-965E-ACD6B5489F63}" type="pres">
      <dgm:prSet presAssocID="{DA7FF8DD-13B0-4AAC-B0D2-E9BC2FABA4D6}" presName="sibTrans" presStyleLbl="sibTrans2D1" presStyleIdx="2" presStyleCnt="40"/>
      <dgm:spPr/>
    </dgm:pt>
    <dgm:pt modelId="{C46B9099-149F-4D79-B1D7-B378097F05F4}" type="pres">
      <dgm:prSet presAssocID="{DA7FF8DD-13B0-4AAC-B0D2-E9BC2FABA4D6}" presName="connectorText" presStyleLbl="sibTrans2D1" presStyleIdx="2" presStyleCnt="40"/>
      <dgm:spPr/>
    </dgm:pt>
    <dgm:pt modelId="{5A44537F-E502-484A-B54C-161A75387D52}" type="pres">
      <dgm:prSet presAssocID="{5D2C154A-692A-44E2-A041-B9F19C43FEF2}" presName="node" presStyleLbl="node1" presStyleIdx="3" presStyleCnt="40">
        <dgm:presLayoutVars>
          <dgm:bulletEnabled val="1"/>
        </dgm:presLayoutVars>
      </dgm:prSet>
      <dgm:spPr/>
    </dgm:pt>
    <dgm:pt modelId="{BCCD1735-3374-4721-BEF9-11CCD9A2DD48}" type="pres">
      <dgm:prSet presAssocID="{1A0C354F-E76C-464E-99A7-D2B04C140783}" presName="sibTrans" presStyleLbl="sibTrans2D1" presStyleIdx="3" presStyleCnt="40"/>
      <dgm:spPr/>
    </dgm:pt>
    <dgm:pt modelId="{5207087E-FC7B-4DE7-941A-D0D7D77D43CA}" type="pres">
      <dgm:prSet presAssocID="{1A0C354F-E76C-464E-99A7-D2B04C140783}" presName="connectorText" presStyleLbl="sibTrans2D1" presStyleIdx="3" presStyleCnt="40"/>
      <dgm:spPr/>
    </dgm:pt>
    <dgm:pt modelId="{B0608ED5-E7DC-4C39-8859-B8C85F521F9C}" type="pres">
      <dgm:prSet presAssocID="{536B3E92-95AA-4297-BDB8-F29269D6299E}" presName="node" presStyleLbl="node1" presStyleIdx="4" presStyleCnt="40">
        <dgm:presLayoutVars>
          <dgm:bulletEnabled val="1"/>
        </dgm:presLayoutVars>
      </dgm:prSet>
      <dgm:spPr/>
    </dgm:pt>
    <dgm:pt modelId="{E212FFF4-9223-45FB-8A97-08FC78EC227F}" type="pres">
      <dgm:prSet presAssocID="{8AE02D32-89F4-4BA1-BFB8-062B90AF7C26}" presName="sibTrans" presStyleLbl="sibTrans2D1" presStyleIdx="4" presStyleCnt="40"/>
      <dgm:spPr/>
    </dgm:pt>
    <dgm:pt modelId="{1FA59E5A-50A4-47E4-96D2-6EF9AAAC1164}" type="pres">
      <dgm:prSet presAssocID="{8AE02D32-89F4-4BA1-BFB8-062B90AF7C26}" presName="connectorText" presStyleLbl="sibTrans2D1" presStyleIdx="4" presStyleCnt="40"/>
      <dgm:spPr/>
    </dgm:pt>
    <dgm:pt modelId="{3B48658E-4174-41EC-ADC5-04F09B98E8AE}" type="pres">
      <dgm:prSet presAssocID="{9767C2C5-7A9B-4BF9-AEDC-08BB61E68CEC}" presName="node" presStyleLbl="node1" presStyleIdx="5" presStyleCnt="40">
        <dgm:presLayoutVars>
          <dgm:bulletEnabled val="1"/>
        </dgm:presLayoutVars>
      </dgm:prSet>
      <dgm:spPr/>
    </dgm:pt>
    <dgm:pt modelId="{7E28017C-69F1-4CCF-A6D7-885616A2628E}" type="pres">
      <dgm:prSet presAssocID="{5DE56BE3-5DC5-48D1-BB0A-6EB62A83E2E3}" presName="sibTrans" presStyleLbl="sibTrans2D1" presStyleIdx="5" presStyleCnt="40"/>
      <dgm:spPr/>
    </dgm:pt>
    <dgm:pt modelId="{DEE6E533-E546-47B9-9D29-1053972B7A59}" type="pres">
      <dgm:prSet presAssocID="{5DE56BE3-5DC5-48D1-BB0A-6EB62A83E2E3}" presName="connectorText" presStyleLbl="sibTrans2D1" presStyleIdx="5" presStyleCnt="40"/>
      <dgm:spPr/>
    </dgm:pt>
    <dgm:pt modelId="{4B6FF1D5-139C-4A9E-BE2A-C9C2976A9B90}" type="pres">
      <dgm:prSet presAssocID="{29610E26-1393-448B-8FD6-78061450B16B}" presName="node" presStyleLbl="node1" presStyleIdx="6" presStyleCnt="40">
        <dgm:presLayoutVars>
          <dgm:bulletEnabled val="1"/>
        </dgm:presLayoutVars>
      </dgm:prSet>
      <dgm:spPr/>
    </dgm:pt>
    <dgm:pt modelId="{E231C36B-28CA-4A1A-A65A-7FC8C917C670}" type="pres">
      <dgm:prSet presAssocID="{4E475F1B-56A2-420F-8D83-9A7AC5B9161D}" presName="sibTrans" presStyleLbl="sibTrans2D1" presStyleIdx="6" presStyleCnt="40"/>
      <dgm:spPr/>
    </dgm:pt>
    <dgm:pt modelId="{0F935747-2475-4B54-A4BD-D00DA4235B83}" type="pres">
      <dgm:prSet presAssocID="{4E475F1B-56A2-420F-8D83-9A7AC5B9161D}" presName="connectorText" presStyleLbl="sibTrans2D1" presStyleIdx="6" presStyleCnt="40"/>
      <dgm:spPr/>
    </dgm:pt>
    <dgm:pt modelId="{5955EC28-6A5B-4854-97FD-56BF004F7A93}" type="pres">
      <dgm:prSet presAssocID="{59F5D80D-D394-4DA8-B1EE-BFD2C35E8698}" presName="node" presStyleLbl="node1" presStyleIdx="7" presStyleCnt="40">
        <dgm:presLayoutVars>
          <dgm:bulletEnabled val="1"/>
        </dgm:presLayoutVars>
      </dgm:prSet>
      <dgm:spPr/>
    </dgm:pt>
    <dgm:pt modelId="{7418C013-9F65-49B4-8AB4-02A8A7E8B2B1}" type="pres">
      <dgm:prSet presAssocID="{A4FDAD97-0EA5-45C9-8762-1408CDFC1A27}" presName="sibTrans" presStyleLbl="sibTrans2D1" presStyleIdx="7" presStyleCnt="40"/>
      <dgm:spPr/>
    </dgm:pt>
    <dgm:pt modelId="{DCCECA40-1E8E-4612-B823-692DCCBD1EA3}" type="pres">
      <dgm:prSet presAssocID="{A4FDAD97-0EA5-45C9-8762-1408CDFC1A27}" presName="connectorText" presStyleLbl="sibTrans2D1" presStyleIdx="7" presStyleCnt="40"/>
      <dgm:spPr/>
    </dgm:pt>
    <dgm:pt modelId="{C8C314CB-BC52-4B5D-9A9E-2549904458B0}" type="pres">
      <dgm:prSet presAssocID="{1BD29E34-8916-45A9-80A6-58C4AB44DFF5}" presName="node" presStyleLbl="node1" presStyleIdx="8" presStyleCnt="40">
        <dgm:presLayoutVars>
          <dgm:bulletEnabled val="1"/>
        </dgm:presLayoutVars>
      </dgm:prSet>
      <dgm:spPr/>
    </dgm:pt>
    <dgm:pt modelId="{8D184F9F-78A9-45D9-9804-0F8032DE26A6}" type="pres">
      <dgm:prSet presAssocID="{25DF600C-192F-49B2-930A-B89C27D1471E}" presName="sibTrans" presStyleLbl="sibTrans2D1" presStyleIdx="8" presStyleCnt="40"/>
      <dgm:spPr/>
    </dgm:pt>
    <dgm:pt modelId="{C8C1E075-9C61-4E77-BBAB-A2307E2F9662}" type="pres">
      <dgm:prSet presAssocID="{25DF600C-192F-49B2-930A-B89C27D1471E}" presName="connectorText" presStyleLbl="sibTrans2D1" presStyleIdx="8" presStyleCnt="40"/>
      <dgm:spPr/>
    </dgm:pt>
    <dgm:pt modelId="{18E08B15-C0D9-4DCD-9841-29CB326A1D96}" type="pres">
      <dgm:prSet presAssocID="{BCD4B6D1-2E17-4359-A953-212A9B519E85}" presName="node" presStyleLbl="node1" presStyleIdx="9" presStyleCnt="40">
        <dgm:presLayoutVars>
          <dgm:bulletEnabled val="1"/>
        </dgm:presLayoutVars>
      </dgm:prSet>
      <dgm:spPr/>
    </dgm:pt>
    <dgm:pt modelId="{7D136A40-4E7A-4E9A-9C18-C15FEB3E9255}" type="pres">
      <dgm:prSet presAssocID="{EAE485E3-A2DC-422A-B964-163E72C7D527}" presName="sibTrans" presStyleLbl="sibTrans2D1" presStyleIdx="9" presStyleCnt="40"/>
      <dgm:spPr/>
    </dgm:pt>
    <dgm:pt modelId="{6C5B256C-6505-4283-9CD0-6230D6E52DC7}" type="pres">
      <dgm:prSet presAssocID="{EAE485E3-A2DC-422A-B964-163E72C7D527}" presName="connectorText" presStyleLbl="sibTrans2D1" presStyleIdx="9" presStyleCnt="40"/>
      <dgm:spPr/>
    </dgm:pt>
    <dgm:pt modelId="{09497094-52B8-416E-9902-37FB4C94E7F2}" type="pres">
      <dgm:prSet presAssocID="{57830796-B9E1-440E-A924-530949252A0A}" presName="node" presStyleLbl="node1" presStyleIdx="10" presStyleCnt="40">
        <dgm:presLayoutVars>
          <dgm:bulletEnabled val="1"/>
        </dgm:presLayoutVars>
      </dgm:prSet>
      <dgm:spPr/>
    </dgm:pt>
    <dgm:pt modelId="{260B842C-BA56-4835-9181-EEB1DAD49F6C}" type="pres">
      <dgm:prSet presAssocID="{672359C6-6889-48DE-9B06-BCF13E50CF81}" presName="sibTrans" presStyleLbl="sibTrans2D1" presStyleIdx="10" presStyleCnt="40"/>
      <dgm:spPr/>
    </dgm:pt>
    <dgm:pt modelId="{9195B8AE-7F75-4B45-A773-A3DB3F151B7F}" type="pres">
      <dgm:prSet presAssocID="{672359C6-6889-48DE-9B06-BCF13E50CF81}" presName="connectorText" presStyleLbl="sibTrans2D1" presStyleIdx="10" presStyleCnt="40"/>
      <dgm:spPr/>
    </dgm:pt>
    <dgm:pt modelId="{07EB8474-810E-4E8A-BE93-02F62BBDD45D}" type="pres">
      <dgm:prSet presAssocID="{9EC183D0-3CE1-4A18-882B-49A4F305FE23}" presName="node" presStyleLbl="node1" presStyleIdx="11" presStyleCnt="40">
        <dgm:presLayoutVars>
          <dgm:bulletEnabled val="1"/>
        </dgm:presLayoutVars>
      </dgm:prSet>
      <dgm:spPr/>
    </dgm:pt>
    <dgm:pt modelId="{ADC3AC42-E194-4C29-8A28-ABEC2168A2B9}" type="pres">
      <dgm:prSet presAssocID="{FC636A7A-CAD8-4393-9B2E-188CE112CD10}" presName="sibTrans" presStyleLbl="sibTrans2D1" presStyleIdx="11" presStyleCnt="40"/>
      <dgm:spPr/>
    </dgm:pt>
    <dgm:pt modelId="{FFA97E59-6B24-429C-9B6D-8968FB096363}" type="pres">
      <dgm:prSet presAssocID="{FC636A7A-CAD8-4393-9B2E-188CE112CD10}" presName="connectorText" presStyleLbl="sibTrans2D1" presStyleIdx="11" presStyleCnt="40"/>
      <dgm:spPr/>
    </dgm:pt>
    <dgm:pt modelId="{38A7A843-117D-4A8F-B652-3F637D1BA054}" type="pres">
      <dgm:prSet presAssocID="{1BCBAE4C-8C90-4307-A8B1-A7F25B803D11}" presName="node" presStyleLbl="node1" presStyleIdx="12" presStyleCnt="40">
        <dgm:presLayoutVars>
          <dgm:bulletEnabled val="1"/>
        </dgm:presLayoutVars>
      </dgm:prSet>
      <dgm:spPr/>
    </dgm:pt>
    <dgm:pt modelId="{24192AE1-AC5A-408F-93E2-35778550FA02}" type="pres">
      <dgm:prSet presAssocID="{9E68FA1B-32E4-4D3A-BDA9-F245DF7037EF}" presName="sibTrans" presStyleLbl="sibTrans2D1" presStyleIdx="12" presStyleCnt="40"/>
      <dgm:spPr/>
    </dgm:pt>
    <dgm:pt modelId="{9DB23D75-0980-4D96-93A1-727F2883C95B}" type="pres">
      <dgm:prSet presAssocID="{9E68FA1B-32E4-4D3A-BDA9-F245DF7037EF}" presName="connectorText" presStyleLbl="sibTrans2D1" presStyleIdx="12" presStyleCnt="40"/>
      <dgm:spPr/>
    </dgm:pt>
    <dgm:pt modelId="{8B74F080-8313-4728-B1E9-D87A06E9E800}" type="pres">
      <dgm:prSet presAssocID="{05F9165C-A234-4634-B1A7-DCB7BA68D40C}" presName="node" presStyleLbl="node1" presStyleIdx="13" presStyleCnt="40">
        <dgm:presLayoutVars>
          <dgm:bulletEnabled val="1"/>
        </dgm:presLayoutVars>
      </dgm:prSet>
      <dgm:spPr/>
    </dgm:pt>
    <dgm:pt modelId="{99F13AA2-4621-4753-B0A6-6FC776CD84C9}" type="pres">
      <dgm:prSet presAssocID="{68C3C81B-18E8-41C4-BFC6-2C443E6EE655}" presName="sibTrans" presStyleLbl="sibTrans2D1" presStyleIdx="13" presStyleCnt="40"/>
      <dgm:spPr/>
    </dgm:pt>
    <dgm:pt modelId="{475F5446-5D8A-42DC-B2B6-79D834AEB429}" type="pres">
      <dgm:prSet presAssocID="{68C3C81B-18E8-41C4-BFC6-2C443E6EE655}" presName="connectorText" presStyleLbl="sibTrans2D1" presStyleIdx="13" presStyleCnt="40"/>
      <dgm:spPr/>
    </dgm:pt>
    <dgm:pt modelId="{C238A059-EBCB-4E8A-9C70-350A7112246D}" type="pres">
      <dgm:prSet presAssocID="{8F63D31F-83CD-4DB9-A0F4-0D259C5817DB}" presName="node" presStyleLbl="node1" presStyleIdx="14" presStyleCnt="40">
        <dgm:presLayoutVars>
          <dgm:bulletEnabled val="1"/>
        </dgm:presLayoutVars>
      </dgm:prSet>
      <dgm:spPr/>
    </dgm:pt>
    <dgm:pt modelId="{212C9A88-24C2-4EF4-87D7-A81CF4BE3FA0}" type="pres">
      <dgm:prSet presAssocID="{A4F909E9-C1CF-4770-B928-FEF6E41B5333}" presName="sibTrans" presStyleLbl="sibTrans2D1" presStyleIdx="14" presStyleCnt="40"/>
      <dgm:spPr/>
    </dgm:pt>
    <dgm:pt modelId="{6E753D97-6691-46AF-88CF-60F766A84A1F}" type="pres">
      <dgm:prSet presAssocID="{A4F909E9-C1CF-4770-B928-FEF6E41B5333}" presName="connectorText" presStyleLbl="sibTrans2D1" presStyleIdx="14" presStyleCnt="40"/>
      <dgm:spPr/>
    </dgm:pt>
    <dgm:pt modelId="{FA3F2989-2837-4DF6-B22E-22C68B74BA10}" type="pres">
      <dgm:prSet presAssocID="{F001FD18-B1D7-4F34-A7E1-10B3A14FEF0D}" presName="node" presStyleLbl="node1" presStyleIdx="15" presStyleCnt="40">
        <dgm:presLayoutVars>
          <dgm:bulletEnabled val="1"/>
        </dgm:presLayoutVars>
      </dgm:prSet>
      <dgm:spPr/>
    </dgm:pt>
    <dgm:pt modelId="{15716786-4673-40EB-986D-12C422D02B97}" type="pres">
      <dgm:prSet presAssocID="{59F6F98C-7F28-44B6-AA26-C56ABFEA206B}" presName="sibTrans" presStyleLbl="sibTrans2D1" presStyleIdx="15" presStyleCnt="40"/>
      <dgm:spPr/>
    </dgm:pt>
    <dgm:pt modelId="{3A6E871C-7643-432C-BA91-2EA3E7F745CE}" type="pres">
      <dgm:prSet presAssocID="{59F6F98C-7F28-44B6-AA26-C56ABFEA206B}" presName="connectorText" presStyleLbl="sibTrans2D1" presStyleIdx="15" presStyleCnt="40"/>
      <dgm:spPr/>
    </dgm:pt>
    <dgm:pt modelId="{E7F9412A-75FE-4263-8476-D8B02CF380F3}" type="pres">
      <dgm:prSet presAssocID="{5F8AB2A9-0DCE-42A5-8039-31C151CDBC91}" presName="node" presStyleLbl="node1" presStyleIdx="16" presStyleCnt="40">
        <dgm:presLayoutVars>
          <dgm:bulletEnabled val="1"/>
        </dgm:presLayoutVars>
      </dgm:prSet>
      <dgm:spPr/>
    </dgm:pt>
    <dgm:pt modelId="{C56F56FD-84C6-4D21-967A-719399DE2081}" type="pres">
      <dgm:prSet presAssocID="{64CB26BA-1509-422C-B1F7-93A921D3337E}" presName="sibTrans" presStyleLbl="sibTrans2D1" presStyleIdx="16" presStyleCnt="40"/>
      <dgm:spPr/>
    </dgm:pt>
    <dgm:pt modelId="{87FF38F8-EEE0-4803-AB19-2605759EE272}" type="pres">
      <dgm:prSet presAssocID="{64CB26BA-1509-422C-B1F7-93A921D3337E}" presName="connectorText" presStyleLbl="sibTrans2D1" presStyleIdx="16" presStyleCnt="40"/>
      <dgm:spPr/>
    </dgm:pt>
    <dgm:pt modelId="{430AD93E-9CDA-40BE-8BB8-B35AB1DDED73}" type="pres">
      <dgm:prSet presAssocID="{7D49664A-84DE-42F7-9866-9BFD9F3DDC7A}" presName="node" presStyleLbl="node1" presStyleIdx="17" presStyleCnt="40">
        <dgm:presLayoutVars>
          <dgm:bulletEnabled val="1"/>
        </dgm:presLayoutVars>
      </dgm:prSet>
      <dgm:spPr/>
    </dgm:pt>
    <dgm:pt modelId="{D3BDAC4B-F2DB-44A0-907D-A108463FB1C3}" type="pres">
      <dgm:prSet presAssocID="{BAC2B8D5-2C5B-4AE8-BBDD-D8E76DCD8C2E}" presName="sibTrans" presStyleLbl="sibTrans2D1" presStyleIdx="17" presStyleCnt="40"/>
      <dgm:spPr/>
    </dgm:pt>
    <dgm:pt modelId="{5B2F39AC-1722-4B2A-8F41-3B9574CC55A3}" type="pres">
      <dgm:prSet presAssocID="{BAC2B8D5-2C5B-4AE8-BBDD-D8E76DCD8C2E}" presName="connectorText" presStyleLbl="sibTrans2D1" presStyleIdx="17" presStyleCnt="40"/>
      <dgm:spPr/>
    </dgm:pt>
    <dgm:pt modelId="{EB66E90A-B112-40E2-B773-B1A59659C6EB}" type="pres">
      <dgm:prSet presAssocID="{39148D83-4879-4E9B-AE84-10D20CF147C3}" presName="node" presStyleLbl="node1" presStyleIdx="18" presStyleCnt="40">
        <dgm:presLayoutVars>
          <dgm:bulletEnabled val="1"/>
        </dgm:presLayoutVars>
      </dgm:prSet>
      <dgm:spPr/>
    </dgm:pt>
    <dgm:pt modelId="{CBD13A52-164D-4181-A713-C4AFB6DAEA44}" type="pres">
      <dgm:prSet presAssocID="{901D3EC9-C2CB-4B80-BFE1-3F4CF8FDB584}" presName="sibTrans" presStyleLbl="sibTrans2D1" presStyleIdx="18" presStyleCnt="40"/>
      <dgm:spPr/>
    </dgm:pt>
    <dgm:pt modelId="{2175C402-001B-40BA-8C7B-63F19533545A}" type="pres">
      <dgm:prSet presAssocID="{901D3EC9-C2CB-4B80-BFE1-3F4CF8FDB584}" presName="connectorText" presStyleLbl="sibTrans2D1" presStyleIdx="18" presStyleCnt="40"/>
      <dgm:spPr/>
    </dgm:pt>
    <dgm:pt modelId="{816E1FA3-2B38-45F9-AB8C-0EEB2788EE42}" type="pres">
      <dgm:prSet presAssocID="{AAACDA48-029D-447D-9AE8-BF1CB90887F8}" presName="node" presStyleLbl="node1" presStyleIdx="19" presStyleCnt="40">
        <dgm:presLayoutVars>
          <dgm:bulletEnabled val="1"/>
        </dgm:presLayoutVars>
      </dgm:prSet>
      <dgm:spPr/>
    </dgm:pt>
    <dgm:pt modelId="{3D5573F2-E421-4699-B499-E5F129AA7C1F}" type="pres">
      <dgm:prSet presAssocID="{35443D96-6A67-478A-A544-1C8155B5F62C}" presName="sibTrans" presStyleLbl="sibTrans2D1" presStyleIdx="19" presStyleCnt="40"/>
      <dgm:spPr/>
    </dgm:pt>
    <dgm:pt modelId="{561EA9DD-738C-4E13-ADB0-3CCC3950F092}" type="pres">
      <dgm:prSet presAssocID="{35443D96-6A67-478A-A544-1C8155B5F62C}" presName="connectorText" presStyleLbl="sibTrans2D1" presStyleIdx="19" presStyleCnt="40"/>
      <dgm:spPr/>
    </dgm:pt>
    <dgm:pt modelId="{1791F869-F782-403E-9EEE-8485296AB1DC}" type="pres">
      <dgm:prSet presAssocID="{C123F58B-2F00-4731-8318-EA8BAA60A69D}" presName="node" presStyleLbl="node1" presStyleIdx="20" presStyleCnt="40">
        <dgm:presLayoutVars>
          <dgm:bulletEnabled val="1"/>
        </dgm:presLayoutVars>
      </dgm:prSet>
      <dgm:spPr/>
    </dgm:pt>
    <dgm:pt modelId="{EDD308D6-556F-4E65-A02C-12C45C150755}" type="pres">
      <dgm:prSet presAssocID="{CA72D8A3-9D41-4F98-98F7-F56B1CBA674F}" presName="sibTrans" presStyleLbl="sibTrans2D1" presStyleIdx="20" presStyleCnt="40"/>
      <dgm:spPr/>
    </dgm:pt>
    <dgm:pt modelId="{0622AEEF-FEE1-41CF-A694-BB87DF404F74}" type="pres">
      <dgm:prSet presAssocID="{CA72D8A3-9D41-4F98-98F7-F56B1CBA674F}" presName="connectorText" presStyleLbl="sibTrans2D1" presStyleIdx="20" presStyleCnt="40"/>
      <dgm:spPr/>
    </dgm:pt>
    <dgm:pt modelId="{FB762D63-E97E-4D71-BE53-DE8DBC2C1724}" type="pres">
      <dgm:prSet presAssocID="{312A5487-8CD4-49FA-9CB2-6003233688EF}" presName="node" presStyleLbl="node1" presStyleIdx="21" presStyleCnt="40">
        <dgm:presLayoutVars>
          <dgm:bulletEnabled val="1"/>
        </dgm:presLayoutVars>
      </dgm:prSet>
      <dgm:spPr/>
    </dgm:pt>
    <dgm:pt modelId="{EC905E59-477F-4D62-B2EE-61B86BF0663B}" type="pres">
      <dgm:prSet presAssocID="{A241EA7C-0AE6-49DA-868A-F7E41DB8331E}" presName="sibTrans" presStyleLbl="sibTrans2D1" presStyleIdx="21" presStyleCnt="40"/>
      <dgm:spPr/>
    </dgm:pt>
    <dgm:pt modelId="{0C7C01B0-8BE9-4115-9C55-5F785CB9F95D}" type="pres">
      <dgm:prSet presAssocID="{A241EA7C-0AE6-49DA-868A-F7E41DB8331E}" presName="connectorText" presStyleLbl="sibTrans2D1" presStyleIdx="21" presStyleCnt="40"/>
      <dgm:spPr/>
    </dgm:pt>
    <dgm:pt modelId="{6EBA7549-78C0-447A-A63C-4A8563F87F58}" type="pres">
      <dgm:prSet presAssocID="{56EE6181-8957-4FE0-91F7-0E7767321D74}" presName="node" presStyleLbl="node1" presStyleIdx="22" presStyleCnt="40">
        <dgm:presLayoutVars>
          <dgm:bulletEnabled val="1"/>
        </dgm:presLayoutVars>
      </dgm:prSet>
      <dgm:spPr/>
    </dgm:pt>
    <dgm:pt modelId="{F7AC09C3-F9FA-4334-9744-58F7A351FD8B}" type="pres">
      <dgm:prSet presAssocID="{D7AD315B-0060-4B2C-BA42-07A72CF0DF62}" presName="sibTrans" presStyleLbl="sibTrans2D1" presStyleIdx="22" presStyleCnt="40"/>
      <dgm:spPr/>
    </dgm:pt>
    <dgm:pt modelId="{301FE2EF-9FED-451A-9979-7EA2CEC731F6}" type="pres">
      <dgm:prSet presAssocID="{D7AD315B-0060-4B2C-BA42-07A72CF0DF62}" presName="connectorText" presStyleLbl="sibTrans2D1" presStyleIdx="22" presStyleCnt="40"/>
      <dgm:spPr/>
    </dgm:pt>
    <dgm:pt modelId="{DB7E8DCC-E9E2-41AE-8FAC-BD770394B585}" type="pres">
      <dgm:prSet presAssocID="{F82F01E0-1BCF-432A-834D-D0718C225E79}" presName="node" presStyleLbl="node1" presStyleIdx="23" presStyleCnt="40">
        <dgm:presLayoutVars>
          <dgm:bulletEnabled val="1"/>
        </dgm:presLayoutVars>
      </dgm:prSet>
      <dgm:spPr/>
    </dgm:pt>
    <dgm:pt modelId="{FC934B90-2FD7-4C78-BC82-6495CAA54F71}" type="pres">
      <dgm:prSet presAssocID="{73E57CB0-43F1-4C49-8823-A48B6805997E}" presName="sibTrans" presStyleLbl="sibTrans2D1" presStyleIdx="23" presStyleCnt="40"/>
      <dgm:spPr/>
    </dgm:pt>
    <dgm:pt modelId="{F31A80A4-265E-4576-A76C-69F7407682D5}" type="pres">
      <dgm:prSet presAssocID="{73E57CB0-43F1-4C49-8823-A48B6805997E}" presName="connectorText" presStyleLbl="sibTrans2D1" presStyleIdx="23" presStyleCnt="40"/>
      <dgm:spPr/>
    </dgm:pt>
    <dgm:pt modelId="{7FBA136C-815F-4FB3-A797-A7F155D00FEA}" type="pres">
      <dgm:prSet presAssocID="{69B5AF83-9CA8-4331-BB93-A02B0A37E7C4}" presName="node" presStyleLbl="node1" presStyleIdx="24" presStyleCnt="40">
        <dgm:presLayoutVars>
          <dgm:bulletEnabled val="1"/>
        </dgm:presLayoutVars>
      </dgm:prSet>
      <dgm:spPr/>
    </dgm:pt>
    <dgm:pt modelId="{7A5C7786-EEB7-4840-8AB2-E617DD766E4C}" type="pres">
      <dgm:prSet presAssocID="{6E35783B-B4B9-4AF3-BB68-EC2DB3060BE5}" presName="sibTrans" presStyleLbl="sibTrans2D1" presStyleIdx="24" presStyleCnt="40"/>
      <dgm:spPr/>
    </dgm:pt>
    <dgm:pt modelId="{80DBCA40-2BA0-486C-9739-9EB1943722FB}" type="pres">
      <dgm:prSet presAssocID="{6E35783B-B4B9-4AF3-BB68-EC2DB3060BE5}" presName="connectorText" presStyleLbl="sibTrans2D1" presStyleIdx="24" presStyleCnt="40"/>
      <dgm:spPr/>
    </dgm:pt>
    <dgm:pt modelId="{2B3C09D0-6E4A-4698-ADBA-7CF55040E0C7}" type="pres">
      <dgm:prSet presAssocID="{5A0D382F-1AEE-4869-A6BD-89E7CCC2BA45}" presName="node" presStyleLbl="node1" presStyleIdx="25" presStyleCnt="40">
        <dgm:presLayoutVars>
          <dgm:bulletEnabled val="1"/>
        </dgm:presLayoutVars>
      </dgm:prSet>
      <dgm:spPr/>
    </dgm:pt>
    <dgm:pt modelId="{0B3E9032-3902-463F-B436-0798A35C9EC5}" type="pres">
      <dgm:prSet presAssocID="{86E08DD8-37F0-43EA-A4C6-F12B07A372C7}" presName="sibTrans" presStyleLbl="sibTrans2D1" presStyleIdx="25" presStyleCnt="40"/>
      <dgm:spPr/>
    </dgm:pt>
    <dgm:pt modelId="{41C60BCC-727D-4ED3-BAEB-DB60AA9900A9}" type="pres">
      <dgm:prSet presAssocID="{86E08DD8-37F0-43EA-A4C6-F12B07A372C7}" presName="connectorText" presStyleLbl="sibTrans2D1" presStyleIdx="25" presStyleCnt="40"/>
      <dgm:spPr/>
    </dgm:pt>
    <dgm:pt modelId="{C6CA034B-BB5D-4252-9DC3-E07C2CEC1942}" type="pres">
      <dgm:prSet presAssocID="{6E44D217-0802-4975-8DF8-F7C136B68DB7}" presName="node" presStyleLbl="node1" presStyleIdx="26" presStyleCnt="40">
        <dgm:presLayoutVars>
          <dgm:bulletEnabled val="1"/>
        </dgm:presLayoutVars>
      </dgm:prSet>
      <dgm:spPr/>
    </dgm:pt>
    <dgm:pt modelId="{2F327EB4-0D8B-437E-BB14-A326EA173FCC}" type="pres">
      <dgm:prSet presAssocID="{873D13AE-B310-4B50-82C5-564D626D2011}" presName="sibTrans" presStyleLbl="sibTrans2D1" presStyleIdx="26" presStyleCnt="40"/>
      <dgm:spPr/>
    </dgm:pt>
    <dgm:pt modelId="{8F52B59F-72EA-4EF4-A000-71393DE3DC97}" type="pres">
      <dgm:prSet presAssocID="{873D13AE-B310-4B50-82C5-564D626D2011}" presName="connectorText" presStyleLbl="sibTrans2D1" presStyleIdx="26" presStyleCnt="40"/>
      <dgm:spPr/>
    </dgm:pt>
    <dgm:pt modelId="{F6AE7F32-FC05-4DDA-BB7B-30B31779479C}" type="pres">
      <dgm:prSet presAssocID="{59D5850F-42D1-4509-9BFE-77DA75D32FAC}" presName="node" presStyleLbl="node1" presStyleIdx="27" presStyleCnt="40">
        <dgm:presLayoutVars>
          <dgm:bulletEnabled val="1"/>
        </dgm:presLayoutVars>
      </dgm:prSet>
      <dgm:spPr/>
    </dgm:pt>
    <dgm:pt modelId="{F42AD80F-3B21-49F3-AF59-01D5F6EE69F1}" type="pres">
      <dgm:prSet presAssocID="{2B529A43-2363-4B46-911E-9D0EF25B4F36}" presName="sibTrans" presStyleLbl="sibTrans2D1" presStyleIdx="27" presStyleCnt="40"/>
      <dgm:spPr/>
    </dgm:pt>
    <dgm:pt modelId="{DFB70AE1-87B4-46C7-811D-3E9A3D4D6EC9}" type="pres">
      <dgm:prSet presAssocID="{2B529A43-2363-4B46-911E-9D0EF25B4F36}" presName="connectorText" presStyleLbl="sibTrans2D1" presStyleIdx="27" presStyleCnt="40"/>
      <dgm:spPr/>
    </dgm:pt>
    <dgm:pt modelId="{E4F5DE49-5EAA-4300-BD85-3AA32446283C}" type="pres">
      <dgm:prSet presAssocID="{9F16DEB4-2D88-4237-BB26-EE193361411A}" presName="node" presStyleLbl="node1" presStyleIdx="28" presStyleCnt="40">
        <dgm:presLayoutVars>
          <dgm:bulletEnabled val="1"/>
        </dgm:presLayoutVars>
      </dgm:prSet>
      <dgm:spPr/>
    </dgm:pt>
    <dgm:pt modelId="{57712E5B-8311-41F2-83BF-40C44B82FD56}" type="pres">
      <dgm:prSet presAssocID="{C19C4BDD-2213-41DF-A53B-E2080BDC6AC6}" presName="sibTrans" presStyleLbl="sibTrans2D1" presStyleIdx="28" presStyleCnt="40"/>
      <dgm:spPr/>
    </dgm:pt>
    <dgm:pt modelId="{2DC22DE9-0245-4601-955D-E63A8C38947B}" type="pres">
      <dgm:prSet presAssocID="{C19C4BDD-2213-41DF-A53B-E2080BDC6AC6}" presName="connectorText" presStyleLbl="sibTrans2D1" presStyleIdx="28" presStyleCnt="40"/>
      <dgm:spPr/>
    </dgm:pt>
    <dgm:pt modelId="{53824D7C-69E9-40B6-AD94-E66D57E17024}" type="pres">
      <dgm:prSet presAssocID="{5788DBF4-34B6-4C26-980E-7062BBC88091}" presName="node" presStyleLbl="node1" presStyleIdx="29" presStyleCnt="40">
        <dgm:presLayoutVars>
          <dgm:bulletEnabled val="1"/>
        </dgm:presLayoutVars>
      </dgm:prSet>
      <dgm:spPr/>
    </dgm:pt>
    <dgm:pt modelId="{4DDD9E11-A1D1-4D9F-87CF-21775FA03FD4}" type="pres">
      <dgm:prSet presAssocID="{39815DA4-6D5A-4ECF-8C2C-C40A2BB0DBA6}" presName="sibTrans" presStyleLbl="sibTrans2D1" presStyleIdx="29" presStyleCnt="40"/>
      <dgm:spPr/>
    </dgm:pt>
    <dgm:pt modelId="{F7742949-FB63-485F-95AF-5E8D1E6F236A}" type="pres">
      <dgm:prSet presAssocID="{39815DA4-6D5A-4ECF-8C2C-C40A2BB0DBA6}" presName="connectorText" presStyleLbl="sibTrans2D1" presStyleIdx="29" presStyleCnt="40"/>
      <dgm:spPr/>
    </dgm:pt>
    <dgm:pt modelId="{22041FD6-89BD-4BF2-9B99-B97F36E2E1FB}" type="pres">
      <dgm:prSet presAssocID="{644B0026-BEE6-45AC-B72A-F8BFB9EE0E82}" presName="node" presStyleLbl="node1" presStyleIdx="30" presStyleCnt="40">
        <dgm:presLayoutVars>
          <dgm:bulletEnabled val="1"/>
        </dgm:presLayoutVars>
      </dgm:prSet>
      <dgm:spPr/>
    </dgm:pt>
    <dgm:pt modelId="{B8E405CF-5FB0-4931-A03D-9BF304E6CDDA}" type="pres">
      <dgm:prSet presAssocID="{91E5E8F0-39A5-4E73-A7C8-125C237D1170}" presName="sibTrans" presStyleLbl="sibTrans2D1" presStyleIdx="30" presStyleCnt="40"/>
      <dgm:spPr/>
    </dgm:pt>
    <dgm:pt modelId="{0C0A4302-AC90-49E1-80BE-523B58A2D864}" type="pres">
      <dgm:prSet presAssocID="{91E5E8F0-39A5-4E73-A7C8-125C237D1170}" presName="connectorText" presStyleLbl="sibTrans2D1" presStyleIdx="30" presStyleCnt="40"/>
      <dgm:spPr/>
    </dgm:pt>
    <dgm:pt modelId="{4346925A-37EB-4BB6-B0D1-0007EC3DF63B}" type="pres">
      <dgm:prSet presAssocID="{A40F6EAB-2B60-4CC1-9F49-D5903D3A616E}" presName="node" presStyleLbl="node1" presStyleIdx="31" presStyleCnt="40">
        <dgm:presLayoutVars>
          <dgm:bulletEnabled val="1"/>
        </dgm:presLayoutVars>
      </dgm:prSet>
      <dgm:spPr/>
    </dgm:pt>
    <dgm:pt modelId="{7A362786-920B-4FB9-A3D5-D0E741B76071}" type="pres">
      <dgm:prSet presAssocID="{3ACAB2F6-3910-4D69-8736-C9991D30DB30}" presName="sibTrans" presStyleLbl="sibTrans2D1" presStyleIdx="31" presStyleCnt="40"/>
      <dgm:spPr/>
    </dgm:pt>
    <dgm:pt modelId="{18FB9004-C9DF-4463-A990-CE6AADD19A9A}" type="pres">
      <dgm:prSet presAssocID="{3ACAB2F6-3910-4D69-8736-C9991D30DB30}" presName="connectorText" presStyleLbl="sibTrans2D1" presStyleIdx="31" presStyleCnt="40"/>
      <dgm:spPr/>
    </dgm:pt>
    <dgm:pt modelId="{ED0F08E4-7CF4-494F-A2E4-60B90674E9D5}" type="pres">
      <dgm:prSet presAssocID="{01209924-388A-4250-B08E-117FC77350F4}" presName="node" presStyleLbl="node1" presStyleIdx="32" presStyleCnt="40">
        <dgm:presLayoutVars>
          <dgm:bulletEnabled val="1"/>
        </dgm:presLayoutVars>
      </dgm:prSet>
      <dgm:spPr/>
    </dgm:pt>
    <dgm:pt modelId="{B8AF8AA6-EDE3-46F5-804F-BE18E9CF02E9}" type="pres">
      <dgm:prSet presAssocID="{07D44A3D-B9E7-4A59-8407-0DE9361B04F4}" presName="sibTrans" presStyleLbl="sibTrans2D1" presStyleIdx="32" presStyleCnt="40"/>
      <dgm:spPr/>
    </dgm:pt>
    <dgm:pt modelId="{2A9D1CAD-CEC7-447D-AE5A-72DA9768C11C}" type="pres">
      <dgm:prSet presAssocID="{07D44A3D-B9E7-4A59-8407-0DE9361B04F4}" presName="connectorText" presStyleLbl="sibTrans2D1" presStyleIdx="32" presStyleCnt="40"/>
      <dgm:spPr/>
    </dgm:pt>
    <dgm:pt modelId="{02E2D030-8BB9-48E2-859D-55F958A2D928}" type="pres">
      <dgm:prSet presAssocID="{1CEAA633-CB89-486A-901D-BE8AE895C821}" presName="node" presStyleLbl="node1" presStyleIdx="33" presStyleCnt="40">
        <dgm:presLayoutVars>
          <dgm:bulletEnabled val="1"/>
        </dgm:presLayoutVars>
      </dgm:prSet>
      <dgm:spPr/>
    </dgm:pt>
    <dgm:pt modelId="{8125F9B4-021E-44DC-9D64-8AE485A44537}" type="pres">
      <dgm:prSet presAssocID="{EC22FD24-55FA-470B-A11F-A2C02811CC71}" presName="sibTrans" presStyleLbl="sibTrans2D1" presStyleIdx="33" presStyleCnt="40"/>
      <dgm:spPr/>
    </dgm:pt>
    <dgm:pt modelId="{5B2B383F-D5E0-430F-AB46-55791D14B3FB}" type="pres">
      <dgm:prSet presAssocID="{EC22FD24-55FA-470B-A11F-A2C02811CC71}" presName="connectorText" presStyleLbl="sibTrans2D1" presStyleIdx="33" presStyleCnt="40"/>
      <dgm:spPr/>
    </dgm:pt>
    <dgm:pt modelId="{A5474CB5-D5DA-4087-B87E-610FB42AF529}" type="pres">
      <dgm:prSet presAssocID="{5700A27C-35E2-48E3-9FD1-4CAD5F3ABE6E}" presName="node" presStyleLbl="node1" presStyleIdx="34" presStyleCnt="40">
        <dgm:presLayoutVars>
          <dgm:bulletEnabled val="1"/>
        </dgm:presLayoutVars>
      </dgm:prSet>
      <dgm:spPr/>
    </dgm:pt>
    <dgm:pt modelId="{F5E12609-AEA0-4824-8F1E-49B7A8C9D43E}" type="pres">
      <dgm:prSet presAssocID="{F2853326-F96C-4388-AFDB-4A2C4E743824}" presName="sibTrans" presStyleLbl="sibTrans2D1" presStyleIdx="34" presStyleCnt="40"/>
      <dgm:spPr/>
    </dgm:pt>
    <dgm:pt modelId="{1990E259-2037-4D19-B00A-CD6B3D2AE2E1}" type="pres">
      <dgm:prSet presAssocID="{F2853326-F96C-4388-AFDB-4A2C4E743824}" presName="connectorText" presStyleLbl="sibTrans2D1" presStyleIdx="34" presStyleCnt="40"/>
      <dgm:spPr/>
    </dgm:pt>
    <dgm:pt modelId="{558F7E47-06ED-4041-B16C-6F13A19D4245}" type="pres">
      <dgm:prSet presAssocID="{E5184F2B-2C20-4D33-94A8-E6B381F2AA89}" presName="node" presStyleLbl="node1" presStyleIdx="35" presStyleCnt="40">
        <dgm:presLayoutVars>
          <dgm:bulletEnabled val="1"/>
        </dgm:presLayoutVars>
      </dgm:prSet>
      <dgm:spPr/>
    </dgm:pt>
    <dgm:pt modelId="{1AA99294-2501-42DA-ADDA-813C2A0D167F}" type="pres">
      <dgm:prSet presAssocID="{CA1064A9-8743-41E2-AE44-DEDB5E26EACD}" presName="sibTrans" presStyleLbl="sibTrans2D1" presStyleIdx="35" presStyleCnt="40"/>
      <dgm:spPr/>
    </dgm:pt>
    <dgm:pt modelId="{B311330D-F624-44F0-90C1-566E4D2E20E6}" type="pres">
      <dgm:prSet presAssocID="{CA1064A9-8743-41E2-AE44-DEDB5E26EACD}" presName="connectorText" presStyleLbl="sibTrans2D1" presStyleIdx="35" presStyleCnt="40"/>
      <dgm:spPr/>
    </dgm:pt>
    <dgm:pt modelId="{A854D6C3-A9F6-4889-B95E-C4590598BF15}" type="pres">
      <dgm:prSet presAssocID="{19319B2C-5BDC-4EB3-A674-97A1478B545E}" presName="node" presStyleLbl="node1" presStyleIdx="36" presStyleCnt="40">
        <dgm:presLayoutVars>
          <dgm:bulletEnabled val="1"/>
        </dgm:presLayoutVars>
      </dgm:prSet>
      <dgm:spPr/>
    </dgm:pt>
    <dgm:pt modelId="{9BC14663-185B-4A89-97AE-169B3D438678}" type="pres">
      <dgm:prSet presAssocID="{B2ADDBB6-F258-45A2-8853-0F7137E8E7A9}" presName="sibTrans" presStyleLbl="sibTrans2D1" presStyleIdx="36" presStyleCnt="40"/>
      <dgm:spPr/>
    </dgm:pt>
    <dgm:pt modelId="{5BF8D29C-B7EB-4E6D-8F09-412E3D4E06C9}" type="pres">
      <dgm:prSet presAssocID="{B2ADDBB6-F258-45A2-8853-0F7137E8E7A9}" presName="connectorText" presStyleLbl="sibTrans2D1" presStyleIdx="36" presStyleCnt="40"/>
      <dgm:spPr/>
    </dgm:pt>
    <dgm:pt modelId="{891FE5C2-884F-48D0-BE0D-753E9CA204D3}" type="pres">
      <dgm:prSet presAssocID="{32DCDF77-CF91-44D2-A631-ECBBA96CD7C1}" presName="node" presStyleLbl="node1" presStyleIdx="37" presStyleCnt="40">
        <dgm:presLayoutVars>
          <dgm:bulletEnabled val="1"/>
        </dgm:presLayoutVars>
      </dgm:prSet>
      <dgm:spPr/>
    </dgm:pt>
    <dgm:pt modelId="{BDE13CD6-B50F-44ED-BD83-729ED5971995}" type="pres">
      <dgm:prSet presAssocID="{A4C54538-F7D4-4311-A51D-4E2F34EA916C}" presName="sibTrans" presStyleLbl="sibTrans2D1" presStyleIdx="37" presStyleCnt="40"/>
      <dgm:spPr/>
    </dgm:pt>
    <dgm:pt modelId="{4EAD0336-A742-42BA-B616-A9F9B8CECAB9}" type="pres">
      <dgm:prSet presAssocID="{A4C54538-F7D4-4311-A51D-4E2F34EA916C}" presName="connectorText" presStyleLbl="sibTrans2D1" presStyleIdx="37" presStyleCnt="40"/>
      <dgm:spPr/>
    </dgm:pt>
    <dgm:pt modelId="{3B7728B1-9C76-43A6-8828-2FFE1A19CD4E}" type="pres">
      <dgm:prSet presAssocID="{5F2EF8CF-431B-45E9-8F94-2DA9BB4297A8}" presName="node" presStyleLbl="node1" presStyleIdx="38" presStyleCnt="40">
        <dgm:presLayoutVars>
          <dgm:bulletEnabled val="1"/>
        </dgm:presLayoutVars>
      </dgm:prSet>
      <dgm:spPr/>
    </dgm:pt>
    <dgm:pt modelId="{FEF793BD-9F36-4B0C-B2A1-243AAED13A52}" type="pres">
      <dgm:prSet presAssocID="{E7380703-8E28-4A7A-8627-0A55F51FBAA5}" presName="sibTrans" presStyleLbl="sibTrans2D1" presStyleIdx="38" presStyleCnt="40"/>
      <dgm:spPr/>
    </dgm:pt>
    <dgm:pt modelId="{B6E66B79-90CB-4030-B64C-AB9E1EA67583}" type="pres">
      <dgm:prSet presAssocID="{E7380703-8E28-4A7A-8627-0A55F51FBAA5}" presName="connectorText" presStyleLbl="sibTrans2D1" presStyleIdx="38" presStyleCnt="40"/>
      <dgm:spPr/>
    </dgm:pt>
    <dgm:pt modelId="{CD7E4AE9-DEBF-4EF6-9A2F-51DFDE6DC483}" type="pres">
      <dgm:prSet presAssocID="{B75DCA52-BF81-436A-AA73-2680B03C914A}" presName="node" presStyleLbl="node1" presStyleIdx="39" presStyleCnt="40">
        <dgm:presLayoutVars>
          <dgm:bulletEnabled val="1"/>
        </dgm:presLayoutVars>
      </dgm:prSet>
      <dgm:spPr/>
    </dgm:pt>
    <dgm:pt modelId="{CAB56CDA-741F-426D-8FE0-AE118C809475}" type="pres">
      <dgm:prSet presAssocID="{897CAD2D-F73B-470D-B77D-BCB32DA560D4}" presName="sibTrans" presStyleLbl="sibTrans2D1" presStyleIdx="39" presStyleCnt="40"/>
      <dgm:spPr/>
    </dgm:pt>
    <dgm:pt modelId="{2B62F0BB-CB73-4B2D-A47A-2C1910C71ADC}" type="pres">
      <dgm:prSet presAssocID="{897CAD2D-F73B-470D-B77D-BCB32DA560D4}" presName="connectorText" presStyleLbl="sibTrans2D1" presStyleIdx="39" presStyleCnt="40"/>
      <dgm:spPr/>
    </dgm:pt>
  </dgm:ptLst>
  <dgm:cxnLst>
    <dgm:cxn modelId="{4CB2DC03-8AFE-4858-9BB1-668BE47A8743}" type="presOf" srcId="{A4C54538-F7D4-4311-A51D-4E2F34EA916C}" destId="{4EAD0336-A742-42BA-B616-A9F9B8CECAB9}" srcOrd="1" destOrd="0" presId="urn:microsoft.com/office/officeart/2005/8/layout/cycle2"/>
    <dgm:cxn modelId="{E67A2C04-C97E-4E06-B7EE-B419EE13938A}" type="presOf" srcId="{CE779569-C7E6-40E6-BAA2-FC34DE169A8A}" destId="{C92C73D0-0868-4F70-905A-7A62734B2A6A}" srcOrd="0" destOrd="3" presId="urn:microsoft.com/office/officeart/2005/8/layout/cycle2"/>
    <dgm:cxn modelId="{293CC705-FB36-4320-9E5E-85CD8FD1529B}" srcId="{89918BDE-D6FA-4314-AA42-43426B06130E}" destId="{5A00C8DA-C3C0-4052-89CA-1C9ABD112061}" srcOrd="8" destOrd="0" parTransId="{83645183-0C83-4653-B4F9-6242FDBCA61A}" sibTransId="{59FC9A79-18A4-4F69-B336-5698BE2FE40B}"/>
    <dgm:cxn modelId="{66D26507-9D93-45E9-95CE-4A38909EB9DB}" type="presOf" srcId="{9C07C544-A240-4FE5-8E59-C412CDCC06A5}" destId="{FD731FF4-9760-4231-AA26-446560B181EB}" srcOrd="0" destOrd="0" presId="urn:microsoft.com/office/officeart/2005/8/layout/cycle2"/>
    <dgm:cxn modelId="{A7A9160A-091A-4765-A9FD-A849748082AD}" type="presOf" srcId="{067ED603-7EEA-4415-8E99-63B47A09F0E8}" destId="{C92C73D0-0868-4F70-905A-7A62734B2A6A}" srcOrd="0" destOrd="5" presId="urn:microsoft.com/office/officeart/2005/8/layout/cycle2"/>
    <dgm:cxn modelId="{FDEBFF0A-B291-40C5-B8C7-F7ADC297497E}" type="presOf" srcId="{A40F6EAB-2B60-4CC1-9F49-D5903D3A616E}" destId="{4346925A-37EB-4BB6-B0D1-0007EC3DF63B}" srcOrd="0" destOrd="0" presId="urn:microsoft.com/office/officeart/2005/8/layout/cycle2"/>
    <dgm:cxn modelId="{C1CCB00B-A564-41FF-8D65-FCC620FDD977}" type="presOf" srcId="{B707315F-EBB5-41DC-8A13-19B168468F89}" destId="{C92C73D0-0868-4F70-905A-7A62734B2A6A}" srcOrd="0" destOrd="17" presId="urn:microsoft.com/office/officeart/2005/8/layout/cycle2"/>
    <dgm:cxn modelId="{82BB7F0D-38E5-4DE6-8FD0-21F0E3C735FF}" srcId="{89918BDE-D6FA-4314-AA42-43426B06130E}" destId="{DA08B923-5B09-4D5B-BCE3-145234AAEFD6}" srcOrd="3" destOrd="0" parTransId="{5F19D815-4BB6-4F0A-B153-4F854CE81485}" sibTransId="{7ECB0C75-D80E-4266-A369-89247B2B2845}"/>
    <dgm:cxn modelId="{A3C03110-5A74-4181-AD9E-5D687C49B191}" srcId="{89918BDE-D6FA-4314-AA42-43426B06130E}" destId="{1B5EF6B5-5A07-440B-AB29-0D5DF0DF1BFD}" srcOrd="14" destOrd="0" parTransId="{7232EFD0-D955-42F3-9116-D2A8158AE411}" sibTransId="{D63C1F8D-598F-46FD-9CDE-A99F452CD6AC}"/>
    <dgm:cxn modelId="{77A0A310-17E6-4F14-9EF5-00A0D1CB48DE}" type="presOf" srcId="{BAC2B8D5-2C5B-4AE8-BBDD-D8E76DCD8C2E}" destId="{D3BDAC4B-F2DB-44A0-907D-A108463FB1C3}" srcOrd="0" destOrd="0" presId="urn:microsoft.com/office/officeart/2005/8/layout/cycle2"/>
    <dgm:cxn modelId="{321BEE10-97C8-496C-9CFB-D317E31C1810}" srcId="{89918BDE-D6FA-4314-AA42-43426B06130E}" destId="{067ED603-7EEA-4415-8E99-63B47A09F0E8}" srcOrd="4" destOrd="0" parTransId="{DAAB886F-50B3-4744-B022-9D4526EAD6C0}" sibTransId="{530CB676-EB06-4EE5-9EE2-56206F927C6A}"/>
    <dgm:cxn modelId="{E319CD11-DA9C-4216-8A1C-BFC767C69980}" srcId="{F782ACB2-4612-4553-92E3-6A48A4C26154}" destId="{5700A27C-35E2-48E3-9FD1-4CAD5F3ABE6E}" srcOrd="34" destOrd="0" parTransId="{7CEEA0C1-E05C-4187-B6CD-7F9A41B7F762}" sibTransId="{F2853326-F96C-4388-AFDB-4A2C4E743824}"/>
    <dgm:cxn modelId="{F7B4EA11-9AC9-4CC9-95E0-FA9896CA3F14}" type="presOf" srcId="{39815DA4-6D5A-4ECF-8C2C-C40A2BB0DBA6}" destId="{4DDD9E11-A1D1-4D9F-87CF-21775FA03FD4}" srcOrd="0" destOrd="0" presId="urn:microsoft.com/office/officeart/2005/8/layout/cycle2"/>
    <dgm:cxn modelId="{8300B914-8A17-4CED-B5F0-B8B65958D19C}" srcId="{F782ACB2-4612-4553-92E3-6A48A4C26154}" destId="{89918BDE-D6FA-4314-AA42-43426B06130E}" srcOrd="0" destOrd="0" parTransId="{95390F1B-D3F4-41EA-98B2-1739106092EF}" sibTransId="{02DA92A8-89D6-47EA-963F-C3C7FC67C85B}"/>
    <dgm:cxn modelId="{5ABB5215-7065-449A-AF8F-F61AA9CD4E91}" srcId="{89918BDE-D6FA-4314-AA42-43426B06130E}" destId="{4E2AE533-FA82-45CD-A61C-AD035CBC23FF}" srcOrd="11" destOrd="0" parTransId="{64E4FA6D-EA9D-4068-8503-5C2BFD3BCB24}" sibTransId="{D207B9B5-1EA6-4D82-B960-A231C249984D}"/>
    <dgm:cxn modelId="{A63AC115-ABDA-49BC-8297-C170D0B5ACA0}" type="presOf" srcId="{1BD29E34-8916-45A9-80A6-58C4AB44DFF5}" destId="{C8C314CB-BC52-4B5D-9A9E-2549904458B0}" srcOrd="0" destOrd="0" presId="urn:microsoft.com/office/officeart/2005/8/layout/cycle2"/>
    <dgm:cxn modelId="{CA1F7916-23A3-4A08-817E-D0FC211D32FA}" type="presOf" srcId="{64CB26BA-1509-422C-B1F7-93A921D3337E}" destId="{C56F56FD-84C6-4D21-967A-719399DE2081}" srcOrd="0" destOrd="0" presId="urn:microsoft.com/office/officeart/2005/8/layout/cycle2"/>
    <dgm:cxn modelId="{89EA2C17-EFAE-4A52-833D-BC549C228696}" type="presOf" srcId="{32DCDF77-CF91-44D2-A631-ECBBA96CD7C1}" destId="{891FE5C2-884F-48D0-BE0D-753E9CA204D3}" srcOrd="0" destOrd="0" presId="urn:microsoft.com/office/officeart/2005/8/layout/cycle2"/>
    <dgm:cxn modelId="{6988FB18-C325-49A5-A405-4A2E6D6B0C38}" type="presOf" srcId="{07D44A3D-B9E7-4A59-8407-0DE9361B04F4}" destId="{2A9D1CAD-CEC7-447D-AE5A-72DA9768C11C}" srcOrd="1" destOrd="0" presId="urn:microsoft.com/office/officeart/2005/8/layout/cycle2"/>
    <dgm:cxn modelId="{51B7751B-DE6F-4D9F-9876-ACCAB7A5EAF9}" type="presOf" srcId="{3D01DEA4-4209-48BE-A36D-A328C5C47586}" destId="{C92C73D0-0868-4F70-905A-7A62734B2A6A}" srcOrd="0" destOrd="14" presId="urn:microsoft.com/office/officeart/2005/8/layout/cycle2"/>
    <dgm:cxn modelId="{FA4B331D-E821-4BC7-84CC-523B6B28A5B8}" srcId="{F782ACB2-4612-4553-92E3-6A48A4C26154}" destId="{B75DCA52-BF81-436A-AA73-2680B03C914A}" srcOrd="39" destOrd="0" parTransId="{3FDC77C7-42D0-4118-88A1-C82C79A4EA03}" sibTransId="{897CAD2D-F73B-470D-B77D-BCB32DA560D4}"/>
    <dgm:cxn modelId="{948DE21E-925E-46D1-A412-6CC85BB488B4}" srcId="{89918BDE-D6FA-4314-AA42-43426B06130E}" destId="{F9031CC8-5357-430A-9E4C-450F5C9B85D5}" srcOrd="10" destOrd="0" parTransId="{68E7F535-138C-4F1C-BFE1-B942D327701E}" sibTransId="{7D7546BC-B7CB-4A50-84C1-094C78119334}"/>
    <dgm:cxn modelId="{D49E591F-D2D6-4FF8-B9AF-B08D38BEB009}" type="presOf" srcId="{536B3E92-95AA-4297-BDB8-F29269D6299E}" destId="{B0608ED5-E7DC-4C39-8859-B8C85F521F9C}" srcOrd="0" destOrd="0" presId="urn:microsoft.com/office/officeart/2005/8/layout/cycle2"/>
    <dgm:cxn modelId="{8D0C2221-4AB3-4CB8-A517-8226E7583616}" type="presOf" srcId="{A2AD16DB-B76A-4CA4-B7B6-0414A2B5C86A}" destId="{C92C73D0-0868-4F70-905A-7A62734B2A6A}" srcOrd="0" destOrd="21" presId="urn:microsoft.com/office/officeart/2005/8/layout/cycle2"/>
    <dgm:cxn modelId="{5DBAE021-8204-4BF5-A0FE-7672716B7F4B}" type="presOf" srcId="{E7380703-8E28-4A7A-8627-0A55F51FBAA5}" destId="{FEF793BD-9F36-4B0C-B2A1-243AAED13A52}" srcOrd="0" destOrd="0" presId="urn:microsoft.com/office/officeart/2005/8/layout/cycle2"/>
    <dgm:cxn modelId="{506B1E22-C49C-4CC2-8320-4F2A065581A0}" type="presOf" srcId="{59D5850F-42D1-4509-9BFE-77DA75D32FAC}" destId="{F6AE7F32-FC05-4DDA-BB7B-30B31779479C}" srcOrd="0" destOrd="0" presId="urn:microsoft.com/office/officeart/2005/8/layout/cycle2"/>
    <dgm:cxn modelId="{D7A8AA22-79D3-45C6-8B5C-33ABBE916208}" type="presOf" srcId="{9767C2C5-7A9B-4BF9-AEDC-08BB61E68CEC}" destId="{3B48658E-4174-41EC-ADC5-04F09B98E8AE}" srcOrd="0" destOrd="0" presId="urn:microsoft.com/office/officeart/2005/8/layout/cycle2"/>
    <dgm:cxn modelId="{9749CA22-1123-45B3-AF8D-68BEEF88CFBC}" srcId="{89918BDE-D6FA-4314-AA42-43426B06130E}" destId="{CE779569-C7E6-40E6-BAA2-FC34DE169A8A}" srcOrd="2" destOrd="0" parTransId="{0B29ACB6-225A-4E86-BC50-6B3B48FE4B75}" sibTransId="{42704862-B61D-4257-87CE-9D5A18376327}"/>
    <dgm:cxn modelId="{02927523-92CF-48AF-8541-09F370270D18}" type="presOf" srcId="{D896973B-7456-4990-A2BD-D79278F6A8D6}" destId="{C92C73D0-0868-4F70-905A-7A62734B2A6A}" srcOrd="0" destOrd="16" presId="urn:microsoft.com/office/officeart/2005/8/layout/cycle2"/>
    <dgm:cxn modelId="{F9CF8524-D671-4DFE-ACD3-C79707C016AA}" type="presOf" srcId="{1A0C354F-E76C-464E-99A7-D2B04C140783}" destId="{5207087E-FC7B-4DE7-941A-D0D7D77D43CA}" srcOrd="1" destOrd="0" presId="urn:microsoft.com/office/officeart/2005/8/layout/cycle2"/>
    <dgm:cxn modelId="{64D25225-7D7B-47A3-8597-E3D40B515F30}" srcId="{F782ACB2-4612-4553-92E3-6A48A4C26154}" destId="{7D49664A-84DE-42F7-9866-9BFD9F3DDC7A}" srcOrd="17" destOrd="0" parTransId="{9C7FF349-70A2-4DFC-91A5-86A739E0760D}" sibTransId="{BAC2B8D5-2C5B-4AE8-BBDD-D8E76DCD8C2E}"/>
    <dgm:cxn modelId="{28D9AB28-8AF4-46D4-B8C8-4A3C44C0F0CD}" type="presOf" srcId="{E7380703-8E28-4A7A-8627-0A55F51FBAA5}" destId="{B6E66B79-90CB-4030-B64C-AB9E1EA67583}" srcOrd="1" destOrd="0" presId="urn:microsoft.com/office/officeart/2005/8/layout/cycle2"/>
    <dgm:cxn modelId="{4EDF2E29-8C12-4FCE-9649-F8D5C3791128}" type="presOf" srcId="{CC983A00-B140-4254-BB5F-86A67894B5C1}" destId="{C92C73D0-0868-4F70-905A-7A62734B2A6A}" srcOrd="0" destOrd="19" presId="urn:microsoft.com/office/officeart/2005/8/layout/cycle2"/>
    <dgm:cxn modelId="{5FF6E329-7C32-44DE-857F-7143C1560493}" type="presOf" srcId="{C19C4BDD-2213-41DF-A53B-E2080BDC6AC6}" destId="{2DC22DE9-0245-4601-955D-E63A8C38947B}" srcOrd="1" destOrd="0" presId="urn:microsoft.com/office/officeart/2005/8/layout/cycle2"/>
    <dgm:cxn modelId="{B43FF52A-5DE1-4426-95DA-8D56EFFC46CE}" srcId="{89918BDE-D6FA-4314-AA42-43426B06130E}" destId="{A2AD16DB-B76A-4CA4-B7B6-0414A2B5C86A}" srcOrd="20" destOrd="0" parTransId="{3E16477B-928F-4127-AD35-8C5142FD3433}" sibTransId="{25343843-F11A-4186-A573-2BB61A652903}"/>
    <dgm:cxn modelId="{F3F11D2B-B16E-47E0-876B-A599316C3141}" srcId="{F782ACB2-4612-4553-92E3-6A48A4C26154}" destId="{644B0026-BEE6-45AC-B72A-F8BFB9EE0E82}" srcOrd="30" destOrd="0" parTransId="{554FDC5B-6990-4DBE-AAA4-AA9861FDA372}" sibTransId="{91E5E8F0-39A5-4E73-A7C8-125C237D1170}"/>
    <dgm:cxn modelId="{D10EA02C-613F-4EB7-A131-27F0E01B8B76}" type="presOf" srcId="{672359C6-6889-48DE-9B06-BCF13E50CF81}" destId="{9195B8AE-7F75-4B45-A773-A3DB3F151B7F}" srcOrd="1" destOrd="0" presId="urn:microsoft.com/office/officeart/2005/8/layout/cycle2"/>
    <dgm:cxn modelId="{EF67F12C-549C-4945-9650-11C3183DFF27}" srcId="{F782ACB2-4612-4553-92E3-6A48A4C26154}" destId="{59D5850F-42D1-4509-9BFE-77DA75D32FAC}" srcOrd="27" destOrd="0" parTransId="{998E6483-F6A6-41F0-BC38-EC9E12942727}" sibTransId="{2B529A43-2363-4B46-911E-9D0EF25B4F36}"/>
    <dgm:cxn modelId="{CCF20F2D-7B87-4A7F-BC8E-032BE1294B17}" type="presOf" srcId="{C123F58B-2F00-4731-8318-EA8BAA60A69D}" destId="{1791F869-F782-403E-9EEE-8485296AB1DC}" srcOrd="0" destOrd="0" presId="urn:microsoft.com/office/officeart/2005/8/layout/cycle2"/>
    <dgm:cxn modelId="{879FE52E-1EAB-4F4E-BD6C-3E62B7484537}" srcId="{89918BDE-D6FA-4314-AA42-43426B06130E}" destId="{DD732010-2355-4547-BCB3-7DBCFE47E7DD}" srcOrd="21" destOrd="0" parTransId="{EE72D5C9-AF94-40B2-B74A-36470AA08347}" sibTransId="{03B7B313-445B-41FB-9CB0-5839B484FC1D}"/>
    <dgm:cxn modelId="{3562A630-4528-476C-875C-42B15526B1B9}" type="presOf" srcId="{EAE485E3-A2DC-422A-B964-163E72C7D527}" destId="{6C5B256C-6505-4283-9CD0-6230D6E52DC7}" srcOrd="1" destOrd="0" presId="urn:microsoft.com/office/officeart/2005/8/layout/cycle2"/>
    <dgm:cxn modelId="{337E8D32-18AA-4499-A5E5-1643975603D6}" type="presOf" srcId="{35443D96-6A67-478A-A544-1C8155B5F62C}" destId="{3D5573F2-E421-4699-B499-E5F129AA7C1F}" srcOrd="0" destOrd="0" presId="urn:microsoft.com/office/officeart/2005/8/layout/cycle2"/>
    <dgm:cxn modelId="{9E2E0C34-656F-4CBB-8705-F008040D619A}" type="presOf" srcId="{E5184F2B-2C20-4D33-94A8-E6B381F2AA89}" destId="{558F7E47-06ED-4041-B16C-6F13A19D4245}" srcOrd="0" destOrd="0" presId="urn:microsoft.com/office/officeart/2005/8/layout/cycle2"/>
    <dgm:cxn modelId="{4FD8CE34-EA26-43DA-B3E3-CD02A8537A9A}" type="presOf" srcId="{3ACAB2F6-3910-4D69-8736-C9991D30DB30}" destId="{18FB9004-C9DF-4463-A990-CE6AADD19A9A}" srcOrd="1" destOrd="0" presId="urn:microsoft.com/office/officeart/2005/8/layout/cycle2"/>
    <dgm:cxn modelId="{3FFC2F35-6BA2-4CFE-87C1-E1CEAFFF4099}" type="presOf" srcId="{A241EA7C-0AE6-49DA-868A-F7E41DB8331E}" destId="{EC905E59-477F-4D62-B2EE-61B86BF0663B}" srcOrd="0" destOrd="0" presId="urn:microsoft.com/office/officeart/2005/8/layout/cycle2"/>
    <dgm:cxn modelId="{1ADC6C35-09AC-4237-BFED-F86A2BE51258}" type="presOf" srcId="{901D3EC9-C2CB-4B80-BFE1-3F4CF8FDB584}" destId="{2175C402-001B-40BA-8C7B-63F19533545A}" srcOrd="1" destOrd="0" presId="urn:microsoft.com/office/officeart/2005/8/layout/cycle2"/>
    <dgm:cxn modelId="{0B83C135-B268-4EFD-AFAC-76CA73232D05}" type="presOf" srcId="{644B0026-BEE6-45AC-B72A-F8BFB9EE0E82}" destId="{22041FD6-89BD-4BF2-9B99-B97F36E2E1FB}" srcOrd="0" destOrd="0" presId="urn:microsoft.com/office/officeart/2005/8/layout/cycle2"/>
    <dgm:cxn modelId="{43B48538-75CD-4C98-83E0-5472A45EEA27}" type="presOf" srcId="{C19C4BDD-2213-41DF-A53B-E2080BDC6AC6}" destId="{57712E5B-8311-41F2-83BF-40C44B82FD56}" srcOrd="0" destOrd="0" presId="urn:microsoft.com/office/officeart/2005/8/layout/cycle2"/>
    <dgm:cxn modelId="{C2D72B39-EBF0-4C4C-BD6D-2672723F319C}" type="presOf" srcId="{B75DCA52-BF81-436A-AA73-2680B03C914A}" destId="{CD7E4AE9-DEBF-4EF6-9A2F-51DFDE6DC483}" srcOrd="0" destOrd="0" presId="urn:microsoft.com/office/officeart/2005/8/layout/cycle2"/>
    <dgm:cxn modelId="{184F573C-6E15-4CE9-9518-F66A741046C0}" srcId="{89918BDE-D6FA-4314-AA42-43426B06130E}" destId="{07C7F15B-D0A0-4D07-9A8E-F6785B515355}" srcOrd="19" destOrd="0" parTransId="{07532616-805A-4288-8A16-698183EAC842}" sibTransId="{7FCAE25B-3640-4D53-8430-3F58329501E0}"/>
    <dgm:cxn modelId="{06B8C73C-C3CB-4826-901B-9AB9B257E07E}" type="presOf" srcId="{07D44A3D-B9E7-4A59-8407-0DE9361B04F4}" destId="{B8AF8AA6-EDE3-46F5-804F-BE18E9CF02E9}" srcOrd="0" destOrd="0" presId="urn:microsoft.com/office/officeart/2005/8/layout/cycle2"/>
    <dgm:cxn modelId="{212C0F3D-6259-47F4-8189-A6E55DD0B5D3}" srcId="{F782ACB2-4612-4553-92E3-6A48A4C26154}" destId="{536B3E92-95AA-4297-BDB8-F29269D6299E}" srcOrd="4" destOrd="0" parTransId="{68DF5CBE-997D-4F4F-8466-9AD1DDE77085}" sibTransId="{8AE02D32-89F4-4BA1-BFB8-062B90AF7C26}"/>
    <dgm:cxn modelId="{5A9A4F3D-565D-4E64-909B-4CCDE26D76AA}" type="presOf" srcId="{73E57CB0-43F1-4C49-8823-A48B6805997E}" destId="{FC934B90-2FD7-4C78-BC82-6495CAA54F71}" srcOrd="0" destOrd="0" presId="urn:microsoft.com/office/officeart/2005/8/layout/cycle2"/>
    <dgm:cxn modelId="{FBDF873F-AFE9-4D1B-81FC-6C900138C0F0}" type="presOf" srcId="{6E44D217-0802-4975-8DF8-F7C136B68DB7}" destId="{C6CA034B-BB5D-4252-9DC3-E07C2CEC1942}" srcOrd="0" destOrd="0" presId="urn:microsoft.com/office/officeart/2005/8/layout/cycle2"/>
    <dgm:cxn modelId="{A5FFAF5B-9379-49B1-A125-68A78812A58F}" type="presOf" srcId="{A4F909E9-C1CF-4770-B928-FEF6E41B5333}" destId="{212C9A88-24C2-4EF4-87D7-A81CF4BE3FA0}" srcOrd="0" destOrd="0" presId="urn:microsoft.com/office/officeart/2005/8/layout/cycle2"/>
    <dgm:cxn modelId="{3E46EE5C-1858-49FD-B99C-0450AB54E1A4}" type="presOf" srcId="{2B529A43-2363-4B46-911E-9D0EF25B4F36}" destId="{F42AD80F-3B21-49F3-AF59-01D5F6EE69F1}" srcOrd="0" destOrd="0" presId="urn:microsoft.com/office/officeart/2005/8/layout/cycle2"/>
    <dgm:cxn modelId="{DB81E75D-6339-4802-85DD-65254615E93B}" srcId="{F782ACB2-4612-4553-92E3-6A48A4C26154}" destId="{9F16DEB4-2D88-4237-BB26-EE193361411A}" srcOrd="28" destOrd="0" parTransId="{7982B65A-B6BA-45FB-920E-8CB144FB834B}" sibTransId="{C19C4BDD-2213-41DF-A53B-E2080BDC6AC6}"/>
    <dgm:cxn modelId="{9554A660-0CB3-4BFF-9D56-C3994FA8D38E}" type="presOf" srcId="{2B529A43-2363-4B46-911E-9D0EF25B4F36}" destId="{DFB70AE1-87B4-46C7-811D-3E9A3D4D6EC9}" srcOrd="1" destOrd="0" presId="urn:microsoft.com/office/officeart/2005/8/layout/cycle2"/>
    <dgm:cxn modelId="{83314F41-DF5F-472F-B467-CC2D82F91DFC}" srcId="{89918BDE-D6FA-4314-AA42-43426B06130E}" destId="{CC983A00-B140-4254-BB5F-86A67894B5C1}" srcOrd="18" destOrd="0" parTransId="{915F33F6-5C26-4E0A-B2B3-FE26DBF5215C}" sibTransId="{365B8FA9-A866-4FB7-AFFD-6F72997021D1}"/>
    <dgm:cxn modelId="{47C79F61-3FDD-4546-BA6C-6F04E275A9D7}" type="presOf" srcId="{CA72D8A3-9D41-4F98-98F7-F56B1CBA674F}" destId="{EDD308D6-556F-4E65-A02C-12C45C150755}" srcOrd="0" destOrd="0" presId="urn:microsoft.com/office/officeart/2005/8/layout/cycle2"/>
    <dgm:cxn modelId="{BCC7AA41-6F73-4DAF-B99D-8319BC412977}" type="presOf" srcId="{39815DA4-6D5A-4ECF-8C2C-C40A2BB0DBA6}" destId="{F7742949-FB63-485F-95AF-5E8D1E6F236A}" srcOrd="1" destOrd="0" presId="urn:microsoft.com/office/officeart/2005/8/layout/cycle2"/>
    <dgm:cxn modelId="{08DFD441-4774-4D0E-8F97-07EC50B50EE3}" srcId="{F782ACB2-4612-4553-92E3-6A48A4C26154}" destId="{69B5AF83-9CA8-4331-BB93-A02B0A37E7C4}" srcOrd="24" destOrd="0" parTransId="{52A0F8EA-812A-497C-B88E-1BDAD1AB875F}" sibTransId="{6E35783B-B4B9-4AF3-BB68-EC2DB3060BE5}"/>
    <dgm:cxn modelId="{3E2CFE61-172C-47C7-B93E-3C1793AC3BEF}" type="presOf" srcId="{4E2AE533-FA82-45CD-A61C-AD035CBC23FF}" destId="{C92C73D0-0868-4F70-905A-7A62734B2A6A}" srcOrd="0" destOrd="12" presId="urn:microsoft.com/office/officeart/2005/8/layout/cycle2"/>
    <dgm:cxn modelId="{5BBC9D62-BAA2-4062-B5A7-44D4F83D2E89}" type="presOf" srcId="{F82F01E0-1BCF-432A-834D-D0718C225E79}" destId="{DB7E8DCC-E9E2-41AE-8FAC-BD770394B585}" srcOrd="0" destOrd="0" presId="urn:microsoft.com/office/officeart/2005/8/layout/cycle2"/>
    <dgm:cxn modelId="{D27AA462-6698-4923-9421-47820B644488}" srcId="{F782ACB2-4612-4553-92E3-6A48A4C26154}" destId="{56EE6181-8957-4FE0-91F7-0E7767321D74}" srcOrd="22" destOrd="0" parTransId="{708EED9E-74DD-4C99-9872-E67687122915}" sibTransId="{D7AD315B-0060-4B2C-BA42-07A72CF0DF62}"/>
    <dgm:cxn modelId="{03B9DC62-8653-41E8-B10D-9EC4A8CE2FEE}" type="presOf" srcId="{32453084-7F49-49B4-89FA-E306CC4C9552}" destId="{4B717A0F-8771-4A45-B6AA-FD732A724C9E}" srcOrd="0" destOrd="0" presId="urn:microsoft.com/office/officeart/2005/8/layout/cycle2"/>
    <dgm:cxn modelId="{18240544-9864-4495-B918-028AB07E3DF2}" type="presOf" srcId="{1CEAA633-CB89-486A-901D-BE8AE895C821}" destId="{02E2D030-8BB9-48E2-859D-55F958A2D928}" srcOrd="0" destOrd="0" presId="urn:microsoft.com/office/officeart/2005/8/layout/cycle2"/>
    <dgm:cxn modelId="{9ADC0165-9F81-4E1B-BCF9-F6EA5C631353}" srcId="{F782ACB2-4612-4553-92E3-6A48A4C26154}" destId="{5F8AB2A9-0DCE-42A5-8039-31C151CDBC91}" srcOrd="16" destOrd="0" parTransId="{AEE23759-AB27-4CCC-A9A6-CE4F64F73EE5}" sibTransId="{64CB26BA-1509-422C-B1F7-93A921D3337E}"/>
    <dgm:cxn modelId="{7DF4D465-6CAD-4C99-BE87-26BB50A2BADA}" type="presOf" srcId="{01209924-388A-4250-B08E-117FC77350F4}" destId="{ED0F08E4-7CF4-494F-A2E4-60B90674E9D5}" srcOrd="0" destOrd="0" presId="urn:microsoft.com/office/officeart/2005/8/layout/cycle2"/>
    <dgm:cxn modelId="{229E8546-F572-49C8-A0B4-127D2AE54306}" type="presOf" srcId="{32453084-7F49-49B4-89FA-E306CC4C9552}" destId="{218F701D-8780-41D0-BCC2-CE1F9EE4B4A8}" srcOrd="1" destOrd="0" presId="urn:microsoft.com/office/officeart/2005/8/layout/cycle2"/>
    <dgm:cxn modelId="{5C9BA867-1C11-41B1-BB42-281BA2E5C3C7}" type="presOf" srcId="{6E35783B-B4B9-4AF3-BB68-EC2DB3060BE5}" destId="{7A5C7786-EEB7-4840-8AB2-E617DD766E4C}" srcOrd="0" destOrd="0" presId="urn:microsoft.com/office/officeart/2005/8/layout/cycle2"/>
    <dgm:cxn modelId="{709C8048-F502-46CA-BC65-39F76013222A}" type="presOf" srcId="{29610E26-1393-448B-8FD6-78061450B16B}" destId="{4B6FF1D5-139C-4A9E-BE2A-C9C2976A9B90}" srcOrd="0" destOrd="0" presId="urn:microsoft.com/office/officeart/2005/8/layout/cycle2"/>
    <dgm:cxn modelId="{7713B148-14ED-473A-AD7C-0817C71F1F75}" srcId="{F782ACB2-4612-4553-92E3-6A48A4C26154}" destId="{32DCDF77-CF91-44D2-A631-ECBBA96CD7C1}" srcOrd="37" destOrd="0" parTransId="{A91D9FEE-F377-4D6C-AB4B-31C0AA11D758}" sibTransId="{A4C54538-F7D4-4311-A51D-4E2F34EA916C}"/>
    <dgm:cxn modelId="{8B7F3749-F4E6-4473-82BE-3F7FAAEDF5A5}" srcId="{F782ACB2-4612-4553-92E3-6A48A4C26154}" destId="{5A0D382F-1AEE-4869-A6BD-89E7CCC2BA45}" srcOrd="25" destOrd="0" parTransId="{C61944CD-ABD5-46A1-BF21-1EDB1D2E311C}" sibTransId="{86E08DD8-37F0-43EA-A4C6-F12B07A372C7}"/>
    <dgm:cxn modelId="{291AB84A-E237-4055-83C4-AFBA6DDB7694}" type="presOf" srcId="{5788DBF4-34B6-4C26-980E-7062BBC88091}" destId="{53824D7C-69E9-40B6-AD94-E66D57E17024}" srcOrd="0" destOrd="0" presId="urn:microsoft.com/office/officeart/2005/8/layout/cycle2"/>
    <dgm:cxn modelId="{3A51C14A-28E1-45F4-8D8B-DE16CDE06AD6}" type="presOf" srcId="{EC22FD24-55FA-470B-A11F-A2C02811CC71}" destId="{8125F9B4-021E-44DC-9D64-8AE485A44537}" srcOrd="0" destOrd="0" presId="urn:microsoft.com/office/officeart/2005/8/layout/cycle2"/>
    <dgm:cxn modelId="{8D4ED66A-EE9C-4FB6-9C14-30F6F9EFBF84}" type="presOf" srcId="{F2853326-F96C-4388-AFDB-4A2C4E743824}" destId="{1990E259-2037-4D19-B00A-CD6B3D2AE2E1}" srcOrd="1" destOrd="0" presId="urn:microsoft.com/office/officeart/2005/8/layout/cycle2"/>
    <dgm:cxn modelId="{ECDEF66B-4DF3-4577-9794-0F5C1452E329}" srcId="{F782ACB2-4612-4553-92E3-6A48A4C26154}" destId="{9EC183D0-3CE1-4A18-882B-49A4F305FE23}" srcOrd="11" destOrd="0" parTransId="{5529E8D0-F515-48AC-A324-5AF9603FF192}" sibTransId="{FC636A7A-CAD8-4393-9B2E-188CE112CD10}"/>
    <dgm:cxn modelId="{C7B8C84C-537C-4A08-BBDD-02AD6E24C621}" type="presOf" srcId="{9A1F1B22-1A75-4833-B4FC-5FEA5518B765}" destId="{E2BDA289-9E7F-43D2-8E8A-C602380955F6}" srcOrd="0" destOrd="0" presId="urn:microsoft.com/office/officeart/2005/8/layout/cycle2"/>
    <dgm:cxn modelId="{EF06D64C-F4F1-4B99-8367-213CE6502194}" type="presOf" srcId="{86E08DD8-37F0-43EA-A4C6-F12B07A372C7}" destId="{41C60BCC-727D-4ED3-BAEB-DB60AA9900A9}" srcOrd="1" destOrd="0" presId="urn:microsoft.com/office/officeart/2005/8/layout/cycle2"/>
    <dgm:cxn modelId="{2F48FC6C-9E2F-4D34-97E0-7B62809CD310}" srcId="{F782ACB2-4612-4553-92E3-6A48A4C26154}" destId="{1CEAA633-CB89-486A-901D-BE8AE895C821}" srcOrd="33" destOrd="0" parTransId="{85E4AD6C-201F-448E-AB33-65566C56E879}" sibTransId="{EC22FD24-55FA-470B-A11F-A2C02811CC71}"/>
    <dgm:cxn modelId="{37E0546F-CF78-4C8A-9307-9B9CA7263C00}" type="presOf" srcId="{89918BDE-D6FA-4314-AA42-43426B06130E}" destId="{C92C73D0-0868-4F70-905A-7A62734B2A6A}" srcOrd="0" destOrd="0" presId="urn:microsoft.com/office/officeart/2005/8/layout/cycle2"/>
    <dgm:cxn modelId="{DCED2450-00B2-46A8-A08F-BD75526A4BBD}" type="presOf" srcId="{86E08DD8-37F0-43EA-A4C6-F12B07A372C7}" destId="{0B3E9032-3902-463F-B436-0798A35C9EC5}" srcOrd="0" destOrd="0" presId="urn:microsoft.com/office/officeart/2005/8/layout/cycle2"/>
    <dgm:cxn modelId="{F3F0F971-D8C3-454F-BA87-E7E5D1BADD1E}" type="presOf" srcId="{6E35783B-B4B9-4AF3-BB68-EC2DB3060BE5}" destId="{80DBCA40-2BA0-486C-9739-9EB1943722FB}" srcOrd="1" destOrd="0" presId="urn:microsoft.com/office/officeart/2005/8/layout/cycle2"/>
    <dgm:cxn modelId="{39A1F472-3E0B-438E-A508-FE898CEA4CB4}" srcId="{F782ACB2-4612-4553-92E3-6A48A4C26154}" destId="{5F2EF8CF-431B-45E9-8F94-2DA9BB4297A8}" srcOrd="38" destOrd="0" parTransId="{EF3B0539-08F0-4AEB-8B05-C7438EBEC90D}" sibTransId="{E7380703-8E28-4A7A-8627-0A55F51FBAA5}"/>
    <dgm:cxn modelId="{5DBFD453-FB5F-4608-83D7-0B1FF6A35C08}" type="presOf" srcId="{9EC183D0-3CE1-4A18-882B-49A4F305FE23}" destId="{07EB8474-810E-4E8A-BE93-02F62BBDD45D}" srcOrd="0" destOrd="0" presId="urn:microsoft.com/office/officeart/2005/8/layout/cycle2"/>
    <dgm:cxn modelId="{360C9B74-3EB5-43EE-A271-4F474DDE81A4}" type="presOf" srcId="{1A0C354F-E76C-464E-99A7-D2B04C140783}" destId="{BCCD1735-3374-4721-BEF9-11CCD9A2DD48}" srcOrd="0" destOrd="0" presId="urn:microsoft.com/office/officeart/2005/8/layout/cycle2"/>
    <dgm:cxn modelId="{1A0C4376-BC77-4A0E-B237-3D6CBC9C226F}" type="presOf" srcId="{5A0D382F-1AEE-4869-A6BD-89E7CCC2BA45}" destId="{2B3C09D0-6E4A-4698-ADBA-7CF55040E0C7}" srcOrd="0" destOrd="0" presId="urn:microsoft.com/office/officeart/2005/8/layout/cycle2"/>
    <dgm:cxn modelId="{EBF0F276-347C-4207-9A17-D11421AF7ECD}" srcId="{F782ACB2-4612-4553-92E3-6A48A4C26154}" destId="{6E44D217-0802-4975-8DF8-F7C136B68DB7}" srcOrd="26" destOrd="0" parTransId="{CB27C74D-2568-4D83-8948-2A0E7A73E53C}" sibTransId="{873D13AE-B310-4B50-82C5-564D626D2011}"/>
    <dgm:cxn modelId="{ECC11477-B415-4A60-9A15-4870646B8260}" type="presOf" srcId="{4E475F1B-56A2-420F-8D83-9A7AC5B9161D}" destId="{E231C36B-28CA-4A1A-A65A-7FC8C917C670}" srcOrd="0" destOrd="0" presId="urn:microsoft.com/office/officeart/2005/8/layout/cycle2"/>
    <dgm:cxn modelId="{36BA6658-F2B8-4DD8-85DE-5488FE90B8CC}" type="presOf" srcId="{59F5D80D-D394-4DA8-B1EE-BFD2C35E8698}" destId="{5955EC28-6A5B-4854-97FD-56BF004F7A93}" srcOrd="0" destOrd="0" presId="urn:microsoft.com/office/officeart/2005/8/layout/cycle2"/>
    <dgm:cxn modelId="{B6AE1B59-E283-4BB6-9FA2-80B5299AF478}" type="presOf" srcId="{C6174C84-7FB8-4990-A374-11A6F5468B6B}" destId="{C92C73D0-0868-4F70-905A-7A62734B2A6A}" srcOrd="0" destOrd="8" presId="urn:microsoft.com/office/officeart/2005/8/layout/cycle2"/>
    <dgm:cxn modelId="{1F86C37A-AC59-430D-B157-A5998A6B4E50}" type="presOf" srcId="{69B5AF83-9CA8-4331-BB93-A02B0A37E7C4}" destId="{7FBA136C-815F-4FB3-A797-A7F155D00FEA}" srcOrd="0" destOrd="0" presId="urn:microsoft.com/office/officeart/2005/8/layout/cycle2"/>
    <dgm:cxn modelId="{F4224B7B-4407-4E7E-832A-8A1D5440C0DE}" type="presOf" srcId="{F001FD18-B1D7-4F34-A7E1-10B3A14FEF0D}" destId="{FA3F2989-2837-4DF6-B22E-22C68B74BA10}" srcOrd="0" destOrd="0" presId="urn:microsoft.com/office/officeart/2005/8/layout/cycle2"/>
    <dgm:cxn modelId="{A771957D-C0BB-42B2-B748-008DADD8EB72}" srcId="{89918BDE-D6FA-4314-AA42-43426B06130E}" destId="{C6174C84-7FB8-4990-A374-11A6F5468B6B}" srcOrd="7" destOrd="0" parTransId="{A043A685-BBD3-44A2-ABA4-6B8B58E98DC3}" sibTransId="{B2C5C920-4430-4BEF-948A-5D628ACD8D2A}"/>
    <dgm:cxn modelId="{E838C97E-1E52-4CAA-A11D-8855C6ECDE87}" type="presOf" srcId="{A4FDAD97-0EA5-45C9-8762-1408CDFC1A27}" destId="{7418C013-9F65-49B4-8AB4-02A8A7E8B2B1}" srcOrd="0" destOrd="0" presId="urn:microsoft.com/office/officeart/2005/8/layout/cycle2"/>
    <dgm:cxn modelId="{14F13E80-1149-4A0F-A4B5-58EAF15ECA23}" srcId="{F782ACB2-4612-4553-92E3-6A48A4C26154}" destId="{39148D83-4879-4E9B-AE84-10D20CF147C3}" srcOrd="18" destOrd="0" parTransId="{0648DC5F-1B7B-4F70-B147-70F19C532AA1}" sibTransId="{901D3EC9-C2CB-4B80-BFE1-3F4CF8FDB584}"/>
    <dgm:cxn modelId="{FB25F580-8522-4740-B99F-8267BCA71C32}" srcId="{89918BDE-D6FA-4314-AA42-43426B06130E}" destId="{1D74A9AD-81C6-4DBB-88E9-E77885271C8C}" srcOrd="1" destOrd="0" parTransId="{6F8F9B36-8CBF-43C4-86A5-556A7FF8723E}" sibTransId="{5EA41EF7-8C73-4B9A-9337-D023007F0C73}"/>
    <dgm:cxn modelId="{08C9E881-6063-427C-924C-40C7E45D2B9C}" type="presOf" srcId="{CA72D8A3-9D41-4F98-98F7-F56B1CBA674F}" destId="{0622AEEF-FEE1-41CF-A694-BB87DF404F74}" srcOrd="1" destOrd="0" presId="urn:microsoft.com/office/officeart/2005/8/layout/cycle2"/>
    <dgm:cxn modelId="{33634B83-5D42-4E23-A534-1FD77063C5A8}" srcId="{F782ACB2-4612-4553-92E3-6A48A4C26154}" destId="{312A5487-8CD4-49FA-9CB2-6003233688EF}" srcOrd="21" destOrd="0" parTransId="{6F986C7B-EB5E-4FA9-9F02-54203E6A38B2}" sibTransId="{A241EA7C-0AE6-49DA-868A-F7E41DB8331E}"/>
    <dgm:cxn modelId="{5F759883-6CAF-4793-892D-90FF307B7F39}" srcId="{F782ACB2-4612-4553-92E3-6A48A4C26154}" destId="{F001FD18-B1D7-4F34-A7E1-10B3A14FEF0D}" srcOrd="15" destOrd="0" parTransId="{47531BBA-A066-410C-90C4-75A7B3CF6C37}" sibTransId="{59F6F98C-7F28-44B6-AA26-C56ABFEA206B}"/>
    <dgm:cxn modelId="{66DAB685-5FEE-4543-A69C-434AC6D44FA7}" type="presOf" srcId="{B2ADDBB6-F258-45A2-8853-0F7137E8E7A9}" destId="{5BF8D29C-B7EB-4E6D-8F09-412E3D4E06C9}" srcOrd="1" destOrd="0" presId="urn:microsoft.com/office/officeart/2005/8/layout/cycle2"/>
    <dgm:cxn modelId="{03727586-C177-4F9F-A8F5-7DEE69ED0297}" srcId="{F782ACB2-4612-4553-92E3-6A48A4C26154}" destId="{05F9165C-A234-4634-B1A7-DCB7BA68D40C}" srcOrd="13" destOrd="0" parTransId="{26966DA9-DC8C-4538-894C-0F8A7AD6A4D2}" sibTransId="{68C3C81B-18E8-41C4-BFC6-2C443E6EE655}"/>
    <dgm:cxn modelId="{D9290187-991C-46D0-9181-06587D9437DD}" type="presOf" srcId="{5A00C8DA-C3C0-4052-89CA-1C9ABD112061}" destId="{C92C73D0-0868-4F70-905A-7A62734B2A6A}" srcOrd="0" destOrd="9" presId="urn:microsoft.com/office/officeart/2005/8/layout/cycle2"/>
    <dgm:cxn modelId="{154F0D88-7301-4C3E-ADF8-5A7D5EADE7EA}" type="presOf" srcId="{19319B2C-5BDC-4EB3-A674-97A1478B545E}" destId="{A854D6C3-A9F6-4889-B95E-C4590598BF15}" srcOrd="0" destOrd="0" presId="urn:microsoft.com/office/officeart/2005/8/layout/cycle2"/>
    <dgm:cxn modelId="{C00E988A-144B-4211-A574-9B41FA9CBCF3}" type="presOf" srcId="{EAE485E3-A2DC-422A-B964-163E72C7D527}" destId="{7D136A40-4E7A-4E9A-9C18-C15FEB3E9255}" srcOrd="0" destOrd="0" presId="urn:microsoft.com/office/officeart/2005/8/layout/cycle2"/>
    <dgm:cxn modelId="{B6D4498B-79F7-4926-85C0-0C74D3A72AC3}" type="presOf" srcId="{02DA92A8-89D6-47EA-963F-C3C7FC67C85B}" destId="{3FCF7CE9-ED77-4A7C-9F22-D445D37078AE}" srcOrd="1" destOrd="0" presId="urn:microsoft.com/office/officeart/2005/8/layout/cycle2"/>
    <dgm:cxn modelId="{A7D1DD8D-59E4-44BF-9B8A-A1083E7D7A21}" type="presOf" srcId="{FC636A7A-CAD8-4393-9B2E-188CE112CD10}" destId="{FFA97E59-6B24-429C-9B6D-8968FB096363}" srcOrd="1" destOrd="0" presId="urn:microsoft.com/office/officeart/2005/8/layout/cycle2"/>
    <dgm:cxn modelId="{9D40278F-1268-4F9F-8F68-3D2CBE3127C8}" type="presOf" srcId="{AAACDA48-029D-447D-9AE8-BF1CB90887F8}" destId="{816E1FA3-2B38-45F9-AB8C-0EEB2788EE42}" srcOrd="0" destOrd="0" presId="urn:microsoft.com/office/officeart/2005/8/layout/cycle2"/>
    <dgm:cxn modelId="{54FED98F-AB5E-4BEF-A86E-239C32A65418}" srcId="{F782ACB2-4612-4553-92E3-6A48A4C26154}" destId="{29610E26-1393-448B-8FD6-78061450B16B}" srcOrd="6" destOrd="0" parTransId="{5D194221-4572-481E-A145-411B7D2E5848}" sibTransId="{4E475F1B-56A2-420F-8D83-9A7AC5B9161D}"/>
    <dgm:cxn modelId="{3F904190-EC7A-468F-8079-9E0D0309FE61}" srcId="{F782ACB2-4612-4553-92E3-6A48A4C26154}" destId="{F82F01E0-1BCF-432A-834D-D0718C225E79}" srcOrd="23" destOrd="0" parTransId="{AA715B28-8262-4AEC-9B11-A1F3E142AEE3}" sibTransId="{73E57CB0-43F1-4C49-8823-A48B6805997E}"/>
    <dgm:cxn modelId="{4E2E2E91-208B-40C5-99B6-AEEC5E9E611A}" type="presOf" srcId="{9E68FA1B-32E4-4D3A-BDA9-F245DF7037EF}" destId="{9DB23D75-0980-4D96-93A1-727F2883C95B}" srcOrd="1" destOrd="0" presId="urn:microsoft.com/office/officeart/2005/8/layout/cycle2"/>
    <dgm:cxn modelId="{CFFB4C91-E6E0-4E23-B6FB-CC8D5D691C6E}" type="presOf" srcId="{91E5E8F0-39A5-4E73-A7C8-125C237D1170}" destId="{0C0A4302-AC90-49E1-80BE-523B58A2D864}" srcOrd="1" destOrd="0" presId="urn:microsoft.com/office/officeart/2005/8/layout/cycle2"/>
    <dgm:cxn modelId="{E0F0D792-90BA-46A2-AB59-1FCF89A8C39E}" type="presOf" srcId="{91E5E8F0-39A5-4E73-A7C8-125C237D1170}" destId="{B8E405CF-5FB0-4931-A03D-9BF304E6CDDA}" srcOrd="0" destOrd="0" presId="urn:microsoft.com/office/officeart/2005/8/layout/cycle2"/>
    <dgm:cxn modelId="{A94E1E98-18A1-4716-B6FB-67F099EFBBB4}" srcId="{F782ACB2-4612-4553-92E3-6A48A4C26154}" destId="{5788DBF4-34B6-4C26-980E-7062BBC88091}" srcOrd="29" destOrd="0" parTransId="{E89C8546-8D00-4BCE-BF01-083E1F9A4BBE}" sibTransId="{39815DA4-6D5A-4ECF-8C2C-C40A2BB0DBA6}"/>
    <dgm:cxn modelId="{D68BF498-CB6A-49B5-85BF-6572AA131006}" type="presOf" srcId="{8AE02D32-89F4-4BA1-BFB8-062B90AF7C26}" destId="{E212FFF4-9223-45FB-8A97-08FC78EC227F}" srcOrd="0" destOrd="0" presId="urn:microsoft.com/office/officeart/2005/8/layout/cycle2"/>
    <dgm:cxn modelId="{2FC8C29C-D7C2-42D9-9361-64977B2F0541}" type="presOf" srcId="{5DE56BE3-5DC5-48D1-BB0A-6EB62A83E2E3}" destId="{DEE6E533-E546-47B9-9D29-1053972B7A59}" srcOrd="1" destOrd="0" presId="urn:microsoft.com/office/officeart/2005/8/layout/cycle2"/>
    <dgm:cxn modelId="{A6055C9E-621B-49AC-BAEB-A8FCBA6A177A}" type="presOf" srcId="{DA7FF8DD-13B0-4AAC-B0D2-E9BC2FABA4D6}" destId="{C46B9099-149F-4D79-B1D7-B378097F05F4}" srcOrd="1" destOrd="0" presId="urn:microsoft.com/office/officeart/2005/8/layout/cycle2"/>
    <dgm:cxn modelId="{A1A6DCA1-0B36-485F-93D7-F197077BB9AD}" type="presOf" srcId="{8F63D31F-83CD-4DB9-A0F4-0D259C5817DB}" destId="{C238A059-EBCB-4E8A-9C70-350A7112246D}" srcOrd="0" destOrd="0" presId="urn:microsoft.com/office/officeart/2005/8/layout/cycle2"/>
    <dgm:cxn modelId="{1B3F2CA2-7825-4CFD-9A64-DB308FB32A27}" srcId="{F782ACB2-4612-4553-92E3-6A48A4C26154}" destId="{1BD29E34-8916-45A9-80A6-58C4AB44DFF5}" srcOrd="8" destOrd="0" parTransId="{6A5BBF7B-F8A7-4654-83BB-1778F868C663}" sibTransId="{25DF600C-192F-49B2-930A-B89C27D1471E}"/>
    <dgm:cxn modelId="{B91B44A2-41CA-4E6E-99FF-1E898A41DAC7}" type="presOf" srcId="{672359C6-6889-48DE-9B06-BCF13E50CF81}" destId="{260B842C-BA56-4835-9181-EEB1DAD49F6C}" srcOrd="0" destOrd="0" presId="urn:microsoft.com/office/officeart/2005/8/layout/cycle2"/>
    <dgm:cxn modelId="{79A5F3A2-8CA3-4D24-AC46-666013183383}" srcId="{F782ACB2-4612-4553-92E3-6A48A4C26154}" destId="{01209924-388A-4250-B08E-117FC77350F4}" srcOrd="32" destOrd="0" parTransId="{E62947DF-C385-4541-A312-E52B21ED4FCA}" sibTransId="{07D44A3D-B9E7-4A59-8407-0DE9361B04F4}"/>
    <dgm:cxn modelId="{63649AA3-0F23-4A6E-9FBB-F4C8EAB742E5}" type="presOf" srcId="{901D3EC9-C2CB-4B80-BFE1-3F4CF8FDB584}" destId="{CBD13A52-164D-4181-A713-C4AFB6DAEA44}" srcOrd="0" destOrd="0" presId="urn:microsoft.com/office/officeart/2005/8/layout/cycle2"/>
    <dgm:cxn modelId="{796236A4-3E18-4F5D-93C7-C4ED97AC880F}" type="presOf" srcId="{8AE02D32-89F4-4BA1-BFB8-062B90AF7C26}" destId="{1FA59E5A-50A4-47E4-96D2-6EF9AAAC1164}" srcOrd="1" destOrd="0" presId="urn:microsoft.com/office/officeart/2005/8/layout/cycle2"/>
    <dgm:cxn modelId="{F9246AA4-89DE-4505-8C6D-C0CFB0CF9EC5}" srcId="{F782ACB2-4612-4553-92E3-6A48A4C26154}" destId="{A40F6EAB-2B60-4CC1-9F49-D5903D3A616E}" srcOrd="31" destOrd="0" parTransId="{F4D7EDD7-9115-44DB-8D8A-E38036FA3738}" sibTransId="{3ACAB2F6-3910-4D69-8736-C9991D30DB30}"/>
    <dgm:cxn modelId="{9599F2A4-EB78-497F-A5BA-679B92B768AD}" srcId="{89918BDE-D6FA-4314-AA42-43426B06130E}" destId="{B21B2896-F6CE-4A63-BCA6-5C2233B55A6E}" srcOrd="17" destOrd="0" parTransId="{0EEF3ACC-8E2F-4060-8D94-73B1746C0B26}" sibTransId="{8D4703C6-0DCD-45B7-9A96-B81C0879240B}"/>
    <dgm:cxn modelId="{0712C2A5-C5CA-412E-82AF-D16365C32D53}" type="presOf" srcId="{F782ACB2-4612-4553-92E3-6A48A4C26154}" destId="{579EF5EA-2842-4ADF-99C3-1421009C0FB3}" srcOrd="0" destOrd="0" presId="urn:microsoft.com/office/officeart/2005/8/layout/cycle2"/>
    <dgm:cxn modelId="{208FFBA6-7358-4362-BB9E-E1F601D69AEE}" type="presOf" srcId="{68C3C81B-18E8-41C4-BFC6-2C443E6EE655}" destId="{99F13AA2-4621-4753-B0A6-6FC776CD84C9}" srcOrd="0" destOrd="0" presId="urn:microsoft.com/office/officeart/2005/8/layout/cycle2"/>
    <dgm:cxn modelId="{9A5B3BA7-B9EC-4CA2-8B0F-8A61F3E6B651}" srcId="{89918BDE-D6FA-4314-AA42-43426B06130E}" destId="{B707315F-EBB5-41DC-8A13-19B168468F89}" srcOrd="16" destOrd="0" parTransId="{75DDFA2A-8E0C-4524-B6F2-E3947B5FB1A8}" sibTransId="{F4221853-DCC2-4CC0-A93F-02401D8DF5C8}"/>
    <dgm:cxn modelId="{13364AA7-D7CB-4A48-8E27-8DEBB8735B2C}" type="presOf" srcId="{02DA92A8-89D6-47EA-963F-C3C7FC67C85B}" destId="{4FA142AC-EA5D-4984-8048-424EC72B37CF}" srcOrd="0" destOrd="0" presId="urn:microsoft.com/office/officeart/2005/8/layout/cycle2"/>
    <dgm:cxn modelId="{B5E86FA8-66AC-4FC4-A6F1-7D17931A451E}" type="presOf" srcId="{5F2EF8CF-431B-45E9-8F94-2DA9BB4297A8}" destId="{3B7728B1-9C76-43A6-8828-2FFE1A19CD4E}" srcOrd="0" destOrd="0" presId="urn:microsoft.com/office/officeart/2005/8/layout/cycle2"/>
    <dgm:cxn modelId="{85EA6AAB-94F8-4755-A0EB-9B46D56FE104}" type="presOf" srcId="{07C7F15B-D0A0-4D07-9A8E-F6785B515355}" destId="{C92C73D0-0868-4F70-905A-7A62734B2A6A}" srcOrd="0" destOrd="20" presId="urn:microsoft.com/office/officeart/2005/8/layout/cycle2"/>
    <dgm:cxn modelId="{A47951AD-E493-4913-BC3A-AB78CD861898}" type="presOf" srcId="{A4F909E9-C1CF-4770-B928-FEF6E41B5333}" destId="{6E753D97-6691-46AF-88CF-60F766A84A1F}" srcOrd="1" destOrd="0" presId="urn:microsoft.com/office/officeart/2005/8/layout/cycle2"/>
    <dgm:cxn modelId="{F00E47B2-D248-4E3B-B959-DF8E0CAE9B5E}" type="presOf" srcId="{5F8AB2A9-0DCE-42A5-8039-31C151CDBC91}" destId="{E7F9412A-75FE-4263-8476-D8B02CF380F3}" srcOrd="0" destOrd="0" presId="urn:microsoft.com/office/officeart/2005/8/layout/cycle2"/>
    <dgm:cxn modelId="{8A2E68B2-00BF-4A54-B310-2012E6BAFB72}" type="presOf" srcId="{25DF600C-192F-49B2-930A-B89C27D1471E}" destId="{C8C1E075-9C61-4E77-BBAB-A2307E2F9662}" srcOrd="1" destOrd="0" presId="urn:microsoft.com/office/officeart/2005/8/layout/cycle2"/>
    <dgm:cxn modelId="{A8C84BB3-2D17-4979-8159-066505EF8902}" type="presOf" srcId="{21E71F4A-E4AC-48B6-A95D-F54E9E096DDF}" destId="{C92C73D0-0868-4F70-905A-7A62734B2A6A}" srcOrd="0" destOrd="7" presId="urn:microsoft.com/office/officeart/2005/8/layout/cycle2"/>
    <dgm:cxn modelId="{44BF4CB3-4DCD-4B7D-95DB-7319CBB2F262}" type="presOf" srcId="{897CAD2D-F73B-470D-B77D-BCB32DA560D4}" destId="{CAB56CDA-741F-426D-8FE0-AE118C809475}" srcOrd="0" destOrd="0" presId="urn:microsoft.com/office/officeart/2005/8/layout/cycle2"/>
    <dgm:cxn modelId="{0A0A51B3-80D9-49EF-8DE0-887EFCB1C3A0}" type="presOf" srcId="{873D13AE-B310-4B50-82C5-564D626D2011}" destId="{8F52B59F-72EA-4EF4-A000-71393DE3DC97}" srcOrd="1" destOrd="0" presId="urn:microsoft.com/office/officeart/2005/8/layout/cycle2"/>
    <dgm:cxn modelId="{5980D2B3-3860-4CA2-B9B7-AA775AA5219A}" type="presOf" srcId="{1B5EF6B5-5A07-440B-AB29-0D5DF0DF1BFD}" destId="{C92C73D0-0868-4F70-905A-7A62734B2A6A}" srcOrd="0" destOrd="15" presId="urn:microsoft.com/office/officeart/2005/8/layout/cycle2"/>
    <dgm:cxn modelId="{CB6D15B5-935C-4050-B62C-A44AFC026520}" type="presOf" srcId="{4E475F1B-56A2-420F-8D83-9A7AC5B9161D}" destId="{0F935747-2475-4B54-A4BD-D00DA4235B83}" srcOrd="1" destOrd="0" presId="urn:microsoft.com/office/officeart/2005/8/layout/cycle2"/>
    <dgm:cxn modelId="{D67C90B5-FAF9-494C-8CE2-A9A10E04F1E6}" type="presOf" srcId="{B21B2896-F6CE-4A63-BCA6-5C2233B55A6E}" destId="{C92C73D0-0868-4F70-905A-7A62734B2A6A}" srcOrd="0" destOrd="18" presId="urn:microsoft.com/office/officeart/2005/8/layout/cycle2"/>
    <dgm:cxn modelId="{79D0C8B5-7F77-4990-BC7D-E4DF8A30F093}" srcId="{F782ACB2-4612-4553-92E3-6A48A4C26154}" destId="{C123F58B-2F00-4731-8318-EA8BAA60A69D}" srcOrd="20" destOrd="0" parTransId="{ADD49D0A-F77A-4924-B2AC-3D10130090D6}" sibTransId="{CA72D8A3-9D41-4F98-98F7-F56B1CBA674F}"/>
    <dgm:cxn modelId="{59D263B7-AEDD-43EB-9DF5-28369A65AC26}" type="presOf" srcId="{1D74A9AD-81C6-4DBB-88E9-E77885271C8C}" destId="{C92C73D0-0868-4F70-905A-7A62734B2A6A}" srcOrd="0" destOrd="2" presId="urn:microsoft.com/office/officeart/2005/8/layout/cycle2"/>
    <dgm:cxn modelId="{705850B9-8D44-4B14-B011-DB4214067E9D}" type="presOf" srcId="{FC636A7A-CAD8-4393-9B2E-188CE112CD10}" destId="{ADC3AC42-E194-4C29-8A28-ABEC2168A2B9}" srcOrd="0" destOrd="0" presId="urn:microsoft.com/office/officeart/2005/8/layout/cycle2"/>
    <dgm:cxn modelId="{F718ABBA-7C65-4F86-BEA7-DAD4C5EC588D}" srcId="{F782ACB2-4612-4553-92E3-6A48A4C26154}" destId="{AAACDA48-029D-447D-9AE8-BF1CB90887F8}" srcOrd="19" destOrd="0" parTransId="{C5422A07-4233-4B7D-A876-C74DE877A7F9}" sibTransId="{35443D96-6A67-478A-A544-1C8155B5F62C}"/>
    <dgm:cxn modelId="{DB27B6BB-9B7E-4D3F-9EFF-26009B00ECDE}" type="presOf" srcId="{39148D83-4879-4E9B-AE84-10D20CF147C3}" destId="{EB66E90A-B112-40E2-B773-B1A59659C6EB}" srcOrd="0" destOrd="0" presId="urn:microsoft.com/office/officeart/2005/8/layout/cycle2"/>
    <dgm:cxn modelId="{EAADA3BC-EBE2-42C8-B9E0-3C38057A0A11}" srcId="{F782ACB2-4612-4553-92E3-6A48A4C26154}" destId="{59F5D80D-D394-4DA8-B1EE-BFD2C35E8698}" srcOrd="7" destOrd="0" parTransId="{F6DF53FE-CC41-4648-B644-9A13CD613414}" sibTransId="{A4FDAD97-0EA5-45C9-8762-1408CDFC1A27}"/>
    <dgm:cxn modelId="{A6106CBD-AD25-4585-9CC2-47A4B5DD9272}" type="presOf" srcId="{9F16DEB4-2D88-4237-BB26-EE193361411A}" destId="{E4F5DE49-5EAA-4300-BD85-3AA32446283C}" srcOrd="0" destOrd="0" presId="urn:microsoft.com/office/officeart/2005/8/layout/cycle2"/>
    <dgm:cxn modelId="{A27C27BE-E5CC-42C3-826C-03AB98BD55B6}" type="presOf" srcId="{B2ADDBB6-F258-45A2-8853-0F7137E8E7A9}" destId="{9BC14663-185B-4A89-97AE-169B3D438678}" srcOrd="0" destOrd="0" presId="urn:microsoft.com/office/officeart/2005/8/layout/cycle2"/>
    <dgm:cxn modelId="{07E62CBF-11EB-4EBF-87EA-DFBE347DAD9D}" srcId="{F782ACB2-4612-4553-92E3-6A48A4C26154}" destId="{9C07C544-A240-4FE5-8E59-C412CDCC06A5}" srcOrd="2" destOrd="0" parTransId="{01829E43-87FB-46D3-89AF-1246AED576BA}" sibTransId="{DA7FF8DD-13B0-4AAC-B0D2-E9BC2FABA4D6}"/>
    <dgm:cxn modelId="{F98096BF-FFBC-45D8-9EA6-B022EBDD6E5A}" type="presOf" srcId="{5D2C154A-692A-44E2-A041-B9F19C43FEF2}" destId="{5A44537F-E502-484A-B54C-161A75387D52}" srcOrd="0" destOrd="0" presId="urn:microsoft.com/office/officeart/2005/8/layout/cycle2"/>
    <dgm:cxn modelId="{0837C5C5-33AB-471C-877C-87B3AF9DE7F4}" type="presOf" srcId="{BAC2B8D5-2C5B-4AE8-BBDD-D8E76DCD8C2E}" destId="{5B2F39AC-1722-4B2A-8F41-3B9574CC55A3}" srcOrd="1" destOrd="0" presId="urn:microsoft.com/office/officeart/2005/8/layout/cycle2"/>
    <dgm:cxn modelId="{A61335C6-83C9-40B2-B635-638704B41FB6}" srcId="{F782ACB2-4612-4553-92E3-6A48A4C26154}" destId="{19319B2C-5BDC-4EB3-A674-97A1478B545E}" srcOrd="36" destOrd="0" parTransId="{F553D456-F731-4D3A-B46D-F817CB7F5851}" sibTransId="{B2ADDBB6-F258-45A2-8853-0F7137E8E7A9}"/>
    <dgm:cxn modelId="{F01A8AC7-A4E4-4C02-8F37-60F14A9F661B}" type="presOf" srcId="{873D13AE-B310-4B50-82C5-564D626D2011}" destId="{2F327EB4-0D8B-437E-BB14-A326EA173FCC}" srcOrd="0" destOrd="0" presId="urn:microsoft.com/office/officeart/2005/8/layout/cycle2"/>
    <dgm:cxn modelId="{266002C8-7A93-4FCD-98BC-113F0F7C96F9}" srcId="{89918BDE-D6FA-4314-AA42-43426B06130E}" destId="{0A377059-9A80-49CD-882A-AE3A6E2487D8}" srcOrd="12" destOrd="0" parTransId="{6B9E7376-9DB4-4350-AAE6-F864CAD282B5}" sibTransId="{60EDA086-3403-4201-B49C-E2F2D8C68667}"/>
    <dgm:cxn modelId="{285F7CC9-9EA5-4BF0-B3D3-1F1C922AF156}" type="presOf" srcId="{73E57CB0-43F1-4C49-8823-A48B6805997E}" destId="{F31A80A4-265E-4576-A76C-69F7407682D5}" srcOrd="1" destOrd="0" presId="urn:microsoft.com/office/officeart/2005/8/layout/cycle2"/>
    <dgm:cxn modelId="{528135CA-B019-438C-895B-95DCD1124AA8}" type="presOf" srcId="{0A377059-9A80-49CD-882A-AE3A6E2487D8}" destId="{C92C73D0-0868-4F70-905A-7A62734B2A6A}" srcOrd="0" destOrd="13" presId="urn:microsoft.com/office/officeart/2005/8/layout/cycle2"/>
    <dgm:cxn modelId="{A45FA6CA-BF67-4968-BA2C-A3E181681DEA}" srcId="{F782ACB2-4612-4553-92E3-6A48A4C26154}" destId="{BCD4B6D1-2E17-4359-A953-212A9B519E85}" srcOrd="9" destOrd="0" parTransId="{A72804B9-8062-4016-90E8-F9C7DC654C15}" sibTransId="{EAE485E3-A2DC-422A-B964-163E72C7D527}"/>
    <dgm:cxn modelId="{8A122CCE-2659-425F-A9CA-F55CBE733EE2}" srcId="{F782ACB2-4612-4553-92E3-6A48A4C26154}" destId="{5D2C154A-692A-44E2-A041-B9F19C43FEF2}" srcOrd="3" destOrd="0" parTransId="{794CA92E-A13F-4F43-B270-B021D0F5EB93}" sibTransId="{1A0C354F-E76C-464E-99A7-D2B04C140783}"/>
    <dgm:cxn modelId="{29012FCE-594E-4E96-858A-1CEC38742264}" type="presOf" srcId="{897CAD2D-F73B-470D-B77D-BCB32DA560D4}" destId="{2B62F0BB-CB73-4B2D-A47A-2C1910C71ADC}" srcOrd="1" destOrd="0" presId="urn:microsoft.com/office/officeart/2005/8/layout/cycle2"/>
    <dgm:cxn modelId="{618CD1CE-132F-4BA4-A87B-3153DA3786A6}" srcId="{89918BDE-D6FA-4314-AA42-43426B06130E}" destId="{D896973B-7456-4990-A2BD-D79278F6A8D6}" srcOrd="15" destOrd="0" parTransId="{CA5A810F-5B93-47B6-98C0-A38030877950}" sibTransId="{D5CFD6CF-3D32-4304-A980-56C49F6F9AA9}"/>
    <dgm:cxn modelId="{CAB836D0-2252-42AC-BF54-860B11308E65}" type="presOf" srcId="{1BCBAE4C-8C90-4307-A8B1-A7F25B803D11}" destId="{38A7A843-117D-4A8F-B652-3F637D1BA054}" srcOrd="0" destOrd="0" presId="urn:microsoft.com/office/officeart/2005/8/layout/cycle2"/>
    <dgm:cxn modelId="{F3DD90D0-AD16-452A-9703-6D11DBE5EAC7}" type="presOf" srcId="{A4C54538-F7D4-4311-A51D-4E2F34EA916C}" destId="{BDE13CD6-B50F-44ED-BD83-729ED5971995}" srcOrd="0" destOrd="0" presId="urn:microsoft.com/office/officeart/2005/8/layout/cycle2"/>
    <dgm:cxn modelId="{74E99FD0-3DED-4F9B-864D-CC6D317374B1}" type="presOf" srcId="{D7AD315B-0060-4B2C-BA42-07A72CF0DF62}" destId="{301FE2EF-9FED-451A-9979-7EA2CEC731F6}" srcOrd="1" destOrd="0" presId="urn:microsoft.com/office/officeart/2005/8/layout/cycle2"/>
    <dgm:cxn modelId="{065B9BD2-3E3F-4155-AD50-C08DE96BD67D}" type="presOf" srcId="{CA1064A9-8743-41E2-AE44-DEDB5E26EACD}" destId="{1AA99294-2501-42DA-ADDA-813C2A0D167F}" srcOrd="0" destOrd="0" presId="urn:microsoft.com/office/officeart/2005/8/layout/cycle2"/>
    <dgm:cxn modelId="{01D6C3D6-FFE6-45EF-B0CB-6B0316C8DA25}" type="presOf" srcId="{05F9165C-A234-4634-B1A7-DCB7BA68D40C}" destId="{8B74F080-8313-4728-B1E9-D87A06E9E800}" srcOrd="0" destOrd="0" presId="urn:microsoft.com/office/officeart/2005/8/layout/cycle2"/>
    <dgm:cxn modelId="{506C4CD7-BA17-4BF7-B386-0D0E04EAA8FD}" type="presOf" srcId="{0E9538A1-D224-4F2B-BC74-C9C4812F038F}" destId="{C92C73D0-0868-4F70-905A-7A62734B2A6A}" srcOrd="0" destOrd="10" presId="urn:microsoft.com/office/officeart/2005/8/layout/cycle2"/>
    <dgm:cxn modelId="{D0B0BAD7-0E60-498C-883C-B9674D0D7FD8}" type="presOf" srcId="{57830796-B9E1-440E-A924-530949252A0A}" destId="{09497094-52B8-416E-9902-37FB4C94E7F2}" srcOrd="0" destOrd="0" presId="urn:microsoft.com/office/officeart/2005/8/layout/cycle2"/>
    <dgm:cxn modelId="{0F4A4FD8-84D5-4E19-BC41-DF8B9CC3BBAE}" type="presOf" srcId="{3ACAB2F6-3910-4D69-8736-C9991D30DB30}" destId="{7A362786-920B-4FB9-A3D5-D0E741B76071}" srcOrd="0" destOrd="0" presId="urn:microsoft.com/office/officeart/2005/8/layout/cycle2"/>
    <dgm:cxn modelId="{7A77BED8-0E1D-45F6-9865-5715EF6FB1BA}" srcId="{F782ACB2-4612-4553-92E3-6A48A4C26154}" destId="{9767C2C5-7A9B-4BF9-AEDC-08BB61E68CEC}" srcOrd="5" destOrd="0" parTransId="{94D864BB-0337-46E0-936D-BDFF24969167}" sibTransId="{5DE56BE3-5DC5-48D1-BB0A-6EB62A83E2E3}"/>
    <dgm:cxn modelId="{2B1FD8DA-568C-4E3E-8F87-09C87623F6FC}" srcId="{F782ACB2-4612-4553-92E3-6A48A4C26154}" destId="{8F63D31F-83CD-4DB9-A0F4-0D259C5817DB}" srcOrd="14" destOrd="0" parTransId="{62CF8A98-F58E-4911-89F5-912F4D8957CE}" sibTransId="{A4F909E9-C1CF-4770-B928-FEF6E41B5333}"/>
    <dgm:cxn modelId="{0D620FDE-5A2B-4529-A9FF-094EF8423CAC}" srcId="{89918BDE-D6FA-4314-AA42-43426B06130E}" destId="{0E9538A1-D224-4F2B-BC74-C9C4812F038F}" srcOrd="9" destOrd="0" parTransId="{6E1AEDE3-B301-473B-9F89-D4457C133A8E}" sibTransId="{95224C3B-71DE-4821-B8D9-7FEB7780AD67}"/>
    <dgm:cxn modelId="{266346DF-62B9-4A2D-A557-2DD70F539334}" type="presOf" srcId="{7D49664A-84DE-42F7-9866-9BFD9F3DDC7A}" destId="{430AD93E-9CDA-40BE-8BB8-B35AB1DDED73}" srcOrd="0" destOrd="0" presId="urn:microsoft.com/office/officeart/2005/8/layout/cycle2"/>
    <dgm:cxn modelId="{1C6BB6DF-A541-4DED-B79C-45440FCF4BDD}" type="presOf" srcId="{56EE6181-8957-4FE0-91F7-0E7767321D74}" destId="{6EBA7549-78C0-447A-A63C-4A8563F87F58}" srcOrd="0" destOrd="0" presId="urn:microsoft.com/office/officeart/2005/8/layout/cycle2"/>
    <dgm:cxn modelId="{C84A21E1-F0E7-416C-8EF4-BE29D78F2550}" type="presOf" srcId="{F9031CC8-5357-430A-9E4C-450F5C9B85D5}" destId="{C92C73D0-0868-4F70-905A-7A62734B2A6A}" srcOrd="0" destOrd="11" presId="urn:microsoft.com/office/officeart/2005/8/layout/cycle2"/>
    <dgm:cxn modelId="{8E44C8E1-4DE6-4199-AF74-9CBE8C8892A2}" type="presOf" srcId="{35443D96-6A67-478A-A544-1C8155B5F62C}" destId="{561EA9DD-738C-4E13-ADB0-3CCC3950F092}" srcOrd="1" destOrd="0" presId="urn:microsoft.com/office/officeart/2005/8/layout/cycle2"/>
    <dgm:cxn modelId="{C4D8E3E1-4E93-45EC-81B4-12890B68D254}" type="presOf" srcId="{59F6F98C-7F28-44B6-AA26-C56ABFEA206B}" destId="{3A6E871C-7643-432C-BA91-2EA3E7F745CE}" srcOrd="1" destOrd="0" presId="urn:microsoft.com/office/officeart/2005/8/layout/cycle2"/>
    <dgm:cxn modelId="{DDC430E2-E32C-40BF-98B2-0075DBD9A527}" srcId="{89918BDE-D6FA-4314-AA42-43426B06130E}" destId="{3D01DEA4-4209-48BE-A36D-A328C5C47586}" srcOrd="13" destOrd="0" parTransId="{9B75C698-6F81-4F63-B47C-F4C6892A9127}" sibTransId="{B61CD79A-1580-4C12-9E6F-54FE4C8469C8}"/>
    <dgm:cxn modelId="{C2A810E3-F3B5-4022-A92F-299EF2B92008}" type="presOf" srcId="{DA08B923-5B09-4D5B-BCE3-145234AAEFD6}" destId="{C92C73D0-0868-4F70-905A-7A62734B2A6A}" srcOrd="0" destOrd="4" presId="urn:microsoft.com/office/officeart/2005/8/layout/cycle2"/>
    <dgm:cxn modelId="{77CB26E6-BB26-4313-B274-831AA28E4747}" srcId="{89918BDE-D6FA-4314-AA42-43426B06130E}" destId="{C519309D-48B1-4F8B-945C-99DBAD77DCBD}" srcOrd="5" destOrd="0" parTransId="{9FA62ADA-5E9F-4E9F-96E6-06DECBF5C711}" sibTransId="{DDF8DB0F-95A5-4AA7-97A4-519B8345FA52}"/>
    <dgm:cxn modelId="{00120AE9-2066-41A9-A836-BEFB03EAF3D7}" type="presOf" srcId="{5700A27C-35E2-48E3-9FD1-4CAD5F3ABE6E}" destId="{A5474CB5-D5DA-4087-B87E-610FB42AF529}" srcOrd="0" destOrd="0" presId="urn:microsoft.com/office/officeart/2005/8/layout/cycle2"/>
    <dgm:cxn modelId="{637B84EB-5B11-4ED6-8457-7969B31549E0}" type="presOf" srcId="{EC22FD24-55FA-470B-A11F-A2C02811CC71}" destId="{5B2B383F-D5E0-430F-AB46-55791D14B3FB}" srcOrd="1" destOrd="0" presId="urn:microsoft.com/office/officeart/2005/8/layout/cycle2"/>
    <dgm:cxn modelId="{F9D086EB-63F7-49DB-947C-ED17A7BBA993}" type="presOf" srcId="{64CB26BA-1509-422C-B1F7-93A921D3337E}" destId="{87FF38F8-EEE0-4803-AB19-2605759EE272}" srcOrd="1" destOrd="0" presId="urn:microsoft.com/office/officeart/2005/8/layout/cycle2"/>
    <dgm:cxn modelId="{3A83C7EB-E108-4DFE-B9C2-A1FAE1B909F2}" srcId="{F782ACB2-4612-4553-92E3-6A48A4C26154}" destId="{9A1F1B22-1A75-4833-B4FC-5FEA5518B765}" srcOrd="1" destOrd="0" parTransId="{C224EADF-C870-40FB-9644-9EC71AA9F6DE}" sibTransId="{32453084-7F49-49B4-89FA-E306CC4C9552}"/>
    <dgm:cxn modelId="{A37567ED-4736-492E-99F0-866171B054A4}" type="presOf" srcId="{59F6F98C-7F28-44B6-AA26-C56ABFEA206B}" destId="{15716786-4673-40EB-986D-12C422D02B97}" srcOrd="0" destOrd="0" presId="urn:microsoft.com/office/officeart/2005/8/layout/cycle2"/>
    <dgm:cxn modelId="{B08F47EF-FA65-4A53-8AD2-C98BB22CF432}" srcId="{89918BDE-D6FA-4314-AA42-43426B06130E}" destId="{7F9D304F-99E3-4DCF-9BDA-168720E14757}" srcOrd="0" destOrd="0" parTransId="{AD4A34CD-3861-4E76-8545-BAD26552727E}" sibTransId="{B15B1049-6BFA-4D6D-ABDD-D31BB61DA434}"/>
    <dgm:cxn modelId="{00B6BAEF-B123-481F-AAB7-9B66F9AC1B8B}" type="presOf" srcId="{D7AD315B-0060-4B2C-BA42-07A72CF0DF62}" destId="{F7AC09C3-F9FA-4334-9744-58F7A351FD8B}" srcOrd="0" destOrd="0" presId="urn:microsoft.com/office/officeart/2005/8/layout/cycle2"/>
    <dgm:cxn modelId="{0DF115F0-02A9-49E4-8162-E5FC0ED46DCC}" type="presOf" srcId="{DA7FF8DD-13B0-4AAC-B0D2-E9BC2FABA4D6}" destId="{A6A09441-8928-4DD4-965E-ACD6B5489F63}" srcOrd="0" destOrd="0" presId="urn:microsoft.com/office/officeart/2005/8/layout/cycle2"/>
    <dgm:cxn modelId="{75A2A2F0-8D1C-4B5D-A6F6-16077C84E59F}" type="presOf" srcId="{25DF600C-192F-49B2-930A-B89C27D1471E}" destId="{8D184F9F-78A9-45D9-9804-0F8032DE26A6}" srcOrd="0" destOrd="0" presId="urn:microsoft.com/office/officeart/2005/8/layout/cycle2"/>
    <dgm:cxn modelId="{338807F1-CD3A-404A-981D-844665E73FAD}" type="presOf" srcId="{BCD4B6D1-2E17-4359-A953-212A9B519E85}" destId="{18E08B15-C0D9-4DCD-9841-29CB326A1D96}" srcOrd="0" destOrd="0" presId="urn:microsoft.com/office/officeart/2005/8/layout/cycle2"/>
    <dgm:cxn modelId="{8C9EE4F4-4D69-4B51-8ED2-D75782B144F9}" type="presOf" srcId="{5DE56BE3-5DC5-48D1-BB0A-6EB62A83E2E3}" destId="{7E28017C-69F1-4CCF-A6D7-885616A2628E}" srcOrd="0" destOrd="0" presId="urn:microsoft.com/office/officeart/2005/8/layout/cycle2"/>
    <dgm:cxn modelId="{A8413AF5-0D5F-4156-A79C-6520A48C1BBA}" type="presOf" srcId="{A4FDAD97-0EA5-45C9-8762-1408CDFC1A27}" destId="{DCCECA40-1E8E-4612-B823-692DCCBD1EA3}" srcOrd="1" destOrd="0" presId="urn:microsoft.com/office/officeart/2005/8/layout/cycle2"/>
    <dgm:cxn modelId="{841210F6-B9C6-40C4-80F3-7A02AF5E0299}" type="presOf" srcId="{DD732010-2355-4547-BCB3-7DBCFE47E7DD}" destId="{C92C73D0-0868-4F70-905A-7A62734B2A6A}" srcOrd="0" destOrd="22" presId="urn:microsoft.com/office/officeart/2005/8/layout/cycle2"/>
    <dgm:cxn modelId="{12C38EF6-A2D9-4441-B7C7-2AD0408D165E}" srcId="{F782ACB2-4612-4553-92E3-6A48A4C26154}" destId="{E5184F2B-2C20-4D33-94A8-E6B381F2AA89}" srcOrd="35" destOrd="0" parTransId="{EA072171-E1D3-42D9-90FB-F6BF8A9DC275}" sibTransId="{CA1064A9-8743-41E2-AE44-DEDB5E26EACD}"/>
    <dgm:cxn modelId="{5BC83CF8-9BF3-4989-978F-64C2FE3EED28}" type="presOf" srcId="{F2853326-F96C-4388-AFDB-4A2C4E743824}" destId="{F5E12609-AEA0-4824-8F1E-49B7A8C9D43E}" srcOrd="0" destOrd="0" presId="urn:microsoft.com/office/officeart/2005/8/layout/cycle2"/>
    <dgm:cxn modelId="{2E4A59F8-4858-4321-B26C-379298664746}" srcId="{F782ACB2-4612-4553-92E3-6A48A4C26154}" destId="{57830796-B9E1-440E-A924-530949252A0A}" srcOrd="10" destOrd="0" parTransId="{2970FDF5-07A3-4B2A-9F1E-E547137C5FF2}" sibTransId="{672359C6-6889-48DE-9B06-BCF13E50CF81}"/>
    <dgm:cxn modelId="{25D4D4F8-1E3B-4EB0-A7D0-E007F4163877}" type="presOf" srcId="{A241EA7C-0AE6-49DA-868A-F7E41DB8331E}" destId="{0C7C01B0-8BE9-4115-9C55-5F785CB9F95D}" srcOrd="1" destOrd="0" presId="urn:microsoft.com/office/officeart/2005/8/layout/cycle2"/>
    <dgm:cxn modelId="{CBF7E3F8-4BDB-416D-AD4C-82FD7DB5F305}" type="presOf" srcId="{312A5487-8CD4-49FA-9CB2-6003233688EF}" destId="{FB762D63-E97E-4D71-BE53-DE8DBC2C1724}" srcOrd="0" destOrd="0" presId="urn:microsoft.com/office/officeart/2005/8/layout/cycle2"/>
    <dgm:cxn modelId="{DEE3F0F8-39B8-430E-943D-C2DE8F5FDBF6}" type="presOf" srcId="{CA1064A9-8743-41E2-AE44-DEDB5E26EACD}" destId="{B311330D-F624-44F0-90C1-566E4D2E20E6}" srcOrd="1" destOrd="0" presId="urn:microsoft.com/office/officeart/2005/8/layout/cycle2"/>
    <dgm:cxn modelId="{A7F98BF9-D8BA-449B-8C60-5D211E6EA0DC}" type="presOf" srcId="{C519309D-48B1-4F8B-945C-99DBAD77DCBD}" destId="{C92C73D0-0868-4F70-905A-7A62734B2A6A}" srcOrd="0" destOrd="6" presId="urn:microsoft.com/office/officeart/2005/8/layout/cycle2"/>
    <dgm:cxn modelId="{AD28F2FA-4FF1-4862-A6DA-F050DFBD084D}" type="presOf" srcId="{68C3C81B-18E8-41C4-BFC6-2C443E6EE655}" destId="{475F5446-5D8A-42DC-B2B6-79D834AEB429}" srcOrd="1" destOrd="0" presId="urn:microsoft.com/office/officeart/2005/8/layout/cycle2"/>
    <dgm:cxn modelId="{C1317EFB-6D2B-4EA6-96BA-184EA0D094B6}" type="presOf" srcId="{7F9D304F-99E3-4DCF-9BDA-168720E14757}" destId="{C92C73D0-0868-4F70-905A-7A62734B2A6A}" srcOrd="0" destOrd="1" presId="urn:microsoft.com/office/officeart/2005/8/layout/cycle2"/>
    <dgm:cxn modelId="{8C35DEFC-AEF4-4A1B-A981-636BAA5BA263}" type="presOf" srcId="{9E68FA1B-32E4-4D3A-BDA9-F245DF7037EF}" destId="{24192AE1-AC5A-408F-93E2-35778550FA02}" srcOrd="0" destOrd="0" presId="urn:microsoft.com/office/officeart/2005/8/layout/cycle2"/>
    <dgm:cxn modelId="{26F03CFE-664C-46CE-9EC9-4D9EAEAA23F5}" srcId="{F782ACB2-4612-4553-92E3-6A48A4C26154}" destId="{1BCBAE4C-8C90-4307-A8B1-A7F25B803D11}" srcOrd="12" destOrd="0" parTransId="{BDE3C914-1C3F-4AE1-8A4A-0399F6859853}" sibTransId="{9E68FA1B-32E4-4D3A-BDA9-F245DF7037EF}"/>
    <dgm:cxn modelId="{103A61FE-574A-4B89-8A0A-398E8F898271}" srcId="{89918BDE-D6FA-4314-AA42-43426B06130E}" destId="{21E71F4A-E4AC-48B6-A95D-F54E9E096DDF}" srcOrd="6" destOrd="0" parTransId="{1B02D30E-9C1A-4124-AC0E-08D30CD3F454}" sibTransId="{E9834A67-3C4E-4A60-8ED5-77CFE0CFED3B}"/>
    <dgm:cxn modelId="{897DA65E-2F86-4D3B-9D0A-6C07D8685FBA}" type="presParOf" srcId="{579EF5EA-2842-4ADF-99C3-1421009C0FB3}" destId="{C92C73D0-0868-4F70-905A-7A62734B2A6A}" srcOrd="0" destOrd="0" presId="urn:microsoft.com/office/officeart/2005/8/layout/cycle2"/>
    <dgm:cxn modelId="{A1971101-4353-4758-A15E-5E2692343C61}" type="presParOf" srcId="{579EF5EA-2842-4ADF-99C3-1421009C0FB3}" destId="{4FA142AC-EA5D-4984-8048-424EC72B37CF}" srcOrd="1" destOrd="0" presId="urn:microsoft.com/office/officeart/2005/8/layout/cycle2"/>
    <dgm:cxn modelId="{9D660342-3DDA-45A8-9A82-337C1B96EF29}" type="presParOf" srcId="{4FA142AC-EA5D-4984-8048-424EC72B37CF}" destId="{3FCF7CE9-ED77-4A7C-9F22-D445D37078AE}" srcOrd="0" destOrd="0" presId="urn:microsoft.com/office/officeart/2005/8/layout/cycle2"/>
    <dgm:cxn modelId="{54071CB3-6760-46B3-A5C5-61170E03E437}" type="presParOf" srcId="{579EF5EA-2842-4ADF-99C3-1421009C0FB3}" destId="{E2BDA289-9E7F-43D2-8E8A-C602380955F6}" srcOrd="2" destOrd="0" presId="urn:microsoft.com/office/officeart/2005/8/layout/cycle2"/>
    <dgm:cxn modelId="{C76ECCA3-80A3-4750-B1A3-287E7FC12CBE}" type="presParOf" srcId="{579EF5EA-2842-4ADF-99C3-1421009C0FB3}" destId="{4B717A0F-8771-4A45-B6AA-FD732A724C9E}" srcOrd="3" destOrd="0" presId="urn:microsoft.com/office/officeart/2005/8/layout/cycle2"/>
    <dgm:cxn modelId="{AB03E930-170C-4932-A802-E8CB58948CFF}" type="presParOf" srcId="{4B717A0F-8771-4A45-B6AA-FD732A724C9E}" destId="{218F701D-8780-41D0-BCC2-CE1F9EE4B4A8}" srcOrd="0" destOrd="0" presId="urn:microsoft.com/office/officeart/2005/8/layout/cycle2"/>
    <dgm:cxn modelId="{FEC08E81-083D-4520-82DC-1CB86AF8FF7B}" type="presParOf" srcId="{579EF5EA-2842-4ADF-99C3-1421009C0FB3}" destId="{FD731FF4-9760-4231-AA26-446560B181EB}" srcOrd="4" destOrd="0" presId="urn:microsoft.com/office/officeart/2005/8/layout/cycle2"/>
    <dgm:cxn modelId="{674C9768-9E85-44D0-BA28-B34D5EBD5ACB}" type="presParOf" srcId="{579EF5EA-2842-4ADF-99C3-1421009C0FB3}" destId="{A6A09441-8928-4DD4-965E-ACD6B5489F63}" srcOrd="5" destOrd="0" presId="urn:microsoft.com/office/officeart/2005/8/layout/cycle2"/>
    <dgm:cxn modelId="{AFD5407B-EC39-49E5-B9E2-24FECEC72563}" type="presParOf" srcId="{A6A09441-8928-4DD4-965E-ACD6B5489F63}" destId="{C46B9099-149F-4D79-B1D7-B378097F05F4}" srcOrd="0" destOrd="0" presId="urn:microsoft.com/office/officeart/2005/8/layout/cycle2"/>
    <dgm:cxn modelId="{02F40E14-83C1-4ACF-B690-150B0275D8DF}" type="presParOf" srcId="{579EF5EA-2842-4ADF-99C3-1421009C0FB3}" destId="{5A44537F-E502-484A-B54C-161A75387D52}" srcOrd="6" destOrd="0" presId="urn:microsoft.com/office/officeart/2005/8/layout/cycle2"/>
    <dgm:cxn modelId="{F193143D-E701-456E-9DA6-93C963D776FF}" type="presParOf" srcId="{579EF5EA-2842-4ADF-99C3-1421009C0FB3}" destId="{BCCD1735-3374-4721-BEF9-11CCD9A2DD48}" srcOrd="7" destOrd="0" presId="urn:microsoft.com/office/officeart/2005/8/layout/cycle2"/>
    <dgm:cxn modelId="{5143FC2E-B83A-4DD3-9A81-EFDADA86921E}" type="presParOf" srcId="{BCCD1735-3374-4721-BEF9-11CCD9A2DD48}" destId="{5207087E-FC7B-4DE7-941A-D0D7D77D43CA}" srcOrd="0" destOrd="0" presId="urn:microsoft.com/office/officeart/2005/8/layout/cycle2"/>
    <dgm:cxn modelId="{158B65C3-F11F-44C2-B6B5-FA2CB7B03732}" type="presParOf" srcId="{579EF5EA-2842-4ADF-99C3-1421009C0FB3}" destId="{B0608ED5-E7DC-4C39-8859-B8C85F521F9C}" srcOrd="8" destOrd="0" presId="urn:microsoft.com/office/officeart/2005/8/layout/cycle2"/>
    <dgm:cxn modelId="{1F898B72-0D2C-464B-9230-E0C258149DAC}" type="presParOf" srcId="{579EF5EA-2842-4ADF-99C3-1421009C0FB3}" destId="{E212FFF4-9223-45FB-8A97-08FC78EC227F}" srcOrd="9" destOrd="0" presId="urn:microsoft.com/office/officeart/2005/8/layout/cycle2"/>
    <dgm:cxn modelId="{E2E2C706-7B02-4D6A-A887-076C5FD5E64F}" type="presParOf" srcId="{E212FFF4-9223-45FB-8A97-08FC78EC227F}" destId="{1FA59E5A-50A4-47E4-96D2-6EF9AAAC1164}" srcOrd="0" destOrd="0" presId="urn:microsoft.com/office/officeart/2005/8/layout/cycle2"/>
    <dgm:cxn modelId="{E95C4D84-3AC2-4B3C-AED5-BFDE391405B5}" type="presParOf" srcId="{579EF5EA-2842-4ADF-99C3-1421009C0FB3}" destId="{3B48658E-4174-41EC-ADC5-04F09B98E8AE}" srcOrd="10" destOrd="0" presId="urn:microsoft.com/office/officeart/2005/8/layout/cycle2"/>
    <dgm:cxn modelId="{3CAB13B2-DD07-4E14-8F82-7F6B56810F83}" type="presParOf" srcId="{579EF5EA-2842-4ADF-99C3-1421009C0FB3}" destId="{7E28017C-69F1-4CCF-A6D7-885616A2628E}" srcOrd="11" destOrd="0" presId="urn:microsoft.com/office/officeart/2005/8/layout/cycle2"/>
    <dgm:cxn modelId="{DAA097E3-01FB-4334-857B-98050F9459B5}" type="presParOf" srcId="{7E28017C-69F1-4CCF-A6D7-885616A2628E}" destId="{DEE6E533-E546-47B9-9D29-1053972B7A59}" srcOrd="0" destOrd="0" presId="urn:microsoft.com/office/officeart/2005/8/layout/cycle2"/>
    <dgm:cxn modelId="{B8E7EC21-96F6-4F67-AB0D-9519878054CD}" type="presParOf" srcId="{579EF5EA-2842-4ADF-99C3-1421009C0FB3}" destId="{4B6FF1D5-139C-4A9E-BE2A-C9C2976A9B90}" srcOrd="12" destOrd="0" presId="urn:microsoft.com/office/officeart/2005/8/layout/cycle2"/>
    <dgm:cxn modelId="{E39C114F-3332-4E27-A840-D7CA24977FBE}" type="presParOf" srcId="{579EF5EA-2842-4ADF-99C3-1421009C0FB3}" destId="{E231C36B-28CA-4A1A-A65A-7FC8C917C670}" srcOrd="13" destOrd="0" presId="urn:microsoft.com/office/officeart/2005/8/layout/cycle2"/>
    <dgm:cxn modelId="{68C56023-298E-4803-99BA-4083C5E79D3B}" type="presParOf" srcId="{E231C36B-28CA-4A1A-A65A-7FC8C917C670}" destId="{0F935747-2475-4B54-A4BD-D00DA4235B83}" srcOrd="0" destOrd="0" presId="urn:microsoft.com/office/officeart/2005/8/layout/cycle2"/>
    <dgm:cxn modelId="{9AF3A7DD-A2B6-40AD-A3FB-665F16EC9EEB}" type="presParOf" srcId="{579EF5EA-2842-4ADF-99C3-1421009C0FB3}" destId="{5955EC28-6A5B-4854-97FD-56BF004F7A93}" srcOrd="14" destOrd="0" presId="urn:microsoft.com/office/officeart/2005/8/layout/cycle2"/>
    <dgm:cxn modelId="{17A0CF05-FA28-4801-AE9D-088AE25EAA5F}" type="presParOf" srcId="{579EF5EA-2842-4ADF-99C3-1421009C0FB3}" destId="{7418C013-9F65-49B4-8AB4-02A8A7E8B2B1}" srcOrd="15" destOrd="0" presId="urn:microsoft.com/office/officeart/2005/8/layout/cycle2"/>
    <dgm:cxn modelId="{71054C0B-99EE-4514-A9E6-165145D0FC61}" type="presParOf" srcId="{7418C013-9F65-49B4-8AB4-02A8A7E8B2B1}" destId="{DCCECA40-1E8E-4612-B823-692DCCBD1EA3}" srcOrd="0" destOrd="0" presId="urn:microsoft.com/office/officeart/2005/8/layout/cycle2"/>
    <dgm:cxn modelId="{DB6181CB-60ED-47C1-A671-69B264C0F896}" type="presParOf" srcId="{579EF5EA-2842-4ADF-99C3-1421009C0FB3}" destId="{C8C314CB-BC52-4B5D-9A9E-2549904458B0}" srcOrd="16" destOrd="0" presId="urn:microsoft.com/office/officeart/2005/8/layout/cycle2"/>
    <dgm:cxn modelId="{D4C26F42-4F08-4857-8D7F-60F72277ABFE}" type="presParOf" srcId="{579EF5EA-2842-4ADF-99C3-1421009C0FB3}" destId="{8D184F9F-78A9-45D9-9804-0F8032DE26A6}" srcOrd="17" destOrd="0" presId="urn:microsoft.com/office/officeart/2005/8/layout/cycle2"/>
    <dgm:cxn modelId="{0604C106-DE39-4C55-814A-1E9F57B9FC24}" type="presParOf" srcId="{8D184F9F-78A9-45D9-9804-0F8032DE26A6}" destId="{C8C1E075-9C61-4E77-BBAB-A2307E2F9662}" srcOrd="0" destOrd="0" presId="urn:microsoft.com/office/officeart/2005/8/layout/cycle2"/>
    <dgm:cxn modelId="{B48EB5E8-2ABE-4536-87FC-C08FF7148BBA}" type="presParOf" srcId="{579EF5EA-2842-4ADF-99C3-1421009C0FB3}" destId="{18E08B15-C0D9-4DCD-9841-29CB326A1D96}" srcOrd="18" destOrd="0" presId="urn:microsoft.com/office/officeart/2005/8/layout/cycle2"/>
    <dgm:cxn modelId="{D1A3D887-6261-4B0F-BC9A-2D30131F0F1C}" type="presParOf" srcId="{579EF5EA-2842-4ADF-99C3-1421009C0FB3}" destId="{7D136A40-4E7A-4E9A-9C18-C15FEB3E9255}" srcOrd="19" destOrd="0" presId="urn:microsoft.com/office/officeart/2005/8/layout/cycle2"/>
    <dgm:cxn modelId="{5914A7DD-69CF-4A2C-A729-A685C4505351}" type="presParOf" srcId="{7D136A40-4E7A-4E9A-9C18-C15FEB3E9255}" destId="{6C5B256C-6505-4283-9CD0-6230D6E52DC7}" srcOrd="0" destOrd="0" presId="urn:microsoft.com/office/officeart/2005/8/layout/cycle2"/>
    <dgm:cxn modelId="{6228D36F-3190-4174-925C-F4EF27EFB976}" type="presParOf" srcId="{579EF5EA-2842-4ADF-99C3-1421009C0FB3}" destId="{09497094-52B8-416E-9902-37FB4C94E7F2}" srcOrd="20" destOrd="0" presId="urn:microsoft.com/office/officeart/2005/8/layout/cycle2"/>
    <dgm:cxn modelId="{107B7A34-BD56-4155-AD87-56435C03F78D}" type="presParOf" srcId="{579EF5EA-2842-4ADF-99C3-1421009C0FB3}" destId="{260B842C-BA56-4835-9181-EEB1DAD49F6C}" srcOrd="21" destOrd="0" presId="urn:microsoft.com/office/officeart/2005/8/layout/cycle2"/>
    <dgm:cxn modelId="{90834D5A-0D82-45BC-8A94-C25FC10EE69F}" type="presParOf" srcId="{260B842C-BA56-4835-9181-EEB1DAD49F6C}" destId="{9195B8AE-7F75-4B45-A773-A3DB3F151B7F}" srcOrd="0" destOrd="0" presId="urn:microsoft.com/office/officeart/2005/8/layout/cycle2"/>
    <dgm:cxn modelId="{5B32C45A-FDAF-48B4-80CA-19E93F4AC526}" type="presParOf" srcId="{579EF5EA-2842-4ADF-99C3-1421009C0FB3}" destId="{07EB8474-810E-4E8A-BE93-02F62BBDD45D}" srcOrd="22" destOrd="0" presId="urn:microsoft.com/office/officeart/2005/8/layout/cycle2"/>
    <dgm:cxn modelId="{3E2280BD-AB0D-4275-BD17-4260A4EBBFED}" type="presParOf" srcId="{579EF5EA-2842-4ADF-99C3-1421009C0FB3}" destId="{ADC3AC42-E194-4C29-8A28-ABEC2168A2B9}" srcOrd="23" destOrd="0" presId="urn:microsoft.com/office/officeart/2005/8/layout/cycle2"/>
    <dgm:cxn modelId="{C40DBD97-C479-49E8-9067-7E6E89F443BC}" type="presParOf" srcId="{ADC3AC42-E194-4C29-8A28-ABEC2168A2B9}" destId="{FFA97E59-6B24-429C-9B6D-8968FB096363}" srcOrd="0" destOrd="0" presId="urn:microsoft.com/office/officeart/2005/8/layout/cycle2"/>
    <dgm:cxn modelId="{F91CEECB-BCB8-4E43-B54B-98760E0BBBF2}" type="presParOf" srcId="{579EF5EA-2842-4ADF-99C3-1421009C0FB3}" destId="{38A7A843-117D-4A8F-B652-3F637D1BA054}" srcOrd="24" destOrd="0" presId="urn:microsoft.com/office/officeart/2005/8/layout/cycle2"/>
    <dgm:cxn modelId="{8FFF23F8-4921-4786-B2B4-2F7F02D67921}" type="presParOf" srcId="{579EF5EA-2842-4ADF-99C3-1421009C0FB3}" destId="{24192AE1-AC5A-408F-93E2-35778550FA02}" srcOrd="25" destOrd="0" presId="urn:microsoft.com/office/officeart/2005/8/layout/cycle2"/>
    <dgm:cxn modelId="{0F4B3A82-65C8-4CA1-B1D0-157D8AC496B8}" type="presParOf" srcId="{24192AE1-AC5A-408F-93E2-35778550FA02}" destId="{9DB23D75-0980-4D96-93A1-727F2883C95B}" srcOrd="0" destOrd="0" presId="urn:microsoft.com/office/officeart/2005/8/layout/cycle2"/>
    <dgm:cxn modelId="{DEE86E98-1CE9-44F8-B08E-8DABB985E0E8}" type="presParOf" srcId="{579EF5EA-2842-4ADF-99C3-1421009C0FB3}" destId="{8B74F080-8313-4728-B1E9-D87A06E9E800}" srcOrd="26" destOrd="0" presId="urn:microsoft.com/office/officeart/2005/8/layout/cycle2"/>
    <dgm:cxn modelId="{4626F2B8-2259-4B8C-BBB0-8321FC3B8839}" type="presParOf" srcId="{579EF5EA-2842-4ADF-99C3-1421009C0FB3}" destId="{99F13AA2-4621-4753-B0A6-6FC776CD84C9}" srcOrd="27" destOrd="0" presId="urn:microsoft.com/office/officeart/2005/8/layout/cycle2"/>
    <dgm:cxn modelId="{4692BB49-4CD5-4E24-A027-F01BFDA0A660}" type="presParOf" srcId="{99F13AA2-4621-4753-B0A6-6FC776CD84C9}" destId="{475F5446-5D8A-42DC-B2B6-79D834AEB429}" srcOrd="0" destOrd="0" presId="urn:microsoft.com/office/officeart/2005/8/layout/cycle2"/>
    <dgm:cxn modelId="{3B3ADA7F-6D22-4C57-B031-A7287DB62024}" type="presParOf" srcId="{579EF5EA-2842-4ADF-99C3-1421009C0FB3}" destId="{C238A059-EBCB-4E8A-9C70-350A7112246D}" srcOrd="28" destOrd="0" presId="urn:microsoft.com/office/officeart/2005/8/layout/cycle2"/>
    <dgm:cxn modelId="{C7E3E439-1F55-48E8-9554-63BA225A153F}" type="presParOf" srcId="{579EF5EA-2842-4ADF-99C3-1421009C0FB3}" destId="{212C9A88-24C2-4EF4-87D7-A81CF4BE3FA0}" srcOrd="29" destOrd="0" presId="urn:microsoft.com/office/officeart/2005/8/layout/cycle2"/>
    <dgm:cxn modelId="{04EE5DB3-6AFD-4430-A93C-47C7B2BCA5B9}" type="presParOf" srcId="{212C9A88-24C2-4EF4-87D7-A81CF4BE3FA0}" destId="{6E753D97-6691-46AF-88CF-60F766A84A1F}" srcOrd="0" destOrd="0" presId="urn:microsoft.com/office/officeart/2005/8/layout/cycle2"/>
    <dgm:cxn modelId="{04716BFD-B9A4-4CA9-827E-0795C24E5F23}" type="presParOf" srcId="{579EF5EA-2842-4ADF-99C3-1421009C0FB3}" destId="{FA3F2989-2837-4DF6-B22E-22C68B74BA10}" srcOrd="30" destOrd="0" presId="urn:microsoft.com/office/officeart/2005/8/layout/cycle2"/>
    <dgm:cxn modelId="{361D62F1-F963-4EB0-B3D0-07942C66382A}" type="presParOf" srcId="{579EF5EA-2842-4ADF-99C3-1421009C0FB3}" destId="{15716786-4673-40EB-986D-12C422D02B97}" srcOrd="31" destOrd="0" presId="urn:microsoft.com/office/officeart/2005/8/layout/cycle2"/>
    <dgm:cxn modelId="{2C9EFEC8-31A7-436D-9B0C-15D2F57C6DC0}" type="presParOf" srcId="{15716786-4673-40EB-986D-12C422D02B97}" destId="{3A6E871C-7643-432C-BA91-2EA3E7F745CE}" srcOrd="0" destOrd="0" presId="urn:microsoft.com/office/officeart/2005/8/layout/cycle2"/>
    <dgm:cxn modelId="{BA92F209-6010-453B-B435-BBD48C8B6B79}" type="presParOf" srcId="{579EF5EA-2842-4ADF-99C3-1421009C0FB3}" destId="{E7F9412A-75FE-4263-8476-D8B02CF380F3}" srcOrd="32" destOrd="0" presId="urn:microsoft.com/office/officeart/2005/8/layout/cycle2"/>
    <dgm:cxn modelId="{7182DF7C-8A36-4537-9BD1-F61E3D126CAC}" type="presParOf" srcId="{579EF5EA-2842-4ADF-99C3-1421009C0FB3}" destId="{C56F56FD-84C6-4D21-967A-719399DE2081}" srcOrd="33" destOrd="0" presId="urn:microsoft.com/office/officeart/2005/8/layout/cycle2"/>
    <dgm:cxn modelId="{1205E562-D4F4-490E-99CE-C200D2440FDC}" type="presParOf" srcId="{C56F56FD-84C6-4D21-967A-719399DE2081}" destId="{87FF38F8-EEE0-4803-AB19-2605759EE272}" srcOrd="0" destOrd="0" presId="urn:microsoft.com/office/officeart/2005/8/layout/cycle2"/>
    <dgm:cxn modelId="{2BB3F4AF-91FA-4878-819E-A13173A2ACAD}" type="presParOf" srcId="{579EF5EA-2842-4ADF-99C3-1421009C0FB3}" destId="{430AD93E-9CDA-40BE-8BB8-B35AB1DDED73}" srcOrd="34" destOrd="0" presId="urn:microsoft.com/office/officeart/2005/8/layout/cycle2"/>
    <dgm:cxn modelId="{3843043C-66B7-4537-A6F5-E89F5CC27228}" type="presParOf" srcId="{579EF5EA-2842-4ADF-99C3-1421009C0FB3}" destId="{D3BDAC4B-F2DB-44A0-907D-A108463FB1C3}" srcOrd="35" destOrd="0" presId="urn:microsoft.com/office/officeart/2005/8/layout/cycle2"/>
    <dgm:cxn modelId="{4057524E-45F5-404A-9E12-0A12C5132709}" type="presParOf" srcId="{D3BDAC4B-F2DB-44A0-907D-A108463FB1C3}" destId="{5B2F39AC-1722-4B2A-8F41-3B9574CC55A3}" srcOrd="0" destOrd="0" presId="urn:microsoft.com/office/officeart/2005/8/layout/cycle2"/>
    <dgm:cxn modelId="{E18A63FA-E01C-4A05-8C19-B52E439E9B08}" type="presParOf" srcId="{579EF5EA-2842-4ADF-99C3-1421009C0FB3}" destId="{EB66E90A-B112-40E2-B773-B1A59659C6EB}" srcOrd="36" destOrd="0" presId="urn:microsoft.com/office/officeart/2005/8/layout/cycle2"/>
    <dgm:cxn modelId="{B4F67598-78B5-4EBE-82A0-27B10D4A0099}" type="presParOf" srcId="{579EF5EA-2842-4ADF-99C3-1421009C0FB3}" destId="{CBD13A52-164D-4181-A713-C4AFB6DAEA44}" srcOrd="37" destOrd="0" presId="urn:microsoft.com/office/officeart/2005/8/layout/cycle2"/>
    <dgm:cxn modelId="{A7831C14-470F-47B2-B00C-31D47DB46EDB}" type="presParOf" srcId="{CBD13A52-164D-4181-A713-C4AFB6DAEA44}" destId="{2175C402-001B-40BA-8C7B-63F19533545A}" srcOrd="0" destOrd="0" presId="urn:microsoft.com/office/officeart/2005/8/layout/cycle2"/>
    <dgm:cxn modelId="{01C1433E-028F-4893-90D1-D3EDF2259301}" type="presParOf" srcId="{579EF5EA-2842-4ADF-99C3-1421009C0FB3}" destId="{816E1FA3-2B38-45F9-AB8C-0EEB2788EE42}" srcOrd="38" destOrd="0" presId="urn:microsoft.com/office/officeart/2005/8/layout/cycle2"/>
    <dgm:cxn modelId="{0EA942D4-4F25-4AD3-8C21-202A2F83AE7B}" type="presParOf" srcId="{579EF5EA-2842-4ADF-99C3-1421009C0FB3}" destId="{3D5573F2-E421-4699-B499-E5F129AA7C1F}" srcOrd="39" destOrd="0" presId="urn:microsoft.com/office/officeart/2005/8/layout/cycle2"/>
    <dgm:cxn modelId="{6A28AB31-3415-4CA2-BD54-12CAB3181D7F}" type="presParOf" srcId="{3D5573F2-E421-4699-B499-E5F129AA7C1F}" destId="{561EA9DD-738C-4E13-ADB0-3CCC3950F092}" srcOrd="0" destOrd="0" presId="urn:microsoft.com/office/officeart/2005/8/layout/cycle2"/>
    <dgm:cxn modelId="{4934E054-9300-4C45-8701-18434E304404}" type="presParOf" srcId="{579EF5EA-2842-4ADF-99C3-1421009C0FB3}" destId="{1791F869-F782-403E-9EEE-8485296AB1DC}" srcOrd="40" destOrd="0" presId="urn:microsoft.com/office/officeart/2005/8/layout/cycle2"/>
    <dgm:cxn modelId="{39B86898-3D3D-42C1-B82A-3E3255D37566}" type="presParOf" srcId="{579EF5EA-2842-4ADF-99C3-1421009C0FB3}" destId="{EDD308D6-556F-4E65-A02C-12C45C150755}" srcOrd="41" destOrd="0" presId="urn:microsoft.com/office/officeart/2005/8/layout/cycle2"/>
    <dgm:cxn modelId="{0B90A200-9D41-4852-8846-347AD7F3A39D}" type="presParOf" srcId="{EDD308D6-556F-4E65-A02C-12C45C150755}" destId="{0622AEEF-FEE1-41CF-A694-BB87DF404F74}" srcOrd="0" destOrd="0" presId="urn:microsoft.com/office/officeart/2005/8/layout/cycle2"/>
    <dgm:cxn modelId="{652AEACD-2807-401B-AE00-0BDE09F61F42}" type="presParOf" srcId="{579EF5EA-2842-4ADF-99C3-1421009C0FB3}" destId="{FB762D63-E97E-4D71-BE53-DE8DBC2C1724}" srcOrd="42" destOrd="0" presId="urn:microsoft.com/office/officeart/2005/8/layout/cycle2"/>
    <dgm:cxn modelId="{C9ADEC8A-E0CB-478C-830E-6C75464FC882}" type="presParOf" srcId="{579EF5EA-2842-4ADF-99C3-1421009C0FB3}" destId="{EC905E59-477F-4D62-B2EE-61B86BF0663B}" srcOrd="43" destOrd="0" presId="urn:microsoft.com/office/officeart/2005/8/layout/cycle2"/>
    <dgm:cxn modelId="{06AA33C3-AB6C-4EE3-A10C-246C833DD8CA}" type="presParOf" srcId="{EC905E59-477F-4D62-B2EE-61B86BF0663B}" destId="{0C7C01B0-8BE9-4115-9C55-5F785CB9F95D}" srcOrd="0" destOrd="0" presId="urn:microsoft.com/office/officeart/2005/8/layout/cycle2"/>
    <dgm:cxn modelId="{B1A033C3-BF49-4DCA-902F-3A1770B404B6}" type="presParOf" srcId="{579EF5EA-2842-4ADF-99C3-1421009C0FB3}" destId="{6EBA7549-78C0-447A-A63C-4A8563F87F58}" srcOrd="44" destOrd="0" presId="urn:microsoft.com/office/officeart/2005/8/layout/cycle2"/>
    <dgm:cxn modelId="{DE55F62B-B4EB-4CC2-B985-60A2C2C4AB25}" type="presParOf" srcId="{579EF5EA-2842-4ADF-99C3-1421009C0FB3}" destId="{F7AC09C3-F9FA-4334-9744-58F7A351FD8B}" srcOrd="45" destOrd="0" presId="urn:microsoft.com/office/officeart/2005/8/layout/cycle2"/>
    <dgm:cxn modelId="{5678BBD3-E81D-43DD-ABB3-52072DCA1E69}" type="presParOf" srcId="{F7AC09C3-F9FA-4334-9744-58F7A351FD8B}" destId="{301FE2EF-9FED-451A-9979-7EA2CEC731F6}" srcOrd="0" destOrd="0" presId="urn:microsoft.com/office/officeart/2005/8/layout/cycle2"/>
    <dgm:cxn modelId="{D315D55E-34C9-486B-976A-294A1680AEB7}" type="presParOf" srcId="{579EF5EA-2842-4ADF-99C3-1421009C0FB3}" destId="{DB7E8DCC-E9E2-41AE-8FAC-BD770394B585}" srcOrd="46" destOrd="0" presId="urn:microsoft.com/office/officeart/2005/8/layout/cycle2"/>
    <dgm:cxn modelId="{94705E36-E053-4215-95D4-98AA459A3ADA}" type="presParOf" srcId="{579EF5EA-2842-4ADF-99C3-1421009C0FB3}" destId="{FC934B90-2FD7-4C78-BC82-6495CAA54F71}" srcOrd="47" destOrd="0" presId="urn:microsoft.com/office/officeart/2005/8/layout/cycle2"/>
    <dgm:cxn modelId="{A9C5258F-C11A-411E-AF46-DBB8911E3513}" type="presParOf" srcId="{FC934B90-2FD7-4C78-BC82-6495CAA54F71}" destId="{F31A80A4-265E-4576-A76C-69F7407682D5}" srcOrd="0" destOrd="0" presId="urn:microsoft.com/office/officeart/2005/8/layout/cycle2"/>
    <dgm:cxn modelId="{BC2C6FC6-F356-4683-BBCF-0AD1F22F3571}" type="presParOf" srcId="{579EF5EA-2842-4ADF-99C3-1421009C0FB3}" destId="{7FBA136C-815F-4FB3-A797-A7F155D00FEA}" srcOrd="48" destOrd="0" presId="urn:microsoft.com/office/officeart/2005/8/layout/cycle2"/>
    <dgm:cxn modelId="{33E8378F-B3BC-4689-91B2-3457BBA2E64C}" type="presParOf" srcId="{579EF5EA-2842-4ADF-99C3-1421009C0FB3}" destId="{7A5C7786-EEB7-4840-8AB2-E617DD766E4C}" srcOrd="49" destOrd="0" presId="urn:microsoft.com/office/officeart/2005/8/layout/cycle2"/>
    <dgm:cxn modelId="{CCD7E8A0-0F30-4D8E-A089-4A4818D4E31C}" type="presParOf" srcId="{7A5C7786-EEB7-4840-8AB2-E617DD766E4C}" destId="{80DBCA40-2BA0-486C-9739-9EB1943722FB}" srcOrd="0" destOrd="0" presId="urn:microsoft.com/office/officeart/2005/8/layout/cycle2"/>
    <dgm:cxn modelId="{FC9CF505-D599-48AC-BB88-2B743D290CEC}" type="presParOf" srcId="{579EF5EA-2842-4ADF-99C3-1421009C0FB3}" destId="{2B3C09D0-6E4A-4698-ADBA-7CF55040E0C7}" srcOrd="50" destOrd="0" presId="urn:microsoft.com/office/officeart/2005/8/layout/cycle2"/>
    <dgm:cxn modelId="{1D57C9B3-184E-49F5-B0CF-56D054CDBD6F}" type="presParOf" srcId="{579EF5EA-2842-4ADF-99C3-1421009C0FB3}" destId="{0B3E9032-3902-463F-B436-0798A35C9EC5}" srcOrd="51" destOrd="0" presId="urn:microsoft.com/office/officeart/2005/8/layout/cycle2"/>
    <dgm:cxn modelId="{65C05E02-F666-4DF5-BC5B-7AC64EE37F94}" type="presParOf" srcId="{0B3E9032-3902-463F-B436-0798A35C9EC5}" destId="{41C60BCC-727D-4ED3-BAEB-DB60AA9900A9}" srcOrd="0" destOrd="0" presId="urn:microsoft.com/office/officeart/2005/8/layout/cycle2"/>
    <dgm:cxn modelId="{404E9F50-D613-46AB-B8C0-55185ED2A4CB}" type="presParOf" srcId="{579EF5EA-2842-4ADF-99C3-1421009C0FB3}" destId="{C6CA034B-BB5D-4252-9DC3-E07C2CEC1942}" srcOrd="52" destOrd="0" presId="urn:microsoft.com/office/officeart/2005/8/layout/cycle2"/>
    <dgm:cxn modelId="{DF606A63-7ED5-4AFB-9BEA-82382FF2A08E}" type="presParOf" srcId="{579EF5EA-2842-4ADF-99C3-1421009C0FB3}" destId="{2F327EB4-0D8B-437E-BB14-A326EA173FCC}" srcOrd="53" destOrd="0" presId="urn:microsoft.com/office/officeart/2005/8/layout/cycle2"/>
    <dgm:cxn modelId="{680CFF95-B5B3-4CB0-92E8-247047D97D85}" type="presParOf" srcId="{2F327EB4-0D8B-437E-BB14-A326EA173FCC}" destId="{8F52B59F-72EA-4EF4-A000-71393DE3DC97}" srcOrd="0" destOrd="0" presId="urn:microsoft.com/office/officeart/2005/8/layout/cycle2"/>
    <dgm:cxn modelId="{29ADE181-EDA0-4431-89E3-424EE8E48082}" type="presParOf" srcId="{579EF5EA-2842-4ADF-99C3-1421009C0FB3}" destId="{F6AE7F32-FC05-4DDA-BB7B-30B31779479C}" srcOrd="54" destOrd="0" presId="urn:microsoft.com/office/officeart/2005/8/layout/cycle2"/>
    <dgm:cxn modelId="{B9C8FEB5-A403-4047-8089-114495C6AD74}" type="presParOf" srcId="{579EF5EA-2842-4ADF-99C3-1421009C0FB3}" destId="{F42AD80F-3B21-49F3-AF59-01D5F6EE69F1}" srcOrd="55" destOrd="0" presId="urn:microsoft.com/office/officeart/2005/8/layout/cycle2"/>
    <dgm:cxn modelId="{191206C1-CD8E-483F-B0F5-A51A2C349C87}" type="presParOf" srcId="{F42AD80F-3B21-49F3-AF59-01D5F6EE69F1}" destId="{DFB70AE1-87B4-46C7-811D-3E9A3D4D6EC9}" srcOrd="0" destOrd="0" presId="urn:microsoft.com/office/officeart/2005/8/layout/cycle2"/>
    <dgm:cxn modelId="{EBB10017-57A6-4A44-A40E-843CC0DDBA6B}" type="presParOf" srcId="{579EF5EA-2842-4ADF-99C3-1421009C0FB3}" destId="{E4F5DE49-5EAA-4300-BD85-3AA32446283C}" srcOrd="56" destOrd="0" presId="urn:microsoft.com/office/officeart/2005/8/layout/cycle2"/>
    <dgm:cxn modelId="{D40DD1F7-1001-4231-A116-EF5287165878}" type="presParOf" srcId="{579EF5EA-2842-4ADF-99C3-1421009C0FB3}" destId="{57712E5B-8311-41F2-83BF-40C44B82FD56}" srcOrd="57" destOrd="0" presId="urn:microsoft.com/office/officeart/2005/8/layout/cycle2"/>
    <dgm:cxn modelId="{1A074641-9EF5-4F84-893E-1A6BEB163709}" type="presParOf" srcId="{57712E5B-8311-41F2-83BF-40C44B82FD56}" destId="{2DC22DE9-0245-4601-955D-E63A8C38947B}" srcOrd="0" destOrd="0" presId="urn:microsoft.com/office/officeart/2005/8/layout/cycle2"/>
    <dgm:cxn modelId="{36102B0E-1A9E-4C7F-8C7B-F7CD261646A5}" type="presParOf" srcId="{579EF5EA-2842-4ADF-99C3-1421009C0FB3}" destId="{53824D7C-69E9-40B6-AD94-E66D57E17024}" srcOrd="58" destOrd="0" presId="urn:microsoft.com/office/officeart/2005/8/layout/cycle2"/>
    <dgm:cxn modelId="{39228FB6-BB16-40F2-A890-48F470937544}" type="presParOf" srcId="{579EF5EA-2842-4ADF-99C3-1421009C0FB3}" destId="{4DDD9E11-A1D1-4D9F-87CF-21775FA03FD4}" srcOrd="59" destOrd="0" presId="urn:microsoft.com/office/officeart/2005/8/layout/cycle2"/>
    <dgm:cxn modelId="{B3A62602-26CC-4C33-84E5-EA78A998AD8E}" type="presParOf" srcId="{4DDD9E11-A1D1-4D9F-87CF-21775FA03FD4}" destId="{F7742949-FB63-485F-95AF-5E8D1E6F236A}" srcOrd="0" destOrd="0" presId="urn:microsoft.com/office/officeart/2005/8/layout/cycle2"/>
    <dgm:cxn modelId="{55C683C0-4F71-49AE-BC1F-F3E27197ED20}" type="presParOf" srcId="{579EF5EA-2842-4ADF-99C3-1421009C0FB3}" destId="{22041FD6-89BD-4BF2-9B99-B97F36E2E1FB}" srcOrd="60" destOrd="0" presId="urn:microsoft.com/office/officeart/2005/8/layout/cycle2"/>
    <dgm:cxn modelId="{A7BF798C-64AB-4CDE-BE72-A529EF80A2A1}" type="presParOf" srcId="{579EF5EA-2842-4ADF-99C3-1421009C0FB3}" destId="{B8E405CF-5FB0-4931-A03D-9BF304E6CDDA}" srcOrd="61" destOrd="0" presId="urn:microsoft.com/office/officeart/2005/8/layout/cycle2"/>
    <dgm:cxn modelId="{6BE74559-69B1-4937-88BA-0069B1B43BB6}" type="presParOf" srcId="{B8E405CF-5FB0-4931-A03D-9BF304E6CDDA}" destId="{0C0A4302-AC90-49E1-80BE-523B58A2D864}" srcOrd="0" destOrd="0" presId="urn:microsoft.com/office/officeart/2005/8/layout/cycle2"/>
    <dgm:cxn modelId="{19B37B32-9724-4F7A-B9E4-458CD5EDDD8B}" type="presParOf" srcId="{579EF5EA-2842-4ADF-99C3-1421009C0FB3}" destId="{4346925A-37EB-4BB6-B0D1-0007EC3DF63B}" srcOrd="62" destOrd="0" presId="urn:microsoft.com/office/officeart/2005/8/layout/cycle2"/>
    <dgm:cxn modelId="{AB375A80-85A0-47E9-89CF-C753F8EA2452}" type="presParOf" srcId="{579EF5EA-2842-4ADF-99C3-1421009C0FB3}" destId="{7A362786-920B-4FB9-A3D5-D0E741B76071}" srcOrd="63" destOrd="0" presId="urn:microsoft.com/office/officeart/2005/8/layout/cycle2"/>
    <dgm:cxn modelId="{8740F360-BF86-4768-9ED2-173A7808DB02}" type="presParOf" srcId="{7A362786-920B-4FB9-A3D5-D0E741B76071}" destId="{18FB9004-C9DF-4463-A990-CE6AADD19A9A}" srcOrd="0" destOrd="0" presId="urn:microsoft.com/office/officeart/2005/8/layout/cycle2"/>
    <dgm:cxn modelId="{4723B6FD-E2C2-4CA8-B9B2-221BBE57B975}" type="presParOf" srcId="{579EF5EA-2842-4ADF-99C3-1421009C0FB3}" destId="{ED0F08E4-7CF4-494F-A2E4-60B90674E9D5}" srcOrd="64" destOrd="0" presId="urn:microsoft.com/office/officeart/2005/8/layout/cycle2"/>
    <dgm:cxn modelId="{4ECAD71A-E99C-4706-9A48-2DF9C990AD8C}" type="presParOf" srcId="{579EF5EA-2842-4ADF-99C3-1421009C0FB3}" destId="{B8AF8AA6-EDE3-46F5-804F-BE18E9CF02E9}" srcOrd="65" destOrd="0" presId="urn:microsoft.com/office/officeart/2005/8/layout/cycle2"/>
    <dgm:cxn modelId="{A9DE05A6-27B8-4FCF-AAEB-3B554CF80001}" type="presParOf" srcId="{B8AF8AA6-EDE3-46F5-804F-BE18E9CF02E9}" destId="{2A9D1CAD-CEC7-447D-AE5A-72DA9768C11C}" srcOrd="0" destOrd="0" presId="urn:microsoft.com/office/officeart/2005/8/layout/cycle2"/>
    <dgm:cxn modelId="{B04C4C64-864C-40DB-9B9E-D33A0D409B9F}" type="presParOf" srcId="{579EF5EA-2842-4ADF-99C3-1421009C0FB3}" destId="{02E2D030-8BB9-48E2-859D-55F958A2D928}" srcOrd="66" destOrd="0" presId="urn:microsoft.com/office/officeart/2005/8/layout/cycle2"/>
    <dgm:cxn modelId="{8A7B479C-E32B-430D-8B98-0D223955B6EE}" type="presParOf" srcId="{579EF5EA-2842-4ADF-99C3-1421009C0FB3}" destId="{8125F9B4-021E-44DC-9D64-8AE485A44537}" srcOrd="67" destOrd="0" presId="urn:microsoft.com/office/officeart/2005/8/layout/cycle2"/>
    <dgm:cxn modelId="{B76C6535-A2F6-47FC-BF7F-443328B50268}" type="presParOf" srcId="{8125F9B4-021E-44DC-9D64-8AE485A44537}" destId="{5B2B383F-D5E0-430F-AB46-55791D14B3FB}" srcOrd="0" destOrd="0" presId="urn:microsoft.com/office/officeart/2005/8/layout/cycle2"/>
    <dgm:cxn modelId="{3CB1FC1C-4ED6-4B18-BFD9-4ABE91B0206E}" type="presParOf" srcId="{579EF5EA-2842-4ADF-99C3-1421009C0FB3}" destId="{A5474CB5-D5DA-4087-B87E-610FB42AF529}" srcOrd="68" destOrd="0" presId="urn:microsoft.com/office/officeart/2005/8/layout/cycle2"/>
    <dgm:cxn modelId="{8F41A873-5317-46C4-9283-07B988D69A9E}" type="presParOf" srcId="{579EF5EA-2842-4ADF-99C3-1421009C0FB3}" destId="{F5E12609-AEA0-4824-8F1E-49B7A8C9D43E}" srcOrd="69" destOrd="0" presId="urn:microsoft.com/office/officeart/2005/8/layout/cycle2"/>
    <dgm:cxn modelId="{98D8F816-C27E-423A-845E-0E03A320295C}" type="presParOf" srcId="{F5E12609-AEA0-4824-8F1E-49B7A8C9D43E}" destId="{1990E259-2037-4D19-B00A-CD6B3D2AE2E1}" srcOrd="0" destOrd="0" presId="urn:microsoft.com/office/officeart/2005/8/layout/cycle2"/>
    <dgm:cxn modelId="{17576600-E45C-4EB7-B305-FCD98E46E7FB}" type="presParOf" srcId="{579EF5EA-2842-4ADF-99C3-1421009C0FB3}" destId="{558F7E47-06ED-4041-B16C-6F13A19D4245}" srcOrd="70" destOrd="0" presId="urn:microsoft.com/office/officeart/2005/8/layout/cycle2"/>
    <dgm:cxn modelId="{A05D22DE-0404-4FD8-AE99-DD1CA2EBB350}" type="presParOf" srcId="{579EF5EA-2842-4ADF-99C3-1421009C0FB3}" destId="{1AA99294-2501-42DA-ADDA-813C2A0D167F}" srcOrd="71" destOrd="0" presId="urn:microsoft.com/office/officeart/2005/8/layout/cycle2"/>
    <dgm:cxn modelId="{D42863BF-C397-4CF2-B857-A4ECE6C1CAE3}" type="presParOf" srcId="{1AA99294-2501-42DA-ADDA-813C2A0D167F}" destId="{B311330D-F624-44F0-90C1-566E4D2E20E6}" srcOrd="0" destOrd="0" presId="urn:microsoft.com/office/officeart/2005/8/layout/cycle2"/>
    <dgm:cxn modelId="{A1A16297-242D-40E6-BEF8-8D130B0707A3}" type="presParOf" srcId="{579EF5EA-2842-4ADF-99C3-1421009C0FB3}" destId="{A854D6C3-A9F6-4889-B95E-C4590598BF15}" srcOrd="72" destOrd="0" presId="urn:microsoft.com/office/officeart/2005/8/layout/cycle2"/>
    <dgm:cxn modelId="{DAF067AE-8793-47ED-A588-A17135F0FA1B}" type="presParOf" srcId="{579EF5EA-2842-4ADF-99C3-1421009C0FB3}" destId="{9BC14663-185B-4A89-97AE-169B3D438678}" srcOrd="73" destOrd="0" presId="urn:microsoft.com/office/officeart/2005/8/layout/cycle2"/>
    <dgm:cxn modelId="{13881AA7-647E-416A-89A1-E8F7F449B1DF}" type="presParOf" srcId="{9BC14663-185B-4A89-97AE-169B3D438678}" destId="{5BF8D29C-B7EB-4E6D-8F09-412E3D4E06C9}" srcOrd="0" destOrd="0" presId="urn:microsoft.com/office/officeart/2005/8/layout/cycle2"/>
    <dgm:cxn modelId="{2EF4D464-6AA3-4906-9AFD-19ACDBF4BCB0}" type="presParOf" srcId="{579EF5EA-2842-4ADF-99C3-1421009C0FB3}" destId="{891FE5C2-884F-48D0-BE0D-753E9CA204D3}" srcOrd="74" destOrd="0" presId="urn:microsoft.com/office/officeart/2005/8/layout/cycle2"/>
    <dgm:cxn modelId="{93A7879A-28A3-40A1-ABC3-D59C20B031FC}" type="presParOf" srcId="{579EF5EA-2842-4ADF-99C3-1421009C0FB3}" destId="{BDE13CD6-B50F-44ED-BD83-729ED5971995}" srcOrd="75" destOrd="0" presId="urn:microsoft.com/office/officeart/2005/8/layout/cycle2"/>
    <dgm:cxn modelId="{0A110791-6214-4D64-8A5F-3E1A56A5DE0D}" type="presParOf" srcId="{BDE13CD6-B50F-44ED-BD83-729ED5971995}" destId="{4EAD0336-A742-42BA-B616-A9F9B8CECAB9}" srcOrd="0" destOrd="0" presId="urn:microsoft.com/office/officeart/2005/8/layout/cycle2"/>
    <dgm:cxn modelId="{B4A8C33B-53EB-4785-8C0B-0CE68E4F22C5}" type="presParOf" srcId="{579EF5EA-2842-4ADF-99C3-1421009C0FB3}" destId="{3B7728B1-9C76-43A6-8828-2FFE1A19CD4E}" srcOrd="76" destOrd="0" presId="urn:microsoft.com/office/officeart/2005/8/layout/cycle2"/>
    <dgm:cxn modelId="{9DFC8739-1E1E-4A50-B285-ACC060808A92}" type="presParOf" srcId="{579EF5EA-2842-4ADF-99C3-1421009C0FB3}" destId="{FEF793BD-9F36-4B0C-B2A1-243AAED13A52}" srcOrd="77" destOrd="0" presId="urn:microsoft.com/office/officeart/2005/8/layout/cycle2"/>
    <dgm:cxn modelId="{1AFA6FEA-D925-4B91-A6AD-3350CAD3DC0E}" type="presParOf" srcId="{FEF793BD-9F36-4B0C-B2A1-243AAED13A52}" destId="{B6E66B79-90CB-4030-B64C-AB9E1EA67583}" srcOrd="0" destOrd="0" presId="urn:microsoft.com/office/officeart/2005/8/layout/cycle2"/>
    <dgm:cxn modelId="{DCB681F1-F873-4F29-B2A7-1B6D9DACDEA7}" type="presParOf" srcId="{579EF5EA-2842-4ADF-99C3-1421009C0FB3}" destId="{CD7E4AE9-DEBF-4EF6-9A2F-51DFDE6DC483}" srcOrd="78" destOrd="0" presId="urn:microsoft.com/office/officeart/2005/8/layout/cycle2"/>
    <dgm:cxn modelId="{0A76BFDF-B95E-4B92-965F-84C6B71EAFE2}" type="presParOf" srcId="{579EF5EA-2842-4ADF-99C3-1421009C0FB3}" destId="{CAB56CDA-741F-426D-8FE0-AE118C809475}" srcOrd="79" destOrd="0" presId="urn:microsoft.com/office/officeart/2005/8/layout/cycle2"/>
    <dgm:cxn modelId="{C24AF161-37B0-4831-8175-A9903B6A771E}" type="presParOf" srcId="{CAB56CDA-741F-426D-8FE0-AE118C809475}" destId="{2B62F0BB-CB73-4B2D-A47A-2C1910C71ADC}" srcOrd="0" destOrd="0" presId="urn:microsoft.com/office/officeart/2005/8/layout/cycle2"/>
  </dgm:cxnLst>
  <dgm:bg>
    <a:noFill/>
  </dgm:bg>
  <dgm:whole/>
  <dgm:extLst>
    <a:ext uri="http://schemas.microsoft.com/office/drawing/2008/diagram">
      <dsp:dataModelExt xmlns:dsp="http://schemas.microsoft.com/office/drawing/2008/diagram" relId="rId16" minVer="http://schemas.openxmlformats.org/drawingml/2006/diagram"/>
    </a:ext>
  </dgm:extLst>
</dgm:dataModel>
</file>

<file path=ppt/diagrams/data4.xml><?xml version="1.0" encoding="utf-8"?>
<dgm:dataModel xmlns:dgm="http://schemas.openxmlformats.org/drawingml/2006/diagram" xmlns:a="http://schemas.openxmlformats.org/drawingml/2006/main">
  <dgm:ptLst>
    <dgm:pt modelId="{F782ACB2-4612-4553-92E3-6A48A4C26154}" type="doc">
      <dgm:prSet loTypeId="urn:microsoft.com/office/officeart/2005/8/layout/cycle2" loCatId="cycle" qsTypeId="urn:microsoft.com/office/officeart/2005/8/quickstyle/simple1" qsCatId="simple" csTypeId="urn:microsoft.com/office/officeart/2005/8/colors/accent0_3" csCatId="mainScheme" phldr="1"/>
      <dgm:spPr/>
      <dgm:t>
        <a:bodyPr/>
        <a:lstStyle/>
        <a:p>
          <a:endParaRPr lang="en-US"/>
        </a:p>
      </dgm:t>
    </dgm:pt>
    <dgm:pt modelId="{9A1F1B22-1A75-4833-B4FC-5FEA5518B765}">
      <dgm:prSet/>
      <dgm:spPr/>
      <dgm:t>
        <a:bodyPr/>
        <a:lstStyle/>
        <a:p>
          <a:endParaRPr lang="en-US" dirty="0"/>
        </a:p>
      </dgm:t>
    </dgm:pt>
    <dgm:pt modelId="{C224EADF-C870-40FB-9644-9EC71AA9F6DE}" type="parTrans" cxnId="{3A83C7EB-E108-4DFE-B9C2-A1FAE1B909F2}">
      <dgm:prSet/>
      <dgm:spPr/>
      <dgm:t>
        <a:bodyPr/>
        <a:lstStyle/>
        <a:p>
          <a:endParaRPr lang="en-US"/>
        </a:p>
      </dgm:t>
    </dgm:pt>
    <dgm:pt modelId="{32453084-7F49-49B4-89FA-E306CC4C9552}" type="sibTrans" cxnId="{3A83C7EB-E108-4DFE-B9C2-A1FAE1B909F2}">
      <dgm:prSet/>
      <dgm:spPr/>
      <dgm:t>
        <a:bodyPr/>
        <a:lstStyle/>
        <a:p>
          <a:endParaRPr lang="en-US" dirty="0"/>
        </a:p>
      </dgm:t>
    </dgm:pt>
    <dgm:pt modelId="{9C07C544-A240-4FE5-8E59-C412CDCC06A5}">
      <dgm:prSet/>
      <dgm:spPr/>
      <dgm:t>
        <a:bodyPr/>
        <a:lstStyle/>
        <a:p>
          <a:endParaRPr lang="en-US" dirty="0"/>
        </a:p>
      </dgm:t>
    </dgm:pt>
    <dgm:pt modelId="{01829E43-87FB-46D3-89AF-1246AED576BA}" type="parTrans" cxnId="{07E62CBF-11EB-4EBF-87EA-DFBE347DAD9D}">
      <dgm:prSet/>
      <dgm:spPr/>
      <dgm:t>
        <a:bodyPr/>
        <a:lstStyle/>
        <a:p>
          <a:endParaRPr lang="en-US"/>
        </a:p>
      </dgm:t>
    </dgm:pt>
    <dgm:pt modelId="{DA7FF8DD-13B0-4AAC-B0D2-E9BC2FABA4D6}" type="sibTrans" cxnId="{07E62CBF-11EB-4EBF-87EA-DFBE347DAD9D}">
      <dgm:prSet/>
      <dgm:spPr/>
      <dgm:t>
        <a:bodyPr/>
        <a:lstStyle/>
        <a:p>
          <a:endParaRPr lang="en-US" dirty="0"/>
        </a:p>
      </dgm:t>
    </dgm:pt>
    <dgm:pt modelId="{5D2C154A-692A-44E2-A041-B9F19C43FEF2}">
      <dgm:prSet/>
      <dgm:spPr/>
      <dgm:t>
        <a:bodyPr/>
        <a:lstStyle/>
        <a:p>
          <a:endParaRPr lang="en-US" dirty="0"/>
        </a:p>
      </dgm:t>
    </dgm:pt>
    <dgm:pt modelId="{794CA92E-A13F-4F43-B270-B021D0F5EB93}" type="parTrans" cxnId="{8A122CCE-2659-425F-A9CA-F55CBE733EE2}">
      <dgm:prSet/>
      <dgm:spPr/>
      <dgm:t>
        <a:bodyPr/>
        <a:lstStyle/>
        <a:p>
          <a:endParaRPr lang="en-US"/>
        </a:p>
      </dgm:t>
    </dgm:pt>
    <dgm:pt modelId="{1A0C354F-E76C-464E-99A7-D2B04C140783}" type="sibTrans" cxnId="{8A122CCE-2659-425F-A9CA-F55CBE733EE2}">
      <dgm:prSet/>
      <dgm:spPr/>
      <dgm:t>
        <a:bodyPr/>
        <a:lstStyle/>
        <a:p>
          <a:endParaRPr lang="en-US" dirty="0"/>
        </a:p>
      </dgm:t>
    </dgm:pt>
    <dgm:pt modelId="{536B3E92-95AA-4297-BDB8-F29269D6299E}">
      <dgm:prSet/>
      <dgm:spPr/>
      <dgm:t>
        <a:bodyPr/>
        <a:lstStyle/>
        <a:p>
          <a:endParaRPr lang="en-US" dirty="0"/>
        </a:p>
      </dgm:t>
    </dgm:pt>
    <dgm:pt modelId="{68DF5CBE-997D-4F4F-8466-9AD1DDE77085}" type="parTrans" cxnId="{212C0F3D-6259-47F4-8189-A6E55DD0B5D3}">
      <dgm:prSet/>
      <dgm:spPr/>
      <dgm:t>
        <a:bodyPr/>
        <a:lstStyle/>
        <a:p>
          <a:endParaRPr lang="en-US"/>
        </a:p>
      </dgm:t>
    </dgm:pt>
    <dgm:pt modelId="{8AE02D32-89F4-4BA1-BFB8-062B90AF7C26}" type="sibTrans" cxnId="{212C0F3D-6259-47F4-8189-A6E55DD0B5D3}">
      <dgm:prSet/>
      <dgm:spPr/>
      <dgm:t>
        <a:bodyPr/>
        <a:lstStyle/>
        <a:p>
          <a:endParaRPr lang="en-US" dirty="0"/>
        </a:p>
      </dgm:t>
    </dgm:pt>
    <dgm:pt modelId="{9767C2C5-7A9B-4BF9-AEDC-08BB61E68CEC}">
      <dgm:prSet/>
      <dgm:spPr/>
      <dgm:t>
        <a:bodyPr/>
        <a:lstStyle/>
        <a:p>
          <a:endParaRPr lang="en-US" dirty="0"/>
        </a:p>
      </dgm:t>
    </dgm:pt>
    <dgm:pt modelId="{94D864BB-0337-46E0-936D-BDFF24969167}" type="parTrans" cxnId="{7A77BED8-0E1D-45F6-9865-5715EF6FB1BA}">
      <dgm:prSet/>
      <dgm:spPr/>
      <dgm:t>
        <a:bodyPr/>
        <a:lstStyle/>
        <a:p>
          <a:endParaRPr lang="en-US"/>
        </a:p>
      </dgm:t>
    </dgm:pt>
    <dgm:pt modelId="{5DE56BE3-5DC5-48D1-BB0A-6EB62A83E2E3}" type="sibTrans" cxnId="{7A77BED8-0E1D-45F6-9865-5715EF6FB1BA}">
      <dgm:prSet/>
      <dgm:spPr/>
      <dgm:t>
        <a:bodyPr/>
        <a:lstStyle/>
        <a:p>
          <a:endParaRPr lang="en-US" dirty="0"/>
        </a:p>
      </dgm:t>
    </dgm:pt>
    <dgm:pt modelId="{29610E26-1393-448B-8FD6-78061450B16B}">
      <dgm:prSet/>
      <dgm:spPr/>
      <dgm:t>
        <a:bodyPr/>
        <a:lstStyle/>
        <a:p>
          <a:endParaRPr lang="en-US" dirty="0"/>
        </a:p>
      </dgm:t>
    </dgm:pt>
    <dgm:pt modelId="{5D194221-4572-481E-A145-411B7D2E5848}" type="parTrans" cxnId="{54FED98F-AB5E-4BEF-A86E-239C32A65418}">
      <dgm:prSet/>
      <dgm:spPr/>
      <dgm:t>
        <a:bodyPr/>
        <a:lstStyle/>
        <a:p>
          <a:endParaRPr lang="en-US"/>
        </a:p>
      </dgm:t>
    </dgm:pt>
    <dgm:pt modelId="{4E475F1B-56A2-420F-8D83-9A7AC5B9161D}" type="sibTrans" cxnId="{54FED98F-AB5E-4BEF-A86E-239C32A65418}">
      <dgm:prSet/>
      <dgm:spPr/>
      <dgm:t>
        <a:bodyPr/>
        <a:lstStyle/>
        <a:p>
          <a:endParaRPr lang="en-US" dirty="0"/>
        </a:p>
      </dgm:t>
    </dgm:pt>
    <dgm:pt modelId="{59F5D80D-D394-4DA8-B1EE-BFD2C35E8698}">
      <dgm:prSet/>
      <dgm:spPr/>
      <dgm:t>
        <a:bodyPr/>
        <a:lstStyle/>
        <a:p>
          <a:endParaRPr lang="en-US" dirty="0"/>
        </a:p>
      </dgm:t>
    </dgm:pt>
    <dgm:pt modelId="{F6DF53FE-CC41-4648-B644-9A13CD613414}" type="parTrans" cxnId="{EAADA3BC-EBE2-42C8-B9E0-3C38057A0A11}">
      <dgm:prSet/>
      <dgm:spPr/>
      <dgm:t>
        <a:bodyPr/>
        <a:lstStyle/>
        <a:p>
          <a:endParaRPr lang="en-US"/>
        </a:p>
      </dgm:t>
    </dgm:pt>
    <dgm:pt modelId="{A4FDAD97-0EA5-45C9-8762-1408CDFC1A27}" type="sibTrans" cxnId="{EAADA3BC-EBE2-42C8-B9E0-3C38057A0A11}">
      <dgm:prSet/>
      <dgm:spPr/>
      <dgm:t>
        <a:bodyPr/>
        <a:lstStyle/>
        <a:p>
          <a:endParaRPr lang="en-US" dirty="0"/>
        </a:p>
      </dgm:t>
    </dgm:pt>
    <dgm:pt modelId="{1BD29E34-8916-45A9-80A6-58C4AB44DFF5}">
      <dgm:prSet/>
      <dgm:spPr/>
      <dgm:t>
        <a:bodyPr/>
        <a:lstStyle/>
        <a:p>
          <a:endParaRPr lang="en-US" dirty="0"/>
        </a:p>
      </dgm:t>
    </dgm:pt>
    <dgm:pt modelId="{6A5BBF7B-F8A7-4654-83BB-1778F868C663}" type="parTrans" cxnId="{1B3F2CA2-7825-4CFD-9A64-DB308FB32A27}">
      <dgm:prSet/>
      <dgm:spPr/>
      <dgm:t>
        <a:bodyPr/>
        <a:lstStyle/>
        <a:p>
          <a:endParaRPr lang="en-US"/>
        </a:p>
      </dgm:t>
    </dgm:pt>
    <dgm:pt modelId="{25DF600C-192F-49B2-930A-B89C27D1471E}" type="sibTrans" cxnId="{1B3F2CA2-7825-4CFD-9A64-DB308FB32A27}">
      <dgm:prSet/>
      <dgm:spPr/>
      <dgm:t>
        <a:bodyPr/>
        <a:lstStyle/>
        <a:p>
          <a:endParaRPr lang="en-US" dirty="0"/>
        </a:p>
      </dgm:t>
    </dgm:pt>
    <dgm:pt modelId="{BCD4B6D1-2E17-4359-A953-212A9B519E85}">
      <dgm:prSet/>
      <dgm:spPr/>
      <dgm:t>
        <a:bodyPr/>
        <a:lstStyle/>
        <a:p>
          <a:endParaRPr lang="en-US" dirty="0"/>
        </a:p>
      </dgm:t>
    </dgm:pt>
    <dgm:pt modelId="{A72804B9-8062-4016-90E8-F9C7DC654C15}" type="parTrans" cxnId="{A45FA6CA-BF67-4968-BA2C-A3E181681DEA}">
      <dgm:prSet/>
      <dgm:spPr/>
      <dgm:t>
        <a:bodyPr/>
        <a:lstStyle/>
        <a:p>
          <a:endParaRPr lang="en-US"/>
        </a:p>
      </dgm:t>
    </dgm:pt>
    <dgm:pt modelId="{EAE485E3-A2DC-422A-B964-163E72C7D527}" type="sibTrans" cxnId="{A45FA6CA-BF67-4968-BA2C-A3E181681DEA}">
      <dgm:prSet/>
      <dgm:spPr/>
      <dgm:t>
        <a:bodyPr/>
        <a:lstStyle/>
        <a:p>
          <a:endParaRPr lang="en-US" dirty="0"/>
        </a:p>
      </dgm:t>
    </dgm:pt>
    <dgm:pt modelId="{57830796-B9E1-440E-A924-530949252A0A}">
      <dgm:prSet/>
      <dgm:spPr/>
      <dgm:t>
        <a:bodyPr/>
        <a:lstStyle/>
        <a:p>
          <a:endParaRPr lang="en-US" dirty="0"/>
        </a:p>
      </dgm:t>
    </dgm:pt>
    <dgm:pt modelId="{2970FDF5-07A3-4B2A-9F1E-E547137C5FF2}" type="parTrans" cxnId="{2E4A59F8-4858-4321-B26C-379298664746}">
      <dgm:prSet/>
      <dgm:spPr/>
      <dgm:t>
        <a:bodyPr/>
        <a:lstStyle/>
        <a:p>
          <a:endParaRPr lang="en-US"/>
        </a:p>
      </dgm:t>
    </dgm:pt>
    <dgm:pt modelId="{672359C6-6889-48DE-9B06-BCF13E50CF81}" type="sibTrans" cxnId="{2E4A59F8-4858-4321-B26C-379298664746}">
      <dgm:prSet/>
      <dgm:spPr/>
      <dgm:t>
        <a:bodyPr/>
        <a:lstStyle/>
        <a:p>
          <a:endParaRPr lang="en-US" dirty="0"/>
        </a:p>
      </dgm:t>
    </dgm:pt>
    <dgm:pt modelId="{9EC183D0-3CE1-4A18-882B-49A4F305FE23}">
      <dgm:prSet/>
      <dgm:spPr/>
      <dgm:t>
        <a:bodyPr/>
        <a:lstStyle/>
        <a:p>
          <a:endParaRPr lang="en-US" dirty="0"/>
        </a:p>
      </dgm:t>
    </dgm:pt>
    <dgm:pt modelId="{5529E8D0-F515-48AC-A324-5AF9603FF192}" type="parTrans" cxnId="{ECDEF66B-4DF3-4577-9794-0F5C1452E329}">
      <dgm:prSet/>
      <dgm:spPr/>
      <dgm:t>
        <a:bodyPr/>
        <a:lstStyle/>
        <a:p>
          <a:endParaRPr lang="en-US"/>
        </a:p>
      </dgm:t>
    </dgm:pt>
    <dgm:pt modelId="{FC636A7A-CAD8-4393-9B2E-188CE112CD10}" type="sibTrans" cxnId="{ECDEF66B-4DF3-4577-9794-0F5C1452E329}">
      <dgm:prSet/>
      <dgm:spPr/>
      <dgm:t>
        <a:bodyPr/>
        <a:lstStyle/>
        <a:p>
          <a:endParaRPr lang="en-US" dirty="0"/>
        </a:p>
      </dgm:t>
    </dgm:pt>
    <dgm:pt modelId="{1BCBAE4C-8C90-4307-A8B1-A7F25B803D11}">
      <dgm:prSet/>
      <dgm:spPr/>
      <dgm:t>
        <a:bodyPr/>
        <a:lstStyle/>
        <a:p>
          <a:endParaRPr lang="en-US" dirty="0"/>
        </a:p>
      </dgm:t>
    </dgm:pt>
    <dgm:pt modelId="{BDE3C914-1C3F-4AE1-8A4A-0399F6859853}" type="parTrans" cxnId="{26F03CFE-664C-46CE-9EC9-4D9EAEAA23F5}">
      <dgm:prSet/>
      <dgm:spPr/>
      <dgm:t>
        <a:bodyPr/>
        <a:lstStyle/>
        <a:p>
          <a:endParaRPr lang="en-US"/>
        </a:p>
      </dgm:t>
    </dgm:pt>
    <dgm:pt modelId="{9E68FA1B-32E4-4D3A-BDA9-F245DF7037EF}" type="sibTrans" cxnId="{26F03CFE-664C-46CE-9EC9-4D9EAEAA23F5}">
      <dgm:prSet/>
      <dgm:spPr/>
      <dgm:t>
        <a:bodyPr/>
        <a:lstStyle/>
        <a:p>
          <a:endParaRPr lang="en-US" dirty="0"/>
        </a:p>
      </dgm:t>
    </dgm:pt>
    <dgm:pt modelId="{05F9165C-A234-4634-B1A7-DCB7BA68D40C}">
      <dgm:prSet/>
      <dgm:spPr/>
      <dgm:t>
        <a:bodyPr/>
        <a:lstStyle/>
        <a:p>
          <a:endParaRPr lang="en-US" dirty="0"/>
        </a:p>
      </dgm:t>
    </dgm:pt>
    <dgm:pt modelId="{26966DA9-DC8C-4538-894C-0F8A7AD6A4D2}" type="parTrans" cxnId="{03727586-C177-4F9F-A8F5-7DEE69ED0297}">
      <dgm:prSet/>
      <dgm:spPr/>
      <dgm:t>
        <a:bodyPr/>
        <a:lstStyle/>
        <a:p>
          <a:endParaRPr lang="en-US"/>
        </a:p>
      </dgm:t>
    </dgm:pt>
    <dgm:pt modelId="{68C3C81B-18E8-41C4-BFC6-2C443E6EE655}" type="sibTrans" cxnId="{03727586-C177-4F9F-A8F5-7DEE69ED0297}">
      <dgm:prSet/>
      <dgm:spPr/>
      <dgm:t>
        <a:bodyPr/>
        <a:lstStyle/>
        <a:p>
          <a:endParaRPr lang="en-US" dirty="0"/>
        </a:p>
      </dgm:t>
    </dgm:pt>
    <dgm:pt modelId="{8F63D31F-83CD-4DB9-A0F4-0D259C5817DB}">
      <dgm:prSet/>
      <dgm:spPr/>
      <dgm:t>
        <a:bodyPr/>
        <a:lstStyle/>
        <a:p>
          <a:endParaRPr lang="en-US" dirty="0"/>
        </a:p>
      </dgm:t>
    </dgm:pt>
    <dgm:pt modelId="{62CF8A98-F58E-4911-89F5-912F4D8957CE}" type="parTrans" cxnId="{2B1FD8DA-568C-4E3E-8F87-09C87623F6FC}">
      <dgm:prSet/>
      <dgm:spPr/>
      <dgm:t>
        <a:bodyPr/>
        <a:lstStyle/>
        <a:p>
          <a:endParaRPr lang="en-US"/>
        </a:p>
      </dgm:t>
    </dgm:pt>
    <dgm:pt modelId="{A4F909E9-C1CF-4770-B928-FEF6E41B5333}" type="sibTrans" cxnId="{2B1FD8DA-568C-4E3E-8F87-09C87623F6FC}">
      <dgm:prSet/>
      <dgm:spPr/>
      <dgm:t>
        <a:bodyPr/>
        <a:lstStyle/>
        <a:p>
          <a:endParaRPr lang="en-US" dirty="0"/>
        </a:p>
      </dgm:t>
    </dgm:pt>
    <dgm:pt modelId="{F001FD18-B1D7-4F34-A7E1-10B3A14FEF0D}">
      <dgm:prSet/>
      <dgm:spPr/>
      <dgm:t>
        <a:bodyPr/>
        <a:lstStyle/>
        <a:p>
          <a:endParaRPr lang="en-US" dirty="0"/>
        </a:p>
      </dgm:t>
    </dgm:pt>
    <dgm:pt modelId="{47531BBA-A066-410C-90C4-75A7B3CF6C37}" type="parTrans" cxnId="{5F759883-6CAF-4793-892D-90FF307B7F39}">
      <dgm:prSet/>
      <dgm:spPr/>
      <dgm:t>
        <a:bodyPr/>
        <a:lstStyle/>
        <a:p>
          <a:endParaRPr lang="en-US"/>
        </a:p>
      </dgm:t>
    </dgm:pt>
    <dgm:pt modelId="{59F6F98C-7F28-44B6-AA26-C56ABFEA206B}" type="sibTrans" cxnId="{5F759883-6CAF-4793-892D-90FF307B7F39}">
      <dgm:prSet/>
      <dgm:spPr/>
      <dgm:t>
        <a:bodyPr/>
        <a:lstStyle/>
        <a:p>
          <a:endParaRPr lang="en-US" dirty="0"/>
        </a:p>
      </dgm:t>
    </dgm:pt>
    <dgm:pt modelId="{5F8AB2A9-0DCE-42A5-8039-31C151CDBC91}">
      <dgm:prSet/>
      <dgm:spPr/>
      <dgm:t>
        <a:bodyPr/>
        <a:lstStyle/>
        <a:p>
          <a:endParaRPr lang="en-US" dirty="0"/>
        </a:p>
      </dgm:t>
    </dgm:pt>
    <dgm:pt modelId="{AEE23759-AB27-4CCC-A9A6-CE4F64F73EE5}" type="parTrans" cxnId="{9ADC0165-9F81-4E1B-BCF9-F6EA5C631353}">
      <dgm:prSet/>
      <dgm:spPr/>
      <dgm:t>
        <a:bodyPr/>
        <a:lstStyle/>
        <a:p>
          <a:endParaRPr lang="en-US"/>
        </a:p>
      </dgm:t>
    </dgm:pt>
    <dgm:pt modelId="{64CB26BA-1509-422C-B1F7-93A921D3337E}" type="sibTrans" cxnId="{9ADC0165-9F81-4E1B-BCF9-F6EA5C631353}">
      <dgm:prSet/>
      <dgm:spPr/>
      <dgm:t>
        <a:bodyPr/>
        <a:lstStyle/>
        <a:p>
          <a:endParaRPr lang="en-US" dirty="0"/>
        </a:p>
      </dgm:t>
    </dgm:pt>
    <dgm:pt modelId="{7D49664A-84DE-42F7-9866-9BFD9F3DDC7A}">
      <dgm:prSet/>
      <dgm:spPr/>
      <dgm:t>
        <a:bodyPr/>
        <a:lstStyle/>
        <a:p>
          <a:endParaRPr lang="en-US" dirty="0"/>
        </a:p>
      </dgm:t>
    </dgm:pt>
    <dgm:pt modelId="{9C7FF349-70A2-4DFC-91A5-86A739E0760D}" type="parTrans" cxnId="{64D25225-7D7B-47A3-8597-E3D40B515F30}">
      <dgm:prSet/>
      <dgm:spPr/>
      <dgm:t>
        <a:bodyPr/>
        <a:lstStyle/>
        <a:p>
          <a:endParaRPr lang="en-US"/>
        </a:p>
      </dgm:t>
    </dgm:pt>
    <dgm:pt modelId="{BAC2B8D5-2C5B-4AE8-BBDD-D8E76DCD8C2E}" type="sibTrans" cxnId="{64D25225-7D7B-47A3-8597-E3D40B515F30}">
      <dgm:prSet/>
      <dgm:spPr/>
      <dgm:t>
        <a:bodyPr/>
        <a:lstStyle/>
        <a:p>
          <a:endParaRPr lang="en-US" dirty="0"/>
        </a:p>
      </dgm:t>
    </dgm:pt>
    <dgm:pt modelId="{AAACDA48-029D-447D-9AE8-BF1CB90887F8}">
      <dgm:prSet/>
      <dgm:spPr/>
      <dgm:t>
        <a:bodyPr/>
        <a:lstStyle/>
        <a:p>
          <a:endParaRPr lang="en-US" dirty="0"/>
        </a:p>
      </dgm:t>
    </dgm:pt>
    <dgm:pt modelId="{C5422A07-4233-4B7D-A876-C74DE877A7F9}" type="parTrans" cxnId="{F718ABBA-7C65-4F86-BEA7-DAD4C5EC588D}">
      <dgm:prSet/>
      <dgm:spPr/>
      <dgm:t>
        <a:bodyPr/>
        <a:lstStyle/>
        <a:p>
          <a:endParaRPr lang="en-US"/>
        </a:p>
      </dgm:t>
    </dgm:pt>
    <dgm:pt modelId="{35443D96-6A67-478A-A544-1C8155B5F62C}" type="sibTrans" cxnId="{F718ABBA-7C65-4F86-BEA7-DAD4C5EC588D}">
      <dgm:prSet/>
      <dgm:spPr/>
      <dgm:t>
        <a:bodyPr/>
        <a:lstStyle/>
        <a:p>
          <a:endParaRPr lang="en-US" dirty="0"/>
        </a:p>
      </dgm:t>
    </dgm:pt>
    <dgm:pt modelId="{C123F58B-2F00-4731-8318-EA8BAA60A69D}">
      <dgm:prSet/>
      <dgm:spPr/>
      <dgm:t>
        <a:bodyPr/>
        <a:lstStyle/>
        <a:p>
          <a:endParaRPr lang="en-US" dirty="0"/>
        </a:p>
      </dgm:t>
    </dgm:pt>
    <dgm:pt modelId="{ADD49D0A-F77A-4924-B2AC-3D10130090D6}" type="parTrans" cxnId="{79D0C8B5-7F77-4990-BC7D-E4DF8A30F093}">
      <dgm:prSet/>
      <dgm:spPr/>
      <dgm:t>
        <a:bodyPr/>
        <a:lstStyle/>
        <a:p>
          <a:endParaRPr lang="en-US"/>
        </a:p>
      </dgm:t>
    </dgm:pt>
    <dgm:pt modelId="{CA72D8A3-9D41-4F98-98F7-F56B1CBA674F}" type="sibTrans" cxnId="{79D0C8B5-7F77-4990-BC7D-E4DF8A30F093}">
      <dgm:prSet/>
      <dgm:spPr/>
      <dgm:t>
        <a:bodyPr/>
        <a:lstStyle/>
        <a:p>
          <a:endParaRPr lang="en-US" dirty="0"/>
        </a:p>
      </dgm:t>
    </dgm:pt>
    <dgm:pt modelId="{312A5487-8CD4-49FA-9CB2-6003233688EF}">
      <dgm:prSet/>
      <dgm:spPr/>
      <dgm:t>
        <a:bodyPr/>
        <a:lstStyle/>
        <a:p>
          <a:endParaRPr lang="en-US" dirty="0"/>
        </a:p>
      </dgm:t>
    </dgm:pt>
    <dgm:pt modelId="{6F986C7B-EB5E-4FA9-9F02-54203E6A38B2}" type="parTrans" cxnId="{33634B83-5D42-4E23-A534-1FD77063C5A8}">
      <dgm:prSet/>
      <dgm:spPr/>
      <dgm:t>
        <a:bodyPr/>
        <a:lstStyle/>
        <a:p>
          <a:endParaRPr lang="en-US"/>
        </a:p>
      </dgm:t>
    </dgm:pt>
    <dgm:pt modelId="{A241EA7C-0AE6-49DA-868A-F7E41DB8331E}" type="sibTrans" cxnId="{33634B83-5D42-4E23-A534-1FD77063C5A8}">
      <dgm:prSet/>
      <dgm:spPr/>
      <dgm:t>
        <a:bodyPr/>
        <a:lstStyle/>
        <a:p>
          <a:endParaRPr lang="en-US" dirty="0"/>
        </a:p>
      </dgm:t>
    </dgm:pt>
    <dgm:pt modelId="{1597604F-E09E-4305-A881-A6C94B72922F}">
      <dgm:prSet/>
      <dgm:spPr/>
      <dgm:t>
        <a:bodyPr/>
        <a:lstStyle/>
        <a:p>
          <a:endParaRPr lang="en-US" dirty="0"/>
        </a:p>
      </dgm:t>
    </dgm:pt>
    <dgm:pt modelId="{1C93F3EA-CA5B-4D9C-9828-8A8F702AE266}" type="parTrans" cxnId="{BE9314B0-2D93-4BAE-90C0-5B23814639B6}">
      <dgm:prSet/>
      <dgm:spPr/>
      <dgm:t>
        <a:bodyPr/>
        <a:lstStyle/>
        <a:p>
          <a:endParaRPr lang="en-US"/>
        </a:p>
      </dgm:t>
    </dgm:pt>
    <dgm:pt modelId="{0A68E33F-9E89-4D62-9E2C-1BD50C85F7CD}" type="sibTrans" cxnId="{BE9314B0-2D93-4BAE-90C0-5B23814639B6}">
      <dgm:prSet/>
      <dgm:spPr/>
      <dgm:t>
        <a:bodyPr/>
        <a:lstStyle/>
        <a:p>
          <a:endParaRPr lang="en-US" dirty="0"/>
        </a:p>
      </dgm:t>
    </dgm:pt>
    <dgm:pt modelId="{2EBE9275-B468-4EB1-8E25-88D20111E7BA}">
      <dgm:prSet/>
      <dgm:spPr/>
      <dgm:t>
        <a:bodyPr/>
        <a:lstStyle/>
        <a:p>
          <a:endParaRPr lang="en-US" dirty="0"/>
        </a:p>
      </dgm:t>
    </dgm:pt>
    <dgm:pt modelId="{8B4693AB-DA36-47D7-8ABC-9A12354AE94A}" type="parTrans" cxnId="{79BF3DB8-E6C9-4DF5-8226-B32513900662}">
      <dgm:prSet/>
      <dgm:spPr/>
      <dgm:t>
        <a:bodyPr/>
        <a:lstStyle/>
        <a:p>
          <a:endParaRPr lang="en-US"/>
        </a:p>
      </dgm:t>
    </dgm:pt>
    <dgm:pt modelId="{1DDDDFBA-4D76-49F6-8700-D108F438751F}" type="sibTrans" cxnId="{79BF3DB8-E6C9-4DF5-8226-B32513900662}">
      <dgm:prSet/>
      <dgm:spPr/>
      <dgm:t>
        <a:bodyPr/>
        <a:lstStyle/>
        <a:p>
          <a:endParaRPr lang="en-US" dirty="0"/>
        </a:p>
      </dgm:t>
    </dgm:pt>
    <dgm:pt modelId="{7526D0BF-45A5-478F-9A5B-EE961A48FCDF}">
      <dgm:prSet/>
      <dgm:spPr/>
      <dgm:t>
        <a:bodyPr/>
        <a:lstStyle/>
        <a:p>
          <a:endParaRPr lang="en-US" dirty="0"/>
        </a:p>
      </dgm:t>
    </dgm:pt>
    <dgm:pt modelId="{996DAE7B-6D7A-4B21-93D8-B18F6F145BC6}" type="parTrans" cxnId="{CC8F6BB5-E191-48E7-A4C1-3E8101813E85}">
      <dgm:prSet/>
      <dgm:spPr/>
      <dgm:t>
        <a:bodyPr/>
        <a:lstStyle/>
        <a:p>
          <a:endParaRPr lang="en-US"/>
        </a:p>
      </dgm:t>
    </dgm:pt>
    <dgm:pt modelId="{4DD6BCFF-384A-4E50-9E9B-FEA1467E91EE}" type="sibTrans" cxnId="{CC8F6BB5-E191-48E7-A4C1-3E8101813E85}">
      <dgm:prSet/>
      <dgm:spPr/>
      <dgm:t>
        <a:bodyPr/>
        <a:lstStyle/>
        <a:p>
          <a:endParaRPr lang="en-US" dirty="0"/>
        </a:p>
      </dgm:t>
    </dgm:pt>
    <dgm:pt modelId="{4391FAD7-E5E1-4ADD-BABB-49D666A6C4A7}">
      <dgm:prSet/>
      <dgm:spPr/>
      <dgm:t>
        <a:bodyPr/>
        <a:lstStyle/>
        <a:p>
          <a:endParaRPr lang="en-US" dirty="0"/>
        </a:p>
      </dgm:t>
    </dgm:pt>
    <dgm:pt modelId="{F1E7FB59-9301-4001-B4A0-65FF76242832}" type="parTrans" cxnId="{33836BAF-8815-468A-9D3E-0ABF734FD1D3}">
      <dgm:prSet/>
      <dgm:spPr/>
      <dgm:t>
        <a:bodyPr/>
        <a:lstStyle/>
        <a:p>
          <a:endParaRPr lang="en-US"/>
        </a:p>
      </dgm:t>
    </dgm:pt>
    <dgm:pt modelId="{B5C9AB9C-C866-47C2-B79F-DC6148AB2159}" type="sibTrans" cxnId="{33836BAF-8815-468A-9D3E-0ABF734FD1D3}">
      <dgm:prSet/>
      <dgm:spPr/>
      <dgm:t>
        <a:bodyPr/>
        <a:lstStyle/>
        <a:p>
          <a:endParaRPr lang="en-US" dirty="0"/>
        </a:p>
      </dgm:t>
    </dgm:pt>
    <dgm:pt modelId="{DF292957-65C8-4776-85F8-AE26E3681959}">
      <dgm:prSet/>
      <dgm:spPr/>
      <dgm:t>
        <a:bodyPr/>
        <a:lstStyle/>
        <a:p>
          <a:endParaRPr lang="en-US" dirty="0"/>
        </a:p>
      </dgm:t>
    </dgm:pt>
    <dgm:pt modelId="{7849EA01-2032-47BB-AFF2-66E1E4C3A822}" type="parTrans" cxnId="{0116FD4E-B3CD-4D10-B6B1-FB0C240CE17A}">
      <dgm:prSet/>
      <dgm:spPr/>
      <dgm:t>
        <a:bodyPr/>
        <a:lstStyle/>
        <a:p>
          <a:endParaRPr lang="en-US"/>
        </a:p>
      </dgm:t>
    </dgm:pt>
    <dgm:pt modelId="{2B571596-2306-4648-89E7-BD54FEF25627}" type="sibTrans" cxnId="{0116FD4E-B3CD-4D10-B6B1-FB0C240CE17A}">
      <dgm:prSet/>
      <dgm:spPr/>
      <dgm:t>
        <a:bodyPr/>
        <a:lstStyle/>
        <a:p>
          <a:endParaRPr lang="en-US" dirty="0"/>
        </a:p>
      </dgm:t>
    </dgm:pt>
    <dgm:pt modelId="{BA244016-B941-46B9-B2A4-AA50A300C9B1}">
      <dgm:prSet/>
      <dgm:spPr/>
      <dgm:t>
        <a:bodyPr/>
        <a:lstStyle/>
        <a:p>
          <a:endParaRPr lang="en-US" dirty="0"/>
        </a:p>
      </dgm:t>
    </dgm:pt>
    <dgm:pt modelId="{17FA0F1C-F480-46FA-9FDA-CAF08D0B3F5A}" type="parTrans" cxnId="{43F81770-F772-478D-8EE4-9EF473A2C5F2}">
      <dgm:prSet/>
      <dgm:spPr/>
      <dgm:t>
        <a:bodyPr/>
        <a:lstStyle/>
        <a:p>
          <a:endParaRPr lang="en-US"/>
        </a:p>
      </dgm:t>
    </dgm:pt>
    <dgm:pt modelId="{12ED0D91-6CB8-4B92-ABBE-16130FA2E610}" type="sibTrans" cxnId="{43F81770-F772-478D-8EE4-9EF473A2C5F2}">
      <dgm:prSet/>
      <dgm:spPr/>
      <dgm:t>
        <a:bodyPr/>
        <a:lstStyle/>
        <a:p>
          <a:endParaRPr lang="en-US" dirty="0"/>
        </a:p>
      </dgm:t>
    </dgm:pt>
    <dgm:pt modelId="{ED3E6817-CA99-4A92-9672-7767C60D3AFC}">
      <dgm:prSet/>
      <dgm:spPr/>
      <dgm:t>
        <a:bodyPr/>
        <a:lstStyle/>
        <a:p>
          <a:endParaRPr lang="en-US" dirty="0"/>
        </a:p>
      </dgm:t>
    </dgm:pt>
    <dgm:pt modelId="{570B50CE-5E5F-492C-A6CE-FAA86B61FEE6}" type="parTrans" cxnId="{6020CAE6-E682-4263-87D3-3757BDA5C5BB}">
      <dgm:prSet/>
      <dgm:spPr/>
      <dgm:t>
        <a:bodyPr/>
        <a:lstStyle/>
        <a:p>
          <a:endParaRPr lang="en-US"/>
        </a:p>
      </dgm:t>
    </dgm:pt>
    <dgm:pt modelId="{74E4A9B3-3139-47CD-AD62-A42D0EB3995C}" type="sibTrans" cxnId="{6020CAE6-E682-4263-87D3-3757BDA5C5BB}">
      <dgm:prSet/>
      <dgm:spPr/>
      <dgm:t>
        <a:bodyPr/>
        <a:lstStyle/>
        <a:p>
          <a:endParaRPr lang="en-US" dirty="0"/>
        </a:p>
      </dgm:t>
    </dgm:pt>
    <dgm:pt modelId="{A26368B7-1095-4A58-BFE6-7B8629CCDB76}">
      <dgm:prSet/>
      <dgm:spPr/>
      <dgm:t>
        <a:bodyPr/>
        <a:lstStyle/>
        <a:p>
          <a:endParaRPr lang="en-US" dirty="0"/>
        </a:p>
      </dgm:t>
    </dgm:pt>
    <dgm:pt modelId="{F926A632-3F82-44B7-9B0C-54EDBDFB1339}" type="parTrans" cxnId="{84F658BE-028D-4EFF-9AFB-B1BB4A47F685}">
      <dgm:prSet/>
      <dgm:spPr/>
      <dgm:t>
        <a:bodyPr/>
        <a:lstStyle/>
        <a:p>
          <a:endParaRPr lang="en-US"/>
        </a:p>
      </dgm:t>
    </dgm:pt>
    <dgm:pt modelId="{69DBDE16-2128-423C-AB04-D3C2C0881A38}" type="sibTrans" cxnId="{84F658BE-028D-4EFF-9AFB-B1BB4A47F685}">
      <dgm:prSet/>
      <dgm:spPr/>
      <dgm:t>
        <a:bodyPr/>
        <a:lstStyle/>
        <a:p>
          <a:endParaRPr lang="en-US" dirty="0"/>
        </a:p>
      </dgm:t>
    </dgm:pt>
    <dgm:pt modelId="{B2133BDF-4000-4B5B-AE40-987170B1B61F}">
      <dgm:prSet/>
      <dgm:spPr/>
      <dgm:t>
        <a:bodyPr/>
        <a:lstStyle/>
        <a:p>
          <a:endParaRPr lang="en-US" dirty="0"/>
        </a:p>
      </dgm:t>
    </dgm:pt>
    <dgm:pt modelId="{78DD5593-63E5-4526-ACC4-B672B2E0D1F1}" type="parTrans" cxnId="{AD9C2D70-6AB8-479D-9A79-731CDEDFCC29}">
      <dgm:prSet/>
      <dgm:spPr/>
      <dgm:t>
        <a:bodyPr/>
        <a:lstStyle/>
        <a:p>
          <a:endParaRPr lang="en-US"/>
        </a:p>
      </dgm:t>
    </dgm:pt>
    <dgm:pt modelId="{F8A8AFFD-E262-4C58-84FA-CA9933DA9A32}" type="sibTrans" cxnId="{AD9C2D70-6AB8-479D-9A79-731CDEDFCC29}">
      <dgm:prSet/>
      <dgm:spPr/>
      <dgm:t>
        <a:bodyPr/>
        <a:lstStyle/>
        <a:p>
          <a:endParaRPr lang="en-US" dirty="0"/>
        </a:p>
      </dgm:t>
    </dgm:pt>
    <dgm:pt modelId="{56EE6181-8957-4FE0-91F7-0E7767321D74}">
      <dgm:prSet/>
      <dgm:spPr/>
      <dgm:t>
        <a:bodyPr/>
        <a:lstStyle/>
        <a:p>
          <a:endParaRPr lang="en-US" dirty="0"/>
        </a:p>
      </dgm:t>
    </dgm:pt>
    <dgm:pt modelId="{708EED9E-74DD-4C99-9872-E67687122915}" type="parTrans" cxnId="{D27AA462-6698-4923-9421-47820B644488}">
      <dgm:prSet/>
      <dgm:spPr/>
      <dgm:t>
        <a:bodyPr/>
        <a:lstStyle/>
        <a:p>
          <a:endParaRPr lang="en-US"/>
        </a:p>
      </dgm:t>
    </dgm:pt>
    <dgm:pt modelId="{D7AD315B-0060-4B2C-BA42-07A72CF0DF62}" type="sibTrans" cxnId="{D27AA462-6698-4923-9421-47820B644488}">
      <dgm:prSet/>
      <dgm:spPr/>
      <dgm:t>
        <a:bodyPr/>
        <a:lstStyle/>
        <a:p>
          <a:endParaRPr lang="en-US" dirty="0"/>
        </a:p>
      </dgm:t>
    </dgm:pt>
    <dgm:pt modelId="{F82F01E0-1BCF-432A-834D-D0718C225E79}">
      <dgm:prSet/>
      <dgm:spPr/>
      <dgm:t>
        <a:bodyPr/>
        <a:lstStyle/>
        <a:p>
          <a:endParaRPr lang="en-US" dirty="0"/>
        </a:p>
      </dgm:t>
    </dgm:pt>
    <dgm:pt modelId="{AA715B28-8262-4AEC-9B11-A1F3E142AEE3}" type="parTrans" cxnId="{3F904190-EC7A-468F-8079-9E0D0309FE61}">
      <dgm:prSet/>
      <dgm:spPr/>
      <dgm:t>
        <a:bodyPr/>
        <a:lstStyle/>
        <a:p>
          <a:endParaRPr lang="en-US"/>
        </a:p>
      </dgm:t>
    </dgm:pt>
    <dgm:pt modelId="{73E57CB0-43F1-4C49-8823-A48B6805997E}" type="sibTrans" cxnId="{3F904190-EC7A-468F-8079-9E0D0309FE61}">
      <dgm:prSet/>
      <dgm:spPr/>
      <dgm:t>
        <a:bodyPr/>
        <a:lstStyle/>
        <a:p>
          <a:endParaRPr lang="en-US" dirty="0"/>
        </a:p>
      </dgm:t>
    </dgm:pt>
    <dgm:pt modelId="{69B5AF83-9CA8-4331-BB93-A02B0A37E7C4}">
      <dgm:prSet/>
      <dgm:spPr/>
      <dgm:t>
        <a:bodyPr/>
        <a:lstStyle/>
        <a:p>
          <a:endParaRPr lang="en-US" dirty="0"/>
        </a:p>
      </dgm:t>
    </dgm:pt>
    <dgm:pt modelId="{52A0F8EA-812A-497C-B88E-1BDAD1AB875F}" type="parTrans" cxnId="{08DFD441-4774-4D0E-8F97-07EC50B50EE3}">
      <dgm:prSet/>
      <dgm:spPr/>
      <dgm:t>
        <a:bodyPr/>
        <a:lstStyle/>
        <a:p>
          <a:endParaRPr lang="en-US"/>
        </a:p>
      </dgm:t>
    </dgm:pt>
    <dgm:pt modelId="{6E35783B-B4B9-4AF3-BB68-EC2DB3060BE5}" type="sibTrans" cxnId="{08DFD441-4774-4D0E-8F97-07EC50B50EE3}">
      <dgm:prSet/>
      <dgm:spPr/>
      <dgm:t>
        <a:bodyPr/>
        <a:lstStyle/>
        <a:p>
          <a:endParaRPr lang="en-US" dirty="0"/>
        </a:p>
      </dgm:t>
    </dgm:pt>
    <dgm:pt modelId="{5A0D382F-1AEE-4869-A6BD-89E7CCC2BA45}">
      <dgm:prSet/>
      <dgm:spPr/>
      <dgm:t>
        <a:bodyPr/>
        <a:lstStyle/>
        <a:p>
          <a:endParaRPr lang="en-US" dirty="0"/>
        </a:p>
      </dgm:t>
    </dgm:pt>
    <dgm:pt modelId="{C61944CD-ABD5-46A1-BF21-1EDB1D2E311C}" type="parTrans" cxnId="{8B7F3749-F4E6-4473-82BE-3F7FAAEDF5A5}">
      <dgm:prSet/>
      <dgm:spPr/>
      <dgm:t>
        <a:bodyPr/>
        <a:lstStyle/>
        <a:p>
          <a:endParaRPr lang="en-US"/>
        </a:p>
      </dgm:t>
    </dgm:pt>
    <dgm:pt modelId="{86E08DD8-37F0-43EA-A4C6-F12B07A372C7}" type="sibTrans" cxnId="{8B7F3749-F4E6-4473-82BE-3F7FAAEDF5A5}">
      <dgm:prSet/>
      <dgm:spPr/>
      <dgm:t>
        <a:bodyPr/>
        <a:lstStyle/>
        <a:p>
          <a:endParaRPr lang="en-US" dirty="0"/>
        </a:p>
      </dgm:t>
    </dgm:pt>
    <dgm:pt modelId="{6E44D217-0802-4975-8DF8-F7C136B68DB7}">
      <dgm:prSet/>
      <dgm:spPr/>
      <dgm:t>
        <a:bodyPr/>
        <a:lstStyle/>
        <a:p>
          <a:endParaRPr lang="en-US" dirty="0"/>
        </a:p>
      </dgm:t>
    </dgm:pt>
    <dgm:pt modelId="{CB27C74D-2568-4D83-8948-2A0E7A73E53C}" type="parTrans" cxnId="{EBF0F276-347C-4207-9A17-D11421AF7ECD}">
      <dgm:prSet/>
      <dgm:spPr/>
      <dgm:t>
        <a:bodyPr/>
        <a:lstStyle/>
        <a:p>
          <a:endParaRPr lang="en-US"/>
        </a:p>
      </dgm:t>
    </dgm:pt>
    <dgm:pt modelId="{873D13AE-B310-4B50-82C5-564D626D2011}" type="sibTrans" cxnId="{EBF0F276-347C-4207-9A17-D11421AF7ECD}">
      <dgm:prSet/>
      <dgm:spPr/>
      <dgm:t>
        <a:bodyPr/>
        <a:lstStyle/>
        <a:p>
          <a:endParaRPr lang="en-US" dirty="0"/>
        </a:p>
      </dgm:t>
    </dgm:pt>
    <dgm:pt modelId="{59D5850F-42D1-4509-9BFE-77DA75D32FAC}">
      <dgm:prSet/>
      <dgm:spPr/>
      <dgm:t>
        <a:bodyPr/>
        <a:lstStyle/>
        <a:p>
          <a:endParaRPr lang="en-US" dirty="0"/>
        </a:p>
      </dgm:t>
    </dgm:pt>
    <dgm:pt modelId="{998E6483-F6A6-41F0-BC38-EC9E12942727}" type="parTrans" cxnId="{EF67F12C-549C-4945-9650-11C3183DFF27}">
      <dgm:prSet/>
      <dgm:spPr/>
      <dgm:t>
        <a:bodyPr/>
        <a:lstStyle/>
        <a:p>
          <a:endParaRPr lang="en-US"/>
        </a:p>
      </dgm:t>
    </dgm:pt>
    <dgm:pt modelId="{2B529A43-2363-4B46-911E-9D0EF25B4F36}" type="sibTrans" cxnId="{EF67F12C-549C-4945-9650-11C3183DFF27}">
      <dgm:prSet/>
      <dgm:spPr/>
      <dgm:t>
        <a:bodyPr/>
        <a:lstStyle/>
        <a:p>
          <a:endParaRPr lang="en-US" dirty="0"/>
        </a:p>
      </dgm:t>
    </dgm:pt>
    <dgm:pt modelId="{9F16DEB4-2D88-4237-BB26-EE193361411A}">
      <dgm:prSet/>
      <dgm:spPr/>
      <dgm:t>
        <a:bodyPr/>
        <a:lstStyle/>
        <a:p>
          <a:endParaRPr lang="en-US" dirty="0"/>
        </a:p>
      </dgm:t>
    </dgm:pt>
    <dgm:pt modelId="{7982B65A-B6BA-45FB-920E-8CB144FB834B}" type="parTrans" cxnId="{DB81E75D-6339-4802-85DD-65254615E93B}">
      <dgm:prSet/>
      <dgm:spPr/>
      <dgm:t>
        <a:bodyPr/>
        <a:lstStyle/>
        <a:p>
          <a:endParaRPr lang="en-US"/>
        </a:p>
      </dgm:t>
    </dgm:pt>
    <dgm:pt modelId="{C19C4BDD-2213-41DF-A53B-E2080BDC6AC6}" type="sibTrans" cxnId="{DB81E75D-6339-4802-85DD-65254615E93B}">
      <dgm:prSet/>
      <dgm:spPr/>
      <dgm:t>
        <a:bodyPr/>
        <a:lstStyle/>
        <a:p>
          <a:endParaRPr lang="en-US" dirty="0"/>
        </a:p>
      </dgm:t>
    </dgm:pt>
    <dgm:pt modelId="{5788DBF4-34B6-4C26-980E-7062BBC88091}">
      <dgm:prSet/>
      <dgm:spPr/>
      <dgm:t>
        <a:bodyPr/>
        <a:lstStyle/>
        <a:p>
          <a:endParaRPr lang="en-US" dirty="0"/>
        </a:p>
      </dgm:t>
    </dgm:pt>
    <dgm:pt modelId="{E89C8546-8D00-4BCE-BF01-083E1F9A4BBE}" type="parTrans" cxnId="{A94E1E98-18A1-4716-B6FB-67F099EFBBB4}">
      <dgm:prSet/>
      <dgm:spPr/>
      <dgm:t>
        <a:bodyPr/>
        <a:lstStyle/>
        <a:p>
          <a:endParaRPr lang="en-US"/>
        </a:p>
      </dgm:t>
    </dgm:pt>
    <dgm:pt modelId="{39815DA4-6D5A-4ECF-8C2C-C40A2BB0DBA6}" type="sibTrans" cxnId="{A94E1E98-18A1-4716-B6FB-67F099EFBBB4}">
      <dgm:prSet/>
      <dgm:spPr/>
      <dgm:t>
        <a:bodyPr/>
        <a:lstStyle/>
        <a:p>
          <a:endParaRPr lang="en-US" dirty="0"/>
        </a:p>
      </dgm:t>
    </dgm:pt>
    <dgm:pt modelId="{644B0026-BEE6-45AC-B72A-F8BFB9EE0E82}">
      <dgm:prSet/>
      <dgm:spPr/>
      <dgm:t>
        <a:bodyPr/>
        <a:lstStyle/>
        <a:p>
          <a:endParaRPr lang="en-US" dirty="0"/>
        </a:p>
      </dgm:t>
    </dgm:pt>
    <dgm:pt modelId="{554FDC5B-6990-4DBE-AAA4-AA9861FDA372}" type="parTrans" cxnId="{F3F11D2B-B16E-47E0-876B-A599316C3141}">
      <dgm:prSet/>
      <dgm:spPr/>
      <dgm:t>
        <a:bodyPr/>
        <a:lstStyle/>
        <a:p>
          <a:endParaRPr lang="en-US"/>
        </a:p>
      </dgm:t>
    </dgm:pt>
    <dgm:pt modelId="{91E5E8F0-39A5-4E73-A7C8-125C237D1170}" type="sibTrans" cxnId="{F3F11D2B-B16E-47E0-876B-A599316C3141}">
      <dgm:prSet/>
      <dgm:spPr/>
      <dgm:t>
        <a:bodyPr/>
        <a:lstStyle/>
        <a:p>
          <a:endParaRPr lang="en-US" dirty="0"/>
        </a:p>
      </dgm:t>
    </dgm:pt>
    <dgm:pt modelId="{A40F6EAB-2B60-4CC1-9F49-D5903D3A616E}">
      <dgm:prSet/>
      <dgm:spPr/>
      <dgm:t>
        <a:bodyPr/>
        <a:lstStyle/>
        <a:p>
          <a:endParaRPr lang="en-US" dirty="0"/>
        </a:p>
      </dgm:t>
    </dgm:pt>
    <dgm:pt modelId="{F4D7EDD7-9115-44DB-8D8A-E38036FA3738}" type="parTrans" cxnId="{F9246AA4-89DE-4505-8C6D-C0CFB0CF9EC5}">
      <dgm:prSet/>
      <dgm:spPr/>
      <dgm:t>
        <a:bodyPr/>
        <a:lstStyle/>
        <a:p>
          <a:endParaRPr lang="en-US"/>
        </a:p>
      </dgm:t>
    </dgm:pt>
    <dgm:pt modelId="{3ACAB2F6-3910-4D69-8736-C9991D30DB30}" type="sibTrans" cxnId="{F9246AA4-89DE-4505-8C6D-C0CFB0CF9EC5}">
      <dgm:prSet/>
      <dgm:spPr/>
      <dgm:t>
        <a:bodyPr/>
        <a:lstStyle/>
        <a:p>
          <a:endParaRPr lang="en-US" dirty="0"/>
        </a:p>
      </dgm:t>
    </dgm:pt>
    <dgm:pt modelId="{01209924-388A-4250-B08E-117FC77350F4}">
      <dgm:prSet/>
      <dgm:spPr/>
      <dgm:t>
        <a:bodyPr/>
        <a:lstStyle/>
        <a:p>
          <a:endParaRPr lang="en-US" dirty="0"/>
        </a:p>
      </dgm:t>
    </dgm:pt>
    <dgm:pt modelId="{E62947DF-C385-4541-A312-E52B21ED4FCA}" type="parTrans" cxnId="{79A5F3A2-8CA3-4D24-AC46-666013183383}">
      <dgm:prSet/>
      <dgm:spPr/>
      <dgm:t>
        <a:bodyPr/>
        <a:lstStyle/>
        <a:p>
          <a:endParaRPr lang="en-US"/>
        </a:p>
      </dgm:t>
    </dgm:pt>
    <dgm:pt modelId="{07D44A3D-B9E7-4A59-8407-0DE9361B04F4}" type="sibTrans" cxnId="{79A5F3A2-8CA3-4D24-AC46-666013183383}">
      <dgm:prSet/>
      <dgm:spPr/>
      <dgm:t>
        <a:bodyPr/>
        <a:lstStyle/>
        <a:p>
          <a:endParaRPr lang="en-US" dirty="0"/>
        </a:p>
      </dgm:t>
    </dgm:pt>
    <dgm:pt modelId="{1CEAA633-CB89-486A-901D-BE8AE895C821}">
      <dgm:prSet/>
      <dgm:spPr/>
      <dgm:t>
        <a:bodyPr/>
        <a:lstStyle/>
        <a:p>
          <a:endParaRPr lang="en-US" dirty="0"/>
        </a:p>
      </dgm:t>
    </dgm:pt>
    <dgm:pt modelId="{85E4AD6C-201F-448E-AB33-65566C56E879}" type="parTrans" cxnId="{2F48FC6C-9E2F-4D34-97E0-7B62809CD310}">
      <dgm:prSet/>
      <dgm:spPr/>
      <dgm:t>
        <a:bodyPr/>
        <a:lstStyle/>
        <a:p>
          <a:endParaRPr lang="en-US"/>
        </a:p>
      </dgm:t>
    </dgm:pt>
    <dgm:pt modelId="{EC22FD24-55FA-470B-A11F-A2C02811CC71}" type="sibTrans" cxnId="{2F48FC6C-9E2F-4D34-97E0-7B62809CD310}">
      <dgm:prSet/>
      <dgm:spPr/>
      <dgm:t>
        <a:bodyPr/>
        <a:lstStyle/>
        <a:p>
          <a:endParaRPr lang="en-US" dirty="0"/>
        </a:p>
      </dgm:t>
    </dgm:pt>
    <dgm:pt modelId="{5700A27C-35E2-48E3-9FD1-4CAD5F3ABE6E}">
      <dgm:prSet/>
      <dgm:spPr/>
      <dgm:t>
        <a:bodyPr/>
        <a:lstStyle/>
        <a:p>
          <a:endParaRPr lang="en-US" dirty="0"/>
        </a:p>
      </dgm:t>
    </dgm:pt>
    <dgm:pt modelId="{7CEEA0C1-E05C-4187-B6CD-7F9A41B7F762}" type="parTrans" cxnId="{E319CD11-DA9C-4216-8A1C-BFC767C69980}">
      <dgm:prSet/>
      <dgm:spPr/>
      <dgm:t>
        <a:bodyPr/>
        <a:lstStyle/>
        <a:p>
          <a:endParaRPr lang="en-US"/>
        </a:p>
      </dgm:t>
    </dgm:pt>
    <dgm:pt modelId="{F2853326-F96C-4388-AFDB-4A2C4E743824}" type="sibTrans" cxnId="{E319CD11-DA9C-4216-8A1C-BFC767C69980}">
      <dgm:prSet/>
      <dgm:spPr/>
      <dgm:t>
        <a:bodyPr/>
        <a:lstStyle/>
        <a:p>
          <a:endParaRPr lang="en-US" dirty="0"/>
        </a:p>
      </dgm:t>
    </dgm:pt>
    <dgm:pt modelId="{E5184F2B-2C20-4D33-94A8-E6B381F2AA89}">
      <dgm:prSet/>
      <dgm:spPr/>
      <dgm:t>
        <a:bodyPr/>
        <a:lstStyle/>
        <a:p>
          <a:endParaRPr lang="en-US" dirty="0"/>
        </a:p>
      </dgm:t>
    </dgm:pt>
    <dgm:pt modelId="{EA072171-E1D3-42D9-90FB-F6BF8A9DC275}" type="parTrans" cxnId="{12C38EF6-A2D9-4441-B7C7-2AD0408D165E}">
      <dgm:prSet/>
      <dgm:spPr/>
      <dgm:t>
        <a:bodyPr/>
        <a:lstStyle/>
        <a:p>
          <a:endParaRPr lang="en-US"/>
        </a:p>
      </dgm:t>
    </dgm:pt>
    <dgm:pt modelId="{CA1064A9-8743-41E2-AE44-DEDB5E26EACD}" type="sibTrans" cxnId="{12C38EF6-A2D9-4441-B7C7-2AD0408D165E}">
      <dgm:prSet/>
      <dgm:spPr/>
      <dgm:t>
        <a:bodyPr/>
        <a:lstStyle/>
        <a:p>
          <a:endParaRPr lang="en-US" dirty="0"/>
        </a:p>
      </dgm:t>
    </dgm:pt>
    <dgm:pt modelId="{19319B2C-5BDC-4EB3-A674-97A1478B545E}">
      <dgm:prSet/>
      <dgm:spPr/>
      <dgm:t>
        <a:bodyPr/>
        <a:lstStyle/>
        <a:p>
          <a:endParaRPr lang="en-US" dirty="0"/>
        </a:p>
      </dgm:t>
    </dgm:pt>
    <dgm:pt modelId="{F553D456-F731-4D3A-B46D-F817CB7F5851}" type="parTrans" cxnId="{A61335C6-83C9-40B2-B635-638704B41FB6}">
      <dgm:prSet/>
      <dgm:spPr/>
      <dgm:t>
        <a:bodyPr/>
        <a:lstStyle/>
        <a:p>
          <a:endParaRPr lang="en-US"/>
        </a:p>
      </dgm:t>
    </dgm:pt>
    <dgm:pt modelId="{B2ADDBB6-F258-45A2-8853-0F7137E8E7A9}" type="sibTrans" cxnId="{A61335C6-83C9-40B2-B635-638704B41FB6}">
      <dgm:prSet/>
      <dgm:spPr/>
      <dgm:t>
        <a:bodyPr/>
        <a:lstStyle/>
        <a:p>
          <a:endParaRPr lang="en-US" dirty="0"/>
        </a:p>
      </dgm:t>
    </dgm:pt>
    <dgm:pt modelId="{32DCDF77-CF91-44D2-A631-ECBBA96CD7C1}">
      <dgm:prSet/>
      <dgm:spPr/>
      <dgm:t>
        <a:bodyPr/>
        <a:lstStyle/>
        <a:p>
          <a:endParaRPr lang="en-US" dirty="0"/>
        </a:p>
      </dgm:t>
    </dgm:pt>
    <dgm:pt modelId="{A91D9FEE-F377-4D6C-AB4B-31C0AA11D758}" type="parTrans" cxnId="{7713B148-14ED-473A-AD7C-0817C71F1F75}">
      <dgm:prSet/>
      <dgm:spPr/>
      <dgm:t>
        <a:bodyPr/>
        <a:lstStyle/>
        <a:p>
          <a:endParaRPr lang="en-US"/>
        </a:p>
      </dgm:t>
    </dgm:pt>
    <dgm:pt modelId="{A4C54538-F7D4-4311-A51D-4E2F34EA916C}" type="sibTrans" cxnId="{7713B148-14ED-473A-AD7C-0817C71F1F75}">
      <dgm:prSet/>
      <dgm:spPr/>
      <dgm:t>
        <a:bodyPr/>
        <a:lstStyle/>
        <a:p>
          <a:endParaRPr lang="en-US" dirty="0"/>
        </a:p>
      </dgm:t>
    </dgm:pt>
    <dgm:pt modelId="{39148D83-4879-4E9B-AE84-10D20CF147C3}">
      <dgm:prSet/>
      <dgm:spPr/>
      <dgm:t>
        <a:bodyPr/>
        <a:lstStyle/>
        <a:p>
          <a:endParaRPr lang="en-US" dirty="0"/>
        </a:p>
      </dgm:t>
    </dgm:pt>
    <dgm:pt modelId="{0648DC5F-1B7B-4F70-B147-70F19C532AA1}" type="parTrans" cxnId="{14F13E80-1149-4A0F-A4B5-58EAF15ECA23}">
      <dgm:prSet/>
      <dgm:spPr/>
      <dgm:t>
        <a:bodyPr/>
        <a:lstStyle/>
        <a:p>
          <a:endParaRPr lang="en-US"/>
        </a:p>
      </dgm:t>
    </dgm:pt>
    <dgm:pt modelId="{901D3EC9-C2CB-4B80-BFE1-3F4CF8FDB584}" type="sibTrans" cxnId="{14F13E80-1149-4A0F-A4B5-58EAF15ECA23}">
      <dgm:prSet/>
      <dgm:spPr/>
      <dgm:t>
        <a:bodyPr/>
        <a:lstStyle/>
        <a:p>
          <a:endParaRPr lang="en-US" dirty="0"/>
        </a:p>
      </dgm:t>
    </dgm:pt>
    <dgm:pt modelId="{579EF5EA-2842-4ADF-99C3-1421009C0FB3}" type="pres">
      <dgm:prSet presAssocID="{F782ACB2-4612-4553-92E3-6A48A4C26154}" presName="cycle" presStyleCnt="0">
        <dgm:presLayoutVars>
          <dgm:dir/>
          <dgm:resizeHandles val="exact"/>
        </dgm:presLayoutVars>
      </dgm:prSet>
      <dgm:spPr/>
    </dgm:pt>
    <dgm:pt modelId="{E2BDA289-9E7F-43D2-8E8A-C602380955F6}" type="pres">
      <dgm:prSet presAssocID="{9A1F1B22-1A75-4833-B4FC-5FEA5518B765}" presName="node" presStyleLbl="node1" presStyleIdx="0" presStyleCnt="46">
        <dgm:presLayoutVars>
          <dgm:bulletEnabled val="1"/>
        </dgm:presLayoutVars>
      </dgm:prSet>
      <dgm:spPr/>
    </dgm:pt>
    <dgm:pt modelId="{4B717A0F-8771-4A45-B6AA-FD732A724C9E}" type="pres">
      <dgm:prSet presAssocID="{32453084-7F49-49B4-89FA-E306CC4C9552}" presName="sibTrans" presStyleLbl="sibTrans2D1" presStyleIdx="0" presStyleCnt="46"/>
      <dgm:spPr/>
    </dgm:pt>
    <dgm:pt modelId="{218F701D-8780-41D0-BCC2-CE1F9EE4B4A8}" type="pres">
      <dgm:prSet presAssocID="{32453084-7F49-49B4-89FA-E306CC4C9552}" presName="connectorText" presStyleLbl="sibTrans2D1" presStyleIdx="0" presStyleCnt="46"/>
      <dgm:spPr/>
    </dgm:pt>
    <dgm:pt modelId="{FD731FF4-9760-4231-AA26-446560B181EB}" type="pres">
      <dgm:prSet presAssocID="{9C07C544-A240-4FE5-8E59-C412CDCC06A5}" presName="node" presStyleLbl="node1" presStyleIdx="1" presStyleCnt="46">
        <dgm:presLayoutVars>
          <dgm:bulletEnabled val="1"/>
        </dgm:presLayoutVars>
      </dgm:prSet>
      <dgm:spPr/>
    </dgm:pt>
    <dgm:pt modelId="{A6A09441-8928-4DD4-965E-ACD6B5489F63}" type="pres">
      <dgm:prSet presAssocID="{DA7FF8DD-13B0-4AAC-B0D2-E9BC2FABA4D6}" presName="sibTrans" presStyleLbl="sibTrans2D1" presStyleIdx="1" presStyleCnt="46"/>
      <dgm:spPr/>
    </dgm:pt>
    <dgm:pt modelId="{C46B9099-149F-4D79-B1D7-B378097F05F4}" type="pres">
      <dgm:prSet presAssocID="{DA7FF8DD-13B0-4AAC-B0D2-E9BC2FABA4D6}" presName="connectorText" presStyleLbl="sibTrans2D1" presStyleIdx="1" presStyleCnt="46"/>
      <dgm:spPr/>
    </dgm:pt>
    <dgm:pt modelId="{5A44537F-E502-484A-B54C-161A75387D52}" type="pres">
      <dgm:prSet presAssocID="{5D2C154A-692A-44E2-A041-B9F19C43FEF2}" presName="node" presStyleLbl="node1" presStyleIdx="2" presStyleCnt="46">
        <dgm:presLayoutVars>
          <dgm:bulletEnabled val="1"/>
        </dgm:presLayoutVars>
      </dgm:prSet>
      <dgm:spPr/>
    </dgm:pt>
    <dgm:pt modelId="{BCCD1735-3374-4721-BEF9-11CCD9A2DD48}" type="pres">
      <dgm:prSet presAssocID="{1A0C354F-E76C-464E-99A7-D2B04C140783}" presName="sibTrans" presStyleLbl="sibTrans2D1" presStyleIdx="2" presStyleCnt="46"/>
      <dgm:spPr/>
    </dgm:pt>
    <dgm:pt modelId="{5207087E-FC7B-4DE7-941A-D0D7D77D43CA}" type="pres">
      <dgm:prSet presAssocID="{1A0C354F-E76C-464E-99A7-D2B04C140783}" presName="connectorText" presStyleLbl="sibTrans2D1" presStyleIdx="2" presStyleCnt="46"/>
      <dgm:spPr/>
    </dgm:pt>
    <dgm:pt modelId="{B0608ED5-E7DC-4C39-8859-B8C85F521F9C}" type="pres">
      <dgm:prSet presAssocID="{536B3E92-95AA-4297-BDB8-F29269D6299E}" presName="node" presStyleLbl="node1" presStyleIdx="3" presStyleCnt="46">
        <dgm:presLayoutVars>
          <dgm:bulletEnabled val="1"/>
        </dgm:presLayoutVars>
      </dgm:prSet>
      <dgm:spPr/>
    </dgm:pt>
    <dgm:pt modelId="{E212FFF4-9223-45FB-8A97-08FC78EC227F}" type="pres">
      <dgm:prSet presAssocID="{8AE02D32-89F4-4BA1-BFB8-062B90AF7C26}" presName="sibTrans" presStyleLbl="sibTrans2D1" presStyleIdx="3" presStyleCnt="46"/>
      <dgm:spPr/>
    </dgm:pt>
    <dgm:pt modelId="{1FA59E5A-50A4-47E4-96D2-6EF9AAAC1164}" type="pres">
      <dgm:prSet presAssocID="{8AE02D32-89F4-4BA1-BFB8-062B90AF7C26}" presName="connectorText" presStyleLbl="sibTrans2D1" presStyleIdx="3" presStyleCnt="46"/>
      <dgm:spPr/>
    </dgm:pt>
    <dgm:pt modelId="{3B48658E-4174-41EC-ADC5-04F09B98E8AE}" type="pres">
      <dgm:prSet presAssocID="{9767C2C5-7A9B-4BF9-AEDC-08BB61E68CEC}" presName="node" presStyleLbl="node1" presStyleIdx="4" presStyleCnt="46">
        <dgm:presLayoutVars>
          <dgm:bulletEnabled val="1"/>
        </dgm:presLayoutVars>
      </dgm:prSet>
      <dgm:spPr/>
    </dgm:pt>
    <dgm:pt modelId="{7E28017C-69F1-4CCF-A6D7-885616A2628E}" type="pres">
      <dgm:prSet presAssocID="{5DE56BE3-5DC5-48D1-BB0A-6EB62A83E2E3}" presName="sibTrans" presStyleLbl="sibTrans2D1" presStyleIdx="4" presStyleCnt="46"/>
      <dgm:spPr/>
    </dgm:pt>
    <dgm:pt modelId="{DEE6E533-E546-47B9-9D29-1053972B7A59}" type="pres">
      <dgm:prSet presAssocID="{5DE56BE3-5DC5-48D1-BB0A-6EB62A83E2E3}" presName="connectorText" presStyleLbl="sibTrans2D1" presStyleIdx="4" presStyleCnt="46"/>
      <dgm:spPr/>
    </dgm:pt>
    <dgm:pt modelId="{4B6FF1D5-139C-4A9E-BE2A-C9C2976A9B90}" type="pres">
      <dgm:prSet presAssocID="{29610E26-1393-448B-8FD6-78061450B16B}" presName="node" presStyleLbl="node1" presStyleIdx="5" presStyleCnt="46">
        <dgm:presLayoutVars>
          <dgm:bulletEnabled val="1"/>
        </dgm:presLayoutVars>
      </dgm:prSet>
      <dgm:spPr/>
    </dgm:pt>
    <dgm:pt modelId="{E231C36B-28CA-4A1A-A65A-7FC8C917C670}" type="pres">
      <dgm:prSet presAssocID="{4E475F1B-56A2-420F-8D83-9A7AC5B9161D}" presName="sibTrans" presStyleLbl="sibTrans2D1" presStyleIdx="5" presStyleCnt="46"/>
      <dgm:spPr/>
    </dgm:pt>
    <dgm:pt modelId="{0F935747-2475-4B54-A4BD-D00DA4235B83}" type="pres">
      <dgm:prSet presAssocID="{4E475F1B-56A2-420F-8D83-9A7AC5B9161D}" presName="connectorText" presStyleLbl="sibTrans2D1" presStyleIdx="5" presStyleCnt="46"/>
      <dgm:spPr/>
    </dgm:pt>
    <dgm:pt modelId="{5955EC28-6A5B-4854-97FD-56BF004F7A93}" type="pres">
      <dgm:prSet presAssocID="{59F5D80D-D394-4DA8-B1EE-BFD2C35E8698}" presName="node" presStyleLbl="node1" presStyleIdx="6" presStyleCnt="46">
        <dgm:presLayoutVars>
          <dgm:bulletEnabled val="1"/>
        </dgm:presLayoutVars>
      </dgm:prSet>
      <dgm:spPr/>
    </dgm:pt>
    <dgm:pt modelId="{7418C013-9F65-49B4-8AB4-02A8A7E8B2B1}" type="pres">
      <dgm:prSet presAssocID="{A4FDAD97-0EA5-45C9-8762-1408CDFC1A27}" presName="sibTrans" presStyleLbl="sibTrans2D1" presStyleIdx="6" presStyleCnt="46"/>
      <dgm:spPr/>
    </dgm:pt>
    <dgm:pt modelId="{DCCECA40-1E8E-4612-B823-692DCCBD1EA3}" type="pres">
      <dgm:prSet presAssocID="{A4FDAD97-0EA5-45C9-8762-1408CDFC1A27}" presName="connectorText" presStyleLbl="sibTrans2D1" presStyleIdx="6" presStyleCnt="46"/>
      <dgm:spPr/>
    </dgm:pt>
    <dgm:pt modelId="{C8C314CB-BC52-4B5D-9A9E-2549904458B0}" type="pres">
      <dgm:prSet presAssocID="{1BD29E34-8916-45A9-80A6-58C4AB44DFF5}" presName="node" presStyleLbl="node1" presStyleIdx="7" presStyleCnt="46">
        <dgm:presLayoutVars>
          <dgm:bulletEnabled val="1"/>
        </dgm:presLayoutVars>
      </dgm:prSet>
      <dgm:spPr/>
    </dgm:pt>
    <dgm:pt modelId="{8D184F9F-78A9-45D9-9804-0F8032DE26A6}" type="pres">
      <dgm:prSet presAssocID="{25DF600C-192F-49B2-930A-B89C27D1471E}" presName="sibTrans" presStyleLbl="sibTrans2D1" presStyleIdx="7" presStyleCnt="46"/>
      <dgm:spPr/>
    </dgm:pt>
    <dgm:pt modelId="{C8C1E075-9C61-4E77-BBAB-A2307E2F9662}" type="pres">
      <dgm:prSet presAssocID="{25DF600C-192F-49B2-930A-B89C27D1471E}" presName="connectorText" presStyleLbl="sibTrans2D1" presStyleIdx="7" presStyleCnt="46"/>
      <dgm:spPr/>
    </dgm:pt>
    <dgm:pt modelId="{18E08B15-C0D9-4DCD-9841-29CB326A1D96}" type="pres">
      <dgm:prSet presAssocID="{BCD4B6D1-2E17-4359-A953-212A9B519E85}" presName="node" presStyleLbl="node1" presStyleIdx="8" presStyleCnt="46">
        <dgm:presLayoutVars>
          <dgm:bulletEnabled val="1"/>
        </dgm:presLayoutVars>
      </dgm:prSet>
      <dgm:spPr/>
    </dgm:pt>
    <dgm:pt modelId="{7D136A40-4E7A-4E9A-9C18-C15FEB3E9255}" type="pres">
      <dgm:prSet presAssocID="{EAE485E3-A2DC-422A-B964-163E72C7D527}" presName="sibTrans" presStyleLbl="sibTrans2D1" presStyleIdx="8" presStyleCnt="46"/>
      <dgm:spPr/>
    </dgm:pt>
    <dgm:pt modelId="{6C5B256C-6505-4283-9CD0-6230D6E52DC7}" type="pres">
      <dgm:prSet presAssocID="{EAE485E3-A2DC-422A-B964-163E72C7D527}" presName="connectorText" presStyleLbl="sibTrans2D1" presStyleIdx="8" presStyleCnt="46"/>
      <dgm:spPr/>
    </dgm:pt>
    <dgm:pt modelId="{09497094-52B8-416E-9902-37FB4C94E7F2}" type="pres">
      <dgm:prSet presAssocID="{57830796-B9E1-440E-A924-530949252A0A}" presName="node" presStyleLbl="node1" presStyleIdx="9" presStyleCnt="46">
        <dgm:presLayoutVars>
          <dgm:bulletEnabled val="1"/>
        </dgm:presLayoutVars>
      </dgm:prSet>
      <dgm:spPr/>
    </dgm:pt>
    <dgm:pt modelId="{260B842C-BA56-4835-9181-EEB1DAD49F6C}" type="pres">
      <dgm:prSet presAssocID="{672359C6-6889-48DE-9B06-BCF13E50CF81}" presName="sibTrans" presStyleLbl="sibTrans2D1" presStyleIdx="9" presStyleCnt="46"/>
      <dgm:spPr/>
    </dgm:pt>
    <dgm:pt modelId="{9195B8AE-7F75-4B45-A773-A3DB3F151B7F}" type="pres">
      <dgm:prSet presAssocID="{672359C6-6889-48DE-9B06-BCF13E50CF81}" presName="connectorText" presStyleLbl="sibTrans2D1" presStyleIdx="9" presStyleCnt="46"/>
      <dgm:spPr/>
    </dgm:pt>
    <dgm:pt modelId="{07EB8474-810E-4E8A-BE93-02F62BBDD45D}" type="pres">
      <dgm:prSet presAssocID="{9EC183D0-3CE1-4A18-882B-49A4F305FE23}" presName="node" presStyleLbl="node1" presStyleIdx="10" presStyleCnt="46">
        <dgm:presLayoutVars>
          <dgm:bulletEnabled val="1"/>
        </dgm:presLayoutVars>
      </dgm:prSet>
      <dgm:spPr/>
    </dgm:pt>
    <dgm:pt modelId="{ADC3AC42-E194-4C29-8A28-ABEC2168A2B9}" type="pres">
      <dgm:prSet presAssocID="{FC636A7A-CAD8-4393-9B2E-188CE112CD10}" presName="sibTrans" presStyleLbl="sibTrans2D1" presStyleIdx="10" presStyleCnt="46"/>
      <dgm:spPr/>
    </dgm:pt>
    <dgm:pt modelId="{FFA97E59-6B24-429C-9B6D-8968FB096363}" type="pres">
      <dgm:prSet presAssocID="{FC636A7A-CAD8-4393-9B2E-188CE112CD10}" presName="connectorText" presStyleLbl="sibTrans2D1" presStyleIdx="10" presStyleCnt="46"/>
      <dgm:spPr/>
    </dgm:pt>
    <dgm:pt modelId="{38A7A843-117D-4A8F-B652-3F637D1BA054}" type="pres">
      <dgm:prSet presAssocID="{1BCBAE4C-8C90-4307-A8B1-A7F25B803D11}" presName="node" presStyleLbl="node1" presStyleIdx="11" presStyleCnt="46">
        <dgm:presLayoutVars>
          <dgm:bulletEnabled val="1"/>
        </dgm:presLayoutVars>
      </dgm:prSet>
      <dgm:spPr/>
    </dgm:pt>
    <dgm:pt modelId="{24192AE1-AC5A-408F-93E2-35778550FA02}" type="pres">
      <dgm:prSet presAssocID="{9E68FA1B-32E4-4D3A-BDA9-F245DF7037EF}" presName="sibTrans" presStyleLbl="sibTrans2D1" presStyleIdx="11" presStyleCnt="46"/>
      <dgm:spPr/>
    </dgm:pt>
    <dgm:pt modelId="{9DB23D75-0980-4D96-93A1-727F2883C95B}" type="pres">
      <dgm:prSet presAssocID="{9E68FA1B-32E4-4D3A-BDA9-F245DF7037EF}" presName="connectorText" presStyleLbl="sibTrans2D1" presStyleIdx="11" presStyleCnt="46"/>
      <dgm:spPr/>
    </dgm:pt>
    <dgm:pt modelId="{8B74F080-8313-4728-B1E9-D87A06E9E800}" type="pres">
      <dgm:prSet presAssocID="{05F9165C-A234-4634-B1A7-DCB7BA68D40C}" presName="node" presStyleLbl="node1" presStyleIdx="12" presStyleCnt="46">
        <dgm:presLayoutVars>
          <dgm:bulletEnabled val="1"/>
        </dgm:presLayoutVars>
      </dgm:prSet>
      <dgm:spPr/>
    </dgm:pt>
    <dgm:pt modelId="{99F13AA2-4621-4753-B0A6-6FC776CD84C9}" type="pres">
      <dgm:prSet presAssocID="{68C3C81B-18E8-41C4-BFC6-2C443E6EE655}" presName="sibTrans" presStyleLbl="sibTrans2D1" presStyleIdx="12" presStyleCnt="46"/>
      <dgm:spPr/>
    </dgm:pt>
    <dgm:pt modelId="{475F5446-5D8A-42DC-B2B6-79D834AEB429}" type="pres">
      <dgm:prSet presAssocID="{68C3C81B-18E8-41C4-BFC6-2C443E6EE655}" presName="connectorText" presStyleLbl="sibTrans2D1" presStyleIdx="12" presStyleCnt="46"/>
      <dgm:spPr/>
    </dgm:pt>
    <dgm:pt modelId="{C238A059-EBCB-4E8A-9C70-350A7112246D}" type="pres">
      <dgm:prSet presAssocID="{8F63D31F-83CD-4DB9-A0F4-0D259C5817DB}" presName="node" presStyleLbl="node1" presStyleIdx="13" presStyleCnt="46">
        <dgm:presLayoutVars>
          <dgm:bulletEnabled val="1"/>
        </dgm:presLayoutVars>
      </dgm:prSet>
      <dgm:spPr/>
    </dgm:pt>
    <dgm:pt modelId="{212C9A88-24C2-4EF4-87D7-A81CF4BE3FA0}" type="pres">
      <dgm:prSet presAssocID="{A4F909E9-C1CF-4770-B928-FEF6E41B5333}" presName="sibTrans" presStyleLbl="sibTrans2D1" presStyleIdx="13" presStyleCnt="46"/>
      <dgm:spPr/>
    </dgm:pt>
    <dgm:pt modelId="{6E753D97-6691-46AF-88CF-60F766A84A1F}" type="pres">
      <dgm:prSet presAssocID="{A4F909E9-C1CF-4770-B928-FEF6E41B5333}" presName="connectorText" presStyleLbl="sibTrans2D1" presStyleIdx="13" presStyleCnt="46"/>
      <dgm:spPr/>
    </dgm:pt>
    <dgm:pt modelId="{FA3F2989-2837-4DF6-B22E-22C68B74BA10}" type="pres">
      <dgm:prSet presAssocID="{F001FD18-B1D7-4F34-A7E1-10B3A14FEF0D}" presName="node" presStyleLbl="node1" presStyleIdx="14" presStyleCnt="46">
        <dgm:presLayoutVars>
          <dgm:bulletEnabled val="1"/>
        </dgm:presLayoutVars>
      </dgm:prSet>
      <dgm:spPr/>
    </dgm:pt>
    <dgm:pt modelId="{15716786-4673-40EB-986D-12C422D02B97}" type="pres">
      <dgm:prSet presAssocID="{59F6F98C-7F28-44B6-AA26-C56ABFEA206B}" presName="sibTrans" presStyleLbl="sibTrans2D1" presStyleIdx="14" presStyleCnt="46"/>
      <dgm:spPr/>
    </dgm:pt>
    <dgm:pt modelId="{3A6E871C-7643-432C-BA91-2EA3E7F745CE}" type="pres">
      <dgm:prSet presAssocID="{59F6F98C-7F28-44B6-AA26-C56ABFEA206B}" presName="connectorText" presStyleLbl="sibTrans2D1" presStyleIdx="14" presStyleCnt="46"/>
      <dgm:spPr/>
    </dgm:pt>
    <dgm:pt modelId="{E7F9412A-75FE-4263-8476-D8B02CF380F3}" type="pres">
      <dgm:prSet presAssocID="{5F8AB2A9-0DCE-42A5-8039-31C151CDBC91}" presName="node" presStyleLbl="node1" presStyleIdx="15" presStyleCnt="46">
        <dgm:presLayoutVars>
          <dgm:bulletEnabled val="1"/>
        </dgm:presLayoutVars>
      </dgm:prSet>
      <dgm:spPr/>
    </dgm:pt>
    <dgm:pt modelId="{C56F56FD-84C6-4D21-967A-719399DE2081}" type="pres">
      <dgm:prSet presAssocID="{64CB26BA-1509-422C-B1F7-93A921D3337E}" presName="sibTrans" presStyleLbl="sibTrans2D1" presStyleIdx="15" presStyleCnt="46"/>
      <dgm:spPr/>
    </dgm:pt>
    <dgm:pt modelId="{87FF38F8-EEE0-4803-AB19-2605759EE272}" type="pres">
      <dgm:prSet presAssocID="{64CB26BA-1509-422C-B1F7-93A921D3337E}" presName="connectorText" presStyleLbl="sibTrans2D1" presStyleIdx="15" presStyleCnt="46"/>
      <dgm:spPr/>
    </dgm:pt>
    <dgm:pt modelId="{430AD93E-9CDA-40BE-8BB8-B35AB1DDED73}" type="pres">
      <dgm:prSet presAssocID="{7D49664A-84DE-42F7-9866-9BFD9F3DDC7A}" presName="node" presStyleLbl="node1" presStyleIdx="16" presStyleCnt="46">
        <dgm:presLayoutVars>
          <dgm:bulletEnabled val="1"/>
        </dgm:presLayoutVars>
      </dgm:prSet>
      <dgm:spPr/>
    </dgm:pt>
    <dgm:pt modelId="{D3BDAC4B-F2DB-44A0-907D-A108463FB1C3}" type="pres">
      <dgm:prSet presAssocID="{BAC2B8D5-2C5B-4AE8-BBDD-D8E76DCD8C2E}" presName="sibTrans" presStyleLbl="sibTrans2D1" presStyleIdx="16" presStyleCnt="46"/>
      <dgm:spPr/>
    </dgm:pt>
    <dgm:pt modelId="{5B2F39AC-1722-4B2A-8F41-3B9574CC55A3}" type="pres">
      <dgm:prSet presAssocID="{BAC2B8D5-2C5B-4AE8-BBDD-D8E76DCD8C2E}" presName="connectorText" presStyleLbl="sibTrans2D1" presStyleIdx="16" presStyleCnt="46"/>
      <dgm:spPr/>
    </dgm:pt>
    <dgm:pt modelId="{EB66E90A-B112-40E2-B773-B1A59659C6EB}" type="pres">
      <dgm:prSet presAssocID="{39148D83-4879-4E9B-AE84-10D20CF147C3}" presName="node" presStyleLbl="node1" presStyleIdx="17" presStyleCnt="46">
        <dgm:presLayoutVars>
          <dgm:bulletEnabled val="1"/>
        </dgm:presLayoutVars>
      </dgm:prSet>
      <dgm:spPr/>
    </dgm:pt>
    <dgm:pt modelId="{CBD13A52-164D-4181-A713-C4AFB6DAEA44}" type="pres">
      <dgm:prSet presAssocID="{901D3EC9-C2CB-4B80-BFE1-3F4CF8FDB584}" presName="sibTrans" presStyleLbl="sibTrans2D1" presStyleIdx="17" presStyleCnt="46"/>
      <dgm:spPr/>
    </dgm:pt>
    <dgm:pt modelId="{2175C402-001B-40BA-8C7B-63F19533545A}" type="pres">
      <dgm:prSet presAssocID="{901D3EC9-C2CB-4B80-BFE1-3F4CF8FDB584}" presName="connectorText" presStyleLbl="sibTrans2D1" presStyleIdx="17" presStyleCnt="46"/>
      <dgm:spPr/>
    </dgm:pt>
    <dgm:pt modelId="{816E1FA3-2B38-45F9-AB8C-0EEB2788EE42}" type="pres">
      <dgm:prSet presAssocID="{AAACDA48-029D-447D-9AE8-BF1CB90887F8}" presName="node" presStyleLbl="node1" presStyleIdx="18" presStyleCnt="46">
        <dgm:presLayoutVars>
          <dgm:bulletEnabled val="1"/>
        </dgm:presLayoutVars>
      </dgm:prSet>
      <dgm:spPr/>
    </dgm:pt>
    <dgm:pt modelId="{3D5573F2-E421-4699-B499-E5F129AA7C1F}" type="pres">
      <dgm:prSet presAssocID="{35443D96-6A67-478A-A544-1C8155B5F62C}" presName="sibTrans" presStyleLbl="sibTrans2D1" presStyleIdx="18" presStyleCnt="46"/>
      <dgm:spPr/>
    </dgm:pt>
    <dgm:pt modelId="{561EA9DD-738C-4E13-ADB0-3CCC3950F092}" type="pres">
      <dgm:prSet presAssocID="{35443D96-6A67-478A-A544-1C8155B5F62C}" presName="connectorText" presStyleLbl="sibTrans2D1" presStyleIdx="18" presStyleCnt="46"/>
      <dgm:spPr/>
    </dgm:pt>
    <dgm:pt modelId="{1791F869-F782-403E-9EEE-8485296AB1DC}" type="pres">
      <dgm:prSet presAssocID="{C123F58B-2F00-4731-8318-EA8BAA60A69D}" presName="node" presStyleLbl="node1" presStyleIdx="19" presStyleCnt="46">
        <dgm:presLayoutVars>
          <dgm:bulletEnabled val="1"/>
        </dgm:presLayoutVars>
      </dgm:prSet>
      <dgm:spPr/>
    </dgm:pt>
    <dgm:pt modelId="{EDD308D6-556F-4E65-A02C-12C45C150755}" type="pres">
      <dgm:prSet presAssocID="{CA72D8A3-9D41-4F98-98F7-F56B1CBA674F}" presName="sibTrans" presStyleLbl="sibTrans2D1" presStyleIdx="19" presStyleCnt="46"/>
      <dgm:spPr/>
    </dgm:pt>
    <dgm:pt modelId="{0622AEEF-FEE1-41CF-A694-BB87DF404F74}" type="pres">
      <dgm:prSet presAssocID="{CA72D8A3-9D41-4F98-98F7-F56B1CBA674F}" presName="connectorText" presStyleLbl="sibTrans2D1" presStyleIdx="19" presStyleCnt="46"/>
      <dgm:spPr/>
    </dgm:pt>
    <dgm:pt modelId="{FB762D63-E97E-4D71-BE53-DE8DBC2C1724}" type="pres">
      <dgm:prSet presAssocID="{312A5487-8CD4-49FA-9CB2-6003233688EF}" presName="node" presStyleLbl="node1" presStyleIdx="20" presStyleCnt="46">
        <dgm:presLayoutVars>
          <dgm:bulletEnabled val="1"/>
        </dgm:presLayoutVars>
      </dgm:prSet>
      <dgm:spPr/>
    </dgm:pt>
    <dgm:pt modelId="{EC905E59-477F-4D62-B2EE-61B86BF0663B}" type="pres">
      <dgm:prSet presAssocID="{A241EA7C-0AE6-49DA-868A-F7E41DB8331E}" presName="sibTrans" presStyleLbl="sibTrans2D1" presStyleIdx="20" presStyleCnt="46"/>
      <dgm:spPr/>
    </dgm:pt>
    <dgm:pt modelId="{0C7C01B0-8BE9-4115-9C55-5F785CB9F95D}" type="pres">
      <dgm:prSet presAssocID="{A241EA7C-0AE6-49DA-868A-F7E41DB8331E}" presName="connectorText" presStyleLbl="sibTrans2D1" presStyleIdx="20" presStyleCnt="46"/>
      <dgm:spPr/>
    </dgm:pt>
    <dgm:pt modelId="{96947AF0-965B-4F9B-B692-11B522E20C19}" type="pres">
      <dgm:prSet presAssocID="{1597604F-E09E-4305-A881-A6C94B72922F}" presName="node" presStyleLbl="node1" presStyleIdx="21" presStyleCnt="46">
        <dgm:presLayoutVars>
          <dgm:bulletEnabled val="1"/>
        </dgm:presLayoutVars>
      </dgm:prSet>
      <dgm:spPr/>
    </dgm:pt>
    <dgm:pt modelId="{C5631367-2D87-4B2B-B2C5-CE6B323DF7FA}" type="pres">
      <dgm:prSet presAssocID="{0A68E33F-9E89-4D62-9E2C-1BD50C85F7CD}" presName="sibTrans" presStyleLbl="sibTrans2D1" presStyleIdx="21" presStyleCnt="46"/>
      <dgm:spPr/>
    </dgm:pt>
    <dgm:pt modelId="{5EB0D98E-0F20-43A6-80D5-B3B233B0809C}" type="pres">
      <dgm:prSet presAssocID="{0A68E33F-9E89-4D62-9E2C-1BD50C85F7CD}" presName="connectorText" presStyleLbl="sibTrans2D1" presStyleIdx="21" presStyleCnt="46"/>
      <dgm:spPr/>
    </dgm:pt>
    <dgm:pt modelId="{55735BFC-D4F1-4100-BCD7-BD7015A20F24}" type="pres">
      <dgm:prSet presAssocID="{2EBE9275-B468-4EB1-8E25-88D20111E7BA}" presName="node" presStyleLbl="node1" presStyleIdx="22" presStyleCnt="46">
        <dgm:presLayoutVars>
          <dgm:bulletEnabled val="1"/>
        </dgm:presLayoutVars>
      </dgm:prSet>
      <dgm:spPr/>
    </dgm:pt>
    <dgm:pt modelId="{DE861B79-D5E8-45CE-B3D7-7B4663C08343}" type="pres">
      <dgm:prSet presAssocID="{1DDDDFBA-4D76-49F6-8700-D108F438751F}" presName="sibTrans" presStyleLbl="sibTrans2D1" presStyleIdx="22" presStyleCnt="46"/>
      <dgm:spPr/>
    </dgm:pt>
    <dgm:pt modelId="{580499F6-BF8C-4CF2-8E19-422B1FEA8F54}" type="pres">
      <dgm:prSet presAssocID="{1DDDDFBA-4D76-49F6-8700-D108F438751F}" presName="connectorText" presStyleLbl="sibTrans2D1" presStyleIdx="22" presStyleCnt="46"/>
      <dgm:spPr/>
    </dgm:pt>
    <dgm:pt modelId="{B163F2E1-C224-4C1F-8BF1-B257F8DA90F1}" type="pres">
      <dgm:prSet presAssocID="{7526D0BF-45A5-478F-9A5B-EE961A48FCDF}" presName="node" presStyleLbl="node1" presStyleIdx="23" presStyleCnt="46">
        <dgm:presLayoutVars>
          <dgm:bulletEnabled val="1"/>
        </dgm:presLayoutVars>
      </dgm:prSet>
      <dgm:spPr/>
    </dgm:pt>
    <dgm:pt modelId="{28C21F8D-7890-436C-ABC3-A76D9C048DC6}" type="pres">
      <dgm:prSet presAssocID="{4DD6BCFF-384A-4E50-9E9B-FEA1467E91EE}" presName="sibTrans" presStyleLbl="sibTrans2D1" presStyleIdx="23" presStyleCnt="46"/>
      <dgm:spPr/>
    </dgm:pt>
    <dgm:pt modelId="{5D40974C-DFE4-484E-A2B9-E3E4D2DEBED9}" type="pres">
      <dgm:prSet presAssocID="{4DD6BCFF-384A-4E50-9E9B-FEA1467E91EE}" presName="connectorText" presStyleLbl="sibTrans2D1" presStyleIdx="23" presStyleCnt="46"/>
      <dgm:spPr/>
    </dgm:pt>
    <dgm:pt modelId="{B297DBDA-41C8-403B-A287-2DE0B2B2F734}" type="pres">
      <dgm:prSet presAssocID="{4391FAD7-E5E1-4ADD-BABB-49D666A6C4A7}" presName="node" presStyleLbl="node1" presStyleIdx="24" presStyleCnt="46">
        <dgm:presLayoutVars>
          <dgm:bulletEnabled val="1"/>
        </dgm:presLayoutVars>
      </dgm:prSet>
      <dgm:spPr/>
    </dgm:pt>
    <dgm:pt modelId="{6CB910F7-627A-416A-9AE0-0E9818681229}" type="pres">
      <dgm:prSet presAssocID="{B5C9AB9C-C866-47C2-B79F-DC6148AB2159}" presName="sibTrans" presStyleLbl="sibTrans2D1" presStyleIdx="24" presStyleCnt="46"/>
      <dgm:spPr/>
    </dgm:pt>
    <dgm:pt modelId="{DD733C23-EA87-4BF0-821E-87250C1EEDBA}" type="pres">
      <dgm:prSet presAssocID="{B5C9AB9C-C866-47C2-B79F-DC6148AB2159}" presName="connectorText" presStyleLbl="sibTrans2D1" presStyleIdx="24" presStyleCnt="46"/>
      <dgm:spPr/>
    </dgm:pt>
    <dgm:pt modelId="{C99B1DB8-B0AD-4FE5-84DC-CD9571D15F74}" type="pres">
      <dgm:prSet presAssocID="{DF292957-65C8-4776-85F8-AE26E3681959}" presName="node" presStyleLbl="node1" presStyleIdx="25" presStyleCnt="46">
        <dgm:presLayoutVars>
          <dgm:bulletEnabled val="1"/>
        </dgm:presLayoutVars>
      </dgm:prSet>
      <dgm:spPr/>
    </dgm:pt>
    <dgm:pt modelId="{2EBD388A-825F-4832-8A74-827A6C7E3368}" type="pres">
      <dgm:prSet presAssocID="{2B571596-2306-4648-89E7-BD54FEF25627}" presName="sibTrans" presStyleLbl="sibTrans2D1" presStyleIdx="25" presStyleCnt="46"/>
      <dgm:spPr/>
    </dgm:pt>
    <dgm:pt modelId="{2B64C12D-7C38-4E3C-BB67-21E0181FD51F}" type="pres">
      <dgm:prSet presAssocID="{2B571596-2306-4648-89E7-BD54FEF25627}" presName="connectorText" presStyleLbl="sibTrans2D1" presStyleIdx="25" presStyleCnt="46"/>
      <dgm:spPr/>
    </dgm:pt>
    <dgm:pt modelId="{54435782-E9E7-4F85-8EE9-B762378628C5}" type="pres">
      <dgm:prSet presAssocID="{BA244016-B941-46B9-B2A4-AA50A300C9B1}" presName="node" presStyleLbl="node1" presStyleIdx="26" presStyleCnt="46">
        <dgm:presLayoutVars>
          <dgm:bulletEnabled val="1"/>
        </dgm:presLayoutVars>
      </dgm:prSet>
      <dgm:spPr/>
    </dgm:pt>
    <dgm:pt modelId="{2EA5A0E0-D734-4B00-A1FA-65E8CB15031C}" type="pres">
      <dgm:prSet presAssocID="{12ED0D91-6CB8-4B92-ABBE-16130FA2E610}" presName="sibTrans" presStyleLbl="sibTrans2D1" presStyleIdx="26" presStyleCnt="46"/>
      <dgm:spPr/>
    </dgm:pt>
    <dgm:pt modelId="{3966764B-E5F3-4CFC-A881-5984C06723CB}" type="pres">
      <dgm:prSet presAssocID="{12ED0D91-6CB8-4B92-ABBE-16130FA2E610}" presName="connectorText" presStyleLbl="sibTrans2D1" presStyleIdx="26" presStyleCnt="46"/>
      <dgm:spPr/>
    </dgm:pt>
    <dgm:pt modelId="{CDE86F57-8E75-4885-99A7-4D78278841E9}" type="pres">
      <dgm:prSet presAssocID="{ED3E6817-CA99-4A92-9672-7767C60D3AFC}" presName="node" presStyleLbl="node1" presStyleIdx="27" presStyleCnt="46">
        <dgm:presLayoutVars>
          <dgm:bulletEnabled val="1"/>
        </dgm:presLayoutVars>
      </dgm:prSet>
      <dgm:spPr/>
    </dgm:pt>
    <dgm:pt modelId="{A0769171-C666-4FF2-B3B0-56A5612FFB02}" type="pres">
      <dgm:prSet presAssocID="{74E4A9B3-3139-47CD-AD62-A42D0EB3995C}" presName="sibTrans" presStyleLbl="sibTrans2D1" presStyleIdx="27" presStyleCnt="46"/>
      <dgm:spPr/>
    </dgm:pt>
    <dgm:pt modelId="{7B2C094D-5B84-400D-88A5-467C86404646}" type="pres">
      <dgm:prSet presAssocID="{74E4A9B3-3139-47CD-AD62-A42D0EB3995C}" presName="connectorText" presStyleLbl="sibTrans2D1" presStyleIdx="27" presStyleCnt="46"/>
      <dgm:spPr/>
    </dgm:pt>
    <dgm:pt modelId="{9DEC7CBC-8051-4551-94AA-2377EFF8A353}" type="pres">
      <dgm:prSet presAssocID="{A26368B7-1095-4A58-BFE6-7B8629CCDB76}" presName="node" presStyleLbl="node1" presStyleIdx="28" presStyleCnt="46">
        <dgm:presLayoutVars>
          <dgm:bulletEnabled val="1"/>
        </dgm:presLayoutVars>
      </dgm:prSet>
      <dgm:spPr/>
    </dgm:pt>
    <dgm:pt modelId="{83D03F91-A8FE-4A56-A9F0-21F8696B64A1}" type="pres">
      <dgm:prSet presAssocID="{69DBDE16-2128-423C-AB04-D3C2C0881A38}" presName="sibTrans" presStyleLbl="sibTrans2D1" presStyleIdx="28" presStyleCnt="46"/>
      <dgm:spPr/>
    </dgm:pt>
    <dgm:pt modelId="{A52815B2-9F64-4E57-9CA8-0D6C5ACB4DE9}" type="pres">
      <dgm:prSet presAssocID="{69DBDE16-2128-423C-AB04-D3C2C0881A38}" presName="connectorText" presStyleLbl="sibTrans2D1" presStyleIdx="28" presStyleCnt="46"/>
      <dgm:spPr/>
    </dgm:pt>
    <dgm:pt modelId="{D9F7CAE3-C01B-4758-A92D-BE4DEABF1CC9}" type="pres">
      <dgm:prSet presAssocID="{B2133BDF-4000-4B5B-AE40-987170B1B61F}" presName="node" presStyleLbl="node1" presStyleIdx="29" presStyleCnt="46">
        <dgm:presLayoutVars>
          <dgm:bulletEnabled val="1"/>
        </dgm:presLayoutVars>
      </dgm:prSet>
      <dgm:spPr/>
    </dgm:pt>
    <dgm:pt modelId="{6FDF4861-3D9E-4C44-8A76-CB261CA08A3D}" type="pres">
      <dgm:prSet presAssocID="{F8A8AFFD-E262-4C58-84FA-CA9933DA9A32}" presName="sibTrans" presStyleLbl="sibTrans2D1" presStyleIdx="29" presStyleCnt="46"/>
      <dgm:spPr/>
    </dgm:pt>
    <dgm:pt modelId="{852FF442-59AB-47FA-976D-352D933D04DA}" type="pres">
      <dgm:prSet presAssocID="{F8A8AFFD-E262-4C58-84FA-CA9933DA9A32}" presName="connectorText" presStyleLbl="sibTrans2D1" presStyleIdx="29" presStyleCnt="46"/>
      <dgm:spPr/>
    </dgm:pt>
    <dgm:pt modelId="{6EBA7549-78C0-447A-A63C-4A8563F87F58}" type="pres">
      <dgm:prSet presAssocID="{56EE6181-8957-4FE0-91F7-0E7767321D74}" presName="node" presStyleLbl="node1" presStyleIdx="30" presStyleCnt="46">
        <dgm:presLayoutVars>
          <dgm:bulletEnabled val="1"/>
        </dgm:presLayoutVars>
      </dgm:prSet>
      <dgm:spPr/>
    </dgm:pt>
    <dgm:pt modelId="{F7AC09C3-F9FA-4334-9744-58F7A351FD8B}" type="pres">
      <dgm:prSet presAssocID="{D7AD315B-0060-4B2C-BA42-07A72CF0DF62}" presName="sibTrans" presStyleLbl="sibTrans2D1" presStyleIdx="30" presStyleCnt="46"/>
      <dgm:spPr/>
    </dgm:pt>
    <dgm:pt modelId="{301FE2EF-9FED-451A-9979-7EA2CEC731F6}" type="pres">
      <dgm:prSet presAssocID="{D7AD315B-0060-4B2C-BA42-07A72CF0DF62}" presName="connectorText" presStyleLbl="sibTrans2D1" presStyleIdx="30" presStyleCnt="46"/>
      <dgm:spPr/>
    </dgm:pt>
    <dgm:pt modelId="{DB7E8DCC-E9E2-41AE-8FAC-BD770394B585}" type="pres">
      <dgm:prSet presAssocID="{F82F01E0-1BCF-432A-834D-D0718C225E79}" presName="node" presStyleLbl="node1" presStyleIdx="31" presStyleCnt="46">
        <dgm:presLayoutVars>
          <dgm:bulletEnabled val="1"/>
        </dgm:presLayoutVars>
      </dgm:prSet>
      <dgm:spPr/>
    </dgm:pt>
    <dgm:pt modelId="{FC934B90-2FD7-4C78-BC82-6495CAA54F71}" type="pres">
      <dgm:prSet presAssocID="{73E57CB0-43F1-4C49-8823-A48B6805997E}" presName="sibTrans" presStyleLbl="sibTrans2D1" presStyleIdx="31" presStyleCnt="46"/>
      <dgm:spPr/>
    </dgm:pt>
    <dgm:pt modelId="{F31A80A4-265E-4576-A76C-69F7407682D5}" type="pres">
      <dgm:prSet presAssocID="{73E57CB0-43F1-4C49-8823-A48B6805997E}" presName="connectorText" presStyleLbl="sibTrans2D1" presStyleIdx="31" presStyleCnt="46"/>
      <dgm:spPr/>
    </dgm:pt>
    <dgm:pt modelId="{7FBA136C-815F-4FB3-A797-A7F155D00FEA}" type="pres">
      <dgm:prSet presAssocID="{69B5AF83-9CA8-4331-BB93-A02B0A37E7C4}" presName="node" presStyleLbl="node1" presStyleIdx="32" presStyleCnt="46">
        <dgm:presLayoutVars>
          <dgm:bulletEnabled val="1"/>
        </dgm:presLayoutVars>
      </dgm:prSet>
      <dgm:spPr/>
    </dgm:pt>
    <dgm:pt modelId="{7A5C7786-EEB7-4840-8AB2-E617DD766E4C}" type="pres">
      <dgm:prSet presAssocID="{6E35783B-B4B9-4AF3-BB68-EC2DB3060BE5}" presName="sibTrans" presStyleLbl="sibTrans2D1" presStyleIdx="32" presStyleCnt="46"/>
      <dgm:spPr/>
    </dgm:pt>
    <dgm:pt modelId="{80DBCA40-2BA0-486C-9739-9EB1943722FB}" type="pres">
      <dgm:prSet presAssocID="{6E35783B-B4B9-4AF3-BB68-EC2DB3060BE5}" presName="connectorText" presStyleLbl="sibTrans2D1" presStyleIdx="32" presStyleCnt="46"/>
      <dgm:spPr/>
    </dgm:pt>
    <dgm:pt modelId="{2B3C09D0-6E4A-4698-ADBA-7CF55040E0C7}" type="pres">
      <dgm:prSet presAssocID="{5A0D382F-1AEE-4869-A6BD-89E7CCC2BA45}" presName="node" presStyleLbl="node1" presStyleIdx="33" presStyleCnt="46">
        <dgm:presLayoutVars>
          <dgm:bulletEnabled val="1"/>
        </dgm:presLayoutVars>
      </dgm:prSet>
      <dgm:spPr/>
    </dgm:pt>
    <dgm:pt modelId="{0B3E9032-3902-463F-B436-0798A35C9EC5}" type="pres">
      <dgm:prSet presAssocID="{86E08DD8-37F0-43EA-A4C6-F12B07A372C7}" presName="sibTrans" presStyleLbl="sibTrans2D1" presStyleIdx="33" presStyleCnt="46"/>
      <dgm:spPr/>
    </dgm:pt>
    <dgm:pt modelId="{41C60BCC-727D-4ED3-BAEB-DB60AA9900A9}" type="pres">
      <dgm:prSet presAssocID="{86E08DD8-37F0-43EA-A4C6-F12B07A372C7}" presName="connectorText" presStyleLbl="sibTrans2D1" presStyleIdx="33" presStyleCnt="46"/>
      <dgm:spPr/>
    </dgm:pt>
    <dgm:pt modelId="{C6CA034B-BB5D-4252-9DC3-E07C2CEC1942}" type="pres">
      <dgm:prSet presAssocID="{6E44D217-0802-4975-8DF8-F7C136B68DB7}" presName="node" presStyleLbl="node1" presStyleIdx="34" presStyleCnt="46">
        <dgm:presLayoutVars>
          <dgm:bulletEnabled val="1"/>
        </dgm:presLayoutVars>
      </dgm:prSet>
      <dgm:spPr/>
    </dgm:pt>
    <dgm:pt modelId="{2F327EB4-0D8B-437E-BB14-A326EA173FCC}" type="pres">
      <dgm:prSet presAssocID="{873D13AE-B310-4B50-82C5-564D626D2011}" presName="sibTrans" presStyleLbl="sibTrans2D1" presStyleIdx="34" presStyleCnt="46"/>
      <dgm:spPr/>
    </dgm:pt>
    <dgm:pt modelId="{8F52B59F-72EA-4EF4-A000-71393DE3DC97}" type="pres">
      <dgm:prSet presAssocID="{873D13AE-B310-4B50-82C5-564D626D2011}" presName="connectorText" presStyleLbl="sibTrans2D1" presStyleIdx="34" presStyleCnt="46"/>
      <dgm:spPr/>
    </dgm:pt>
    <dgm:pt modelId="{F6AE7F32-FC05-4DDA-BB7B-30B31779479C}" type="pres">
      <dgm:prSet presAssocID="{59D5850F-42D1-4509-9BFE-77DA75D32FAC}" presName="node" presStyleLbl="node1" presStyleIdx="35" presStyleCnt="46">
        <dgm:presLayoutVars>
          <dgm:bulletEnabled val="1"/>
        </dgm:presLayoutVars>
      </dgm:prSet>
      <dgm:spPr/>
    </dgm:pt>
    <dgm:pt modelId="{F42AD80F-3B21-49F3-AF59-01D5F6EE69F1}" type="pres">
      <dgm:prSet presAssocID="{2B529A43-2363-4B46-911E-9D0EF25B4F36}" presName="sibTrans" presStyleLbl="sibTrans2D1" presStyleIdx="35" presStyleCnt="46"/>
      <dgm:spPr/>
    </dgm:pt>
    <dgm:pt modelId="{DFB70AE1-87B4-46C7-811D-3E9A3D4D6EC9}" type="pres">
      <dgm:prSet presAssocID="{2B529A43-2363-4B46-911E-9D0EF25B4F36}" presName="connectorText" presStyleLbl="sibTrans2D1" presStyleIdx="35" presStyleCnt="46"/>
      <dgm:spPr/>
    </dgm:pt>
    <dgm:pt modelId="{E4F5DE49-5EAA-4300-BD85-3AA32446283C}" type="pres">
      <dgm:prSet presAssocID="{9F16DEB4-2D88-4237-BB26-EE193361411A}" presName="node" presStyleLbl="node1" presStyleIdx="36" presStyleCnt="46">
        <dgm:presLayoutVars>
          <dgm:bulletEnabled val="1"/>
        </dgm:presLayoutVars>
      </dgm:prSet>
      <dgm:spPr/>
    </dgm:pt>
    <dgm:pt modelId="{57712E5B-8311-41F2-83BF-40C44B82FD56}" type="pres">
      <dgm:prSet presAssocID="{C19C4BDD-2213-41DF-A53B-E2080BDC6AC6}" presName="sibTrans" presStyleLbl="sibTrans2D1" presStyleIdx="36" presStyleCnt="46"/>
      <dgm:spPr/>
    </dgm:pt>
    <dgm:pt modelId="{2DC22DE9-0245-4601-955D-E63A8C38947B}" type="pres">
      <dgm:prSet presAssocID="{C19C4BDD-2213-41DF-A53B-E2080BDC6AC6}" presName="connectorText" presStyleLbl="sibTrans2D1" presStyleIdx="36" presStyleCnt="46"/>
      <dgm:spPr/>
    </dgm:pt>
    <dgm:pt modelId="{53824D7C-69E9-40B6-AD94-E66D57E17024}" type="pres">
      <dgm:prSet presAssocID="{5788DBF4-34B6-4C26-980E-7062BBC88091}" presName="node" presStyleLbl="node1" presStyleIdx="37" presStyleCnt="46">
        <dgm:presLayoutVars>
          <dgm:bulletEnabled val="1"/>
        </dgm:presLayoutVars>
      </dgm:prSet>
      <dgm:spPr/>
    </dgm:pt>
    <dgm:pt modelId="{4DDD9E11-A1D1-4D9F-87CF-21775FA03FD4}" type="pres">
      <dgm:prSet presAssocID="{39815DA4-6D5A-4ECF-8C2C-C40A2BB0DBA6}" presName="sibTrans" presStyleLbl="sibTrans2D1" presStyleIdx="37" presStyleCnt="46"/>
      <dgm:spPr/>
    </dgm:pt>
    <dgm:pt modelId="{F7742949-FB63-485F-95AF-5E8D1E6F236A}" type="pres">
      <dgm:prSet presAssocID="{39815DA4-6D5A-4ECF-8C2C-C40A2BB0DBA6}" presName="connectorText" presStyleLbl="sibTrans2D1" presStyleIdx="37" presStyleCnt="46"/>
      <dgm:spPr/>
    </dgm:pt>
    <dgm:pt modelId="{22041FD6-89BD-4BF2-9B99-B97F36E2E1FB}" type="pres">
      <dgm:prSet presAssocID="{644B0026-BEE6-45AC-B72A-F8BFB9EE0E82}" presName="node" presStyleLbl="node1" presStyleIdx="38" presStyleCnt="46">
        <dgm:presLayoutVars>
          <dgm:bulletEnabled val="1"/>
        </dgm:presLayoutVars>
      </dgm:prSet>
      <dgm:spPr/>
    </dgm:pt>
    <dgm:pt modelId="{B8E405CF-5FB0-4931-A03D-9BF304E6CDDA}" type="pres">
      <dgm:prSet presAssocID="{91E5E8F0-39A5-4E73-A7C8-125C237D1170}" presName="sibTrans" presStyleLbl="sibTrans2D1" presStyleIdx="38" presStyleCnt="46"/>
      <dgm:spPr/>
    </dgm:pt>
    <dgm:pt modelId="{0C0A4302-AC90-49E1-80BE-523B58A2D864}" type="pres">
      <dgm:prSet presAssocID="{91E5E8F0-39A5-4E73-A7C8-125C237D1170}" presName="connectorText" presStyleLbl="sibTrans2D1" presStyleIdx="38" presStyleCnt="46"/>
      <dgm:spPr/>
    </dgm:pt>
    <dgm:pt modelId="{4346925A-37EB-4BB6-B0D1-0007EC3DF63B}" type="pres">
      <dgm:prSet presAssocID="{A40F6EAB-2B60-4CC1-9F49-D5903D3A616E}" presName="node" presStyleLbl="node1" presStyleIdx="39" presStyleCnt="46">
        <dgm:presLayoutVars>
          <dgm:bulletEnabled val="1"/>
        </dgm:presLayoutVars>
      </dgm:prSet>
      <dgm:spPr/>
    </dgm:pt>
    <dgm:pt modelId="{7A362786-920B-4FB9-A3D5-D0E741B76071}" type="pres">
      <dgm:prSet presAssocID="{3ACAB2F6-3910-4D69-8736-C9991D30DB30}" presName="sibTrans" presStyleLbl="sibTrans2D1" presStyleIdx="39" presStyleCnt="46"/>
      <dgm:spPr/>
    </dgm:pt>
    <dgm:pt modelId="{18FB9004-C9DF-4463-A990-CE6AADD19A9A}" type="pres">
      <dgm:prSet presAssocID="{3ACAB2F6-3910-4D69-8736-C9991D30DB30}" presName="connectorText" presStyleLbl="sibTrans2D1" presStyleIdx="39" presStyleCnt="46"/>
      <dgm:spPr/>
    </dgm:pt>
    <dgm:pt modelId="{ED0F08E4-7CF4-494F-A2E4-60B90674E9D5}" type="pres">
      <dgm:prSet presAssocID="{01209924-388A-4250-B08E-117FC77350F4}" presName="node" presStyleLbl="node1" presStyleIdx="40" presStyleCnt="46">
        <dgm:presLayoutVars>
          <dgm:bulletEnabled val="1"/>
        </dgm:presLayoutVars>
      </dgm:prSet>
      <dgm:spPr/>
    </dgm:pt>
    <dgm:pt modelId="{B8AF8AA6-EDE3-46F5-804F-BE18E9CF02E9}" type="pres">
      <dgm:prSet presAssocID="{07D44A3D-B9E7-4A59-8407-0DE9361B04F4}" presName="sibTrans" presStyleLbl="sibTrans2D1" presStyleIdx="40" presStyleCnt="46"/>
      <dgm:spPr/>
    </dgm:pt>
    <dgm:pt modelId="{2A9D1CAD-CEC7-447D-AE5A-72DA9768C11C}" type="pres">
      <dgm:prSet presAssocID="{07D44A3D-B9E7-4A59-8407-0DE9361B04F4}" presName="connectorText" presStyleLbl="sibTrans2D1" presStyleIdx="40" presStyleCnt="46"/>
      <dgm:spPr/>
    </dgm:pt>
    <dgm:pt modelId="{02E2D030-8BB9-48E2-859D-55F958A2D928}" type="pres">
      <dgm:prSet presAssocID="{1CEAA633-CB89-486A-901D-BE8AE895C821}" presName="node" presStyleLbl="node1" presStyleIdx="41" presStyleCnt="46">
        <dgm:presLayoutVars>
          <dgm:bulletEnabled val="1"/>
        </dgm:presLayoutVars>
      </dgm:prSet>
      <dgm:spPr/>
    </dgm:pt>
    <dgm:pt modelId="{8125F9B4-021E-44DC-9D64-8AE485A44537}" type="pres">
      <dgm:prSet presAssocID="{EC22FD24-55FA-470B-A11F-A2C02811CC71}" presName="sibTrans" presStyleLbl="sibTrans2D1" presStyleIdx="41" presStyleCnt="46"/>
      <dgm:spPr/>
    </dgm:pt>
    <dgm:pt modelId="{5B2B383F-D5E0-430F-AB46-55791D14B3FB}" type="pres">
      <dgm:prSet presAssocID="{EC22FD24-55FA-470B-A11F-A2C02811CC71}" presName="connectorText" presStyleLbl="sibTrans2D1" presStyleIdx="41" presStyleCnt="46"/>
      <dgm:spPr/>
    </dgm:pt>
    <dgm:pt modelId="{A5474CB5-D5DA-4087-B87E-610FB42AF529}" type="pres">
      <dgm:prSet presAssocID="{5700A27C-35E2-48E3-9FD1-4CAD5F3ABE6E}" presName="node" presStyleLbl="node1" presStyleIdx="42" presStyleCnt="46">
        <dgm:presLayoutVars>
          <dgm:bulletEnabled val="1"/>
        </dgm:presLayoutVars>
      </dgm:prSet>
      <dgm:spPr/>
    </dgm:pt>
    <dgm:pt modelId="{F5E12609-AEA0-4824-8F1E-49B7A8C9D43E}" type="pres">
      <dgm:prSet presAssocID="{F2853326-F96C-4388-AFDB-4A2C4E743824}" presName="sibTrans" presStyleLbl="sibTrans2D1" presStyleIdx="42" presStyleCnt="46"/>
      <dgm:spPr/>
    </dgm:pt>
    <dgm:pt modelId="{1990E259-2037-4D19-B00A-CD6B3D2AE2E1}" type="pres">
      <dgm:prSet presAssocID="{F2853326-F96C-4388-AFDB-4A2C4E743824}" presName="connectorText" presStyleLbl="sibTrans2D1" presStyleIdx="42" presStyleCnt="46"/>
      <dgm:spPr/>
    </dgm:pt>
    <dgm:pt modelId="{558F7E47-06ED-4041-B16C-6F13A19D4245}" type="pres">
      <dgm:prSet presAssocID="{E5184F2B-2C20-4D33-94A8-E6B381F2AA89}" presName="node" presStyleLbl="node1" presStyleIdx="43" presStyleCnt="46">
        <dgm:presLayoutVars>
          <dgm:bulletEnabled val="1"/>
        </dgm:presLayoutVars>
      </dgm:prSet>
      <dgm:spPr/>
    </dgm:pt>
    <dgm:pt modelId="{1AA99294-2501-42DA-ADDA-813C2A0D167F}" type="pres">
      <dgm:prSet presAssocID="{CA1064A9-8743-41E2-AE44-DEDB5E26EACD}" presName="sibTrans" presStyleLbl="sibTrans2D1" presStyleIdx="43" presStyleCnt="46"/>
      <dgm:spPr/>
    </dgm:pt>
    <dgm:pt modelId="{B311330D-F624-44F0-90C1-566E4D2E20E6}" type="pres">
      <dgm:prSet presAssocID="{CA1064A9-8743-41E2-AE44-DEDB5E26EACD}" presName="connectorText" presStyleLbl="sibTrans2D1" presStyleIdx="43" presStyleCnt="46"/>
      <dgm:spPr/>
    </dgm:pt>
    <dgm:pt modelId="{A854D6C3-A9F6-4889-B95E-C4590598BF15}" type="pres">
      <dgm:prSet presAssocID="{19319B2C-5BDC-4EB3-A674-97A1478B545E}" presName="node" presStyleLbl="node1" presStyleIdx="44" presStyleCnt="46">
        <dgm:presLayoutVars>
          <dgm:bulletEnabled val="1"/>
        </dgm:presLayoutVars>
      </dgm:prSet>
      <dgm:spPr/>
    </dgm:pt>
    <dgm:pt modelId="{9BC14663-185B-4A89-97AE-169B3D438678}" type="pres">
      <dgm:prSet presAssocID="{B2ADDBB6-F258-45A2-8853-0F7137E8E7A9}" presName="sibTrans" presStyleLbl="sibTrans2D1" presStyleIdx="44" presStyleCnt="46"/>
      <dgm:spPr/>
    </dgm:pt>
    <dgm:pt modelId="{5BF8D29C-B7EB-4E6D-8F09-412E3D4E06C9}" type="pres">
      <dgm:prSet presAssocID="{B2ADDBB6-F258-45A2-8853-0F7137E8E7A9}" presName="connectorText" presStyleLbl="sibTrans2D1" presStyleIdx="44" presStyleCnt="46"/>
      <dgm:spPr/>
    </dgm:pt>
    <dgm:pt modelId="{891FE5C2-884F-48D0-BE0D-753E9CA204D3}" type="pres">
      <dgm:prSet presAssocID="{32DCDF77-CF91-44D2-A631-ECBBA96CD7C1}" presName="node" presStyleLbl="node1" presStyleIdx="45" presStyleCnt="46">
        <dgm:presLayoutVars>
          <dgm:bulletEnabled val="1"/>
        </dgm:presLayoutVars>
      </dgm:prSet>
      <dgm:spPr/>
    </dgm:pt>
    <dgm:pt modelId="{BDE13CD6-B50F-44ED-BD83-729ED5971995}" type="pres">
      <dgm:prSet presAssocID="{A4C54538-F7D4-4311-A51D-4E2F34EA916C}" presName="sibTrans" presStyleLbl="sibTrans2D1" presStyleIdx="45" presStyleCnt="46"/>
      <dgm:spPr/>
    </dgm:pt>
    <dgm:pt modelId="{4EAD0336-A742-42BA-B616-A9F9B8CECAB9}" type="pres">
      <dgm:prSet presAssocID="{A4C54538-F7D4-4311-A51D-4E2F34EA916C}" presName="connectorText" presStyleLbl="sibTrans2D1" presStyleIdx="45" presStyleCnt="46"/>
      <dgm:spPr/>
    </dgm:pt>
  </dgm:ptLst>
  <dgm:cxnLst>
    <dgm:cxn modelId="{C8AA9F00-7DD6-4B8A-B2A4-54B9E888C9C9}" type="presOf" srcId="{F8A8AFFD-E262-4C58-84FA-CA9933DA9A32}" destId="{852FF442-59AB-47FA-976D-352D933D04DA}" srcOrd="1" destOrd="0" presId="urn:microsoft.com/office/officeart/2005/8/layout/cycle2"/>
    <dgm:cxn modelId="{5C550803-F93B-4AC8-9607-C757DA62BD53}" type="presOf" srcId="{A26368B7-1095-4A58-BFE6-7B8629CCDB76}" destId="{9DEC7CBC-8051-4551-94AA-2377EFF8A353}" srcOrd="0" destOrd="0" presId="urn:microsoft.com/office/officeart/2005/8/layout/cycle2"/>
    <dgm:cxn modelId="{0BECEA03-8E39-4770-B4B9-A46F07E46212}" type="presOf" srcId="{A4FDAD97-0EA5-45C9-8762-1408CDFC1A27}" destId="{DCCECA40-1E8E-4612-B823-692DCCBD1EA3}" srcOrd="1" destOrd="0" presId="urn:microsoft.com/office/officeart/2005/8/layout/cycle2"/>
    <dgm:cxn modelId="{44D9F803-1F0F-4BE8-A067-7D7F7E3E1954}" type="presOf" srcId="{07D44A3D-B9E7-4A59-8407-0DE9361B04F4}" destId="{B8AF8AA6-EDE3-46F5-804F-BE18E9CF02E9}" srcOrd="0" destOrd="0" presId="urn:microsoft.com/office/officeart/2005/8/layout/cycle2"/>
    <dgm:cxn modelId="{62900407-DAB8-4890-8E34-1F3D602A4785}" type="presOf" srcId="{1A0C354F-E76C-464E-99A7-D2B04C140783}" destId="{5207087E-FC7B-4DE7-941A-D0D7D77D43CA}" srcOrd="1" destOrd="0" presId="urn:microsoft.com/office/officeart/2005/8/layout/cycle2"/>
    <dgm:cxn modelId="{BACC6908-2D3B-41DA-99E0-1FADDFFC6D90}" type="presOf" srcId="{12ED0D91-6CB8-4B92-ABBE-16130FA2E610}" destId="{3966764B-E5F3-4CFC-A881-5984C06723CB}" srcOrd="1" destOrd="0" presId="urn:microsoft.com/office/officeart/2005/8/layout/cycle2"/>
    <dgm:cxn modelId="{23E78C09-8C5D-4378-83D2-809610CCA3D5}" type="presOf" srcId="{644B0026-BEE6-45AC-B72A-F8BFB9EE0E82}" destId="{22041FD6-89BD-4BF2-9B99-B97F36E2E1FB}" srcOrd="0" destOrd="0" presId="urn:microsoft.com/office/officeart/2005/8/layout/cycle2"/>
    <dgm:cxn modelId="{309F220B-5980-4E00-8262-ECC42D2A91E0}" type="presOf" srcId="{BA244016-B941-46B9-B2A4-AA50A300C9B1}" destId="{54435782-E9E7-4F85-8EE9-B762378628C5}" srcOrd="0" destOrd="0" presId="urn:microsoft.com/office/officeart/2005/8/layout/cycle2"/>
    <dgm:cxn modelId="{D7C71C0C-5F7A-4588-ACE2-DA1D6F28BBBE}" type="presOf" srcId="{A241EA7C-0AE6-49DA-868A-F7E41DB8331E}" destId="{0C7C01B0-8BE9-4115-9C55-5F785CB9F95D}" srcOrd="1" destOrd="0" presId="urn:microsoft.com/office/officeart/2005/8/layout/cycle2"/>
    <dgm:cxn modelId="{E40C8D0D-D705-45D8-8065-51227C5D0370}" type="presOf" srcId="{1597604F-E09E-4305-A881-A6C94B72922F}" destId="{96947AF0-965B-4F9B-B692-11B522E20C19}" srcOrd="0" destOrd="0" presId="urn:microsoft.com/office/officeart/2005/8/layout/cycle2"/>
    <dgm:cxn modelId="{B9A3AB0D-3EE5-4F1F-8869-DF7F10E0736D}" type="presOf" srcId="{C19C4BDD-2213-41DF-A53B-E2080BDC6AC6}" destId="{2DC22DE9-0245-4601-955D-E63A8C38947B}" srcOrd="1" destOrd="0" presId="urn:microsoft.com/office/officeart/2005/8/layout/cycle2"/>
    <dgm:cxn modelId="{F2D8DD0D-A21B-4A8D-969A-A1C8A8859DF5}" type="presOf" srcId="{73E57CB0-43F1-4C49-8823-A48B6805997E}" destId="{FC934B90-2FD7-4C78-BC82-6495CAA54F71}" srcOrd="0" destOrd="0" presId="urn:microsoft.com/office/officeart/2005/8/layout/cycle2"/>
    <dgm:cxn modelId="{4A2D1C0F-E48C-488C-B664-59756BCDD0E9}" type="presOf" srcId="{35443D96-6A67-478A-A544-1C8155B5F62C}" destId="{3D5573F2-E421-4699-B499-E5F129AA7C1F}" srcOrd="0" destOrd="0" presId="urn:microsoft.com/office/officeart/2005/8/layout/cycle2"/>
    <dgm:cxn modelId="{F872320F-6755-4B92-A739-40D7477338D3}" type="presOf" srcId="{73E57CB0-43F1-4C49-8823-A48B6805997E}" destId="{F31A80A4-265E-4576-A76C-69F7407682D5}" srcOrd="1" destOrd="0" presId="urn:microsoft.com/office/officeart/2005/8/layout/cycle2"/>
    <dgm:cxn modelId="{2BA2440F-5F6E-4C98-9603-F2072F47671A}" type="presOf" srcId="{CA72D8A3-9D41-4F98-98F7-F56B1CBA674F}" destId="{0622AEEF-FEE1-41CF-A694-BB87DF404F74}" srcOrd="1" destOrd="0" presId="urn:microsoft.com/office/officeart/2005/8/layout/cycle2"/>
    <dgm:cxn modelId="{B468DE10-DE92-4266-A6BF-7172BE2E8E75}" type="presOf" srcId="{EAE485E3-A2DC-422A-B964-163E72C7D527}" destId="{7D136A40-4E7A-4E9A-9C18-C15FEB3E9255}" srcOrd="0" destOrd="0" presId="urn:microsoft.com/office/officeart/2005/8/layout/cycle2"/>
    <dgm:cxn modelId="{E319CD11-DA9C-4216-8A1C-BFC767C69980}" srcId="{F782ACB2-4612-4553-92E3-6A48A4C26154}" destId="{5700A27C-35E2-48E3-9FD1-4CAD5F3ABE6E}" srcOrd="42" destOrd="0" parTransId="{7CEEA0C1-E05C-4187-B6CD-7F9A41B7F762}" sibTransId="{F2853326-F96C-4388-AFDB-4A2C4E743824}"/>
    <dgm:cxn modelId="{5FF23D17-A6C3-417A-985B-9C3C363A46E3}" type="presOf" srcId="{9EC183D0-3CE1-4A18-882B-49A4F305FE23}" destId="{07EB8474-810E-4E8A-BE93-02F62BBDD45D}" srcOrd="0" destOrd="0" presId="urn:microsoft.com/office/officeart/2005/8/layout/cycle2"/>
    <dgm:cxn modelId="{6B9CC518-D86C-41A4-9DD1-1D753BBA1F87}" type="presOf" srcId="{9767C2C5-7A9B-4BF9-AEDC-08BB61E68CEC}" destId="{3B48658E-4174-41EC-ADC5-04F09B98E8AE}" srcOrd="0" destOrd="0" presId="urn:microsoft.com/office/officeart/2005/8/layout/cycle2"/>
    <dgm:cxn modelId="{74B7421A-51AB-43F0-B6F6-F012266A361E}" type="presOf" srcId="{BCD4B6D1-2E17-4359-A953-212A9B519E85}" destId="{18E08B15-C0D9-4DCD-9841-29CB326A1D96}" srcOrd="0" destOrd="0" presId="urn:microsoft.com/office/officeart/2005/8/layout/cycle2"/>
    <dgm:cxn modelId="{95C87A20-FB2C-434A-B0DA-ACE9B20BB467}" type="presOf" srcId="{19319B2C-5BDC-4EB3-A674-97A1478B545E}" destId="{A854D6C3-A9F6-4889-B95E-C4590598BF15}" srcOrd="0" destOrd="0" presId="urn:microsoft.com/office/officeart/2005/8/layout/cycle2"/>
    <dgm:cxn modelId="{77764F23-6AAF-4EAE-81AF-6463FB4A0B9A}" type="presOf" srcId="{E5184F2B-2C20-4D33-94A8-E6B381F2AA89}" destId="{558F7E47-06ED-4041-B16C-6F13A19D4245}" srcOrd="0" destOrd="0" presId="urn:microsoft.com/office/officeart/2005/8/layout/cycle2"/>
    <dgm:cxn modelId="{E6C33F24-1708-4633-BB96-13E92778DA52}" type="presOf" srcId="{3ACAB2F6-3910-4D69-8736-C9991D30DB30}" destId="{18FB9004-C9DF-4463-A990-CE6AADD19A9A}" srcOrd="1" destOrd="0" presId="urn:microsoft.com/office/officeart/2005/8/layout/cycle2"/>
    <dgm:cxn modelId="{64D25225-7D7B-47A3-8597-E3D40B515F30}" srcId="{F782ACB2-4612-4553-92E3-6A48A4C26154}" destId="{7D49664A-84DE-42F7-9866-9BFD9F3DDC7A}" srcOrd="16" destOrd="0" parTransId="{9C7FF349-70A2-4DFC-91A5-86A739E0760D}" sibTransId="{BAC2B8D5-2C5B-4AE8-BBDD-D8E76DCD8C2E}"/>
    <dgm:cxn modelId="{77D91E29-A5EF-4E2D-9A6E-AC70B1A30483}" type="presOf" srcId="{B5C9AB9C-C866-47C2-B79F-DC6148AB2159}" destId="{6CB910F7-627A-416A-9AE0-0E9818681229}" srcOrd="0" destOrd="0" presId="urn:microsoft.com/office/officeart/2005/8/layout/cycle2"/>
    <dgm:cxn modelId="{F3F11D2B-B16E-47E0-876B-A599316C3141}" srcId="{F782ACB2-4612-4553-92E3-6A48A4C26154}" destId="{644B0026-BEE6-45AC-B72A-F8BFB9EE0E82}" srcOrd="38" destOrd="0" parTransId="{554FDC5B-6990-4DBE-AAA4-AA9861FDA372}" sibTransId="{91E5E8F0-39A5-4E73-A7C8-125C237D1170}"/>
    <dgm:cxn modelId="{EF67F12C-549C-4945-9650-11C3183DFF27}" srcId="{F782ACB2-4612-4553-92E3-6A48A4C26154}" destId="{59D5850F-42D1-4509-9BFE-77DA75D32FAC}" srcOrd="35" destOrd="0" parTransId="{998E6483-F6A6-41F0-BC38-EC9E12942727}" sibTransId="{2B529A43-2363-4B46-911E-9D0EF25B4F36}"/>
    <dgm:cxn modelId="{4A52B32D-2953-474A-9099-87C68697FC65}" type="presOf" srcId="{2B571596-2306-4648-89E7-BD54FEF25627}" destId="{2B64C12D-7C38-4E3C-BB67-21E0181FD51F}" srcOrd="1" destOrd="0" presId="urn:microsoft.com/office/officeart/2005/8/layout/cycle2"/>
    <dgm:cxn modelId="{DDDE8031-ABA8-4D71-947F-B9664F38989D}" type="presOf" srcId="{68C3C81B-18E8-41C4-BFC6-2C443E6EE655}" destId="{99F13AA2-4621-4753-B0A6-6FC776CD84C9}" srcOrd="0" destOrd="0" presId="urn:microsoft.com/office/officeart/2005/8/layout/cycle2"/>
    <dgm:cxn modelId="{8AA52133-2053-4667-BD49-CC569D969FC4}" type="presOf" srcId="{86E08DD8-37F0-43EA-A4C6-F12B07A372C7}" destId="{0B3E9032-3902-463F-B436-0798A35C9EC5}" srcOrd="0" destOrd="0" presId="urn:microsoft.com/office/officeart/2005/8/layout/cycle2"/>
    <dgm:cxn modelId="{E39A1F34-5C22-4AAE-A15D-CE4CEC9853AD}" type="presOf" srcId="{68C3C81B-18E8-41C4-BFC6-2C443E6EE655}" destId="{475F5446-5D8A-42DC-B2B6-79D834AEB429}" srcOrd="1" destOrd="0" presId="urn:microsoft.com/office/officeart/2005/8/layout/cycle2"/>
    <dgm:cxn modelId="{D22BB335-755F-49F6-BEE8-53A6C20CC5AC}" type="presOf" srcId="{57830796-B9E1-440E-A924-530949252A0A}" destId="{09497094-52B8-416E-9902-37FB4C94E7F2}" srcOrd="0" destOrd="0" presId="urn:microsoft.com/office/officeart/2005/8/layout/cycle2"/>
    <dgm:cxn modelId="{F3811F36-6D1C-418F-A3E4-DA297DE058A3}" type="presOf" srcId="{39815DA4-6D5A-4ECF-8C2C-C40A2BB0DBA6}" destId="{4DDD9E11-A1D1-4D9F-87CF-21775FA03FD4}" srcOrd="0" destOrd="0" presId="urn:microsoft.com/office/officeart/2005/8/layout/cycle2"/>
    <dgm:cxn modelId="{81D3C53B-DE66-4051-9ED5-6A0D2FD877FA}" type="presOf" srcId="{9C07C544-A240-4FE5-8E59-C412CDCC06A5}" destId="{FD731FF4-9760-4231-AA26-446560B181EB}" srcOrd="0" destOrd="0" presId="urn:microsoft.com/office/officeart/2005/8/layout/cycle2"/>
    <dgm:cxn modelId="{EF69F93C-2E8D-4E67-8490-BDBF0208B4ED}" type="presOf" srcId="{91E5E8F0-39A5-4E73-A7C8-125C237D1170}" destId="{0C0A4302-AC90-49E1-80BE-523B58A2D864}" srcOrd="1" destOrd="0" presId="urn:microsoft.com/office/officeart/2005/8/layout/cycle2"/>
    <dgm:cxn modelId="{212C0F3D-6259-47F4-8189-A6E55DD0B5D3}" srcId="{F782ACB2-4612-4553-92E3-6A48A4C26154}" destId="{536B3E92-95AA-4297-BDB8-F29269D6299E}" srcOrd="3" destOrd="0" parTransId="{68DF5CBE-997D-4F4F-8466-9AD1DDE77085}" sibTransId="{8AE02D32-89F4-4BA1-BFB8-062B90AF7C26}"/>
    <dgm:cxn modelId="{5B53783D-707F-40C8-BBF6-4F1E3401D87D}" type="presOf" srcId="{4DD6BCFF-384A-4E50-9E9B-FEA1467E91EE}" destId="{28C21F8D-7890-436C-ABC3-A76D9C048DC6}" srcOrd="0" destOrd="0" presId="urn:microsoft.com/office/officeart/2005/8/layout/cycle2"/>
    <dgm:cxn modelId="{0979B33D-C41F-4BC7-A174-A97489DE655A}" type="presOf" srcId="{5D2C154A-692A-44E2-A041-B9F19C43FEF2}" destId="{5A44537F-E502-484A-B54C-161A75387D52}" srcOrd="0" destOrd="0" presId="urn:microsoft.com/office/officeart/2005/8/layout/cycle2"/>
    <dgm:cxn modelId="{E5F3E53D-D7B0-4629-B2C4-0C556B66FCF6}" type="presOf" srcId="{8AE02D32-89F4-4BA1-BFB8-062B90AF7C26}" destId="{E212FFF4-9223-45FB-8A97-08FC78EC227F}" srcOrd="0" destOrd="0" presId="urn:microsoft.com/office/officeart/2005/8/layout/cycle2"/>
    <dgm:cxn modelId="{8E589D5D-E91E-426F-A96C-E5F44366A2B2}" type="presOf" srcId="{2B529A43-2363-4B46-911E-9D0EF25B4F36}" destId="{DFB70AE1-87B4-46C7-811D-3E9A3D4D6EC9}" srcOrd="1" destOrd="0" presId="urn:microsoft.com/office/officeart/2005/8/layout/cycle2"/>
    <dgm:cxn modelId="{DB81E75D-6339-4802-85DD-65254615E93B}" srcId="{F782ACB2-4612-4553-92E3-6A48A4C26154}" destId="{9F16DEB4-2D88-4237-BB26-EE193361411A}" srcOrd="36" destOrd="0" parTransId="{7982B65A-B6BA-45FB-920E-8CB144FB834B}" sibTransId="{C19C4BDD-2213-41DF-A53B-E2080BDC6AC6}"/>
    <dgm:cxn modelId="{32B0F75D-D3C9-48A9-8079-5A4A9A5A58DC}" type="presOf" srcId="{59D5850F-42D1-4509-9BFE-77DA75D32FAC}" destId="{F6AE7F32-FC05-4DDA-BB7B-30B31779479C}" srcOrd="0" destOrd="0" presId="urn:microsoft.com/office/officeart/2005/8/layout/cycle2"/>
    <dgm:cxn modelId="{06062A5E-6798-40A7-8059-C8A458A442B3}" type="presOf" srcId="{2EBE9275-B468-4EB1-8E25-88D20111E7BA}" destId="{55735BFC-D4F1-4100-BCD7-BD7015A20F24}" srcOrd="0" destOrd="0" presId="urn:microsoft.com/office/officeart/2005/8/layout/cycle2"/>
    <dgm:cxn modelId="{E7269F5F-8810-4164-B020-666B69238BC0}" type="presOf" srcId="{B2ADDBB6-F258-45A2-8853-0F7137E8E7A9}" destId="{9BC14663-185B-4A89-97AE-169B3D438678}" srcOrd="0" destOrd="0" presId="urn:microsoft.com/office/officeart/2005/8/layout/cycle2"/>
    <dgm:cxn modelId="{76EE4D61-9A8C-43EB-A33F-CD14768B9E77}" type="presOf" srcId="{CA1064A9-8743-41E2-AE44-DEDB5E26EACD}" destId="{1AA99294-2501-42DA-ADDA-813C2A0D167F}" srcOrd="0" destOrd="0" presId="urn:microsoft.com/office/officeart/2005/8/layout/cycle2"/>
    <dgm:cxn modelId="{5176D241-E6E2-40B7-8E80-09366E1BF78D}" type="presOf" srcId="{1A0C354F-E76C-464E-99A7-D2B04C140783}" destId="{BCCD1735-3374-4721-BEF9-11CCD9A2DD48}" srcOrd="0" destOrd="0" presId="urn:microsoft.com/office/officeart/2005/8/layout/cycle2"/>
    <dgm:cxn modelId="{08DFD441-4774-4D0E-8F97-07EC50B50EE3}" srcId="{F782ACB2-4612-4553-92E3-6A48A4C26154}" destId="{69B5AF83-9CA8-4331-BB93-A02B0A37E7C4}" srcOrd="32" destOrd="0" parTransId="{52A0F8EA-812A-497C-B88E-1BDAD1AB875F}" sibTransId="{6E35783B-B4B9-4AF3-BB68-EC2DB3060BE5}"/>
    <dgm:cxn modelId="{D27AA462-6698-4923-9421-47820B644488}" srcId="{F782ACB2-4612-4553-92E3-6A48A4C26154}" destId="{56EE6181-8957-4FE0-91F7-0E7767321D74}" srcOrd="30" destOrd="0" parTransId="{708EED9E-74DD-4C99-9872-E67687122915}" sibTransId="{D7AD315B-0060-4B2C-BA42-07A72CF0DF62}"/>
    <dgm:cxn modelId="{8B701643-C9FE-4B3A-BAAE-586AC01A03A8}" type="presOf" srcId="{1CEAA633-CB89-486A-901D-BE8AE895C821}" destId="{02E2D030-8BB9-48E2-859D-55F958A2D928}" srcOrd="0" destOrd="0" presId="urn:microsoft.com/office/officeart/2005/8/layout/cycle2"/>
    <dgm:cxn modelId="{39634D63-468B-4AD3-A9AA-19C78AC56DA4}" type="presOf" srcId="{05F9165C-A234-4634-B1A7-DCB7BA68D40C}" destId="{8B74F080-8313-4728-B1E9-D87A06E9E800}" srcOrd="0" destOrd="0" presId="urn:microsoft.com/office/officeart/2005/8/layout/cycle2"/>
    <dgm:cxn modelId="{AE207963-B8B2-4002-B1FD-DC32CD5DE485}" type="presOf" srcId="{BAC2B8D5-2C5B-4AE8-BBDD-D8E76DCD8C2E}" destId="{D3BDAC4B-F2DB-44A0-907D-A108463FB1C3}" srcOrd="0" destOrd="0" presId="urn:microsoft.com/office/officeart/2005/8/layout/cycle2"/>
    <dgm:cxn modelId="{55CB9A43-35ED-4C3D-B9E5-31DA6B27C473}" type="presOf" srcId="{5700A27C-35E2-48E3-9FD1-4CAD5F3ABE6E}" destId="{A5474CB5-D5DA-4087-B87E-610FB42AF529}" srcOrd="0" destOrd="0" presId="urn:microsoft.com/office/officeart/2005/8/layout/cycle2"/>
    <dgm:cxn modelId="{6839BF43-E329-4F7F-B82A-AD1EC9682984}" type="presOf" srcId="{9E68FA1B-32E4-4D3A-BDA9-F245DF7037EF}" destId="{24192AE1-AC5A-408F-93E2-35778550FA02}" srcOrd="0" destOrd="0" presId="urn:microsoft.com/office/officeart/2005/8/layout/cycle2"/>
    <dgm:cxn modelId="{EB8D2864-91C4-4F1B-A58F-1716140C3E8A}" type="presOf" srcId="{4DD6BCFF-384A-4E50-9E9B-FEA1467E91EE}" destId="{5D40974C-DFE4-484E-A2B9-E3E4D2DEBED9}" srcOrd="1" destOrd="0" presId="urn:microsoft.com/office/officeart/2005/8/layout/cycle2"/>
    <dgm:cxn modelId="{9ADC0165-9F81-4E1B-BCF9-F6EA5C631353}" srcId="{F782ACB2-4612-4553-92E3-6A48A4C26154}" destId="{5F8AB2A9-0DCE-42A5-8039-31C151CDBC91}" srcOrd="15" destOrd="0" parTransId="{AEE23759-AB27-4CCC-A9A6-CE4F64F73EE5}" sibTransId="{64CB26BA-1509-422C-B1F7-93A921D3337E}"/>
    <dgm:cxn modelId="{8CBBA145-EC01-42F6-BF04-3B431F0E0309}" type="presOf" srcId="{7D49664A-84DE-42F7-9866-9BFD9F3DDC7A}" destId="{430AD93E-9CDA-40BE-8BB8-B35AB1DDED73}" srcOrd="0" destOrd="0" presId="urn:microsoft.com/office/officeart/2005/8/layout/cycle2"/>
    <dgm:cxn modelId="{9F4DC345-815B-487C-BB98-8EF2227EA271}" type="presOf" srcId="{6E44D217-0802-4975-8DF8-F7C136B68DB7}" destId="{C6CA034B-BB5D-4252-9DC3-E07C2CEC1942}" srcOrd="0" destOrd="0" presId="urn:microsoft.com/office/officeart/2005/8/layout/cycle2"/>
    <dgm:cxn modelId="{9F37BA66-E3CC-48DB-8C12-6874FD6B5DC5}" type="presOf" srcId="{8AE02D32-89F4-4BA1-BFB8-062B90AF7C26}" destId="{1FA59E5A-50A4-47E4-96D2-6EF9AAAC1164}" srcOrd="1" destOrd="0" presId="urn:microsoft.com/office/officeart/2005/8/layout/cycle2"/>
    <dgm:cxn modelId="{9D2B5A67-709D-4476-AF6F-02668E4C5428}" type="presOf" srcId="{312A5487-8CD4-49FA-9CB2-6003233688EF}" destId="{FB762D63-E97E-4D71-BE53-DE8DBC2C1724}" srcOrd="0" destOrd="0" presId="urn:microsoft.com/office/officeart/2005/8/layout/cycle2"/>
    <dgm:cxn modelId="{C057F467-2DD4-4327-962B-CAACA6497A42}" type="presOf" srcId="{A4C54538-F7D4-4311-A51D-4E2F34EA916C}" destId="{BDE13CD6-B50F-44ED-BD83-729ED5971995}" srcOrd="0" destOrd="0" presId="urn:microsoft.com/office/officeart/2005/8/layout/cycle2"/>
    <dgm:cxn modelId="{57CA1C48-8324-4202-91AE-77820AB67F1A}" type="presOf" srcId="{74E4A9B3-3139-47CD-AD62-A42D0EB3995C}" destId="{A0769171-C666-4FF2-B3B0-56A5612FFB02}" srcOrd="0" destOrd="0" presId="urn:microsoft.com/office/officeart/2005/8/layout/cycle2"/>
    <dgm:cxn modelId="{9B567948-1568-4B8E-BC08-542DD9F12A4D}" type="presOf" srcId="{4E475F1B-56A2-420F-8D83-9A7AC5B9161D}" destId="{0F935747-2475-4B54-A4BD-D00DA4235B83}" srcOrd="1" destOrd="0" presId="urn:microsoft.com/office/officeart/2005/8/layout/cycle2"/>
    <dgm:cxn modelId="{7713B148-14ED-473A-AD7C-0817C71F1F75}" srcId="{F782ACB2-4612-4553-92E3-6A48A4C26154}" destId="{32DCDF77-CF91-44D2-A631-ECBBA96CD7C1}" srcOrd="45" destOrd="0" parTransId="{A91D9FEE-F377-4D6C-AB4B-31C0AA11D758}" sibTransId="{A4C54538-F7D4-4311-A51D-4E2F34EA916C}"/>
    <dgm:cxn modelId="{8CF2D748-8DB3-4305-989C-29861A571937}" type="presOf" srcId="{59F6F98C-7F28-44B6-AA26-C56ABFEA206B}" destId="{15716786-4673-40EB-986D-12C422D02B97}" srcOrd="0" destOrd="0" presId="urn:microsoft.com/office/officeart/2005/8/layout/cycle2"/>
    <dgm:cxn modelId="{8B7F3749-F4E6-4473-82BE-3F7FAAEDF5A5}" srcId="{F782ACB2-4612-4553-92E3-6A48A4C26154}" destId="{5A0D382F-1AEE-4869-A6BD-89E7CCC2BA45}" srcOrd="33" destOrd="0" parTransId="{C61944CD-ABD5-46A1-BF21-1EDB1D2E311C}" sibTransId="{86E08DD8-37F0-43EA-A4C6-F12B07A372C7}"/>
    <dgm:cxn modelId="{D9F8426A-24A8-4202-930A-52F6E89A7F1C}" type="presOf" srcId="{12ED0D91-6CB8-4B92-ABBE-16130FA2E610}" destId="{2EA5A0E0-D734-4B00-A1FA-65E8CB15031C}" srcOrd="0" destOrd="0" presId="urn:microsoft.com/office/officeart/2005/8/layout/cycle2"/>
    <dgm:cxn modelId="{F94FCA6A-EE84-4430-AB09-8DB9A432602E}" type="presOf" srcId="{56EE6181-8957-4FE0-91F7-0E7767321D74}" destId="{6EBA7549-78C0-447A-A63C-4A8563F87F58}" srcOrd="0" destOrd="0" presId="urn:microsoft.com/office/officeart/2005/8/layout/cycle2"/>
    <dgm:cxn modelId="{ECDEF66B-4DF3-4577-9794-0F5C1452E329}" srcId="{F782ACB2-4612-4553-92E3-6A48A4C26154}" destId="{9EC183D0-3CE1-4A18-882B-49A4F305FE23}" srcOrd="10" destOrd="0" parTransId="{5529E8D0-F515-48AC-A324-5AF9603FF192}" sibTransId="{FC636A7A-CAD8-4393-9B2E-188CE112CD10}"/>
    <dgm:cxn modelId="{2F48FC6C-9E2F-4D34-97E0-7B62809CD310}" srcId="{F782ACB2-4612-4553-92E3-6A48A4C26154}" destId="{1CEAA633-CB89-486A-901D-BE8AE895C821}" srcOrd="41" destOrd="0" parTransId="{85E4AD6C-201F-448E-AB33-65566C56E879}" sibTransId="{EC22FD24-55FA-470B-A11F-A2C02811CC71}"/>
    <dgm:cxn modelId="{0D44BF6D-F519-497F-AF84-26B855901F5F}" type="presOf" srcId="{6E35783B-B4B9-4AF3-BB68-EC2DB3060BE5}" destId="{7A5C7786-EEB7-4840-8AB2-E617DD766E4C}" srcOrd="0" destOrd="0" presId="urn:microsoft.com/office/officeart/2005/8/layout/cycle2"/>
    <dgm:cxn modelId="{3A20E96E-2C74-4F2C-BC86-E4D637E36CFA}" type="presOf" srcId="{CA72D8A3-9D41-4F98-98F7-F56B1CBA674F}" destId="{EDD308D6-556F-4E65-A02C-12C45C150755}" srcOrd="0" destOrd="0" presId="urn:microsoft.com/office/officeart/2005/8/layout/cycle2"/>
    <dgm:cxn modelId="{0116FD4E-B3CD-4D10-B6B1-FB0C240CE17A}" srcId="{F782ACB2-4612-4553-92E3-6A48A4C26154}" destId="{DF292957-65C8-4776-85F8-AE26E3681959}" srcOrd="25" destOrd="0" parTransId="{7849EA01-2032-47BB-AFF2-66E1E4C3A822}" sibTransId="{2B571596-2306-4648-89E7-BD54FEF25627}"/>
    <dgm:cxn modelId="{43F81770-F772-478D-8EE4-9EF473A2C5F2}" srcId="{F782ACB2-4612-4553-92E3-6A48A4C26154}" destId="{BA244016-B941-46B9-B2A4-AA50A300C9B1}" srcOrd="26" destOrd="0" parTransId="{17FA0F1C-F480-46FA-9FDA-CAF08D0B3F5A}" sibTransId="{12ED0D91-6CB8-4B92-ABBE-16130FA2E610}"/>
    <dgm:cxn modelId="{AD9C2D70-6AB8-479D-9A79-731CDEDFCC29}" srcId="{F782ACB2-4612-4553-92E3-6A48A4C26154}" destId="{B2133BDF-4000-4B5B-AE40-987170B1B61F}" srcOrd="29" destOrd="0" parTransId="{78DD5593-63E5-4526-ACC4-B672B2E0D1F1}" sibTransId="{F8A8AFFD-E262-4C58-84FA-CA9933DA9A32}"/>
    <dgm:cxn modelId="{20CDDD70-1481-458B-9933-B9D43861705F}" type="presOf" srcId="{5F8AB2A9-0DCE-42A5-8039-31C151CDBC91}" destId="{E7F9412A-75FE-4263-8476-D8B02CF380F3}" srcOrd="0" destOrd="0" presId="urn:microsoft.com/office/officeart/2005/8/layout/cycle2"/>
    <dgm:cxn modelId="{983FF350-390B-4AA0-B3B6-375D1005C824}" type="presOf" srcId="{01209924-388A-4250-B08E-117FC77350F4}" destId="{ED0F08E4-7CF4-494F-A2E4-60B90674E9D5}" srcOrd="0" destOrd="0" presId="urn:microsoft.com/office/officeart/2005/8/layout/cycle2"/>
    <dgm:cxn modelId="{B8599651-06D2-4CBA-B5EC-2149D5DA0DD9}" type="presOf" srcId="{8F63D31F-83CD-4DB9-A0F4-0D259C5817DB}" destId="{C238A059-EBCB-4E8A-9C70-350A7112246D}" srcOrd="0" destOrd="0" presId="urn:microsoft.com/office/officeart/2005/8/layout/cycle2"/>
    <dgm:cxn modelId="{4DF50172-84C6-4D38-835A-C734261CBC1C}" type="presOf" srcId="{1DDDDFBA-4D76-49F6-8700-D108F438751F}" destId="{580499F6-BF8C-4CF2-8E19-422B1FEA8F54}" srcOrd="1" destOrd="0" presId="urn:microsoft.com/office/officeart/2005/8/layout/cycle2"/>
    <dgm:cxn modelId="{603D3972-B1D4-474D-9A50-B0C7A07EA32A}" type="presOf" srcId="{4391FAD7-E5E1-4ADD-BABB-49D666A6C4A7}" destId="{B297DBDA-41C8-403B-A287-2DE0B2B2F734}" srcOrd="0" destOrd="0" presId="urn:microsoft.com/office/officeart/2005/8/layout/cycle2"/>
    <dgm:cxn modelId="{7C926F52-4148-452F-B63A-64119D306A70}" type="presOf" srcId="{A4F909E9-C1CF-4770-B928-FEF6E41B5333}" destId="{6E753D97-6691-46AF-88CF-60F766A84A1F}" srcOrd="1" destOrd="0" presId="urn:microsoft.com/office/officeart/2005/8/layout/cycle2"/>
    <dgm:cxn modelId="{AF855752-C1EF-4D73-B502-9F0643F96F6A}" type="presOf" srcId="{DA7FF8DD-13B0-4AAC-B0D2-E9BC2FABA4D6}" destId="{A6A09441-8928-4DD4-965E-ACD6B5489F63}" srcOrd="0" destOrd="0" presId="urn:microsoft.com/office/officeart/2005/8/layout/cycle2"/>
    <dgm:cxn modelId="{8C7FC072-16DD-4433-9985-B000DC6B7763}" type="presOf" srcId="{ED3E6817-CA99-4A92-9672-7767C60D3AFC}" destId="{CDE86F57-8E75-4885-99A7-4D78278841E9}" srcOrd="0" destOrd="0" presId="urn:microsoft.com/office/officeart/2005/8/layout/cycle2"/>
    <dgm:cxn modelId="{28C6CA52-1A74-461F-86F5-C2B435B8C372}" type="presOf" srcId="{A4C54538-F7D4-4311-A51D-4E2F34EA916C}" destId="{4EAD0336-A742-42BA-B616-A9F9B8CECAB9}" srcOrd="1" destOrd="0" presId="urn:microsoft.com/office/officeart/2005/8/layout/cycle2"/>
    <dgm:cxn modelId="{57739373-C596-4A55-8D2F-7CC43A14F9A2}" type="presOf" srcId="{69DBDE16-2128-423C-AB04-D3C2C0881A38}" destId="{83D03F91-A8FE-4A56-A9F0-21F8696B64A1}" srcOrd="0" destOrd="0" presId="urn:microsoft.com/office/officeart/2005/8/layout/cycle2"/>
    <dgm:cxn modelId="{C105E854-E566-45BC-830A-D214D5502F76}" type="presOf" srcId="{2B571596-2306-4648-89E7-BD54FEF25627}" destId="{2EBD388A-825F-4832-8A74-827A6C7E3368}" srcOrd="0" destOrd="0" presId="urn:microsoft.com/office/officeart/2005/8/layout/cycle2"/>
    <dgm:cxn modelId="{0172EF54-99D0-4C9A-A7C1-26F8B650BFE0}" type="presOf" srcId="{BAC2B8D5-2C5B-4AE8-BBDD-D8E76DCD8C2E}" destId="{5B2F39AC-1722-4B2A-8F41-3B9574CC55A3}" srcOrd="1" destOrd="0" presId="urn:microsoft.com/office/officeart/2005/8/layout/cycle2"/>
    <dgm:cxn modelId="{F66A3C56-45AD-4517-8B46-55FB72A89BE7}" type="presOf" srcId="{901D3EC9-C2CB-4B80-BFE1-3F4CF8FDB584}" destId="{CBD13A52-164D-4181-A713-C4AFB6DAEA44}" srcOrd="0" destOrd="0" presId="urn:microsoft.com/office/officeart/2005/8/layout/cycle2"/>
    <dgm:cxn modelId="{6737CD56-E4D5-4DB0-89E8-8F57F4369F31}" type="presOf" srcId="{672359C6-6889-48DE-9B06-BCF13E50CF81}" destId="{260B842C-BA56-4835-9181-EEB1DAD49F6C}" srcOrd="0" destOrd="0" presId="urn:microsoft.com/office/officeart/2005/8/layout/cycle2"/>
    <dgm:cxn modelId="{EBF0F276-347C-4207-9A17-D11421AF7ECD}" srcId="{F782ACB2-4612-4553-92E3-6A48A4C26154}" destId="{6E44D217-0802-4975-8DF8-F7C136B68DB7}" srcOrd="34" destOrd="0" parTransId="{CB27C74D-2568-4D83-8948-2A0E7A73E53C}" sibTransId="{873D13AE-B310-4B50-82C5-564D626D2011}"/>
    <dgm:cxn modelId="{B0EEA978-4582-4F47-9094-749A23FAB32B}" type="presOf" srcId="{A4FDAD97-0EA5-45C9-8762-1408CDFC1A27}" destId="{7418C013-9F65-49B4-8AB4-02A8A7E8B2B1}" srcOrd="0" destOrd="0" presId="urn:microsoft.com/office/officeart/2005/8/layout/cycle2"/>
    <dgm:cxn modelId="{372F6959-8B1D-455E-9A13-2866BF7C92CB}" type="presOf" srcId="{F2853326-F96C-4388-AFDB-4A2C4E743824}" destId="{F5E12609-AEA0-4824-8F1E-49B7A8C9D43E}" srcOrd="0" destOrd="0" presId="urn:microsoft.com/office/officeart/2005/8/layout/cycle2"/>
    <dgm:cxn modelId="{7830AF79-B71C-481F-B7EF-C2A6730D65ED}" type="presOf" srcId="{29610E26-1393-448B-8FD6-78061450B16B}" destId="{4B6FF1D5-139C-4A9E-BE2A-C9C2976A9B90}" srcOrd="0" destOrd="0" presId="urn:microsoft.com/office/officeart/2005/8/layout/cycle2"/>
    <dgm:cxn modelId="{0B3D347A-7EE2-4C95-B232-779501568106}" type="presOf" srcId="{EC22FD24-55FA-470B-A11F-A2C02811CC71}" destId="{8125F9B4-021E-44DC-9D64-8AE485A44537}" srcOrd="0" destOrd="0" presId="urn:microsoft.com/office/officeart/2005/8/layout/cycle2"/>
    <dgm:cxn modelId="{115EB75A-3B75-4A00-AD4D-5DBFDAD3A93E}" type="presOf" srcId="{39815DA4-6D5A-4ECF-8C2C-C40A2BB0DBA6}" destId="{F7742949-FB63-485F-95AF-5E8D1E6F236A}" srcOrd="1" destOrd="0" presId="urn:microsoft.com/office/officeart/2005/8/layout/cycle2"/>
    <dgm:cxn modelId="{B46BB27B-B947-4AE3-98C5-0698C73B23E9}" type="presOf" srcId="{64CB26BA-1509-422C-B1F7-93A921D3337E}" destId="{C56F56FD-84C6-4D21-967A-719399DE2081}" srcOrd="0" destOrd="0" presId="urn:microsoft.com/office/officeart/2005/8/layout/cycle2"/>
    <dgm:cxn modelId="{4E6EEF7B-B46A-48E5-9744-BCAA8C4C22F8}" type="presOf" srcId="{B5C9AB9C-C866-47C2-B79F-DC6148AB2159}" destId="{DD733C23-EA87-4BF0-821E-87250C1EEDBA}" srcOrd="1" destOrd="0" presId="urn:microsoft.com/office/officeart/2005/8/layout/cycle2"/>
    <dgm:cxn modelId="{ACBDB57C-50FF-45C5-AC40-AF2306AC4783}" type="presOf" srcId="{32453084-7F49-49B4-89FA-E306CC4C9552}" destId="{4B717A0F-8771-4A45-B6AA-FD732A724C9E}" srcOrd="0" destOrd="0" presId="urn:microsoft.com/office/officeart/2005/8/layout/cycle2"/>
    <dgm:cxn modelId="{14F13E80-1149-4A0F-A4B5-58EAF15ECA23}" srcId="{F782ACB2-4612-4553-92E3-6A48A4C26154}" destId="{39148D83-4879-4E9B-AE84-10D20CF147C3}" srcOrd="17" destOrd="0" parTransId="{0648DC5F-1B7B-4F70-B147-70F19C532AA1}" sibTransId="{901D3EC9-C2CB-4B80-BFE1-3F4CF8FDB584}"/>
    <dgm:cxn modelId="{C3F04580-DEBF-4515-A23A-CB217D00A973}" type="presOf" srcId="{9F16DEB4-2D88-4237-BB26-EE193361411A}" destId="{E4F5DE49-5EAA-4300-BD85-3AA32446283C}" srcOrd="0" destOrd="0" presId="urn:microsoft.com/office/officeart/2005/8/layout/cycle2"/>
    <dgm:cxn modelId="{33634B83-5D42-4E23-A534-1FD77063C5A8}" srcId="{F782ACB2-4612-4553-92E3-6A48A4C26154}" destId="{312A5487-8CD4-49FA-9CB2-6003233688EF}" srcOrd="20" destOrd="0" parTransId="{6F986C7B-EB5E-4FA9-9F02-54203E6A38B2}" sibTransId="{A241EA7C-0AE6-49DA-868A-F7E41DB8331E}"/>
    <dgm:cxn modelId="{5F759883-6CAF-4793-892D-90FF307B7F39}" srcId="{F782ACB2-4612-4553-92E3-6A48A4C26154}" destId="{F001FD18-B1D7-4F34-A7E1-10B3A14FEF0D}" srcOrd="14" destOrd="0" parTransId="{47531BBA-A066-410C-90C4-75A7B3CF6C37}" sibTransId="{59F6F98C-7F28-44B6-AA26-C56ABFEA206B}"/>
    <dgm:cxn modelId="{E8511A86-6070-4DE2-86F7-E8F2C920F4DE}" type="presOf" srcId="{1BCBAE4C-8C90-4307-A8B1-A7F25B803D11}" destId="{38A7A843-117D-4A8F-B652-3F637D1BA054}" srcOrd="0" destOrd="0" presId="urn:microsoft.com/office/officeart/2005/8/layout/cycle2"/>
    <dgm:cxn modelId="{03727586-C177-4F9F-A8F5-7DEE69ED0297}" srcId="{F782ACB2-4612-4553-92E3-6A48A4C26154}" destId="{05F9165C-A234-4634-B1A7-DCB7BA68D40C}" srcOrd="12" destOrd="0" parTransId="{26966DA9-DC8C-4538-894C-0F8A7AD6A4D2}" sibTransId="{68C3C81B-18E8-41C4-BFC6-2C443E6EE655}"/>
    <dgm:cxn modelId="{CF5B5687-ADC8-43AA-AD4F-4E8CA2AF2114}" type="presOf" srcId="{39148D83-4879-4E9B-AE84-10D20CF147C3}" destId="{EB66E90A-B112-40E2-B773-B1A59659C6EB}" srcOrd="0" destOrd="0" presId="urn:microsoft.com/office/officeart/2005/8/layout/cycle2"/>
    <dgm:cxn modelId="{9F77E489-C27B-49AA-BF9A-D6559164CA36}" type="presOf" srcId="{3ACAB2F6-3910-4D69-8736-C9991D30DB30}" destId="{7A362786-920B-4FB9-A3D5-D0E741B76071}" srcOrd="0" destOrd="0" presId="urn:microsoft.com/office/officeart/2005/8/layout/cycle2"/>
    <dgm:cxn modelId="{1343408B-FC81-4649-944A-E255185E1A83}" type="presOf" srcId="{C19C4BDD-2213-41DF-A53B-E2080BDC6AC6}" destId="{57712E5B-8311-41F2-83BF-40C44B82FD56}" srcOrd="0" destOrd="0" presId="urn:microsoft.com/office/officeart/2005/8/layout/cycle2"/>
    <dgm:cxn modelId="{EBDB328E-4C42-43EC-B588-58AB971C0DB2}" type="presOf" srcId="{32453084-7F49-49B4-89FA-E306CC4C9552}" destId="{218F701D-8780-41D0-BCC2-CE1F9EE4B4A8}" srcOrd="1" destOrd="0" presId="urn:microsoft.com/office/officeart/2005/8/layout/cycle2"/>
    <dgm:cxn modelId="{54FED98F-AB5E-4BEF-A86E-239C32A65418}" srcId="{F782ACB2-4612-4553-92E3-6A48A4C26154}" destId="{29610E26-1393-448B-8FD6-78061450B16B}" srcOrd="5" destOrd="0" parTransId="{5D194221-4572-481E-A145-411B7D2E5848}" sibTransId="{4E475F1B-56A2-420F-8D83-9A7AC5B9161D}"/>
    <dgm:cxn modelId="{A11E0190-AC54-41D6-A0D8-25AEFF22497C}" type="presOf" srcId="{A241EA7C-0AE6-49DA-868A-F7E41DB8331E}" destId="{EC905E59-477F-4D62-B2EE-61B86BF0663B}" srcOrd="0" destOrd="0" presId="urn:microsoft.com/office/officeart/2005/8/layout/cycle2"/>
    <dgm:cxn modelId="{3F904190-EC7A-468F-8079-9E0D0309FE61}" srcId="{F782ACB2-4612-4553-92E3-6A48A4C26154}" destId="{F82F01E0-1BCF-432A-834D-D0718C225E79}" srcOrd="31" destOrd="0" parTransId="{AA715B28-8262-4AEC-9B11-A1F3E142AEE3}" sibTransId="{73E57CB0-43F1-4C49-8823-A48B6805997E}"/>
    <dgm:cxn modelId="{D2CBFD91-82E9-4A85-A1D1-059B589E32EF}" type="presOf" srcId="{FC636A7A-CAD8-4393-9B2E-188CE112CD10}" destId="{FFA97E59-6B24-429C-9B6D-8968FB096363}" srcOrd="1" destOrd="0" presId="urn:microsoft.com/office/officeart/2005/8/layout/cycle2"/>
    <dgm:cxn modelId="{88F2B794-F089-4302-A8E4-E878070B44B1}" type="presOf" srcId="{873D13AE-B310-4B50-82C5-564D626D2011}" destId="{2F327EB4-0D8B-437E-BB14-A326EA173FCC}" srcOrd="0" destOrd="0" presId="urn:microsoft.com/office/officeart/2005/8/layout/cycle2"/>
    <dgm:cxn modelId="{E9037697-0706-4BF6-BD39-13CE2044299E}" type="presOf" srcId="{DA7FF8DD-13B0-4AAC-B0D2-E9BC2FABA4D6}" destId="{C46B9099-149F-4D79-B1D7-B378097F05F4}" srcOrd="1" destOrd="0" presId="urn:microsoft.com/office/officeart/2005/8/layout/cycle2"/>
    <dgm:cxn modelId="{C8C19B97-C1BF-4602-8396-947B23A21840}" type="presOf" srcId="{901D3EC9-C2CB-4B80-BFE1-3F4CF8FDB584}" destId="{2175C402-001B-40BA-8C7B-63F19533545A}" srcOrd="1" destOrd="0" presId="urn:microsoft.com/office/officeart/2005/8/layout/cycle2"/>
    <dgm:cxn modelId="{A94E1E98-18A1-4716-B6FB-67F099EFBBB4}" srcId="{F782ACB2-4612-4553-92E3-6A48A4C26154}" destId="{5788DBF4-34B6-4C26-980E-7062BBC88091}" srcOrd="37" destOrd="0" parTransId="{E89C8546-8D00-4BCE-BF01-083E1F9A4BBE}" sibTransId="{39815DA4-6D5A-4ECF-8C2C-C40A2BB0DBA6}"/>
    <dgm:cxn modelId="{6ECC639A-460E-4692-8614-BC3A6B698219}" type="presOf" srcId="{5788DBF4-34B6-4C26-980E-7062BBC88091}" destId="{53824D7C-69E9-40B6-AD94-E66D57E17024}" srcOrd="0" destOrd="0" presId="urn:microsoft.com/office/officeart/2005/8/layout/cycle2"/>
    <dgm:cxn modelId="{F69D879B-B388-4734-8FD6-3383DF6B9BAF}" type="presOf" srcId="{AAACDA48-029D-447D-9AE8-BF1CB90887F8}" destId="{816E1FA3-2B38-45F9-AB8C-0EEB2788EE42}" srcOrd="0" destOrd="0" presId="urn:microsoft.com/office/officeart/2005/8/layout/cycle2"/>
    <dgm:cxn modelId="{EB37BD9B-DB71-4D5F-A8D4-99115EF92B3E}" type="presOf" srcId="{F2853326-F96C-4388-AFDB-4A2C4E743824}" destId="{1990E259-2037-4D19-B00A-CD6B3D2AE2E1}" srcOrd="1" destOrd="0" presId="urn:microsoft.com/office/officeart/2005/8/layout/cycle2"/>
    <dgm:cxn modelId="{0925D59B-14FD-4C27-98C8-42376BCF9349}" type="presOf" srcId="{672359C6-6889-48DE-9B06-BCF13E50CF81}" destId="{9195B8AE-7F75-4B45-A773-A3DB3F151B7F}" srcOrd="1" destOrd="0" presId="urn:microsoft.com/office/officeart/2005/8/layout/cycle2"/>
    <dgm:cxn modelId="{E3C6A19C-F30F-4177-8FCA-D25DEEE21A08}" type="presOf" srcId="{0A68E33F-9E89-4D62-9E2C-1BD50C85F7CD}" destId="{5EB0D98E-0F20-43A6-80D5-B3B233B0809C}" srcOrd="1" destOrd="0" presId="urn:microsoft.com/office/officeart/2005/8/layout/cycle2"/>
    <dgm:cxn modelId="{9767F49C-4876-45AE-95B5-403CA65B4EC4}" type="presOf" srcId="{EC22FD24-55FA-470B-A11F-A2C02811CC71}" destId="{5B2B383F-D5E0-430F-AB46-55791D14B3FB}" srcOrd="1" destOrd="0" presId="urn:microsoft.com/office/officeart/2005/8/layout/cycle2"/>
    <dgm:cxn modelId="{9AB9AF9D-92AF-46D6-9193-3C4662BC2927}" type="presOf" srcId="{6E35783B-B4B9-4AF3-BB68-EC2DB3060BE5}" destId="{80DBCA40-2BA0-486C-9739-9EB1943722FB}" srcOrd="1" destOrd="0" presId="urn:microsoft.com/office/officeart/2005/8/layout/cycle2"/>
    <dgm:cxn modelId="{6E3FD69D-D766-4F27-99C2-E53B062FAD6E}" type="presOf" srcId="{9A1F1B22-1A75-4833-B4FC-5FEA5518B765}" destId="{E2BDA289-9E7F-43D2-8E8A-C602380955F6}" srcOrd="0" destOrd="0" presId="urn:microsoft.com/office/officeart/2005/8/layout/cycle2"/>
    <dgm:cxn modelId="{1B3F2CA2-7825-4CFD-9A64-DB308FB32A27}" srcId="{F782ACB2-4612-4553-92E3-6A48A4C26154}" destId="{1BD29E34-8916-45A9-80A6-58C4AB44DFF5}" srcOrd="7" destOrd="0" parTransId="{6A5BBF7B-F8A7-4654-83BB-1778F868C663}" sibTransId="{25DF600C-192F-49B2-930A-B89C27D1471E}"/>
    <dgm:cxn modelId="{79A5F3A2-8CA3-4D24-AC46-666013183383}" srcId="{F782ACB2-4612-4553-92E3-6A48A4C26154}" destId="{01209924-388A-4250-B08E-117FC77350F4}" srcOrd="40" destOrd="0" parTransId="{E62947DF-C385-4541-A312-E52B21ED4FCA}" sibTransId="{07D44A3D-B9E7-4A59-8407-0DE9361B04F4}"/>
    <dgm:cxn modelId="{F9246AA4-89DE-4505-8C6D-C0CFB0CF9EC5}" srcId="{F782ACB2-4612-4553-92E3-6A48A4C26154}" destId="{A40F6EAB-2B60-4CC1-9F49-D5903D3A616E}" srcOrd="39" destOrd="0" parTransId="{F4D7EDD7-9115-44DB-8D8A-E38036FA3738}" sibTransId="{3ACAB2F6-3910-4D69-8736-C9991D30DB30}"/>
    <dgm:cxn modelId="{BF458BA4-DD0F-412F-AE12-2BBA45E038A9}" type="presOf" srcId="{C123F58B-2F00-4731-8318-EA8BAA60A69D}" destId="{1791F869-F782-403E-9EEE-8485296AB1DC}" srcOrd="0" destOrd="0" presId="urn:microsoft.com/office/officeart/2005/8/layout/cycle2"/>
    <dgm:cxn modelId="{523DDDA6-F5E4-4B69-938A-715DD54EC1E8}" type="presOf" srcId="{59F6F98C-7F28-44B6-AA26-C56ABFEA206B}" destId="{3A6E871C-7643-432C-BA91-2EA3E7F745CE}" srcOrd="1" destOrd="0" presId="urn:microsoft.com/office/officeart/2005/8/layout/cycle2"/>
    <dgm:cxn modelId="{19BDA8A7-1979-4F0C-A198-6AC9E78BD28B}" type="presOf" srcId="{4E475F1B-56A2-420F-8D83-9A7AC5B9161D}" destId="{E231C36B-28CA-4A1A-A65A-7FC8C917C670}" srcOrd="0" destOrd="0" presId="urn:microsoft.com/office/officeart/2005/8/layout/cycle2"/>
    <dgm:cxn modelId="{22591EA8-65B6-4071-8884-D7386F2EB5F5}" type="presOf" srcId="{07D44A3D-B9E7-4A59-8407-0DE9361B04F4}" destId="{2A9D1CAD-CEC7-447D-AE5A-72DA9768C11C}" srcOrd="1" destOrd="0" presId="urn:microsoft.com/office/officeart/2005/8/layout/cycle2"/>
    <dgm:cxn modelId="{B03AE0AC-C61A-4D2C-AFAD-CD9BCA6714B1}" type="presOf" srcId="{DF292957-65C8-4776-85F8-AE26E3681959}" destId="{C99B1DB8-B0AD-4FE5-84DC-CD9571D15F74}" srcOrd="0" destOrd="0" presId="urn:microsoft.com/office/officeart/2005/8/layout/cycle2"/>
    <dgm:cxn modelId="{33836BAF-8815-468A-9D3E-0ABF734FD1D3}" srcId="{F782ACB2-4612-4553-92E3-6A48A4C26154}" destId="{4391FAD7-E5E1-4ADD-BABB-49D666A6C4A7}" srcOrd="24" destOrd="0" parTransId="{F1E7FB59-9301-4001-B4A0-65FF76242832}" sibTransId="{B5C9AB9C-C866-47C2-B79F-DC6148AB2159}"/>
    <dgm:cxn modelId="{BE9314B0-2D93-4BAE-90C0-5B23814639B6}" srcId="{F782ACB2-4612-4553-92E3-6A48A4C26154}" destId="{1597604F-E09E-4305-A881-A6C94B72922F}" srcOrd="21" destOrd="0" parTransId="{1C93F3EA-CA5B-4D9C-9828-8A8F702AE266}" sibTransId="{0A68E33F-9E89-4D62-9E2C-1BD50C85F7CD}"/>
    <dgm:cxn modelId="{53636AB3-572E-4B67-B835-8DB3D8BB850F}" type="presOf" srcId="{FC636A7A-CAD8-4393-9B2E-188CE112CD10}" destId="{ADC3AC42-E194-4C29-8A28-ABEC2168A2B9}" srcOrd="0" destOrd="0" presId="urn:microsoft.com/office/officeart/2005/8/layout/cycle2"/>
    <dgm:cxn modelId="{18F7F8B4-37F7-4F83-8D9B-4A5FE2A328CD}" type="presOf" srcId="{2B529A43-2363-4B46-911E-9D0EF25B4F36}" destId="{F42AD80F-3B21-49F3-AF59-01D5F6EE69F1}" srcOrd="0" destOrd="0" presId="urn:microsoft.com/office/officeart/2005/8/layout/cycle2"/>
    <dgm:cxn modelId="{CC8F6BB5-E191-48E7-A4C1-3E8101813E85}" srcId="{F782ACB2-4612-4553-92E3-6A48A4C26154}" destId="{7526D0BF-45A5-478F-9A5B-EE961A48FCDF}" srcOrd="23" destOrd="0" parTransId="{996DAE7B-6D7A-4B21-93D8-B18F6F145BC6}" sibTransId="{4DD6BCFF-384A-4E50-9E9B-FEA1467E91EE}"/>
    <dgm:cxn modelId="{79D0C8B5-7F77-4990-BC7D-E4DF8A30F093}" srcId="{F782ACB2-4612-4553-92E3-6A48A4C26154}" destId="{C123F58B-2F00-4731-8318-EA8BAA60A69D}" srcOrd="19" destOrd="0" parTransId="{ADD49D0A-F77A-4924-B2AC-3D10130090D6}" sibTransId="{CA72D8A3-9D41-4F98-98F7-F56B1CBA674F}"/>
    <dgm:cxn modelId="{BCA901B6-8AD4-4BC1-B11B-5C3F09750CB3}" type="presOf" srcId="{59F5D80D-D394-4DA8-B1EE-BFD2C35E8698}" destId="{5955EC28-6A5B-4854-97FD-56BF004F7A93}" srcOrd="0" destOrd="0" presId="urn:microsoft.com/office/officeart/2005/8/layout/cycle2"/>
    <dgm:cxn modelId="{79BF3DB8-E6C9-4DF5-8226-B32513900662}" srcId="{F782ACB2-4612-4553-92E3-6A48A4C26154}" destId="{2EBE9275-B468-4EB1-8E25-88D20111E7BA}" srcOrd="22" destOrd="0" parTransId="{8B4693AB-DA36-47D7-8ABC-9A12354AE94A}" sibTransId="{1DDDDFBA-4D76-49F6-8700-D108F438751F}"/>
    <dgm:cxn modelId="{F718ABBA-7C65-4F86-BEA7-DAD4C5EC588D}" srcId="{F782ACB2-4612-4553-92E3-6A48A4C26154}" destId="{AAACDA48-029D-447D-9AE8-BF1CB90887F8}" srcOrd="18" destOrd="0" parTransId="{C5422A07-4233-4B7D-A876-C74DE877A7F9}" sibTransId="{35443D96-6A67-478A-A544-1C8155B5F62C}"/>
    <dgm:cxn modelId="{F535ECBA-C1B4-4393-A232-183A4F6A1B6A}" type="presOf" srcId="{0A68E33F-9E89-4D62-9E2C-1BD50C85F7CD}" destId="{C5631367-2D87-4B2B-B2C5-CE6B323DF7FA}" srcOrd="0" destOrd="0" presId="urn:microsoft.com/office/officeart/2005/8/layout/cycle2"/>
    <dgm:cxn modelId="{EAADA3BC-EBE2-42C8-B9E0-3C38057A0A11}" srcId="{F782ACB2-4612-4553-92E3-6A48A4C26154}" destId="{59F5D80D-D394-4DA8-B1EE-BFD2C35E8698}" srcOrd="6" destOrd="0" parTransId="{F6DF53FE-CC41-4648-B644-9A13CD613414}" sibTransId="{A4FDAD97-0EA5-45C9-8762-1408CDFC1A27}"/>
    <dgm:cxn modelId="{84F658BE-028D-4EFF-9AFB-B1BB4A47F685}" srcId="{F782ACB2-4612-4553-92E3-6A48A4C26154}" destId="{A26368B7-1095-4A58-BFE6-7B8629CCDB76}" srcOrd="28" destOrd="0" parTransId="{F926A632-3F82-44B7-9B0C-54EDBDFB1339}" sibTransId="{69DBDE16-2128-423C-AB04-D3C2C0881A38}"/>
    <dgm:cxn modelId="{07E62CBF-11EB-4EBF-87EA-DFBE347DAD9D}" srcId="{F782ACB2-4612-4553-92E3-6A48A4C26154}" destId="{9C07C544-A240-4FE5-8E59-C412CDCC06A5}" srcOrd="1" destOrd="0" parTransId="{01829E43-87FB-46D3-89AF-1246AED576BA}" sibTransId="{DA7FF8DD-13B0-4AAC-B0D2-E9BC2FABA4D6}"/>
    <dgm:cxn modelId="{88908BBF-D4A4-4D67-8C0F-86CDF79A3778}" type="presOf" srcId="{9E68FA1B-32E4-4D3A-BDA9-F245DF7037EF}" destId="{9DB23D75-0980-4D96-93A1-727F2883C95B}" srcOrd="1" destOrd="0" presId="urn:microsoft.com/office/officeart/2005/8/layout/cycle2"/>
    <dgm:cxn modelId="{97F975C1-0679-49B3-874F-9160A0D3082B}" type="presOf" srcId="{D7AD315B-0060-4B2C-BA42-07A72CF0DF62}" destId="{F7AC09C3-F9FA-4334-9744-58F7A351FD8B}" srcOrd="0" destOrd="0" presId="urn:microsoft.com/office/officeart/2005/8/layout/cycle2"/>
    <dgm:cxn modelId="{B710C4C1-23A6-461C-98EB-198B255B3A42}" type="presOf" srcId="{7526D0BF-45A5-478F-9A5B-EE961A48FCDF}" destId="{B163F2E1-C224-4C1F-8BF1-B257F8DA90F1}" srcOrd="0" destOrd="0" presId="urn:microsoft.com/office/officeart/2005/8/layout/cycle2"/>
    <dgm:cxn modelId="{9CDFACC3-28FE-4469-9C5D-491818735998}" type="presOf" srcId="{5DE56BE3-5DC5-48D1-BB0A-6EB62A83E2E3}" destId="{DEE6E533-E546-47B9-9D29-1053972B7A59}" srcOrd="1" destOrd="0" presId="urn:microsoft.com/office/officeart/2005/8/layout/cycle2"/>
    <dgm:cxn modelId="{FD5626C4-E33A-4EFA-81B9-54EDF40613EE}" type="presOf" srcId="{25DF600C-192F-49B2-930A-B89C27D1471E}" destId="{C8C1E075-9C61-4E77-BBAB-A2307E2F9662}" srcOrd="1" destOrd="0" presId="urn:microsoft.com/office/officeart/2005/8/layout/cycle2"/>
    <dgm:cxn modelId="{9F73CCC4-842F-4161-A41E-C8A6AD4B2D4F}" type="presOf" srcId="{536B3E92-95AA-4297-BDB8-F29269D6299E}" destId="{B0608ED5-E7DC-4C39-8859-B8C85F521F9C}" srcOrd="0" destOrd="0" presId="urn:microsoft.com/office/officeart/2005/8/layout/cycle2"/>
    <dgm:cxn modelId="{A61335C6-83C9-40B2-B635-638704B41FB6}" srcId="{F782ACB2-4612-4553-92E3-6A48A4C26154}" destId="{19319B2C-5BDC-4EB3-A674-97A1478B545E}" srcOrd="44" destOrd="0" parTransId="{F553D456-F731-4D3A-B46D-F817CB7F5851}" sibTransId="{B2ADDBB6-F258-45A2-8853-0F7137E8E7A9}"/>
    <dgm:cxn modelId="{CA56EAC8-08A5-458B-9CC0-A1BEC05109B4}" type="presOf" srcId="{69B5AF83-9CA8-4331-BB93-A02B0A37E7C4}" destId="{7FBA136C-815F-4FB3-A797-A7F155D00FEA}" srcOrd="0" destOrd="0" presId="urn:microsoft.com/office/officeart/2005/8/layout/cycle2"/>
    <dgm:cxn modelId="{CCF648C9-D238-4EC6-B8E1-816AAF521C0C}" type="presOf" srcId="{A40F6EAB-2B60-4CC1-9F49-D5903D3A616E}" destId="{4346925A-37EB-4BB6-B0D1-0007EC3DF63B}" srcOrd="0" destOrd="0" presId="urn:microsoft.com/office/officeart/2005/8/layout/cycle2"/>
    <dgm:cxn modelId="{A45FA6CA-BF67-4968-BA2C-A3E181681DEA}" srcId="{F782ACB2-4612-4553-92E3-6A48A4C26154}" destId="{BCD4B6D1-2E17-4359-A953-212A9B519E85}" srcOrd="8" destOrd="0" parTransId="{A72804B9-8062-4016-90E8-F9C7DC654C15}" sibTransId="{EAE485E3-A2DC-422A-B964-163E72C7D527}"/>
    <dgm:cxn modelId="{13B374CD-7189-4F70-B5AE-574CE717EA94}" type="presOf" srcId="{1DDDDFBA-4D76-49F6-8700-D108F438751F}" destId="{DE861B79-D5E8-45CE-B3D7-7B4663C08343}" srcOrd="0" destOrd="0" presId="urn:microsoft.com/office/officeart/2005/8/layout/cycle2"/>
    <dgm:cxn modelId="{8A122CCE-2659-425F-A9CA-F55CBE733EE2}" srcId="{F782ACB2-4612-4553-92E3-6A48A4C26154}" destId="{5D2C154A-692A-44E2-A041-B9F19C43FEF2}" srcOrd="2" destOrd="0" parTransId="{794CA92E-A13F-4F43-B270-B021D0F5EB93}" sibTransId="{1A0C354F-E76C-464E-99A7-D2B04C140783}"/>
    <dgm:cxn modelId="{AA5419CF-9470-476B-B76B-73C4D5A07207}" type="presOf" srcId="{F782ACB2-4612-4553-92E3-6A48A4C26154}" destId="{579EF5EA-2842-4ADF-99C3-1421009C0FB3}" srcOrd="0" destOrd="0" presId="urn:microsoft.com/office/officeart/2005/8/layout/cycle2"/>
    <dgm:cxn modelId="{BC5396CF-F16A-4D5A-8804-5664B1E4B894}" type="presOf" srcId="{91E5E8F0-39A5-4E73-A7C8-125C237D1170}" destId="{B8E405CF-5FB0-4931-A03D-9BF304E6CDDA}" srcOrd="0" destOrd="0" presId="urn:microsoft.com/office/officeart/2005/8/layout/cycle2"/>
    <dgm:cxn modelId="{579F29D2-BC21-47BC-BBB6-2DB38E4E14C8}" type="presOf" srcId="{25DF600C-192F-49B2-930A-B89C27D1471E}" destId="{8D184F9F-78A9-45D9-9804-0F8032DE26A6}" srcOrd="0" destOrd="0" presId="urn:microsoft.com/office/officeart/2005/8/layout/cycle2"/>
    <dgm:cxn modelId="{691638D4-4772-48B0-A674-CB8BC040096D}" type="presOf" srcId="{F001FD18-B1D7-4F34-A7E1-10B3A14FEF0D}" destId="{FA3F2989-2837-4DF6-B22E-22C68B74BA10}" srcOrd="0" destOrd="0" presId="urn:microsoft.com/office/officeart/2005/8/layout/cycle2"/>
    <dgm:cxn modelId="{99BC72D4-D40E-4F6F-9562-AA46A762F226}" type="presOf" srcId="{873D13AE-B310-4B50-82C5-564D626D2011}" destId="{8F52B59F-72EA-4EF4-A000-71393DE3DC97}" srcOrd="1" destOrd="0" presId="urn:microsoft.com/office/officeart/2005/8/layout/cycle2"/>
    <dgm:cxn modelId="{7A77BED8-0E1D-45F6-9865-5715EF6FB1BA}" srcId="{F782ACB2-4612-4553-92E3-6A48A4C26154}" destId="{9767C2C5-7A9B-4BF9-AEDC-08BB61E68CEC}" srcOrd="4" destOrd="0" parTransId="{94D864BB-0337-46E0-936D-BDFF24969167}" sibTransId="{5DE56BE3-5DC5-48D1-BB0A-6EB62A83E2E3}"/>
    <dgm:cxn modelId="{32EDC8D8-AF23-4886-B223-6809B3805C8D}" type="presOf" srcId="{5DE56BE3-5DC5-48D1-BB0A-6EB62A83E2E3}" destId="{7E28017C-69F1-4CCF-A6D7-885616A2628E}" srcOrd="0" destOrd="0" presId="urn:microsoft.com/office/officeart/2005/8/layout/cycle2"/>
    <dgm:cxn modelId="{89DAB2DA-44CA-40EE-853C-F256A5A259B2}" type="presOf" srcId="{B2ADDBB6-F258-45A2-8853-0F7137E8E7A9}" destId="{5BF8D29C-B7EB-4E6D-8F09-412E3D4E06C9}" srcOrd="1" destOrd="0" presId="urn:microsoft.com/office/officeart/2005/8/layout/cycle2"/>
    <dgm:cxn modelId="{2B1FD8DA-568C-4E3E-8F87-09C87623F6FC}" srcId="{F782ACB2-4612-4553-92E3-6A48A4C26154}" destId="{8F63D31F-83CD-4DB9-A0F4-0D259C5817DB}" srcOrd="13" destOrd="0" parTransId="{62CF8A98-F58E-4911-89F5-912F4D8957CE}" sibTransId="{A4F909E9-C1CF-4770-B928-FEF6E41B5333}"/>
    <dgm:cxn modelId="{05CAA2DB-EF46-428B-94FC-28F9A11C1DB1}" type="presOf" srcId="{5A0D382F-1AEE-4869-A6BD-89E7CCC2BA45}" destId="{2B3C09D0-6E4A-4698-ADBA-7CF55040E0C7}" srcOrd="0" destOrd="0" presId="urn:microsoft.com/office/officeart/2005/8/layout/cycle2"/>
    <dgm:cxn modelId="{C7BDA5DE-9A33-427B-8FB4-B0A39FE3EE47}" type="presOf" srcId="{69DBDE16-2128-423C-AB04-D3C2C0881A38}" destId="{A52815B2-9F64-4E57-9CA8-0D6C5ACB4DE9}" srcOrd="1" destOrd="0" presId="urn:microsoft.com/office/officeart/2005/8/layout/cycle2"/>
    <dgm:cxn modelId="{EC9452E4-E317-487D-8C5D-213DB5F1F6A7}" type="presOf" srcId="{64CB26BA-1509-422C-B1F7-93A921D3337E}" destId="{87FF38F8-EEE0-4803-AB19-2605759EE272}" srcOrd="1" destOrd="0" presId="urn:microsoft.com/office/officeart/2005/8/layout/cycle2"/>
    <dgm:cxn modelId="{672A9AE4-8C38-4FA8-83E2-89DE197051D2}" type="presOf" srcId="{F8A8AFFD-E262-4C58-84FA-CA9933DA9A32}" destId="{6FDF4861-3D9E-4C44-8A76-CB261CA08A3D}" srcOrd="0" destOrd="0" presId="urn:microsoft.com/office/officeart/2005/8/layout/cycle2"/>
    <dgm:cxn modelId="{BB0B7BE5-2F5C-409D-B26D-F35165CADD23}" type="presOf" srcId="{A4F909E9-C1CF-4770-B928-FEF6E41B5333}" destId="{212C9A88-24C2-4EF4-87D7-A81CF4BE3FA0}" srcOrd="0" destOrd="0" presId="urn:microsoft.com/office/officeart/2005/8/layout/cycle2"/>
    <dgm:cxn modelId="{6020CAE6-E682-4263-87D3-3757BDA5C5BB}" srcId="{F782ACB2-4612-4553-92E3-6A48A4C26154}" destId="{ED3E6817-CA99-4A92-9672-7767C60D3AFC}" srcOrd="27" destOrd="0" parTransId="{570B50CE-5E5F-492C-A6CE-FAA86B61FEE6}" sibTransId="{74E4A9B3-3139-47CD-AD62-A42D0EB3995C}"/>
    <dgm:cxn modelId="{5F2C01E9-98F3-431A-8C9A-69213D87504B}" type="presOf" srcId="{CA1064A9-8743-41E2-AE44-DEDB5E26EACD}" destId="{B311330D-F624-44F0-90C1-566E4D2E20E6}" srcOrd="1" destOrd="0" presId="urn:microsoft.com/office/officeart/2005/8/layout/cycle2"/>
    <dgm:cxn modelId="{3A83C7EB-E108-4DFE-B9C2-A1FAE1B909F2}" srcId="{F782ACB2-4612-4553-92E3-6A48A4C26154}" destId="{9A1F1B22-1A75-4833-B4FC-5FEA5518B765}" srcOrd="0" destOrd="0" parTransId="{C224EADF-C870-40FB-9644-9EC71AA9F6DE}" sibTransId="{32453084-7F49-49B4-89FA-E306CC4C9552}"/>
    <dgm:cxn modelId="{ED1BADED-67F2-46B8-ADF5-9B3DC026E96B}" type="presOf" srcId="{B2133BDF-4000-4B5B-AE40-987170B1B61F}" destId="{D9F7CAE3-C01B-4758-A92D-BE4DEABF1CC9}" srcOrd="0" destOrd="0" presId="urn:microsoft.com/office/officeart/2005/8/layout/cycle2"/>
    <dgm:cxn modelId="{C73A31F0-F070-4864-8435-6EA40A70E992}" type="presOf" srcId="{1BD29E34-8916-45A9-80A6-58C4AB44DFF5}" destId="{C8C314CB-BC52-4B5D-9A9E-2549904458B0}" srcOrd="0" destOrd="0" presId="urn:microsoft.com/office/officeart/2005/8/layout/cycle2"/>
    <dgm:cxn modelId="{931A41F0-FF7D-4BB1-B73B-465A3E76266F}" type="presOf" srcId="{74E4A9B3-3139-47CD-AD62-A42D0EB3995C}" destId="{7B2C094D-5B84-400D-88A5-467C86404646}" srcOrd="1" destOrd="0" presId="urn:microsoft.com/office/officeart/2005/8/layout/cycle2"/>
    <dgm:cxn modelId="{545F76F1-3273-459C-8740-D41474D52BAD}" type="presOf" srcId="{F82F01E0-1BCF-432A-834D-D0718C225E79}" destId="{DB7E8DCC-E9E2-41AE-8FAC-BD770394B585}" srcOrd="0" destOrd="0" presId="urn:microsoft.com/office/officeart/2005/8/layout/cycle2"/>
    <dgm:cxn modelId="{E8D511F3-9A2B-4790-B666-82F6F8F3092C}" type="presOf" srcId="{35443D96-6A67-478A-A544-1C8155B5F62C}" destId="{561EA9DD-738C-4E13-ADB0-3CCC3950F092}" srcOrd="1" destOrd="0" presId="urn:microsoft.com/office/officeart/2005/8/layout/cycle2"/>
    <dgm:cxn modelId="{E2FA94F4-28CD-493A-BBEB-27EDB8CC1133}" type="presOf" srcId="{86E08DD8-37F0-43EA-A4C6-F12B07A372C7}" destId="{41C60BCC-727D-4ED3-BAEB-DB60AA9900A9}" srcOrd="1" destOrd="0" presId="urn:microsoft.com/office/officeart/2005/8/layout/cycle2"/>
    <dgm:cxn modelId="{2CA222F6-A129-4C1A-B942-083E48F9796A}" type="presOf" srcId="{D7AD315B-0060-4B2C-BA42-07A72CF0DF62}" destId="{301FE2EF-9FED-451A-9979-7EA2CEC731F6}" srcOrd="1" destOrd="0" presId="urn:microsoft.com/office/officeart/2005/8/layout/cycle2"/>
    <dgm:cxn modelId="{12C38EF6-A2D9-4441-B7C7-2AD0408D165E}" srcId="{F782ACB2-4612-4553-92E3-6A48A4C26154}" destId="{E5184F2B-2C20-4D33-94A8-E6B381F2AA89}" srcOrd="43" destOrd="0" parTransId="{EA072171-E1D3-42D9-90FB-F6BF8A9DC275}" sibTransId="{CA1064A9-8743-41E2-AE44-DEDB5E26EACD}"/>
    <dgm:cxn modelId="{2E4A59F8-4858-4321-B26C-379298664746}" srcId="{F782ACB2-4612-4553-92E3-6A48A4C26154}" destId="{57830796-B9E1-440E-A924-530949252A0A}" srcOrd="9" destOrd="0" parTransId="{2970FDF5-07A3-4B2A-9F1E-E547137C5FF2}" sibTransId="{672359C6-6889-48DE-9B06-BCF13E50CF81}"/>
    <dgm:cxn modelId="{E4EBFFFA-939E-4391-8818-4CA55359F7A5}" type="presOf" srcId="{32DCDF77-CF91-44D2-A631-ECBBA96CD7C1}" destId="{891FE5C2-884F-48D0-BE0D-753E9CA204D3}" srcOrd="0" destOrd="0" presId="urn:microsoft.com/office/officeart/2005/8/layout/cycle2"/>
    <dgm:cxn modelId="{8A3281FD-5FAE-4E2E-AAF4-71C45875DCE6}" type="presOf" srcId="{EAE485E3-A2DC-422A-B964-163E72C7D527}" destId="{6C5B256C-6505-4283-9CD0-6230D6E52DC7}" srcOrd="1" destOrd="0" presId="urn:microsoft.com/office/officeart/2005/8/layout/cycle2"/>
    <dgm:cxn modelId="{26F03CFE-664C-46CE-9EC9-4D9EAEAA23F5}" srcId="{F782ACB2-4612-4553-92E3-6A48A4C26154}" destId="{1BCBAE4C-8C90-4307-A8B1-A7F25B803D11}" srcOrd="11" destOrd="0" parTransId="{BDE3C914-1C3F-4AE1-8A4A-0399F6859853}" sibTransId="{9E68FA1B-32E4-4D3A-BDA9-F245DF7037EF}"/>
    <dgm:cxn modelId="{70DDE551-C48E-4AE7-B036-CEE02E74CE36}" type="presParOf" srcId="{579EF5EA-2842-4ADF-99C3-1421009C0FB3}" destId="{E2BDA289-9E7F-43D2-8E8A-C602380955F6}" srcOrd="0" destOrd="0" presId="urn:microsoft.com/office/officeart/2005/8/layout/cycle2"/>
    <dgm:cxn modelId="{78C611E3-0E1A-4483-9714-012C1CE9A116}" type="presParOf" srcId="{579EF5EA-2842-4ADF-99C3-1421009C0FB3}" destId="{4B717A0F-8771-4A45-B6AA-FD732A724C9E}" srcOrd="1" destOrd="0" presId="urn:microsoft.com/office/officeart/2005/8/layout/cycle2"/>
    <dgm:cxn modelId="{5697816C-68C1-408E-AF5A-C333E2936AF8}" type="presParOf" srcId="{4B717A0F-8771-4A45-B6AA-FD732A724C9E}" destId="{218F701D-8780-41D0-BCC2-CE1F9EE4B4A8}" srcOrd="0" destOrd="0" presId="urn:microsoft.com/office/officeart/2005/8/layout/cycle2"/>
    <dgm:cxn modelId="{F4824ED5-65B3-4378-905F-B6D19B7213DA}" type="presParOf" srcId="{579EF5EA-2842-4ADF-99C3-1421009C0FB3}" destId="{FD731FF4-9760-4231-AA26-446560B181EB}" srcOrd="2" destOrd="0" presId="urn:microsoft.com/office/officeart/2005/8/layout/cycle2"/>
    <dgm:cxn modelId="{E3C3EA02-7653-4086-A1AF-DAA467A7C4EF}" type="presParOf" srcId="{579EF5EA-2842-4ADF-99C3-1421009C0FB3}" destId="{A6A09441-8928-4DD4-965E-ACD6B5489F63}" srcOrd="3" destOrd="0" presId="urn:microsoft.com/office/officeart/2005/8/layout/cycle2"/>
    <dgm:cxn modelId="{79336546-A057-4213-AEBB-D24382A083FF}" type="presParOf" srcId="{A6A09441-8928-4DD4-965E-ACD6B5489F63}" destId="{C46B9099-149F-4D79-B1D7-B378097F05F4}" srcOrd="0" destOrd="0" presId="urn:microsoft.com/office/officeart/2005/8/layout/cycle2"/>
    <dgm:cxn modelId="{9FD87403-F225-43CD-93B2-EFAA7E95CA08}" type="presParOf" srcId="{579EF5EA-2842-4ADF-99C3-1421009C0FB3}" destId="{5A44537F-E502-484A-B54C-161A75387D52}" srcOrd="4" destOrd="0" presId="urn:microsoft.com/office/officeart/2005/8/layout/cycle2"/>
    <dgm:cxn modelId="{92B13CCF-65DF-43B8-822C-88A0FFE51E8A}" type="presParOf" srcId="{579EF5EA-2842-4ADF-99C3-1421009C0FB3}" destId="{BCCD1735-3374-4721-BEF9-11CCD9A2DD48}" srcOrd="5" destOrd="0" presId="urn:microsoft.com/office/officeart/2005/8/layout/cycle2"/>
    <dgm:cxn modelId="{A12E2C7A-C5E2-41E7-B74C-312DEB76BC03}" type="presParOf" srcId="{BCCD1735-3374-4721-BEF9-11CCD9A2DD48}" destId="{5207087E-FC7B-4DE7-941A-D0D7D77D43CA}" srcOrd="0" destOrd="0" presId="urn:microsoft.com/office/officeart/2005/8/layout/cycle2"/>
    <dgm:cxn modelId="{70F2BAEC-E36B-4646-8FF3-B553D0019E48}" type="presParOf" srcId="{579EF5EA-2842-4ADF-99C3-1421009C0FB3}" destId="{B0608ED5-E7DC-4C39-8859-B8C85F521F9C}" srcOrd="6" destOrd="0" presId="urn:microsoft.com/office/officeart/2005/8/layout/cycle2"/>
    <dgm:cxn modelId="{BA141665-AB77-4EB3-895E-33BBA9465640}" type="presParOf" srcId="{579EF5EA-2842-4ADF-99C3-1421009C0FB3}" destId="{E212FFF4-9223-45FB-8A97-08FC78EC227F}" srcOrd="7" destOrd="0" presId="urn:microsoft.com/office/officeart/2005/8/layout/cycle2"/>
    <dgm:cxn modelId="{92956755-A37D-4579-8F0F-8A6EDA178EE0}" type="presParOf" srcId="{E212FFF4-9223-45FB-8A97-08FC78EC227F}" destId="{1FA59E5A-50A4-47E4-96D2-6EF9AAAC1164}" srcOrd="0" destOrd="0" presId="urn:microsoft.com/office/officeart/2005/8/layout/cycle2"/>
    <dgm:cxn modelId="{36C3F98D-88A2-4F62-9664-5A6596CB2662}" type="presParOf" srcId="{579EF5EA-2842-4ADF-99C3-1421009C0FB3}" destId="{3B48658E-4174-41EC-ADC5-04F09B98E8AE}" srcOrd="8" destOrd="0" presId="urn:microsoft.com/office/officeart/2005/8/layout/cycle2"/>
    <dgm:cxn modelId="{D5205FA1-2450-4E4D-8E91-55808362377A}" type="presParOf" srcId="{579EF5EA-2842-4ADF-99C3-1421009C0FB3}" destId="{7E28017C-69F1-4CCF-A6D7-885616A2628E}" srcOrd="9" destOrd="0" presId="urn:microsoft.com/office/officeart/2005/8/layout/cycle2"/>
    <dgm:cxn modelId="{8731A16D-97B3-4F4B-826D-666429765875}" type="presParOf" srcId="{7E28017C-69F1-4CCF-A6D7-885616A2628E}" destId="{DEE6E533-E546-47B9-9D29-1053972B7A59}" srcOrd="0" destOrd="0" presId="urn:microsoft.com/office/officeart/2005/8/layout/cycle2"/>
    <dgm:cxn modelId="{A9828760-DC3A-4C30-BBE4-98B4413AEAD0}" type="presParOf" srcId="{579EF5EA-2842-4ADF-99C3-1421009C0FB3}" destId="{4B6FF1D5-139C-4A9E-BE2A-C9C2976A9B90}" srcOrd="10" destOrd="0" presId="urn:microsoft.com/office/officeart/2005/8/layout/cycle2"/>
    <dgm:cxn modelId="{779F7FC1-901A-4664-9990-1525754C0941}" type="presParOf" srcId="{579EF5EA-2842-4ADF-99C3-1421009C0FB3}" destId="{E231C36B-28CA-4A1A-A65A-7FC8C917C670}" srcOrd="11" destOrd="0" presId="urn:microsoft.com/office/officeart/2005/8/layout/cycle2"/>
    <dgm:cxn modelId="{A73A756E-5D3E-4C45-B3CB-594FC0369575}" type="presParOf" srcId="{E231C36B-28CA-4A1A-A65A-7FC8C917C670}" destId="{0F935747-2475-4B54-A4BD-D00DA4235B83}" srcOrd="0" destOrd="0" presId="urn:microsoft.com/office/officeart/2005/8/layout/cycle2"/>
    <dgm:cxn modelId="{0E83576B-80D1-4D79-A1BC-CFBBBBD46CDB}" type="presParOf" srcId="{579EF5EA-2842-4ADF-99C3-1421009C0FB3}" destId="{5955EC28-6A5B-4854-97FD-56BF004F7A93}" srcOrd="12" destOrd="0" presId="urn:microsoft.com/office/officeart/2005/8/layout/cycle2"/>
    <dgm:cxn modelId="{AF938AA6-2814-4753-BF33-9F50A0523935}" type="presParOf" srcId="{579EF5EA-2842-4ADF-99C3-1421009C0FB3}" destId="{7418C013-9F65-49B4-8AB4-02A8A7E8B2B1}" srcOrd="13" destOrd="0" presId="urn:microsoft.com/office/officeart/2005/8/layout/cycle2"/>
    <dgm:cxn modelId="{66D77874-4F4E-4284-80E5-F295CF28A62F}" type="presParOf" srcId="{7418C013-9F65-49B4-8AB4-02A8A7E8B2B1}" destId="{DCCECA40-1E8E-4612-B823-692DCCBD1EA3}" srcOrd="0" destOrd="0" presId="urn:microsoft.com/office/officeart/2005/8/layout/cycle2"/>
    <dgm:cxn modelId="{11B37E81-BE45-4641-ABCB-06027451A670}" type="presParOf" srcId="{579EF5EA-2842-4ADF-99C3-1421009C0FB3}" destId="{C8C314CB-BC52-4B5D-9A9E-2549904458B0}" srcOrd="14" destOrd="0" presId="urn:microsoft.com/office/officeart/2005/8/layout/cycle2"/>
    <dgm:cxn modelId="{D9AD93D4-C47E-483F-9F96-51C1B9A0DAE4}" type="presParOf" srcId="{579EF5EA-2842-4ADF-99C3-1421009C0FB3}" destId="{8D184F9F-78A9-45D9-9804-0F8032DE26A6}" srcOrd="15" destOrd="0" presId="urn:microsoft.com/office/officeart/2005/8/layout/cycle2"/>
    <dgm:cxn modelId="{1D1AC7F8-F6AA-4DCD-B235-F259F9BF058A}" type="presParOf" srcId="{8D184F9F-78A9-45D9-9804-0F8032DE26A6}" destId="{C8C1E075-9C61-4E77-BBAB-A2307E2F9662}" srcOrd="0" destOrd="0" presId="urn:microsoft.com/office/officeart/2005/8/layout/cycle2"/>
    <dgm:cxn modelId="{53189518-9C00-4139-8116-CD061AEF64EA}" type="presParOf" srcId="{579EF5EA-2842-4ADF-99C3-1421009C0FB3}" destId="{18E08B15-C0D9-4DCD-9841-29CB326A1D96}" srcOrd="16" destOrd="0" presId="urn:microsoft.com/office/officeart/2005/8/layout/cycle2"/>
    <dgm:cxn modelId="{6EE2D2B6-7982-4C7A-B124-87F17B4721D3}" type="presParOf" srcId="{579EF5EA-2842-4ADF-99C3-1421009C0FB3}" destId="{7D136A40-4E7A-4E9A-9C18-C15FEB3E9255}" srcOrd="17" destOrd="0" presId="urn:microsoft.com/office/officeart/2005/8/layout/cycle2"/>
    <dgm:cxn modelId="{FDFC42FF-6D9B-4CA0-9E85-C9BD8ADBCBD1}" type="presParOf" srcId="{7D136A40-4E7A-4E9A-9C18-C15FEB3E9255}" destId="{6C5B256C-6505-4283-9CD0-6230D6E52DC7}" srcOrd="0" destOrd="0" presId="urn:microsoft.com/office/officeart/2005/8/layout/cycle2"/>
    <dgm:cxn modelId="{F627266A-3951-40BB-BD74-4F57038AD655}" type="presParOf" srcId="{579EF5EA-2842-4ADF-99C3-1421009C0FB3}" destId="{09497094-52B8-416E-9902-37FB4C94E7F2}" srcOrd="18" destOrd="0" presId="urn:microsoft.com/office/officeart/2005/8/layout/cycle2"/>
    <dgm:cxn modelId="{A9A6742B-57D8-4F78-86AB-745F77860F42}" type="presParOf" srcId="{579EF5EA-2842-4ADF-99C3-1421009C0FB3}" destId="{260B842C-BA56-4835-9181-EEB1DAD49F6C}" srcOrd="19" destOrd="0" presId="urn:microsoft.com/office/officeart/2005/8/layout/cycle2"/>
    <dgm:cxn modelId="{7D90DCBC-8278-407D-8693-1D9653217457}" type="presParOf" srcId="{260B842C-BA56-4835-9181-EEB1DAD49F6C}" destId="{9195B8AE-7F75-4B45-A773-A3DB3F151B7F}" srcOrd="0" destOrd="0" presId="urn:microsoft.com/office/officeart/2005/8/layout/cycle2"/>
    <dgm:cxn modelId="{A21DAFD0-975C-461C-BB48-48AD4C65BA84}" type="presParOf" srcId="{579EF5EA-2842-4ADF-99C3-1421009C0FB3}" destId="{07EB8474-810E-4E8A-BE93-02F62BBDD45D}" srcOrd="20" destOrd="0" presId="urn:microsoft.com/office/officeart/2005/8/layout/cycle2"/>
    <dgm:cxn modelId="{B40ABA09-AB9C-4A16-AF55-F327D36F6EEC}" type="presParOf" srcId="{579EF5EA-2842-4ADF-99C3-1421009C0FB3}" destId="{ADC3AC42-E194-4C29-8A28-ABEC2168A2B9}" srcOrd="21" destOrd="0" presId="urn:microsoft.com/office/officeart/2005/8/layout/cycle2"/>
    <dgm:cxn modelId="{C95FA4D9-DF7E-4B8B-A3D3-328FC3B2E3FD}" type="presParOf" srcId="{ADC3AC42-E194-4C29-8A28-ABEC2168A2B9}" destId="{FFA97E59-6B24-429C-9B6D-8968FB096363}" srcOrd="0" destOrd="0" presId="urn:microsoft.com/office/officeart/2005/8/layout/cycle2"/>
    <dgm:cxn modelId="{948B6BC5-6571-4B15-B943-F5F223BFABDD}" type="presParOf" srcId="{579EF5EA-2842-4ADF-99C3-1421009C0FB3}" destId="{38A7A843-117D-4A8F-B652-3F637D1BA054}" srcOrd="22" destOrd="0" presId="urn:microsoft.com/office/officeart/2005/8/layout/cycle2"/>
    <dgm:cxn modelId="{33E22C70-7974-46F4-852C-97E578FBA3A0}" type="presParOf" srcId="{579EF5EA-2842-4ADF-99C3-1421009C0FB3}" destId="{24192AE1-AC5A-408F-93E2-35778550FA02}" srcOrd="23" destOrd="0" presId="urn:microsoft.com/office/officeart/2005/8/layout/cycle2"/>
    <dgm:cxn modelId="{96151449-9995-43D7-9C66-0077D26E01EF}" type="presParOf" srcId="{24192AE1-AC5A-408F-93E2-35778550FA02}" destId="{9DB23D75-0980-4D96-93A1-727F2883C95B}" srcOrd="0" destOrd="0" presId="urn:microsoft.com/office/officeart/2005/8/layout/cycle2"/>
    <dgm:cxn modelId="{2981531C-B1D4-458F-9CCE-91D123647D15}" type="presParOf" srcId="{579EF5EA-2842-4ADF-99C3-1421009C0FB3}" destId="{8B74F080-8313-4728-B1E9-D87A06E9E800}" srcOrd="24" destOrd="0" presId="urn:microsoft.com/office/officeart/2005/8/layout/cycle2"/>
    <dgm:cxn modelId="{3CD6015A-DD25-4659-B984-A0DFFC0D2675}" type="presParOf" srcId="{579EF5EA-2842-4ADF-99C3-1421009C0FB3}" destId="{99F13AA2-4621-4753-B0A6-6FC776CD84C9}" srcOrd="25" destOrd="0" presId="urn:microsoft.com/office/officeart/2005/8/layout/cycle2"/>
    <dgm:cxn modelId="{0C8757D9-2619-42EA-A453-DF881735772B}" type="presParOf" srcId="{99F13AA2-4621-4753-B0A6-6FC776CD84C9}" destId="{475F5446-5D8A-42DC-B2B6-79D834AEB429}" srcOrd="0" destOrd="0" presId="urn:microsoft.com/office/officeart/2005/8/layout/cycle2"/>
    <dgm:cxn modelId="{0BC40368-3E53-4E34-A329-46FB18AD83D8}" type="presParOf" srcId="{579EF5EA-2842-4ADF-99C3-1421009C0FB3}" destId="{C238A059-EBCB-4E8A-9C70-350A7112246D}" srcOrd="26" destOrd="0" presId="urn:microsoft.com/office/officeart/2005/8/layout/cycle2"/>
    <dgm:cxn modelId="{A0F42E69-523F-4BE1-A080-9E380C46A470}" type="presParOf" srcId="{579EF5EA-2842-4ADF-99C3-1421009C0FB3}" destId="{212C9A88-24C2-4EF4-87D7-A81CF4BE3FA0}" srcOrd="27" destOrd="0" presId="urn:microsoft.com/office/officeart/2005/8/layout/cycle2"/>
    <dgm:cxn modelId="{09A02833-8101-4FE1-90A5-3E5B852A7528}" type="presParOf" srcId="{212C9A88-24C2-4EF4-87D7-A81CF4BE3FA0}" destId="{6E753D97-6691-46AF-88CF-60F766A84A1F}" srcOrd="0" destOrd="0" presId="urn:microsoft.com/office/officeart/2005/8/layout/cycle2"/>
    <dgm:cxn modelId="{FE985C14-EC3D-4F74-93DC-198DEF40CBD9}" type="presParOf" srcId="{579EF5EA-2842-4ADF-99C3-1421009C0FB3}" destId="{FA3F2989-2837-4DF6-B22E-22C68B74BA10}" srcOrd="28" destOrd="0" presId="urn:microsoft.com/office/officeart/2005/8/layout/cycle2"/>
    <dgm:cxn modelId="{04185863-7FA2-4834-8B2E-0C7D232B0C28}" type="presParOf" srcId="{579EF5EA-2842-4ADF-99C3-1421009C0FB3}" destId="{15716786-4673-40EB-986D-12C422D02B97}" srcOrd="29" destOrd="0" presId="urn:microsoft.com/office/officeart/2005/8/layout/cycle2"/>
    <dgm:cxn modelId="{39B28666-2174-4DB8-99D1-5053DCC8D9A8}" type="presParOf" srcId="{15716786-4673-40EB-986D-12C422D02B97}" destId="{3A6E871C-7643-432C-BA91-2EA3E7F745CE}" srcOrd="0" destOrd="0" presId="urn:microsoft.com/office/officeart/2005/8/layout/cycle2"/>
    <dgm:cxn modelId="{07233BC1-307B-42A8-9331-F6DE9D1E83E7}" type="presParOf" srcId="{579EF5EA-2842-4ADF-99C3-1421009C0FB3}" destId="{E7F9412A-75FE-4263-8476-D8B02CF380F3}" srcOrd="30" destOrd="0" presId="urn:microsoft.com/office/officeart/2005/8/layout/cycle2"/>
    <dgm:cxn modelId="{0CB676F6-6B1F-4C0D-94A2-A593932AF528}" type="presParOf" srcId="{579EF5EA-2842-4ADF-99C3-1421009C0FB3}" destId="{C56F56FD-84C6-4D21-967A-719399DE2081}" srcOrd="31" destOrd="0" presId="urn:microsoft.com/office/officeart/2005/8/layout/cycle2"/>
    <dgm:cxn modelId="{6827C481-5EEA-4D35-A948-22FBFD8E865A}" type="presParOf" srcId="{C56F56FD-84C6-4D21-967A-719399DE2081}" destId="{87FF38F8-EEE0-4803-AB19-2605759EE272}" srcOrd="0" destOrd="0" presId="urn:microsoft.com/office/officeart/2005/8/layout/cycle2"/>
    <dgm:cxn modelId="{5C32D016-5FA6-4D22-9F4A-F92EAB32C909}" type="presParOf" srcId="{579EF5EA-2842-4ADF-99C3-1421009C0FB3}" destId="{430AD93E-9CDA-40BE-8BB8-B35AB1DDED73}" srcOrd="32" destOrd="0" presId="urn:microsoft.com/office/officeart/2005/8/layout/cycle2"/>
    <dgm:cxn modelId="{81B2750B-8066-4C8E-B1C4-CE4B1C219167}" type="presParOf" srcId="{579EF5EA-2842-4ADF-99C3-1421009C0FB3}" destId="{D3BDAC4B-F2DB-44A0-907D-A108463FB1C3}" srcOrd="33" destOrd="0" presId="urn:microsoft.com/office/officeart/2005/8/layout/cycle2"/>
    <dgm:cxn modelId="{11EBAE17-2762-462D-BE75-6F6FD5258C53}" type="presParOf" srcId="{D3BDAC4B-F2DB-44A0-907D-A108463FB1C3}" destId="{5B2F39AC-1722-4B2A-8F41-3B9574CC55A3}" srcOrd="0" destOrd="0" presId="urn:microsoft.com/office/officeart/2005/8/layout/cycle2"/>
    <dgm:cxn modelId="{2BADBC33-3FAD-487D-B4E6-2CC00521433F}" type="presParOf" srcId="{579EF5EA-2842-4ADF-99C3-1421009C0FB3}" destId="{EB66E90A-B112-40E2-B773-B1A59659C6EB}" srcOrd="34" destOrd="0" presId="urn:microsoft.com/office/officeart/2005/8/layout/cycle2"/>
    <dgm:cxn modelId="{F70A64BA-B8CB-4D49-BE35-31C1CED4F0D2}" type="presParOf" srcId="{579EF5EA-2842-4ADF-99C3-1421009C0FB3}" destId="{CBD13A52-164D-4181-A713-C4AFB6DAEA44}" srcOrd="35" destOrd="0" presId="urn:microsoft.com/office/officeart/2005/8/layout/cycle2"/>
    <dgm:cxn modelId="{A7D5088B-C3BE-46B5-A893-67739B037576}" type="presParOf" srcId="{CBD13A52-164D-4181-A713-C4AFB6DAEA44}" destId="{2175C402-001B-40BA-8C7B-63F19533545A}" srcOrd="0" destOrd="0" presId="urn:microsoft.com/office/officeart/2005/8/layout/cycle2"/>
    <dgm:cxn modelId="{A8AEA74F-D1E3-4C44-8BE7-A0D7CD3E82FD}" type="presParOf" srcId="{579EF5EA-2842-4ADF-99C3-1421009C0FB3}" destId="{816E1FA3-2B38-45F9-AB8C-0EEB2788EE42}" srcOrd="36" destOrd="0" presId="urn:microsoft.com/office/officeart/2005/8/layout/cycle2"/>
    <dgm:cxn modelId="{22BF392F-4119-467F-9F5A-F01A02CAB0B6}" type="presParOf" srcId="{579EF5EA-2842-4ADF-99C3-1421009C0FB3}" destId="{3D5573F2-E421-4699-B499-E5F129AA7C1F}" srcOrd="37" destOrd="0" presId="urn:microsoft.com/office/officeart/2005/8/layout/cycle2"/>
    <dgm:cxn modelId="{463EBAFB-EBB7-4DD1-A62A-125D6AC9F053}" type="presParOf" srcId="{3D5573F2-E421-4699-B499-E5F129AA7C1F}" destId="{561EA9DD-738C-4E13-ADB0-3CCC3950F092}" srcOrd="0" destOrd="0" presId="urn:microsoft.com/office/officeart/2005/8/layout/cycle2"/>
    <dgm:cxn modelId="{3E14E881-901C-4DD0-ADCF-AFB5C6F9FEBA}" type="presParOf" srcId="{579EF5EA-2842-4ADF-99C3-1421009C0FB3}" destId="{1791F869-F782-403E-9EEE-8485296AB1DC}" srcOrd="38" destOrd="0" presId="urn:microsoft.com/office/officeart/2005/8/layout/cycle2"/>
    <dgm:cxn modelId="{6DC327C1-AADC-4FA2-9614-181EA6ED8500}" type="presParOf" srcId="{579EF5EA-2842-4ADF-99C3-1421009C0FB3}" destId="{EDD308D6-556F-4E65-A02C-12C45C150755}" srcOrd="39" destOrd="0" presId="urn:microsoft.com/office/officeart/2005/8/layout/cycle2"/>
    <dgm:cxn modelId="{0024AB70-E915-4D10-8E92-01DE85D2611F}" type="presParOf" srcId="{EDD308D6-556F-4E65-A02C-12C45C150755}" destId="{0622AEEF-FEE1-41CF-A694-BB87DF404F74}" srcOrd="0" destOrd="0" presId="urn:microsoft.com/office/officeart/2005/8/layout/cycle2"/>
    <dgm:cxn modelId="{2187FA64-46BC-4417-80D3-B5EEAA92D410}" type="presParOf" srcId="{579EF5EA-2842-4ADF-99C3-1421009C0FB3}" destId="{FB762D63-E97E-4D71-BE53-DE8DBC2C1724}" srcOrd="40" destOrd="0" presId="urn:microsoft.com/office/officeart/2005/8/layout/cycle2"/>
    <dgm:cxn modelId="{CB9685F6-BE2F-4098-AD51-071F38B6BCD2}" type="presParOf" srcId="{579EF5EA-2842-4ADF-99C3-1421009C0FB3}" destId="{EC905E59-477F-4D62-B2EE-61B86BF0663B}" srcOrd="41" destOrd="0" presId="urn:microsoft.com/office/officeart/2005/8/layout/cycle2"/>
    <dgm:cxn modelId="{52736E6B-54DD-4A1D-AAC2-F454784A1DD7}" type="presParOf" srcId="{EC905E59-477F-4D62-B2EE-61B86BF0663B}" destId="{0C7C01B0-8BE9-4115-9C55-5F785CB9F95D}" srcOrd="0" destOrd="0" presId="urn:microsoft.com/office/officeart/2005/8/layout/cycle2"/>
    <dgm:cxn modelId="{69B6FC65-918D-442A-ADF1-C86384FA573B}" type="presParOf" srcId="{579EF5EA-2842-4ADF-99C3-1421009C0FB3}" destId="{96947AF0-965B-4F9B-B692-11B522E20C19}" srcOrd="42" destOrd="0" presId="urn:microsoft.com/office/officeart/2005/8/layout/cycle2"/>
    <dgm:cxn modelId="{D19B4BC2-4C7C-4E34-B6C4-E5A1047F57E9}" type="presParOf" srcId="{579EF5EA-2842-4ADF-99C3-1421009C0FB3}" destId="{C5631367-2D87-4B2B-B2C5-CE6B323DF7FA}" srcOrd="43" destOrd="0" presId="urn:microsoft.com/office/officeart/2005/8/layout/cycle2"/>
    <dgm:cxn modelId="{896B0F64-F1E2-4400-8DE8-7727B1100F5D}" type="presParOf" srcId="{C5631367-2D87-4B2B-B2C5-CE6B323DF7FA}" destId="{5EB0D98E-0F20-43A6-80D5-B3B233B0809C}" srcOrd="0" destOrd="0" presId="urn:microsoft.com/office/officeart/2005/8/layout/cycle2"/>
    <dgm:cxn modelId="{A3582AA5-023A-4FB0-BB86-BF004B87DFE2}" type="presParOf" srcId="{579EF5EA-2842-4ADF-99C3-1421009C0FB3}" destId="{55735BFC-D4F1-4100-BCD7-BD7015A20F24}" srcOrd="44" destOrd="0" presId="urn:microsoft.com/office/officeart/2005/8/layout/cycle2"/>
    <dgm:cxn modelId="{4C376752-5B91-41EC-8CA0-1B2E4615E84E}" type="presParOf" srcId="{579EF5EA-2842-4ADF-99C3-1421009C0FB3}" destId="{DE861B79-D5E8-45CE-B3D7-7B4663C08343}" srcOrd="45" destOrd="0" presId="urn:microsoft.com/office/officeart/2005/8/layout/cycle2"/>
    <dgm:cxn modelId="{0A213A65-6E39-4615-A941-395AB4AD4DEF}" type="presParOf" srcId="{DE861B79-D5E8-45CE-B3D7-7B4663C08343}" destId="{580499F6-BF8C-4CF2-8E19-422B1FEA8F54}" srcOrd="0" destOrd="0" presId="urn:microsoft.com/office/officeart/2005/8/layout/cycle2"/>
    <dgm:cxn modelId="{C870A1C1-6604-4F1B-BFA7-5F53F5BD2D29}" type="presParOf" srcId="{579EF5EA-2842-4ADF-99C3-1421009C0FB3}" destId="{B163F2E1-C224-4C1F-8BF1-B257F8DA90F1}" srcOrd="46" destOrd="0" presId="urn:microsoft.com/office/officeart/2005/8/layout/cycle2"/>
    <dgm:cxn modelId="{3D6A4A7C-7B00-4D45-882F-4E78565F811B}" type="presParOf" srcId="{579EF5EA-2842-4ADF-99C3-1421009C0FB3}" destId="{28C21F8D-7890-436C-ABC3-A76D9C048DC6}" srcOrd="47" destOrd="0" presId="urn:microsoft.com/office/officeart/2005/8/layout/cycle2"/>
    <dgm:cxn modelId="{229EC21B-BEE0-4DAA-AA9A-5BCB441C60E6}" type="presParOf" srcId="{28C21F8D-7890-436C-ABC3-A76D9C048DC6}" destId="{5D40974C-DFE4-484E-A2B9-E3E4D2DEBED9}" srcOrd="0" destOrd="0" presId="urn:microsoft.com/office/officeart/2005/8/layout/cycle2"/>
    <dgm:cxn modelId="{94D7EA07-DCBE-4F14-AC75-EEFD6F538348}" type="presParOf" srcId="{579EF5EA-2842-4ADF-99C3-1421009C0FB3}" destId="{B297DBDA-41C8-403B-A287-2DE0B2B2F734}" srcOrd="48" destOrd="0" presId="urn:microsoft.com/office/officeart/2005/8/layout/cycle2"/>
    <dgm:cxn modelId="{80DE25A5-38E8-4D43-A40E-53BAE00060DF}" type="presParOf" srcId="{579EF5EA-2842-4ADF-99C3-1421009C0FB3}" destId="{6CB910F7-627A-416A-9AE0-0E9818681229}" srcOrd="49" destOrd="0" presId="urn:microsoft.com/office/officeart/2005/8/layout/cycle2"/>
    <dgm:cxn modelId="{EE725D77-8701-4940-9310-C1CE16188967}" type="presParOf" srcId="{6CB910F7-627A-416A-9AE0-0E9818681229}" destId="{DD733C23-EA87-4BF0-821E-87250C1EEDBA}" srcOrd="0" destOrd="0" presId="urn:microsoft.com/office/officeart/2005/8/layout/cycle2"/>
    <dgm:cxn modelId="{8152F841-9877-4EB0-8ACA-3712060F2611}" type="presParOf" srcId="{579EF5EA-2842-4ADF-99C3-1421009C0FB3}" destId="{C99B1DB8-B0AD-4FE5-84DC-CD9571D15F74}" srcOrd="50" destOrd="0" presId="urn:microsoft.com/office/officeart/2005/8/layout/cycle2"/>
    <dgm:cxn modelId="{B09BC4E2-9F92-429F-AD41-CE9A67C6CB09}" type="presParOf" srcId="{579EF5EA-2842-4ADF-99C3-1421009C0FB3}" destId="{2EBD388A-825F-4832-8A74-827A6C7E3368}" srcOrd="51" destOrd="0" presId="urn:microsoft.com/office/officeart/2005/8/layout/cycle2"/>
    <dgm:cxn modelId="{9AD2223A-F460-4FA1-B349-0D79E65676D2}" type="presParOf" srcId="{2EBD388A-825F-4832-8A74-827A6C7E3368}" destId="{2B64C12D-7C38-4E3C-BB67-21E0181FD51F}" srcOrd="0" destOrd="0" presId="urn:microsoft.com/office/officeart/2005/8/layout/cycle2"/>
    <dgm:cxn modelId="{6C47B154-7A66-4861-B40E-8CD53F89ADC6}" type="presParOf" srcId="{579EF5EA-2842-4ADF-99C3-1421009C0FB3}" destId="{54435782-E9E7-4F85-8EE9-B762378628C5}" srcOrd="52" destOrd="0" presId="urn:microsoft.com/office/officeart/2005/8/layout/cycle2"/>
    <dgm:cxn modelId="{A9DB0D0F-DF2A-4AD7-BD87-E24C7D18DF5B}" type="presParOf" srcId="{579EF5EA-2842-4ADF-99C3-1421009C0FB3}" destId="{2EA5A0E0-D734-4B00-A1FA-65E8CB15031C}" srcOrd="53" destOrd="0" presId="urn:microsoft.com/office/officeart/2005/8/layout/cycle2"/>
    <dgm:cxn modelId="{E6FF11B0-57CA-4091-A468-DDC37EF8E89F}" type="presParOf" srcId="{2EA5A0E0-D734-4B00-A1FA-65E8CB15031C}" destId="{3966764B-E5F3-4CFC-A881-5984C06723CB}" srcOrd="0" destOrd="0" presId="urn:microsoft.com/office/officeart/2005/8/layout/cycle2"/>
    <dgm:cxn modelId="{5D38A3B8-2688-4E4E-AF6D-C40BDB7A4455}" type="presParOf" srcId="{579EF5EA-2842-4ADF-99C3-1421009C0FB3}" destId="{CDE86F57-8E75-4885-99A7-4D78278841E9}" srcOrd="54" destOrd="0" presId="urn:microsoft.com/office/officeart/2005/8/layout/cycle2"/>
    <dgm:cxn modelId="{37CFC512-3DE1-47A5-9904-224880BBFA40}" type="presParOf" srcId="{579EF5EA-2842-4ADF-99C3-1421009C0FB3}" destId="{A0769171-C666-4FF2-B3B0-56A5612FFB02}" srcOrd="55" destOrd="0" presId="urn:microsoft.com/office/officeart/2005/8/layout/cycle2"/>
    <dgm:cxn modelId="{D8BE2AC9-91A4-4C90-8709-8487E9E24BFA}" type="presParOf" srcId="{A0769171-C666-4FF2-B3B0-56A5612FFB02}" destId="{7B2C094D-5B84-400D-88A5-467C86404646}" srcOrd="0" destOrd="0" presId="urn:microsoft.com/office/officeart/2005/8/layout/cycle2"/>
    <dgm:cxn modelId="{051E3E4B-260A-4F14-BB89-56B30B780DF0}" type="presParOf" srcId="{579EF5EA-2842-4ADF-99C3-1421009C0FB3}" destId="{9DEC7CBC-8051-4551-94AA-2377EFF8A353}" srcOrd="56" destOrd="0" presId="urn:microsoft.com/office/officeart/2005/8/layout/cycle2"/>
    <dgm:cxn modelId="{4CBD56D6-3CF9-40C4-8B2F-45AD6D4264B8}" type="presParOf" srcId="{579EF5EA-2842-4ADF-99C3-1421009C0FB3}" destId="{83D03F91-A8FE-4A56-A9F0-21F8696B64A1}" srcOrd="57" destOrd="0" presId="urn:microsoft.com/office/officeart/2005/8/layout/cycle2"/>
    <dgm:cxn modelId="{B9A03693-7A1D-4B7E-8C72-E88726584CA6}" type="presParOf" srcId="{83D03F91-A8FE-4A56-A9F0-21F8696B64A1}" destId="{A52815B2-9F64-4E57-9CA8-0D6C5ACB4DE9}" srcOrd="0" destOrd="0" presId="urn:microsoft.com/office/officeart/2005/8/layout/cycle2"/>
    <dgm:cxn modelId="{9A327ED2-D8E8-48D4-A45F-BAC77DEBA326}" type="presParOf" srcId="{579EF5EA-2842-4ADF-99C3-1421009C0FB3}" destId="{D9F7CAE3-C01B-4758-A92D-BE4DEABF1CC9}" srcOrd="58" destOrd="0" presId="urn:microsoft.com/office/officeart/2005/8/layout/cycle2"/>
    <dgm:cxn modelId="{8F08F01F-5416-4A47-9849-B82524D552A3}" type="presParOf" srcId="{579EF5EA-2842-4ADF-99C3-1421009C0FB3}" destId="{6FDF4861-3D9E-4C44-8A76-CB261CA08A3D}" srcOrd="59" destOrd="0" presId="urn:microsoft.com/office/officeart/2005/8/layout/cycle2"/>
    <dgm:cxn modelId="{ACD9DABD-5A26-4CFA-8FA7-02D9CF44D8AB}" type="presParOf" srcId="{6FDF4861-3D9E-4C44-8A76-CB261CA08A3D}" destId="{852FF442-59AB-47FA-976D-352D933D04DA}" srcOrd="0" destOrd="0" presId="urn:microsoft.com/office/officeart/2005/8/layout/cycle2"/>
    <dgm:cxn modelId="{3BC59B1C-02A5-49FF-82F1-0F36E9B13CEE}" type="presParOf" srcId="{579EF5EA-2842-4ADF-99C3-1421009C0FB3}" destId="{6EBA7549-78C0-447A-A63C-4A8563F87F58}" srcOrd="60" destOrd="0" presId="urn:microsoft.com/office/officeart/2005/8/layout/cycle2"/>
    <dgm:cxn modelId="{78858E8E-56A3-4716-BA6C-A6900070CC91}" type="presParOf" srcId="{579EF5EA-2842-4ADF-99C3-1421009C0FB3}" destId="{F7AC09C3-F9FA-4334-9744-58F7A351FD8B}" srcOrd="61" destOrd="0" presId="urn:microsoft.com/office/officeart/2005/8/layout/cycle2"/>
    <dgm:cxn modelId="{0F5E8078-2E11-4419-B262-9B23F42B1688}" type="presParOf" srcId="{F7AC09C3-F9FA-4334-9744-58F7A351FD8B}" destId="{301FE2EF-9FED-451A-9979-7EA2CEC731F6}" srcOrd="0" destOrd="0" presId="urn:microsoft.com/office/officeart/2005/8/layout/cycle2"/>
    <dgm:cxn modelId="{046D40D7-34C1-4412-999D-A4D1FC7C1326}" type="presParOf" srcId="{579EF5EA-2842-4ADF-99C3-1421009C0FB3}" destId="{DB7E8DCC-E9E2-41AE-8FAC-BD770394B585}" srcOrd="62" destOrd="0" presId="urn:microsoft.com/office/officeart/2005/8/layout/cycle2"/>
    <dgm:cxn modelId="{78E7DAE3-68CF-453D-8EB0-DB826348956B}" type="presParOf" srcId="{579EF5EA-2842-4ADF-99C3-1421009C0FB3}" destId="{FC934B90-2FD7-4C78-BC82-6495CAA54F71}" srcOrd="63" destOrd="0" presId="urn:microsoft.com/office/officeart/2005/8/layout/cycle2"/>
    <dgm:cxn modelId="{96343A76-55FD-4DA1-8CC4-77DD1F00C7FC}" type="presParOf" srcId="{FC934B90-2FD7-4C78-BC82-6495CAA54F71}" destId="{F31A80A4-265E-4576-A76C-69F7407682D5}" srcOrd="0" destOrd="0" presId="urn:microsoft.com/office/officeart/2005/8/layout/cycle2"/>
    <dgm:cxn modelId="{33EF720A-0666-405D-A748-D9E380B907AD}" type="presParOf" srcId="{579EF5EA-2842-4ADF-99C3-1421009C0FB3}" destId="{7FBA136C-815F-4FB3-A797-A7F155D00FEA}" srcOrd="64" destOrd="0" presId="urn:microsoft.com/office/officeart/2005/8/layout/cycle2"/>
    <dgm:cxn modelId="{97361D59-C5BD-406B-A652-F127E1D4C10C}" type="presParOf" srcId="{579EF5EA-2842-4ADF-99C3-1421009C0FB3}" destId="{7A5C7786-EEB7-4840-8AB2-E617DD766E4C}" srcOrd="65" destOrd="0" presId="urn:microsoft.com/office/officeart/2005/8/layout/cycle2"/>
    <dgm:cxn modelId="{8AEF750D-B2DE-450F-9CED-4ECD7AE1812E}" type="presParOf" srcId="{7A5C7786-EEB7-4840-8AB2-E617DD766E4C}" destId="{80DBCA40-2BA0-486C-9739-9EB1943722FB}" srcOrd="0" destOrd="0" presId="urn:microsoft.com/office/officeart/2005/8/layout/cycle2"/>
    <dgm:cxn modelId="{0E807DC5-4B0D-4AAD-BB99-19BF36675670}" type="presParOf" srcId="{579EF5EA-2842-4ADF-99C3-1421009C0FB3}" destId="{2B3C09D0-6E4A-4698-ADBA-7CF55040E0C7}" srcOrd="66" destOrd="0" presId="urn:microsoft.com/office/officeart/2005/8/layout/cycle2"/>
    <dgm:cxn modelId="{E4AF1C90-3FE3-4D36-88B3-3C52473F0ACA}" type="presParOf" srcId="{579EF5EA-2842-4ADF-99C3-1421009C0FB3}" destId="{0B3E9032-3902-463F-B436-0798A35C9EC5}" srcOrd="67" destOrd="0" presId="urn:microsoft.com/office/officeart/2005/8/layout/cycle2"/>
    <dgm:cxn modelId="{E909C3A5-46E5-447D-AF0F-420868379DF0}" type="presParOf" srcId="{0B3E9032-3902-463F-B436-0798A35C9EC5}" destId="{41C60BCC-727D-4ED3-BAEB-DB60AA9900A9}" srcOrd="0" destOrd="0" presId="urn:microsoft.com/office/officeart/2005/8/layout/cycle2"/>
    <dgm:cxn modelId="{12A05AD9-97A8-4AA7-B636-1F629BA1BFA4}" type="presParOf" srcId="{579EF5EA-2842-4ADF-99C3-1421009C0FB3}" destId="{C6CA034B-BB5D-4252-9DC3-E07C2CEC1942}" srcOrd="68" destOrd="0" presId="urn:microsoft.com/office/officeart/2005/8/layout/cycle2"/>
    <dgm:cxn modelId="{865D02F3-58B0-4470-A364-7A1329E494B7}" type="presParOf" srcId="{579EF5EA-2842-4ADF-99C3-1421009C0FB3}" destId="{2F327EB4-0D8B-437E-BB14-A326EA173FCC}" srcOrd="69" destOrd="0" presId="urn:microsoft.com/office/officeart/2005/8/layout/cycle2"/>
    <dgm:cxn modelId="{73B313DC-04EC-4524-A884-B6D0965B49D3}" type="presParOf" srcId="{2F327EB4-0D8B-437E-BB14-A326EA173FCC}" destId="{8F52B59F-72EA-4EF4-A000-71393DE3DC97}" srcOrd="0" destOrd="0" presId="urn:microsoft.com/office/officeart/2005/8/layout/cycle2"/>
    <dgm:cxn modelId="{4667D3D9-2743-4893-BF58-643E8E492378}" type="presParOf" srcId="{579EF5EA-2842-4ADF-99C3-1421009C0FB3}" destId="{F6AE7F32-FC05-4DDA-BB7B-30B31779479C}" srcOrd="70" destOrd="0" presId="urn:microsoft.com/office/officeart/2005/8/layout/cycle2"/>
    <dgm:cxn modelId="{8D550BDC-7493-4BBA-98DC-05497603C263}" type="presParOf" srcId="{579EF5EA-2842-4ADF-99C3-1421009C0FB3}" destId="{F42AD80F-3B21-49F3-AF59-01D5F6EE69F1}" srcOrd="71" destOrd="0" presId="urn:microsoft.com/office/officeart/2005/8/layout/cycle2"/>
    <dgm:cxn modelId="{5D390203-678E-49C1-A4E0-AF1250546115}" type="presParOf" srcId="{F42AD80F-3B21-49F3-AF59-01D5F6EE69F1}" destId="{DFB70AE1-87B4-46C7-811D-3E9A3D4D6EC9}" srcOrd="0" destOrd="0" presId="urn:microsoft.com/office/officeart/2005/8/layout/cycle2"/>
    <dgm:cxn modelId="{32D3604F-8DBF-4C54-B272-1635596C958A}" type="presParOf" srcId="{579EF5EA-2842-4ADF-99C3-1421009C0FB3}" destId="{E4F5DE49-5EAA-4300-BD85-3AA32446283C}" srcOrd="72" destOrd="0" presId="urn:microsoft.com/office/officeart/2005/8/layout/cycle2"/>
    <dgm:cxn modelId="{1FADF1C6-004E-4271-91E7-C42062139C5A}" type="presParOf" srcId="{579EF5EA-2842-4ADF-99C3-1421009C0FB3}" destId="{57712E5B-8311-41F2-83BF-40C44B82FD56}" srcOrd="73" destOrd="0" presId="urn:microsoft.com/office/officeart/2005/8/layout/cycle2"/>
    <dgm:cxn modelId="{5539A940-7C70-4AF6-BBC6-832D77C1BAF4}" type="presParOf" srcId="{57712E5B-8311-41F2-83BF-40C44B82FD56}" destId="{2DC22DE9-0245-4601-955D-E63A8C38947B}" srcOrd="0" destOrd="0" presId="urn:microsoft.com/office/officeart/2005/8/layout/cycle2"/>
    <dgm:cxn modelId="{537C0804-DC35-420C-A394-D45C1422E40D}" type="presParOf" srcId="{579EF5EA-2842-4ADF-99C3-1421009C0FB3}" destId="{53824D7C-69E9-40B6-AD94-E66D57E17024}" srcOrd="74" destOrd="0" presId="urn:microsoft.com/office/officeart/2005/8/layout/cycle2"/>
    <dgm:cxn modelId="{D81D5557-1F05-41B2-8259-CB77D07D702C}" type="presParOf" srcId="{579EF5EA-2842-4ADF-99C3-1421009C0FB3}" destId="{4DDD9E11-A1D1-4D9F-87CF-21775FA03FD4}" srcOrd="75" destOrd="0" presId="urn:microsoft.com/office/officeart/2005/8/layout/cycle2"/>
    <dgm:cxn modelId="{583FB6D3-ED73-469B-933E-559445AC92DF}" type="presParOf" srcId="{4DDD9E11-A1D1-4D9F-87CF-21775FA03FD4}" destId="{F7742949-FB63-485F-95AF-5E8D1E6F236A}" srcOrd="0" destOrd="0" presId="urn:microsoft.com/office/officeart/2005/8/layout/cycle2"/>
    <dgm:cxn modelId="{5FAFDE7E-B23B-43BC-9D7D-6008B874EA8B}" type="presParOf" srcId="{579EF5EA-2842-4ADF-99C3-1421009C0FB3}" destId="{22041FD6-89BD-4BF2-9B99-B97F36E2E1FB}" srcOrd="76" destOrd="0" presId="urn:microsoft.com/office/officeart/2005/8/layout/cycle2"/>
    <dgm:cxn modelId="{25EC8741-C1C4-4E27-B0B9-7EA9318C5F99}" type="presParOf" srcId="{579EF5EA-2842-4ADF-99C3-1421009C0FB3}" destId="{B8E405CF-5FB0-4931-A03D-9BF304E6CDDA}" srcOrd="77" destOrd="0" presId="urn:microsoft.com/office/officeart/2005/8/layout/cycle2"/>
    <dgm:cxn modelId="{A62FA484-6FDB-42CF-89FF-B76228668390}" type="presParOf" srcId="{B8E405CF-5FB0-4931-A03D-9BF304E6CDDA}" destId="{0C0A4302-AC90-49E1-80BE-523B58A2D864}" srcOrd="0" destOrd="0" presId="urn:microsoft.com/office/officeart/2005/8/layout/cycle2"/>
    <dgm:cxn modelId="{59A88836-B7C8-4AD1-A245-1997800726DF}" type="presParOf" srcId="{579EF5EA-2842-4ADF-99C3-1421009C0FB3}" destId="{4346925A-37EB-4BB6-B0D1-0007EC3DF63B}" srcOrd="78" destOrd="0" presId="urn:microsoft.com/office/officeart/2005/8/layout/cycle2"/>
    <dgm:cxn modelId="{C58C6986-E04E-4C7D-A1A7-2E02EA946B19}" type="presParOf" srcId="{579EF5EA-2842-4ADF-99C3-1421009C0FB3}" destId="{7A362786-920B-4FB9-A3D5-D0E741B76071}" srcOrd="79" destOrd="0" presId="urn:microsoft.com/office/officeart/2005/8/layout/cycle2"/>
    <dgm:cxn modelId="{DE21870C-41D4-4B3F-8B7E-7221CDF61D75}" type="presParOf" srcId="{7A362786-920B-4FB9-A3D5-D0E741B76071}" destId="{18FB9004-C9DF-4463-A990-CE6AADD19A9A}" srcOrd="0" destOrd="0" presId="urn:microsoft.com/office/officeart/2005/8/layout/cycle2"/>
    <dgm:cxn modelId="{553C01B5-3D98-4744-B7C2-96EE8F9024D7}" type="presParOf" srcId="{579EF5EA-2842-4ADF-99C3-1421009C0FB3}" destId="{ED0F08E4-7CF4-494F-A2E4-60B90674E9D5}" srcOrd="80" destOrd="0" presId="urn:microsoft.com/office/officeart/2005/8/layout/cycle2"/>
    <dgm:cxn modelId="{52B74FF2-DF20-4B31-BEA4-FBA8CDD57A95}" type="presParOf" srcId="{579EF5EA-2842-4ADF-99C3-1421009C0FB3}" destId="{B8AF8AA6-EDE3-46F5-804F-BE18E9CF02E9}" srcOrd="81" destOrd="0" presId="urn:microsoft.com/office/officeart/2005/8/layout/cycle2"/>
    <dgm:cxn modelId="{C8DBB9F8-E6A8-4F78-A05C-DB06FE7BD353}" type="presParOf" srcId="{B8AF8AA6-EDE3-46F5-804F-BE18E9CF02E9}" destId="{2A9D1CAD-CEC7-447D-AE5A-72DA9768C11C}" srcOrd="0" destOrd="0" presId="urn:microsoft.com/office/officeart/2005/8/layout/cycle2"/>
    <dgm:cxn modelId="{53576088-2A70-4C63-AD8E-FDB7D8230BEF}" type="presParOf" srcId="{579EF5EA-2842-4ADF-99C3-1421009C0FB3}" destId="{02E2D030-8BB9-48E2-859D-55F958A2D928}" srcOrd="82" destOrd="0" presId="urn:microsoft.com/office/officeart/2005/8/layout/cycle2"/>
    <dgm:cxn modelId="{E7C0EFD1-908E-45D1-9902-0CEDF7AD5BE7}" type="presParOf" srcId="{579EF5EA-2842-4ADF-99C3-1421009C0FB3}" destId="{8125F9B4-021E-44DC-9D64-8AE485A44537}" srcOrd="83" destOrd="0" presId="urn:microsoft.com/office/officeart/2005/8/layout/cycle2"/>
    <dgm:cxn modelId="{D0F262A1-4193-4CE2-B675-74CB2CFBFA7A}" type="presParOf" srcId="{8125F9B4-021E-44DC-9D64-8AE485A44537}" destId="{5B2B383F-D5E0-430F-AB46-55791D14B3FB}" srcOrd="0" destOrd="0" presId="urn:microsoft.com/office/officeart/2005/8/layout/cycle2"/>
    <dgm:cxn modelId="{715975DF-6C77-4007-AFA3-ABA5F45D9EDE}" type="presParOf" srcId="{579EF5EA-2842-4ADF-99C3-1421009C0FB3}" destId="{A5474CB5-D5DA-4087-B87E-610FB42AF529}" srcOrd="84" destOrd="0" presId="urn:microsoft.com/office/officeart/2005/8/layout/cycle2"/>
    <dgm:cxn modelId="{0AEE67C6-60E0-41DB-B040-EF22C80034B8}" type="presParOf" srcId="{579EF5EA-2842-4ADF-99C3-1421009C0FB3}" destId="{F5E12609-AEA0-4824-8F1E-49B7A8C9D43E}" srcOrd="85" destOrd="0" presId="urn:microsoft.com/office/officeart/2005/8/layout/cycle2"/>
    <dgm:cxn modelId="{C0B8DF2E-E56F-4FE2-A3DA-C3FB36A286FD}" type="presParOf" srcId="{F5E12609-AEA0-4824-8F1E-49B7A8C9D43E}" destId="{1990E259-2037-4D19-B00A-CD6B3D2AE2E1}" srcOrd="0" destOrd="0" presId="urn:microsoft.com/office/officeart/2005/8/layout/cycle2"/>
    <dgm:cxn modelId="{273A69E7-BD0C-406F-A298-2AD9D6D66E5E}" type="presParOf" srcId="{579EF5EA-2842-4ADF-99C3-1421009C0FB3}" destId="{558F7E47-06ED-4041-B16C-6F13A19D4245}" srcOrd="86" destOrd="0" presId="urn:microsoft.com/office/officeart/2005/8/layout/cycle2"/>
    <dgm:cxn modelId="{B77B18C7-FCBE-4699-A6B4-33737374EC85}" type="presParOf" srcId="{579EF5EA-2842-4ADF-99C3-1421009C0FB3}" destId="{1AA99294-2501-42DA-ADDA-813C2A0D167F}" srcOrd="87" destOrd="0" presId="urn:microsoft.com/office/officeart/2005/8/layout/cycle2"/>
    <dgm:cxn modelId="{C6F81246-0665-4EF1-A9AA-2F21D941A830}" type="presParOf" srcId="{1AA99294-2501-42DA-ADDA-813C2A0D167F}" destId="{B311330D-F624-44F0-90C1-566E4D2E20E6}" srcOrd="0" destOrd="0" presId="urn:microsoft.com/office/officeart/2005/8/layout/cycle2"/>
    <dgm:cxn modelId="{70A6F328-90D4-44FC-A1B4-68D776CD0826}" type="presParOf" srcId="{579EF5EA-2842-4ADF-99C3-1421009C0FB3}" destId="{A854D6C3-A9F6-4889-B95E-C4590598BF15}" srcOrd="88" destOrd="0" presId="urn:microsoft.com/office/officeart/2005/8/layout/cycle2"/>
    <dgm:cxn modelId="{251ABCB7-C2EC-4221-98F1-FDA5B7AB9B77}" type="presParOf" srcId="{579EF5EA-2842-4ADF-99C3-1421009C0FB3}" destId="{9BC14663-185B-4A89-97AE-169B3D438678}" srcOrd="89" destOrd="0" presId="urn:microsoft.com/office/officeart/2005/8/layout/cycle2"/>
    <dgm:cxn modelId="{6B133599-3A0F-45C2-B439-3D0A394F8B19}" type="presParOf" srcId="{9BC14663-185B-4A89-97AE-169B3D438678}" destId="{5BF8D29C-B7EB-4E6D-8F09-412E3D4E06C9}" srcOrd="0" destOrd="0" presId="urn:microsoft.com/office/officeart/2005/8/layout/cycle2"/>
    <dgm:cxn modelId="{80957C06-3EFF-421E-9A31-317CC5EA8A60}" type="presParOf" srcId="{579EF5EA-2842-4ADF-99C3-1421009C0FB3}" destId="{891FE5C2-884F-48D0-BE0D-753E9CA204D3}" srcOrd="90" destOrd="0" presId="urn:microsoft.com/office/officeart/2005/8/layout/cycle2"/>
    <dgm:cxn modelId="{BF4507A2-EE1F-43F4-96C6-3F7367FDC81A}" type="presParOf" srcId="{579EF5EA-2842-4ADF-99C3-1421009C0FB3}" destId="{BDE13CD6-B50F-44ED-BD83-729ED5971995}" srcOrd="91" destOrd="0" presId="urn:microsoft.com/office/officeart/2005/8/layout/cycle2"/>
    <dgm:cxn modelId="{D49D2536-092F-4A5E-862B-DC3BAEE1AA70}" type="presParOf" srcId="{BDE13CD6-B50F-44ED-BD83-729ED5971995}" destId="{4EAD0336-A742-42BA-B616-A9F9B8CECAB9}" srcOrd="0" destOrd="0" presId="urn:microsoft.com/office/officeart/2005/8/layout/cycle2"/>
  </dgm:cxnLst>
  <dgm:bg>
    <a:noFill/>
  </dgm:bg>
  <dgm:whole>
    <a:ln>
      <a:noFill/>
    </a:ln>
  </dgm:whole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5.xml><?xml version="1.0" encoding="utf-8"?>
<dgm:dataModel xmlns:dgm="http://schemas.openxmlformats.org/drawingml/2006/diagram" xmlns:a="http://schemas.openxmlformats.org/drawingml/2006/main">
  <dgm:ptLst>
    <dgm:pt modelId="{F782ACB2-4612-4553-92E3-6A48A4C26154}" type="doc">
      <dgm:prSet loTypeId="urn:microsoft.com/office/officeart/2005/8/layout/cycle2" loCatId="cycle" qsTypeId="urn:microsoft.com/office/officeart/2005/8/quickstyle/simple1" qsCatId="simple" csTypeId="urn:microsoft.com/office/officeart/2005/8/colors/accent0_3" csCatId="mainScheme" phldr="1"/>
      <dgm:spPr/>
      <dgm:t>
        <a:bodyPr/>
        <a:lstStyle/>
        <a:p>
          <a:endParaRPr lang="en-US"/>
        </a:p>
      </dgm:t>
    </dgm:pt>
    <dgm:pt modelId="{9A1F1B22-1A75-4833-B4FC-5FEA5518B765}">
      <dgm:prSet/>
      <dgm:spPr/>
      <dgm:t>
        <a:bodyPr/>
        <a:lstStyle/>
        <a:p>
          <a:endParaRPr lang="en-US" dirty="0"/>
        </a:p>
      </dgm:t>
    </dgm:pt>
    <dgm:pt modelId="{C224EADF-C870-40FB-9644-9EC71AA9F6DE}" type="parTrans" cxnId="{3A83C7EB-E108-4DFE-B9C2-A1FAE1B909F2}">
      <dgm:prSet/>
      <dgm:spPr/>
      <dgm:t>
        <a:bodyPr/>
        <a:lstStyle/>
        <a:p>
          <a:endParaRPr lang="en-US"/>
        </a:p>
      </dgm:t>
    </dgm:pt>
    <dgm:pt modelId="{32453084-7F49-49B4-89FA-E306CC4C9552}" type="sibTrans" cxnId="{3A83C7EB-E108-4DFE-B9C2-A1FAE1B909F2}">
      <dgm:prSet/>
      <dgm:spPr/>
      <dgm:t>
        <a:bodyPr/>
        <a:lstStyle/>
        <a:p>
          <a:endParaRPr lang="en-US" dirty="0"/>
        </a:p>
      </dgm:t>
    </dgm:pt>
    <dgm:pt modelId="{9C07C544-A240-4FE5-8E59-C412CDCC06A5}">
      <dgm:prSet/>
      <dgm:spPr/>
      <dgm:t>
        <a:bodyPr/>
        <a:lstStyle/>
        <a:p>
          <a:endParaRPr lang="en-US" dirty="0"/>
        </a:p>
      </dgm:t>
    </dgm:pt>
    <dgm:pt modelId="{01829E43-87FB-46D3-89AF-1246AED576BA}" type="parTrans" cxnId="{07E62CBF-11EB-4EBF-87EA-DFBE347DAD9D}">
      <dgm:prSet/>
      <dgm:spPr/>
      <dgm:t>
        <a:bodyPr/>
        <a:lstStyle/>
        <a:p>
          <a:endParaRPr lang="en-US"/>
        </a:p>
      </dgm:t>
    </dgm:pt>
    <dgm:pt modelId="{DA7FF8DD-13B0-4AAC-B0D2-E9BC2FABA4D6}" type="sibTrans" cxnId="{07E62CBF-11EB-4EBF-87EA-DFBE347DAD9D}">
      <dgm:prSet/>
      <dgm:spPr/>
      <dgm:t>
        <a:bodyPr/>
        <a:lstStyle/>
        <a:p>
          <a:endParaRPr lang="en-US" dirty="0"/>
        </a:p>
      </dgm:t>
    </dgm:pt>
    <dgm:pt modelId="{5D2C154A-692A-44E2-A041-B9F19C43FEF2}">
      <dgm:prSet/>
      <dgm:spPr/>
      <dgm:t>
        <a:bodyPr/>
        <a:lstStyle/>
        <a:p>
          <a:endParaRPr lang="en-US" dirty="0"/>
        </a:p>
      </dgm:t>
    </dgm:pt>
    <dgm:pt modelId="{794CA92E-A13F-4F43-B270-B021D0F5EB93}" type="parTrans" cxnId="{8A122CCE-2659-425F-A9CA-F55CBE733EE2}">
      <dgm:prSet/>
      <dgm:spPr/>
      <dgm:t>
        <a:bodyPr/>
        <a:lstStyle/>
        <a:p>
          <a:endParaRPr lang="en-US"/>
        </a:p>
      </dgm:t>
    </dgm:pt>
    <dgm:pt modelId="{1A0C354F-E76C-464E-99A7-D2B04C140783}" type="sibTrans" cxnId="{8A122CCE-2659-425F-A9CA-F55CBE733EE2}">
      <dgm:prSet/>
      <dgm:spPr/>
      <dgm:t>
        <a:bodyPr/>
        <a:lstStyle/>
        <a:p>
          <a:endParaRPr lang="en-US" dirty="0"/>
        </a:p>
      </dgm:t>
    </dgm:pt>
    <dgm:pt modelId="{536B3E92-95AA-4297-BDB8-F29269D6299E}">
      <dgm:prSet/>
      <dgm:spPr/>
      <dgm:t>
        <a:bodyPr/>
        <a:lstStyle/>
        <a:p>
          <a:endParaRPr lang="en-US" dirty="0"/>
        </a:p>
      </dgm:t>
    </dgm:pt>
    <dgm:pt modelId="{68DF5CBE-997D-4F4F-8466-9AD1DDE77085}" type="parTrans" cxnId="{212C0F3D-6259-47F4-8189-A6E55DD0B5D3}">
      <dgm:prSet/>
      <dgm:spPr/>
      <dgm:t>
        <a:bodyPr/>
        <a:lstStyle/>
        <a:p>
          <a:endParaRPr lang="en-US"/>
        </a:p>
      </dgm:t>
    </dgm:pt>
    <dgm:pt modelId="{8AE02D32-89F4-4BA1-BFB8-062B90AF7C26}" type="sibTrans" cxnId="{212C0F3D-6259-47F4-8189-A6E55DD0B5D3}">
      <dgm:prSet/>
      <dgm:spPr/>
      <dgm:t>
        <a:bodyPr/>
        <a:lstStyle/>
        <a:p>
          <a:endParaRPr lang="en-US" dirty="0"/>
        </a:p>
      </dgm:t>
    </dgm:pt>
    <dgm:pt modelId="{9767C2C5-7A9B-4BF9-AEDC-08BB61E68CEC}">
      <dgm:prSet/>
      <dgm:spPr/>
      <dgm:t>
        <a:bodyPr/>
        <a:lstStyle/>
        <a:p>
          <a:endParaRPr lang="en-US" dirty="0"/>
        </a:p>
      </dgm:t>
    </dgm:pt>
    <dgm:pt modelId="{94D864BB-0337-46E0-936D-BDFF24969167}" type="parTrans" cxnId="{7A77BED8-0E1D-45F6-9865-5715EF6FB1BA}">
      <dgm:prSet/>
      <dgm:spPr/>
      <dgm:t>
        <a:bodyPr/>
        <a:lstStyle/>
        <a:p>
          <a:endParaRPr lang="en-US"/>
        </a:p>
      </dgm:t>
    </dgm:pt>
    <dgm:pt modelId="{5DE56BE3-5DC5-48D1-BB0A-6EB62A83E2E3}" type="sibTrans" cxnId="{7A77BED8-0E1D-45F6-9865-5715EF6FB1BA}">
      <dgm:prSet/>
      <dgm:spPr/>
      <dgm:t>
        <a:bodyPr/>
        <a:lstStyle/>
        <a:p>
          <a:endParaRPr lang="en-US" dirty="0"/>
        </a:p>
      </dgm:t>
    </dgm:pt>
    <dgm:pt modelId="{29610E26-1393-448B-8FD6-78061450B16B}">
      <dgm:prSet/>
      <dgm:spPr/>
      <dgm:t>
        <a:bodyPr/>
        <a:lstStyle/>
        <a:p>
          <a:endParaRPr lang="en-US" dirty="0"/>
        </a:p>
      </dgm:t>
    </dgm:pt>
    <dgm:pt modelId="{5D194221-4572-481E-A145-411B7D2E5848}" type="parTrans" cxnId="{54FED98F-AB5E-4BEF-A86E-239C32A65418}">
      <dgm:prSet/>
      <dgm:spPr/>
      <dgm:t>
        <a:bodyPr/>
        <a:lstStyle/>
        <a:p>
          <a:endParaRPr lang="en-US"/>
        </a:p>
      </dgm:t>
    </dgm:pt>
    <dgm:pt modelId="{4E475F1B-56A2-420F-8D83-9A7AC5B9161D}" type="sibTrans" cxnId="{54FED98F-AB5E-4BEF-A86E-239C32A65418}">
      <dgm:prSet/>
      <dgm:spPr/>
      <dgm:t>
        <a:bodyPr/>
        <a:lstStyle/>
        <a:p>
          <a:endParaRPr lang="en-US" dirty="0"/>
        </a:p>
      </dgm:t>
    </dgm:pt>
    <dgm:pt modelId="{59F5D80D-D394-4DA8-B1EE-BFD2C35E8698}">
      <dgm:prSet/>
      <dgm:spPr/>
      <dgm:t>
        <a:bodyPr/>
        <a:lstStyle/>
        <a:p>
          <a:endParaRPr lang="en-US" dirty="0"/>
        </a:p>
      </dgm:t>
    </dgm:pt>
    <dgm:pt modelId="{F6DF53FE-CC41-4648-B644-9A13CD613414}" type="parTrans" cxnId="{EAADA3BC-EBE2-42C8-B9E0-3C38057A0A11}">
      <dgm:prSet/>
      <dgm:spPr/>
      <dgm:t>
        <a:bodyPr/>
        <a:lstStyle/>
        <a:p>
          <a:endParaRPr lang="en-US"/>
        </a:p>
      </dgm:t>
    </dgm:pt>
    <dgm:pt modelId="{A4FDAD97-0EA5-45C9-8762-1408CDFC1A27}" type="sibTrans" cxnId="{EAADA3BC-EBE2-42C8-B9E0-3C38057A0A11}">
      <dgm:prSet/>
      <dgm:spPr/>
      <dgm:t>
        <a:bodyPr/>
        <a:lstStyle/>
        <a:p>
          <a:endParaRPr lang="en-US" dirty="0"/>
        </a:p>
      </dgm:t>
    </dgm:pt>
    <dgm:pt modelId="{1BD29E34-8916-45A9-80A6-58C4AB44DFF5}">
      <dgm:prSet/>
      <dgm:spPr/>
      <dgm:t>
        <a:bodyPr/>
        <a:lstStyle/>
        <a:p>
          <a:endParaRPr lang="en-US" dirty="0"/>
        </a:p>
      </dgm:t>
    </dgm:pt>
    <dgm:pt modelId="{6A5BBF7B-F8A7-4654-83BB-1778F868C663}" type="parTrans" cxnId="{1B3F2CA2-7825-4CFD-9A64-DB308FB32A27}">
      <dgm:prSet/>
      <dgm:spPr/>
      <dgm:t>
        <a:bodyPr/>
        <a:lstStyle/>
        <a:p>
          <a:endParaRPr lang="en-US"/>
        </a:p>
      </dgm:t>
    </dgm:pt>
    <dgm:pt modelId="{25DF600C-192F-49B2-930A-B89C27D1471E}" type="sibTrans" cxnId="{1B3F2CA2-7825-4CFD-9A64-DB308FB32A27}">
      <dgm:prSet/>
      <dgm:spPr/>
      <dgm:t>
        <a:bodyPr/>
        <a:lstStyle/>
        <a:p>
          <a:endParaRPr lang="en-US" dirty="0"/>
        </a:p>
      </dgm:t>
    </dgm:pt>
    <dgm:pt modelId="{BCD4B6D1-2E17-4359-A953-212A9B519E85}">
      <dgm:prSet/>
      <dgm:spPr/>
      <dgm:t>
        <a:bodyPr/>
        <a:lstStyle/>
        <a:p>
          <a:endParaRPr lang="en-US" dirty="0"/>
        </a:p>
      </dgm:t>
    </dgm:pt>
    <dgm:pt modelId="{A72804B9-8062-4016-90E8-F9C7DC654C15}" type="parTrans" cxnId="{A45FA6CA-BF67-4968-BA2C-A3E181681DEA}">
      <dgm:prSet/>
      <dgm:spPr/>
      <dgm:t>
        <a:bodyPr/>
        <a:lstStyle/>
        <a:p>
          <a:endParaRPr lang="en-US"/>
        </a:p>
      </dgm:t>
    </dgm:pt>
    <dgm:pt modelId="{EAE485E3-A2DC-422A-B964-163E72C7D527}" type="sibTrans" cxnId="{A45FA6CA-BF67-4968-BA2C-A3E181681DEA}">
      <dgm:prSet/>
      <dgm:spPr/>
      <dgm:t>
        <a:bodyPr/>
        <a:lstStyle/>
        <a:p>
          <a:endParaRPr lang="en-US" dirty="0"/>
        </a:p>
      </dgm:t>
    </dgm:pt>
    <dgm:pt modelId="{57830796-B9E1-440E-A924-530949252A0A}">
      <dgm:prSet/>
      <dgm:spPr/>
      <dgm:t>
        <a:bodyPr/>
        <a:lstStyle/>
        <a:p>
          <a:endParaRPr lang="en-US" dirty="0"/>
        </a:p>
      </dgm:t>
    </dgm:pt>
    <dgm:pt modelId="{2970FDF5-07A3-4B2A-9F1E-E547137C5FF2}" type="parTrans" cxnId="{2E4A59F8-4858-4321-B26C-379298664746}">
      <dgm:prSet/>
      <dgm:spPr/>
      <dgm:t>
        <a:bodyPr/>
        <a:lstStyle/>
        <a:p>
          <a:endParaRPr lang="en-US"/>
        </a:p>
      </dgm:t>
    </dgm:pt>
    <dgm:pt modelId="{672359C6-6889-48DE-9B06-BCF13E50CF81}" type="sibTrans" cxnId="{2E4A59F8-4858-4321-B26C-379298664746}">
      <dgm:prSet/>
      <dgm:spPr/>
      <dgm:t>
        <a:bodyPr/>
        <a:lstStyle/>
        <a:p>
          <a:endParaRPr lang="en-US" dirty="0"/>
        </a:p>
      </dgm:t>
    </dgm:pt>
    <dgm:pt modelId="{9EC183D0-3CE1-4A18-882B-49A4F305FE23}">
      <dgm:prSet/>
      <dgm:spPr/>
      <dgm:t>
        <a:bodyPr/>
        <a:lstStyle/>
        <a:p>
          <a:endParaRPr lang="en-US" dirty="0"/>
        </a:p>
      </dgm:t>
    </dgm:pt>
    <dgm:pt modelId="{5529E8D0-F515-48AC-A324-5AF9603FF192}" type="parTrans" cxnId="{ECDEF66B-4DF3-4577-9794-0F5C1452E329}">
      <dgm:prSet/>
      <dgm:spPr/>
      <dgm:t>
        <a:bodyPr/>
        <a:lstStyle/>
        <a:p>
          <a:endParaRPr lang="en-US"/>
        </a:p>
      </dgm:t>
    </dgm:pt>
    <dgm:pt modelId="{FC636A7A-CAD8-4393-9B2E-188CE112CD10}" type="sibTrans" cxnId="{ECDEF66B-4DF3-4577-9794-0F5C1452E329}">
      <dgm:prSet/>
      <dgm:spPr/>
      <dgm:t>
        <a:bodyPr/>
        <a:lstStyle/>
        <a:p>
          <a:endParaRPr lang="en-US" dirty="0"/>
        </a:p>
      </dgm:t>
    </dgm:pt>
    <dgm:pt modelId="{1BCBAE4C-8C90-4307-A8B1-A7F25B803D11}">
      <dgm:prSet/>
      <dgm:spPr/>
      <dgm:t>
        <a:bodyPr/>
        <a:lstStyle/>
        <a:p>
          <a:endParaRPr lang="en-US" dirty="0"/>
        </a:p>
      </dgm:t>
    </dgm:pt>
    <dgm:pt modelId="{BDE3C914-1C3F-4AE1-8A4A-0399F6859853}" type="parTrans" cxnId="{26F03CFE-664C-46CE-9EC9-4D9EAEAA23F5}">
      <dgm:prSet/>
      <dgm:spPr/>
      <dgm:t>
        <a:bodyPr/>
        <a:lstStyle/>
        <a:p>
          <a:endParaRPr lang="en-US"/>
        </a:p>
      </dgm:t>
    </dgm:pt>
    <dgm:pt modelId="{9E68FA1B-32E4-4D3A-BDA9-F245DF7037EF}" type="sibTrans" cxnId="{26F03CFE-664C-46CE-9EC9-4D9EAEAA23F5}">
      <dgm:prSet/>
      <dgm:spPr/>
      <dgm:t>
        <a:bodyPr/>
        <a:lstStyle/>
        <a:p>
          <a:endParaRPr lang="en-US" dirty="0"/>
        </a:p>
      </dgm:t>
    </dgm:pt>
    <dgm:pt modelId="{05F9165C-A234-4634-B1A7-DCB7BA68D40C}">
      <dgm:prSet/>
      <dgm:spPr/>
      <dgm:t>
        <a:bodyPr/>
        <a:lstStyle/>
        <a:p>
          <a:endParaRPr lang="en-US" dirty="0"/>
        </a:p>
      </dgm:t>
    </dgm:pt>
    <dgm:pt modelId="{26966DA9-DC8C-4538-894C-0F8A7AD6A4D2}" type="parTrans" cxnId="{03727586-C177-4F9F-A8F5-7DEE69ED0297}">
      <dgm:prSet/>
      <dgm:spPr/>
      <dgm:t>
        <a:bodyPr/>
        <a:lstStyle/>
        <a:p>
          <a:endParaRPr lang="en-US"/>
        </a:p>
      </dgm:t>
    </dgm:pt>
    <dgm:pt modelId="{68C3C81B-18E8-41C4-BFC6-2C443E6EE655}" type="sibTrans" cxnId="{03727586-C177-4F9F-A8F5-7DEE69ED0297}">
      <dgm:prSet/>
      <dgm:spPr/>
      <dgm:t>
        <a:bodyPr/>
        <a:lstStyle/>
        <a:p>
          <a:endParaRPr lang="en-US" dirty="0"/>
        </a:p>
      </dgm:t>
    </dgm:pt>
    <dgm:pt modelId="{8F63D31F-83CD-4DB9-A0F4-0D259C5817DB}">
      <dgm:prSet/>
      <dgm:spPr/>
      <dgm:t>
        <a:bodyPr/>
        <a:lstStyle/>
        <a:p>
          <a:endParaRPr lang="en-US" dirty="0"/>
        </a:p>
      </dgm:t>
    </dgm:pt>
    <dgm:pt modelId="{62CF8A98-F58E-4911-89F5-912F4D8957CE}" type="parTrans" cxnId="{2B1FD8DA-568C-4E3E-8F87-09C87623F6FC}">
      <dgm:prSet/>
      <dgm:spPr/>
      <dgm:t>
        <a:bodyPr/>
        <a:lstStyle/>
        <a:p>
          <a:endParaRPr lang="en-US"/>
        </a:p>
      </dgm:t>
    </dgm:pt>
    <dgm:pt modelId="{A4F909E9-C1CF-4770-B928-FEF6E41B5333}" type="sibTrans" cxnId="{2B1FD8DA-568C-4E3E-8F87-09C87623F6FC}">
      <dgm:prSet/>
      <dgm:spPr/>
      <dgm:t>
        <a:bodyPr/>
        <a:lstStyle/>
        <a:p>
          <a:endParaRPr lang="en-US" dirty="0"/>
        </a:p>
      </dgm:t>
    </dgm:pt>
    <dgm:pt modelId="{F001FD18-B1D7-4F34-A7E1-10B3A14FEF0D}">
      <dgm:prSet/>
      <dgm:spPr/>
      <dgm:t>
        <a:bodyPr/>
        <a:lstStyle/>
        <a:p>
          <a:endParaRPr lang="en-US" dirty="0"/>
        </a:p>
      </dgm:t>
    </dgm:pt>
    <dgm:pt modelId="{47531BBA-A066-410C-90C4-75A7B3CF6C37}" type="parTrans" cxnId="{5F759883-6CAF-4793-892D-90FF307B7F39}">
      <dgm:prSet/>
      <dgm:spPr/>
      <dgm:t>
        <a:bodyPr/>
        <a:lstStyle/>
        <a:p>
          <a:endParaRPr lang="en-US"/>
        </a:p>
      </dgm:t>
    </dgm:pt>
    <dgm:pt modelId="{59F6F98C-7F28-44B6-AA26-C56ABFEA206B}" type="sibTrans" cxnId="{5F759883-6CAF-4793-892D-90FF307B7F39}">
      <dgm:prSet/>
      <dgm:spPr/>
      <dgm:t>
        <a:bodyPr/>
        <a:lstStyle/>
        <a:p>
          <a:endParaRPr lang="en-US" dirty="0"/>
        </a:p>
      </dgm:t>
    </dgm:pt>
    <dgm:pt modelId="{5F8AB2A9-0DCE-42A5-8039-31C151CDBC91}">
      <dgm:prSet/>
      <dgm:spPr/>
      <dgm:t>
        <a:bodyPr/>
        <a:lstStyle/>
        <a:p>
          <a:endParaRPr lang="en-US" dirty="0"/>
        </a:p>
      </dgm:t>
    </dgm:pt>
    <dgm:pt modelId="{AEE23759-AB27-4CCC-A9A6-CE4F64F73EE5}" type="parTrans" cxnId="{9ADC0165-9F81-4E1B-BCF9-F6EA5C631353}">
      <dgm:prSet/>
      <dgm:spPr/>
      <dgm:t>
        <a:bodyPr/>
        <a:lstStyle/>
        <a:p>
          <a:endParaRPr lang="en-US"/>
        </a:p>
      </dgm:t>
    </dgm:pt>
    <dgm:pt modelId="{64CB26BA-1509-422C-B1F7-93A921D3337E}" type="sibTrans" cxnId="{9ADC0165-9F81-4E1B-BCF9-F6EA5C631353}">
      <dgm:prSet/>
      <dgm:spPr/>
      <dgm:t>
        <a:bodyPr/>
        <a:lstStyle/>
        <a:p>
          <a:endParaRPr lang="en-US" dirty="0"/>
        </a:p>
      </dgm:t>
    </dgm:pt>
    <dgm:pt modelId="{7D49664A-84DE-42F7-9866-9BFD9F3DDC7A}">
      <dgm:prSet/>
      <dgm:spPr/>
      <dgm:t>
        <a:bodyPr/>
        <a:lstStyle/>
        <a:p>
          <a:endParaRPr lang="en-US" dirty="0"/>
        </a:p>
      </dgm:t>
    </dgm:pt>
    <dgm:pt modelId="{9C7FF349-70A2-4DFC-91A5-86A739E0760D}" type="parTrans" cxnId="{64D25225-7D7B-47A3-8597-E3D40B515F30}">
      <dgm:prSet/>
      <dgm:spPr/>
      <dgm:t>
        <a:bodyPr/>
        <a:lstStyle/>
        <a:p>
          <a:endParaRPr lang="en-US"/>
        </a:p>
      </dgm:t>
    </dgm:pt>
    <dgm:pt modelId="{BAC2B8D5-2C5B-4AE8-BBDD-D8E76DCD8C2E}" type="sibTrans" cxnId="{64D25225-7D7B-47A3-8597-E3D40B515F30}">
      <dgm:prSet/>
      <dgm:spPr/>
      <dgm:t>
        <a:bodyPr/>
        <a:lstStyle/>
        <a:p>
          <a:endParaRPr lang="en-US" dirty="0"/>
        </a:p>
      </dgm:t>
    </dgm:pt>
    <dgm:pt modelId="{AAACDA48-029D-447D-9AE8-BF1CB90887F8}">
      <dgm:prSet/>
      <dgm:spPr/>
      <dgm:t>
        <a:bodyPr/>
        <a:lstStyle/>
        <a:p>
          <a:endParaRPr lang="en-US" dirty="0"/>
        </a:p>
      </dgm:t>
    </dgm:pt>
    <dgm:pt modelId="{C5422A07-4233-4B7D-A876-C74DE877A7F9}" type="parTrans" cxnId="{F718ABBA-7C65-4F86-BEA7-DAD4C5EC588D}">
      <dgm:prSet/>
      <dgm:spPr/>
      <dgm:t>
        <a:bodyPr/>
        <a:lstStyle/>
        <a:p>
          <a:endParaRPr lang="en-US"/>
        </a:p>
      </dgm:t>
    </dgm:pt>
    <dgm:pt modelId="{35443D96-6A67-478A-A544-1C8155B5F62C}" type="sibTrans" cxnId="{F718ABBA-7C65-4F86-BEA7-DAD4C5EC588D}">
      <dgm:prSet/>
      <dgm:spPr/>
      <dgm:t>
        <a:bodyPr/>
        <a:lstStyle/>
        <a:p>
          <a:endParaRPr lang="en-US" dirty="0"/>
        </a:p>
      </dgm:t>
    </dgm:pt>
    <dgm:pt modelId="{C123F58B-2F00-4731-8318-EA8BAA60A69D}">
      <dgm:prSet/>
      <dgm:spPr/>
      <dgm:t>
        <a:bodyPr/>
        <a:lstStyle/>
        <a:p>
          <a:endParaRPr lang="en-US" dirty="0"/>
        </a:p>
      </dgm:t>
    </dgm:pt>
    <dgm:pt modelId="{ADD49D0A-F77A-4924-B2AC-3D10130090D6}" type="parTrans" cxnId="{79D0C8B5-7F77-4990-BC7D-E4DF8A30F093}">
      <dgm:prSet/>
      <dgm:spPr/>
      <dgm:t>
        <a:bodyPr/>
        <a:lstStyle/>
        <a:p>
          <a:endParaRPr lang="en-US"/>
        </a:p>
      </dgm:t>
    </dgm:pt>
    <dgm:pt modelId="{CA72D8A3-9D41-4F98-98F7-F56B1CBA674F}" type="sibTrans" cxnId="{79D0C8B5-7F77-4990-BC7D-E4DF8A30F093}">
      <dgm:prSet/>
      <dgm:spPr/>
      <dgm:t>
        <a:bodyPr/>
        <a:lstStyle/>
        <a:p>
          <a:endParaRPr lang="en-US" dirty="0"/>
        </a:p>
      </dgm:t>
    </dgm:pt>
    <dgm:pt modelId="{312A5487-8CD4-49FA-9CB2-6003233688EF}">
      <dgm:prSet/>
      <dgm:spPr/>
      <dgm:t>
        <a:bodyPr/>
        <a:lstStyle/>
        <a:p>
          <a:endParaRPr lang="en-US" dirty="0"/>
        </a:p>
      </dgm:t>
    </dgm:pt>
    <dgm:pt modelId="{6F986C7B-EB5E-4FA9-9F02-54203E6A38B2}" type="parTrans" cxnId="{33634B83-5D42-4E23-A534-1FD77063C5A8}">
      <dgm:prSet/>
      <dgm:spPr/>
      <dgm:t>
        <a:bodyPr/>
        <a:lstStyle/>
        <a:p>
          <a:endParaRPr lang="en-US"/>
        </a:p>
      </dgm:t>
    </dgm:pt>
    <dgm:pt modelId="{A241EA7C-0AE6-49DA-868A-F7E41DB8331E}" type="sibTrans" cxnId="{33634B83-5D42-4E23-A534-1FD77063C5A8}">
      <dgm:prSet/>
      <dgm:spPr/>
      <dgm:t>
        <a:bodyPr/>
        <a:lstStyle/>
        <a:p>
          <a:endParaRPr lang="en-US" dirty="0"/>
        </a:p>
      </dgm:t>
    </dgm:pt>
    <dgm:pt modelId="{1597604F-E09E-4305-A881-A6C94B72922F}">
      <dgm:prSet/>
      <dgm:spPr/>
      <dgm:t>
        <a:bodyPr/>
        <a:lstStyle/>
        <a:p>
          <a:endParaRPr lang="en-US" dirty="0"/>
        </a:p>
      </dgm:t>
    </dgm:pt>
    <dgm:pt modelId="{1C93F3EA-CA5B-4D9C-9828-8A8F702AE266}" type="parTrans" cxnId="{BE9314B0-2D93-4BAE-90C0-5B23814639B6}">
      <dgm:prSet/>
      <dgm:spPr/>
      <dgm:t>
        <a:bodyPr/>
        <a:lstStyle/>
        <a:p>
          <a:endParaRPr lang="en-US"/>
        </a:p>
      </dgm:t>
    </dgm:pt>
    <dgm:pt modelId="{0A68E33F-9E89-4D62-9E2C-1BD50C85F7CD}" type="sibTrans" cxnId="{BE9314B0-2D93-4BAE-90C0-5B23814639B6}">
      <dgm:prSet/>
      <dgm:spPr/>
      <dgm:t>
        <a:bodyPr/>
        <a:lstStyle/>
        <a:p>
          <a:endParaRPr lang="en-US" dirty="0"/>
        </a:p>
      </dgm:t>
    </dgm:pt>
    <dgm:pt modelId="{2EBE9275-B468-4EB1-8E25-88D20111E7BA}">
      <dgm:prSet/>
      <dgm:spPr/>
      <dgm:t>
        <a:bodyPr/>
        <a:lstStyle/>
        <a:p>
          <a:endParaRPr lang="en-US" dirty="0"/>
        </a:p>
      </dgm:t>
    </dgm:pt>
    <dgm:pt modelId="{8B4693AB-DA36-47D7-8ABC-9A12354AE94A}" type="parTrans" cxnId="{79BF3DB8-E6C9-4DF5-8226-B32513900662}">
      <dgm:prSet/>
      <dgm:spPr/>
      <dgm:t>
        <a:bodyPr/>
        <a:lstStyle/>
        <a:p>
          <a:endParaRPr lang="en-US"/>
        </a:p>
      </dgm:t>
    </dgm:pt>
    <dgm:pt modelId="{1DDDDFBA-4D76-49F6-8700-D108F438751F}" type="sibTrans" cxnId="{79BF3DB8-E6C9-4DF5-8226-B32513900662}">
      <dgm:prSet/>
      <dgm:spPr/>
      <dgm:t>
        <a:bodyPr/>
        <a:lstStyle/>
        <a:p>
          <a:endParaRPr lang="en-US" dirty="0"/>
        </a:p>
      </dgm:t>
    </dgm:pt>
    <dgm:pt modelId="{7526D0BF-45A5-478F-9A5B-EE961A48FCDF}">
      <dgm:prSet/>
      <dgm:spPr/>
      <dgm:t>
        <a:bodyPr/>
        <a:lstStyle/>
        <a:p>
          <a:endParaRPr lang="en-US" dirty="0"/>
        </a:p>
      </dgm:t>
    </dgm:pt>
    <dgm:pt modelId="{996DAE7B-6D7A-4B21-93D8-B18F6F145BC6}" type="parTrans" cxnId="{CC8F6BB5-E191-48E7-A4C1-3E8101813E85}">
      <dgm:prSet/>
      <dgm:spPr/>
      <dgm:t>
        <a:bodyPr/>
        <a:lstStyle/>
        <a:p>
          <a:endParaRPr lang="en-US"/>
        </a:p>
      </dgm:t>
    </dgm:pt>
    <dgm:pt modelId="{4DD6BCFF-384A-4E50-9E9B-FEA1467E91EE}" type="sibTrans" cxnId="{CC8F6BB5-E191-48E7-A4C1-3E8101813E85}">
      <dgm:prSet/>
      <dgm:spPr/>
      <dgm:t>
        <a:bodyPr/>
        <a:lstStyle/>
        <a:p>
          <a:endParaRPr lang="en-US" dirty="0"/>
        </a:p>
      </dgm:t>
    </dgm:pt>
    <dgm:pt modelId="{4391FAD7-E5E1-4ADD-BABB-49D666A6C4A7}">
      <dgm:prSet/>
      <dgm:spPr/>
      <dgm:t>
        <a:bodyPr/>
        <a:lstStyle/>
        <a:p>
          <a:endParaRPr lang="en-US" dirty="0"/>
        </a:p>
      </dgm:t>
    </dgm:pt>
    <dgm:pt modelId="{F1E7FB59-9301-4001-B4A0-65FF76242832}" type="parTrans" cxnId="{33836BAF-8815-468A-9D3E-0ABF734FD1D3}">
      <dgm:prSet/>
      <dgm:spPr/>
      <dgm:t>
        <a:bodyPr/>
        <a:lstStyle/>
        <a:p>
          <a:endParaRPr lang="en-US"/>
        </a:p>
      </dgm:t>
    </dgm:pt>
    <dgm:pt modelId="{B5C9AB9C-C866-47C2-B79F-DC6148AB2159}" type="sibTrans" cxnId="{33836BAF-8815-468A-9D3E-0ABF734FD1D3}">
      <dgm:prSet/>
      <dgm:spPr/>
      <dgm:t>
        <a:bodyPr/>
        <a:lstStyle/>
        <a:p>
          <a:endParaRPr lang="en-US" dirty="0"/>
        </a:p>
      </dgm:t>
    </dgm:pt>
    <dgm:pt modelId="{DF292957-65C8-4776-85F8-AE26E3681959}">
      <dgm:prSet/>
      <dgm:spPr/>
      <dgm:t>
        <a:bodyPr/>
        <a:lstStyle/>
        <a:p>
          <a:endParaRPr lang="en-US" dirty="0"/>
        </a:p>
      </dgm:t>
    </dgm:pt>
    <dgm:pt modelId="{7849EA01-2032-47BB-AFF2-66E1E4C3A822}" type="parTrans" cxnId="{0116FD4E-B3CD-4D10-B6B1-FB0C240CE17A}">
      <dgm:prSet/>
      <dgm:spPr/>
      <dgm:t>
        <a:bodyPr/>
        <a:lstStyle/>
        <a:p>
          <a:endParaRPr lang="en-US"/>
        </a:p>
      </dgm:t>
    </dgm:pt>
    <dgm:pt modelId="{2B571596-2306-4648-89E7-BD54FEF25627}" type="sibTrans" cxnId="{0116FD4E-B3CD-4D10-B6B1-FB0C240CE17A}">
      <dgm:prSet/>
      <dgm:spPr/>
      <dgm:t>
        <a:bodyPr/>
        <a:lstStyle/>
        <a:p>
          <a:endParaRPr lang="en-US" dirty="0"/>
        </a:p>
      </dgm:t>
    </dgm:pt>
    <dgm:pt modelId="{BA244016-B941-46B9-B2A4-AA50A300C9B1}">
      <dgm:prSet/>
      <dgm:spPr/>
      <dgm:t>
        <a:bodyPr/>
        <a:lstStyle/>
        <a:p>
          <a:endParaRPr lang="en-US" dirty="0"/>
        </a:p>
      </dgm:t>
    </dgm:pt>
    <dgm:pt modelId="{17FA0F1C-F480-46FA-9FDA-CAF08D0B3F5A}" type="parTrans" cxnId="{43F81770-F772-478D-8EE4-9EF473A2C5F2}">
      <dgm:prSet/>
      <dgm:spPr/>
      <dgm:t>
        <a:bodyPr/>
        <a:lstStyle/>
        <a:p>
          <a:endParaRPr lang="en-US"/>
        </a:p>
      </dgm:t>
    </dgm:pt>
    <dgm:pt modelId="{12ED0D91-6CB8-4B92-ABBE-16130FA2E610}" type="sibTrans" cxnId="{43F81770-F772-478D-8EE4-9EF473A2C5F2}">
      <dgm:prSet/>
      <dgm:spPr/>
      <dgm:t>
        <a:bodyPr/>
        <a:lstStyle/>
        <a:p>
          <a:endParaRPr lang="en-US" dirty="0"/>
        </a:p>
      </dgm:t>
    </dgm:pt>
    <dgm:pt modelId="{ED3E6817-CA99-4A92-9672-7767C60D3AFC}">
      <dgm:prSet/>
      <dgm:spPr/>
      <dgm:t>
        <a:bodyPr/>
        <a:lstStyle/>
        <a:p>
          <a:endParaRPr lang="en-US" dirty="0"/>
        </a:p>
      </dgm:t>
    </dgm:pt>
    <dgm:pt modelId="{570B50CE-5E5F-492C-A6CE-FAA86B61FEE6}" type="parTrans" cxnId="{6020CAE6-E682-4263-87D3-3757BDA5C5BB}">
      <dgm:prSet/>
      <dgm:spPr/>
      <dgm:t>
        <a:bodyPr/>
        <a:lstStyle/>
        <a:p>
          <a:endParaRPr lang="en-US"/>
        </a:p>
      </dgm:t>
    </dgm:pt>
    <dgm:pt modelId="{74E4A9B3-3139-47CD-AD62-A42D0EB3995C}" type="sibTrans" cxnId="{6020CAE6-E682-4263-87D3-3757BDA5C5BB}">
      <dgm:prSet/>
      <dgm:spPr/>
      <dgm:t>
        <a:bodyPr/>
        <a:lstStyle/>
        <a:p>
          <a:endParaRPr lang="en-US" dirty="0"/>
        </a:p>
      </dgm:t>
    </dgm:pt>
    <dgm:pt modelId="{A26368B7-1095-4A58-BFE6-7B8629CCDB76}">
      <dgm:prSet/>
      <dgm:spPr/>
      <dgm:t>
        <a:bodyPr/>
        <a:lstStyle/>
        <a:p>
          <a:endParaRPr lang="en-US" dirty="0"/>
        </a:p>
      </dgm:t>
    </dgm:pt>
    <dgm:pt modelId="{F926A632-3F82-44B7-9B0C-54EDBDFB1339}" type="parTrans" cxnId="{84F658BE-028D-4EFF-9AFB-B1BB4A47F685}">
      <dgm:prSet/>
      <dgm:spPr/>
      <dgm:t>
        <a:bodyPr/>
        <a:lstStyle/>
        <a:p>
          <a:endParaRPr lang="en-US"/>
        </a:p>
      </dgm:t>
    </dgm:pt>
    <dgm:pt modelId="{69DBDE16-2128-423C-AB04-D3C2C0881A38}" type="sibTrans" cxnId="{84F658BE-028D-4EFF-9AFB-B1BB4A47F685}">
      <dgm:prSet/>
      <dgm:spPr/>
      <dgm:t>
        <a:bodyPr/>
        <a:lstStyle/>
        <a:p>
          <a:endParaRPr lang="en-US" dirty="0"/>
        </a:p>
      </dgm:t>
    </dgm:pt>
    <dgm:pt modelId="{B2133BDF-4000-4B5B-AE40-987170B1B61F}">
      <dgm:prSet/>
      <dgm:spPr/>
      <dgm:t>
        <a:bodyPr/>
        <a:lstStyle/>
        <a:p>
          <a:endParaRPr lang="en-US" dirty="0"/>
        </a:p>
      </dgm:t>
    </dgm:pt>
    <dgm:pt modelId="{78DD5593-63E5-4526-ACC4-B672B2E0D1F1}" type="parTrans" cxnId="{AD9C2D70-6AB8-479D-9A79-731CDEDFCC29}">
      <dgm:prSet/>
      <dgm:spPr/>
      <dgm:t>
        <a:bodyPr/>
        <a:lstStyle/>
        <a:p>
          <a:endParaRPr lang="en-US"/>
        </a:p>
      </dgm:t>
    </dgm:pt>
    <dgm:pt modelId="{F8A8AFFD-E262-4C58-84FA-CA9933DA9A32}" type="sibTrans" cxnId="{AD9C2D70-6AB8-479D-9A79-731CDEDFCC29}">
      <dgm:prSet/>
      <dgm:spPr/>
      <dgm:t>
        <a:bodyPr/>
        <a:lstStyle/>
        <a:p>
          <a:endParaRPr lang="en-US" dirty="0"/>
        </a:p>
      </dgm:t>
    </dgm:pt>
    <dgm:pt modelId="{56EE6181-8957-4FE0-91F7-0E7767321D74}">
      <dgm:prSet/>
      <dgm:spPr/>
      <dgm:t>
        <a:bodyPr/>
        <a:lstStyle/>
        <a:p>
          <a:endParaRPr lang="en-US" dirty="0"/>
        </a:p>
      </dgm:t>
    </dgm:pt>
    <dgm:pt modelId="{708EED9E-74DD-4C99-9872-E67687122915}" type="parTrans" cxnId="{D27AA462-6698-4923-9421-47820B644488}">
      <dgm:prSet/>
      <dgm:spPr/>
      <dgm:t>
        <a:bodyPr/>
        <a:lstStyle/>
        <a:p>
          <a:endParaRPr lang="en-US"/>
        </a:p>
      </dgm:t>
    </dgm:pt>
    <dgm:pt modelId="{D7AD315B-0060-4B2C-BA42-07A72CF0DF62}" type="sibTrans" cxnId="{D27AA462-6698-4923-9421-47820B644488}">
      <dgm:prSet/>
      <dgm:spPr/>
      <dgm:t>
        <a:bodyPr/>
        <a:lstStyle/>
        <a:p>
          <a:endParaRPr lang="en-US" dirty="0"/>
        </a:p>
      </dgm:t>
    </dgm:pt>
    <dgm:pt modelId="{F82F01E0-1BCF-432A-834D-D0718C225E79}">
      <dgm:prSet/>
      <dgm:spPr/>
      <dgm:t>
        <a:bodyPr/>
        <a:lstStyle/>
        <a:p>
          <a:endParaRPr lang="en-US" dirty="0"/>
        </a:p>
      </dgm:t>
    </dgm:pt>
    <dgm:pt modelId="{AA715B28-8262-4AEC-9B11-A1F3E142AEE3}" type="parTrans" cxnId="{3F904190-EC7A-468F-8079-9E0D0309FE61}">
      <dgm:prSet/>
      <dgm:spPr/>
      <dgm:t>
        <a:bodyPr/>
        <a:lstStyle/>
        <a:p>
          <a:endParaRPr lang="en-US"/>
        </a:p>
      </dgm:t>
    </dgm:pt>
    <dgm:pt modelId="{73E57CB0-43F1-4C49-8823-A48B6805997E}" type="sibTrans" cxnId="{3F904190-EC7A-468F-8079-9E0D0309FE61}">
      <dgm:prSet/>
      <dgm:spPr/>
      <dgm:t>
        <a:bodyPr/>
        <a:lstStyle/>
        <a:p>
          <a:endParaRPr lang="en-US" dirty="0"/>
        </a:p>
      </dgm:t>
    </dgm:pt>
    <dgm:pt modelId="{69B5AF83-9CA8-4331-BB93-A02B0A37E7C4}">
      <dgm:prSet/>
      <dgm:spPr/>
      <dgm:t>
        <a:bodyPr/>
        <a:lstStyle/>
        <a:p>
          <a:endParaRPr lang="en-US" dirty="0"/>
        </a:p>
      </dgm:t>
    </dgm:pt>
    <dgm:pt modelId="{52A0F8EA-812A-497C-B88E-1BDAD1AB875F}" type="parTrans" cxnId="{08DFD441-4774-4D0E-8F97-07EC50B50EE3}">
      <dgm:prSet/>
      <dgm:spPr/>
      <dgm:t>
        <a:bodyPr/>
        <a:lstStyle/>
        <a:p>
          <a:endParaRPr lang="en-US"/>
        </a:p>
      </dgm:t>
    </dgm:pt>
    <dgm:pt modelId="{6E35783B-B4B9-4AF3-BB68-EC2DB3060BE5}" type="sibTrans" cxnId="{08DFD441-4774-4D0E-8F97-07EC50B50EE3}">
      <dgm:prSet/>
      <dgm:spPr/>
      <dgm:t>
        <a:bodyPr/>
        <a:lstStyle/>
        <a:p>
          <a:endParaRPr lang="en-US" dirty="0"/>
        </a:p>
      </dgm:t>
    </dgm:pt>
    <dgm:pt modelId="{5A0D382F-1AEE-4869-A6BD-89E7CCC2BA45}">
      <dgm:prSet/>
      <dgm:spPr/>
      <dgm:t>
        <a:bodyPr/>
        <a:lstStyle/>
        <a:p>
          <a:endParaRPr lang="en-US" dirty="0"/>
        </a:p>
      </dgm:t>
    </dgm:pt>
    <dgm:pt modelId="{C61944CD-ABD5-46A1-BF21-1EDB1D2E311C}" type="parTrans" cxnId="{8B7F3749-F4E6-4473-82BE-3F7FAAEDF5A5}">
      <dgm:prSet/>
      <dgm:spPr/>
      <dgm:t>
        <a:bodyPr/>
        <a:lstStyle/>
        <a:p>
          <a:endParaRPr lang="en-US"/>
        </a:p>
      </dgm:t>
    </dgm:pt>
    <dgm:pt modelId="{86E08DD8-37F0-43EA-A4C6-F12B07A372C7}" type="sibTrans" cxnId="{8B7F3749-F4E6-4473-82BE-3F7FAAEDF5A5}">
      <dgm:prSet/>
      <dgm:spPr/>
      <dgm:t>
        <a:bodyPr/>
        <a:lstStyle/>
        <a:p>
          <a:endParaRPr lang="en-US" dirty="0"/>
        </a:p>
      </dgm:t>
    </dgm:pt>
    <dgm:pt modelId="{6E44D217-0802-4975-8DF8-F7C136B68DB7}">
      <dgm:prSet/>
      <dgm:spPr/>
      <dgm:t>
        <a:bodyPr/>
        <a:lstStyle/>
        <a:p>
          <a:endParaRPr lang="en-US" dirty="0"/>
        </a:p>
      </dgm:t>
    </dgm:pt>
    <dgm:pt modelId="{CB27C74D-2568-4D83-8948-2A0E7A73E53C}" type="parTrans" cxnId="{EBF0F276-347C-4207-9A17-D11421AF7ECD}">
      <dgm:prSet/>
      <dgm:spPr/>
      <dgm:t>
        <a:bodyPr/>
        <a:lstStyle/>
        <a:p>
          <a:endParaRPr lang="en-US"/>
        </a:p>
      </dgm:t>
    </dgm:pt>
    <dgm:pt modelId="{873D13AE-B310-4B50-82C5-564D626D2011}" type="sibTrans" cxnId="{EBF0F276-347C-4207-9A17-D11421AF7ECD}">
      <dgm:prSet/>
      <dgm:spPr/>
      <dgm:t>
        <a:bodyPr/>
        <a:lstStyle/>
        <a:p>
          <a:endParaRPr lang="en-US" dirty="0"/>
        </a:p>
      </dgm:t>
    </dgm:pt>
    <dgm:pt modelId="{59D5850F-42D1-4509-9BFE-77DA75D32FAC}">
      <dgm:prSet/>
      <dgm:spPr/>
      <dgm:t>
        <a:bodyPr/>
        <a:lstStyle/>
        <a:p>
          <a:endParaRPr lang="en-US" dirty="0"/>
        </a:p>
      </dgm:t>
    </dgm:pt>
    <dgm:pt modelId="{998E6483-F6A6-41F0-BC38-EC9E12942727}" type="parTrans" cxnId="{EF67F12C-549C-4945-9650-11C3183DFF27}">
      <dgm:prSet/>
      <dgm:spPr/>
      <dgm:t>
        <a:bodyPr/>
        <a:lstStyle/>
        <a:p>
          <a:endParaRPr lang="en-US"/>
        </a:p>
      </dgm:t>
    </dgm:pt>
    <dgm:pt modelId="{2B529A43-2363-4B46-911E-9D0EF25B4F36}" type="sibTrans" cxnId="{EF67F12C-549C-4945-9650-11C3183DFF27}">
      <dgm:prSet/>
      <dgm:spPr/>
      <dgm:t>
        <a:bodyPr/>
        <a:lstStyle/>
        <a:p>
          <a:endParaRPr lang="en-US" dirty="0"/>
        </a:p>
      </dgm:t>
    </dgm:pt>
    <dgm:pt modelId="{9F16DEB4-2D88-4237-BB26-EE193361411A}">
      <dgm:prSet/>
      <dgm:spPr/>
      <dgm:t>
        <a:bodyPr/>
        <a:lstStyle/>
        <a:p>
          <a:endParaRPr lang="en-US" dirty="0"/>
        </a:p>
      </dgm:t>
    </dgm:pt>
    <dgm:pt modelId="{7982B65A-B6BA-45FB-920E-8CB144FB834B}" type="parTrans" cxnId="{DB81E75D-6339-4802-85DD-65254615E93B}">
      <dgm:prSet/>
      <dgm:spPr/>
      <dgm:t>
        <a:bodyPr/>
        <a:lstStyle/>
        <a:p>
          <a:endParaRPr lang="en-US"/>
        </a:p>
      </dgm:t>
    </dgm:pt>
    <dgm:pt modelId="{C19C4BDD-2213-41DF-A53B-E2080BDC6AC6}" type="sibTrans" cxnId="{DB81E75D-6339-4802-85DD-65254615E93B}">
      <dgm:prSet/>
      <dgm:spPr/>
      <dgm:t>
        <a:bodyPr/>
        <a:lstStyle/>
        <a:p>
          <a:endParaRPr lang="en-US" dirty="0"/>
        </a:p>
      </dgm:t>
    </dgm:pt>
    <dgm:pt modelId="{5788DBF4-34B6-4C26-980E-7062BBC88091}">
      <dgm:prSet/>
      <dgm:spPr/>
      <dgm:t>
        <a:bodyPr/>
        <a:lstStyle/>
        <a:p>
          <a:endParaRPr lang="en-US" dirty="0"/>
        </a:p>
      </dgm:t>
    </dgm:pt>
    <dgm:pt modelId="{E89C8546-8D00-4BCE-BF01-083E1F9A4BBE}" type="parTrans" cxnId="{A94E1E98-18A1-4716-B6FB-67F099EFBBB4}">
      <dgm:prSet/>
      <dgm:spPr/>
      <dgm:t>
        <a:bodyPr/>
        <a:lstStyle/>
        <a:p>
          <a:endParaRPr lang="en-US"/>
        </a:p>
      </dgm:t>
    </dgm:pt>
    <dgm:pt modelId="{39815DA4-6D5A-4ECF-8C2C-C40A2BB0DBA6}" type="sibTrans" cxnId="{A94E1E98-18A1-4716-B6FB-67F099EFBBB4}">
      <dgm:prSet/>
      <dgm:spPr/>
      <dgm:t>
        <a:bodyPr/>
        <a:lstStyle/>
        <a:p>
          <a:endParaRPr lang="en-US" dirty="0"/>
        </a:p>
      </dgm:t>
    </dgm:pt>
    <dgm:pt modelId="{644B0026-BEE6-45AC-B72A-F8BFB9EE0E82}">
      <dgm:prSet/>
      <dgm:spPr/>
      <dgm:t>
        <a:bodyPr/>
        <a:lstStyle/>
        <a:p>
          <a:endParaRPr lang="en-US" dirty="0"/>
        </a:p>
      </dgm:t>
    </dgm:pt>
    <dgm:pt modelId="{554FDC5B-6990-4DBE-AAA4-AA9861FDA372}" type="parTrans" cxnId="{F3F11D2B-B16E-47E0-876B-A599316C3141}">
      <dgm:prSet/>
      <dgm:spPr/>
      <dgm:t>
        <a:bodyPr/>
        <a:lstStyle/>
        <a:p>
          <a:endParaRPr lang="en-US"/>
        </a:p>
      </dgm:t>
    </dgm:pt>
    <dgm:pt modelId="{91E5E8F0-39A5-4E73-A7C8-125C237D1170}" type="sibTrans" cxnId="{F3F11D2B-B16E-47E0-876B-A599316C3141}">
      <dgm:prSet/>
      <dgm:spPr/>
      <dgm:t>
        <a:bodyPr/>
        <a:lstStyle/>
        <a:p>
          <a:endParaRPr lang="en-US" dirty="0"/>
        </a:p>
      </dgm:t>
    </dgm:pt>
    <dgm:pt modelId="{A40F6EAB-2B60-4CC1-9F49-D5903D3A616E}">
      <dgm:prSet/>
      <dgm:spPr/>
      <dgm:t>
        <a:bodyPr/>
        <a:lstStyle/>
        <a:p>
          <a:endParaRPr lang="en-US" dirty="0"/>
        </a:p>
      </dgm:t>
    </dgm:pt>
    <dgm:pt modelId="{F4D7EDD7-9115-44DB-8D8A-E38036FA3738}" type="parTrans" cxnId="{F9246AA4-89DE-4505-8C6D-C0CFB0CF9EC5}">
      <dgm:prSet/>
      <dgm:spPr/>
      <dgm:t>
        <a:bodyPr/>
        <a:lstStyle/>
        <a:p>
          <a:endParaRPr lang="en-US"/>
        </a:p>
      </dgm:t>
    </dgm:pt>
    <dgm:pt modelId="{3ACAB2F6-3910-4D69-8736-C9991D30DB30}" type="sibTrans" cxnId="{F9246AA4-89DE-4505-8C6D-C0CFB0CF9EC5}">
      <dgm:prSet/>
      <dgm:spPr/>
      <dgm:t>
        <a:bodyPr/>
        <a:lstStyle/>
        <a:p>
          <a:endParaRPr lang="en-US" dirty="0"/>
        </a:p>
      </dgm:t>
    </dgm:pt>
    <dgm:pt modelId="{01209924-388A-4250-B08E-117FC77350F4}">
      <dgm:prSet/>
      <dgm:spPr/>
      <dgm:t>
        <a:bodyPr/>
        <a:lstStyle/>
        <a:p>
          <a:endParaRPr lang="en-US" dirty="0"/>
        </a:p>
      </dgm:t>
    </dgm:pt>
    <dgm:pt modelId="{E62947DF-C385-4541-A312-E52B21ED4FCA}" type="parTrans" cxnId="{79A5F3A2-8CA3-4D24-AC46-666013183383}">
      <dgm:prSet/>
      <dgm:spPr/>
      <dgm:t>
        <a:bodyPr/>
        <a:lstStyle/>
        <a:p>
          <a:endParaRPr lang="en-US"/>
        </a:p>
      </dgm:t>
    </dgm:pt>
    <dgm:pt modelId="{07D44A3D-B9E7-4A59-8407-0DE9361B04F4}" type="sibTrans" cxnId="{79A5F3A2-8CA3-4D24-AC46-666013183383}">
      <dgm:prSet/>
      <dgm:spPr/>
      <dgm:t>
        <a:bodyPr/>
        <a:lstStyle/>
        <a:p>
          <a:endParaRPr lang="en-US" dirty="0"/>
        </a:p>
      </dgm:t>
    </dgm:pt>
    <dgm:pt modelId="{1CEAA633-CB89-486A-901D-BE8AE895C821}">
      <dgm:prSet/>
      <dgm:spPr/>
      <dgm:t>
        <a:bodyPr/>
        <a:lstStyle/>
        <a:p>
          <a:endParaRPr lang="en-US" dirty="0"/>
        </a:p>
      </dgm:t>
    </dgm:pt>
    <dgm:pt modelId="{85E4AD6C-201F-448E-AB33-65566C56E879}" type="parTrans" cxnId="{2F48FC6C-9E2F-4D34-97E0-7B62809CD310}">
      <dgm:prSet/>
      <dgm:spPr/>
      <dgm:t>
        <a:bodyPr/>
        <a:lstStyle/>
        <a:p>
          <a:endParaRPr lang="en-US"/>
        </a:p>
      </dgm:t>
    </dgm:pt>
    <dgm:pt modelId="{EC22FD24-55FA-470B-A11F-A2C02811CC71}" type="sibTrans" cxnId="{2F48FC6C-9E2F-4D34-97E0-7B62809CD310}">
      <dgm:prSet/>
      <dgm:spPr/>
      <dgm:t>
        <a:bodyPr/>
        <a:lstStyle/>
        <a:p>
          <a:endParaRPr lang="en-US" dirty="0"/>
        </a:p>
      </dgm:t>
    </dgm:pt>
    <dgm:pt modelId="{5700A27C-35E2-48E3-9FD1-4CAD5F3ABE6E}">
      <dgm:prSet/>
      <dgm:spPr/>
      <dgm:t>
        <a:bodyPr/>
        <a:lstStyle/>
        <a:p>
          <a:endParaRPr lang="en-US" dirty="0"/>
        </a:p>
      </dgm:t>
    </dgm:pt>
    <dgm:pt modelId="{7CEEA0C1-E05C-4187-B6CD-7F9A41B7F762}" type="parTrans" cxnId="{E319CD11-DA9C-4216-8A1C-BFC767C69980}">
      <dgm:prSet/>
      <dgm:spPr/>
      <dgm:t>
        <a:bodyPr/>
        <a:lstStyle/>
        <a:p>
          <a:endParaRPr lang="en-US"/>
        </a:p>
      </dgm:t>
    </dgm:pt>
    <dgm:pt modelId="{F2853326-F96C-4388-AFDB-4A2C4E743824}" type="sibTrans" cxnId="{E319CD11-DA9C-4216-8A1C-BFC767C69980}">
      <dgm:prSet/>
      <dgm:spPr/>
      <dgm:t>
        <a:bodyPr/>
        <a:lstStyle/>
        <a:p>
          <a:endParaRPr lang="en-US" dirty="0"/>
        </a:p>
      </dgm:t>
    </dgm:pt>
    <dgm:pt modelId="{E5184F2B-2C20-4D33-94A8-E6B381F2AA89}">
      <dgm:prSet/>
      <dgm:spPr/>
      <dgm:t>
        <a:bodyPr/>
        <a:lstStyle/>
        <a:p>
          <a:endParaRPr lang="en-US" dirty="0"/>
        </a:p>
      </dgm:t>
    </dgm:pt>
    <dgm:pt modelId="{EA072171-E1D3-42D9-90FB-F6BF8A9DC275}" type="parTrans" cxnId="{12C38EF6-A2D9-4441-B7C7-2AD0408D165E}">
      <dgm:prSet/>
      <dgm:spPr/>
      <dgm:t>
        <a:bodyPr/>
        <a:lstStyle/>
        <a:p>
          <a:endParaRPr lang="en-US"/>
        </a:p>
      </dgm:t>
    </dgm:pt>
    <dgm:pt modelId="{CA1064A9-8743-41E2-AE44-DEDB5E26EACD}" type="sibTrans" cxnId="{12C38EF6-A2D9-4441-B7C7-2AD0408D165E}">
      <dgm:prSet/>
      <dgm:spPr/>
      <dgm:t>
        <a:bodyPr/>
        <a:lstStyle/>
        <a:p>
          <a:endParaRPr lang="en-US" dirty="0"/>
        </a:p>
      </dgm:t>
    </dgm:pt>
    <dgm:pt modelId="{19319B2C-5BDC-4EB3-A674-97A1478B545E}">
      <dgm:prSet/>
      <dgm:spPr/>
      <dgm:t>
        <a:bodyPr/>
        <a:lstStyle/>
        <a:p>
          <a:endParaRPr lang="en-US" dirty="0"/>
        </a:p>
      </dgm:t>
    </dgm:pt>
    <dgm:pt modelId="{F553D456-F731-4D3A-B46D-F817CB7F5851}" type="parTrans" cxnId="{A61335C6-83C9-40B2-B635-638704B41FB6}">
      <dgm:prSet/>
      <dgm:spPr/>
      <dgm:t>
        <a:bodyPr/>
        <a:lstStyle/>
        <a:p>
          <a:endParaRPr lang="en-US"/>
        </a:p>
      </dgm:t>
    </dgm:pt>
    <dgm:pt modelId="{B2ADDBB6-F258-45A2-8853-0F7137E8E7A9}" type="sibTrans" cxnId="{A61335C6-83C9-40B2-B635-638704B41FB6}">
      <dgm:prSet/>
      <dgm:spPr/>
      <dgm:t>
        <a:bodyPr/>
        <a:lstStyle/>
        <a:p>
          <a:endParaRPr lang="en-US" dirty="0"/>
        </a:p>
      </dgm:t>
    </dgm:pt>
    <dgm:pt modelId="{32DCDF77-CF91-44D2-A631-ECBBA96CD7C1}">
      <dgm:prSet/>
      <dgm:spPr/>
      <dgm:t>
        <a:bodyPr/>
        <a:lstStyle/>
        <a:p>
          <a:endParaRPr lang="en-US" dirty="0"/>
        </a:p>
      </dgm:t>
    </dgm:pt>
    <dgm:pt modelId="{A91D9FEE-F377-4D6C-AB4B-31C0AA11D758}" type="parTrans" cxnId="{7713B148-14ED-473A-AD7C-0817C71F1F75}">
      <dgm:prSet/>
      <dgm:spPr/>
      <dgm:t>
        <a:bodyPr/>
        <a:lstStyle/>
        <a:p>
          <a:endParaRPr lang="en-US"/>
        </a:p>
      </dgm:t>
    </dgm:pt>
    <dgm:pt modelId="{A4C54538-F7D4-4311-A51D-4E2F34EA916C}" type="sibTrans" cxnId="{7713B148-14ED-473A-AD7C-0817C71F1F75}">
      <dgm:prSet/>
      <dgm:spPr/>
      <dgm:t>
        <a:bodyPr/>
        <a:lstStyle/>
        <a:p>
          <a:endParaRPr lang="en-US" dirty="0"/>
        </a:p>
      </dgm:t>
    </dgm:pt>
    <dgm:pt modelId="{5F2EF8CF-431B-45E9-8F94-2DA9BB4297A8}">
      <dgm:prSet/>
      <dgm:spPr/>
      <dgm:t>
        <a:bodyPr/>
        <a:lstStyle/>
        <a:p>
          <a:endParaRPr lang="en-US" dirty="0"/>
        </a:p>
      </dgm:t>
    </dgm:pt>
    <dgm:pt modelId="{EF3B0539-08F0-4AEB-8B05-C7438EBEC90D}" type="parTrans" cxnId="{39A1F472-3E0B-438E-A508-FE898CEA4CB4}">
      <dgm:prSet/>
      <dgm:spPr/>
      <dgm:t>
        <a:bodyPr/>
        <a:lstStyle/>
        <a:p>
          <a:endParaRPr lang="en-US"/>
        </a:p>
      </dgm:t>
    </dgm:pt>
    <dgm:pt modelId="{E7380703-8E28-4A7A-8627-0A55F51FBAA5}" type="sibTrans" cxnId="{39A1F472-3E0B-438E-A508-FE898CEA4CB4}">
      <dgm:prSet/>
      <dgm:spPr/>
      <dgm:t>
        <a:bodyPr/>
        <a:lstStyle/>
        <a:p>
          <a:endParaRPr lang="en-US" dirty="0"/>
        </a:p>
      </dgm:t>
    </dgm:pt>
    <dgm:pt modelId="{B75DCA52-BF81-436A-AA73-2680B03C914A}">
      <dgm:prSet/>
      <dgm:spPr/>
      <dgm:t>
        <a:bodyPr/>
        <a:lstStyle/>
        <a:p>
          <a:endParaRPr lang="en-US" dirty="0"/>
        </a:p>
      </dgm:t>
    </dgm:pt>
    <dgm:pt modelId="{3FDC77C7-42D0-4118-88A1-C82C79A4EA03}" type="parTrans" cxnId="{FA4B331D-E821-4BC7-84CC-523B6B28A5B8}">
      <dgm:prSet/>
      <dgm:spPr/>
      <dgm:t>
        <a:bodyPr/>
        <a:lstStyle/>
        <a:p>
          <a:endParaRPr lang="en-US"/>
        </a:p>
      </dgm:t>
    </dgm:pt>
    <dgm:pt modelId="{897CAD2D-F73B-470D-B77D-BCB32DA560D4}" type="sibTrans" cxnId="{FA4B331D-E821-4BC7-84CC-523B6B28A5B8}">
      <dgm:prSet/>
      <dgm:spPr/>
      <dgm:t>
        <a:bodyPr/>
        <a:lstStyle/>
        <a:p>
          <a:endParaRPr lang="en-US" dirty="0"/>
        </a:p>
      </dgm:t>
    </dgm:pt>
    <dgm:pt modelId="{39148D83-4879-4E9B-AE84-10D20CF147C3}">
      <dgm:prSet/>
      <dgm:spPr/>
      <dgm:t>
        <a:bodyPr/>
        <a:lstStyle/>
        <a:p>
          <a:endParaRPr lang="en-US" dirty="0"/>
        </a:p>
      </dgm:t>
    </dgm:pt>
    <dgm:pt modelId="{0648DC5F-1B7B-4F70-B147-70F19C532AA1}" type="parTrans" cxnId="{14F13E80-1149-4A0F-A4B5-58EAF15ECA23}">
      <dgm:prSet/>
      <dgm:spPr/>
      <dgm:t>
        <a:bodyPr/>
        <a:lstStyle/>
        <a:p>
          <a:endParaRPr lang="en-US"/>
        </a:p>
      </dgm:t>
    </dgm:pt>
    <dgm:pt modelId="{901D3EC9-C2CB-4B80-BFE1-3F4CF8FDB584}" type="sibTrans" cxnId="{14F13E80-1149-4A0F-A4B5-58EAF15ECA23}">
      <dgm:prSet/>
      <dgm:spPr/>
      <dgm:t>
        <a:bodyPr/>
        <a:lstStyle/>
        <a:p>
          <a:endParaRPr lang="en-US" dirty="0"/>
        </a:p>
      </dgm:t>
    </dgm:pt>
    <dgm:pt modelId="{579EF5EA-2842-4ADF-99C3-1421009C0FB3}" type="pres">
      <dgm:prSet presAssocID="{F782ACB2-4612-4553-92E3-6A48A4C26154}" presName="cycle" presStyleCnt="0">
        <dgm:presLayoutVars>
          <dgm:dir/>
          <dgm:resizeHandles val="exact"/>
        </dgm:presLayoutVars>
      </dgm:prSet>
      <dgm:spPr/>
    </dgm:pt>
    <dgm:pt modelId="{E2BDA289-9E7F-43D2-8E8A-C602380955F6}" type="pres">
      <dgm:prSet presAssocID="{9A1F1B22-1A75-4833-B4FC-5FEA5518B765}" presName="node" presStyleLbl="node1" presStyleIdx="0" presStyleCnt="48">
        <dgm:presLayoutVars>
          <dgm:bulletEnabled val="1"/>
        </dgm:presLayoutVars>
      </dgm:prSet>
      <dgm:spPr/>
    </dgm:pt>
    <dgm:pt modelId="{4B717A0F-8771-4A45-B6AA-FD732A724C9E}" type="pres">
      <dgm:prSet presAssocID="{32453084-7F49-49B4-89FA-E306CC4C9552}" presName="sibTrans" presStyleLbl="sibTrans2D1" presStyleIdx="0" presStyleCnt="48"/>
      <dgm:spPr/>
    </dgm:pt>
    <dgm:pt modelId="{218F701D-8780-41D0-BCC2-CE1F9EE4B4A8}" type="pres">
      <dgm:prSet presAssocID="{32453084-7F49-49B4-89FA-E306CC4C9552}" presName="connectorText" presStyleLbl="sibTrans2D1" presStyleIdx="0" presStyleCnt="48"/>
      <dgm:spPr/>
    </dgm:pt>
    <dgm:pt modelId="{FD731FF4-9760-4231-AA26-446560B181EB}" type="pres">
      <dgm:prSet presAssocID="{9C07C544-A240-4FE5-8E59-C412CDCC06A5}" presName="node" presStyleLbl="node1" presStyleIdx="1" presStyleCnt="48">
        <dgm:presLayoutVars>
          <dgm:bulletEnabled val="1"/>
        </dgm:presLayoutVars>
      </dgm:prSet>
      <dgm:spPr/>
    </dgm:pt>
    <dgm:pt modelId="{A6A09441-8928-4DD4-965E-ACD6B5489F63}" type="pres">
      <dgm:prSet presAssocID="{DA7FF8DD-13B0-4AAC-B0D2-E9BC2FABA4D6}" presName="sibTrans" presStyleLbl="sibTrans2D1" presStyleIdx="1" presStyleCnt="48"/>
      <dgm:spPr/>
    </dgm:pt>
    <dgm:pt modelId="{C46B9099-149F-4D79-B1D7-B378097F05F4}" type="pres">
      <dgm:prSet presAssocID="{DA7FF8DD-13B0-4AAC-B0D2-E9BC2FABA4D6}" presName="connectorText" presStyleLbl="sibTrans2D1" presStyleIdx="1" presStyleCnt="48"/>
      <dgm:spPr/>
    </dgm:pt>
    <dgm:pt modelId="{5A44537F-E502-484A-B54C-161A75387D52}" type="pres">
      <dgm:prSet presAssocID="{5D2C154A-692A-44E2-A041-B9F19C43FEF2}" presName="node" presStyleLbl="node1" presStyleIdx="2" presStyleCnt="48">
        <dgm:presLayoutVars>
          <dgm:bulletEnabled val="1"/>
        </dgm:presLayoutVars>
      </dgm:prSet>
      <dgm:spPr/>
    </dgm:pt>
    <dgm:pt modelId="{BCCD1735-3374-4721-BEF9-11CCD9A2DD48}" type="pres">
      <dgm:prSet presAssocID="{1A0C354F-E76C-464E-99A7-D2B04C140783}" presName="sibTrans" presStyleLbl="sibTrans2D1" presStyleIdx="2" presStyleCnt="48"/>
      <dgm:spPr/>
    </dgm:pt>
    <dgm:pt modelId="{5207087E-FC7B-4DE7-941A-D0D7D77D43CA}" type="pres">
      <dgm:prSet presAssocID="{1A0C354F-E76C-464E-99A7-D2B04C140783}" presName="connectorText" presStyleLbl="sibTrans2D1" presStyleIdx="2" presStyleCnt="48"/>
      <dgm:spPr/>
    </dgm:pt>
    <dgm:pt modelId="{B0608ED5-E7DC-4C39-8859-B8C85F521F9C}" type="pres">
      <dgm:prSet presAssocID="{536B3E92-95AA-4297-BDB8-F29269D6299E}" presName="node" presStyleLbl="node1" presStyleIdx="3" presStyleCnt="48">
        <dgm:presLayoutVars>
          <dgm:bulletEnabled val="1"/>
        </dgm:presLayoutVars>
      </dgm:prSet>
      <dgm:spPr/>
    </dgm:pt>
    <dgm:pt modelId="{E212FFF4-9223-45FB-8A97-08FC78EC227F}" type="pres">
      <dgm:prSet presAssocID="{8AE02D32-89F4-4BA1-BFB8-062B90AF7C26}" presName="sibTrans" presStyleLbl="sibTrans2D1" presStyleIdx="3" presStyleCnt="48"/>
      <dgm:spPr/>
    </dgm:pt>
    <dgm:pt modelId="{1FA59E5A-50A4-47E4-96D2-6EF9AAAC1164}" type="pres">
      <dgm:prSet presAssocID="{8AE02D32-89F4-4BA1-BFB8-062B90AF7C26}" presName="connectorText" presStyleLbl="sibTrans2D1" presStyleIdx="3" presStyleCnt="48"/>
      <dgm:spPr/>
    </dgm:pt>
    <dgm:pt modelId="{3B48658E-4174-41EC-ADC5-04F09B98E8AE}" type="pres">
      <dgm:prSet presAssocID="{9767C2C5-7A9B-4BF9-AEDC-08BB61E68CEC}" presName="node" presStyleLbl="node1" presStyleIdx="4" presStyleCnt="48">
        <dgm:presLayoutVars>
          <dgm:bulletEnabled val="1"/>
        </dgm:presLayoutVars>
      </dgm:prSet>
      <dgm:spPr/>
    </dgm:pt>
    <dgm:pt modelId="{7E28017C-69F1-4CCF-A6D7-885616A2628E}" type="pres">
      <dgm:prSet presAssocID="{5DE56BE3-5DC5-48D1-BB0A-6EB62A83E2E3}" presName="sibTrans" presStyleLbl="sibTrans2D1" presStyleIdx="4" presStyleCnt="48"/>
      <dgm:spPr/>
    </dgm:pt>
    <dgm:pt modelId="{DEE6E533-E546-47B9-9D29-1053972B7A59}" type="pres">
      <dgm:prSet presAssocID="{5DE56BE3-5DC5-48D1-BB0A-6EB62A83E2E3}" presName="connectorText" presStyleLbl="sibTrans2D1" presStyleIdx="4" presStyleCnt="48"/>
      <dgm:spPr/>
    </dgm:pt>
    <dgm:pt modelId="{4B6FF1D5-139C-4A9E-BE2A-C9C2976A9B90}" type="pres">
      <dgm:prSet presAssocID="{29610E26-1393-448B-8FD6-78061450B16B}" presName="node" presStyleLbl="node1" presStyleIdx="5" presStyleCnt="48">
        <dgm:presLayoutVars>
          <dgm:bulletEnabled val="1"/>
        </dgm:presLayoutVars>
      </dgm:prSet>
      <dgm:spPr/>
    </dgm:pt>
    <dgm:pt modelId="{E231C36B-28CA-4A1A-A65A-7FC8C917C670}" type="pres">
      <dgm:prSet presAssocID="{4E475F1B-56A2-420F-8D83-9A7AC5B9161D}" presName="sibTrans" presStyleLbl="sibTrans2D1" presStyleIdx="5" presStyleCnt="48"/>
      <dgm:spPr/>
    </dgm:pt>
    <dgm:pt modelId="{0F935747-2475-4B54-A4BD-D00DA4235B83}" type="pres">
      <dgm:prSet presAssocID="{4E475F1B-56A2-420F-8D83-9A7AC5B9161D}" presName="connectorText" presStyleLbl="sibTrans2D1" presStyleIdx="5" presStyleCnt="48"/>
      <dgm:spPr/>
    </dgm:pt>
    <dgm:pt modelId="{5955EC28-6A5B-4854-97FD-56BF004F7A93}" type="pres">
      <dgm:prSet presAssocID="{59F5D80D-D394-4DA8-B1EE-BFD2C35E8698}" presName="node" presStyleLbl="node1" presStyleIdx="6" presStyleCnt="48">
        <dgm:presLayoutVars>
          <dgm:bulletEnabled val="1"/>
        </dgm:presLayoutVars>
      </dgm:prSet>
      <dgm:spPr/>
    </dgm:pt>
    <dgm:pt modelId="{7418C013-9F65-49B4-8AB4-02A8A7E8B2B1}" type="pres">
      <dgm:prSet presAssocID="{A4FDAD97-0EA5-45C9-8762-1408CDFC1A27}" presName="sibTrans" presStyleLbl="sibTrans2D1" presStyleIdx="6" presStyleCnt="48"/>
      <dgm:spPr/>
    </dgm:pt>
    <dgm:pt modelId="{DCCECA40-1E8E-4612-B823-692DCCBD1EA3}" type="pres">
      <dgm:prSet presAssocID="{A4FDAD97-0EA5-45C9-8762-1408CDFC1A27}" presName="connectorText" presStyleLbl="sibTrans2D1" presStyleIdx="6" presStyleCnt="48"/>
      <dgm:spPr/>
    </dgm:pt>
    <dgm:pt modelId="{C8C314CB-BC52-4B5D-9A9E-2549904458B0}" type="pres">
      <dgm:prSet presAssocID="{1BD29E34-8916-45A9-80A6-58C4AB44DFF5}" presName="node" presStyleLbl="node1" presStyleIdx="7" presStyleCnt="48">
        <dgm:presLayoutVars>
          <dgm:bulletEnabled val="1"/>
        </dgm:presLayoutVars>
      </dgm:prSet>
      <dgm:spPr/>
    </dgm:pt>
    <dgm:pt modelId="{8D184F9F-78A9-45D9-9804-0F8032DE26A6}" type="pres">
      <dgm:prSet presAssocID="{25DF600C-192F-49B2-930A-B89C27D1471E}" presName="sibTrans" presStyleLbl="sibTrans2D1" presStyleIdx="7" presStyleCnt="48"/>
      <dgm:spPr/>
    </dgm:pt>
    <dgm:pt modelId="{C8C1E075-9C61-4E77-BBAB-A2307E2F9662}" type="pres">
      <dgm:prSet presAssocID="{25DF600C-192F-49B2-930A-B89C27D1471E}" presName="connectorText" presStyleLbl="sibTrans2D1" presStyleIdx="7" presStyleCnt="48"/>
      <dgm:spPr/>
    </dgm:pt>
    <dgm:pt modelId="{18E08B15-C0D9-4DCD-9841-29CB326A1D96}" type="pres">
      <dgm:prSet presAssocID="{BCD4B6D1-2E17-4359-A953-212A9B519E85}" presName="node" presStyleLbl="node1" presStyleIdx="8" presStyleCnt="48">
        <dgm:presLayoutVars>
          <dgm:bulletEnabled val="1"/>
        </dgm:presLayoutVars>
      </dgm:prSet>
      <dgm:spPr/>
    </dgm:pt>
    <dgm:pt modelId="{7D136A40-4E7A-4E9A-9C18-C15FEB3E9255}" type="pres">
      <dgm:prSet presAssocID="{EAE485E3-A2DC-422A-B964-163E72C7D527}" presName="sibTrans" presStyleLbl="sibTrans2D1" presStyleIdx="8" presStyleCnt="48"/>
      <dgm:spPr/>
    </dgm:pt>
    <dgm:pt modelId="{6C5B256C-6505-4283-9CD0-6230D6E52DC7}" type="pres">
      <dgm:prSet presAssocID="{EAE485E3-A2DC-422A-B964-163E72C7D527}" presName="connectorText" presStyleLbl="sibTrans2D1" presStyleIdx="8" presStyleCnt="48"/>
      <dgm:spPr/>
    </dgm:pt>
    <dgm:pt modelId="{09497094-52B8-416E-9902-37FB4C94E7F2}" type="pres">
      <dgm:prSet presAssocID="{57830796-B9E1-440E-A924-530949252A0A}" presName="node" presStyleLbl="node1" presStyleIdx="9" presStyleCnt="48">
        <dgm:presLayoutVars>
          <dgm:bulletEnabled val="1"/>
        </dgm:presLayoutVars>
      </dgm:prSet>
      <dgm:spPr/>
    </dgm:pt>
    <dgm:pt modelId="{260B842C-BA56-4835-9181-EEB1DAD49F6C}" type="pres">
      <dgm:prSet presAssocID="{672359C6-6889-48DE-9B06-BCF13E50CF81}" presName="sibTrans" presStyleLbl="sibTrans2D1" presStyleIdx="9" presStyleCnt="48"/>
      <dgm:spPr/>
    </dgm:pt>
    <dgm:pt modelId="{9195B8AE-7F75-4B45-A773-A3DB3F151B7F}" type="pres">
      <dgm:prSet presAssocID="{672359C6-6889-48DE-9B06-BCF13E50CF81}" presName="connectorText" presStyleLbl="sibTrans2D1" presStyleIdx="9" presStyleCnt="48"/>
      <dgm:spPr/>
    </dgm:pt>
    <dgm:pt modelId="{07EB8474-810E-4E8A-BE93-02F62BBDD45D}" type="pres">
      <dgm:prSet presAssocID="{9EC183D0-3CE1-4A18-882B-49A4F305FE23}" presName="node" presStyleLbl="node1" presStyleIdx="10" presStyleCnt="48">
        <dgm:presLayoutVars>
          <dgm:bulletEnabled val="1"/>
        </dgm:presLayoutVars>
      </dgm:prSet>
      <dgm:spPr/>
    </dgm:pt>
    <dgm:pt modelId="{ADC3AC42-E194-4C29-8A28-ABEC2168A2B9}" type="pres">
      <dgm:prSet presAssocID="{FC636A7A-CAD8-4393-9B2E-188CE112CD10}" presName="sibTrans" presStyleLbl="sibTrans2D1" presStyleIdx="10" presStyleCnt="48"/>
      <dgm:spPr/>
    </dgm:pt>
    <dgm:pt modelId="{FFA97E59-6B24-429C-9B6D-8968FB096363}" type="pres">
      <dgm:prSet presAssocID="{FC636A7A-CAD8-4393-9B2E-188CE112CD10}" presName="connectorText" presStyleLbl="sibTrans2D1" presStyleIdx="10" presStyleCnt="48"/>
      <dgm:spPr/>
    </dgm:pt>
    <dgm:pt modelId="{38A7A843-117D-4A8F-B652-3F637D1BA054}" type="pres">
      <dgm:prSet presAssocID="{1BCBAE4C-8C90-4307-A8B1-A7F25B803D11}" presName="node" presStyleLbl="node1" presStyleIdx="11" presStyleCnt="48">
        <dgm:presLayoutVars>
          <dgm:bulletEnabled val="1"/>
        </dgm:presLayoutVars>
      </dgm:prSet>
      <dgm:spPr/>
    </dgm:pt>
    <dgm:pt modelId="{24192AE1-AC5A-408F-93E2-35778550FA02}" type="pres">
      <dgm:prSet presAssocID="{9E68FA1B-32E4-4D3A-BDA9-F245DF7037EF}" presName="sibTrans" presStyleLbl="sibTrans2D1" presStyleIdx="11" presStyleCnt="48"/>
      <dgm:spPr/>
    </dgm:pt>
    <dgm:pt modelId="{9DB23D75-0980-4D96-93A1-727F2883C95B}" type="pres">
      <dgm:prSet presAssocID="{9E68FA1B-32E4-4D3A-BDA9-F245DF7037EF}" presName="connectorText" presStyleLbl="sibTrans2D1" presStyleIdx="11" presStyleCnt="48"/>
      <dgm:spPr/>
    </dgm:pt>
    <dgm:pt modelId="{8B74F080-8313-4728-B1E9-D87A06E9E800}" type="pres">
      <dgm:prSet presAssocID="{05F9165C-A234-4634-B1A7-DCB7BA68D40C}" presName="node" presStyleLbl="node1" presStyleIdx="12" presStyleCnt="48">
        <dgm:presLayoutVars>
          <dgm:bulletEnabled val="1"/>
        </dgm:presLayoutVars>
      </dgm:prSet>
      <dgm:spPr/>
    </dgm:pt>
    <dgm:pt modelId="{99F13AA2-4621-4753-B0A6-6FC776CD84C9}" type="pres">
      <dgm:prSet presAssocID="{68C3C81B-18E8-41C4-BFC6-2C443E6EE655}" presName="sibTrans" presStyleLbl="sibTrans2D1" presStyleIdx="12" presStyleCnt="48"/>
      <dgm:spPr/>
    </dgm:pt>
    <dgm:pt modelId="{475F5446-5D8A-42DC-B2B6-79D834AEB429}" type="pres">
      <dgm:prSet presAssocID="{68C3C81B-18E8-41C4-BFC6-2C443E6EE655}" presName="connectorText" presStyleLbl="sibTrans2D1" presStyleIdx="12" presStyleCnt="48"/>
      <dgm:spPr/>
    </dgm:pt>
    <dgm:pt modelId="{C238A059-EBCB-4E8A-9C70-350A7112246D}" type="pres">
      <dgm:prSet presAssocID="{8F63D31F-83CD-4DB9-A0F4-0D259C5817DB}" presName="node" presStyleLbl="node1" presStyleIdx="13" presStyleCnt="48">
        <dgm:presLayoutVars>
          <dgm:bulletEnabled val="1"/>
        </dgm:presLayoutVars>
      </dgm:prSet>
      <dgm:spPr/>
    </dgm:pt>
    <dgm:pt modelId="{212C9A88-24C2-4EF4-87D7-A81CF4BE3FA0}" type="pres">
      <dgm:prSet presAssocID="{A4F909E9-C1CF-4770-B928-FEF6E41B5333}" presName="sibTrans" presStyleLbl="sibTrans2D1" presStyleIdx="13" presStyleCnt="48"/>
      <dgm:spPr/>
    </dgm:pt>
    <dgm:pt modelId="{6E753D97-6691-46AF-88CF-60F766A84A1F}" type="pres">
      <dgm:prSet presAssocID="{A4F909E9-C1CF-4770-B928-FEF6E41B5333}" presName="connectorText" presStyleLbl="sibTrans2D1" presStyleIdx="13" presStyleCnt="48"/>
      <dgm:spPr/>
    </dgm:pt>
    <dgm:pt modelId="{FA3F2989-2837-4DF6-B22E-22C68B74BA10}" type="pres">
      <dgm:prSet presAssocID="{F001FD18-B1D7-4F34-A7E1-10B3A14FEF0D}" presName="node" presStyleLbl="node1" presStyleIdx="14" presStyleCnt="48">
        <dgm:presLayoutVars>
          <dgm:bulletEnabled val="1"/>
        </dgm:presLayoutVars>
      </dgm:prSet>
      <dgm:spPr/>
    </dgm:pt>
    <dgm:pt modelId="{15716786-4673-40EB-986D-12C422D02B97}" type="pres">
      <dgm:prSet presAssocID="{59F6F98C-7F28-44B6-AA26-C56ABFEA206B}" presName="sibTrans" presStyleLbl="sibTrans2D1" presStyleIdx="14" presStyleCnt="48"/>
      <dgm:spPr/>
    </dgm:pt>
    <dgm:pt modelId="{3A6E871C-7643-432C-BA91-2EA3E7F745CE}" type="pres">
      <dgm:prSet presAssocID="{59F6F98C-7F28-44B6-AA26-C56ABFEA206B}" presName="connectorText" presStyleLbl="sibTrans2D1" presStyleIdx="14" presStyleCnt="48"/>
      <dgm:spPr/>
    </dgm:pt>
    <dgm:pt modelId="{E7F9412A-75FE-4263-8476-D8B02CF380F3}" type="pres">
      <dgm:prSet presAssocID="{5F8AB2A9-0DCE-42A5-8039-31C151CDBC91}" presName="node" presStyleLbl="node1" presStyleIdx="15" presStyleCnt="48">
        <dgm:presLayoutVars>
          <dgm:bulletEnabled val="1"/>
        </dgm:presLayoutVars>
      </dgm:prSet>
      <dgm:spPr/>
    </dgm:pt>
    <dgm:pt modelId="{C56F56FD-84C6-4D21-967A-719399DE2081}" type="pres">
      <dgm:prSet presAssocID="{64CB26BA-1509-422C-B1F7-93A921D3337E}" presName="sibTrans" presStyleLbl="sibTrans2D1" presStyleIdx="15" presStyleCnt="48"/>
      <dgm:spPr/>
    </dgm:pt>
    <dgm:pt modelId="{87FF38F8-EEE0-4803-AB19-2605759EE272}" type="pres">
      <dgm:prSet presAssocID="{64CB26BA-1509-422C-B1F7-93A921D3337E}" presName="connectorText" presStyleLbl="sibTrans2D1" presStyleIdx="15" presStyleCnt="48"/>
      <dgm:spPr/>
    </dgm:pt>
    <dgm:pt modelId="{430AD93E-9CDA-40BE-8BB8-B35AB1DDED73}" type="pres">
      <dgm:prSet presAssocID="{7D49664A-84DE-42F7-9866-9BFD9F3DDC7A}" presName="node" presStyleLbl="node1" presStyleIdx="16" presStyleCnt="48">
        <dgm:presLayoutVars>
          <dgm:bulletEnabled val="1"/>
        </dgm:presLayoutVars>
      </dgm:prSet>
      <dgm:spPr/>
    </dgm:pt>
    <dgm:pt modelId="{D3BDAC4B-F2DB-44A0-907D-A108463FB1C3}" type="pres">
      <dgm:prSet presAssocID="{BAC2B8D5-2C5B-4AE8-BBDD-D8E76DCD8C2E}" presName="sibTrans" presStyleLbl="sibTrans2D1" presStyleIdx="16" presStyleCnt="48"/>
      <dgm:spPr/>
    </dgm:pt>
    <dgm:pt modelId="{5B2F39AC-1722-4B2A-8F41-3B9574CC55A3}" type="pres">
      <dgm:prSet presAssocID="{BAC2B8D5-2C5B-4AE8-BBDD-D8E76DCD8C2E}" presName="connectorText" presStyleLbl="sibTrans2D1" presStyleIdx="16" presStyleCnt="48"/>
      <dgm:spPr/>
    </dgm:pt>
    <dgm:pt modelId="{EB66E90A-B112-40E2-B773-B1A59659C6EB}" type="pres">
      <dgm:prSet presAssocID="{39148D83-4879-4E9B-AE84-10D20CF147C3}" presName="node" presStyleLbl="node1" presStyleIdx="17" presStyleCnt="48">
        <dgm:presLayoutVars>
          <dgm:bulletEnabled val="1"/>
        </dgm:presLayoutVars>
      </dgm:prSet>
      <dgm:spPr/>
    </dgm:pt>
    <dgm:pt modelId="{CBD13A52-164D-4181-A713-C4AFB6DAEA44}" type="pres">
      <dgm:prSet presAssocID="{901D3EC9-C2CB-4B80-BFE1-3F4CF8FDB584}" presName="sibTrans" presStyleLbl="sibTrans2D1" presStyleIdx="17" presStyleCnt="48"/>
      <dgm:spPr/>
    </dgm:pt>
    <dgm:pt modelId="{2175C402-001B-40BA-8C7B-63F19533545A}" type="pres">
      <dgm:prSet presAssocID="{901D3EC9-C2CB-4B80-BFE1-3F4CF8FDB584}" presName="connectorText" presStyleLbl="sibTrans2D1" presStyleIdx="17" presStyleCnt="48"/>
      <dgm:spPr/>
    </dgm:pt>
    <dgm:pt modelId="{816E1FA3-2B38-45F9-AB8C-0EEB2788EE42}" type="pres">
      <dgm:prSet presAssocID="{AAACDA48-029D-447D-9AE8-BF1CB90887F8}" presName="node" presStyleLbl="node1" presStyleIdx="18" presStyleCnt="48">
        <dgm:presLayoutVars>
          <dgm:bulletEnabled val="1"/>
        </dgm:presLayoutVars>
      </dgm:prSet>
      <dgm:spPr/>
    </dgm:pt>
    <dgm:pt modelId="{3D5573F2-E421-4699-B499-E5F129AA7C1F}" type="pres">
      <dgm:prSet presAssocID="{35443D96-6A67-478A-A544-1C8155B5F62C}" presName="sibTrans" presStyleLbl="sibTrans2D1" presStyleIdx="18" presStyleCnt="48"/>
      <dgm:spPr/>
    </dgm:pt>
    <dgm:pt modelId="{561EA9DD-738C-4E13-ADB0-3CCC3950F092}" type="pres">
      <dgm:prSet presAssocID="{35443D96-6A67-478A-A544-1C8155B5F62C}" presName="connectorText" presStyleLbl="sibTrans2D1" presStyleIdx="18" presStyleCnt="48"/>
      <dgm:spPr/>
    </dgm:pt>
    <dgm:pt modelId="{1791F869-F782-403E-9EEE-8485296AB1DC}" type="pres">
      <dgm:prSet presAssocID="{C123F58B-2F00-4731-8318-EA8BAA60A69D}" presName="node" presStyleLbl="node1" presStyleIdx="19" presStyleCnt="48">
        <dgm:presLayoutVars>
          <dgm:bulletEnabled val="1"/>
        </dgm:presLayoutVars>
      </dgm:prSet>
      <dgm:spPr/>
    </dgm:pt>
    <dgm:pt modelId="{EDD308D6-556F-4E65-A02C-12C45C150755}" type="pres">
      <dgm:prSet presAssocID="{CA72D8A3-9D41-4F98-98F7-F56B1CBA674F}" presName="sibTrans" presStyleLbl="sibTrans2D1" presStyleIdx="19" presStyleCnt="48"/>
      <dgm:spPr/>
    </dgm:pt>
    <dgm:pt modelId="{0622AEEF-FEE1-41CF-A694-BB87DF404F74}" type="pres">
      <dgm:prSet presAssocID="{CA72D8A3-9D41-4F98-98F7-F56B1CBA674F}" presName="connectorText" presStyleLbl="sibTrans2D1" presStyleIdx="19" presStyleCnt="48"/>
      <dgm:spPr/>
    </dgm:pt>
    <dgm:pt modelId="{FB762D63-E97E-4D71-BE53-DE8DBC2C1724}" type="pres">
      <dgm:prSet presAssocID="{312A5487-8CD4-49FA-9CB2-6003233688EF}" presName="node" presStyleLbl="node1" presStyleIdx="20" presStyleCnt="48">
        <dgm:presLayoutVars>
          <dgm:bulletEnabled val="1"/>
        </dgm:presLayoutVars>
      </dgm:prSet>
      <dgm:spPr/>
    </dgm:pt>
    <dgm:pt modelId="{EC905E59-477F-4D62-B2EE-61B86BF0663B}" type="pres">
      <dgm:prSet presAssocID="{A241EA7C-0AE6-49DA-868A-F7E41DB8331E}" presName="sibTrans" presStyleLbl="sibTrans2D1" presStyleIdx="20" presStyleCnt="48"/>
      <dgm:spPr/>
    </dgm:pt>
    <dgm:pt modelId="{0C7C01B0-8BE9-4115-9C55-5F785CB9F95D}" type="pres">
      <dgm:prSet presAssocID="{A241EA7C-0AE6-49DA-868A-F7E41DB8331E}" presName="connectorText" presStyleLbl="sibTrans2D1" presStyleIdx="20" presStyleCnt="48"/>
      <dgm:spPr/>
    </dgm:pt>
    <dgm:pt modelId="{96947AF0-965B-4F9B-B692-11B522E20C19}" type="pres">
      <dgm:prSet presAssocID="{1597604F-E09E-4305-A881-A6C94B72922F}" presName="node" presStyleLbl="node1" presStyleIdx="21" presStyleCnt="48">
        <dgm:presLayoutVars>
          <dgm:bulletEnabled val="1"/>
        </dgm:presLayoutVars>
      </dgm:prSet>
      <dgm:spPr/>
    </dgm:pt>
    <dgm:pt modelId="{C5631367-2D87-4B2B-B2C5-CE6B323DF7FA}" type="pres">
      <dgm:prSet presAssocID="{0A68E33F-9E89-4D62-9E2C-1BD50C85F7CD}" presName="sibTrans" presStyleLbl="sibTrans2D1" presStyleIdx="21" presStyleCnt="48"/>
      <dgm:spPr/>
    </dgm:pt>
    <dgm:pt modelId="{5EB0D98E-0F20-43A6-80D5-B3B233B0809C}" type="pres">
      <dgm:prSet presAssocID="{0A68E33F-9E89-4D62-9E2C-1BD50C85F7CD}" presName="connectorText" presStyleLbl="sibTrans2D1" presStyleIdx="21" presStyleCnt="48"/>
      <dgm:spPr/>
    </dgm:pt>
    <dgm:pt modelId="{55735BFC-D4F1-4100-BCD7-BD7015A20F24}" type="pres">
      <dgm:prSet presAssocID="{2EBE9275-B468-4EB1-8E25-88D20111E7BA}" presName="node" presStyleLbl="node1" presStyleIdx="22" presStyleCnt="48">
        <dgm:presLayoutVars>
          <dgm:bulletEnabled val="1"/>
        </dgm:presLayoutVars>
      </dgm:prSet>
      <dgm:spPr/>
    </dgm:pt>
    <dgm:pt modelId="{DE861B79-D5E8-45CE-B3D7-7B4663C08343}" type="pres">
      <dgm:prSet presAssocID="{1DDDDFBA-4D76-49F6-8700-D108F438751F}" presName="sibTrans" presStyleLbl="sibTrans2D1" presStyleIdx="22" presStyleCnt="48"/>
      <dgm:spPr/>
    </dgm:pt>
    <dgm:pt modelId="{580499F6-BF8C-4CF2-8E19-422B1FEA8F54}" type="pres">
      <dgm:prSet presAssocID="{1DDDDFBA-4D76-49F6-8700-D108F438751F}" presName="connectorText" presStyleLbl="sibTrans2D1" presStyleIdx="22" presStyleCnt="48"/>
      <dgm:spPr/>
    </dgm:pt>
    <dgm:pt modelId="{B163F2E1-C224-4C1F-8BF1-B257F8DA90F1}" type="pres">
      <dgm:prSet presAssocID="{7526D0BF-45A5-478F-9A5B-EE961A48FCDF}" presName="node" presStyleLbl="node1" presStyleIdx="23" presStyleCnt="48">
        <dgm:presLayoutVars>
          <dgm:bulletEnabled val="1"/>
        </dgm:presLayoutVars>
      </dgm:prSet>
      <dgm:spPr/>
    </dgm:pt>
    <dgm:pt modelId="{28C21F8D-7890-436C-ABC3-A76D9C048DC6}" type="pres">
      <dgm:prSet presAssocID="{4DD6BCFF-384A-4E50-9E9B-FEA1467E91EE}" presName="sibTrans" presStyleLbl="sibTrans2D1" presStyleIdx="23" presStyleCnt="48"/>
      <dgm:spPr/>
    </dgm:pt>
    <dgm:pt modelId="{5D40974C-DFE4-484E-A2B9-E3E4D2DEBED9}" type="pres">
      <dgm:prSet presAssocID="{4DD6BCFF-384A-4E50-9E9B-FEA1467E91EE}" presName="connectorText" presStyleLbl="sibTrans2D1" presStyleIdx="23" presStyleCnt="48"/>
      <dgm:spPr/>
    </dgm:pt>
    <dgm:pt modelId="{B297DBDA-41C8-403B-A287-2DE0B2B2F734}" type="pres">
      <dgm:prSet presAssocID="{4391FAD7-E5E1-4ADD-BABB-49D666A6C4A7}" presName="node" presStyleLbl="node1" presStyleIdx="24" presStyleCnt="48">
        <dgm:presLayoutVars>
          <dgm:bulletEnabled val="1"/>
        </dgm:presLayoutVars>
      </dgm:prSet>
      <dgm:spPr/>
    </dgm:pt>
    <dgm:pt modelId="{6CB910F7-627A-416A-9AE0-0E9818681229}" type="pres">
      <dgm:prSet presAssocID="{B5C9AB9C-C866-47C2-B79F-DC6148AB2159}" presName="sibTrans" presStyleLbl="sibTrans2D1" presStyleIdx="24" presStyleCnt="48"/>
      <dgm:spPr/>
    </dgm:pt>
    <dgm:pt modelId="{DD733C23-EA87-4BF0-821E-87250C1EEDBA}" type="pres">
      <dgm:prSet presAssocID="{B5C9AB9C-C866-47C2-B79F-DC6148AB2159}" presName="connectorText" presStyleLbl="sibTrans2D1" presStyleIdx="24" presStyleCnt="48"/>
      <dgm:spPr/>
    </dgm:pt>
    <dgm:pt modelId="{C99B1DB8-B0AD-4FE5-84DC-CD9571D15F74}" type="pres">
      <dgm:prSet presAssocID="{DF292957-65C8-4776-85F8-AE26E3681959}" presName="node" presStyleLbl="node1" presStyleIdx="25" presStyleCnt="48">
        <dgm:presLayoutVars>
          <dgm:bulletEnabled val="1"/>
        </dgm:presLayoutVars>
      </dgm:prSet>
      <dgm:spPr/>
    </dgm:pt>
    <dgm:pt modelId="{2EBD388A-825F-4832-8A74-827A6C7E3368}" type="pres">
      <dgm:prSet presAssocID="{2B571596-2306-4648-89E7-BD54FEF25627}" presName="sibTrans" presStyleLbl="sibTrans2D1" presStyleIdx="25" presStyleCnt="48"/>
      <dgm:spPr/>
    </dgm:pt>
    <dgm:pt modelId="{2B64C12D-7C38-4E3C-BB67-21E0181FD51F}" type="pres">
      <dgm:prSet presAssocID="{2B571596-2306-4648-89E7-BD54FEF25627}" presName="connectorText" presStyleLbl="sibTrans2D1" presStyleIdx="25" presStyleCnt="48"/>
      <dgm:spPr/>
    </dgm:pt>
    <dgm:pt modelId="{54435782-E9E7-4F85-8EE9-B762378628C5}" type="pres">
      <dgm:prSet presAssocID="{BA244016-B941-46B9-B2A4-AA50A300C9B1}" presName="node" presStyleLbl="node1" presStyleIdx="26" presStyleCnt="48">
        <dgm:presLayoutVars>
          <dgm:bulletEnabled val="1"/>
        </dgm:presLayoutVars>
      </dgm:prSet>
      <dgm:spPr/>
    </dgm:pt>
    <dgm:pt modelId="{2EA5A0E0-D734-4B00-A1FA-65E8CB15031C}" type="pres">
      <dgm:prSet presAssocID="{12ED0D91-6CB8-4B92-ABBE-16130FA2E610}" presName="sibTrans" presStyleLbl="sibTrans2D1" presStyleIdx="26" presStyleCnt="48"/>
      <dgm:spPr/>
    </dgm:pt>
    <dgm:pt modelId="{3966764B-E5F3-4CFC-A881-5984C06723CB}" type="pres">
      <dgm:prSet presAssocID="{12ED0D91-6CB8-4B92-ABBE-16130FA2E610}" presName="connectorText" presStyleLbl="sibTrans2D1" presStyleIdx="26" presStyleCnt="48"/>
      <dgm:spPr/>
    </dgm:pt>
    <dgm:pt modelId="{CDE86F57-8E75-4885-99A7-4D78278841E9}" type="pres">
      <dgm:prSet presAssocID="{ED3E6817-CA99-4A92-9672-7767C60D3AFC}" presName="node" presStyleLbl="node1" presStyleIdx="27" presStyleCnt="48">
        <dgm:presLayoutVars>
          <dgm:bulletEnabled val="1"/>
        </dgm:presLayoutVars>
      </dgm:prSet>
      <dgm:spPr/>
    </dgm:pt>
    <dgm:pt modelId="{A0769171-C666-4FF2-B3B0-56A5612FFB02}" type="pres">
      <dgm:prSet presAssocID="{74E4A9B3-3139-47CD-AD62-A42D0EB3995C}" presName="sibTrans" presStyleLbl="sibTrans2D1" presStyleIdx="27" presStyleCnt="48"/>
      <dgm:spPr/>
    </dgm:pt>
    <dgm:pt modelId="{7B2C094D-5B84-400D-88A5-467C86404646}" type="pres">
      <dgm:prSet presAssocID="{74E4A9B3-3139-47CD-AD62-A42D0EB3995C}" presName="connectorText" presStyleLbl="sibTrans2D1" presStyleIdx="27" presStyleCnt="48"/>
      <dgm:spPr/>
    </dgm:pt>
    <dgm:pt modelId="{9DEC7CBC-8051-4551-94AA-2377EFF8A353}" type="pres">
      <dgm:prSet presAssocID="{A26368B7-1095-4A58-BFE6-7B8629CCDB76}" presName="node" presStyleLbl="node1" presStyleIdx="28" presStyleCnt="48">
        <dgm:presLayoutVars>
          <dgm:bulletEnabled val="1"/>
        </dgm:presLayoutVars>
      </dgm:prSet>
      <dgm:spPr/>
    </dgm:pt>
    <dgm:pt modelId="{83D03F91-A8FE-4A56-A9F0-21F8696B64A1}" type="pres">
      <dgm:prSet presAssocID="{69DBDE16-2128-423C-AB04-D3C2C0881A38}" presName="sibTrans" presStyleLbl="sibTrans2D1" presStyleIdx="28" presStyleCnt="48"/>
      <dgm:spPr/>
    </dgm:pt>
    <dgm:pt modelId="{A52815B2-9F64-4E57-9CA8-0D6C5ACB4DE9}" type="pres">
      <dgm:prSet presAssocID="{69DBDE16-2128-423C-AB04-D3C2C0881A38}" presName="connectorText" presStyleLbl="sibTrans2D1" presStyleIdx="28" presStyleCnt="48"/>
      <dgm:spPr/>
    </dgm:pt>
    <dgm:pt modelId="{D9F7CAE3-C01B-4758-A92D-BE4DEABF1CC9}" type="pres">
      <dgm:prSet presAssocID="{B2133BDF-4000-4B5B-AE40-987170B1B61F}" presName="node" presStyleLbl="node1" presStyleIdx="29" presStyleCnt="48">
        <dgm:presLayoutVars>
          <dgm:bulletEnabled val="1"/>
        </dgm:presLayoutVars>
      </dgm:prSet>
      <dgm:spPr/>
    </dgm:pt>
    <dgm:pt modelId="{6FDF4861-3D9E-4C44-8A76-CB261CA08A3D}" type="pres">
      <dgm:prSet presAssocID="{F8A8AFFD-E262-4C58-84FA-CA9933DA9A32}" presName="sibTrans" presStyleLbl="sibTrans2D1" presStyleIdx="29" presStyleCnt="48"/>
      <dgm:spPr/>
    </dgm:pt>
    <dgm:pt modelId="{852FF442-59AB-47FA-976D-352D933D04DA}" type="pres">
      <dgm:prSet presAssocID="{F8A8AFFD-E262-4C58-84FA-CA9933DA9A32}" presName="connectorText" presStyleLbl="sibTrans2D1" presStyleIdx="29" presStyleCnt="48"/>
      <dgm:spPr/>
    </dgm:pt>
    <dgm:pt modelId="{6EBA7549-78C0-447A-A63C-4A8563F87F58}" type="pres">
      <dgm:prSet presAssocID="{56EE6181-8957-4FE0-91F7-0E7767321D74}" presName="node" presStyleLbl="node1" presStyleIdx="30" presStyleCnt="48">
        <dgm:presLayoutVars>
          <dgm:bulletEnabled val="1"/>
        </dgm:presLayoutVars>
      </dgm:prSet>
      <dgm:spPr/>
    </dgm:pt>
    <dgm:pt modelId="{F7AC09C3-F9FA-4334-9744-58F7A351FD8B}" type="pres">
      <dgm:prSet presAssocID="{D7AD315B-0060-4B2C-BA42-07A72CF0DF62}" presName="sibTrans" presStyleLbl="sibTrans2D1" presStyleIdx="30" presStyleCnt="48"/>
      <dgm:spPr/>
    </dgm:pt>
    <dgm:pt modelId="{301FE2EF-9FED-451A-9979-7EA2CEC731F6}" type="pres">
      <dgm:prSet presAssocID="{D7AD315B-0060-4B2C-BA42-07A72CF0DF62}" presName="connectorText" presStyleLbl="sibTrans2D1" presStyleIdx="30" presStyleCnt="48"/>
      <dgm:spPr/>
    </dgm:pt>
    <dgm:pt modelId="{DB7E8DCC-E9E2-41AE-8FAC-BD770394B585}" type="pres">
      <dgm:prSet presAssocID="{F82F01E0-1BCF-432A-834D-D0718C225E79}" presName="node" presStyleLbl="node1" presStyleIdx="31" presStyleCnt="48">
        <dgm:presLayoutVars>
          <dgm:bulletEnabled val="1"/>
        </dgm:presLayoutVars>
      </dgm:prSet>
      <dgm:spPr/>
    </dgm:pt>
    <dgm:pt modelId="{FC934B90-2FD7-4C78-BC82-6495CAA54F71}" type="pres">
      <dgm:prSet presAssocID="{73E57CB0-43F1-4C49-8823-A48B6805997E}" presName="sibTrans" presStyleLbl="sibTrans2D1" presStyleIdx="31" presStyleCnt="48"/>
      <dgm:spPr/>
    </dgm:pt>
    <dgm:pt modelId="{F31A80A4-265E-4576-A76C-69F7407682D5}" type="pres">
      <dgm:prSet presAssocID="{73E57CB0-43F1-4C49-8823-A48B6805997E}" presName="connectorText" presStyleLbl="sibTrans2D1" presStyleIdx="31" presStyleCnt="48"/>
      <dgm:spPr/>
    </dgm:pt>
    <dgm:pt modelId="{7FBA136C-815F-4FB3-A797-A7F155D00FEA}" type="pres">
      <dgm:prSet presAssocID="{69B5AF83-9CA8-4331-BB93-A02B0A37E7C4}" presName="node" presStyleLbl="node1" presStyleIdx="32" presStyleCnt="48">
        <dgm:presLayoutVars>
          <dgm:bulletEnabled val="1"/>
        </dgm:presLayoutVars>
      </dgm:prSet>
      <dgm:spPr/>
    </dgm:pt>
    <dgm:pt modelId="{7A5C7786-EEB7-4840-8AB2-E617DD766E4C}" type="pres">
      <dgm:prSet presAssocID="{6E35783B-B4B9-4AF3-BB68-EC2DB3060BE5}" presName="sibTrans" presStyleLbl="sibTrans2D1" presStyleIdx="32" presStyleCnt="48"/>
      <dgm:spPr/>
    </dgm:pt>
    <dgm:pt modelId="{80DBCA40-2BA0-486C-9739-9EB1943722FB}" type="pres">
      <dgm:prSet presAssocID="{6E35783B-B4B9-4AF3-BB68-EC2DB3060BE5}" presName="connectorText" presStyleLbl="sibTrans2D1" presStyleIdx="32" presStyleCnt="48"/>
      <dgm:spPr/>
    </dgm:pt>
    <dgm:pt modelId="{2B3C09D0-6E4A-4698-ADBA-7CF55040E0C7}" type="pres">
      <dgm:prSet presAssocID="{5A0D382F-1AEE-4869-A6BD-89E7CCC2BA45}" presName="node" presStyleLbl="node1" presStyleIdx="33" presStyleCnt="48">
        <dgm:presLayoutVars>
          <dgm:bulletEnabled val="1"/>
        </dgm:presLayoutVars>
      </dgm:prSet>
      <dgm:spPr/>
    </dgm:pt>
    <dgm:pt modelId="{0B3E9032-3902-463F-B436-0798A35C9EC5}" type="pres">
      <dgm:prSet presAssocID="{86E08DD8-37F0-43EA-A4C6-F12B07A372C7}" presName="sibTrans" presStyleLbl="sibTrans2D1" presStyleIdx="33" presStyleCnt="48"/>
      <dgm:spPr/>
    </dgm:pt>
    <dgm:pt modelId="{41C60BCC-727D-4ED3-BAEB-DB60AA9900A9}" type="pres">
      <dgm:prSet presAssocID="{86E08DD8-37F0-43EA-A4C6-F12B07A372C7}" presName="connectorText" presStyleLbl="sibTrans2D1" presStyleIdx="33" presStyleCnt="48"/>
      <dgm:spPr/>
    </dgm:pt>
    <dgm:pt modelId="{C6CA034B-BB5D-4252-9DC3-E07C2CEC1942}" type="pres">
      <dgm:prSet presAssocID="{6E44D217-0802-4975-8DF8-F7C136B68DB7}" presName="node" presStyleLbl="node1" presStyleIdx="34" presStyleCnt="48">
        <dgm:presLayoutVars>
          <dgm:bulletEnabled val="1"/>
        </dgm:presLayoutVars>
      </dgm:prSet>
      <dgm:spPr/>
    </dgm:pt>
    <dgm:pt modelId="{2F327EB4-0D8B-437E-BB14-A326EA173FCC}" type="pres">
      <dgm:prSet presAssocID="{873D13AE-B310-4B50-82C5-564D626D2011}" presName="sibTrans" presStyleLbl="sibTrans2D1" presStyleIdx="34" presStyleCnt="48"/>
      <dgm:spPr/>
    </dgm:pt>
    <dgm:pt modelId="{8F52B59F-72EA-4EF4-A000-71393DE3DC97}" type="pres">
      <dgm:prSet presAssocID="{873D13AE-B310-4B50-82C5-564D626D2011}" presName="connectorText" presStyleLbl="sibTrans2D1" presStyleIdx="34" presStyleCnt="48"/>
      <dgm:spPr/>
    </dgm:pt>
    <dgm:pt modelId="{F6AE7F32-FC05-4DDA-BB7B-30B31779479C}" type="pres">
      <dgm:prSet presAssocID="{59D5850F-42D1-4509-9BFE-77DA75D32FAC}" presName="node" presStyleLbl="node1" presStyleIdx="35" presStyleCnt="48">
        <dgm:presLayoutVars>
          <dgm:bulletEnabled val="1"/>
        </dgm:presLayoutVars>
      </dgm:prSet>
      <dgm:spPr/>
    </dgm:pt>
    <dgm:pt modelId="{F42AD80F-3B21-49F3-AF59-01D5F6EE69F1}" type="pres">
      <dgm:prSet presAssocID="{2B529A43-2363-4B46-911E-9D0EF25B4F36}" presName="sibTrans" presStyleLbl="sibTrans2D1" presStyleIdx="35" presStyleCnt="48"/>
      <dgm:spPr/>
    </dgm:pt>
    <dgm:pt modelId="{DFB70AE1-87B4-46C7-811D-3E9A3D4D6EC9}" type="pres">
      <dgm:prSet presAssocID="{2B529A43-2363-4B46-911E-9D0EF25B4F36}" presName="connectorText" presStyleLbl="sibTrans2D1" presStyleIdx="35" presStyleCnt="48"/>
      <dgm:spPr/>
    </dgm:pt>
    <dgm:pt modelId="{E4F5DE49-5EAA-4300-BD85-3AA32446283C}" type="pres">
      <dgm:prSet presAssocID="{9F16DEB4-2D88-4237-BB26-EE193361411A}" presName="node" presStyleLbl="node1" presStyleIdx="36" presStyleCnt="48">
        <dgm:presLayoutVars>
          <dgm:bulletEnabled val="1"/>
        </dgm:presLayoutVars>
      </dgm:prSet>
      <dgm:spPr/>
    </dgm:pt>
    <dgm:pt modelId="{57712E5B-8311-41F2-83BF-40C44B82FD56}" type="pres">
      <dgm:prSet presAssocID="{C19C4BDD-2213-41DF-A53B-E2080BDC6AC6}" presName="sibTrans" presStyleLbl="sibTrans2D1" presStyleIdx="36" presStyleCnt="48"/>
      <dgm:spPr/>
    </dgm:pt>
    <dgm:pt modelId="{2DC22DE9-0245-4601-955D-E63A8C38947B}" type="pres">
      <dgm:prSet presAssocID="{C19C4BDD-2213-41DF-A53B-E2080BDC6AC6}" presName="connectorText" presStyleLbl="sibTrans2D1" presStyleIdx="36" presStyleCnt="48"/>
      <dgm:spPr/>
    </dgm:pt>
    <dgm:pt modelId="{53824D7C-69E9-40B6-AD94-E66D57E17024}" type="pres">
      <dgm:prSet presAssocID="{5788DBF4-34B6-4C26-980E-7062BBC88091}" presName="node" presStyleLbl="node1" presStyleIdx="37" presStyleCnt="48">
        <dgm:presLayoutVars>
          <dgm:bulletEnabled val="1"/>
        </dgm:presLayoutVars>
      </dgm:prSet>
      <dgm:spPr/>
    </dgm:pt>
    <dgm:pt modelId="{4DDD9E11-A1D1-4D9F-87CF-21775FA03FD4}" type="pres">
      <dgm:prSet presAssocID="{39815DA4-6D5A-4ECF-8C2C-C40A2BB0DBA6}" presName="sibTrans" presStyleLbl="sibTrans2D1" presStyleIdx="37" presStyleCnt="48"/>
      <dgm:spPr/>
    </dgm:pt>
    <dgm:pt modelId="{F7742949-FB63-485F-95AF-5E8D1E6F236A}" type="pres">
      <dgm:prSet presAssocID="{39815DA4-6D5A-4ECF-8C2C-C40A2BB0DBA6}" presName="connectorText" presStyleLbl="sibTrans2D1" presStyleIdx="37" presStyleCnt="48"/>
      <dgm:spPr/>
    </dgm:pt>
    <dgm:pt modelId="{22041FD6-89BD-4BF2-9B99-B97F36E2E1FB}" type="pres">
      <dgm:prSet presAssocID="{644B0026-BEE6-45AC-B72A-F8BFB9EE0E82}" presName="node" presStyleLbl="node1" presStyleIdx="38" presStyleCnt="48">
        <dgm:presLayoutVars>
          <dgm:bulletEnabled val="1"/>
        </dgm:presLayoutVars>
      </dgm:prSet>
      <dgm:spPr/>
    </dgm:pt>
    <dgm:pt modelId="{B8E405CF-5FB0-4931-A03D-9BF304E6CDDA}" type="pres">
      <dgm:prSet presAssocID="{91E5E8F0-39A5-4E73-A7C8-125C237D1170}" presName="sibTrans" presStyleLbl="sibTrans2D1" presStyleIdx="38" presStyleCnt="48"/>
      <dgm:spPr/>
    </dgm:pt>
    <dgm:pt modelId="{0C0A4302-AC90-49E1-80BE-523B58A2D864}" type="pres">
      <dgm:prSet presAssocID="{91E5E8F0-39A5-4E73-A7C8-125C237D1170}" presName="connectorText" presStyleLbl="sibTrans2D1" presStyleIdx="38" presStyleCnt="48"/>
      <dgm:spPr/>
    </dgm:pt>
    <dgm:pt modelId="{4346925A-37EB-4BB6-B0D1-0007EC3DF63B}" type="pres">
      <dgm:prSet presAssocID="{A40F6EAB-2B60-4CC1-9F49-D5903D3A616E}" presName="node" presStyleLbl="node1" presStyleIdx="39" presStyleCnt="48">
        <dgm:presLayoutVars>
          <dgm:bulletEnabled val="1"/>
        </dgm:presLayoutVars>
      </dgm:prSet>
      <dgm:spPr/>
    </dgm:pt>
    <dgm:pt modelId="{7A362786-920B-4FB9-A3D5-D0E741B76071}" type="pres">
      <dgm:prSet presAssocID="{3ACAB2F6-3910-4D69-8736-C9991D30DB30}" presName="sibTrans" presStyleLbl="sibTrans2D1" presStyleIdx="39" presStyleCnt="48"/>
      <dgm:spPr/>
    </dgm:pt>
    <dgm:pt modelId="{18FB9004-C9DF-4463-A990-CE6AADD19A9A}" type="pres">
      <dgm:prSet presAssocID="{3ACAB2F6-3910-4D69-8736-C9991D30DB30}" presName="connectorText" presStyleLbl="sibTrans2D1" presStyleIdx="39" presStyleCnt="48"/>
      <dgm:spPr/>
    </dgm:pt>
    <dgm:pt modelId="{ED0F08E4-7CF4-494F-A2E4-60B90674E9D5}" type="pres">
      <dgm:prSet presAssocID="{01209924-388A-4250-B08E-117FC77350F4}" presName="node" presStyleLbl="node1" presStyleIdx="40" presStyleCnt="48">
        <dgm:presLayoutVars>
          <dgm:bulletEnabled val="1"/>
        </dgm:presLayoutVars>
      </dgm:prSet>
      <dgm:spPr/>
    </dgm:pt>
    <dgm:pt modelId="{B8AF8AA6-EDE3-46F5-804F-BE18E9CF02E9}" type="pres">
      <dgm:prSet presAssocID="{07D44A3D-B9E7-4A59-8407-0DE9361B04F4}" presName="sibTrans" presStyleLbl="sibTrans2D1" presStyleIdx="40" presStyleCnt="48"/>
      <dgm:spPr/>
    </dgm:pt>
    <dgm:pt modelId="{2A9D1CAD-CEC7-447D-AE5A-72DA9768C11C}" type="pres">
      <dgm:prSet presAssocID="{07D44A3D-B9E7-4A59-8407-0DE9361B04F4}" presName="connectorText" presStyleLbl="sibTrans2D1" presStyleIdx="40" presStyleCnt="48"/>
      <dgm:spPr/>
    </dgm:pt>
    <dgm:pt modelId="{02E2D030-8BB9-48E2-859D-55F958A2D928}" type="pres">
      <dgm:prSet presAssocID="{1CEAA633-CB89-486A-901D-BE8AE895C821}" presName="node" presStyleLbl="node1" presStyleIdx="41" presStyleCnt="48">
        <dgm:presLayoutVars>
          <dgm:bulletEnabled val="1"/>
        </dgm:presLayoutVars>
      </dgm:prSet>
      <dgm:spPr/>
    </dgm:pt>
    <dgm:pt modelId="{8125F9B4-021E-44DC-9D64-8AE485A44537}" type="pres">
      <dgm:prSet presAssocID="{EC22FD24-55FA-470B-A11F-A2C02811CC71}" presName="sibTrans" presStyleLbl="sibTrans2D1" presStyleIdx="41" presStyleCnt="48"/>
      <dgm:spPr/>
    </dgm:pt>
    <dgm:pt modelId="{5B2B383F-D5E0-430F-AB46-55791D14B3FB}" type="pres">
      <dgm:prSet presAssocID="{EC22FD24-55FA-470B-A11F-A2C02811CC71}" presName="connectorText" presStyleLbl="sibTrans2D1" presStyleIdx="41" presStyleCnt="48"/>
      <dgm:spPr/>
    </dgm:pt>
    <dgm:pt modelId="{A5474CB5-D5DA-4087-B87E-610FB42AF529}" type="pres">
      <dgm:prSet presAssocID="{5700A27C-35E2-48E3-9FD1-4CAD5F3ABE6E}" presName="node" presStyleLbl="node1" presStyleIdx="42" presStyleCnt="48">
        <dgm:presLayoutVars>
          <dgm:bulletEnabled val="1"/>
        </dgm:presLayoutVars>
      </dgm:prSet>
      <dgm:spPr/>
    </dgm:pt>
    <dgm:pt modelId="{F5E12609-AEA0-4824-8F1E-49B7A8C9D43E}" type="pres">
      <dgm:prSet presAssocID="{F2853326-F96C-4388-AFDB-4A2C4E743824}" presName="sibTrans" presStyleLbl="sibTrans2D1" presStyleIdx="42" presStyleCnt="48"/>
      <dgm:spPr/>
    </dgm:pt>
    <dgm:pt modelId="{1990E259-2037-4D19-B00A-CD6B3D2AE2E1}" type="pres">
      <dgm:prSet presAssocID="{F2853326-F96C-4388-AFDB-4A2C4E743824}" presName="connectorText" presStyleLbl="sibTrans2D1" presStyleIdx="42" presStyleCnt="48"/>
      <dgm:spPr/>
    </dgm:pt>
    <dgm:pt modelId="{558F7E47-06ED-4041-B16C-6F13A19D4245}" type="pres">
      <dgm:prSet presAssocID="{E5184F2B-2C20-4D33-94A8-E6B381F2AA89}" presName="node" presStyleLbl="node1" presStyleIdx="43" presStyleCnt="48">
        <dgm:presLayoutVars>
          <dgm:bulletEnabled val="1"/>
        </dgm:presLayoutVars>
      </dgm:prSet>
      <dgm:spPr/>
    </dgm:pt>
    <dgm:pt modelId="{1AA99294-2501-42DA-ADDA-813C2A0D167F}" type="pres">
      <dgm:prSet presAssocID="{CA1064A9-8743-41E2-AE44-DEDB5E26EACD}" presName="sibTrans" presStyleLbl="sibTrans2D1" presStyleIdx="43" presStyleCnt="48"/>
      <dgm:spPr/>
    </dgm:pt>
    <dgm:pt modelId="{B311330D-F624-44F0-90C1-566E4D2E20E6}" type="pres">
      <dgm:prSet presAssocID="{CA1064A9-8743-41E2-AE44-DEDB5E26EACD}" presName="connectorText" presStyleLbl="sibTrans2D1" presStyleIdx="43" presStyleCnt="48"/>
      <dgm:spPr/>
    </dgm:pt>
    <dgm:pt modelId="{A854D6C3-A9F6-4889-B95E-C4590598BF15}" type="pres">
      <dgm:prSet presAssocID="{19319B2C-5BDC-4EB3-A674-97A1478B545E}" presName="node" presStyleLbl="node1" presStyleIdx="44" presStyleCnt="48">
        <dgm:presLayoutVars>
          <dgm:bulletEnabled val="1"/>
        </dgm:presLayoutVars>
      </dgm:prSet>
      <dgm:spPr/>
    </dgm:pt>
    <dgm:pt modelId="{9BC14663-185B-4A89-97AE-169B3D438678}" type="pres">
      <dgm:prSet presAssocID="{B2ADDBB6-F258-45A2-8853-0F7137E8E7A9}" presName="sibTrans" presStyleLbl="sibTrans2D1" presStyleIdx="44" presStyleCnt="48"/>
      <dgm:spPr/>
    </dgm:pt>
    <dgm:pt modelId="{5BF8D29C-B7EB-4E6D-8F09-412E3D4E06C9}" type="pres">
      <dgm:prSet presAssocID="{B2ADDBB6-F258-45A2-8853-0F7137E8E7A9}" presName="connectorText" presStyleLbl="sibTrans2D1" presStyleIdx="44" presStyleCnt="48"/>
      <dgm:spPr/>
    </dgm:pt>
    <dgm:pt modelId="{891FE5C2-884F-48D0-BE0D-753E9CA204D3}" type="pres">
      <dgm:prSet presAssocID="{32DCDF77-CF91-44D2-A631-ECBBA96CD7C1}" presName="node" presStyleLbl="node1" presStyleIdx="45" presStyleCnt="48">
        <dgm:presLayoutVars>
          <dgm:bulletEnabled val="1"/>
        </dgm:presLayoutVars>
      </dgm:prSet>
      <dgm:spPr/>
    </dgm:pt>
    <dgm:pt modelId="{BDE13CD6-B50F-44ED-BD83-729ED5971995}" type="pres">
      <dgm:prSet presAssocID="{A4C54538-F7D4-4311-A51D-4E2F34EA916C}" presName="sibTrans" presStyleLbl="sibTrans2D1" presStyleIdx="45" presStyleCnt="48"/>
      <dgm:spPr/>
    </dgm:pt>
    <dgm:pt modelId="{4EAD0336-A742-42BA-B616-A9F9B8CECAB9}" type="pres">
      <dgm:prSet presAssocID="{A4C54538-F7D4-4311-A51D-4E2F34EA916C}" presName="connectorText" presStyleLbl="sibTrans2D1" presStyleIdx="45" presStyleCnt="48"/>
      <dgm:spPr/>
    </dgm:pt>
    <dgm:pt modelId="{3B7728B1-9C76-43A6-8828-2FFE1A19CD4E}" type="pres">
      <dgm:prSet presAssocID="{5F2EF8CF-431B-45E9-8F94-2DA9BB4297A8}" presName="node" presStyleLbl="node1" presStyleIdx="46" presStyleCnt="48">
        <dgm:presLayoutVars>
          <dgm:bulletEnabled val="1"/>
        </dgm:presLayoutVars>
      </dgm:prSet>
      <dgm:spPr/>
    </dgm:pt>
    <dgm:pt modelId="{FEF793BD-9F36-4B0C-B2A1-243AAED13A52}" type="pres">
      <dgm:prSet presAssocID="{E7380703-8E28-4A7A-8627-0A55F51FBAA5}" presName="sibTrans" presStyleLbl="sibTrans2D1" presStyleIdx="46" presStyleCnt="48"/>
      <dgm:spPr/>
    </dgm:pt>
    <dgm:pt modelId="{B6E66B79-90CB-4030-B64C-AB9E1EA67583}" type="pres">
      <dgm:prSet presAssocID="{E7380703-8E28-4A7A-8627-0A55F51FBAA5}" presName="connectorText" presStyleLbl="sibTrans2D1" presStyleIdx="46" presStyleCnt="48"/>
      <dgm:spPr/>
    </dgm:pt>
    <dgm:pt modelId="{CD7E4AE9-DEBF-4EF6-9A2F-51DFDE6DC483}" type="pres">
      <dgm:prSet presAssocID="{B75DCA52-BF81-436A-AA73-2680B03C914A}" presName="node" presStyleLbl="node1" presStyleIdx="47" presStyleCnt="48">
        <dgm:presLayoutVars>
          <dgm:bulletEnabled val="1"/>
        </dgm:presLayoutVars>
      </dgm:prSet>
      <dgm:spPr/>
    </dgm:pt>
    <dgm:pt modelId="{CAB56CDA-741F-426D-8FE0-AE118C809475}" type="pres">
      <dgm:prSet presAssocID="{897CAD2D-F73B-470D-B77D-BCB32DA560D4}" presName="sibTrans" presStyleLbl="sibTrans2D1" presStyleIdx="47" presStyleCnt="48"/>
      <dgm:spPr/>
    </dgm:pt>
    <dgm:pt modelId="{2B62F0BB-CB73-4B2D-A47A-2C1910C71ADC}" type="pres">
      <dgm:prSet presAssocID="{897CAD2D-F73B-470D-B77D-BCB32DA560D4}" presName="connectorText" presStyleLbl="sibTrans2D1" presStyleIdx="47" presStyleCnt="48"/>
      <dgm:spPr/>
    </dgm:pt>
  </dgm:ptLst>
  <dgm:cxnLst>
    <dgm:cxn modelId="{C4BD4C02-3340-4A55-87C9-A01518E8D260}" type="presOf" srcId="{1597604F-E09E-4305-A881-A6C94B72922F}" destId="{96947AF0-965B-4F9B-B692-11B522E20C19}" srcOrd="0" destOrd="0" presId="urn:microsoft.com/office/officeart/2005/8/layout/cycle2"/>
    <dgm:cxn modelId="{69058F05-2218-4EDD-93F2-0737CE4E0399}" type="presOf" srcId="{8AE02D32-89F4-4BA1-BFB8-062B90AF7C26}" destId="{1FA59E5A-50A4-47E4-96D2-6EF9AAAC1164}" srcOrd="1" destOrd="0" presId="urn:microsoft.com/office/officeart/2005/8/layout/cycle2"/>
    <dgm:cxn modelId="{B92B6E08-D3F8-4E6E-9005-3AB407B5CBF7}" type="presOf" srcId="{DA7FF8DD-13B0-4AAC-B0D2-E9BC2FABA4D6}" destId="{C46B9099-149F-4D79-B1D7-B378097F05F4}" srcOrd="1" destOrd="0" presId="urn:microsoft.com/office/officeart/2005/8/layout/cycle2"/>
    <dgm:cxn modelId="{D833930C-4A06-4887-8876-B6D9DF51EB00}" type="presOf" srcId="{86E08DD8-37F0-43EA-A4C6-F12B07A372C7}" destId="{0B3E9032-3902-463F-B436-0798A35C9EC5}" srcOrd="0" destOrd="0" presId="urn:microsoft.com/office/officeart/2005/8/layout/cycle2"/>
    <dgm:cxn modelId="{E179CB0E-BE4D-4A6A-98A0-6FCA14117ACB}" type="presOf" srcId="{CA72D8A3-9D41-4F98-98F7-F56B1CBA674F}" destId="{EDD308D6-556F-4E65-A02C-12C45C150755}" srcOrd="0" destOrd="0" presId="urn:microsoft.com/office/officeart/2005/8/layout/cycle2"/>
    <dgm:cxn modelId="{9F84740F-F370-49CF-9DFC-E3355DD010C1}" type="presOf" srcId="{01209924-388A-4250-B08E-117FC77350F4}" destId="{ED0F08E4-7CF4-494F-A2E4-60B90674E9D5}" srcOrd="0" destOrd="0" presId="urn:microsoft.com/office/officeart/2005/8/layout/cycle2"/>
    <dgm:cxn modelId="{E319CD11-DA9C-4216-8A1C-BFC767C69980}" srcId="{F782ACB2-4612-4553-92E3-6A48A4C26154}" destId="{5700A27C-35E2-48E3-9FD1-4CAD5F3ABE6E}" srcOrd="42" destOrd="0" parTransId="{7CEEA0C1-E05C-4187-B6CD-7F9A41B7F762}" sibTransId="{F2853326-F96C-4388-AFDB-4A2C4E743824}"/>
    <dgm:cxn modelId="{E4112D13-A8DF-44F6-B497-ADF6F4D57D3C}" type="presOf" srcId="{BAC2B8D5-2C5B-4AE8-BBDD-D8E76DCD8C2E}" destId="{5B2F39AC-1722-4B2A-8F41-3B9574CC55A3}" srcOrd="1" destOrd="0" presId="urn:microsoft.com/office/officeart/2005/8/layout/cycle2"/>
    <dgm:cxn modelId="{B24CC813-A6F8-4D05-B2EA-64477B90479A}" type="presOf" srcId="{5F8AB2A9-0DCE-42A5-8039-31C151CDBC91}" destId="{E7F9412A-75FE-4263-8476-D8B02CF380F3}" srcOrd="0" destOrd="0" presId="urn:microsoft.com/office/officeart/2005/8/layout/cycle2"/>
    <dgm:cxn modelId="{014D8016-39DA-4881-A0AE-B3FB0246F66A}" type="presOf" srcId="{5D2C154A-692A-44E2-A041-B9F19C43FEF2}" destId="{5A44537F-E502-484A-B54C-161A75387D52}" srcOrd="0" destOrd="0" presId="urn:microsoft.com/office/officeart/2005/8/layout/cycle2"/>
    <dgm:cxn modelId="{66ABBE17-AB8B-4765-95C2-B42EC4898BB0}" type="presOf" srcId="{4DD6BCFF-384A-4E50-9E9B-FEA1467E91EE}" destId="{5D40974C-DFE4-484E-A2B9-E3E4D2DEBED9}" srcOrd="1" destOrd="0" presId="urn:microsoft.com/office/officeart/2005/8/layout/cycle2"/>
    <dgm:cxn modelId="{2D503F18-581C-4349-A25D-A0F7D32B46D2}" type="presOf" srcId="{4E475F1B-56A2-420F-8D83-9A7AC5B9161D}" destId="{E231C36B-28CA-4A1A-A65A-7FC8C917C670}" srcOrd="0" destOrd="0" presId="urn:microsoft.com/office/officeart/2005/8/layout/cycle2"/>
    <dgm:cxn modelId="{C93C0219-766C-4611-8BFA-AB472F90B95C}" type="presOf" srcId="{1BCBAE4C-8C90-4307-A8B1-A7F25B803D11}" destId="{38A7A843-117D-4A8F-B652-3F637D1BA054}" srcOrd="0" destOrd="0" presId="urn:microsoft.com/office/officeart/2005/8/layout/cycle2"/>
    <dgm:cxn modelId="{2151FF1C-B441-4B26-B09E-FD23B0A96266}" type="presOf" srcId="{9767C2C5-7A9B-4BF9-AEDC-08BB61E68CEC}" destId="{3B48658E-4174-41EC-ADC5-04F09B98E8AE}" srcOrd="0" destOrd="0" presId="urn:microsoft.com/office/officeart/2005/8/layout/cycle2"/>
    <dgm:cxn modelId="{FA4B331D-E821-4BC7-84CC-523B6B28A5B8}" srcId="{F782ACB2-4612-4553-92E3-6A48A4C26154}" destId="{B75DCA52-BF81-436A-AA73-2680B03C914A}" srcOrd="47" destOrd="0" parTransId="{3FDC77C7-42D0-4118-88A1-C82C79A4EA03}" sibTransId="{897CAD2D-F73B-470D-B77D-BCB32DA560D4}"/>
    <dgm:cxn modelId="{CDFC891D-A90C-4045-8C55-FF6C7A613C15}" type="presOf" srcId="{4DD6BCFF-384A-4E50-9E9B-FEA1467E91EE}" destId="{28C21F8D-7890-436C-ABC3-A76D9C048DC6}" srcOrd="0" destOrd="0" presId="urn:microsoft.com/office/officeart/2005/8/layout/cycle2"/>
    <dgm:cxn modelId="{F5727C1E-A7C3-4F6D-BF29-AC059ED314A8}" type="presOf" srcId="{CA72D8A3-9D41-4F98-98F7-F56B1CBA674F}" destId="{0622AEEF-FEE1-41CF-A694-BB87DF404F74}" srcOrd="1" destOrd="0" presId="urn:microsoft.com/office/officeart/2005/8/layout/cycle2"/>
    <dgm:cxn modelId="{8558291F-CCDB-441E-8DF8-FFBD96464AC9}" type="presOf" srcId="{F001FD18-B1D7-4F34-A7E1-10B3A14FEF0D}" destId="{FA3F2989-2837-4DF6-B22E-22C68B74BA10}" srcOrd="0" destOrd="0" presId="urn:microsoft.com/office/officeart/2005/8/layout/cycle2"/>
    <dgm:cxn modelId="{3BD35822-9F9F-4A73-B153-F9F3EF39FE4C}" type="presOf" srcId="{C123F58B-2F00-4731-8318-EA8BAA60A69D}" destId="{1791F869-F782-403E-9EEE-8485296AB1DC}" srcOrd="0" destOrd="0" presId="urn:microsoft.com/office/officeart/2005/8/layout/cycle2"/>
    <dgm:cxn modelId="{9F14E923-771A-4BA5-94FC-0D244A094FD3}" type="presOf" srcId="{5700A27C-35E2-48E3-9FD1-4CAD5F3ABE6E}" destId="{A5474CB5-D5DA-4087-B87E-610FB42AF529}" srcOrd="0" destOrd="0" presId="urn:microsoft.com/office/officeart/2005/8/layout/cycle2"/>
    <dgm:cxn modelId="{1A894124-3E33-43DC-A2A5-2B772E1265E3}" type="presOf" srcId="{0A68E33F-9E89-4D62-9E2C-1BD50C85F7CD}" destId="{5EB0D98E-0F20-43A6-80D5-B3B233B0809C}" srcOrd="1" destOrd="0" presId="urn:microsoft.com/office/officeart/2005/8/layout/cycle2"/>
    <dgm:cxn modelId="{2FAE1B25-1492-480C-AF43-D9212A43C7A8}" type="presOf" srcId="{2B529A43-2363-4B46-911E-9D0EF25B4F36}" destId="{DFB70AE1-87B4-46C7-811D-3E9A3D4D6EC9}" srcOrd="1" destOrd="0" presId="urn:microsoft.com/office/officeart/2005/8/layout/cycle2"/>
    <dgm:cxn modelId="{64D25225-7D7B-47A3-8597-E3D40B515F30}" srcId="{F782ACB2-4612-4553-92E3-6A48A4C26154}" destId="{7D49664A-84DE-42F7-9866-9BFD9F3DDC7A}" srcOrd="16" destOrd="0" parTransId="{9C7FF349-70A2-4DFC-91A5-86A739E0760D}" sibTransId="{BAC2B8D5-2C5B-4AE8-BBDD-D8E76DCD8C2E}"/>
    <dgm:cxn modelId="{226E0C26-7ACD-465C-A667-38DF6ED6EEFF}" type="presOf" srcId="{1DDDDFBA-4D76-49F6-8700-D108F438751F}" destId="{580499F6-BF8C-4CF2-8E19-422B1FEA8F54}" srcOrd="1" destOrd="0" presId="urn:microsoft.com/office/officeart/2005/8/layout/cycle2"/>
    <dgm:cxn modelId="{7E7F8D26-81B8-43DE-AB16-093B288CA98F}" type="presOf" srcId="{32453084-7F49-49B4-89FA-E306CC4C9552}" destId="{4B717A0F-8771-4A45-B6AA-FD732A724C9E}" srcOrd="0" destOrd="0" presId="urn:microsoft.com/office/officeart/2005/8/layout/cycle2"/>
    <dgm:cxn modelId="{8E53B726-F970-4DC0-9523-D2C6066549C6}" type="presOf" srcId="{39815DA4-6D5A-4ECF-8C2C-C40A2BB0DBA6}" destId="{4DDD9E11-A1D1-4D9F-87CF-21775FA03FD4}" srcOrd="0" destOrd="0" presId="urn:microsoft.com/office/officeart/2005/8/layout/cycle2"/>
    <dgm:cxn modelId="{C87DC927-4AF2-421C-9C5A-E0A219078574}" type="presOf" srcId="{35443D96-6A67-478A-A544-1C8155B5F62C}" destId="{3D5573F2-E421-4699-B499-E5F129AA7C1F}" srcOrd="0" destOrd="0" presId="urn:microsoft.com/office/officeart/2005/8/layout/cycle2"/>
    <dgm:cxn modelId="{B176F429-7DDB-4AB1-8374-B04F07751352}" type="presOf" srcId="{73E57CB0-43F1-4C49-8823-A48B6805997E}" destId="{FC934B90-2FD7-4C78-BC82-6495CAA54F71}" srcOrd="0" destOrd="0" presId="urn:microsoft.com/office/officeart/2005/8/layout/cycle2"/>
    <dgm:cxn modelId="{F3F11D2B-B16E-47E0-876B-A599316C3141}" srcId="{F782ACB2-4612-4553-92E3-6A48A4C26154}" destId="{644B0026-BEE6-45AC-B72A-F8BFB9EE0E82}" srcOrd="38" destOrd="0" parTransId="{554FDC5B-6990-4DBE-AAA4-AA9861FDA372}" sibTransId="{91E5E8F0-39A5-4E73-A7C8-125C237D1170}"/>
    <dgm:cxn modelId="{8344DD2B-2E32-4195-A5CB-C876A672BE95}" type="presOf" srcId="{A241EA7C-0AE6-49DA-868A-F7E41DB8331E}" destId="{EC905E59-477F-4D62-B2EE-61B86BF0663B}" srcOrd="0" destOrd="0" presId="urn:microsoft.com/office/officeart/2005/8/layout/cycle2"/>
    <dgm:cxn modelId="{5FEEF62B-43B0-4232-A8F1-42996A9FE141}" type="presOf" srcId="{39815DA4-6D5A-4ECF-8C2C-C40A2BB0DBA6}" destId="{F7742949-FB63-485F-95AF-5E8D1E6F236A}" srcOrd="1" destOrd="0" presId="urn:microsoft.com/office/officeart/2005/8/layout/cycle2"/>
    <dgm:cxn modelId="{EF67F12C-549C-4945-9650-11C3183DFF27}" srcId="{F782ACB2-4612-4553-92E3-6A48A4C26154}" destId="{59D5850F-42D1-4509-9BFE-77DA75D32FAC}" srcOrd="35" destOrd="0" parTransId="{998E6483-F6A6-41F0-BC38-EC9E12942727}" sibTransId="{2B529A43-2363-4B46-911E-9D0EF25B4F36}"/>
    <dgm:cxn modelId="{044A9230-2F75-4EA9-B81C-8182FA12EEC1}" type="presOf" srcId="{91E5E8F0-39A5-4E73-A7C8-125C237D1170}" destId="{0C0A4302-AC90-49E1-80BE-523B58A2D864}" srcOrd="1" destOrd="0" presId="urn:microsoft.com/office/officeart/2005/8/layout/cycle2"/>
    <dgm:cxn modelId="{B8FAD831-A781-40D2-B842-29E4BB2E69AC}" type="presOf" srcId="{5788DBF4-34B6-4C26-980E-7062BBC88091}" destId="{53824D7C-69E9-40B6-AD94-E66D57E17024}" srcOrd="0" destOrd="0" presId="urn:microsoft.com/office/officeart/2005/8/layout/cycle2"/>
    <dgm:cxn modelId="{2BF72D34-8DAB-4D4B-954D-4DADA6584E6E}" type="presOf" srcId="{A4F909E9-C1CF-4770-B928-FEF6E41B5333}" destId="{212C9A88-24C2-4EF4-87D7-A81CF4BE3FA0}" srcOrd="0" destOrd="0" presId="urn:microsoft.com/office/officeart/2005/8/layout/cycle2"/>
    <dgm:cxn modelId="{FD2BE034-589E-4989-823D-E1EB72722AC6}" type="presOf" srcId="{6E35783B-B4B9-4AF3-BB68-EC2DB3060BE5}" destId="{7A5C7786-EEB7-4840-8AB2-E617DD766E4C}" srcOrd="0" destOrd="0" presId="urn:microsoft.com/office/officeart/2005/8/layout/cycle2"/>
    <dgm:cxn modelId="{AD501435-F549-4DBE-94A3-DB6CE2F452F4}" type="presOf" srcId="{56EE6181-8957-4FE0-91F7-0E7767321D74}" destId="{6EBA7549-78C0-447A-A63C-4A8563F87F58}" srcOrd="0" destOrd="0" presId="urn:microsoft.com/office/officeart/2005/8/layout/cycle2"/>
    <dgm:cxn modelId="{9D859835-921A-4E85-9599-D10BB630D60B}" type="presOf" srcId="{9C07C544-A240-4FE5-8E59-C412CDCC06A5}" destId="{FD731FF4-9760-4231-AA26-446560B181EB}" srcOrd="0" destOrd="0" presId="urn:microsoft.com/office/officeart/2005/8/layout/cycle2"/>
    <dgm:cxn modelId="{83BBFF35-F6F7-4473-BB00-F03E5B56CD33}" type="presOf" srcId="{EC22FD24-55FA-470B-A11F-A2C02811CC71}" destId="{8125F9B4-021E-44DC-9D64-8AE485A44537}" srcOrd="0" destOrd="0" presId="urn:microsoft.com/office/officeart/2005/8/layout/cycle2"/>
    <dgm:cxn modelId="{9E9F3E38-7FCA-4B5F-9B74-365CEFB4D259}" type="presOf" srcId="{7526D0BF-45A5-478F-9A5B-EE961A48FCDF}" destId="{B163F2E1-C224-4C1F-8BF1-B257F8DA90F1}" srcOrd="0" destOrd="0" presId="urn:microsoft.com/office/officeart/2005/8/layout/cycle2"/>
    <dgm:cxn modelId="{6D95563B-802A-438F-AF41-73D1D1E33D12}" type="presOf" srcId="{CA1064A9-8743-41E2-AE44-DEDB5E26EACD}" destId="{B311330D-F624-44F0-90C1-566E4D2E20E6}" srcOrd="1" destOrd="0" presId="urn:microsoft.com/office/officeart/2005/8/layout/cycle2"/>
    <dgm:cxn modelId="{212C0F3D-6259-47F4-8189-A6E55DD0B5D3}" srcId="{F782ACB2-4612-4553-92E3-6A48A4C26154}" destId="{536B3E92-95AA-4297-BDB8-F29269D6299E}" srcOrd="3" destOrd="0" parTransId="{68DF5CBE-997D-4F4F-8466-9AD1DDE77085}" sibTransId="{8AE02D32-89F4-4BA1-BFB8-062B90AF7C26}"/>
    <dgm:cxn modelId="{20FC3940-7E89-4473-BCB0-70E4B8EEE8ED}" type="presOf" srcId="{12ED0D91-6CB8-4B92-ABBE-16130FA2E610}" destId="{2EA5A0E0-D734-4B00-A1FA-65E8CB15031C}" srcOrd="0" destOrd="0" presId="urn:microsoft.com/office/officeart/2005/8/layout/cycle2"/>
    <dgm:cxn modelId="{8D7BB340-D03E-4472-A133-95EFFECE1835}" type="presOf" srcId="{F82F01E0-1BCF-432A-834D-D0718C225E79}" destId="{DB7E8DCC-E9E2-41AE-8FAC-BD770394B585}" srcOrd="0" destOrd="0" presId="urn:microsoft.com/office/officeart/2005/8/layout/cycle2"/>
    <dgm:cxn modelId="{40B19C5C-9C3B-4687-8FD8-BC8D6A761F32}" type="presOf" srcId="{FC636A7A-CAD8-4393-9B2E-188CE112CD10}" destId="{FFA97E59-6B24-429C-9B6D-8968FB096363}" srcOrd="1" destOrd="0" presId="urn:microsoft.com/office/officeart/2005/8/layout/cycle2"/>
    <dgm:cxn modelId="{0B38D45C-5F76-4FF0-8A19-6296F1EDD0F7}" type="presOf" srcId="{3ACAB2F6-3910-4D69-8736-C9991D30DB30}" destId="{18FB9004-C9DF-4463-A990-CE6AADD19A9A}" srcOrd="1" destOrd="0" presId="urn:microsoft.com/office/officeart/2005/8/layout/cycle2"/>
    <dgm:cxn modelId="{DB81E75D-6339-4802-85DD-65254615E93B}" srcId="{F782ACB2-4612-4553-92E3-6A48A4C26154}" destId="{9F16DEB4-2D88-4237-BB26-EE193361411A}" srcOrd="36" destOrd="0" parTransId="{7982B65A-B6BA-45FB-920E-8CB144FB834B}" sibTransId="{C19C4BDD-2213-41DF-A53B-E2080BDC6AC6}"/>
    <dgm:cxn modelId="{991AC15F-DC2E-43CA-A4AE-E65FB37D2DE1}" type="presOf" srcId="{BA244016-B941-46B9-B2A4-AA50A300C9B1}" destId="{54435782-E9E7-4F85-8EE9-B762378628C5}" srcOrd="0" destOrd="0" presId="urn:microsoft.com/office/officeart/2005/8/layout/cycle2"/>
    <dgm:cxn modelId="{6C50DF60-4688-49BE-848E-5794F163E05E}" type="presOf" srcId="{35443D96-6A67-478A-A544-1C8155B5F62C}" destId="{561EA9DD-738C-4E13-ADB0-3CCC3950F092}" srcOrd="1" destOrd="0" presId="urn:microsoft.com/office/officeart/2005/8/layout/cycle2"/>
    <dgm:cxn modelId="{08DFD441-4774-4D0E-8F97-07EC50B50EE3}" srcId="{F782ACB2-4612-4553-92E3-6A48A4C26154}" destId="{69B5AF83-9CA8-4331-BB93-A02B0A37E7C4}" srcOrd="32" destOrd="0" parTransId="{52A0F8EA-812A-497C-B88E-1BDAD1AB875F}" sibTransId="{6E35783B-B4B9-4AF3-BB68-EC2DB3060BE5}"/>
    <dgm:cxn modelId="{088F0742-B912-46C9-BE5B-C9419F065BBA}" type="presOf" srcId="{9E68FA1B-32E4-4D3A-BDA9-F245DF7037EF}" destId="{9DB23D75-0980-4D96-93A1-727F2883C95B}" srcOrd="1" destOrd="0" presId="urn:microsoft.com/office/officeart/2005/8/layout/cycle2"/>
    <dgm:cxn modelId="{BD712862-9638-47D4-BDFC-7505128DF23D}" type="presOf" srcId="{05F9165C-A234-4634-B1A7-DCB7BA68D40C}" destId="{8B74F080-8313-4728-B1E9-D87A06E9E800}" srcOrd="0" destOrd="0" presId="urn:microsoft.com/office/officeart/2005/8/layout/cycle2"/>
    <dgm:cxn modelId="{D27AA462-6698-4923-9421-47820B644488}" srcId="{F782ACB2-4612-4553-92E3-6A48A4C26154}" destId="{56EE6181-8957-4FE0-91F7-0E7767321D74}" srcOrd="30" destOrd="0" parTransId="{708EED9E-74DD-4C99-9872-E67687122915}" sibTransId="{D7AD315B-0060-4B2C-BA42-07A72CF0DF62}"/>
    <dgm:cxn modelId="{5878CE63-A5DF-4BE0-9907-AB3463608735}" type="presOf" srcId="{DA7FF8DD-13B0-4AAC-B0D2-E9BC2FABA4D6}" destId="{A6A09441-8928-4DD4-965E-ACD6B5489F63}" srcOrd="0" destOrd="0" presId="urn:microsoft.com/office/officeart/2005/8/layout/cycle2"/>
    <dgm:cxn modelId="{52CC7A44-96B9-498B-999B-DEC40B48B196}" type="presOf" srcId="{2B571596-2306-4648-89E7-BD54FEF25627}" destId="{2B64C12D-7C38-4E3C-BB67-21E0181FD51F}" srcOrd="1" destOrd="0" presId="urn:microsoft.com/office/officeart/2005/8/layout/cycle2"/>
    <dgm:cxn modelId="{9B608F64-0361-4F50-87F5-3EE093F27F6B}" type="presOf" srcId="{897CAD2D-F73B-470D-B77D-BCB32DA560D4}" destId="{CAB56CDA-741F-426D-8FE0-AE118C809475}" srcOrd="0" destOrd="0" presId="urn:microsoft.com/office/officeart/2005/8/layout/cycle2"/>
    <dgm:cxn modelId="{77B3AD64-BC64-4E47-A0F3-5AB496ABD0CA}" type="presOf" srcId="{D7AD315B-0060-4B2C-BA42-07A72CF0DF62}" destId="{F7AC09C3-F9FA-4334-9744-58F7A351FD8B}" srcOrd="0" destOrd="0" presId="urn:microsoft.com/office/officeart/2005/8/layout/cycle2"/>
    <dgm:cxn modelId="{E0CFC164-E33F-490B-BC17-C56778580D1B}" type="presOf" srcId="{8AE02D32-89F4-4BA1-BFB8-062B90AF7C26}" destId="{E212FFF4-9223-45FB-8A97-08FC78EC227F}" srcOrd="0" destOrd="0" presId="urn:microsoft.com/office/officeart/2005/8/layout/cycle2"/>
    <dgm:cxn modelId="{6C37DB64-BEBC-468D-8F11-800C39DF3AEB}" type="presOf" srcId="{1A0C354F-E76C-464E-99A7-D2B04C140783}" destId="{5207087E-FC7B-4DE7-941A-D0D7D77D43CA}" srcOrd="1" destOrd="0" presId="urn:microsoft.com/office/officeart/2005/8/layout/cycle2"/>
    <dgm:cxn modelId="{E38ADD64-A6E1-42BE-9D70-B8FA5C81E041}" type="presOf" srcId="{68C3C81B-18E8-41C4-BFC6-2C443E6EE655}" destId="{99F13AA2-4621-4753-B0A6-6FC776CD84C9}" srcOrd="0" destOrd="0" presId="urn:microsoft.com/office/officeart/2005/8/layout/cycle2"/>
    <dgm:cxn modelId="{9ADC0165-9F81-4E1B-BCF9-F6EA5C631353}" srcId="{F782ACB2-4612-4553-92E3-6A48A4C26154}" destId="{5F8AB2A9-0DCE-42A5-8039-31C151CDBC91}" srcOrd="15" destOrd="0" parTransId="{AEE23759-AB27-4CCC-A9A6-CE4F64F73EE5}" sibTransId="{64CB26BA-1509-422C-B1F7-93A921D3337E}"/>
    <dgm:cxn modelId="{8FB90245-DB4C-496A-BD99-1CFD156C2737}" type="presOf" srcId="{D7AD315B-0060-4B2C-BA42-07A72CF0DF62}" destId="{301FE2EF-9FED-451A-9979-7EA2CEC731F6}" srcOrd="1" destOrd="0" presId="urn:microsoft.com/office/officeart/2005/8/layout/cycle2"/>
    <dgm:cxn modelId="{79232265-3A0A-49E0-964F-9F50457348D1}" type="presOf" srcId="{1CEAA633-CB89-486A-901D-BE8AE895C821}" destId="{02E2D030-8BB9-48E2-859D-55F958A2D928}" srcOrd="0" destOrd="0" presId="urn:microsoft.com/office/officeart/2005/8/layout/cycle2"/>
    <dgm:cxn modelId="{EE4A6048-F11A-48C8-8288-4112D917040D}" type="presOf" srcId="{C19C4BDD-2213-41DF-A53B-E2080BDC6AC6}" destId="{2DC22DE9-0245-4601-955D-E63A8C38947B}" srcOrd="1" destOrd="0" presId="urn:microsoft.com/office/officeart/2005/8/layout/cycle2"/>
    <dgm:cxn modelId="{7713B148-14ED-473A-AD7C-0817C71F1F75}" srcId="{F782ACB2-4612-4553-92E3-6A48A4C26154}" destId="{32DCDF77-CF91-44D2-A631-ECBBA96CD7C1}" srcOrd="45" destOrd="0" parTransId="{A91D9FEE-F377-4D6C-AB4B-31C0AA11D758}" sibTransId="{A4C54538-F7D4-4311-A51D-4E2F34EA916C}"/>
    <dgm:cxn modelId="{8B7F3749-F4E6-4473-82BE-3F7FAAEDF5A5}" srcId="{F782ACB2-4612-4553-92E3-6A48A4C26154}" destId="{5A0D382F-1AEE-4869-A6BD-89E7CCC2BA45}" srcOrd="33" destOrd="0" parTransId="{C61944CD-ABD5-46A1-BF21-1EDB1D2E311C}" sibTransId="{86E08DD8-37F0-43EA-A4C6-F12B07A372C7}"/>
    <dgm:cxn modelId="{8F95414A-66CD-4AE0-A012-C5E924ED8975}" type="presOf" srcId="{6E44D217-0802-4975-8DF8-F7C136B68DB7}" destId="{C6CA034B-BB5D-4252-9DC3-E07C2CEC1942}" srcOrd="0" destOrd="0" presId="urn:microsoft.com/office/officeart/2005/8/layout/cycle2"/>
    <dgm:cxn modelId="{ECDEF66B-4DF3-4577-9794-0F5C1452E329}" srcId="{F782ACB2-4612-4553-92E3-6A48A4C26154}" destId="{9EC183D0-3CE1-4A18-882B-49A4F305FE23}" srcOrd="10" destOrd="0" parTransId="{5529E8D0-F515-48AC-A324-5AF9603FF192}" sibTransId="{FC636A7A-CAD8-4393-9B2E-188CE112CD10}"/>
    <dgm:cxn modelId="{14255E4C-FE60-40DF-BD8C-AC8A81FDBFDA}" type="presOf" srcId="{901D3EC9-C2CB-4B80-BFE1-3F4CF8FDB584}" destId="{CBD13A52-164D-4181-A713-C4AFB6DAEA44}" srcOrd="0" destOrd="0" presId="urn:microsoft.com/office/officeart/2005/8/layout/cycle2"/>
    <dgm:cxn modelId="{2F48FC6C-9E2F-4D34-97E0-7B62809CD310}" srcId="{F782ACB2-4612-4553-92E3-6A48A4C26154}" destId="{1CEAA633-CB89-486A-901D-BE8AE895C821}" srcOrd="41" destOrd="0" parTransId="{85E4AD6C-201F-448E-AB33-65566C56E879}" sibTransId="{EC22FD24-55FA-470B-A11F-A2C02811CC71}"/>
    <dgm:cxn modelId="{83487E6D-39C7-4315-B760-0FAE69CA3DDC}" type="presOf" srcId="{5DE56BE3-5DC5-48D1-BB0A-6EB62A83E2E3}" destId="{7E28017C-69F1-4CCF-A6D7-885616A2628E}" srcOrd="0" destOrd="0" presId="urn:microsoft.com/office/officeart/2005/8/layout/cycle2"/>
    <dgm:cxn modelId="{E1365E6E-FF48-42C8-82CC-FD69DA947331}" type="presOf" srcId="{73E57CB0-43F1-4C49-8823-A48B6805997E}" destId="{F31A80A4-265E-4576-A76C-69F7407682D5}" srcOrd="1" destOrd="0" presId="urn:microsoft.com/office/officeart/2005/8/layout/cycle2"/>
    <dgm:cxn modelId="{0116FD4E-B3CD-4D10-B6B1-FB0C240CE17A}" srcId="{F782ACB2-4612-4553-92E3-6A48A4C26154}" destId="{DF292957-65C8-4776-85F8-AE26E3681959}" srcOrd="25" destOrd="0" parTransId="{7849EA01-2032-47BB-AFF2-66E1E4C3A822}" sibTransId="{2B571596-2306-4648-89E7-BD54FEF25627}"/>
    <dgm:cxn modelId="{43F81770-F772-478D-8EE4-9EF473A2C5F2}" srcId="{F782ACB2-4612-4553-92E3-6A48A4C26154}" destId="{BA244016-B941-46B9-B2A4-AA50A300C9B1}" srcOrd="26" destOrd="0" parTransId="{17FA0F1C-F480-46FA-9FDA-CAF08D0B3F5A}" sibTransId="{12ED0D91-6CB8-4B92-ABBE-16130FA2E610}"/>
    <dgm:cxn modelId="{83021B50-DD6C-4A83-9892-316806265B57}" type="presOf" srcId="{1A0C354F-E76C-464E-99A7-D2B04C140783}" destId="{BCCD1735-3374-4721-BEF9-11CCD9A2DD48}" srcOrd="0" destOrd="0" presId="urn:microsoft.com/office/officeart/2005/8/layout/cycle2"/>
    <dgm:cxn modelId="{AD9C2D70-6AB8-479D-9A79-731CDEDFCC29}" srcId="{F782ACB2-4612-4553-92E3-6A48A4C26154}" destId="{B2133BDF-4000-4B5B-AE40-987170B1B61F}" srcOrd="29" destOrd="0" parTransId="{78DD5593-63E5-4526-ACC4-B672B2E0D1F1}" sibTransId="{F8A8AFFD-E262-4C58-84FA-CA9933DA9A32}"/>
    <dgm:cxn modelId="{2FA97172-81F8-4680-A3E2-A90C8A3901C9}" type="presOf" srcId="{672359C6-6889-48DE-9B06-BCF13E50CF81}" destId="{9195B8AE-7F75-4B45-A773-A3DB3F151B7F}" srcOrd="1" destOrd="0" presId="urn:microsoft.com/office/officeart/2005/8/layout/cycle2"/>
    <dgm:cxn modelId="{7E7D9372-D317-4DA7-B834-C10D94E001EF}" type="presOf" srcId="{32453084-7F49-49B4-89FA-E306CC4C9552}" destId="{218F701D-8780-41D0-BCC2-CE1F9EE4B4A8}" srcOrd="1" destOrd="0" presId="urn:microsoft.com/office/officeart/2005/8/layout/cycle2"/>
    <dgm:cxn modelId="{39A1F472-3E0B-438E-A508-FE898CEA4CB4}" srcId="{F782ACB2-4612-4553-92E3-6A48A4C26154}" destId="{5F2EF8CF-431B-45E9-8F94-2DA9BB4297A8}" srcOrd="46" destOrd="0" parTransId="{EF3B0539-08F0-4AEB-8B05-C7438EBEC90D}" sibTransId="{E7380703-8E28-4A7A-8627-0A55F51FBAA5}"/>
    <dgm:cxn modelId="{2D82F952-A08E-4B50-B615-F0B7AC5121AA}" type="presOf" srcId="{873D13AE-B310-4B50-82C5-564D626D2011}" destId="{2F327EB4-0D8B-437E-BB14-A326EA173FCC}" srcOrd="0" destOrd="0" presId="urn:microsoft.com/office/officeart/2005/8/layout/cycle2"/>
    <dgm:cxn modelId="{F3FC2774-117D-443F-9CD4-D99869F1958E}" type="presOf" srcId="{A4C54538-F7D4-4311-A51D-4E2F34EA916C}" destId="{4EAD0336-A742-42BA-B616-A9F9B8CECAB9}" srcOrd="1" destOrd="0" presId="urn:microsoft.com/office/officeart/2005/8/layout/cycle2"/>
    <dgm:cxn modelId="{34CA6454-0F7D-424F-90A2-8451C14402D0}" type="presOf" srcId="{9F16DEB4-2D88-4237-BB26-EE193361411A}" destId="{E4F5DE49-5EAA-4300-BD85-3AA32446283C}" srcOrd="0" destOrd="0" presId="urn:microsoft.com/office/officeart/2005/8/layout/cycle2"/>
    <dgm:cxn modelId="{EBF0F276-347C-4207-9A17-D11421AF7ECD}" srcId="{F782ACB2-4612-4553-92E3-6A48A4C26154}" destId="{6E44D217-0802-4975-8DF8-F7C136B68DB7}" srcOrd="34" destOrd="0" parTransId="{CB27C74D-2568-4D83-8948-2A0E7A73E53C}" sibTransId="{873D13AE-B310-4B50-82C5-564D626D2011}"/>
    <dgm:cxn modelId="{9943F876-2ED4-4306-80C3-CABA3470330B}" type="presOf" srcId="{A40F6EAB-2B60-4CC1-9F49-D5903D3A616E}" destId="{4346925A-37EB-4BB6-B0D1-0007EC3DF63B}" srcOrd="0" destOrd="0" presId="urn:microsoft.com/office/officeart/2005/8/layout/cycle2"/>
    <dgm:cxn modelId="{83DE0457-C4CA-41D0-83EF-1342E23FF89C}" type="presOf" srcId="{2B529A43-2363-4B46-911E-9D0EF25B4F36}" destId="{F42AD80F-3B21-49F3-AF59-01D5F6EE69F1}" srcOrd="0" destOrd="0" presId="urn:microsoft.com/office/officeart/2005/8/layout/cycle2"/>
    <dgm:cxn modelId="{3D112077-EA00-4105-9BD5-E493A5F7DFA3}" type="presOf" srcId="{F8A8AFFD-E262-4C58-84FA-CA9933DA9A32}" destId="{6FDF4861-3D9E-4C44-8A76-CB261CA08A3D}" srcOrd="0" destOrd="0" presId="urn:microsoft.com/office/officeart/2005/8/layout/cycle2"/>
    <dgm:cxn modelId="{4B758357-008C-4CA2-BFA2-D30CB17DE810}" type="presOf" srcId="{91E5E8F0-39A5-4E73-A7C8-125C237D1170}" destId="{B8E405CF-5FB0-4931-A03D-9BF304E6CDDA}" srcOrd="0" destOrd="0" presId="urn:microsoft.com/office/officeart/2005/8/layout/cycle2"/>
    <dgm:cxn modelId="{26BBB358-35CF-40CB-8CEB-9AB1A5BD3299}" type="presOf" srcId="{AAACDA48-029D-447D-9AE8-BF1CB90887F8}" destId="{816E1FA3-2B38-45F9-AB8C-0EEB2788EE42}" srcOrd="0" destOrd="0" presId="urn:microsoft.com/office/officeart/2005/8/layout/cycle2"/>
    <dgm:cxn modelId="{72C76559-8B15-4E5B-A287-FFA96A1FF8AB}" type="presOf" srcId="{BAC2B8D5-2C5B-4AE8-BBDD-D8E76DCD8C2E}" destId="{D3BDAC4B-F2DB-44A0-907D-A108463FB1C3}" srcOrd="0" destOrd="0" presId="urn:microsoft.com/office/officeart/2005/8/layout/cycle2"/>
    <dgm:cxn modelId="{EB56E879-B89B-46AF-936B-221B926F78B7}" type="presOf" srcId="{672359C6-6889-48DE-9B06-BCF13E50CF81}" destId="{260B842C-BA56-4835-9181-EEB1DAD49F6C}" srcOrd="0" destOrd="0" presId="urn:microsoft.com/office/officeart/2005/8/layout/cycle2"/>
    <dgm:cxn modelId="{F943F579-1FDA-4528-8AF3-852565EC068C}" type="presOf" srcId="{57830796-B9E1-440E-A924-530949252A0A}" destId="{09497094-52B8-416E-9902-37FB4C94E7F2}" srcOrd="0" destOrd="0" presId="urn:microsoft.com/office/officeart/2005/8/layout/cycle2"/>
    <dgm:cxn modelId="{79CDEB5A-96DC-4E52-AD52-6AD074060F5C}" type="presOf" srcId="{B2ADDBB6-F258-45A2-8853-0F7137E8E7A9}" destId="{5BF8D29C-B7EB-4E6D-8F09-412E3D4E06C9}" srcOrd="1" destOrd="0" presId="urn:microsoft.com/office/officeart/2005/8/layout/cycle2"/>
    <dgm:cxn modelId="{14F13E80-1149-4A0F-A4B5-58EAF15ECA23}" srcId="{F782ACB2-4612-4553-92E3-6A48A4C26154}" destId="{39148D83-4879-4E9B-AE84-10D20CF147C3}" srcOrd="17" destOrd="0" parTransId="{0648DC5F-1B7B-4F70-B147-70F19C532AA1}" sibTransId="{901D3EC9-C2CB-4B80-BFE1-3F4CF8FDB584}"/>
    <dgm:cxn modelId="{1A2FA881-8DA6-409B-903D-872E3866C87F}" type="presOf" srcId="{3ACAB2F6-3910-4D69-8736-C9991D30DB30}" destId="{7A362786-920B-4FB9-A3D5-D0E741B76071}" srcOrd="0" destOrd="0" presId="urn:microsoft.com/office/officeart/2005/8/layout/cycle2"/>
    <dgm:cxn modelId="{33634B83-5D42-4E23-A534-1FD77063C5A8}" srcId="{F782ACB2-4612-4553-92E3-6A48A4C26154}" destId="{312A5487-8CD4-49FA-9CB2-6003233688EF}" srcOrd="20" destOrd="0" parTransId="{6F986C7B-EB5E-4FA9-9F02-54203E6A38B2}" sibTransId="{A241EA7C-0AE6-49DA-868A-F7E41DB8331E}"/>
    <dgm:cxn modelId="{5F759883-6CAF-4793-892D-90FF307B7F39}" srcId="{F782ACB2-4612-4553-92E3-6A48A4C26154}" destId="{F001FD18-B1D7-4F34-A7E1-10B3A14FEF0D}" srcOrd="14" destOrd="0" parTransId="{47531BBA-A066-410C-90C4-75A7B3CF6C37}" sibTransId="{59F6F98C-7F28-44B6-AA26-C56ABFEA206B}"/>
    <dgm:cxn modelId="{03727586-C177-4F9F-A8F5-7DEE69ED0297}" srcId="{F782ACB2-4612-4553-92E3-6A48A4C26154}" destId="{05F9165C-A234-4634-B1A7-DCB7BA68D40C}" srcOrd="12" destOrd="0" parTransId="{26966DA9-DC8C-4538-894C-0F8A7AD6A4D2}" sibTransId="{68C3C81B-18E8-41C4-BFC6-2C443E6EE655}"/>
    <dgm:cxn modelId="{FFF28687-FF75-4B9E-AC75-126E4FF03FE0}" type="presOf" srcId="{39148D83-4879-4E9B-AE84-10D20CF147C3}" destId="{EB66E90A-B112-40E2-B773-B1A59659C6EB}" srcOrd="0" destOrd="0" presId="urn:microsoft.com/office/officeart/2005/8/layout/cycle2"/>
    <dgm:cxn modelId="{3278F687-4A79-45DA-9D9D-46D84D729876}" type="presOf" srcId="{E7380703-8E28-4A7A-8627-0A55F51FBAA5}" destId="{FEF793BD-9F36-4B0C-B2A1-243AAED13A52}" srcOrd="0" destOrd="0" presId="urn:microsoft.com/office/officeart/2005/8/layout/cycle2"/>
    <dgm:cxn modelId="{E0E9BE8A-5A2C-4259-A42C-27D91CCCEAE8}" type="presOf" srcId="{B5C9AB9C-C866-47C2-B79F-DC6148AB2159}" destId="{6CB910F7-627A-416A-9AE0-0E9818681229}" srcOrd="0" destOrd="0" presId="urn:microsoft.com/office/officeart/2005/8/layout/cycle2"/>
    <dgm:cxn modelId="{8EB8A28D-E94D-4C3B-A6CB-D783745D8580}" type="presOf" srcId="{4E475F1B-56A2-420F-8D83-9A7AC5B9161D}" destId="{0F935747-2475-4B54-A4BD-D00DA4235B83}" srcOrd="1" destOrd="0" presId="urn:microsoft.com/office/officeart/2005/8/layout/cycle2"/>
    <dgm:cxn modelId="{8E97AD8D-C187-4AF5-9C89-0E3B55930F9B}" type="presOf" srcId="{A26368B7-1095-4A58-BFE6-7B8629CCDB76}" destId="{9DEC7CBC-8051-4551-94AA-2377EFF8A353}" srcOrd="0" destOrd="0" presId="urn:microsoft.com/office/officeart/2005/8/layout/cycle2"/>
    <dgm:cxn modelId="{0845E18D-71BE-42B4-86D5-0382014DD742}" type="presOf" srcId="{A4F909E9-C1CF-4770-B928-FEF6E41B5333}" destId="{6E753D97-6691-46AF-88CF-60F766A84A1F}" srcOrd="1" destOrd="0" presId="urn:microsoft.com/office/officeart/2005/8/layout/cycle2"/>
    <dgm:cxn modelId="{F2FFFA8D-8092-4410-B047-1482DD435DEB}" type="presOf" srcId="{9EC183D0-3CE1-4A18-882B-49A4F305FE23}" destId="{07EB8474-810E-4E8A-BE93-02F62BBDD45D}" srcOrd="0" destOrd="0" presId="urn:microsoft.com/office/officeart/2005/8/layout/cycle2"/>
    <dgm:cxn modelId="{54FED98F-AB5E-4BEF-A86E-239C32A65418}" srcId="{F782ACB2-4612-4553-92E3-6A48A4C26154}" destId="{29610E26-1393-448B-8FD6-78061450B16B}" srcOrd="5" destOrd="0" parTransId="{5D194221-4572-481E-A145-411B7D2E5848}" sibTransId="{4E475F1B-56A2-420F-8D83-9A7AC5B9161D}"/>
    <dgm:cxn modelId="{3F904190-EC7A-468F-8079-9E0D0309FE61}" srcId="{F782ACB2-4612-4553-92E3-6A48A4C26154}" destId="{F82F01E0-1BCF-432A-834D-D0718C225E79}" srcOrd="31" destOrd="0" parTransId="{AA715B28-8262-4AEC-9B11-A1F3E142AEE3}" sibTransId="{73E57CB0-43F1-4C49-8823-A48B6805997E}"/>
    <dgm:cxn modelId="{1D92AE90-48BC-4CD1-9D5D-C83355C20D80}" type="presOf" srcId="{4391FAD7-E5E1-4ADD-BABB-49D666A6C4A7}" destId="{B297DBDA-41C8-403B-A287-2DE0B2B2F734}" srcOrd="0" destOrd="0" presId="urn:microsoft.com/office/officeart/2005/8/layout/cycle2"/>
    <dgm:cxn modelId="{82AF1192-6A9C-439C-910A-C5EEFD757359}" type="presOf" srcId="{F782ACB2-4612-4553-92E3-6A48A4C26154}" destId="{579EF5EA-2842-4ADF-99C3-1421009C0FB3}" srcOrd="0" destOrd="0" presId="urn:microsoft.com/office/officeart/2005/8/layout/cycle2"/>
    <dgm:cxn modelId="{79BB3E93-CEF9-41EB-832F-85A53764F862}" type="presOf" srcId="{69B5AF83-9CA8-4331-BB93-A02B0A37E7C4}" destId="{7FBA136C-815F-4FB3-A797-A7F155D00FEA}" srcOrd="0" destOrd="0" presId="urn:microsoft.com/office/officeart/2005/8/layout/cycle2"/>
    <dgm:cxn modelId="{29F57293-A935-4D56-A1DB-7098A524B908}" type="presOf" srcId="{EAE485E3-A2DC-422A-B964-163E72C7D527}" destId="{7D136A40-4E7A-4E9A-9C18-C15FEB3E9255}" srcOrd="0" destOrd="0" presId="urn:microsoft.com/office/officeart/2005/8/layout/cycle2"/>
    <dgm:cxn modelId="{F2940095-2A7A-4540-9B8E-2AC82C9C68AB}" type="presOf" srcId="{F2853326-F96C-4388-AFDB-4A2C4E743824}" destId="{1990E259-2037-4D19-B00A-CD6B3D2AE2E1}" srcOrd="1" destOrd="0" presId="urn:microsoft.com/office/officeart/2005/8/layout/cycle2"/>
    <dgm:cxn modelId="{B7137995-AE1E-4BEA-8BBB-45C9455C08EA}" type="presOf" srcId="{EC22FD24-55FA-470B-A11F-A2C02811CC71}" destId="{5B2B383F-D5E0-430F-AB46-55791D14B3FB}" srcOrd="1" destOrd="0" presId="urn:microsoft.com/office/officeart/2005/8/layout/cycle2"/>
    <dgm:cxn modelId="{EDB1DB95-86FD-4083-ADD7-B15BF59FD64E}" type="presOf" srcId="{9A1F1B22-1A75-4833-B4FC-5FEA5518B765}" destId="{E2BDA289-9E7F-43D2-8E8A-C602380955F6}" srcOrd="0" destOrd="0" presId="urn:microsoft.com/office/officeart/2005/8/layout/cycle2"/>
    <dgm:cxn modelId="{75A87D96-DEAF-408A-9C07-E2BA95202BEE}" type="presOf" srcId="{6E35783B-B4B9-4AF3-BB68-EC2DB3060BE5}" destId="{80DBCA40-2BA0-486C-9739-9EB1943722FB}" srcOrd="1" destOrd="0" presId="urn:microsoft.com/office/officeart/2005/8/layout/cycle2"/>
    <dgm:cxn modelId="{A94E1E98-18A1-4716-B6FB-67F099EFBBB4}" srcId="{F782ACB2-4612-4553-92E3-6A48A4C26154}" destId="{5788DBF4-34B6-4C26-980E-7062BBC88091}" srcOrd="37" destOrd="0" parTransId="{E89C8546-8D00-4BCE-BF01-083E1F9A4BBE}" sibTransId="{39815DA4-6D5A-4ECF-8C2C-C40A2BB0DBA6}"/>
    <dgm:cxn modelId="{69AF5798-6C54-4291-9996-6BE467CD0791}" type="presOf" srcId="{F8A8AFFD-E262-4C58-84FA-CA9933DA9A32}" destId="{852FF442-59AB-47FA-976D-352D933D04DA}" srcOrd="1" destOrd="0" presId="urn:microsoft.com/office/officeart/2005/8/layout/cycle2"/>
    <dgm:cxn modelId="{461F9999-E90A-4F0F-BEEB-C656004DB243}" type="presOf" srcId="{68C3C81B-18E8-41C4-BFC6-2C443E6EE655}" destId="{475F5446-5D8A-42DC-B2B6-79D834AEB429}" srcOrd="1" destOrd="0" presId="urn:microsoft.com/office/officeart/2005/8/layout/cycle2"/>
    <dgm:cxn modelId="{931A259A-B1C1-4AA6-8C57-26D5EBD1D0A7}" type="presOf" srcId="{9E68FA1B-32E4-4D3A-BDA9-F245DF7037EF}" destId="{24192AE1-AC5A-408F-93E2-35778550FA02}" srcOrd="0" destOrd="0" presId="urn:microsoft.com/office/officeart/2005/8/layout/cycle2"/>
    <dgm:cxn modelId="{0FFD339C-1CA8-4F2F-A5C4-D4BB800CFACB}" type="presOf" srcId="{74E4A9B3-3139-47CD-AD62-A42D0EB3995C}" destId="{7B2C094D-5B84-400D-88A5-467C86404646}" srcOrd="1" destOrd="0" presId="urn:microsoft.com/office/officeart/2005/8/layout/cycle2"/>
    <dgm:cxn modelId="{CA48829C-A00F-4EF6-A4D2-6D2E0BBF6B7A}" type="presOf" srcId="{69DBDE16-2128-423C-AB04-D3C2C0881A38}" destId="{83D03F91-A8FE-4A56-A9F0-21F8696B64A1}" srcOrd="0" destOrd="0" presId="urn:microsoft.com/office/officeart/2005/8/layout/cycle2"/>
    <dgm:cxn modelId="{12C1E39C-220A-407D-B8B2-AE14C94EF5D8}" type="presOf" srcId="{25DF600C-192F-49B2-930A-B89C27D1471E}" destId="{C8C1E075-9C61-4E77-BBAB-A2307E2F9662}" srcOrd="1" destOrd="0" presId="urn:microsoft.com/office/officeart/2005/8/layout/cycle2"/>
    <dgm:cxn modelId="{ABEE709D-217A-4178-B466-61BED19D0B11}" type="presOf" srcId="{8F63D31F-83CD-4DB9-A0F4-0D259C5817DB}" destId="{C238A059-EBCB-4E8A-9C70-350A7112246D}" srcOrd="0" destOrd="0" presId="urn:microsoft.com/office/officeart/2005/8/layout/cycle2"/>
    <dgm:cxn modelId="{D6359E9D-5A7A-454C-85A1-7C85F548344E}" type="presOf" srcId="{12ED0D91-6CB8-4B92-ABBE-16130FA2E610}" destId="{3966764B-E5F3-4CFC-A881-5984C06723CB}" srcOrd="1" destOrd="0" presId="urn:microsoft.com/office/officeart/2005/8/layout/cycle2"/>
    <dgm:cxn modelId="{1B3F2CA2-7825-4CFD-9A64-DB308FB32A27}" srcId="{F782ACB2-4612-4553-92E3-6A48A4C26154}" destId="{1BD29E34-8916-45A9-80A6-58C4AB44DFF5}" srcOrd="7" destOrd="0" parTransId="{6A5BBF7B-F8A7-4654-83BB-1778F868C663}" sibTransId="{25DF600C-192F-49B2-930A-B89C27D1471E}"/>
    <dgm:cxn modelId="{79A5F3A2-8CA3-4D24-AC46-666013183383}" srcId="{F782ACB2-4612-4553-92E3-6A48A4C26154}" destId="{01209924-388A-4250-B08E-117FC77350F4}" srcOrd="40" destOrd="0" parTransId="{E62947DF-C385-4541-A312-E52B21ED4FCA}" sibTransId="{07D44A3D-B9E7-4A59-8407-0DE9361B04F4}"/>
    <dgm:cxn modelId="{9CB21AA3-E03E-4091-B4F8-0A6227B5FA88}" type="presOf" srcId="{ED3E6817-CA99-4A92-9672-7767C60D3AFC}" destId="{CDE86F57-8E75-4885-99A7-4D78278841E9}" srcOrd="0" destOrd="0" presId="urn:microsoft.com/office/officeart/2005/8/layout/cycle2"/>
    <dgm:cxn modelId="{F9246AA4-89DE-4505-8C6D-C0CFB0CF9EC5}" srcId="{F782ACB2-4612-4553-92E3-6A48A4C26154}" destId="{A40F6EAB-2B60-4CC1-9F49-D5903D3A616E}" srcOrd="39" destOrd="0" parTransId="{F4D7EDD7-9115-44DB-8D8A-E38036FA3738}" sibTransId="{3ACAB2F6-3910-4D69-8736-C9991D30DB30}"/>
    <dgm:cxn modelId="{3D33BFA5-7672-4497-8A28-4A0D7AD50ACF}" type="presOf" srcId="{536B3E92-95AA-4297-BDB8-F29269D6299E}" destId="{B0608ED5-E7DC-4C39-8859-B8C85F521F9C}" srcOrd="0" destOrd="0" presId="urn:microsoft.com/office/officeart/2005/8/layout/cycle2"/>
    <dgm:cxn modelId="{F34572A7-D519-4E83-82F5-D1DF7C7AC0E8}" type="presOf" srcId="{A4C54538-F7D4-4311-A51D-4E2F34EA916C}" destId="{BDE13CD6-B50F-44ED-BD83-729ED5971995}" srcOrd="0" destOrd="0" presId="urn:microsoft.com/office/officeart/2005/8/layout/cycle2"/>
    <dgm:cxn modelId="{275812A9-9711-45C6-91A2-2E05D7D14044}" type="presOf" srcId="{64CB26BA-1509-422C-B1F7-93A921D3337E}" destId="{C56F56FD-84C6-4D21-967A-719399DE2081}" srcOrd="0" destOrd="0" presId="urn:microsoft.com/office/officeart/2005/8/layout/cycle2"/>
    <dgm:cxn modelId="{0032F7A9-72F8-4331-92A8-EDEAB50956EF}" type="presOf" srcId="{59F6F98C-7F28-44B6-AA26-C56ABFEA206B}" destId="{15716786-4673-40EB-986D-12C422D02B97}" srcOrd="0" destOrd="0" presId="urn:microsoft.com/office/officeart/2005/8/layout/cycle2"/>
    <dgm:cxn modelId="{07EFFAA9-2DA5-41EF-99EF-50CAA3625F8A}" type="presOf" srcId="{1BD29E34-8916-45A9-80A6-58C4AB44DFF5}" destId="{C8C314CB-BC52-4B5D-9A9E-2549904458B0}" srcOrd="0" destOrd="0" presId="urn:microsoft.com/office/officeart/2005/8/layout/cycle2"/>
    <dgm:cxn modelId="{0FCB04AB-7C7D-469C-AE0C-DEB2D23DAEDA}" type="presOf" srcId="{29610E26-1393-448B-8FD6-78061450B16B}" destId="{4B6FF1D5-139C-4A9E-BE2A-C9C2976A9B90}" srcOrd="0" destOrd="0" presId="urn:microsoft.com/office/officeart/2005/8/layout/cycle2"/>
    <dgm:cxn modelId="{427F57AC-7978-4978-AD30-B333697495F1}" type="presOf" srcId="{25DF600C-192F-49B2-930A-B89C27D1471E}" destId="{8D184F9F-78A9-45D9-9804-0F8032DE26A6}" srcOrd="0" destOrd="0" presId="urn:microsoft.com/office/officeart/2005/8/layout/cycle2"/>
    <dgm:cxn modelId="{33836BAF-8815-468A-9D3E-0ABF734FD1D3}" srcId="{F782ACB2-4612-4553-92E3-6A48A4C26154}" destId="{4391FAD7-E5E1-4ADD-BABB-49D666A6C4A7}" srcOrd="24" destOrd="0" parTransId="{F1E7FB59-9301-4001-B4A0-65FF76242832}" sibTransId="{B5C9AB9C-C866-47C2-B79F-DC6148AB2159}"/>
    <dgm:cxn modelId="{BE9314B0-2D93-4BAE-90C0-5B23814639B6}" srcId="{F782ACB2-4612-4553-92E3-6A48A4C26154}" destId="{1597604F-E09E-4305-A881-A6C94B72922F}" srcOrd="21" destOrd="0" parTransId="{1C93F3EA-CA5B-4D9C-9828-8A8F702AE266}" sibTransId="{0A68E33F-9E89-4D62-9E2C-1BD50C85F7CD}"/>
    <dgm:cxn modelId="{0B6B60B1-AC40-4E62-93E6-BDDA7DB915E6}" type="presOf" srcId="{B5C9AB9C-C866-47C2-B79F-DC6148AB2159}" destId="{DD733C23-EA87-4BF0-821E-87250C1EEDBA}" srcOrd="1" destOrd="0" presId="urn:microsoft.com/office/officeart/2005/8/layout/cycle2"/>
    <dgm:cxn modelId="{172DA3B4-B544-4489-896F-98F6431AB705}" type="presOf" srcId="{07D44A3D-B9E7-4A59-8407-0DE9361B04F4}" destId="{2A9D1CAD-CEC7-447D-AE5A-72DA9768C11C}" srcOrd="1" destOrd="0" presId="urn:microsoft.com/office/officeart/2005/8/layout/cycle2"/>
    <dgm:cxn modelId="{CC8F6BB5-E191-48E7-A4C1-3E8101813E85}" srcId="{F782ACB2-4612-4553-92E3-6A48A4C26154}" destId="{7526D0BF-45A5-478F-9A5B-EE961A48FCDF}" srcOrd="23" destOrd="0" parTransId="{996DAE7B-6D7A-4B21-93D8-B18F6F145BC6}" sibTransId="{4DD6BCFF-384A-4E50-9E9B-FEA1467E91EE}"/>
    <dgm:cxn modelId="{79D0C8B5-7F77-4990-BC7D-E4DF8A30F093}" srcId="{F782ACB2-4612-4553-92E3-6A48A4C26154}" destId="{C123F58B-2F00-4731-8318-EA8BAA60A69D}" srcOrd="19" destOrd="0" parTransId="{ADD49D0A-F77A-4924-B2AC-3D10130090D6}" sibTransId="{CA72D8A3-9D41-4F98-98F7-F56B1CBA674F}"/>
    <dgm:cxn modelId="{864221B6-A321-4339-9070-4153A612FA0A}" type="presOf" srcId="{E7380703-8E28-4A7A-8627-0A55F51FBAA5}" destId="{B6E66B79-90CB-4030-B64C-AB9E1EA67583}" srcOrd="1" destOrd="0" presId="urn:microsoft.com/office/officeart/2005/8/layout/cycle2"/>
    <dgm:cxn modelId="{D04343B7-3D46-4B73-A771-BBE9B588838E}" type="presOf" srcId="{901D3EC9-C2CB-4B80-BFE1-3F4CF8FDB584}" destId="{2175C402-001B-40BA-8C7B-63F19533545A}" srcOrd="1" destOrd="0" presId="urn:microsoft.com/office/officeart/2005/8/layout/cycle2"/>
    <dgm:cxn modelId="{79BF3DB8-E6C9-4DF5-8226-B32513900662}" srcId="{F782ACB2-4612-4553-92E3-6A48A4C26154}" destId="{2EBE9275-B468-4EB1-8E25-88D20111E7BA}" srcOrd="22" destOrd="0" parTransId="{8B4693AB-DA36-47D7-8ABC-9A12354AE94A}" sibTransId="{1DDDDFBA-4D76-49F6-8700-D108F438751F}"/>
    <dgm:cxn modelId="{FD4904B9-9DE5-4DAC-BECC-A7C345B1B5EA}" type="presOf" srcId="{74E4A9B3-3139-47CD-AD62-A42D0EB3995C}" destId="{A0769171-C666-4FF2-B3B0-56A5612FFB02}" srcOrd="0" destOrd="0" presId="urn:microsoft.com/office/officeart/2005/8/layout/cycle2"/>
    <dgm:cxn modelId="{B61065BA-7C71-4523-9C3D-21B929731FC1}" type="presOf" srcId="{5F2EF8CF-431B-45E9-8F94-2DA9BB4297A8}" destId="{3B7728B1-9C76-43A6-8828-2FFE1A19CD4E}" srcOrd="0" destOrd="0" presId="urn:microsoft.com/office/officeart/2005/8/layout/cycle2"/>
    <dgm:cxn modelId="{F718ABBA-7C65-4F86-BEA7-DAD4C5EC588D}" srcId="{F782ACB2-4612-4553-92E3-6A48A4C26154}" destId="{AAACDA48-029D-447D-9AE8-BF1CB90887F8}" srcOrd="18" destOrd="0" parTransId="{C5422A07-4233-4B7D-A876-C74DE877A7F9}" sibTransId="{35443D96-6A67-478A-A544-1C8155B5F62C}"/>
    <dgm:cxn modelId="{66AC1ABB-07F7-4B6A-B4F4-1E022A70EA03}" type="presOf" srcId="{B2133BDF-4000-4B5B-AE40-987170B1B61F}" destId="{D9F7CAE3-C01B-4758-A92D-BE4DEABF1CC9}" srcOrd="0" destOrd="0" presId="urn:microsoft.com/office/officeart/2005/8/layout/cycle2"/>
    <dgm:cxn modelId="{EAADA3BC-EBE2-42C8-B9E0-3C38057A0A11}" srcId="{F782ACB2-4612-4553-92E3-6A48A4C26154}" destId="{59F5D80D-D394-4DA8-B1EE-BFD2C35E8698}" srcOrd="6" destOrd="0" parTransId="{F6DF53FE-CC41-4648-B644-9A13CD613414}" sibTransId="{A4FDAD97-0EA5-45C9-8762-1408CDFC1A27}"/>
    <dgm:cxn modelId="{C8CCA5BD-D226-4E51-BECC-C8C0C0CB206B}" type="presOf" srcId="{A241EA7C-0AE6-49DA-868A-F7E41DB8331E}" destId="{0C7C01B0-8BE9-4115-9C55-5F785CB9F95D}" srcOrd="1" destOrd="0" presId="urn:microsoft.com/office/officeart/2005/8/layout/cycle2"/>
    <dgm:cxn modelId="{84F658BE-028D-4EFF-9AFB-B1BB4A47F685}" srcId="{F782ACB2-4612-4553-92E3-6A48A4C26154}" destId="{A26368B7-1095-4A58-BFE6-7B8629CCDB76}" srcOrd="28" destOrd="0" parTransId="{F926A632-3F82-44B7-9B0C-54EDBDFB1339}" sibTransId="{69DBDE16-2128-423C-AB04-D3C2C0881A38}"/>
    <dgm:cxn modelId="{07E62CBF-11EB-4EBF-87EA-DFBE347DAD9D}" srcId="{F782ACB2-4612-4553-92E3-6A48A4C26154}" destId="{9C07C544-A240-4FE5-8E59-C412CDCC06A5}" srcOrd="1" destOrd="0" parTransId="{01829E43-87FB-46D3-89AF-1246AED576BA}" sibTransId="{DA7FF8DD-13B0-4AAC-B0D2-E9BC2FABA4D6}"/>
    <dgm:cxn modelId="{E73880C1-2CB4-4059-8E5E-A4377EE4E2F4}" type="presOf" srcId="{BCD4B6D1-2E17-4359-A953-212A9B519E85}" destId="{18E08B15-C0D9-4DCD-9841-29CB326A1D96}" srcOrd="0" destOrd="0" presId="urn:microsoft.com/office/officeart/2005/8/layout/cycle2"/>
    <dgm:cxn modelId="{5CA74FC3-5EA7-4121-9798-30DEE98BFA87}" type="presOf" srcId="{B75DCA52-BF81-436A-AA73-2680B03C914A}" destId="{CD7E4AE9-DEBF-4EF6-9A2F-51DFDE6DC483}" srcOrd="0" destOrd="0" presId="urn:microsoft.com/office/officeart/2005/8/layout/cycle2"/>
    <dgm:cxn modelId="{A61335C6-83C9-40B2-B635-638704B41FB6}" srcId="{F782ACB2-4612-4553-92E3-6A48A4C26154}" destId="{19319B2C-5BDC-4EB3-A674-97A1478B545E}" srcOrd="44" destOrd="0" parTransId="{F553D456-F731-4D3A-B46D-F817CB7F5851}" sibTransId="{B2ADDBB6-F258-45A2-8853-0F7137E8E7A9}"/>
    <dgm:cxn modelId="{C29465C6-B5FA-47C2-8454-6AD49BC685C2}" type="presOf" srcId="{A4FDAD97-0EA5-45C9-8762-1408CDFC1A27}" destId="{7418C013-9F65-49B4-8AB4-02A8A7E8B2B1}" srcOrd="0" destOrd="0" presId="urn:microsoft.com/office/officeart/2005/8/layout/cycle2"/>
    <dgm:cxn modelId="{F79FC2C6-B429-4B09-873A-1E379145CD4A}" type="presOf" srcId="{5DE56BE3-5DC5-48D1-BB0A-6EB62A83E2E3}" destId="{DEE6E533-E546-47B9-9D29-1053972B7A59}" srcOrd="1" destOrd="0" presId="urn:microsoft.com/office/officeart/2005/8/layout/cycle2"/>
    <dgm:cxn modelId="{412B0DC7-B0A8-4BA9-9FFB-4470188D2872}" type="presOf" srcId="{07D44A3D-B9E7-4A59-8407-0DE9361B04F4}" destId="{B8AF8AA6-EDE3-46F5-804F-BE18E9CF02E9}" srcOrd="0" destOrd="0" presId="urn:microsoft.com/office/officeart/2005/8/layout/cycle2"/>
    <dgm:cxn modelId="{89622BC8-5947-4BA5-BAC2-BB1B49AB2B48}" type="presOf" srcId="{32DCDF77-CF91-44D2-A631-ECBBA96CD7C1}" destId="{891FE5C2-884F-48D0-BE0D-753E9CA204D3}" srcOrd="0" destOrd="0" presId="urn:microsoft.com/office/officeart/2005/8/layout/cycle2"/>
    <dgm:cxn modelId="{3168B7C8-396D-4C37-994F-656C8E033582}" type="presOf" srcId="{59D5850F-42D1-4509-9BFE-77DA75D32FAC}" destId="{F6AE7F32-FC05-4DDA-BB7B-30B31779479C}" srcOrd="0" destOrd="0" presId="urn:microsoft.com/office/officeart/2005/8/layout/cycle2"/>
    <dgm:cxn modelId="{A45FA6CA-BF67-4968-BA2C-A3E181681DEA}" srcId="{F782ACB2-4612-4553-92E3-6A48A4C26154}" destId="{BCD4B6D1-2E17-4359-A953-212A9B519E85}" srcOrd="8" destOrd="0" parTransId="{A72804B9-8062-4016-90E8-F9C7DC654C15}" sibTransId="{EAE485E3-A2DC-422A-B964-163E72C7D527}"/>
    <dgm:cxn modelId="{8A122CCE-2659-425F-A9CA-F55CBE733EE2}" srcId="{F782ACB2-4612-4553-92E3-6A48A4C26154}" destId="{5D2C154A-692A-44E2-A041-B9F19C43FEF2}" srcOrd="2" destOrd="0" parTransId="{794CA92E-A13F-4F43-B270-B021D0F5EB93}" sibTransId="{1A0C354F-E76C-464E-99A7-D2B04C140783}"/>
    <dgm:cxn modelId="{673571D1-5CA9-4D31-8CCF-FF26BFEB50D7}" type="presOf" srcId="{59F6F98C-7F28-44B6-AA26-C56ABFEA206B}" destId="{3A6E871C-7643-432C-BA91-2EA3E7F745CE}" srcOrd="1" destOrd="0" presId="urn:microsoft.com/office/officeart/2005/8/layout/cycle2"/>
    <dgm:cxn modelId="{0E7584D6-6C37-4680-8545-AFB17E99A47F}" type="presOf" srcId="{F2853326-F96C-4388-AFDB-4A2C4E743824}" destId="{F5E12609-AEA0-4824-8F1E-49B7A8C9D43E}" srcOrd="0" destOrd="0" presId="urn:microsoft.com/office/officeart/2005/8/layout/cycle2"/>
    <dgm:cxn modelId="{7A77BED8-0E1D-45F6-9865-5715EF6FB1BA}" srcId="{F782ACB2-4612-4553-92E3-6A48A4C26154}" destId="{9767C2C5-7A9B-4BF9-AEDC-08BB61E68CEC}" srcOrd="4" destOrd="0" parTransId="{94D864BB-0337-46E0-936D-BDFF24969167}" sibTransId="{5DE56BE3-5DC5-48D1-BB0A-6EB62A83E2E3}"/>
    <dgm:cxn modelId="{13FEBDD9-DBCB-4AEB-AD98-32B2D080575B}" type="presOf" srcId="{CA1064A9-8743-41E2-AE44-DEDB5E26EACD}" destId="{1AA99294-2501-42DA-ADDA-813C2A0D167F}" srcOrd="0" destOrd="0" presId="urn:microsoft.com/office/officeart/2005/8/layout/cycle2"/>
    <dgm:cxn modelId="{3E77E0D9-44D6-4165-B044-7163D86F72E8}" type="presOf" srcId="{312A5487-8CD4-49FA-9CB2-6003233688EF}" destId="{FB762D63-E97E-4D71-BE53-DE8DBC2C1724}" srcOrd="0" destOrd="0" presId="urn:microsoft.com/office/officeart/2005/8/layout/cycle2"/>
    <dgm:cxn modelId="{7789E2D9-2565-402F-927B-081F48A2598E}" type="presOf" srcId="{64CB26BA-1509-422C-B1F7-93A921D3337E}" destId="{87FF38F8-EEE0-4803-AB19-2605759EE272}" srcOrd="1" destOrd="0" presId="urn:microsoft.com/office/officeart/2005/8/layout/cycle2"/>
    <dgm:cxn modelId="{2B1FD8DA-568C-4E3E-8F87-09C87623F6FC}" srcId="{F782ACB2-4612-4553-92E3-6A48A4C26154}" destId="{8F63D31F-83CD-4DB9-A0F4-0D259C5817DB}" srcOrd="13" destOrd="0" parTransId="{62CF8A98-F58E-4911-89F5-912F4D8957CE}" sibTransId="{A4F909E9-C1CF-4770-B928-FEF6E41B5333}"/>
    <dgm:cxn modelId="{8C5E0DDE-1056-4540-B66D-99B97C963198}" type="presOf" srcId="{86E08DD8-37F0-43EA-A4C6-F12B07A372C7}" destId="{41C60BCC-727D-4ED3-BAEB-DB60AA9900A9}" srcOrd="1" destOrd="0" presId="urn:microsoft.com/office/officeart/2005/8/layout/cycle2"/>
    <dgm:cxn modelId="{42DEB4DE-91A4-4055-A3E6-27A178C8AFE7}" type="presOf" srcId="{644B0026-BEE6-45AC-B72A-F8BFB9EE0E82}" destId="{22041FD6-89BD-4BF2-9B99-B97F36E2E1FB}" srcOrd="0" destOrd="0" presId="urn:microsoft.com/office/officeart/2005/8/layout/cycle2"/>
    <dgm:cxn modelId="{A19912E1-F527-4238-BA0D-8D55888ED679}" type="presOf" srcId="{19319B2C-5BDC-4EB3-A674-97A1478B545E}" destId="{A854D6C3-A9F6-4889-B95E-C4590598BF15}" srcOrd="0" destOrd="0" presId="urn:microsoft.com/office/officeart/2005/8/layout/cycle2"/>
    <dgm:cxn modelId="{D4E32EE3-3AA1-4DC1-8536-751D709E41FF}" type="presOf" srcId="{C19C4BDD-2213-41DF-A53B-E2080BDC6AC6}" destId="{57712E5B-8311-41F2-83BF-40C44B82FD56}" srcOrd="0" destOrd="0" presId="urn:microsoft.com/office/officeart/2005/8/layout/cycle2"/>
    <dgm:cxn modelId="{B79267E4-33DE-4C60-886C-C86A484ECB29}" type="presOf" srcId="{69DBDE16-2128-423C-AB04-D3C2C0881A38}" destId="{A52815B2-9F64-4E57-9CA8-0D6C5ACB4DE9}" srcOrd="1" destOrd="0" presId="urn:microsoft.com/office/officeart/2005/8/layout/cycle2"/>
    <dgm:cxn modelId="{EC00E8E4-954F-4376-9BCE-E2C57FCD11FF}" type="presOf" srcId="{59F5D80D-D394-4DA8-B1EE-BFD2C35E8698}" destId="{5955EC28-6A5B-4854-97FD-56BF004F7A93}" srcOrd="0" destOrd="0" presId="urn:microsoft.com/office/officeart/2005/8/layout/cycle2"/>
    <dgm:cxn modelId="{6020CAE6-E682-4263-87D3-3757BDA5C5BB}" srcId="{F782ACB2-4612-4553-92E3-6A48A4C26154}" destId="{ED3E6817-CA99-4A92-9672-7767C60D3AFC}" srcOrd="27" destOrd="0" parTransId="{570B50CE-5E5F-492C-A6CE-FAA86B61FEE6}" sibTransId="{74E4A9B3-3139-47CD-AD62-A42D0EB3995C}"/>
    <dgm:cxn modelId="{478E16E8-97AD-4FDD-B9DE-33D2E53291D5}" type="presOf" srcId="{2EBE9275-B468-4EB1-8E25-88D20111E7BA}" destId="{55735BFC-D4F1-4100-BCD7-BD7015A20F24}" srcOrd="0" destOrd="0" presId="urn:microsoft.com/office/officeart/2005/8/layout/cycle2"/>
    <dgm:cxn modelId="{3A83C7EB-E108-4DFE-B9C2-A1FAE1B909F2}" srcId="{F782ACB2-4612-4553-92E3-6A48A4C26154}" destId="{9A1F1B22-1A75-4833-B4FC-5FEA5518B765}" srcOrd="0" destOrd="0" parTransId="{C224EADF-C870-40FB-9644-9EC71AA9F6DE}" sibTransId="{32453084-7F49-49B4-89FA-E306CC4C9552}"/>
    <dgm:cxn modelId="{5AA896EC-FDB4-44F9-8FE4-4D1480EDF995}" type="presOf" srcId="{2B571596-2306-4648-89E7-BD54FEF25627}" destId="{2EBD388A-825F-4832-8A74-827A6C7E3368}" srcOrd="0" destOrd="0" presId="urn:microsoft.com/office/officeart/2005/8/layout/cycle2"/>
    <dgm:cxn modelId="{BEF8C4EC-332E-4EA3-B700-031EE7C001C0}" type="presOf" srcId="{7D49664A-84DE-42F7-9866-9BFD9F3DDC7A}" destId="{430AD93E-9CDA-40BE-8BB8-B35AB1DDED73}" srcOrd="0" destOrd="0" presId="urn:microsoft.com/office/officeart/2005/8/layout/cycle2"/>
    <dgm:cxn modelId="{CC73EDF3-C4F0-4B20-9DF4-864C94A664CE}" type="presOf" srcId="{5A0D382F-1AEE-4869-A6BD-89E7CCC2BA45}" destId="{2B3C09D0-6E4A-4698-ADBA-7CF55040E0C7}" srcOrd="0" destOrd="0" presId="urn:microsoft.com/office/officeart/2005/8/layout/cycle2"/>
    <dgm:cxn modelId="{AD1337F5-43AE-405C-92F6-3267BB2E5435}" type="presOf" srcId="{A4FDAD97-0EA5-45C9-8762-1408CDFC1A27}" destId="{DCCECA40-1E8E-4612-B823-692DCCBD1EA3}" srcOrd="1" destOrd="0" presId="urn:microsoft.com/office/officeart/2005/8/layout/cycle2"/>
    <dgm:cxn modelId="{B6C4B6F5-52E2-4872-96E2-8494946E83E4}" type="presOf" srcId="{873D13AE-B310-4B50-82C5-564D626D2011}" destId="{8F52B59F-72EA-4EF4-A000-71393DE3DC97}" srcOrd="1" destOrd="0" presId="urn:microsoft.com/office/officeart/2005/8/layout/cycle2"/>
    <dgm:cxn modelId="{758AEAF5-6E5D-4694-96DA-50923266404C}" type="presOf" srcId="{EAE485E3-A2DC-422A-B964-163E72C7D527}" destId="{6C5B256C-6505-4283-9CD0-6230D6E52DC7}" srcOrd="1" destOrd="0" presId="urn:microsoft.com/office/officeart/2005/8/layout/cycle2"/>
    <dgm:cxn modelId="{12C38EF6-A2D9-4441-B7C7-2AD0408D165E}" srcId="{F782ACB2-4612-4553-92E3-6A48A4C26154}" destId="{E5184F2B-2C20-4D33-94A8-E6B381F2AA89}" srcOrd="43" destOrd="0" parTransId="{EA072171-E1D3-42D9-90FB-F6BF8A9DC275}" sibTransId="{CA1064A9-8743-41E2-AE44-DEDB5E26EACD}"/>
    <dgm:cxn modelId="{2E4A59F8-4858-4321-B26C-379298664746}" srcId="{F782ACB2-4612-4553-92E3-6A48A4C26154}" destId="{57830796-B9E1-440E-A924-530949252A0A}" srcOrd="9" destOrd="0" parTransId="{2970FDF5-07A3-4B2A-9F1E-E547137C5FF2}" sibTransId="{672359C6-6889-48DE-9B06-BCF13E50CF81}"/>
    <dgm:cxn modelId="{1321C5F8-02BA-4233-8B60-F0473329B14E}" type="presOf" srcId="{B2ADDBB6-F258-45A2-8853-0F7137E8E7A9}" destId="{9BC14663-185B-4A89-97AE-169B3D438678}" srcOrd="0" destOrd="0" presId="urn:microsoft.com/office/officeart/2005/8/layout/cycle2"/>
    <dgm:cxn modelId="{9496CCF8-0F91-4C2C-AD6E-4EFB76E2F920}" type="presOf" srcId="{897CAD2D-F73B-470D-B77D-BCB32DA560D4}" destId="{2B62F0BB-CB73-4B2D-A47A-2C1910C71ADC}" srcOrd="1" destOrd="0" presId="urn:microsoft.com/office/officeart/2005/8/layout/cycle2"/>
    <dgm:cxn modelId="{1AEB1EFA-FDCB-44EA-81CE-435769D43D45}" type="presOf" srcId="{0A68E33F-9E89-4D62-9E2C-1BD50C85F7CD}" destId="{C5631367-2D87-4B2B-B2C5-CE6B323DF7FA}" srcOrd="0" destOrd="0" presId="urn:microsoft.com/office/officeart/2005/8/layout/cycle2"/>
    <dgm:cxn modelId="{1958B4FB-5E70-4765-82DC-245196B62355}" type="presOf" srcId="{E5184F2B-2C20-4D33-94A8-E6B381F2AA89}" destId="{558F7E47-06ED-4041-B16C-6F13A19D4245}" srcOrd="0" destOrd="0" presId="urn:microsoft.com/office/officeart/2005/8/layout/cycle2"/>
    <dgm:cxn modelId="{E28296FC-B4C6-4E1B-927F-561A2E123CDA}" type="presOf" srcId="{1DDDDFBA-4D76-49F6-8700-D108F438751F}" destId="{DE861B79-D5E8-45CE-B3D7-7B4663C08343}" srcOrd="0" destOrd="0" presId="urn:microsoft.com/office/officeart/2005/8/layout/cycle2"/>
    <dgm:cxn modelId="{855F97FC-CD0B-4463-8215-192A657ACD79}" type="presOf" srcId="{DF292957-65C8-4776-85F8-AE26E3681959}" destId="{C99B1DB8-B0AD-4FE5-84DC-CD9571D15F74}" srcOrd="0" destOrd="0" presId="urn:microsoft.com/office/officeart/2005/8/layout/cycle2"/>
    <dgm:cxn modelId="{CE39DEFC-5740-4EB0-A0B7-A5182560AFCF}" type="presOf" srcId="{FC636A7A-CAD8-4393-9B2E-188CE112CD10}" destId="{ADC3AC42-E194-4C29-8A28-ABEC2168A2B9}" srcOrd="0" destOrd="0" presId="urn:microsoft.com/office/officeart/2005/8/layout/cycle2"/>
    <dgm:cxn modelId="{26F03CFE-664C-46CE-9EC9-4D9EAEAA23F5}" srcId="{F782ACB2-4612-4553-92E3-6A48A4C26154}" destId="{1BCBAE4C-8C90-4307-A8B1-A7F25B803D11}" srcOrd="11" destOrd="0" parTransId="{BDE3C914-1C3F-4AE1-8A4A-0399F6859853}" sibTransId="{9E68FA1B-32E4-4D3A-BDA9-F245DF7037EF}"/>
    <dgm:cxn modelId="{C47D67D3-1380-492A-99EA-9CD77BC8CD55}" type="presParOf" srcId="{579EF5EA-2842-4ADF-99C3-1421009C0FB3}" destId="{E2BDA289-9E7F-43D2-8E8A-C602380955F6}" srcOrd="0" destOrd="0" presId="urn:microsoft.com/office/officeart/2005/8/layout/cycle2"/>
    <dgm:cxn modelId="{4BBB5BEB-23C0-4A24-A415-9DEA0BC4C92F}" type="presParOf" srcId="{579EF5EA-2842-4ADF-99C3-1421009C0FB3}" destId="{4B717A0F-8771-4A45-B6AA-FD732A724C9E}" srcOrd="1" destOrd="0" presId="urn:microsoft.com/office/officeart/2005/8/layout/cycle2"/>
    <dgm:cxn modelId="{6C04EBCD-B092-4F69-B536-034E4F29FDC5}" type="presParOf" srcId="{4B717A0F-8771-4A45-B6AA-FD732A724C9E}" destId="{218F701D-8780-41D0-BCC2-CE1F9EE4B4A8}" srcOrd="0" destOrd="0" presId="urn:microsoft.com/office/officeart/2005/8/layout/cycle2"/>
    <dgm:cxn modelId="{789077E1-4FC8-4F92-AC9C-9311EA3A18BF}" type="presParOf" srcId="{579EF5EA-2842-4ADF-99C3-1421009C0FB3}" destId="{FD731FF4-9760-4231-AA26-446560B181EB}" srcOrd="2" destOrd="0" presId="urn:microsoft.com/office/officeart/2005/8/layout/cycle2"/>
    <dgm:cxn modelId="{73B3156D-C636-4068-A5ED-5A42DD39DA32}" type="presParOf" srcId="{579EF5EA-2842-4ADF-99C3-1421009C0FB3}" destId="{A6A09441-8928-4DD4-965E-ACD6B5489F63}" srcOrd="3" destOrd="0" presId="urn:microsoft.com/office/officeart/2005/8/layout/cycle2"/>
    <dgm:cxn modelId="{3BE4A1CC-BE83-4DD4-B570-4D00A5D3DE92}" type="presParOf" srcId="{A6A09441-8928-4DD4-965E-ACD6B5489F63}" destId="{C46B9099-149F-4D79-B1D7-B378097F05F4}" srcOrd="0" destOrd="0" presId="urn:microsoft.com/office/officeart/2005/8/layout/cycle2"/>
    <dgm:cxn modelId="{CB732EF2-8AD9-4007-BE7F-A63802147BB5}" type="presParOf" srcId="{579EF5EA-2842-4ADF-99C3-1421009C0FB3}" destId="{5A44537F-E502-484A-B54C-161A75387D52}" srcOrd="4" destOrd="0" presId="urn:microsoft.com/office/officeart/2005/8/layout/cycle2"/>
    <dgm:cxn modelId="{7DB01A55-EE11-4D1C-90E3-4A72DD678CF4}" type="presParOf" srcId="{579EF5EA-2842-4ADF-99C3-1421009C0FB3}" destId="{BCCD1735-3374-4721-BEF9-11CCD9A2DD48}" srcOrd="5" destOrd="0" presId="urn:microsoft.com/office/officeart/2005/8/layout/cycle2"/>
    <dgm:cxn modelId="{9D1BAE84-B726-4B4E-8B6C-CEA51C049A4B}" type="presParOf" srcId="{BCCD1735-3374-4721-BEF9-11CCD9A2DD48}" destId="{5207087E-FC7B-4DE7-941A-D0D7D77D43CA}" srcOrd="0" destOrd="0" presId="urn:microsoft.com/office/officeart/2005/8/layout/cycle2"/>
    <dgm:cxn modelId="{86B9AB51-C7BC-4D28-ABFD-45FFAADFE813}" type="presParOf" srcId="{579EF5EA-2842-4ADF-99C3-1421009C0FB3}" destId="{B0608ED5-E7DC-4C39-8859-B8C85F521F9C}" srcOrd="6" destOrd="0" presId="urn:microsoft.com/office/officeart/2005/8/layout/cycle2"/>
    <dgm:cxn modelId="{2F1F4BAA-9709-4688-B8C0-64E37ED7134A}" type="presParOf" srcId="{579EF5EA-2842-4ADF-99C3-1421009C0FB3}" destId="{E212FFF4-9223-45FB-8A97-08FC78EC227F}" srcOrd="7" destOrd="0" presId="urn:microsoft.com/office/officeart/2005/8/layout/cycle2"/>
    <dgm:cxn modelId="{38790EB4-7503-4F0D-8B5B-7BD65C54E00A}" type="presParOf" srcId="{E212FFF4-9223-45FB-8A97-08FC78EC227F}" destId="{1FA59E5A-50A4-47E4-96D2-6EF9AAAC1164}" srcOrd="0" destOrd="0" presId="urn:microsoft.com/office/officeart/2005/8/layout/cycle2"/>
    <dgm:cxn modelId="{D1A1269D-9E2D-43B3-B351-AF8942F06C2D}" type="presParOf" srcId="{579EF5EA-2842-4ADF-99C3-1421009C0FB3}" destId="{3B48658E-4174-41EC-ADC5-04F09B98E8AE}" srcOrd="8" destOrd="0" presId="urn:microsoft.com/office/officeart/2005/8/layout/cycle2"/>
    <dgm:cxn modelId="{27AAAFDA-BB53-4877-95E0-981468284620}" type="presParOf" srcId="{579EF5EA-2842-4ADF-99C3-1421009C0FB3}" destId="{7E28017C-69F1-4CCF-A6D7-885616A2628E}" srcOrd="9" destOrd="0" presId="urn:microsoft.com/office/officeart/2005/8/layout/cycle2"/>
    <dgm:cxn modelId="{864B1F8E-D9AC-4536-8F9D-A27614597AC7}" type="presParOf" srcId="{7E28017C-69F1-4CCF-A6D7-885616A2628E}" destId="{DEE6E533-E546-47B9-9D29-1053972B7A59}" srcOrd="0" destOrd="0" presId="urn:microsoft.com/office/officeart/2005/8/layout/cycle2"/>
    <dgm:cxn modelId="{0265C2CF-F4B3-4A06-96C1-9CCB0B41CD0F}" type="presParOf" srcId="{579EF5EA-2842-4ADF-99C3-1421009C0FB3}" destId="{4B6FF1D5-139C-4A9E-BE2A-C9C2976A9B90}" srcOrd="10" destOrd="0" presId="urn:microsoft.com/office/officeart/2005/8/layout/cycle2"/>
    <dgm:cxn modelId="{1D0753C6-DBBA-4854-9115-5313F1B9C7FF}" type="presParOf" srcId="{579EF5EA-2842-4ADF-99C3-1421009C0FB3}" destId="{E231C36B-28CA-4A1A-A65A-7FC8C917C670}" srcOrd="11" destOrd="0" presId="urn:microsoft.com/office/officeart/2005/8/layout/cycle2"/>
    <dgm:cxn modelId="{D8C3DDB2-3B21-4340-A45A-6E2C86EAA98D}" type="presParOf" srcId="{E231C36B-28CA-4A1A-A65A-7FC8C917C670}" destId="{0F935747-2475-4B54-A4BD-D00DA4235B83}" srcOrd="0" destOrd="0" presId="urn:microsoft.com/office/officeart/2005/8/layout/cycle2"/>
    <dgm:cxn modelId="{F7F4F57A-1C52-468D-8465-514E80E1404B}" type="presParOf" srcId="{579EF5EA-2842-4ADF-99C3-1421009C0FB3}" destId="{5955EC28-6A5B-4854-97FD-56BF004F7A93}" srcOrd="12" destOrd="0" presId="urn:microsoft.com/office/officeart/2005/8/layout/cycle2"/>
    <dgm:cxn modelId="{2DD2371C-E05A-4420-BCE9-E1C446A98A18}" type="presParOf" srcId="{579EF5EA-2842-4ADF-99C3-1421009C0FB3}" destId="{7418C013-9F65-49B4-8AB4-02A8A7E8B2B1}" srcOrd="13" destOrd="0" presId="urn:microsoft.com/office/officeart/2005/8/layout/cycle2"/>
    <dgm:cxn modelId="{CEF711A8-C28E-4AB4-9F26-BCD1B3E105FC}" type="presParOf" srcId="{7418C013-9F65-49B4-8AB4-02A8A7E8B2B1}" destId="{DCCECA40-1E8E-4612-B823-692DCCBD1EA3}" srcOrd="0" destOrd="0" presId="urn:microsoft.com/office/officeart/2005/8/layout/cycle2"/>
    <dgm:cxn modelId="{CDEE8D9A-CD1F-4862-B678-FDB386312160}" type="presParOf" srcId="{579EF5EA-2842-4ADF-99C3-1421009C0FB3}" destId="{C8C314CB-BC52-4B5D-9A9E-2549904458B0}" srcOrd="14" destOrd="0" presId="urn:microsoft.com/office/officeart/2005/8/layout/cycle2"/>
    <dgm:cxn modelId="{6FCC3BBF-237C-4DBE-AA87-5EE844E19B50}" type="presParOf" srcId="{579EF5EA-2842-4ADF-99C3-1421009C0FB3}" destId="{8D184F9F-78A9-45D9-9804-0F8032DE26A6}" srcOrd="15" destOrd="0" presId="urn:microsoft.com/office/officeart/2005/8/layout/cycle2"/>
    <dgm:cxn modelId="{B4D748E6-3A27-4D51-AEEA-C1B8A290BED1}" type="presParOf" srcId="{8D184F9F-78A9-45D9-9804-0F8032DE26A6}" destId="{C8C1E075-9C61-4E77-BBAB-A2307E2F9662}" srcOrd="0" destOrd="0" presId="urn:microsoft.com/office/officeart/2005/8/layout/cycle2"/>
    <dgm:cxn modelId="{005D93F8-5BC1-45B4-BDD2-434481A65C47}" type="presParOf" srcId="{579EF5EA-2842-4ADF-99C3-1421009C0FB3}" destId="{18E08B15-C0D9-4DCD-9841-29CB326A1D96}" srcOrd="16" destOrd="0" presId="urn:microsoft.com/office/officeart/2005/8/layout/cycle2"/>
    <dgm:cxn modelId="{FD5F7C3D-5612-41B6-8E23-7BE499786D43}" type="presParOf" srcId="{579EF5EA-2842-4ADF-99C3-1421009C0FB3}" destId="{7D136A40-4E7A-4E9A-9C18-C15FEB3E9255}" srcOrd="17" destOrd="0" presId="urn:microsoft.com/office/officeart/2005/8/layout/cycle2"/>
    <dgm:cxn modelId="{21985CFF-8F88-4BBC-8CB8-A226F49ED363}" type="presParOf" srcId="{7D136A40-4E7A-4E9A-9C18-C15FEB3E9255}" destId="{6C5B256C-6505-4283-9CD0-6230D6E52DC7}" srcOrd="0" destOrd="0" presId="urn:microsoft.com/office/officeart/2005/8/layout/cycle2"/>
    <dgm:cxn modelId="{8DE1B470-1460-4B33-B812-11A91A5E98D0}" type="presParOf" srcId="{579EF5EA-2842-4ADF-99C3-1421009C0FB3}" destId="{09497094-52B8-416E-9902-37FB4C94E7F2}" srcOrd="18" destOrd="0" presId="urn:microsoft.com/office/officeart/2005/8/layout/cycle2"/>
    <dgm:cxn modelId="{8BD9AF3A-2587-4099-955A-CA955582CEC8}" type="presParOf" srcId="{579EF5EA-2842-4ADF-99C3-1421009C0FB3}" destId="{260B842C-BA56-4835-9181-EEB1DAD49F6C}" srcOrd="19" destOrd="0" presId="urn:microsoft.com/office/officeart/2005/8/layout/cycle2"/>
    <dgm:cxn modelId="{04E45A07-A3FA-446E-BDBB-59A1EC6055F9}" type="presParOf" srcId="{260B842C-BA56-4835-9181-EEB1DAD49F6C}" destId="{9195B8AE-7F75-4B45-A773-A3DB3F151B7F}" srcOrd="0" destOrd="0" presId="urn:microsoft.com/office/officeart/2005/8/layout/cycle2"/>
    <dgm:cxn modelId="{DB63AFE2-B990-46AC-BF97-C767442AEB15}" type="presParOf" srcId="{579EF5EA-2842-4ADF-99C3-1421009C0FB3}" destId="{07EB8474-810E-4E8A-BE93-02F62BBDD45D}" srcOrd="20" destOrd="0" presId="urn:microsoft.com/office/officeart/2005/8/layout/cycle2"/>
    <dgm:cxn modelId="{DB4F9AAC-8284-43F7-B5D6-69B77E0FF84B}" type="presParOf" srcId="{579EF5EA-2842-4ADF-99C3-1421009C0FB3}" destId="{ADC3AC42-E194-4C29-8A28-ABEC2168A2B9}" srcOrd="21" destOrd="0" presId="urn:microsoft.com/office/officeart/2005/8/layout/cycle2"/>
    <dgm:cxn modelId="{B731398F-67C5-40E1-B734-DBCDBE0050FA}" type="presParOf" srcId="{ADC3AC42-E194-4C29-8A28-ABEC2168A2B9}" destId="{FFA97E59-6B24-429C-9B6D-8968FB096363}" srcOrd="0" destOrd="0" presId="urn:microsoft.com/office/officeart/2005/8/layout/cycle2"/>
    <dgm:cxn modelId="{9F964B64-CAD1-4943-BA52-4B368E2035E2}" type="presParOf" srcId="{579EF5EA-2842-4ADF-99C3-1421009C0FB3}" destId="{38A7A843-117D-4A8F-B652-3F637D1BA054}" srcOrd="22" destOrd="0" presId="urn:microsoft.com/office/officeart/2005/8/layout/cycle2"/>
    <dgm:cxn modelId="{79A16236-8B7F-4ADD-8430-EF7B2FA7918F}" type="presParOf" srcId="{579EF5EA-2842-4ADF-99C3-1421009C0FB3}" destId="{24192AE1-AC5A-408F-93E2-35778550FA02}" srcOrd="23" destOrd="0" presId="urn:microsoft.com/office/officeart/2005/8/layout/cycle2"/>
    <dgm:cxn modelId="{7922450B-7A2B-441A-9AE8-81C2EDB80DB9}" type="presParOf" srcId="{24192AE1-AC5A-408F-93E2-35778550FA02}" destId="{9DB23D75-0980-4D96-93A1-727F2883C95B}" srcOrd="0" destOrd="0" presId="urn:microsoft.com/office/officeart/2005/8/layout/cycle2"/>
    <dgm:cxn modelId="{9D233244-7A12-4C51-9EBF-84D9E992C41E}" type="presParOf" srcId="{579EF5EA-2842-4ADF-99C3-1421009C0FB3}" destId="{8B74F080-8313-4728-B1E9-D87A06E9E800}" srcOrd="24" destOrd="0" presId="urn:microsoft.com/office/officeart/2005/8/layout/cycle2"/>
    <dgm:cxn modelId="{62B9CDFE-A259-4F0C-967C-6E8157B88682}" type="presParOf" srcId="{579EF5EA-2842-4ADF-99C3-1421009C0FB3}" destId="{99F13AA2-4621-4753-B0A6-6FC776CD84C9}" srcOrd="25" destOrd="0" presId="urn:microsoft.com/office/officeart/2005/8/layout/cycle2"/>
    <dgm:cxn modelId="{C5A50618-570D-4C10-81F4-35E84DFFF888}" type="presParOf" srcId="{99F13AA2-4621-4753-B0A6-6FC776CD84C9}" destId="{475F5446-5D8A-42DC-B2B6-79D834AEB429}" srcOrd="0" destOrd="0" presId="urn:microsoft.com/office/officeart/2005/8/layout/cycle2"/>
    <dgm:cxn modelId="{429320D3-9B7A-45BE-A7E9-5AEE9E5665F1}" type="presParOf" srcId="{579EF5EA-2842-4ADF-99C3-1421009C0FB3}" destId="{C238A059-EBCB-4E8A-9C70-350A7112246D}" srcOrd="26" destOrd="0" presId="urn:microsoft.com/office/officeart/2005/8/layout/cycle2"/>
    <dgm:cxn modelId="{858A6852-1525-4966-B320-BE45C3676C36}" type="presParOf" srcId="{579EF5EA-2842-4ADF-99C3-1421009C0FB3}" destId="{212C9A88-24C2-4EF4-87D7-A81CF4BE3FA0}" srcOrd="27" destOrd="0" presId="urn:microsoft.com/office/officeart/2005/8/layout/cycle2"/>
    <dgm:cxn modelId="{6793FEF1-37C1-41BF-B8A1-9E8C631539B9}" type="presParOf" srcId="{212C9A88-24C2-4EF4-87D7-A81CF4BE3FA0}" destId="{6E753D97-6691-46AF-88CF-60F766A84A1F}" srcOrd="0" destOrd="0" presId="urn:microsoft.com/office/officeart/2005/8/layout/cycle2"/>
    <dgm:cxn modelId="{D7C058A3-6C69-4C7E-BE35-1B3785855760}" type="presParOf" srcId="{579EF5EA-2842-4ADF-99C3-1421009C0FB3}" destId="{FA3F2989-2837-4DF6-B22E-22C68B74BA10}" srcOrd="28" destOrd="0" presId="urn:microsoft.com/office/officeart/2005/8/layout/cycle2"/>
    <dgm:cxn modelId="{06FCE4DC-1092-48B1-A5DB-C8F69D031DC2}" type="presParOf" srcId="{579EF5EA-2842-4ADF-99C3-1421009C0FB3}" destId="{15716786-4673-40EB-986D-12C422D02B97}" srcOrd="29" destOrd="0" presId="urn:microsoft.com/office/officeart/2005/8/layout/cycle2"/>
    <dgm:cxn modelId="{DD37B8C0-0FAA-47E1-9EF6-2272C8EC6ED0}" type="presParOf" srcId="{15716786-4673-40EB-986D-12C422D02B97}" destId="{3A6E871C-7643-432C-BA91-2EA3E7F745CE}" srcOrd="0" destOrd="0" presId="urn:microsoft.com/office/officeart/2005/8/layout/cycle2"/>
    <dgm:cxn modelId="{AB08696D-8B3E-4CC9-99C0-542CDB1E7861}" type="presParOf" srcId="{579EF5EA-2842-4ADF-99C3-1421009C0FB3}" destId="{E7F9412A-75FE-4263-8476-D8B02CF380F3}" srcOrd="30" destOrd="0" presId="urn:microsoft.com/office/officeart/2005/8/layout/cycle2"/>
    <dgm:cxn modelId="{D2C0E477-A047-4B53-B810-C5A94B043057}" type="presParOf" srcId="{579EF5EA-2842-4ADF-99C3-1421009C0FB3}" destId="{C56F56FD-84C6-4D21-967A-719399DE2081}" srcOrd="31" destOrd="0" presId="urn:microsoft.com/office/officeart/2005/8/layout/cycle2"/>
    <dgm:cxn modelId="{8F6C780B-F429-425B-827F-6886798BBDA7}" type="presParOf" srcId="{C56F56FD-84C6-4D21-967A-719399DE2081}" destId="{87FF38F8-EEE0-4803-AB19-2605759EE272}" srcOrd="0" destOrd="0" presId="urn:microsoft.com/office/officeart/2005/8/layout/cycle2"/>
    <dgm:cxn modelId="{95A584FE-F2DD-4140-83F8-3A9D7AFCC128}" type="presParOf" srcId="{579EF5EA-2842-4ADF-99C3-1421009C0FB3}" destId="{430AD93E-9CDA-40BE-8BB8-B35AB1DDED73}" srcOrd="32" destOrd="0" presId="urn:microsoft.com/office/officeart/2005/8/layout/cycle2"/>
    <dgm:cxn modelId="{D182738F-1E6A-4491-BE3D-B6C9837C82C4}" type="presParOf" srcId="{579EF5EA-2842-4ADF-99C3-1421009C0FB3}" destId="{D3BDAC4B-F2DB-44A0-907D-A108463FB1C3}" srcOrd="33" destOrd="0" presId="urn:microsoft.com/office/officeart/2005/8/layout/cycle2"/>
    <dgm:cxn modelId="{F69B7310-F01E-41C7-AB87-760FECBFC3B1}" type="presParOf" srcId="{D3BDAC4B-F2DB-44A0-907D-A108463FB1C3}" destId="{5B2F39AC-1722-4B2A-8F41-3B9574CC55A3}" srcOrd="0" destOrd="0" presId="urn:microsoft.com/office/officeart/2005/8/layout/cycle2"/>
    <dgm:cxn modelId="{310F709A-56C6-4BDF-9A47-D6D28C949739}" type="presParOf" srcId="{579EF5EA-2842-4ADF-99C3-1421009C0FB3}" destId="{EB66E90A-B112-40E2-B773-B1A59659C6EB}" srcOrd="34" destOrd="0" presId="urn:microsoft.com/office/officeart/2005/8/layout/cycle2"/>
    <dgm:cxn modelId="{BB1F2579-673D-4048-85C8-1C218AFB9CF6}" type="presParOf" srcId="{579EF5EA-2842-4ADF-99C3-1421009C0FB3}" destId="{CBD13A52-164D-4181-A713-C4AFB6DAEA44}" srcOrd="35" destOrd="0" presId="urn:microsoft.com/office/officeart/2005/8/layout/cycle2"/>
    <dgm:cxn modelId="{8B3CCFD8-E2B2-4C68-B037-24D72827F327}" type="presParOf" srcId="{CBD13A52-164D-4181-A713-C4AFB6DAEA44}" destId="{2175C402-001B-40BA-8C7B-63F19533545A}" srcOrd="0" destOrd="0" presId="urn:microsoft.com/office/officeart/2005/8/layout/cycle2"/>
    <dgm:cxn modelId="{230084AD-06BB-4EBB-BF72-6EADFF6ED13E}" type="presParOf" srcId="{579EF5EA-2842-4ADF-99C3-1421009C0FB3}" destId="{816E1FA3-2B38-45F9-AB8C-0EEB2788EE42}" srcOrd="36" destOrd="0" presId="urn:microsoft.com/office/officeart/2005/8/layout/cycle2"/>
    <dgm:cxn modelId="{00344CAE-8288-452A-8BBB-90A18F252159}" type="presParOf" srcId="{579EF5EA-2842-4ADF-99C3-1421009C0FB3}" destId="{3D5573F2-E421-4699-B499-E5F129AA7C1F}" srcOrd="37" destOrd="0" presId="urn:microsoft.com/office/officeart/2005/8/layout/cycle2"/>
    <dgm:cxn modelId="{4789ADDE-0103-4435-8F0B-23623F603870}" type="presParOf" srcId="{3D5573F2-E421-4699-B499-E5F129AA7C1F}" destId="{561EA9DD-738C-4E13-ADB0-3CCC3950F092}" srcOrd="0" destOrd="0" presId="urn:microsoft.com/office/officeart/2005/8/layout/cycle2"/>
    <dgm:cxn modelId="{54731B32-3244-4C5E-9726-033CB236B103}" type="presParOf" srcId="{579EF5EA-2842-4ADF-99C3-1421009C0FB3}" destId="{1791F869-F782-403E-9EEE-8485296AB1DC}" srcOrd="38" destOrd="0" presId="urn:microsoft.com/office/officeart/2005/8/layout/cycle2"/>
    <dgm:cxn modelId="{09C53CD6-E4B7-44C5-8C34-4279C7A68619}" type="presParOf" srcId="{579EF5EA-2842-4ADF-99C3-1421009C0FB3}" destId="{EDD308D6-556F-4E65-A02C-12C45C150755}" srcOrd="39" destOrd="0" presId="urn:microsoft.com/office/officeart/2005/8/layout/cycle2"/>
    <dgm:cxn modelId="{5D0302CC-784B-47F4-98C5-6FF4E9863E9F}" type="presParOf" srcId="{EDD308D6-556F-4E65-A02C-12C45C150755}" destId="{0622AEEF-FEE1-41CF-A694-BB87DF404F74}" srcOrd="0" destOrd="0" presId="urn:microsoft.com/office/officeart/2005/8/layout/cycle2"/>
    <dgm:cxn modelId="{AD731A08-28D5-43EA-B5DB-C0E543D30D46}" type="presParOf" srcId="{579EF5EA-2842-4ADF-99C3-1421009C0FB3}" destId="{FB762D63-E97E-4D71-BE53-DE8DBC2C1724}" srcOrd="40" destOrd="0" presId="urn:microsoft.com/office/officeart/2005/8/layout/cycle2"/>
    <dgm:cxn modelId="{793D0FD1-9A5E-4892-B705-55D667932E0B}" type="presParOf" srcId="{579EF5EA-2842-4ADF-99C3-1421009C0FB3}" destId="{EC905E59-477F-4D62-B2EE-61B86BF0663B}" srcOrd="41" destOrd="0" presId="urn:microsoft.com/office/officeart/2005/8/layout/cycle2"/>
    <dgm:cxn modelId="{A3EB3DC9-0199-4C65-A5EC-104A0038DFE9}" type="presParOf" srcId="{EC905E59-477F-4D62-B2EE-61B86BF0663B}" destId="{0C7C01B0-8BE9-4115-9C55-5F785CB9F95D}" srcOrd="0" destOrd="0" presId="urn:microsoft.com/office/officeart/2005/8/layout/cycle2"/>
    <dgm:cxn modelId="{09C32810-1335-49BD-8147-333A4ABB9E84}" type="presParOf" srcId="{579EF5EA-2842-4ADF-99C3-1421009C0FB3}" destId="{96947AF0-965B-4F9B-B692-11B522E20C19}" srcOrd="42" destOrd="0" presId="urn:microsoft.com/office/officeart/2005/8/layout/cycle2"/>
    <dgm:cxn modelId="{3044E256-9E53-41CE-84A1-61679D9F8DF5}" type="presParOf" srcId="{579EF5EA-2842-4ADF-99C3-1421009C0FB3}" destId="{C5631367-2D87-4B2B-B2C5-CE6B323DF7FA}" srcOrd="43" destOrd="0" presId="urn:microsoft.com/office/officeart/2005/8/layout/cycle2"/>
    <dgm:cxn modelId="{3C4A07B2-BC90-4937-B29E-B228E12906B7}" type="presParOf" srcId="{C5631367-2D87-4B2B-B2C5-CE6B323DF7FA}" destId="{5EB0D98E-0F20-43A6-80D5-B3B233B0809C}" srcOrd="0" destOrd="0" presId="urn:microsoft.com/office/officeart/2005/8/layout/cycle2"/>
    <dgm:cxn modelId="{EA90A162-EB56-4AD3-BE5C-29034D2D10DB}" type="presParOf" srcId="{579EF5EA-2842-4ADF-99C3-1421009C0FB3}" destId="{55735BFC-D4F1-4100-BCD7-BD7015A20F24}" srcOrd="44" destOrd="0" presId="urn:microsoft.com/office/officeart/2005/8/layout/cycle2"/>
    <dgm:cxn modelId="{81B01131-C803-4903-B8ED-AF4852BE7D5D}" type="presParOf" srcId="{579EF5EA-2842-4ADF-99C3-1421009C0FB3}" destId="{DE861B79-D5E8-45CE-B3D7-7B4663C08343}" srcOrd="45" destOrd="0" presId="urn:microsoft.com/office/officeart/2005/8/layout/cycle2"/>
    <dgm:cxn modelId="{58279FDC-83FC-4D95-BFA8-EB96D9FBD7F6}" type="presParOf" srcId="{DE861B79-D5E8-45CE-B3D7-7B4663C08343}" destId="{580499F6-BF8C-4CF2-8E19-422B1FEA8F54}" srcOrd="0" destOrd="0" presId="urn:microsoft.com/office/officeart/2005/8/layout/cycle2"/>
    <dgm:cxn modelId="{BD13E5A2-E9DA-4F80-B357-8885853235BD}" type="presParOf" srcId="{579EF5EA-2842-4ADF-99C3-1421009C0FB3}" destId="{B163F2E1-C224-4C1F-8BF1-B257F8DA90F1}" srcOrd="46" destOrd="0" presId="urn:microsoft.com/office/officeart/2005/8/layout/cycle2"/>
    <dgm:cxn modelId="{6F5EF330-59D3-4F6E-91A6-A81B0049CF59}" type="presParOf" srcId="{579EF5EA-2842-4ADF-99C3-1421009C0FB3}" destId="{28C21F8D-7890-436C-ABC3-A76D9C048DC6}" srcOrd="47" destOrd="0" presId="urn:microsoft.com/office/officeart/2005/8/layout/cycle2"/>
    <dgm:cxn modelId="{8FCB40A7-445D-418A-9AB8-856016AD664F}" type="presParOf" srcId="{28C21F8D-7890-436C-ABC3-A76D9C048DC6}" destId="{5D40974C-DFE4-484E-A2B9-E3E4D2DEBED9}" srcOrd="0" destOrd="0" presId="urn:microsoft.com/office/officeart/2005/8/layout/cycle2"/>
    <dgm:cxn modelId="{5EBED5EB-E598-465A-9353-7645843CC684}" type="presParOf" srcId="{579EF5EA-2842-4ADF-99C3-1421009C0FB3}" destId="{B297DBDA-41C8-403B-A287-2DE0B2B2F734}" srcOrd="48" destOrd="0" presId="urn:microsoft.com/office/officeart/2005/8/layout/cycle2"/>
    <dgm:cxn modelId="{7A8B5C42-08B1-4F85-869B-4918DFDFE42A}" type="presParOf" srcId="{579EF5EA-2842-4ADF-99C3-1421009C0FB3}" destId="{6CB910F7-627A-416A-9AE0-0E9818681229}" srcOrd="49" destOrd="0" presId="urn:microsoft.com/office/officeart/2005/8/layout/cycle2"/>
    <dgm:cxn modelId="{C53CD0BB-9543-4679-96ED-EE99E984806A}" type="presParOf" srcId="{6CB910F7-627A-416A-9AE0-0E9818681229}" destId="{DD733C23-EA87-4BF0-821E-87250C1EEDBA}" srcOrd="0" destOrd="0" presId="urn:microsoft.com/office/officeart/2005/8/layout/cycle2"/>
    <dgm:cxn modelId="{7B472BD9-EEBE-4E09-90A0-2699385CE6EC}" type="presParOf" srcId="{579EF5EA-2842-4ADF-99C3-1421009C0FB3}" destId="{C99B1DB8-B0AD-4FE5-84DC-CD9571D15F74}" srcOrd="50" destOrd="0" presId="urn:microsoft.com/office/officeart/2005/8/layout/cycle2"/>
    <dgm:cxn modelId="{36E0521F-2513-42EB-A34A-E91EDB28803E}" type="presParOf" srcId="{579EF5EA-2842-4ADF-99C3-1421009C0FB3}" destId="{2EBD388A-825F-4832-8A74-827A6C7E3368}" srcOrd="51" destOrd="0" presId="urn:microsoft.com/office/officeart/2005/8/layout/cycle2"/>
    <dgm:cxn modelId="{DAABD47C-E5C7-46D2-83A0-49CB27577984}" type="presParOf" srcId="{2EBD388A-825F-4832-8A74-827A6C7E3368}" destId="{2B64C12D-7C38-4E3C-BB67-21E0181FD51F}" srcOrd="0" destOrd="0" presId="urn:microsoft.com/office/officeart/2005/8/layout/cycle2"/>
    <dgm:cxn modelId="{32CBF790-F041-4529-B55C-80B271084147}" type="presParOf" srcId="{579EF5EA-2842-4ADF-99C3-1421009C0FB3}" destId="{54435782-E9E7-4F85-8EE9-B762378628C5}" srcOrd="52" destOrd="0" presId="urn:microsoft.com/office/officeart/2005/8/layout/cycle2"/>
    <dgm:cxn modelId="{A31D65C4-3F55-416F-8951-A67FD38F079C}" type="presParOf" srcId="{579EF5EA-2842-4ADF-99C3-1421009C0FB3}" destId="{2EA5A0E0-D734-4B00-A1FA-65E8CB15031C}" srcOrd="53" destOrd="0" presId="urn:microsoft.com/office/officeart/2005/8/layout/cycle2"/>
    <dgm:cxn modelId="{1CD2F663-24D6-497C-80BB-0B8A9C110E30}" type="presParOf" srcId="{2EA5A0E0-D734-4B00-A1FA-65E8CB15031C}" destId="{3966764B-E5F3-4CFC-A881-5984C06723CB}" srcOrd="0" destOrd="0" presId="urn:microsoft.com/office/officeart/2005/8/layout/cycle2"/>
    <dgm:cxn modelId="{D0D83892-87B6-459B-859C-A21048EEDCA7}" type="presParOf" srcId="{579EF5EA-2842-4ADF-99C3-1421009C0FB3}" destId="{CDE86F57-8E75-4885-99A7-4D78278841E9}" srcOrd="54" destOrd="0" presId="urn:microsoft.com/office/officeart/2005/8/layout/cycle2"/>
    <dgm:cxn modelId="{A32504E8-E3DA-4B9F-8865-C7EC4B38A12A}" type="presParOf" srcId="{579EF5EA-2842-4ADF-99C3-1421009C0FB3}" destId="{A0769171-C666-4FF2-B3B0-56A5612FFB02}" srcOrd="55" destOrd="0" presId="urn:microsoft.com/office/officeart/2005/8/layout/cycle2"/>
    <dgm:cxn modelId="{3E127033-8C64-42A7-A87F-999380ACC889}" type="presParOf" srcId="{A0769171-C666-4FF2-B3B0-56A5612FFB02}" destId="{7B2C094D-5B84-400D-88A5-467C86404646}" srcOrd="0" destOrd="0" presId="urn:microsoft.com/office/officeart/2005/8/layout/cycle2"/>
    <dgm:cxn modelId="{2DEA8309-4C64-4021-9C0E-8CC3F15594C2}" type="presParOf" srcId="{579EF5EA-2842-4ADF-99C3-1421009C0FB3}" destId="{9DEC7CBC-8051-4551-94AA-2377EFF8A353}" srcOrd="56" destOrd="0" presId="urn:microsoft.com/office/officeart/2005/8/layout/cycle2"/>
    <dgm:cxn modelId="{0807D0DC-A190-4BBB-96C9-924DC62126B8}" type="presParOf" srcId="{579EF5EA-2842-4ADF-99C3-1421009C0FB3}" destId="{83D03F91-A8FE-4A56-A9F0-21F8696B64A1}" srcOrd="57" destOrd="0" presId="urn:microsoft.com/office/officeart/2005/8/layout/cycle2"/>
    <dgm:cxn modelId="{D1F3F6A7-41EB-40D1-A9BA-3C38FFA5BDFE}" type="presParOf" srcId="{83D03F91-A8FE-4A56-A9F0-21F8696B64A1}" destId="{A52815B2-9F64-4E57-9CA8-0D6C5ACB4DE9}" srcOrd="0" destOrd="0" presId="urn:microsoft.com/office/officeart/2005/8/layout/cycle2"/>
    <dgm:cxn modelId="{BF178B86-3D65-4313-B373-CB3E439C4ABF}" type="presParOf" srcId="{579EF5EA-2842-4ADF-99C3-1421009C0FB3}" destId="{D9F7CAE3-C01B-4758-A92D-BE4DEABF1CC9}" srcOrd="58" destOrd="0" presId="urn:microsoft.com/office/officeart/2005/8/layout/cycle2"/>
    <dgm:cxn modelId="{F4AF5C90-6042-41F3-A872-EE99772CD30C}" type="presParOf" srcId="{579EF5EA-2842-4ADF-99C3-1421009C0FB3}" destId="{6FDF4861-3D9E-4C44-8A76-CB261CA08A3D}" srcOrd="59" destOrd="0" presId="urn:microsoft.com/office/officeart/2005/8/layout/cycle2"/>
    <dgm:cxn modelId="{CF2B19CA-0390-40FA-BD54-CB1704FBF870}" type="presParOf" srcId="{6FDF4861-3D9E-4C44-8A76-CB261CA08A3D}" destId="{852FF442-59AB-47FA-976D-352D933D04DA}" srcOrd="0" destOrd="0" presId="urn:microsoft.com/office/officeart/2005/8/layout/cycle2"/>
    <dgm:cxn modelId="{158BB198-887C-48EB-9B00-37B7D14634E7}" type="presParOf" srcId="{579EF5EA-2842-4ADF-99C3-1421009C0FB3}" destId="{6EBA7549-78C0-447A-A63C-4A8563F87F58}" srcOrd="60" destOrd="0" presId="urn:microsoft.com/office/officeart/2005/8/layout/cycle2"/>
    <dgm:cxn modelId="{0D8CB6FA-E65C-4E71-8856-1FB75F4C7440}" type="presParOf" srcId="{579EF5EA-2842-4ADF-99C3-1421009C0FB3}" destId="{F7AC09C3-F9FA-4334-9744-58F7A351FD8B}" srcOrd="61" destOrd="0" presId="urn:microsoft.com/office/officeart/2005/8/layout/cycle2"/>
    <dgm:cxn modelId="{3C229297-2B11-4BD4-A0FB-E16C6A1D89AD}" type="presParOf" srcId="{F7AC09C3-F9FA-4334-9744-58F7A351FD8B}" destId="{301FE2EF-9FED-451A-9979-7EA2CEC731F6}" srcOrd="0" destOrd="0" presId="urn:microsoft.com/office/officeart/2005/8/layout/cycle2"/>
    <dgm:cxn modelId="{E6261E0B-B728-4BA0-946B-BD218E549241}" type="presParOf" srcId="{579EF5EA-2842-4ADF-99C3-1421009C0FB3}" destId="{DB7E8DCC-E9E2-41AE-8FAC-BD770394B585}" srcOrd="62" destOrd="0" presId="urn:microsoft.com/office/officeart/2005/8/layout/cycle2"/>
    <dgm:cxn modelId="{518391BC-43AB-4AA0-9029-16A2A8E3BB91}" type="presParOf" srcId="{579EF5EA-2842-4ADF-99C3-1421009C0FB3}" destId="{FC934B90-2FD7-4C78-BC82-6495CAA54F71}" srcOrd="63" destOrd="0" presId="urn:microsoft.com/office/officeart/2005/8/layout/cycle2"/>
    <dgm:cxn modelId="{658CF8DF-883D-4778-B827-82AE94A063AF}" type="presParOf" srcId="{FC934B90-2FD7-4C78-BC82-6495CAA54F71}" destId="{F31A80A4-265E-4576-A76C-69F7407682D5}" srcOrd="0" destOrd="0" presId="urn:microsoft.com/office/officeart/2005/8/layout/cycle2"/>
    <dgm:cxn modelId="{14F638E0-B715-417D-8374-286C3DE06FD6}" type="presParOf" srcId="{579EF5EA-2842-4ADF-99C3-1421009C0FB3}" destId="{7FBA136C-815F-4FB3-A797-A7F155D00FEA}" srcOrd="64" destOrd="0" presId="urn:microsoft.com/office/officeart/2005/8/layout/cycle2"/>
    <dgm:cxn modelId="{21FEBDD3-794E-44CC-9E80-0C648E7633E5}" type="presParOf" srcId="{579EF5EA-2842-4ADF-99C3-1421009C0FB3}" destId="{7A5C7786-EEB7-4840-8AB2-E617DD766E4C}" srcOrd="65" destOrd="0" presId="urn:microsoft.com/office/officeart/2005/8/layout/cycle2"/>
    <dgm:cxn modelId="{4DC9F646-1F90-43AC-83AD-203F7D0DD6E9}" type="presParOf" srcId="{7A5C7786-EEB7-4840-8AB2-E617DD766E4C}" destId="{80DBCA40-2BA0-486C-9739-9EB1943722FB}" srcOrd="0" destOrd="0" presId="urn:microsoft.com/office/officeart/2005/8/layout/cycle2"/>
    <dgm:cxn modelId="{6A768457-B4B1-44D2-83FB-82EAC43FA641}" type="presParOf" srcId="{579EF5EA-2842-4ADF-99C3-1421009C0FB3}" destId="{2B3C09D0-6E4A-4698-ADBA-7CF55040E0C7}" srcOrd="66" destOrd="0" presId="urn:microsoft.com/office/officeart/2005/8/layout/cycle2"/>
    <dgm:cxn modelId="{4068EF10-941B-4E77-945E-A9B2A28F7FC2}" type="presParOf" srcId="{579EF5EA-2842-4ADF-99C3-1421009C0FB3}" destId="{0B3E9032-3902-463F-B436-0798A35C9EC5}" srcOrd="67" destOrd="0" presId="urn:microsoft.com/office/officeart/2005/8/layout/cycle2"/>
    <dgm:cxn modelId="{EAC866FD-31D3-4FA0-8F43-C0183A1F34A9}" type="presParOf" srcId="{0B3E9032-3902-463F-B436-0798A35C9EC5}" destId="{41C60BCC-727D-4ED3-BAEB-DB60AA9900A9}" srcOrd="0" destOrd="0" presId="urn:microsoft.com/office/officeart/2005/8/layout/cycle2"/>
    <dgm:cxn modelId="{BA935119-B7D0-4927-BB7F-0987946F8682}" type="presParOf" srcId="{579EF5EA-2842-4ADF-99C3-1421009C0FB3}" destId="{C6CA034B-BB5D-4252-9DC3-E07C2CEC1942}" srcOrd="68" destOrd="0" presId="urn:microsoft.com/office/officeart/2005/8/layout/cycle2"/>
    <dgm:cxn modelId="{EF94BBC3-E653-4797-A0BD-B8DF1778ED05}" type="presParOf" srcId="{579EF5EA-2842-4ADF-99C3-1421009C0FB3}" destId="{2F327EB4-0D8B-437E-BB14-A326EA173FCC}" srcOrd="69" destOrd="0" presId="urn:microsoft.com/office/officeart/2005/8/layout/cycle2"/>
    <dgm:cxn modelId="{D6225123-D8A8-4985-B393-085CAD5AD201}" type="presParOf" srcId="{2F327EB4-0D8B-437E-BB14-A326EA173FCC}" destId="{8F52B59F-72EA-4EF4-A000-71393DE3DC97}" srcOrd="0" destOrd="0" presId="urn:microsoft.com/office/officeart/2005/8/layout/cycle2"/>
    <dgm:cxn modelId="{51A3139E-2A86-4685-8507-F158DD7FED49}" type="presParOf" srcId="{579EF5EA-2842-4ADF-99C3-1421009C0FB3}" destId="{F6AE7F32-FC05-4DDA-BB7B-30B31779479C}" srcOrd="70" destOrd="0" presId="urn:microsoft.com/office/officeart/2005/8/layout/cycle2"/>
    <dgm:cxn modelId="{DC200775-B35C-44AF-BF45-D490FC46472D}" type="presParOf" srcId="{579EF5EA-2842-4ADF-99C3-1421009C0FB3}" destId="{F42AD80F-3B21-49F3-AF59-01D5F6EE69F1}" srcOrd="71" destOrd="0" presId="urn:microsoft.com/office/officeart/2005/8/layout/cycle2"/>
    <dgm:cxn modelId="{91C671DD-3AC4-4669-A023-2700B4FAFA4A}" type="presParOf" srcId="{F42AD80F-3B21-49F3-AF59-01D5F6EE69F1}" destId="{DFB70AE1-87B4-46C7-811D-3E9A3D4D6EC9}" srcOrd="0" destOrd="0" presId="urn:microsoft.com/office/officeart/2005/8/layout/cycle2"/>
    <dgm:cxn modelId="{4629EE30-8D93-40B5-8C6D-589F7399895E}" type="presParOf" srcId="{579EF5EA-2842-4ADF-99C3-1421009C0FB3}" destId="{E4F5DE49-5EAA-4300-BD85-3AA32446283C}" srcOrd="72" destOrd="0" presId="urn:microsoft.com/office/officeart/2005/8/layout/cycle2"/>
    <dgm:cxn modelId="{3E1CB074-0269-4A51-B97C-DD648054A879}" type="presParOf" srcId="{579EF5EA-2842-4ADF-99C3-1421009C0FB3}" destId="{57712E5B-8311-41F2-83BF-40C44B82FD56}" srcOrd="73" destOrd="0" presId="urn:microsoft.com/office/officeart/2005/8/layout/cycle2"/>
    <dgm:cxn modelId="{A143A9B6-7697-452E-A4E4-6D1F4EFDC1DC}" type="presParOf" srcId="{57712E5B-8311-41F2-83BF-40C44B82FD56}" destId="{2DC22DE9-0245-4601-955D-E63A8C38947B}" srcOrd="0" destOrd="0" presId="urn:microsoft.com/office/officeart/2005/8/layout/cycle2"/>
    <dgm:cxn modelId="{7A0C983D-69F0-4046-B269-224628AE49A6}" type="presParOf" srcId="{579EF5EA-2842-4ADF-99C3-1421009C0FB3}" destId="{53824D7C-69E9-40B6-AD94-E66D57E17024}" srcOrd="74" destOrd="0" presId="urn:microsoft.com/office/officeart/2005/8/layout/cycle2"/>
    <dgm:cxn modelId="{ED4899A8-6FA6-4555-9C8B-E2DCC2F972CC}" type="presParOf" srcId="{579EF5EA-2842-4ADF-99C3-1421009C0FB3}" destId="{4DDD9E11-A1D1-4D9F-87CF-21775FA03FD4}" srcOrd="75" destOrd="0" presId="urn:microsoft.com/office/officeart/2005/8/layout/cycle2"/>
    <dgm:cxn modelId="{52AE38E1-D727-42FD-9179-0EC62920BD58}" type="presParOf" srcId="{4DDD9E11-A1D1-4D9F-87CF-21775FA03FD4}" destId="{F7742949-FB63-485F-95AF-5E8D1E6F236A}" srcOrd="0" destOrd="0" presId="urn:microsoft.com/office/officeart/2005/8/layout/cycle2"/>
    <dgm:cxn modelId="{EEB16325-0F6C-4095-9B94-DEF13FC3A7EB}" type="presParOf" srcId="{579EF5EA-2842-4ADF-99C3-1421009C0FB3}" destId="{22041FD6-89BD-4BF2-9B99-B97F36E2E1FB}" srcOrd="76" destOrd="0" presId="urn:microsoft.com/office/officeart/2005/8/layout/cycle2"/>
    <dgm:cxn modelId="{22508D56-BD72-463B-BEE8-DAC18FC462FE}" type="presParOf" srcId="{579EF5EA-2842-4ADF-99C3-1421009C0FB3}" destId="{B8E405CF-5FB0-4931-A03D-9BF304E6CDDA}" srcOrd="77" destOrd="0" presId="urn:microsoft.com/office/officeart/2005/8/layout/cycle2"/>
    <dgm:cxn modelId="{2B98B28F-20BA-4554-A7CA-B787E6DC69E0}" type="presParOf" srcId="{B8E405CF-5FB0-4931-A03D-9BF304E6CDDA}" destId="{0C0A4302-AC90-49E1-80BE-523B58A2D864}" srcOrd="0" destOrd="0" presId="urn:microsoft.com/office/officeart/2005/8/layout/cycle2"/>
    <dgm:cxn modelId="{4D3CEE89-9F3D-46A9-B143-3559A0195066}" type="presParOf" srcId="{579EF5EA-2842-4ADF-99C3-1421009C0FB3}" destId="{4346925A-37EB-4BB6-B0D1-0007EC3DF63B}" srcOrd="78" destOrd="0" presId="urn:microsoft.com/office/officeart/2005/8/layout/cycle2"/>
    <dgm:cxn modelId="{63429697-0CC9-4D5F-B0FF-552A88864107}" type="presParOf" srcId="{579EF5EA-2842-4ADF-99C3-1421009C0FB3}" destId="{7A362786-920B-4FB9-A3D5-D0E741B76071}" srcOrd="79" destOrd="0" presId="urn:microsoft.com/office/officeart/2005/8/layout/cycle2"/>
    <dgm:cxn modelId="{1A175E0C-3D59-4D51-BF50-6C5DDBC3129B}" type="presParOf" srcId="{7A362786-920B-4FB9-A3D5-D0E741B76071}" destId="{18FB9004-C9DF-4463-A990-CE6AADD19A9A}" srcOrd="0" destOrd="0" presId="urn:microsoft.com/office/officeart/2005/8/layout/cycle2"/>
    <dgm:cxn modelId="{EDB2408F-6BB1-434F-9839-5AF82B021016}" type="presParOf" srcId="{579EF5EA-2842-4ADF-99C3-1421009C0FB3}" destId="{ED0F08E4-7CF4-494F-A2E4-60B90674E9D5}" srcOrd="80" destOrd="0" presId="urn:microsoft.com/office/officeart/2005/8/layout/cycle2"/>
    <dgm:cxn modelId="{574D4385-592D-46E7-8136-44EBBFAE63C1}" type="presParOf" srcId="{579EF5EA-2842-4ADF-99C3-1421009C0FB3}" destId="{B8AF8AA6-EDE3-46F5-804F-BE18E9CF02E9}" srcOrd="81" destOrd="0" presId="urn:microsoft.com/office/officeart/2005/8/layout/cycle2"/>
    <dgm:cxn modelId="{955FE48A-C3F4-4A29-8646-D0FAE51E27A2}" type="presParOf" srcId="{B8AF8AA6-EDE3-46F5-804F-BE18E9CF02E9}" destId="{2A9D1CAD-CEC7-447D-AE5A-72DA9768C11C}" srcOrd="0" destOrd="0" presId="urn:microsoft.com/office/officeart/2005/8/layout/cycle2"/>
    <dgm:cxn modelId="{90171A21-1C42-4F91-B389-3CD3AF62A333}" type="presParOf" srcId="{579EF5EA-2842-4ADF-99C3-1421009C0FB3}" destId="{02E2D030-8BB9-48E2-859D-55F958A2D928}" srcOrd="82" destOrd="0" presId="urn:microsoft.com/office/officeart/2005/8/layout/cycle2"/>
    <dgm:cxn modelId="{E9A8D666-DD87-4BB5-88CC-B23D85269EB5}" type="presParOf" srcId="{579EF5EA-2842-4ADF-99C3-1421009C0FB3}" destId="{8125F9B4-021E-44DC-9D64-8AE485A44537}" srcOrd="83" destOrd="0" presId="urn:microsoft.com/office/officeart/2005/8/layout/cycle2"/>
    <dgm:cxn modelId="{49EF7D29-27D0-404E-8A11-55CCF91C9D7B}" type="presParOf" srcId="{8125F9B4-021E-44DC-9D64-8AE485A44537}" destId="{5B2B383F-D5E0-430F-AB46-55791D14B3FB}" srcOrd="0" destOrd="0" presId="urn:microsoft.com/office/officeart/2005/8/layout/cycle2"/>
    <dgm:cxn modelId="{5EB3E55D-42E0-448F-854F-38ADC856211B}" type="presParOf" srcId="{579EF5EA-2842-4ADF-99C3-1421009C0FB3}" destId="{A5474CB5-D5DA-4087-B87E-610FB42AF529}" srcOrd="84" destOrd="0" presId="urn:microsoft.com/office/officeart/2005/8/layout/cycle2"/>
    <dgm:cxn modelId="{C98984FD-7ACC-42B2-958F-06DDC68B5092}" type="presParOf" srcId="{579EF5EA-2842-4ADF-99C3-1421009C0FB3}" destId="{F5E12609-AEA0-4824-8F1E-49B7A8C9D43E}" srcOrd="85" destOrd="0" presId="urn:microsoft.com/office/officeart/2005/8/layout/cycle2"/>
    <dgm:cxn modelId="{ED592BA2-80B8-4A5E-82E8-0FC73D730E84}" type="presParOf" srcId="{F5E12609-AEA0-4824-8F1E-49B7A8C9D43E}" destId="{1990E259-2037-4D19-B00A-CD6B3D2AE2E1}" srcOrd="0" destOrd="0" presId="urn:microsoft.com/office/officeart/2005/8/layout/cycle2"/>
    <dgm:cxn modelId="{7EB02B1A-4D6A-4724-B1B9-907699995348}" type="presParOf" srcId="{579EF5EA-2842-4ADF-99C3-1421009C0FB3}" destId="{558F7E47-06ED-4041-B16C-6F13A19D4245}" srcOrd="86" destOrd="0" presId="urn:microsoft.com/office/officeart/2005/8/layout/cycle2"/>
    <dgm:cxn modelId="{223B7764-AD88-4688-BCFA-AD7CAE3B42C3}" type="presParOf" srcId="{579EF5EA-2842-4ADF-99C3-1421009C0FB3}" destId="{1AA99294-2501-42DA-ADDA-813C2A0D167F}" srcOrd="87" destOrd="0" presId="urn:microsoft.com/office/officeart/2005/8/layout/cycle2"/>
    <dgm:cxn modelId="{5AFEAE9A-7F59-418D-8CE5-482568976243}" type="presParOf" srcId="{1AA99294-2501-42DA-ADDA-813C2A0D167F}" destId="{B311330D-F624-44F0-90C1-566E4D2E20E6}" srcOrd="0" destOrd="0" presId="urn:microsoft.com/office/officeart/2005/8/layout/cycle2"/>
    <dgm:cxn modelId="{B93A34C4-CCF0-48CD-B975-1891FE4CB111}" type="presParOf" srcId="{579EF5EA-2842-4ADF-99C3-1421009C0FB3}" destId="{A854D6C3-A9F6-4889-B95E-C4590598BF15}" srcOrd="88" destOrd="0" presId="urn:microsoft.com/office/officeart/2005/8/layout/cycle2"/>
    <dgm:cxn modelId="{5F361B19-2745-48A9-87DC-ED195E0CEE66}" type="presParOf" srcId="{579EF5EA-2842-4ADF-99C3-1421009C0FB3}" destId="{9BC14663-185B-4A89-97AE-169B3D438678}" srcOrd="89" destOrd="0" presId="urn:microsoft.com/office/officeart/2005/8/layout/cycle2"/>
    <dgm:cxn modelId="{37108DFB-8EA1-4E59-9D20-4D8D5C5C0068}" type="presParOf" srcId="{9BC14663-185B-4A89-97AE-169B3D438678}" destId="{5BF8D29C-B7EB-4E6D-8F09-412E3D4E06C9}" srcOrd="0" destOrd="0" presId="urn:microsoft.com/office/officeart/2005/8/layout/cycle2"/>
    <dgm:cxn modelId="{FAD93A4D-00DB-4F0B-9DFB-8AE5555E29DC}" type="presParOf" srcId="{579EF5EA-2842-4ADF-99C3-1421009C0FB3}" destId="{891FE5C2-884F-48D0-BE0D-753E9CA204D3}" srcOrd="90" destOrd="0" presId="urn:microsoft.com/office/officeart/2005/8/layout/cycle2"/>
    <dgm:cxn modelId="{B6A039B9-28F2-4A82-8F62-128B585ACE84}" type="presParOf" srcId="{579EF5EA-2842-4ADF-99C3-1421009C0FB3}" destId="{BDE13CD6-B50F-44ED-BD83-729ED5971995}" srcOrd="91" destOrd="0" presId="urn:microsoft.com/office/officeart/2005/8/layout/cycle2"/>
    <dgm:cxn modelId="{E9E13448-C5EC-4AF3-A9B4-B6956BCD7D8B}" type="presParOf" srcId="{BDE13CD6-B50F-44ED-BD83-729ED5971995}" destId="{4EAD0336-A742-42BA-B616-A9F9B8CECAB9}" srcOrd="0" destOrd="0" presId="urn:microsoft.com/office/officeart/2005/8/layout/cycle2"/>
    <dgm:cxn modelId="{68B4DDF8-9263-47A7-B3DA-7C59A3371039}" type="presParOf" srcId="{579EF5EA-2842-4ADF-99C3-1421009C0FB3}" destId="{3B7728B1-9C76-43A6-8828-2FFE1A19CD4E}" srcOrd="92" destOrd="0" presId="urn:microsoft.com/office/officeart/2005/8/layout/cycle2"/>
    <dgm:cxn modelId="{4E4AC063-D044-4DFA-B3D5-3B99725B6372}" type="presParOf" srcId="{579EF5EA-2842-4ADF-99C3-1421009C0FB3}" destId="{FEF793BD-9F36-4B0C-B2A1-243AAED13A52}" srcOrd="93" destOrd="0" presId="urn:microsoft.com/office/officeart/2005/8/layout/cycle2"/>
    <dgm:cxn modelId="{24249EBD-B521-4CB8-BCD2-109F8314723C}" type="presParOf" srcId="{FEF793BD-9F36-4B0C-B2A1-243AAED13A52}" destId="{B6E66B79-90CB-4030-B64C-AB9E1EA67583}" srcOrd="0" destOrd="0" presId="urn:microsoft.com/office/officeart/2005/8/layout/cycle2"/>
    <dgm:cxn modelId="{284E50D2-C410-45D2-9389-AF8DA9E93113}" type="presParOf" srcId="{579EF5EA-2842-4ADF-99C3-1421009C0FB3}" destId="{CD7E4AE9-DEBF-4EF6-9A2F-51DFDE6DC483}" srcOrd="94" destOrd="0" presId="urn:microsoft.com/office/officeart/2005/8/layout/cycle2"/>
    <dgm:cxn modelId="{378AC1B0-2CD6-45DF-A5C9-A6415D4C7E55}" type="presParOf" srcId="{579EF5EA-2842-4ADF-99C3-1421009C0FB3}" destId="{CAB56CDA-741F-426D-8FE0-AE118C809475}" srcOrd="95" destOrd="0" presId="urn:microsoft.com/office/officeart/2005/8/layout/cycle2"/>
    <dgm:cxn modelId="{09C76CFA-99FC-4B7F-A068-282205628E6B}" type="presParOf" srcId="{CAB56CDA-741F-426D-8FE0-AE118C809475}" destId="{2B62F0BB-CB73-4B2D-A47A-2C1910C71ADC}" srcOrd="0" destOrd="0" presId="urn:microsoft.com/office/officeart/2005/8/layout/cycle2"/>
  </dgm:cxnLst>
  <dgm:bg>
    <a:noFill/>
  </dgm:bg>
  <dgm:whole/>
  <dgm:extLst>
    <a:ext uri="http://schemas.microsoft.com/office/drawing/2008/diagram">
      <dsp:dataModelExt xmlns:dsp="http://schemas.microsoft.com/office/drawing/2008/diagram" relId="rId11" minVer="http://schemas.openxmlformats.org/drawingml/2006/diagram"/>
    </a:ext>
  </dgm:extLst>
</dgm:dataModel>
</file>

<file path=ppt/diagrams/data6.xml><?xml version="1.0" encoding="utf-8"?>
<dgm:dataModel xmlns:dgm="http://schemas.openxmlformats.org/drawingml/2006/diagram" xmlns:a="http://schemas.openxmlformats.org/drawingml/2006/main">
  <dgm:ptLst>
    <dgm:pt modelId="{F782ACB2-4612-4553-92E3-6A48A4C26154}" type="doc">
      <dgm:prSet loTypeId="urn:microsoft.com/office/officeart/2005/8/layout/cycle2" loCatId="cycle" qsTypeId="urn:microsoft.com/office/officeart/2005/8/quickstyle/simple1" qsCatId="simple" csTypeId="urn:microsoft.com/office/officeart/2005/8/colors/accent1_3" csCatId="accent1" phldr="1"/>
      <dgm:spPr/>
      <dgm:t>
        <a:bodyPr/>
        <a:lstStyle/>
        <a:p>
          <a:endParaRPr lang="en-US"/>
        </a:p>
      </dgm:t>
    </dgm:pt>
    <dgm:pt modelId="{9A1F1B22-1A75-4833-B4FC-5FEA5518B765}">
      <dgm:prSet/>
      <dgm:spPr/>
      <dgm:t>
        <a:bodyPr/>
        <a:lstStyle/>
        <a:p>
          <a:endParaRPr lang="en-US" dirty="0"/>
        </a:p>
      </dgm:t>
    </dgm:pt>
    <dgm:pt modelId="{C224EADF-C870-40FB-9644-9EC71AA9F6DE}" type="parTrans" cxnId="{3A83C7EB-E108-4DFE-B9C2-A1FAE1B909F2}">
      <dgm:prSet/>
      <dgm:spPr/>
      <dgm:t>
        <a:bodyPr/>
        <a:lstStyle/>
        <a:p>
          <a:endParaRPr lang="en-US"/>
        </a:p>
      </dgm:t>
    </dgm:pt>
    <dgm:pt modelId="{32453084-7F49-49B4-89FA-E306CC4C9552}" type="sibTrans" cxnId="{3A83C7EB-E108-4DFE-B9C2-A1FAE1B909F2}">
      <dgm:prSet/>
      <dgm:spPr/>
      <dgm:t>
        <a:bodyPr/>
        <a:lstStyle/>
        <a:p>
          <a:endParaRPr lang="en-US" dirty="0"/>
        </a:p>
      </dgm:t>
    </dgm:pt>
    <dgm:pt modelId="{9C07C544-A240-4FE5-8E59-C412CDCC06A5}">
      <dgm:prSet/>
      <dgm:spPr/>
      <dgm:t>
        <a:bodyPr/>
        <a:lstStyle/>
        <a:p>
          <a:endParaRPr lang="en-US" dirty="0"/>
        </a:p>
      </dgm:t>
    </dgm:pt>
    <dgm:pt modelId="{01829E43-87FB-46D3-89AF-1246AED576BA}" type="parTrans" cxnId="{07E62CBF-11EB-4EBF-87EA-DFBE347DAD9D}">
      <dgm:prSet/>
      <dgm:spPr/>
      <dgm:t>
        <a:bodyPr/>
        <a:lstStyle/>
        <a:p>
          <a:endParaRPr lang="en-US"/>
        </a:p>
      </dgm:t>
    </dgm:pt>
    <dgm:pt modelId="{DA7FF8DD-13B0-4AAC-B0D2-E9BC2FABA4D6}" type="sibTrans" cxnId="{07E62CBF-11EB-4EBF-87EA-DFBE347DAD9D}">
      <dgm:prSet/>
      <dgm:spPr/>
      <dgm:t>
        <a:bodyPr/>
        <a:lstStyle/>
        <a:p>
          <a:endParaRPr lang="en-US" dirty="0"/>
        </a:p>
      </dgm:t>
    </dgm:pt>
    <dgm:pt modelId="{5D2C154A-692A-44E2-A041-B9F19C43FEF2}">
      <dgm:prSet/>
      <dgm:spPr/>
      <dgm:t>
        <a:bodyPr/>
        <a:lstStyle/>
        <a:p>
          <a:endParaRPr lang="en-US" dirty="0"/>
        </a:p>
      </dgm:t>
    </dgm:pt>
    <dgm:pt modelId="{794CA92E-A13F-4F43-B270-B021D0F5EB93}" type="parTrans" cxnId="{8A122CCE-2659-425F-A9CA-F55CBE733EE2}">
      <dgm:prSet/>
      <dgm:spPr/>
      <dgm:t>
        <a:bodyPr/>
        <a:lstStyle/>
        <a:p>
          <a:endParaRPr lang="en-US"/>
        </a:p>
      </dgm:t>
    </dgm:pt>
    <dgm:pt modelId="{1A0C354F-E76C-464E-99A7-D2B04C140783}" type="sibTrans" cxnId="{8A122CCE-2659-425F-A9CA-F55CBE733EE2}">
      <dgm:prSet/>
      <dgm:spPr/>
      <dgm:t>
        <a:bodyPr/>
        <a:lstStyle/>
        <a:p>
          <a:endParaRPr lang="en-US" dirty="0"/>
        </a:p>
      </dgm:t>
    </dgm:pt>
    <dgm:pt modelId="{536B3E92-95AA-4297-BDB8-F29269D6299E}">
      <dgm:prSet/>
      <dgm:spPr/>
      <dgm:t>
        <a:bodyPr/>
        <a:lstStyle/>
        <a:p>
          <a:endParaRPr lang="en-US" dirty="0"/>
        </a:p>
      </dgm:t>
    </dgm:pt>
    <dgm:pt modelId="{68DF5CBE-997D-4F4F-8466-9AD1DDE77085}" type="parTrans" cxnId="{212C0F3D-6259-47F4-8189-A6E55DD0B5D3}">
      <dgm:prSet/>
      <dgm:spPr/>
      <dgm:t>
        <a:bodyPr/>
        <a:lstStyle/>
        <a:p>
          <a:endParaRPr lang="en-US"/>
        </a:p>
      </dgm:t>
    </dgm:pt>
    <dgm:pt modelId="{8AE02D32-89F4-4BA1-BFB8-062B90AF7C26}" type="sibTrans" cxnId="{212C0F3D-6259-47F4-8189-A6E55DD0B5D3}">
      <dgm:prSet/>
      <dgm:spPr/>
      <dgm:t>
        <a:bodyPr/>
        <a:lstStyle/>
        <a:p>
          <a:endParaRPr lang="en-US" dirty="0"/>
        </a:p>
      </dgm:t>
    </dgm:pt>
    <dgm:pt modelId="{9767C2C5-7A9B-4BF9-AEDC-08BB61E68CEC}">
      <dgm:prSet/>
      <dgm:spPr/>
      <dgm:t>
        <a:bodyPr/>
        <a:lstStyle/>
        <a:p>
          <a:endParaRPr lang="en-US" dirty="0"/>
        </a:p>
      </dgm:t>
    </dgm:pt>
    <dgm:pt modelId="{94D864BB-0337-46E0-936D-BDFF24969167}" type="parTrans" cxnId="{7A77BED8-0E1D-45F6-9865-5715EF6FB1BA}">
      <dgm:prSet/>
      <dgm:spPr/>
      <dgm:t>
        <a:bodyPr/>
        <a:lstStyle/>
        <a:p>
          <a:endParaRPr lang="en-US"/>
        </a:p>
      </dgm:t>
    </dgm:pt>
    <dgm:pt modelId="{5DE56BE3-5DC5-48D1-BB0A-6EB62A83E2E3}" type="sibTrans" cxnId="{7A77BED8-0E1D-45F6-9865-5715EF6FB1BA}">
      <dgm:prSet/>
      <dgm:spPr/>
      <dgm:t>
        <a:bodyPr/>
        <a:lstStyle/>
        <a:p>
          <a:endParaRPr lang="en-US" dirty="0"/>
        </a:p>
      </dgm:t>
    </dgm:pt>
    <dgm:pt modelId="{29610E26-1393-448B-8FD6-78061450B16B}">
      <dgm:prSet/>
      <dgm:spPr/>
      <dgm:t>
        <a:bodyPr/>
        <a:lstStyle/>
        <a:p>
          <a:endParaRPr lang="en-US" dirty="0"/>
        </a:p>
      </dgm:t>
    </dgm:pt>
    <dgm:pt modelId="{5D194221-4572-481E-A145-411B7D2E5848}" type="parTrans" cxnId="{54FED98F-AB5E-4BEF-A86E-239C32A65418}">
      <dgm:prSet/>
      <dgm:spPr/>
      <dgm:t>
        <a:bodyPr/>
        <a:lstStyle/>
        <a:p>
          <a:endParaRPr lang="en-US"/>
        </a:p>
      </dgm:t>
    </dgm:pt>
    <dgm:pt modelId="{4E475F1B-56A2-420F-8D83-9A7AC5B9161D}" type="sibTrans" cxnId="{54FED98F-AB5E-4BEF-A86E-239C32A65418}">
      <dgm:prSet/>
      <dgm:spPr/>
      <dgm:t>
        <a:bodyPr/>
        <a:lstStyle/>
        <a:p>
          <a:endParaRPr lang="en-US" dirty="0"/>
        </a:p>
      </dgm:t>
    </dgm:pt>
    <dgm:pt modelId="{59F5D80D-D394-4DA8-B1EE-BFD2C35E8698}">
      <dgm:prSet/>
      <dgm:spPr/>
      <dgm:t>
        <a:bodyPr/>
        <a:lstStyle/>
        <a:p>
          <a:endParaRPr lang="en-US" dirty="0"/>
        </a:p>
      </dgm:t>
    </dgm:pt>
    <dgm:pt modelId="{F6DF53FE-CC41-4648-B644-9A13CD613414}" type="parTrans" cxnId="{EAADA3BC-EBE2-42C8-B9E0-3C38057A0A11}">
      <dgm:prSet/>
      <dgm:spPr/>
      <dgm:t>
        <a:bodyPr/>
        <a:lstStyle/>
        <a:p>
          <a:endParaRPr lang="en-US"/>
        </a:p>
      </dgm:t>
    </dgm:pt>
    <dgm:pt modelId="{A4FDAD97-0EA5-45C9-8762-1408CDFC1A27}" type="sibTrans" cxnId="{EAADA3BC-EBE2-42C8-B9E0-3C38057A0A11}">
      <dgm:prSet/>
      <dgm:spPr/>
      <dgm:t>
        <a:bodyPr/>
        <a:lstStyle/>
        <a:p>
          <a:endParaRPr lang="en-US" dirty="0"/>
        </a:p>
      </dgm:t>
    </dgm:pt>
    <dgm:pt modelId="{BCD4B6D1-2E17-4359-A953-212A9B519E85}">
      <dgm:prSet/>
      <dgm:spPr/>
      <dgm:t>
        <a:bodyPr/>
        <a:lstStyle/>
        <a:p>
          <a:endParaRPr lang="en-US" dirty="0"/>
        </a:p>
      </dgm:t>
    </dgm:pt>
    <dgm:pt modelId="{A72804B9-8062-4016-90E8-F9C7DC654C15}" type="parTrans" cxnId="{A45FA6CA-BF67-4968-BA2C-A3E181681DEA}">
      <dgm:prSet/>
      <dgm:spPr/>
      <dgm:t>
        <a:bodyPr/>
        <a:lstStyle/>
        <a:p>
          <a:endParaRPr lang="en-US"/>
        </a:p>
      </dgm:t>
    </dgm:pt>
    <dgm:pt modelId="{EAE485E3-A2DC-422A-B964-163E72C7D527}" type="sibTrans" cxnId="{A45FA6CA-BF67-4968-BA2C-A3E181681DEA}">
      <dgm:prSet/>
      <dgm:spPr/>
      <dgm:t>
        <a:bodyPr/>
        <a:lstStyle/>
        <a:p>
          <a:endParaRPr lang="en-US" dirty="0"/>
        </a:p>
      </dgm:t>
    </dgm:pt>
    <dgm:pt modelId="{57830796-B9E1-440E-A924-530949252A0A}">
      <dgm:prSet/>
      <dgm:spPr/>
      <dgm:t>
        <a:bodyPr/>
        <a:lstStyle/>
        <a:p>
          <a:endParaRPr lang="en-US" dirty="0"/>
        </a:p>
      </dgm:t>
    </dgm:pt>
    <dgm:pt modelId="{2970FDF5-07A3-4B2A-9F1E-E547137C5FF2}" type="parTrans" cxnId="{2E4A59F8-4858-4321-B26C-379298664746}">
      <dgm:prSet/>
      <dgm:spPr/>
      <dgm:t>
        <a:bodyPr/>
        <a:lstStyle/>
        <a:p>
          <a:endParaRPr lang="en-US"/>
        </a:p>
      </dgm:t>
    </dgm:pt>
    <dgm:pt modelId="{672359C6-6889-48DE-9B06-BCF13E50CF81}" type="sibTrans" cxnId="{2E4A59F8-4858-4321-B26C-379298664746}">
      <dgm:prSet/>
      <dgm:spPr/>
      <dgm:t>
        <a:bodyPr/>
        <a:lstStyle/>
        <a:p>
          <a:endParaRPr lang="en-US" dirty="0"/>
        </a:p>
      </dgm:t>
    </dgm:pt>
    <dgm:pt modelId="{9EC183D0-3CE1-4A18-882B-49A4F305FE23}">
      <dgm:prSet/>
      <dgm:spPr/>
      <dgm:t>
        <a:bodyPr/>
        <a:lstStyle/>
        <a:p>
          <a:endParaRPr lang="en-US" dirty="0"/>
        </a:p>
      </dgm:t>
    </dgm:pt>
    <dgm:pt modelId="{5529E8D0-F515-48AC-A324-5AF9603FF192}" type="parTrans" cxnId="{ECDEF66B-4DF3-4577-9794-0F5C1452E329}">
      <dgm:prSet/>
      <dgm:spPr/>
      <dgm:t>
        <a:bodyPr/>
        <a:lstStyle/>
        <a:p>
          <a:endParaRPr lang="en-US"/>
        </a:p>
      </dgm:t>
    </dgm:pt>
    <dgm:pt modelId="{FC636A7A-CAD8-4393-9B2E-188CE112CD10}" type="sibTrans" cxnId="{ECDEF66B-4DF3-4577-9794-0F5C1452E329}">
      <dgm:prSet/>
      <dgm:spPr/>
      <dgm:t>
        <a:bodyPr/>
        <a:lstStyle/>
        <a:p>
          <a:endParaRPr lang="en-US" dirty="0"/>
        </a:p>
      </dgm:t>
    </dgm:pt>
    <dgm:pt modelId="{1BCBAE4C-8C90-4307-A8B1-A7F25B803D11}">
      <dgm:prSet/>
      <dgm:spPr/>
      <dgm:t>
        <a:bodyPr/>
        <a:lstStyle/>
        <a:p>
          <a:endParaRPr lang="en-US" dirty="0"/>
        </a:p>
      </dgm:t>
    </dgm:pt>
    <dgm:pt modelId="{BDE3C914-1C3F-4AE1-8A4A-0399F6859853}" type="parTrans" cxnId="{26F03CFE-664C-46CE-9EC9-4D9EAEAA23F5}">
      <dgm:prSet/>
      <dgm:spPr/>
      <dgm:t>
        <a:bodyPr/>
        <a:lstStyle/>
        <a:p>
          <a:endParaRPr lang="en-US"/>
        </a:p>
      </dgm:t>
    </dgm:pt>
    <dgm:pt modelId="{9E68FA1B-32E4-4D3A-BDA9-F245DF7037EF}" type="sibTrans" cxnId="{26F03CFE-664C-46CE-9EC9-4D9EAEAA23F5}">
      <dgm:prSet/>
      <dgm:spPr/>
      <dgm:t>
        <a:bodyPr/>
        <a:lstStyle/>
        <a:p>
          <a:endParaRPr lang="en-US" dirty="0"/>
        </a:p>
      </dgm:t>
    </dgm:pt>
    <dgm:pt modelId="{05F9165C-A234-4634-B1A7-DCB7BA68D40C}">
      <dgm:prSet/>
      <dgm:spPr/>
      <dgm:t>
        <a:bodyPr/>
        <a:lstStyle/>
        <a:p>
          <a:endParaRPr lang="en-US" dirty="0"/>
        </a:p>
      </dgm:t>
    </dgm:pt>
    <dgm:pt modelId="{26966DA9-DC8C-4538-894C-0F8A7AD6A4D2}" type="parTrans" cxnId="{03727586-C177-4F9F-A8F5-7DEE69ED0297}">
      <dgm:prSet/>
      <dgm:spPr/>
      <dgm:t>
        <a:bodyPr/>
        <a:lstStyle/>
        <a:p>
          <a:endParaRPr lang="en-US"/>
        </a:p>
      </dgm:t>
    </dgm:pt>
    <dgm:pt modelId="{68C3C81B-18E8-41C4-BFC6-2C443E6EE655}" type="sibTrans" cxnId="{03727586-C177-4F9F-A8F5-7DEE69ED0297}">
      <dgm:prSet/>
      <dgm:spPr/>
      <dgm:t>
        <a:bodyPr/>
        <a:lstStyle/>
        <a:p>
          <a:endParaRPr lang="en-US" dirty="0"/>
        </a:p>
      </dgm:t>
    </dgm:pt>
    <dgm:pt modelId="{8F63D31F-83CD-4DB9-A0F4-0D259C5817DB}">
      <dgm:prSet/>
      <dgm:spPr/>
      <dgm:t>
        <a:bodyPr/>
        <a:lstStyle/>
        <a:p>
          <a:endParaRPr lang="en-US" dirty="0"/>
        </a:p>
      </dgm:t>
    </dgm:pt>
    <dgm:pt modelId="{62CF8A98-F58E-4911-89F5-912F4D8957CE}" type="parTrans" cxnId="{2B1FD8DA-568C-4E3E-8F87-09C87623F6FC}">
      <dgm:prSet/>
      <dgm:spPr/>
      <dgm:t>
        <a:bodyPr/>
        <a:lstStyle/>
        <a:p>
          <a:endParaRPr lang="en-US"/>
        </a:p>
      </dgm:t>
    </dgm:pt>
    <dgm:pt modelId="{A4F909E9-C1CF-4770-B928-FEF6E41B5333}" type="sibTrans" cxnId="{2B1FD8DA-568C-4E3E-8F87-09C87623F6FC}">
      <dgm:prSet/>
      <dgm:spPr/>
      <dgm:t>
        <a:bodyPr/>
        <a:lstStyle/>
        <a:p>
          <a:endParaRPr lang="en-US" dirty="0"/>
        </a:p>
      </dgm:t>
    </dgm:pt>
    <dgm:pt modelId="{F001FD18-B1D7-4F34-A7E1-10B3A14FEF0D}">
      <dgm:prSet/>
      <dgm:spPr/>
      <dgm:t>
        <a:bodyPr/>
        <a:lstStyle/>
        <a:p>
          <a:endParaRPr lang="en-US" dirty="0"/>
        </a:p>
      </dgm:t>
    </dgm:pt>
    <dgm:pt modelId="{47531BBA-A066-410C-90C4-75A7B3CF6C37}" type="parTrans" cxnId="{5F759883-6CAF-4793-892D-90FF307B7F39}">
      <dgm:prSet/>
      <dgm:spPr/>
      <dgm:t>
        <a:bodyPr/>
        <a:lstStyle/>
        <a:p>
          <a:endParaRPr lang="en-US"/>
        </a:p>
      </dgm:t>
    </dgm:pt>
    <dgm:pt modelId="{59F6F98C-7F28-44B6-AA26-C56ABFEA206B}" type="sibTrans" cxnId="{5F759883-6CAF-4793-892D-90FF307B7F39}">
      <dgm:prSet/>
      <dgm:spPr/>
      <dgm:t>
        <a:bodyPr/>
        <a:lstStyle/>
        <a:p>
          <a:endParaRPr lang="en-US" dirty="0"/>
        </a:p>
      </dgm:t>
    </dgm:pt>
    <dgm:pt modelId="{5F8AB2A9-0DCE-42A5-8039-31C151CDBC91}">
      <dgm:prSet/>
      <dgm:spPr/>
      <dgm:t>
        <a:bodyPr/>
        <a:lstStyle/>
        <a:p>
          <a:endParaRPr lang="en-US" dirty="0"/>
        </a:p>
      </dgm:t>
    </dgm:pt>
    <dgm:pt modelId="{AEE23759-AB27-4CCC-A9A6-CE4F64F73EE5}" type="parTrans" cxnId="{9ADC0165-9F81-4E1B-BCF9-F6EA5C631353}">
      <dgm:prSet/>
      <dgm:spPr/>
      <dgm:t>
        <a:bodyPr/>
        <a:lstStyle/>
        <a:p>
          <a:endParaRPr lang="en-US"/>
        </a:p>
      </dgm:t>
    </dgm:pt>
    <dgm:pt modelId="{64CB26BA-1509-422C-B1F7-93A921D3337E}" type="sibTrans" cxnId="{9ADC0165-9F81-4E1B-BCF9-F6EA5C631353}">
      <dgm:prSet/>
      <dgm:spPr/>
      <dgm:t>
        <a:bodyPr/>
        <a:lstStyle/>
        <a:p>
          <a:endParaRPr lang="en-US" dirty="0"/>
        </a:p>
      </dgm:t>
    </dgm:pt>
    <dgm:pt modelId="{7D49664A-84DE-42F7-9866-9BFD9F3DDC7A}">
      <dgm:prSet/>
      <dgm:spPr/>
      <dgm:t>
        <a:bodyPr/>
        <a:lstStyle/>
        <a:p>
          <a:endParaRPr lang="en-US" dirty="0"/>
        </a:p>
      </dgm:t>
    </dgm:pt>
    <dgm:pt modelId="{9C7FF349-70A2-4DFC-91A5-86A739E0760D}" type="parTrans" cxnId="{64D25225-7D7B-47A3-8597-E3D40B515F30}">
      <dgm:prSet/>
      <dgm:spPr/>
      <dgm:t>
        <a:bodyPr/>
        <a:lstStyle/>
        <a:p>
          <a:endParaRPr lang="en-US"/>
        </a:p>
      </dgm:t>
    </dgm:pt>
    <dgm:pt modelId="{BAC2B8D5-2C5B-4AE8-BBDD-D8E76DCD8C2E}" type="sibTrans" cxnId="{64D25225-7D7B-47A3-8597-E3D40B515F30}">
      <dgm:prSet/>
      <dgm:spPr/>
      <dgm:t>
        <a:bodyPr/>
        <a:lstStyle/>
        <a:p>
          <a:endParaRPr lang="en-US" dirty="0"/>
        </a:p>
      </dgm:t>
    </dgm:pt>
    <dgm:pt modelId="{AAACDA48-029D-447D-9AE8-BF1CB90887F8}">
      <dgm:prSet/>
      <dgm:spPr/>
      <dgm:t>
        <a:bodyPr/>
        <a:lstStyle/>
        <a:p>
          <a:endParaRPr lang="en-US" dirty="0"/>
        </a:p>
      </dgm:t>
    </dgm:pt>
    <dgm:pt modelId="{C5422A07-4233-4B7D-A876-C74DE877A7F9}" type="parTrans" cxnId="{F718ABBA-7C65-4F86-BEA7-DAD4C5EC588D}">
      <dgm:prSet/>
      <dgm:spPr/>
      <dgm:t>
        <a:bodyPr/>
        <a:lstStyle/>
        <a:p>
          <a:endParaRPr lang="en-US"/>
        </a:p>
      </dgm:t>
    </dgm:pt>
    <dgm:pt modelId="{35443D96-6A67-478A-A544-1C8155B5F62C}" type="sibTrans" cxnId="{F718ABBA-7C65-4F86-BEA7-DAD4C5EC588D}">
      <dgm:prSet/>
      <dgm:spPr/>
      <dgm:t>
        <a:bodyPr/>
        <a:lstStyle/>
        <a:p>
          <a:endParaRPr lang="en-US" dirty="0"/>
        </a:p>
      </dgm:t>
    </dgm:pt>
    <dgm:pt modelId="{C123F58B-2F00-4731-8318-EA8BAA60A69D}">
      <dgm:prSet/>
      <dgm:spPr/>
      <dgm:t>
        <a:bodyPr/>
        <a:lstStyle/>
        <a:p>
          <a:endParaRPr lang="en-US" dirty="0"/>
        </a:p>
      </dgm:t>
    </dgm:pt>
    <dgm:pt modelId="{ADD49D0A-F77A-4924-B2AC-3D10130090D6}" type="parTrans" cxnId="{79D0C8B5-7F77-4990-BC7D-E4DF8A30F093}">
      <dgm:prSet/>
      <dgm:spPr/>
      <dgm:t>
        <a:bodyPr/>
        <a:lstStyle/>
        <a:p>
          <a:endParaRPr lang="en-US"/>
        </a:p>
      </dgm:t>
    </dgm:pt>
    <dgm:pt modelId="{CA72D8A3-9D41-4F98-98F7-F56B1CBA674F}" type="sibTrans" cxnId="{79D0C8B5-7F77-4990-BC7D-E4DF8A30F093}">
      <dgm:prSet/>
      <dgm:spPr/>
      <dgm:t>
        <a:bodyPr/>
        <a:lstStyle/>
        <a:p>
          <a:endParaRPr lang="en-US" dirty="0"/>
        </a:p>
      </dgm:t>
    </dgm:pt>
    <dgm:pt modelId="{312A5487-8CD4-49FA-9CB2-6003233688EF}">
      <dgm:prSet/>
      <dgm:spPr/>
      <dgm:t>
        <a:bodyPr/>
        <a:lstStyle/>
        <a:p>
          <a:endParaRPr lang="en-US" dirty="0"/>
        </a:p>
      </dgm:t>
    </dgm:pt>
    <dgm:pt modelId="{6F986C7B-EB5E-4FA9-9F02-54203E6A38B2}" type="parTrans" cxnId="{33634B83-5D42-4E23-A534-1FD77063C5A8}">
      <dgm:prSet/>
      <dgm:spPr/>
      <dgm:t>
        <a:bodyPr/>
        <a:lstStyle/>
        <a:p>
          <a:endParaRPr lang="en-US"/>
        </a:p>
      </dgm:t>
    </dgm:pt>
    <dgm:pt modelId="{A241EA7C-0AE6-49DA-868A-F7E41DB8331E}" type="sibTrans" cxnId="{33634B83-5D42-4E23-A534-1FD77063C5A8}">
      <dgm:prSet/>
      <dgm:spPr/>
      <dgm:t>
        <a:bodyPr/>
        <a:lstStyle/>
        <a:p>
          <a:endParaRPr lang="en-US" dirty="0"/>
        </a:p>
      </dgm:t>
    </dgm:pt>
    <dgm:pt modelId="{1597604F-E09E-4305-A881-A6C94B72922F}">
      <dgm:prSet/>
      <dgm:spPr/>
      <dgm:t>
        <a:bodyPr/>
        <a:lstStyle/>
        <a:p>
          <a:endParaRPr lang="en-US" dirty="0"/>
        </a:p>
      </dgm:t>
    </dgm:pt>
    <dgm:pt modelId="{1C93F3EA-CA5B-4D9C-9828-8A8F702AE266}" type="parTrans" cxnId="{BE9314B0-2D93-4BAE-90C0-5B23814639B6}">
      <dgm:prSet/>
      <dgm:spPr/>
      <dgm:t>
        <a:bodyPr/>
        <a:lstStyle/>
        <a:p>
          <a:endParaRPr lang="en-US"/>
        </a:p>
      </dgm:t>
    </dgm:pt>
    <dgm:pt modelId="{0A68E33F-9E89-4D62-9E2C-1BD50C85F7CD}" type="sibTrans" cxnId="{BE9314B0-2D93-4BAE-90C0-5B23814639B6}">
      <dgm:prSet/>
      <dgm:spPr/>
      <dgm:t>
        <a:bodyPr/>
        <a:lstStyle/>
        <a:p>
          <a:endParaRPr lang="en-US" dirty="0"/>
        </a:p>
      </dgm:t>
    </dgm:pt>
    <dgm:pt modelId="{2EBE9275-B468-4EB1-8E25-88D20111E7BA}">
      <dgm:prSet/>
      <dgm:spPr/>
      <dgm:t>
        <a:bodyPr/>
        <a:lstStyle/>
        <a:p>
          <a:endParaRPr lang="en-US" dirty="0"/>
        </a:p>
      </dgm:t>
    </dgm:pt>
    <dgm:pt modelId="{8B4693AB-DA36-47D7-8ABC-9A12354AE94A}" type="parTrans" cxnId="{79BF3DB8-E6C9-4DF5-8226-B32513900662}">
      <dgm:prSet/>
      <dgm:spPr/>
      <dgm:t>
        <a:bodyPr/>
        <a:lstStyle/>
        <a:p>
          <a:endParaRPr lang="en-US"/>
        </a:p>
      </dgm:t>
    </dgm:pt>
    <dgm:pt modelId="{1DDDDFBA-4D76-49F6-8700-D108F438751F}" type="sibTrans" cxnId="{79BF3DB8-E6C9-4DF5-8226-B32513900662}">
      <dgm:prSet/>
      <dgm:spPr/>
      <dgm:t>
        <a:bodyPr/>
        <a:lstStyle/>
        <a:p>
          <a:endParaRPr lang="en-US" dirty="0"/>
        </a:p>
      </dgm:t>
    </dgm:pt>
    <dgm:pt modelId="{7526D0BF-45A5-478F-9A5B-EE961A48FCDF}">
      <dgm:prSet/>
      <dgm:spPr/>
      <dgm:t>
        <a:bodyPr/>
        <a:lstStyle/>
        <a:p>
          <a:endParaRPr lang="en-US" dirty="0"/>
        </a:p>
      </dgm:t>
    </dgm:pt>
    <dgm:pt modelId="{996DAE7B-6D7A-4B21-93D8-B18F6F145BC6}" type="parTrans" cxnId="{CC8F6BB5-E191-48E7-A4C1-3E8101813E85}">
      <dgm:prSet/>
      <dgm:spPr/>
      <dgm:t>
        <a:bodyPr/>
        <a:lstStyle/>
        <a:p>
          <a:endParaRPr lang="en-US"/>
        </a:p>
      </dgm:t>
    </dgm:pt>
    <dgm:pt modelId="{4DD6BCFF-384A-4E50-9E9B-FEA1467E91EE}" type="sibTrans" cxnId="{CC8F6BB5-E191-48E7-A4C1-3E8101813E85}">
      <dgm:prSet/>
      <dgm:spPr/>
      <dgm:t>
        <a:bodyPr/>
        <a:lstStyle/>
        <a:p>
          <a:endParaRPr lang="en-US" dirty="0"/>
        </a:p>
      </dgm:t>
    </dgm:pt>
    <dgm:pt modelId="{4391FAD7-E5E1-4ADD-BABB-49D666A6C4A7}">
      <dgm:prSet/>
      <dgm:spPr/>
      <dgm:t>
        <a:bodyPr/>
        <a:lstStyle/>
        <a:p>
          <a:endParaRPr lang="en-US" dirty="0"/>
        </a:p>
      </dgm:t>
    </dgm:pt>
    <dgm:pt modelId="{F1E7FB59-9301-4001-B4A0-65FF76242832}" type="parTrans" cxnId="{33836BAF-8815-468A-9D3E-0ABF734FD1D3}">
      <dgm:prSet/>
      <dgm:spPr/>
      <dgm:t>
        <a:bodyPr/>
        <a:lstStyle/>
        <a:p>
          <a:endParaRPr lang="en-US"/>
        </a:p>
      </dgm:t>
    </dgm:pt>
    <dgm:pt modelId="{B5C9AB9C-C866-47C2-B79F-DC6148AB2159}" type="sibTrans" cxnId="{33836BAF-8815-468A-9D3E-0ABF734FD1D3}">
      <dgm:prSet/>
      <dgm:spPr/>
      <dgm:t>
        <a:bodyPr/>
        <a:lstStyle/>
        <a:p>
          <a:endParaRPr lang="en-US" dirty="0"/>
        </a:p>
      </dgm:t>
    </dgm:pt>
    <dgm:pt modelId="{DF292957-65C8-4776-85F8-AE26E3681959}">
      <dgm:prSet/>
      <dgm:spPr/>
      <dgm:t>
        <a:bodyPr/>
        <a:lstStyle/>
        <a:p>
          <a:endParaRPr lang="en-US" dirty="0"/>
        </a:p>
      </dgm:t>
    </dgm:pt>
    <dgm:pt modelId="{7849EA01-2032-47BB-AFF2-66E1E4C3A822}" type="parTrans" cxnId="{0116FD4E-B3CD-4D10-B6B1-FB0C240CE17A}">
      <dgm:prSet/>
      <dgm:spPr/>
      <dgm:t>
        <a:bodyPr/>
        <a:lstStyle/>
        <a:p>
          <a:endParaRPr lang="en-US"/>
        </a:p>
      </dgm:t>
    </dgm:pt>
    <dgm:pt modelId="{2B571596-2306-4648-89E7-BD54FEF25627}" type="sibTrans" cxnId="{0116FD4E-B3CD-4D10-B6B1-FB0C240CE17A}">
      <dgm:prSet/>
      <dgm:spPr/>
      <dgm:t>
        <a:bodyPr/>
        <a:lstStyle/>
        <a:p>
          <a:endParaRPr lang="en-US" dirty="0"/>
        </a:p>
      </dgm:t>
    </dgm:pt>
    <dgm:pt modelId="{BA244016-B941-46B9-B2A4-AA50A300C9B1}">
      <dgm:prSet/>
      <dgm:spPr/>
      <dgm:t>
        <a:bodyPr/>
        <a:lstStyle/>
        <a:p>
          <a:endParaRPr lang="en-US" dirty="0"/>
        </a:p>
      </dgm:t>
    </dgm:pt>
    <dgm:pt modelId="{17FA0F1C-F480-46FA-9FDA-CAF08D0B3F5A}" type="parTrans" cxnId="{43F81770-F772-478D-8EE4-9EF473A2C5F2}">
      <dgm:prSet/>
      <dgm:spPr/>
      <dgm:t>
        <a:bodyPr/>
        <a:lstStyle/>
        <a:p>
          <a:endParaRPr lang="en-US"/>
        </a:p>
      </dgm:t>
    </dgm:pt>
    <dgm:pt modelId="{12ED0D91-6CB8-4B92-ABBE-16130FA2E610}" type="sibTrans" cxnId="{43F81770-F772-478D-8EE4-9EF473A2C5F2}">
      <dgm:prSet/>
      <dgm:spPr/>
      <dgm:t>
        <a:bodyPr/>
        <a:lstStyle/>
        <a:p>
          <a:endParaRPr lang="en-US" dirty="0"/>
        </a:p>
      </dgm:t>
    </dgm:pt>
    <dgm:pt modelId="{ED3E6817-CA99-4A92-9672-7767C60D3AFC}">
      <dgm:prSet/>
      <dgm:spPr/>
      <dgm:t>
        <a:bodyPr/>
        <a:lstStyle/>
        <a:p>
          <a:endParaRPr lang="en-US" dirty="0"/>
        </a:p>
      </dgm:t>
    </dgm:pt>
    <dgm:pt modelId="{570B50CE-5E5F-492C-A6CE-FAA86B61FEE6}" type="parTrans" cxnId="{6020CAE6-E682-4263-87D3-3757BDA5C5BB}">
      <dgm:prSet/>
      <dgm:spPr/>
      <dgm:t>
        <a:bodyPr/>
        <a:lstStyle/>
        <a:p>
          <a:endParaRPr lang="en-US"/>
        </a:p>
      </dgm:t>
    </dgm:pt>
    <dgm:pt modelId="{74E4A9B3-3139-47CD-AD62-A42D0EB3995C}" type="sibTrans" cxnId="{6020CAE6-E682-4263-87D3-3757BDA5C5BB}">
      <dgm:prSet/>
      <dgm:spPr/>
      <dgm:t>
        <a:bodyPr/>
        <a:lstStyle/>
        <a:p>
          <a:endParaRPr lang="en-US" dirty="0"/>
        </a:p>
      </dgm:t>
    </dgm:pt>
    <dgm:pt modelId="{A26368B7-1095-4A58-BFE6-7B8629CCDB76}">
      <dgm:prSet/>
      <dgm:spPr/>
      <dgm:t>
        <a:bodyPr/>
        <a:lstStyle/>
        <a:p>
          <a:endParaRPr lang="en-US" dirty="0"/>
        </a:p>
      </dgm:t>
    </dgm:pt>
    <dgm:pt modelId="{F926A632-3F82-44B7-9B0C-54EDBDFB1339}" type="parTrans" cxnId="{84F658BE-028D-4EFF-9AFB-B1BB4A47F685}">
      <dgm:prSet/>
      <dgm:spPr/>
      <dgm:t>
        <a:bodyPr/>
        <a:lstStyle/>
        <a:p>
          <a:endParaRPr lang="en-US"/>
        </a:p>
      </dgm:t>
    </dgm:pt>
    <dgm:pt modelId="{69DBDE16-2128-423C-AB04-D3C2C0881A38}" type="sibTrans" cxnId="{84F658BE-028D-4EFF-9AFB-B1BB4A47F685}">
      <dgm:prSet/>
      <dgm:spPr/>
      <dgm:t>
        <a:bodyPr/>
        <a:lstStyle/>
        <a:p>
          <a:endParaRPr lang="en-US" dirty="0"/>
        </a:p>
      </dgm:t>
    </dgm:pt>
    <dgm:pt modelId="{B2133BDF-4000-4B5B-AE40-987170B1B61F}">
      <dgm:prSet/>
      <dgm:spPr/>
      <dgm:t>
        <a:bodyPr/>
        <a:lstStyle/>
        <a:p>
          <a:endParaRPr lang="en-US" dirty="0"/>
        </a:p>
      </dgm:t>
    </dgm:pt>
    <dgm:pt modelId="{78DD5593-63E5-4526-ACC4-B672B2E0D1F1}" type="parTrans" cxnId="{AD9C2D70-6AB8-479D-9A79-731CDEDFCC29}">
      <dgm:prSet/>
      <dgm:spPr/>
      <dgm:t>
        <a:bodyPr/>
        <a:lstStyle/>
        <a:p>
          <a:endParaRPr lang="en-US"/>
        </a:p>
      </dgm:t>
    </dgm:pt>
    <dgm:pt modelId="{F8A8AFFD-E262-4C58-84FA-CA9933DA9A32}" type="sibTrans" cxnId="{AD9C2D70-6AB8-479D-9A79-731CDEDFCC29}">
      <dgm:prSet/>
      <dgm:spPr/>
      <dgm:t>
        <a:bodyPr/>
        <a:lstStyle/>
        <a:p>
          <a:endParaRPr lang="en-US" dirty="0"/>
        </a:p>
      </dgm:t>
    </dgm:pt>
    <dgm:pt modelId="{56EE6181-8957-4FE0-91F7-0E7767321D74}">
      <dgm:prSet/>
      <dgm:spPr/>
      <dgm:t>
        <a:bodyPr/>
        <a:lstStyle/>
        <a:p>
          <a:endParaRPr lang="en-US" dirty="0"/>
        </a:p>
      </dgm:t>
    </dgm:pt>
    <dgm:pt modelId="{708EED9E-74DD-4C99-9872-E67687122915}" type="parTrans" cxnId="{D27AA462-6698-4923-9421-47820B644488}">
      <dgm:prSet/>
      <dgm:spPr/>
      <dgm:t>
        <a:bodyPr/>
        <a:lstStyle/>
        <a:p>
          <a:endParaRPr lang="en-US"/>
        </a:p>
      </dgm:t>
    </dgm:pt>
    <dgm:pt modelId="{D7AD315B-0060-4B2C-BA42-07A72CF0DF62}" type="sibTrans" cxnId="{D27AA462-6698-4923-9421-47820B644488}">
      <dgm:prSet/>
      <dgm:spPr/>
      <dgm:t>
        <a:bodyPr/>
        <a:lstStyle/>
        <a:p>
          <a:endParaRPr lang="en-US" dirty="0"/>
        </a:p>
      </dgm:t>
    </dgm:pt>
    <dgm:pt modelId="{F82F01E0-1BCF-432A-834D-D0718C225E79}">
      <dgm:prSet/>
      <dgm:spPr/>
      <dgm:t>
        <a:bodyPr/>
        <a:lstStyle/>
        <a:p>
          <a:endParaRPr lang="en-US" dirty="0"/>
        </a:p>
      </dgm:t>
    </dgm:pt>
    <dgm:pt modelId="{AA715B28-8262-4AEC-9B11-A1F3E142AEE3}" type="parTrans" cxnId="{3F904190-EC7A-468F-8079-9E0D0309FE61}">
      <dgm:prSet/>
      <dgm:spPr/>
      <dgm:t>
        <a:bodyPr/>
        <a:lstStyle/>
        <a:p>
          <a:endParaRPr lang="en-US"/>
        </a:p>
      </dgm:t>
    </dgm:pt>
    <dgm:pt modelId="{73E57CB0-43F1-4C49-8823-A48B6805997E}" type="sibTrans" cxnId="{3F904190-EC7A-468F-8079-9E0D0309FE61}">
      <dgm:prSet/>
      <dgm:spPr/>
      <dgm:t>
        <a:bodyPr/>
        <a:lstStyle/>
        <a:p>
          <a:endParaRPr lang="en-US" dirty="0"/>
        </a:p>
      </dgm:t>
    </dgm:pt>
    <dgm:pt modelId="{69B5AF83-9CA8-4331-BB93-A02B0A37E7C4}">
      <dgm:prSet/>
      <dgm:spPr/>
      <dgm:t>
        <a:bodyPr/>
        <a:lstStyle/>
        <a:p>
          <a:endParaRPr lang="en-US" dirty="0"/>
        </a:p>
      </dgm:t>
    </dgm:pt>
    <dgm:pt modelId="{52A0F8EA-812A-497C-B88E-1BDAD1AB875F}" type="parTrans" cxnId="{08DFD441-4774-4D0E-8F97-07EC50B50EE3}">
      <dgm:prSet/>
      <dgm:spPr/>
      <dgm:t>
        <a:bodyPr/>
        <a:lstStyle/>
        <a:p>
          <a:endParaRPr lang="en-US"/>
        </a:p>
      </dgm:t>
    </dgm:pt>
    <dgm:pt modelId="{6E35783B-B4B9-4AF3-BB68-EC2DB3060BE5}" type="sibTrans" cxnId="{08DFD441-4774-4D0E-8F97-07EC50B50EE3}">
      <dgm:prSet/>
      <dgm:spPr/>
      <dgm:t>
        <a:bodyPr/>
        <a:lstStyle/>
        <a:p>
          <a:endParaRPr lang="en-US" dirty="0"/>
        </a:p>
      </dgm:t>
    </dgm:pt>
    <dgm:pt modelId="{5A0D382F-1AEE-4869-A6BD-89E7CCC2BA45}">
      <dgm:prSet/>
      <dgm:spPr/>
      <dgm:t>
        <a:bodyPr/>
        <a:lstStyle/>
        <a:p>
          <a:endParaRPr lang="en-US" dirty="0"/>
        </a:p>
      </dgm:t>
    </dgm:pt>
    <dgm:pt modelId="{C61944CD-ABD5-46A1-BF21-1EDB1D2E311C}" type="parTrans" cxnId="{8B7F3749-F4E6-4473-82BE-3F7FAAEDF5A5}">
      <dgm:prSet/>
      <dgm:spPr/>
      <dgm:t>
        <a:bodyPr/>
        <a:lstStyle/>
        <a:p>
          <a:endParaRPr lang="en-US"/>
        </a:p>
      </dgm:t>
    </dgm:pt>
    <dgm:pt modelId="{86E08DD8-37F0-43EA-A4C6-F12B07A372C7}" type="sibTrans" cxnId="{8B7F3749-F4E6-4473-82BE-3F7FAAEDF5A5}">
      <dgm:prSet/>
      <dgm:spPr/>
      <dgm:t>
        <a:bodyPr/>
        <a:lstStyle/>
        <a:p>
          <a:endParaRPr lang="en-US" dirty="0"/>
        </a:p>
      </dgm:t>
    </dgm:pt>
    <dgm:pt modelId="{6E44D217-0802-4975-8DF8-F7C136B68DB7}">
      <dgm:prSet/>
      <dgm:spPr/>
      <dgm:t>
        <a:bodyPr/>
        <a:lstStyle/>
        <a:p>
          <a:endParaRPr lang="en-US" dirty="0"/>
        </a:p>
      </dgm:t>
    </dgm:pt>
    <dgm:pt modelId="{CB27C74D-2568-4D83-8948-2A0E7A73E53C}" type="parTrans" cxnId="{EBF0F276-347C-4207-9A17-D11421AF7ECD}">
      <dgm:prSet/>
      <dgm:spPr/>
      <dgm:t>
        <a:bodyPr/>
        <a:lstStyle/>
        <a:p>
          <a:endParaRPr lang="en-US"/>
        </a:p>
      </dgm:t>
    </dgm:pt>
    <dgm:pt modelId="{873D13AE-B310-4B50-82C5-564D626D2011}" type="sibTrans" cxnId="{EBF0F276-347C-4207-9A17-D11421AF7ECD}">
      <dgm:prSet/>
      <dgm:spPr/>
      <dgm:t>
        <a:bodyPr/>
        <a:lstStyle/>
        <a:p>
          <a:endParaRPr lang="en-US" dirty="0"/>
        </a:p>
      </dgm:t>
    </dgm:pt>
    <dgm:pt modelId="{59D5850F-42D1-4509-9BFE-77DA75D32FAC}">
      <dgm:prSet/>
      <dgm:spPr/>
      <dgm:t>
        <a:bodyPr/>
        <a:lstStyle/>
        <a:p>
          <a:endParaRPr lang="en-US" dirty="0"/>
        </a:p>
      </dgm:t>
    </dgm:pt>
    <dgm:pt modelId="{998E6483-F6A6-41F0-BC38-EC9E12942727}" type="parTrans" cxnId="{EF67F12C-549C-4945-9650-11C3183DFF27}">
      <dgm:prSet/>
      <dgm:spPr/>
      <dgm:t>
        <a:bodyPr/>
        <a:lstStyle/>
        <a:p>
          <a:endParaRPr lang="en-US"/>
        </a:p>
      </dgm:t>
    </dgm:pt>
    <dgm:pt modelId="{2B529A43-2363-4B46-911E-9D0EF25B4F36}" type="sibTrans" cxnId="{EF67F12C-549C-4945-9650-11C3183DFF27}">
      <dgm:prSet/>
      <dgm:spPr/>
      <dgm:t>
        <a:bodyPr/>
        <a:lstStyle/>
        <a:p>
          <a:endParaRPr lang="en-US" dirty="0"/>
        </a:p>
      </dgm:t>
    </dgm:pt>
    <dgm:pt modelId="{9F16DEB4-2D88-4237-BB26-EE193361411A}">
      <dgm:prSet/>
      <dgm:spPr/>
      <dgm:t>
        <a:bodyPr/>
        <a:lstStyle/>
        <a:p>
          <a:endParaRPr lang="en-US" dirty="0"/>
        </a:p>
      </dgm:t>
    </dgm:pt>
    <dgm:pt modelId="{7982B65A-B6BA-45FB-920E-8CB144FB834B}" type="parTrans" cxnId="{DB81E75D-6339-4802-85DD-65254615E93B}">
      <dgm:prSet/>
      <dgm:spPr/>
      <dgm:t>
        <a:bodyPr/>
        <a:lstStyle/>
        <a:p>
          <a:endParaRPr lang="en-US"/>
        </a:p>
      </dgm:t>
    </dgm:pt>
    <dgm:pt modelId="{C19C4BDD-2213-41DF-A53B-E2080BDC6AC6}" type="sibTrans" cxnId="{DB81E75D-6339-4802-85DD-65254615E93B}">
      <dgm:prSet/>
      <dgm:spPr/>
      <dgm:t>
        <a:bodyPr/>
        <a:lstStyle/>
        <a:p>
          <a:endParaRPr lang="en-US" dirty="0"/>
        </a:p>
      </dgm:t>
    </dgm:pt>
    <dgm:pt modelId="{5788DBF4-34B6-4C26-980E-7062BBC88091}">
      <dgm:prSet/>
      <dgm:spPr/>
      <dgm:t>
        <a:bodyPr/>
        <a:lstStyle/>
        <a:p>
          <a:endParaRPr lang="en-US" dirty="0"/>
        </a:p>
      </dgm:t>
    </dgm:pt>
    <dgm:pt modelId="{E89C8546-8D00-4BCE-BF01-083E1F9A4BBE}" type="parTrans" cxnId="{A94E1E98-18A1-4716-B6FB-67F099EFBBB4}">
      <dgm:prSet/>
      <dgm:spPr/>
      <dgm:t>
        <a:bodyPr/>
        <a:lstStyle/>
        <a:p>
          <a:endParaRPr lang="en-US"/>
        </a:p>
      </dgm:t>
    </dgm:pt>
    <dgm:pt modelId="{39815DA4-6D5A-4ECF-8C2C-C40A2BB0DBA6}" type="sibTrans" cxnId="{A94E1E98-18A1-4716-B6FB-67F099EFBBB4}">
      <dgm:prSet/>
      <dgm:spPr/>
      <dgm:t>
        <a:bodyPr/>
        <a:lstStyle/>
        <a:p>
          <a:endParaRPr lang="en-US" dirty="0"/>
        </a:p>
      </dgm:t>
    </dgm:pt>
    <dgm:pt modelId="{644B0026-BEE6-45AC-B72A-F8BFB9EE0E82}">
      <dgm:prSet/>
      <dgm:spPr/>
      <dgm:t>
        <a:bodyPr/>
        <a:lstStyle/>
        <a:p>
          <a:endParaRPr lang="en-US" dirty="0"/>
        </a:p>
      </dgm:t>
    </dgm:pt>
    <dgm:pt modelId="{554FDC5B-6990-4DBE-AAA4-AA9861FDA372}" type="parTrans" cxnId="{F3F11D2B-B16E-47E0-876B-A599316C3141}">
      <dgm:prSet/>
      <dgm:spPr/>
      <dgm:t>
        <a:bodyPr/>
        <a:lstStyle/>
        <a:p>
          <a:endParaRPr lang="en-US"/>
        </a:p>
      </dgm:t>
    </dgm:pt>
    <dgm:pt modelId="{91E5E8F0-39A5-4E73-A7C8-125C237D1170}" type="sibTrans" cxnId="{F3F11D2B-B16E-47E0-876B-A599316C3141}">
      <dgm:prSet/>
      <dgm:spPr/>
      <dgm:t>
        <a:bodyPr/>
        <a:lstStyle/>
        <a:p>
          <a:endParaRPr lang="en-US" dirty="0"/>
        </a:p>
      </dgm:t>
    </dgm:pt>
    <dgm:pt modelId="{A40F6EAB-2B60-4CC1-9F49-D5903D3A616E}">
      <dgm:prSet/>
      <dgm:spPr/>
      <dgm:t>
        <a:bodyPr/>
        <a:lstStyle/>
        <a:p>
          <a:endParaRPr lang="en-US" dirty="0"/>
        </a:p>
      </dgm:t>
    </dgm:pt>
    <dgm:pt modelId="{F4D7EDD7-9115-44DB-8D8A-E38036FA3738}" type="parTrans" cxnId="{F9246AA4-89DE-4505-8C6D-C0CFB0CF9EC5}">
      <dgm:prSet/>
      <dgm:spPr/>
      <dgm:t>
        <a:bodyPr/>
        <a:lstStyle/>
        <a:p>
          <a:endParaRPr lang="en-US"/>
        </a:p>
      </dgm:t>
    </dgm:pt>
    <dgm:pt modelId="{3ACAB2F6-3910-4D69-8736-C9991D30DB30}" type="sibTrans" cxnId="{F9246AA4-89DE-4505-8C6D-C0CFB0CF9EC5}">
      <dgm:prSet/>
      <dgm:spPr/>
      <dgm:t>
        <a:bodyPr/>
        <a:lstStyle/>
        <a:p>
          <a:endParaRPr lang="en-US" dirty="0"/>
        </a:p>
      </dgm:t>
    </dgm:pt>
    <dgm:pt modelId="{01209924-388A-4250-B08E-117FC77350F4}">
      <dgm:prSet/>
      <dgm:spPr/>
      <dgm:t>
        <a:bodyPr/>
        <a:lstStyle/>
        <a:p>
          <a:endParaRPr lang="en-US" dirty="0"/>
        </a:p>
      </dgm:t>
    </dgm:pt>
    <dgm:pt modelId="{E62947DF-C385-4541-A312-E52B21ED4FCA}" type="parTrans" cxnId="{79A5F3A2-8CA3-4D24-AC46-666013183383}">
      <dgm:prSet/>
      <dgm:spPr/>
      <dgm:t>
        <a:bodyPr/>
        <a:lstStyle/>
        <a:p>
          <a:endParaRPr lang="en-US"/>
        </a:p>
      </dgm:t>
    </dgm:pt>
    <dgm:pt modelId="{07D44A3D-B9E7-4A59-8407-0DE9361B04F4}" type="sibTrans" cxnId="{79A5F3A2-8CA3-4D24-AC46-666013183383}">
      <dgm:prSet/>
      <dgm:spPr/>
      <dgm:t>
        <a:bodyPr/>
        <a:lstStyle/>
        <a:p>
          <a:endParaRPr lang="en-US" dirty="0"/>
        </a:p>
      </dgm:t>
    </dgm:pt>
    <dgm:pt modelId="{1CEAA633-CB89-486A-901D-BE8AE895C821}">
      <dgm:prSet/>
      <dgm:spPr/>
      <dgm:t>
        <a:bodyPr/>
        <a:lstStyle/>
        <a:p>
          <a:endParaRPr lang="en-US" dirty="0"/>
        </a:p>
      </dgm:t>
    </dgm:pt>
    <dgm:pt modelId="{85E4AD6C-201F-448E-AB33-65566C56E879}" type="parTrans" cxnId="{2F48FC6C-9E2F-4D34-97E0-7B62809CD310}">
      <dgm:prSet/>
      <dgm:spPr/>
      <dgm:t>
        <a:bodyPr/>
        <a:lstStyle/>
        <a:p>
          <a:endParaRPr lang="en-US"/>
        </a:p>
      </dgm:t>
    </dgm:pt>
    <dgm:pt modelId="{EC22FD24-55FA-470B-A11F-A2C02811CC71}" type="sibTrans" cxnId="{2F48FC6C-9E2F-4D34-97E0-7B62809CD310}">
      <dgm:prSet/>
      <dgm:spPr/>
      <dgm:t>
        <a:bodyPr/>
        <a:lstStyle/>
        <a:p>
          <a:endParaRPr lang="en-US" dirty="0"/>
        </a:p>
      </dgm:t>
    </dgm:pt>
    <dgm:pt modelId="{5700A27C-35E2-48E3-9FD1-4CAD5F3ABE6E}">
      <dgm:prSet/>
      <dgm:spPr/>
      <dgm:t>
        <a:bodyPr/>
        <a:lstStyle/>
        <a:p>
          <a:endParaRPr lang="en-US" dirty="0"/>
        </a:p>
      </dgm:t>
    </dgm:pt>
    <dgm:pt modelId="{7CEEA0C1-E05C-4187-B6CD-7F9A41B7F762}" type="parTrans" cxnId="{E319CD11-DA9C-4216-8A1C-BFC767C69980}">
      <dgm:prSet/>
      <dgm:spPr/>
      <dgm:t>
        <a:bodyPr/>
        <a:lstStyle/>
        <a:p>
          <a:endParaRPr lang="en-US"/>
        </a:p>
      </dgm:t>
    </dgm:pt>
    <dgm:pt modelId="{F2853326-F96C-4388-AFDB-4A2C4E743824}" type="sibTrans" cxnId="{E319CD11-DA9C-4216-8A1C-BFC767C69980}">
      <dgm:prSet/>
      <dgm:spPr/>
      <dgm:t>
        <a:bodyPr/>
        <a:lstStyle/>
        <a:p>
          <a:endParaRPr lang="en-US" dirty="0"/>
        </a:p>
      </dgm:t>
    </dgm:pt>
    <dgm:pt modelId="{E5184F2B-2C20-4D33-94A8-E6B381F2AA89}">
      <dgm:prSet/>
      <dgm:spPr/>
      <dgm:t>
        <a:bodyPr/>
        <a:lstStyle/>
        <a:p>
          <a:endParaRPr lang="en-US" dirty="0"/>
        </a:p>
      </dgm:t>
    </dgm:pt>
    <dgm:pt modelId="{EA072171-E1D3-42D9-90FB-F6BF8A9DC275}" type="parTrans" cxnId="{12C38EF6-A2D9-4441-B7C7-2AD0408D165E}">
      <dgm:prSet/>
      <dgm:spPr/>
      <dgm:t>
        <a:bodyPr/>
        <a:lstStyle/>
        <a:p>
          <a:endParaRPr lang="en-US"/>
        </a:p>
      </dgm:t>
    </dgm:pt>
    <dgm:pt modelId="{CA1064A9-8743-41E2-AE44-DEDB5E26EACD}" type="sibTrans" cxnId="{12C38EF6-A2D9-4441-B7C7-2AD0408D165E}">
      <dgm:prSet/>
      <dgm:spPr/>
      <dgm:t>
        <a:bodyPr/>
        <a:lstStyle/>
        <a:p>
          <a:endParaRPr lang="en-US" dirty="0"/>
        </a:p>
      </dgm:t>
    </dgm:pt>
    <dgm:pt modelId="{19319B2C-5BDC-4EB3-A674-97A1478B545E}">
      <dgm:prSet/>
      <dgm:spPr/>
      <dgm:t>
        <a:bodyPr/>
        <a:lstStyle/>
        <a:p>
          <a:endParaRPr lang="en-US" dirty="0"/>
        </a:p>
      </dgm:t>
    </dgm:pt>
    <dgm:pt modelId="{F553D456-F731-4D3A-B46D-F817CB7F5851}" type="parTrans" cxnId="{A61335C6-83C9-40B2-B635-638704B41FB6}">
      <dgm:prSet/>
      <dgm:spPr/>
      <dgm:t>
        <a:bodyPr/>
        <a:lstStyle/>
        <a:p>
          <a:endParaRPr lang="en-US"/>
        </a:p>
      </dgm:t>
    </dgm:pt>
    <dgm:pt modelId="{B2ADDBB6-F258-45A2-8853-0F7137E8E7A9}" type="sibTrans" cxnId="{A61335C6-83C9-40B2-B635-638704B41FB6}">
      <dgm:prSet/>
      <dgm:spPr/>
      <dgm:t>
        <a:bodyPr/>
        <a:lstStyle/>
        <a:p>
          <a:endParaRPr lang="en-US" dirty="0"/>
        </a:p>
      </dgm:t>
    </dgm:pt>
    <dgm:pt modelId="{32DCDF77-CF91-44D2-A631-ECBBA96CD7C1}">
      <dgm:prSet/>
      <dgm:spPr/>
      <dgm:t>
        <a:bodyPr/>
        <a:lstStyle/>
        <a:p>
          <a:endParaRPr lang="en-US" dirty="0"/>
        </a:p>
      </dgm:t>
    </dgm:pt>
    <dgm:pt modelId="{A91D9FEE-F377-4D6C-AB4B-31C0AA11D758}" type="parTrans" cxnId="{7713B148-14ED-473A-AD7C-0817C71F1F75}">
      <dgm:prSet/>
      <dgm:spPr/>
      <dgm:t>
        <a:bodyPr/>
        <a:lstStyle/>
        <a:p>
          <a:endParaRPr lang="en-US"/>
        </a:p>
      </dgm:t>
    </dgm:pt>
    <dgm:pt modelId="{A4C54538-F7D4-4311-A51D-4E2F34EA916C}" type="sibTrans" cxnId="{7713B148-14ED-473A-AD7C-0817C71F1F75}">
      <dgm:prSet/>
      <dgm:spPr/>
      <dgm:t>
        <a:bodyPr/>
        <a:lstStyle/>
        <a:p>
          <a:endParaRPr lang="en-US" dirty="0"/>
        </a:p>
      </dgm:t>
    </dgm:pt>
    <dgm:pt modelId="{5F2EF8CF-431B-45E9-8F94-2DA9BB4297A8}">
      <dgm:prSet/>
      <dgm:spPr/>
      <dgm:t>
        <a:bodyPr/>
        <a:lstStyle/>
        <a:p>
          <a:endParaRPr lang="en-US" dirty="0"/>
        </a:p>
      </dgm:t>
    </dgm:pt>
    <dgm:pt modelId="{EF3B0539-08F0-4AEB-8B05-C7438EBEC90D}" type="parTrans" cxnId="{39A1F472-3E0B-438E-A508-FE898CEA4CB4}">
      <dgm:prSet/>
      <dgm:spPr/>
      <dgm:t>
        <a:bodyPr/>
        <a:lstStyle/>
        <a:p>
          <a:endParaRPr lang="en-US"/>
        </a:p>
      </dgm:t>
    </dgm:pt>
    <dgm:pt modelId="{E7380703-8E28-4A7A-8627-0A55F51FBAA5}" type="sibTrans" cxnId="{39A1F472-3E0B-438E-A508-FE898CEA4CB4}">
      <dgm:prSet/>
      <dgm:spPr/>
      <dgm:t>
        <a:bodyPr/>
        <a:lstStyle/>
        <a:p>
          <a:endParaRPr lang="en-US" dirty="0"/>
        </a:p>
      </dgm:t>
    </dgm:pt>
    <dgm:pt modelId="{B75DCA52-BF81-436A-AA73-2680B03C914A}">
      <dgm:prSet/>
      <dgm:spPr/>
      <dgm:t>
        <a:bodyPr/>
        <a:lstStyle/>
        <a:p>
          <a:endParaRPr lang="en-US" dirty="0"/>
        </a:p>
      </dgm:t>
    </dgm:pt>
    <dgm:pt modelId="{3FDC77C7-42D0-4118-88A1-C82C79A4EA03}" type="parTrans" cxnId="{FA4B331D-E821-4BC7-84CC-523B6B28A5B8}">
      <dgm:prSet/>
      <dgm:spPr/>
      <dgm:t>
        <a:bodyPr/>
        <a:lstStyle/>
        <a:p>
          <a:endParaRPr lang="en-US"/>
        </a:p>
      </dgm:t>
    </dgm:pt>
    <dgm:pt modelId="{897CAD2D-F73B-470D-B77D-BCB32DA560D4}" type="sibTrans" cxnId="{FA4B331D-E821-4BC7-84CC-523B6B28A5B8}">
      <dgm:prSet/>
      <dgm:spPr/>
      <dgm:t>
        <a:bodyPr/>
        <a:lstStyle/>
        <a:p>
          <a:endParaRPr lang="en-US" dirty="0"/>
        </a:p>
      </dgm:t>
    </dgm:pt>
    <dgm:pt modelId="{39148D83-4879-4E9B-AE84-10D20CF147C3}">
      <dgm:prSet/>
      <dgm:spPr/>
      <dgm:t>
        <a:bodyPr/>
        <a:lstStyle/>
        <a:p>
          <a:endParaRPr lang="en-US" dirty="0"/>
        </a:p>
      </dgm:t>
    </dgm:pt>
    <dgm:pt modelId="{0648DC5F-1B7B-4F70-B147-70F19C532AA1}" type="parTrans" cxnId="{14F13E80-1149-4A0F-A4B5-58EAF15ECA23}">
      <dgm:prSet/>
      <dgm:spPr/>
      <dgm:t>
        <a:bodyPr/>
        <a:lstStyle/>
        <a:p>
          <a:endParaRPr lang="en-US"/>
        </a:p>
      </dgm:t>
    </dgm:pt>
    <dgm:pt modelId="{901D3EC9-C2CB-4B80-BFE1-3F4CF8FDB584}" type="sibTrans" cxnId="{14F13E80-1149-4A0F-A4B5-58EAF15ECA23}">
      <dgm:prSet/>
      <dgm:spPr/>
      <dgm:t>
        <a:bodyPr/>
        <a:lstStyle/>
        <a:p>
          <a:endParaRPr lang="en-US" dirty="0"/>
        </a:p>
      </dgm:t>
    </dgm:pt>
    <dgm:pt modelId="{1BD29E34-8916-45A9-80A6-58C4AB44DFF5}">
      <dgm:prSet/>
      <dgm:spPr/>
      <dgm:t>
        <a:bodyPr/>
        <a:lstStyle/>
        <a:p>
          <a:endParaRPr lang="en-US" dirty="0"/>
        </a:p>
      </dgm:t>
    </dgm:pt>
    <dgm:pt modelId="{25DF600C-192F-49B2-930A-B89C27D1471E}" type="sibTrans" cxnId="{1B3F2CA2-7825-4CFD-9A64-DB308FB32A27}">
      <dgm:prSet/>
      <dgm:spPr/>
      <dgm:t>
        <a:bodyPr/>
        <a:lstStyle/>
        <a:p>
          <a:endParaRPr lang="en-US" dirty="0"/>
        </a:p>
      </dgm:t>
    </dgm:pt>
    <dgm:pt modelId="{6A5BBF7B-F8A7-4654-83BB-1778F868C663}" type="parTrans" cxnId="{1B3F2CA2-7825-4CFD-9A64-DB308FB32A27}">
      <dgm:prSet/>
      <dgm:spPr/>
      <dgm:t>
        <a:bodyPr/>
        <a:lstStyle/>
        <a:p>
          <a:endParaRPr lang="en-US"/>
        </a:p>
      </dgm:t>
    </dgm:pt>
    <dgm:pt modelId="{579EF5EA-2842-4ADF-99C3-1421009C0FB3}" type="pres">
      <dgm:prSet presAssocID="{F782ACB2-4612-4553-92E3-6A48A4C26154}" presName="cycle" presStyleCnt="0">
        <dgm:presLayoutVars>
          <dgm:dir/>
          <dgm:resizeHandles val="exact"/>
        </dgm:presLayoutVars>
      </dgm:prSet>
      <dgm:spPr/>
    </dgm:pt>
    <dgm:pt modelId="{E2BDA289-9E7F-43D2-8E8A-C602380955F6}" type="pres">
      <dgm:prSet presAssocID="{9A1F1B22-1A75-4833-B4FC-5FEA5518B765}" presName="node" presStyleLbl="node1" presStyleIdx="0" presStyleCnt="48">
        <dgm:presLayoutVars>
          <dgm:bulletEnabled val="1"/>
        </dgm:presLayoutVars>
      </dgm:prSet>
      <dgm:spPr/>
    </dgm:pt>
    <dgm:pt modelId="{4B717A0F-8771-4A45-B6AA-FD732A724C9E}" type="pres">
      <dgm:prSet presAssocID="{32453084-7F49-49B4-89FA-E306CC4C9552}" presName="sibTrans" presStyleLbl="sibTrans2D1" presStyleIdx="0" presStyleCnt="48" custLinFactX="356471" custLinFactNeighborX="400000"/>
      <dgm:spPr/>
    </dgm:pt>
    <dgm:pt modelId="{218F701D-8780-41D0-BCC2-CE1F9EE4B4A8}" type="pres">
      <dgm:prSet presAssocID="{32453084-7F49-49B4-89FA-E306CC4C9552}" presName="connectorText" presStyleLbl="sibTrans2D1" presStyleIdx="0" presStyleCnt="48"/>
      <dgm:spPr/>
    </dgm:pt>
    <dgm:pt modelId="{FD731FF4-9760-4231-AA26-446560B181EB}" type="pres">
      <dgm:prSet presAssocID="{9C07C544-A240-4FE5-8E59-C412CDCC06A5}" presName="node" presStyleLbl="node1" presStyleIdx="1" presStyleCnt="48">
        <dgm:presLayoutVars>
          <dgm:bulletEnabled val="1"/>
        </dgm:presLayoutVars>
      </dgm:prSet>
      <dgm:spPr/>
    </dgm:pt>
    <dgm:pt modelId="{A6A09441-8928-4DD4-965E-ACD6B5489F63}" type="pres">
      <dgm:prSet presAssocID="{DA7FF8DD-13B0-4AAC-B0D2-E9BC2FABA4D6}" presName="sibTrans" presStyleLbl="sibTrans2D1" presStyleIdx="1" presStyleCnt="48"/>
      <dgm:spPr/>
    </dgm:pt>
    <dgm:pt modelId="{C46B9099-149F-4D79-B1D7-B378097F05F4}" type="pres">
      <dgm:prSet presAssocID="{DA7FF8DD-13B0-4AAC-B0D2-E9BC2FABA4D6}" presName="connectorText" presStyleLbl="sibTrans2D1" presStyleIdx="1" presStyleCnt="48"/>
      <dgm:spPr/>
    </dgm:pt>
    <dgm:pt modelId="{5A44537F-E502-484A-B54C-161A75387D52}" type="pres">
      <dgm:prSet presAssocID="{5D2C154A-692A-44E2-A041-B9F19C43FEF2}" presName="node" presStyleLbl="node1" presStyleIdx="2" presStyleCnt="48">
        <dgm:presLayoutVars>
          <dgm:bulletEnabled val="1"/>
        </dgm:presLayoutVars>
      </dgm:prSet>
      <dgm:spPr/>
    </dgm:pt>
    <dgm:pt modelId="{BCCD1735-3374-4721-BEF9-11CCD9A2DD48}" type="pres">
      <dgm:prSet presAssocID="{1A0C354F-E76C-464E-99A7-D2B04C140783}" presName="sibTrans" presStyleLbl="sibTrans2D1" presStyleIdx="2" presStyleCnt="48"/>
      <dgm:spPr/>
    </dgm:pt>
    <dgm:pt modelId="{5207087E-FC7B-4DE7-941A-D0D7D77D43CA}" type="pres">
      <dgm:prSet presAssocID="{1A0C354F-E76C-464E-99A7-D2B04C140783}" presName="connectorText" presStyleLbl="sibTrans2D1" presStyleIdx="2" presStyleCnt="48"/>
      <dgm:spPr/>
    </dgm:pt>
    <dgm:pt modelId="{B0608ED5-E7DC-4C39-8859-B8C85F521F9C}" type="pres">
      <dgm:prSet presAssocID="{536B3E92-95AA-4297-BDB8-F29269D6299E}" presName="node" presStyleLbl="node1" presStyleIdx="3" presStyleCnt="48">
        <dgm:presLayoutVars>
          <dgm:bulletEnabled val="1"/>
        </dgm:presLayoutVars>
      </dgm:prSet>
      <dgm:spPr/>
    </dgm:pt>
    <dgm:pt modelId="{E212FFF4-9223-45FB-8A97-08FC78EC227F}" type="pres">
      <dgm:prSet presAssocID="{8AE02D32-89F4-4BA1-BFB8-062B90AF7C26}" presName="sibTrans" presStyleLbl="sibTrans2D1" presStyleIdx="3" presStyleCnt="48"/>
      <dgm:spPr/>
    </dgm:pt>
    <dgm:pt modelId="{1FA59E5A-50A4-47E4-96D2-6EF9AAAC1164}" type="pres">
      <dgm:prSet presAssocID="{8AE02D32-89F4-4BA1-BFB8-062B90AF7C26}" presName="connectorText" presStyleLbl="sibTrans2D1" presStyleIdx="3" presStyleCnt="48"/>
      <dgm:spPr/>
    </dgm:pt>
    <dgm:pt modelId="{3B48658E-4174-41EC-ADC5-04F09B98E8AE}" type="pres">
      <dgm:prSet presAssocID="{9767C2C5-7A9B-4BF9-AEDC-08BB61E68CEC}" presName="node" presStyleLbl="node1" presStyleIdx="4" presStyleCnt="48">
        <dgm:presLayoutVars>
          <dgm:bulletEnabled val="1"/>
        </dgm:presLayoutVars>
      </dgm:prSet>
      <dgm:spPr/>
    </dgm:pt>
    <dgm:pt modelId="{7E28017C-69F1-4CCF-A6D7-885616A2628E}" type="pres">
      <dgm:prSet presAssocID="{5DE56BE3-5DC5-48D1-BB0A-6EB62A83E2E3}" presName="sibTrans" presStyleLbl="sibTrans2D1" presStyleIdx="4" presStyleCnt="48"/>
      <dgm:spPr/>
    </dgm:pt>
    <dgm:pt modelId="{DEE6E533-E546-47B9-9D29-1053972B7A59}" type="pres">
      <dgm:prSet presAssocID="{5DE56BE3-5DC5-48D1-BB0A-6EB62A83E2E3}" presName="connectorText" presStyleLbl="sibTrans2D1" presStyleIdx="4" presStyleCnt="48"/>
      <dgm:spPr/>
    </dgm:pt>
    <dgm:pt modelId="{4B6FF1D5-139C-4A9E-BE2A-C9C2976A9B90}" type="pres">
      <dgm:prSet presAssocID="{29610E26-1393-448B-8FD6-78061450B16B}" presName="node" presStyleLbl="node1" presStyleIdx="5" presStyleCnt="48">
        <dgm:presLayoutVars>
          <dgm:bulletEnabled val="1"/>
        </dgm:presLayoutVars>
      </dgm:prSet>
      <dgm:spPr/>
    </dgm:pt>
    <dgm:pt modelId="{E231C36B-28CA-4A1A-A65A-7FC8C917C670}" type="pres">
      <dgm:prSet presAssocID="{4E475F1B-56A2-420F-8D83-9A7AC5B9161D}" presName="sibTrans" presStyleLbl="sibTrans2D1" presStyleIdx="5" presStyleCnt="48"/>
      <dgm:spPr/>
    </dgm:pt>
    <dgm:pt modelId="{0F935747-2475-4B54-A4BD-D00DA4235B83}" type="pres">
      <dgm:prSet presAssocID="{4E475F1B-56A2-420F-8D83-9A7AC5B9161D}" presName="connectorText" presStyleLbl="sibTrans2D1" presStyleIdx="5" presStyleCnt="48"/>
      <dgm:spPr/>
    </dgm:pt>
    <dgm:pt modelId="{5955EC28-6A5B-4854-97FD-56BF004F7A93}" type="pres">
      <dgm:prSet presAssocID="{59F5D80D-D394-4DA8-B1EE-BFD2C35E8698}" presName="node" presStyleLbl="node1" presStyleIdx="6" presStyleCnt="48">
        <dgm:presLayoutVars>
          <dgm:bulletEnabled val="1"/>
        </dgm:presLayoutVars>
      </dgm:prSet>
      <dgm:spPr/>
    </dgm:pt>
    <dgm:pt modelId="{7418C013-9F65-49B4-8AB4-02A8A7E8B2B1}" type="pres">
      <dgm:prSet presAssocID="{A4FDAD97-0EA5-45C9-8762-1408CDFC1A27}" presName="sibTrans" presStyleLbl="sibTrans2D1" presStyleIdx="6" presStyleCnt="48"/>
      <dgm:spPr/>
    </dgm:pt>
    <dgm:pt modelId="{DCCECA40-1E8E-4612-B823-692DCCBD1EA3}" type="pres">
      <dgm:prSet presAssocID="{A4FDAD97-0EA5-45C9-8762-1408CDFC1A27}" presName="connectorText" presStyleLbl="sibTrans2D1" presStyleIdx="6" presStyleCnt="48"/>
      <dgm:spPr/>
    </dgm:pt>
    <dgm:pt modelId="{C8C314CB-BC52-4B5D-9A9E-2549904458B0}" type="pres">
      <dgm:prSet presAssocID="{1BD29E34-8916-45A9-80A6-58C4AB44DFF5}" presName="node" presStyleLbl="node1" presStyleIdx="7" presStyleCnt="48">
        <dgm:presLayoutVars>
          <dgm:bulletEnabled val="1"/>
        </dgm:presLayoutVars>
      </dgm:prSet>
      <dgm:spPr/>
    </dgm:pt>
    <dgm:pt modelId="{8D184F9F-78A9-45D9-9804-0F8032DE26A6}" type="pres">
      <dgm:prSet presAssocID="{25DF600C-192F-49B2-930A-B89C27D1471E}" presName="sibTrans" presStyleLbl="sibTrans2D1" presStyleIdx="7" presStyleCnt="48"/>
      <dgm:spPr/>
    </dgm:pt>
    <dgm:pt modelId="{C8C1E075-9C61-4E77-BBAB-A2307E2F9662}" type="pres">
      <dgm:prSet presAssocID="{25DF600C-192F-49B2-930A-B89C27D1471E}" presName="connectorText" presStyleLbl="sibTrans2D1" presStyleIdx="7" presStyleCnt="48"/>
      <dgm:spPr/>
    </dgm:pt>
    <dgm:pt modelId="{18E08B15-C0D9-4DCD-9841-29CB326A1D96}" type="pres">
      <dgm:prSet presAssocID="{BCD4B6D1-2E17-4359-A953-212A9B519E85}" presName="node" presStyleLbl="node1" presStyleIdx="8" presStyleCnt="48">
        <dgm:presLayoutVars>
          <dgm:bulletEnabled val="1"/>
        </dgm:presLayoutVars>
      </dgm:prSet>
      <dgm:spPr/>
    </dgm:pt>
    <dgm:pt modelId="{7D136A40-4E7A-4E9A-9C18-C15FEB3E9255}" type="pres">
      <dgm:prSet presAssocID="{EAE485E3-A2DC-422A-B964-163E72C7D527}" presName="sibTrans" presStyleLbl="sibTrans2D1" presStyleIdx="8" presStyleCnt="48"/>
      <dgm:spPr/>
    </dgm:pt>
    <dgm:pt modelId="{6C5B256C-6505-4283-9CD0-6230D6E52DC7}" type="pres">
      <dgm:prSet presAssocID="{EAE485E3-A2DC-422A-B964-163E72C7D527}" presName="connectorText" presStyleLbl="sibTrans2D1" presStyleIdx="8" presStyleCnt="48"/>
      <dgm:spPr/>
    </dgm:pt>
    <dgm:pt modelId="{09497094-52B8-416E-9902-37FB4C94E7F2}" type="pres">
      <dgm:prSet presAssocID="{57830796-B9E1-440E-A924-530949252A0A}" presName="node" presStyleLbl="node1" presStyleIdx="9" presStyleCnt="48">
        <dgm:presLayoutVars>
          <dgm:bulletEnabled val="1"/>
        </dgm:presLayoutVars>
      </dgm:prSet>
      <dgm:spPr/>
    </dgm:pt>
    <dgm:pt modelId="{260B842C-BA56-4835-9181-EEB1DAD49F6C}" type="pres">
      <dgm:prSet presAssocID="{672359C6-6889-48DE-9B06-BCF13E50CF81}" presName="sibTrans" presStyleLbl="sibTrans2D1" presStyleIdx="9" presStyleCnt="48"/>
      <dgm:spPr/>
    </dgm:pt>
    <dgm:pt modelId="{9195B8AE-7F75-4B45-A773-A3DB3F151B7F}" type="pres">
      <dgm:prSet presAssocID="{672359C6-6889-48DE-9B06-BCF13E50CF81}" presName="connectorText" presStyleLbl="sibTrans2D1" presStyleIdx="9" presStyleCnt="48"/>
      <dgm:spPr/>
    </dgm:pt>
    <dgm:pt modelId="{07EB8474-810E-4E8A-BE93-02F62BBDD45D}" type="pres">
      <dgm:prSet presAssocID="{9EC183D0-3CE1-4A18-882B-49A4F305FE23}" presName="node" presStyleLbl="node1" presStyleIdx="10" presStyleCnt="48">
        <dgm:presLayoutVars>
          <dgm:bulletEnabled val="1"/>
        </dgm:presLayoutVars>
      </dgm:prSet>
      <dgm:spPr/>
    </dgm:pt>
    <dgm:pt modelId="{ADC3AC42-E194-4C29-8A28-ABEC2168A2B9}" type="pres">
      <dgm:prSet presAssocID="{FC636A7A-CAD8-4393-9B2E-188CE112CD10}" presName="sibTrans" presStyleLbl="sibTrans2D1" presStyleIdx="10" presStyleCnt="48"/>
      <dgm:spPr/>
    </dgm:pt>
    <dgm:pt modelId="{FFA97E59-6B24-429C-9B6D-8968FB096363}" type="pres">
      <dgm:prSet presAssocID="{FC636A7A-CAD8-4393-9B2E-188CE112CD10}" presName="connectorText" presStyleLbl="sibTrans2D1" presStyleIdx="10" presStyleCnt="48"/>
      <dgm:spPr/>
    </dgm:pt>
    <dgm:pt modelId="{38A7A843-117D-4A8F-B652-3F637D1BA054}" type="pres">
      <dgm:prSet presAssocID="{1BCBAE4C-8C90-4307-A8B1-A7F25B803D11}" presName="node" presStyleLbl="node1" presStyleIdx="11" presStyleCnt="48">
        <dgm:presLayoutVars>
          <dgm:bulletEnabled val="1"/>
        </dgm:presLayoutVars>
      </dgm:prSet>
      <dgm:spPr/>
    </dgm:pt>
    <dgm:pt modelId="{24192AE1-AC5A-408F-93E2-35778550FA02}" type="pres">
      <dgm:prSet presAssocID="{9E68FA1B-32E4-4D3A-BDA9-F245DF7037EF}" presName="sibTrans" presStyleLbl="sibTrans2D1" presStyleIdx="11" presStyleCnt="48"/>
      <dgm:spPr/>
    </dgm:pt>
    <dgm:pt modelId="{9DB23D75-0980-4D96-93A1-727F2883C95B}" type="pres">
      <dgm:prSet presAssocID="{9E68FA1B-32E4-4D3A-BDA9-F245DF7037EF}" presName="connectorText" presStyleLbl="sibTrans2D1" presStyleIdx="11" presStyleCnt="48"/>
      <dgm:spPr/>
    </dgm:pt>
    <dgm:pt modelId="{8B74F080-8313-4728-B1E9-D87A06E9E800}" type="pres">
      <dgm:prSet presAssocID="{05F9165C-A234-4634-B1A7-DCB7BA68D40C}" presName="node" presStyleLbl="node1" presStyleIdx="12" presStyleCnt="48">
        <dgm:presLayoutVars>
          <dgm:bulletEnabled val="1"/>
        </dgm:presLayoutVars>
      </dgm:prSet>
      <dgm:spPr/>
    </dgm:pt>
    <dgm:pt modelId="{99F13AA2-4621-4753-B0A6-6FC776CD84C9}" type="pres">
      <dgm:prSet presAssocID="{68C3C81B-18E8-41C4-BFC6-2C443E6EE655}" presName="sibTrans" presStyleLbl="sibTrans2D1" presStyleIdx="12" presStyleCnt="48"/>
      <dgm:spPr/>
    </dgm:pt>
    <dgm:pt modelId="{475F5446-5D8A-42DC-B2B6-79D834AEB429}" type="pres">
      <dgm:prSet presAssocID="{68C3C81B-18E8-41C4-BFC6-2C443E6EE655}" presName="connectorText" presStyleLbl="sibTrans2D1" presStyleIdx="12" presStyleCnt="48"/>
      <dgm:spPr/>
    </dgm:pt>
    <dgm:pt modelId="{C238A059-EBCB-4E8A-9C70-350A7112246D}" type="pres">
      <dgm:prSet presAssocID="{8F63D31F-83CD-4DB9-A0F4-0D259C5817DB}" presName="node" presStyleLbl="node1" presStyleIdx="13" presStyleCnt="48">
        <dgm:presLayoutVars>
          <dgm:bulletEnabled val="1"/>
        </dgm:presLayoutVars>
      </dgm:prSet>
      <dgm:spPr/>
    </dgm:pt>
    <dgm:pt modelId="{212C9A88-24C2-4EF4-87D7-A81CF4BE3FA0}" type="pres">
      <dgm:prSet presAssocID="{A4F909E9-C1CF-4770-B928-FEF6E41B5333}" presName="sibTrans" presStyleLbl="sibTrans2D1" presStyleIdx="13" presStyleCnt="48"/>
      <dgm:spPr/>
    </dgm:pt>
    <dgm:pt modelId="{6E753D97-6691-46AF-88CF-60F766A84A1F}" type="pres">
      <dgm:prSet presAssocID="{A4F909E9-C1CF-4770-B928-FEF6E41B5333}" presName="connectorText" presStyleLbl="sibTrans2D1" presStyleIdx="13" presStyleCnt="48"/>
      <dgm:spPr/>
    </dgm:pt>
    <dgm:pt modelId="{FA3F2989-2837-4DF6-B22E-22C68B74BA10}" type="pres">
      <dgm:prSet presAssocID="{F001FD18-B1D7-4F34-A7E1-10B3A14FEF0D}" presName="node" presStyleLbl="node1" presStyleIdx="14" presStyleCnt="48">
        <dgm:presLayoutVars>
          <dgm:bulletEnabled val="1"/>
        </dgm:presLayoutVars>
      </dgm:prSet>
      <dgm:spPr/>
    </dgm:pt>
    <dgm:pt modelId="{15716786-4673-40EB-986D-12C422D02B97}" type="pres">
      <dgm:prSet presAssocID="{59F6F98C-7F28-44B6-AA26-C56ABFEA206B}" presName="sibTrans" presStyleLbl="sibTrans2D1" presStyleIdx="14" presStyleCnt="48"/>
      <dgm:spPr/>
    </dgm:pt>
    <dgm:pt modelId="{3A6E871C-7643-432C-BA91-2EA3E7F745CE}" type="pres">
      <dgm:prSet presAssocID="{59F6F98C-7F28-44B6-AA26-C56ABFEA206B}" presName="connectorText" presStyleLbl="sibTrans2D1" presStyleIdx="14" presStyleCnt="48"/>
      <dgm:spPr/>
    </dgm:pt>
    <dgm:pt modelId="{E7F9412A-75FE-4263-8476-D8B02CF380F3}" type="pres">
      <dgm:prSet presAssocID="{5F8AB2A9-0DCE-42A5-8039-31C151CDBC91}" presName="node" presStyleLbl="node1" presStyleIdx="15" presStyleCnt="48">
        <dgm:presLayoutVars>
          <dgm:bulletEnabled val="1"/>
        </dgm:presLayoutVars>
      </dgm:prSet>
      <dgm:spPr/>
    </dgm:pt>
    <dgm:pt modelId="{C56F56FD-84C6-4D21-967A-719399DE2081}" type="pres">
      <dgm:prSet presAssocID="{64CB26BA-1509-422C-B1F7-93A921D3337E}" presName="sibTrans" presStyleLbl="sibTrans2D1" presStyleIdx="15" presStyleCnt="48"/>
      <dgm:spPr/>
    </dgm:pt>
    <dgm:pt modelId="{87FF38F8-EEE0-4803-AB19-2605759EE272}" type="pres">
      <dgm:prSet presAssocID="{64CB26BA-1509-422C-B1F7-93A921D3337E}" presName="connectorText" presStyleLbl="sibTrans2D1" presStyleIdx="15" presStyleCnt="48"/>
      <dgm:spPr/>
    </dgm:pt>
    <dgm:pt modelId="{430AD93E-9CDA-40BE-8BB8-B35AB1DDED73}" type="pres">
      <dgm:prSet presAssocID="{7D49664A-84DE-42F7-9866-9BFD9F3DDC7A}" presName="node" presStyleLbl="node1" presStyleIdx="16" presStyleCnt="48">
        <dgm:presLayoutVars>
          <dgm:bulletEnabled val="1"/>
        </dgm:presLayoutVars>
      </dgm:prSet>
      <dgm:spPr/>
    </dgm:pt>
    <dgm:pt modelId="{D3BDAC4B-F2DB-44A0-907D-A108463FB1C3}" type="pres">
      <dgm:prSet presAssocID="{BAC2B8D5-2C5B-4AE8-BBDD-D8E76DCD8C2E}" presName="sibTrans" presStyleLbl="sibTrans2D1" presStyleIdx="16" presStyleCnt="48"/>
      <dgm:spPr/>
    </dgm:pt>
    <dgm:pt modelId="{5B2F39AC-1722-4B2A-8F41-3B9574CC55A3}" type="pres">
      <dgm:prSet presAssocID="{BAC2B8D5-2C5B-4AE8-BBDD-D8E76DCD8C2E}" presName="connectorText" presStyleLbl="sibTrans2D1" presStyleIdx="16" presStyleCnt="48"/>
      <dgm:spPr/>
    </dgm:pt>
    <dgm:pt modelId="{EB66E90A-B112-40E2-B773-B1A59659C6EB}" type="pres">
      <dgm:prSet presAssocID="{39148D83-4879-4E9B-AE84-10D20CF147C3}" presName="node" presStyleLbl="node1" presStyleIdx="17" presStyleCnt="48">
        <dgm:presLayoutVars>
          <dgm:bulletEnabled val="1"/>
        </dgm:presLayoutVars>
      </dgm:prSet>
      <dgm:spPr/>
    </dgm:pt>
    <dgm:pt modelId="{CBD13A52-164D-4181-A713-C4AFB6DAEA44}" type="pres">
      <dgm:prSet presAssocID="{901D3EC9-C2CB-4B80-BFE1-3F4CF8FDB584}" presName="sibTrans" presStyleLbl="sibTrans2D1" presStyleIdx="17" presStyleCnt="48"/>
      <dgm:spPr/>
    </dgm:pt>
    <dgm:pt modelId="{2175C402-001B-40BA-8C7B-63F19533545A}" type="pres">
      <dgm:prSet presAssocID="{901D3EC9-C2CB-4B80-BFE1-3F4CF8FDB584}" presName="connectorText" presStyleLbl="sibTrans2D1" presStyleIdx="17" presStyleCnt="48"/>
      <dgm:spPr/>
    </dgm:pt>
    <dgm:pt modelId="{816E1FA3-2B38-45F9-AB8C-0EEB2788EE42}" type="pres">
      <dgm:prSet presAssocID="{AAACDA48-029D-447D-9AE8-BF1CB90887F8}" presName="node" presStyleLbl="node1" presStyleIdx="18" presStyleCnt="48">
        <dgm:presLayoutVars>
          <dgm:bulletEnabled val="1"/>
        </dgm:presLayoutVars>
      </dgm:prSet>
      <dgm:spPr/>
    </dgm:pt>
    <dgm:pt modelId="{3D5573F2-E421-4699-B499-E5F129AA7C1F}" type="pres">
      <dgm:prSet presAssocID="{35443D96-6A67-478A-A544-1C8155B5F62C}" presName="sibTrans" presStyleLbl="sibTrans2D1" presStyleIdx="18" presStyleCnt="48"/>
      <dgm:spPr/>
    </dgm:pt>
    <dgm:pt modelId="{561EA9DD-738C-4E13-ADB0-3CCC3950F092}" type="pres">
      <dgm:prSet presAssocID="{35443D96-6A67-478A-A544-1C8155B5F62C}" presName="connectorText" presStyleLbl="sibTrans2D1" presStyleIdx="18" presStyleCnt="48"/>
      <dgm:spPr/>
    </dgm:pt>
    <dgm:pt modelId="{1791F869-F782-403E-9EEE-8485296AB1DC}" type="pres">
      <dgm:prSet presAssocID="{C123F58B-2F00-4731-8318-EA8BAA60A69D}" presName="node" presStyleLbl="node1" presStyleIdx="19" presStyleCnt="48">
        <dgm:presLayoutVars>
          <dgm:bulletEnabled val="1"/>
        </dgm:presLayoutVars>
      </dgm:prSet>
      <dgm:spPr/>
    </dgm:pt>
    <dgm:pt modelId="{EDD308D6-556F-4E65-A02C-12C45C150755}" type="pres">
      <dgm:prSet presAssocID="{CA72D8A3-9D41-4F98-98F7-F56B1CBA674F}" presName="sibTrans" presStyleLbl="sibTrans2D1" presStyleIdx="19" presStyleCnt="48"/>
      <dgm:spPr/>
    </dgm:pt>
    <dgm:pt modelId="{0622AEEF-FEE1-41CF-A694-BB87DF404F74}" type="pres">
      <dgm:prSet presAssocID="{CA72D8A3-9D41-4F98-98F7-F56B1CBA674F}" presName="connectorText" presStyleLbl="sibTrans2D1" presStyleIdx="19" presStyleCnt="48"/>
      <dgm:spPr/>
    </dgm:pt>
    <dgm:pt modelId="{FB762D63-E97E-4D71-BE53-DE8DBC2C1724}" type="pres">
      <dgm:prSet presAssocID="{312A5487-8CD4-49FA-9CB2-6003233688EF}" presName="node" presStyleLbl="node1" presStyleIdx="20" presStyleCnt="48">
        <dgm:presLayoutVars>
          <dgm:bulletEnabled val="1"/>
        </dgm:presLayoutVars>
      </dgm:prSet>
      <dgm:spPr/>
    </dgm:pt>
    <dgm:pt modelId="{EC905E59-477F-4D62-B2EE-61B86BF0663B}" type="pres">
      <dgm:prSet presAssocID="{A241EA7C-0AE6-49DA-868A-F7E41DB8331E}" presName="sibTrans" presStyleLbl="sibTrans2D1" presStyleIdx="20" presStyleCnt="48"/>
      <dgm:spPr/>
    </dgm:pt>
    <dgm:pt modelId="{0C7C01B0-8BE9-4115-9C55-5F785CB9F95D}" type="pres">
      <dgm:prSet presAssocID="{A241EA7C-0AE6-49DA-868A-F7E41DB8331E}" presName="connectorText" presStyleLbl="sibTrans2D1" presStyleIdx="20" presStyleCnt="48"/>
      <dgm:spPr/>
    </dgm:pt>
    <dgm:pt modelId="{96947AF0-965B-4F9B-B692-11B522E20C19}" type="pres">
      <dgm:prSet presAssocID="{1597604F-E09E-4305-A881-A6C94B72922F}" presName="node" presStyleLbl="node1" presStyleIdx="21" presStyleCnt="48">
        <dgm:presLayoutVars>
          <dgm:bulletEnabled val="1"/>
        </dgm:presLayoutVars>
      </dgm:prSet>
      <dgm:spPr/>
    </dgm:pt>
    <dgm:pt modelId="{C5631367-2D87-4B2B-B2C5-CE6B323DF7FA}" type="pres">
      <dgm:prSet presAssocID="{0A68E33F-9E89-4D62-9E2C-1BD50C85F7CD}" presName="sibTrans" presStyleLbl="sibTrans2D1" presStyleIdx="21" presStyleCnt="48"/>
      <dgm:spPr/>
    </dgm:pt>
    <dgm:pt modelId="{5EB0D98E-0F20-43A6-80D5-B3B233B0809C}" type="pres">
      <dgm:prSet presAssocID="{0A68E33F-9E89-4D62-9E2C-1BD50C85F7CD}" presName="connectorText" presStyleLbl="sibTrans2D1" presStyleIdx="21" presStyleCnt="48"/>
      <dgm:spPr/>
    </dgm:pt>
    <dgm:pt modelId="{55735BFC-D4F1-4100-BCD7-BD7015A20F24}" type="pres">
      <dgm:prSet presAssocID="{2EBE9275-B468-4EB1-8E25-88D20111E7BA}" presName="node" presStyleLbl="node1" presStyleIdx="22" presStyleCnt="48" custRadScaleRad="97701" custRadScaleInc="96397">
        <dgm:presLayoutVars>
          <dgm:bulletEnabled val="1"/>
        </dgm:presLayoutVars>
      </dgm:prSet>
      <dgm:spPr/>
    </dgm:pt>
    <dgm:pt modelId="{DE861B79-D5E8-45CE-B3D7-7B4663C08343}" type="pres">
      <dgm:prSet presAssocID="{1DDDDFBA-4D76-49F6-8700-D108F438751F}" presName="sibTrans" presStyleLbl="sibTrans2D1" presStyleIdx="22" presStyleCnt="48"/>
      <dgm:spPr/>
    </dgm:pt>
    <dgm:pt modelId="{580499F6-BF8C-4CF2-8E19-422B1FEA8F54}" type="pres">
      <dgm:prSet presAssocID="{1DDDDFBA-4D76-49F6-8700-D108F438751F}" presName="connectorText" presStyleLbl="sibTrans2D1" presStyleIdx="22" presStyleCnt="48"/>
      <dgm:spPr/>
    </dgm:pt>
    <dgm:pt modelId="{B163F2E1-C224-4C1F-8BF1-B257F8DA90F1}" type="pres">
      <dgm:prSet presAssocID="{7526D0BF-45A5-478F-9A5B-EE961A48FCDF}" presName="node" presStyleLbl="node1" presStyleIdx="23" presStyleCnt="48">
        <dgm:presLayoutVars>
          <dgm:bulletEnabled val="1"/>
        </dgm:presLayoutVars>
      </dgm:prSet>
      <dgm:spPr/>
    </dgm:pt>
    <dgm:pt modelId="{28C21F8D-7890-436C-ABC3-A76D9C048DC6}" type="pres">
      <dgm:prSet presAssocID="{4DD6BCFF-384A-4E50-9E9B-FEA1467E91EE}" presName="sibTrans" presStyleLbl="sibTrans2D1" presStyleIdx="23" presStyleCnt="48"/>
      <dgm:spPr/>
    </dgm:pt>
    <dgm:pt modelId="{5D40974C-DFE4-484E-A2B9-E3E4D2DEBED9}" type="pres">
      <dgm:prSet presAssocID="{4DD6BCFF-384A-4E50-9E9B-FEA1467E91EE}" presName="connectorText" presStyleLbl="sibTrans2D1" presStyleIdx="23" presStyleCnt="48"/>
      <dgm:spPr/>
    </dgm:pt>
    <dgm:pt modelId="{B297DBDA-41C8-403B-A287-2DE0B2B2F734}" type="pres">
      <dgm:prSet presAssocID="{4391FAD7-E5E1-4ADD-BABB-49D666A6C4A7}" presName="node" presStyleLbl="node1" presStyleIdx="24" presStyleCnt="48">
        <dgm:presLayoutVars>
          <dgm:bulletEnabled val="1"/>
        </dgm:presLayoutVars>
      </dgm:prSet>
      <dgm:spPr/>
    </dgm:pt>
    <dgm:pt modelId="{6CB910F7-627A-416A-9AE0-0E9818681229}" type="pres">
      <dgm:prSet presAssocID="{B5C9AB9C-C866-47C2-B79F-DC6148AB2159}" presName="sibTrans" presStyleLbl="sibTrans2D1" presStyleIdx="24" presStyleCnt="48"/>
      <dgm:spPr/>
    </dgm:pt>
    <dgm:pt modelId="{DD733C23-EA87-4BF0-821E-87250C1EEDBA}" type="pres">
      <dgm:prSet presAssocID="{B5C9AB9C-C866-47C2-B79F-DC6148AB2159}" presName="connectorText" presStyleLbl="sibTrans2D1" presStyleIdx="24" presStyleCnt="48"/>
      <dgm:spPr/>
    </dgm:pt>
    <dgm:pt modelId="{C99B1DB8-B0AD-4FE5-84DC-CD9571D15F74}" type="pres">
      <dgm:prSet presAssocID="{DF292957-65C8-4776-85F8-AE26E3681959}" presName="node" presStyleLbl="node1" presStyleIdx="25" presStyleCnt="48">
        <dgm:presLayoutVars>
          <dgm:bulletEnabled val="1"/>
        </dgm:presLayoutVars>
      </dgm:prSet>
      <dgm:spPr/>
    </dgm:pt>
    <dgm:pt modelId="{2EBD388A-825F-4832-8A74-827A6C7E3368}" type="pres">
      <dgm:prSet presAssocID="{2B571596-2306-4648-89E7-BD54FEF25627}" presName="sibTrans" presStyleLbl="sibTrans2D1" presStyleIdx="25" presStyleCnt="48"/>
      <dgm:spPr/>
    </dgm:pt>
    <dgm:pt modelId="{2B64C12D-7C38-4E3C-BB67-21E0181FD51F}" type="pres">
      <dgm:prSet presAssocID="{2B571596-2306-4648-89E7-BD54FEF25627}" presName="connectorText" presStyleLbl="sibTrans2D1" presStyleIdx="25" presStyleCnt="48"/>
      <dgm:spPr/>
    </dgm:pt>
    <dgm:pt modelId="{54435782-E9E7-4F85-8EE9-B762378628C5}" type="pres">
      <dgm:prSet presAssocID="{BA244016-B941-46B9-B2A4-AA50A300C9B1}" presName="node" presStyleLbl="node1" presStyleIdx="26" presStyleCnt="48">
        <dgm:presLayoutVars>
          <dgm:bulletEnabled val="1"/>
        </dgm:presLayoutVars>
      </dgm:prSet>
      <dgm:spPr/>
    </dgm:pt>
    <dgm:pt modelId="{2EA5A0E0-D734-4B00-A1FA-65E8CB15031C}" type="pres">
      <dgm:prSet presAssocID="{12ED0D91-6CB8-4B92-ABBE-16130FA2E610}" presName="sibTrans" presStyleLbl="sibTrans2D1" presStyleIdx="26" presStyleCnt="48"/>
      <dgm:spPr/>
    </dgm:pt>
    <dgm:pt modelId="{3966764B-E5F3-4CFC-A881-5984C06723CB}" type="pres">
      <dgm:prSet presAssocID="{12ED0D91-6CB8-4B92-ABBE-16130FA2E610}" presName="connectorText" presStyleLbl="sibTrans2D1" presStyleIdx="26" presStyleCnt="48"/>
      <dgm:spPr/>
    </dgm:pt>
    <dgm:pt modelId="{CDE86F57-8E75-4885-99A7-4D78278841E9}" type="pres">
      <dgm:prSet presAssocID="{ED3E6817-CA99-4A92-9672-7767C60D3AFC}" presName="node" presStyleLbl="node1" presStyleIdx="27" presStyleCnt="48">
        <dgm:presLayoutVars>
          <dgm:bulletEnabled val="1"/>
        </dgm:presLayoutVars>
      </dgm:prSet>
      <dgm:spPr/>
    </dgm:pt>
    <dgm:pt modelId="{A0769171-C666-4FF2-B3B0-56A5612FFB02}" type="pres">
      <dgm:prSet presAssocID="{74E4A9B3-3139-47CD-AD62-A42D0EB3995C}" presName="sibTrans" presStyleLbl="sibTrans2D1" presStyleIdx="27" presStyleCnt="48"/>
      <dgm:spPr/>
    </dgm:pt>
    <dgm:pt modelId="{7B2C094D-5B84-400D-88A5-467C86404646}" type="pres">
      <dgm:prSet presAssocID="{74E4A9B3-3139-47CD-AD62-A42D0EB3995C}" presName="connectorText" presStyleLbl="sibTrans2D1" presStyleIdx="27" presStyleCnt="48"/>
      <dgm:spPr/>
    </dgm:pt>
    <dgm:pt modelId="{9DEC7CBC-8051-4551-94AA-2377EFF8A353}" type="pres">
      <dgm:prSet presAssocID="{A26368B7-1095-4A58-BFE6-7B8629CCDB76}" presName="node" presStyleLbl="node1" presStyleIdx="28" presStyleCnt="48">
        <dgm:presLayoutVars>
          <dgm:bulletEnabled val="1"/>
        </dgm:presLayoutVars>
      </dgm:prSet>
      <dgm:spPr/>
    </dgm:pt>
    <dgm:pt modelId="{83D03F91-A8FE-4A56-A9F0-21F8696B64A1}" type="pres">
      <dgm:prSet presAssocID="{69DBDE16-2128-423C-AB04-D3C2C0881A38}" presName="sibTrans" presStyleLbl="sibTrans2D1" presStyleIdx="28" presStyleCnt="48"/>
      <dgm:spPr/>
    </dgm:pt>
    <dgm:pt modelId="{A52815B2-9F64-4E57-9CA8-0D6C5ACB4DE9}" type="pres">
      <dgm:prSet presAssocID="{69DBDE16-2128-423C-AB04-D3C2C0881A38}" presName="connectorText" presStyleLbl="sibTrans2D1" presStyleIdx="28" presStyleCnt="48"/>
      <dgm:spPr/>
    </dgm:pt>
    <dgm:pt modelId="{D9F7CAE3-C01B-4758-A92D-BE4DEABF1CC9}" type="pres">
      <dgm:prSet presAssocID="{B2133BDF-4000-4B5B-AE40-987170B1B61F}" presName="node" presStyleLbl="node1" presStyleIdx="29" presStyleCnt="48">
        <dgm:presLayoutVars>
          <dgm:bulletEnabled val="1"/>
        </dgm:presLayoutVars>
      </dgm:prSet>
      <dgm:spPr/>
    </dgm:pt>
    <dgm:pt modelId="{6FDF4861-3D9E-4C44-8A76-CB261CA08A3D}" type="pres">
      <dgm:prSet presAssocID="{F8A8AFFD-E262-4C58-84FA-CA9933DA9A32}" presName="sibTrans" presStyleLbl="sibTrans2D1" presStyleIdx="29" presStyleCnt="48"/>
      <dgm:spPr/>
    </dgm:pt>
    <dgm:pt modelId="{852FF442-59AB-47FA-976D-352D933D04DA}" type="pres">
      <dgm:prSet presAssocID="{F8A8AFFD-E262-4C58-84FA-CA9933DA9A32}" presName="connectorText" presStyleLbl="sibTrans2D1" presStyleIdx="29" presStyleCnt="48"/>
      <dgm:spPr/>
    </dgm:pt>
    <dgm:pt modelId="{6EBA7549-78C0-447A-A63C-4A8563F87F58}" type="pres">
      <dgm:prSet presAssocID="{56EE6181-8957-4FE0-91F7-0E7767321D74}" presName="node" presStyleLbl="node1" presStyleIdx="30" presStyleCnt="48">
        <dgm:presLayoutVars>
          <dgm:bulletEnabled val="1"/>
        </dgm:presLayoutVars>
      </dgm:prSet>
      <dgm:spPr/>
    </dgm:pt>
    <dgm:pt modelId="{F7AC09C3-F9FA-4334-9744-58F7A351FD8B}" type="pres">
      <dgm:prSet presAssocID="{D7AD315B-0060-4B2C-BA42-07A72CF0DF62}" presName="sibTrans" presStyleLbl="sibTrans2D1" presStyleIdx="30" presStyleCnt="48"/>
      <dgm:spPr/>
    </dgm:pt>
    <dgm:pt modelId="{301FE2EF-9FED-451A-9979-7EA2CEC731F6}" type="pres">
      <dgm:prSet presAssocID="{D7AD315B-0060-4B2C-BA42-07A72CF0DF62}" presName="connectorText" presStyleLbl="sibTrans2D1" presStyleIdx="30" presStyleCnt="48"/>
      <dgm:spPr/>
    </dgm:pt>
    <dgm:pt modelId="{DB7E8DCC-E9E2-41AE-8FAC-BD770394B585}" type="pres">
      <dgm:prSet presAssocID="{F82F01E0-1BCF-432A-834D-D0718C225E79}" presName="node" presStyleLbl="node1" presStyleIdx="31" presStyleCnt="48">
        <dgm:presLayoutVars>
          <dgm:bulletEnabled val="1"/>
        </dgm:presLayoutVars>
      </dgm:prSet>
      <dgm:spPr/>
    </dgm:pt>
    <dgm:pt modelId="{FC934B90-2FD7-4C78-BC82-6495CAA54F71}" type="pres">
      <dgm:prSet presAssocID="{73E57CB0-43F1-4C49-8823-A48B6805997E}" presName="sibTrans" presStyleLbl="sibTrans2D1" presStyleIdx="31" presStyleCnt="48"/>
      <dgm:spPr/>
    </dgm:pt>
    <dgm:pt modelId="{F31A80A4-265E-4576-A76C-69F7407682D5}" type="pres">
      <dgm:prSet presAssocID="{73E57CB0-43F1-4C49-8823-A48B6805997E}" presName="connectorText" presStyleLbl="sibTrans2D1" presStyleIdx="31" presStyleCnt="48"/>
      <dgm:spPr/>
    </dgm:pt>
    <dgm:pt modelId="{7FBA136C-815F-4FB3-A797-A7F155D00FEA}" type="pres">
      <dgm:prSet presAssocID="{69B5AF83-9CA8-4331-BB93-A02B0A37E7C4}" presName="node" presStyleLbl="node1" presStyleIdx="32" presStyleCnt="48">
        <dgm:presLayoutVars>
          <dgm:bulletEnabled val="1"/>
        </dgm:presLayoutVars>
      </dgm:prSet>
      <dgm:spPr/>
    </dgm:pt>
    <dgm:pt modelId="{7A5C7786-EEB7-4840-8AB2-E617DD766E4C}" type="pres">
      <dgm:prSet presAssocID="{6E35783B-B4B9-4AF3-BB68-EC2DB3060BE5}" presName="sibTrans" presStyleLbl="sibTrans2D1" presStyleIdx="32" presStyleCnt="48"/>
      <dgm:spPr/>
    </dgm:pt>
    <dgm:pt modelId="{80DBCA40-2BA0-486C-9739-9EB1943722FB}" type="pres">
      <dgm:prSet presAssocID="{6E35783B-B4B9-4AF3-BB68-EC2DB3060BE5}" presName="connectorText" presStyleLbl="sibTrans2D1" presStyleIdx="32" presStyleCnt="48"/>
      <dgm:spPr/>
    </dgm:pt>
    <dgm:pt modelId="{2B3C09D0-6E4A-4698-ADBA-7CF55040E0C7}" type="pres">
      <dgm:prSet presAssocID="{5A0D382F-1AEE-4869-A6BD-89E7CCC2BA45}" presName="node" presStyleLbl="node1" presStyleIdx="33" presStyleCnt="48">
        <dgm:presLayoutVars>
          <dgm:bulletEnabled val="1"/>
        </dgm:presLayoutVars>
      </dgm:prSet>
      <dgm:spPr/>
    </dgm:pt>
    <dgm:pt modelId="{0B3E9032-3902-463F-B436-0798A35C9EC5}" type="pres">
      <dgm:prSet presAssocID="{86E08DD8-37F0-43EA-A4C6-F12B07A372C7}" presName="sibTrans" presStyleLbl="sibTrans2D1" presStyleIdx="33" presStyleCnt="48"/>
      <dgm:spPr/>
    </dgm:pt>
    <dgm:pt modelId="{41C60BCC-727D-4ED3-BAEB-DB60AA9900A9}" type="pres">
      <dgm:prSet presAssocID="{86E08DD8-37F0-43EA-A4C6-F12B07A372C7}" presName="connectorText" presStyleLbl="sibTrans2D1" presStyleIdx="33" presStyleCnt="48"/>
      <dgm:spPr/>
    </dgm:pt>
    <dgm:pt modelId="{C6CA034B-BB5D-4252-9DC3-E07C2CEC1942}" type="pres">
      <dgm:prSet presAssocID="{6E44D217-0802-4975-8DF8-F7C136B68DB7}" presName="node" presStyleLbl="node1" presStyleIdx="34" presStyleCnt="48">
        <dgm:presLayoutVars>
          <dgm:bulletEnabled val="1"/>
        </dgm:presLayoutVars>
      </dgm:prSet>
      <dgm:spPr/>
    </dgm:pt>
    <dgm:pt modelId="{2F327EB4-0D8B-437E-BB14-A326EA173FCC}" type="pres">
      <dgm:prSet presAssocID="{873D13AE-B310-4B50-82C5-564D626D2011}" presName="sibTrans" presStyleLbl="sibTrans2D1" presStyleIdx="34" presStyleCnt="48"/>
      <dgm:spPr/>
    </dgm:pt>
    <dgm:pt modelId="{8F52B59F-72EA-4EF4-A000-71393DE3DC97}" type="pres">
      <dgm:prSet presAssocID="{873D13AE-B310-4B50-82C5-564D626D2011}" presName="connectorText" presStyleLbl="sibTrans2D1" presStyleIdx="34" presStyleCnt="48"/>
      <dgm:spPr/>
    </dgm:pt>
    <dgm:pt modelId="{F6AE7F32-FC05-4DDA-BB7B-30B31779479C}" type="pres">
      <dgm:prSet presAssocID="{59D5850F-42D1-4509-9BFE-77DA75D32FAC}" presName="node" presStyleLbl="node1" presStyleIdx="35" presStyleCnt="48">
        <dgm:presLayoutVars>
          <dgm:bulletEnabled val="1"/>
        </dgm:presLayoutVars>
      </dgm:prSet>
      <dgm:spPr/>
    </dgm:pt>
    <dgm:pt modelId="{F42AD80F-3B21-49F3-AF59-01D5F6EE69F1}" type="pres">
      <dgm:prSet presAssocID="{2B529A43-2363-4B46-911E-9D0EF25B4F36}" presName="sibTrans" presStyleLbl="sibTrans2D1" presStyleIdx="35" presStyleCnt="48"/>
      <dgm:spPr/>
    </dgm:pt>
    <dgm:pt modelId="{DFB70AE1-87B4-46C7-811D-3E9A3D4D6EC9}" type="pres">
      <dgm:prSet presAssocID="{2B529A43-2363-4B46-911E-9D0EF25B4F36}" presName="connectorText" presStyleLbl="sibTrans2D1" presStyleIdx="35" presStyleCnt="48"/>
      <dgm:spPr/>
    </dgm:pt>
    <dgm:pt modelId="{E4F5DE49-5EAA-4300-BD85-3AA32446283C}" type="pres">
      <dgm:prSet presAssocID="{9F16DEB4-2D88-4237-BB26-EE193361411A}" presName="node" presStyleLbl="node1" presStyleIdx="36" presStyleCnt="48">
        <dgm:presLayoutVars>
          <dgm:bulletEnabled val="1"/>
        </dgm:presLayoutVars>
      </dgm:prSet>
      <dgm:spPr/>
    </dgm:pt>
    <dgm:pt modelId="{57712E5B-8311-41F2-83BF-40C44B82FD56}" type="pres">
      <dgm:prSet presAssocID="{C19C4BDD-2213-41DF-A53B-E2080BDC6AC6}" presName="sibTrans" presStyleLbl="sibTrans2D1" presStyleIdx="36" presStyleCnt="48"/>
      <dgm:spPr/>
    </dgm:pt>
    <dgm:pt modelId="{2DC22DE9-0245-4601-955D-E63A8C38947B}" type="pres">
      <dgm:prSet presAssocID="{C19C4BDD-2213-41DF-A53B-E2080BDC6AC6}" presName="connectorText" presStyleLbl="sibTrans2D1" presStyleIdx="36" presStyleCnt="48"/>
      <dgm:spPr/>
    </dgm:pt>
    <dgm:pt modelId="{53824D7C-69E9-40B6-AD94-E66D57E17024}" type="pres">
      <dgm:prSet presAssocID="{5788DBF4-34B6-4C26-980E-7062BBC88091}" presName="node" presStyleLbl="node1" presStyleIdx="37" presStyleCnt="48">
        <dgm:presLayoutVars>
          <dgm:bulletEnabled val="1"/>
        </dgm:presLayoutVars>
      </dgm:prSet>
      <dgm:spPr/>
    </dgm:pt>
    <dgm:pt modelId="{4DDD9E11-A1D1-4D9F-87CF-21775FA03FD4}" type="pres">
      <dgm:prSet presAssocID="{39815DA4-6D5A-4ECF-8C2C-C40A2BB0DBA6}" presName="sibTrans" presStyleLbl="sibTrans2D1" presStyleIdx="37" presStyleCnt="48"/>
      <dgm:spPr/>
    </dgm:pt>
    <dgm:pt modelId="{F7742949-FB63-485F-95AF-5E8D1E6F236A}" type="pres">
      <dgm:prSet presAssocID="{39815DA4-6D5A-4ECF-8C2C-C40A2BB0DBA6}" presName="connectorText" presStyleLbl="sibTrans2D1" presStyleIdx="37" presStyleCnt="48"/>
      <dgm:spPr/>
    </dgm:pt>
    <dgm:pt modelId="{22041FD6-89BD-4BF2-9B99-B97F36E2E1FB}" type="pres">
      <dgm:prSet presAssocID="{644B0026-BEE6-45AC-B72A-F8BFB9EE0E82}" presName="node" presStyleLbl="node1" presStyleIdx="38" presStyleCnt="48">
        <dgm:presLayoutVars>
          <dgm:bulletEnabled val="1"/>
        </dgm:presLayoutVars>
      </dgm:prSet>
      <dgm:spPr/>
    </dgm:pt>
    <dgm:pt modelId="{B8E405CF-5FB0-4931-A03D-9BF304E6CDDA}" type="pres">
      <dgm:prSet presAssocID="{91E5E8F0-39A5-4E73-A7C8-125C237D1170}" presName="sibTrans" presStyleLbl="sibTrans2D1" presStyleIdx="38" presStyleCnt="48"/>
      <dgm:spPr/>
    </dgm:pt>
    <dgm:pt modelId="{0C0A4302-AC90-49E1-80BE-523B58A2D864}" type="pres">
      <dgm:prSet presAssocID="{91E5E8F0-39A5-4E73-A7C8-125C237D1170}" presName="connectorText" presStyleLbl="sibTrans2D1" presStyleIdx="38" presStyleCnt="48"/>
      <dgm:spPr/>
    </dgm:pt>
    <dgm:pt modelId="{4346925A-37EB-4BB6-B0D1-0007EC3DF63B}" type="pres">
      <dgm:prSet presAssocID="{A40F6EAB-2B60-4CC1-9F49-D5903D3A616E}" presName="node" presStyleLbl="node1" presStyleIdx="39" presStyleCnt="48">
        <dgm:presLayoutVars>
          <dgm:bulletEnabled val="1"/>
        </dgm:presLayoutVars>
      </dgm:prSet>
      <dgm:spPr/>
    </dgm:pt>
    <dgm:pt modelId="{7A362786-920B-4FB9-A3D5-D0E741B76071}" type="pres">
      <dgm:prSet presAssocID="{3ACAB2F6-3910-4D69-8736-C9991D30DB30}" presName="sibTrans" presStyleLbl="sibTrans2D1" presStyleIdx="39" presStyleCnt="48"/>
      <dgm:spPr/>
    </dgm:pt>
    <dgm:pt modelId="{18FB9004-C9DF-4463-A990-CE6AADD19A9A}" type="pres">
      <dgm:prSet presAssocID="{3ACAB2F6-3910-4D69-8736-C9991D30DB30}" presName="connectorText" presStyleLbl="sibTrans2D1" presStyleIdx="39" presStyleCnt="48"/>
      <dgm:spPr/>
    </dgm:pt>
    <dgm:pt modelId="{ED0F08E4-7CF4-494F-A2E4-60B90674E9D5}" type="pres">
      <dgm:prSet presAssocID="{01209924-388A-4250-B08E-117FC77350F4}" presName="node" presStyleLbl="node1" presStyleIdx="40" presStyleCnt="48">
        <dgm:presLayoutVars>
          <dgm:bulletEnabled val="1"/>
        </dgm:presLayoutVars>
      </dgm:prSet>
      <dgm:spPr/>
    </dgm:pt>
    <dgm:pt modelId="{B8AF8AA6-EDE3-46F5-804F-BE18E9CF02E9}" type="pres">
      <dgm:prSet presAssocID="{07D44A3D-B9E7-4A59-8407-0DE9361B04F4}" presName="sibTrans" presStyleLbl="sibTrans2D1" presStyleIdx="40" presStyleCnt="48"/>
      <dgm:spPr/>
    </dgm:pt>
    <dgm:pt modelId="{2A9D1CAD-CEC7-447D-AE5A-72DA9768C11C}" type="pres">
      <dgm:prSet presAssocID="{07D44A3D-B9E7-4A59-8407-0DE9361B04F4}" presName="connectorText" presStyleLbl="sibTrans2D1" presStyleIdx="40" presStyleCnt="48"/>
      <dgm:spPr/>
    </dgm:pt>
    <dgm:pt modelId="{02E2D030-8BB9-48E2-859D-55F958A2D928}" type="pres">
      <dgm:prSet presAssocID="{1CEAA633-CB89-486A-901D-BE8AE895C821}" presName="node" presStyleLbl="node1" presStyleIdx="41" presStyleCnt="48">
        <dgm:presLayoutVars>
          <dgm:bulletEnabled val="1"/>
        </dgm:presLayoutVars>
      </dgm:prSet>
      <dgm:spPr/>
    </dgm:pt>
    <dgm:pt modelId="{8125F9B4-021E-44DC-9D64-8AE485A44537}" type="pres">
      <dgm:prSet presAssocID="{EC22FD24-55FA-470B-A11F-A2C02811CC71}" presName="sibTrans" presStyleLbl="sibTrans2D1" presStyleIdx="41" presStyleCnt="48"/>
      <dgm:spPr/>
    </dgm:pt>
    <dgm:pt modelId="{5B2B383F-D5E0-430F-AB46-55791D14B3FB}" type="pres">
      <dgm:prSet presAssocID="{EC22FD24-55FA-470B-A11F-A2C02811CC71}" presName="connectorText" presStyleLbl="sibTrans2D1" presStyleIdx="41" presStyleCnt="48"/>
      <dgm:spPr/>
    </dgm:pt>
    <dgm:pt modelId="{A5474CB5-D5DA-4087-B87E-610FB42AF529}" type="pres">
      <dgm:prSet presAssocID="{5700A27C-35E2-48E3-9FD1-4CAD5F3ABE6E}" presName="node" presStyleLbl="node1" presStyleIdx="42" presStyleCnt="48">
        <dgm:presLayoutVars>
          <dgm:bulletEnabled val="1"/>
        </dgm:presLayoutVars>
      </dgm:prSet>
      <dgm:spPr/>
    </dgm:pt>
    <dgm:pt modelId="{F5E12609-AEA0-4824-8F1E-49B7A8C9D43E}" type="pres">
      <dgm:prSet presAssocID="{F2853326-F96C-4388-AFDB-4A2C4E743824}" presName="sibTrans" presStyleLbl="sibTrans2D1" presStyleIdx="42" presStyleCnt="48"/>
      <dgm:spPr/>
    </dgm:pt>
    <dgm:pt modelId="{1990E259-2037-4D19-B00A-CD6B3D2AE2E1}" type="pres">
      <dgm:prSet presAssocID="{F2853326-F96C-4388-AFDB-4A2C4E743824}" presName="connectorText" presStyleLbl="sibTrans2D1" presStyleIdx="42" presStyleCnt="48"/>
      <dgm:spPr/>
    </dgm:pt>
    <dgm:pt modelId="{558F7E47-06ED-4041-B16C-6F13A19D4245}" type="pres">
      <dgm:prSet presAssocID="{E5184F2B-2C20-4D33-94A8-E6B381F2AA89}" presName="node" presStyleLbl="node1" presStyleIdx="43" presStyleCnt="48">
        <dgm:presLayoutVars>
          <dgm:bulletEnabled val="1"/>
        </dgm:presLayoutVars>
      </dgm:prSet>
      <dgm:spPr/>
    </dgm:pt>
    <dgm:pt modelId="{1AA99294-2501-42DA-ADDA-813C2A0D167F}" type="pres">
      <dgm:prSet presAssocID="{CA1064A9-8743-41E2-AE44-DEDB5E26EACD}" presName="sibTrans" presStyleLbl="sibTrans2D1" presStyleIdx="43" presStyleCnt="48"/>
      <dgm:spPr/>
    </dgm:pt>
    <dgm:pt modelId="{B311330D-F624-44F0-90C1-566E4D2E20E6}" type="pres">
      <dgm:prSet presAssocID="{CA1064A9-8743-41E2-AE44-DEDB5E26EACD}" presName="connectorText" presStyleLbl="sibTrans2D1" presStyleIdx="43" presStyleCnt="48"/>
      <dgm:spPr/>
    </dgm:pt>
    <dgm:pt modelId="{A854D6C3-A9F6-4889-B95E-C4590598BF15}" type="pres">
      <dgm:prSet presAssocID="{19319B2C-5BDC-4EB3-A674-97A1478B545E}" presName="node" presStyleLbl="node1" presStyleIdx="44" presStyleCnt="48">
        <dgm:presLayoutVars>
          <dgm:bulletEnabled val="1"/>
        </dgm:presLayoutVars>
      </dgm:prSet>
      <dgm:spPr/>
    </dgm:pt>
    <dgm:pt modelId="{9BC14663-185B-4A89-97AE-169B3D438678}" type="pres">
      <dgm:prSet presAssocID="{B2ADDBB6-F258-45A2-8853-0F7137E8E7A9}" presName="sibTrans" presStyleLbl="sibTrans2D1" presStyleIdx="44" presStyleCnt="48"/>
      <dgm:spPr/>
    </dgm:pt>
    <dgm:pt modelId="{5BF8D29C-B7EB-4E6D-8F09-412E3D4E06C9}" type="pres">
      <dgm:prSet presAssocID="{B2ADDBB6-F258-45A2-8853-0F7137E8E7A9}" presName="connectorText" presStyleLbl="sibTrans2D1" presStyleIdx="44" presStyleCnt="48"/>
      <dgm:spPr/>
    </dgm:pt>
    <dgm:pt modelId="{891FE5C2-884F-48D0-BE0D-753E9CA204D3}" type="pres">
      <dgm:prSet presAssocID="{32DCDF77-CF91-44D2-A631-ECBBA96CD7C1}" presName="node" presStyleLbl="node1" presStyleIdx="45" presStyleCnt="48">
        <dgm:presLayoutVars>
          <dgm:bulletEnabled val="1"/>
        </dgm:presLayoutVars>
      </dgm:prSet>
      <dgm:spPr/>
    </dgm:pt>
    <dgm:pt modelId="{BDE13CD6-B50F-44ED-BD83-729ED5971995}" type="pres">
      <dgm:prSet presAssocID="{A4C54538-F7D4-4311-A51D-4E2F34EA916C}" presName="sibTrans" presStyleLbl="sibTrans2D1" presStyleIdx="45" presStyleCnt="48"/>
      <dgm:spPr/>
    </dgm:pt>
    <dgm:pt modelId="{4EAD0336-A742-42BA-B616-A9F9B8CECAB9}" type="pres">
      <dgm:prSet presAssocID="{A4C54538-F7D4-4311-A51D-4E2F34EA916C}" presName="connectorText" presStyleLbl="sibTrans2D1" presStyleIdx="45" presStyleCnt="48"/>
      <dgm:spPr/>
    </dgm:pt>
    <dgm:pt modelId="{3B7728B1-9C76-43A6-8828-2FFE1A19CD4E}" type="pres">
      <dgm:prSet presAssocID="{5F2EF8CF-431B-45E9-8F94-2DA9BB4297A8}" presName="node" presStyleLbl="node1" presStyleIdx="46" presStyleCnt="48">
        <dgm:presLayoutVars>
          <dgm:bulletEnabled val="1"/>
        </dgm:presLayoutVars>
      </dgm:prSet>
      <dgm:spPr/>
    </dgm:pt>
    <dgm:pt modelId="{FEF793BD-9F36-4B0C-B2A1-243AAED13A52}" type="pres">
      <dgm:prSet presAssocID="{E7380703-8E28-4A7A-8627-0A55F51FBAA5}" presName="sibTrans" presStyleLbl="sibTrans2D1" presStyleIdx="46" presStyleCnt="48"/>
      <dgm:spPr/>
    </dgm:pt>
    <dgm:pt modelId="{B6E66B79-90CB-4030-B64C-AB9E1EA67583}" type="pres">
      <dgm:prSet presAssocID="{E7380703-8E28-4A7A-8627-0A55F51FBAA5}" presName="connectorText" presStyleLbl="sibTrans2D1" presStyleIdx="46" presStyleCnt="48"/>
      <dgm:spPr/>
    </dgm:pt>
    <dgm:pt modelId="{CD7E4AE9-DEBF-4EF6-9A2F-51DFDE6DC483}" type="pres">
      <dgm:prSet presAssocID="{B75DCA52-BF81-436A-AA73-2680B03C914A}" presName="node" presStyleLbl="node1" presStyleIdx="47" presStyleCnt="48">
        <dgm:presLayoutVars>
          <dgm:bulletEnabled val="1"/>
        </dgm:presLayoutVars>
      </dgm:prSet>
      <dgm:spPr/>
    </dgm:pt>
    <dgm:pt modelId="{CAB56CDA-741F-426D-8FE0-AE118C809475}" type="pres">
      <dgm:prSet presAssocID="{897CAD2D-F73B-470D-B77D-BCB32DA560D4}" presName="sibTrans" presStyleLbl="sibTrans2D1" presStyleIdx="47" presStyleCnt="48"/>
      <dgm:spPr/>
    </dgm:pt>
    <dgm:pt modelId="{2B62F0BB-CB73-4B2D-A47A-2C1910C71ADC}" type="pres">
      <dgm:prSet presAssocID="{897CAD2D-F73B-470D-B77D-BCB32DA560D4}" presName="connectorText" presStyleLbl="sibTrans2D1" presStyleIdx="47" presStyleCnt="48"/>
      <dgm:spPr/>
    </dgm:pt>
  </dgm:ptLst>
  <dgm:cxnLst>
    <dgm:cxn modelId="{B2981900-8C45-424F-8390-44820B2DBF6D}" type="presOf" srcId="{AAACDA48-029D-447D-9AE8-BF1CB90887F8}" destId="{816E1FA3-2B38-45F9-AB8C-0EEB2788EE42}" srcOrd="0" destOrd="0" presId="urn:microsoft.com/office/officeart/2005/8/layout/cycle2"/>
    <dgm:cxn modelId="{075D4505-FE95-4A86-8CB2-9900651222F8}" type="presOf" srcId="{897CAD2D-F73B-470D-B77D-BCB32DA560D4}" destId="{2B62F0BB-CB73-4B2D-A47A-2C1910C71ADC}" srcOrd="1" destOrd="0" presId="urn:microsoft.com/office/officeart/2005/8/layout/cycle2"/>
    <dgm:cxn modelId="{8A94A207-7D07-46AF-9123-32271AA2C2F0}" type="presOf" srcId="{1CEAA633-CB89-486A-901D-BE8AE895C821}" destId="{02E2D030-8BB9-48E2-859D-55F958A2D928}" srcOrd="0" destOrd="0" presId="urn:microsoft.com/office/officeart/2005/8/layout/cycle2"/>
    <dgm:cxn modelId="{83B74609-9E6B-4180-9B7F-1B274386725F}" type="presOf" srcId="{5D2C154A-692A-44E2-A041-B9F19C43FEF2}" destId="{5A44537F-E502-484A-B54C-161A75387D52}" srcOrd="0" destOrd="0" presId="urn:microsoft.com/office/officeart/2005/8/layout/cycle2"/>
    <dgm:cxn modelId="{8C9A070E-3DD2-4440-B74E-D47FB1907981}" type="presOf" srcId="{E5184F2B-2C20-4D33-94A8-E6B381F2AA89}" destId="{558F7E47-06ED-4041-B16C-6F13A19D4245}" srcOrd="0" destOrd="0" presId="urn:microsoft.com/office/officeart/2005/8/layout/cycle2"/>
    <dgm:cxn modelId="{0AD3E90E-4141-4EFF-8DD2-8FF3901666BE}" type="presOf" srcId="{644B0026-BEE6-45AC-B72A-F8BFB9EE0E82}" destId="{22041FD6-89BD-4BF2-9B99-B97F36E2E1FB}" srcOrd="0" destOrd="0" presId="urn:microsoft.com/office/officeart/2005/8/layout/cycle2"/>
    <dgm:cxn modelId="{E319CD11-DA9C-4216-8A1C-BFC767C69980}" srcId="{F782ACB2-4612-4553-92E3-6A48A4C26154}" destId="{5700A27C-35E2-48E3-9FD1-4CAD5F3ABE6E}" srcOrd="42" destOrd="0" parTransId="{7CEEA0C1-E05C-4187-B6CD-7F9A41B7F762}" sibTransId="{F2853326-F96C-4388-AFDB-4A2C4E743824}"/>
    <dgm:cxn modelId="{14118D15-1EE9-457D-A31F-78BF3370B9D2}" type="presOf" srcId="{86E08DD8-37F0-43EA-A4C6-F12B07A372C7}" destId="{0B3E9032-3902-463F-B436-0798A35C9EC5}" srcOrd="0" destOrd="0" presId="urn:microsoft.com/office/officeart/2005/8/layout/cycle2"/>
    <dgm:cxn modelId="{44C83F19-CA1E-47AA-864F-F1394DFB67D2}" type="presOf" srcId="{672359C6-6889-48DE-9B06-BCF13E50CF81}" destId="{9195B8AE-7F75-4B45-A773-A3DB3F151B7F}" srcOrd="1" destOrd="0" presId="urn:microsoft.com/office/officeart/2005/8/layout/cycle2"/>
    <dgm:cxn modelId="{0FF3BD1C-2906-497D-BB1D-BC839D201EE7}" type="presOf" srcId="{BAC2B8D5-2C5B-4AE8-BBDD-D8E76DCD8C2E}" destId="{D3BDAC4B-F2DB-44A0-907D-A108463FB1C3}" srcOrd="0" destOrd="0" presId="urn:microsoft.com/office/officeart/2005/8/layout/cycle2"/>
    <dgm:cxn modelId="{FA4B331D-E821-4BC7-84CC-523B6B28A5B8}" srcId="{F782ACB2-4612-4553-92E3-6A48A4C26154}" destId="{B75DCA52-BF81-436A-AA73-2680B03C914A}" srcOrd="47" destOrd="0" parTransId="{3FDC77C7-42D0-4118-88A1-C82C79A4EA03}" sibTransId="{897CAD2D-F73B-470D-B77D-BCB32DA560D4}"/>
    <dgm:cxn modelId="{AAAE4E1F-C8A7-4ED5-8CFF-AEA9AEED0517}" type="presOf" srcId="{12ED0D91-6CB8-4B92-ABBE-16130FA2E610}" destId="{3966764B-E5F3-4CFC-A881-5984C06723CB}" srcOrd="1" destOrd="0" presId="urn:microsoft.com/office/officeart/2005/8/layout/cycle2"/>
    <dgm:cxn modelId="{4DACA91F-E3C4-4FDF-A80F-884A22C53CDA}" type="presOf" srcId="{74E4A9B3-3139-47CD-AD62-A42D0EB3995C}" destId="{7B2C094D-5B84-400D-88A5-467C86404646}" srcOrd="1" destOrd="0" presId="urn:microsoft.com/office/officeart/2005/8/layout/cycle2"/>
    <dgm:cxn modelId="{39761720-1B6E-451C-81A6-07A00524BE34}" type="presOf" srcId="{9F16DEB4-2D88-4237-BB26-EE193361411A}" destId="{E4F5DE49-5EAA-4300-BD85-3AA32446283C}" srcOrd="0" destOrd="0" presId="urn:microsoft.com/office/officeart/2005/8/layout/cycle2"/>
    <dgm:cxn modelId="{4C9E1720-2EA1-430D-B80A-6FD0EFE97EC6}" type="presOf" srcId="{A241EA7C-0AE6-49DA-868A-F7E41DB8331E}" destId="{0C7C01B0-8BE9-4115-9C55-5F785CB9F95D}" srcOrd="1" destOrd="0" presId="urn:microsoft.com/office/officeart/2005/8/layout/cycle2"/>
    <dgm:cxn modelId="{6C70D320-35AF-4FA0-B371-27208EA751FF}" type="presOf" srcId="{5DE56BE3-5DC5-48D1-BB0A-6EB62A83E2E3}" destId="{7E28017C-69F1-4CCF-A6D7-885616A2628E}" srcOrd="0" destOrd="0" presId="urn:microsoft.com/office/officeart/2005/8/layout/cycle2"/>
    <dgm:cxn modelId="{122D8323-5B83-4B50-9884-B5C54B6A30AD}" type="presOf" srcId="{5700A27C-35E2-48E3-9FD1-4CAD5F3ABE6E}" destId="{A5474CB5-D5DA-4087-B87E-610FB42AF529}" srcOrd="0" destOrd="0" presId="urn:microsoft.com/office/officeart/2005/8/layout/cycle2"/>
    <dgm:cxn modelId="{BE8A0425-D7C9-42FF-B376-D1C7ED4177D1}" type="presOf" srcId="{91E5E8F0-39A5-4E73-A7C8-125C237D1170}" destId="{0C0A4302-AC90-49E1-80BE-523B58A2D864}" srcOrd="1" destOrd="0" presId="urn:microsoft.com/office/officeart/2005/8/layout/cycle2"/>
    <dgm:cxn modelId="{64D25225-7D7B-47A3-8597-E3D40B515F30}" srcId="{F782ACB2-4612-4553-92E3-6A48A4C26154}" destId="{7D49664A-84DE-42F7-9866-9BFD9F3DDC7A}" srcOrd="16" destOrd="0" parTransId="{9C7FF349-70A2-4DFC-91A5-86A739E0760D}" sibTransId="{BAC2B8D5-2C5B-4AE8-BBDD-D8E76DCD8C2E}"/>
    <dgm:cxn modelId="{EA820E26-5390-4E18-A03A-DC94A3E8EDA6}" type="presOf" srcId="{F82F01E0-1BCF-432A-834D-D0718C225E79}" destId="{DB7E8DCC-E9E2-41AE-8FAC-BD770394B585}" srcOrd="0" destOrd="0" presId="urn:microsoft.com/office/officeart/2005/8/layout/cycle2"/>
    <dgm:cxn modelId="{B33D3626-FC58-478E-B1B4-0F473B6DFE73}" type="presOf" srcId="{68C3C81B-18E8-41C4-BFC6-2C443E6EE655}" destId="{99F13AA2-4621-4753-B0A6-6FC776CD84C9}" srcOrd="0" destOrd="0" presId="urn:microsoft.com/office/officeart/2005/8/layout/cycle2"/>
    <dgm:cxn modelId="{03618927-C51E-4BD2-882D-8FA7CA2FC970}" type="presOf" srcId="{F782ACB2-4612-4553-92E3-6A48A4C26154}" destId="{579EF5EA-2842-4ADF-99C3-1421009C0FB3}" srcOrd="0" destOrd="0" presId="urn:microsoft.com/office/officeart/2005/8/layout/cycle2"/>
    <dgm:cxn modelId="{FE173A29-011D-4BC0-A135-618008B44D06}" type="presOf" srcId="{86E08DD8-37F0-43EA-A4C6-F12B07A372C7}" destId="{41C60BCC-727D-4ED3-BAEB-DB60AA9900A9}" srcOrd="1" destOrd="0" presId="urn:microsoft.com/office/officeart/2005/8/layout/cycle2"/>
    <dgm:cxn modelId="{F3F11D2B-B16E-47E0-876B-A599316C3141}" srcId="{F782ACB2-4612-4553-92E3-6A48A4C26154}" destId="{644B0026-BEE6-45AC-B72A-F8BFB9EE0E82}" srcOrd="38" destOrd="0" parTransId="{554FDC5B-6990-4DBE-AAA4-AA9861FDA372}" sibTransId="{91E5E8F0-39A5-4E73-A7C8-125C237D1170}"/>
    <dgm:cxn modelId="{EF67F12C-549C-4945-9650-11C3183DFF27}" srcId="{F782ACB2-4612-4553-92E3-6A48A4C26154}" destId="{59D5850F-42D1-4509-9BFE-77DA75D32FAC}" srcOrd="35" destOrd="0" parTransId="{998E6483-F6A6-41F0-BC38-EC9E12942727}" sibTransId="{2B529A43-2363-4B46-911E-9D0EF25B4F36}"/>
    <dgm:cxn modelId="{64BBAB2D-B58D-45B4-BE50-9B6EC89CE019}" type="presOf" srcId="{A40F6EAB-2B60-4CC1-9F49-D5903D3A616E}" destId="{4346925A-37EB-4BB6-B0D1-0007EC3DF63B}" srcOrd="0" destOrd="0" presId="urn:microsoft.com/office/officeart/2005/8/layout/cycle2"/>
    <dgm:cxn modelId="{C52A662E-299B-4F3A-AD7A-AE6F45961DA3}" type="presOf" srcId="{DF292957-65C8-4776-85F8-AE26E3681959}" destId="{C99B1DB8-B0AD-4FE5-84DC-CD9571D15F74}" srcOrd="0" destOrd="0" presId="urn:microsoft.com/office/officeart/2005/8/layout/cycle2"/>
    <dgm:cxn modelId="{69756B2F-C8D0-412B-ADAA-4A00A97C85D6}" type="presOf" srcId="{6E35783B-B4B9-4AF3-BB68-EC2DB3060BE5}" destId="{80DBCA40-2BA0-486C-9739-9EB1943722FB}" srcOrd="1" destOrd="0" presId="urn:microsoft.com/office/officeart/2005/8/layout/cycle2"/>
    <dgm:cxn modelId="{1B7D5A2F-4CAD-426E-BB30-B1FD9DD982F5}" type="presOf" srcId="{73E57CB0-43F1-4C49-8823-A48B6805997E}" destId="{F31A80A4-265E-4576-A76C-69F7407682D5}" srcOrd="1" destOrd="0" presId="urn:microsoft.com/office/officeart/2005/8/layout/cycle2"/>
    <dgm:cxn modelId="{09BAA62F-FAAF-4100-B16F-95F8284EAF55}" type="presOf" srcId="{9EC183D0-3CE1-4A18-882B-49A4F305FE23}" destId="{07EB8474-810E-4E8A-BE93-02F62BBDD45D}" srcOrd="0" destOrd="0" presId="urn:microsoft.com/office/officeart/2005/8/layout/cycle2"/>
    <dgm:cxn modelId="{6A6BDF31-FC71-409E-BEC1-36FDEA495432}" type="presOf" srcId="{B2ADDBB6-F258-45A2-8853-0F7137E8E7A9}" destId="{9BC14663-185B-4A89-97AE-169B3D438678}" srcOrd="0" destOrd="0" presId="urn:microsoft.com/office/officeart/2005/8/layout/cycle2"/>
    <dgm:cxn modelId="{C5C19332-9E7F-468C-BAEF-F60238ED1C92}" type="presOf" srcId="{F8A8AFFD-E262-4C58-84FA-CA9933DA9A32}" destId="{852FF442-59AB-47FA-976D-352D933D04DA}" srcOrd="1" destOrd="0" presId="urn:microsoft.com/office/officeart/2005/8/layout/cycle2"/>
    <dgm:cxn modelId="{FF6CF633-8439-49C9-83E5-5C804E151638}" type="presOf" srcId="{8AE02D32-89F4-4BA1-BFB8-062B90AF7C26}" destId="{1FA59E5A-50A4-47E4-96D2-6EF9AAAC1164}" srcOrd="1" destOrd="0" presId="urn:microsoft.com/office/officeart/2005/8/layout/cycle2"/>
    <dgm:cxn modelId="{866DB235-4957-43BE-A88F-279223D443BA}" type="presOf" srcId="{7526D0BF-45A5-478F-9A5B-EE961A48FCDF}" destId="{B163F2E1-C224-4C1F-8BF1-B257F8DA90F1}" srcOrd="0" destOrd="0" presId="urn:microsoft.com/office/officeart/2005/8/layout/cycle2"/>
    <dgm:cxn modelId="{C19E0737-9A06-4A44-96FA-ED688B022B75}" type="presOf" srcId="{35443D96-6A67-478A-A544-1C8155B5F62C}" destId="{3D5573F2-E421-4699-B499-E5F129AA7C1F}" srcOrd="0" destOrd="0" presId="urn:microsoft.com/office/officeart/2005/8/layout/cycle2"/>
    <dgm:cxn modelId="{3F953238-6773-4803-901F-A57B92BF1036}" type="presOf" srcId="{CA1064A9-8743-41E2-AE44-DEDB5E26EACD}" destId="{B311330D-F624-44F0-90C1-566E4D2E20E6}" srcOrd="1" destOrd="0" presId="urn:microsoft.com/office/officeart/2005/8/layout/cycle2"/>
    <dgm:cxn modelId="{206AD339-34E5-4848-91E4-86A8F5887441}" type="presOf" srcId="{C19C4BDD-2213-41DF-A53B-E2080BDC6AC6}" destId="{57712E5B-8311-41F2-83BF-40C44B82FD56}" srcOrd="0" destOrd="0" presId="urn:microsoft.com/office/officeart/2005/8/layout/cycle2"/>
    <dgm:cxn modelId="{AF44D93B-F418-4480-91F5-8F987EF6EFC9}" type="presOf" srcId="{5DE56BE3-5DC5-48D1-BB0A-6EB62A83E2E3}" destId="{DEE6E533-E546-47B9-9D29-1053972B7A59}" srcOrd="1" destOrd="0" presId="urn:microsoft.com/office/officeart/2005/8/layout/cycle2"/>
    <dgm:cxn modelId="{212C0F3D-6259-47F4-8189-A6E55DD0B5D3}" srcId="{F782ACB2-4612-4553-92E3-6A48A4C26154}" destId="{536B3E92-95AA-4297-BDB8-F29269D6299E}" srcOrd="3" destOrd="0" parTransId="{68DF5CBE-997D-4F4F-8466-9AD1DDE77085}" sibTransId="{8AE02D32-89F4-4BA1-BFB8-062B90AF7C26}"/>
    <dgm:cxn modelId="{16A28A3D-25E3-4E6A-A338-7D1408209783}" type="presOf" srcId="{E7380703-8E28-4A7A-8627-0A55F51FBAA5}" destId="{FEF793BD-9F36-4B0C-B2A1-243AAED13A52}" srcOrd="0" destOrd="0" presId="urn:microsoft.com/office/officeart/2005/8/layout/cycle2"/>
    <dgm:cxn modelId="{1EF3655B-356F-47D7-8F76-BA8A1117D09B}" type="presOf" srcId="{1DDDDFBA-4D76-49F6-8700-D108F438751F}" destId="{DE861B79-D5E8-45CE-B3D7-7B4663C08343}" srcOrd="0" destOrd="0" presId="urn:microsoft.com/office/officeart/2005/8/layout/cycle2"/>
    <dgm:cxn modelId="{194A095D-1ED9-46E2-9F88-F751E143C5C3}" type="presOf" srcId="{5F8AB2A9-0DCE-42A5-8039-31C151CDBC91}" destId="{E7F9412A-75FE-4263-8476-D8B02CF380F3}" srcOrd="0" destOrd="0" presId="urn:microsoft.com/office/officeart/2005/8/layout/cycle2"/>
    <dgm:cxn modelId="{DB81E75D-6339-4802-85DD-65254615E93B}" srcId="{F782ACB2-4612-4553-92E3-6A48A4C26154}" destId="{9F16DEB4-2D88-4237-BB26-EE193361411A}" srcOrd="36" destOrd="0" parTransId="{7982B65A-B6BA-45FB-920E-8CB144FB834B}" sibTransId="{C19C4BDD-2213-41DF-A53B-E2080BDC6AC6}"/>
    <dgm:cxn modelId="{C7CD665F-ECFF-4C4B-BBF8-355EC61A005A}" type="presOf" srcId="{5A0D382F-1AEE-4869-A6BD-89E7CCC2BA45}" destId="{2B3C09D0-6E4A-4698-ADBA-7CF55040E0C7}" srcOrd="0" destOrd="0" presId="urn:microsoft.com/office/officeart/2005/8/layout/cycle2"/>
    <dgm:cxn modelId="{E30EA960-2B3C-41C6-AD4E-1D7D1E3EF860}" type="presOf" srcId="{0A68E33F-9E89-4D62-9E2C-1BD50C85F7CD}" destId="{C5631367-2D87-4B2B-B2C5-CE6B323DF7FA}" srcOrd="0" destOrd="0" presId="urn:microsoft.com/office/officeart/2005/8/layout/cycle2"/>
    <dgm:cxn modelId="{08DFD441-4774-4D0E-8F97-07EC50B50EE3}" srcId="{F782ACB2-4612-4553-92E3-6A48A4C26154}" destId="{69B5AF83-9CA8-4331-BB93-A02B0A37E7C4}" srcOrd="32" destOrd="0" parTransId="{52A0F8EA-812A-497C-B88E-1BDAD1AB875F}" sibTransId="{6E35783B-B4B9-4AF3-BB68-EC2DB3060BE5}"/>
    <dgm:cxn modelId="{C67C5642-B2F0-41E7-99CE-C681303EC7CA}" type="presOf" srcId="{A241EA7C-0AE6-49DA-868A-F7E41DB8331E}" destId="{EC905E59-477F-4D62-B2EE-61B86BF0663B}" srcOrd="0" destOrd="0" presId="urn:microsoft.com/office/officeart/2005/8/layout/cycle2"/>
    <dgm:cxn modelId="{D27AA462-6698-4923-9421-47820B644488}" srcId="{F782ACB2-4612-4553-92E3-6A48A4C26154}" destId="{56EE6181-8957-4FE0-91F7-0E7767321D74}" srcOrd="30" destOrd="0" parTransId="{708EED9E-74DD-4C99-9872-E67687122915}" sibTransId="{D7AD315B-0060-4B2C-BA42-07A72CF0DF62}"/>
    <dgm:cxn modelId="{20506544-AACD-479E-8211-5DE31C475E95}" type="presOf" srcId="{A4F909E9-C1CF-4770-B928-FEF6E41B5333}" destId="{6E753D97-6691-46AF-88CF-60F766A84A1F}" srcOrd="1" destOrd="0" presId="urn:microsoft.com/office/officeart/2005/8/layout/cycle2"/>
    <dgm:cxn modelId="{53618E44-32BE-4B6B-A16B-425C7048DD4E}" type="presOf" srcId="{7D49664A-84DE-42F7-9866-9BFD9F3DDC7A}" destId="{430AD93E-9CDA-40BE-8BB8-B35AB1DDED73}" srcOrd="0" destOrd="0" presId="urn:microsoft.com/office/officeart/2005/8/layout/cycle2"/>
    <dgm:cxn modelId="{9ADC0165-9F81-4E1B-BCF9-F6EA5C631353}" srcId="{F782ACB2-4612-4553-92E3-6A48A4C26154}" destId="{5F8AB2A9-0DCE-42A5-8039-31C151CDBC91}" srcOrd="15" destOrd="0" parTransId="{AEE23759-AB27-4CCC-A9A6-CE4F64F73EE5}" sibTransId="{64CB26BA-1509-422C-B1F7-93A921D3337E}"/>
    <dgm:cxn modelId="{718E4D45-5295-481D-9047-D73ABF67DD08}" type="presOf" srcId="{BCD4B6D1-2E17-4359-A953-212A9B519E85}" destId="{18E08B15-C0D9-4DCD-9841-29CB326A1D96}" srcOrd="0" destOrd="0" presId="urn:microsoft.com/office/officeart/2005/8/layout/cycle2"/>
    <dgm:cxn modelId="{7B257B45-08F8-477D-999A-83A87F51AB36}" type="presOf" srcId="{3ACAB2F6-3910-4D69-8736-C9991D30DB30}" destId="{7A362786-920B-4FB9-A3D5-D0E741B76071}" srcOrd="0" destOrd="0" presId="urn:microsoft.com/office/officeart/2005/8/layout/cycle2"/>
    <dgm:cxn modelId="{7713B148-14ED-473A-AD7C-0817C71F1F75}" srcId="{F782ACB2-4612-4553-92E3-6A48A4C26154}" destId="{32DCDF77-CF91-44D2-A631-ECBBA96CD7C1}" srcOrd="45" destOrd="0" parTransId="{A91D9FEE-F377-4D6C-AB4B-31C0AA11D758}" sibTransId="{A4C54538-F7D4-4311-A51D-4E2F34EA916C}"/>
    <dgm:cxn modelId="{8B7F3749-F4E6-4473-82BE-3F7FAAEDF5A5}" srcId="{F782ACB2-4612-4553-92E3-6A48A4C26154}" destId="{5A0D382F-1AEE-4869-A6BD-89E7CCC2BA45}" srcOrd="33" destOrd="0" parTransId="{C61944CD-ABD5-46A1-BF21-1EDB1D2E311C}" sibTransId="{86E08DD8-37F0-43EA-A4C6-F12B07A372C7}"/>
    <dgm:cxn modelId="{4293C24A-295A-4A7D-B980-23E7CC3E2AF0}" type="presOf" srcId="{873D13AE-B310-4B50-82C5-564D626D2011}" destId="{8F52B59F-72EA-4EF4-A000-71393DE3DC97}" srcOrd="1" destOrd="0" presId="urn:microsoft.com/office/officeart/2005/8/layout/cycle2"/>
    <dgm:cxn modelId="{12D1F24A-BB95-4B06-AF6C-D3949D14D521}" type="presOf" srcId="{1A0C354F-E76C-464E-99A7-D2B04C140783}" destId="{BCCD1735-3374-4721-BEF9-11CCD9A2DD48}" srcOrd="0" destOrd="0" presId="urn:microsoft.com/office/officeart/2005/8/layout/cycle2"/>
    <dgm:cxn modelId="{93319D4B-E53D-4157-9B85-B4D43A5295FB}" type="presOf" srcId="{DA7FF8DD-13B0-4AAC-B0D2-E9BC2FABA4D6}" destId="{C46B9099-149F-4D79-B1D7-B378097F05F4}" srcOrd="1" destOrd="0" presId="urn:microsoft.com/office/officeart/2005/8/layout/cycle2"/>
    <dgm:cxn modelId="{ECDEF66B-4DF3-4577-9794-0F5C1452E329}" srcId="{F782ACB2-4612-4553-92E3-6A48A4C26154}" destId="{9EC183D0-3CE1-4A18-882B-49A4F305FE23}" srcOrd="10" destOrd="0" parTransId="{5529E8D0-F515-48AC-A324-5AF9603FF192}" sibTransId="{FC636A7A-CAD8-4393-9B2E-188CE112CD10}"/>
    <dgm:cxn modelId="{2F48FC6C-9E2F-4D34-97E0-7B62809CD310}" srcId="{F782ACB2-4612-4553-92E3-6A48A4C26154}" destId="{1CEAA633-CB89-486A-901D-BE8AE895C821}" srcOrd="41" destOrd="0" parTransId="{85E4AD6C-201F-448E-AB33-65566C56E879}" sibTransId="{EC22FD24-55FA-470B-A11F-A2C02811CC71}"/>
    <dgm:cxn modelId="{31B5BF4E-598B-4F49-AEEE-15A7B08F3DCD}" type="presOf" srcId="{672359C6-6889-48DE-9B06-BCF13E50CF81}" destId="{260B842C-BA56-4835-9181-EEB1DAD49F6C}" srcOrd="0" destOrd="0" presId="urn:microsoft.com/office/officeart/2005/8/layout/cycle2"/>
    <dgm:cxn modelId="{2FEED34E-21B1-4C26-BA7F-B36DEECEBC08}" type="presOf" srcId="{1DDDDFBA-4D76-49F6-8700-D108F438751F}" destId="{580499F6-BF8C-4CF2-8E19-422B1FEA8F54}" srcOrd="1" destOrd="0" presId="urn:microsoft.com/office/officeart/2005/8/layout/cycle2"/>
    <dgm:cxn modelId="{0116FD4E-B3CD-4D10-B6B1-FB0C240CE17A}" srcId="{F782ACB2-4612-4553-92E3-6A48A4C26154}" destId="{DF292957-65C8-4776-85F8-AE26E3681959}" srcOrd="25" destOrd="0" parTransId="{7849EA01-2032-47BB-AFF2-66E1E4C3A822}" sibTransId="{2B571596-2306-4648-89E7-BD54FEF25627}"/>
    <dgm:cxn modelId="{43F81770-F772-478D-8EE4-9EF473A2C5F2}" srcId="{F782ACB2-4612-4553-92E3-6A48A4C26154}" destId="{BA244016-B941-46B9-B2A4-AA50A300C9B1}" srcOrd="26" destOrd="0" parTransId="{17FA0F1C-F480-46FA-9FDA-CAF08D0B3F5A}" sibTransId="{12ED0D91-6CB8-4B92-ABBE-16130FA2E610}"/>
    <dgm:cxn modelId="{AD9C2D70-6AB8-479D-9A79-731CDEDFCC29}" srcId="{F782ACB2-4612-4553-92E3-6A48A4C26154}" destId="{B2133BDF-4000-4B5B-AE40-987170B1B61F}" srcOrd="29" destOrd="0" parTransId="{78DD5593-63E5-4526-ACC4-B672B2E0D1F1}" sibTransId="{F8A8AFFD-E262-4C58-84FA-CA9933DA9A32}"/>
    <dgm:cxn modelId="{94A5C051-147E-4CD8-BCE5-685666568979}" type="presOf" srcId="{2B529A43-2363-4B46-911E-9D0EF25B4F36}" destId="{F42AD80F-3B21-49F3-AF59-01D5F6EE69F1}" srcOrd="0" destOrd="0" presId="urn:microsoft.com/office/officeart/2005/8/layout/cycle2"/>
    <dgm:cxn modelId="{AF394972-6F66-4810-8561-90015676F149}" type="presOf" srcId="{07D44A3D-B9E7-4A59-8407-0DE9361B04F4}" destId="{B8AF8AA6-EDE3-46F5-804F-BE18E9CF02E9}" srcOrd="0" destOrd="0" presId="urn:microsoft.com/office/officeart/2005/8/layout/cycle2"/>
    <dgm:cxn modelId="{39A1F472-3E0B-438E-A508-FE898CEA4CB4}" srcId="{F782ACB2-4612-4553-92E3-6A48A4C26154}" destId="{5F2EF8CF-431B-45E9-8F94-2DA9BB4297A8}" srcOrd="46" destOrd="0" parTransId="{EF3B0539-08F0-4AEB-8B05-C7438EBEC90D}" sibTransId="{E7380703-8E28-4A7A-8627-0A55F51FBAA5}"/>
    <dgm:cxn modelId="{22C5EB74-48F5-4B0A-8A11-6E4C810D8C2F}" type="presOf" srcId="{C19C4BDD-2213-41DF-A53B-E2080BDC6AC6}" destId="{2DC22DE9-0245-4601-955D-E63A8C38947B}" srcOrd="1" destOrd="0" presId="urn:microsoft.com/office/officeart/2005/8/layout/cycle2"/>
    <dgm:cxn modelId="{E31D7575-D721-4C89-BAEA-4C637491B428}" type="presOf" srcId="{9A1F1B22-1A75-4833-B4FC-5FEA5518B765}" destId="{E2BDA289-9E7F-43D2-8E8A-C602380955F6}" srcOrd="0" destOrd="0" presId="urn:microsoft.com/office/officeart/2005/8/layout/cycle2"/>
    <dgm:cxn modelId="{66DE3C76-8621-4A1A-B317-1D5D6522C1A3}" type="presOf" srcId="{CA1064A9-8743-41E2-AE44-DEDB5E26EACD}" destId="{1AA99294-2501-42DA-ADDA-813C2A0D167F}" srcOrd="0" destOrd="0" presId="urn:microsoft.com/office/officeart/2005/8/layout/cycle2"/>
    <dgm:cxn modelId="{83B79576-55B0-4679-BBD0-F788C5AF20FA}" type="presOf" srcId="{29610E26-1393-448B-8FD6-78061450B16B}" destId="{4B6FF1D5-139C-4A9E-BE2A-C9C2976A9B90}" srcOrd="0" destOrd="0" presId="urn:microsoft.com/office/officeart/2005/8/layout/cycle2"/>
    <dgm:cxn modelId="{EBF0F276-347C-4207-9A17-D11421AF7ECD}" srcId="{F782ACB2-4612-4553-92E3-6A48A4C26154}" destId="{6E44D217-0802-4975-8DF8-F7C136B68DB7}" srcOrd="34" destOrd="0" parTransId="{CB27C74D-2568-4D83-8948-2A0E7A73E53C}" sibTransId="{873D13AE-B310-4B50-82C5-564D626D2011}"/>
    <dgm:cxn modelId="{CAAD8A57-D893-41FE-91C9-43889C853E70}" type="presOf" srcId="{EAE485E3-A2DC-422A-B964-163E72C7D527}" destId="{7D136A40-4E7A-4E9A-9C18-C15FEB3E9255}" srcOrd="0" destOrd="0" presId="urn:microsoft.com/office/officeart/2005/8/layout/cycle2"/>
    <dgm:cxn modelId="{0B12B877-86EC-4302-8F4D-B32DD6A1DD91}" type="presOf" srcId="{A4FDAD97-0EA5-45C9-8762-1408CDFC1A27}" destId="{7418C013-9F65-49B4-8AB4-02A8A7E8B2B1}" srcOrd="0" destOrd="0" presId="urn:microsoft.com/office/officeart/2005/8/layout/cycle2"/>
    <dgm:cxn modelId="{51F6A759-1E69-4533-ACC3-3971FC69070D}" type="presOf" srcId="{6E44D217-0802-4975-8DF8-F7C136B68DB7}" destId="{C6CA034B-BB5D-4252-9DC3-E07C2CEC1942}" srcOrd="0" destOrd="0" presId="urn:microsoft.com/office/officeart/2005/8/layout/cycle2"/>
    <dgm:cxn modelId="{B1BFD759-D655-4A95-ADE1-AB9C57DE9D94}" type="presOf" srcId="{69DBDE16-2128-423C-AB04-D3C2C0881A38}" destId="{83D03F91-A8FE-4A56-A9F0-21F8696B64A1}" srcOrd="0" destOrd="0" presId="urn:microsoft.com/office/officeart/2005/8/layout/cycle2"/>
    <dgm:cxn modelId="{15871B5A-B218-4C06-A570-567C38BC3FCF}" type="presOf" srcId="{F2853326-F96C-4388-AFDB-4A2C4E743824}" destId="{F5E12609-AEA0-4824-8F1E-49B7A8C9D43E}" srcOrd="0" destOrd="0" presId="urn:microsoft.com/office/officeart/2005/8/layout/cycle2"/>
    <dgm:cxn modelId="{98D6137B-F956-4E52-A8C1-186990FEC835}" type="presOf" srcId="{4DD6BCFF-384A-4E50-9E9B-FEA1467E91EE}" destId="{28C21F8D-7890-436C-ABC3-A76D9C048DC6}" srcOrd="0" destOrd="0" presId="urn:microsoft.com/office/officeart/2005/8/layout/cycle2"/>
    <dgm:cxn modelId="{54D01A7C-A976-4079-8F72-6B358BE1838D}" type="presOf" srcId="{536B3E92-95AA-4297-BDB8-F29269D6299E}" destId="{B0608ED5-E7DC-4C39-8859-B8C85F521F9C}" srcOrd="0" destOrd="0" presId="urn:microsoft.com/office/officeart/2005/8/layout/cycle2"/>
    <dgm:cxn modelId="{F7F8447F-1DFD-454C-8D79-23C1FFA1A74C}" type="presOf" srcId="{2B571596-2306-4648-89E7-BD54FEF25627}" destId="{2EBD388A-825F-4832-8A74-827A6C7E3368}" srcOrd="0" destOrd="0" presId="urn:microsoft.com/office/officeart/2005/8/layout/cycle2"/>
    <dgm:cxn modelId="{14F13E80-1149-4A0F-A4B5-58EAF15ECA23}" srcId="{F782ACB2-4612-4553-92E3-6A48A4C26154}" destId="{39148D83-4879-4E9B-AE84-10D20CF147C3}" srcOrd="17" destOrd="0" parTransId="{0648DC5F-1B7B-4F70-B147-70F19C532AA1}" sibTransId="{901D3EC9-C2CB-4B80-BFE1-3F4CF8FDB584}"/>
    <dgm:cxn modelId="{33634B83-5D42-4E23-A534-1FD77063C5A8}" srcId="{F782ACB2-4612-4553-92E3-6A48A4C26154}" destId="{312A5487-8CD4-49FA-9CB2-6003233688EF}" srcOrd="20" destOrd="0" parTransId="{6F986C7B-EB5E-4FA9-9F02-54203E6A38B2}" sibTransId="{A241EA7C-0AE6-49DA-868A-F7E41DB8331E}"/>
    <dgm:cxn modelId="{5F759883-6CAF-4793-892D-90FF307B7F39}" srcId="{F782ACB2-4612-4553-92E3-6A48A4C26154}" destId="{F001FD18-B1D7-4F34-A7E1-10B3A14FEF0D}" srcOrd="14" destOrd="0" parTransId="{47531BBA-A066-410C-90C4-75A7B3CF6C37}" sibTransId="{59F6F98C-7F28-44B6-AA26-C56ABFEA206B}"/>
    <dgm:cxn modelId="{03727586-C177-4F9F-A8F5-7DEE69ED0297}" srcId="{F782ACB2-4612-4553-92E3-6A48A4C26154}" destId="{05F9165C-A234-4634-B1A7-DCB7BA68D40C}" srcOrd="12" destOrd="0" parTransId="{26966DA9-DC8C-4538-894C-0F8A7AD6A4D2}" sibTransId="{68C3C81B-18E8-41C4-BFC6-2C443E6EE655}"/>
    <dgm:cxn modelId="{0F7DED87-7495-4C3E-BDDD-41BAB6CC708B}" type="presOf" srcId="{64CB26BA-1509-422C-B1F7-93A921D3337E}" destId="{87FF38F8-EEE0-4803-AB19-2605759EE272}" srcOrd="1" destOrd="0" presId="urn:microsoft.com/office/officeart/2005/8/layout/cycle2"/>
    <dgm:cxn modelId="{FC2F5088-783F-4942-B929-3E68E5040D4E}" type="presOf" srcId="{F2853326-F96C-4388-AFDB-4A2C4E743824}" destId="{1990E259-2037-4D19-B00A-CD6B3D2AE2E1}" srcOrd="1" destOrd="0" presId="urn:microsoft.com/office/officeart/2005/8/layout/cycle2"/>
    <dgm:cxn modelId="{9B166E89-5243-4955-B5FD-AF6227B5F406}" type="presOf" srcId="{39815DA4-6D5A-4ECF-8C2C-C40A2BB0DBA6}" destId="{F7742949-FB63-485F-95AF-5E8D1E6F236A}" srcOrd="1" destOrd="0" presId="urn:microsoft.com/office/officeart/2005/8/layout/cycle2"/>
    <dgm:cxn modelId="{51519F89-1C64-4068-82A6-B3F396761372}" type="presOf" srcId="{2EBE9275-B468-4EB1-8E25-88D20111E7BA}" destId="{55735BFC-D4F1-4100-BCD7-BD7015A20F24}" srcOrd="0" destOrd="0" presId="urn:microsoft.com/office/officeart/2005/8/layout/cycle2"/>
    <dgm:cxn modelId="{A80B1A8D-D5AF-43FD-96B3-C6248340A4A9}" type="presOf" srcId="{B75DCA52-BF81-436A-AA73-2680B03C914A}" destId="{CD7E4AE9-DEBF-4EF6-9A2F-51DFDE6DC483}" srcOrd="0" destOrd="0" presId="urn:microsoft.com/office/officeart/2005/8/layout/cycle2"/>
    <dgm:cxn modelId="{87AB6F8E-5142-44C4-8189-FCCB46725A6E}" type="presOf" srcId="{12ED0D91-6CB8-4B92-ABBE-16130FA2E610}" destId="{2EA5A0E0-D734-4B00-A1FA-65E8CB15031C}" srcOrd="0" destOrd="0" presId="urn:microsoft.com/office/officeart/2005/8/layout/cycle2"/>
    <dgm:cxn modelId="{81A1528F-DA2B-44A0-ADB9-6A8B61FE00AA}" type="presOf" srcId="{C123F58B-2F00-4731-8318-EA8BAA60A69D}" destId="{1791F869-F782-403E-9EEE-8485296AB1DC}" srcOrd="0" destOrd="0" presId="urn:microsoft.com/office/officeart/2005/8/layout/cycle2"/>
    <dgm:cxn modelId="{54FED98F-AB5E-4BEF-A86E-239C32A65418}" srcId="{F782ACB2-4612-4553-92E3-6A48A4C26154}" destId="{29610E26-1393-448B-8FD6-78061450B16B}" srcOrd="5" destOrd="0" parTransId="{5D194221-4572-481E-A145-411B7D2E5848}" sibTransId="{4E475F1B-56A2-420F-8D83-9A7AC5B9161D}"/>
    <dgm:cxn modelId="{3F904190-EC7A-468F-8079-9E0D0309FE61}" srcId="{F782ACB2-4612-4553-92E3-6A48A4C26154}" destId="{F82F01E0-1BCF-432A-834D-D0718C225E79}" srcOrd="31" destOrd="0" parTransId="{AA715B28-8262-4AEC-9B11-A1F3E142AEE3}" sibTransId="{73E57CB0-43F1-4C49-8823-A48B6805997E}"/>
    <dgm:cxn modelId="{226DF690-5631-4CD7-8119-135DE9FF9E0A}" type="presOf" srcId="{25DF600C-192F-49B2-930A-B89C27D1471E}" destId="{C8C1E075-9C61-4E77-BBAB-A2307E2F9662}" srcOrd="1" destOrd="0" presId="urn:microsoft.com/office/officeart/2005/8/layout/cycle2"/>
    <dgm:cxn modelId="{954E6091-7120-4A41-9A8D-06B0A6C4CC6D}" type="presOf" srcId="{05F9165C-A234-4634-B1A7-DCB7BA68D40C}" destId="{8B74F080-8313-4728-B1E9-D87A06E9E800}" srcOrd="0" destOrd="0" presId="urn:microsoft.com/office/officeart/2005/8/layout/cycle2"/>
    <dgm:cxn modelId="{076A3093-B923-4816-9A8F-AAD227DFEB2A}" type="presOf" srcId="{1597604F-E09E-4305-A881-A6C94B72922F}" destId="{96947AF0-965B-4F9B-B692-11B522E20C19}" srcOrd="0" destOrd="0" presId="urn:microsoft.com/office/officeart/2005/8/layout/cycle2"/>
    <dgm:cxn modelId="{E27E5E94-A179-41E9-A655-99F050B2BAD6}" type="presOf" srcId="{D7AD315B-0060-4B2C-BA42-07A72CF0DF62}" destId="{F7AC09C3-F9FA-4334-9744-58F7A351FD8B}" srcOrd="0" destOrd="0" presId="urn:microsoft.com/office/officeart/2005/8/layout/cycle2"/>
    <dgm:cxn modelId="{452F6E94-CE3B-44A8-A3C0-B2F11FE80887}" type="presOf" srcId="{69DBDE16-2128-423C-AB04-D3C2C0881A38}" destId="{A52815B2-9F64-4E57-9CA8-0D6C5ACB4DE9}" srcOrd="1" destOrd="0" presId="urn:microsoft.com/office/officeart/2005/8/layout/cycle2"/>
    <dgm:cxn modelId="{9E69D395-0988-4AE2-B85E-1B874A0134F5}" type="presOf" srcId="{19319B2C-5BDC-4EB3-A674-97A1478B545E}" destId="{A854D6C3-A9F6-4889-B95E-C4590598BF15}" srcOrd="0" destOrd="0" presId="urn:microsoft.com/office/officeart/2005/8/layout/cycle2"/>
    <dgm:cxn modelId="{A94E1E98-18A1-4716-B6FB-67F099EFBBB4}" srcId="{F782ACB2-4612-4553-92E3-6A48A4C26154}" destId="{5788DBF4-34B6-4C26-980E-7062BBC88091}" srcOrd="37" destOrd="0" parTransId="{E89C8546-8D00-4BCE-BF01-083E1F9A4BBE}" sibTransId="{39815DA4-6D5A-4ECF-8C2C-C40A2BB0DBA6}"/>
    <dgm:cxn modelId="{60B70B9A-6477-43BE-A9DA-CA90CCC69C65}" type="presOf" srcId="{1BD29E34-8916-45A9-80A6-58C4AB44DFF5}" destId="{C8C314CB-BC52-4B5D-9A9E-2549904458B0}" srcOrd="0" destOrd="0" presId="urn:microsoft.com/office/officeart/2005/8/layout/cycle2"/>
    <dgm:cxn modelId="{C8E7859E-634D-4AFC-A2BC-2234BFF8B294}" type="presOf" srcId="{59F5D80D-D394-4DA8-B1EE-BFD2C35E8698}" destId="{5955EC28-6A5B-4854-97FD-56BF004F7A93}" srcOrd="0" destOrd="0" presId="urn:microsoft.com/office/officeart/2005/8/layout/cycle2"/>
    <dgm:cxn modelId="{EF14C69E-4038-49F0-A1F9-7CF689B5666C}" type="presOf" srcId="{91E5E8F0-39A5-4E73-A7C8-125C237D1170}" destId="{B8E405CF-5FB0-4931-A03D-9BF304E6CDDA}" srcOrd="0" destOrd="0" presId="urn:microsoft.com/office/officeart/2005/8/layout/cycle2"/>
    <dgm:cxn modelId="{37EE5BA0-D4BA-40A5-B6C1-A692F6C947B6}" type="presOf" srcId="{0A68E33F-9E89-4D62-9E2C-1BD50C85F7CD}" destId="{5EB0D98E-0F20-43A6-80D5-B3B233B0809C}" srcOrd="1" destOrd="0" presId="urn:microsoft.com/office/officeart/2005/8/layout/cycle2"/>
    <dgm:cxn modelId="{E02076A0-CD1F-4E44-A00F-84F3A65E9180}" type="presOf" srcId="{73E57CB0-43F1-4C49-8823-A48B6805997E}" destId="{FC934B90-2FD7-4C78-BC82-6495CAA54F71}" srcOrd="0" destOrd="0" presId="urn:microsoft.com/office/officeart/2005/8/layout/cycle2"/>
    <dgm:cxn modelId="{6923B5A0-FD70-46F1-BAF9-069341A97D80}" type="presOf" srcId="{74E4A9B3-3139-47CD-AD62-A42D0EB3995C}" destId="{A0769171-C666-4FF2-B3B0-56A5612FFB02}" srcOrd="0" destOrd="0" presId="urn:microsoft.com/office/officeart/2005/8/layout/cycle2"/>
    <dgm:cxn modelId="{EF6F19A1-2326-41F9-BCB3-7AE83CC07650}" type="presOf" srcId="{6E35783B-B4B9-4AF3-BB68-EC2DB3060BE5}" destId="{7A5C7786-EEB7-4840-8AB2-E617DD766E4C}" srcOrd="0" destOrd="0" presId="urn:microsoft.com/office/officeart/2005/8/layout/cycle2"/>
    <dgm:cxn modelId="{1B3F2CA2-7825-4CFD-9A64-DB308FB32A27}" srcId="{F782ACB2-4612-4553-92E3-6A48A4C26154}" destId="{1BD29E34-8916-45A9-80A6-58C4AB44DFF5}" srcOrd="7" destOrd="0" parTransId="{6A5BBF7B-F8A7-4654-83BB-1778F868C663}" sibTransId="{25DF600C-192F-49B2-930A-B89C27D1471E}"/>
    <dgm:cxn modelId="{79A5F3A2-8CA3-4D24-AC46-666013183383}" srcId="{F782ACB2-4612-4553-92E3-6A48A4C26154}" destId="{01209924-388A-4250-B08E-117FC77350F4}" srcOrd="40" destOrd="0" parTransId="{E62947DF-C385-4541-A312-E52B21ED4FCA}" sibTransId="{07D44A3D-B9E7-4A59-8407-0DE9361B04F4}"/>
    <dgm:cxn modelId="{F9246AA4-89DE-4505-8C6D-C0CFB0CF9EC5}" srcId="{F782ACB2-4612-4553-92E3-6A48A4C26154}" destId="{A40F6EAB-2B60-4CC1-9F49-D5903D3A616E}" srcOrd="39" destOrd="0" parTransId="{F4D7EDD7-9115-44DB-8D8A-E38036FA3738}" sibTransId="{3ACAB2F6-3910-4D69-8736-C9991D30DB30}"/>
    <dgm:cxn modelId="{5AE530A5-CD50-461B-AA10-6F5896D05087}" type="presOf" srcId="{F8A8AFFD-E262-4C58-84FA-CA9933DA9A32}" destId="{6FDF4861-3D9E-4C44-8A76-CB261CA08A3D}" srcOrd="0" destOrd="0" presId="urn:microsoft.com/office/officeart/2005/8/layout/cycle2"/>
    <dgm:cxn modelId="{CFFEE3AB-7EDA-4FAF-B780-44BE5979175E}" type="presOf" srcId="{4E475F1B-56A2-420F-8D83-9A7AC5B9161D}" destId="{0F935747-2475-4B54-A4BD-D00DA4235B83}" srcOrd="1" destOrd="0" presId="urn:microsoft.com/office/officeart/2005/8/layout/cycle2"/>
    <dgm:cxn modelId="{6349E4AE-BB45-4BBB-BB2B-ED27FB6FBB3A}" type="presOf" srcId="{DA7FF8DD-13B0-4AAC-B0D2-E9BC2FABA4D6}" destId="{A6A09441-8928-4DD4-965E-ACD6B5489F63}" srcOrd="0" destOrd="0" presId="urn:microsoft.com/office/officeart/2005/8/layout/cycle2"/>
    <dgm:cxn modelId="{27ABE5AE-A4FF-498D-8EEA-EA55435AC10A}" type="presOf" srcId="{9767C2C5-7A9B-4BF9-AEDC-08BB61E68CEC}" destId="{3B48658E-4174-41EC-ADC5-04F09B98E8AE}" srcOrd="0" destOrd="0" presId="urn:microsoft.com/office/officeart/2005/8/layout/cycle2"/>
    <dgm:cxn modelId="{33836BAF-8815-468A-9D3E-0ABF734FD1D3}" srcId="{F782ACB2-4612-4553-92E3-6A48A4C26154}" destId="{4391FAD7-E5E1-4ADD-BABB-49D666A6C4A7}" srcOrd="24" destOrd="0" parTransId="{F1E7FB59-9301-4001-B4A0-65FF76242832}" sibTransId="{B5C9AB9C-C866-47C2-B79F-DC6148AB2159}"/>
    <dgm:cxn modelId="{BE9314B0-2D93-4BAE-90C0-5B23814639B6}" srcId="{F782ACB2-4612-4553-92E3-6A48A4C26154}" destId="{1597604F-E09E-4305-A881-A6C94B72922F}" srcOrd="21" destOrd="0" parTransId="{1C93F3EA-CA5B-4D9C-9828-8A8F702AE266}" sibTransId="{0A68E33F-9E89-4D62-9E2C-1BD50C85F7CD}"/>
    <dgm:cxn modelId="{977B82B0-DE11-44E9-AA5F-EE25AE98B00C}" type="presOf" srcId="{CA72D8A3-9D41-4F98-98F7-F56B1CBA674F}" destId="{0622AEEF-FEE1-41CF-A694-BB87DF404F74}" srcOrd="1" destOrd="0" presId="urn:microsoft.com/office/officeart/2005/8/layout/cycle2"/>
    <dgm:cxn modelId="{BD0FE9B0-83CE-410C-9A17-1BEA097FB2F6}" type="presOf" srcId="{59F6F98C-7F28-44B6-AA26-C56ABFEA206B}" destId="{15716786-4673-40EB-986D-12C422D02B97}" srcOrd="0" destOrd="0" presId="urn:microsoft.com/office/officeart/2005/8/layout/cycle2"/>
    <dgm:cxn modelId="{B5F824B1-788B-4D75-9D3E-1A6E41251DEA}" type="presOf" srcId="{9E68FA1B-32E4-4D3A-BDA9-F245DF7037EF}" destId="{9DB23D75-0980-4D96-93A1-727F2883C95B}" srcOrd="1" destOrd="0" presId="urn:microsoft.com/office/officeart/2005/8/layout/cycle2"/>
    <dgm:cxn modelId="{22ACC8B3-57AC-4DCF-9BA5-ACB759167CD3}" type="presOf" srcId="{B2133BDF-4000-4B5B-AE40-987170B1B61F}" destId="{D9F7CAE3-C01B-4758-A92D-BE4DEABF1CC9}" srcOrd="0" destOrd="0" presId="urn:microsoft.com/office/officeart/2005/8/layout/cycle2"/>
    <dgm:cxn modelId="{00DAB0B4-AFDF-4938-AA47-A683D1F064DB}" type="presOf" srcId="{1A0C354F-E76C-464E-99A7-D2B04C140783}" destId="{5207087E-FC7B-4DE7-941A-D0D7D77D43CA}" srcOrd="1" destOrd="0" presId="urn:microsoft.com/office/officeart/2005/8/layout/cycle2"/>
    <dgm:cxn modelId="{CC8F6BB5-E191-48E7-A4C1-3E8101813E85}" srcId="{F782ACB2-4612-4553-92E3-6A48A4C26154}" destId="{7526D0BF-45A5-478F-9A5B-EE961A48FCDF}" srcOrd="23" destOrd="0" parTransId="{996DAE7B-6D7A-4B21-93D8-B18F6F145BC6}" sibTransId="{4DD6BCFF-384A-4E50-9E9B-FEA1467E91EE}"/>
    <dgm:cxn modelId="{E277C0B5-99C7-41A2-AD69-E0E0B32AB399}" type="presOf" srcId="{4DD6BCFF-384A-4E50-9E9B-FEA1467E91EE}" destId="{5D40974C-DFE4-484E-A2B9-E3E4D2DEBED9}" srcOrd="1" destOrd="0" presId="urn:microsoft.com/office/officeart/2005/8/layout/cycle2"/>
    <dgm:cxn modelId="{79D0C8B5-7F77-4990-BC7D-E4DF8A30F093}" srcId="{F782ACB2-4612-4553-92E3-6A48A4C26154}" destId="{C123F58B-2F00-4731-8318-EA8BAA60A69D}" srcOrd="19" destOrd="0" parTransId="{ADD49D0A-F77A-4924-B2AC-3D10130090D6}" sibTransId="{CA72D8A3-9D41-4F98-98F7-F56B1CBA674F}"/>
    <dgm:cxn modelId="{6C00CEB6-108D-41C7-9112-13DF18C4F675}" type="presOf" srcId="{56EE6181-8957-4FE0-91F7-0E7767321D74}" destId="{6EBA7549-78C0-447A-A63C-4A8563F87F58}" srcOrd="0" destOrd="0" presId="urn:microsoft.com/office/officeart/2005/8/layout/cycle2"/>
    <dgm:cxn modelId="{6E6E93B7-649F-44B4-9694-6C6C32B9AE08}" type="presOf" srcId="{35443D96-6A67-478A-A544-1C8155B5F62C}" destId="{561EA9DD-738C-4E13-ADB0-3CCC3950F092}" srcOrd="1" destOrd="0" presId="urn:microsoft.com/office/officeart/2005/8/layout/cycle2"/>
    <dgm:cxn modelId="{70E52FB8-EEA7-4456-92CA-F09DCDC0EB92}" type="presOf" srcId="{07D44A3D-B9E7-4A59-8407-0DE9361B04F4}" destId="{2A9D1CAD-CEC7-447D-AE5A-72DA9768C11C}" srcOrd="1" destOrd="0" presId="urn:microsoft.com/office/officeart/2005/8/layout/cycle2"/>
    <dgm:cxn modelId="{79BF3DB8-E6C9-4DF5-8226-B32513900662}" srcId="{F782ACB2-4612-4553-92E3-6A48A4C26154}" destId="{2EBE9275-B468-4EB1-8E25-88D20111E7BA}" srcOrd="22" destOrd="0" parTransId="{8B4693AB-DA36-47D7-8ABC-9A12354AE94A}" sibTransId="{1DDDDFBA-4D76-49F6-8700-D108F438751F}"/>
    <dgm:cxn modelId="{F718ABBA-7C65-4F86-BEA7-DAD4C5EC588D}" srcId="{F782ACB2-4612-4553-92E3-6A48A4C26154}" destId="{AAACDA48-029D-447D-9AE8-BF1CB90887F8}" srcOrd="18" destOrd="0" parTransId="{C5422A07-4233-4B7D-A876-C74DE877A7F9}" sibTransId="{35443D96-6A67-478A-A544-1C8155B5F62C}"/>
    <dgm:cxn modelId="{5ADD6BBB-20A0-4078-892C-5BA802E9EEE6}" type="presOf" srcId="{D7AD315B-0060-4B2C-BA42-07A72CF0DF62}" destId="{301FE2EF-9FED-451A-9979-7EA2CEC731F6}" srcOrd="1" destOrd="0" presId="urn:microsoft.com/office/officeart/2005/8/layout/cycle2"/>
    <dgm:cxn modelId="{ABC10FBC-792E-48FE-8D0F-D88FDE87EBA4}" type="presOf" srcId="{8F63D31F-83CD-4DB9-A0F4-0D259C5817DB}" destId="{C238A059-EBCB-4E8A-9C70-350A7112246D}" srcOrd="0" destOrd="0" presId="urn:microsoft.com/office/officeart/2005/8/layout/cycle2"/>
    <dgm:cxn modelId="{EAADA3BC-EBE2-42C8-B9E0-3C38057A0A11}" srcId="{F782ACB2-4612-4553-92E3-6A48A4C26154}" destId="{59F5D80D-D394-4DA8-B1EE-BFD2C35E8698}" srcOrd="6" destOrd="0" parTransId="{F6DF53FE-CC41-4648-B644-9A13CD613414}" sibTransId="{A4FDAD97-0EA5-45C9-8762-1408CDFC1A27}"/>
    <dgm:cxn modelId="{70DA46BD-3311-4A92-951C-E89ECD28FAC8}" type="presOf" srcId="{01209924-388A-4250-B08E-117FC77350F4}" destId="{ED0F08E4-7CF4-494F-A2E4-60B90674E9D5}" srcOrd="0" destOrd="0" presId="urn:microsoft.com/office/officeart/2005/8/layout/cycle2"/>
    <dgm:cxn modelId="{84F658BE-028D-4EFF-9AFB-B1BB4A47F685}" srcId="{F782ACB2-4612-4553-92E3-6A48A4C26154}" destId="{A26368B7-1095-4A58-BFE6-7B8629CCDB76}" srcOrd="28" destOrd="0" parTransId="{F926A632-3F82-44B7-9B0C-54EDBDFB1339}" sibTransId="{69DBDE16-2128-423C-AB04-D3C2C0881A38}"/>
    <dgm:cxn modelId="{75A88DBE-5234-4387-8434-70B859ED7D39}" type="presOf" srcId="{FC636A7A-CAD8-4393-9B2E-188CE112CD10}" destId="{FFA97E59-6B24-429C-9B6D-8968FB096363}" srcOrd="1" destOrd="0" presId="urn:microsoft.com/office/officeart/2005/8/layout/cycle2"/>
    <dgm:cxn modelId="{07E62CBF-11EB-4EBF-87EA-DFBE347DAD9D}" srcId="{F782ACB2-4612-4553-92E3-6A48A4C26154}" destId="{9C07C544-A240-4FE5-8E59-C412CDCC06A5}" srcOrd="1" destOrd="0" parTransId="{01829E43-87FB-46D3-89AF-1246AED576BA}" sibTransId="{DA7FF8DD-13B0-4AAC-B0D2-E9BC2FABA4D6}"/>
    <dgm:cxn modelId="{A19B74C1-FC3B-439B-B8A0-9789F8202CC4}" type="presOf" srcId="{9C07C544-A240-4FE5-8E59-C412CDCC06A5}" destId="{FD731FF4-9760-4231-AA26-446560B181EB}" srcOrd="0" destOrd="0" presId="urn:microsoft.com/office/officeart/2005/8/layout/cycle2"/>
    <dgm:cxn modelId="{A37FC7C4-2A95-4E09-894A-D9ED50DCC11A}" type="presOf" srcId="{25DF600C-192F-49B2-930A-B89C27D1471E}" destId="{8D184F9F-78A9-45D9-9804-0F8032DE26A6}" srcOrd="0" destOrd="0" presId="urn:microsoft.com/office/officeart/2005/8/layout/cycle2"/>
    <dgm:cxn modelId="{A61335C6-83C9-40B2-B635-638704B41FB6}" srcId="{F782ACB2-4612-4553-92E3-6A48A4C26154}" destId="{19319B2C-5BDC-4EB3-A674-97A1478B545E}" srcOrd="44" destOrd="0" parTransId="{F553D456-F731-4D3A-B46D-F817CB7F5851}" sibTransId="{B2ADDBB6-F258-45A2-8853-0F7137E8E7A9}"/>
    <dgm:cxn modelId="{FF9242C9-C5E7-46DE-8C0D-41DAA257E753}" type="presOf" srcId="{9E68FA1B-32E4-4D3A-BDA9-F245DF7037EF}" destId="{24192AE1-AC5A-408F-93E2-35778550FA02}" srcOrd="0" destOrd="0" presId="urn:microsoft.com/office/officeart/2005/8/layout/cycle2"/>
    <dgm:cxn modelId="{A45FA6CA-BF67-4968-BA2C-A3E181681DEA}" srcId="{F782ACB2-4612-4553-92E3-6A48A4C26154}" destId="{BCD4B6D1-2E17-4359-A953-212A9B519E85}" srcOrd="8" destOrd="0" parTransId="{A72804B9-8062-4016-90E8-F9C7DC654C15}" sibTransId="{EAE485E3-A2DC-422A-B964-163E72C7D527}"/>
    <dgm:cxn modelId="{5B2042CC-6750-4916-9931-CC576489EAC0}" type="presOf" srcId="{A26368B7-1095-4A58-BFE6-7B8629CCDB76}" destId="{9DEC7CBC-8051-4551-94AA-2377EFF8A353}" srcOrd="0" destOrd="0" presId="urn:microsoft.com/office/officeart/2005/8/layout/cycle2"/>
    <dgm:cxn modelId="{E98D1ECE-4138-49BD-B74E-BC354F00D8B2}" type="presOf" srcId="{EC22FD24-55FA-470B-A11F-A2C02811CC71}" destId="{5B2B383F-D5E0-430F-AB46-55791D14B3FB}" srcOrd="1" destOrd="0" presId="urn:microsoft.com/office/officeart/2005/8/layout/cycle2"/>
    <dgm:cxn modelId="{8A122CCE-2659-425F-A9CA-F55CBE733EE2}" srcId="{F782ACB2-4612-4553-92E3-6A48A4C26154}" destId="{5D2C154A-692A-44E2-A041-B9F19C43FEF2}" srcOrd="2" destOrd="0" parTransId="{794CA92E-A13F-4F43-B270-B021D0F5EB93}" sibTransId="{1A0C354F-E76C-464E-99A7-D2B04C140783}"/>
    <dgm:cxn modelId="{7C3A20D0-EDC6-4F58-9F16-BB7904E3595C}" type="presOf" srcId="{32DCDF77-CF91-44D2-A631-ECBBA96CD7C1}" destId="{891FE5C2-884F-48D0-BE0D-753E9CA204D3}" srcOrd="0" destOrd="0" presId="urn:microsoft.com/office/officeart/2005/8/layout/cycle2"/>
    <dgm:cxn modelId="{E58671D0-94DF-47E4-A7CF-8A2EE6068907}" type="presOf" srcId="{A4F909E9-C1CF-4770-B928-FEF6E41B5333}" destId="{212C9A88-24C2-4EF4-87D7-A81CF4BE3FA0}" srcOrd="0" destOrd="0" presId="urn:microsoft.com/office/officeart/2005/8/layout/cycle2"/>
    <dgm:cxn modelId="{460769D1-DB0A-49A3-802E-D709B2DEF410}" type="presOf" srcId="{4391FAD7-E5E1-4ADD-BABB-49D666A6C4A7}" destId="{B297DBDA-41C8-403B-A287-2DE0B2B2F734}" srcOrd="0" destOrd="0" presId="urn:microsoft.com/office/officeart/2005/8/layout/cycle2"/>
    <dgm:cxn modelId="{3B1454D3-03CC-4DC6-855B-BE914156AA97}" type="presOf" srcId="{4E475F1B-56A2-420F-8D83-9A7AC5B9161D}" destId="{E231C36B-28CA-4A1A-A65A-7FC8C917C670}" srcOrd="0" destOrd="0" presId="urn:microsoft.com/office/officeart/2005/8/layout/cycle2"/>
    <dgm:cxn modelId="{EE2AC2D3-0B41-4E3F-92BE-FA056D148276}" type="presOf" srcId="{59D5850F-42D1-4509-9BFE-77DA75D32FAC}" destId="{F6AE7F32-FC05-4DDA-BB7B-30B31779479C}" srcOrd="0" destOrd="0" presId="urn:microsoft.com/office/officeart/2005/8/layout/cycle2"/>
    <dgm:cxn modelId="{E8CBCBD3-5C09-4439-A03A-A1EDA0C635E6}" type="presOf" srcId="{59F6F98C-7F28-44B6-AA26-C56ABFEA206B}" destId="{3A6E871C-7643-432C-BA91-2EA3E7F745CE}" srcOrd="1" destOrd="0" presId="urn:microsoft.com/office/officeart/2005/8/layout/cycle2"/>
    <dgm:cxn modelId="{9681EDD4-DACB-4326-A502-9C4EF7048F91}" type="presOf" srcId="{ED3E6817-CA99-4A92-9672-7767C60D3AFC}" destId="{CDE86F57-8E75-4885-99A7-4D78278841E9}" srcOrd="0" destOrd="0" presId="urn:microsoft.com/office/officeart/2005/8/layout/cycle2"/>
    <dgm:cxn modelId="{5A20ECD5-D430-49DF-B55D-373C83FA48E6}" type="presOf" srcId="{F001FD18-B1D7-4F34-A7E1-10B3A14FEF0D}" destId="{FA3F2989-2837-4DF6-B22E-22C68B74BA10}" srcOrd="0" destOrd="0" presId="urn:microsoft.com/office/officeart/2005/8/layout/cycle2"/>
    <dgm:cxn modelId="{80FEFDD5-03FD-4896-B6C0-AD84D47BA53A}" type="presOf" srcId="{5788DBF4-34B6-4C26-980E-7062BBC88091}" destId="{53824D7C-69E9-40B6-AD94-E66D57E17024}" srcOrd="0" destOrd="0" presId="urn:microsoft.com/office/officeart/2005/8/layout/cycle2"/>
    <dgm:cxn modelId="{7A77BED8-0E1D-45F6-9865-5715EF6FB1BA}" srcId="{F782ACB2-4612-4553-92E3-6A48A4C26154}" destId="{9767C2C5-7A9B-4BF9-AEDC-08BB61E68CEC}" srcOrd="4" destOrd="0" parTransId="{94D864BB-0337-46E0-936D-BDFF24969167}" sibTransId="{5DE56BE3-5DC5-48D1-BB0A-6EB62A83E2E3}"/>
    <dgm:cxn modelId="{1217EFD9-8177-4B88-AB75-715631FB4D4A}" type="presOf" srcId="{BAC2B8D5-2C5B-4AE8-BBDD-D8E76DCD8C2E}" destId="{5B2F39AC-1722-4B2A-8F41-3B9574CC55A3}" srcOrd="1" destOrd="0" presId="urn:microsoft.com/office/officeart/2005/8/layout/cycle2"/>
    <dgm:cxn modelId="{9EA9ACDA-04BC-4C3E-8DD7-C71FD1514852}" type="presOf" srcId="{E7380703-8E28-4A7A-8627-0A55F51FBAA5}" destId="{B6E66B79-90CB-4030-B64C-AB9E1EA67583}" srcOrd="1" destOrd="0" presId="urn:microsoft.com/office/officeart/2005/8/layout/cycle2"/>
    <dgm:cxn modelId="{2B1FD8DA-568C-4E3E-8F87-09C87623F6FC}" srcId="{F782ACB2-4612-4553-92E3-6A48A4C26154}" destId="{8F63D31F-83CD-4DB9-A0F4-0D259C5817DB}" srcOrd="13" destOrd="0" parTransId="{62CF8A98-F58E-4911-89F5-912F4D8957CE}" sibTransId="{A4F909E9-C1CF-4770-B928-FEF6E41B5333}"/>
    <dgm:cxn modelId="{6447FFDA-9F74-4C40-BE97-6647DEB45881}" type="presOf" srcId="{EC22FD24-55FA-470B-A11F-A2C02811CC71}" destId="{8125F9B4-021E-44DC-9D64-8AE485A44537}" srcOrd="0" destOrd="0" presId="urn:microsoft.com/office/officeart/2005/8/layout/cycle2"/>
    <dgm:cxn modelId="{1C84A7DC-A90B-4DF8-AC32-734F4ACA5AA7}" type="presOf" srcId="{873D13AE-B310-4B50-82C5-564D626D2011}" destId="{2F327EB4-0D8B-437E-BB14-A326EA173FCC}" srcOrd="0" destOrd="0" presId="urn:microsoft.com/office/officeart/2005/8/layout/cycle2"/>
    <dgm:cxn modelId="{50C3B0DD-D8EB-4C23-9778-ECF595050BEE}" type="presOf" srcId="{A4C54538-F7D4-4311-A51D-4E2F34EA916C}" destId="{4EAD0336-A742-42BA-B616-A9F9B8CECAB9}" srcOrd="1" destOrd="0" presId="urn:microsoft.com/office/officeart/2005/8/layout/cycle2"/>
    <dgm:cxn modelId="{FCC95DE0-CF30-4C87-BD3D-9E4D02D631FF}" type="presOf" srcId="{FC636A7A-CAD8-4393-9B2E-188CE112CD10}" destId="{ADC3AC42-E194-4C29-8A28-ABEC2168A2B9}" srcOrd="0" destOrd="0" presId="urn:microsoft.com/office/officeart/2005/8/layout/cycle2"/>
    <dgm:cxn modelId="{BD31B5E0-2FD1-4CFE-A24F-CEE1BD03ED82}" type="presOf" srcId="{68C3C81B-18E8-41C4-BFC6-2C443E6EE655}" destId="{475F5446-5D8A-42DC-B2B6-79D834AEB429}" srcOrd="1" destOrd="0" presId="urn:microsoft.com/office/officeart/2005/8/layout/cycle2"/>
    <dgm:cxn modelId="{F7F36EE1-F863-4F10-96BD-A39912C63F6D}" type="presOf" srcId="{B2ADDBB6-F258-45A2-8853-0F7137E8E7A9}" destId="{5BF8D29C-B7EB-4E6D-8F09-412E3D4E06C9}" srcOrd="1" destOrd="0" presId="urn:microsoft.com/office/officeart/2005/8/layout/cycle2"/>
    <dgm:cxn modelId="{51FFA0E3-9F66-4AD0-A8CB-0838081429CE}" type="presOf" srcId="{2B529A43-2363-4B46-911E-9D0EF25B4F36}" destId="{DFB70AE1-87B4-46C7-811D-3E9A3D4D6EC9}" srcOrd="1" destOrd="0" presId="urn:microsoft.com/office/officeart/2005/8/layout/cycle2"/>
    <dgm:cxn modelId="{B526A3E3-5EE5-4958-8DFF-EAB407CD60B0}" type="presOf" srcId="{901D3EC9-C2CB-4B80-BFE1-3F4CF8FDB584}" destId="{2175C402-001B-40BA-8C7B-63F19533545A}" srcOrd="1" destOrd="0" presId="urn:microsoft.com/office/officeart/2005/8/layout/cycle2"/>
    <dgm:cxn modelId="{A9D339E4-3F55-49D8-B646-59E12260FD2F}" type="presOf" srcId="{897CAD2D-F73B-470D-B77D-BCB32DA560D4}" destId="{CAB56CDA-741F-426D-8FE0-AE118C809475}" srcOrd="0" destOrd="0" presId="urn:microsoft.com/office/officeart/2005/8/layout/cycle2"/>
    <dgm:cxn modelId="{F43EF6E4-9625-4B08-AC66-0C7DF41D7788}" type="presOf" srcId="{8AE02D32-89F4-4BA1-BFB8-062B90AF7C26}" destId="{E212FFF4-9223-45FB-8A97-08FC78EC227F}" srcOrd="0" destOrd="0" presId="urn:microsoft.com/office/officeart/2005/8/layout/cycle2"/>
    <dgm:cxn modelId="{21DD64E6-C13D-4A95-9F36-FE5D9C663171}" type="presOf" srcId="{2B571596-2306-4648-89E7-BD54FEF25627}" destId="{2B64C12D-7C38-4E3C-BB67-21E0181FD51F}" srcOrd="1" destOrd="0" presId="urn:microsoft.com/office/officeart/2005/8/layout/cycle2"/>
    <dgm:cxn modelId="{6E02A8E6-BAB8-4C08-9B15-2F65C2724BC5}" type="presOf" srcId="{A4C54538-F7D4-4311-A51D-4E2F34EA916C}" destId="{BDE13CD6-B50F-44ED-BD83-729ED5971995}" srcOrd="0" destOrd="0" presId="urn:microsoft.com/office/officeart/2005/8/layout/cycle2"/>
    <dgm:cxn modelId="{6020CAE6-E682-4263-87D3-3757BDA5C5BB}" srcId="{F782ACB2-4612-4553-92E3-6A48A4C26154}" destId="{ED3E6817-CA99-4A92-9672-7767C60D3AFC}" srcOrd="27" destOrd="0" parTransId="{570B50CE-5E5F-492C-A6CE-FAA86B61FEE6}" sibTransId="{74E4A9B3-3139-47CD-AD62-A42D0EB3995C}"/>
    <dgm:cxn modelId="{E1BC1BE7-03C8-4BE2-88EC-BD8EAFC807A5}" type="presOf" srcId="{3ACAB2F6-3910-4D69-8736-C9991D30DB30}" destId="{18FB9004-C9DF-4463-A990-CE6AADD19A9A}" srcOrd="1" destOrd="0" presId="urn:microsoft.com/office/officeart/2005/8/layout/cycle2"/>
    <dgm:cxn modelId="{700F92E9-0CAB-49C7-BAE0-B59512DE14D2}" type="presOf" srcId="{B5C9AB9C-C866-47C2-B79F-DC6148AB2159}" destId="{DD733C23-EA87-4BF0-821E-87250C1EEDBA}" srcOrd="1" destOrd="0" presId="urn:microsoft.com/office/officeart/2005/8/layout/cycle2"/>
    <dgm:cxn modelId="{8C1393EB-7C40-4A3F-8983-32301D23EE24}" type="presOf" srcId="{57830796-B9E1-440E-A924-530949252A0A}" destId="{09497094-52B8-416E-9902-37FB4C94E7F2}" srcOrd="0" destOrd="0" presId="urn:microsoft.com/office/officeart/2005/8/layout/cycle2"/>
    <dgm:cxn modelId="{3A83C7EB-E108-4DFE-B9C2-A1FAE1B909F2}" srcId="{F782ACB2-4612-4553-92E3-6A48A4C26154}" destId="{9A1F1B22-1A75-4833-B4FC-5FEA5518B765}" srcOrd="0" destOrd="0" parTransId="{C224EADF-C870-40FB-9644-9EC71AA9F6DE}" sibTransId="{32453084-7F49-49B4-89FA-E306CC4C9552}"/>
    <dgm:cxn modelId="{688803ED-86E7-4905-B4BA-6F1E217CA05E}" type="presOf" srcId="{1BCBAE4C-8C90-4307-A8B1-A7F25B803D11}" destId="{38A7A843-117D-4A8F-B652-3F637D1BA054}" srcOrd="0" destOrd="0" presId="urn:microsoft.com/office/officeart/2005/8/layout/cycle2"/>
    <dgm:cxn modelId="{76C1B9EF-4799-4DC4-A2A0-CBD847A31FA6}" type="presOf" srcId="{32453084-7F49-49B4-89FA-E306CC4C9552}" destId="{218F701D-8780-41D0-BCC2-CE1F9EE4B4A8}" srcOrd="1" destOrd="0" presId="urn:microsoft.com/office/officeart/2005/8/layout/cycle2"/>
    <dgm:cxn modelId="{7D7BC0F1-AD7E-4ECB-B6FB-5E9714A57D11}" type="presOf" srcId="{32453084-7F49-49B4-89FA-E306CC4C9552}" destId="{4B717A0F-8771-4A45-B6AA-FD732A724C9E}" srcOrd="0" destOrd="0" presId="urn:microsoft.com/office/officeart/2005/8/layout/cycle2"/>
    <dgm:cxn modelId="{98E4F0F1-2581-4C28-AA63-A24B0B0CA57F}" type="presOf" srcId="{901D3EC9-C2CB-4B80-BFE1-3F4CF8FDB584}" destId="{CBD13A52-164D-4181-A713-C4AFB6DAEA44}" srcOrd="0" destOrd="0" presId="urn:microsoft.com/office/officeart/2005/8/layout/cycle2"/>
    <dgm:cxn modelId="{D2D111F2-C998-4DE0-A20C-1ED8C30088AA}" type="presOf" srcId="{5F2EF8CF-431B-45E9-8F94-2DA9BB4297A8}" destId="{3B7728B1-9C76-43A6-8828-2FFE1A19CD4E}" srcOrd="0" destOrd="0" presId="urn:microsoft.com/office/officeart/2005/8/layout/cycle2"/>
    <dgm:cxn modelId="{929177F2-6EC1-43DD-AD66-997976C12EAE}" type="presOf" srcId="{69B5AF83-9CA8-4331-BB93-A02B0A37E7C4}" destId="{7FBA136C-815F-4FB3-A797-A7F155D00FEA}" srcOrd="0" destOrd="0" presId="urn:microsoft.com/office/officeart/2005/8/layout/cycle2"/>
    <dgm:cxn modelId="{8FFFB7F3-F4A4-4690-A376-F534EE93B76F}" type="presOf" srcId="{312A5487-8CD4-49FA-9CB2-6003233688EF}" destId="{FB762D63-E97E-4D71-BE53-DE8DBC2C1724}" srcOrd="0" destOrd="0" presId="urn:microsoft.com/office/officeart/2005/8/layout/cycle2"/>
    <dgm:cxn modelId="{895CA2F4-FAD7-443B-BF44-A48732E340A2}" type="presOf" srcId="{A4FDAD97-0EA5-45C9-8762-1408CDFC1A27}" destId="{DCCECA40-1E8E-4612-B823-692DCCBD1EA3}" srcOrd="1" destOrd="0" presId="urn:microsoft.com/office/officeart/2005/8/layout/cycle2"/>
    <dgm:cxn modelId="{12C38EF6-A2D9-4441-B7C7-2AD0408D165E}" srcId="{F782ACB2-4612-4553-92E3-6A48A4C26154}" destId="{E5184F2B-2C20-4D33-94A8-E6B381F2AA89}" srcOrd="43" destOrd="0" parTransId="{EA072171-E1D3-42D9-90FB-F6BF8A9DC275}" sibTransId="{CA1064A9-8743-41E2-AE44-DEDB5E26EACD}"/>
    <dgm:cxn modelId="{0415B3F7-A43C-4855-92AA-A9675478B939}" type="presOf" srcId="{BA244016-B941-46B9-B2A4-AA50A300C9B1}" destId="{54435782-E9E7-4F85-8EE9-B762378628C5}" srcOrd="0" destOrd="0" presId="urn:microsoft.com/office/officeart/2005/8/layout/cycle2"/>
    <dgm:cxn modelId="{2279B4F7-A813-48F1-B25C-3EB48AA1A394}" type="presOf" srcId="{EAE485E3-A2DC-422A-B964-163E72C7D527}" destId="{6C5B256C-6505-4283-9CD0-6230D6E52DC7}" srcOrd="1" destOrd="0" presId="urn:microsoft.com/office/officeart/2005/8/layout/cycle2"/>
    <dgm:cxn modelId="{2E4A59F8-4858-4321-B26C-379298664746}" srcId="{F782ACB2-4612-4553-92E3-6A48A4C26154}" destId="{57830796-B9E1-440E-A924-530949252A0A}" srcOrd="9" destOrd="0" parTransId="{2970FDF5-07A3-4B2A-9F1E-E547137C5FF2}" sibTransId="{672359C6-6889-48DE-9B06-BCF13E50CF81}"/>
    <dgm:cxn modelId="{E103EBF9-054F-493D-8EA4-0CA7B5F62030}" type="presOf" srcId="{CA72D8A3-9D41-4F98-98F7-F56B1CBA674F}" destId="{EDD308D6-556F-4E65-A02C-12C45C150755}" srcOrd="0" destOrd="0" presId="urn:microsoft.com/office/officeart/2005/8/layout/cycle2"/>
    <dgm:cxn modelId="{E54760FC-E0A9-40E6-A876-670B87F0DE46}" type="presOf" srcId="{64CB26BA-1509-422C-B1F7-93A921D3337E}" destId="{C56F56FD-84C6-4D21-967A-719399DE2081}" srcOrd="0" destOrd="0" presId="urn:microsoft.com/office/officeart/2005/8/layout/cycle2"/>
    <dgm:cxn modelId="{3FBFFAFD-E12E-4804-880B-4EA04E843116}" type="presOf" srcId="{39148D83-4879-4E9B-AE84-10D20CF147C3}" destId="{EB66E90A-B112-40E2-B773-B1A59659C6EB}" srcOrd="0" destOrd="0" presId="urn:microsoft.com/office/officeart/2005/8/layout/cycle2"/>
    <dgm:cxn modelId="{26F03CFE-664C-46CE-9EC9-4D9EAEAA23F5}" srcId="{F782ACB2-4612-4553-92E3-6A48A4C26154}" destId="{1BCBAE4C-8C90-4307-A8B1-A7F25B803D11}" srcOrd="11" destOrd="0" parTransId="{BDE3C914-1C3F-4AE1-8A4A-0399F6859853}" sibTransId="{9E68FA1B-32E4-4D3A-BDA9-F245DF7037EF}"/>
    <dgm:cxn modelId="{E42D6EFE-C378-403E-85FD-F1C9971DDFCA}" type="presOf" srcId="{B5C9AB9C-C866-47C2-B79F-DC6148AB2159}" destId="{6CB910F7-627A-416A-9AE0-0E9818681229}" srcOrd="0" destOrd="0" presId="urn:microsoft.com/office/officeart/2005/8/layout/cycle2"/>
    <dgm:cxn modelId="{A0B93CFF-C341-499F-924F-15A318ABCBE8}" type="presOf" srcId="{39815DA4-6D5A-4ECF-8C2C-C40A2BB0DBA6}" destId="{4DDD9E11-A1D1-4D9F-87CF-21775FA03FD4}" srcOrd="0" destOrd="0" presId="urn:microsoft.com/office/officeart/2005/8/layout/cycle2"/>
    <dgm:cxn modelId="{71FD6135-2B4F-4DB6-B263-BA3FDECE6CC1}" type="presParOf" srcId="{579EF5EA-2842-4ADF-99C3-1421009C0FB3}" destId="{E2BDA289-9E7F-43D2-8E8A-C602380955F6}" srcOrd="0" destOrd="0" presId="urn:microsoft.com/office/officeart/2005/8/layout/cycle2"/>
    <dgm:cxn modelId="{FD3654EA-8088-4D43-B4AD-0CD849393F1E}" type="presParOf" srcId="{579EF5EA-2842-4ADF-99C3-1421009C0FB3}" destId="{4B717A0F-8771-4A45-B6AA-FD732A724C9E}" srcOrd="1" destOrd="0" presId="urn:microsoft.com/office/officeart/2005/8/layout/cycle2"/>
    <dgm:cxn modelId="{78873130-B976-46C7-B4C0-FB8776191007}" type="presParOf" srcId="{4B717A0F-8771-4A45-B6AA-FD732A724C9E}" destId="{218F701D-8780-41D0-BCC2-CE1F9EE4B4A8}" srcOrd="0" destOrd="0" presId="urn:microsoft.com/office/officeart/2005/8/layout/cycle2"/>
    <dgm:cxn modelId="{B76B03A3-BA2D-4BAE-9C40-094C7134F800}" type="presParOf" srcId="{579EF5EA-2842-4ADF-99C3-1421009C0FB3}" destId="{FD731FF4-9760-4231-AA26-446560B181EB}" srcOrd="2" destOrd="0" presId="urn:microsoft.com/office/officeart/2005/8/layout/cycle2"/>
    <dgm:cxn modelId="{C9B55380-CEA3-4456-B2C2-12E2274C13B0}" type="presParOf" srcId="{579EF5EA-2842-4ADF-99C3-1421009C0FB3}" destId="{A6A09441-8928-4DD4-965E-ACD6B5489F63}" srcOrd="3" destOrd="0" presId="urn:microsoft.com/office/officeart/2005/8/layout/cycle2"/>
    <dgm:cxn modelId="{35F53D49-283F-455C-B68B-42A8B14292A7}" type="presParOf" srcId="{A6A09441-8928-4DD4-965E-ACD6B5489F63}" destId="{C46B9099-149F-4D79-B1D7-B378097F05F4}" srcOrd="0" destOrd="0" presId="urn:microsoft.com/office/officeart/2005/8/layout/cycle2"/>
    <dgm:cxn modelId="{07F0451C-BB15-485C-9760-8A5391CF3A15}" type="presParOf" srcId="{579EF5EA-2842-4ADF-99C3-1421009C0FB3}" destId="{5A44537F-E502-484A-B54C-161A75387D52}" srcOrd="4" destOrd="0" presId="urn:microsoft.com/office/officeart/2005/8/layout/cycle2"/>
    <dgm:cxn modelId="{DB843338-E138-44E7-A29F-7607FF2A7371}" type="presParOf" srcId="{579EF5EA-2842-4ADF-99C3-1421009C0FB3}" destId="{BCCD1735-3374-4721-BEF9-11CCD9A2DD48}" srcOrd="5" destOrd="0" presId="urn:microsoft.com/office/officeart/2005/8/layout/cycle2"/>
    <dgm:cxn modelId="{2ADBE32A-6BA2-4EB0-9874-95A15663ABD1}" type="presParOf" srcId="{BCCD1735-3374-4721-BEF9-11CCD9A2DD48}" destId="{5207087E-FC7B-4DE7-941A-D0D7D77D43CA}" srcOrd="0" destOrd="0" presId="urn:microsoft.com/office/officeart/2005/8/layout/cycle2"/>
    <dgm:cxn modelId="{8C25EB32-76EF-4941-87E3-FECBBFBF6429}" type="presParOf" srcId="{579EF5EA-2842-4ADF-99C3-1421009C0FB3}" destId="{B0608ED5-E7DC-4C39-8859-B8C85F521F9C}" srcOrd="6" destOrd="0" presId="urn:microsoft.com/office/officeart/2005/8/layout/cycle2"/>
    <dgm:cxn modelId="{79D9334A-C549-4AE8-9C40-D12994606F68}" type="presParOf" srcId="{579EF5EA-2842-4ADF-99C3-1421009C0FB3}" destId="{E212FFF4-9223-45FB-8A97-08FC78EC227F}" srcOrd="7" destOrd="0" presId="urn:microsoft.com/office/officeart/2005/8/layout/cycle2"/>
    <dgm:cxn modelId="{C8F91834-115E-4694-8394-B8AB9FBC91BA}" type="presParOf" srcId="{E212FFF4-9223-45FB-8A97-08FC78EC227F}" destId="{1FA59E5A-50A4-47E4-96D2-6EF9AAAC1164}" srcOrd="0" destOrd="0" presId="urn:microsoft.com/office/officeart/2005/8/layout/cycle2"/>
    <dgm:cxn modelId="{B6AB7257-67A4-42D4-BC40-F84E95B8488C}" type="presParOf" srcId="{579EF5EA-2842-4ADF-99C3-1421009C0FB3}" destId="{3B48658E-4174-41EC-ADC5-04F09B98E8AE}" srcOrd="8" destOrd="0" presId="urn:microsoft.com/office/officeart/2005/8/layout/cycle2"/>
    <dgm:cxn modelId="{EBC97CC4-CDCF-45CB-A995-6264820C538E}" type="presParOf" srcId="{579EF5EA-2842-4ADF-99C3-1421009C0FB3}" destId="{7E28017C-69F1-4CCF-A6D7-885616A2628E}" srcOrd="9" destOrd="0" presId="urn:microsoft.com/office/officeart/2005/8/layout/cycle2"/>
    <dgm:cxn modelId="{0B707CA0-A675-4107-9399-1D36A3151BFC}" type="presParOf" srcId="{7E28017C-69F1-4CCF-A6D7-885616A2628E}" destId="{DEE6E533-E546-47B9-9D29-1053972B7A59}" srcOrd="0" destOrd="0" presId="urn:microsoft.com/office/officeart/2005/8/layout/cycle2"/>
    <dgm:cxn modelId="{155EB27A-AF6E-4EBB-BE34-E42861007EFC}" type="presParOf" srcId="{579EF5EA-2842-4ADF-99C3-1421009C0FB3}" destId="{4B6FF1D5-139C-4A9E-BE2A-C9C2976A9B90}" srcOrd="10" destOrd="0" presId="urn:microsoft.com/office/officeart/2005/8/layout/cycle2"/>
    <dgm:cxn modelId="{55CE9A77-71B3-4863-8212-50C109E5FB45}" type="presParOf" srcId="{579EF5EA-2842-4ADF-99C3-1421009C0FB3}" destId="{E231C36B-28CA-4A1A-A65A-7FC8C917C670}" srcOrd="11" destOrd="0" presId="urn:microsoft.com/office/officeart/2005/8/layout/cycle2"/>
    <dgm:cxn modelId="{CD797D4F-4E1B-46A3-A731-4DB452962D43}" type="presParOf" srcId="{E231C36B-28CA-4A1A-A65A-7FC8C917C670}" destId="{0F935747-2475-4B54-A4BD-D00DA4235B83}" srcOrd="0" destOrd="0" presId="urn:microsoft.com/office/officeart/2005/8/layout/cycle2"/>
    <dgm:cxn modelId="{91278A28-88D1-47D2-B210-032EF9637192}" type="presParOf" srcId="{579EF5EA-2842-4ADF-99C3-1421009C0FB3}" destId="{5955EC28-6A5B-4854-97FD-56BF004F7A93}" srcOrd="12" destOrd="0" presId="urn:microsoft.com/office/officeart/2005/8/layout/cycle2"/>
    <dgm:cxn modelId="{978C0EB1-FB0E-43D4-8F76-1213B1327B6F}" type="presParOf" srcId="{579EF5EA-2842-4ADF-99C3-1421009C0FB3}" destId="{7418C013-9F65-49B4-8AB4-02A8A7E8B2B1}" srcOrd="13" destOrd="0" presId="urn:microsoft.com/office/officeart/2005/8/layout/cycle2"/>
    <dgm:cxn modelId="{F36332D4-51A0-41AC-9B19-592737C15E94}" type="presParOf" srcId="{7418C013-9F65-49B4-8AB4-02A8A7E8B2B1}" destId="{DCCECA40-1E8E-4612-B823-692DCCBD1EA3}" srcOrd="0" destOrd="0" presId="urn:microsoft.com/office/officeart/2005/8/layout/cycle2"/>
    <dgm:cxn modelId="{44A6220E-5E41-43DB-9325-FC8837836F22}" type="presParOf" srcId="{579EF5EA-2842-4ADF-99C3-1421009C0FB3}" destId="{C8C314CB-BC52-4B5D-9A9E-2549904458B0}" srcOrd="14" destOrd="0" presId="urn:microsoft.com/office/officeart/2005/8/layout/cycle2"/>
    <dgm:cxn modelId="{12742DCC-694A-450C-8EE2-5ED8D53CEEB3}" type="presParOf" srcId="{579EF5EA-2842-4ADF-99C3-1421009C0FB3}" destId="{8D184F9F-78A9-45D9-9804-0F8032DE26A6}" srcOrd="15" destOrd="0" presId="urn:microsoft.com/office/officeart/2005/8/layout/cycle2"/>
    <dgm:cxn modelId="{D25E1771-2F85-4B2A-B39D-8D6B88F0B663}" type="presParOf" srcId="{8D184F9F-78A9-45D9-9804-0F8032DE26A6}" destId="{C8C1E075-9C61-4E77-BBAB-A2307E2F9662}" srcOrd="0" destOrd="0" presId="urn:microsoft.com/office/officeart/2005/8/layout/cycle2"/>
    <dgm:cxn modelId="{4A77611E-15F9-4867-80C2-4006E9C7F198}" type="presParOf" srcId="{579EF5EA-2842-4ADF-99C3-1421009C0FB3}" destId="{18E08B15-C0D9-4DCD-9841-29CB326A1D96}" srcOrd="16" destOrd="0" presId="urn:microsoft.com/office/officeart/2005/8/layout/cycle2"/>
    <dgm:cxn modelId="{D6644A41-1646-4F6A-AD0B-1691DC942F1D}" type="presParOf" srcId="{579EF5EA-2842-4ADF-99C3-1421009C0FB3}" destId="{7D136A40-4E7A-4E9A-9C18-C15FEB3E9255}" srcOrd="17" destOrd="0" presId="urn:microsoft.com/office/officeart/2005/8/layout/cycle2"/>
    <dgm:cxn modelId="{76AA2F46-FAE4-4A4A-89BE-D16A23E36B1C}" type="presParOf" srcId="{7D136A40-4E7A-4E9A-9C18-C15FEB3E9255}" destId="{6C5B256C-6505-4283-9CD0-6230D6E52DC7}" srcOrd="0" destOrd="0" presId="urn:microsoft.com/office/officeart/2005/8/layout/cycle2"/>
    <dgm:cxn modelId="{90DE6082-8587-4DB5-B4BA-5DE27145F82A}" type="presParOf" srcId="{579EF5EA-2842-4ADF-99C3-1421009C0FB3}" destId="{09497094-52B8-416E-9902-37FB4C94E7F2}" srcOrd="18" destOrd="0" presId="urn:microsoft.com/office/officeart/2005/8/layout/cycle2"/>
    <dgm:cxn modelId="{212B76EF-7B83-4C9E-8D6C-0539E6369D63}" type="presParOf" srcId="{579EF5EA-2842-4ADF-99C3-1421009C0FB3}" destId="{260B842C-BA56-4835-9181-EEB1DAD49F6C}" srcOrd="19" destOrd="0" presId="urn:microsoft.com/office/officeart/2005/8/layout/cycle2"/>
    <dgm:cxn modelId="{8A0D5C11-7886-4682-9248-84B053AD6D37}" type="presParOf" srcId="{260B842C-BA56-4835-9181-EEB1DAD49F6C}" destId="{9195B8AE-7F75-4B45-A773-A3DB3F151B7F}" srcOrd="0" destOrd="0" presId="urn:microsoft.com/office/officeart/2005/8/layout/cycle2"/>
    <dgm:cxn modelId="{25320888-E65F-4C72-A12F-660AB3EE1638}" type="presParOf" srcId="{579EF5EA-2842-4ADF-99C3-1421009C0FB3}" destId="{07EB8474-810E-4E8A-BE93-02F62BBDD45D}" srcOrd="20" destOrd="0" presId="urn:microsoft.com/office/officeart/2005/8/layout/cycle2"/>
    <dgm:cxn modelId="{36C5ADA7-860E-43E3-B7A0-4E907F5F5CB3}" type="presParOf" srcId="{579EF5EA-2842-4ADF-99C3-1421009C0FB3}" destId="{ADC3AC42-E194-4C29-8A28-ABEC2168A2B9}" srcOrd="21" destOrd="0" presId="urn:microsoft.com/office/officeart/2005/8/layout/cycle2"/>
    <dgm:cxn modelId="{FBB17F05-4BA3-4072-9DFB-DFF22C9E93EF}" type="presParOf" srcId="{ADC3AC42-E194-4C29-8A28-ABEC2168A2B9}" destId="{FFA97E59-6B24-429C-9B6D-8968FB096363}" srcOrd="0" destOrd="0" presId="urn:microsoft.com/office/officeart/2005/8/layout/cycle2"/>
    <dgm:cxn modelId="{A3802D32-AAD6-47B6-8673-1ECE4AFA2905}" type="presParOf" srcId="{579EF5EA-2842-4ADF-99C3-1421009C0FB3}" destId="{38A7A843-117D-4A8F-B652-3F637D1BA054}" srcOrd="22" destOrd="0" presId="urn:microsoft.com/office/officeart/2005/8/layout/cycle2"/>
    <dgm:cxn modelId="{9BDB2CB4-E67F-4EED-A30B-BC53DFAAB62A}" type="presParOf" srcId="{579EF5EA-2842-4ADF-99C3-1421009C0FB3}" destId="{24192AE1-AC5A-408F-93E2-35778550FA02}" srcOrd="23" destOrd="0" presId="urn:microsoft.com/office/officeart/2005/8/layout/cycle2"/>
    <dgm:cxn modelId="{26626410-917D-4617-8B6E-3AA4C779F23F}" type="presParOf" srcId="{24192AE1-AC5A-408F-93E2-35778550FA02}" destId="{9DB23D75-0980-4D96-93A1-727F2883C95B}" srcOrd="0" destOrd="0" presId="urn:microsoft.com/office/officeart/2005/8/layout/cycle2"/>
    <dgm:cxn modelId="{A12C8B12-86D4-4F0F-BC3C-72C471DFFF74}" type="presParOf" srcId="{579EF5EA-2842-4ADF-99C3-1421009C0FB3}" destId="{8B74F080-8313-4728-B1E9-D87A06E9E800}" srcOrd="24" destOrd="0" presId="urn:microsoft.com/office/officeart/2005/8/layout/cycle2"/>
    <dgm:cxn modelId="{3DEA4DA1-E6DD-4C1E-B290-66BDDEBB5AAF}" type="presParOf" srcId="{579EF5EA-2842-4ADF-99C3-1421009C0FB3}" destId="{99F13AA2-4621-4753-B0A6-6FC776CD84C9}" srcOrd="25" destOrd="0" presId="urn:microsoft.com/office/officeart/2005/8/layout/cycle2"/>
    <dgm:cxn modelId="{E28D1C60-6104-4705-8111-B087FFFF85C3}" type="presParOf" srcId="{99F13AA2-4621-4753-B0A6-6FC776CD84C9}" destId="{475F5446-5D8A-42DC-B2B6-79D834AEB429}" srcOrd="0" destOrd="0" presId="urn:microsoft.com/office/officeart/2005/8/layout/cycle2"/>
    <dgm:cxn modelId="{200DC99D-7CDF-42E2-BF5C-E007244F4209}" type="presParOf" srcId="{579EF5EA-2842-4ADF-99C3-1421009C0FB3}" destId="{C238A059-EBCB-4E8A-9C70-350A7112246D}" srcOrd="26" destOrd="0" presId="urn:microsoft.com/office/officeart/2005/8/layout/cycle2"/>
    <dgm:cxn modelId="{F9A076C8-918C-4E3D-BAF0-85372DC1C01F}" type="presParOf" srcId="{579EF5EA-2842-4ADF-99C3-1421009C0FB3}" destId="{212C9A88-24C2-4EF4-87D7-A81CF4BE3FA0}" srcOrd="27" destOrd="0" presId="urn:microsoft.com/office/officeart/2005/8/layout/cycle2"/>
    <dgm:cxn modelId="{988455A3-C693-41E7-99FD-902F89371638}" type="presParOf" srcId="{212C9A88-24C2-4EF4-87D7-A81CF4BE3FA0}" destId="{6E753D97-6691-46AF-88CF-60F766A84A1F}" srcOrd="0" destOrd="0" presId="urn:microsoft.com/office/officeart/2005/8/layout/cycle2"/>
    <dgm:cxn modelId="{A81E92DB-B8A5-4A03-8774-6CAAFE263FD3}" type="presParOf" srcId="{579EF5EA-2842-4ADF-99C3-1421009C0FB3}" destId="{FA3F2989-2837-4DF6-B22E-22C68B74BA10}" srcOrd="28" destOrd="0" presId="urn:microsoft.com/office/officeart/2005/8/layout/cycle2"/>
    <dgm:cxn modelId="{5680A1F3-772B-4B02-BE25-9F5B0B117335}" type="presParOf" srcId="{579EF5EA-2842-4ADF-99C3-1421009C0FB3}" destId="{15716786-4673-40EB-986D-12C422D02B97}" srcOrd="29" destOrd="0" presId="urn:microsoft.com/office/officeart/2005/8/layout/cycle2"/>
    <dgm:cxn modelId="{44D066E9-EB37-4764-B339-804373721565}" type="presParOf" srcId="{15716786-4673-40EB-986D-12C422D02B97}" destId="{3A6E871C-7643-432C-BA91-2EA3E7F745CE}" srcOrd="0" destOrd="0" presId="urn:microsoft.com/office/officeart/2005/8/layout/cycle2"/>
    <dgm:cxn modelId="{F697BF1F-FC86-4976-9126-2E178FF01B61}" type="presParOf" srcId="{579EF5EA-2842-4ADF-99C3-1421009C0FB3}" destId="{E7F9412A-75FE-4263-8476-D8B02CF380F3}" srcOrd="30" destOrd="0" presId="urn:microsoft.com/office/officeart/2005/8/layout/cycle2"/>
    <dgm:cxn modelId="{91CAD5F8-E2C7-43D0-95EB-06468A9ECD81}" type="presParOf" srcId="{579EF5EA-2842-4ADF-99C3-1421009C0FB3}" destId="{C56F56FD-84C6-4D21-967A-719399DE2081}" srcOrd="31" destOrd="0" presId="urn:microsoft.com/office/officeart/2005/8/layout/cycle2"/>
    <dgm:cxn modelId="{EC62F497-73B1-4D2E-8C5C-73F364EA91AE}" type="presParOf" srcId="{C56F56FD-84C6-4D21-967A-719399DE2081}" destId="{87FF38F8-EEE0-4803-AB19-2605759EE272}" srcOrd="0" destOrd="0" presId="urn:microsoft.com/office/officeart/2005/8/layout/cycle2"/>
    <dgm:cxn modelId="{995A2765-80BB-44A3-8F8A-623A44308442}" type="presParOf" srcId="{579EF5EA-2842-4ADF-99C3-1421009C0FB3}" destId="{430AD93E-9CDA-40BE-8BB8-B35AB1DDED73}" srcOrd="32" destOrd="0" presId="urn:microsoft.com/office/officeart/2005/8/layout/cycle2"/>
    <dgm:cxn modelId="{EAA8FE15-8D19-4A4A-A030-773B028CE043}" type="presParOf" srcId="{579EF5EA-2842-4ADF-99C3-1421009C0FB3}" destId="{D3BDAC4B-F2DB-44A0-907D-A108463FB1C3}" srcOrd="33" destOrd="0" presId="urn:microsoft.com/office/officeart/2005/8/layout/cycle2"/>
    <dgm:cxn modelId="{D1D958F3-7B93-4834-AD2E-FB4737DEDE15}" type="presParOf" srcId="{D3BDAC4B-F2DB-44A0-907D-A108463FB1C3}" destId="{5B2F39AC-1722-4B2A-8F41-3B9574CC55A3}" srcOrd="0" destOrd="0" presId="urn:microsoft.com/office/officeart/2005/8/layout/cycle2"/>
    <dgm:cxn modelId="{C3A483F6-F69D-415F-BDB8-306FC6B0B63B}" type="presParOf" srcId="{579EF5EA-2842-4ADF-99C3-1421009C0FB3}" destId="{EB66E90A-B112-40E2-B773-B1A59659C6EB}" srcOrd="34" destOrd="0" presId="urn:microsoft.com/office/officeart/2005/8/layout/cycle2"/>
    <dgm:cxn modelId="{4B96DFAD-45DB-492E-9139-C8329EE8FFE9}" type="presParOf" srcId="{579EF5EA-2842-4ADF-99C3-1421009C0FB3}" destId="{CBD13A52-164D-4181-A713-C4AFB6DAEA44}" srcOrd="35" destOrd="0" presId="urn:microsoft.com/office/officeart/2005/8/layout/cycle2"/>
    <dgm:cxn modelId="{24EB62CF-FA5D-4D5F-A0AF-8DA0AAE6CCFE}" type="presParOf" srcId="{CBD13A52-164D-4181-A713-C4AFB6DAEA44}" destId="{2175C402-001B-40BA-8C7B-63F19533545A}" srcOrd="0" destOrd="0" presId="urn:microsoft.com/office/officeart/2005/8/layout/cycle2"/>
    <dgm:cxn modelId="{5BAC42E7-0B3E-47FF-A2BF-46C1AD1901D2}" type="presParOf" srcId="{579EF5EA-2842-4ADF-99C3-1421009C0FB3}" destId="{816E1FA3-2B38-45F9-AB8C-0EEB2788EE42}" srcOrd="36" destOrd="0" presId="urn:microsoft.com/office/officeart/2005/8/layout/cycle2"/>
    <dgm:cxn modelId="{3A224CEC-D25A-419F-8F79-E9E3B986B4A0}" type="presParOf" srcId="{579EF5EA-2842-4ADF-99C3-1421009C0FB3}" destId="{3D5573F2-E421-4699-B499-E5F129AA7C1F}" srcOrd="37" destOrd="0" presId="urn:microsoft.com/office/officeart/2005/8/layout/cycle2"/>
    <dgm:cxn modelId="{2F0E871C-C634-49BD-85AB-50D587E8A535}" type="presParOf" srcId="{3D5573F2-E421-4699-B499-E5F129AA7C1F}" destId="{561EA9DD-738C-4E13-ADB0-3CCC3950F092}" srcOrd="0" destOrd="0" presId="urn:microsoft.com/office/officeart/2005/8/layout/cycle2"/>
    <dgm:cxn modelId="{E43975CA-61FC-4E6D-831C-6A1AFF742E51}" type="presParOf" srcId="{579EF5EA-2842-4ADF-99C3-1421009C0FB3}" destId="{1791F869-F782-403E-9EEE-8485296AB1DC}" srcOrd="38" destOrd="0" presId="urn:microsoft.com/office/officeart/2005/8/layout/cycle2"/>
    <dgm:cxn modelId="{8F67873F-B980-4D49-B658-89EE25340F50}" type="presParOf" srcId="{579EF5EA-2842-4ADF-99C3-1421009C0FB3}" destId="{EDD308D6-556F-4E65-A02C-12C45C150755}" srcOrd="39" destOrd="0" presId="urn:microsoft.com/office/officeart/2005/8/layout/cycle2"/>
    <dgm:cxn modelId="{D94AC8E4-DA2A-46FA-BD1C-AF309A3AFA9D}" type="presParOf" srcId="{EDD308D6-556F-4E65-A02C-12C45C150755}" destId="{0622AEEF-FEE1-41CF-A694-BB87DF404F74}" srcOrd="0" destOrd="0" presId="urn:microsoft.com/office/officeart/2005/8/layout/cycle2"/>
    <dgm:cxn modelId="{130F1E2B-C359-4565-8CFE-764E8441F949}" type="presParOf" srcId="{579EF5EA-2842-4ADF-99C3-1421009C0FB3}" destId="{FB762D63-E97E-4D71-BE53-DE8DBC2C1724}" srcOrd="40" destOrd="0" presId="urn:microsoft.com/office/officeart/2005/8/layout/cycle2"/>
    <dgm:cxn modelId="{7AF6371E-CC0C-49A2-993B-68D7F864B796}" type="presParOf" srcId="{579EF5EA-2842-4ADF-99C3-1421009C0FB3}" destId="{EC905E59-477F-4D62-B2EE-61B86BF0663B}" srcOrd="41" destOrd="0" presId="urn:microsoft.com/office/officeart/2005/8/layout/cycle2"/>
    <dgm:cxn modelId="{CC7B8E5A-81B8-4705-BBA4-835A2C89E205}" type="presParOf" srcId="{EC905E59-477F-4D62-B2EE-61B86BF0663B}" destId="{0C7C01B0-8BE9-4115-9C55-5F785CB9F95D}" srcOrd="0" destOrd="0" presId="urn:microsoft.com/office/officeart/2005/8/layout/cycle2"/>
    <dgm:cxn modelId="{882C1E6C-29DF-457F-B650-C6C7562DF56D}" type="presParOf" srcId="{579EF5EA-2842-4ADF-99C3-1421009C0FB3}" destId="{96947AF0-965B-4F9B-B692-11B522E20C19}" srcOrd="42" destOrd="0" presId="urn:microsoft.com/office/officeart/2005/8/layout/cycle2"/>
    <dgm:cxn modelId="{69854C3D-CC94-4D6D-8CC7-C56D5E42BB17}" type="presParOf" srcId="{579EF5EA-2842-4ADF-99C3-1421009C0FB3}" destId="{C5631367-2D87-4B2B-B2C5-CE6B323DF7FA}" srcOrd="43" destOrd="0" presId="urn:microsoft.com/office/officeart/2005/8/layout/cycle2"/>
    <dgm:cxn modelId="{6DE64A99-63DD-401B-BB86-6447C6BACAF4}" type="presParOf" srcId="{C5631367-2D87-4B2B-B2C5-CE6B323DF7FA}" destId="{5EB0D98E-0F20-43A6-80D5-B3B233B0809C}" srcOrd="0" destOrd="0" presId="urn:microsoft.com/office/officeart/2005/8/layout/cycle2"/>
    <dgm:cxn modelId="{F7F8CF9F-4E7A-4F0C-BA22-139583AEE85B}" type="presParOf" srcId="{579EF5EA-2842-4ADF-99C3-1421009C0FB3}" destId="{55735BFC-D4F1-4100-BCD7-BD7015A20F24}" srcOrd="44" destOrd="0" presId="urn:microsoft.com/office/officeart/2005/8/layout/cycle2"/>
    <dgm:cxn modelId="{884732D7-10ED-4DFF-90A4-0A9625F75285}" type="presParOf" srcId="{579EF5EA-2842-4ADF-99C3-1421009C0FB3}" destId="{DE861B79-D5E8-45CE-B3D7-7B4663C08343}" srcOrd="45" destOrd="0" presId="urn:microsoft.com/office/officeart/2005/8/layout/cycle2"/>
    <dgm:cxn modelId="{D489C8F3-A6B0-4514-9883-B564ED32D30F}" type="presParOf" srcId="{DE861B79-D5E8-45CE-B3D7-7B4663C08343}" destId="{580499F6-BF8C-4CF2-8E19-422B1FEA8F54}" srcOrd="0" destOrd="0" presId="urn:microsoft.com/office/officeart/2005/8/layout/cycle2"/>
    <dgm:cxn modelId="{DB4C0E6E-C00C-4D23-82C6-02F92F4A0DE5}" type="presParOf" srcId="{579EF5EA-2842-4ADF-99C3-1421009C0FB3}" destId="{B163F2E1-C224-4C1F-8BF1-B257F8DA90F1}" srcOrd="46" destOrd="0" presId="urn:microsoft.com/office/officeart/2005/8/layout/cycle2"/>
    <dgm:cxn modelId="{688BA2D7-208E-420A-9484-BCF06BA49917}" type="presParOf" srcId="{579EF5EA-2842-4ADF-99C3-1421009C0FB3}" destId="{28C21F8D-7890-436C-ABC3-A76D9C048DC6}" srcOrd="47" destOrd="0" presId="urn:microsoft.com/office/officeart/2005/8/layout/cycle2"/>
    <dgm:cxn modelId="{9476C46A-CAD3-4B14-BB96-0D45E4766CB3}" type="presParOf" srcId="{28C21F8D-7890-436C-ABC3-A76D9C048DC6}" destId="{5D40974C-DFE4-484E-A2B9-E3E4D2DEBED9}" srcOrd="0" destOrd="0" presId="urn:microsoft.com/office/officeart/2005/8/layout/cycle2"/>
    <dgm:cxn modelId="{70D85970-65CB-40AC-BD3F-71E5AD92D5C9}" type="presParOf" srcId="{579EF5EA-2842-4ADF-99C3-1421009C0FB3}" destId="{B297DBDA-41C8-403B-A287-2DE0B2B2F734}" srcOrd="48" destOrd="0" presId="urn:microsoft.com/office/officeart/2005/8/layout/cycle2"/>
    <dgm:cxn modelId="{6ABCEECC-631D-4976-AFC5-00A1142F197A}" type="presParOf" srcId="{579EF5EA-2842-4ADF-99C3-1421009C0FB3}" destId="{6CB910F7-627A-416A-9AE0-0E9818681229}" srcOrd="49" destOrd="0" presId="urn:microsoft.com/office/officeart/2005/8/layout/cycle2"/>
    <dgm:cxn modelId="{9DC764FA-151E-4956-A665-DF4703EA3F63}" type="presParOf" srcId="{6CB910F7-627A-416A-9AE0-0E9818681229}" destId="{DD733C23-EA87-4BF0-821E-87250C1EEDBA}" srcOrd="0" destOrd="0" presId="urn:microsoft.com/office/officeart/2005/8/layout/cycle2"/>
    <dgm:cxn modelId="{0D507908-AD4B-4D1B-A929-640A88F1B3C4}" type="presParOf" srcId="{579EF5EA-2842-4ADF-99C3-1421009C0FB3}" destId="{C99B1DB8-B0AD-4FE5-84DC-CD9571D15F74}" srcOrd="50" destOrd="0" presId="urn:microsoft.com/office/officeart/2005/8/layout/cycle2"/>
    <dgm:cxn modelId="{B6A8892E-403A-4519-B00E-9F3EA0DAA760}" type="presParOf" srcId="{579EF5EA-2842-4ADF-99C3-1421009C0FB3}" destId="{2EBD388A-825F-4832-8A74-827A6C7E3368}" srcOrd="51" destOrd="0" presId="urn:microsoft.com/office/officeart/2005/8/layout/cycle2"/>
    <dgm:cxn modelId="{EEBB3D98-4F33-49C0-B61C-8BEA974CB3BE}" type="presParOf" srcId="{2EBD388A-825F-4832-8A74-827A6C7E3368}" destId="{2B64C12D-7C38-4E3C-BB67-21E0181FD51F}" srcOrd="0" destOrd="0" presId="urn:microsoft.com/office/officeart/2005/8/layout/cycle2"/>
    <dgm:cxn modelId="{92741A67-FAF1-4EFE-AC03-A7A3BDE3A1C9}" type="presParOf" srcId="{579EF5EA-2842-4ADF-99C3-1421009C0FB3}" destId="{54435782-E9E7-4F85-8EE9-B762378628C5}" srcOrd="52" destOrd="0" presId="urn:microsoft.com/office/officeart/2005/8/layout/cycle2"/>
    <dgm:cxn modelId="{E6DF7B92-7BE2-4115-BBE4-0CD6CAD091CE}" type="presParOf" srcId="{579EF5EA-2842-4ADF-99C3-1421009C0FB3}" destId="{2EA5A0E0-D734-4B00-A1FA-65E8CB15031C}" srcOrd="53" destOrd="0" presId="urn:microsoft.com/office/officeart/2005/8/layout/cycle2"/>
    <dgm:cxn modelId="{ABDF0FEF-8A99-445C-BA55-CF736C732E6D}" type="presParOf" srcId="{2EA5A0E0-D734-4B00-A1FA-65E8CB15031C}" destId="{3966764B-E5F3-4CFC-A881-5984C06723CB}" srcOrd="0" destOrd="0" presId="urn:microsoft.com/office/officeart/2005/8/layout/cycle2"/>
    <dgm:cxn modelId="{B52E83AA-3E52-4263-A5CB-F6B470FE5BD0}" type="presParOf" srcId="{579EF5EA-2842-4ADF-99C3-1421009C0FB3}" destId="{CDE86F57-8E75-4885-99A7-4D78278841E9}" srcOrd="54" destOrd="0" presId="urn:microsoft.com/office/officeart/2005/8/layout/cycle2"/>
    <dgm:cxn modelId="{DAC23424-C82C-4CDC-B9D2-D51E44F29D31}" type="presParOf" srcId="{579EF5EA-2842-4ADF-99C3-1421009C0FB3}" destId="{A0769171-C666-4FF2-B3B0-56A5612FFB02}" srcOrd="55" destOrd="0" presId="urn:microsoft.com/office/officeart/2005/8/layout/cycle2"/>
    <dgm:cxn modelId="{6A4BC5C4-795C-4081-AAD3-E09E8DD8907A}" type="presParOf" srcId="{A0769171-C666-4FF2-B3B0-56A5612FFB02}" destId="{7B2C094D-5B84-400D-88A5-467C86404646}" srcOrd="0" destOrd="0" presId="urn:microsoft.com/office/officeart/2005/8/layout/cycle2"/>
    <dgm:cxn modelId="{06D02561-DDE7-442E-BE8B-A5A17BD666F6}" type="presParOf" srcId="{579EF5EA-2842-4ADF-99C3-1421009C0FB3}" destId="{9DEC7CBC-8051-4551-94AA-2377EFF8A353}" srcOrd="56" destOrd="0" presId="urn:microsoft.com/office/officeart/2005/8/layout/cycle2"/>
    <dgm:cxn modelId="{3135DB70-0E8A-4BE8-95C1-9D0B8373FE1C}" type="presParOf" srcId="{579EF5EA-2842-4ADF-99C3-1421009C0FB3}" destId="{83D03F91-A8FE-4A56-A9F0-21F8696B64A1}" srcOrd="57" destOrd="0" presId="urn:microsoft.com/office/officeart/2005/8/layout/cycle2"/>
    <dgm:cxn modelId="{4052CEAB-3620-49F9-8A34-607580972823}" type="presParOf" srcId="{83D03F91-A8FE-4A56-A9F0-21F8696B64A1}" destId="{A52815B2-9F64-4E57-9CA8-0D6C5ACB4DE9}" srcOrd="0" destOrd="0" presId="urn:microsoft.com/office/officeart/2005/8/layout/cycle2"/>
    <dgm:cxn modelId="{4FB8D6C6-E96B-4885-A232-7B33F6EC31E1}" type="presParOf" srcId="{579EF5EA-2842-4ADF-99C3-1421009C0FB3}" destId="{D9F7CAE3-C01B-4758-A92D-BE4DEABF1CC9}" srcOrd="58" destOrd="0" presId="urn:microsoft.com/office/officeart/2005/8/layout/cycle2"/>
    <dgm:cxn modelId="{F65E7D33-A24B-486C-AF30-250C46BEE385}" type="presParOf" srcId="{579EF5EA-2842-4ADF-99C3-1421009C0FB3}" destId="{6FDF4861-3D9E-4C44-8A76-CB261CA08A3D}" srcOrd="59" destOrd="0" presId="urn:microsoft.com/office/officeart/2005/8/layout/cycle2"/>
    <dgm:cxn modelId="{418678EA-57C5-4393-89CB-DFDCB90D723B}" type="presParOf" srcId="{6FDF4861-3D9E-4C44-8A76-CB261CA08A3D}" destId="{852FF442-59AB-47FA-976D-352D933D04DA}" srcOrd="0" destOrd="0" presId="urn:microsoft.com/office/officeart/2005/8/layout/cycle2"/>
    <dgm:cxn modelId="{E28AC03E-069F-4C4D-9946-1D18B009E883}" type="presParOf" srcId="{579EF5EA-2842-4ADF-99C3-1421009C0FB3}" destId="{6EBA7549-78C0-447A-A63C-4A8563F87F58}" srcOrd="60" destOrd="0" presId="urn:microsoft.com/office/officeart/2005/8/layout/cycle2"/>
    <dgm:cxn modelId="{1DD08FE3-61EF-432B-9873-4FDADE0C7787}" type="presParOf" srcId="{579EF5EA-2842-4ADF-99C3-1421009C0FB3}" destId="{F7AC09C3-F9FA-4334-9744-58F7A351FD8B}" srcOrd="61" destOrd="0" presId="urn:microsoft.com/office/officeart/2005/8/layout/cycle2"/>
    <dgm:cxn modelId="{3B44EE56-329A-4A10-9656-81D56B7B02CF}" type="presParOf" srcId="{F7AC09C3-F9FA-4334-9744-58F7A351FD8B}" destId="{301FE2EF-9FED-451A-9979-7EA2CEC731F6}" srcOrd="0" destOrd="0" presId="urn:microsoft.com/office/officeart/2005/8/layout/cycle2"/>
    <dgm:cxn modelId="{3C61D6BC-6DFD-4FD5-88C4-BCE8BA11D4FF}" type="presParOf" srcId="{579EF5EA-2842-4ADF-99C3-1421009C0FB3}" destId="{DB7E8DCC-E9E2-41AE-8FAC-BD770394B585}" srcOrd="62" destOrd="0" presId="urn:microsoft.com/office/officeart/2005/8/layout/cycle2"/>
    <dgm:cxn modelId="{6FB241C3-DEA0-44FC-9826-60B91B89A2F4}" type="presParOf" srcId="{579EF5EA-2842-4ADF-99C3-1421009C0FB3}" destId="{FC934B90-2FD7-4C78-BC82-6495CAA54F71}" srcOrd="63" destOrd="0" presId="urn:microsoft.com/office/officeart/2005/8/layout/cycle2"/>
    <dgm:cxn modelId="{69EE96FE-D012-4D5A-9068-DB49971BD6F5}" type="presParOf" srcId="{FC934B90-2FD7-4C78-BC82-6495CAA54F71}" destId="{F31A80A4-265E-4576-A76C-69F7407682D5}" srcOrd="0" destOrd="0" presId="urn:microsoft.com/office/officeart/2005/8/layout/cycle2"/>
    <dgm:cxn modelId="{5BF65CA9-96D4-43FB-BF42-1E6181BB3F13}" type="presParOf" srcId="{579EF5EA-2842-4ADF-99C3-1421009C0FB3}" destId="{7FBA136C-815F-4FB3-A797-A7F155D00FEA}" srcOrd="64" destOrd="0" presId="urn:microsoft.com/office/officeart/2005/8/layout/cycle2"/>
    <dgm:cxn modelId="{6F20A253-6D1A-4C7D-97E4-F91ED38FCCB2}" type="presParOf" srcId="{579EF5EA-2842-4ADF-99C3-1421009C0FB3}" destId="{7A5C7786-EEB7-4840-8AB2-E617DD766E4C}" srcOrd="65" destOrd="0" presId="urn:microsoft.com/office/officeart/2005/8/layout/cycle2"/>
    <dgm:cxn modelId="{3D82FB51-EE99-4AD2-AE9F-BF7C9ECBE283}" type="presParOf" srcId="{7A5C7786-EEB7-4840-8AB2-E617DD766E4C}" destId="{80DBCA40-2BA0-486C-9739-9EB1943722FB}" srcOrd="0" destOrd="0" presId="urn:microsoft.com/office/officeart/2005/8/layout/cycle2"/>
    <dgm:cxn modelId="{996941EA-55B6-455E-9FF8-A5DA63096892}" type="presParOf" srcId="{579EF5EA-2842-4ADF-99C3-1421009C0FB3}" destId="{2B3C09D0-6E4A-4698-ADBA-7CF55040E0C7}" srcOrd="66" destOrd="0" presId="urn:microsoft.com/office/officeart/2005/8/layout/cycle2"/>
    <dgm:cxn modelId="{B316CCDC-669E-4571-9493-12918161FA34}" type="presParOf" srcId="{579EF5EA-2842-4ADF-99C3-1421009C0FB3}" destId="{0B3E9032-3902-463F-B436-0798A35C9EC5}" srcOrd="67" destOrd="0" presId="urn:microsoft.com/office/officeart/2005/8/layout/cycle2"/>
    <dgm:cxn modelId="{2DAD19FD-4DAF-4392-8FCD-F4ED67371967}" type="presParOf" srcId="{0B3E9032-3902-463F-B436-0798A35C9EC5}" destId="{41C60BCC-727D-4ED3-BAEB-DB60AA9900A9}" srcOrd="0" destOrd="0" presId="urn:microsoft.com/office/officeart/2005/8/layout/cycle2"/>
    <dgm:cxn modelId="{1912562D-65F6-4DC6-8FB6-2A8FCC569052}" type="presParOf" srcId="{579EF5EA-2842-4ADF-99C3-1421009C0FB3}" destId="{C6CA034B-BB5D-4252-9DC3-E07C2CEC1942}" srcOrd="68" destOrd="0" presId="urn:microsoft.com/office/officeart/2005/8/layout/cycle2"/>
    <dgm:cxn modelId="{17FC725E-90CA-41A6-B784-8CC8BCDBE7C6}" type="presParOf" srcId="{579EF5EA-2842-4ADF-99C3-1421009C0FB3}" destId="{2F327EB4-0D8B-437E-BB14-A326EA173FCC}" srcOrd="69" destOrd="0" presId="urn:microsoft.com/office/officeart/2005/8/layout/cycle2"/>
    <dgm:cxn modelId="{C493FA99-FB52-4D78-B858-68D88B898F9D}" type="presParOf" srcId="{2F327EB4-0D8B-437E-BB14-A326EA173FCC}" destId="{8F52B59F-72EA-4EF4-A000-71393DE3DC97}" srcOrd="0" destOrd="0" presId="urn:microsoft.com/office/officeart/2005/8/layout/cycle2"/>
    <dgm:cxn modelId="{517BAE5D-CE37-4D29-8D31-05952EABE6A9}" type="presParOf" srcId="{579EF5EA-2842-4ADF-99C3-1421009C0FB3}" destId="{F6AE7F32-FC05-4DDA-BB7B-30B31779479C}" srcOrd="70" destOrd="0" presId="urn:microsoft.com/office/officeart/2005/8/layout/cycle2"/>
    <dgm:cxn modelId="{AC1FDE2E-923E-4459-B3BB-63619AAAFBCF}" type="presParOf" srcId="{579EF5EA-2842-4ADF-99C3-1421009C0FB3}" destId="{F42AD80F-3B21-49F3-AF59-01D5F6EE69F1}" srcOrd="71" destOrd="0" presId="urn:microsoft.com/office/officeart/2005/8/layout/cycle2"/>
    <dgm:cxn modelId="{83590AFC-9625-4F18-B616-DB2E92EDE408}" type="presParOf" srcId="{F42AD80F-3B21-49F3-AF59-01D5F6EE69F1}" destId="{DFB70AE1-87B4-46C7-811D-3E9A3D4D6EC9}" srcOrd="0" destOrd="0" presId="urn:microsoft.com/office/officeart/2005/8/layout/cycle2"/>
    <dgm:cxn modelId="{3B8B0752-59C1-4EE8-9DCD-3FDD5D16AAC9}" type="presParOf" srcId="{579EF5EA-2842-4ADF-99C3-1421009C0FB3}" destId="{E4F5DE49-5EAA-4300-BD85-3AA32446283C}" srcOrd="72" destOrd="0" presId="urn:microsoft.com/office/officeart/2005/8/layout/cycle2"/>
    <dgm:cxn modelId="{0ECC76CD-EEFF-4622-B856-FA49793E558D}" type="presParOf" srcId="{579EF5EA-2842-4ADF-99C3-1421009C0FB3}" destId="{57712E5B-8311-41F2-83BF-40C44B82FD56}" srcOrd="73" destOrd="0" presId="urn:microsoft.com/office/officeart/2005/8/layout/cycle2"/>
    <dgm:cxn modelId="{22D72393-5ACE-4129-A739-1C92A46CD44F}" type="presParOf" srcId="{57712E5B-8311-41F2-83BF-40C44B82FD56}" destId="{2DC22DE9-0245-4601-955D-E63A8C38947B}" srcOrd="0" destOrd="0" presId="urn:microsoft.com/office/officeart/2005/8/layout/cycle2"/>
    <dgm:cxn modelId="{AB0EE83E-AB48-4A6C-849A-E4D926F3A3C4}" type="presParOf" srcId="{579EF5EA-2842-4ADF-99C3-1421009C0FB3}" destId="{53824D7C-69E9-40B6-AD94-E66D57E17024}" srcOrd="74" destOrd="0" presId="urn:microsoft.com/office/officeart/2005/8/layout/cycle2"/>
    <dgm:cxn modelId="{576FBDA1-88AF-4B72-96BF-70CD12108DB0}" type="presParOf" srcId="{579EF5EA-2842-4ADF-99C3-1421009C0FB3}" destId="{4DDD9E11-A1D1-4D9F-87CF-21775FA03FD4}" srcOrd="75" destOrd="0" presId="urn:microsoft.com/office/officeart/2005/8/layout/cycle2"/>
    <dgm:cxn modelId="{89690507-2275-4054-BFC4-56E420EE7013}" type="presParOf" srcId="{4DDD9E11-A1D1-4D9F-87CF-21775FA03FD4}" destId="{F7742949-FB63-485F-95AF-5E8D1E6F236A}" srcOrd="0" destOrd="0" presId="urn:microsoft.com/office/officeart/2005/8/layout/cycle2"/>
    <dgm:cxn modelId="{46D737D0-CF80-475C-B749-8641A90E6A5F}" type="presParOf" srcId="{579EF5EA-2842-4ADF-99C3-1421009C0FB3}" destId="{22041FD6-89BD-4BF2-9B99-B97F36E2E1FB}" srcOrd="76" destOrd="0" presId="urn:microsoft.com/office/officeart/2005/8/layout/cycle2"/>
    <dgm:cxn modelId="{F402199A-4541-48BD-BD65-37FDE409F0E8}" type="presParOf" srcId="{579EF5EA-2842-4ADF-99C3-1421009C0FB3}" destId="{B8E405CF-5FB0-4931-A03D-9BF304E6CDDA}" srcOrd="77" destOrd="0" presId="urn:microsoft.com/office/officeart/2005/8/layout/cycle2"/>
    <dgm:cxn modelId="{3753C994-47D4-4FEB-B98C-5A84E1533E30}" type="presParOf" srcId="{B8E405CF-5FB0-4931-A03D-9BF304E6CDDA}" destId="{0C0A4302-AC90-49E1-80BE-523B58A2D864}" srcOrd="0" destOrd="0" presId="urn:microsoft.com/office/officeart/2005/8/layout/cycle2"/>
    <dgm:cxn modelId="{32C2D374-BFE5-4473-8736-393CE860FEA4}" type="presParOf" srcId="{579EF5EA-2842-4ADF-99C3-1421009C0FB3}" destId="{4346925A-37EB-4BB6-B0D1-0007EC3DF63B}" srcOrd="78" destOrd="0" presId="urn:microsoft.com/office/officeart/2005/8/layout/cycle2"/>
    <dgm:cxn modelId="{777DC766-6571-463F-B280-41B0FC9C772E}" type="presParOf" srcId="{579EF5EA-2842-4ADF-99C3-1421009C0FB3}" destId="{7A362786-920B-4FB9-A3D5-D0E741B76071}" srcOrd="79" destOrd="0" presId="urn:microsoft.com/office/officeart/2005/8/layout/cycle2"/>
    <dgm:cxn modelId="{C9FDA060-FACA-47F5-A8BB-425610FEF342}" type="presParOf" srcId="{7A362786-920B-4FB9-A3D5-D0E741B76071}" destId="{18FB9004-C9DF-4463-A990-CE6AADD19A9A}" srcOrd="0" destOrd="0" presId="urn:microsoft.com/office/officeart/2005/8/layout/cycle2"/>
    <dgm:cxn modelId="{76FDA523-F620-4259-A408-E633BEC4BE8F}" type="presParOf" srcId="{579EF5EA-2842-4ADF-99C3-1421009C0FB3}" destId="{ED0F08E4-7CF4-494F-A2E4-60B90674E9D5}" srcOrd="80" destOrd="0" presId="urn:microsoft.com/office/officeart/2005/8/layout/cycle2"/>
    <dgm:cxn modelId="{1EFB6808-597E-412E-BB9A-6E1790D7D40C}" type="presParOf" srcId="{579EF5EA-2842-4ADF-99C3-1421009C0FB3}" destId="{B8AF8AA6-EDE3-46F5-804F-BE18E9CF02E9}" srcOrd="81" destOrd="0" presId="urn:microsoft.com/office/officeart/2005/8/layout/cycle2"/>
    <dgm:cxn modelId="{B50A5075-4EE5-497B-A5E8-159C3122840B}" type="presParOf" srcId="{B8AF8AA6-EDE3-46F5-804F-BE18E9CF02E9}" destId="{2A9D1CAD-CEC7-447D-AE5A-72DA9768C11C}" srcOrd="0" destOrd="0" presId="urn:microsoft.com/office/officeart/2005/8/layout/cycle2"/>
    <dgm:cxn modelId="{C4E6FDEC-EFC7-4C20-A295-673432D03194}" type="presParOf" srcId="{579EF5EA-2842-4ADF-99C3-1421009C0FB3}" destId="{02E2D030-8BB9-48E2-859D-55F958A2D928}" srcOrd="82" destOrd="0" presId="urn:microsoft.com/office/officeart/2005/8/layout/cycle2"/>
    <dgm:cxn modelId="{7D652D5C-2733-40FD-99D6-840560A299C8}" type="presParOf" srcId="{579EF5EA-2842-4ADF-99C3-1421009C0FB3}" destId="{8125F9B4-021E-44DC-9D64-8AE485A44537}" srcOrd="83" destOrd="0" presId="urn:microsoft.com/office/officeart/2005/8/layout/cycle2"/>
    <dgm:cxn modelId="{F6A7CE10-66EF-47CC-99E0-C07608F580C7}" type="presParOf" srcId="{8125F9B4-021E-44DC-9D64-8AE485A44537}" destId="{5B2B383F-D5E0-430F-AB46-55791D14B3FB}" srcOrd="0" destOrd="0" presId="urn:microsoft.com/office/officeart/2005/8/layout/cycle2"/>
    <dgm:cxn modelId="{2588CB7D-7520-4B46-AE6A-972F2A7D86A7}" type="presParOf" srcId="{579EF5EA-2842-4ADF-99C3-1421009C0FB3}" destId="{A5474CB5-D5DA-4087-B87E-610FB42AF529}" srcOrd="84" destOrd="0" presId="urn:microsoft.com/office/officeart/2005/8/layout/cycle2"/>
    <dgm:cxn modelId="{61CB088D-180B-4B87-B9B0-BE434FC9FB4B}" type="presParOf" srcId="{579EF5EA-2842-4ADF-99C3-1421009C0FB3}" destId="{F5E12609-AEA0-4824-8F1E-49B7A8C9D43E}" srcOrd="85" destOrd="0" presId="urn:microsoft.com/office/officeart/2005/8/layout/cycle2"/>
    <dgm:cxn modelId="{B94C8B5C-C1C9-4B4B-ABA7-762D0E86CF35}" type="presParOf" srcId="{F5E12609-AEA0-4824-8F1E-49B7A8C9D43E}" destId="{1990E259-2037-4D19-B00A-CD6B3D2AE2E1}" srcOrd="0" destOrd="0" presId="urn:microsoft.com/office/officeart/2005/8/layout/cycle2"/>
    <dgm:cxn modelId="{7E773C21-876B-435C-9D68-2225A3B4348D}" type="presParOf" srcId="{579EF5EA-2842-4ADF-99C3-1421009C0FB3}" destId="{558F7E47-06ED-4041-B16C-6F13A19D4245}" srcOrd="86" destOrd="0" presId="urn:microsoft.com/office/officeart/2005/8/layout/cycle2"/>
    <dgm:cxn modelId="{F1632BE6-F556-4A92-A36F-7D4F3D62F5E7}" type="presParOf" srcId="{579EF5EA-2842-4ADF-99C3-1421009C0FB3}" destId="{1AA99294-2501-42DA-ADDA-813C2A0D167F}" srcOrd="87" destOrd="0" presId="urn:microsoft.com/office/officeart/2005/8/layout/cycle2"/>
    <dgm:cxn modelId="{C395DACE-C1C5-4263-A230-1E7D36E6065A}" type="presParOf" srcId="{1AA99294-2501-42DA-ADDA-813C2A0D167F}" destId="{B311330D-F624-44F0-90C1-566E4D2E20E6}" srcOrd="0" destOrd="0" presId="urn:microsoft.com/office/officeart/2005/8/layout/cycle2"/>
    <dgm:cxn modelId="{48B825A1-87AC-4690-A75E-9FB67E9782F2}" type="presParOf" srcId="{579EF5EA-2842-4ADF-99C3-1421009C0FB3}" destId="{A854D6C3-A9F6-4889-B95E-C4590598BF15}" srcOrd="88" destOrd="0" presId="urn:microsoft.com/office/officeart/2005/8/layout/cycle2"/>
    <dgm:cxn modelId="{6A07BF95-AE32-4D50-8505-B5A06B9E43A1}" type="presParOf" srcId="{579EF5EA-2842-4ADF-99C3-1421009C0FB3}" destId="{9BC14663-185B-4A89-97AE-169B3D438678}" srcOrd="89" destOrd="0" presId="urn:microsoft.com/office/officeart/2005/8/layout/cycle2"/>
    <dgm:cxn modelId="{29D9F34A-948B-4831-A54A-A8DE655122D2}" type="presParOf" srcId="{9BC14663-185B-4A89-97AE-169B3D438678}" destId="{5BF8D29C-B7EB-4E6D-8F09-412E3D4E06C9}" srcOrd="0" destOrd="0" presId="urn:microsoft.com/office/officeart/2005/8/layout/cycle2"/>
    <dgm:cxn modelId="{E37DC860-CA17-4F02-9E63-A449C3AFE621}" type="presParOf" srcId="{579EF5EA-2842-4ADF-99C3-1421009C0FB3}" destId="{891FE5C2-884F-48D0-BE0D-753E9CA204D3}" srcOrd="90" destOrd="0" presId="urn:microsoft.com/office/officeart/2005/8/layout/cycle2"/>
    <dgm:cxn modelId="{925A2E11-92D9-4EC8-8753-F006B130B05D}" type="presParOf" srcId="{579EF5EA-2842-4ADF-99C3-1421009C0FB3}" destId="{BDE13CD6-B50F-44ED-BD83-729ED5971995}" srcOrd="91" destOrd="0" presId="urn:microsoft.com/office/officeart/2005/8/layout/cycle2"/>
    <dgm:cxn modelId="{A725D2E9-3435-4162-8CB2-BEE942C19293}" type="presParOf" srcId="{BDE13CD6-B50F-44ED-BD83-729ED5971995}" destId="{4EAD0336-A742-42BA-B616-A9F9B8CECAB9}" srcOrd="0" destOrd="0" presId="urn:microsoft.com/office/officeart/2005/8/layout/cycle2"/>
    <dgm:cxn modelId="{206CC460-7292-4777-90DA-703EF1C38263}" type="presParOf" srcId="{579EF5EA-2842-4ADF-99C3-1421009C0FB3}" destId="{3B7728B1-9C76-43A6-8828-2FFE1A19CD4E}" srcOrd="92" destOrd="0" presId="urn:microsoft.com/office/officeart/2005/8/layout/cycle2"/>
    <dgm:cxn modelId="{52E93403-56E2-4D88-A350-4613E1DDD257}" type="presParOf" srcId="{579EF5EA-2842-4ADF-99C3-1421009C0FB3}" destId="{FEF793BD-9F36-4B0C-B2A1-243AAED13A52}" srcOrd="93" destOrd="0" presId="urn:microsoft.com/office/officeart/2005/8/layout/cycle2"/>
    <dgm:cxn modelId="{2C9141EC-31F0-494D-9182-AD81A207AA5A}" type="presParOf" srcId="{FEF793BD-9F36-4B0C-B2A1-243AAED13A52}" destId="{B6E66B79-90CB-4030-B64C-AB9E1EA67583}" srcOrd="0" destOrd="0" presId="urn:microsoft.com/office/officeart/2005/8/layout/cycle2"/>
    <dgm:cxn modelId="{75DEB18E-3C41-4CA2-8A11-C99CE99746B7}" type="presParOf" srcId="{579EF5EA-2842-4ADF-99C3-1421009C0FB3}" destId="{CD7E4AE9-DEBF-4EF6-9A2F-51DFDE6DC483}" srcOrd="94" destOrd="0" presId="urn:microsoft.com/office/officeart/2005/8/layout/cycle2"/>
    <dgm:cxn modelId="{E9DA30C2-E49B-456F-9EDF-7DA66EBF1AFF}" type="presParOf" srcId="{579EF5EA-2842-4ADF-99C3-1421009C0FB3}" destId="{CAB56CDA-741F-426D-8FE0-AE118C809475}" srcOrd="95" destOrd="0" presId="urn:microsoft.com/office/officeart/2005/8/layout/cycle2"/>
    <dgm:cxn modelId="{8049E7D7-6143-49A6-86AC-655CB92EF0D5}" type="presParOf" srcId="{CAB56CDA-741F-426D-8FE0-AE118C809475}" destId="{2B62F0BB-CB73-4B2D-A47A-2C1910C71ADC}" srcOrd="0" destOrd="0" presId="urn:microsoft.com/office/officeart/2005/8/layout/cycle2"/>
  </dgm:cxnLst>
  <dgm:bg>
    <a:noFill/>
  </dgm:bg>
  <dgm:whole/>
  <dgm:extLst>
    <a:ext uri="http://schemas.microsoft.com/office/drawing/2008/diagram">
      <dsp:dataModelExt xmlns:dsp="http://schemas.microsoft.com/office/drawing/2008/diagram" relId="rId16" minVer="http://schemas.openxmlformats.org/drawingml/2006/diagram"/>
    </a:ext>
  </dgm:extLst>
</dgm:dataModel>
</file>

<file path=ppt/diagrams/data7.xml><?xml version="1.0" encoding="utf-8"?>
<dgm:dataModel xmlns:dgm="http://schemas.openxmlformats.org/drawingml/2006/diagram" xmlns:a="http://schemas.openxmlformats.org/drawingml/2006/main">
  <dgm:ptLst>
    <dgm:pt modelId="{F782ACB2-4612-4553-92E3-6A48A4C26154}" type="doc">
      <dgm:prSet loTypeId="urn:microsoft.com/office/officeart/2005/8/layout/cycle2" loCatId="cycle" qsTypeId="urn:microsoft.com/office/officeart/2005/8/quickstyle/simple1" qsCatId="simple" csTypeId="urn:microsoft.com/office/officeart/2005/8/colors/accent0_3" csCatId="mainScheme" phldr="1"/>
      <dgm:spPr/>
      <dgm:t>
        <a:bodyPr/>
        <a:lstStyle/>
        <a:p>
          <a:endParaRPr lang="en-US"/>
        </a:p>
      </dgm:t>
    </dgm:pt>
    <dgm:pt modelId="{5D2C154A-692A-44E2-A041-B9F19C43FEF2}">
      <dgm:prSet/>
      <dgm:spPr/>
      <dgm:t>
        <a:bodyPr/>
        <a:lstStyle/>
        <a:p>
          <a:endParaRPr lang="en-US" dirty="0"/>
        </a:p>
      </dgm:t>
    </dgm:pt>
    <dgm:pt modelId="{794CA92E-A13F-4F43-B270-B021D0F5EB93}" type="parTrans" cxnId="{8A122CCE-2659-425F-A9CA-F55CBE733EE2}">
      <dgm:prSet/>
      <dgm:spPr/>
      <dgm:t>
        <a:bodyPr/>
        <a:lstStyle/>
        <a:p>
          <a:endParaRPr lang="en-US"/>
        </a:p>
      </dgm:t>
    </dgm:pt>
    <dgm:pt modelId="{1A0C354F-E76C-464E-99A7-D2B04C140783}" type="sibTrans" cxnId="{8A122CCE-2659-425F-A9CA-F55CBE733EE2}">
      <dgm:prSet/>
      <dgm:spPr/>
      <dgm:t>
        <a:bodyPr/>
        <a:lstStyle/>
        <a:p>
          <a:endParaRPr lang="en-US" dirty="0"/>
        </a:p>
      </dgm:t>
    </dgm:pt>
    <dgm:pt modelId="{536B3E92-95AA-4297-BDB8-F29269D6299E}">
      <dgm:prSet/>
      <dgm:spPr/>
      <dgm:t>
        <a:bodyPr/>
        <a:lstStyle/>
        <a:p>
          <a:endParaRPr lang="en-US" dirty="0"/>
        </a:p>
      </dgm:t>
    </dgm:pt>
    <dgm:pt modelId="{68DF5CBE-997D-4F4F-8466-9AD1DDE77085}" type="parTrans" cxnId="{212C0F3D-6259-47F4-8189-A6E55DD0B5D3}">
      <dgm:prSet/>
      <dgm:spPr/>
      <dgm:t>
        <a:bodyPr/>
        <a:lstStyle/>
        <a:p>
          <a:endParaRPr lang="en-US"/>
        </a:p>
      </dgm:t>
    </dgm:pt>
    <dgm:pt modelId="{8AE02D32-89F4-4BA1-BFB8-062B90AF7C26}" type="sibTrans" cxnId="{212C0F3D-6259-47F4-8189-A6E55DD0B5D3}">
      <dgm:prSet/>
      <dgm:spPr/>
      <dgm:t>
        <a:bodyPr/>
        <a:lstStyle/>
        <a:p>
          <a:endParaRPr lang="en-US" dirty="0"/>
        </a:p>
      </dgm:t>
    </dgm:pt>
    <dgm:pt modelId="{9767C2C5-7A9B-4BF9-AEDC-08BB61E68CEC}">
      <dgm:prSet/>
      <dgm:spPr/>
      <dgm:t>
        <a:bodyPr/>
        <a:lstStyle/>
        <a:p>
          <a:endParaRPr lang="en-US" dirty="0"/>
        </a:p>
      </dgm:t>
    </dgm:pt>
    <dgm:pt modelId="{94D864BB-0337-46E0-936D-BDFF24969167}" type="parTrans" cxnId="{7A77BED8-0E1D-45F6-9865-5715EF6FB1BA}">
      <dgm:prSet/>
      <dgm:spPr/>
      <dgm:t>
        <a:bodyPr/>
        <a:lstStyle/>
        <a:p>
          <a:endParaRPr lang="en-US"/>
        </a:p>
      </dgm:t>
    </dgm:pt>
    <dgm:pt modelId="{5DE56BE3-5DC5-48D1-BB0A-6EB62A83E2E3}" type="sibTrans" cxnId="{7A77BED8-0E1D-45F6-9865-5715EF6FB1BA}">
      <dgm:prSet/>
      <dgm:spPr/>
      <dgm:t>
        <a:bodyPr/>
        <a:lstStyle/>
        <a:p>
          <a:endParaRPr lang="en-US" dirty="0"/>
        </a:p>
      </dgm:t>
    </dgm:pt>
    <dgm:pt modelId="{29610E26-1393-448B-8FD6-78061450B16B}">
      <dgm:prSet/>
      <dgm:spPr/>
      <dgm:t>
        <a:bodyPr/>
        <a:lstStyle/>
        <a:p>
          <a:endParaRPr lang="en-US" dirty="0"/>
        </a:p>
      </dgm:t>
    </dgm:pt>
    <dgm:pt modelId="{5D194221-4572-481E-A145-411B7D2E5848}" type="parTrans" cxnId="{54FED98F-AB5E-4BEF-A86E-239C32A65418}">
      <dgm:prSet/>
      <dgm:spPr/>
      <dgm:t>
        <a:bodyPr/>
        <a:lstStyle/>
        <a:p>
          <a:endParaRPr lang="en-US"/>
        </a:p>
      </dgm:t>
    </dgm:pt>
    <dgm:pt modelId="{4E475F1B-56A2-420F-8D83-9A7AC5B9161D}" type="sibTrans" cxnId="{54FED98F-AB5E-4BEF-A86E-239C32A65418}">
      <dgm:prSet/>
      <dgm:spPr/>
      <dgm:t>
        <a:bodyPr/>
        <a:lstStyle/>
        <a:p>
          <a:endParaRPr lang="en-US" dirty="0"/>
        </a:p>
      </dgm:t>
    </dgm:pt>
    <dgm:pt modelId="{59F5D80D-D394-4DA8-B1EE-BFD2C35E8698}">
      <dgm:prSet/>
      <dgm:spPr/>
      <dgm:t>
        <a:bodyPr/>
        <a:lstStyle/>
        <a:p>
          <a:endParaRPr lang="en-US" dirty="0"/>
        </a:p>
      </dgm:t>
    </dgm:pt>
    <dgm:pt modelId="{F6DF53FE-CC41-4648-B644-9A13CD613414}" type="parTrans" cxnId="{EAADA3BC-EBE2-42C8-B9E0-3C38057A0A11}">
      <dgm:prSet/>
      <dgm:spPr/>
      <dgm:t>
        <a:bodyPr/>
        <a:lstStyle/>
        <a:p>
          <a:endParaRPr lang="en-US"/>
        </a:p>
      </dgm:t>
    </dgm:pt>
    <dgm:pt modelId="{A4FDAD97-0EA5-45C9-8762-1408CDFC1A27}" type="sibTrans" cxnId="{EAADA3BC-EBE2-42C8-B9E0-3C38057A0A11}">
      <dgm:prSet/>
      <dgm:spPr/>
      <dgm:t>
        <a:bodyPr/>
        <a:lstStyle/>
        <a:p>
          <a:endParaRPr lang="en-US" dirty="0"/>
        </a:p>
      </dgm:t>
    </dgm:pt>
    <dgm:pt modelId="{1BD29E34-8916-45A9-80A6-58C4AB44DFF5}">
      <dgm:prSet/>
      <dgm:spPr/>
      <dgm:t>
        <a:bodyPr/>
        <a:lstStyle/>
        <a:p>
          <a:endParaRPr lang="en-US" dirty="0"/>
        </a:p>
      </dgm:t>
    </dgm:pt>
    <dgm:pt modelId="{6A5BBF7B-F8A7-4654-83BB-1778F868C663}" type="parTrans" cxnId="{1B3F2CA2-7825-4CFD-9A64-DB308FB32A27}">
      <dgm:prSet/>
      <dgm:spPr/>
      <dgm:t>
        <a:bodyPr/>
        <a:lstStyle/>
        <a:p>
          <a:endParaRPr lang="en-US"/>
        </a:p>
      </dgm:t>
    </dgm:pt>
    <dgm:pt modelId="{25DF600C-192F-49B2-930A-B89C27D1471E}" type="sibTrans" cxnId="{1B3F2CA2-7825-4CFD-9A64-DB308FB32A27}">
      <dgm:prSet/>
      <dgm:spPr/>
      <dgm:t>
        <a:bodyPr/>
        <a:lstStyle/>
        <a:p>
          <a:endParaRPr lang="en-US" dirty="0"/>
        </a:p>
      </dgm:t>
    </dgm:pt>
    <dgm:pt modelId="{BCD4B6D1-2E17-4359-A953-212A9B519E85}">
      <dgm:prSet/>
      <dgm:spPr/>
      <dgm:t>
        <a:bodyPr/>
        <a:lstStyle/>
        <a:p>
          <a:endParaRPr lang="en-US" dirty="0"/>
        </a:p>
      </dgm:t>
    </dgm:pt>
    <dgm:pt modelId="{A72804B9-8062-4016-90E8-F9C7DC654C15}" type="parTrans" cxnId="{A45FA6CA-BF67-4968-BA2C-A3E181681DEA}">
      <dgm:prSet/>
      <dgm:spPr/>
      <dgm:t>
        <a:bodyPr/>
        <a:lstStyle/>
        <a:p>
          <a:endParaRPr lang="en-US"/>
        </a:p>
      </dgm:t>
    </dgm:pt>
    <dgm:pt modelId="{EAE485E3-A2DC-422A-B964-163E72C7D527}" type="sibTrans" cxnId="{A45FA6CA-BF67-4968-BA2C-A3E181681DEA}">
      <dgm:prSet/>
      <dgm:spPr/>
      <dgm:t>
        <a:bodyPr/>
        <a:lstStyle/>
        <a:p>
          <a:endParaRPr lang="en-US" dirty="0"/>
        </a:p>
      </dgm:t>
    </dgm:pt>
    <dgm:pt modelId="{57830796-B9E1-440E-A924-530949252A0A}">
      <dgm:prSet/>
      <dgm:spPr/>
      <dgm:t>
        <a:bodyPr/>
        <a:lstStyle/>
        <a:p>
          <a:endParaRPr lang="en-US" dirty="0"/>
        </a:p>
      </dgm:t>
    </dgm:pt>
    <dgm:pt modelId="{2970FDF5-07A3-4B2A-9F1E-E547137C5FF2}" type="parTrans" cxnId="{2E4A59F8-4858-4321-B26C-379298664746}">
      <dgm:prSet/>
      <dgm:spPr/>
      <dgm:t>
        <a:bodyPr/>
        <a:lstStyle/>
        <a:p>
          <a:endParaRPr lang="en-US"/>
        </a:p>
      </dgm:t>
    </dgm:pt>
    <dgm:pt modelId="{672359C6-6889-48DE-9B06-BCF13E50CF81}" type="sibTrans" cxnId="{2E4A59F8-4858-4321-B26C-379298664746}">
      <dgm:prSet/>
      <dgm:spPr/>
      <dgm:t>
        <a:bodyPr/>
        <a:lstStyle/>
        <a:p>
          <a:endParaRPr lang="en-US" dirty="0"/>
        </a:p>
      </dgm:t>
    </dgm:pt>
    <dgm:pt modelId="{9EC183D0-3CE1-4A18-882B-49A4F305FE23}">
      <dgm:prSet/>
      <dgm:spPr/>
      <dgm:t>
        <a:bodyPr/>
        <a:lstStyle/>
        <a:p>
          <a:endParaRPr lang="en-US" dirty="0"/>
        </a:p>
      </dgm:t>
    </dgm:pt>
    <dgm:pt modelId="{5529E8D0-F515-48AC-A324-5AF9603FF192}" type="parTrans" cxnId="{ECDEF66B-4DF3-4577-9794-0F5C1452E329}">
      <dgm:prSet/>
      <dgm:spPr/>
      <dgm:t>
        <a:bodyPr/>
        <a:lstStyle/>
        <a:p>
          <a:endParaRPr lang="en-US"/>
        </a:p>
      </dgm:t>
    </dgm:pt>
    <dgm:pt modelId="{FC636A7A-CAD8-4393-9B2E-188CE112CD10}" type="sibTrans" cxnId="{ECDEF66B-4DF3-4577-9794-0F5C1452E329}">
      <dgm:prSet/>
      <dgm:spPr/>
      <dgm:t>
        <a:bodyPr/>
        <a:lstStyle/>
        <a:p>
          <a:endParaRPr lang="en-US" dirty="0"/>
        </a:p>
      </dgm:t>
    </dgm:pt>
    <dgm:pt modelId="{1BCBAE4C-8C90-4307-A8B1-A7F25B803D11}">
      <dgm:prSet/>
      <dgm:spPr/>
      <dgm:t>
        <a:bodyPr/>
        <a:lstStyle/>
        <a:p>
          <a:endParaRPr lang="en-US" dirty="0"/>
        </a:p>
      </dgm:t>
    </dgm:pt>
    <dgm:pt modelId="{BDE3C914-1C3F-4AE1-8A4A-0399F6859853}" type="parTrans" cxnId="{26F03CFE-664C-46CE-9EC9-4D9EAEAA23F5}">
      <dgm:prSet/>
      <dgm:spPr/>
      <dgm:t>
        <a:bodyPr/>
        <a:lstStyle/>
        <a:p>
          <a:endParaRPr lang="en-US"/>
        </a:p>
      </dgm:t>
    </dgm:pt>
    <dgm:pt modelId="{9E68FA1B-32E4-4D3A-BDA9-F245DF7037EF}" type="sibTrans" cxnId="{26F03CFE-664C-46CE-9EC9-4D9EAEAA23F5}">
      <dgm:prSet/>
      <dgm:spPr/>
      <dgm:t>
        <a:bodyPr/>
        <a:lstStyle/>
        <a:p>
          <a:endParaRPr lang="en-US" dirty="0"/>
        </a:p>
      </dgm:t>
    </dgm:pt>
    <dgm:pt modelId="{C123F58B-2F00-4731-8318-EA8BAA60A69D}">
      <dgm:prSet/>
      <dgm:spPr/>
      <dgm:t>
        <a:bodyPr/>
        <a:lstStyle/>
        <a:p>
          <a:endParaRPr lang="en-US" dirty="0"/>
        </a:p>
      </dgm:t>
    </dgm:pt>
    <dgm:pt modelId="{ADD49D0A-F77A-4924-B2AC-3D10130090D6}" type="parTrans" cxnId="{79D0C8B5-7F77-4990-BC7D-E4DF8A30F093}">
      <dgm:prSet/>
      <dgm:spPr/>
      <dgm:t>
        <a:bodyPr/>
        <a:lstStyle/>
        <a:p>
          <a:endParaRPr lang="en-US"/>
        </a:p>
      </dgm:t>
    </dgm:pt>
    <dgm:pt modelId="{CA72D8A3-9D41-4F98-98F7-F56B1CBA674F}" type="sibTrans" cxnId="{79D0C8B5-7F77-4990-BC7D-E4DF8A30F093}">
      <dgm:prSet/>
      <dgm:spPr/>
      <dgm:t>
        <a:bodyPr/>
        <a:lstStyle/>
        <a:p>
          <a:endParaRPr lang="en-US" dirty="0"/>
        </a:p>
      </dgm:t>
    </dgm:pt>
    <dgm:pt modelId="{312A5487-8CD4-49FA-9CB2-6003233688EF}">
      <dgm:prSet/>
      <dgm:spPr/>
      <dgm:t>
        <a:bodyPr/>
        <a:lstStyle/>
        <a:p>
          <a:endParaRPr lang="en-US" dirty="0"/>
        </a:p>
      </dgm:t>
    </dgm:pt>
    <dgm:pt modelId="{6F986C7B-EB5E-4FA9-9F02-54203E6A38B2}" type="parTrans" cxnId="{33634B83-5D42-4E23-A534-1FD77063C5A8}">
      <dgm:prSet/>
      <dgm:spPr/>
      <dgm:t>
        <a:bodyPr/>
        <a:lstStyle/>
        <a:p>
          <a:endParaRPr lang="en-US"/>
        </a:p>
      </dgm:t>
    </dgm:pt>
    <dgm:pt modelId="{A241EA7C-0AE6-49DA-868A-F7E41DB8331E}" type="sibTrans" cxnId="{33634B83-5D42-4E23-A534-1FD77063C5A8}">
      <dgm:prSet/>
      <dgm:spPr/>
      <dgm:t>
        <a:bodyPr/>
        <a:lstStyle/>
        <a:p>
          <a:endParaRPr lang="en-US" dirty="0"/>
        </a:p>
      </dgm:t>
    </dgm:pt>
    <dgm:pt modelId="{1597604F-E09E-4305-A881-A6C94B72922F}">
      <dgm:prSet/>
      <dgm:spPr/>
      <dgm:t>
        <a:bodyPr/>
        <a:lstStyle/>
        <a:p>
          <a:endParaRPr lang="en-US" dirty="0"/>
        </a:p>
      </dgm:t>
    </dgm:pt>
    <dgm:pt modelId="{1C93F3EA-CA5B-4D9C-9828-8A8F702AE266}" type="parTrans" cxnId="{BE9314B0-2D93-4BAE-90C0-5B23814639B6}">
      <dgm:prSet/>
      <dgm:spPr/>
      <dgm:t>
        <a:bodyPr/>
        <a:lstStyle/>
        <a:p>
          <a:endParaRPr lang="en-US"/>
        </a:p>
      </dgm:t>
    </dgm:pt>
    <dgm:pt modelId="{0A68E33F-9E89-4D62-9E2C-1BD50C85F7CD}" type="sibTrans" cxnId="{BE9314B0-2D93-4BAE-90C0-5B23814639B6}">
      <dgm:prSet/>
      <dgm:spPr/>
      <dgm:t>
        <a:bodyPr/>
        <a:lstStyle/>
        <a:p>
          <a:endParaRPr lang="en-US" dirty="0"/>
        </a:p>
      </dgm:t>
    </dgm:pt>
    <dgm:pt modelId="{2EBE9275-B468-4EB1-8E25-88D20111E7BA}">
      <dgm:prSet/>
      <dgm:spPr/>
      <dgm:t>
        <a:bodyPr/>
        <a:lstStyle/>
        <a:p>
          <a:endParaRPr lang="en-US" dirty="0"/>
        </a:p>
      </dgm:t>
    </dgm:pt>
    <dgm:pt modelId="{8B4693AB-DA36-47D7-8ABC-9A12354AE94A}" type="parTrans" cxnId="{79BF3DB8-E6C9-4DF5-8226-B32513900662}">
      <dgm:prSet/>
      <dgm:spPr/>
      <dgm:t>
        <a:bodyPr/>
        <a:lstStyle/>
        <a:p>
          <a:endParaRPr lang="en-US"/>
        </a:p>
      </dgm:t>
    </dgm:pt>
    <dgm:pt modelId="{1DDDDFBA-4D76-49F6-8700-D108F438751F}" type="sibTrans" cxnId="{79BF3DB8-E6C9-4DF5-8226-B32513900662}">
      <dgm:prSet/>
      <dgm:spPr/>
      <dgm:t>
        <a:bodyPr/>
        <a:lstStyle/>
        <a:p>
          <a:endParaRPr lang="en-US" dirty="0"/>
        </a:p>
      </dgm:t>
    </dgm:pt>
    <dgm:pt modelId="{7526D0BF-45A5-478F-9A5B-EE961A48FCDF}">
      <dgm:prSet/>
      <dgm:spPr/>
      <dgm:t>
        <a:bodyPr/>
        <a:lstStyle/>
        <a:p>
          <a:endParaRPr lang="en-US" dirty="0"/>
        </a:p>
      </dgm:t>
    </dgm:pt>
    <dgm:pt modelId="{996DAE7B-6D7A-4B21-93D8-B18F6F145BC6}" type="parTrans" cxnId="{CC8F6BB5-E191-48E7-A4C1-3E8101813E85}">
      <dgm:prSet/>
      <dgm:spPr/>
      <dgm:t>
        <a:bodyPr/>
        <a:lstStyle/>
        <a:p>
          <a:endParaRPr lang="en-US"/>
        </a:p>
      </dgm:t>
    </dgm:pt>
    <dgm:pt modelId="{4DD6BCFF-384A-4E50-9E9B-FEA1467E91EE}" type="sibTrans" cxnId="{CC8F6BB5-E191-48E7-A4C1-3E8101813E85}">
      <dgm:prSet/>
      <dgm:spPr/>
      <dgm:t>
        <a:bodyPr/>
        <a:lstStyle/>
        <a:p>
          <a:endParaRPr lang="en-US" dirty="0"/>
        </a:p>
      </dgm:t>
    </dgm:pt>
    <dgm:pt modelId="{4391FAD7-E5E1-4ADD-BABB-49D666A6C4A7}">
      <dgm:prSet/>
      <dgm:spPr/>
      <dgm:t>
        <a:bodyPr/>
        <a:lstStyle/>
        <a:p>
          <a:endParaRPr lang="en-US" dirty="0"/>
        </a:p>
      </dgm:t>
    </dgm:pt>
    <dgm:pt modelId="{F1E7FB59-9301-4001-B4A0-65FF76242832}" type="parTrans" cxnId="{33836BAF-8815-468A-9D3E-0ABF734FD1D3}">
      <dgm:prSet/>
      <dgm:spPr/>
      <dgm:t>
        <a:bodyPr/>
        <a:lstStyle/>
        <a:p>
          <a:endParaRPr lang="en-US"/>
        </a:p>
      </dgm:t>
    </dgm:pt>
    <dgm:pt modelId="{B5C9AB9C-C866-47C2-B79F-DC6148AB2159}" type="sibTrans" cxnId="{33836BAF-8815-468A-9D3E-0ABF734FD1D3}">
      <dgm:prSet/>
      <dgm:spPr/>
      <dgm:t>
        <a:bodyPr/>
        <a:lstStyle/>
        <a:p>
          <a:endParaRPr lang="en-US" dirty="0"/>
        </a:p>
      </dgm:t>
    </dgm:pt>
    <dgm:pt modelId="{DF292957-65C8-4776-85F8-AE26E3681959}">
      <dgm:prSet/>
      <dgm:spPr/>
      <dgm:t>
        <a:bodyPr/>
        <a:lstStyle/>
        <a:p>
          <a:endParaRPr lang="en-US" dirty="0"/>
        </a:p>
      </dgm:t>
    </dgm:pt>
    <dgm:pt modelId="{7849EA01-2032-47BB-AFF2-66E1E4C3A822}" type="parTrans" cxnId="{0116FD4E-B3CD-4D10-B6B1-FB0C240CE17A}">
      <dgm:prSet/>
      <dgm:spPr/>
      <dgm:t>
        <a:bodyPr/>
        <a:lstStyle/>
        <a:p>
          <a:endParaRPr lang="en-US"/>
        </a:p>
      </dgm:t>
    </dgm:pt>
    <dgm:pt modelId="{2B571596-2306-4648-89E7-BD54FEF25627}" type="sibTrans" cxnId="{0116FD4E-B3CD-4D10-B6B1-FB0C240CE17A}">
      <dgm:prSet/>
      <dgm:spPr/>
      <dgm:t>
        <a:bodyPr/>
        <a:lstStyle/>
        <a:p>
          <a:endParaRPr lang="en-US" dirty="0"/>
        </a:p>
      </dgm:t>
    </dgm:pt>
    <dgm:pt modelId="{BA244016-B941-46B9-B2A4-AA50A300C9B1}">
      <dgm:prSet/>
      <dgm:spPr/>
      <dgm:t>
        <a:bodyPr/>
        <a:lstStyle/>
        <a:p>
          <a:endParaRPr lang="en-US" dirty="0"/>
        </a:p>
      </dgm:t>
    </dgm:pt>
    <dgm:pt modelId="{17FA0F1C-F480-46FA-9FDA-CAF08D0B3F5A}" type="parTrans" cxnId="{43F81770-F772-478D-8EE4-9EF473A2C5F2}">
      <dgm:prSet/>
      <dgm:spPr/>
      <dgm:t>
        <a:bodyPr/>
        <a:lstStyle/>
        <a:p>
          <a:endParaRPr lang="en-US"/>
        </a:p>
      </dgm:t>
    </dgm:pt>
    <dgm:pt modelId="{12ED0D91-6CB8-4B92-ABBE-16130FA2E610}" type="sibTrans" cxnId="{43F81770-F772-478D-8EE4-9EF473A2C5F2}">
      <dgm:prSet/>
      <dgm:spPr/>
      <dgm:t>
        <a:bodyPr/>
        <a:lstStyle/>
        <a:p>
          <a:endParaRPr lang="en-US" dirty="0"/>
        </a:p>
      </dgm:t>
    </dgm:pt>
    <dgm:pt modelId="{ED3E6817-CA99-4A92-9672-7767C60D3AFC}">
      <dgm:prSet/>
      <dgm:spPr/>
      <dgm:t>
        <a:bodyPr/>
        <a:lstStyle/>
        <a:p>
          <a:endParaRPr lang="en-US" dirty="0"/>
        </a:p>
      </dgm:t>
    </dgm:pt>
    <dgm:pt modelId="{570B50CE-5E5F-492C-A6CE-FAA86B61FEE6}" type="parTrans" cxnId="{6020CAE6-E682-4263-87D3-3757BDA5C5BB}">
      <dgm:prSet/>
      <dgm:spPr/>
      <dgm:t>
        <a:bodyPr/>
        <a:lstStyle/>
        <a:p>
          <a:endParaRPr lang="en-US"/>
        </a:p>
      </dgm:t>
    </dgm:pt>
    <dgm:pt modelId="{74E4A9B3-3139-47CD-AD62-A42D0EB3995C}" type="sibTrans" cxnId="{6020CAE6-E682-4263-87D3-3757BDA5C5BB}">
      <dgm:prSet/>
      <dgm:spPr/>
      <dgm:t>
        <a:bodyPr/>
        <a:lstStyle/>
        <a:p>
          <a:endParaRPr lang="en-US" dirty="0"/>
        </a:p>
      </dgm:t>
    </dgm:pt>
    <dgm:pt modelId="{A26368B7-1095-4A58-BFE6-7B8629CCDB76}">
      <dgm:prSet/>
      <dgm:spPr/>
      <dgm:t>
        <a:bodyPr/>
        <a:lstStyle/>
        <a:p>
          <a:endParaRPr lang="en-US" dirty="0"/>
        </a:p>
      </dgm:t>
    </dgm:pt>
    <dgm:pt modelId="{F926A632-3F82-44B7-9B0C-54EDBDFB1339}" type="parTrans" cxnId="{84F658BE-028D-4EFF-9AFB-B1BB4A47F685}">
      <dgm:prSet/>
      <dgm:spPr/>
      <dgm:t>
        <a:bodyPr/>
        <a:lstStyle/>
        <a:p>
          <a:endParaRPr lang="en-US"/>
        </a:p>
      </dgm:t>
    </dgm:pt>
    <dgm:pt modelId="{69DBDE16-2128-423C-AB04-D3C2C0881A38}" type="sibTrans" cxnId="{84F658BE-028D-4EFF-9AFB-B1BB4A47F685}">
      <dgm:prSet/>
      <dgm:spPr/>
      <dgm:t>
        <a:bodyPr/>
        <a:lstStyle/>
        <a:p>
          <a:endParaRPr lang="en-US" dirty="0"/>
        </a:p>
      </dgm:t>
    </dgm:pt>
    <dgm:pt modelId="{B2133BDF-4000-4B5B-AE40-987170B1B61F}">
      <dgm:prSet/>
      <dgm:spPr/>
      <dgm:t>
        <a:bodyPr/>
        <a:lstStyle/>
        <a:p>
          <a:endParaRPr lang="en-US" dirty="0"/>
        </a:p>
      </dgm:t>
    </dgm:pt>
    <dgm:pt modelId="{78DD5593-63E5-4526-ACC4-B672B2E0D1F1}" type="parTrans" cxnId="{AD9C2D70-6AB8-479D-9A79-731CDEDFCC29}">
      <dgm:prSet/>
      <dgm:spPr/>
      <dgm:t>
        <a:bodyPr/>
        <a:lstStyle/>
        <a:p>
          <a:endParaRPr lang="en-US"/>
        </a:p>
      </dgm:t>
    </dgm:pt>
    <dgm:pt modelId="{F8A8AFFD-E262-4C58-84FA-CA9933DA9A32}" type="sibTrans" cxnId="{AD9C2D70-6AB8-479D-9A79-731CDEDFCC29}">
      <dgm:prSet/>
      <dgm:spPr/>
      <dgm:t>
        <a:bodyPr/>
        <a:lstStyle/>
        <a:p>
          <a:endParaRPr lang="en-US" dirty="0"/>
        </a:p>
      </dgm:t>
    </dgm:pt>
    <dgm:pt modelId="{56EE6181-8957-4FE0-91F7-0E7767321D74}">
      <dgm:prSet/>
      <dgm:spPr/>
      <dgm:t>
        <a:bodyPr/>
        <a:lstStyle/>
        <a:p>
          <a:endParaRPr lang="en-US" dirty="0"/>
        </a:p>
      </dgm:t>
    </dgm:pt>
    <dgm:pt modelId="{708EED9E-74DD-4C99-9872-E67687122915}" type="parTrans" cxnId="{D27AA462-6698-4923-9421-47820B644488}">
      <dgm:prSet/>
      <dgm:spPr/>
      <dgm:t>
        <a:bodyPr/>
        <a:lstStyle/>
        <a:p>
          <a:endParaRPr lang="en-US"/>
        </a:p>
      </dgm:t>
    </dgm:pt>
    <dgm:pt modelId="{D7AD315B-0060-4B2C-BA42-07A72CF0DF62}" type="sibTrans" cxnId="{D27AA462-6698-4923-9421-47820B644488}">
      <dgm:prSet/>
      <dgm:spPr/>
      <dgm:t>
        <a:bodyPr/>
        <a:lstStyle/>
        <a:p>
          <a:endParaRPr lang="en-US" dirty="0"/>
        </a:p>
      </dgm:t>
    </dgm:pt>
    <dgm:pt modelId="{F82F01E0-1BCF-432A-834D-D0718C225E79}">
      <dgm:prSet/>
      <dgm:spPr/>
      <dgm:t>
        <a:bodyPr/>
        <a:lstStyle/>
        <a:p>
          <a:endParaRPr lang="en-US" dirty="0"/>
        </a:p>
      </dgm:t>
    </dgm:pt>
    <dgm:pt modelId="{AA715B28-8262-4AEC-9B11-A1F3E142AEE3}" type="parTrans" cxnId="{3F904190-EC7A-468F-8079-9E0D0309FE61}">
      <dgm:prSet/>
      <dgm:spPr/>
      <dgm:t>
        <a:bodyPr/>
        <a:lstStyle/>
        <a:p>
          <a:endParaRPr lang="en-US"/>
        </a:p>
      </dgm:t>
    </dgm:pt>
    <dgm:pt modelId="{73E57CB0-43F1-4C49-8823-A48B6805997E}" type="sibTrans" cxnId="{3F904190-EC7A-468F-8079-9E0D0309FE61}">
      <dgm:prSet/>
      <dgm:spPr/>
      <dgm:t>
        <a:bodyPr/>
        <a:lstStyle/>
        <a:p>
          <a:endParaRPr lang="en-US" dirty="0"/>
        </a:p>
      </dgm:t>
    </dgm:pt>
    <dgm:pt modelId="{69B5AF83-9CA8-4331-BB93-A02B0A37E7C4}">
      <dgm:prSet/>
      <dgm:spPr/>
      <dgm:t>
        <a:bodyPr/>
        <a:lstStyle/>
        <a:p>
          <a:endParaRPr lang="en-US" dirty="0"/>
        </a:p>
      </dgm:t>
    </dgm:pt>
    <dgm:pt modelId="{52A0F8EA-812A-497C-B88E-1BDAD1AB875F}" type="parTrans" cxnId="{08DFD441-4774-4D0E-8F97-07EC50B50EE3}">
      <dgm:prSet/>
      <dgm:spPr/>
      <dgm:t>
        <a:bodyPr/>
        <a:lstStyle/>
        <a:p>
          <a:endParaRPr lang="en-US"/>
        </a:p>
      </dgm:t>
    </dgm:pt>
    <dgm:pt modelId="{6E35783B-B4B9-4AF3-BB68-EC2DB3060BE5}" type="sibTrans" cxnId="{08DFD441-4774-4D0E-8F97-07EC50B50EE3}">
      <dgm:prSet/>
      <dgm:spPr/>
      <dgm:t>
        <a:bodyPr/>
        <a:lstStyle/>
        <a:p>
          <a:endParaRPr lang="en-US" dirty="0"/>
        </a:p>
      </dgm:t>
    </dgm:pt>
    <dgm:pt modelId="{5A0D382F-1AEE-4869-A6BD-89E7CCC2BA45}">
      <dgm:prSet/>
      <dgm:spPr/>
      <dgm:t>
        <a:bodyPr/>
        <a:lstStyle/>
        <a:p>
          <a:endParaRPr lang="en-US" dirty="0"/>
        </a:p>
      </dgm:t>
    </dgm:pt>
    <dgm:pt modelId="{C61944CD-ABD5-46A1-BF21-1EDB1D2E311C}" type="parTrans" cxnId="{8B7F3749-F4E6-4473-82BE-3F7FAAEDF5A5}">
      <dgm:prSet/>
      <dgm:spPr/>
      <dgm:t>
        <a:bodyPr/>
        <a:lstStyle/>
        <a:p>
          <a:endParaRPr lang="en-US"/>
        </a:p>
      </dgm:t>
    </dgm:pt>
    <dgm:pt modelId="{86E08DD8-37F0-43EA-A4C6-F12B07A372C7}" type="sibTrans" cxnId="{8B7F3749-F4E6-4473-82BE-3F7FAAEDF5A5}">
      <dgm:prSet/>
      <dgm:spPr/>
      <dgm:t>
        <a:bodyPr/>
        <a:lstStyle/>
        <a:p>
          <a:endParaRPr lang="en-US" dirty="0"/>
        </a:p>
      </dgm:t>
    </dgm:pt>
    <dgm:pt modelId="{6E44D217-0802-4975-8DF8-F7C136B68DB7}">
      <dgm:prSet/>
      <dgm:spPr/>
      <dgm:t>
        <a:bodyPr/>
        <a:lstStyle/>
        <a:p>
          <a:endParaRPr lang="en-US" dirty="0"/>
        </a:p>
      </dgm:t>
    </dgm:pt>
    <dgm:pt modelId="{CB27C74D-2568-4D83-8948-2A0E7A73E53C}" type="parTrans" cxnId="{EBF0F276-347C-4207-9A17-D11421AF7ECD}">
      <dgm:prSet/>
      <dgm:spPr/>
      <dgm:t>
        <a:bodyPr/>
        <a:lstStyle/>
        <a:p>
          <a:endParaRPr lang="en-US"/>
        </a:p>
      </dgm:t>
    </dgm:pt>
    <dgm:pt modelId="{873D13AE-B310-4B50-82C5-564D626D2011}" type="sibTrans" cxnId="{EBF0F276-347C-4207-9A17-D11421AF7ECD}">
      <dgm:prSet/>
      <dgm:spPr/>
      <dgm:t>
        <a:bodyPr/>
        <a:lstStyle/>
        <a:p>
          <a:endParaRPr lang="en-US" dirty="0"/>
        </a:p>
      </dgm:t>
    </dgm:pt>
    <dgm:pt modelId="{59D5850F-42D1-4509-9BFE-77DA75D32FAC}">
      <dgm:prSet/>
      <dgm:spPr/>
      <dgm:t>
        <a:bodyPr/>
        <a:lstStyle/>
        <a:p>
          <a:endParaRPr lang="en-US" dirty="0"/>
        </a:p>
      </dgm:t>
    </dgm:pt>
    <dgm:pt modelId="{998E6483-F6A6-41F0-BC38-EC9E12942727}" type="parTrans" cxnId="{EF67F12C-549C-4945-9650-11C3183DFF27}">
      <dgm:prSet/>
      <dgm:spPr/>
      <dgm:t>
        <a:bodyPr/>
        <a:lstStyle/>
        <a:p>
          <a:endParaRPr lang="en-US"/>
        </a:p>
      </dgm:t>
    </dgm:pt>
    <dgm:pt modelId="{2B529A43-2363-4B46-911E-9D0EF25B4F36}" type="sibTrans" cxnId="{EF67F12C-549C-4945-9650-11C3183DFF27}">
      <dgm:prSet/>
      <dgm:spPr/>
      <dgm:t>
        <a:bodyPr/>
        <a:lstStyle/>
        <a:p>
          <a:endParaRPr lang="en-US" dirty="0"/>
        </a:p>
      </dgm:t>
    </dgm:pt>
    <dgm:pt modelId="{9F16DEB4-2D88-4237-BB26-EE193361411A}">
      <dgm:prSet/>
      <dgm:spPr/>
      <dgm:t>
        <a:bodyPr/>
        <a:lstStyle/>
        <a:p>
          <a:endParaRPr lang="en-US" dirty="0"/>
        </a:p>
      </dgm:t>
    </dgm:pt>
    <dgm:pt modelId="{7982B65A-B6BA-45FB-920E-8CB144FB834B}" type="parTrans" cxnId="{DB81E75D-6339-4802-85DD-65254615E93B}">
      <dgm:prSet/>
      <dgm:spPr/>
      <dgm:t>
        <a:bodyPr/>
        <a:lstStyle/>
        <a:p>
          <a:endParaRPr lang="en-US"/>
        </a:p>
      </dgm:t>
    </dgm:pt>
    <dgm:pt modelId="{C19C4BDD-2213-41DF-A53B-E2080BDC6AC6}" type="sibTrans" cxnId="{DB81E75D-6339-4802-85DD-65254615E93B}">
      <dgm:prSet/>
      <dgm:spPr/>
      <dgm:t>
        <a:bodyPr/>
        <a:lstStyle/>
        <a:p>
          <a:endParaRPr lang="en-US" dirty="0"/>
        </a:p>
      </dgm:t>
    </dgm:pt>
    <dgm:pt modelId="{5788DBF4-34B6-4C26-980E-7062BBC88091}">
      <dgm:prSet/>
      <dgm:spPr/>
      <dgm:t>
        <a:bodyPr/>
        <a:lstStyle/>
        <a:p>
          <a:endParaRPr lang="en-US" dirty="0"/>
        </a:p>
      </dgm:t>
    </dgm:pt>
    <dgm:pt modelId="{E89C8546-8D00-4BCE-BF01-083E1F9A4BBE}" type="parTrans" cxnId="{A94E1E98-18A1-4716-B6FB-67F099EFBBB4}">
      <dgm:prSet/>
      <dgm:spPr/>
      <dgm:t>
        <a:bodyPr/>
        <a:lstStyle/>
        <a:p>
          <a:endParaRPr lang="en-US"/>
        </a:p>
      </dgm:t>
    </dgm:pt>
    <dgm:pt modelId="{39815DA4-6D5A-4ECF-8C2C-C40A2BB0DBA6}" type="sibTrans" cxnId="{A94E1E98-18A1-4716-B6FB-67F099EFBBB4}">
      <dgm:prSet/>
      <dgm:spPr/>
      <dgm:t>
        <a:bodyPr/>
        <a:lstStyle/>
        <a:p>
          <a:endParaRPr lang="en-US" dirty="0"/>
        </a:p>
      </dgm:t>
    </dgm:pt>
    <dgm:pt modelId="{644B0026-BEE6-45AC-B72A-F8BFB9EE0E82}">
      <dgm:prSet/>
      <dgm:spPr/>
      <dgm:t>
        <a:bodyPr/>
        <a:lstStyle/>
        <a:p>
          <a:endParaRPr lang="en-US" dirty="0"/>
        </a:p>
      </dgm:t>
    </dgm:pt>
    <dgm:pt modelId="{554FDC5B-6990-4DBE-AAA4-AA9861FDA372}" type="parTrans" cxnId="{F3F11D2B-B16E-47E0-876B-A599316C3141}">
      <dgm:prSet/>
      <dgm:spPr/>
      <dgm:t>
        <a:bodyPr/>
        <a:lstStyle/>
        <a:p>
          <a:endParaRPr lang="en-US"/>
        </a:p>
      </dgm:t>
    </dgm:pt>
    <dgm:pt modelId="{91E5E8F0-39A5-4E73-A7C8-125C237D1170}" type="sibTrans" cxnId="{F3F11D2B-B16E-47E0-876B-A599316C3141}">
      <dgm:prSet/>
      <dgm:spPr/>
      <dgm:t>
        <a:bodyPr/>
        <a:lstStyle/>
        <a:p>
          <a:endParaRPr lang="en-US" dirty="0"/>
        </a:p>
      </dgm:t>
    </dgm:pt>
    <dgm:pt modelId="{A40F6EAB-2B60-4CC1-9F49-D5903D3A616E}">
      <dgm:prSet/>
      <dgm:spPr/>
      <dgm:t>
        <a:bodyPr/>
        <a:lstStyle/>
        <a:p>
          <a:endParaRPr lang="en-US" dirty="0"/>
        </a:p>
      </dgm:t>
    </dgm:pt>
    <dgm:pt modelId="{F4D7EDD7-9115-44DB-8D8A-E38036FA3738}" type="parTrans" cxnId="{F9246AA4-89DE-4505-8C6D-C0CFB0CF9EC5}">
      <dgm:prSet/>
      <dgm:spPr/>
      <dgm:t>
        <a:bodyPr/>
        <a:lstStyle/>
        <a:p>
          <a:endParaRPr lang="en-US"/>
        </a:p>
      </dgm:t>
    </dgm:pt>
    <dgm:pt modelId="{3ACAB2F6-3910-4D69-8736-C9991D30DB30}" type="sibTrans" cxnId="{F9246AA4-89DE-4505-8C6D-C0CFB0CF9EC5}">
      <dgm:prSet/>
      <dgm:spPr/>
      <dgm:t>
        <a:bodyPr/>
        <a:lstStyle/>
        <a:p>
          <a:endParaRPr lang="en-US" dirty="0"/>
        </a:p>
      </dgm:t>
    </dgm:pt>
    <dgm:pt modelId="{01209924-388A-4250-B08E-117FC77350F4}">
      <dgm:prSet/>
      <dgm:spPr/>
      <dgm:t>
        <a:bodyPr/>
        <a:lstStyle/>
        <a:p>
          <a:endParaRPr lang="en-US" dirty="0"/>
        </a:p>
      </dgm:t>
    </dgm:pt>
    <dgm:pt modelId="{E62947DF-C385-4541-A312-E52B21ED4FCA}" type="parTrans" cxnId="{79A5F3A2-8CA3-4D24-AC46-666013183383}">
      <dgm:prSet/>
      <dgm:spPr/>
      <dgm:t>
        <a:bodyPr/>
        <a:lstStyle/>
        <a:p>
          <a:endParaRPr lang="en-US"/>
        </a:p>
      </dgm:t>
    </dgm:pt>
    <dgm:pt modelId="{07D44A3D-B9E7-4A59-8407-0DE9361B04F4}" type="sibTrans" cxnId="{79A5F3A2-8CA3-4D24-AC46-666013183383}">
      <dgm:prSet/>
      <dgm:spPr/>
      <dgm:t>
        <a:bodyPr/>
        <a:lstStyle/>
        <a:p>
          <a:endParaRPr lang="en-US" dirty="0"/>
        </a:p>
      </dgm:t>
    </dgm:pt>
    <dgm:pt modelId="{1CEAA633-CB89-486A-901D-BE8AE895C821}">
      <dgm:prSet/>
      <dgm:spPr/>
      <dgm:t>
        <a:bodyPr/>
        <a:lstStyle/>
        <a:p>
          <a:endParaRPr lang="en-US" dirty="0"/>
        </a:p>
      </dgm:t>
    </dgm:pt>
    <dgm:pt modelId="{85E4AD6C-201F-448E-AB33-65566C56E879}" type="parTrans" cxnId="{2F48FC6C-9E2F-4D34-97E0-7B62809CD310}">
      <dgm:prSet/>
      <dgm:spPr/>
      <dgm:t>
        <a:bodyPr/>
        <a:lstStyle/>
        <a:p>
          <a:endParaRPr lang="en-US"/>
        </a:p>
      </dgm:t>
    </dgm:pt>
    <dgm:pt modelId="{EC22FD24-55FA-470B-A11F-A2C02811CC71}" type="sibTrans" cxnId="{2F48FC6C-9E2F-4D34-97E0-7B62809CD310}">
      <dgm:prSet/>
      <dgm:spPr/>
      <dgm:t>
        <a:bodyPr/>
        <a:lstStyle/>
        <a:p>
          <a:endParaRPr lang="en-US" dirty="0"/>
        </a:p>
      </dgm:t>
    </dgm:pt>
    <dgm:pt modelId="{5700A27C-35E2-48E3-9FD1-4CAD5F3ABE6E}">
      <dgm:prSet/>
      <dgm:spPr/>
      <dgm:t>
        <a:bodyPr/>
        <a:lstStyle/>
        <a:p>
          <a:endParaRPr lang="en-US" dirty="0"/>
        </a:p>
      </dgm:t>
    </dgm:pt>
    <dgm:pt modelId="{7CEEA0C1-E05C-4187-B6CD-7F9A41B7F762}" type="parTrans" cxnId="{E319CD11-DA9C-4216-8A1C-BFC767C69980}">
      <dgm:prSet/>
      <dgm:spPr/>
      <dgm:t>
        <a:bodyPr/>
        <a:lstStyle/>
        <a:p>
          <a:endParaRPr lang="en-US"/>
        </a:p>
      </dgm:t>
    </dgm:pt>
    <dgm:pt modelId="{F2853326-F96C-4388-AFDB-4A2C4E743824}" type="sibTrans" cxnId="{E319CD11-DA9C-4216-8A1C-BFC767C69980}">
      <dgm:prSet/>
      <dgm:spPr/>
      <dgm:t>
        <a:bodyPr/>
        <a:lstStyle/>
        <a:p>
          <a:endParaRPr lang="en-US" dirty="0"/>
        </a:p>
      </dgm:t>
    </dgm:pt>
    <dgm:pt modelId="{E5184F2B-2C20-4D33-94A8-E6B381F2AA89}">
      <dgm:prSet/>
      <dgm:spPr/>
      <dgm:t>
        <a:bodyPr/>
        <a:lstStyle/>
        <a:p>
          <a:endParaRPr lang="en-US" dirty="0"/>
        </a:p>
      </dgm:t>
    </dgm:pt>
    <dgm:pt modelId="{EA072171-E1D3-42D9-90FB-F6BF8A9DC275}" type="parTrans" cxnId="{12C38EF6-A2D9-4441-B7C7-2AD0408D165E}">
      <dgm:prSet/>
      <dgm:spPr/>
      <dgm:t>
        <a:bodyPr/>
        <a:lstStyle/>
        <a:p>
          <a:endParaRPr lang="en-US"/>
        </a:p>
      </dgm:t>
    </dgm:pt>
    <dgm:pt modelId="{CA1064A9-8743-41E2-AE44-DEDB5E26EACD}" type="sibTrans" cxnId="{12C38EF6-A2D9-4441-B7C7-2AD0408D165E}">
      <dgm:prSet/>
      <dgm:spPr/>
      <dgm:t>
        <a:bodyPr/>
        <a:lstStyle/>
        <a:p>
          <a:endParaRPr lang="en-US" dirty="0"/>
        </a:p>
      </dgm:t>
    </dgm:pt>
    <dgm:pt modelId="{19319B2C-5BDC-4EB3-A674-97A1478B545E}">
      <dgm:prSet/>
      <dgm:spPr/>
      <dgm:t>
        <a:bodyPr/>
        <a:lstStyle/>
        <a:p>
          <a:endParaRPr lang="en-US" dirty="0"/>
        </a:p>
      </dgm:t>
    </dgm:pt>
    <dgm:pt modelId="{F553D456-F731-4D3A-B46D-F817CB7F5851}" type="parTrans" cxnId="{A61335C6-83C9-40B2-B635-638704B41FB6}">
      <dgm:prSet/>
      <dgm:spPr/>
      <dgm:t>
        <a:bodyPr/>
        <a:lstStyle/>
        <a:p>
          <a:endParaRPr lang="en-US"/>
        </a:p>
      </dgm:t>
    </dgm:pt>
    <dgm:pt modelId="{B2ADDBB6-F258-45A2-8853-0F7137E8E7A9}" type="sibTrans" cxnId="{A61335C6-83C9-40B2-B635-638704B41FB6}">
      <dgm:prSet/>
      <dgm:spPr/>
      <dgm:t>
        <a:bodyPr/>
        <a:lstStyle/>
        <a:p>
          <a:endParaRPr lang="en-US" dirty="0"/>
        </a:p>
      </dgm:t>
    </dgm:pt>
    <dgm:pt modelId="{32DCDF77-CF91-44D2-A631-ECBBA96CD7C1}">
      <dgm:prSet/>
      <dgm:spPr/>
      <dgm:t>
        <a:bodyPr/>
        <a:lstStyle/>
        <a:p>
          <a:endParaRPr lang="en-US" dirty="0"/>
        </a:p>
      </dgm:t>
    </dgm:pt>
    <dgm:pt modelId="{A91D9FEE-F377-4D6C-AB4B-31C0AA11D758}" type="parTrans" cxnId="{7713B148-14ED-473A-AD7C-0817C71F1F75}">
      <dgm:prSet/>
      <dgm:spPr/>
      <dgm:t>
        <a:bodyPr/>
        <a:lstStyle/>
        <a:p>
          <a:endParaRPr lang="en-US"/>
        </a:p>
      </dgm:t>
    </dgm:pt>
    <dgm:pt modelId="{A4C54538-F7D4-4311-A51D-4E2F34EA916C}" type="sibTrans" cxnId="{7713B148-14ED-473A-AD7C-0817C71F1F75}">
      <dgm:prSet/>
      <dgm:spPr/>
      <dgm:t>
        <a:bodyPr/>
        <a:lstStyle/>
        <a:p>
          <a:endParaRPr lang="en-US" dirty="0"/>
        </a:p>
      </dgm:t>
    </dgm:pt>
    <dgm:pt modelId="{5F2EF8CF-431B-45E9-8F94-2DA9BB4297A8}">
      <dgm:prSet/>
      <dgm:spPr/>
      <dgm:t>
        <a:bodyPr/>
        <a:lstStyle/>
        <a:p>
          <a:endParaRPr lang="en-US" dirty="0"/>
        </a:p>
      </dgm:t>
    </dgm:pt>
    <dgm:pt modelId="{EF3B0539-08F0-4AEB-8B05-C7438EBEC90D}" type="parTrans" cxnId="{39A1F472-3E0B-438E-A508-FE898CEA4CB4}">
      <dgm:prSet/>
      <dgm:spPr/>
      <dgm:t>
        <a:bodyPr/>
        <a:lstStyle/>
        <a:p>
          <a:endParaRPr lang="en-US"/>
        </a:p>
      </dgm:t>
    </dgm:pt>
    <dgm:pt modelId="{E7380703-8E28-4A7A-8627-0A55F51FBAA5}" type="sibTrans" cxnId="{39A1F472-3E0B-438E-A508-FE898CEA4CB4}">
      <dgm:prSet/>
      <dgm:spPr/>
      <dgm:t>
        <a:bodyPr/>
        <a:lstStyle/>
        <a:p>
          <a:endParaRPr lang="en-US" dirty="0"/>
        </a:p>
      </dgm:t>
    </dgm:pt>
    <dgm:pt modelId="{B75DCA52-BF81-436A-AA73-2680B03C914A}">
      <dgm:prSet/>
      <dgm:spPr/>
      <dgm:t>
        <a:bodyPr/>
        <a:lstStyle/>
        <a:p>
          <a:endParaRPr lang="en-US" dirty="0"/>
        </a:p>
      </dgm:t>
    </dgm:pt>
    <dgm:pt modelId="{3FDC77C7-42D0-4118-88A1-C82C79A4EA03}" type="parTrans" cxnId="{FA4B331D-E821-4BC7-84CC-523B6B28A5B8}">
      <dgm:prSet/>
      <dgm:spPr/>
      <dgm:t>
        <a:bodyPr/>
        <a:lstStyle/>
        <a:p>
          <a:endParaRPr lang="en-US"/>
        </a:p>
      </dgm:t>
    </dgm:pt>
    <dgm:pt modelId="{897CAD2D-F73B-470D-B77D-BCB32DA560D4}" type="sibTrans" cxnId="{FA4B331D-E821-4BC7-84CC-523B6B28A5B8}">
      <dgm:prSet/>
      <dgm:spPr/>
      <dgm:t>
        <a:bodyPr/>
        <a:lstStyle/>
        <a:p>
          <a:endParaRPr lang="en-US" dirty="0"/>
        </a:p>
      </dgm:t>
    </dgm:pt>
    <dgm:pt modelId="{579EF5EA-2842-4ADF-99C3-1421009C0FB3}" type="pres">
      <dgm:prSet presAssocID="{F782ACB2-4612-4553-92E3-6A48A4C26154}" presName="cycle" presStyleCnt="0">
        <dgm:presLayoutVars>
          <dgm:dir/>
          <dgm:resizeHandles val="exact"/>
        </dgm:presLayoutVars>
      </dgm:prSet>
      <dgm:spPr/>
    </dgm:pt>
    <dgm:pt modelId="{5A44537F-E502-484A-B54C-161A75387D52}" type="pres">
      <dgm:prSet presAssocID="{5D2C154A-692A-44E2-A041-B9F19C43FEF2}" presName="node" presStyleLbl="node1" presStyleIdx="0" presStyleCnt="39" custScaleY="69430">
        <dgm:presLayoutVars>
          <dgm:bulletEnabled val="1"/>
        </dgm:presLayoutVars>
      </dgm:prSet>
      <dgm:spPr/>
    </dgm:pt>
    <dgm:pt modelId="{BCCD1735-3374-4721-BEF9-11CCD9A2DD48}" type="pres">
      <dgm:prSet presAssocID="{1A0C354F-E76C-464E-99A7-D2B04C140783}" presName="sibTrans" presStyleLbl="sibTrans2D1" presStyleIdx="0" presStyleCnt="39" custScaleY="205717"/>
      <dgm:spPr/>
    </dgm:pt>
    <dgm:pt modelId="{5207087E-FC7B-4DE7-941A-D0D7D77D43CA}" type="pres">
      <dgm:prSet presAssocID="{1A0C354F-E76C-464E-99A7-D2B04C140783}" presName="connectorText" presStyleLbl="sibTrans2D1" presStyleIdx="0" presStyleCnt="39"/>
      <dgm:spPr/>
    </dgm:pt>
    <dgm:pt modelId="{B0608ED5-E7DC-4C39-8859-B8C85F521F9C}" type="pres">
      <dgm:prSet presAssocID="{536B3E92-95AA-4297-BDB8-F29269D6299E}" presName="node" presStyleLbl="node1" presStyleIdx="1" presStyleCnt="39" custScaleY="69430">
        <dgm:presLayoutVars>
          <dgm:bulletEnabled val="1"/>
        </dgm:presLayoutVars>
      </dgm:prSet>
      <dgm:spPr/>
    </dgm:pt>
    <dgm:pt modelId="{E212FFF4-9223-45FB-8A97-08FC78EC227F}" type="pres">
      <dgm:prSet presAssocID="{8AE02D32-89F4-4BA1-BFB8-062B90AF7C26}" presName="sibTrans" presStyleLbl="sibTrans2D1" presStyleIdx="1" presStyleCnt="39" custScaleY="205717"/>
      <dgm:spPr/>
    </dgm:pt>
    <dgm:pt modelId="{1FA59E5A-50A4-47E4-96D2-6EF9AAAC1164}" type="pres">
      <dgm:prSet presAssocID="{8AE02D32-89F4-4BA1-BFB8-062B90AF7C26}" presName="connectorText" presStyleLbl="sibTrans2D1" presStyleIdx="1" presStyleCnt="39"/>
      <dgm:spPr/>
    </dgm:pt>
    <dgm:pt modelId="{3B48658E-4174-41EC-ADC5-04F09B98E8AE}" type="pres">
      <dgm:prSet presAssocID="{9767C2C5-7A9B-4BF9-AEDC-08BB61E68CEC}" presName="node" presStyleLbl="node1" presStyleIdx="2" presStyleCnt="39" custScaleY="69430">
        <dgm:presLayoutVars>
          <dgm:bulletEnabled val="1"/>
        </dgm:presLayoutVars>
      </dgm:prSet>
      <dgm:spPr/>
    </dgm:pt>
    <dgm:pt modelId="{7E28017C-69F1-4CCF-A6D7-885616A2628E}" type="pres">
      <dgm:prSet presAssocID="{5DE56BE3-5DC5-48D1-BB0A-6EB62A83E2E3}" presName="sibTrans" presStyleLbl="sibTrans2D1" presStyleIdx="2" presStyleCnt="39" custScaleY="205717"/>
      <dgm:spPr/>
    </dgm:pt>
    <dgm:pt modelId="{DEE6E533-E546-47B9-9D29-1053972B7A59}" type="pres">
      <dgm:prSet presAssocID="{5DE56BE3-5DC5-48D1-BB0A-6EB62A83E2E3}" presName="connectorText" presStyleLbl="sibTrans2D1" presStyleIdx="2" presStyleCnt="39"/>
      <dgm:spPr/>
    </dgm:pt>
    <dgm:pt modelId="{4B6FF1D5-139C-4A9E-BE2A-C9C2976A9B90}" type="pres">
      <dgm:prSet presAssocID="{29610E26-1393-448B-8FD6-78061450B16B}" presName="node" presStyleLbl="node1" presStyleIdx="3" presStyleCnt="39" custScaleY="69430">
        <dgm:presLayoutVars>
          <dgm:bulletEnabled val="1"/>
        </dgm:presLayoutVars>
      </dgm:prSet>
      <dgm:spPr/>
    </dgm:pt>
    <dgm:pt modelId="{E231C36B-28CA-4A1A-A65A-7FC8C917C670}" type="pres">
      <dgm:prSet presAssocID="{4E475F1B-56A2-420F-8D83-9A7AC5B9161D}" presName="sibTrans" presStyleLbl="sibTrans2D1" presStyleIdx="3" presStyleCnt="39" custScaleY="205717"/>
      <dgm:spPr/>
    </dgm:pt>
    <dgm:pt modelId="{0F935747-2475-4B54-A4BD-D00DA4235B83}" type="pres">
      <dgm:prSet presAssocID="{4E475F1B-56A2-420F-8D83-9A7AC5B9161D}" presName="connectorText" presStyleLbl="sibTrans2D1" presStyleIdx="3" presStyleCnt="39"/>
      <dgm:spPr/>
    </dgm:pt>
    <dgm:pt modelId="{5955EC28-6A5B-4854-97FD-56BF004F7A93}" type="pres">
      <dgm:prSet presAssocID="{59F5D80D-D394-4DA8-B1EE-BFD2C35E8698}" presName="node" presStyleLbl="node1" presStyleIdx="4" presStyleCnt="39" custScaleY="69430">
        <dgm:presLayoutVars>
          <dgm:bulletEnabled val="1"/>
        </dgm:presLayoutVars>
      </dgm:prSet>
      <dgm:spPr/>
    </dgm:pt>
    <dgm:pt modelId="{7418C013-9F65-49B4-8AB4-02A8A7E8B2B1}" type="pres">
      <dgm:prSet presAssocID="{A4FDAD97-0EA5-45C9-8762-1408CDFC1A27}" presName="sibTrans" presStyleLbl="sibTrans2D1" presStyleIdx="4" presStyleCnt="39" custScaleY="205717"/>
      <dgm:spPr/>
    </dgm:pt>
    <dgm:pt modelId="{DCCECA40-1E8E-4612-B823-692DCCBD1EA3}" type="pres">
      <dgm:prSet presAssocID="{A4FDAD97-0EA5-45C9-8762-1408CDFC1A27}" presName="connectorText" presStyleLbl="sibTrans2D1" presStyleIdx="4" presStyleCnt="39"/>
      <dgm:spPr/>
    </dgm:pt>
    <dgm:pt modelId="{C8C314CB-BC52-4B5D-9A9E-2549904458B0}" type="pres">
      <dgm:prSet presAssocID="{1BD29E34-8916-45A9-80A6-58C4AB44DFF5}" presName="node" presStyleLbl="node1" presStyleIdx="5" presStyleCnt="39" custScaleY="69430">
        <dgm:presLayoutVars>
          <dgm:bulletEnabled val="1"/>
        </dgm:presLayoutVars>
      </dgm:prSet>
      <dgm:spPr/>
    </dgm:pt>
    <dgm:pt modelId="{8D184F9F-78A9-45D9-9804-0F8032DE26A6}" type="pres">
      <dgm:prSet presAssocID="{25DF600C-192F-49B2-930A-B89C27D1471E}" presName="sibTrans" presStyleLbl="sibTrans2D1" presStyleIdx="5" presStyleCnt="39" custScaleY="205717"/>
      <dgm:spPr/>
    </dgm:pt>
    <dgm:pt modelId="{C8C1E075-9C61-4E77-BBAB-A2307E2F9662}" type="pres">
      <dgm:prSet presAssocID="{25DF600C-192F-49B2-930A-B89C27D1471E}" presName="connectorText" presStyleLbl="sibTrans2D1" presStyleIdx="5" presStyleCnt="39"/>
      <dgm:spPr/>
    </dgm:pt>
    <dgm:pt modelId="{18E08B15-C0D9-4DCD-9841-29CB326A1D96}" type="pres">
      <dgm:prSet presAssocID="{BCD4B6D1-2E17-4359-A953-212A9B519E85}" presName="node" presStyleLbl="node1" presStyleIdx="6" presStyleCnt="39" custScaleY="69430">
        <dgm:presLayoutVars>
          <dgm:bulletEnabled val="1"/>
        </dgm:presLayoutVars>
      </dgm:prSet>
      <dgm:spPr/>
    </dgm:pt>
    <dgm:pt modelId="{7D136A40-4E7A-4E9A-9C18-C15FEB3E9255}" type="pres">
      <dgm:prSet presAssocID="{EAE485E3-A2DC-422A-B964-163E72C7D527}" presName="sibTrans" presStyleLbl="sibTrans2D1" presStyleIdx="6" presStyleCnt="39" custScaleY="205717"/>
      <dgm:spPr/>
    </dgm:pt>
    <dgm:pt modelId="{6C5B256C-6505-4283-9CD0-6230D6E52DC7}" type="pres">
      <dgm:prSet presAssocID="{EAE485E3-A2DC-422A-B964-163E72C7D527}" presName="connectorText" presStyleLbl="sibTrans2D1" presStyleIdx="6" presStyleCnt="39"/>
      <dgm:spPr/>
    </dgm:pt>
    <dgm:pt modelId="{09497094-52B8-416E-9902-37FB4C94E7F2}" type="pres">
      <dgm:prSet presAssocID="{57830796-B9E1-440E-A924-530949252A0A}" presName="node" presStyleLbl="node1" presStyleIdx="7" presStyleCnt="39" custScaleY="69430">
        <dgm:presLayoutVars>
          <dgm:bulletEnabled val="1"/>
        </dgm:presLayoutVars>
      </dgm:prSet>
      <dgm:spPr/>
    </dgm:pt>
    <dgm:pt modelId="{260B842C-BA56-4835-9181-EEB1DAD49F6C}" type="pres">
      <dgm:prSet presAssocID="{672359C6-6889-48DE-9B06-BCF13E50CF81}" presName="sibTrans" presStyleLbl="sibTrans2D1" presStyleIdx="7" presStyleCnt="39" custScaleY="205717"/>
      <dgm:spPr/>
    </dgm:pt>
    <dgm:pt modelId="{9195B8AE-7F75-4B45-A773-A3DB3F151B7F}" type="pres">
      <dgm:prSet presAssocID="{672359C6-6889-48DE-9B06-BCF13E50CF81}" presName="connectorText" presStyleLbl="sibTrans2D1" presStyleIdx="7" presStyleCnt="39"/>
      <dgm:spPr/>
    </dgm:pt>
    <dgm:pt modelId="{07EB8474-810E-4E8A-BE93-02F62BBDD45D}" type="pres">
      <dgm:prSet presAssocID="{9EC183D0-3CE1-4A18-882B-49A4F305FE23}" presName="node" presStyleLbl="node1" presStyleIdx="8" presStyleCnt="39" custScaleY="69430">
        <dgm:presLayoutVars>
          <dgm:bulletEnabled val="1"/>
        </dgm:presLayoutVars>
      </dgm:prSet>
      <dgm:spPr/>
    </dgm:pt>
    <dgm:pt modelId="{ADC3AC42-E194-4C29-8A28-ABEC2168A2B9}" type="pres">
      <dgm:prSet presAssocID="{FC636A7A-CAD8-4393-9B2E-188CE112CD10}" presName="sibTrans" presStyleLbl="sibTrans2D1" presStyleIdx="8" presStyleCnt="39" custScaleY="205717"/>
      <dgm:spPr/>
    </dgm:pt>
    <dgm:pt modelId="{FFA97E59-6B24-429C-9B6D-8968FB096363}" type="pres">
      <dgm:prSet presAssocID="{FC636A7A-CAD8-4393-9B2E-188CE112CD10}" presName="connectorText" presStyleLbl="sibTrans2D1" presStyleIdx="8" presStyleCnt="39"/>
      <dgm:spPr/>
    </dgm:pt>
    <dgm:pt modelId="{38A7A843-117D-4A8F-B652-3F637D1BA054}" type="pres">
      <dgm:prSet presAssocID="{1BCBAE4C-8C90-4307-A8B1-A7F25B803D11}" presName="node" presStyleLbl="node1" presStyleIdx="9" presStyleCnt="39" custScaleY="69430">
        <dgm:presLayoutVars>
          <dgm:bulletEnabled val="1"/>
        </dgm:presLayoutVars>
      </dgm:prSet>
      <dgm:spPr/>
    </dgm:pt>
    <dgm:pt modelId="{24192AE1-AC5A-408F-93E2-35778550FA02}" type="pres">
      <dgm:prSet presAssocID="{9E68FA1B-32E4-4D3A-BDA9-F245DF7037EF}" presName="sibTrans" presStyleLbl="sibTrans2D1" presStyleIdx="9" presStyleCnt="39" custScaleY="205717"/>
      <dgm:spPr/>
    </dgm:pt>
    <dgm:pt modelId="{9DB23D75-0980-4D96-93A1-727F2883C95B}" type="pres">
      <dgm:prSet presAssocID="{9E68FA1B-32E4-4D3A-BDA9-F245DF7037EF}" presName="connectorText" presStyleLbl="sibTrans2D1" presStyleIdx="9" presStyleCnt="39"/>
      <dgm:spPr/>
    </dgm:pt>
    <dgm:pt modelId="{1791F869-F782-403E-9EEE-8485296AB1DC}" type="pres">
      <dgm:prSet presAssocID="{C123F58B-2F00-4731-8318-EA8BAA60A69D}" presName="node" presStyleLbl="node1" presStyleIdx="10" presStyleCnt="39" custScaleY="69430">
        <dgm:presLayoutVars>
          <dgm:bulletEnabled val="1"/>
        </dgm:presLayoutVars>
      </dgm:prSet>
      <dgm:spPr/>
    </dgm:pt>
    <dgm:pt modelId="{EDD308D6-556F-4E65-A02C-12C45C150755}" type="pres">
      <dgm:prSet presAssocID="{CA72D8A3-9D41-4F98-98F7-F56B1CBA674F}" presName="sibTrans" presStyleLbl="sibTrans2D1" presStyleIdx="10" presStyleCnt="39" custScaleY="205717"/>
      <dgm:spPr/>
    </dgm:pt>
    <dgm:pt modelId="{0622AEEF-FEE1-41CF-A694-BB87DF404F74}" type="pres">
      <dgm:prSet presAssocID="{CA72D8A3-9D41-4F98-98F7-F56B1CBA674F}" presName="connectorText" presStyleLbl="sibTrans2D1" presStyleIdx="10" presStyleCnt="39"/>
      <dgm:spPr/>
    </dgm:pt>
    <dgm:pt modelId="{FB762D63-E97E-4D71-BE53-DE8DBC2C1724}" type="pres">
      <dgm:prSet presAssocID="{312A5487-8CD4-49FA-9CB2-6003233688EF}" presName="node" presStyleLbl="node1" presStyleIdx="11" presStyleCnt="39" custScaleY="69430">
        <dgm:presLayoutVars>
          <dgm:bulletEnabled val="1"/>
        </dgm:presLayoutVars>
      </dgm:prSet>
      <dgm:spPr/>
    </dgm:pt>
    <dgm:pt modelId="{EC905E59-477F-4D62-B2EE-61B86BF0663B}" type="pres">
      <dgm:prSet presAssocID="{A241EA7C-0AE6-49DA-868A-F7E41DB8331E}" presName="sibTrans" presStyleLbl="sibTrans2D1" presStyleIdx="11" presStyleCnt="39" custScaleY="205717"/>
      <dgm:spPr/>
    </dgm:pt>
    <dgm:pt modelId="{0C7C01B0-8BE9-4115-9C55-5F785CB9F95D}" type="pres">
      <dgm:prSet presAssocID="{A241EA7C-0AE6-49DA-868A-F7E41DB8331E}" presName="connectorText" presStyleLbl="sibTrans2D1" presStyleIdx="11" presStyleCnt="39"/>
      <dgm:spPr/>
    </dgm:pt>
    <dgm:pt modelId="{96947AF0-965B-4F9B-B692-11B522E20C19}" type="pres">
      <dgm:prSet presAssocID="{1597604F-E09E-4305-A881-A6C94B72922F}" presName="node" presStyleLbl="node1" presStyleIdx="12" presStyleCnt="39" custScaleY="69430">
        <dgm:presLayoutVars>
          <dgm:bulletEnabled val="1"/>
        </dgm:presLayoutVars>
      </dgm:prSet>
      <dgm:spPr/>
    </dgm:pt>
    <dgm:pt modelId="{C5631367-2D87-4B2B-B2C5-CE6B323DF7FA}" type="pres">
      <dgm:prSet presAssocID="{0A68E33F-9E89-4D62-9E2C-1BD50C85F7CD}" presName="sibTrans" presStyleLbl="sibTrans2D1" presStyleIdx="12" presStyleCnt="39" custScaleY="205717"/>
      <dgm:spPr/>
    </dgm:pt>
    <dgm:pt modelId="{5EB0D98E-0F20-43A6-80D5-B3B233B0809C}" type="pres">
      <dgm:prSet presAssocID="{0A68E33F-9E89-4D62-9E2C-1BD50C85F7CD}" presName="connectorText" presStyleLbl="sibTrans2D1" presStyleIdx="12" presStyleCnt="39"/>
      <dgm:spPr/>
    </dgm:pt>
    <dgm:pt modelId="{55735BFC-D4F1-4100-BCD7-BD7015A20F24}" type="pres">
      <dgm:prSet presAssocID="{2EBE9275-B468-4EB1-8E25-88D20111E7BA}" presName="node" presStyleLbl="node1" presStyleIdx="13" presStyleCnt="39" custScaleY="69430">
        <dgm:presLayoutVars>
          <dgm:bulletEnabled val="1"/>
        </dgm:presLayoutVars>
      </dgm:prSet>
      <dgm:spPr/>
    </dgm:pt>
    <dgm:pt modelId="{DE861B79-D5E8-45CE-B3D7-7B4663C08343}" type="pres">
      <dgm:prSet presAssocID="{1DDDDFBA-4D76-49F6-8700-D108F438751F}" presName="sibTrans" presStyleLbl="sibTrans2D1" presStyleIdx="13" presStyleCnt="39" custScaleY="205717"/>
      <dgm:spPr/>
    </dgm:pt>
    <dgm:pt modelId="{580499F6-BF8C-4CF2-8E19-422B1FEA8F54}" type="pres">
      <dgm:prSet presAssocID="{1DDDDFBA-4D76-49F6-8700-D108F438751F}" presName="connectorText" presStyleLbl="sibTrans2D1" presStyleIdx="13" presStyleCnt="39"/>
      <dgm:spPr/>
    </dgm:pt>
    <dgm:pt modelId="{B163F2E1-C224-4C1F-8BF1-B257F8DA90F1}" type="pres">
      <dgm:prSet presAssocID="{7526D0BF-45A5-478F-9A5B-EE961A48FCDF}" presName="node" presStyleLbl="node1" presStyleIdx="14" presStyleCnt="39" custScaleY="69430">
        <dgm:presLayoutVars>
          <dgm:bulletEnabled val="1"/>
        </dgm:presLayoutVars>
      </dgm:prSet>
      <dgm:spPr/>
    </dgm:pt>
    <dgm:pt modelId="{28C21F8D-7890-436C-ABC3-A76D9C048DC6}" type="pres">
      <dgm:prSet presAssocID="{4DD6BCFF-384A-4E50-9E9B-FEA1467E91EE}" presName="sibTrans" presStyleLbl="sibTrans2D1" presStyleIdx="14" presStyleCnt="39" custScaleY="205717"/>
      <dgm:spPr/>
    </dgm:pt>
    <dgm:pt modelId="{5D40974C-DFE4-484E-A2B9-E3E4D2DEBED9}" type="pres">
      <dgm:prSet presAssocID="{4DD6BCFF-384A-4E50-9E9B-FEA1467E91EE}" presName="connectorText" presStyleLbl="sibTrans2D1" presStyleIdx="14" presStyleCnt="39"/>
      <dgm:spPr/>
    </dgm:pt>
    <dgm:pt modelId="{B297DBDA-41C8-403B-A287-2DE0B2B2F734}" type="pres">
      <dgm:prSet presAssocID="{4391FAD7-E5E1-4ADD-BABB-49D666A6C4A7}" presName="node" presStyleLbl="node1" presStyleIdx="15" presStyleCnt="39" custScaleY="69430">
        <dgm:presLayoutVars>
          <dgm:bulletEnabled val="1"/>
        </dgm:presLayoutVars>
      </dgm:prSet>
      <dgm:spPr/>
    </dgm:pt>
    <dgm:pt modelId="{6CB910F7-627A-416A-9AE0-0E9818681229}" type="pres">
      <dgm:prSet presAssocID="{B5C9AB9C-C866-47C2-B79F-DC6148AB2159}" presName="sibTrans" presStyleLbl="sibTrans2D1" presStyleIdx="15" presStyleCnt="39" custScaleY="205717"/>
      <dgm:spPr/>
    </dgm:pt>
    <dgm:pt modelId="{DD733C23-EA87-4BF0-821E-87250C1EEDBA}" type="pres">
      <dgm:prSet presAssocID="{B5C9AB9C-C866-47C2-B79F-DC6148AB2159}" presName="connectorText" presStyleLbl="sibTrans2D1" presStyleIdx="15" presStyleCnt="39"/>
      <dgm:spPr/>
    </dgm:pt>
    <dgm:pt modelId="{C99B1DB8-B0AD-4FE5-84DC-CD9571D15F74}" type="pres">
      <dgm:prSet presAssocID="{DF292957-65C8-4776-85F8-AE26E3681959}" presName="node" presStyleLbl="node1" presStyleIdx="16" presStyleCnt="39" custScaleY="69430">
        <dgm:presLayoutVars>
          <dgm:bulletEnabled val="1"/>
        </dgm:presLayoutVars>
      </dgm:prSet>
      <dgm:spPr/>
    </dgm:pt>
    <dgm:pt modelId="{2EBD388A-825F-4832-8A74-827A6C7E3368}" type="pres">
      <dgm:prSet presAssocID="{2B571596-2306-4648-89E7-BD54FEF25627}" presName="sibTrans" presStyleLbl="sibTrans2D1" presStyleIdx="16" presStyleCnt="39" custScaleY="205717"/>
      <dgm:spPr/>
    </dgm:pt>
    <dgm:pt modelId="{2B64C12D-7C38-4E3C-BB67-21E0181FD51F}" type="pres">
      <dgm:prSet presAssocID="{2B571596-2306-4648-89E7-BD54FEF25627}" presName="connectorText" presStyleLbl="sibTrans2D1" presStyleIdx="16" presStyleCnt="39"/>
      <dgm:spPr/>
    </dgm:pt>
    <dgm:pt modelId="{54435782-E9E7-4F85-8EE9-B762378628C5}" type="pres">
      <dgm:prSet presAssocID="{BA244016-B941-46B9-B2A4-AA50A300C9B1}" presName="node" presStyleLbl="node1" presStyleIdx="17" presStyleCnt="39" custScaleY="69430">
        <dgm:presLayoutVars>
          <dgm:bulletEnabled val="1"/>
        </dgm:presLayoutVars>
      </dgm:prSet>
      <dgm:spPr/>
    </dgm:pt>
    <dgm:pt modelId="{2EA5A0E0-D734-4B00-A1FA-65E8CB15031C}" type="pres">
      <dgm:prSet presAssocID="{12ED0D91-6CB8-4B92-ABBE-16130FA2E610}" presName="sibTrans" presStyleLbl="sibTrans2D1" presStyleIdx="17" presStyleCnt="39" custScaleY="205717"/>
      <dgm:spPr/>
    </dgm:pt>
    <dgm:pt modelId="{3966764B-E5F3-4CFC-A881-5984C06723CB}" type="pres">
      <dgm:prSet presAssocID="{12ED0D91-6CB8-4B92-ABBE-16130FA2E610}" presName="connectorText" presStyleLbl="sibTrans2D1" presStyleIdx="17" presStyleCnt="39"/>
      <dgm:spPr/>
    </dgm:pt>
    <dgm:pt modelId="{CDE86F57-8E75-4885-99A7-4D78278841E9}" type="pres">
      <dgm:prSet presAssocID="{ED3E6817-CA99-4A92-9672-7767C60D3AFC}" presName="node" presStyleLbl="node1" presStyleIdx="18" presStyleCnt="39" custScaleY="69430">
        <dgm:presLayoutVars>
          <dgm:bulletEnabled val="1"/>
        </dgm:presLayoutVars>
      </dgm:prSet>
      <dgm:spPr/>
    </dgm:pt>
    <dgm:pt modelId="{A0769171-C666-4FF2-B3B0-56A5612FFB02}" type="pres">
      <dgm:prSet presAssocID="{74E4A9B3-3139-47CD-AD62-A42D0EB3995C}" presName="sibTrans" presStyleLbl="sibTrans2D1" presStyleIdx="18" presStyleCnt="39" custScaleY="205717"/>
      <dgm:spPr/>
    </dgm:pt>
    <dgm:pt modelId="{7B2C094D-5B84-400D-88A5-467C86404646}" type="pres">
      <dgm:prSet presAssocID="{74E4A9B3-3139-47CD-AD62-A42D0EB3995C}" presName="connectorText" presStyleLbl="sibTrans2D1" presStyleIdx="18" presStyleCnt="39"/>
      <dgm:spPr/>
    </dgm:pt>
    <dgm:pt modelId="{9DEC7CBC-8051-4551-94AA-2377EFF8A353}" type="pres">
      <dgm:prSet presAssocID="{A26368B7-1095-4A58-BFE6-7B8629CCDB76}" presName="node" presStyleLbl="node1" presStyleIdx="19" presStyleCnt="39" custScaleY="69430">
        <dgm:presLayoutVars>
          <dgm:bulletEnabled val="1"/>
        </dgm:presLayoutVars>
      </dgm:prSet>
      <dgm:spPr/>
    </dgm:pt>
    <dgm:pt modelId="{83D03F91-A8FE-4A56-A9F0-21F8696B64A1}" type="pres">
      <dgm:prSet presAssocID="{69DBDE16-2128-423C-AB04-D3C2C0881A38}" presName="sibTrans" presStyleLbl="sibTrans2D1" presStyleIdx="19" presStyleCnt="39" custScaleY="205717"/>
      <dgm:spPr/>
    </dgm:pt>
    <dgm:pt modelId="{A52815B2-9F64-4E57-9CA8-0D6C5ACB4DE9}" type="pres">
      <dgm:prSet presAssocID="{69DBDE16-2128-423C-AB04-D3C2C0881A38}" presName="connectorText" presStyleLbl="sibTrans2D1" presStyleIdx="19" presStyleCnt="39"/>
      <dgm:spPr/>
    </dgm:pt>
    <dgm:pt modelId="{D9F7CAE3-C01B-4758-A92D-BE4DEABF1CC9}" type="pres">
      <dgm:prSet presAssocID="{B2133BDF-4000-4B5B-AE40-987170B1B61F}" presName="node" presStyleLbl="node1" presStyleIdx="20" presStyleCnt="39" custScaleY="69430">
        <dgm:presLayoutVars>
          <dgm:bulletEnabled val="1"/>
        </dgm:presLayoutVars>
      </dgm:prSet>
      <dgm:spPr/>
    </dgm:pt>
    <dgm:pt modelId="{6FDF4861-3D9E-4C44-8A76-CB261CA08A3D}" type="pres">
      <dgm:prSet presAssocID="{F8A8AFFD-E262-4C58-84FA-CA9933DA9A32}" presName="sibTrans" presStyleLbl="sibTrans2D1" presStyleIdx="20" presStyleCnt="39" custScaleY="205717"/>
      <dgm:spPr/>
    </dgm:pt>
    <dgm:pt modelId="{852FF442-59AB-47FA-976D-352D933D04DA}" type="pres">
      <dgm:prSet presAssocID="{F8A8AFFD-E262-4C58-84FA-CA9933DA9A32}" presName="connectorText" presStyleLbl="sibTrans2D1" presStyleIdx="20" presStyleCnt="39"/>
      <dgm:spPr/>
    </dgm:pt>
    <dgm:pt modelId="{6EBA7549-78C0-447A-A63C-4A8563F87F58}" type="pres">
      <dgm:prSet presAssocID="{56EE6181-8957-4FE0-91F7-0E7767321D74}" presName="node" presStyleLbl="node1" presStyleIdx="21" presStyleCnt="39" custScaleY="69430">
        <dgm:presLayoutVars>
          <dgm:bulletEnabled val="1"/>
        </dgm:presLayoutVars>
      </dgm:prSet>
      <dgm:spPr/>
    </dgm:pt>
    <dgm:pt modelId="{F7AC09C3-F9FA-4334-9744-58F7A351FD8B}" type="pres">
      <dgm:prSet presAssocID="{D7AD315B-0060-4B2C-BA42-07A72CF0DF62}" presName="sibTrans" presStyleLbl="sibTrans2D1" presStyleIdx="21" presStyleCnt="39" custScaleY="205717"/>
      <dgm:spPr/>
    </dgm:pt>
    <dgm:pt modelId="{301FE2EF-9FED-451A-9979-7EA2CEC731F6}" type="pres">
      <dgm:prSet presAssocID="{D7AD315B-0060-4B2C-BA42-07A72CF0DF62}" presName="connectorText" presStyleLbl="sibTrans2D1" presStyleIdx="21" presStyleCnt="39"/>
      <dgm:spPr/>
    </dgm:pt>
    <dgm:pt modelId="{DB7E8DCC-E9E2-41AE-8FAC-BD770394B585}" type="pres">
      <dgm:prSet presAssocID="{F82F01E0-1BCF-432A-834D-D0718C225E79}" presName="node" presStyleLbl="node1" presStyleIdx="22" presStyleCnt="39" custScaleY="69430">
        <dgm:presLayoutVars>
          <dgm:bulletEnabled val="1"/>
        </dgm:presLayoutVars>
      </dgm:prSet>
      <dgm:spPr/>
    </dgm:pt>
    <dgm:pt modelId="{FC934B90-2FD7-4C78-BC82-6495CAA54F71}" type="pres">
      <dgm:prSet presAssocID="{73E57CB0-43F1-4C49-8823-A48B6805997E}" presName="sibTrans" presStyleLbl="sibTrans2D1" presStyleIdx="22" presStyleCnt="39" custScaleY="205717"/>
      <dgm:spPr/>
    </dgm:pt>
    <dgm:pt modelId="{F31A80A4-265E-4576-A76C-69F7407682D5}" type="pres">
      <dgm:prSet presAssocID="{73E57CB0-43F1-4C49-8823-A48B6805997E}" presName="connectorText" presStyleLbl="sibTrans2D1" presStyleIdx="22" presStyleCnt="39"/>
      <dgm:spPr/>
    </dgm:pt>
    <dgm:pt modelId="{7FBA136C-815F-4FB3-A797-A7F155D00FEA}" type="pres">
      <dgm:prSet presAssocID="{69B5AF83-9CA8-4331-BB93-A02B0A37E7C4}" presName="node" presStyleLbl="node1" presStyleIdx="23" presStyleCnt="39" custScaleY="69430">
        <dgm:presLayoutVars>
          <dgm:bulletEnabled val="1"/>
        </dgm:presLayoutVars>
      </dgm:prSet>
      <dgm:spPr/>
    </dgm:pt>
    <dgm:pt modelId="{7A5C7786-EEB7-4840-8AB2-E617DD766E4C}" type="pres">
      <dgm:prSet presAssocID="{6E35783B-B4B9-4AF3-BB68-EC2DB3060BE5}" presName="sibTrans" presStyleLbl="sibTrans2D1" presStyleIdx="23" presStyleCnt="39" custScaleY="205717"/>
      <dgm:spPr/>
    </dgm:pt>
    <dgm:pt modelId="{80DBCA40-2BA0-486C-9739-9EB1943722FB}" type="pres">
      <dgm:prSet presAssocID="{6E35783B-B4B9-4AF3-BB68-EC2DB3060BE5}" presName="connectorText" presStyleLbl="sibTrans2D1" presStyleIdx="23" presStyleCnt="39"/>
      <dgm:spPr/>
    </dgm:pt>
    <dgm:pt modelId="{2B3C09D0-6E4A-4698-ADBA-7CF55040E0C7}" type="pres">
      <dgm:prSet presAssocID="{5A0D382F-1AEE-4869-A6BD-89E7CCC2BA45}" presName="node" presStyleLbl="node1" presStyleIdx="24" presStyleCnt="39" custScaleY="69430">
        <dgm:presLayoutVars>
          <dgm:bulletEnabled val="1"/>
        </dgm:presLayoutVars>
      </dgm:prSet>
      <dgm:spPr/>
    </dgm:pt>
    <dgm:pt modelId="{0B3E9032-3902-463F-B436-0798A35C9EC5}" type="pres">
      <dgm:prSet presAssocID="{86E08DD8-37F0-43EA-A4C6-F12B07A372C7}" presName="sibTrans" presStyleLbl="sibTrans2D1" presStyleIdx="24" presStyleCnt="39" custScaleY="205717"/>
      <dgm:spPr/>
    </dgm:pt>
    <dgm:pt modelId="{41C60BCC-727D-4ED3-BAEB-DB60AA9900A9}" type="pres">
      <dgm:prSet presAssocID="{86E08DD8-37F0-43EA-A4C6-F12B07A372C7}" presName="connectorText" presStyleLbl="sibTrans2D1" presStyleIdx="24" presStyleCnt="39"/>
      <dgm:spPr/>
    </dgm:pt>
    <dgm:pt modelId="{C6CA034B-BB5D-4252-9DC3-E07C2CEC1942}" type="pres">
      <dgm:prSet presAssocID="{6E44D217-0802-4975-8DF8-F7C136B68DB7}" presName="node" presStyleLbl="node1" presStyleIdx="25" presStyleCnt="39" custScaleY="69430">
        <dgm:presLayoutVars>
          <dgm:bulletEnabled val="1"/>
        </dgm:presLayoutVars>
      </dgm:prSet>
      <dgm:spPr/>
    </dgm:pt>
    <dgm:pt modelId="{2F327EB4-0D8B-437E-BB14-A326EA173FCC}" type="pres">
      <dgm:prSet presAssocID="{873D13AE-B310-4B50-82C5-564D626D2011}" presName="sibTrans" presStyleLbl="sibTrans2D1" presStyleIdx="25" presStyleCnt="39" custScaleY="205717"/>
      <dgm:spPr/>
    </dgm:pt>
    <dgm:pt modelId="{8F52B59F-72EA-4EF4-A000-71393DE3DC97}" type="pres">
      <dgm:prSet presAssocID="{873D13AE-B310-4B50-82C5-564D626D2011}" presName="connectorText" presStyleLbl="sibTrans2D1" presStyleIdx="25" presStyleCnt="39"/>
      <dgm:spPr/>
    </dgm:pt>
    <dgm:pt modelId="{F6AE7F32-FC05-4DDA-BB7B-30B31779479C}" type="pres">
      <dgm:prSet presAssocID="{59D5850F-42D1-4509-9BFE-77DA75D32FAC}" presName="node" presStyleLbl="node1" presStyleIdx="26" presStyleCnt="39" custScaleY="69430">
        <dgm:presLayoutVars>
          <dgm:bulletEnabled val="1"/>
        </dgm:presLayoutVars>
      </dgm:prSet>
      <dgm:spPr/>
    </dgm:pt>
    <dgm:pt modelId="{F42AD80F-3B21-49F3-AF59-01D5F6EE69F1}" type="pres">
      <dgm:prSet presAssocID="{2B529A43-2363-4B46-911E-9D0EF25B4F36}" presName="sibTrans" presStyleLbl="sibTrans2D1" presStyleIdx="26" presStyleCnt="39" custScaleY="205717"/>
      <dgm:spPr/>
    </dgm:pt>
    <dgm:pt modelId="{DFB70AE1-87B4-46C7-811D-3E9A3D4D6EC9}" type="pres">
      <dgm:prSet presAssocID="{2B529A43-2363-4B46-911E-9D0EF25B4F36}" presName="connectorText" presStyleLbl="sibTrans2D1" presStyleIdx="26" presStyleCnt="39"/>
      <dgm:spPr/>
    </dgm:pt>
    <dgm:pt modelId="{E4F5DE49-5EAA-4300-BD85-3AA32446283C}" type="pres">
      <dgm:prSet presAssocID="{9F16DEB4-2D88-4237-BB26-EE193361411A}" presName="node" presStyleLbl="node1" presStyleIdx="27" presStyleCnt="39" custScaleY="69430">
        <dgm:presLayoutVars>
          <dgm:bulletEnabled val="1"/>
        </dgm:presLayoutVars>
      </dgm:prSet>
      <dgm:spPr/>
    </dgm:pt>
    <dgm:pt modelId="{57712E5B-8311-41F2-83BF-40C44B82FD56}" type="pres">
      <dgm:prSet presAssocID="{C19C4BDD-2213-41DF-A53B-E2080BDC6AC6}" presName="sibTrans" presStyleLbl="sibTrans2D1" presStyleIdx="27" presStyleCnt="39" custScaleY="205717"/>
      <dgm:spPr/>
    </dgm:pt>
    <dgm:pt modelId="{2DC22DE9-0245-4601-955D-E63A8C38947B}" type="pres">
      <dgm:prSet presAssocID="{C19C4BDD-2213-41DF-A53B-E2080BDC6AC6}" presName="connectorText" presStyleLbl="sibTrans2D1" presStyleIdx="27" presStyleCnt="39"/>
      <dgm:spPr/>
    </dgm:pt>
    <dgm:pt modelId="{53824D7C-69E9-40B6-AD94-E66D57E17024}" type="pres">
      <dgm:prSet presAssocID="{5788DBF4-34B6-4C26-980E-7062BBC88091}" presName="node" presStyleLbl="node1" presStyleIdx="28" presStyleCnt="39" custScaleY="69430">
        <dgm:presLayoutVars>
          <dgm:bulletEnabled val="1"/>
        </dgm:presLayoutVars>
      </dgm:prSet>
      <dgm:spPr/>
    </dgm:pt>
    <dgm:pt modelId="{4DDD9E11-A1D1-4D9F-87CF-21775FA03FD4}" type="pres">
      <dgm:prSet presAssocID="{39815DA4-6D5A-4ECF-8C2C-C40A2BB0DBA6}" presName="sibTrans" presStyleLbl="sibTrans2D1" presStyleIdx="28" presStyleCnt="39" custScaleY="205717"/>
      <dgm:spPr/>
    </dgm:pt>
    <dgm:pt modelId="{F7742949-FB63-485F-95AF-5E8D1E6F236A}" type="pres">
      <dgm:prSet presAssocID="{39815DA4-6D5A-4ECF-8C2C-C40A2BB0DBA6}" presName="connectorText" presStyleLbl="sibTrans2D1" presStyleIdx="28" presStyleCnt="39"/>
      <dgm:spPr/>
    </dgm:pt>
    <dgm:pt modelId="{22041FD6-89BD-4BF2-9B99-B97F36E2E1FB}" type="pres">
      <dgm:prSet presAssocID="{644B0026-BEE6-45AC-B72A-F8BFB9EE0E82}" presName="node" presStyleLbl="node1" presStyleIdx="29" presStyleCnt="39" custScaleY="69430">
        <dgm:presLayoutVars>
          <dgm:bulletEnabled val="1"/>
        </dgm:presLayoutVars>
      </dgm:prSet>
      <dgm:spPr/>
    </dgm:pt>
    <dgm:pt modelId="{B8E405CF-5FB0-4931-A03D-9BF304E6CDDA}" type="pres">
      <dgm:prSet presAssocID="{91E5E8F0-39A5-4E73-A7C8-125C237D1170}" presName="sibTrans" presStyleLbl="sibTrans2D1" presStyleIdx="29" presStyleCnt="39" custScaleY="205717"/>
      <dgm:spPr/>
    </dgm:pt>
    <dgm:pt modelId="{0C0A4302-AC90-49E1-80BE-523B58A2D864}" type="pres">
      <dgm:prSet presAssocID="{91E5E8F0-39A5-4E73-A7C8-125C237D1170}" presName="connectorText" presStyleLbl="sibTrans2D1" presStyleIdx="29" presStyleCnt="39"/>
      <dgm:spPr/>
    </dgm:pt>
    <dgm:pt modelId="{4346925A-37EB-4BB6-B0D1-0007EC3DF63B}" type="pres">
      <dgm:prSet presAssocID="{A40F6EAB-2B60-4CC1-9F49-D5903D3A616E}" presName="node" presStyleLbl="node1" presStyleIdx="30" presStyleCnt="39" custScaleY="69430">
        <dgm:presLayoutVars>
          <dgm:bulletEnabled val="1"/>
        </dgm:presLayoutVars>
      </dgm:prSet>
      <dgm:spPr/>
    </dgm:pt>
    <dgm:pt modelId="{7A362786-920B-4FB9-A3D5-D0E741B76071}" type="pres">
      <dgm:prSet presAssocID="{3ACAB2F6-3910-4D69-8736-C9991D30DB30}" presName="sibTrans" presStyleLbl="sibTrans2D1" presStyleIdx="30" presStyleCnt="39" custScaleY="205717"/>
      <dgm:spPr/>
    </dgm:pt>
    <dgm:pt modelId="{18FB9004-C9DF-4463-A990-CE6AADD19A9A}" type="pres">
      <dgm:prSet presAssocID="{3ACAB2F6-3910-4D69-8736-C9991D30DB30}" presName="connectorText" presStyleLbl="sibTrans2D1" presStyleIdx="30" presStyleCnt="39"/>
      <dgm:spPr/>
    </dgm:pt>
    <dgm:pt modelId="{ED0F08E4-7CF4-494F-A2E4-60B90674E9D5}" type="pres">
      <dgm:prSet presAssocID="{01209924-388A-4250-B08E-117FC77350F4}" presName="node" presStyleLbl="node1" presStyleIdx="31" presStyleCnt="39" custScaleY="69430">
        <dgm:presLayoutVars>
          <dgm:bulletEnabled val="1"/>
        </dgm:presLayoutVars>
      </dgm:prSet>
      <dgm:spPr/>
    </dgm:pt>
    <dgm:pt modelId="{B8AF8AA6-EDE3-46F5-804F-BE18E9CF02E9}" type="pres">
      <dgm:prSet presAssocID="{07D44A3D-B9E7-4A59-8407-0DE9361B04F4}" presName="sibTrans" presStyleLbl="sibTrans2D1" presStyleIdx="31" presStyleCnt="39" custScaleY="205717"/>
      <dgm:spPr/>
    </dgm:pt>
    <dgm:pt modelId="{2A9D1CAD-CEC7-447D-AE5A-72DA9768C11C}" type="pres">
      <dgm:prSet presAssocID="{07D44A3D-B9E7-4A59-8407-0DE9361B04F4}" presName="connectorText" presStyleLbl="sibTrans2D1" presStyleIdx="31" presStyleCnt="39"/>
      <dgm:spPr/>
    </dgm:pt>
    <dgm:pt modelId="{02E2D030-8BB9-48E2-859D-55F958A2D928}" type="pres">
      <dgm:prSet presAssocID="{1CEAA633-CB89-486A-901D-BE8AE895C821}" presName="node" presStyleLbl="node1" presStyleIdx="32" presStyleCnt="39" custScaleY="69430">
        <dgm:presLayoutVars>
          <dgm:bulletEnabled val="1"/>
        </dgm:presLayoutVars>
      </dgm:prSet>
      <dgm:spPr/>
    </dgm:pt>
    <dgm:pt modelId="{8125F9B4-021E-44DC-9D64-8AE485A44537}" type="pres">
      <dgm:prSet presAssocID="{EC22FD24-55FA-470B-A11F-A2C02811CC71}" presName="sibTrans" presStyleLbl="sibTrans2D1" presStyleIdx="32" presStyleCnt="39" custScaleY="205717"/>
      <dgm:spPr/>
    </dgm:pt>
    <dgm:pt modelId="{5B2B383F-D5E0-430F-AB46-55791D14B3FB}" type="pres">
      <dgm:prSet presAssocID="{EC22FD24-55FA-470B-A11F-A2C02811CC71}" presName="connectorText" presStyleLbl="sibTrans2D1" presStyleIdx="32" presStyleCnt="39"/>
      <dgm:spPr/>
    </dgm:pt>
    <dgm:pt modelId="{A5474CB5-D5DA-4087-B87E-610FB42AF529}" type="pres">
      <dgm:prSet presAssocID="{5700A27C-35E2-48E3-9FD1-4CAD5F3ABE6E}" presName="node" presStyleLbl="node1" presStyleIdx="33" presStyleCnt="39" custScaleY="69430">
        <dgm:presLayoutVars>
          <dgm:bulletEnabled val="1"/>
        </dgm:presLayoutVars>
      </dgm:prSet>
      <dgm:spPr/>
    </dgm:pt>
    <dgm:pt modelId="{F5E12609-AEA0-4824-8F1E-49B7A8C9D43E}" type="pres">
      <dgm:prSet presAssocID="{F2853326-F96C-4388-AFDB-4A2C4E743824}" presName="sibTrans" presStyleLbl="sibTrans2D1" presStyleIdx="33" presStyleCnt="39" custScaleY="205717"/>
      <dgm:spPr/>
    </dgm:pt>
    <dgm:pt modelId="{1990E259-2037-4D19-B00A-CD6B3D2AE2E1}" type="pres">
      <dgm:prSet presAssocID="{F2853326-F96C-4388-AFDB-4A2C4E743824}" presName="connectorText" presStyleLbl="sibTrans2D1" presStyleIdx="33" presStyleCnt="39"/>
      <dgm:spPr/>
    </dgm:pt>
    <dgm:pt modelId="{558F7E47-06ED-4041-B16C-6F13A19D4245}" type="pres">
      <dgm:prSet presAssocID="{E5184F2B-2C20-4D33-94A8-E6B381F2AA89}" presName="node" presStyleLbl="node1" presStyleIdx="34" presStyleCnt="39" custScaleY="69430">
        <dgm:presLayoutVars>
          <dgm:bulletEnabled val="1"/>
        </dgm:presLayoutVars>
      </dgm:prSet>
      <dgm:spPr/>
    </dgm:pt>
    <dgm:pt modelId="{1AA99294-2501-42DA-ADDA-813C2A0D167F}" type="pres">
      <dgm:prSet presAssocID="{CA1064A9-8743-41E2-AE44-DEDB5E26EACD}" presName="sibTrans" presStyleLbl="sibTrans2D1" presStyleIdx="34" presStyleCnt="39" custScaleY="205717"/>
      <dgm:spPr/>
    </dgm:pt>
    <dgm:pt modelId="{B311330D-F624-44F0-90C1-566E4D2E20E6}" type="pres">
      <dgm:prSet presAssocID="{CA1064A9-8743-41E2-AE44-DEDB5E26EACD}" presName="connectorText" presStyleLbl="sibTrans2D1" presStyleIdx="34" presStyleCnt="39"/>
      <dgm:spPr/>
    </dgm:pt>
    <dgm:pt modelId="{A854D6C3-A9F6-4889-B95E-C4590598BF15}" type="pres">
      <dgm:prSet presAssocID="{19319B2C-5BDC-4EB3-A674-97A1478B545E}" presName="node" presStyleLbl="node1" presStyleIdx="35" presStyleCnt="39" custScaleY="69430">
        <dgm:presLayoutVars>
          <dgm:bulletEnabled val="1"/>
        </dgm:presLayoutVars>
      </dgm:prSet>
      <dgm:spPr/>
    </dgm:pt>
    <dgm:pt modelId="{9BC14663-185B-4A89-97AE-169B3D438678}" type="pres">
      <dgm:prSet presAssocID="{B2ADDBB6-F258-45A2-8853-0F7137E8E7A9}" presName="sibTrans" presStyleLbl="sibTrans2D1" presStyleIdx="35" presStyleCnt="39" custScaleY="205717"/>
      <dgm:spPr/>
    </dgm:pt>
    <dgm:pt modelId="{5BF8D29C-B7EB-4E6D-8F09-412E3D4E06C9}" type="pres">
      <dgm:prSet presAssocID="{B2ADDBB6-F258-45A2-8853-0F7137E8E7A9}" presName="connectorText" presStyleLbl="sibTrans2D1" presStyleIdx="35" presStyleCnt="39"/>
      <dgm:spPr/>
    </dgm:pt>
    <dgm:pt modelId="{891FE5C2-884F-48D0-BE0D-753E9CA204D3}" type="pres">
      <dgm:prSet presAssocID="{32DCDF77-CF91-44D2-A631-ECBBA96CD7C1}" presName="node" presStyleLbl="node1" presStyleIdx="36" presStyleCnt="39" custScaleY="69430">
        <dgm:presLayoutVars>
          <dgm:bulletEnabled val="1"/>
        </dgm:presLayoutVars>
      </dgm:prSet>
      <dgm:spPr/>
    </dgm:pt>
    <dgm:pt modelId="{BDE13CD6-B50F-44ED-BD83-729ED5971995}" type="pres">
      <dgm:prSet presAssocID="{A4C54538-F7D4-4311-A51D-4E2F34EA916C}" presName="sibTrans" presStyleLbl="sibTrans2D1" presStyleIdx="36" presStyleCnt="39" custScaleY="205717"/>
      <dgm:spPr/>
    </dgm:pt>
    <dgm:pt modelId="{4EAD0336-A742-42BA-B616-A9F9B8CECAB9}" type="pres">
      <dgm:prSet presAssocID="{A4C54538-F7D4-4311-A51D-4E2F34EA916C}" presName="connectorText" presStyleLbl="sibTrans2D1" presStyleIdx="36" presStyleCnt="39"/>
      <dgm:spPr/>
    </dgm:pt>
    <dgm:pt modelId="{3B7728B1-9C76-43A6-8828-2FFE1A19CD4E}" type="pres">
      <dgm:prSet presAssocID="{5F2EF8CF-431B-45E9-8F94-2DA9BB4297A8}" presName="node" presStyleLbl="node1" presStyleIdx="37" presStyleCnt="39" custScaleY="69430">
        <dgm:presLayoutVars>
          <dgm:bulletEnabled val="1"/>
        </dgm:presLayoutVars>
      </dgm:prSet>
      <dgm:spPr/>
    </dgm:pt>
    <dgm:pt modelId="{FEF793BD-9F36-4B0C-B2A1-243AAED13A52}" type="pres">
      <dgm:prSet presAssocID="{E7380703-8E28-4A7A-8627-0A55F51FBAA5}" presName="sibTrans" presStyleLbl="sibTrans2D1" presStyleIdx="37" presStyleCnt="39" custScaleY="205717"/>
      <dgm:spPr/>
    </dgm:pt>
    <dgm:pt modelId="{B6E66B79-90CB-4030-B64C-AB9E1EA67583}" type="pres">
      <dgm:prSet presAssocID="{E7380703-8E28-4A7A-8627-0A55F51FBAA5}" presName="connectorText" presStyleLbl="sibTrans2D1" presStyleIdx="37" presStyleCnt="39"/>
      <dgm:spPr/>
    </dgm:pt>
    <dgm:pt modelId="{CD7E4AE9-DEBF-4EF6-9A2F-51DFDE6DC483}" type="pres">
      <dgm:prSet presAssocID="{B75DCA52-BF81-436A-AA73-2680B03C914A}" presName="node" presStyleLbl="node1" presStyleIdx="38" presStyleCnt="39" custScaleY="69430">
        <dgm:presLayoutVars>
          <dgm:bulletEnabled val="1"/>
        </dgm:presLayoutVars>
      </dgm:prSet>
      <dgm:spPr/>
    </dgm:pt>
    <dgm:pt modelId="{CAB56CDA-741F-426D-8FE0-AE118C809475}" type="pres">
      <dgm:prSet presAssocID="{897CAD2D-F73B-470D-B77D-BCB32DA560D4}" presName="sibTrans" presStyleLbl="sibTrans2D1" presStyleIdx="38" presStyleCnt="39" custScaleY="205717"/>
      <dgm:spPr/>
    </dgm:pt>
    <dgm:pt modelId="{2B62F0BB-CB73-4B2D-A47A-2C1910C71ADC}" type="pres">
      <dgm:prSet presAssocID="{897CAD2D-F73B-470D-B77D-BCB32DA560D4}" presName="connectorText" presStyleLbl="sibTrans2D1" presStyleIdx="38" presStyleCnt="39"/>
      <dgm:spPr/>
    </dgm:pt>
  </dgm:ptLst>
  <dgm:cxnLst>
    <dgm:cxn modelId="{69151501-B595-4FE2-8CAF-44887AB420DE}" type="presOf" srcId="{5A0D382F-1AEE-4869-A6BD-89E7CCC2BA45}" destId="{2B3C09D0-6E4A-4698-ADBA-7CF55040E0C7}" srcOrd="0" destOrd="0" presId="urn:microsoft.com/office/officeart/2005/8/layout/cycle2"/>
    <dgm:cxn modelId="{EC3EEE01-67A6-4726-AE81-7644D25C9889}" type="presOf" srcId="{FC636A7A-CAD8-4393-9B2E-188CE112CD10}" destId="{FFA97E59-6B24-429C-9B6D-8968FB096363}" srcOrd="1" destOrd="0" presId="urn:microsoft.com/office/officeart/2005/8/layout/cycle2"/>
    <dgm:cxn modelId="{8A3F4403-55E0-4A8F-B68D-8457E7D74982}" type="presOf" srcId="{3ACAB2F6-3910-4D69-8736-C9991D30DB30}" destId="{18FB9004-C9DF-4463-A990-CE6AADD19A9A}" srcOrd="1" destOrd="0" presId="urn:microsoft.com/office/officeart/2005/8/layout/cycle2"/>
    <dgm:cxn modelId="{7531E004-9453-4FBF-B8DD-4E7F9BC74D65}" type="presOf" srcId="{0A68E33F-9E89-4D62-9E2C-1BD50C85F7CD}" destId="{C5631367-2D87-4B2B-B2C5-CE6B323DF7FA}" srcOrd="0" destOrd="0" presId="urn:microsoft.com/office/officeart/2005/8/layout/cycle2"/>
    <dgm:cxn modelId="{3ED33A07-F558-4F34-B661-D26236396677}" type="presOf" srcId="{672359C6-6889-48DE-9B06-BCF13E50CF81}" destId="{260B842C-BA56-4835-9181-EEB1DAD49F6C}" srcOrd="0" destOrd="0" presId="urn:microsoft.com/office/officeart/2005/8/layout/cycle2"/>
    <dgm:cxn modelId="{128B270E-C81E-445E-8DD9-CC8303EA8E03}" type="presOf" srcId="{39815DA4-6D5A-4ECF-8C2C-C40A2BB0DBA6}" destId="{4DDD9E11-A1D1-4D9F-87CF-21775FA03FD4}" srcOrd="0" destOrd="0" presId="urn:microsoft.com/office/officeart/2005/8/layout/cycle2"/>
    <dgm:cxn modelId="{C1681F0F-213A-4D9B-8B68-457F4FC6912D}" type="presOf" srcId="{73E57CB0-43F1-4C49-8823-A48B6805997E}" destId="{F31A80A4-265E-4576-A76C-69F7407682D5}" srcOrd="1" destOrd="0" presId="urn:microsoft.com/office/officeart/2005/8/layout/cycle2"/>
    <dgm:cxn modelId="{B0906910-5D2F-4DDD-9315-DA8C019C4ABB}" type="presOf" srcId="{BA244016-B941-46B9-B2A4-AA50A300C9B1}" destId="{54435782-E9E7-4F85-8EE9-B762378628C5}" srcOrd="0" destOrd="0" presId="urn:microsoft.com/office/officeart/2005/8/layout/cycle2"/>
    <dgm:cxn modelId="{E319CD11-DA9C-4216-8A1C-BFC767C69980}" srcId="{F782ACB2-4612-4553-92E3-6A48A4C26154}" destId="{5700A27C-35E2-48E3-9FD1-4CAD5F3ABE6E}" srcOrd="33" destOrd="0" parTransId="{7CEEA0C1-E05C-4187-B6CD-7F9A41B7F762}" sibTransId="{F2853326-F96C-4388-AFDB-4A2C4E743824}"/>
    <dgm:cxn modelId="{D6EA3513-7A54-41E0-8F9B-4DD79E0C7A55}" type="presOf" srcId="{C19C4BDD-2213-41DF-A53B-E2080BDC6AC6}" destId="{2DC22DE9-0245-4601-955D-E63A8C38947B}" srcOrd="1" destOrd="0" presId="urn:microsoft.com/office/officeart/2005/8/layout/cycle2"/>
    <dgm:cxn modelId="{3116F213-25FA-4A42-842E-66FB79E3122C}" type="presOf" srcId="{25DF600C-192F-49B2-930A-B89C27D1471E}" destId="{C8C1E075-9C61-4E77-BBAB-A2307E2F9662}" srcOrd="1" destOrd="0" presId="urn:microsoft.com/office/officeart/2005/8/layout/cycle2"/>
    <dgm:cxn modelId="{75CA1116-36A4-4B71-B5E4-32A531D7C4BC}" type="presOf" srcId="{4DD6BCFF-384A-4E50-9E9B-FEA1467E91EE}" destId="{5D40974C-DFE4-484E-A2B9-E3E4D2DEBED9}" srcOrd="1" destOrd="0" presId="urn:microsoft.com/office/officeart/2005/8/layout/cycle2"/>
    <dgm:cxn modelId="{7B177517-D42B-4B76-808D-B83FD21ACD2E}" type="presOf" srcId="{6E35783B-B4B9-4AF3-BB68-EC2DB3060BE5}" destId="{7A5C7786-EEB7-4840-8AB2-E617DD766E4C}" srcOrd="0" destOrd="0" presId="urn:microsoft.com/office/officeart/2005/8/layout/cycle2"/>
    <dgm:cxn modelId="{BDC99A17-416A-4F1B-992B-89644C3CCCCF}" type="presOf" srcId="{25DF600C-192F-49B2-930A-B89C27D1471E}" destId="{8D184F9F-78A9-45D9-9804-0F8032DE26A6}" srcOrd="0" destOrd="0" presId="urn:microsoft.com/office/officeart/2005/8/layout/cycle2"/>
    <dgm:cxn modelId="{DB58A817-ABDD-4065-B3C9-E0BDB1418A5E}" type="presOf" srcId="{4DD6BCFF-384A-4E50-9E9B-FEA1467E91EE}" destId="{28C21F8D-7890-436C-ABC3-A76D9C048DC6}" srcOrd="0" destOrd="0" presId="urn:microsoft.com/office/officeart/2005/8/layout/cycle2"/>
    <dgm:cxn modelId="{FA36F817-B9E2-4EF3-96F4-403FCC1E4501}" type="presOf" srcId="{8AE02D32-89F4-4BA1-BFB8-062B90AF7C26}" destId="{E212FFF4-9223-45FB-8A97-08FC78EC227F}" srcOrd="0" destOrd="0" presId="urn:microsoft.com/office/officeart/2005/8/layout/cycle2"/>
    <dgm:cxn modelId="{FA4B331D-E821-4BC7-84CC-523B6B28A5B8}" srcId="{F782ACB2-4612-4553-92E3-6A48A4C26154}" destId="{B75DCA52-BF81-436A-AA73-2680B03C914A}" srcOrd="38" destOrd="0" parTransId="{3FDC77C7-42D0-4118-88A1-C82C79A4EA03}" sibTransId="{897CAD2D-F73B-470D-B77D-BCB32DA560D4}"/>
    <dgm:cxn modelId="{00ACA91E-8890-4D0D-A429-EB3EE1061ABC}" type="presOf" srcId="{E7380703-8E28-4A7A-8627-0A55F51FBAA5}" destId="{B6E66B79-90CB-4030-B64C-AB9E1EA67583}" srcOrd="1" destOrd="0" presId="urn:microsoft.com/office/officeart/2005/8/layout/cycle2"/>
    <dgm:cxn modelId="{B28FBE1F-0795-420A-B001-AFC9DA124FB4}" type="presOf" srcId="{C123F58B-2F00-4731-8318-EA8BAA60A69D}" destId="{1791F869-F782-403E-9EEE-8485296AB1DC}" srcOrd="0" destOrd="0" presId="urn:microsoft.com/office/officeart/2005/8/layout/cycle2"/>
    <dgm:cxn modelId="{9B792922-E698-4747-AE62-DC07C3CAC7A3}" type="presOf" srcId="{1CEAA633-CB89-486A-901D-BE8AE895C821}" destId="{02E2D030-8BB9-48E2-859D-55F958A2D928}" srcOrd="0" destOrd="0" presId="urn:microsoft.com/office/officeart/2005/8/layout/cycle2"/>
    <dgm:cxn modelId="{13845E2A-43A4-4497-BA85-0974513F20C2}" type="presOf" srcId="{B2ADDBB6-F258-45A2-8853-0F7137E8E7A9}" destId="{5BF8D29C-B7EB-4E6D-8F09-412E3D4E06C9}" srcOrd="1" destOrd="0" presId="urn:microsoft.com/office/officeart/2005/8/layout/cycle2"/>
    <dgm:cxn modelId="{F3F11D2B-B16E-47E0-876B-A599316C3141}" srcId="{F782ACB2-4612-4553-92E3-6A48A4C26154}" destId="{644B0026-BEE6-45AC-B72A-F8BFB9EE0E82}" srcOrd="29" destOrd="0" parTransId="{554FDC5B-6990-4DBE-AAA4-AA9861FDA372}" sibTransId="{91E5E8F0-39A5-4E73-A7C8-125C237D1170}"/>
    <dgm:cxn modelId="{C765262C-A350-4073-85E3-B3CF3A5B7B5C}" type="presOf" srcId="{4E475F1B-56A2-420F-8D83-9A7AC5B9161D}" destId="{E231C36B-28CA-4A1A-A65A-7FC8C917C670}" srcOrd="0" destOrd="0" presId="urn:microsoft.com/office/officeart/2005/8/layout/cycle2"/>
    <dgm:cxn modelId="{EF67F12C-549C-4945-9650-11C3183DFF27}" srcId="{F782ACB2-4612-4553-92E3-6A48A4C26154}" destId="{59D5850F-42D1-4509-9BFE-77DA75D32FAC}" srcOrd="26" destOrd="0" parTransId="{998E6483-F6A6-41F0-BC38-EC9E12942727}" sibTransId="{2B529A43-2363-4B46-911E-9D0EF25B4F36}"/>
    <dgm:cxn modelId="{07154A30-7037-404D-8D25-E84EADC11910}" type="presOf" srcId="{8AE02D32-89F4-4BA1-BFB8-062B90AF7C26}" destId="{1FA59E5A-50A4-47E4-96D2-6EF9AAAC1164}" srcOrd="1" destOrd="0" presId="urn:microsoft.com/office/officeart/2005/8/layout/cycle2"/>
    <dgm:cxn modelId="{7FF6E430-031F-4110-8E74-0C936807861F}" type="presOf" srcId="{EAE485E3-A2DC-422A-B964-163E72C7D527}" destId="{7D136A40-4E7A-4E9A-9C18-C15FEB3E9255}" srcOrd="0" destOrd="0" presId="urn:microsoft.com/office/officeart/2005/8/layout/cycle2"/>
    <dgm:cxn modelId="{41EB0234-83AB-4AA1-8974-2136729E168B}" type="presOf" srcId="{59D5850F-42D1-4509-9BFE-77DA75D32FAC}" destId="{F6AE7F32-FC05-4DDA-BB7B-30B31779479C}" srcOrd="0" destOrd="0" presId="urn:microsoft.com/office/officeart/2005/8/layout/cycle2"/>
    <dgm:cxn modelId="{A8417234-401C-473C-B165-EC656AD1961F}" type="presOf" srcId="{56EE6181-8957-4FE0-91F7-0E7767321D74}" destId="{6EBA7549-78C0-447A-A63C-4A8563F87F58}" srcOrd="0" destOrd="0" presId="urn:microsoft.com/office/officeart/2005/8/layout/cycle2"/>
    <dgm:cxn modelId="{4DAFE63A-5737-4BE9-91E0-E9D89388BEC7}" type="presOf" srcId="{D7AD315B-0060-4B2C-BA42-07A72CF0DF62}" destId="{F7AC09C3-F9FA-4334-9744-58F7A351FD8B}" srcOrd="0" destOrd="0" presId="urn:microsoft.com/office/officeart/2005/8/layout/cycle2"/>
    <dgm:cxn modelId="{1AF5763C-36EA-4D50-9A3D-130DCAD15309}" type="presOf" srcId="{39815DA4-6D5A-4ECF-8C2C-C40A2BB0DBA6}" destId="{F7742949-FB63-485F-95AF-5E8D1E6F236A}" srcOrd="1" destOrd="0" presId="urn:microsoft.com/office/officeart/2005/8/layout/cycle2"/>
    <dgm:cxn modelId="{212C0F3D-6259-47F4-8189-A6E55DD0B5D3}" srcId="{F782ACB2-4612-4553-92E3-6A48A4C26154}" destId="{536B3E92-95AA-4297-BDB8-F29269D6299E}" srcOrd="1" destOrd="0" parTransId="{68DF5CBE-997D-4F4F-8466-9AD1DDE77085}" sibTransId="{8AE02D32-89F4-4BA1-BFB8-062B90AF7C26}"/>
    <dgm:cxn modelId="{E795863F-4729-4170-A825-7883C2AFA880}" type="presOf" srcId="{B5C9AB9C-C866-47C2-B79F-DC6148AB2159}" destId="{DD733C23-EA87-4BF0-821E-87250C1EEDBA}" srcOrd="1" destOrd="0" presId="urn:microsoft.com/office/officeart/2005/8/layout/cycle2"/>
    <dgm:cxn modelId="{2DD9BD40-A03C-4151-9C5E-EDFE31490F90}" type="presOf" srcId="{644B0026-BEE6-45AC-B72A-F8BFB9EE0E82}" destId="{22041FD6-89BD-4BF2-9B99-B97F36E2E1FB}" srcOrd="0" destOrd="0" presId="urn:microsoft.com/office/officeart/2005/8/layout/cycle2"/>
    <dgm:cxn modelId="{010BF940-A389-49B0-818E-5BB96B2EB2D7}" type="presOf" srcId="{01209924-388A-4250-B08E-117FC77350F4}" destId="{ED0F08E4-7CF4-494F-A2E4-60B90674E9D5}" srcOrd="0" destOrd="0" presId="urn:microsoft.com/office/officeart/2005/8/layout/cycle2"/>
    <dgm:cxn modelId="{CD6A655C-8731-4D95-8F98-15665F917895}" type="presOf" srcId="{5DE56BE3-5DC5-48D1-BB0A-6EB62A83E2E3}" destId="{7E28017C-69F1-4CCF-A6D7-885616A2628E}" srcOrd="0" destOrd="0" presId="urn:microsoft.com/office/officeart/2005/8/layout/cycle2"/>
    <dgm:cxn modelId="{DB81E75D-6339-4802-85DD-65254615E93B}" srcId="{F782ACB2-4612-4553-92E3-6A48A4C26154}" destId="{9F16DEB4-2D88-4237-BB26-EE193361411A}" srcOrd="27" destOrd="0" parTransId="{7982B65A-B6BA-45FB-920E-8CB144FB834B}" sibTransId="{C19C4BDD-2213-41DF-A53B-E2080BDC6AC6}"/>
    <dgm:cxn modelId="{5712945E-A9ED-4F53-87D0-C6033E59BCA9}" type="presOf" srcId="{0A68E33F-9E89-4D62-9E2C-1BD50C85F7CD}" destId="{5EB0D98E-0F20-43A6-80D5-B3B233B0809C}" srcOrd="1" destOrd="0" presId="urn:microsoft.com/office/officeart/2005/8/layout/cycle2"/>
    <dgm:cxn modelId="{935D945F-968D-4B26-9F21-62BD970A5D13}" type="presOf" srcId="{A4C54538-F7D4-4311-A51D-4E2F34EA916C}" destId="{4EAD0336-A742-42BA-B616-A9F9B8CECAB9}" srcOrd="1" destOrd="0" presId="urn:microsoft.com/office/officeart/2005/8/layout/cycle2"/>
    <dgm:cxn modelId="{4DC48341-6F57-4905-865E-A66D49627670}" type="presOf" srcId="{91E5E8F0-39A5-4E73-A7C8-125C237D1170}" destId="{B8E405CF-5FB0-4931-A03D-9BF304E6CDDA}" srcOrd="0" destOrd="0" presId="urn:microsoft.com/office/officeart/2005/8/layout/cycle2"/>
    <dgm:cxn modelId="{08DFD441-4774-4D0E-8F97-07EC50B50EE3}" srcId="{F782ACB2-4612-4553-92E3-6A48A4C26154}" destId="{69B5AF83-9CA8-4331-BB93-A02B0A37E7C4}" srcOrd="23" destOrd="0" parTransId="{52A0F8EA-812A-497C-B88E-1BDAD1AB875F}" sibTransId="{6E35783B-B4B9-4AF3-BB68-EC2DB3060BE5}"/>
    <dgm:cxn modelId="{1F736562-D380-4C27-BB52-3C0F64F8261D}" type="presOf" srcId="{57830796-B9E1-440E-A924-530949252A0A}" destId="{09497094-52B8-416E-9902-37FB4C94E7F2}" srcOrd="0" destOrd="0" presId="urn:microsoft.com/office/officeart/2005/8/layout/cycle2"/>
    <dgm:cxn modelId="{D27AA462-6698-4923-9421-47820B644488}" srcId="{F782ACB2-4612-4553-92E3-6A48A4C26154}" destId="{56EE6181-8957-4FE0-91F7-0E7767321D74}" srcOrd="21" destOrd="0" parTransId="{708EED9E-74DD-4C99-9872-E67687122915}" sibTransId="{D7AD315B-0060-4B2C-BA42-07A72CF0DF62}"/>
    <dgm:cxn modelId="{E728B065-A5CB-4E2C-9B18-5AB37EF881DA}" type="presOf" srcId="{91E5E8F0-39A5-4E73-A7C8-125C237D1170}" destId="{0C0A4302-AC90-49E1-80BE-523B58A2D864}" srcOrd="1" destOrd="0" presId="urn:microsoft.com/office/officeart/2005/8/layout/cycle2"/>
    <dgm:cxn modelId="{A89AE945-3FD3-44AB-80CC-735C56FFCE01}" type="presOf" srcId="{9F16DEB4-2D88-4237-BB26-EE193361411A}" destId="{E4F5DE49-5EAA-4300-BD85-3AA32446283C}" srcOrd="0" destOrd="0" presId="urn:microsoft.com/office/officeart/2005/8/layout/cycle2"/>
    <dgm:cxn modelId="{7713B148-14ED-473A-AD7C-0817C71F1F75}" srcId="{F782ACB2-4612-4553-92E3-6A48A4C26154}" destId="{32DCDF77-CF91-44D2-A631-ECBBA96CD7C1}" srcOrd="36" destOrd="0" parTransId="{A91D9FEE-F377-4D6C-AB4B-31C0AA11D758}" sibTransId="{A4C54538-F7D4-4311-A51D-4E2F34EA916C}"/>
    <dgm:cxn modelId="{8B7F3749-F4E6-4473-82BE-3F7FAAEDF5A5}" srcId="{F782ACB2-4612-4553-92E3-6A48A4C26154}" destId="{5A0D382F-1AEE-4869-A6BD-89E7CCC2BA45}" srcOrd="24" destOrd="0" parTransId="{C61944CD-ABD5-46A1-BF21-1EDB1D2E311C}" sibTransId="{86E08DD8-37F0-43EA-A4C6-F12B07A372C7}"/>
    <dgm:cxn modelId="{F420706A-B5F0-40E4-8BE1-992555AF59F1}" type="presOf" srcId="{07D44A3D-B9E7-4A59-8407-0DE9361B04F4}" destId="{B8AF8AA6-EDE3-46F5-804F-BE18E9CF02E9}" srcOrd="0" destOrd="0" presId="urn:microsoft.com/office/officeart/2005/8/layout/cycle2"/>
    <dgm:cxn modelId="{3177876A-A6C7-40BC-91B2-07D991D392D2}" type="presOf" srcId="{B2ADDBB6-F258-45A2-8853-0F7137E8E7A9}" destId="{9BC14663-185B-4A89-97AE-169B3D438678}" srcOrd="0" destOrd="0" presId="urn:microsoft.com/office/officeart/2005/8/layout/cycle2"/>
    <dgm:cxn modelId="{ECDEF66B-4DF3-4577-9794-0F5C1452E329}" srcId="{F782ACB2-4612-4553-92E3-6A48A4C26154}" destId="{9EC183D0-3CE1-4A18-882B-49A4F305FE23}" srcOrd="8" destOrd="0" parTransId="{5529E8D0-F515-48AC-A324-5AF9603FF192}" sibTransId="{FC636A7A-CAD8-4393-9B2E-188CE112CD10}"/>
    <dgm:cxn modelId="{A18D186C-095D-4DED-847B-958224C64553}" type="presOf" srcId="{2B571596-2306-4648-89E7-BD54FEF25627}" destId="{2B64C12D-7C38-4E3C-BB67-21E0181FD51F}" srcOrd="1" destOrd="0" presId="urn:microsoft.com/office/officeart/2005/8/layout/cycle2"/>
    <dgm:cxn modelId="{29DF2B4C-A957-42F3-A057-67B876E0585D}" type="presOf" srcId="{1DDDDFBA-4D76-49F6-8700-D108F438751F}" destId="{580499F6-BF8C-4CF2-8E19-422B1FEA8F54}" srcOrd="1" destOrd="0" presId="urn:microsoft.com/office/officeart/2005/8/layout/cycle2"/>
    <dgm:cxn modelId="{2F48FC6C-9E2F-4D34-97E0-7B62809CD310}" srcId="{F782ACB2-4612-4553-92E3-6A48A4C26154}" destId="{1CEAA633-CB89-486A-901D-BE8AE895C821}" srcOrd="32" destOrd="0" parTransId="{85E4AD6C-201F-448E-AB33-65566C56E879}" sibTransId="{EC22FD24-55FA-470B-A11F-A2C02811CC71}"/>
    <dgm:cxn modelId="{D3B4326D-8818-4627-A9DB-4D781392D1F4}" type="presOf" srcId="{2B529A43-2363-4B46-911E-9D0EF25B4F36}" destId="{DFB70AE1-87B4-46C7-811D-3E9A3D4D6EC9}" srcOrd="1" destOrd="0" presId="urn:microsoft.com/office/officeart/2005/8/layout/cycle2"/>
    <dgm:cxn modelId="{C9DFBE6D-EA25-4B7A-9301-F4BF2814CCE4}" type="presOf" srcId="{A241EA7C-0AE6-49DA-868A-F7E41DB8331E}" destId="{EC905E59-477F-4D62-B2EE-61B86BF0663B}" srcOrd="0" destOrd="0" presId="urn:microsoft.com/office/officeart/2005/8/layout/cycle2"/>
    <dgm:cxn modelId="{0116FD4E-B3CD-4D10-B6B1-FB0C240CE17A}" srcId="{F782ACB2-4612-4553-92E3-6A48A4C26154}" destId="{DF292957-65C8-4776-85F8-AE26E3681959}" srcOrd="16" destOrd="0" parTransId="{7849EA01-2032-47BB-AFF2-66E1E4C3A822}" sibTransId="{2B571596-2306-4648-89E7-BD54FEF25627}"/>
    <dgm:cxn modelId="{02F5AD6F-DBA8-46F8-AD53-AE0A97C14FAD}" type="presOf" srcId="{A4C54538-F7D4-4311-A51D-4E2F34EA916C}" destId="{BDE13CD6-B50F-44ED-BD83-729ED5971995}" srcOrd="0" destOrd="0" presId="urn:microsoft.com/office/officeart/2005/8/layout/cycle2"/>
    <dgm:cxn modelId="{43F81770-F772-478D-8EE4-9EF473A2C5F2}" srcId="{F782ACB2-4612-4553-92E3-6A48A4C26154}" destId="{BA244016-B941-46B9-B2A4-AA50A300C9B1}" srcOrd="17" destOrd="0" parTransId="{17FA0F1C-F480-46FA-9FDA-CAF08D0B3F5A}" sibTransId="{12ED0D91-6CB8-4B92-ABBE-16130FA2E610}"/>
    <dgm:cxn modelId="{AD9C2D70-6AB8-479D-9A79-731CDEDFCC29}" srcId="{F782ACB2-4612-4553-92E3-6A48A4C26154}" destId="{B2133BDF-4000-4B5B-AE40-987170B1B61F}" srcOrd="20" destOrd="0" parTransId="{78DD5593-63E5-4526-ACC4-B672B2E0D1F1}" sibTransId="{F8A8AFFD-E262-4C58-84FA-CA9933DA9A32}"/>
    <dgm:cxn modelId="{1F135871-5837-4DB1-B54E-BD28BD5755D1}" type="presOf" srcId="{32DCDF77-CF91-44D2-A631-ECBBA96CD7C1}" destId="{891FE5C2-884F-48D0-BE0D-753E9CA204D3}" srcOrd="0" destOrd="0" presId="urn:microsoft.com/office/officeart/2005/8/layout/cycle2"/>
    <dgm:cxn modelId="{59D96772-5DA3-4E46-9374-FBE08F2D2CAE}" type="presOf" srcId="{CA1064A9-8743-41E2-AE44-DEDB5E26EACD}" destId="{B311330D-F624-44F0-90C1-566E4D2E20E6}" srcOrd="1" destOrd="0" presId="urn:microsoft.com/office/officeart/2005/8/layout/cycle2"/>
    <dgm:cxn modelId="{39A1F472-3E0B-438E-A508-FE898CEA4CB4}" srcId="{F782ACB2-4612-4553-92E3-6A48A4C26154}" destId="{5F2EF8CF-431B-45E9-8F94-2DA9BB4297A8}" srcOrd="37" destOrd="0" parTransId="{EF3B0539-08F0-4AEB-8B05-C7438EBEC90D}" sibTransId="{E7380703-8E28-4A7A-8627-0A55F51FBAA5}"/>
    <dgm:cxn modelId="{02823556-FC89-4F2F-BD56-78480CDA7907}" type="presOf" srcId="{2EBE9275-B468-4EB1-8E25-88D20111E7BA}" destId="{55735BFC-D4F1-4100-BCD7-BD7015A20F24}" srcOrd="0" destOrd="0" presId="urn:microsoft.com/office/officeart/2005/8/layout/cycle2"/>
    <dgm:cxn modelId="{F6B86456-B645-48CD-A92E-4C3438C52387}" type="presOf" srcId="{FC636A7A-CAD8-4393-9B2E-188CE112CD10}" destId="{ADC3AC42-E194-4C29-8A28-ABEC2168A2B9}" srcOrd="0" destOrd="0" presId="urn:microsoft.com/office/officeart/2005/8/layout/cycle2"/>
    <dgm:cxn modelId="{AA12B276-AD42-4B3E-9576-BB016B2051A4}" type="presOf" srcId="{59F5D80D-D394-4DA8-B1EE-BFD2C35E8698}" destId="{5955EC28-6A5B-4854-97FD-56BF004F7A93}" srcOrd="0" destOrd="0" presId="urn:microsoft.com/office/officeart/2005/8/layout/cycle2"/>
    <dgm:cxn modelId="{EBF0F276-347C-4207-9A17-D11421AF7ECD}" srcId="{F782ACB2-4612-4553-92E3-6A48A4C26154}" destId="{6E44D217-0802-4975-8DF8-F7C136B68DB7}" srcOrd="25" destOrd="0" parTransId="{CB27C74D-2568-4D83-8948-2A0E7A73E53C}" sibTransId="{873D13AE-B310-4B50-82C5-564D626D2011}"/>
    <dgm:cxn modelId="{96F4F856-7741-48FB-8A36-CCFB6F9BD8AD}" type="presOf" srcId="{86E08DD8-37F0-43EA-A4C6-F12B07A372C7}" destId="{0B3E9032-3902-463F-B436-0798A35C9EC5}" srcOrd="0" destOrd="0" presId="urn:microsoft.com/office/officeart/2005/8/layout/cycle2"/>
    <dgm:cxn modelId="{9E1C0557-CB21-422D-98D1-5CC5F4137FEC}" type="presOf" srcId="{1DDDDFBA-4D76-49F6-8700-D108F438751F}" destId="{DE861B79-D5E8-45CE-B3D7-7B4663C08343}" srcOrd="0" destOrd="0" presId="urn:microsoft.com/office/officeart/2005/8/layout/cycle2"/>
    <dgm:cxn modelId="{B0BB5358-3E48-4EBA-BDFF-C03021273051}" type="presOf" srcId="{4E475F1B-56A2-420F-8D83-9A7AC5B9161D}" destId="{0F935747-2475-4B54-A4BD-D00DA4235B83}" srcOrd="1" destOrd="0" presId="urn:microsoft.com/office/officeart/2005/8/layout/cycle2"/>
    <dgm:cxn modelId="{C214C359-A163-4B9D-8B72-8F0699565194}" type="presOf" srcId="{BCD4B6D1-2E17-4359-A953-212A9B519E85}" destId="{18E08B15-C0D9-4DCD-9841-29CB326A1D96}" srcOrd="0" destOrd="0" presId="urn:microsoft.com/office/officeart/2005/8/layout/cycle2"/>
    <dgm:cxn modelId="{710D4A82-F148-4164-96BD-AE906031986F}" type="presOf" srcId="{E5184F2B-2C20-4D33-94A8-E6B381F2AA89}" destId="{558F7E47-06ED-4041-B16C-6F13A19D4245}" srcOrd="0" destOrd="0" presId="urn:microsoft.com/office/officeart/2005/8/layout/cycle2"/>
    <dgm:cxn modelId="{33634B83-5D42-4E23-A534-1FD77063C5A8}" srcId="{F782ACB2-4612-4553-92E3-6A48A4C26154}" destId="{312A5487-8CD4-49FA-9CB2-6003233688EF}" srcOrd="11" destOrd="0" parTransId="{6F986C7B-EB5E-4FA9-9F02-54203E6A38B2}" sibTransId="{A241EA7C-0AE6-49DA-868A-F7E41DB8331E}"/>
    <dgm:cxn modelId="{99A88B84-3F19-4EA4-B06B-4E1E928AD8AA}" type="presOf" srcId="{19319B2C-5BDC-4EB3-A674-97A1478B545E}" destId="{A854D6C3-A9F6-4889-B95E-C4590598BF15}" srcOrd="0" destOrd="0" presId="urn:microsoft.com/office/officeart/2005/8/layout/cycle2"/>
    <dgm:cxn modelId="{138EF484-9C5D-4105-8DB4-384E177E9E2E}" type="presOf" srcId="{A4FDAD97-0EA5-45C9-8762-1408CDFC1A27}" destId="{DCCECA40-1E8E-4612-B823-692DCCBD1EA3}" srcOrd="1" destOrd="0" presId="urn:microsoft.com/office/officeart/2005/8/layout/cycle2"/>
    <dgm:cxn modelId="{B292F289-9049-4FC0-ACAB-06FE6E4F4DDD}" type="presOf" srcId="{B2133BDF-4000-4B5B-AE40-987170B1B61F}" destId="{D9F7CAE3-C01B-4758-A92D-BE4DEABF1CC9}" srcOrd="0" destOrd="0" presId="urn:microsoft.com/office/officeart/2005/8/layout/cycle2"/>
    <dgm:cxn modelId="{CFA51A8C-8E4A-44EF-AD83-3AF8BE72383C}" type="presOf" srcId="{D7AD315B-0060-4B2C-BA42-07A72CF0DF62}" destId="{301FE2EF-9FED-451A-9979-7EA2CEC731F6}" srcOrd="1" destOrd="0" presId="urn:microsoft.com/office/officeart/2005/8/layout/cycle2"/>
    <dgm:cxn modelId="{0A6BD48C-DC95-4708-8B4C-4B310017069D}" type="presOf" srcId="{A40F6EAB-2B60-4CC1-9F49-D5903D3A616E}" destId="{4346925A-37EB-4BB6-B0D1-0007EC3DF63B}" srcOrd="0" destOrd="0" presId="urn:microsoft.com/office/officeart/2005/8/layout/cycle2"/>
    <dgm:cxn modelId="{54FED98F-AB5E-4BEF-A86E-239C32A65418}" srcId="{F782ACB2-4612-4553-92E3-6A48A4C26154}" destId="{29610E26-1393-448B-8FD6-78061450B16B}" srcOrd="3" destOrd="0" parTransId="{5D194221-4572-481E-A145-411B7D2E5848}" sibTransId="{4E475F1B-56A2-420F-8D83-9A7AC5B9161D}"/>
    <dgm:cxn modelId="{3F904190-EC7A-468F-8079-9E0D0309FE61}" srcId="{F782ACB2-4612-4553-92E3-6A48A4C26154}" destId="{F82F01E0-1BCF-432A-834D-D0718C225E79}" srcOrd="22" destOrd="0" parTransId="{AA715B28-8262-4AEC-9B11-A1F3E142AEE3}" sibTransId="{73E57CB0-43F1-4C49-8823-A48B6805997E}"/>
    <dgm:cxn modelId="{97BF9890-CFB2-4135-9E9C-EA1CE825780C}" type="presOf" srcId="{1A0C354F-E76C-464E-99A7-D2B04C140783}" destId="{5207087E-FC7B-4DE7-941A-D0D7D77D43CA}" srcOrd="1" destOrd="0" presId="urn:microsoft.com/office/officeart/2005/8/layout/cycle2"/>
    <dgm:cxn modelId="{0E816791-5AD7-4886-BEBA-5D6F832281F0}" type="presOf" srcId="{2B571596-2306-4648-89E7-BD54FEF25627}" destId="{2EBD388A-825F-4832-8A74-827A6C7E3368}" srcOrd="0" destOrd="0" presId="urn:microsoft.com/office/officeart/2005/8/layout/cycle2"/>
    <dgm:cxn modelId="{23CEF894-65E5-46B7-ABFB-7E9D9F79AEC9}" type="presOf" srcId="{74E4A9B3-3139-47CD-AD62-A42D0EB3995C}" destId="{A0769171-C666-4FF2-B3B0-56A5612FFB02}" srcOrd="0" destOrd="0" presId="urn:microsoft.com/office/officeart/2005/8/layout/cycle2"/>
    <dgm:cxn modelId="{A94E1E98-18A1-4716-B6FB-67F099EFBBB4}" srcId="{F782ACB2-4612-4553-92E3-6A48A4C26154}" destId="{5788DBF4-34B6-4C26-980E-7062BBC88091}" srcOrd="28" destOrd="0" parTransId="{E89C8546-8D00-4BCE-BF01-083E1F9A4BBE}" sibTransId="{39815DA4-6D5A-4ECF-8C2C-C40A2BB0DBA6}"/>
    <dgm:cxn modelId="{9201609A-CF55-47CA-AC7B-7D467357AFFA}" type="presOf" srcId="{F782ACB2-4612-4553-92E3-6A48A4C26154}" destId="{579EF5EA-2842-4ADF-99C3-1421009C0FB3}" srcOrd="0" destOrd="0" presId="urn:microsoft.com/office/officeart/2005/8/layout/cycle2"/>
    <dgm:cxn modelId="{91E9C49A-AEC3-4C94-B02D-3E9B76F0181F}" type="presOf" srcId="{A4FDAD97-0EA5-45C9-8762-1408CDFC1A27}" destId="{7418C013-9F65-49B4-8AB4-02A8A7E8B2B1}" srcOrd="0" destOrd="0" presId="urn:microsoft.com/office/officeart/2005/8/layout/cycle2"/>
    <dgm:cxn modelId="{550ECF9B-EB19-4FF3-8902-AA533C32C791}" type="presOf" srcId="{69DBDE16-2128-423C-AB04-D3C2C0881A38}" destId="{83D03F91-A8FE-4A56-A9F0-21F8696B64A1}" srcOrd="0" destOrd="0" presId="urn:microsoft.com/office/officeart/2005/8/layout/cycle2"/>
    <dgm:cxn modelId="{1B3F2CA2-7825-4CFD-9A64-DB308FB32A27}" srcId="{F782ACB2-4612-4553-92E3-6A48A4C26154}" destId="{1BD29E34-8916-45A9-80A6-58C4AB44DFF5}" srcOrd="5" destOrd="0" parTransId="{6A5BBF7B-F8A7-4654-83BB-1778F868C663}" sibTransId="{25DF600C-192F-49B2-930A-B89C27D1471E}"/>
    <dgm:cxn modelId="{79A5F3A2-8CA3-4D24-AC46-666013183383}" srcId="{F782ACB2-4612-4553-92E3-6A48A4C26154}" destId="{01209924-388A-4250-B08E-117FC77350F4}" srcOrd="31" destOrd="0" parTransId="{E62947DF-C385-4541-A312-E52B21ED4FCA}" sibTransId="{07D44A3D-B9E7-4A59-8407-0DE9361B04F4}"/>
    <dgm:cxn modelId="{F9246AA4-89DE-4505-8C6D-C0CFB0CF9EC5}" srcId="{F782ACB2-4612-4553-92E3-6A48A4C26154}" destId="{A40F6EAB-2B60-4CC1-9F49-D5903D3A616E}" srcOrd="30" destOrd="0" parTransId="{F4D7EDD7-9115-44DB-8D8A-E38036FA3738}" sibTransId="{3ACAB2F6-3910-4D69-8736-C9991D30DB30}"/>
    <dgm:cxn modelId="{8F484FA4-40A1-4217-AC66-2901310E6F33}" type="presOf" srcId="{74E4A9B3-3139-47CD-AD62-A42D0EB3995C}" destId="{7B2C094D-5B84-400D-88A5-467C86404646}" srcOrd="1" destOrd="0" presId="urn:microsoft.com/office/officeart/2005/8/layout/cycle2"/>
    <dgm:cxn modelId="{FB9C44A7-42A2-43AD-9D40-B26BFD74FEBE}" type="presOf" srcId="{F2853326-F96C-4388-AFDB-4A2C4E743824}" destId="{F5E12609-AEA0-4824-8F1E-49B7A8C9D43E}" srcOrd="0" destOrd="0" presId="urn:microsoft.com/office/officeart/2005/8/layout/cycle2"/>
    <dgm:cxn modelId="{178360A8-8FB1-402A-B9E6-006D3812BD30}" type="presOf" srcId="{69DBDE16-2128-423C-AB04-D3C2C0881A38}" destId="{A52815B2-9F64-4E57-9CA8-0D6C5ACB4DE9}" srcOrd="1" destOrd="0" presId="urn:microsoft.com/office/officeart/2005/8/layout/cycle2"/>
    <dgm:cxn modelId="{4C3B68A9-D97A-47A1-B096-E517789640BD}" type="presOf" srcId="{CA72D8A3-9D41-4F98-98F7-F56B1CBA674F}" destId="{0622AEEF-FEE1-41CF-A694-BB87DF404F74}" srcOrd="1" destOrd="0" presId="urn:microsoft.com/office/officeart/2005/8/layout/cycle2"/>
    <dgm:cxn modelId="{BA831AAA-0526-41AC-A815-9A9851D18168}" type="presOf" srcId="{5700A27C-35E2-48E3-9FD1-4CAD5F3ABE6E}" destId="{A5474CB5-D5DA-4087-B87E-610FB42AF529}" srcOrd="0" destOrd="0" presId="urn:microsoft.com/office/officeart/2005/8/layout/cycle2"/>
    <dgm:cxn modelId="{89D151AA-D504-4BD7-8646-5763A9B807CA}" type="presOf" srcId="{4391FAD7-E5E1-4ADD-BABB-49D666A6C4A7}" destId="{B297DBDA-41C8-403B-A287-2DE0B2B2F734}" srcOrd="0" destOrd="0" presId="urn:microsoft.com/office/officeart/2005/8/layout/cycle2"/>
    <dgm:cxn modelId="{347B43AE-16D9-4D0B-96B3-A3B5D083BB95}" type="presOf" srcId="{312A5487-8CD4-49FA-9CB2-6003233688EF}" destId="{FB762D63-E97E-4D71-BE53-DE8DBC2C1724}" srcOrd="0" destOrd="0" presId="urn:microsoft.com/office/officeart/2005/8/layout/cycle2"/>
    <dgm:cxn modelId="{33836BAF-8815-468A-9D3E-0ABF734FD1D3}" srcId="{F782ACB2-4612-4553-92E3-6A48A4C26154}" destId="{4391FAD7-E5E1-4ADD-BABB-49D666A6C4A7}" srcOrd="15" destOrd="0" parTransId="{F1E7FB59-9301-4001-B4A0-65FF76242832}" sibTransId="{B5C9AB9C-C866-47C2-B79F-DC6148AB2159}"/>
    <dgm:cxn modelId="{BE9314B0-2D93-4BAE-90C0-5B23814639B6}" srcId="{F782ACB2-4612-4553-92E3-6A48A4C26154}" destId="{1597604F-E09E-4305-A881-A6C94B72922F}" srcOrd="12" destOrd="0" parTransId="{1C93F3EA-CA5B-4D9C-9828-8A8F702AE266}" sibTransId="{0A68E33F-9E89-4D62-9E2C-1BD50C85F7CD}"/>
    <dgm:cxn modelId="{5BA97BB0-F4A3-4DF2-BC9C-C72ACF5458D1}" type="presOf" srcId="{7526D0BF-45A5-478F-9A5B-EE961A48FCDF}" destId="{B163F2E1-C224-4C1F-8BF1-B257F8DA90F1}" srcOrd="0" destOrd="0" presId="urn:microsoft.com/office/officeart/2005/8/layout/cycle2"/>
    <dgm:cxn modelId="{1EE53AB1-714C-4494-9B47-D2D8161F5F2A}" type="presOf" srcId="{672359C6-6889-48DE-9B06-BCF13E50CF81}" destId="{9195B8AE-7F75-4B45-A773-A3DB3F151B7F}" srcOrd="1" destOrd="0" presId="urn:microsoft.com/office/officeart/2005/8/layout/cycle2"/>
    <dgm:cxn modelId="{33C96DB1-378D-4DA8-9E7E-EBED2AB149DE}" type="presOf" srcId="{F8A8AFFD-E262-4C58-84FA-CA9933DA9A32}" destId="{852FF442-59AB-47FA-976D-352D933D04DA}" srcOrd="1" destOrd="0" presId="urn:microsoft.com/office/officeart/2005/8/layout/cycle2"/>
    <dgm:cxn modelId="{86C6C6B1-6BA2-4FED-B42E-13B3945BA15D}" type="presOf" srcId="{F8A8AFFD-E262-4C58-84FA-CA9933DA9A32}" destId="{6FDF4861-3D9E-4C44-8A76-CB261CA08A3D}" srcOrd="0" destOrd="0" presId="urn:microsoft.com/office/officeart/2005/8/layout/cycle2"/>
    <dgm:cxn modelId="{1C9346B2-EB02-4140-9860-DF15B861D1B8}" type="presOf" srcId="{5D2C154A-692A-44E2-A041-B9F19C43FEF2}" destId="{5A44537F-E502-484A-B54C-161A75387D52}" srcOrd="0" destOrd="0" presId="urn:microsoft.com/office/officeart/2005/8/layout/cycle2"/>
    <dgm:cxn modelId="{1593A2B3-7B18-4B71-8F08-063A3580CC7F}" type="presOf" srcId="{EC22FD24-55FA-470B-A11F-A2C02811CC71}" destId="{8125F9B4-021E-44DC-9D64-8AE485A44537}" srcOrd="0" destOrd="0" presId="urn:microsoft.com/office/officeart/2005/8/layout/cycle2"/>
    <dgm:cxn modelId="{CC8F6BB5-E191-48E7-A4C1-3E8101813E85}" srcId="{F782ACB2-4612-4553-92E3-6A48A4C26154}" destId="{7526D0BF-45A5-478F-9A5B-EE961A48FCDF}" srcOrd="14" destOrd="0" parTransId="{996DAE7B-6D7A-4B21-93D8-B18F6F145BC6}" sibTransId="{4DD6BCFF-384A-4E50-9E9B-FEA1467E91EE}"/>
    <dgm:cxn modelId="{79D0C8B5-7F77-4990-BC7D-E4DF8A30F093}" srcId="{F782ACB2-4612-4553-92E3-6A48A4C26154}" destId="{C123F58B-2F00-4731-8318-EA8BAA60A69D}" srcOrd="10" destOrd="0" parTransId="{ADD49D0A-F77A-4924-B2AC-3D10130090D6}" sibTransId="{CA72D8A3-9D41-4F98-98F7-F56B1CBA674F}"/>
    <dgm:cxn modelId="{5AE492B7-4B1A-488C-A697-6189DC4046F7}" type="presOf" srcId="{1BD29E34-8916-45A9-80A6-58C4AB44DFF5}" destId="{C8C314CB-BC52-4B5D-9A9E-2549904458B0}" srcOrd="0" destOrd="0" presId="urn:microsoft.com/office/officeart/2005/8/layout/cycle2"/>
    <dgm:cxn modelId="{79BF3DB8-E6C9-4DF5-8226-B32513900662}" srcId="{F782ACB2-4612-4553-92E3-6A48A4C26154}" destId="{2EBE9275-B468-4EB1-8E25-88D20111E7BA}" srcOrd="13" destOrd="0" parTransId="{8B4693AB-DA36-47D7-8ABC-9A12354AE94A}" sibTransId="{1DDDDFBA-4D76-49F6-8700-D108F438751F}"/>
    <dgm:cxn modelId="{BAF7C1BA-A27C-4747-8419-862B9A9137B9}" type="presOf" srcId="{F2853326-F96C-4388-AFDB-4A2C4E743824}" destId="{1990E259-2037-4D19-B00A-CD6B3D2AE2E1}" srcOrd="1" destOrd="0" presId="urn:microsoft.com/office/officeart/2005/8/layout/cycle2"/>
    <dgm:cxn modelId="{4261EBBA-0727-4F37-8C1B-3EBD75BCA91B}" type="presOf" srcId="{C19C4BDD-2213-41DF-A53B-E2080BDC6AC6}" destId="{57712E5B-8311-41F2-83BF-40C44B82FD56}" srcOrd="0" destOrd="0" presId="urn:microsoft.com/office/officeart/2005/8/layout/cycle2"/>
    <dgm:cxn modelId="{831639BC-5793-4F7E-BFB1-5D3E75F97681}" type="presOf" srcId="{ED3E6817-CA99-4A92-9672-7767C60D3AFC}" destId="{CDE86F57-8E75-4885-99A7-4D78278841E9}" srcOrd="0" destOrd="0" presId="urn:microsoft.com/office/officeart/2005/8/layout/cycle2"/>
    <dgm:cxn modelId="{EAADA3BC-EBE2-42C8-B9E0-3C38057A0A11}" srcId="{F782ACB2-4612-4553-92E3-6A48A4C26154}" destId="{59F5D80D-D394-4DA8-B1EE-BFD2C35E8698}" srcOrd="4" destOrd="0" parTransId="{F6DF53FE-CC41-4648-B644-9A13CD613414}" sibTransId="{A4FDAD97-0EA5-45C9-8762-1408CDFC1A27}"/>
    <dgm:cxn modelId="{84F658BE-028D-4EFF-9AFB-B1BB4A47F685}" srcId="{F782ACB2-4612-4553-92E3-6A48A4C26154}" destId="{A26368B7-1095-4A58-BFE6-7B8629CCDB76}" srcOrd="19" destOrd="0" parTransId="{F926A632-3F82-44B7-9B0C-54EDBDFB1339}" sibTransId="{69DBDE16-2128-423C-AB04-D3C2C0881A38}"/>
    <dgm:cxn modelId="{7BBAE0C4-AFC1-46BF-B5E4-7E0CAD4691B7}" type="presOf" srcId="{9E68FA1B-32E4-4D3A-BDA9-F245DF7037EF}" destId="{24192AE1-AC5A-408F-93E2-35778550FA02}" srcOrd="0" destOrd="0" presId="urn:microsoft.com/office/officeart/2005/8/layout/cycle2"/>
    <dgm:cxn modelId="{7BF5EFC4-566A-4FF6-899D-95673D0EB1DF}" type="presOf" srcId="{2B529A43-2363-4B46-911E-9D0EF25B4F36}" destId="{F42AD80F-3B21-49F3-AF59-01D5F6EE69F1}" srcOrd="0" destOrd="0" presId="urn:microsoft.com/office/officeart/2005/8/layout/cycle2"/>
    <dgm:cxn modelId="{2FD2F6C4-DB37-4D0A-B895-CDBDC2CAD38F}" type="presOf" srcId="{86E08DD8-37F0-43EA-A4C6-F12B07A372C7}" destId="{41C60BCC-727D-4ED3-BAEB-DB60AA9900A9}" srcOrd="1" destOrd="0" presId="urn:microsoft.com/office/officeart/2005/8/layout/cycle2"/>
    <dgm:cxn modelId="{1BCC9EC5-D5E2-4683-B2A3-B0F67B35518C}" type="presOf" srcId="{1597604F-E09E-4305-A881-A6C94B72922F}" destId="{96947AF0-965B-4F9B-B692-11B522E20C19}" srcOrd="0" destOrd="0" presId="urn:microsoft.com/office/officeart/2005/8/layout/cycle2"/>
    <dgm:cxn modelId="{3D2DD1C5-7963-40AD-BEE4-FE7053E0EDCB}" type="presOf" srcId="{873D13AE-B310-4B50-82C5-564D626D2011}" destId="{8F52B59F-72EA-4EF4-A000-71393DE3DC97}" srcOrd="1" destOrd="0" presId="urn:microsoft.com/office/officeart/2005/8/layout/cycle2"/>
    <dgm:cxn modelId="{CF52DFC5-2A40-45EE-B7B6-9CCCDD631A23}" type="presOf" srcId="{1BCBAE4C-8C90-4307-A8B1-A7F25B803D11}" destId="{38A7A843-117D-4A8F-B652-3F637D1BA054}" srcOrd="0" destOrd="0" presId="urn:microsoft.com/office/officeart/2005/8/layout/cycle2"/>
    <dgm:cxn modelId="{8CEE18C6-D684-437E-A011-5D3A58AAD852}" type="presOf" srcId="{5F2EF8CF-431B-45E9-8F94-2DA9BB4297A8}" destId="{3B7728B1-9C76-43A6-8828-2FFE1A19CD4E}" srcOrd="0" destOrd="0" presId="urn:microsoft.com/office/officeart/2005/8/layout/cycle2"/>
    <dgm:cxn modelId="{A61335C6-83C9-40B2-B635-638704B41FB6}" srcId="{F782ACB2-4612-4553-92E3-6A48A4C26154}" destId="{19319B2C-5BDC-4EB3-A674-97A1478B545E}" srcOrd="35" destOrd="0" parTransId="{F553D456-F731-4D3A-B46D-F817CB7F5851}" sibTransId="{B2ADDBB6-F258-45A2-8853-0F7137E8E7A9}"/>
    <dgm:cxn modelId="{324F15C8-97D9-4C39-A16B-5F0D2BAFD821}" type="presOf" srcId="{73E57CB0-43F1-4C49-8823-A48B6805997E}" destId="{FC934B90-2FD7-4C78-BC82-6495CAA54F71}" srcOrd="0" destOrd="0" presId="urn:microsoft.com/office/officeart/2005/8/layout/cycle2"/>
    <dgm:cxn modelId="{5DC390C8-E385-4919-BF19-2B339EF6A775}" type="presOf" srcId="{A241EA7C-0AE6-49DA-868A-F7E41DB8331E}" destId="{0C7C01B0-8BE9-4115-9C55-5F785CB9F95D}" srcOrd="1" destOrd="0" presId="urn:microsoft.com/office/officeart/2005/8/layout/cycle2"/>
    <dgm:cxn modelId="{A45FA6CA-BF67-4968-BA2C-A3E181681DEA}" srcId="{F782ACB2-4612-4553-92E3-6A48A4C26154}" destId="{BCD4B6D1-2E17-4359-A953-212A9B519E85}" srcOrd="6" destOrd="0" parTransId="{A72804B9-8062-4016-90E8-F9C7DC654C15}" sibTransId="{EAE485E3-A2DC-422A-B964-163E72C7D527}"/>
    <dgm:cxn modelId="{67EFDECD-21F5-4D75-983B-BEE44E6C534C}" type="presOf" srcId="{9E68FA1B-32E4-4D3A-BDA9-F245DF7037EF}" destId="{9DB23D75-0980-4D96-93A1-727F2883C95B}" srcOrd="1" destOrd="0" presId="urn:microsoft.com/office/officeart/2005/8/layout/cycle2"/>
    <dgm:cxn modelId="{8A122CCE-2659-425F-A9CA-F55CBE733EE2}" srcId="{F782ACB2-4612-4553-92E3-6A48A4C26154}" destId="{5D2C154A-692A-44E2-A041-B9F19C43FEF2}" srcOrd="0" destOrd="0" parTransId="{794CA92E-A13F-4F43-B270-B021D0F5EB93}" sibTransId="{1A0C354F-E76C-464E-99A7-D2B04C140783}"/>
    <dgm:cxn modelId="{502A3DCE-09A9-4206-938E-2D673EAC56AC}" type="presOf" srcId="{536B3E92-95AA-4297-BDB8-F29269D6299E}" destId="{B0608ED5-E7DC-4C39-8859-B8C85F521F9C}" srcOrd="0" destOrd="0" presId="urn:microsoft.com/office/officeart/2005/8/layout/cycle2"/>
    <dgm:cxn modelId="{E19D09D0-E679-4FA0-B27A-4ED90E08B37E}" type="presOf" srcId="{E7380703-8E28-4A7A-8627-0A55F51FBAA5}" destId="{FEF793BD-9F36-4B0C-B2A1-243AAED13A52}" srcOrd="0" destOrd="0" presId="urn:microsoft.com/office/officeart/2005/8/layout/cycle2"/>
    <dgm:cxn modelId="{506915D0-E2CC-44E8-9A33-FBAA90035B0F}" type="presOf" srcId="{CA1064A9-8743-41E2-AE44-DEDB5E26EACD}" destId="{1AA99294-2501-42DA-ADDA-813C2A0D167F}" srcOrd="0" destOrd="0" presId="urn:microsoft.com/office/officeart/2005/8/layout/cycle2"/>
    <dgm:cxn modelId="{594B50D0-716E-4D96-92B1-2D504E24703C}" type="presOf" srcId="{12ED0D91-6CB8-4B92-ABBE-16130FA2E610}" destId="{2EA5A0E0-D734-4B00-A1FA-65E8CB15031C}" srcOrd="0" destOrd="0" presId="urn:microsoft.com/office/officeart/2005/8/layout/cycle2"/>
    <dgm:cxn modelId="{60237AD0-4E68-45DA-B058-EDFD4C72E6D5}" type="presOf" srcId="{69B5AF83-9CA8-4331-BB93-A02B0A37E7C4}" destId="{7FBA136C-815F-4FB3-A797-A7F155D00FEA}" srcOrd="0" destOrd="0" presId="urn:microsoft.com/office/officeart/2005/8/layout/cycle2"/>
    <dgm:cxn modelId="{300558D4-400B-4DF8-AB10-CE770F1C3828}" type="presOf" srcId="{EAE485E3-A2DC-422A-B964-163E72C7D527}" destId="{6C5B256C-6505-4283-9CD0-6230D6E52DC7}" srcOrd="1" destOrd="0" presId="urn:microsoft.com/office/officeart/2005/8/layout/cycle2"/>
    <dgm:cxn modelId="{EEF144D6-F2D1-4B8E-8C27-BC8D84551321}" type="presOf" srcId="{873D13AE-B310-4B50-82C5-564D626D2011}" destId="{2F327EB4-0D8B-437E-BB14-A326EA173FCC}" srcOrd="0" destOrd="0" presId="urn:microsoft.com/office/officeart/2005/8/layout/cycle2"/>
    <dgm:cxn modelId="{7A77BED8-0E1D-45F6-9865-5715EF6FB1BA}" srcId="{F782ACB2-4612-4553-92E3-6A48A4C26154}" destId="{9767C2C5-7A9B-4BF9-AEDC-08BB61E68CEC}" srcOrd="2" destOrd="0" parTransId="{94D864BB-0337-46E0-936D-BDFF24969167}" sibTransId="{5DE56BE3-5DC5-48D1-BB0A-6EB62A83E2E3}"/>
    <dgm:cxn modelId="{90BB45DA-4D8E-49F2-ACBE-24BE05A101BD}" type="presOf" srcId="{12ED0D91-6CB8-4B92-ABBE-16130FA2E610}" destId="{3966764B-E5F3-4CFC-A881-5984C06723CB}" srcOrd="1" destOrd="0" presId="urn:microsoft.com/office/officeart/2005/8/layout/cycle2"/>
    <dgm:cxn modelId="{C923F2DF-2AF5-4119-AAF6-34851E379228}" type="presOf" srcId="{A26368B7-1095-4A58-BFE6-7B8629CCDB76}" destId="{9DEC7CBC-8051-4551-94AA-2377EFF8A353}" srcOrd="0" destOrd="0" presId="urn:microsoft.com/office/officeart/2005/8/layout/cycle2"/>
    <dgm:cxn modelId="{1307CEE0-95A1-463F-9DBE-2F686031C7B7}" type="presOf" srcId="{07D44A3D-B9E7-4A59-8407-0DE9361B04F4}" destId="{2A9D1CAD-CEC7-447D-AE5A-72DA9768C11C}" srcOrd="1" destOrd="0" presId="urn:microsoft.com/office/officeart/2005/8/layout/cycle2"/>
    <dgm:cxn modelId="{1A5F96E1-A739-4E9D-BB71-13251203AE5B}" type="presOf" srcId="{29610E26-1393-448B-8FD6-78061450B16B}" destId="{4B6FF1D5-139C-4A9E-BE2A-C9C2976A9B90}" srcOrd="0" destOrd="0" presId="urn:microsoft.com/office/officeart/2005/8/layout/cycle2"/>
    <dgm:cxn modelId="{4D7105E2-B87D-4D87-A839-D5997A4E3E61}" type="presOf" srcId="{9767C2C5-7A9B-4BF9-AEDC-08BB61E68CEC}" destId="{3B48658E-4174-41EC-ADC5-04F09B98E8AE}" srcOrd="0" destOrd="0" presId="urn:microsoft.com/office/officeart/2005/8/layout/cycle2"/>
    <dgm:cxn modelId="{2F61D1E3-286C-486C-98D7-003684C3E515}" type="presOf" srcId="{B75DCA52-BF81-436A-AA73-2680B03C914A}" destId="{CD7E4AE9-DEBF-4EF6-9A2F-51DFDE6DC483}" srcOrd="0" destOrd="0" presId="urn:microsoft.com/office/officeart/2005/8/layout/cycle2"/>
    <dgm:cxn modelId="{473877E6-A2D1-4A4A-B95C-711FE01D2993}" type="presOf" srcId="{EC22FD24-55FA-470B-A11F-A2C02811CC71}" destId="{5B2B383F-D5E0-430F-AB46-55791D14B3FB}" srcOrd="1" destOrd="0" presId="urn:microsoft.com/office/officeart/2005/8/layout/cycle2"/>
    <dgm:cxn modelId="{6020CAE6-E682-4263-87D3-3757BDA5C5BB}" srcId="{F782ACB2-4612-4553-92E3-6A48A4C26154}" destId="{ED3E6817-CA99-4A92-9672-7767C60D3AFC}" srcOrd="18" destOrd="0" parTransId="{570B50CE-5E5F-492C-A6CE-FAA86B61FEE6}" sibTransId="{74E4A9B3-3139-47CD-AD62-A42D0EB3995C}"/>
    <dgm:cxn modelId="{43DA9AE7-A41A-4552-8904-334A5553E662}" type="presOf" srcId="{DF292957-65C8-4776-85F8-AE26E3681959}" destId="{C99B1DB8-B0AD-4FE5-84DC-CD9571D15F74}" srcOrd="0" destOrd="0" presId="urn:microsoft.com/office/officeart/2005/8/layout/cycle2"/>
    <dgm:cxn modelId="{F39EB4E7-811F-4A76-9E07-B02930E2E207}" type="presOf" srcId="{1A0C354F-E76C-464E-99A7-D2B04C140783}" destId="{BCCD1735-3374-4721-BEF9-11CCD9A2DD48}" srcOrd="0" destOrd="0" presId="urn:microsoft.com/office/officeart/2005/8/layout/cycle2"/>
    <dgm:cxn modelId="{42BFEDE7-59F9-44FA-8182-A67367F4865D}" type="presOf" srcId="{897CAD2D-F73B-470D-B77D-BCB32DA560D4}" destId="{CAB56CDA-741F-426D-8FE0-AE118C809475}" srcOrd="0" destOrd="0" presId="urn:microsoft.com/office/officeart/2005/8/layout/cycle2"/>
    <dgm:cxn modelId="{A9D73EE8-2A5A-4D9F-ADBA-FC0EE21E7500}" type="presOf" srcId="{6E35783B-B4B9-4AF3-BB68-EC2DB3060BE5}" destId="{80DBCA40-2BA0-486C-9739-9EB1943722FB}" srcOrd="1" destOrd="0" presId="urn:microsoft.com/office/officeart/2005/8/layout/cycle2"/>
    <dgm:cxn modelId="{B8C08AE8-1813-4F30-B598-4E8011D00D55}" type="presOf" srcId="{B5C9AB9C-C866-47C2-B79F-DC6148AB2159}" destId="{6CB910F7-627A-416A-9AE0-0E9818681229}" srcOrd="0" destOrd="0" presId="urn:microsoft.com/office/officeart/2005/8/layout/cycle2"/>
    <dgm:cxn modelId="{180DD6E9-0C93-446C-BB6B-42FA23CD322E}" type="presOf" srcId="{3ACAB2F6-3910-4D69-8736-C9991D30DB30}" destId="{7A362786-920B-4FB9-A3D5-D0E741B76071}" srcOrd="0" destOrd="0" presId="urn:microsoft.com/office/officeart/2005/8/layout/cycle2"/>
    <dgm:cxn modelId="{58B6E3EE-AF38-4B3B-B4C9-65A3A3F27758}" type="presOf" srcId="{897CAD2D-F73B-470D-B77D-BCB32DA560D4}" destId="{2B62F0BB-CB73-4B2D-A47A-2C1910C71ADC}" srcOrd="1" destOrd="0" presId="urn:microsoft.com/office/officeart/2005/8/layout/cycle2"/>
    <dgm:cxn modelId="{A6A2C6EF-2344-4C98-91E8-3B8CDC08BDAC}" type="presOf" srcId="{6E44D217-0802-4975-8DF8-F7C136B68DB7}" destId="{C6CA034B-BB5D-4252-9DC3-E07C2CEC1942}" srcOrd="0" destOrd="0" presId="urn:microsoft.com/office/officeart/2005/8/layout/cycle2"/>
    <dgm:cxn modelId="{9D607EF2-A57B-48FB-A084-AC211824023E}" type="presOf" srcId="{5DE56BE3-5DC5-48D1-BB0A-6EB62A83E2E3}" destId="{DEE6E533-E546-47B9-9D29-1053972B7A59}" srcOrd="1" destOrd="0" presId="urn:microsoft.com/office/officeart/2005/8/layout/cycle2"/>
    <dgm:cxn modelId="{12C38EF6-A2D9-4441-B7C7-2AD0408D165E}" srcId="{F782ACB2-4612-4553-92E3-6A48A4C26154}" destId="{E5184F2B-2C20-4D33-94A8-E6B381F2AA89}" srcOrd="34" destOrd="0" parTransId="{EA072171-E1D3-42D9-90FB-F6BF8A9DC275}" sibTransId="{CA1064A9-8743-41E2-AE44-DEDB5E26EACD}"/>
    <dgm:cxn modelId="{0828ACF6-63A7-45A5-B5D9-67980E542B37}" type="presOf" srcId="{F82F01E0-1BCF-432A-834D-D0718C225E79}" destId="{DB7E8DCC-E9E2-41AE-8FAC-BD770394B585}" srcOrd="0" destOrd="0" presId="urn:microsoft.com/office/officeart/2005/8/layout/cycle2"/>
    <dgm:cxn modelId="{2E4A59F8-4858-4321-B26C-379298664746}" srcId="{F782ACB2-4612-4553-92E3-6A48A4C26154}" destId="{57830796-B9E1-440E-A924-530949252A0A}" srcOrd="7" destOrd="0" parTransId="{2970FDF5-07A3-4B2A-9F1E-E547137C5FF2}" sibTransId="{672359C6-6889-48DE-9B06-BCF13E50CF81}"/>
    <dgm:cxn modelId="{73BDDAF8-CA5D-41DA-B22E-FFEBE752290B}" type="presOf" srcId="{5788DBF4-34B6-4C26-980E-7062BBC88091}" destId="{53824D7C-69E9-40B6-AD94-E66D57E17024}" srcOrd="0" destOrd="0" presId="urn:microsoft.com/office/officeart/2005/8/layout/cycle2"/>
    <dgm:cxn modelId="{BC395FF9-F4E2-4FBF-92E4-2B7C2E92E522}" type="presOf" srcId="{9EC183D0-3CE1-4A18-882B-49A4F305FE23}" destId="{07EB8474-810E-4E8A-BE93-02F62BBDD45D}" srcOrd="0" destOrd="0" presId="urn:microsoft.com/office/officeart/2005/8/layout/cycle2"/>
    <dgm:cxn modelId="{31E44BFB-4076-4F2C-BCE9-6C4E28F7D6FF}" type="presOf" srcId="{CA72D8A3-9D41-4F98-98F7-F56B1CBA674F}" destId="{EDD308D6-556F-4E65-A02C-12C45C150755}" srcOrd="0" destOrd="0" presId="urn:microsoft.com/office/officeart/2005/8/layout/cycle2"/>
    <dgm:cxn modelId="{26F03CFE-664C-46CE-9EC9-4D9EAEAA23F5}" srcId="{F782ACB2-4612-4553-92E3-6A48A4C26154}" destId="{1BCBAE4C-8C90-4307-A8B1-A7F25B803D11}" srcOrd="9" destOrd="0" parTransId="{BDE3C914-1C3F-4AE1-8A4A-0399F6859853}" sibTransId="{9E68FA1B-32E4-4D3A-BDA9-F245DF7037EF}"/>
    <dgm:cxn modelId="{71745226-BB0C-478E-B97D-123B518F48C6}" type="presParOf" srcId="{579EF5EA-2842-4ADF-99C3-1421009C0FB3}" destId="{5A44537F-E502-484A-B54C-161A75387D52}" srcOrd="0" destOrd="0" presId="urn:microsoft.com/office/officeart/2005/8/layout/cycle2"/>
    <dgm:cxn modelId="{D13577A9-EC48-415A-9F7C-71806A637547}" type="presParOf" srcId="{579EF5EA-2842-4ADF-99C3-1421009C0FB3}" destId="{BCCD1735-3374-4721-BEF9-11CCD9A2DD48}" srcOrd="1" destOrd="0" presId="urn:microsoft.com/office/officeart/2005/8/layout/cycle2"/>
    <dgm:cxn modelId="{B4721CCD-4DD7-4553-B307-A0D4FF63FD02}" type="presParOf" srcId="{BCCD1735-3374-4721-BEF9-11CCD9A2DD48}" destId="{5207087E-FC7B-4DE7-941A-D0D7D77D43CA}" srcOrd="0" destOrd="0" presId="urn:microsoft.com/office/officeart/2005/8/layout/cycle2"/>
    <dgm:cxn modelId="{E808BD6F-73C8-4BDA-BBCB-BCEFEBB17293}" type="presParOf" srcId="{579EF5EA-2842-4ADF-99C3-1421009C0FB3}" destId="{B0608ED5-E7DC-4C39-8859-B8C85F521F9C}" srcOrd="2" destOrd="0" presId="urn:microsoft.com/office/officeart/2005/8/layout/cycle2"/>
    <dgm:cxn modelId="{AA119B8B-9D1A-49CB-A545-B011762B6A6A}" type="presParOf" srcId="{579EF5EA-2842-4ADF-99C3-1421009C0FB3}" destId="{E212FFF4-9223-45FB-8A97-08FC78EC227F}" srcOrd="3" destOrd="0" presId="urn:microsoft.com/office/officeart/2005/8/layout/cycle2"/>
    <dgm:cxn modelId="{236FE63D-9B34-417C-9ADF-1F8405732DA4}" type="presParOf" srcId="{E212FFF4-9223-45FB-8A97-08FC78EC227F}" destId="{1FA59E5A-50A4-47E4-96D2-6EF9AAAC1164}" srcOrd="0" destOrd="0" presId="urn:microsoft.com/office/officeart/2005/8/layout/cycle2"/>
    <dgm:cxn modelId="{14841847-226F-4686-AA96-DFCC04AA573C}" type="presParOf" srcId="{579EF5EA-2842-4ADF-99C3-1421009C0FB3}" destId="{3B48658E-4174-41EC-ADC5-04F09B98E8AE}" srcOrd="4" destOrd="0" presId="urn:microsoft.com/office/officeart/2005/8/layout/cycle2"/>
    <dgm:cxn modelId="{4B64CA60-DADC-4DFB-A603-744339FB501F}" type="presParOf" srcId="{579EF5EA-2842-4ADF-99C3-1421009C0FB3}" destId="{7E28017C-69F1-4CCF-A6D7-885616A2628E}" srcOrd="5" destOrd="0" presId="urn:microsoft.com/office/officeart/2005/8/layout/cycle2"/>
    <dgm:cxn modelId="{ACAB7DD6-AFEB-4EB3-BC12-F48035A3517E}" type="presParOf" srcId="{7E28017C-69F1-4CCF-A6D7-885616A2628E}" destId="{DEE6E533-E546-47B9-9D29-1053972B7A59}" srcOrd="0" destOrd="0" presId="urn:microsoft.com/office/officeart/2005/8/layout/cycle2"/>
    <dgm:cxn modelId="{32776DB5-0B67-4601-AA60-C90C4823C583}" type="presParOf" srcId="{579EF5EA-2842-4ADF-99C3-1421009C0FB3}" destId="{4B6FF1D5-139C-4A9E-BE2A-C9C2976A9B90}" srcOrd="6" destOrd="0" presId="urn:microsoft.com/office/officeart/2005/8/layout/cycle2"/>
    <dgm:cxn modelId="{819BD1C3-F9F9-4FF2-8CD2-710CCAE36FA2}" type="presParOf" srcId="{579EF5EA-2842-4ADF-99C3-1421009C0FB3}" destId="{E231C36B-28CA-4A1A-A65A-7FC8C917C670}" srcOrd="7" destOrd="0" presId="urn:microsoft.com/office/officeart/2005/8/layout/cycle2"/>
    <dgm:cxn modelId="{B317DB46-93D8-4CF1-8A54-E59796AFA275}" type="presParOf" srcId="{E231C36B-28CA-4A1A-A65A-7FC8C917C670}" destId="{0F935747-2475-4B54-A4BD-D00DA4235B83}" srcOrd="0" destOrd="0" presId="urn:microsoft.com/office/officeart/2005/8/layout/cycle2"/>
    <dgm:cxn modelId="{59ACF5EB-ED98-4E00-9D24-DE67C73912D8}" type="presParOf" srcId="{579EF5EA-2842-4ADF-99C3-1421009C0FB3}" destId="{5955EC28-6A5B-4854-97FD-56BF004F7A93}" srcOrd="8" destOrd="0" presId="urn:microsoft.com/office/officeart/2005/8/layout/cycle2"/>
    <dgm:cxn modelId="{A0BED06D-1F6C-49B4-BD42-C0930E57EEE9}" type="presParOf" srcId="{579EF5EA-2842-4ADF-99C3-1421009C0FB3}" destId="{7418C013-9F65-49B4-8AB4-02A8A7E8B2B1}" srcOrd="9" destOrd="0" presId="urn:microsoft.com/office/officeart/2005/8/layout/cycle2"/>
    <dgm:cxn modelId="{298E4F0E-AF73-4014-B628-DB0D3236990B}" type="presParOf" srcId="{7418C013-9F65-49B4-8AB4-02A8A7E8B2B1}" destId="{DCCECA40-1E8E-4612-B823-692DCCBD1EA3}" srcOrd="0" destOrd="0" presId="urn:microsoft.com/office/officeart/2005/8/layout/cycle2"/>
    <dgm:cxn modelId="{24A1E95C-54FE-4161-BAE9-CA0D34AF349A}" type="presParOf" srcId="{579EF5EA-2842-4ADF-99C3-1421009C0FB3}" destId="{C8C314CB-BC52-4B5D-9A9E-2549904458B0}" srcOrd="10" destOrd="0" presId="urn:microsoft.com/office/officeart/2005/8/layout/cycle2"/>
    <dgm:cxn modelId="{5CAB8409-3BEC-43F0-9667-A63B11F9C66A}" type="presParOf" srcId="{579EF5EA-2842-4ADF-99C3-1421009C0FB3}" destId="{8D184F9F-78A9-45D9-9804-0F8032DE26A6}" srcOrd="11" destOrd="0" presId="urn:microsoft.com/office/officeart/2005/8/layout/cycle2"/>
    <dgm:cxn modelId="{E6A28F07-BBA9-496F-916B-87E9828AB733}" type="presParOf" srcId="{8D184F9F-78A9-45D9-9804-0F8032DE26A6}" destId="{C8C1E075-9C61-4E77-BBAB-A2307E2F9662}" srcOrd="0" destOrd="0" presId="urn:microsoft.com/office/officeart/2005/8/layout/cycle2"/>
    <dgm:cxn modelId="{6D7D4EB6-2C65-4113-BF4A-0FB4080CD411}" type="presParOf" srcId="{579EF5EA-2842-4ADF-99C3-1421009C0FB3}" destId="{18E08B15-C0D9-4DCD-9841-29CB326A1D96}" srcOrd="12" destOrd="0" presId="urn:microsoft.com/office/officeart/2005/8/layout/cycle2"/>
    <dgm:cxn modelId="{2F05C2F0-B7EE-4BD5-BD26-3760D9EE34F8}" type="presParOf" srcId="{579EF5EA-2842-4ADF-99C3-1421009C0FB3}" destId="{7D136A40-4E7A-4E9A-9C18-C15FEB3E9255}" srcOrd="13" destOrd="0" presId="urn:microsoft.com/office/officeart/2005/8/layout/cycle2"/>
    <dgm:cxn modelId="{1BAD8D7E-AE46-4995-8CA7-97C0A4157CB3}" type="presParOf" srcId="{7D136A40-4E7A-4E9A-9C18-C15FEB3E9255}" destId="{6C5B256C-6505-4283-9CD0-6230D6E52DC7}" srcOrd="0" destOrd="0" presId="urn:microsoft.com/office/officeart/2005/8/layout/cycle2"/>
    <dgm:cxn modelId="{CECA608C-3ED8-4A8A-9B30-B32EF8BC36A0}" type="presParOf" srcId="{579EF5EA-2842-4ADF-99C3-1421009C0FB3}" destId="{09497094-52B8-416E-9902-37FB4C94E7F2}" srcOrd="14" destOrd="0" presId="urn:microsoft.com/office/officeart/2005/8/layout/cycle2"/>
    <dgm:cxn modelId="{CF287412-B9FD-453C-8F07-D487458D69FE}" type="presParOf" srcId="{579EF5EA-2842-4ADF-99C3-1421009C0FB3}" destId="{260B842C-BA56-4835-9181-EEB1DAD49F6C}" srcOrd="15" destOrd="0" presId="urn:microsoft.com/office/officeart/2005/8/layout/cycle2"/>
    <dgm:cxn modelId="{32A78327-EC8A-4807-A229-3E282F263506}" type="presParOf" srcId="{260B842C-BA56-4835-9181-EEB1DAD49F6C}" destId="{9195B8AE-7F75-4B45-A773-A3DB3F151B7F}" srcOrd="0" destOrd="0" presId="urn:microsoft.com/office/officeart/2005/8/layout/cycle2"/>
    <dgm:cxn modelId="{AD3DE1A0-228A-47DE-BE1A-527CCD31EA94}" type="presParOf" srcId="{579EF5EA-2842-4ADF-99C3-1421009C0FB3}" destId="{07EB8474-810E-4E8A-BE93-02F62BBDD45D}" srcOrd="16" destOrd="0" presId="urn:microsoft.com/office/officeart/2005/8/layout/cycle2"/>
    <dgm:cxn modelId="{173FFB08-23F8-48DF-B702-BB2E5C3DD5B2}" type="presParOf" srcId="{579EF5EA-2842-4ADF-99C3-1421009C0FB3}" destId="{ADC3AC42-E194-4C29-8A28-ABEC2168A2B9}" srcOrd="17" destOrd="0" presId="urn:microsoft.com/office/officeart/2005/8/layout/cycle2"/>
    <dgm:cxn modelId="{EE37750F-099E-4C59-AAF2-DC16085D1220}" type="presParOf" srcId="{ADC3AC42-E194-4C29-8A28-ABEC2168A2B9}" destId="{FFA97E59-6B24-429C-9B6D-8968FB096363}" srcOrd="0" destOrd="0" presId="urn:microsoft.com/office/officeart/2005/8/layout/cycle2"/>
    <dgm:cxn modelId="{5EAB2ECF-0F07-41A2-92B9-3906C5C81695}" type="presParOf" srcId="{579EF5EA-2842-4ADF-99C3-1421009C0FB3}" destId="{38A7A843-117D-4A8F-B652-3F637D1BA054}" srcOrd="18" destOrd="0" presId="urn:microsoft.com/office/officeart/2005/8/layout/cycle2"/>
    <dgm:cxn modelId="{D3239D27-04A3-47DC-8F58-A59151ED2C13}" type="presParOf" srcId="{579EF5EA-2842-4ADF-99C3-1421009C0FB3}" destId="{24192AE1-AC5A-408F-93E2-35778550FA02}" srcOrd="19" destOrd="0" presId="urn:microsoft.com/office/officeart/2005/8/layout/cycle2"/>
    <dgm:cxn modelId="{B5802B6E-33E9-4BD1-AEDA-4AC08AF93E94}" type="presParOf" srcId="{24192AE1-AC5A-408F-93E2-35778550FA02}" destId="{9DB23D75-0980-4D96-93A1-727F2883C95B}" srcOrd="0" destOrd="0" presId="urn:microsoft.com/office/officeart/2005/8/layout/cycle2"/>
    <dgm:cxn modelId="{272E234D-B62C-4386-B866-9FA7E6F45F82}" type="presParOf" srcId="{579EF5EA-2842-4ADF-99C3-1421009C0FB3}" destId="{1791F869-F782-403E-9EEE-8485296AB1DC}" srcOrd="20" destOrd="0" presId="urn:microsoft.com/office/officeart/2005/8/layout/cycle2"/>
    <dgm:cxn modelId="{BC000783-1ABE-455C-ABED-6FEECAEA7D34}" type="presParOf" srcId="{579EF5EA-2842-4ADF-99C3-1421009C0FB3}" destId="{EDD308D6-556F-4E65-A02C-12C45C150755}" srcOrd="21" destOrd="0" presId="urn:microsoft.com/office/officeart/2005/8/layout/cycle2"/>
    <dgm:cxn modelId="{0F06E832-BBE1-4738-B5CB-0022BE10E916}" type="presParOf" srcId="{EDD308D6-556F-4E65-A02C-12C45C150755}" destId="{0622AEEF-FEE1-41CF-A694-BB87DF404F74}" srcOrd="0" destOrd="0" presId="urn:microsoft.com/office/officeart/2005/8/layout/cycle2"/>
    <dgm:cxn modelId="{AED58CE5-AEA7-4530-8B50-B694C2396FD6}" type="presParOf" srcId="{579EF5EA-2842-4ADF-99C3-1421009C0FB3}" destId="{FB762D63-E97E-4D71-BE53-DE8DBC2C1724}" srcOrd="22" destOrd="0" presId="urn:microsoft.com/office/officeart/2005/8/layout/cycle2"/>
    <dgm:cxn modelId="{303E69EB-4CBC-477D-9F62-DA0070F8E565}" type="presParOf" srcId="{579EF5EA-2842-4ADF-99C3-1421009C0FB3}" destId="{EC905E59-477F-4D62-B2EE-61B86BF0663B}" srcOrd="23" destOrd="0" presId="urn:microsoft.com/office/officeart/2005/8/layout/cycle2"/>
    <dgm:cxn modelId="{3FED51F1-1B8D-4167-BE3E-2C6ED399A461}" type="presParOf" srcId="{EC905E59-477F-4D62-B2EE-61B86BF0663B}" destId="{0C7C01B0-8BE9-4115-9C55-5F785CB9F95D}" srcOrd="0" destOrd="0" presId="urn:microsoft.com/office/officeart/2005/8/layout/cycle2"/>
    <dgm:cxn modelId="{23A7B17A-CA9F-4407-BF80-23D3EE67AC37}" type="presParOf" srcId="{579EF5EA-2842-4ADF-99C3-1421009C0FB3}" destId="{96947AF0-965B-4F9B-B692-11B522E20C19}" srcOrd="24" destOrd="0" presId="urn:microsoft.com/office/officeart/2005/8/layout/cycle2"/>
    <dgm:cxn modelId="{9F7DBB26-4115-41F5-9A54-AF94676DB852}" type="presParOf" srcId="{579EF5EA-2842-4ADF-99C3-1421009C0FB3}" destId="{C5631367-2D87-4B2B-B2C5-CE6B323DF7FA}" srcOrd="25" destOrd="0" presId="urn:microsoft.com/office/officeart/2005/8/layout/cycle2"/>
    <dgm:cxn modelId="{9AD19767-C4E6-46B4-BF40-432C0B823217}" type="presParOf" srcId="{C5631367-2D87-4B2B-B2C5-CE6B323DF7FA}" destId="{5EB0D98E-0F20-43A6-80D5-B3B233B0809C}" srcOrd="0" destOrd="0" presId="urn:microsoft.com/office/officeart/2005/8/layout/cycle2"/>
    <dgm:cxn modelId="{BDDE50AF-1EEA-47BD-9995-EB7B47B3BF66}" type="presParOf" srcId="{579EF5EA-2842-4ADF-99C3-1421009C0FB3}" destId="{55735BFC-D4F1-4100-BCD7-BD7015A20F24}" srcOrd="26" destOrd="0" presId="urn:microsoft.com/office/officeart/2005/8/layout/cycle2"/>
    <dgm:cxn modelId="{D423146B-6FB4-4936-9B50-13E76E984DF7}" type="presParOf" srcId="{579EF5EA-2842-4ADF-99C3-1421009C0FB3}" destId="{DE861B79-D5E8-45CE-B3D7-7B4663C08343}" srcOrd="27" destOrd="0" presId="urn:microsoft.com/office/officeart/2005/8/layout/cycle2"/>
    <dgm:cxn modelId="{37C3E9BA-F845-428A-A4E9-A3455981DD7C}" type="presParOf" srcId="{DE861B79-D5E8-45CE-B3D7-7B4663C08343}" destId="{580499F6-BF8C-4CF2-8E19-422B1FEA8F54}" srcOrd="0" destOrd="0" presId="urn:microsoft.com/office/officeart/2005/8/layout/cycle2"/>
    <dgm:cxn modelId="{F6D17A69-60E3-492B-A53B-614C55E9227B}" type="presParOf" srcId="{579EF5EA-2842-4ADF-99C3-1421009C0FB3}" destId="{B163F2E1-C224-4C1F-8BF1-B257F8DA90F1}" srcOrd="28" destOrd="0" presId="urn:microsoft.com/office/officeart/2005/8/layout/cycle2"/>
    <dgm:cxn modelId="{EF3F2129-D891-460D-A8CB-F662DCDE91F2}" type="presParOf" srcId="{579EF5EA-2842-4ADF-99C3-1421009C0FB3}" destId="{28C21F8D-7890-436C-ABC3-A76D9C048DC6}" srcOrd="29" destOrd="0" presId="urn:microsoft.com/office/officeart/2005/8/layout/cycle2"/>
    <dgm:cxn modelId="{3713699F-C26D-493C-8818-1DF1A51BA2BD}" type="presParOf" srcId="{28C21F8D-7890-436C-ABC3-A76D9C048DC6}" destId="{5D40974C-DFE4-484E-A2B9-E3E4D2DEBED9}" srcOrd="0" destOrd="0" presId="urn:microsoft.com/office/officeart/2005/8/layout/cycle2"/>
    <dgm:cxn modelId="{729DB2D3-300B-4F3F-ACC8-84A8EBBA18C9}" type="presParOf" srcId="{579EF5EA-2842-4ADF-99C3-1421009C0FB3}" destId="{B297DBDA-41C8-403B-A287-2DE0B2B2F734}" srcOrd="30" destOrd="0" presId="urn:microsoft.com/office/officeart/2005/8/layout/cycle2"/>
    <dgm:cxn modelId="{5B4C4FAE-9A3A-47F1-9BBD-B580A2D947E1}" type="presParOf" srcId="{579EF5EA-2842-4ADF-99C3-1421009C0FB3}" destId="{6CB910F7-627A-416A-9AE0-0E9818681229}" srcOrd="31" destOrd="0" presId="urn:microsoft.com/office/officeart/2005/8/layout/cycle2"/>
    <dgm:cxn modelId="{B2F95C99-8AEE-4EE5-950B-C4A358F17CF4}" type="presParOf" srcId="{6CB910F7-627A-416A-9AE0-0E9818681229}" destId="{DD733C23-EA87-4BF0-821E-87250C1EEDBA}" srcOrd="0" destOrd="0" presId="urn:microsoft.com/office/officeart/2005/8/layout/cycle2"/>
    <dgm:cxn modelId="{71432140-8D1D-4AF6-8942-E7283C88F501}" type="presParOf" srcId="{579EF5EA-2842-4ADF-99C3-1421009C0FB3}" destId="{C99B1DB8-B0AD-4FE5-84DC-CD9571D15F74}" srcOrd="32" destOrd="0" presId="urn:microsoft.com/office/officeart/2005/8/layout/cycle2"/>
    <dgm:cxn modelId="{872B4BDE-C1CE-46F9-8C09-FF71D543660D}" type="presParOf" srcId="{579EF5EA-2842-4ADF-99C3-1421009C0FB3}" destId="{2EBD388A-825F-4832-8A74-827A6C7E3368}" srcOrd="33" destOrd="0" presId="urn:microsoft.com/office/officeart/2005/8/layout/cycle2"/>
    <dgm:cxn modelId="{6422DE59-E5B8-4EA8-BC1D-626DFAF1FAB4}" type="presParOf" srcId="{2EBD388A-825F-4832-8A74-827A6C7E3368}" destId="{2B64C12D-7C38-4E3C-BB67-21E0181FD51F}" srcOrd="0" destOrd="0" presId="urn:microsoft.com/office/officeart/2005/8/layout/cycle2"/>
    <dgm:cxn modelId="{4AB58937-D45E-4C88-8E54-55EB7D402D59}" type="presParOf" srcId="{579EF5EA-2842-4ADF-99C3-1421009C0FB3}" destId="{54435782-E9E7-4F85-8EE9-B762378628C5}" srcOrd="34" destOrd="0" presId="urn:microsoft.com/office/officeart/2005/8/layout/cycle2"/>
    <dgm:cxn modelId="{48D2938E-A59A-4D4C-B91B-B48F7A96F073}" type="presParOf" srcId="{579EF5EA-2842-4ADF-99C3-1421009C0FB3}" destId="{2EA5A0E0-D734-4B00-A1FA-65E8CB15031C}" srcOrd="35" destOrd="0" presId="urn:microsoft.com/office/officeart/2005/8/layout/cycle2"/>
    <dgm:cxn modelId="{EC8F7049-D4B6-4223-BACB-207EA8EC5943}" type="presParOf" srcId="{2EA5A0E0-D734-4B00-A1FA-65E8CB15031C}" destId="{3966764B-E5F3-4CFC-A881-5984C06723CB}" srcOrd="0" destOrd="0" presId="urn:microsoft.com/office/officeart/2005/8/layout/cycle2"/>
    <dgm:cxn modelId="{B4238524-7A21-49C9-89D9-AE8008AC53FD}" type="presParOf" srcId="{579EF5EA-2842-4ADF-99C3-1421009C0FB3}" destId="{CDE86F57-8E75-4885-99A7-4D78278841E9}" srcOrd="36" destOrd="0" presId="urn:microsoft.com/office/officeart/2005/8/layout/cycle2"/>
    <dgm:cxn modelId="{8DF579BF-2810-4EFD-BEA5-5DCFA86A5DFC}" type="presParOf" srcId="{579EF5EA-2842-4ADF-99C3-1421009C0FB3}" destId="{A0769171-C666-4FF2-B3B0-56A5612FFB02}" srcOrd="37" destOrd="0" presId="urn:microsoft.com/office/officeart/2005/8/layout/cycle2"/>
    <dgm:cxn modelId="{6834C0EB-4EED-46CC-A8AB-20BD8B4AF279}" type="presParOf" srcId="{A0769171-C666-4FF2-B3B0-56A5612FFB02}" destId="{7B2C094D-5B84-400D-88A5-467C86404646}" srcOrd="0" destOrd="0" presId="urn:microsoft.com/office/officeart/2005/8/layout/cycle2"/>
    <dgm:cxn modelId="{CB9FCC4D-D038-4D48-8C13-AB6231154FAF}" type="presParOf" srcId="{579EF5EA-2842-4ADF-99C3-1421009C0FB3}" destId="{9DEC7CBC-8051-4551-94AA-2377EFF8A353}" srcOrd="38" destOrd="0" presId="urn:microsoft.com/office/officeart/2005/8/layout/cycle2"/>
    <dgm:cxn modelId="{2C2C59E0-138B-4FE8-A0CA-6E462DF8F1F9}" type="presParOf" srcId="{579EF5EA-2842-4ADF-99C3-1421009C0FB3}" destId="{83D03F91-A8FE-4A56-A9F0-21F8696B64A1}" srcOrd="39" destOrd="0" presId="urn:microsoft.com/office/officeart/2005/8/layout/cycle2"/>
    <dgm:cxn modelId="{676A6303-48AA-42DB-9E69-79DC941B652C}" type="presParOf" srcId="{83D03F91-A8FE-4A56-A9F0-21F8696B64A1}" destId="{A52815B2-9F64-4E57-9CA8-0D6C5ACB4DE9}" srcOrd="0" destOrd="0" presId="urn:microsoft.com/office/officeart/2005/8/layout/cycle2"/>
    <dgm:cxn modelId="{7EC8972A-AAB0-4FE1-A08A-AF6CA5B6C218}" type="presParOf" srcId="{579EF5EA-2842-4ADF-99C3-1421009C0FB3}" destId="{D9F7CAE3-C01B-4758-A92D-BE4DEABF1CC9}" srcOrd="40" destOrd="0" presId="urn:microsoft.com/office/officeart/2005/8/layout/cycle2"/>
    <dgm:cxn modelId="{ABE6CEDD-A233-41C6-B781-0FFFDE3C13FB}" type="presParOf" srcId="{579EF5EA-2842-4ADF-99C3-1421009C0FB3}" destId="{6FDF4861-3D9E-4C44-8A76-CB261CA08A3D}" srcOrd="41" destOrd="0" presId="urn:microsoft.com/office/officeart/2005/8/layout/cycle2"/>
    <dgm:cxn modelId="{8D7C794F-31D4-4ADD-B5F9-20280457446D}" type="presParOf" srcId="{6FDF4861-3D9E-4C44-8A76-CB261CA08A3D}" destId="{852FF442-59AB-47FA-976D-352D933D04DA}" srcOrd="0" destOrd="0" presId="urn:microsoft.com/office/officeart/2005/8/layout/cycle2"/>
    <dgm:cxn modelId="{DC06D566-805F-404D-8B2E-C9AEBD403D74}" type="presParOf" srcId="{579EF5EA-2842-4ADF-99C3-1421009C0FB3}" destId="{6EBA7549-78C0-447A-A63C-4A8563F87F58}" srcOrd="42" destOrd="0" presId="urn:microsoft.com/office/officeart/2005/8/layout/cycle2"/>
    <dgm:cxn modelId="{E249506F-DCEC-4985-9E6E-75BCF222D380}" type="presParOf" srcId="{579EF5EA-2842-4ADF-99C3-1421009C0FB3}" destId="{F7AC09C3-F9FA-4334-9744-58F7A351FD8B}" srcOrd="43" destOrd="0" presId="urn:microsoft.com/office/officeart/2005/8/layout/cycle2"/>
    <dgm:cxn modelId="{94F84AAC-3798-43A0-A3BD-CDD50C26A65D}" type="presParOf" srcId="{F7AC09C3-F9FA-4334-9744-58F7A351FD8B}" destId="{301FE2EF-9FED-451A-9979-7EA2CEC731F6}" srcOrd="0" destOrd="0" presId="urn:microsoft.com/office/officeart/2005/8/layout/cycle2"/>
    <dgm:cxn modelId="{04F54335-F595-46D8-A568-9008D83B0280}" type="presParOf" srcId="{579EF5EA-2842-4ADF-99C3-1421009C0FB3}" destId="{DB7E8DCC-E9E2-41AE-8FAC-BD770394B585}" srcOrd="44" destOrd="0" presId="urn:microsoft.com/office/officeart/2005/8/layout/cycle2"/>
    <dgm:cxn modelId="{38D2B6F1-76C0-49DA-8C1B-D8BF73D71D1F}" type="presParOf" srcId="{579EF5EA-2842-4ADF-99C3-1421009C0FB3}" destId="{FC934B90-2FD7-4C78-BC82-6495CAA54F71}" srcOrd="45" destOrd="0" presId="urn:microsoft.com/office/officeart/2005/8/layout/cycle2"/>
    <dgm:cxn modelId="{9717705E-58FE-4662-89C9-91BF3A970DF0}" type="presParOf" srcId="{FC934B90-2FD7-4C78-BC82-6495CAA54F71}" destId="{F31A80A4-265E-4576-A76C-69F7407682D5}" srcOrd="0" destOrd="0" presId="urn:microsoft.com/office/officeart/2005/8/layout/cycle2"/>
    <dgm:cxn modelId="{D6740E54-8698-493C-BEEA-6DA1F2D65D9C}" type="presParOf" srcId="{579EF5EA-2842-4ADF-99C3-1421009C0FB3}" destId="{7FBA136C-815F-4FB3-A797-A7F155D00FEA}" srcOrd="46" destOrd="0" presId="urn:microsoft.com/office/officeart/2005/8/layout/cycle2"/>
    <dgm:cxn modelId="{C2F4338E-FF94-485C-A6BC-38F39E7B4604}" type="presParOf" srcId="{579EF5EA-2842-4ADF-99C3-1421009C0FB3}" destId="{7A5C7786-EEB7-4840-8AB2-E617DD766E4C}" srcOrd="47" destOrd="0" presId="urn:microsoft.com/office/officeart/2005/8/layout/cycle2"/>
    <dgm:cxn modelId="{A784A94C-C939-4159-BC6E-6CB498B1B7FF}" type="presParOf" srcId="{7A5C7786-EEB7-4840-8AB2-E617DD766E4C}" destId="{80DBCA40-2BA0-486C-9739-9EB1943722FB}" srcOrd="0" destOrd="0" presId="urn:microsoft.com/office/officeart/2005/8/layout/cycle2"/>
    <dgm:cxn modelId="{42CCF1C0-4204-4F08-B5DF-600525B94459}" type="presParOf" srcId="{579EF5EA-2842-4ADF-99C3-1421009C0FB3}" destId="{2B3C09D0-6E4A-4698-ADBA-7CF55040E0C7}" srcOrd="48" destOrd="0" presId="urn:microsoft.com/office/officeart/2005/8/layout/cycle2"/>
    <dgm:cxn modelId="{D90BC0AC-F465-4B4C-AA88-BAD7FC33A176}" type="presParOf" srcId="{579EF5EA-2842-4ADF-99C3-1421009C0FB3}" destId="{0B3E9032-3902-463F-B436-0798A35C9EC5}" srcOrd="49" destOrd="0" presId="urn:microsoft.com/office/officeart/2005/8/layout/cycle2"/>
    <dgm:cxn modelId="{FEF37EBF-D435-4C65-8BC2-407F099BD30F}" type="presParOf" srcId="{0B3E9032-3902-463F-B436-0798A35C9EC5}" destId="{41C60BCC-727D-4ED3-BAEB-DB60AA9900A9}" srcOrd="0" destOrd="0" presId="urn:microsoft.com/office/officeart/2005/8/layout/cycle2"/>
    <dgm:cxn modelId="{07BAFE9F-3D12-4E0E-B5AA-EB248871C48E}" type="presParOf" srcId="{579EF5EA-2842-4ADF-99C3-1421009C0FB3}" destId="{C6CA034B-BB5D-4252-9DC3-E07C2CEC1942}" srcOrd="50" destOrd="0" presId="urn:microsoft.com/office/officeart/2005/8/layout/cycle2"/>
    <dgm:cxn modelId="{2673D148-6DA6-4BF0-AA22-C570A21D2026}" type="presParOf" srcId="{579EF5EA-2842-4ADF-99C3-1421009C0FB3}" destId="{2F327EB4-0D8B-437E-BB14-A326EA173FCC}" srcOrd="51" destOrd="0" presId="urn:microsoft.com/office/officeart/2005/8/layout/cycle2"/>
    <dgm:cxn modelId="{838C3FC0-4E3F-4E11-A29C-692FD16AA11C}" type="presParOf" srcId="{2F327EB4-0D8B-437E-BB14-A326EA173FCC}" destId="{8F52B59F-72EA-4EF4-A000-71393DE3DC97}" srcOrd="0" destOrd="0" presId="urn:microsoft.com/office/officeart/2005/8/layout/cycle2"/>
    <dgm:cxn modelId="{20023B17-ACC2-4333-BF5C-E920E547CE78}" type="presParOf" srcId="{579EF5EA-2842-4ADF-99C3-1421009C0FB3}" destId="{F6AE7F32-FC05-4DDA-BB7B-30B31779479C}" srcOrd="52" destOrd="0" presId="urn:microsoft.com/office/officeart/2005/8/layout/cycle2"/>
    <dgm:cxn modelId="{C5148CDB-A653-48EA-85D2-36CBBF342F88}" type="presParOf" srcId="{579EF5EA-2842-4ADF-99C3-1421009C0FB3}" destId="{F42AD80F-3B21-49F3-AF59-01D5F6EE69F1}" srcOrd="53" destOrd="0" presId="urn:microsoft.com/office/officeart/2005/8/layout/cycle2"/>
    <dgm:cxn modelId="{8D75AF66-A61F-4938-91BC-A5A8077EE064}" type="presParOf" srcId="{F42AD80F-3B21-49F3-AF59-01D5F6EE69F1}" destId="{DFB70AE1-87B4-46C7-811D-3E9A3D4D6EC9}" srcOrd="0" destOrd="0" presId="urn:microsoft.com/office/officeart/2005/8/layout/cycle2"/>
    <dgm:cxn modelId="{FC91D00C-CBD7-4971-82AE-3C83B6D62A17}" type="presParOf" srcId="{579EF5EA-2842-4ADF-99C3-1421009C0FB3}" destId="{E4F5DE49-5EAA-4300-BD85-3AA32446283C}" srcOrd="54" destOrd="0" presId="urn:microsoft.com/office/officeart/2005/8/layout/cycle2"/>
    <dgm:cxn modelId="{E78B212B-D0E4-4EBF-A113-5FDA357E3F96}" type="presParOf" srcId="{579EF5EA-2842-4ADF-99C3-1421009C0FB3}" destId="{57712E5B-8311-41F2-83BF-40C44B82FD56}" srcOrd="55" destOrd="0" presId="urn:microsoft.com/office/officeart/2005/8/layout/cycle2"/>
    <dgm:cxn modelId="{851CBE3E-0F07-4571-BC58-9D22EB4B364D}" type="presParOf" srcId="{57712E5B-8311-41F2-83BF-40C44B82FD56}" destId="{2DC22DE9-0245-4601-955D-E63A8C38947B}" srcOrd="0" destOrd="0" presId="urn:microsoft.com/office/officeart/2005/8/layout/cycle2"/>
    <dgm:cxn modelId="{7A42DD75-436B-49CE-A66C-822C966A430A}" type="presParOf" srcId="{579EF5EA-2842-4ADF-99C3-1421009C0FB3}" destId="{53824D7C-69E9-40B6-AD94-E66D57E17024}" srcOrd="56" destOrd="0" presId="urn:microsoft.com/office/officeart/2005/8/layout/cycle2"/>
    <dgm:cxn modelId="{0DF13957-580C-4A4E-BB8C-6677C6A3B2F5}" type="presParOf" srcId="{579EF5EA-2842-4ADF-99C3-1421009C0FB3}" destId="{4DDD9E11-A1D1-4D9F-87CF-21775FA03FD4}" srcOrd="57" destOrd="0" presId="urn:microsoft.com/office/officeart/2005/8/layout/cycle2"/>
    <dgm:cxn modelId="{2592DBAC-86E2-4752-940E-EE94B771A75A}" type="presParOf" srcId="{4DDD9E11-A1D1-4D9F-87CF-21775FA03FD4}" destId="{F7742949-FB63-485F-95AF-5E8D1E6F236A}" srcOrd="0" destOrd="0" presId="urn:microsoft.com/office/officeart/2005/8/layout/cycle2"/>
    <dgm:cxn modelId="{94511726-B23C-4D09-953C-E18C489DF397}" type="presParOf" srcId="{579EF5EA-2842-4ADF-99C3-1421009C0FB3}" destId="{22041FD6-89BD-4BF2-9B99-B97F36E2E1FB}" srcOrd="58" destOrd="0" presId="urn:microsoft.com/office/officeart/2005/8/layout/cycle2"/>
    <dgm:cxn modelId="{235CA743-9E36-4CA4-B51B-081D41A68D9A}" type="presParOf" srcId="{579EF5EA-2842-4ADF-99C3-1421009C0FB3}" destId="{B8E405CF-5FB0-4931-A03D-9BF304E6CDDA}" srcOrd="59" destOrd="0" presId="urn:microsoft.com/office/officeart/2005/8/layout/cycle2"/>
    <dgm:cxn modelId="{479F7B06-BEEF-4C2E-82A5-A4E9A8897000}" type="presParOf" srcId="{B8E405CF-5FB0-4931-A03D-9BF304E6CDDA}" destId="{0C0A4302-AC90-49E1-80BE-523B58A2D864}" srcOrd="0" destOrd="0" presId="urn:microsoft.com/office/officeart/2005/8/layout/cycle2"/>
    <dgm:cxn modelId="{5F0A9FB9-8D31-401A-ABA1-5AC985720070}" type="presParOf" srcId="{579EF5EA-2842-4ADF-99C3-1421009C0FB3}" destId="{4346925A-37EB-4BB6-B0D1-0007EC3DF63B}" srcOrd="60" destOrd="0" presId="urn:microsoft.com/office/officeart/2005/8/layout/cycle2"/>
    <dgm:cxn modelId="{ADD64102-1DCC-457D-8AA9-333A4E02A31B}" type="presParOf" srcId="{579EF5EA-2842-4ADF-99C3-1421009C0FB3}" destId="{7A362786-920B-4FB9-A3D5-D0E741B76071}" srcOrd="61" destOrd="0" presId="urn:microsoft.com/office/officeart/2005/8/layout/cycle2"/>
    <dgm:cxn modelId="{BCF3713E-41C2-423B-AECF-7A16148CD93A}" type="presParOf" srcId="{7A362786-920B-4FB9-A3D5-D0E741B76071}" destId="{18FB9004-C9DF-4463-A990-CE6AADD19A9A}" srcOrd="0" destOrd="0" presId="urn:microsoft.com/office/officeart/2005/8/layout/cycle2"/>
    <dgm:cxn modelId="{31B2773F-6C24-4122-A3A9-368068BCEA04}" type="presParOf" srcId="{579EF5EA-2842-4ADF-99C3-1421009C0FB3}" destId="{ED0F08E4-7CF4-494F-A2E4-60B90674E9D5}" srcOrd="62" destOrd="0" presId="urn:microsoft.com/office/officeart/2005/8/layout/cycle2"/>
    <dgm:cxn modelId="{0EFD4DD2-D42F-4CD8-B644-2075A10EACB1}" type="presParOf" srcId="{579EF5EA-2842-4ADF-99C3-1421009C0FB3}" destId="{B8AF8AA6-EDE3-46F5-804F-BE18E9CF02E9}" srcOrd="63" destOrd="0" presId="urn:microsoft.com/office/officeart/2005/8/layout/cycle2"/>
    <dgm:cxn modelId="{5B076312-50A1-48AF-B69D-57CF693B3C2D}" type="presParOf" srcId="{B8AF8AA6-EDE3-46F5-804F-BE18E9CF02E9}" destId="{2A9D1CAD-CEC7-447D-AE5A-72DA9768C11C}" srcOrd="0" destOrd="0" presId="urn:microsoft.com/office/officeart/2005/8/layout/cycle2"/>
    <dgm:cxn modelId="{39D000AA-3FF7-48FF-A3EC-C8B4609355B9}" type="presParOf" srcId="{579EF5EA-2842-4ADF-99C3-1421009C0FB3}" destId="{02E2D030-8BB9-48E2-859D-55F958A2D928}" srcOrd="64" destOrd="0" presId="urn:microsoft.com/office/officeart/2005/8/layout/cycle2"/>
    <dgm:cxn modelId="{F681088E-F4E2-426A-92EA-73F0D48C4F8C}" type="presParOf" srcId="{579EF5EA-2842-4ADF-99C3-1421009C0FB3}" destId="{8125F9B4-021E-44DC-9D64-8AE485A44537}" srcOrd="65" destOrd="0" presId="urn:microsoft.com/office/officeart/2005/8/layout/cycle2"/>
    <dgm:cxn modelId="{9767468B-03C4-4BCF-AEF4-7C915906A461}" type="presParOf" srcId="{8125F9B4-021E-44DC-9D64-8AE485A44537}" destId="{5B2B383F-D5E0-430F-AB46-55791D14B3FB}" srcOrd="0" destOrd="0" presId="urn:microsoft.com/office/officeart/2005/8/layout/cycle2"/>
    <dgm:cxn modelId="{D863211E-464E-4BEE-9795-7DE3F7234101}" type="presParOf" srcId="{579EF5EA-2842-4ADF-99C3-1421009C0FB3}" destId="{A5474CB5-D5DA-4087-B87E-610FB42AF529}" srcOrd="66" destOrd="0" presId="urn:microsoft.com/office/officeart/2005/8/layout/cycle2"/>
    <dgm:cxn modelId="{54BF95D0-618D-4C50-A2C8-4A259C486539}" type="presParOf" srcId="{579EF5EA-2842-4ADF-99C3-1421009C0FB3}" destId="{F5E12609-AEA0-4824-8F1E-49B7A8C9D43E}" srcOrd="67" destOrd="0" presId="urn:microsoft.com/office/officeart/2005/8/layout/cycle2"/>
    <dgm:cxn modelId="{BE66758C-D67E-4A4A-9FBD-36A82720FCA3}" type="presParOf" srcId="{F5E12609-AEA0-4824-8F1E-49B7A8C9D43E}" destId="{1990E259-2037-4D19-B00A-CD6B3D2AE2E1}" srcOrd="0" destOrd="0" presId="urn:microsoft.com/office/officeart/2005/8/layout/cycle2"/>
    <dgm:cxn modelId="{CA6593C0-9012-4CFD-A480-B0F437E7F9CB}" type="presParOf" srcId="{579EF5EA-2842-4ADF-99C3-1421009C0FB3}" destId="{558F7E47-06ED-4041-B16C-6F13A19D4245}" srcOrd="68" destOrd="0" presId="urn:microsoft.com/office/officeart/2005/8/layout/cycle2"/>
    <dgm:cxn modelId="{4E13DCCF-8442-481C-9199-4E9E33000912}" type="presParOf" srcId="{579EF5EA-2842-4ADF-99C3-1421009C0FB3}" destId="{1AA99294-2501-42DA-ADDA-813C2A0D167F}" srcOrd="69" destOrd="0" presId="urn:microsoft.com/office/officeart/2005/8/layout/cycle2"/>
    <dgm:cxn modelId="{1B895EE4-EFB1-4F33-AC25-5BFC3A092F57}" type="presParOf" srcId="{1AA99294-2501-42DA-ADDA-813C2A0D167F}" destId="{B311330D-F624-44F0-90C1-566E4D2E20E6}" srcOrd="0" destOrd="0" presId="urn:microsoft.com/office/officeart/2005/8/layout/cycle2"/>
    <dgm:cxn modelId="{6710BC8F-BD27-42EF-89CE-3DDD0199CA4C}" type="presParOf" srcId="{579EF5EA-2842-4ADF-99C3-1421009C0FB3}" destId="{A854D6C3-A9F6-4889-B95E-C4590598BF15}" srcOrd="70" destOrd="0" presId="urn:microsoft.com/office/officeart/2005/8/layout/cycle2"/>
    <dgm:cxn modelId="{CC5F84E3-62AF-4C43-A5ED-F999BB90A315}" type="presParOf" srcId="{579EF5EA-2842-4ADF-99C3-1421009C0FB3}" destId="{9BC14663-185B-4A89-97AE-169B3D438678}" srcOrd="71" destOrd="0" presId="urn:microsoft.com/office/officeart/2005/8/layout/cycle2"/>
    <dgm:cxn modelId="{3A364AAF-390F-453D-A2D3-10674F18DD57}" type="presParOf" srcId="{9BC14663-185B-4A89-97AE-169B3D438678}" destId="{5BF8D29C-B7EB-4E6D-8F09-412E3D4E06C9}" srcOrd="0" destOrd="0" presId="urn:microsoft.com/office/officeart/2005/8/layout/cycle2"/>
    <dgm:cxn modelId="{BDFFCC55-D29D-4648-8078-CDC189AF404B}" type="presParOf" srcId="{579EF5EA-2842-4ADF-99C3-1421009C0FB3}" destId="{891FE5C2-884F-48D0-BE0D-753E9CA204D3}" srcOrd="72" destOrd="0" presId="urn:microsoft.com/office/officeart/2005/8/layout/cycle2"/>
    <dgm:cxn modelId="{E63A6EA5-9DD2-4F72-9280-AA8885E4EA67}" type="presParOf" srcId="{579EF5EA-2842-4ADF-99C3-1421009C0FB3}" destId="{BDE13CD6-B50F-44ED-BD83-729ED5971995}" srcOrd="73" destOrd="0" presId="urn:microsoft.com/office/officeart/2005/8/layout/cycle2"/>
    <dgm:cxn modelId="{6BB32111-AD05-4EED-9EE0-D197E4DEB717}" type="presParOf" srcId="{BDE13CD6-B50F-44ED-BD83-729ED5971995}" destId="{4EAD0336-A742-42BA-B616-A9F9B8CECAB9}" srcOrd="0" destOrd="0" presId="urn:microsoft.com/office/officeart/2005/8/layout/cycle2"/>
    <dgm:cxn modelId="{A3BC42CB-D434-4FA9-B25D-5376951371D0}" type="presParOf" srcId="{579EF5EA-2842-4ADF-99C3-1421009C0FB3}" destId="{3B7728B1-9C76-43A6-8828-2FFE1A19CD4E}" srcOrd="74" destOrd="0" presId="urn:microsoft.com/office/officeart/2005/8/layout/cycle2"/>
    <dgm:cxn modelId="{586E300D-12E7-496C-9061-D2422FC1D1C1}" type="presParOf" srcId="{579EF5EA-2842-4ADF-99C3-1421009C0FB3}" destId="{FEF793BD-9F36-4B0C-B2A1-243AAED13A52}" srcOrd="75" destOrd="0" presId="urn:microsoft.com/office/officeart/2005/8/layout/cycle2"/>
    <dgm:cxn modelId="{E95DC1AD-28CC-4F78-B779-12FFF7EB97C4}" type="presParOf" srcId="{FEF793BD-9F36-4B0C-B2A1-243AAED13A52}" destId="{B6E66B79-90CB-4030-B64C-AB9E1EA67583}" srcOrd="0" destOrd="0" presId="urn:microsoft.com/office/officeart/2005/8/layout/cycle2"/>
    <dgm:cxn modelId="{9D1FE1D3-4C4B-4746-B340-C474EB059094}" type="presParOf" srcId="{579EF5EA-2842-4ADF-99C3-1421009C0FB3}" destId="{CD7E4AE9-DEBF-4EF6-9A2F-51DFDE6DC483}" srcOrd="76" destOrd="0" presId="urn:microsoft.com/office/officeart/2005/8/layout/cycle2"/>
    <dgm:cxn modelId="{ABC399D3-AF98-4C65-B19B-FD07B8E5CB2A}" type="presParOf" srcId="{579EF5EA-2842-4ADF-99C3-1421009C0FB3}" destId="{CAB56CDA-741F-426D-8FE0-AE118C809475}" srcOrd="77" destOrd="0" presId="urn:microsoft.com/office/officeart/2005/8/layout/cycle2"/>
    <dgm:cxn modelId="{E1C93630-584C-43E1-AB8F-B939C99961E1}" type="presParOf" srcId="{CAB56CDA-741F-426D-8FE0-AE118C809475}" destId="{2B62F0BB-CB73-4B2D-A47A-2C1910C71ADC}" srcOrd="0" destOrd="0" presId="urn:microsoft.com/office/officeart/2005/8/layout/cycle2"/>
  </dgm:cxnLst>
  <dgm:bg>
    <a:noFill/>
  </dgm:bg>
  <dgm:whole/>
  <dgm:extLst>
    <a:ext uri="http://schemas.microsoft.com/office/drawing/2008/diagram">
      <dsp:dataModelExt xmlns:dsp="http://schemas.microsoft.com/office/drawing/2008/diagram" relId="rId21" minVer="http://schemas.openxmlformats.org/drawingml/2006/diagram"/>
    </a:ext>
  </dgm:extLst>
</dgm:dataModel>
</file>

<file path=ppt/diagrams/data8.xml><?xml version="1.0" encoding="utf-8"?>
<dgm:dataModel xmlns:dgm="http://schemas.openxmlformats.org/drawingml/2006/diagram" xmlns:a="http://schemas.openxmlformats.org/drawingml/2006/main">
  <dgm:ptLst>
    <dgm:pt modelId="{F782ACB2-4612-4553-92E3-6A48A4C26154}" type="doc">
      <dgm:prSet loTypeId="urn:microsoft.com/office/officeart/2005/8/layout/cycle2" loCatId="cycle" qsTypeId="urn:microsoft.com/office/officeart/2005/8/quickstyle/simple1" qsCatId="simple" csTypeId="urn:microsoft.com/office/officeart/2005/8/colors/accent0_3" csCatId="mainScheme" phldr="1"/>
      <dgm:spPr/>
      <dgm:t>
        <a:bodyPr/>
        <a:lstStyle/>
        <a:p>
          <a:endParaRPr lang="en-US"/>
        </a:p>
      </dgm:t>
    </dgm:pt>
    <dgm:pt modelId="{9A1F1B22-1A75-4833-B4FC-5FEA5518B765}">
      <dgm:prSet/>
      <dgm:spPr/>
      <dgm:t>
        <a:bodyPr/>
        <a:lstStyle/>
        <a:p>
          <a:endParaRPr lang="en-US" dirty="0"/>
        </a:p>
      </dgm:t>
    </dgm:pt>
    <dgm:pt modelId="{C224EADF-C870-40FB-9644-9EC71AA9F6DE}" type="parTrans" cxnId="{3A83C7EB-E108-4DFE-B9C2-A1FAE1B909F2}">
      <dgm:prSet/>
      <dgm:spPr/>
      <dgm:t>
        <a:bodyPr/>
        <a:lstStyle/>
        <a:p>
          <a:endParaRPr lang="en-US"/>
        </a:p>
      </dgm:t>
    </dgm:pt>
    <dgm:pt modelId="{32453084-7F49-49B4-89FA-E306CC4C9552}" type="sibTrans" cxnId="{3A83C7EB-E108-4DFE-B9C2-A1FAE1B909F2}">
      <dgm:prSet/>
      <dgm:spPr/>
      <dgm:t>
        <a:bodyPr/>
        <a:lstStyle/>
        <a:p>
          <a:endParaRPr lang="en-US" dirty="0"/>
        </a:p>
      </dgm:t>
    </dgm:pt>
    <dgm:pt modelId="{9C07C544-A240-4FE5-8E59-C412CDCC06A5}">
      <dgm:prSet/>
      <dgm:spPr/>
      <dgm:t>
        <a:bodyPr/>
        <a:lstStyle/>
        <a:p>
          <a:endParaRPr lang="en-US" dirty="0"/>
        </a:p>
      </dgm:t>
    </dgm:pt>
    <dgm:pt modelId="{01829E43-87FB-46D3-89AF-1246AED576BA}" type="parTrans" cxnId="{07E62CBF-11EB-4EBF-87EA-DFBE347DAD9D}">
      <dgm:prSet/>
      <dgm:spPr/>
      <dgm:t>
        <a:bodyPr/>
        <a:lstStyle/>
        <a:p>
          <a:endParaRPr lang="en-US"/>
        </a:p>
      </dgm:t>
    </dgm:pt>
    <dgm:pt modelId="{DA7FF8DD-13B0-4AAC-B0D2-E9BC2FABA4D6}" type="sibTrans" cxnId="{07E62CBF-11EB-4EBF-87EA-DFBE347DAD9D}">
      <dgm:prSet/>
      <dgm:spPr/>
      <dgm:t>
        <a:bodyPr/>
        <a:lstStyle/>
        <a:p>
          <a:endParaRPr lang="en-US" dirty="0"/>
        </a:p>
      </dgm:t>
    </dgm:pt>
    <dgm:pt modelId="{5D2C154A-692A-44E2-A041-B9F19C43FEF2}">
      <dgm:prSet/>
      <dgm:spPr/>
      <dgm:t>
        <a:bodyPr/>
        <a:lstStyle/>
        <a:p>
          <a:endParaRPr lang="en-US" dirty="0"/>
        </a:p>
      </dgm:t>
    </dgm:pt>
    <dgm:pt modelId="{794CA92E-A13F-4F43-B270-B021D0F5EB93}" type="parTrans" cxnId="{8A122CCE-2659-425F-A9CA-F55CBE733EE2}">
      <dgm:prSet/>
      <dgm:spPr/>
      <dgm:t>
        <a:bodyPr/>
        <a:lstStyle/>
        <a:p>
          <a:endParaRPr lang="en-US"/>
        </a:p>
      </dgm:t>
    </dgm:pt>
    <dgm:pt modelId="{1A0C354F-E76C-464E-99A7-D2B04C140783}" type="sibTrans" cxnId="{8A122CCE-2659-425F-A9CA-F55CBE733EE2}">
      <dgm:prSet/>
      <dgm:spPr/>
      <dgm:t>
        <a:bodyPr/>
        <a:lstStyle/>
        <a:p>
          <a:endParaRPr lang="en-US" dirty="0"/>
        </a:p>
      </dgm:t>
    </dgm:pt>
    <dgm:pt modelId="{536B3E92-95AA-4297-BDB8-F29269D6299E}">
      <dgm:prSet/>
      <dgm:spPr/>
      <dgm:t>
        <a:bodyPr/>
        <a:lstStyle/>
        <a:p>
          <a:endParaRPr lang="en-US" dirty="0"/>
        </a:p>
      </dgm:t>
    </dgm:pt>
    <dgm:pt modelId="{68DF5CBE-997D-4F4F-8466-9AD1DDE77085}" type="parTrans" cxnId="{212C0F3D-6259-47F4-8189-A6E55DD0B5D3}">
      <dgm:prSet/>
      <dgm:spPr/>
      <dgm:t>
        <a:bodyPr/>
        <a:lstStyle/>
        <a:p>
          <a:endParaRPr lang="en-US"/>
        </a:p>
      </dgm:t>
    </dgm:pt>
    <dgm:pt modelId="{8AE02D32-89F4-4BA1-BFB8-062B90AF7C26}" type="sibTrans" cxnId="{212C0F3D-6259-47F4-8189-A6E55DD0B5D3}">
      <dgm:prSet/>
      <dgm:spPr/>
      <dgm:t>
        <a:bodyPr/>
        <a:lstStyle/>
        <a:p>
          <a:endParaRPr lang="en-US" dirty="0"/>
        </a:p>
      </dgm:t>
    </dgm:pt>
    <dgm:pt modelId="{9767C2C5-7A9B-4BF9-AEDC-08BB61E68CEC}">
      <dgm:prSet/>
      <dgm:spPr/>
      <dgm:t>
        <a:bodyPr/>
        <a:lstStyle/>
        <a:p>
          <a:endParaRPr lang="en-US" dirty="0"/>
        </a:p>
      </dgm:t>
    </dgm:pt>
    <dgm:pt modelId="{94D864BB-0337-46E0-936D-BDFF24969167}" type="parTrans" cxnId="{7A77BED8-0E1D-45F6-9865-5715EF6FB1BA}">
      <dgm:prSet/>
      <dgm:spPr/>
      <dgm:t>
        <a:bodyPr/>
        <a:lstStyle/>
        <a:p>
          <a:endParaRPr lang="en-US"/>
        </a:p>
      </dgm:t>
    </dgm:pt>
    <dgm:pt modelId="{5DE56BE3-5DC5-48D1-BB0A-6EB62A83E2E3}" type="sibTrans" cxnId="{7A77BED8-0E1D-45F6-9865-5715EF6FB1BA}">
      <dgm:prSet/>
      <dgm:spPr/>
      <dgm:t>
        <a:bodyPr/>
        <a:lstStyle/>
        <a:p>
          <a:endParaRPr lang="en-US" dirty="0"/>
        </a:p>
      </dgm:t>
    </dgm:pt>
    <dgm:pt modelId="{29610E26-1393-448B-8FD6-78061450B16B}">
      <dgm:prSet/>
      <dgm:spPr/>
      <dgm:t>
        <a:bodyPr/>
        <a:lstStyle/>
        <a:p>
          <a:endParaRPr lang="en-US" dirty="0"/>
        </a:p>
      </dgm:t>
    </dgm:pt>
    <dgm:pt modelId="{5D194221-4572-481E-A145-411B7D2E5848}" type="parTrans" cxnId="{54FED98F-AB5E-4BEF-A86E-239C32A65418}">
      <dgm:prSet/>
      <dgm:spPr/>
      <dgm:t>
        <a:bodyPr/>
        <a:lstStyle/>
        <a:p>
          <a:endParaRPr lang="en-US"/>
        </a:p>
      </dgm:t>
    </dgm:pt>
    <dgm:pt modelId="{4E475F1B-56A2-420F-8D83-9A7AC5B9161D}" type="sibTrans" cxnId="{54FED98F-AB5E-4BEF-A86E-239C32A65418}">
      <dgm:prSet/>
      <dgm:spPr/>
      <dgm:t>
        <a:bodyPr/>
        <a:lstStyle/>
        <a:p>
          <a:endParaRPr lang="en-US" dirty="0"/>
        </a:p>
      </dgm:t>
    </dgm:pt>
    <dgm:pt modelId="{59F5D80D-D394-4DA8-B1EE-BFD2C35E8698}">
      <dgm:prSet/>
      <dgm:spPr/>
      <dgm:t>
        <a:bodyPr/>
        <a:lstStyle/>
        <a:p>
          <a:endParaRPr lang="en-US" dirty="0"/>
        </a:p>
      </dgm:t>
    </dgm:pt>
    <dgm:pt modelId="{F6DF53FE-CC41-4648-B644-9A13CD613414}" type="parTrans" cxnId="{EAADA3BC-EBE2-42C8-B9E0-3C38057A0A11}">
      <dgm:prSet/>
      <dgm:spPr/>
      <dgm:t>
        <a:bodyPr/>
        <a:lstStyle/>
        <a:p>
          <a:endParaRPr lang="en-US"/>
        </a:p>
      </dgm:t>
    </dgm:pt>
    <dgm:pt modelId="{A4FDAD97-0EA5-45C9-8762-1408CDFC1A27}" type="sibTrans" cxnId="{EAADA3BC-EBE2-42C8-B9E0-3C38057A0A11}">
      <dgm:prSet/>
      <dgm:spPr/>
      <dgm:t>
        <a:bodyPr/>
        <a:lstStyle/>
        <a:p>
          <a:endParaRPr lang="en-US" dirty="0"/>
        </a:p>
      </dgm:t>
    </dgm:pt>
    <dgm:pt modelId="{1BD29E34-8916-45A9-80A6-58C4AB44DFF5}">
      <dgm:prSet/>
      <dgm:spPr/>
      <dgm:t>
        <a:bodyPr/>
        <a:lstStyle/>
        <a:p>
          <a:endParaRPr lang="en-US" dirty="0"/>
        </a:p>
      </dgm:t>
    </dgm:pt>
    <dgm:pt modelId="{6A5BBF7B-F8A7-4654-83BB-1778F868C663}" type="parTrans" cxnId="{1B3F2CA2-7825-4CFD-9A64-DB308FB32A27}">
      <dgm:prSet/>
      <dgm:spPr/>
      <dgm:t>
        <a:bodyPr/>
        <a:lstStyle/>
        <a:p>
          <a:endParaRPr lang="en-US"/>
        </a:p>
      </dgm:t>
    </dgm:pt>
    <dgm:pt modelId="{25DF600C-192F-49B2-930A-B89C27D1471E}" type="sibTrans" cxnId="{1B3F2CA2-7825-4CFD-9A64-DB308FB32A27}">
      <dgm:prSet/>
      <dgm:spPr/>
      <dgm:t>
        <a:bodyPr/>
        <a:lstStyle/>
        <a:p>
          <a:endParaRPr lang="en-US" dirty="0"/>
        </a:p>
      </dgm:t>
    </dgm:pt>
    <dgm:pt modelId="{BCD4B6D1-2E17-4359-A953-212A9B519E85}">
      <dgm:prSet/>
      <dgm:spPr/>
      <dgm:t>
        <a:bodyPr/>
        <a:lstStyle/>
        <a:p>
          <a:endParaRPr lang="en-US" dirty="0"/>
        </a:p>
      </dgm:t>
    </dgm:pt>
    <dgm:pt modelId="{A72804B9-8062-4016-90E8-F9C7DC654C15}" type="parTrans" cxnId="{A45FA6CA-BF67-4968-BA2C-A3E181681DEA}">
      <dgm:prSet/>
      <dgm:spPr/>
      <dgm:t>
        <a:bodyPr/>
        <a:lstStyle/>
        <a:p>
          <a:endParaRPr lang="en-US"/>
        </a:p>
      </dgm:t>
    </dgm:pt>
    <dgm:pt modelId="{EAE485E3-A2DC-422A-B964-163E72C7D527}" type="sibTrans" cxnId="{A45FA6CA-BF67-4968-BA2C-A3E181681DEA}">
      <dgm:prSet/>
      <dgm:spPr/>
      <dgm:t>
        <a:bodyPr/>
        <a:lstStyle/>
        <a:p>
          <a:endParaRPr lang="en-US" dirty="0"/>
        </a:p>
      </dgm:t>
    </dgm:pt>
    <dgm:pt modelId="{57830796-B9E1-440E-A924-530949252A0A}">
      <dgm:prSet/>
      <dgm:spPr/>
      <dgm:t>
        <a:bodyPr/>
        <a:lstStyle/>
        <a:p>
          <a:endParaRPr lang="en-US" dirty="0"/>
        </a:p>
      </dgm:t>
    </dgm:pt>
    <dgm:pt modelId="{2970FDF5-07A3-4B2A-9F1E-E547137C5FF2}" type="parTrans" cxnId="{2E4A59F8-4858-4321-B26C-379298664746}">
      <dgm:prSet/>
      <dgm:spPr/>
      <dgm:t>
        <a:bodyPr/>
        <a:lstStyle/>
        <a:p>
          <a:endParaRPr lang="en-US"/>
        </a:p>
      </dgm:t>
    </dgm:pt>
    <dgm:pt modelId="{672359C6-6889-48DE-9B06-BCF13E50CF81}" type="sibTrans" cxnId="{2E4A59F8-4858-4321-B26C-379298664746}">
      <dgm:prSet/>
      <dgm:spPr/>
      <dgm:t>
        <a:bodyPr/>
        <a:lstStyle/>
        <a:p>
          <a:endParaRPr lang="en-US" dirty="0"/>
        </a:p>
      </dgm:t>
    </dgm:pt>
    <dgm:pt modelId="{9EC183D0-3CE1-4A18-882B-49A4F305FE23}">
      <dgm:prSet/>
      <dgm:spPr/>
      <dgm:t>
        <a:bodyPr/>
        <a:lstStyle/>
        <a:p>
          <a:endParaRPr lang="en-US" dirty="0"/>
        </a:p>
      </dgm:t>
    </dgm:pt>
    <dgm:pt modelId="{5529E8D0-F515-48AC-A324-5AF9603FF192}" type="parTrans" cxnId="{ECDEF66B-4DF3-4577-9794-0F5C1452E329}">
      <dgm:prSet/>
      <dgm:spPr/>
      <dgm:t>
        <a:bodyPr/>
        <a:lstStyle/>
        <a:p>
          <a:endParaRPr lang="en-US"/>
        </a:p>
      </dgm:t>
    </dgm:pt>
    <dgm:pt modelId="{FC636A7A-CAD8-4393-9B2E-188CE112CD10}" type="sibTrans" cxnId="{ECDEF66B-4DF3-4577-9794-0F5C1452E329}">
      <dgm:prSet/>
      <dgm:spPr/>
      <dgm:t>
        <a:bodyPr/>
        <a:lstStyle/>
        <a:p>
          <a:endParaRPr lang="en-US" dirty="0"/>
        </a:p>
      </dgm:t>
    </dgm:pt>
    <dgm:pt modelId="{1BCBAE4C-8C90-4307-A8B1-A7F25B803D11}">
      <dgm:prSet/>
      <dgm:spPr/>
      <dgm:t>
        <a:bodyPr/>
        <a:lstStyle/>
        <a:p>
          <a:endParaRPr lang="en-US" dirty="0"/>
        </a:p>
      </dgm:t>
    </dgm:pt>
    <dgm:pt modelId="{BDE3C914-1C3F-4AE1-8A4A-0399F6859853}" type="parTrans" cxnId="{26F03CFE-664C-46CE-9EC9-4D9EAEAA23F5}">
      <dgm:prSet/>
      <dgm:spPr/>
      <dgm:t>
        <a:bodyPr/>
        <a:lstStyle/>
        <a:p>
          <a:endParaRPr lang="en-US"/>
        </a:p>
      </dgm:t>
    </dgm:pt>
    <dgm:pt modelId="{9E68FA1B-32E4-4D3A-BDA9-F245DF7037EF}" type="sibTrans" cxnId="{26F03CFE-664C-46CE-9EC9-4D9EAEAA23F5}">
      <dgm:prSet/>
      <dgm:spPr/>
      <dgm:t>
        <a:bodyPr/>
        <a:lstStyle/>
        <a:p>
          <a:endParaRPr lang="en-US" dirty="0"/>
        </a:p>
      </dgm:t>
    </dgm:pt>
    <dgm:pt modelId="{05F9165C-A234-4634-B1A7-DCB7BA68D40C}">
      <dgm:prSet/>
      <dgm:spPr/>
      <dgm:t>
        <a:bodyPr/>
        <a:lstStyle/>
        <a:p>
          <a:endParaRPr lang="en-US" dirty="0"/>
        </a:p>
      </dgm:t>
    </dgm:pt>
    <dgm:pt modelId="{26966DA9-DC8C-4538-894C-0F8A7AD6A4D2}" type="parTrans" cxnId="{03727586-C177-4F9F-A8F5-7DEE69ED0297}">
      <dgm:prSet/>
      <dgm:spPr/>
      <dgm:t>
        <a:bodyPr/>
        <a:lstStyle/>
        <a:p>
          <a:endParaRPr lang="en-US"/>
        </a:p>
      </dgm:t>
    </dgm:pt>
    <dgm:pt modelId="{68C3C81B-18E8-41C4-BFC6-2C443E6EE655}" type="sibTrans" cxnId="{03727586-C177-4F9F-A8F5-7DEE69ED0297}">
      <dgm:prSet/>
      <dgm:spPr/>
      <dgm:t>
        <a:bodyPr/>
        <a:lstStyle/>
        <a:p>
          <a:endParaRPr lang="en-US" dirty="0"/>
        </a:p>
      </dgm:t>
    </dgm:pt>
    <dgm:pt modelId="{8F63D31F-83CD-4DB9-A0F4-0D259C5817DB}">
      <dgm:prSet/>
      <dgm:spPr/>
      <dgm:t>
        <a:bodyPr/>
        <a:lstStyle/>
        <a:p>
          <a:endParaRPr lang="en-US" dirty="0"/>
        </a:p>
      </dgm:t>
    </dgm:pt>
    <dgm:pt modelId="{62CF8A98-F58E-4911-89F5-912F4D8957CE}" type="parTrans" cxnId="{2B1FD8DA-568C-4E3E-8F87-09C87623F6FC}">
      <dgm:prSet/>
      <dgm:spPr/>
      <dgm:t>
        <a:bodyPr/>
        <a:lstStyle/>
        <a:p>
          <a:endParaRPr lang="en-US"/>
        </a:p>
      </dgm:t>
    </dgm:pt>
    <dgm:pt modelId="{A4F909E9-C1CF-4770-B928-FEF6E41B5333}" type="sibTrans" cxnId="{2B1FD8DA-568C-4E3E-8F87-09C87623F6FC}">
      <dgm:prSet/>
      <dgm:spPr/>
      <dgm:t>
        <a:bodyPr/>
        <a:lstStyle/>
        <a:p>
          <a:endParaRPr lang="en-US" dirty="0"/>
        </a:p>
      </dgm:t>
    </dgm:pt>
    <dgm:pt modelId="{F001FD18-B1D7-4F34-A7E1-10B3A14FEF0D}">
      <dgm:prSet/>
      <dgm:spPr/>
      <dgm:t>
        <a:bodyPr/>
        <a:lstStyle/>
        <a:p>
          <a:endParaRPr lang="en-US" dirty="0"/>
        </a:p>
      </dgm:t>
    </dgm:pt>
    <dgm:pt modelId="{47531BBA-A066-410C-90C4-75A7B3CF6C37}" type="parTrans" cxnId="{5F759883-6CAF-4793-892D-90FF307B7F39}">
      <dgm:prSet/>
      <dgm:spPr/>
      <dgm:t>
        <a:bodyPr/>
        <a:lstStyle/>
        <a:p>
          <a:endParaRPr lang="en-US"/>
        </a:p>
      </dgm:t>
    </dgm:pt>
    <dgm:pt modelId="{59F6F98C-7F28-44B6-AA26-C56ABFEA206B}" type="sibTrans" cxnId="{5F759883-6CAF-4793-892D-90FF307B7F39}">
      <dgm:prSet/>
      <dgm:spPr/>
      <dgm:t>
        <a:bodyPr/>
        <a:lstStyle/>
        <a:p>
          <a:endParaRPr lang="en-US" dirty="0"/>
        </a:p>
      </dgm:t>
    </dgm:pt>
    <dgm:pt modelId="{5F8AB2A9-0DCE-42A5-8039-31C151CDBC91}">
      <dgm:prSet/>
      <dgm:spPr/>
      <dgm:t>
        <a:bodyPr/>
        <a:lstStyle/>
        <a:p>
          <a:endParaRPr lang="en-US" dirty="0"/>
        </a:p>
      </dgm:t>
    </dgm:pt>
    <dgm:pt modelId="{AEE23759-AB27-4CCC-A9A6-CE4F64F73EE5}" type="parTrans" cxnId="{9ADC0165-9F81-4E1B-BCF9-F6EA5C631353}">
      <dgm:prSet/>
      <dgm:spPr/>
      <dgm:t>
        <a:bodyPr/>
        <a:lstStyle/>
        <a:p>
          <a:endParaRPr lang="en-US"/>
        </a:p>
      </dgm:t>
    </dgm:pt>
    <dgm:pt modelId="{64CB26BA-1509-422C-B1F7-93A921D3337E}" type="sibTrans" cxnId="{9ADC0165-9F81-4E1B-BCF9-F6EA5C631353}">
      <dgm:prSet/>
      <dgm:spPr/>
      <dgm:t>
        <a:bodyPr/>
        <a:lstStyle/>
        <a:p>
          <a:endParaRPr lang="en-US" dirty="0"/>
        </a:p>
      </dgm:t>
    </dgm:pt>
    <dgm:pt modelId="{7D49664A-84DE-42F7-9866-9BFD9F3DDC7A}">
      <dgm:prSet/>
      <dgm:spPr/>
      <dgm:t>
        <a:bodyPr/>
        <a:lstStyle/>
        <a:p>
          <a:endParaRPr lang="en-US" dirty="0"/>
        </a:p>
      </dgm:t>
    </dgm:pt>
    <dgm:pt modelId="{9C7FF349-70A2-4DFC-91A5-86A739E0760D}" type="parTrans" cxnId="{64D25225-7D7B-47A3-8597-E3D40B515F30}">
      <dgm:prSet/>
      <dgm:spPr/>
      <dgm:t>
        <a:bodyPr/>
        <a:lstStyle/>
        <a:p>
          <a:endParaRPr lang="en-US"/>
        </a:p>
      </dgm:t>
    </dgm:pt>
    <dgm:pt modelId="{BAC2B8D5-2C5B-4AE8-BBDD-D8E76DCD8C2E}" type="sibTrans" cxnId="{64D25225-7D7B-47A3-8597-E3D40B515F30}">
      <dgm:prSet/>
      <dgm:spPr/>
      <dgm:t>
        <a:bodyPr/>
        <a:lstStyle/>
        <a:p>
          <a:endParaRPr lang="en-US" dirty="0"/>
        </a:p>
      </dgm:t>
    </dgm:pt>
    <dgm:pt modelId="{AAACDA48-029D-447D-9AE8-BF1CB90887F8}">
      <dgm:prSet/>
      <dgm:spPr/>
      <dgm:t>
        <a:bodyPr/>
        <a:lstStyle/>
        <a:p>
          <a:endParaRPr lang="en-US" dirty="0"/>
        </a:p>
      </dgm:t>
    </dgm:pt>
    <dgm:pt modelId="{C5422A07-4233-4B7D-A876-C74DE877A7F9}" type="parTrans" cxnId="{F718ABBA-7C65-4F86-BEA7-DAD4C5EC588D}">
      <dgm:prSet/>
      <dgm:spPr/>
      <dgm:t>
        <a:bodyPr/>
        <a:lstStyle/>
        <a:p>
          <a:endParaRPr lang="en-US"/>
        </a:p>
      </dgm:t>
    </dgm:pt>
    <dgm:pt modelId="{35443D96-6A67-478A-A544-1C8155B5F62C}" type="sibTrans" cxnId="{F718ABBA-7C65-4F86-BEA7-DAD4C5EC588D}">
      <dgm:prSet/>
      <dgm:spPr/>
      <dgm:t>
        <a:bodyPr/>
        <a:lstStyle/>
        <a:p>
          <a:endParaRPr lang="en-US" dirty="0"/>
        </a:p>
      </dgm:t>
    </dgm:pt>
    <dgm:pt modelId="{C123F58B-2F00-4731-8318-EA8BAA60A69D}">
      <dgm:prSet/>
      <dgm:spPr/>
      <dgm:t>
        <a:bodyPr/>
        <a:lstStyle/>
        <a:p>
          <a:endParaRPr lang="en-US" dirty="0"/>
        </a:p>
      </dgm:t>
    </dgm:pt>
    <dgm:pt modelId="{ADD49D0A-F77A-4924-B2AC-3D10130090D6}" type="parTrans" cxnId="{79D0C8B5-7F77-4990-BC7D-E4DF8A30F093}">
      <dgm:prSet/>
      <dgm:spPr/>
      <dgm:t>
        <a:bodyPr/>
        <a:lstStyle/>
        <a:p>
          <a:endParaRPr lang="en-US"/>
        </a:p>
      </dgm:t>
    </dgm:pt>
    <dgm:pt modelId="{CA72D8A3-9D41-4F98-98F7-F56B1CBA674F}" type="sibTrans" cxnId="{79D0C8B5-7F77-4990-BC7D-E4DF8A30F093}">
      <dgm:prSet/>
      <dgm:spPr/>
      <dgm:t>
        <a:bodyPr/>
        <a:lstStyle/>
        <a:p>
          <a:endParaRPr lang="en-US" dirty="0"/>
        </a:p>
      </dgm:t>
    </dgm:pt>
    <dgm:pt modelId="{312A5487-8CD4-49FA-9CB2-6003233688EF}">
      <dgm:prSet/>
      <dgm:spPr/>
      <dgm:t>
        <a:bodyPr/>
        <a:lstStyle/>
        <a:p>
          <a:endParaRPr lang="en-US" dirty="0"/>
        </a:p>
      </dgm:t>
    </dgm:pt>
    <dgm:pt modelId="{6F986C7B-EB5E-4FA9-9F02-54203E6A38B2}" type="parTrans" cxnId="{33634B83-5D42-4E23-A534-1FD77063C5A8}">
      <dgm:prSet/>
      <dgm:spPr/>
      <dgm:t>
        <a:bodyPr/>
        <a:lstStyle/>
        <a:p>
          <a:endParaRPr lang="en-US"/>
        </a:p>
      </dgm:t>
    </dgm:pt>
    <dgm:pt modelId="{A241EA7C-0AE6-49DA-868A-F7E41DB8331E}" type="sibTrans" cxnId="{33634B83-5D42-4E23-A534-1FD77063C5A8}">
      <dgm:prSet/>
      <dgm:spPr/>
      <dgm:t>
        <a:bodyPr/>
        <a:lstStyle/>
        <a:p>
          <a:endParaRPr lang="en-US" dirty="0"/>
        </a:p>
      </dgm:t>
    </dgm:pt>
    <dgm:pt modelId="{1597604F-E09E-4305-A881-A6C94B72922F}">
      <dgm:prSet/>
      <dgm:spPr/>
      <dgm:t>
        <a:bodyPr/>
        <a:lstStyle/>
        <a:p>
          <a:endParaRPr lang="en-US" dirty="0"/>
        </a:p>
      </dgm:t>
    </dgm:pt>
    <dgm:pt modelId="{1C93F3EA-CA5B-4D9C-9828-8A8F702AE266}" type="parTrans" cxnId="{BE9314B0-2D93-4BAE-90C0-5B23814639B6}">
      <dgm:prSet/>
      <dgm:spPr/>
      <dgm:t>
        <a:bodyPr/>
        <a:lstStyle/>
        <a:p>
          <a:endParaRPr lang="en-US"/>
        </a:p>
      </dgm:t>
    </dgm:pt>
    <dgm:pt modelId="{0A68E33F-9E89-4D62-9E2C-1BD50C85F7CD}" type="sibTrans" cxnId="{BE9314B0-2D93-4BAE-90C0-5B23814639B6}">
      <dgm:prSet/>
      <dgm:spPr/>
      <dgm:t>
        <a:bodyPr/>
        <a:lstStyle/>
        <a:p>
          <a:endParaRPr lang="en-US" dirty="0"/>
        </a:p>
      </dgm:t>
    </dgm:pt>
    <dgm:pt modelId="{2EBE9275-B468-4EB1-8E25-88D20111E7BA}">
      <dgm:prSet/>
      <dgm:spPr/>
      <dgm:t>
        <a:bodyPr/>
        <a:lstStyle/>
        <a:p>
          <a:endParaRPr lang="en-US" dirty="0"/>
        </a:p>
      </dgm:t>
    </dgm:pt>
    <dgm:pt modelId="{8B4693AB-DA36-47D7-8ABC-9A12354AE94A}" type="parTrans" cxnId="{79BF3DB8-E6C9-4DF5-8226-B32513900662}">
      <dgm:prSet/>
      <dgm:spPr/>
      <dgm:t>
        <a:bodyPr/>
        <a:lstStyle/>
        <a:p>
          <a:endParaRPr lang="en-US"/>
        </a:p>
      </dgm:t>
    </dgm:pt>
    <dgm:pt modelId="{1DDDDFBA-4D76-49F6-8700-D108F438751F}" type="sibTrans" cxnId="{79BF3DB8-E6C9-4DF5-8226-B32513900662}">
      <dgm:prSet/>
      <dgm:spPr/>
      <dgm:t>
        <a:bodyPr/>
        <a:lstStyle/>
        <a:p>
          <a:endParaRPr lang="en-US" dirty="0"/>
        </a:p>
      </dgm:t>
    </dgm:pt>
    <dgm:pt modelId="{7526D0BF-45A5-478F-9A5B-EE961A48FCDF}">
      <dgm:prSet/>
      <dgm:spPr/>
      <dgm:t>
        <a:bodyPr/>
        <a:lstStyle/>
        <a:p>
          <a:endParaRPr lang="en-US" dirty="0"/>
        </a:p>
      </dgm:t>
    </dgm:pt>
    <dgm:pt modelId="{996DAE7B-6D7A-4B21-93D8-B18F6F145BC6}" type="parTrans" cxnId="{CC8F6BB5-E191-48E7-A4C1-3E8101813E85}">
      <dgm:prSet/>
      <dgm:spPr/>
      <dgm:t>
        <a:bodyPr/>
        <a:lstStyle/>
        <a:p>
          <a:endParaRPr lang="en-US"/>
        </a:p>
      </dgm:t>
    </dgm:pt>
    <dgm:pt modelId="{4DD6BCFF-384A-4E50-9E9B-FEA1467E91EE}" type="sibTrans" cxnId="{CC8F6BB5-E191-48E7-A4C1-3E8101813E85}">
      <dgm:prSet/>
      <dgm:spPr/>
      <dgm:t>
        <a:bodyPr/>
        <a:lstStyle/>
        <a:p>
          <a:endParaRPr lang="en-US" dirty="0"/>
        </a:p>
      </dgm:t>
    </dgm:pt>
    <dgm:pt modelId="{4391FAD7-E5E1-4ADD-BABB-49D666A6C4A7}">
      <dgm:prSet/>
      <dgm:spPr/>
      <dgm:t>
        <a:bodyPr/>
        <a:lstStyle/>
        <a:p>
          <a:endParaRPr lang="en-US" dirty="0"/>
        </a:p>
      </dgm:t>
    </dgm:pt>
    <dgm:pt modelId="{F1E7FB59-9301-4001-B4A0-65FF76242832}" type="parTrans" cxnId="{33836BAF-8815-468A-9D3E-0ABF734FD1D3}">
      <dgm:prSet/>
      <dgm:spPr/>
      <dgm:t>
        <a:bodyPr/>
        <a:lstStyle/>
        <a:p>
          <a:endParaRPr lang="en-US"/>
        </a:p>
      </dgm:t>
    </dgm:pt>
    <dgm:pt modelId="{B5C9AB9C-C866-47C2-B79F-DC6148AB2159}" type="sibTrans" cxnId="{33836BAF-8815-468A-9D3E-0ABF734FD1D3}">
      <dgm:prSet/>
      <dgm:spPr/>
      <dgm:t>
        <a:bodyPr/>
        <a:lstStyle/>
        <a:p>
          <a:endParaRPr lang="en-US" dirty="0"/>
        </a:p>
      </dgm:t>
    </dgm:pt>
    <dgm:pt modelId="{DF292957-65C8-4776-85F8-AE26E3681959}">
      <dgm:prSet/>
      <dgm:spPr/>
      <dgm:t>
        <a:bodyPr/>
        <a:lstStyle/>
        <a:p>
          <a:endParaRPr lang="en-US" dirty="0"/>
        </a:p>
      </dgm:t>
    </dgm:pt>
    <dgm:pt modelId="{7849EA01-2032-47BB-AFF2-66E1E4C3A822}" type="parTrans" cxnId="{0116FD4E-B3CD-4D10-B6B1-FB0C240CE17A}">
      <dgm:prSet/>
      <dgm:spPr/>
      <dgm:t>
        <a:bodyPr/>
        <a:lstStyle/>
        <a:p>
          <a:endParaRPr lang="en-US"/>
        </a:p>
      </dgm:t>
    </dgm:pt>
    <dgm:pt modelId="{2B571596-2306-4648-89E7-BD54FEF25627}" type="sibTrans" cxnId="{0116FD4E-B3CD-4D10-B6B1-FB0C240CE17A}">
      <dgm:prSet/>
      <dgm:spPr/>
      <dgm:t>
        <a:bodyPr/>
        <a:lstStyle/>
        <a:p>
          <a:endParaRPr lang="en-US" dirty="0"/>
        </a:p>
      </dgm:t>
    </dgm:pt>
    <dgm:pt modelId="{BA244016-B941-46B9-B2A4-AA50A300C9B1}">
      <dgm:prSet/>
      <dgm:spPr/>
      <dgm:t>
        <a:bodyPr/>
        <a:lstStyle/>
        <a:p>
          <a:endParaRPr lang="en-US" dirty="0"/>
        </a:p>
      </dgm:t>
    </dgm:pt>
    <dgm:pt modelId="{17FA0F1C-F480-46FA-9FDA-CAF08D0B3F5A}" type="parTrans" cxnId="{43F81770-F772-478D-8EE4-9EF473A2C5F2}">
      <dgm:prSet/>
      <dgm:spPr/>
      <dgm:t>
        <a:bodyPr/>
        <a:lstStyle/>
        <a:p>
          <a:endParaRPr lang="en-US"/>
        </a:p>
      </dgm:t>
    </dgm:pt>
    <dgm:pt modelId="{12ED0D91-6CB8-4B92-ABBE-16130FA2E610}" type="sibTrans" cxnId="{43F81770-F772-478D-8EE4-9EF473A2C5F2}">
      <dgm:prSet/>
      <dgm:spPr/>
      <dgm:t>
        <a:bodyPr/>
        <a:lstStyle/>
        <a:p>
          <a:endParaRPr lang="en-US" dirty="0"/>
        </a:p>
      </dgm:t>
    </dgm:pt>
    <dgm:pt modelId="{ED3E6817-CA99-4A92-9672-7767C60D3AFC}">
      <dgm:prSet/>
      <dgm:spPr/>
      <dgm:t>
        <a:bodyPr/>
        <a:lstStyle/>
        <a:p>
          <a:endParaRPr lang="en-US" dirty="0"/>
        </a:p>
      </dgm:t>
    </dgm:pt>
    <dgm:pt modelId="{570B50CE-5E5F-492C-A6CE-FAA86B61FEE6}" type="parTrans" cxnId="{6020CAE6-E682-4263-87D3-3757BDA5C5BB}">
      <dgm:prSet/>
      <dgm:spPr/>
      <dgm:t>
        <a:bodyPr/>
        <a:lstStyle/>
        <a:p>
          <a:endParaRPr lang="en-US"/>
        </a:p>
      </dgm:t>
    </dgm:pt>
    <dgm:pt modelId="{74E4A9B3-3139-47CD-AD62-A42D0EB3995C}" type="sibTrans" cxnId="{6020CAE6-E682-4263-87D3-3757BDA5C5BB}">
      <dgm:prSet/>
      <dgm:spPr/>
      <dgm:t>
        <a:bodyPr/>
        <a:lstStyle/>
        <a:p>
          <a:endParaRPr lang="en-US" dirty="0"/>
        </a:p>
      </dgm:t>
    </dgm:pt>
    <dgm:pt modelId="{A26368B7-1095-4A58-BFE6-7B8629CCDB76}">
      <dgm:prSet/>
      <dgm:spPr/>
      <dgm:t>
        <a:bodyPr/>
        <a:lstStyle/>
        <a:p>
          <a:endParaRPr lang="en-US" dirty="0"/>
        </a:p>
      </dgm:t>
    </dgm:pt>
    <dgm:pt modelId="{F926A632-3F82-44B7-9B0C-54EDBDFB1339}" type="parTrans" cxnId="{84F658BE-028D-4EFF-9AFB-B1BB4A47F685}">
      <dgm:prSet/>
      <dgm:spPr/>
      <dgm:t>
        <a:bodyPr/>
        <a:lstStyle/>
        <a:p>
          <a:endParaRPr lang="en-US"/>
        </a:p>
      </dgm:t>
    </dgm:pt>
    <dgm:pt modelId="{69DBDE16-2128-423C-AB04-D3C2C0881A38}" type="sibTrans" cxnId="{84F658BE-028D-4EFF-9AFB-B1BB4A47F685}">
      <dgm:prSet/>
      <dgm:spPr/>
      <dgm:t>
        <a:bodyPr/>
        <a:lstStyle/>
        <a:p>
          <a:endParaRPr lang="en-US" dirty="0"/>
        </a:p>
      </dgm:t>
    </dgm:pt>
    <dgm:pt modelId="{B2133BDF-4000-4B5B-AE40-987170B1B61F}">
      <dgm:prSet/>
      <dgm:spPr/>
      <dgm:t>
        <a:bodyPr/>
        <a:lstStyle/>
        <a:p>
          <a:endParaRPr lang="en-US" dirty="0"/>
        </a:p>
      </dgm:t>
    </dgm:pt>
    <dgm:pt modelId="{78DD5593-63E5-4526-ACC4-B672B2E0D1F1}" type="parTrans" cxnId="{AD9C2D70-6AB8-479D-9A79-731CDEDFCC29}">
      <dgm:prSet/>
      <dgm:spPr/>
      <dgm:t>
        <a:bodyPr/>
        <a:lstStyle/>
        <a:p>
          <a:endParaRPr lang="en-US"/>
        </a:p>
      </dgm:t>
    </dgm:pt>
    <dgm:pt modelId="{F8A8AFFD-E262-4C58-84FA-CA9933DA9A32}" type="sibTrans" cxnId="{AD9C2D70-6AB8-479D-9A79-731CDEDFCC29}">
      <dgm:prSet/>
      <dgm:spPr/>
      <dgm:t>
        <a:bodyPr/>
        <a:lstStyle/>
        <a:p>
          <a:endParaRPr lang="en-US" dirty="0"/>
        </a:p>
      </dgm:t>
    </dgm:pt>
    <dgm:pt modelId="{56EE6181-8957-4FE0-91F7-0E7767321D74}">
      <dgm:prSet/>
      <dgm:spPr/>
      <dgm:t>
        <a:bodyPr/>
        <a:lstStyle/>
        <a:p>
          <a:endParaRPr lang="en-US" dirty="0"/>
        </a:p>
      </dgm:t>
    </dgm:pt>
    <dgm:pt modelId="{708EED9E-74DD-4C99-9872-E67687122915}" type="parTrans" cxnId="{D27AA462-6698-4923-9421-47820B644488}">
      <dgm:prSet/>
      <dgm:spPr/>
      <dgm:t>
        <a:bodyPr/>
        <a:lstStyle/>
        <a:p>
          <a:endParaRPr lang="en-US"/>
        </a:p>
      </dgm:t>
    </dgm:pt>
    <dgm:pt modelId="{D7AD315B-0060-4B2C-BA42-07A72CF0DF62}" type="sibTrans" cxnId="{D27AA462-6698-4923-9421-47820B644488}">
      <dgm:prSet/>
      <dgm:spPr/>
      <dgm:t>
        <a:bodyPr/>
        <a:lstStyle/>
        <a:p>
          <a:endParaRPr lang="en-US" dirty="0"/>
        </a:p>
      </dgm:t>
    </dgm:pt>
    <dgm:pt modelId="{F82F01E0-1BCF-432A-834D-D0718C225E79}">
      <dgm:prSet/>
      <dgm:spPr/>
      <dgm:t>
        <a:bodyPr/>
        <a:lstStyle/>
        <a:p>
          <a:endParaRPr lang="en-US" dirty="0"/>
        </a:p>
      </dgm:t>
    </dgm:pt>
    <dgm:pt modelId="{AA715B28-8262-4AEC-9B11-A1F3E142AEE3}" type="parTrans" cxnId="{3F904190-EC7A-468F-8079-9E0D0309FE61}">
      <dgm:prSet/>
      <dgm:spPr/>
      <dgm:t>
        <a:bodyPr/>
        <a:lstStyle/>
        <a:p>
          <a:endParaRPr lang="en-US"/>
        </a:p>
      </dgm:t>
    </dgm:pt>
    <dgm:pt modelId="{73E57CB0-43F1-4C49-8823-A48B6805997E}" type="sibTrans" cxnId="{3F904190-EC7A-468F-8079-9E0D0309FE61}">
      <dgm:prSet/>
      <dgm:spPr/>
      <dgm:t>
        <a:bodyPr/>
        <a:lstStyle/>
        <a:p>
          <a:endParaRPr lang="en-US" dirty="0"/>
        </a:p>
      </dgm:t>
    </dgm:pt>
    <dgm:pt modelId="{69B5AF83-9CA8-4331-BB93-A02B0A37E7C4}">
      <dgm:prSet/>
      <dgm:spPr/>
      <dgm:t>
        <a:bodyPr/>
        <a:lstStyle/>
        <a:p>
          <a:endParaRPr lang="en-US" dirty="0"/>
        </a:p>
      </dgm:t>
    </dgm:pt>
    <dgm:pt modelId="{52A0F8EA-812A-497C-B88E-1BDAD1AB875F}" type="parTrans" cxnId="{08DFD441-4774-4D0E-8F97-07EC50B50EE3}">
      <dgm:prSet/>
      <dgm:spPr/>
      <dgm:t>
        <a:bodyPr/>
        <a:lstStyle/>
        <a:p>
          <a:endParaRPr lang="en-US"/>
        </a:p>
      </dgm:t>
    </dgm:pt>
    <dgm:pt modelId="{6E35783B-B4B9-4AF3-BB68-EC2DB3060BE5}" type="sibTrans" cxnId="{08DFD441-4774-4D0E-8F97-07EC50B50EE3}">
      <dgm:prSet/>
      <dgm:spPr/>
      <dgm:t>
        <a:bodyPr/>
        <a:lstStyle/>
        <a:p>
          <a:endParaRPr lang="en-US" dirty="0"/>
        </a:p>
      </dgm:t>
    </dgm:pt>
    <dgm:pt modelId="{5A0D382F-1AEE-4869-A6BD-89E7CCC2BA45}">
      <dgm:prSet/>
      <dgm:spPr/>
      <dgm:t>
        <a:bodyPr/>
        <a:lstStyle/>
        <a:p>
          <a:endParaRPr lang="en-US" dirty="0"/>
        </a:p>
      </dgm:t>
    </dgm:pt>
    <dgm:pt modelId="{C61944CD-ABD5-46A1-BF21-1EDB1D2E311C}" type="parTrans" cxnId="{8B7F3749-F4E6-4473-82BE-3F7FAAEDF5A5}">
      <dgm:prSet/>
      <dgm:spPr/>
      <dgm:t>
        <a:bodyPr/>
        <a:lstStyle/>
        <a:p>
          <a:endParaRPr lang="en-US"/>
        </a:p>
      </dgm:t>
    </dgm:pt>
    <dgm:pt modelId="{86E08DD8-37F0-43EA-A4C6-F12B07A372C7}" type="sibTrans" cxnId="{8B7F3749-F4E6-4473-82BE-3F7FAAEDF5A5}">
      <dgm:prSet/>
      <dgm:spPr/>
      <dgm:t>
        <a:bodyPr/>
        <a:lstStyle/>
        <a:p>
          <a:endParaRPr lang="en-US" dirty="0"/>
        </a:p>
      </dgm:t>
    </dgm:pt>
    <dgm:pt modelId="{6E44D217-0802-4975-8DF8-F7C136B68DB7}">
      <dgm:prSet/>
      <dgm:spPr/>
      <dgm:t>
        <a:bodyPr/>
        <a:lstStyle/>
        <a:p>
          <a:endParaRPr lang="en-US" dirty="0"/>
        </a:p>
      </dgm:t>
    </dgm:pt>
    <dgm:pt modelId="{CB27C74D-2568-4D83-8948-2A0E7A73E53C}" type="parTrans" cxnId="{EBF0F276-347C-4207-9A17-D11421AF7ECD}">
      <dgm:prSet/>
      <dgm:spPr/>
      <dgm:t>
        <a:bodyPr/>
        <a:lstStyle/>
        <a:p>
          <a:endParaRPr lang="en-US"/>
        </a:p>
      </dgm:t>
    </dgm:pt>
    <dgm:pt modelId="{873D13AE-B310-4B50-82C5-564D626D2011}" type="sibTrans" cxnId="{EBF0F276-347C-4207-9A17-D11421AF7ECD}">
      <dgm:prSet/>
      <dgm:spPr/>
      <dgm:t>
        <a:bodyPr/>
        <a:lstStyle/>
        <a:p>
          <a:endParaRPr lang="en-US" dirty="0"/>
        </a:p>
      </dgm:t>
    </dgm:pt>
    <dgm:pt modelId="{59D5850F-42D1-4509-9BFE-77DA75D32FAC}">
      <dgm:prSet/>
      <dgm:spPr/>
      <dgm:t>
        <a:bodyPr/>
        <a:lstStyle/>
        <a:p>
          <a:endParaRPr lang="en-US" dirty="0"/>
        </a:p>
      </dgm:t>
    </dgm:pt>
    <dgm:pt modelId="{998E6483-F6A6-41F0-BC38-EC9E12942727}" type="parTrans" cxnId="{EF67F12C-549C-4945-9650-11C3183DFF27}">
      <dgm:prSet/>
      <dgm:spPr/>
      <dgm:t>
        <a:bodyPr/>
        <a:lstStyle/>
        <a:p>
          <a:endParaRPr lang="en-US"/>
        </a:p>
      </dgm:t>
    </dgm:pt>
    <dgm:pt modelId="{2B529A43-2363-4B46-911E-9D0EF25B4F36}" type="sibTrans" cxnId="{EF67F12C-549C-4945-9650-11C3183DFF27}">
      <dgm:prSet/>
      <dgm:spPr/>
      <dgm:t>
        <a:bodyPr/>
        <a:lstStyle/>
        <a:p>
          <a:endParaRPr lang="en-US" dirty="0"/>
        </a:p>
      </dgm:t>
    </dgm:pt>
    <dgm:pt modelId="{9F16DEB4-2D88-4237-BB26-EE193361411A}">
      <dgm:prSet/>
      <dgm:spPr/>
      <dgm:t>
        <a:bodyPr/>
        <a:lstStyle/>
        <a:p>
          <a:endParaRPr lang="en-US" dirty="0"/>
        </a:p>
      </dgm:t>
    </dgm:pt>
    <dgm:pt modelId="{7982B65A-B6BA-45FB-920E-8CB144FB834B}" type="parTrans" cxnId="{DB81E75D-6339-4802-85DD-65254615E93B}">
      <dgm:prSet/>
      <dgm:spPr/>
      <dgm:t>
        <a:bodyPr/>
        <a:lstStyle/>
        <a:p>
          <a:endParaRPr lang="en-US"/>
        </a:p>
      </dgm:t>
    </dgm:pt>
    <dgm:pt modelId="{C19C4BDD-2213-41DF-A53B-E2080BDC6AC6}" type="sibTrans" cxnId="{DB81E75D-6339-4802-85DD-65254615E93B}">
      <dgm:prSet/>
      <dgm:spPr/>
      <dgm:t>
        <a:bodyPr/>
        <a:lstStyle/>
        <a:p>
          <a:endParaRPr lang="en-US" dirty="0"/>
        </a:p>
      </dgm:t>
    </dgm:pt>
    <dgm:pt modelId="{5788DBF4-34B6-4C26-980E-7062BBC88091}">
      <dgm:prSet/>
      <dgm:spPr/>
      <dgm:t>
        <a:bodyPr/>
        <a:lstStyle/>
        <a:p>
          <a:endParaRPr lang="en-US" dirty="0"/>
        </a:p>
      </dgm:t>
    </dgm:pt>
    <dgm:pt modelId="{E89C8546-8D00-4BCE-BF01-083E1F9A4BBE}" type="parTrans" cxnId="{A94E1E98-18A1-4716-B6FB-67F099EFBBB4}">
      <dgm:prSet/>
      <dgm:spPr/>
      <dgm:t>
        <a:bodyPr/>
        <a:lstStyle/>
        <a:p>
          <a:endParaRPr lang="en-US"/>
        </a:p>
      </dgm:t>
    </dgm:pt>
    <dgm:pt modelId="{39815DA4-6D5A-4ECF-8C2C-C40A2BB0DBA6}" type="sibTrans" cxnId="{A94E1E98-18A1-4716-B6FB-67F099EFBBB4}">
      <dgm:prSet/>
      <dgm:spPr/>
      <dgm:t>
        <a:bodyPr/>
        <a:lstStyle/>
        <a:p>
          <a:endParaRPr lang="en-US" dirty="0"/>
        </a:p>
      </dgm:t>
    </dgm:pt>
    <dgm:pt modelId="{644B0026-BEE6-45AC-B72A-F8BFB9EE0E82}">
      <dgm:prSet/>
      <dgm:spPr/>
      <dgm:t>
        <a:bodyPr/>
        <a:lstStyle/>
        <a:p>
          <a:endParaRPr lang="en-US" dirty="0"/>
        </a:p>
      </dgm:t>
    </dgm:pt>
    <dgm:pt modelId="{554FDC5B-6990-4DBE-AAA4-AA9861FDA372}" type="parTrans" cxnId="{F3F11D2B-B16E-47E0-876B-A599316C3141}">
      <dgm:prSet/>
      <dgm:spPr/>
      <dgm:t>
        <a:bodyPr/>
        <a:lstStyle/>
        <a:p>
          <a:endParaRPr lang="en-US"/>
        </a:p>
      </dgm:t>
    </dgm:pt>
    <dgm:pt modelId="{91E5E8F0-39A5-4E73-A7C8-125C237D1170}" type="sibTrans" cxnId="{F3F11D2B-B16E-47E0-876B-A599316C3141}">
      <dgm:prSet/>
      <dgm:spPr/>
      <dgm:t>
        <a:bodyPr/>
        <a:lstStyle/>
        <a:p>
          <a:endParaRPr lang="en-US" dirty="0"/>
        </a:p>
      </dgm:t>
    </dgm:pt>
    <dgm:pt modelId="{A40F6EAB-2B60-4CC1-9F49-D5903D3A616E}">
      <dgm:prSet/>
      <dgm:spPr/>
      <dgm:t>
        <a:bodyPr/>
        <a:lstStyle/>
        <a:p>
          <a:endParaRPr lang="en-US" dirty="0"/>
        </a:p>
      </dgm:t>
    </dgm:pt>
    <dgm:pt modelId="{F4D7EDD7-9115-44DB-8D8A-E38036FA3738}" type="parTrans" cxnId="{F9246AA4-89DE-4505-8C6D-C0CFB0CF9EC5}">
      <dgm:prSet/>
      <dgm:spPr/>
      <dgm:t>
        <a:bodyPr/>
        <a:lstStyle/>
        <a:p>
          <a:endParaRPr lang="en-US"/>
        </a:p>
      </dgm:t>
    </dgm:pt>
    <dgm:pt modelId="{3ACAB2F6-3910-4D69-8736-C9991D30DB30}" type="sibTrans" cxnId="{F9246AA4-89DE-4505-8C6D-C0CFB0CF9EC5}">
      <dgm:prSet/>
      <dgm:spPr/>
      <dgm:t>
        <a:bodyPr/>
        <a:lstStyle/>
        <a:p>
          <a:endParaRPr lang="en-US" dirty="0"/>
        </a:p>
      </dgm:t>
    </dgm:pt>
    <dgm:pt modelId="{01209924-388A-4250-B08E-117FC77350F4}">
      <dgm:prSet/>
      <dgm:spPr/>
      <dgm:t>
        <a:bodyPr/>
        <a:lstStyle/>
        <a:p>
          <a:endParaRPr lang="en-US" dirty="0"/>
        </a:p>
      </dgm:t>
    </dgm:pt>
    <dgm:pt modelId="{E62947DF-C385-4541-A312-E52B21ED4FCA}" type="parTrans" cxnId="{79A5F3A2-8CA3-4D24-AC46-666013183383}">
      <dgm:prSet/>
      <dgm:spPr/>
      <dgm:t>
        <a:bodyPr/>
        <a:lstStyle/>
        <a:p>
          <a:endParaRPr lang="en-US"/>
        </a:p>
      </dgm:t>
    </dgm:pt>
    <dgm:pt modelId="{07D44A3D-B9E7-4A59-8407-0DE9361B04F4}" type="sibTrans" cxnId="{79A5F3A2-8CA3-4D24-AC46-666013183383}">
      <dgm:prSet/>
      <dgm:spPr/>
      <dgm:t>
        <a:bodyPr/>
        <a:lstStyle/>
        <a:p>
          <a:endParaRPr lang="en-US" dirty="0"/>
        </a:p>
      </dgm:t>
    </dgm:pt>
    <dgm:pt modelId="{1CEAA633-CB89-486A-901D-BE8AE895C821}">
      <dgm:prSet/>
      <dgm:spPr/>
      <dgm:t>
        <a:bodyPr/>
        <a:lstStyle/>
        <a:p>
          <a:endParaRPr lang="en-US" dirty="0"/>
        </a:p>
      </dgm:t>
    </dgm:pt>
    <dgm:pt modelId="{85E4AD6C-201F-448E-AB33-65566C56E879}" type="parTrans" cxnId="{2F48FC6C-9E2F-4D34-97E0-7B62809CD310}">
      <dgm:prSet/>
      <dgm:spPr/>
      <dgm:t>
        <a:bodyPr/>
        <a:lstStyle/>
        <a:p>
          <a:endParaRPr lang="en-US"/>
        </a:p>
      </dgm:t>
    </dgm:pt>
    <dgm:pt modelId="{EC22FD24-55FA-470B-A11F-A2C02811CC71}" type="sibTrans" cxnId="{2F48FC6C-9E2F-4D34-97E0-7B62809CD310}">
      <dgm:prSet/>
      <dgm:spPr/>
      <dgm:t>
        <a:bodyPr/>
        <a:lstStyle/>
        <a:p>
          <a:endParaRPr lang="en-US" dirty="0"/>
        </a:p>
      </dgm:t>
    </dgm:pt>
    <dgm:pt modelId="{5700A27C-35E2-48E3-9FD1-4CAD5F3ABE6E}">
      <dgm:prSet/>
      <dgm:spPr/>
      <dgm:t>
        <a:bodyPr/>
        <a:lstStyle/>
        <a:p>
          <a:endParaRPr lang="en-US" dirty="0"/>
        </a:p>
      </dgm:t>
    </dgm:pt>
    <dgm:pt modelId="{7CEEA0C1-E05C-4187-B6CD-7F9A41B7F762}" type="parTrans" cxnId="{E319CD11-DA9C-4216-8A1C-BFC767C69980}">
      <dgm:prSet/>
      <dgm:spPr/>
      <dgm:t>
        <a:bodyPr/>
        <a:lstStyle/>
        <a:p>
          <a:endParaRPr lang="en-US"/>
        </a:p>
      </dgm:t>
    </dgm:pt>
    <dgm:pt modelId="{F2853326-F96C-4388-AFDB-4A2C4E743824}" type="sibTrans" cxnId="{E319CD11-DA9C-4216-8A1C-BFC767C69980}">
      <dgm:prSet/>
      <dgm:spPr/>
      <dgm:t>
        <a:bodyPr/>
        <a:lstStyle/>
        <a:p>
          <a:endParaRPr lang="en-US" dirty="0"/>
        </a:p>
      </dgm:t>
    </dgm:pt>
    <dgm:pt modelId="{E5184F2B-2C20-4D33-94A8-E6B381F2AA89}">
      <dgm:prSet/>
      <dgm:spPr/>
      <dgm:t>
        <a:bodyPr/>
        <a:lstStyle/>
        <a:p>
          <a:endParaRPr lang="en-US" dirty="0"/>
        </a:p>
      </dgm:t>
    </dgm:pt>
    <dgm:pt modelId="{EA072171-E1D3-42D9-90FB-F6BF8A9DC275}" type="parTrans" cxnId="{12C38EF6-A2D9-4441-B7C7-2AD0408D165E}">
      <dgm:prSet/>
      <dgm:spPr/>
      <dgm:t>
        <a:bodyPr/>
        <a:lstStyle/>
        <a:p>
          <a:endParaRPr lang="en-US"/>
        </a:p>
      </dgm:t>
    </dgm:pt>
    <dgm:pt modelId="{CA1064A9-8743-41E2-AE44-DEDB5E26EACD}" type="sibTrans" cxnId="{12C38EF6-A2D9-4441-B7C7-2AD0408D165E}">
      <dgm:prSet/>
      <dgm:spPr/>
      <dgm:t>
        <a:bodyPr/>
        <a:lstStyle/>
        <a:p>
          <a:endParaRPr lang="en-US" dirty="0"/>
        </a:p>
      </dgm:t>
    </dgm:pt>
    <dgm:pt modelId="{19319B2C-5BDC-4EB3-A674-97A1478B545E}">
      <dgm:prSet/>
      <dgm:spPr/>
      <dgm:t>
        <a:bodyPr/>
        <a:lstStyle/>
        <a:p>
          <a:endParaRPr lang="en-US" dirty="0"/>
        </a:p>
      </dgm:t>
    </dgm:pt>
    <dgm:pt modelId="{F553D456-F731-4D3A-B46D-F817CB7F5851}" type="parTrans" cxnId="{A61335C6-83C9-40B2-B635-638704B41FB6}">
      <dgm:prSet/>
      <dgm:spPr/>
      <dgm:t>
        <a:bodyPr/>
        <a:lstStyle/>
        <a:p>
          <a:endParaRPr lang="en-US"/>
        </a:p>
      </dgm:t>
    </dgm:pt>
    <dgm:pt modelId="{B2ADDBB6-F258-45A2-8853-0F7137E8E7A9}" type="sibTrans" cxnId="{A61335C6-83C9-40B2-B635-638704B41FB6}">
      <dgm:prSet/>
      <dgm:spPr/>
      <dgm:t>
        <a:bodyPr/>
        <a:lstStyle/>
        <a:p>
          <a:endParaRPr lang="en-US" dirty="0"/>
        </a:p>
      </dgm:t>
    </dgm:pt>
    <dgm:pt modelId="{32DCDF77-CF91-44D2-A631-ECBBA96CD7C1}">
      <dgm:prSet/>
      <dgm:spPr/>
      <dgm:t>
        <a:bodyPr/>
        <a:lstStyle/>
        <a:p>
          <a:endParaRPr lang="en-US" dirty="0"/>
        </a:p>
      </dgm:t>
    </dgm:pt>
    <dgm:pt modelId="{A91D9FEE-F377-4D6C-AB4B-31C0AA11D758}" type="parTrans" cxnId="{7713B148-14ED-473A-AD7C-0817C71F1F75}">
      <dgm:prSet/>
      <dgm:spPr/>
      <dgm:t>
        <a:bodyPr/>
        <a:lstStyle/>
        <a:p>
          <a:endParaRPr lang="en-US"/>
        </a:p>
      </dgm:t>
    </dgm:pt>
    <dgm:pt modelId="{A4C54538-F7D4-4311-A51D-4E2F34EA916C}" type="sibTrans" cxnId="{7713B148-14ED-473A-AD7C-0817C71F1F75}">
      <dgm:prSet/>
      <dgm:spPr/>
      <dgm:t>
        <a:bodyPr/>
        <a:lstStyle/>
        <a:p>
          <a:endParaRPr lang="en-US" dirty="0"/>
        </a:p>
      </dgm:t>
    </dgm:pt>
    <dgm:pt modelId="{39148D83-4879-4E9B-AE84-10D20CF147C3}">
      <dgm:prSet/>
      <dgm:spPr/>
      <dgm:t>
        <a:bodyPr/>
        <a:lstStyle/>
        <a:p>
          <a:endParaRPr lang="en-US" dirty="0"/>
        </a:p>
      </dgm:t>
    </dgm:pt>
    <dgm:pt modelId="{0648DC5F-1B7B-4F70-B147-70F19C532AA1}" type="parTrans" cxnId="{14F13E80-1149-4A0F-A4B5-58EAF15ECA23}">
      <dgm:prSet/>
      <dgm:spPr/>
      <dgm:t>
        <a:bodyPr/>
        <a:lstStyle/>
        <a:p>
          <a:endParaRPr lang="en-US"/>
        </a:p>
      </dgm:t>
    </dgm:pt>
    <dgm:pt modelId="{901D3EC9-C2CB-4B80-BFE1-3F4CF8FDB584}" type="sibTrans" cxnId="{14F13E80-1149-4A0F-A4B5-58EAF15ECA23}">
      <dgm:prSet/>
      <dgm:spPr/>
      <dgm:t>
        <a:bodyPr/>
        <a:lstStyle/>
        <a:p>
          <a:endParaRPr lang="en-US" dirty="0"/>
        </a:p>
      </dgm:t>
    </dgm:pt>
    <dgm:pt modelId="{579EF5EA-2842-4ADF-99C3-1421009C0FB3}" type="pres">
      <dgm:prSet presAssocID="{F782ACB2-4612-4553-92E3-6A48A4C26154}" presName="cycle" presStyleCnt="0">
        <dgm:presLayoutVars>
          <dgm:dir/>
          <dgm:resizeHandles val="exact"/>
        </dgm:presLayoutVars>
      </dgm:prSet>
      <dgm:spPr/>
    </dgm:pt>
    <dgm:pt modelId="{E2BDA289-9E7F-43D2-8E8A-C602380955F6}" type="pres">
      <dgm:prSet presAssocID="{9A1F1B22-1A75-4833-B4FC-5FEA5518B765}" presName="node" presStyleLbl="node1" presStyleIdx="0" presStyleCnt="46">
        <dgm:presLayoutVars>
          <dgm:bulletEnabled val="1"/>
        </dgm:presLayoutVars>
      </dgm:prSet>
      <dgm:spPr/>
    </dgm:pt>
    <dgm:pt modelId="{4B717A0F-8771-4A45-B6AA-FD732A724C9E}" type="pres">
      <dgm:prSet presAssocID="{32453084-7F49-49B4-89FA-E306CC4C9552}" presName="sibTrans" presStyleLbl="sibTrans2D1" presStyleIdx="0" presStyleCnt="46"/>
      <dgm:spPr/>
    </dgm:pt>
    <dgm:pt modelId="{218F701D-8780-41D0-BCC2-CE1F9EE4B4A8}" type="pres">
      <dgm:prSet presAssocID="{32453084-7F49-49B4-89FA-E306CC4C9552}" presName="connectorText" presStyleLbl="sibTrans2D1" presStyleIdx="0" presStyleCnt="46"/>
      <dgm:spPr/>
    </dgm:pt>
    <dgm:pt modelId="{FD731FF4-9760-4231-AA26-446560B181EB}" type="pres">
      <dgm:prSet presAssocID="{9C07C544-A240-4FE5-8E59-C412CDCC06A5}" presName="node" presStyleLbl="node1" presStyleIdx="1" presStyleCnt="46">
        <dgm:presLayoutVars>
          <dgm:bulletEnabled val="1"/>
        </dgm:presLayoutVars>
      </dgm:prSet>
      <dgm:spPr/>
    </dgm:pt>
    <dgm:pt modelId="{A6A09441-8928-4DD4-965E-ACD6B5489F63}" type="pres">
      <dgm:prSet presAssocID="{DA7FF8DD-13B0-4AAC-B0D2-E9BC2FABA4D6}" presName="sibTrans" presStyleLbl="sibTrans2D1" presStyleIdx="1" presStyleCnt="46"/>
      <dgm:spPr/>
    </dgm:pt>
    <dgm:pt modelId="{C46B9099-149F-4D79-B1D7-B378097F05F4}" type="pres">
      <dgm:prSet presAssocID="{DA7FF8DD-13B0-4AAC-B0D2-E9BC2FABA4D6}" presName="connectorText" presStyleLbl="sibTrans2D1" presStyleIdx="1" presStyleCnt="46"/>
      <dgm:spPr/>
    </dgm:pt>
    <dgm:pt modelId="{5A44537F-E502-484A-B54C-161A75387D52}" type="pres">
      <dgm:prSet presAssocID="{5D2C154A-692A-44E2-A041-B9F19C43FEF2}" presName="node" presStyleLbl="node1" presStyleIdx="2" presStyleCnt="46">
        <dgm:presLayoutVars>
          <dgm:bulletEnabled val="1"/>
        </dgm:presLayoutVars>
      </dgm:prSet>
      <dgm:spPr/>
    </dgm:pt>
    <dgm:pt modelId="{BCCD1735-3374-4721-BEF9-11CCD9A2DD48}" type="pres">
      <dgm:prSet presAssocID="{1A0C354F-E76C-464E-99A7-D2B04C140783}" presName="sibTrans" presStyleLbl="sibTrans2D1" presStyleIdx="2" presStyleCnt="46"/>
      <dgm:spPr/>
    </dgm:pt>
    <dgm:pt modelId="{5207087E-FC7B-4DE7-941A-D0D7D77D43CA}" type="pres">
      <dgm:prSet presAssocID="{1A0C354F-E76C-464E-99A7-D2B04C140783}" presName="connectorText" presStyleLbl="sibTrans2D1" presStyleIdx="2" presStyleCnt="46"/>
      <dgm:spPr/>
    </dgm:pt>
    <dgm:pt modelId="{B0608ED5-E7DC-4C39-8859-B8C85F521F9C}" type="pres">
      <dgm:prSet presAssocID="{536B3E92-95AA-4297-BDB8-F29269D6299E}" presName="node" presStyleLbl="node1" presStyleIdx="3" presStyleCnt="46">
        <dgm:presLayoutVars>
          <dgm:bulletEnabled val="1"/>
        </dgm:presLayoutVars>
      </dgm:prSet>
      <dgm:spPr/>
    </dgm:pt>
    <dgm:pt modelId="{E212FFF4-9223-45FB-8A97-08FC78EC227F}" type="pres">
      <dgm:prSet presAssocID="{8AE02D32-89F4-4BA1-BFB8-062B90AF7C26}" presName="sibTrans" presStyleLbl="sibTrans2D1" presStyleIdx="3" presStyleCnt="46"/>
      <dgm:spPr/>
    </dgm:pt>
    <dgm:pt modelId="{1FA59E5A-50A4-47E4-96D2-6EF9AAAC1164}" type="pres">
      <dgm:prSet presAssocID="{8AE02D32-89F4-4BA1-BFB8-062B90AF7C26}" presName="connectorText" presStyleLbl="sibTrans2D1" presStyleIdx="3" presStyleCnt="46"/>
      <dgm:spPr/>
    </dgm:pt>
    <dgm:pt modelId="{3B48658E-4174-41EC-ADC5-04F09B98E8AE}" type="pres">
      <dgm:prSet presAssocID="{9767C2C5-7A9B-4BF9-AEDC-08BB61E68CEC}" presName="node" presStyleLbl="node1" presStyleIdx="4" presStyleCnt="46">
        <dgm:presLayoutVars>
          <dgm:bulletEnabled val="1"/>
        </dgm:presLayoutVars>
      </dgm:prSet>
      <dgm:spPr/>
    </dgm:pt>
    <dgm:pt modelId="{7E28017C-69F1-4CCF-A6D7-885616A2628E}" type="pres">
      <dgm:prSet presAssocID="{5DE56BE3-5DC5-48D1-BB0A-6EB62A83E2E3}" presName="sibTrans" presStyleLbl="sibTrans2D1" presStyleIdx="4" presStyleCnt="46"/>
      <dgm:spPr/>
    </dgm:pt>
    <dgm:pt modelId="{DEE6E533-E546-47B9-9D29-1053972B7A59}" type="pres">
      <dgm:prSet presAssocID="{5DE56BE3-5DC5-48D1-BB0A-6EB62A83E2E3}" presName="connectorText" presStyleLbl="sibTrans2D1" presStyleIdx="4" presStyleCnt="46"/>
      <dgm:spPr/>
    </dgm:pt>
    <dgm:pt modelId="{4B6FF1D5-139C-4A9E-BE2A-C9C2976A9B90}" type="pres">
      <dgm:prSet presAssocID="{29610E26-1393-448B-8FD6-78061450B16B}" presName="node" presStyleLbl="node1" presStyleIdx="5" presStyleCnt="46">
        <dgm:presLayoutVars>
          <dgm:bulletEnabled val="1"/>
        </dgm:presLayoutVars>
      </dgm:prSet>
      <dgm:spPr/>
    </dgm:pt>
    <dgm:pt modelId="{E231C36B-28CA-4A1A-A65A-7FC8C917C670}" type="pres">
      <dgm:prSet presAssocID="{4E475F1B-56A2-420F-8D83-9A7AC5B9161D}" presName="sibTrans" presStyleLbl="sibTrans2D1" presStyleIdx="5" presStyleCnt="46"/>
      <dgm:spPr/>
    </dgm:pt>
    <dgm:pt modelId="{0F935747-2475-4B54-A4BD-D00DA4235B83}" type="pres">
      <dgm:prSet presAssocID="{4E475F1B-56A2-420F-8D83-9A7AC5B9161D}" presName="connectorText" presStyleLbl="sibTrans2D1" presStyleIdx="5" presStyleCnt="46"/>
      <dgm:spPr/>
    </dgm:pt>
    <dgm:pt modelId="{5955EC28-6A5B-4854-97FD-56BF004F7A93}" type="pres">
      <dgm:prSet presAssocID="{59F5D80D-D394-4DA8-B1EE-BFD2C35E8698}" presName="node" presStyleLbl="node1" presStyleIdx="6" presStyleCnt="46">
        <dgm:presLayoutVars>
          <dgm:bulletEnabled val="1"/>
        </dgm:presLayoutVars>
      </dgm:prSet>
      <dgm:spPr/>
    </dgm:pt>
    <dgm:pt modelId="{7418C013-9F65-49B4-8AB4-02A8A7E8B2B1}" type="pres">
      <dgm:prSet presAssocID="{A4FDAD97-0EA5-45C9-8762-1408CDFC1A27}" presName="sibTrans" presStyleLbl="sibTrans2D1" presStyleIdx="6" presStyleCnt="46"/>
      <dgm:spPr/>
    </dgm:pt>
    <dgm:pt modelId="{DCCECA40-1E8E-4612-B823-692DCCBD1EA3}" type="pres">
      <dgm:prSet presAssocID="{A4FDAD97-0EA5-45C9-8762-1408CDFC1A27}" presName="connectorText" presStyleLbl="sibTrans2D1" presStyleIdx="6" presStyleCnt="46"/>
      <dgm:spPr/>
    </dgm:pt>
    <dgm:pt modelId="{C8C314CB-BC52-4B5D-9A9E-2549904458B0}" type="pres">
      <dgm:prSet presAssocID="{1BD29E34-8916-45A9-80A6-58C4AB44DFF5}" presName="node" presStyleLbl="node1" presStyleIdx="7" presStyleCnt="46">
        <dgm:presLayoutVars>
          <dgm:bulletEnabled val="1"/>
        </dgm:presLayoutVars>
      </dgm:prSet>
      <dgm:spPr/>
    </dgm:pt>
    <dgm:pt modelId="{8D184F9F-78A9-45D9-9804-0F8032DE26A6}" type="pres">
      <dgm:prSet presAssocID="{25DF600C-192F-49B2-930A-B89C27D1471E}" presName="sibTrans" presStyleLbl="sibTrans2D1" presStyleIdx="7" presStyleCnt="46"/>
      <dgm:spPr/>
    </dgm:pt>
    <dgm:pt modelId="{C8C1E075-9C61-4E77-BBAB-A2307E2F9662}" type="pres">
      <dgm:prSet presAssocID="{25DF600C-192F-49B2-930A-B89C27D1471E}" presName="connectorText" presStyleLbl="sibTrans2D1" presStyleIdx="7" presStyleCnt="46"/>
      <dgm:spPr/>
    </dgm:pt>
    <dgm:pt modelId="{18E08B15-C0D9-4DCD-9841-29CB326A1D96}" type="pres">
      <dgm:prSet presAssocID="{BCD4B6D1-2E17-4359-A953-212A9B519E85}" presName="node" presStyleLbl="node1" presStyleIdx="8" presStyleCnt="46">
        <dgm:presLayoutVars>
          <dgm:bulletEnabled val="1"/>
        </dgm:presLayoutVars>
      </dgm:prSet>
      <dgm:spPr/>
    </dgm:pt>
    <dgm:pt modelId="{7D136A40-4E7A-4E9A-9C18-C15FEB3E9255}" type="pres">
      <dgm:prSet presAssocID="{EAE485E3-A2DC-422A-B964-163E72C7D527}" presName="sibTrans" presStyleLbl="sibTrans2D1" presStyleIdx="8" presStyleCnt="46"/>
      <dgm:spPr/>
    </dgm:pt>
    <dgm:pt modelId="{6C5B256C-6505-4283-9CD0-6230D6E52DC7}" type="pres">
      <dgm:prSet presAssocID="{EAE485E3-A2DC-422A-B964-163E72C7D527}" presName="connectorText" presStyleLbl="sibTrans2D1" presStyleIdx="8" presStyleCnt="46"/>
      <dgm:spPr/>
    </dgm:pt>
    <dgm:pt modelId="{09497094-52B8-416E-9902-37FB4C94E7F2}" type="pres">
      <dgm:prSet presAssocID="{57830796-B9E1-440E-A924-530949252A0A}" presName="node" presStyleLbl="node1" presStyleIdx="9" presStyleCnt="46">
        <dgm:presLayoutVars>
          <dgm:bulletEnabled val="1"/>
        </dgm:presLayoutVars>
      </dgm:prSet>
      <dgm:spPr/>
    </dgm:pt>
    <dgm:pt modelId="{260B842C-BA56-4835-9181-EEB1DAD49F6C}" type="pres">
      <dgm:prSet presAssocID="{672359C6-6889-48DE-9B06-BCF13E50CF81}" presName="sibTrans" presStyleLbl="sibTrans2D1" presStyleIdx="9" presStyleCnt="46"/>
      <dgm:spPr/>
    </dgm:pt>
    <dgm:pt modelId="{9195B8AE-7F75-4B45-A773-A3DB3F151B7F}" type="pres">
      <dgm:prSet presAssocID="{672359C6-6889-48DE-9B06-BCF13E50CF81}" presName="connectorText" presStyleLbl="sibTrans2D1" presStyleIdx="9" presStyleCnt="46"/>
      <dgm:spPr/>
    </dgm:pt>
    <dgm:pt modelId="{07EB8474-810E-4E8A-BE93-02F62BBDD45D}" type="pres">
      <dgm:prSet presAssocID="{9EC183D0-3CE1-4A18-882B-49A4F305FE23}" presName="node" presStyleLbl="node1" presStyleIdx="10" presStyleCnt="46">
        <dgm:presLayoutVars>
          <dgm:bulletEnabled val="1"/>
        </dgm:presLayoutVars>
      </dgm:prSet>
      <dgm:spPr/>
    </dgm:pt>
    <dgm:pt modelId="{ADC3AC42-E194-4C29-8A28-ABEC2168A2B9}" type="pres">
      <dgm:prSet presAssocID="{FC636A7A-CAD8-4393-9B2E-188CE112CD10}" presName="sibTrans" presStyleLbl="sibTrans2D1" presStyleIdx="10" presStyleCnt="46"/>
      <dgm:spPr/>
    </dgm:pt>
    <dgm:pt modelId="{FFA97E59-6B24-429C-9B6D-8968FB096363}" type="pres">
      <dgm:prSet presAssocID="{FC636A7A-CAD8-4393-9B2E-188CE112CD10}" presName="connectorText" presStyleLbl="sibTrans2D1" presStyleIdx="10" presStyleCnt="46"/>
      <dgm:spPr/>
    </dgm:pt>
    <dgm:pt modelId="{38A7A843-117D-4A8F-B652-3F637D1BA054}" type="pres">
      <dgm:prSet presAssocID="{1BCBAE4C-8C90-4307-A8B1-A7F25B803D11}" presName="node" presStyleLbl="node1" presStyleIdx="11" presStyleCnt="46">
        <dgm:presLayoutVars>
          <dgm:bulletEnabled val="1"/>
        </dgm:presLayoutVars>
      </dgm:prSet>
      <dgm:spPr/>
    </dgm:pt>
    <dgm:pt modelId="{24192AE1-AC5A-408F-93E2-35778550FA02}" type="pres">
      <dgm:prSet presAssocID="{9E68FA1B-32E4-4D3A-BDA9-F245DF7037EF}" presName="sibTrans" presStyleLbl="sibTrans2D1" presStyleIdx="11" presStyleCnt="46"/>
      <dgm:spPr/>
    </dgm:pt>
    <dgm:pt modelId="{9DB23D75-0980-4D96-93A1-727F2883C95B}" type="pres">
      <dgm:prSet presAssocID="{9E68FA1B-32E4-4D3A-BDA9-F245DF7037EF}" presName="connectorText" presStyleLbl="sibTrans2D1" presStyleIdx="11" presStyleCnt="46"/>
      <dgm:spPr/>
    </dgm:pt>
    <dgm:pt modelId="{8B74F080-8313-4728-B1E9-D87A06E9E800}" type="pres">
      <dgm:prSet presAssocID="{05F9165C-A234-4634-B1A7-DCB7BA68D40C}" presName="node" presStyleLbl="node1" presStyleIdx="12" presStyleCnt="46">
        <dgm:presLayoutVars>
          <dgm:bulletEnabled val="1"/>
        </dgm:presLayoutVars>
      </dgm:prSet>
      <dgm:spPr/>
    </dgm:pt>
    <dgm:pt modelId="{99F13AA2-4621-4753-B0A6-6FC776CD84C9}" type="pres">
      <dgm:prSet presAssocID="{68C3C81B-18E8-41C4-BFC6-2C443E6EE655}" presName="sibTrans" presStyleLbl="sibTrans2D1" presStyleIdx="12" presStyleCnt="46"/>
      <dgm:spPr/>
    </dgm:pt>
    <dgm:pt modelId="{475F5446-5D8A-42DC-B2B6-79D834AEB429}" type="pres">
      <dgm:prSet presAssocID="{68C3C81B-18E8-41C4-BFC6-2C443E6EE655}" presName="connectorText" presStyleLbl="sibTrans2D1" presStyleIdx="12" presStyleCnt="46"/>
      <dgm:spPr/>
    </dgm:pt>
    <dgm:pt modelId="{C238A059-EBCB-4E8A-9C70-350A7112246D}" type="pres">
      <dgm:prSet presAssocID="{8F63D31F-83CD-4DB9-A0F4-0D259C5817DB}" presName="node" presStyleLbl="node1" presStyleIdx="13" presStyleCnt="46">
        <dgm:presLayoutVars>
          <dgm:bulletEnabled val="1"/>
        </dgm:presLayoutVars>
      </dgm:prSet>
      <dgm:spPr/>
    </dgm:pt>
    <dgm:pt modelId="{212C9A88-24C2-4EF4-87D7-A81CF4BE3FA0}" type="pres">
      <dgm:prSet presAssocID="{A4F909E9-C1CF-4770-B928-FEF6E41B5333}" presName="sibTrans" presStyleLbl="sibTrans2D1" presStyleIdx="13" presStyleCnt="46"/>
      <dgm:spPr/>
    </dgm:pt>
    <dgm:pt modelId="{6E753D97-6691-46AF-88CF-60F766A84A1F}" type="pres">
      <dgm:prSet presAssocID="{A4F909E9-C1CF-4770-B928-FEF6E41B5333}" presName="connectorText" presStyleLbl="sibTrans2D1" presStyleIdx="13" presStyleCnt="46"/>
      <dgm:spPr/>
    </dgm:pt>
    <dgm:pt modelId="{FA3F2989-2837-4DF6-B22E-22C68B74BA10}" type="pres">
      <dgm:prSet presAssocID="{F001FD18-B1D7-4F34-A7E1-10B3A14FEF0D}" presName="node" presStyleLbl="node1" presStyleIdx="14" presStyleCnt="46">
        <dgm:presLayoutVars>
          <dgm:bulletEnabled val="1"/>
        </dgm:presLayoutVars>
      </dgm:prSet>
      <dgm:spPr/>
    </dgm:pt>
    <dgm:pt modelId="{15716786-4673-40EB-986D-12C422D02B97}" type="pres">
      <dgm:prSet presAssocID="{59F6F98C-7F28-44B6-AA26-C56ABFEA206B}" presName="sibTrans" presStyleLbl="sibTrans2D1" presStyleIdx="14" presStyleCnt="46"/>
      <dgm:spPr/>
    </dgm:pt>
    <dgm:pt modelId="{3A6E871C-7643-432C-BA91-2EA3E7F745CE}" type="pres">
      <dgm:prSet presAssocID="{59F6F98C-7F28-44B6-AA26-C56ABFEA206B}" presName="connectorText" presStyleLbl="sibTrans2D1" presStyleIdx="14" presStyleCnt="46"/>
      <dgm:spPr/>
    </dgm:pt>
    <dgm:pt modelId="{E7F9412A-75FE-4263-8476-D8B02CF380F3}" type="pres">
      <dgm:prSet presAssocID="{5F8AB2A9-0DCE-42A5-8039-31C151CDBC91}" presName="node" presStyleLbl="node1" presStyleIdx="15" presStyleCnt="46">
        <dgm:presLayoutVars>
          <dgm:bulletEnabled val="1"/>
        </dgm:presLayoutVars>
      </dgm:prSet>
      <dgm:spPr/>
    </dgm:pt>
    <dgm:pt modelId="{C56F56FD-84C6-4D21-967A-719399DE2081}" type="pres">
      <dgm:prSet presAssocID="{64CB26BA-1509-422C-B1F7-93A921D3337E}" presName="sibTrans" presStyleLbl="sibTrans2D1" presStyleIdx="15" presStyleCnt="46"/>
      <dgm:spPr/>
    </dgm:pt>
    <dgm:pt modelId="{87FF38F8-EEE0-4803-AB19-2605759EE272}" type="pres">
      <dgm:prSet presAssocID="{64CB26BA-1509-422C-B1F7-93A921D3337E}" presName="connectorText" presStyleLbl="sibTrans2D1" presStyleIdx="15" presStyleCnt="46"/>
      <dgm:spPr/>
    </dgm:pt>
    <dgm:pt modelId="{430AD93E-9CDA-40BE-8BB8-B35AB1DDED73}" type="pres">
      <dgm:prSet presAssocID="{7D49664A-84DE-42F7-9866-9BFD9F3DDC7A}" presName="node" presStyleLbl="node1" presStyleIdx="16" presStyleCnt="46">
        <dgm:presLayoutVars>
          <dgm:bulletEnabled val="1"/>
        </dgm:presLayoutVars>
      </dgm:prSet>
      <dgm:spPr/>
    </dgm:pt>
    <dgm:pt modelId="{D3BDAC4B-F2DB-44A0-907D-A108463FB1C3}" type="pres">
      <dgm:prSet presAssocID="{BAC2B8D5-2C5B-4AE8-BBDD-D8E76DCD8C2E}" presName="sibTrans" presStyleLbl="sibTrans2D1" presStyleIdx="16" presStyleCnt="46"/>
      <dgm:spPr/>
    </dgm:pt>
    <dgm:pt modelId="{5B2F39AC-1722-4B2A-8F41-3B9574CC55A3}" type="pres">
      <dgm:prSet presAssocID="{BAC2B8D5-2C5B-4AE8-BBDD-D8E76DCD8C2E}" presName="connectorText" presStyleLbl="sibTrans2D1" presStyleIdx="16" presStyleCnt="46"/>
      <dgm:spPr/>
    </dgm:pt>
    <dgm:pt modelId="{EB66E90A-B112-40E2-B773-B1A59659C6EB}" type="pres">
      <dgm:prSet presAssocID="{39148D83-4879-4E9B-AE84-10D20CF147C3}" presName="node" presStyleLbl="node1" presStyleIdx="17" presStyleCnt="46">
        <dgm:presLayoutVars>
          <dgm:bulletEnabled val="1"/>
        </dgm:presLayoutVars>
      </dgm:prSet>
      <dgm:spPr/>
    </dgm:pt>
    <dgm:pt modelId="{CBD13A52-164D-4181-A713-C4AFB6DAEA44}" type="pres">
      <dgm:prSet presAssocID="{901D3EC9-C2CB-4B80-BFE1-3F4CF8FDB584}" presName="sibTrans" presStyleLbl="sibTrans2D1" presStyleIdx="17" presStyleCnt="46"/>
      <dgm:spPr/>
    </dgm:pt>
    <dgm:pt modelId="{2175C402-001B-40BA-8C7B-63F19533545A}" type="pres">
      <dgm:prSet presAssocID="{901D3EC9-C2CB-4B80-BFE1-3F4CF8FDB584}" presName="connectorText" presStyleLbl="sibTrans2D1" presStyleIdx="17" presStyleCnt="46"/>
      <dgm:spPr/>
    </dgm:pt>
    <dgm:pt modelId="{816E1FA3-2B38-45F9-AB8C-0EEB2788EE42}" type="pres">
      <dgm:prSet presAssocID="{AAACDA48-029D-447D-9AE8-BF1CB90887F8}" presName="node" presStyleLbl="node1" presStyleIdx="18" presStyleCnt="46">
        <dgm:presLayoutVars>
          <dgm:bulletEnabled val="1"/>
        </dgm:presLayoutVars>
      </dgm:prSet>
      <dgm:spPr/>
    </dgm:pt>
    <dgm:pt modelId="{3D5573F2-E421-4699-B499-E5F129AA7C1F}" type="pres">
      <dgm:prSet presAssocID="{35443D96-6A67-478A-A544-1C8155B5F62C}" presName="sibTrans" presStyleLbl="sibTrans2D1" presStyleIdx="18" presStyleCnt="46"/>
      <dgm:spPr/>
    </dgm:pt>
    <dgm:pt modelId="{561EA9DD-738C-4E13-ADB0-3CCC3950F092}" type="pres">
      <dgm:prSet presAssocID="{35443D96-6A67-478A-A544-1C8155B5F62C}" presName="connectorText" presStyleLbl="sibTrans2D1" presStyleIdx="18" presStyleCnt="46"/>
      <dgm:spPr/>
    </dgm:pt>
    <dgm:pt modelId="{1791F869-F782-403E-9EEE-8485296AB1DC}" type="pres">
      <dgm:prSet presAssocID="{C123F58B-2F00-4731-8318-EA8BAA60A69D}" presName="node" presStyleLbl="node1" presStyleIdx="19" presStyleCnt="46">
        <dgm:presLayoutVars>
          <dgm:bulletEnabled val="1"/>
        </dgm:presLayoutVars>
      </dgm:prSet>
      <dgm:spPr/>
    </dgm:pt>
    <dgm:pt modelId="{EDD308D6-556F-4E65-A02C-12C45C150755}" type="pres">
      <dgm:prSet presAssocID="{CA72D8A3-9D41-4F98-98F7-F56B1CBA674F}" presName="sibTrans" presStyleLbl="sibTrans2D1" presStyleIdx="19" presStyleCnt="46"/>
      <dgm:spPr/>
    </dgm:pt>
    <dgm:pt modelId="{0622AEEF-FEE1-41CF-A694-BB87DF404F74}" type="pres">
      <dgm:prSet presAssocID="{CA72D8A3-9D41-4F98-98F7-F56B1CBA674F}" presName="connectorText" presStyleLbl="sibTrans2D1" presStyleIdx="19" presStyleCnt="46"/>
      <dgm:spPr/>
    </dgm:pt>
    <dgm:pt modelId="{FB762D63-E97E-4D71-BE53-DE8DBC2C1724}" type="pres">
      <dgm:prSet presAssocID="{312A5487-8CD4-49FA-9CB2-6003233688EF}" presName="node" presStyleLbl="node1" presStyleIdx="20" presStyleCnt="46">
        <dgm:presLayoutVars>
          <dgm:bulletEnabled val="1"/>
        </dgm:presLayoutVars>
      </dgm:prSet>
      <dgm:spPr/>
    </dgm:pt>
    <dgm:pt modelId="{EC905E59-477F-4D62-B2EE-61B86BF0663B}" type="pres">
      <dgm:prSet presAssocID="{A241EA7C-0AE6-49DA-868A-F7E41DB8331E}" presName="sibTrans" presStyleLbl="sibTrans2D1" presStyleIdx="20" presStyleCnt="46"/>
      <dgm:spPr/>
    </dgm:pt>
    <dgm:pt modelId="{0C7C01B0-8BE9-4115-9C55-5F785CB9F95D}" type="pres">
      <dgm:prSet presAssocID="{A241EA7C-0AE6-49DA-868A-F7E41DB8331E}" presName="connectorText" presStyleLbl="sibTrans2D1" presStyleIdx="20" presStyleCnt="46"/>
      <dgm:spPr/>
    </dgm:pt>
    <dgm:pt modelId="{96947AF0-965B-4F9B-B692-11B522E20C19}" type="pres">
      <dgm:prSet presAssocID="{1597604F-E09E-4305-A881-A6C94B72922F}" presName="node" presStyleLbl="node1" presStyleIdx="21" presStyleCnt="46">
        <dgm:presLayoutVars>
          <dgm:bulletEnabled val="1"/>
        </dgm:presLayoutVars>
      </dgm:prSet>
      <dgm:spPr/>
    </dgm:pt>
    <dgm:pt modelId="{C5631367-2D87-4B2B-B2C5-CE6B323DF7FA}" type="pres">
      <dgm:prSet presAssocID="{0A68E33F-9E89-4D62-9E2C-1BD50C85F7CD}" presName="sibTrans" presStyleLbl="sibTrans2D1" presStyleIdx="21" presStyleCnt="46"/>
      <dgm:spPr/>
    </dgm:pt>
    <dgm:pt modelId="{5EB0D98E-0F20-43A6-80D5-B3B233B0809C}" type="pres">
      <dgm:prSet presAssocID="{0A68E33F-9E89-4D62-9E2C-1BD50C85F7CD}" presName="connectorText" presStyleLbl="sibTrans2D1" presStyleIdx="21" presStyleCnt="46"/>
      <dgm:spPr/>
    </dgm:pt>
    <dgm:pt modelId="{55735BFC-D4F1-4100-BCD7-BD7015A20F24}" type="pres">
      <dgm:prSet presAssocID="{2EBE9275-B468-4EB1-8E25-88D20111E7BA}" presName="node" presStyleLbl="node1" presStyleIdx="22" presStyleCnt="46">
        <dgm:presLayoutVars>
          <dgm:bulletEnabled val="1"/>
        </dgm:presLayoutVars>
      </dgm:prSet>
      <dgm:spPr/>
    </dgm:pt>
    <dgm:pt modelId="{DE861B79-D5E8-45CE-B3D7-7B4663C08343}" type="pres">
      <dgm:prSet presAssocID="{1DDDDFBA-4D76-49F6-8700-D108F438751F}" presName="sibTrans" presStyleLbl="sibTrans2D1" presStyleIdx="22" presStyleCnt="46"/>
      <dgm:spPr/>
    </dgm:pt>
    <dgm:pt modelId="{580499F6-BF8C-4CF2-8E19-422B1FEA8F54}" type="pres">
      <dgm:prSet presAssocID="{1DDDDFBA-4D76-49F6-8700-D108F438751F}" presName="connectorText" presStyleLbl="sibTrans2D1" presStyleIdx="22" presStyleCnt="46"/>
      <dgm:spPr/>
    </dgm:pt>
    <dgm:pt modelId="{B163F2E1-C224-4C1F-8BF1-B257F8DA90F1}" type="pres">
      <dgm:prSet presAssocID="{7526D0BF-45A5-478F-9A5B-EE961A48FCDF}" presName="node" presStyleLbl="node1" presStyleIdx="23" presStyleCnt="46">
        <dgm:presLayoutVars>
          <dgm:bulletEnabled val="1"/>
        </dgm:presLayoutVars>
      </dgm:prSet>
      <dgm:spPr/>
    </dgm:pt>
    <dgm:pt modelId="{28C21F8D-7890-436C-ABC3-A76D9C048DC6}" type="pres">
      <dgm:prSet presAssocID="{4DD6BCFF-384A-4E50-9E9B-FEA1467E91EE}" presName="sibTrans" presStyleLbl="sibTrans2D1" presStyleIdx="23" presStyleCnt="46"/>
      <dgm:spPr/>
    </dgm:pt>
    <dgm:pt modelId="{5D40974C-DFE4-484E-A2B9-E3E4D2DEBED9}" type="pres">
      <dgm:prSet presAssocID="{4DD6BCFF-384A-4E50-9E9B-FEA1467E91EE}" presName="connectorText" presStyleLbl="sibTrans2D1" presStyleIdx="23" presStyleCnt="46"/>
      <dgm:spPr/>
    </dgm:pt>
    <dgm:pt modelId="{B297DBDA-41C8-403B-A287-2DE0B2B2F734}" type="pres">
      <dgm:prSet presAssocID="{4391FAD7-E5E1-4ADD-BABB-49D666A6C4A7}" presName="node" presStyleLbl="node1" presStyleIdx="24" presStyleCnt="46">
        <dgm:presLayoutVars>
          <dgm:bulletEnabled val="1"/>
        </dgm:presLayoutVars>
      </dgm:prSet>
      <dgm:spPr/>
    </dgm:pt>
    <dgm:pt modelId="{6CB910F7-627A-416A-9AE0-0E9818681229}" type="pres">
      <dgm:prSet presAssocID="{B5C9AB9C-C866-47C2-B79F-DC6148AB2159}" presName="sibTrans" presStyleLbl="sibTrans2D1" presStyleIdx="24" presStyleCnt="46"/>
      <dgm:spPr/>
    </dgm:pt>
    <dgm:pt modelId="{DD733C23-EA87-4BF0-821E-87250C1EEDBA}" type="pres">
      <dgm:prSet presAssocID="{B5C9AB9C-C866-47C2-B79F-DC6148AB2159}" presName="connectorText" presStyleLbl="sibTrans2D1" presStyleIdx="24" presStyleCnt="46"/>
      <dgm:spPr/>
    </dgm:pt>
    <dgm:pt modelId="{C99B1DB8-B0AD-4FE5-84DC-CD9571D15F74}" type="pres">
      <dgm:prSet presAssocID="{DF292957-65C8-4776-85F8-AE26E3681959}" presName="node" presStyleLbl="node1" presStyleIdx="25" presStyleCnt="46">
        <dgm:presLayoutVars>
          <dgm:bulletEnabled val="1"/>
        </dgm:presLayoutVars>
      </dgm:prSet>
      <dgm:spPr/>
    </dgm:pt>
    <dgm:pt modelId="{2EBD388A-825F-4832-8A74-827A6C7E3368}" type="pres">
      <dgm:prSet presAssocID="{2B571596-2306-4648-89E7-BD54FEF25627}" presName="sibTrans" presStyleLbl="sibTrans2D1" presStyleIdx="25" presStyleCnt="46"/>
      <dgm:spPr/>
    </dgm:pt>
    <dgm:pt modelId="{2B64C12D-7C38-4E3C-BB67-21E0181FD51F}" type="pres">
      <dgm:prSet presAssocID="{2B571596-2306-4648-89E7-BD54FEF25627}" presName="connectorText" presStyleLbl="sibTrans2D1" presStyleIdx="25" presStyleCnt="46"/>
      <dgm:spPr/>
    </dgm:pt>
    <dgm:pt modelId="{54435782-E9E7-4F85-8EE9-B762378628C5}" type="pres">
      <dgm:prSet presAssocID="{BA244016-B941-46B9-B2A4-AA50A300C9B1}" presName="node" presStyleLbl="node1" presStyleIdx="26" presStyleCnt="46">
        <dgm:presLayoutVars>
          <dgm:bulletEnabled val="1"/>
        </dgm:presLayoutVars>
      </dgm:prSet>
      <dgm:spPr/>
    </dgm:pt>
    <dgm:pt modelId="{2EA5A0E0-D734-4B00-A1FA-65E8CB15031C}" type="pres">
      <dgm:prSet presAssocID="{12ED0D91-6CB8-4B92-ABBE-16130FA2E610}" presName="sibTrans" presStyleLbl="sibTrans2D1" presStyleIdx="26" presStyleCnt="46"/>
      <dgm:spPr/>
    </dgm:pt>
    <dgm:pt modelId="{3966764B-E5F3-4CFC-A881-5984C06723CB}" type="pres">
      <dgm:prSet presAssocID="{12ED0D91-6CB8-4B92-ABBE-16130FA2E610}" presName="connectorText" presStyleLbl="sibTrans2D1" presStyleIdx="26" presStyleCnt="46"/>
      <dgm:spPr/>
    </dgm:pt>
    <dgm:pt modelId="{CDE86F57-8E75-4885-99A7-4D78278841E9}" type="pres">
      <dgm:prSet presAssocID="{ED3E6817-CA99-4A92-9672-7767C60D3AFC}" presName="node" presStyleLbl="node1" presStyleIdx="27" presStyleCnt="46">
        <dgm:presLayoutVars>
          <dgm:bulletEnabled val="1"/>
        </dgm:presLayoutVars>
      </dgm:prSet>
      <dgm:spPr/>
    </dgm:pt>
    <dgm:pt modelId="{A0769171-C666-4FF2-B3B0-56A5612FFB02}" type="pres">
      <dgm:prSet presAssocID="{74E4A9B3-3139-47CD-AD62-A42D0EB3995C}" presName="sibTrans" presStyleLbl="sibTrans2D1" presStyleIdx="27" presStyleCnt="46"/>
      <dgm:spPr/>
    </dgm:pt>
    <dgm:pt modelId="{7B2C094D-5B84-400D-88A5-467C86404646}" type="pres">
      <dgm:prSet presAssocID="{74E4A9B3-3139-47CD-AD62-A42D0EB3995C}" presName="connectorText" presStyleLbl="sibTrans2D1" presStyleIdx="27" presStyleCnt="46"/>
      <dgm:spPr/>
    </dgm:pt>
    <dgm:pt modelId="{9DEC7CBC-8051-4551-94AA-2377EFF8A353}" type="pres">
      <dgm:prSet presAssocID="{A26368B7-1095-4A58-BFE6-7B8629CCDB76}" presName="node" presStyleLbl="node1" presStyleIdx="28" presStyleCnt="46">
        <dgm:presLayoutVars>
          <dgm:bulletEnabled val="1"/>
        </dgm:presLayoutVars>
      </dgm:prSet>
      <dgm:spPr/>
    </dgm:pt>
    <dgm:pt modelId="{83D03F91-A8FE-4A56-A9F0-21F8696B64A1}" type="pres">
      <dgm:prSet presAssocID="{69DBDE16-2128-423C-AB04-D3C2C0881A38}" presName="sibTrans" presStyleLbl="sibTrans2D1" presStyleIdx="28" presStyleCnt="46"/>
      <dgm:spPr/>
    </dgm:pt>
    <dgm:pt modelId="{A52815B2-9F64-4E57-9CA8-0D6C5ACB4DE9}" type="pres">
      <dgm:prSet presAssocID="{69DBDE16-2128-423C-AB04-D3C2C0881A38}" presName="connectorText" presStyleLbl="sibTrans2D1" presStyleIdx="28" presStyleCnt="46"/>
      <dgm:spPr/>
    </dgm:pt>
    <dgm:pt modelId="{D9F7CAE3-C01B-4758-A92D-BE4DEABF1CC9}" type="pres">
      <dgm:prSet presAssocID="{B2133BDF-4000-4B5B-AE40-987170B1B61F}" presName="node" presStyleLbl="node1" presStyleIdx="29" presStyleCnt="46">
        <dgm:presLayoutVars>
          <dgm:bulletEnabled val="1"/>
        </dgm:presLayoutVars>
      </dgm:prSet>
      <dgm:spPr/>
    </dgm:pt>
    <dgm:pt modelId="{6FDF4861-3D9E-4C44-8A76-CB261CA08A3D}" type="pres">
      <dgm:prSet presAssocID="{F8A8AFFD-E262-4C58-84FA-CA9933DA9A32}" presName="sibTrans" presStyleLbl="sibTrans2D1" presStyleIdx="29" presStyleCnt="46"/>
      <dgm:spPr/>
    </dgm:pt>
    <dgm:pt modelId="{852FF442-59AB-47FA-976D-352D933D04DA}" type="pres">
      <dgm:prSet presAssocID="{F8A8AFFD-E262-4C58-84FA-CA9933DA9A32}" presName="connectorText" presStyleLbl="sibTrans2D1" presStyleIdx="29" presStyleCnt="46"/>
      <dgm:spPr/>
    </dgm:pt>
    <dgm:pt modelId="{6EBA7549-78C0-447A-A63C-4A8563F87F58}" type="pres">
      <dgm:prSet presAssocID="{56EE6181-8957-4FE0-91F7-0E7767321D74}" presName="node" presStyleLbl="node1" presStyleIdx="30" presStyleCnt="46">
        <dgm:presLayoutVars>
          <dgm:bulletEnabled val="1"/>
        </dgm:presLayoutVars>
      </dgm:prSet>
      <dgm:spPr/>
    </dgm:pt>
    <dgm:pt modelId="{F7AC09C3-F9FA-4334-9744-58F7A351FD8B}" type="pres">
      <dgm:prSet presAssocID="{D7AD315B-0060-4B2C-BA42-07A72CF0DF62}" presName="sibTrans" presStyleLbl="sibTrans2D1" presStyleIdx="30" presStyleCnt="46"/>
      <dgm:spPr/>
    </dgm:pt>
    <dgm:pt modelId="{301FE2EF-9FED-451A-9979-7EA2CEC731F6}" type="pres">
      <dgm:prSet presAssocID="{D7AD315B-0060-4B2C-BA42-07A72CF0DF62}" presName="connectorText" presStyleLbl="sibTrans2D1" presStyleIdx="30" presStyleCnt="46"/>
      <dgm:spPr/>
    </dgm:pt>
    <dgm:pt modelId="{DB7E8DCC-E9E2-41AE-8FAC-BD770394B585}" type="pres">
      <dgm:prSet presAssocID="{F82F01E0-1BCF-432A-834D-D0718C225E79}" presName="node" presStyleLbl="node1" presStyleIdx="31" presStyleCnt="46">
        <dgm:presLayoutVars>
          <dgm:bulletEnabled val="1"/>
        </dgm:presLayoutVars>
      </dgm:prSet>
      <dgm:spPr/>
    </dgm:pt>
    <dgm:pt modelId="{FC934B90-2FD7-4C78-BC82-6495CAA54F71}" type="pres">
      <dgm:prSet presAssocID="{73E57CB0-43F1-4C49-8823-A48B6805997E}" presName="sibTrans" presStyleLbl="sibTrans2D1" presStyleIdx="31" presStyleCnt="46"/>
      <dgm:spPr/>
    </dgm:pt>
    <dgm:pt modelId="{F31A80A4-265E-4576-A76C-69F7407682D5}" type="pres">
      <dgm:prSet presAssocID="{73E57CB0-43F1-4C49-8823-A48B6805997E}" presName="connectorText" presStyleLbl="sibTrans2D1" presStyleIdx="31" presStyleCnt="46"/>
      <dgm:spPr/>
    </dgm:pt>
    <dgm:pt modelId="{7FBA136C-815F-4FB3-A797-A7F155D00FEA}" type="pres">
      <dgm:prSet presAssocID="{69B5AF83-9CA8-4331-BB93-A02B0A37E7C4}" presName="node" presStyleLbl="node1" presStyleIdx="32" presStyleCnt="46">
        <dgm:presLayoutVars>
          <dgm:bulletEnabled val="1"/>
        </dgm:presLayoutVars>
      </dgm:prSet>
      <dgm:spPr/>
    </dgm:pt>
    <dgm:pt modelId="{7A5C7786-EEB7-4840-8AB2-E617DD766E4C}" type="pres">
      <dgm:prSet presAssocID="{6E35783B-B4B9-4AF3-BB68-EC2DB3060BE5}" presName="sibTrans" presStyleLbl="sibTrans2D1" presStyleIdx="32" presStyleCnt="46"/>
      <dgm:spPr/>
    </dgm:pt>
    <dgm:pt modelId="{80DBCA40-2BA0-486C-9739-9EB1943722FB}" type="pres">
      <dgm:prSet presAssocID="{6E35783B-B4B9-4AF3-BB68-EC2DB3060BE5}" presName="connectorText" presStyleLbl="sibTrans2D1" presStyleIdx="32" presStyleCnt="46"/>
      <dgm:spPr/>
    </dgm:pt>
    <dgm:pt modelId="{2B3C09D0-6E4A-4698-ADBA-7CF55040E0C7}" type="pres">
      <dgm:prSet presAssocID="{5A0D382F-1AEE-4869-A6BD-89E7CCC2BA45}" presName="node" presStyleLbl="node1" presStyleIdx="33" presStyleCnt="46">
        <dgm:presLayoutVars>
          <dgm:bulletEnabled val="1"/>
        </dgm:presLayoutVars>
      </dgm:prSet>
      <dgm:spPr/>
    </dgm:pt>
    <dgm:pt modelId="{0B3E9032-3902-463F-B436-0798A35C9EC5}" type="pres">
      <dgm:prSet presAssocID="{86E08DD8-37F0-43EA-A4C6-F12B07A372C7}" presName="sibTrans" presStyleLbl="sibTrans2D1" presStyleIdx="33" presStyleCnt="46"/>
      <dgm:spPr/>
    </dgm:pt>
    <dgm:pt modelId="{41C60BCC-727D-4ED3-BAEB-DB60AA9900A9}" type="pres">
      <dgm:prSet presAssocID="{86E08DD8-37F0-43EA-A4C6-F12B07A372C7}" presName="connectorText" presStyleLbl="sibTrans2D1" presStyleIdx="33" presStyleCnt="46"/>
      <dgm:spPr/>
    </dgm:pt>
    <dgm:pt modelId="{C6CA034B-BB5D-4252-9DC3-E07C2CEC1942}" type="pres">
      <dgm:prSet presAssocID="{6E44D217-0802-4975-8DF8-F7C136B68DB7}" presName="node" presStyleLbl="node1" presStyleIdx="34" presStyleCnt="46">
        <dgm:presLayoutVars>
          <dgm:bulletEnabled val="1"/>
        </dgm:presLayoutVars>
      </dgm:prSet>
      <dgm:spPr/>
    </dgm:pt>
    <dgm:pt modelId="{2F327EB4-0D8B-437E-BB14-A326EA173FCC}" type="pres">
      <dgm:prSet presAssocID="{873D13AE-B310-4B50-82C5-564D626D2011}" presName="sibTrans" presStyleLbl="sibTrans2D1" presStyleIdx="34" presStyleCnt="46"/>
      <dgm:spPr/>
    </dgm:pt>
    <dgm:pt modelId="{8F52B59F-72EA-4EF4-A000-71393DE3DC97}" type="pres">
      <dgm:prSet presAssocID="{873D13AE-B310-4B50-82C5-564D626D2011}" presName="connectorText" presStyleLbl="sibTrans2D1" presStyleIdx="34" presStyleCnt="46"/>
      <dgm:spPr/>
    </dgm:pt>
    <dgm:pt modelId="{F6AE7F32-FC05-4DDA-BB7B-30B31779479C}" type="pres">
      <dgm:prSet presAssocID="{59D5850F-42D1-4509-9BFE-77DA75D32FAC}" presName="node" presStyleLbl="node1" presStyleIdx="35" presStyleCnt="46">
        <dgm:presLayoutVars>
          <dgm:bulletEnabled val="1"/>
        </dgm:presLayoutVars>
      </dgm:prSet>
      <dgm:spPr/>
    </dgm:pt>
    <dgm:pt modelId="{F42AD80F-3B21-49F3-AF59-01D5F6EE69F1}" type="pres">
      <dgm:prSet presAssocID="{2B529A43-2363-4B46-911E-9D0EF25B4F36}" presName="sibTrans" presStyleLbl="sibTrans2D1" presStyleIdx="35" presStyleCnt="46"/>
      <dgm:spPr/>
    </dgm:pt>
    <dgm:pt modelId="{DFB70AE1-87B4-46C7-811D-3E9A3D4D6EC9}" type="pres">
      <dgm:prSet presAssocID="{2B529A43-2363-4B46-911E-9D0EF25B4F36}" presName="connectorText" presStyleLbl="sibTrans2D1" presStyleIdx="35" presStyleCnt="46"/>
      <dgm:spPr/>
    </dgm:pt>
    <dgm:pt modelId="{E4F5DE49-5EAA-4300-BD85-3AA32446283C}" type="pres">
      <dgm:prSet presAssocID="{9F16DEB4-2D88-4237-BB26-EE193361411A}" presName="node" presStyleLbl="node1" presStyleIdx="36" presStyleCnt="46">
        <dgm:presLayoutVars>
          <dgm:bulletEnabled val="1"/>
        </dgm:presLayoutVars>
      </dgm:prSet>
      <dgm:spPr/>
    </dgm:pt>
    <dgm:pt modelId="{57712E5B-8311-41F2-83BF-40C44B82FD56}" type="pres">
      <dgm:prSet presAssocID="{C19C4BDD-2213-41DF-A53B-E2080BDC6AC6}" presName="sibTrans" presStyleLbl="sibTrans2D1" presStyleIdx="36" presStyleCnt="46"/>
      <dgm:spPr/>
    </dgm:pt>
    <dgm:pt modelId="{2DC22DE9-0245-4601-955D-E63A8C38947B}" type="pres">
      <dgm:prSet presAssocID="{C19C4BDD-2213-41DF-A53B-E2080BDC6AC6}" presName="connectorText" presStyleLbl="sibTrans2D1" presStyleIdx="36" presStyleCnt="46"/>
      <dgm:spPr/>
    </dgm:pt>
    <dgm:pt modelId="{53824D7C-69E9-40B6-AD94-E66D57E17024}" type="pres">
      <dgm:prSet presAssocID="{5788DBF4-34B6-4C26-980E-7062BBC88091}" presName="node" presStyleLbl="node1" presStyleIdx="37" presStyleCnt="46">
        <dgm:presLayoutVars>
          <dgm:bulletEnabled val="1"/>
        </dgm:presLayoutVars>
      </dgm:prSet>
      <dgm:spPr/>
    </dgm:pt>
    <dgm:pt modelId="{4DDD9E11-A1D1-4D9F-87CF-21775FA03FD4}" type="pres">
      <dgm:prSet presAssocID="{39815DA4-6D5A-4ECF-8C2C-C40A2BB0DBA6}" presName="sibTrans" presStyleLbl="sibTrans2D1" presStyleIdx="37" presStyleCnt="46"/>
      <dgm:spPr/>
    </dgm:pt>
    <dgm:pt modelId="{F7742949-FB63-485F-95AF-5E8D1E6F236A}" type="pres">
      <dgm:prSet presAssocID="{39815DA4-6D5A-4ECF-8C2C-C40A2BB0DBA6}" presName="connectorText" presStyleLbl="sibTrans2D1" presStyleIdx="37" presStyleCnt="46"/>
      <dgm:spPr/>
    </dgm:pt>
    <dgm:pt modelId="{22041FD6-89BD-4BF2-9B99-B97F36E2E1FB}" type="pres">
      <dgm:prSet presAssocID="{644B0026-BEE6-45AC-B72A-F8BFB9EE0E82}" presName="node" presStyleLbl="node1" presStyleIdx="38" presStyleCnt="46">
        <dgm:presLayoutVars>
          <dgm:bulletEnabled val="1"/>
        </dgm:presLayoutVars>
      </dgm:prSet>
      <dgm:spPr/>
    </dgm:pt>
    <dgm:pt modelId="{B8E405CF-5FB0-4931-A03D-9BF304E6CDDA}" type="pres">
      <dgm:prSet presAssocID="{91E5E8F0-39A5-4E73-A7C8-125C237D1170}" presName="sibTrans" presStyleLbl="sibTrans2D1" presStyleIdx="38" presStyleCnt="46"/>
      <dgm:spPr/>
    </dgm:pt>
    <dgm:pt modelId="{0C0A4302-AC90-49E1-80BE-523B58A2D864}" type="pres">
      <dgm:prSet presAssocID="{91E5E8F0-39A5-4E73-A7C8-125C237D1170}" presName="connectorText" presStyleLbl="sibTrans2D1" presStyleIdx="38" presStyleCnt="46"/>
      <dgm:spPr/>
    </dgm:pt>
    <dgm:pt modelId="{4346925A-37EB-4BB6-B0D1-0007EC3DF63B}" type="pres">
      <dgm:prSet presAssocID="{A40F6EAB-2B60-4CC1-9F49-D5903D3A616E}" presName="node" presStyleLbl="node1" presStyleIdx="39" presStyleCnt="46">
        <dgm:presLayoutVars>
          <dgm:bulletEnabled val="1"/>
        </dgm:presLayoutVars>
      </dgm:prSet>
      <dgm:spPr/>
    </dgm:pt>
    <dgm:pt modelId="{7A362786-920B-4FB9-A3D5-D0E741B76071}" type="pres">
      <dgm:prSet presAssocID="{3ACAB2F6-3910-4D69-8736-C9991D30DB30}" presName="sibTrans" presStyleLbl="sibTrans2D1" presStyleIdx="39" presStyleCnt="46"/>
      <dgm:spPr/>
    </dgm:pt>
    <dgm:pt modelId="{18FB9004-C9DF-4463-A990-CE6AADD19A9A}" type="pres">
      <dgm:prSet presAssocID="{3ACAB2F6-3910-4D69-8736-C9991D30DB30}" presName="connectorText" presStyleLbl="sibTrans2D1" presStyleIdx="39" presStyleCnt="46"/>
      <dgm:spPr/>
    </dgm:pt>
    <dgm:pt modelId="{ED0F08E4-7CF4-494F-A2E4-60B90674E9D5}" type="pres">
      <dgm:prSet presAssocID="{01209924-388A-4250-B08E-117FC77350F4}" presName="node" presStyleLbl="node1" presStyleIdx="40" presStyleCnt="46">
        <dgm:presLayoutVars>
          <dgm:bulletEnabled val="1"/>
        </dgm:presLayoutVars>
      </dgm:prSet>
      <dgm:spPr/>
    </dgm:pt>
    <dgm:pt modelId="{B8AF8AA6-EDE3-46F5-804F-BE18E9CF02E9}" type="pres">
      <dgm:prSet presAssocID="{07D44A3D-B9E7-4A59-8407-0DE9361B04F4}" presName="sibTrans" presStyleLbl="sibTrans2D1" presStyleIdx="40" presStyleCnt="46"/>
      <dgm:spPr/>
    </dgm:pt>
    <dgm:pt modelId="{2A9D1CAD-CEC7-447D-AE5A-72DA9768C11C}" type="pres">
      <dgm:prSet presAssocID="{07D44A3D-B9E7-4A59-8407-0DE9361B04F4}" presName="connectorText" presStyleLbl="sibTrans2D1" presStyleIdx="40" presStyleCnt="46"/>
      <dgm:spPr/>
    </dgm:pt>
    <dgm:pt modelId="{02E2D030-8BB9-48E2-859D-55F958A2D928}" type="pres">
      <dgm:prSet presAssocID="{1CEAA633-CB89-486A-901D-BE8AE895C821}" presName="node" presStyleLbl="node1" presStyleIdx="41" presStyleCnt="46">
        <dgm:presLayoutVars>
          <dgm:bulletEnabled val="1"/>
        </dgm:presLayoutVars>
      </dgm:prSet>
      <dgm:spPr/>
    </dgm:pt>
    <dgm:pt modelId="{8125F9B4-021E-44DC-9D64-8AE485A44537}" type="pres">
      <dgm:prSet presAssocID="{EC22FD24-55FA-470B-A11F-A2C02811CC71}" presName="sibTrans" presStyleLbl="sibTrans2D1" presStyleIdx="41" presStyleCnt="46"/>
      <dgm:spPr/>
    </dgm:pt>
    <dgm:pt modelId="{5B2B383F-D5E0-430F-AB46-55791D14B3FB}" type="pres">
      <dgm:prSet presAssocID="{EC22FD24-55FA-470B-A11F-A2C02811CC71}" presName="connectorText" presStyleLbl="sibTrans2D1" presStyleIdx="41" presStyleCnt="46"/>
      <dgm:spPr/>
    </dgm:pt>
    <dgm:pt modelId="{A5474CB5-D5DA-4087-B87E-610FB42AF529}" type="pres">
      <dgm:prSet presAssocID="{5700A27C-35E2-48E3-9FD1-4CAD5F3ABE6E}" presName="node" presStyleLbl="node1" presStyleIdx="42" presStyleCnt="46">
        <dgm:presLayoutVars>
          <dgm:bulletEnabled val="1"/>
        </dgm:presLayoutVars>
      </dgm:prSet>
      <dgm:spPr/>
    </dgm:pt>
    <dgm:pt modelId="{F5E12609-AEA0-4824-8F1E-49B7A8C9D43E}" type="pres">
      <dgm:prSet presAssocID="{F2853326-F96C-4388-AFDB-4A2C4E743824}" presName="sibTrans" presStyleLbl="sibTrans2D1" presStyleIdx="42" presStyleCnt="46"/>
      <dgm:spPr/>
    </dgm:pt>
    <dgm:pt modelId="{1990E259-2037-4D19-B00A-CD6B3D2AE2E1}" type="pres">
      <dgm:prSet presAssocID="{F2853326-F96C-4388-AFDB-4A2C4E743824}" presName="connectorText" presStyleLbl="sibTrans2D1" presStyleIdx="42" presStyleCnt="46"/>
      <dgm:spPr/>
    </dgm:pt>
    <dgm:pt modelId="{558F7E47-06ED-4041-B16C-6F13A19D4245}" type="pres">
      <dgm:prSet presAssocID="{E5184F2B-2C20-4D33-94A8-E6B381F2AA89}" presName="node" presStyleLbl="node1" presStyleIdx="43" presStyleCnt="46">
        <dgm:presLayoutVars>
          <dgm:bulletEnabled val="1"/>
        </dgm:presLayoutVars>
      </dgm:prSet>
      <dgm:spPr/>
    </dgm:pt>
    <dgm:pt modelId="{1AA99294-2501-42DA-ADDA-813C2A0D167F}" type="pres">
      <dgm:prSet presAssocID="{CA1064A9-8743-41E2-AE44-DEDB5E26EACD}" presName="sibTrans" presStyleLbl="sibTrans2D1" presStyleIdx="43" presStyleCnt="46"/>
      <dgm:spPr/>
    </dgm:pt>
    <dgm:pt modelId="{B311330D-F624-44F0-90C1-566E4D2E20E6}" type="pres">
      <dgm:prSet presAssocID="{CA1064A9-8743-41E2-AE44-DEDB5E26EACD}" presName="connectorText" presStyleLbl="sibTrans2D1" presStyleIdx="43" presStyleCnt="46"/>
      <dgm:spPr/>
    </dgm:pt>
    <dgm:pt modelId="{A854D6C3-A9F6-4889-B95E-C4590598BF15}" type="pres">
      <dgm:prSet presAssocID="{19319B2C-5BDC-4EB3-A674-97A1478B545E}" presName="node" presStyleLbl="node1" presStyleIdx="44" presStyleCnt="46">
        <dgm:presLayoutVars>
          <dgm:bulletEnabled val="1"/>
        </dgm:presLayoutVars>
      </dgm:prSet>
      <dgm:spPr/>
    </dgm:pt>
    <dgm:pt modelId="{9BC14663-185B-4A89-97AE-169B3D438678}" type="pres">
      <dgm:prSet presAssocID="{B2ADDBB6-F258-45A2-8853-0F7137E8E7A9}" presName="sibTrans" presStyleLbl="sibTrans2D1" presStyleIdx="44" presStyleCnt="46"/>
      <dgm:spPr/>
    </dgm:pt>
    <dgm:pt modelId="{5BF8D29C-B7EB-4E6D-8F09-412E3D4E06C9}" type="pres">
      <dgm:prSet presAssocID="{B2ADDBB6-F258-45A2-8853-0F7137E8E7A9}" presName="connectorText" presStyleLbl="sibTrans2D1" presStyleIdx="44" presStyleCnt="46"/>
      <dgm:spPr/>
    </dgm:pt>
    <dgm:pt modelId="{891FE5C2-884F-48D0-BE0D-753E9CA204D3}" type="pres">
      <dgm:prSet presAssocID="{32DCDF77-CF91-44D2-A631-ECBBA96CD7C1}" presName="node" presStyleLbl="node1" presStyleIdx="45" presStyleCnt="46">
        <dgm:presLayoutVars>
          <dgm:bulletEnabled val="1"/>
        </dgm:presLayoutVars>
      </dgm:prSet>
      <dgm:spPr/>
    </dgm:pt>
    <dgm:pt modelId="{BDE13CD6-B50F-44ED-BD83-729ED5971995}" type="pres">
      <dgm:prSet presAssocID="{A4C54538-F7D4-4311-A51D-4E2F34EA916C}" presName="sibTrans" presStyleLbl="sibTrans2D1" presStyleIdx="45" presStyleCnt="46"/>
      <dgm:spPr/>
    </dgm:pt>
    <dgm:pt modelId="{4EAD0336-A742-42BA-B616-A9F9B8CECAB9}" type="pres">
      <dgm:prSet presAssocID="{A4C54538-F7D4-4311-A51D-4E2F34EA916C}" presName="connectorText" presStyleLbl="sibTrans2D1" presStyleIdx="45" presStyleCnt="46"/>
      <dgm:spPr/>
    </dgm:pt>
  </dgm:ptLst>
  <dgm:cxnLst>
    <dgm:cxn modelId="{C8AA9F00-7DD6-4B8A-B2A4-54B9E888C9C9}" type="presOf" srcId="{F8A8AFFD-E262-4C58-84FA-CA9933DA9A32}" destId="{852FF442-59AB-47FA-976D-352D933D04DA}" srcOrd="1" destOrd="0" presId="urn:microsoft.com/office/officeart/2005/8/layout/cycle2"/>
    <dgm:cxn modelId="{5C550803-F93B-4AC8-9607-C757DA62BD53}" type="presOf" srcId="{A26368B7-1095-4A58-BFE6-7B8629CCDB76}" destId="{9DEC7CBC-8051-4551-94AA-2377EFF8A353}" srcOrd="0" destOrd="0" presId="urn:microsoft.com/office/officeart/2005/8/layout/cycle2"/>
    <dgm:cxn modelId="{0BECEA03-8E39-4770-B4B9-A46F07E46212}" type="presOf" srcId="{A4FDAD97-0EA5-45C9-8762-1408CDFC1A27}" destId="{DCCECA40-1E8E-4612-B823-692DCCBD1EA3}" srcOrd="1" destOrd="0" presId="urn:microsoft.com/office/officeart/2005/8/layout/cycle2"/>
    <dgm:cxn modelId="{44D9F803-1F0F-4BE8-A067-7D7F7E3E1954}" type="presOf" srcId="{07D44A3D-B9E7-4A59-8407-0DE9361B04F4}" destId="{B8AF8AA6-EDE3-46F5-804F-BE18E9CF02E9}" srcOrd="0" destOrd="0" presId="urn:microsoft.com/office/officeart/2005/8/layout/cycle2"/>
    <dgm:cxn modelId="{62900407-DAB8-4890-8E34-1F3D602A4785}" type="presOf" srcId="{1A0C354F-E76C-464E-99A7-D2B04C140783}" destId="{5207087E-FC7B-4DE7-941A-D0D7D77D43CA}" srcOrd="1" destOrd="0" presId="urn:microsoft.com/office/officeart/2005/8/layout/cycle2"/>
    <dgm:cxn modelId="{BACC6908-2D3B-41DA-99E0-1FADDFFC6D90}" type="presOf" srcId="{12ED0D91-6CB8-4B92-ABBE-16130FA2E610}" destId="{3966764B-E5F3-4CFC-A881-5984C06723CB}" srcOrd="1" destOrd="0" presId="urn:microsoft.com/office/officeart/2005/8/layout/cycle2"/>
    <dgm:cxn modelId="{23E78C09-8C5D-4378-83D2-809610CCA3D5}" type="presOf" srcId="{644B0026-BEE6-45AC-B72A-F8BFB9EE0E82}" destId="{22041FD6-89BD-4BF2-9B99-B97F36E2E1FB}" srcOrd="0" destOrd="0" presId="urn:microsoft.com/office/officeart/2005/8/layout/cycle2"/>
    <dgm:cxn modelId="{309F220B-5980-4E00-8262-ECC42D2A91E0}" type="presOf" srcId="{BA244016-B941-46B9-B2A4-AA50A300C9B1}" destId="{54435782-E9E7-4F85-8EE9-B762378628C5}" srcOrd="0" destOrd="0" presId="urn:microsoft.com/office/officeart/2005/8/layout/cycle2"/>
    <dgm:cxn modelId="{D7C71C0C-5F7A-4588-ACE2-DA1D6F28BBBE}" type="presOf" srcId="{A241EA7C-0AE6-49DA-868A-F7E41DB8331E}" destId="{0C7C01B0-8BE9-4115-9C55-5F785CB9F95D}" srcOrd="1" destOrd="0" presId="urn:microsoft.com/office/officeart/2005/8/layout/cycle2"/>
    <dgm:cxn modelId="{E40C8D0D-D705-45D8-8065-51227C5D0370}" type="presOf" srcId="{1597604F-E09E-4305-A881-A6C94B72922F}" destId="{96947AF0-965B-4F9B-B692-11B522E20C19}" srcOrd="0" destOrd="0" presId="urn:microsoft.com/office/officeart/2005/8/layout/cycle2"/>
    <dgm:cxn modelId="{B9A3AB0D-3EE5-4F1F-8869-DF7F10E0736D}" type="presOf" srcId="{C19C4BDD-2213-41DF-A53B-E2080BDC6AC6}" destId="{2DC22DE9-0245-4601-955D-E63A8C38947B}" srcOrd="1" destOrd="0" presId="urn:microsoft.com/office/officeart/2005/8/layout/cycle2"/>
    <dgm:cxn modelId="{F2D8DD0D-A21B-4A8D-969A-A1C8A8859DF5}" type="presOf" srcId="{73E57CB0-43F1-4C49-8823-A48B6805997E}" destId="{FC934B90-2FD7-4C78-BC82-6495CAA54F71}" srcOrd="0" destOrd="0" presId="urn:microsoft.com/office/officeart/2005/8/layout/cycle2"/>
    <dgm:cxn modelId="{4A2D1C0F-E48C-488C-B664-59756BCDD0E9}" type="presOf" srcId="{35443D96-6A67-478A-A544-1C8155B5F62C}" destId="{3D5573F2-E421-4699-B499-E5F129AA7C1F}" srcOrd="0" destOrd="0" presId="urn:microsoft.com/office/officeart/2005/8/layout/cycle2"/>
    <dgm:cxn modelId="{F872320F-6755-4B92-A739-40D7477338D3}" type="presOf" srcId="{73E57CB0-43F1-4C49-8823-A48B6805997E}" destId="{F31A80A4-265E-4576-A76C-69F7407682D5}" srcOrd="1" destOrd="0" presId="urn:microsoft.com/office/officeart/2005/8/layout/cycle2"/>
    <dgm:cxn modelId="{2BA2440F-5F6E-4C98-9603-F2072F47671A}" type="presOf" srcId="{CA72D8A3-9D41-4F98-98F7-F56B1CBA674F}" destId="{0622AEEF-FEE1-41CF-A694-BB87DF404F74}" srcOrd="1" destOrd="0" presId="urn:microsoft.com/office/officeart/2005/8/layout/cycle2"/>
    <dgm:cxn modelId="{B468DE10-DE92-4266-A6BF-7172BE2E8E75}" type="presOf" srcId="{EAE485E3-A2DC-422A-B964-163E72C7D527}" destId="{7D136A40-4E7A-4E9A-9C18-C15FEB3E9255}" srcOrd="0" destOrd="0" presId="urn:microsoft.com/office/officeart/2005/8/layout/cycle2"/>
    <dgm:cxn modelId="{E319CD11-DA9C-4216-8A1C-BFC767C69980}" srcId="{F782ACB2-4612-4553-92E3-6A48A4C26154}" destId="{5700A27C-35E2-48E3-9FD1-4CAD5F3ABE6E}" srcOrd="42" destOrd="0" parTransId="{7CEEA0C1-E05C-4187-B6CD-7F9A41B7F762}" sibTransId="{F2853326-F96C-4388-AFDB-4A2C4E743824}"/>
    <dgm:cxn modelId="{5FF23D17-A6C3-417A-985B-9C3C363A46E3}" type="presOf" srcId="{9EC183D0-3CE1-4A18-882B-49A4F305FE23}" destId="{07EB8474-810E-4E8A-BE93-02F62BBDD45D}" srcOrd="0" destOrd="0" presId="urn:microsoft.com/office/officeart/2005/8/layout/cycle2"/>
    <dgm:cxn modelId="{6B9CC518-D86C-41A4-9DD1-1D753BBA1F87}" type="presOf" srcId="{9767C2C5-7A9B-4BF9-AEDC-08BB61E68CEC}" destId="{3B48658E-4174-41EC-ADC5-04F09B98E8AE}" srcOrd="0" destOrd="0" presId="urn:microsoft.com/office/officeart/2005/8/layout/cycle2"/>
    <dgm:cxn modelId="{74B7421A-51AB-43F0-B6F6-F012266A361E}" type="presOf" srcId="{BCD4B6D1-2E17-4359-A953-212A9B519E85}" destId="{18E08B15-C0D9-4DCD-9841-29CB326A1D96}" srcOrd="0" destOrd="0" presId="urn:microsoft.com/office/officeart/2005/8/layout/cycle2"/>
    <dgm:cxn modelId="{95C87A20-FB2C-434A-B0DA-ACE9B20BB467}" type="presOf" srcId="{19319B2C-5BDC-4EB3-A674-97A1478B545E}" destId="{A854D6C3-A9F6-4889-B95E-C4590598BF15}" srcOrd="0" destOrd="0" presId="urn:microsoft.com/office/officeart/2005/8/layout/cycle2"/>
    <dgm:cxn modelId="{77764F23-6AAF-4EAE-81AF-6463FB4A0B9A}" type="presOf" srcId="{E5184F2B-2C20-4D33-94A8-E6B381F2AA89}" destId="{558F7E47-06ED-4041-B16C-6F13A19D4245}" srcOrd="0" destOrd="0" presId="urn:microsoft.com/office/officeart/2005/8/layout/cycle2"/>
    <dgm:cxn modelId="{E6C33F24-1708-4633-BB96-13E92778DA52}" type="presOf" srcId="{3ACAB2F6-3910-4D69-8736-C9991D30DB30}" destId="{18FB9004-C9DF-4463-A990-CE6AADD19A9A}" srcOrd="1" destOrd="0" presId="urn:microsoft.com/office/officeart/2005/8/layout/cycle2"/>
    <dgm:cxn modelId="{64D25225-7D7B-47A3-8597-E3D40B515F30}" srcId="{F782ACB2-4612-4553-92E3-6A48A4C26154}" destId="{7D49664A-84DE-42F7-9866-9BFD9F3DDC7A}" srcOrd="16" destOrd="0" parTransId="{9C7FF349-70A2-4DFC-91A5-86A739E0760D}" sibTransId="{BAC2B8D5-2C5B-4AE8-BBDD-D8E76DCD8C2E}"/>
    <dgm:cxn modelId="{77D91E29-A5EF-4E2D-9A6E-AC70B1A30483}" type="presOf" srcId="{B5C9AB9C-C866-47C2-B79F-DC6148AB2159}" destId="{6CB910F7-627A-416A-9AE0-0E9818681229}" srcOrd="0" destOrd="0" presId="urn:microsoft.com/office/officeart/2005/8/layout/cycle2"/>
    <dgm:cxn modelId="{F3F11D2B-B16E-47E0-876B-A599316C3141}" srcId="{F782ACB2-4612-4553-92E3-6A48A4C26154}" destId="{644B0026-BEE6-45AC-B72A-F8BFB9EE0E82}" srcOrd="38" destOrd="0" parTransId="{554FDC5B-6990-4DBE-AAA4-AA9861FDA372}" sibTransId="{91E5E8F0-39A5-4E73-A7C8-125C237D1170}"/>
    <dgm:cxn modelId="{EF67F12C-549C-4945-9650-11C3183DFF27}" srcId="{F782ACB2-4612-4553-92E3-6A48A4C26154}" destId="{59D5850F-42D1-4509-9BFE-77DA75D32FAC}" srcOrd="35" destOrd="0" parTransId="{998E6483-F6A6-41F0-BC38-EC9E12942727}" sibTransId="{2B529A43-2363-4B46-911E-9D0EF25B4F36}"/>
    <dgm:cxn modelId="{4A52B32D-2953-474A-9099-87C68697FC65}" type="presOf" srcId="{2B571596-2306-4648-89E7-BD54FEF25627}" destId="{2B64C12D-7C38-4E3C-BB67-21E0181FD51F}" srcOrd="1" destOrd="0" presId="urn:microsoft.com/office/officeart/2005/8/layout/cycle2"/>
    <dgm:cxn modelId="{DDDE8031-ABA8-4D71-947F-B9664F38989D}" type="presOf" srcId="{68C3C81B-18E8-41C4-BFC6-2C443E6EE655}" destId="{99F13AA2-4621-4753-B0A6-6FC776CD84C9}" srcOrd="0" destOrd="0" presId="urn:microsoft.com/office/officeart/2005/8/layout/cycle2"/>
    <dgm:cxn modelId="{8AA52133-2053-4667-BD49-CC569D969FC4}" type="presOf" srcId="{86E08DD8-37F0-43EA-A4C6-F12B07A372C7}" destId="{0B3E9032-3902-463F-B436-0798A35C9EC5}" srcOrd="0" destOrd="0" presId="urn:microsoft.com/office/officeart/2005/8/layout/cycle2"/>
    <dgm:cxn modelId="{E39A1F34-5C22-4AAE-A15D-CE4CEC9853AD}" type="presOf" srcId="{68C3C81B-18E8-41C4-BFC6-2C443E6EE655}" destId="{475F5446-5D8A-42DC-B2B6-79D834AEB429}" srcOrd="1" destOrd="0" presId="urn:microsoft.com/office/officeart/2005/8/layout/cycle2"/>
    <dgm:cxn modelId="{D22BB335-755F-49F6-BEE8-53A6C20CC5AC}" type="presOf" srcId="{57830796-B9E1-440E-A924-530949252A0A}" destId="{09497094-52B8-416E-9902-37FB4C94E7F2}" srcOrd="0" destOrd="0" presId="urn:microsoft.com/office/officeart/2005/8/layout/cycle2"/>
    <dgm:cxn modelId="{F3811F36-6D1C-418F-A3E4-DA297DE058A3}" type="presOf" srcId="{39815DA4-6D5A-4ECF-8C2C-C40A2BB0DBA6}" destId="{4DDD9E11-A1D1-4D9F-87CF-21775FA03FD4}" srcOrd="0" destOrd="0" presId="urn:microsoft.com/office/officeart/2005/8/layout/cycle2"/>
    <dgm:cxn modelId="{81D3C53B-DE66-4051-9ED5-6A0D2FD877FA}" type="presOf" srcId="{9C07C544-A240-4FE5-8E59-C412CDCC06A5}" destId="{FD731FF4-9760-4231-AA26-446560B181EB}" srcOrd="0" destOrd="0" presId="urn:microsoft.com/office/officeart/2005/8/layout/cycle2"/>
    <dgm:cxn modelId="{EF69F93C-2E8D-4E67-8490-BDBF0208B4ED}" type="presOf" srcId="{91E5E8F0-39A5-4E73-A7C8-125C237D1170}" destId="{0C0A4302-AC90-49E1-80BE-523B58A2D864}" srcOrd="1" destOrd="0" presId="urn:microsoft.com/office/officeart/2005/8/layout/cycle2"/>
    <dgm:cxn modelId="{212C0F3D-6259-47F4-8189-A6E55DD0B5D3}" srcId="{F782ACB2-4612-4553-92E3-6A48A4C26154}" destId="{536B3E92-95AA-4297-BDB8-F29269D6299E}" srcOrd="3" destOrd="0" parTransId="{68DF5CBE-997D-4F4F-8466-9AD1DDE77085}" sibTransId="{8AE02D32-89F4-4BA1-BFB8-062B90AF7C26}"/>
    <dgm:cxn modelId="{5B53783D-707F-40C8-BBF6-4F1E3401D87D}" type="presOf" srcId="{4DD6BCFF-384A-4E50-9E9B-FEA1467E91EE}" destId="{28C21F8D-7890-436C-ABC3-A76D9C048DC6}" srcOrd="0" destOrd="0" presId="urn:microsoft.com/office/officeart/2005/8/layout/cycle2"/>
    <dgm:cxn modelId="{0979B33D-C41F-4BC7-A174-A97489DE655A}" type="presOf" srcId="{5D2C154A-692A-44E2-A041-B9F19C43FEF2}" destId="{5A44537F-E502-484A-B54C-161A75387D52}" srcOrd="0" destOrd="0" presId="urn:microsoft.com/office/officeart/2005/8/layout/cycle2"/>
    <dgm:cxn modelId="{E5F3E53D-D7B0-4629-B2C4-0C556B66FCF6}" type="presOf" srcId="{8AE02D32-89F4-4BA1-BFB8-062B90AF7C26}" destId="{E212FFF4-9223-45FB-8A97-08FC78EC227F}" srcOrd="0" destOrd="0" presId="urn:microsoft.com/office/officeart/2005/8/layout/cycle2"/>
    <dgm:cxn modelId="{8E589D5D-E91E-426F-A96C-E5F44366A2B2}" type="presOf" srcId="{2B529A43-2363-4B46-911E-9D0EF25B4F36}" destId="{DFB70AE1-87B4-46C7-811D-3E9A3D4D6EC9}" srcOrd="1" destOrd="0" presId="urn:microsoft.com/office/officeart/2005/8/layout/cycle2"/>
    <dgm:cxn modelId="{DB81E75D-6339-4802-85DD-65254615E93B}" srcId="{F782ACB2-4612-4553-92E3-6A48A4C26154}" destId="{9F16DEB4-2D88-4237-BB26-EE193361411A}" srcOrd="36" destOrd="0" parTransId="{7982B65A-B6BA-45FB-920E-8CB144FB834B}" sibTransId="{C19C4BDD-2213-41DF-A53B-E2080BDC6AC6}"/>
    <dgm:cxn modelId="{32B0F75D-D3C9-48A9-8079-5A4A9A5A58DC}" type="presOf" srcId="{59D5850F-42D1-4509-9BFE-77DA75D32FAC}" destId="{F6AE7F32-FC05-4DDA-BB7B-30B31779479C}" srcOrd="0" destOrd="0" presId="urn:microsoft.com/office/officeart/2005/8/layout/cycle2"/>
    <dgm:cxn modelId="{06062A5E-6798-40A7-8059-C8A458A442B3}" type="presOf" srcId="{2EBE9275-B468-4EB1-8E25-88D20111E7BA}" destId="{55735BFC-D4F1-4100-BCD7-BD7015A20F24}" srcOrd="0" destOrd="0" presId="urn:microsoft.com/office/officeart/2005/8/layout/cycle2"/>
    <dgm:cxn modelId="{E7269F5F-8810-4164-B020-666B69238BC0}" type="presOf" srcId="{B2ADDBB6-F258-45A2-8853-0F7137E8E7A9}" destId="{9BC14663-185B-4A89-97AE-169B3D438678}" srcOrd="0" destOrd="0" presId="urn:microsoft.com/office/officeart/2005/8/layout/cycle2"/>
    <dgm:cxn modelId="{76EE4D61-9A8C-43EB-A33F-CD14768B9E77}" type="presOf" srcId="{CA1064A9-8743-41E2-AE44-DEDB5E26EACD}" destId="{1AA99294-2501-42DA-ADDA-813C2A0D167F}" srcOrd="0" destOrd="0" presId="urn:microsoft.com/office/officeart/2005/8/layout/cycle2"/>
    <dgm:cxn modelId="{5176D241-E6E2-40B7-8E80-09366E1BF78D}" type="presOf" srcId="{1A0C354F-E76C-464E-99A7-D2B04C140783}" destId="{BCCD1735-3374-4721-BEF9-11CCD9A2DD48}" srcOrd="0" destOrd="0" presId="urn:microsoft.com/office/officeart/2005/8/layout/cycle2"/>
    <dgm:cxn modelId="{08DFD441-4774-4D0E-8F97-07EC50B50EE3}" srcId="{F782ACB2-4612-4553-92E3-6A48A4C26154}" destId="{69B5AF83-9CA8-4331-BB93-A02B0A37E7C4}" srcOrd="32" destOrd="0" parTransId="{52A0F8EA-812A-497C-B88E-1BDAD1AB875F}" sibTransId="{6E35783B-B4B9-4AF3-BB68-EC2DB3060BE5}"/>
    <dgm:cxn modelId="{D27AA462-6698-4923-9421-47820B644488}" srcId="{F782ACB2-4612-4553-92E3-6A48A4C26154}" destId="{56EE6181-8957-4FE0-91F7-0E7767321D74}" srcOrd="30" destOrd="0" parTransId="{708EED9E-74DD-4C99-9872-E67687122915}" sibTransId="{D7AD315B-0060-4B2C-BA42-07A72CF0DF62}"/>
    <dgm:cxn modelId="{8B701643-C9FE-4B3A-BAAE-586AC01A03A8}" type="presOf" srcId="{1CEAA633-CB89-486A-901D-BE8AE895C821}" destId="{02E2D030-8BB9-48E2-859D-55F958A2D928}" srcOrd="0" destOrd="0" presId="urn:microsoft.com/office/officeart/2005/8/layout/cycle2"/>
    <dgm:cxn modelId="{39634D63-468B-4AD3-A9AA-19C78AC56DA4}" type="presOf" srcId="{05F9165C-A234-4634-B1A7-DCB7BA68D40C}" destId="{8B74F080-8313-4728-B1E9-D87A06E9E800}" srcOrd="0" destOrd="0" presId="urn:microsoft.com/office/officeart/2005/8/layout/cycle2"/>
    <dgm:cxn modelId="{AE207963-B8B2-4002-B1FD-DC32CD5DE485}" type="presOf" srcId="{BAC2B8D5-2C5B-4AE8-BBDD-D8E76DCD8C2E}" destId="{D3BDAC4B-F2DB-44A0-907D-A108463FB1C3}" srcOrd="0" destOrd="0" presId="urn:microsoft.com/office/officeart/2005/8/layout/cycle2"/>
    <dgm:cxn modelId="{55CB9A43-35ED-4C3D-B9E5-31DA6B27C473}" type="presOf" srcId="{5700A27C-35E2-48E3-9FD1-4CAD5F3ABE6E}" destId="{A5474CB5-D5DA-4087-B87E-610FB42AF529}" srcOrd="0" destOrd="0" presId="urn:microsoft.com/office/officeart/2005/8/layout/cycle2"/>
    <dgm:cxn modelId="{6839BF43-E329-4F7F-B82A-AD1EC9682984}" type="presOf" srcId="{9E68FA1B-32E4-4D3A-BDA9-F245DF7037EF}" destId="{24192AE1-AC5A-408F-93E2-35778550FA02}" srcOrd="0" destOrd="0" presId="urn:microsoft.com/office/officeart/2005/8/layout/cycle2"/>
    <dgm:cxn modelId="{EB8D2864-91C4-4F1B-A58F-1716140C3E8A}" type="presOf" srcId="{4DD6BCFF-384A-4E50-9E9B-FEA1467E91EE}" destId="{5D40974C-DFE4-484E-A2B9-E3E4D2DEBED9}" srcOrd="1" destOrd="0" presId="urn:microsoft.com/office/officeart/2005/8/layout/cycle2"/>
    <dgm:cxn modelId="{9ADC0165-9F81-4E1B-BCF9-F6EA5C631353}" srcId="{F782ACB2-4612-4553-92E3-6A48A4C26154}" destId="{5F8AB2A9-0DCE-42A5-8039-31C151CDBC91}" srcOrd="15" destOrd="0" parTransId="{AEE23759-AB27-4CCC-A9A6-CE4F64F73EE5}" sibTransId="{64CB26BA-1509-422C-B1F7-93A921D3337E}"/>
    <dgm:cxn modelId="{8CBBA145-EC01-42F6-BF04-3B431F0E0309}" type="presOf" srcId="{7D49664A-84DE-42F7-9866-9BFD9F3DDC7A}" destId="{430AD93E-9CDA-40BE-8BB8-B35AB1DDED73}" srcOrd="0" destOrd="0" presId="urn:microsoft.com/office/officeart/2005/8/layout/cycle2"/>
    <dgm:cxn modelId="{9F4DC345-815B-487C-BB98-8EF2227EA271}" type="presOf" srcId="{6E44D217-0802-4975-8DF8-F7C136B68DB7}" destId="{C6CA034B-BB5D-4252-9DC3-E07C2CEC1942}" srcOrd="0" destOrd="0" presId="urn:microsoft.com/office/officeart/2005/8/layout/cycle2"/>
    <dgm:cxn modelId="{9F37BA66-E3CC-48DB-8C12-6874FD6B5DC5}" type="presOf" srcId="{8AE02D32-89F4-4BA1-BFB8-062B90AF7C26}" destId="{1FA59E5A-50A4-47E4-96D2-6EF9AAAC1164}" srcOrd="1" destOrd="0" presId="urn:microsoft.com/office/officeart/2005/8/layout/cycle2"/>
    <dgm:cxn modelId="{9D2B5A67-709D-4476-AF6F-02668E4C5428}" type="presOf" srcId="{312A5487-8CD4-49FA-9CB2-6003233688EF}" destId="{FB762D63-E97E-4D71-BE53-DE8DBC2C1724}" srcOrd="0" destOrd="0" presId="urn:microsoft.com/office/officeart/2005/8/layout/cycle2"/>
    <dgm:cxn modelId="{C057F467-2DD4-4327-962B-CAACA6497A42}" type="presOf" srcId="{A4C54538-F7D4-4311-A51D-4E2F34EA916C}" destId="{BDE13CD6-B50F-44ED-BD83-729ED5971995}" srcOrd="0" destOrd="0" presId="urn:microsoft.com/office/officeart/2005/8/layout/cycle2"/>
    <dgm:cxn modelId="{57CA1C48-8324-4202-91AE-77820AB67F1A}" type="presOf" srcId="{74E4A9B3-3139-47CD-AD62-A42D0EB3995C}" destId="{A0769171-C666-4FF2-B3B0-56A5612FFB02}" srcOrd="0" destOrd="0" presId="urn:microsoft.com/office/officeart/2005/8/layout/cycle2"/>
    <dgm:cxn modelId="{9B567948-1568-4B8E-BC08-542DD9F12A4D}" type="presOf" srcId="{4E475F1B-56A2-420F-8D83-9A7AC5B9161D}" destId="{0F935747-2475-4B54-A4BD-D00DA4235B83}" srcOrd="1" destOrd="0" presId="urn:microsoft.com/office/officeart/2005/8/layout/cycle2"/>
    <dgm:cxn modelId="{7713B148-14ED-473A-AD7C-0817C71F1F75}" srcId="{F782ACB2-4612-4553-92E3-6A48A4C26154}" destId="{32DCDF77-CF91-44D2-A631-ECBBA96CD7C1}" srcOrd="45" destOrd="0" parTransId="{A91D9FEE-F377-4D6C-AB4B-31C0AA11D758}" sibTransId="{A4C54538-F7D4-4311-A51D-4E2F34EA916C}"/>
    <dgm:cxn modelId="{8CF2D748-8DB3-4305-989C-29861A571937}" type="presOf" srcId="{59F6F98C-7F28-44B6-AA26-C56ABFEA206B}" destId="{15716786-4673-40EB-986D-12C422D02B97}" srcOrd="0" destOrd="0" presId="urn:microsoft.com/office/officeart/2005/8/layout/cycle2"/>
    <dgm:cxn modelId="{8B7F3749-F4E6-4473-82BE-3F7FAAEDF5A5}" srcId="{F782ACB2-4612-4553-92E3-6A48A4C26154}" destId="{5A0D382F-1AEE-4869-A6BD-89E7CCC2BA45}" srcOrd="33" destOrd="0" parTransId="{C61944CD-ABD5-46A1-BF21-1EDB1D2E311C}" sibTransId="{86E08DD8-37F0-43EA-A4C6-F12B07A372C7}"/>
    <dgm:cxn modelId="{D9F8426A-24A8-4202-930A-52F6E89A7F1C}" type="presOf" srcId="{12ED0D91-6CB8-4B92-ABBE-16130FA2E610}" destId="{2EA5A0E0-D734-4B00-A1FA-65E8CB15031C}" srcOrd="0" destOrd="0" presId="urn:microsoft.com/office/officeart/2005/8/layout/cycle2"/>
    <dgm:cxn modelId="{F94FCA6A-EE84-4430-AB09-8DB9A432602E}" type="presOf" srcId="{56EE6181-8957-4FE0-91F7-0E7767321D74}" destId="{6EBA7549-78C0-447A-A63C-4A8563F87F58}" srcOrd="0" destOrd="0" presId="urn:microsoft.com/office/officeart/2005/8/layout/cycle2"/>
    <dgm:cxn modelId="{ECDEF66B-4DF3-4577-9794-0F5C1452E329}" srcId="{F782ACB2-4612-4553-92E3-6A48A4C26154}" destId="{9EC183D0-3CE1-4A18-882B-49A4F305FE23}" srcOrd="10" destOrd="0" parTransId="{5529E8D0-F515-48AC-A324-5AF9603FF192}" sibTransId="{FC636A7A-CAD8-4393-9B2E-188CE112CD10}"/>
    <dgm:cxn modelId="{2F48FC6C-9E2F-4D34-97E0-7B62809CD310}" srcId="{F782ACB2-4612-4553-92E3-6A48A4C26154}" destId="{1CEAA633-CB89-486A-901D-BE8AE895C821}" srcOrd="41" destOrd="0" parTransId="{85E4AD6C-201F-448E-AB33-65566C56E879}" sibTransId="{EC22FD24-55FA-470B-A11F-A2C02811CC71}"/>
    <dgm:cxn modelId="{0D44BF6D-F519-497F-AF84-26B855901F5F}" type="presOf" srcId="{6E35783B-B4B9-4AF3-BB68-EC2DB3060BE5}" destId="{7A5C7786-EEB7-4840-8AB2-E617DD766E4C}" srcOrd="0" destOrd="0" presId="urn:microsoft.com/office/officeart/2005/8/layout/cycle2"/>
    <dgm:cxn modelId="{3A20E96E-2C74-4F2C-BC86-E4D637E36CFA}" type="presOf" srcId="{CA72D8A3-9D41-4F98-98F7-F56B1CBA674F}" destId="{EDD308D6-556F-4E65-A02C-12C45C150755}" srcOrd="0" destOrd="0" presId="urn:microsoft.com/office/officeart/2005/8/layout/cycle2"/>
    <dgm:cxn modelId="{0116FD4E-B3CD-4D10-B6B1-FB0C240CE17A}" srcId="{F782ACB2-4612-4553-92E3-6A48A4C26154}" destId="{DF292957-65C8-4776-85F8-AE26E3681959}" srcOrd="25" destOrd="0" parTransId="{7849EA01-2032-47BB-AFF2-66E1E4C3A822}" sibTransId="{2B571596-2306-4648-89E7-BD54FEF25627}"/>
    <dgm:cxn modelId="{43F81770-F772-478D-8EE4-9EF473A2C5F2}" srcId="{F782ACB2-4612-4553-92E3-6A48A4C26154}" destId="{BA244016-B941-46B9-B2A4-AA50A300C9B1}" srcOrd="26" destOrd="0" parTransId="{17FA0F1C-F480-46FA-9FDA-CAF08D0B3F5A}" sibTransId="{12ED0D91-6CB8-4B92-ABBE-16130FA2E610}"/>
    <dgm:cxn modelId="{AD9C2D70-6AB8-479D-9A79-731CDEDFCC29}" srcId="{F782ACB2-4612-4553-92E3-6A48A4C26154}" destId="{B2133BDF-4000-4B5B-AE40-987170B1B61F}" srcOrd="29" destOrd="0" parTransId="{78DD5593-63E5-4526-ACC4-B672B2E0D1F1}" sibTransId="{F8A8AFFD-E262-4C58-84FA-CA9933DA9A32}"/>
    <dgm:cxn modelId="{20CDDD70-1481-458B-9933-B9D43861705F}" type="presOf" srcId="{5F8AB2A9-0DCE-42A5-8039-31C151CDBC91}" destId="{E7F9412A-75FE-4263-8476-D8B02CF380F3}" srcOrd="0" destOrd="0" presId="urn:microsoft.com/office/officeart/2005/8/layout/cycle2"/>
    <dgm:cxn modelId="{983FF350-390B-4AA0-B3B6-375D1005C824}" type="presOf" srcId="{01209924-388A-4250-B08E-117FC77350F4}" destId="{ED0F08E4-7CF4-494F-A2E4-60B90674E9D5}" srcOrd="0" destOrd="0" presId="urn:microsoft.com/office/officeart/2005/8/layout/cycle2"/>
    <dgm:cxn modelId="{B8599651-06D2-4CBA-B5EC-2149D5DA0DD9}" type="presOf" srcId="{8F63D31F-83CD-4DB9-A0F4-0D259C5817DB}" destId="{C238A059-EBCB-4E8A-9C70-350A7112246D}" srcOrd="0" destOrd="0" presId="urn:microsoft.com/office/officeart/2005/8/layout/cycle2"/>
    <dgm:cxn modelId="{4DF50172-84C6-4D38-835A-C734261CBC1C}" type="presOf" srcId="{1DDDDFBA-4D76-49F6-8700-D108F438751F}" destId="{580499F6-BF8C-4CF2-8E19-422B1FEA8F54}" srcOrd="1" destOrd="0" presId="urn:microsoft.com/office/officeart/2005/8/layout/cycle2"/>
    <dgm:cxn modelId="{603D3972-B1D4-474D-9A50-B0C7A07EA32A}" type="presOf" srcId="{4391FAD7-E5E1-4ADD-BABB-49D666A6C4A7}" destId="{B297DBDA-41C8-403B-A287-2DE0B2B2F734}" srcOrd="0" destOrd="0" presId="urn:microsoft.com/office/officeart/2005/8/layout/cycle2"/>
    <dgm:cxn modelId="{7C926F52-4148-452F-B63A-64119D306A70}" type="presOf" srcId="{A4F909E9-C1CF-4770-B928-FEF6E41B5333}" destId="{6E753D97-6691-46AF-88CF-60F766A84A1F}" srcOrd="1" destOrd="0" presId="urn:microsoft.com/office/officeart/2005/8/layout/cycle2"/>
    <dgm:cxn modelId="{AF855752-C1EF-4D73-B502-9F0643F96F6A}" type="presOf" srcId="{DA7FF8DD-13B0-4AAC-B0D2-E9BC2FABA4D6}" destId="{A6A09441-8928-4DD4-965E-ACD6B5489F63}" srcOrd="0" destOrd="0" presId="urn:microsoft.com/office/officeart/2005/8/layout/cycle2"/>
    <dgm:cxn modelId="{8C7FC072-16DD-4433-9985-B000DC6B7763}" type="presOf" srcId="{ED3E6817-CA99-4A92-9672-7767C60D3AFC}" destId="{CDE86F57-8E75-4885-99A7-4D78278841E9}" srcOrd="0" destOrd="0" presId="urn:microsoft.com/office/officeart/2005/8/layout/cycle2"/>
    <dgm:cxn modelId="{28C6CA52-1A74-461F-86F5-C2B435B8C372}" type="presOf" srcId="{A4C54538-F7D4-4311-A51D-4E2F34EA916C}" destId="{4EAD0336-A742-42BA-B616-A9F9B8CECAB9}" srcOrd="1" destOrd="0" presId="urn:microsoft.com/office/officeart/2005/8/layout/cycle2"/>
    <dgm:cxn modelId="{57739373-C596-4A55-8D2F-7CC43A14F9A2}" type="presOf" srcId="{69DBDE16-2128-423C-AB04-D3C2C0881A38}" destId="{83D03F91-A8FE-4A56-A9F0-21F8696B64A1}" srcOrd="0" destOrd="0" presId="urn:microsoft.com/office/officeart/2005/8/layout/cycle2"/>
    <dgm:cxn modelId="{C105E854-E566-45BC-830A-D214D5502F76}" type="presOf" srcId="{2B571596-2306-4648-89E7-BD54FEF25627}" destId="{2EBD388A-825F-4832-8A74-827A6C7E3368}" srcOrd="0" destOrd="0" presId="urn:microsoft.com/office/officeart/2005/8/layout/cycle2"/>
    <dgm:cxn modelId="{0172EF54-99D0-4C9A-A7C1-26F8B650BFE0}" type="presOf" srcId="{BAC2B8D5-2C5B-4AE8-BBDD-D8E76DCD8C2E}" destId="{5B2F39AC-1722-4B2A-8F41-3B9574CC55A3}" srcOrd="1" destOrd="0" presId="urn:microsoft.com/office/officeart/2005/8/layout/cycle2"/>
    <dgm:cxn modelId="{F66A3C56-45AD-4517-8B46-55FB72A89BE7}" type="presOf" srcId="{901D3EC9-C2CB-4B80-BFE1-3F4CF8FDB584}" destId="{CBD13A52-164D-4181-A713-C4AFB6DAEA44}" srcOrd="0" destOrd="0" presId="urn:microsoft.com/office/officeart/2005/8/layout/cycle2"/>
    <dgm:cxn modelId="{6737CD56-E4D5-4DB0-89E8-8F57F4369F31}" type="presOf" srcId="{672359C6-6889-48DE-9B06-BCF13E50CF81}" destId="{260B842C-BA56-4835-9181-EEB1DAD49F6C}" srcOrd="0" destOrd="0" presId="urn:microsoft.com/office/officeart/2005/8/layout/cycle2"/>
    <dgm:cxn modelId="{EBF0F276-347C-4207-9A17-D11421AF7ECD}" srcId="{F782ACB2-4612-4553-92E3-6A48A4C26154}" destId="{6E44D217-0802-4975-8DF8-F7C136B68DB7}" srcOrd="34" destOrd="0" parTransId="{CB27C74D-2568-4D83-8948-2A0E7A73E53C}" sibTransId="{873D13AE-B310-4B50-82C5-564D626D2011}"/>
    <dgm:cxn modelId="{B0EEA978-4582-4F47-9094-749A23FAB32B}" type="presOf" srcId="{A4FDAD97-0EA5-45C9-8762-1408CDFC1A27}" destId="{7418C013-9F65-49B4-8AB4-02A8A7E8B2B1}" srcOrd="0" destOrd="0" presId="urn:microsoft.com/office/officeart/2005/8/layout/cycle2"/>
    <dgm:cxn modelId="{372F6959-8B1D-455E-9A13-2866BF7C92CB}" type="presOf" srcId="{F2853326-F96C-4388-AFDB-4A2C4E743824}" destId="{F5E12609-AEA0-4824-8F1E-49B7A8C9D43E}" srcOrd="0" destOrd="0" presId="urn:microsoft.com/office/officeart/2005/8/layout/cycle2"/>
    <dgm:cxn modelId="{7830AF79-B71C-481F-B7EF-C2A6730D65ED}" type="presOf" srcId="{29610E26-1393-448B-8FD6-78061450B16B}" destId="{4B6FF1D5-139C-4A9E-BE2A-C9C2976A9B90}" srcOrd="0" destOrd="0" presId="urn:microsoft.com/office/officeart/2005/8/layout/cycle2"/>
    <dgm:cxn modelId="{0B3D347A-7EE2-4C95-B232-779501568106}" type="presOf" srcId="{EC22FD24-55FA-470B-A11F-A2C02811CC71}" destId="{8125F9B4-021E-44DC-9D64-8AE485A44537}" srcOrd="0" destOrd="0" presId="urn:microsoft.com/office/officeart/2005/8/layout/cycle2"/>
    <dgm:cxn modelId="{115EB75A-3B75-4A00-AD4D-5DBFDAD3A93E}" type="presOf" srcId="{39815DA4-6D5A-4ECF-8C2C-C40A2BB0DBA6}" destId="{F7742949-FB63-485F-95AF-5E8D1E6F236A}" srcOrd="1" destOrd="0" presId="urn:microsoft.com/office/officeart/2005/8/layout/cycle2"/>
    <dgm:cxn modelId="{B46BB27B-B947-4AE3-98C5-0698C73B23E9}" type="presOf" srcId="{64CB26BA-1509-422C-B1F7-93A921D3337E}" destId="{C56F56FD-84C6-4D21-967A-719399DE2081}" srcOrd="0" destOrd="0" presId="urn:microsoft.com/office/officeart/2005/8/layout/cycle2"/>
    <dgm:cxn modelId="{4E6EEF7B-B46A-48E5-9744-BCAA8C4C22F8}" type="presOf" srcId="{B5C9AB9C-C866-47C2-B79F-DC6148AB2159}" destId="{DD733C23-EA87-4BF0-821E-87250C1EEDBA}" srcOrd="1" destOrd="0" presId="urn:microsoft.com/office/officeart/2005/8/layout/cycle2"/>
    <dgm:cxn modelId="{ACBDB57C-50FF-45C5-AC40-AF2306AC4783}" type="presOf" srcId="{32453084-7F49-49B4-89FA-E306CC4C9552}" destId="{4B717A0F-8771-4A45-B6AA-FD732A724C9E}" srcOrd="0" destOrd="0" presId="urn:microsoft.com/office/officeart/2005/8/layout/cycle2"/>
    <dgm:cxn modelId="{14F13E80-1149-4A0F-A4B5-58EAF15ECA23}" srcId="{F782ACB2-4612-4553-92E3-6A48A4C26154}" destId="{39148D83-4879-4E9B-AE84-10D20CF147C3}" srcOrd="17" destOrd="0" parTransId="{0648DC5F-1B7B-4F70-B147-70F19C532AA1}" sibTransId="{901D3EC9-C2CB-4B80-BFE1-3F4CF8FDB584}"/>
    <dgm:cxn modelId="{C3F04580-DEBF-4515-A23A-CB217D00A973}" type="presOf" srcId="{9F16DEB4-2D88-4237-BB26-EE193361411A}" destId="{E4F5DE49-5EAA-4300-BD85-3AA32446283C}" srcOrd="0" destOrd="0" presId="urn:microsoft.com/office/officeart/2005/8/layout/cycle2"/>
    <dgm:cxn modelId="{33634B83-5D42-4E23-A534-1FD77063C5A8}" srcId="{F782ACB2-4612-4553-92E3-6A48A4C26154}" destId="{312A5487-8CD4-49FA-9CB2-6003233688EF}" srcOrd="20" destOrd="0" parTransId="{6F986C7B-EB5E-4FA9-9F02-54203E6A38B2}" sibTransId="{A241EA7C-0AE6-49DA-868A-F7E41DB8331E}"/>
    <dgm:cxn modelId="{5F759883-6CAF-4793-892D-90FF307B7F39}" srcId="{F782ACB2-4612-4553-92E3-6A48A4C26154}" destId="{F001FD18-B1D7-4F34-A7E1-10B3A14FEF0D}" srcOrd="14" destOrd="0" parTransId="{47531BBA-A066-410C-90C4-75A7B3CF6C37}" sibTransId="{59F6F98C-7F28-44B6-AA26-C56ABFEA206B}"/>
    <dgm:cxn modelId="{E8511A86-6070-4DE2-86F7-E8F2C920F4DE}" type="presOf" srcId="{1BCBAE4C-8C90-4307-A8B1-A7F25B803D11}" destId="{38A7A843-117D-4A8F-B652-3F637D1BA054}" srcOrd="0" destOrd="0" presId="urn:microsoft.com/office/officeart/2005/8/layout/cycle2"/>
    <dgm:cxn modelId="{03727586-C177-4F9F-A8F5-7DEE69ED0297}" srcId="{F782ACB2-4612-4553-92E3-6A48A4C26154}" destId="{05F9165C-A234-4634-B1A7-DCB7BA68D40C}" srcOrd="12" destOrd="0" parTransId="{26966DA9-DC8C-4538-894C-0F8A7AD6A4D2}" sibTransId="{68C3C81B-18E8-41C4-BFC6-2C443E6EE655}"/>
    <dgm:cxn modelId="{CF5B5687-ADC8-43AA-AD4F-4E8CA2AF2114}" type="presOf" srcId="{39148D83-4879-4E9B-AE84-10D20CF147C3}" destId="{EB66E90A-B112-40E2-B773-B1A59659C6EB}" srcOrd="0" destOrd="0" presId="urn:microsoft.com/office/officeart/2005/8/layout/cycle2"/>
    <dgm:cxn modelId="{9F77E489-C27B-49AA-BF9A-D6559164CA36}" type="presOf" srcId="{3ACAB2F6-3910-4D69-8736-C9991D30DB30}" destId="{7A362786-920B-4FB9-A3D5-D0E741B76071}" srcOrd="0" destOrd="0" presId="urn:microsoft.com/office/officeart/2005/8/layout/cycle2"/>
    <dgm:cxn modelId="{1343408B-FC81-4649-944A-E255185E1A83}" type="presOf" srcId="{C19C4BDD-2213-41DF-A53B-E2080BDC6AC6}" destId="{57712E5B-8311-41F2-83BF-40C44B82FD56}" srcOrd="0" destOrd="0" presId="urn:microsoft.com/office/officeart/2005/8/layout/cycle2"/>
    <dgm:cxn modelId="{EBDB328E-4C42-43EC-B588-58AB971C0DB2}" type="presOf" srcId="{32453084-7F49-49B4-89FA-E306CC4C9552}" destId="{218F701D-8780-41D0-BCC2-CE1F9EE4B4A8}" srcOrd="1" destOrd="0" presId="urn:microsoft.com/office/officeart/2005/8/layout/cycle2"/>
    <dgm:cxn modelId="{54FED98F-AB5E-4BEF-A86E-239C32A65418}" srcId="{F782ACB2-4612-4553-92E3-6A48A4C26154}" destId="{29610E26-1393-448B-8FD6-78061450B16B}" srcOrd="5" destOrd="0" parTransId="{5D194221-4572-481E-A145-411B7D2E5848}" sibTransId="{4E475F1B-56A2-420F-8D83-9A7AC5B9161D}"/>
    <dgm:cxn modelId="{A11E0190-AC54-41D6-A0D8-25AEFF22497C}" type="presOf" srcId="{A241EA7C-0AE6-49DA-868A-F7E41DB8331E}" destId="{EC905E59-477F-4D62-B2EE-61B86BF0663B}" srcOrd="0" destOrd="0" presId="urn:microsoft.com/office/officeart/2005/8/layout/cycle2"/>
    <dgm:cxn modelId="{3F904190-EC7A-468F-8079-9E0D0309FE61}" srcId="{F782ACB2-4612-4553-92E3-6A48A4C26154}" destId="{F82F01E0-1BCF-432A-834D-D0718C225E79}" srcOrd="31" destOrd="0" parTransId="{AA715B28-8262-4AEC-9B11-A1F3E142AEE3}" sibTransId="{73E57CB0-43F1-4C49-8823-A48B6805997E}"/>
    <dgm:cxn modelId="{D2CBFD91-82E9-4A85-A1D1-059B589E32EF}" type="presOf" srcId="{FC636A7A-CAD8-4393-9B2E-188CE112CD10}" destId="{FFA97E59-6B24-429C-9B6D-8968FB096363}" srcOrd="1" destOrd="0" presId="urn:microsoft.com/office/officeart/2005/8/layout/cycle2"/>
    <dgm:cxn modelId="{88F2B794-F089-4302-A8E4-E878070B44B1}" type="presOf" srcId="{873D13AE-B310-4B50-82C5-564D626D2011}" destId="{2F327EB4-0D8B-437E-BB14-A326EA173FCC}" srcOrd="0" destOrd="0" presId="urn:microsoft.com/office/officeart/2005/8/layout/cycle2"/>
    <dgm:cxn modelId="{E9037697-0706-4BF6-BD39-13CE2044299E}" type="presOf" srcId="{DA7FF8DD-13B0-4AAC-B0D2-E9BC2FABA4D6}" destId="{C46B9099-149F-4D79-B1D7-B378097F05F4}" srcOrd="1" destOrd="0" presId="urn:microsoft.com/office/officeart/2005/8/layout/cycle2"/>
    <dgm:cxn modelId="{C8C19B97-C1BF-4602-8396-947B23A21840}" type="presOf" srcId="{901D3EC9-C2CB-4B80-BFE1-3F4CF8FDB584}" destId="{2175C402-001B-40BA-8C7B-63F19533545A}" srcOrd="1" destOrd="0" presId="urn:microsoft.com/office/officeart/2005/8/layout/cycle2"/>
    <dgm:cxn modelId="{A94E1E98-18A1-4716-B6FB-67F099EFBBB4}" srcId="{F782ACB2-4612-4553-92E3-6A48A4C26154}" destId="{5788DBF4-34B6-4C26-980E-7062BBC88091}" srcOrd="37" destOrd="0" parTransId="{E89C8546-8D00-4BCE-BF01-083E1F9A4BBE}" sibTransId="{39815DA4-6D5A-4ECF-8C2C-C40A2BB0DBA6}"/>
    <dgm:cxn modelId="{6ECC639A-460E-4692-8614-BC3A6B698219}" type="presOf" srcId="{5788DBF4-34B6-4C26-980E-7062BBC88091}" destId="{53824D7C-69E9-40B6-AD94-E66D57E17024}" srcOrd="0" destOrd="0" presId="urn:microsoft.com/office/officeart/2005/8/layout/cycle2"/>
    <dgm:cxn modelId="{F69D879B-B388-4734-8FD6-3383DF6B9BAF}" type="presOf" srcId="{AAACDA48-029D-447D-9AE8-BF1CB90887F8}" destId="{816E1FA3-2B38-45F9-AB8C-0EEB2788EE42}" srcOrd="0" destOrd="0" presId="urn:microsoft.com/office/officeart/2005/8/layout/cycle2"/>
    <dgm:cxn modelId="{EB37BD9B-DB71-4D5F-A8D4-99115EF92B3E}" type="presOf" srcId="{F2853326-F96C-4388-AFDB-4A2C4E743824}" destId="{1990E259-2037-4D19-B00A-CD6B3D2AE2E1}" srcOrd="1" destOrd="0" presId="urn:microsoft.com/office/officeart/2005/8/layout/cycle2"/>
    <dgm:cxn modelId="{0925D59B-14FD-4C27-98C8-42376BCF9349}" type="presOf" srcId="{672359C6-6889-48DE-9B06-BCF13E50CF81}" destId="{9195B8AE-7F75-4B45-A773-A3DB3F151B7F}" srcOrd="1" destOrd="0" presId="urn:microsoft.com/office/officeart/2005/8/layout/cycle2"/>
    <dgm:cxn modelId="{E3C6A19C-F30F-4177-8FCA-D25DEEE21A08}" type="presOf" srcId="{0A68E33F-9E89-4D62-9E2C-1BD50C85F7CD}" destId="{5EB0D98E-0F20-43A6-80D5-B3B233B0809C}" srcOrd="1" destOrd="0" presId="urn:microsoft.com/office/officeart/2005/8/layout/cycle2"/>
    <dgm:cxn modelId="{9767F49C-4876-45AE-95B5-403CA65B4EC4}" type="presOf" srcId="{EC22FD24-55FA-470B-A11F-A2C02811CC71}" destId="{5B2B383F-D5E0-430F-AB46-55791D14B3FB}" srcOrd="1" destOrd="0" presId="urn:microsoft.com/office/officeart/2005/8/layout/cycle2"/>
    <dgm:cxn modelId="{9AB9AF9D-92AF-46D6-9193-3C4662BC2927}" type="presOf" srcId="{6E35783B-B4B9-4AF3-BB68-EC2DB3060BE5}" destId="{80DBCA40-2BA0-486C-9739-9EB1943722FB}" srcOrd="1" destOrd="0" presId="urn:microsoft.com/office/officeart/2005/8/layout/cycle2"/>
    <dgm:cxn modelId="{6E3FD69D-D766-4F27-99C2-E53B062FAD6E}" type="presOf" srcId="{9A1F1B22-1A75-4833-B4FC-5FEA5518B765}" destId="{E2BDA289-9E7F-43D2-8E8A-C602380955F6}" srcOrd="0" destOrd="0" presId="urn:microsoft.com/office/officeart/2005/8/layout/cycle2"/>
    <dgm:cxn modelId="{1B3F2CA2-7825-4CFD-9A64-DB308FB32A27}" srcId="{F782ACB2-4612-4553-92E3-6A48A4C26154}" destId="{1BD29E34-8916-45A9-80A6-58C4AB44DFF5}" srcOrd="7" destOrd="0" parTransId="{6A5BBF7B-F8A7-4654-83BB-1778F868C663}" sibTransId="{25DF600C-192F-49B2-930A-B89C27D1471E}"/>
    <dgm:cxn modelId="{79A5F3A2-8CA3-4D24-AC46-666013183383}" srcId="{F782ACB2-4612-4553-92E3-6A48A4C26154}" destId="{01209924-388A-4250-B08E-117FC77350F4}" srcOrd="40" destOrd="0" parTransId="{E62947DF-C385-4541-A312-E52B21ED4FCA}" sibTransId="{07D44A3D-B9E7-4A59-8407-0DE9361B04F4}"/>
    <dgm:cxn modelId="{F9246AA4-89DE-4505-8C6D-C0CFB0CF9EC5}" srcId="{F782ACB2-4612-4553-92E3-6A48A4C26154}" destId="{A40F6EAB-2B60-4CC1-9F49-D5903D3A616E}" srcOrd="39" destOrd="0" parTransId="{F4D7EDD7-9115-44DB-8D8A-E38036FA3738}" sibTransId="{3ACAB2F6-3910-4D69-8736-C9991D30DB30}"/>
    <dgm:cxn modelId="{BF458BA4-DD0F-412F-AE12-2BBA45E038A9}" type="presOf" srcId="{C123F58B-2F00-4731-8318-EA8BAA60A69D}" destId="{1791F869-F782-403E-9EEE-8485296AB1DC}" srcOrd="0" destOrd="0" presId="urn:microsoft.com/office/officeart/2005/8/layout/cycle2"/>
    <dgm:cxn modelId="{523DDDA6-F5E4-4B69-938A-715DD54EC1E8}" type="presOf" srcId="{59F6F98C-7F28-44B6-AA26-C56ABFEA206B}" destId="{3A6E871C-7643-432C-BA91-2EA3E7F745CE}" srcOrd="1" destOrd="0" presId="urn:microsoft.com/office/officeart/2005/8/layout/cycle2"/>
    <dgm:cxn modelId="{19BDA8A7-1979-4F0C-A198-6AC9E78BD28B}" type="presOf" srcId="{4E475F1B-56A2-420F-8D83-9A7AC5B9161D}" destId="{E231C36B-28CA-4A1A-A65A-7FC8C917C670}" srcOrd="0" destOrd="0" presId="urn:microsoft.com/office/officeart/2005/8/layout/cycle2"/>
    <dgm:cxn modelId="{22591EA8-65B6-4071-8884-D7386F2EB5F5}" type="presOf" srcId="{07D44A3D-B9E7-4A59-8407-0DE9361B04F4}" destId="{2A9D1CAD-CEC7-447D-AE5A-72DA9768C11C}" srcOrd="1" destOrd="0" presId="urn:microsoft.com/office/officeart/2005/8/layout/cycle2"/>
    <dgm:cxn modelId="{B03AE0AC-C61A-4D2C-AFAD-CD9BCA6714B1}" type="presOf" srcId="{DF292957-65C8-4776-85F8-AE26E3681959}" destId="{C99B1DB8-B0AD-4FE5-84DC-CD9571D15F74}" srcOrd="0" destOrd="0" presId="urn:microsoft.com/office/officeart/2005/8/layout/cycle2"/>
    <dgm:cxn modelId="{33836BAF-8815-468A-9D3E-0ABF734FD1D3}" srcId="{F782ACB2-4612-4553-92E3-6A48A4C26154}" destId="{4391FAD7-E5E1-4ADD-BABB-49D666A6C4A7}" srcOrd="24" destOrd="0" parTransId="{F1E7FB59-9301-4001-B4A0-65FF76242832}" sibTransId="{B5C9AB9C-C866-47C2-B79F-DC6148AB2159}"/>
    <dgm:cxn modelId="{BE9314B0-2D93-4BAE-90C0-5B23814639B6}" srcId="{F782ACB2-4612-4553-92E3-6A48A4C26154}" destId="{1597604F-E09E-4305-A881-A6C94B72922F}" srcOrd="21" destOrd="0" parTransId="{1C93F3EA-CA5B-4D9C-9828-8A8F702AE266}" sibTransId="{0A68E33F-9E89-4D62-9E2C-1BD50C85F7CD}"/>
    <dgm:cxn modelId="{53636AB3-572E-4B67-B835-8DB3D8BB850F}" type="presOf" srcId="{FC636A7A-CAD8-4393-9B2E-188CE112CD10}" destId="{ADC3AC42-E194-4C29-8A28-ABEC2168A2B9}" srcOrd="0" destOrd="0" presId="urn:microsoft.com/office/officeart/2005/8/layout/cycle2"/>
    <dgm:cxn modelId="{18F7F8B4-37F7-4F83-8D9B-4A5FE2A328CD}" type="presOf" srcId="{2B529A43-2363-4B46-911E-9D0EF25B4F36}" destId="{F42AD80F-3B21-49F3-AF59-01D5F6EE69F1}" srcOrd="0" destOrd="0" presId="urn:microsoft.com/office/officeart/2005/8/layout/cycle2"/>
    <dgm:cxn modelId="{CC8F6BB5-E191-48E7-A4C1-3E8101813E85}" srcId="{F782ACB2-4612-4553-92E3-6A48A4C26154}" destId="{7526D0BF-45A5-478F-9A5B-EE961A48FCDF}" srcOrd="23" destOrd="0" parTransId="{996DAE7B-6D7A-4B21-93D8-B18F6F145BC6}" sibTransId="{4DD6BCFF-384A-4E50-9E9B-FEA1467E91EE}"/>
    <dgm:cxn modelId="{79D0C8B5-7F77-4990-BC7D-E4DF8A30F093}" srcId="{F782ACB2-4612-4553-92E3-6A48A4C26154}" destId="{C123F58B-2F00-4731-8318-EA8BAA60A69D}" srcOrd="19" destOrd="0" parTransId="{ADD49D0A-F77A-4924-B2AC-3D10130090D6}" sibTransId="{CA72D8A3-9D41-4F98-98F7-F56B1CBA674F}"/>
    <dgm:cxn modelId="{BCA901B6-8AD4-4BC1-B11B-5C3F09750CB3}" type="presOf" srcId="{59F5D80D-D394-4DA8-B1EE-BFD2C35E8698}" destId="{5955EC28-6A5B-4854-97FD-56BF004F7A93}" srcOrd="0" destOrd="0" presId="urn:microsoft.com/office/officeart/2005/8/layout/cycle2"/>
    <dgm:cxn modelId="{79BF3DB8-E6C9-4DF5-8226-B32513900662}" srcId="{F782ACB2-4612-4553-92E3-6A48A4C26154}" destId="{2EBE9275-B468-4EB1-8E25-88D20111E7BA}" srcOrd="22" destOrd="0" parTransId="{8B4693AB-DA36-47D7-8ABC-9A12354AE94A}" sibTransId="{1DDDDFBA-4D76-49F6-8700-D108F438751F}"/>
    <dgm:cxn modelId="{F718ABBA-7C65-4F86-BEA7-DAD4C5EC588D}" srcId="{F782ACB2-4612-4553-92E3-6A48A4C26154}" destId="{AAACDA48-029D-447D-9AE8-BF1CB90887F8}" srcOrd="18" destOrd="0" parTransId="{C5422A07-4233-4B7D-A876-C74DE877A7F9}" sibTransId="{35443D96-6A67-478A-A544-1C8155B5F62C}"/>
    <dgm:cxn modelId="{F535ECBA-C1B4-4393-A232-183A4F6A1B6A}" type="presOf" srcId="{0A68E33F-9E89-4D62-9E2C-1BD50C85F7CD}" destId="{C5631367-2D87-4B2B-B2C5-CE6B323DF7FA}" srcOrd="0" destOrd="0" presId="urn:microsoft.com/office/officeart/2005/8/layout/cycle2"/>
    <dgm:cxn modelId="{EAADA3BC-EBE2-42C8-B9E0-3C38057A0A11}" srcId="{F782ACB2-4612-4553-92E3-6A48A4C26154}" destId="{59F5D80D-D394-4DA8-B1EE-BFD2C35E8698}" srcOrd="6" destOrd="0" parTransId="{F6DF53FE-CC41-4648-B644-9A13CD613414}" sibTransId="{A4FDAD97-0EA5-45C9-8762-1408CDFC1A27}"/>
    <dgm:cxn modelId="{84F658BE-028D-4EFF-9AFB-B1BB4A47F685}" srcId="{F782ACB2-4612-4553-92E3-6A48A4C26154}" destId="{A26368B7-1095-4A58-BFE6-7B8629CCDB76}" srcOrd="28" destOrd="0" parTransId="{F926A632-3F82-44B7-9B0C-54EDBDFB1339}" sibTransId="{69DBDE16-2128-423C-AB04-D3C2C0881A38}"/>
    <dgm:cxn modelId="{07E62CBF-11EB-4EBF-87EA-DFBE347DAD9D}" srcId="{F782ACB2-4612-4553-92E3-6A48A4C26154}" destId="{9C07C544-A240-4FE5-8E59-C412CDCC06A5}" srcOrd="1" destOrd="0" parTransId="{01829E43-87FB-46D3-89AF-1246AED576BA}" sibTransId="{DA7FF8DD-13B0-4AAC-B0D2-E9BC2FABA4D6}"/>
    <dgm:cxn modelId="{88908BBF-D4A4-4D67-8C0F-86CDF79A3778}" type="presOf" srcId="{9E68FA1B-32E4-4D3A-BDA9-F245DF7037EF}" destId="{9DB23D75-0980-4D96-93A1-727F2883C95B}" srcOrd="1" destOrd="0" presId="urn:microsoft.com/office/officeart/2005/8/layout/cycle2"/>
    <dgm:cxn modelId="{97F975C1-0679-49B3-874F-9160A0D3082B}" type="presOf" srcId="{D7AD315B-0060-4B2C-BA42-07A72CF0DF62}" destId="{F7AC09C3-F9FA-4334-9744-58F7A351FD8B}" srcOrd="0" destOrd="0" presId="urn:microsoft.com/office/officeart/2005/8/layout/cycle2"/>
    <dgm:cxn modelId="{B710C4C1-23A6-461C-98EB-198B255B3A42}" type="presOf" srcId="{7526D0BF-45A5-478F-9A5B-EE961A48FCDF}" destId="{B163F2E1-C224-4C1F-8BF1-B257F8DA90F1}" srcOrd="0" destOrd="0" presId="urn:microsoft.com/office/officeart/2005/8/layout/cycle2"/>
    <dgm:cxn modelId="{9CDFACC3-28FE-4469-9C5D-491818735998}" type="presOf" srcId="{5DE56BE3-5DC5-48D1-BB0A-6EB62A83E2E3}" destId="{DEE6E533-E546-47B9-9D29-1053972B7A59}" srcOrd="1" destOrd="0" presId="urn:microsoft.com/office/officeart/2005/8/layout/cycle2"/>
    <dgm:cxn modelId="{FD5626C4-E33A-4EFA-81B9-54EDF40613EE}" type="presOf" srcId="{25DF600C-192F-49B2-930A-B89C27D1471E}" destId="{C8C1E075-9C61-4E77-BBAB-A2307E2F9662}" srcOrd="1" destOrd="0" presId="urn:microsoft.com/office/officeart/2005/8/layout/cycle2"/>
    <dgm:cxn modelId="{9F73CCC4-842F-4161-A41E-C8A6AD4B2D4F}" type="presOf" srcId="{536B3E92-95AA-4297-BDB8-F29269D6299E}" destId="{B0608ED5-E7DC-4C39-8859-B8C85F521F9C}" srcOrd="0" destOrd="0" presId="urn:microsoft.com/office/officeart/2005/8/layout/cycle2"/>
    <dgm:cxn modelId="{A61335C6-83C9-40B2-B635-638704B41FB6}" srcId="{F782ACB2-4612-4553-92E3-6A48A4C26154}" destId="{19319B2C-5BDC-4EB3-A674-97A1478B545E}" srcOrd="44" destOrd="0" parTransId="{F553D456-F731-4D3A-B46D-F817CB7F5851}" sibTransId="{B2ADDBB6-F258-45A2-8853-0F7137E8E7A9}"/>
    <dgm:cxn modelId="{CA56EAC8-08A5-458B-9CC0-A1BEC05109B4}" type="presOf" srcId="{69B5AF83-9CA8-4331-BB93-A02B0A37E7C4}" destId="{7FBA136C-815F-4FB3-A797-A7F155D00FEA}" srcOrd="0" destOrd="0" presId="urn:microsoft.com/office/officeart/2005/8/layout/cycle2"/>
    <dgm:cxn modelId="{CCF648C9-D238-4EC6-B8E1-816AAF521C0C}" type="presOf" srcId="{A40F6EAB-2B60-4CC1-9F49-D5903D3A616E}" destId="{4346925A-37EB-4BB6-B0D1-0007EC3DF63B}" srcOrd="0" destOrd="0" presId="urn:microsoft.com/office/officeart/2005/8/layout/cycle2"/>
    <dgm:cxn modelId="{A45FA6CA-BF67-4968-BA2C-A3E181681DEA}" srcId="{F782ACB2-4612-4553-92E3-6A48A4C26154}" destId="{BCD4B6D1-2E17-4359-A953-212A9B519E85}" srcOrd="8" destOrd="0" parTransId="{A72804B9-8062-4016-90E8-F9C7DC654C15}" sibTransId="{EAE485E3-A2DC-422A-B964-163E72C7D527}"/>
    <dgm:cxn modelId="{13B374CD-7189-4F70-B5AE-574CE717EA94}" type="presOf" srcId="{1DDDDFBA-4D76-49F6-8700-D108F438751F}" destId="{DE861B79-D5E8-45CE-B3D7-7B4663C08343}" srcOrd="0" destOrd="0" presId="urn:microsoft.com/office/officeart/2005/8/layout/cycle2"/>
    <dgm:cxn modelId="{8A122CCE-2659-425F-A9CA-F55CBE733EE2}" srcId="{F782ACB2-4612-4553-92E3-6A48A4C26154}" destId="{5D2C154A-692A-44E2-A041-B9F19C43FEF2}" srcOrd="2" destOrd="0" parTransId="{794CA92E-A13F-4F43-B270-B021D0F5EB93}" sibTransId="{1A0C354F-E76C-464E-99A7-D2B04C140783}"/>
    <dgm:cxn modelId="{AA5419CF-9470-476B-B76B-73C4D5A07207}" type="presOf" srcId="{F782ACB2-4612-4553-92E3-6A48A4C26154}" destId="{579EF5EA-2842-4ADF-99C3-1421009C0FB3}" srcOrd="0" destOrd="0" presId="urn:microsoft.com/office/officeart/2005/8/layout/cycle2"/>
    <dgm:cxn modelId="{BC5396CF-F16A-4D5A-8804-5664B1E4B894}" type="presOf" srcId="{91E5E8F0-39A5-4E73-A7C8-125C237D1170}" destId="{B8E405CF-5FB0-4931-A03D-9BF304E6CDDA}" srcOrd="0" destOrd="0" presId="urn:microsoft.com/office/officeart/2005/8/layout/cycle2"/>
    <dgm:cxn modelId="{579F29D2-BC21-47BC-BBB6-2DB38E4E14C8}" type="presOf" srcId="{25DF600C-192F-49B2-930A-B89C27D1471E}" destId="{8D184F9F-78A9-45D9-9804-0F8032DE26A6}" srcOrd="0" destOrd="0" presId="urn:microsoft.com/office/officeart/2005/8/layout/cycle2"/>
    <dgm:cxn modelId="{691638D4-4772-48B0-A674-CB8BC040096D}" type="presOf" srcId="{F001FD18-B1D7-4F34-A7E1-10B3A14FEF0D}" destId="{FA3F2989-2837-4DF6-B22E-22C68B74BA10}" srcOrd="0" destOrd="0" presId="urn:microsoft.com/office/officeart/2005/8/layout/cycle2"/>
    <dgm:cxn modelId="{99BC72D4-D40E-4F6F-9562-AA46A762F226}" type="presOf" srcId="{873D13AE-B310-4B50-82C5-564D626D2011}" destId="{8F52B59F-72EA-4EF4-A000-71393DE3DC97}" srcOrd="1" destOrd="0" presId="urn:microsoft.com/office/officeart/2005/8/layout/cycle2"/>
    <dgm:cxn modelId="{7A77BED8-0E1D-45F6-9865-5715EF6FB1BA}" srcId="{F782ACB2-4612-4553-92E3-6A48A4C26154}" destId="{9767C2C5-7A9B-4BF9-AEDC-08BB61E68CEC}" srcOrd="4" destOrd="0" parTransId="{94D864BB-0337-46E0-936D-BDFF24969167}" sibTransId="{5DE56BE3-5DC5-48D1-BB0A-6EB62A83E2E3}"/>
    <dgm:cxn modelId="{32EDC8D8-AF23-4886-B223-6809B3805C8D}" type="presOf" srcId="{5DE56BE3-5DC5-48D1-BB0A-6EB62A83E2E3}" destId="{7E28017C-69F1-4CCF-A6D7-885616A2628E}" srcOrd="0" destOrd="0" presId="urn:microsoft.com/office/officeart/2005/8/layout/cycle2"/>
    <dgm:cxn modelId="{89DAB2DA-44CA-40EE-853C-F256A5A259B2}" type="presOf" srcId="{B2ADDBB6-F258-45A2-8853-0F7137E8E7A9}" destId="{5BF8D29C-B7EB-4E6D-8F09-412E3D4E06C9}" srcOrd="1" destOrd="0" presId="urn:microsoft.com/office/officeart/2005/8/layout/cycle2"/>
    <dgm:cxn modelId="{2B1FD8DA-568C-4E3E-8F87-09C87623F6FC}" srcId="{F782ACB2-4612-4553-92E3-6A48A4C26154}" destId="{8F63D31F-83CD-4DB9-A0F4-0D259C5817DB}" srcOrd="13" destOrd="0" parTransId="{62CF8A98-F58E-4911-89F5-912F4D8957CE}" sibTransId="{A4F909E9-C1CF-4770-B928-FEF6E41B5333}"/>
    <dgm:cxn modelId="{05CAA2DB-EF46-428B-94FC-28F9A11C1DB1}" type="presOf" srcId="{5A0D382F-1AEE-4869-A6BD-89E7CCC2BA45}" destId="{2B3C09D0-6E4A-4698-ADBA-7CF55040E0C7}" srcOrd="0" destOrd="0" presId="urn:microsoft.com/office/officeart/2005/8/layout/cycle2"/>
    <dgm:cxn modelId="{C7BDA5DE-9A33-427B-8FB4-B0A39FE3EE47}" type="presOf" srcId="{69DBDE16-2128-423C-AB04-D3C2C0881A38}" destId="{A52815B2-9F64-4E57-9CA8-0D6C5ACB4DE9}" srcOrd="1" destOrd="0" presId="urn:microsoft.com/office/officeart/2005/8/layout/cycle2"/>
    <dgm:cxn modelId="{EC9452E4-E317-487D-8C5D-213DB5F1F6A7}" type="presOf" srcId="{64CB26BA-1509-422C-B1F7-93A921D3337E}" destId="{87FF38F8-EEE0-4803-AB19-2605759EE272}" srcOrd="1" destOrd="0" presId="urn:microsoft.com/office/officeart/2005/8/layout/cycle2"/>
    <dgm:cxn modelId="{672A9AE4-8C38-4FA8-83E2-89DE197051D2}" type="presOf" srcId="{F8A8AFFD-E262-4C58-84FA-CA9933DA9A32}" destId="{6FDF4861-3D9E-4C44-8A76-CB261CA08A3D}" srcOrd="0" destOrd="0" presId="urn:microsoft.com/office/officeart/2005/8/layout/cycle2"/>
    <dgm:cxn modelId="{BB0B7BE5-2F5C-409D-B26D-F35165CADD23}" type="presOf" srcId="{A4F909E9-C1CF-4770-B928-FEF6E41B5333}" destId="{212C9A88-24C2-4EF4-87D7-A81CF4BE3FA0}" srcOrd="0" destOrd="0" presId="urn:microsoft.com/office/officeart/2005/8/layout/cycle2"/>
    <dgm:cxn modelId="{6020CAE6-E682-4263-87D3-3757BDA5C5BB}" srcId="{F782ACB2-4612-4553-92E3-6A48A4C26154}" destId="{ED3E6817-CA99-4A92-9672-7767C60D3AFC}" srcOrd="27" destOrd="0" parTransId="{570B50CE-5E5F-492C-A6CE-FAA86B61FEE6}" sibTransId="{74E4A9B3-3139-47CD-AD62-A42D0EB3995C}"/>
    <dgm:cxn modelId="{5F2C01E9-98F3-431A-8C9A-69213D87504B}" type="presOf" srcId="{CA1064A9-8743-41E2-AE44-DEDB5E26EACD}" destId="{B311330D-F624-44F0-90C1-566E4D2E20E6}" srcOrd="1" destOrd="0" presId="urn:microsoft.com/office/officeart/2005/8/layout/cycle2"/>
    <dgm:cxn modelId="{3A83C7EB-E108-4DFE-B9C2-A1FAE1B909F2}" srcId="{F782ACB2-4612-4553-92E3-6A48A4C26154}" destId="{9A1F1B22-1A75-4833-B4FC-5FEA5518B765}" srcOrd="0" destOrd="0" parTransId="{C224EADF-C870-40FB-9644-9EC71AA9F6DE}" sibTransId="{32453084-7F49-49B4-89FA-E306CC4C9552}"/>
    <dgm:cxn modelId="{ED1BADED-67F2-46B8-ADF5-9B3DC026E96B}" type="presOf" srcId="{B2133BDF-4000-4B5B-AE40-987170B1B61F}" destId="{D9F7CAE3-C01B-4758-A92D-BE4DEABF1CC9}" srcOrd="0" destOrd="0" presId="urn:microsoft.com/office/officeart/2005/8/layout/cycle2"/>
    <dgm:cxn modelId="{C73A31F0-F070-4864-8435-6EA40A70E992}" type="presOf" srcId="{1BD29E34-8916-45A9-80A6-58C4AB44DFF5}" destId="{C8C314CB-BC52-4B5D-9A9E-2549904458B0}" srcOrd="0" destOrd="0" presId="urn:microsoft.com/office/officeart/2005/8/layout/cycle2"/>
    <dgm:cxn modelId="{931A41F0-FF7D-4BB1-B73B-465A3E76266F}" type="presOf" srcId="{74E4A9B3-3139-47CD-AD62-A42D0EB3995C}" destId="{7B2C094D-5B84-400D-88A5-467C86404646}" srcOrd="1" destOrd="0" presId="urn:microsoft.com/office/officeart/2005/8/layout/cycle2"/>
    <dgm:cxn modelId="{545F76F1-3273-459C-8740-D41474D52BAD}" type="presOf" srcId="{F82F01E0-1BCF-432A-834D-D0718C225E79}" destId="{DB7E8DCC-E9E2-41AE-8FAC-BD770394B585}" srcOrd="0" destOrd="0" presId="urn:microsoft.com/office/officeart/2005/8/layout/cycle2"/>
    <dgm:cxn modelId="{E8D511F3-9A2B-4790-B666-82F6F8F3092C}" type="presOf" srcId="{35443D96-6A67-478A-A544-1C8155B5F62C}" destId="{561EA9DD-738C-4E13-ADB0-3CCC3950F092}" srcOrd="1" destOrd="0" presId="urn:microsoft.com/office/officeart/2005/8/layout/cycle2"/>
    <dgm:cxn modelId="{E2FA94F4-28CD-493A-BBEB-27EDB8CC1133}" type="presOf" srcId="{86E08DD8-37F0-43EA-A4C6-F12B07A372C7}" destId="{41C60BCC-727D-4ED3-BAEB-DB60AA9900A9}" srcOrd="1" destOrd="0" presId="urn:microsoft.com/office/officeart/2005/8/layout/cycle2"/>
    <dgm:cxn modelId="{2CA222F6-A129-4C1A-B942-083E48F9796A}" type="presOf" srcId="{D7AD315B-0060-4B2C-BA42-07A72CF0DF62}" destId="{301FE2EF-9FED-451A-9979-7EA2CEC731F6}" srcOrd="1" destOrd="0" presId="urn:microsoft.com/office/officeart/2005/8/layout/cycle2"/>
    <dgm:cxn modelId="{12C38EF6-A2D9-4441-B7C7-2AD0408D165E}" srcId="{F782ACB2-4612-4553-92E3-6A48A4C26154}" destId="{E5184F2B-2C20-4D33-94A8-E6B381F2AA89}" srcOrd="43" destOrd="0" parTransId="{EA072171-E1D3-42D9-90FB-F6BF8A9DC275}" sibTransId="{CA1064A9-8743-41E2-AE44-DEDB5E26EACD}"/>
    <dgm:cxn modelId="{2E4A59F8-4858-4321-B26C-379298664746}" srcId="{F782ACB2-4612-4553-92E3-6A48A4C26154}" destId="{57830796-B9E1-440E-A924-530949252A0A}" srcOrd="9" destOrd="0" parTransId="{2970FDF5-07A3-4B2A-9F1E-E547137C5FF2}" sibTransId="{672359C6-6889-48DE-9B06-BCF13E50CF81}"/>
    <dgm:cxn modelId="{E4EBFFFA-939E-4391-8818-4CA55359F7A5}" type="presOf" srcId="{32DCDF77-CF91-44D2-A631-ECBBA96CD7C1}" destId="{891FE5C2-884F-48D0-BE0D-753E9CA204D3}" srcOrd="0" destOrd="0" presId="urn:microsoft.com/office/officeart/2005/8/layout/cycle2"/>
    <dgm:cxn modelId="{8A3281FD-5FAE-4E2E-AAF4-71C45875DCE6}" type="presOf" srcId="{EAE485E3-A2DC-422A-B964-163E72C7D527}" destId="{6C5B256C-6505-4283-9CD0-6230D6E52DC7}" srcOrd="1" destOrd="0" presId="urn:microsoft.com/office/officeart/2005/8/layout/cycle2"/>
    <dgm:cxn modelId="{26F03CFE-664C-46CE-9EC9-4D9EAEAA23F5}" srcId="{F782ACB2-4612-4553-92E3-6A48A4C26154}" destId="{1BCBAE4C-8C90-4307-A8B1-A7F25B803D11}" srcOrd="11" destOrd="0" parTransId="{BDE3C914-1C3F-4AE1-8A4A-0399F6859853}" sibTransId="{9E68FA1B-32E4-4D3A-BDA9-F245DF7037EF}"/>
    <dgm:cxn modelId="{70DDE551-C48E-4AE7-B036-CEE02E74CE36}" type="presParOf" srcId="{579EF5EA-2842-4ADF-99C3-1421009C0FB3}" destId="{E2BDA289-9E7F-43D2-8E8A-C602380955F6}" srcOrd="0" destOrd="0" presId="urn:microsoft.com/office/officeart/2005/8/layout/cycle2"/>
    <dgm:cxn modelId="{78C611E3-0E1A-4483-9714-012C1CE9A116}" type="presParOf" srcId="{579EF5EA-2842-4ADF-99C3-1421009C0FB3}" destId="{4B717A0F-8771-4A45-B6AA-FD732A724C9E}" srcOrd="1" destOrd="0" presId="urn:microsoft.com/office/officeart/2005/8/layout/cycle2"/>
    <dgm:cxn modelId="{5697816C-68C1-408E-AF5A-C333E2936AF8}" type="presParOf" srcId="{4B717A0F-8771-4A45-B6AA-FD732A724C9E}" destId="{218F701D-8780-41D0-BCC2-CE1F9EE4B4A8}" srcOrd="0" destOrd="0" presId="urn:microsoft.com/office/officeart/2005/8/layout/cycle2"/>
    <dgm:cxn modelId="{F4824ED5-65B3-4378-905F-B6D19B7213DA}" type="presParOf" srcId="{579EF5EA-2842-4ADF-99C3-1421009C0FB3}" destId="{FD731FF4-9760-4231-AA26-446560B181EB}" srcOrd="2" destOrd="0" presId="urn:microsoft.com/office/officeart/2005/8/layout/cycle2"/>
    <dgm:cxn modelId="{E3C3EA02-7653-4086-A1AF-DAA467A7C4EF}" type="presParOf" srcId="{579EF5EA-2842-4ADF-99C3-1421009C0FB3}" destId="{A6A09441-8928-4DD4-965E-ACD6B5489F63}" srcOrd="3" destOrd="0" presId="urn:microsoft.com/office/officeart/2005/8/layout/cycle2"/>
    <dgm:cxn modelId="{79336546-A057-4213-AEBB-D24382A083FF}" type="presParOf" srcId="{A6A09441-8928-4DD4-965E-ACD6B5489F63}" destId="{C46B9099-149F-4D79-B1D7-B378097F05F4}" srcOrd="0" destOrd="0" presId="urn:microsoft.com/office/officeart/2005/8/layout/cycle2"/>
    <dgm:cxn modelId="{9FD87403-F225-43CD-93B2-EFAA7E95CA08}" type="presParOf" srcId="{579EF5EA-2842-4ADF-99C3-1421009C0FB3}" destId="{5A44537F-E502-484A-B54C-161A75387D52}" srcOrd="4" destOrd="0" presId="urn:microsoft.com/office/officeart/2005/8/layout/cycle2"/>
    <dgm:cxn modelId="{92B13CCF-65DF-43B8-822C-88A0FFE51E8A}" type="presParOf" srcId="{579EF5EA-2842-4ADF-99C3-1421009C0FB3}" destId="{BCCD1735-3374-4721-BEF9-11CCD9A2DD48}" srcOrd="5" destOrd="0" presId="urn:microsoft.com/office/officeart/2005/8/layout/cycle2"/>
    <dgm:cxn modelId="{A12E2C7A-C5E2-41E7-B74C-312DEB76BC03}" type="presParOf" srcId="{BCCD1735-3374-4721-BEF9-11CCD9A2DD48}" destId="{5207087E-FC7B-4DE7-941A-D0D7D77D43CA}" srcOrd="0" destOrd="0" presId="urn:microsoft.com/office/officeart/2005/8/layout/cycle2"/>
    <dgm:cxn modelId="{70F2BAEC-E36B-4646-8FF3-B553D0019E48}" type="presParOf" srcId="{579EF5EA-2842-4ADF-99C3-1421009C0FB3}" destId="{B0608ED5-E7DC-4C39-8859-B8C85F521F9C}" srcOrd="6" destOrd="0" presId="urn:microsoft.com/office/officeart/2005/8/layout/cycle2"/>
    <dgm:cxn modelId="{BA141665-AB77-4EB3-895E-33BBA9465640}" type="presParOf" srcId="{579EF5EA-2842-4ADF-99C3-1421009C0FB3}" destId="{E212FFF4-9223-45FB-8A97-08FC78EC227F}" srcOrd="7" destOrd="0" presId="urn:microsoft.com/office/officeart/2005/8/layout/cycle2"/>
    <dgm:cxn modelId="{92956755-A37D-4579-8F0F-8A6EDA178EE0}" type="presParOf" srcId="{E212FFF4-9223-45FB-8A97-08FC78EC227F}" destId="{1FA59E5A-50A4-47E4-96D2-6EF9AAAC1164}" srcOrd="0" destOrd="0" presId="urn:microsoft.com/office/officeart/2005/8/layout/cycle2"/>
    <dgm:cxn modelId="{36C3F98D-88A2-4F62-9664-5A6596CB2662}" type="presParOf" srcId="{579EF5EA-2842-4ADF-99C3-1421009C0FB3}" destId="{3B48658E-4174-41EC-ADC5-04F09B98E8AE}" srcOrd="8" destOrd="0" presId="urn:microsoft.com/office/officeart/2005/8/layout/cycle2"/>
    <dgm:cxn modelId="{D5205FA1-2450-4E4D-8E91-55808362377A}" type="presParOf" srcId="{579EF5EA-2842-4ADF-99C3-1421009C0FB3}" destId="{7E28017C-69F1-4CCF-A6D7-885616A2628E}" srcOrd="9" destOrd="0" presId="urn:microsoft.com/office/officeart/2005/8/layout/cycle2"/>
    <dgm:cxn modelId="{8731A16D-97B3-4F4B-826D-666429765875}" type="presParOf" srcId="{7E28017C-69F1-4CCF-A6D7-885616A2628E}" destId="{DEE6E533-E546-47B9-9D29-1053972B7A59}" srcOrd="0" destOrd="0" presId="urn:microsoft.com/office/officeart/2005/8/layout/cycle2"/>
    <dgm:cxn modelId="{A9828760-DC3A-4C30-BBE4-98B4413AEAD0}" type="presParOf" srcId="{579EF5EA-2842-4ADF-99C3-1421009C0FB3}" destId="{4B6FF1D5-139C-4A9E-BE2A-C9C2976A9B90}" srcOrd="10" destOrd="0" presId="urn:microsoft.com/office/officeart/2005/8/layout/cycle2"/>
    <dgm:cxn modelId="{779F7FC1-901A-4664-9990-1525754C0941}" type="presParOf" srcId="{579EF5EA-2842-4ADF-99C3-1421009C0FB3}" destId="{E231C36B-28CA-4A1A-A65A-7FC8C917C670}" srcOrd="11" destOrd="0" presId="urn:microsoft.com/office/officeart/2005/8/layout/cycle2"/>
    <dgm:cxn modelId="{A73A756E-5D3E-4C45-B3CB-594FC0369575}" type="presParOf" srcId="{E231C36B-28CA-4A1A-A65A-7FC8C917C670}" destId="{0F935747-2475-4B54-A4BD-D00DA4235B83}" srcOrd="0" destOrd="0" presId="urn:microsoft.com/office/officeart/2005/8/layout/cycle2"/>
    <dgm:cxn modelId="{0E83576B-80D1-4D79-A1BC-CFBBBBD46CDB}" type="presParOf" srcId="{579EF5EA-2842-4ADF-99C3-1421009C0FB3}" destId="{5955EC28-6A5B-4854-97FD-56BF004F7A93}" srcOrd="12" destOrd="0" presId="urn:microsoft.com/office/officeart/2005/8/layout/cycle2"/>
    <dgm:cxn modelId="{AF938AA6-2814-4753-BF33-9F50A0523935}" type="presParOf" srcId="{579EF5EA-2842-4ADF-99C3-1421009C0FB3}" destId="{7418C013-9F65-49B4-8AB4-02A8A7E8B2B1}" srcOrd="13" destOrd="0" presId="urn:microsoft.com/office/officeart/2005/8/layout/cycle2"/>
    <dgm:cxn modelId="{66D77874-4F4E-4284-80E5-F295CF28A62F}" type="presParOf" srcId="{7418C013-9F65-49B4-8AB4-02A8A7E8B2B1}" destId="{DCCECA40-1E8E-4612-B823-692DCCBD1EA3}" srcOrd="0" destOrd="0" presId="urn:microsoft.com/office/officeart/2005/8/layout/cycle2"/>
    <dgm:cxn modelId="{11B37E81-BE45-4641-ABCB-06027451A670}" type="presParOf" srcId="{579EF5EA-2842-4ADF-99C3-1421009C0FB3}" destId="{C8C314CB-BC52-4B5D-9A9E-2549904458B0}" srcOrd="14" destOrd="0" presId="urn:microsoft.com/office/officeart/2005/8/layout/cycle2"/>
    <dgm:cxn modelId="{D9AD93D4-C47E-483F-9F96-51C1B9A0DAE4}" type="presParOf" srcId="{579EF5EA-2842-4ADF-99C3-1421009C0FB3}" destId="{8D184F9F-78A9-45D9-9804-0F8032DE26A6}" srcOrd="15" destOrd="0" presId="urn:microsoft.com/office/officeart/2005/8/layout/cycle2"/>
    <dgm:cxn modelId="{1D1AC7F8-F6AA-4DCD-B235-F259F9BF058A}" type="presParOf" srcId="{8D184F9F-78A9-45D9-9804-0F8032DE26A6}" destId="{C8C1E075-9C61-4E77-BBAB-A2307E2F9662}" srcOrd="0" destOrd="0" presId="urn:microsoft.com/office/officeart/2005/8/layout/cycle2"/>
    <dgm:cxn modelId="{53189518-9C00-4139-8116-CD061AEF64EA}" type="presParOf" srcId="{579EF5EA-2842-4ADF-99C3-1421009C0FB3}" destId="{18E08B15-C0D9-4DCD-9841-29CB326A1D96}" srcOrd="16" destOrd="0" presId="urn:microsoft.com/office/officeart/2005/8/layout/cycle2"/>
    <dgm:cxn modelId="{6EE2D2B6-7982-4C7A-B124-87F17B4721D3}" type="presParOf" srcId="{579EF5EA-2842-4ADF-99C3-1421009C0FB3}" destId="{7D136A40-4E7A-4E9A-9C18-C15FEB3E9255}" srcOrd="17" destOrd="0" presId="urn:microsoft.com/office/officeart/2005/8/layout/cycle2"/>
    <dgm:cxn modelId="{FDFC42FF-6D9B-4CA0-9E85-C9BD8ADBCBD1}" type="presParOf" srcId="{7D136A40-4E7A-4E9A-9C18-C15FEB3E9255}" destId="{6C5B256C-6505-4283-9CD0-6230D6E52DC7}" srcOrd="0" destOrd="0" presId="urn:microsoft.com/office/officeart/2005/8/layout/cycle2"/>
    <dgm:cxn modelId="{F627266A-3951-40BB-BD74-4F57038AD655}" type="presParOf" srcId="{579EF5EA-2842-4ADF-99C3-1421009C0FB3}" destId="{09497094-52B8-416E-9902-37FB4C94E7F2}" srcOrd="18" destOrd="0" presId="urn:microsoft.com/office/officeart/2005/8/layout/cycle2"/>
    <dgm:cxn modelId="{A9A6742B-57D8-4F78-86AB-745F77860F42}" type="presParOf" srcId="{579EF5EA-2842-4ADF-99C3-1421009C0FB3}" destId="{260B842C-BA56-4835-9181-EEB1DAD49F6C}" srcOrd="19" destOrd="0" presId="urn:microsoft.com/office/officeart/2005/8/layout/cycle2"/>
    <dgm:cxn modelId="{7D90DCBC-8278-407D-8693-1D9653217457}" type="presParOf" srcId="{260B842C-BA56-4835-9181-EEB1DAD49F6C}" destId="{9195B8AE-7F75-4B45-A773-A3DB3F151B7F}" srcOrd="0" destOrd="0" presId="urn:microsoft.com/office/officeart/2005/8/layout/cycle2"/>
    <dgm:cxn modelId="{A21DAFD0-975C-461C-BB48-48AD4C65BA84}" type="presParOf" srcId="{579EF5EA-2842-4ADF-99C3-1421009C0FB3}" destId="{07EB8474-810E-4E8A-BE93-02F62BBDD45D}" srcOrd="20" destOrd="0" presId="urn:microsoft.com/office/officeart/2005/8/layout/cycle2"/>
    <dgm:cxn modelId="{B40ABA09-AB9C-4A16-AF55-F327D36F6EEC}" type="presParOf" srcId="{579EF5EA-2842-4ADF-99C3-1421009C0FB3}" destId="{ADC3AC42-E194-4C29-8A28-ABEC2168A2B9}" srcOrd="21" destOrd="0" presId="urn:microsoft.com/office/officeart/2005/8/layout/cycle2"/>
    <dgm:cxn modelId="{C95FA4D9-DF7E-4B8B-A3D3-328FC3B2E3FD}" type="presParOf" srcId="{ADC3AC42-E194-4C29-8A28-ABEC2168A2B9}" destId="{FFA97E59-6B24-429C-9B6D-8968FB096363}" srcOrd="0" destOrd="0" presId="urn:microsoft.com/office/officeart/2005/8/layout/cycle2"/>
    <dgm:cxn modelId="{948B6BC5-6571-4B15-B943-F5F223BFABDD}" type="presParOf" srcId="{579EF5EA-2842-4ADF-99C3-1421009C0FB3}" destId="{38A7A843-117D-4A8F-B652-3F637D1BA054}" srcOrd="22" destOrd="0" presId="urn:microsoft.com/office/officeart/2005/8/layout/cycle2"/>
    <dgm:cxn modelId="{33E22C70-7974-46F4-852C-97E578FBA3A0}" type="presParOf" srcId="{579EF5EA-2842-4ADF-99C3-1421009C0FB3}" destId="{24192AE1-AC5A-408F-93E2-35778550FA02}" srcOrd="23" destOrd="0" presId="urn:microsoft.com/office/officeart/2005/8/layout/cycle2"/>
    <dgm:cxn modelId="{96151449-9995-43D7-9C66-0077D26E01EF}" type="presParOf" srcId="{24192AE1-AC5A-408F-93E2-35778550FA02}" destId="{9DB23D75-0980-4D96-93A1-727F2883C95B}" srcOrd="0" destOrd="0" presId="urn:microsoft.com/office/officeart/2005/8/layout/cycle2"/>
    <dgm:cxn modelId="{2981531C-B1D4-458F-9CCE-91D123647D15}" type="presParOf" srcId="{579EF5EA-2842-4ADF-99C3-1421009C0FB3}" destId="{8B74F080-8313-4728-B1E9-D87A06E9E800}" srcOrd="24" destOrd="0" presId="urn:microsoft.com/office/officeart/2005/8/layout/cycle2"/>
    <dgm:cxn modelId="{3CD6015A-DD25-4659-B984-A0DFFC0D2675}" type="presParOf" srcId="{579EF5EA-2842-4ADF-99C3-1421009C0FB3}" destId="{99F13AA2-4621-4753-B0A6-6FC776CD84C9}" srcOrd="25" destOrd="0" presId="urn:microsoft.com/office/officeart/2005/8/layout/cycle2"/>
    <dgm:cxn modelId="{0C8757D9-2619-42EA-A453-DF881735772B}" type="presParOf" srcId="{99F13AA2-4621-4753-B0A6-6FC776CD84C9}" destId="{475F5446-5D8A-42DC-B2B6-79D834AEB429}" srcOrd="0" destOrd="0" presId="urn:microsoft.com/office/officeart/2005/8/layout/cycle2"/>
    <dgm:cxn modelId="{0BC40368-3E53-4E34-A329-46FB18AD83D8}" type="presParOf" srcId="{579EF5EA-2842-4ADF-99C3-1421009C0FB3}" destId="{C238A059-EBCB-4E8A-9C70-350A7112246D}" srcOrd="26" destOrd="0" presId="urn:microsoft.com/office/officeart/2005/8/layout/cycle2"/>
    <dgm:cxn modelId="{A0F42E69-523F-4BE1-A080-9E380C46A470}" type="presParOf" srcId="{579EF5EA-2842-4ADF-99C3-1421009C0FB3}" destId="{212C9A88-24C2-4EF4-87D7-A81CF4BE3FA0}" srcOrd="27" destOrd="0" presId="urn:microsoft.com/office/officeart/2005/8/layout/cycle2"/>
    <dgm:cxn modelId="{09A02833-8101-4FE1-90A5-3E5B852A7528}" type="presParOf" srcId="{212C9A88-24C2-4EF4-87D7-A81CF4BE3FA0}" destId="{6E753D97-6691-46AF-88CF-60F766A84A1F}" srcOrd="0" destOrd="0" presId="urn:microsoft.com/office/officeart/2005/8/layout/cycle2"/>
    <dgm:cxn modelId="{FE985C14-EC3D-4F74-93DC-198DEF40CBD9}" type="presParOf" srcId="{579EF5EA-2842-4ADF-99C3-1421009C0FB3}" destId="{FA3F2989-2837-4DF6-B22E-22C68B74BA10}" srcOrd="28" destOrd="0" presId="urn:microsoft.com/office/officeart/2005/8/layout/cycle2"/>
    <dgm:cxn modelId="{04185863-7FA2-4834-8B2E-0C7D232B0C28}" type="presParOf" srcId="{579EF5EA-2842-4ADF-99C3-1421009C0FB3}" destId="{15716786-4673-40EB-986D-12C422D02B97}" srcOrd="29" destOrd="0" presId="urn:microsoft.com/office/officeart/2005/8/layout/cycle2"/>
    <dgm:cxn modelId="{39B28666-2174-4DB8-99D1-5053DCC8D9A8}" type="presParOf" srcId="{15716786-4673-40EB-986D-12C422D02B97}" destId="{3A6E871C-7643-432C-BA91-2EA3E7F745CE}" srcOrd="0" destOrd="0" presId="urn:microsoft.com/office/officeart/2005/8/layout/cycle2"/>
    <dgm:cxn modelId="{07233BC1-307B-42A8-9331-F6DE9D1E83E7}" type="presParOf" srcId="{579EF5EA-2842-4ADF-99C3-1421009C0FB3}" destId="{E7F9412A-75FE-4263-8476-D8B02CF380F3}" srcOrd="30" destOrd="0" presId="urn:microsoft.com/office/officeart/2005/8/layout/cycle2"/>
    <dgm:cxn modelId="{0CB676F6-6B1F-4C0D-94A2-A593932AF528}" type="presParOf" srcId="{579EF5EA-2842-4ADF-99C3-1421009C0FB3}" destId="{C56F56FD-84C6-4D21-967A-719399DE2081}" srcOrd="31" destOrd="0" presId="urn:microsoft.com/office/officeart/2005/8/layout/cycle2"/>
    <dgm:cxn modelId="{6827C481-5EEA-4D35-A948-22FBFD8E865A}" type="presParOf" srcId="{C56F56FD-84C6-4D21-967A-719399DE2081}" destId="{87FF38F8-EEE0-4803-AB19-2605759EE272}" srcOrd="0" destOrd="0" presId="urn:microsoft.com/office/officeart/2005/8/layout/cycle2"/>
    <dgm:cxn modelId="{5C32D016-5FA6-4D22-9F4A-F92EAB32C909}" type="presParOf" srcId="{579EF5EA-2842-4ADF-99C3-1421009C0FB3}" destId="{430AD93E-9CDA-40BE-8BB8-B35AB1DDED73}" srcOrd="32" destOrd="0" presId="urn:microsoft.com/office/officeart/2005/8/layout/cycle2"/>
    <dgm:cxn modelId="{81B2750B-8066-4C8E-B1C4-CE4B1C219167}" type="presParOf" srcId="{579EF5EA-2842-4ADF-99C3-1421009C0FB3}" destId="{D3BDAC4B-F2DB-44A0-907D-A108463FB1C3}" srcOrd="33" destOrd="0" presId="urn:microsoft.com/office/officeart/2005/8/layout/cycle2"/>
    <dgm:cxn modelId="{11EBAE17-2762-462D-BE75-6F6FD5258C53}" type="presParOf" srcId="{D3BDAC4B-F2DB-44A0-907D-A108463FB1C3}" destId="{5B2F39AC-1722-4B2A-8F41-3B9574CC55A3}" srcOrd="0" destOrd="0" presId="urn:microsoft.com/office/officeart/2005/8/layout/cycle2"/>
    <dgm:cxn modelId="{2BADBC33-3FAD-487D-B4E6-2CC00521433F}" type="presParOf" srcId="{579EF5EA-2842-4ADF-99C3-1421009C0FB3}" destId="{EB66E90A-B112-40E2-B773-B1A59659C6EB}" srcOrd="34" destOrd="0" presId="urn:microsoft.com/office/officeart/2005/8/layout/cycle2"/>
    <dgm:cxn modelId="{F70A64BA-B8CB-4D49-BE35-31C1CED4F0D2}" type="presParOf" srcId="{579EF5EA-2842-4ADF-99C3-1421009C0FB3}" destId="{CBD13A52-164D-4181-A713-C4AFB6DAEA44}" srcOrd="35" destOrd="0" presId="urn:microsoft.com/office/officeart/2005/8/layout/cycle2"/>
    <dgm:cxn modelId="{A7D5088B-C3BE-46B5-A893-67739B037576}" type="presParOf" srcId="{CBD13A52-164D-4181-A713-C4AFB6DAEA44}" destId="{2175C402-001B-40BA-8C7B-63F19533545A}" srcOrd="0" destOrd="0" presId="urn:microsoft.com/office/officeart/2005/8/layout/cycle2"/>
    <dgm:cxn modelId="{A8AEA74F-D1E3-4C44-8BE7-A0D7CD3E82FD}" type="presParOf" srcId="{579EF5EA-2842-4ADF-99C3-1421009C0FB3}" destId="{816E1FA3-2B38-45F9-AB8C-0EEB2788EE42}" srcOrd="36" destOrd="0" presId="urn:microsoft.com/office/officeart/2005/8/layout/cycle2"/>
    <dgm:cxn modelId="{22BF392F-4119-467F-9F5A-F01A02CAB0B6}" type="presParOf" srcId="{579EF5EA-2842-4ADF-99C3-1421009C0FB3}" destId="{3D5573F2-E421-4699-B499-E5F129AA7C1F}" srcOrd="37" destOrd="0" presId="urn:microsoft.com/office/officeart/2005/8/layout/cycle2"/>
    <dgm:cxn modelId="{463EBAFB-EBB7-4DD1-A62A-125D6AC9F053}" type="presParOf" srcId="{3D5573F2-E421-4699-B499-E5F129AA7C1F}" destId="{561EA9DD-738C-4E13-ADB0-3CCC3950F092}" srcOrd="0" destOrd="0" presId="urn:microsoft.com/office/officeart/2005/8/layout/cycle2"/>
    <dgm:cxn modelId="{3E14E881-901C-4DD0-ADCF-AFB5C6F9FEBA}" type="presParOf" srcId="{579EF5EA-2842-4ADF-99C3-1421009C0FB3}" destId="{1791F869-F782-403E-9EEE-8485296AB1DC}" srcOrd="38" destOrd="0" presId="urn:microsoft.com/office/officeart/2005/8/layout/cycle2"/>
    <dgm:cxn modelId="{6DC327C1-AADC-4FA2-9614-181EA6ED8500}" type="presParOf" srcId="{579EF5EA-2842-4ADF-99C3-1421009C0FB3}" destId="{EDD308D6-556F-4E65-A02C-12C45C150755}" srcOrd="39" destOrd="0" presId="urn:microsoft.com/office/officeart/2005/8/layout/cycle2"/>
    <dgm:cxn modelId="{0024AB70-E915-4D10-8E92-01DE85D2611F}" type="presParOf" srcId="{EDD308D6-556F-4E65-A02C-12C45C150755}" destId="{0622AEEF-FEE1-41CF-A694-BB87DF404F74}" srcOrd="0" destOrd="0" presId="urn:microsoft.com/office/officeart/2005/8/layout/cycle2"/>
    <dgm:cxn modelId="{2187FA64-46BC-4417-80D3-B5EEAA92D410}" type="presParOf" srcId="{579EF5EA-2842-4ADF-99C3-1421009C0FB3}" destId="{FB762D63-E97E-4D71-BE53-DE8DBC2C1724}" srcOrd="40" destOrd="0" presId="urn:microsoft.com/office/officeart/2005/8/layout/cycle2"/>
    <dgm:cxn modelId="{CB9685F6-BE2F-4098-AD51-071F38B6BCD2}" type="presParOf" srcId="{579EF5EA-2842-4ADF-99C3-1421009C0FB3}" destId="{EC905E59-477F-4D62-B2EE-61B86BF0663B}" srcOrd="41" destOrd="0" presId="urn:microsoft.com/office/officeart/2005/8/layout/cycle2"/>
    <dgm:cxn modelId="{52736E6B-54DD-4A1D-AAC2-F454784A1DD7}" type="presParOf" srcId="{EC905E59-477F-4D62-B2EE-61B86BF0663B}" destId="{0C7C01B0-8BE9-4115-9C55-5F785CB9F95D}" srcOrd="0" destOrd="0" presId="urn:microsoft.com/office/officeart/2005/8/layout/cycle2"/>
    <dgm:cxn modelId="{69B6FC65-918D-442A-ADF1-C86384FA573B}" type="presParOf" srcId="{579EF5EA-2842-4ADF-99C3-1421009C0FB3}" destId="{96947AF0-965B-4F9B-B692-11B522E20C19}" srcOrd="42" destOrd="0" presId="urn:microsoft.com/office/officeart/2005/8/layout/cycle2"/>
    <dgm:cxn modelId="{D19B4BC2-4C7C-4E34-B6C4-E5A1047F57E9}" type="presParOf" srcId="{579EF5EA-2842-4ADF-99C3-1421009C0FB3}" destId="{C5631367-2D87-4B2B-B2C5-CE6B323DF7FA}" srcOrd="43" destOrd="0" presId="urn:microsoft.com/office/officeart/2005/8/layout/cycle2"/>
    <dgm:cxn modelId="{896B0F64-F1E2-4400-8DE8-7727B1100F5D}" type="presParOf" srcId="{C5631367-2D87-4B2B-B2C5-CE6B323DF7FA}" destId="{5EB0D98E-0F20-43A6-80D5-B3B233B0809C}" srcOrd="0" destOrd="0" presId="urn:microsoft.com/office/officeart/2005/8/layout/cycle2"/>
    <dgm:cxn modelId="{A3582AA5-023A-4FB0-BB86-BF004B87DFE2}" type="presParOf" srcId="{579EF5EA-2842-4ADF-99C3-1421009C0FB3}" destId="{55735BFC-D4F1-4100-BCD7-BD7015A20F24}" srcOrd="44" destOrd="0" presId="urn:microsoft.com/office/officeart/2005/8/layout/cycle2"/>
    <dgm:cxn modelId="{4C376752-5B91-41EC-8CA0-1B2E4615E84E}" type="presParOf" srcId="{579EF5EA-2842-4ADF-99C3-1421009C0FB3}" destId="{DE861B79-D5E8-45CE-B3D7-7B4663C08343}" srcOrd="45" destOrd="0" presId="urn:microsoft.com/office/officeart/2005/8/layout/cycle2"/>
    <dgm:cxn modelId="{0A213A65-6E39-4615-A941-395AB4AD4DEF}" type="presParOf" srcId="{DE861B79-D5E8-45CE-B3D7-7B4663C08343}" destId="{580499F6-BF8C-4CF2-8E19-422B1FEA8F54}" srcOrd="0" destOrd="0" presId="urn:microsoft.com/office/officeart/2005/8/layout/cycle2"/>
    <dgm:cxn modelId="{C870A1C1-6604-4F1B-BFA7-5F53F5BD2D29}" type="presParOf" srcId="{579EF5EA-2842-4ADF-99C3-1421009C0FB3}" destId="{B163F2E1-C224-4C1F-8BF1-B257F8DA90F1}" srcOrd="46" destOrd="0" presId="urn:microsoft.com/office/officeart/2005/8/layout/cycle2"/>
    <dgm:cxn modelId="{3D6A4A7C-7B00-4D45-882F-4E78565F811B}" type="presParOf" srcId="{579EF5EA-2842-4ADF-99C3-1421009C0FB3}" destId="{28C21F8D-7890-436C-ABC3-A76D9C048DC6}" srcOrd="47" destOrd="0" presId="urn:microsoft.com/office/officeart/2005/8/layout/cycle2"/>
    <dgm:cxn modelId="{229EC21B-BEE0-4DAA-AA9A-5BCB441C60E6}" type="presParOf" srcId="{28C21F8D-7890-436C-ABC3-A76D9C048DC6}" destId="{5D40974C-DFE4-484E-A2B9-E3E4D2DEBED9}" srcOrd="0" destOrd="0" presId="urn:microsoft.com/office/officeart/2005/8/layout/cycle2"/>
    <dgm:cxn modelId="{94D7EA07-DCBE-4F14-AC75-EEFD6F538348}" type="presParOf" srcId="{579EF5EA-2842-4ADF-99C3-1421009C0FB3}" destId="{B297DBDA-41C8-403B-A287-2DE0B2B2F734}" srcOrd="48" destOrd="0" presId="urn:microsoft.com/office/officeart/2005/8/layout/cycle2"/>
    <dgm:cxn modelId="{80DE25A5-38E8-4D43-A40E-53BAE00060DF}" type="presParOf" srcId="{579EF5EA-2842-4ADF-99C3-1421009C0FB3}" destId="{6CB910F7-627A-416A-9AE0-0E9818681229}" srcOrd="49" destOrd="0" presId="urn:microsoft.com/office/officeart/2005/8/layout/cycle2"/>
    <dgm:cxn modelId="{EE725D77-8701-4940-9310-C1CE16188967}" type="presParOf" srcId="{6CB910F7-627A-416A-9AE0-0E9818681229}" destId="{DD733C23-EA87-4BF0-821E-87250C1EEDBA}" srcOrd="0" destOrd="0" presId="urn:microsoft.com/office/officeart/2005/8/layout/cycle2"/>
    <dgm:cxn modelId="{8152F841-9877-4EB0-8ACA-3712060F2611}" type="presParOf" srcId="{579EF5EA-2842-4ADF-99C3-1421009C0FB3}" destId="{C99B1DB8-B0AD-4FE5-84DC-CD9571D15F74}" srcOrd="50" destOrd="0" presId="urn:microsoft.com/office/officeart/2005/8/layout/cycle2"/>
    <dgm:cxn modelId="{B09BC4E2-9F92-429F-AD41-CE9A67C6CB09}" type="presParOf" srcId="{579EF5EA-2842-4ADF-99C3-1421009C0FB3}" destId="{2EBD388A-825F-4832-8A74-827A6C7E3368}" srcOrd="51" destOrd="0" presId="urn:microsoft.com/office/officeart/2005/8/layout/cycle2"/>
    <dgm:cxn modelId="{9AD2223A-F460-4FA1-B349-0D79E65676D2}" type="presParOf" srcId="{2EBD388A-825F-4832-8A74-827A6C7E3368}" destId="{2B64C12D-7C38-4E3C-BB67-21E0181FD51F}" srcOrd="0" destOrd="0" presId="urn:microsoft.com/office/officeart/2005/8/layout/cycle2"/>
    <dgm:cxn modelId="{6C47B154-7A66-4861-B40E-8CD53F89ADC6}" type="presParOf" srcId="{579EF5EA-2842-4ADF-99C3-1421009C0FB3}" destId="{54435782-E9E7-4F85-8EE9-B762378628C5}" srcOrd="52" destOrd="0" presId="urn:microsoft.com/office/officeart/2005/8/layout/cycle2"/>
    <dgm:cxn modelId="{A9DB0D0F-DF2A-4AD7-BD87-E24C7D18DF5B}" type="presParOf" srcId="{579EF5EA-2842-4ADF-99C3-1421009C0FB3}" destId="{2EA5A0E0-D734-4B00-A1FA-65E8CB15031C}" srcOrd="53" destOrd="0" presId="urn:microsoft.com/office/officeart/2005/8/layout/cycle2"/>
    <dgm:cxn modelId="{E6FF11B0-57CA-4091-A468-DDC37EF8E89F}" type="presParOf" srcId="{2EA5A0E0-D734-4B00-A1FA-65E8CB15031C}" destId="{3966764B-E5F3-4CFC-A881-5984C06723CB}" srcOrd="0" destOrd="0" presId="urn:microsoft.com/office/officeart/2005/8/layout/cycle2"/>
    <dgm:cxn modelId="{5D38A3B8-2688-4E4E-AF6D-C40BDB7A4455}" type="presParOf" srcId="{579EF5EA-2842-4ADF-99C3-1421009C0FB3}" destId="{CDE86F57-8E75-4885-99A7-4D78278841E9}" srcOrd="54" destOrd="0" presId="urn:microsoft.com/office/officeart/2005/8/layout/cycle2"/>
    <dgm:cxn modelId="{37CFC512-3DE1-47A5-9904-224880BBFA40}" type="presParOf" srcId="{579EF5EA-2842-4ADF-99C3-1421009C0FB3}" destId="{A0769171-C666-4FF2-B3B0-56A5612FFB02}" srcOrd="55" destOrd="0" presId="urn:microsoft.com/office/officeart/2005/8/layout/cycle2"/>
    <dgm:cxn modelId="{D8BE2AC9-91A4-4C90-8709-8487E9E24BFA}" type="presParOf" srcId="{A0769171-C666-4FF2-B3B0-56A5612FFB02}" destId="{7B2C094D-5B84-400D-88A5-467C86404646}" srcOrd="0" destOrd="0" presId="urn:microsoft.com/office/officeart/2005/8/layout/cycle2"/>
    <dgm:cxn modelId="{051E3E4B-260A-4F14-BB89-56B30B780DF0}" type="presParOf" srcId="{579EF5EA-2842-4ADF-99C3-1421009C0FB3}" destId="{9DEC7CBC-8051-4551-94AA-2377EFF8A353}" srcOrd="56" destOrd="0" presId="urn:microsoft.com/office/officeart/2005/8/layout/cycle2"/>
    <dgm:cxn modelId="{4CBD56D6-3CF9-40C4-8B2F-45AD6D4264B8}" type="presParOf" srcId="{579EF5EA-2842-4ADF-99C3-1421009C0FB3}" destId="{83D03F91-A8FE-4A56-A9F0-21F8696B64A1}" srcOrd="57" destOrd="0" presId="urn:microsoft.com/office/officeart/2005/8/layout/cycle2"/>
    <dgm:cxn modelId="{B9A03693-7A1D-4B7E-8C72-E88726584CA6}" type="presParOf" srcId="{83D03F91-A8FE-4A56-A9F0-21F8696B64A1}" destId="{A52815B2-9F64-4E57-9CA8-0D6C5ACB4DE9}" srcOrd="0" destOrd="0" presId="urn:microsoft.com/office/officeart/2005/8/layout/cycle2"/>
    <dgm:cxn modelId="{9A327ED2-D8E8-48D4-A45F-BAC77DEBA326}" type="presParOf" srcId="{579EF5EA-2842-4ADF-99C3-1421009C0FB3}" destId="{D9F7CAE3-C01B-4758-A92D-BE4DEABF1CC9}" srcOrd="58" destOrd="0" presId="urn:microsoft.com/office/officeart/2005/8/layout/cycle2"/>
    <dgm:cxn modelId="{8F08F01F-5416-4A47-9849-B82524D552A3}" type="presParOf" srcId="{579EF5EA-2842-4ADF-99C3-1421009C0FB3}" destId="{6FDF4861-3D9E-4C44-8A76-CB261CA08A3D}" srcOrd="59" destOrd="0" presId="urn:microsoft.com/office/officeart/2005/8/layout/cycle2"/>
    <dgm:cxn modelId="{ACD9DABD-5A26-4CFA-8FA7-02D9CF44D8AB}" type="presParOf" srcId="{6FDF4861-3D9E-4C44-8A76-CB261CA08A3D}" destId="{852FF442-59AB-47FA-976D-352D933D04DA}" srcOrd="0" destOrd="0" presId="urn:microsoft.com/office/officeart/2005/8/layout/cycle2"/>
    <dgm:cxn modelId="{3BC59B1C-02A5-49FF-82F1-0F36E9B13CEE}" type="presParOf" srcId="{579EF5EA-2842-4ADF-99C3-1421009C0FB3}" destId="{6EBA7549-78C0-447A-A63C-4A8563F87F58}" srcOrd="60" destOrd="0" presId="urn:microsoft.com/office/officeart/2005/8/layout/cycle2"/>
    <dgm:cxn modelId="{78858E8E-56A3-4716-BA6C-A6900070CC91}" type="presParOf" srcId="{579EF5EA-2842-4ADF-99C3-1421009C0FB3}" destId="{F7AC09C3-F9FA-4334-9744-58F7A351FD8B}" srcOrd="61" destOrd="0" presId="urn:microsoft.com/office/officeart/2005/8/layout/cycle2"/>
    <dgm:cxn modelId="{0F5E8078-2E11-4419-B262-9B23F42B1688}" type="presParOf" srcId="{F7AC09C3-F9FA-4334-9744-58F7A351FD8B}" destId="{301FE2EF-9FED-451A-9979-7EA2CEC731F6}" srcOrd="0" destOrd="0" presId="urn:microsoft.com/office/officeart/2005/8/layout/cycle2"/>
    <dgm:cxn modelId="{046D40D7-34C1-4412-999D-A4D1FC7C1326}" type="presParOf" srcId="{579EF5EA-2842-4ADF-99C3-1421009C0FB3}" destId="{DB7E8DCC-E9E2-41AE-8FAC-BD770394B585}" srcOrd="62" destOrd="0" presId="urn:microsoft.com/office/officeart/2005/8/layout/cycle2"/>
    <dgm:cxn modelId="{78E7DAE3-68CF-453D-8EB0-DB826348956B}" type="presParOf" srcId="{579EF5EA-2842-4ADF-99C3-1421009C0FB3}" destId="{FC934B90-2FD7-4C78-BC82-6495CAA54F71}" srcOrd="63" destOrd="0" presId="urn:microsoft.com/office/officeart/2005/8/layout/cycle2"/>
    <dgm:cxn modelId="{96343A76-55FD-4DA1-8CC4-77DD1F00C7FC}" type="presParOf" srcId="{FC934B90-2FD7-4C78-BC82-6495CAA54F71}" destId="{F31A80A4-265E-4576-A76C-69F7407682D5}" srcOrd="0" destOrd="0" presId="urn:microsoft.com/office/officeart/2005/8/layout/cycle2"/>
    <dgm:cxn modelId="{33EF720A-0666-405D-A748-D9E380B907AD}" type="presParOf" srcId="{579EF5EA-2842-4ADF-99C3-1421009C0FB3}" destId="{7FBA136C-815F-4FB3-A797-A7F155D00FEA}" srcOrd="64" destOrd="0" presId="urn:microsoft.com/office/officeart/2005/8/layout/cycle2"/>
    <dgm:cxn modelId="{97361D59-C5BD-406B-A652-F127E1D4C10C}" type="presParOf" srcId="{579EF5EA-2842-4ADF-99C3-1421009C0FB3}" destId="{7A5C7786-EEB7-4840-8AB2-E617DD766E4C}" srcOrd="65" destOrd="0" presId="urn:microsoft.com/office/officeart/2005/8/layout/cycle2"/>
    <dgm:cxn modelId="{8AEF750D-B2DE-450F-9CED-4ECD7AE1812E}" type="presParOf" srcId="{7A5C7786-EEB7-4840-8AB2-E617DD766E4C}" destId="{80DBCA40-2BA0-486C-9739-9EB1943722FB}" srcOrd="0" destOrd="0" presId="urn:microsoft.com/office/officeart/2005/8/layout/cycle2"/>
    <dgm:cxn modelId="{0E807DC5-4B0D-4AAD-BB99-19BF36675670}" type="presParOf" srcId="{579EF5EA-2842-4ADF-99C3-1421009C0FB3}" destId="{2B3C09D0-6E4A-4698-ADBA-7CF55040E0C7}" srcOrd="66" destOrd="0" presId="urn:microsoft.com/office/officeart/2005/8/layout/cycle2"/>
    <dgm:cxn modelId="{E4AF1C90-3FE3-4D36-88B3-3C52473F0ACA}" type="presParOf" srcId="{579EF5EA-2842-4ADF-99C3-1421009C0FB3}" destId="{0B3E9032-3902-463F-B436-0798A35C9EC5}" srcOrd="67" destOrd="0" presId="urn:microsoft.com/office/officeart/2005/8/layout/cycle2"/>
    <dgm:cxn modelId="{E909C3A5-46E5-447D-AF0F-420868379DF0}" type="presParOf" srcId="{0B3E9032-3902-463F-B436-0798A35C9EC5}" destId="{41C60BCC-727D-4ED3-BAEB-DB60AA9900A9}" srcOrd="0" destOrd="0" presId="urn:microsoft.com/office/officeart/2005/8/layout/cycle2"/>
    <dgm:cxn modelId="{12A05AD9-97A8-4AA7-B636-1F629BA1BFA4}" type="presParOf" srcId="{579EF5EA-2842-4ADF-99C3-1421009C0FB3}" destId="{C6CA034B-BB5D-4252-9DC3-E07C2CEC1942}" srcOrd="68" destOrd="0" presId="urn:microsoft.com/office/officeart/2005/8/layout/cycle2"/>
    <dgm:cxn modelId="{865D02F3-58B0-4470-A364-7A1329E494B7}" type="presParOf" srcId="{579EF5EA-2842-4ADF-99C3-1421009C0FB3}" destId="{2F327EB4-0D8B-437E-BB14-A326EA173FCC}" srcOrd="69" destOrd="0" presId="urn:microsoft.com/office/officeart/2005/8/layout/cycle2"/>
    <dgm:cxn modelId="{73B313DC-04EC-4524-A884-B6D0965B49D3}" type="presParOf" srcId="{2F327EB4-0D8B-437E-BB14-A326EA173FCC}" destId="{8F52B59F-72EA-4EF4-A000-71393DE3DC97}" srcOrd="0" destOrd="0" presId="urn:microsoft.com/office/officeart/2005/8/layout/cycle2"/>
    <dgm:cxn modelId="{4667D3D9-2743-4893-BF58-643E8E492378}" type="presParOf" srcId="{579EF5EA-2842-4ADF-99C3-1421009C0FB3}" destId="{F6AE7F32-FC05-4DDA-BB7B-30B31779479C}" srcOrd="70" destOrd="0" presId="urn:microsoft.com/office/officeart/2005/8/layout/cycle2"/>
    <dgm:cxn modelId="{8D550BDC-7493-4BBA-98DC-05497603C263}" type="presParOf" srcId="{579EF5EA-2842-4ADF-99C3-1421009C0FB3}" destId="{F42AD80F-3B21-49F3-AF59-01D5F6EE69F1}" srcOrd="71" destOrd="0" presId="urn:microsoft.com/office/officeart/2005/8/layout/cycle2"/>
    <dgm:cxn modelId="{5D390203-678E-49C1-A4E0-AF1250546115}" type="presParOf" srcId="{F42AD80F-3B21-49F3-AF59-01D5F6EE69F1}" destId="{DFB70AE1-87B4-46C7-811D-3E9A3D4D6EC9}" srcOrd="0" destOrd="0" presId="urn:microsoft.com/office/officeart/2005/8/layout/cycle2"/>
    <dgm:cxn modelId="{32D3604F-8DBF-4C54-B272-1635596C958A}" type="presParOf" srcId="{579EF5EA-2842-4ADF-99C3-1421009C0FB3}" destId="{E4F5DE49-5EAA-4300-BD85-3AA32446283C}" srcOrd="72" destOrd="0" presId="urn:microsoft.com/office/officeart/2005/8/layout/cycle2"/>
    <dgm:cxn modelId="{1FADF1C6-004E-4271-91E7-C42062139C5A}" type="presParOf" srcId="{579EF5EA-2842-4ADF-99C3-1421009C0FB3}" destId="{57712E5B-8311-41F2-83BF-40C44B82FD56}" srcOrd="73" destOrd="0" presId="urn:microsoft.com/office/officeart/2005/8/layout/cycle2"/>
    <dgm:cxn modelId="{5539A940-7C70-4AF6-BBC6-832D77C1BAF4}" type="presParOf" srcId="{57712E5B-8311-41F2-83BF-40C44B82FD56}" destId="{2DC22DE9-0245-4601-955D-E63A8C38947B}" srcOrd="0" destOrd="0" presId="urn:microsoft.com/office/officeart/2005/8/layout/cycle2"/>
    <dgm:cxn modelId="{537C0804-DC35-420C-A394-D45C1422E40D}" type="presParOf" srcId="{579EF5EA-2842-4ADF-99C3-1421009C0FB3}" destId="{53824D7C-69E9-40B6-AD94-E66D57E17024}" srcOrd="74" destOrd="0" presId="urn:microsoft.com/office/officeart/2005/8/layout/cycle2"/>
    <dgm:cxn modelId="{D81D5557-1F05-41B2-8259-CB77D07D702C}" type="presParOf" srcId="{579EF5EA-2842-4ADF-99C3-1421009C0FB3}" destId="{4DDD9E11-A1D1-4D9F-87CF-21775FA03FD4}" srcOrd="75" destOrd="0" presId="urn:microsoft.com/office/officeart/2005/8/layout/cycle2"/>
    <dgm:cxn modelId="{583FB6D3-ED73-469B-933E-559445AC92DF}" type="presParOf" srcId="{4DDD9E11-A1D1-4D9F-87CF-21775FA03FD4}" destId="{F7742949-FB63-485F-95AF-5E8D1E6F236A}" srcOrd="0" destOrd="0" presId="urn:microsoft.com/office/officeart/2005/8/layout/cycle2"/>
    <dgm:cxn modelId="{5FAFDE7E-B23B-43BC-9D7D-6008B874EA8B}" type="presParOf" srcId="{579EF5EA-2842-4ADF-99C3-1421009C0FB3}" destId="{22041FD6-89BD-4BF2-9B99-B97F36E2E1FB}" srcOrd="76" destOrd="0" presId="urn:microsoft.com/office/officeart/2005/8/layout/cycle2"/>
    <dgm:cxn modelId="{25EC8741-C1C4-4E27-B0B9-7EA9318C5F99}" type="presParOf" srcId="{579EF5EA-2842-4ADF-99C3-1421009C0FB3}" destId="{B8E405CF-5FB0-4931-A03D-9BF304E6CDDA}" srcOrd="77" destOrd="0" presId="urn:microsoft.com/office/officeart/2005/8/layout/cycle2"/>
    <dgm:cxn modelId="{A62FA484-6FDB-42CF-89FF-B76228668390}" type="presParOf" srcId="{B8E405CF-5FB0-4931-A03D-9BF304E6CDDA}" destId="{0C0A4302-AC90-49E1-80BE-523B58A2D864}" srcOrd="0" destOrd="0" presId="urn:microsoft.com/office/officeart/2005/8/layout/cycle2"/>
    <dgm:cxn modelId="{59A88836-B7C8-4AD1-A245-1997800726DF}" type="presParOf" srcId="{579EF5EA-2842-4ADF-99C3-1421009C0FB3}" destId="{4346925A-37EB-4BB6-B0D1-0007EC3DF63B}" srcOrd="78" destOrd="0" presId="urn:microsoft.com/office/officeart/2005/8/layout/cycle2"/>
    <dgm:cxn modelId="{C58C6986-E04E-4C7D-A1A7-2E02EA946B19}" type="presParOf" srcId="{579EF5EA-2842-4ADF-99C3-1421009C0FB3}" destId="{7A362786-920B-4FB9-A3D5-D0E741B76071}" srcOrd="79" destOrd="0" presId="urn:microsoft.com/office/officeart/2005/8/layout/cycle2"/>
    <dgm:cxn modelId="{DE21870C-41D4-4B3F-8B7E-7221CDF61D75}" type="presParOf" srcId="{7A362786-920B-4FB9-A3D5-D0E741B76071}" destId="{18FB9004-C9DF-4463-A990-CE6AADD19A9A}" srcOrd="0" destOrd="0" presId="urn:microsoft.com/office/officeart/2005/8/layout/cycle2"/>
    <dgm:cxn modelId="{553C01B5-3D98-4744-B7C2-96EE8F9024D7}" type="presParOf" srcId="{579EF5EA-2842-4ADF-99C3-1421009C0FB3}" destId="{ED0F08E4-7CF4-494F-A2E4-60B90674E9D5}" srcOrd="80" destOrd="0" presId="urn:microsoft.com/office/officeart/2005/8/layout/cycle2"/>
    <dgm:cxn modelId="{52B74FF2-DF20-4B31-BEA4-FBA8CDD57A95}" type="presParOf" srcId="{579EF5EA-2842-4ADF-99C3-1421009C0FB3}" destId="{B8AF8AA6-EDE3-46F5-804F-BE18E9CF02E9}" srcOrd="81" destOrd="0" presId="urn:microsoft.com/office/officeart/2005/8/layout/cycle2"/>
    <dgm:cxn modelId="{C8DBB9F8-E6A8-4F78-A05C-DB06FE7BD353}" type="presParOf" srcId="{B8AF8AA6-EDE3-46F5-804F-BE18E9CF02E9}" destId="{2A9D1CAD-CEC7-447D-AE5A-72DA9768C11C}" srcOrd="0" destOrd="0" presId="urn:microsoft.com/office/officeart/2005/8/layout/cycle2"/>
    <dgm:cxn modelId="{53576088-2A70-4C63-AD8E-FDB7D8230BEF}" type="presParOf" srcId="{579EF5EA-2842-4ADF-99C3-1421009C0FB3}" destId="{02E2D030-8BB9-48E2-859D-55F958A2D928}" srcOrd="82" destOrd="0" presId="urn:microsoft.com/office/officeart/2005/8/layout/cycle2"/>
    <dgm:cxn modelId="{E7C0EFD1-908E-45D1-9902-0CEDF7AD5BE7}" type="presParOf" srcId="{579EF5EA-2842-4ADF-99C3-1421009C0FB3}" destId="{8125F9B4-021E-44DC-9D64-8AE485A44537}" srcOrd="83" destOrd="0" presId="urn:microsoft.com/office/officeart/2005/8/layout/cycle2"/>
    <dgm:cxn modelId="{D0F262A1-4193-4CE2-B675-74CB2CFBFA7A}" type="presParOf" srcId="{8125F9B4-021E-44DC-9D64-8AE485A44537}" destId="{5B2B383F-D5E0-430F-AB46-55791D14B3FB}" srcOrd="0" destOrd="0" presId="urn:microsoft.com/office/officeart/2005/8/layout/cycle2"/>
    <dgm:cxn modelId="{715975DF-6C77-4007-AFA3-ABA5F45D9EDE}" type="presParOf" srcId="{579EF5EA-2842-4ADF-99C3-1421009C0FB3}" destId="{A5474CB5-D5DA-4087-B87E-610FB42AF529}" srcOrd="84" destOrd="0" presId="urn:microsoft.com/office/officeart/2005/8/layout/cycle2"/>
    <dgm:cxn modelId="{0AEE67C6-60E0-41DB-B040-EF22C80034B8}" type="presParOf" srcId="{579EF5EA-2842-4ADF-99C3-1421009C0FB3}" destId="{F5E12609-AEA0-4824-8F1E-49B7A8C9D43E}" srcOrd="85" destOrd="0" presId="urn:microsoft.com/office/officeart/2005/8/layout/cycle2"/>
    <dgm:cxn modelId="{C0B8DF2E-E56F-4FE2-A3DA-C3FB36A286FD}" type="presParOf" srcId="{F5E12609-AEA0-4824-8F1E-49B7A8C9D43E}" destId="{1990E259-2037-4D19-B00A-CD6B3D2AE2E1}" srcOrd="0" destOrd="0" presId="urn:microsoft.com/office/officeart/2005/8/layout/cycle2"/>
    <dgm:cxn modelId="{273A69E7-BD0C-406F-A298-2AD9D6D66E5E}" type="presParOf" srcId="{579EF5EA-2842-4ADF-99C3-1421009C0FB3}" destId="{558F7E47-06ED-4041-B16C-6F13A19D4245}" srcOrd="86" destOrd="0" presId="urn:microsoft.com/office/officeart/2005/8/layout/cycle2"/>
    <dgm:cxn modelId="{B77B18C7-FCBE-4699-A6B4-33737374EC85}" type="presParOf" srcId="{579EF5EA-2842-4ADF-99C3-1421009C0FB3}" destId="{1AA99294-2501-42DA-ADDA-813C2A0D167F}" srcOrd="87" destOrd="0" presId="urn:microsoft.com/office/officeart/2005/8/layout/cycle2"/>
    <dgm:cxn modelId="{C6F81246-0665-4EF1-A9AA-2F21D941A830}" type="presParOf" srcId="{1AA99294-2501-42DA-ADDA-813C2A0D167F}" destId="{B311330D-F624-44F0-90C1-566E4D2E20E6}" srcOrd="0" destOrd="0" presId="urn:microsoft.com/office/officeart/2005/8/layout/cycle2"/>
    <dgm:cxn modelId="{70A6F328-90D4-44FC-A1B4-68D776CD0826}" type="presParOf" srcId="{579EF5EA-2842-4ADF-99C3-1421009C0FB3}" destId="{A854D6C3-A9F6-4889-B95E-C4590598BF15}" srcOrd="88" destOrd="0" presId="urn:microsoft.com/office/officeart/2005/8/layout/cycle2"/>
    <dgm:cxn modelId="{251ABCB7-C2EC-4221-98F1-FDA5B7AB9B77}" type="presParOf" srcId="{579EF5EA-2842-4ADF-99C3-1421009C0FB3}" destId="{9BC14663-185B-4A89-97AE-169B3D438678}" srcOrd="89" destOrd="0" presId="urn:microsoft.com/office/officeart/2005/8/layout/cycle2"/>
    <dgm:cxn modelId="{6B133599-3A0F-45C2-B439-3D0A394F8B19}" type="presParOf" srcId="{9BC14663-185B-4A89-97AE-169B3D438678}" destId="{5BF8D29C-B7EB-4E6D-8F09-412E3D4E06C9}" srcOrd="0" destOrd="0" presId="urn:microsoft.com/office/officeart/2005/8/layout/cycle2"/>
    <dgm:cxn modelId="{80957C06-3EFF-421E-9A31-317CC5EA8A60}" type="presParOf" srcId="{579EF5EA-2842-4ADF-99C3-1421009C0FB3}" destId="{891FE5C2-884F-48D0-BE0D-753E9CA204D3}" srcOrd="90" destOrd="0" presId="urn:microsoft.com/office/officeart/2005/8/layout/cycle2"/>
    <dgm:cxn modelId="{BF4507A2-EE1F-43F4-96C6-3F7367FDC81A}" type="presParOf" srcId="{579EF5EA-2842-4ADF-99C3-1421009C0FB3}" destId="{BDE13CD6-B50F-44ED-BD83-729ED5971995}" srcOrd="91" destOrd="0" presId="urn:microsoft.com/office/officeart/2005/8/layout/cycle2"/>
    <dgm:cxn modelId="{D49D2536-092F-4A5E-862B-DC3BAEE1AA70}" type="presParOf" srcId="{BDE13CD6-B50F-44ED-BD83-729ED5971995}" destId="{4EAD0336-A742-42BA-B616-A9F9B8CECAB9}" srcOrd="0" destOrd="0" presId="urn:microsoft.com/office/officeart/2005/8/layout/cycle2"/>
  </dgm:cxnLst>
  <dgm:bg>
    <a:noFill/>
  </dgm:bg>
  <dgm:whole>
    <a:ln>
      <a:noFill/>
    </a:ln>
  </dgm:whole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9.xml><?xml version="1.0" encoding="utf-8"?>
<dgm:dataModel xmlns:dgm="http://schemas.openxmlformats.org/drawingml/2006/diagram" xmlns:a="http://schemas.openxmlformats.org/drawingml/2006/main">
  <dgm:ptLst>
    <dgm:pt modelId="{F782ACB2-4612-4553-92E3-6A48A4C26154}" type="doc">
      <dgm:prSet loTypeId="urn:microsoft.com/office/officeart/2005/8/layout/cycle2" loCatId="cycle" qsTypeId="urn:microsoft.com/office/officeart/2005/8/quickstyle/simple1" qsCatId="simple" csTypeId="urn:microsoft.com/office/officeart/2005/8/colors/accent0_3" csCatId="mainScheme" phldr="1"/>
      <dgm:spPr/>
      <dgm:t>
        <a:bodyPr/>
        <a:lstStyle/>
        <a:p>
          <a:endParaRPr lang="en-US"/>
        </a:p>
      </dgm:t>
    </dgm:pt>
    <dgm:pt modelId="{9A1F1B22-1A75-4833-B4FC-5FEA5518B765}">
      <dgm:prSet/>
      <dgm:spPr/>
      <dgm:t>
        <a:bodyPr/>
        <a:lstStyle/>
        <a:p>
          <a:endParaRPr lang="en-US" dirty="0"/>
        </a:p>
      </dgm:t>
    </dgm:pt>
    <dgm:pt modelId="{C224EADF-C870-40FB-9644-9EC71AA9F6DE}" type="parTrans" cxnId="{3A83C7EB-E108-4DFE-B9C2-A1FAE1B909F2}">
      <dgm:prSet/>
      <dgm:spPr/>
      <dgm:t>
        <a:bodyPr/>
        <a:lstStyle/>
        <a:p>
          <a:endParaRPr lang="en-US"/>
        </a:p>
      </dgm:t>
    </dgm:pt>
    <dgm:pt modelId="{32453084-7F49-49B4-89FA-E306CC4C9552}" type="sibTrans" cxnId="{3A83C7EB-E108-4DFE-B9C2-A1FAE1B909F2}">
      <dgm:prSet/>
      <dgm:spPr/>
      <dgm:t>
        <a:bodyPr/>
        <a:lstStyle/>
        <a:p>
          <a:endParaRPr lang="en-US" dirty="0"/>
        </a:p>
      </dgm:t>
    </dgm:pt>
    <dgm:pt modelId="{9C07C544-A240-4FE5-8E59-C412CDCC06A5}">
      <dgm:prSet/>
      <dgm:spPr/>
      <dgm:t>
        <a:bodyPr/>
        <a:lstStyle/>
        <a:p>
          <a:endParaRPr lang="en-US" dirty="0"/>
        </a:p>
      </dgm:t>
    </dgm:pt>
    <dgm:pt modelId="{01829E43-87FB-46D3-89AF-1246AED576BA}" type="parTrans" cxnId="{07E62CBF-11EB-4EBF-87EA-DFBE347DAD9D}">
      <dgm:prSet/>
      <dgm:spPr/>
      <dgm:t>
        <a:bodyPr/>
        <a:lstStyle/>
        <a:p>
          <a:endParaRPr lang="en-US"/>
        </a:p>
      </dgm:t>
    </dgm:pt>
    <dgm:pt modelId="{DA7FF8DD-13B0-4AAC-B0D2-E9BC2FABA4D6}" type="sibTrans" cxnId="{07E62CBF-11EB-4EBF-87EA-DFBE347DAD9D}">
      <dgm:prSet/>
      <dgm:spPr/>
      <dgm:t>
        <a:bodyPr/>
        <a:lstStyle/>
        <a:p>
          <a:endParaRPr lang="en-US" dirty="0"/>
        </a:p>
      </dgm:t>
    </dgm:pt>
    <dgm:pt modelId="{5D2C154A-692A-44E2-A041-B9F19C43FEF2}">
      <dgm:prSet/>
      <dgm:spPr/>
      <dgm:t>
        <a:bodyPr/>
        <a:lstStyle/>
        <a:p>
          <a:endParaRPr lang="en-US" dirty="0"/>
        </a:p>
      </dgm:t>
    </dgm:pt>
    <dgm:pt modelId="{794CA92E-A13F-4F43-B270-B021D0F5EB93}" type="parTrans" cxnId="{8A122CCE-2659-425F-A9CA-F55CBE733EE2}">
      <dgm:prSet/>
      <dgm:spPr/>
      <dgm:t>
        <a:bodyPr/>
        <a:lstStyle/>
        <a:p>
          <a:endParaRPr lang="en-US"/>
        </a:p>
      </dgm:t>
    </dgm:pt>
    <dgm:pt modelId="{1A0C354F-E76C-464E-99A7-D2B04C140783}" type="sibTrans" cxnId="{8A122CCE-2659-425F-A9CA-F55CBE733EE2}">
      <dgm:prSet/>
      <dgm:spPr/>
      <dgm:t>
        <a:bodyPr/>
        <a:lstStyle/>
        <a:p>
          <a:endParaRPr lang="en-US" dirty="0"/>
        </a:p>
      </dgm:t>
    </dgm:pt>
    <dgm:pt modelId="{536B3E92-95AA-4297-BDB8-F29269D6299E}">
      <dgm:prSet/>
      <dgm:spPr/>
      <dgm:t>
        <a:bodyPr/>
        <a:lstStyle/>
        <a:p>
          <a:endParaRPr lang="en-US" dirty="0"/>
        </a:p>
      </dgm:t>
    </dgm:pt>
    <dgm:pt modelId="{68DF5CBE-997D-4F4F-8466-9AD1DDE77085}" type="parTrans" cxnId="{212C0F3D-6259-47F4-8189-A6E55DD0B5D3}">
      <dgm:prSet/>
      <dgm:spPr/>
      <dgm:t>
        <a:bodyPr/>
        <a:lstStyle/>
        <a:p>
          <a:endParaRPr lang="en-US"/>
        </a:p>
      </dgm:t>
    </dgm:pt>
    <dgm:pt modelId="{8AE02D32-89F4-4BA1-BFB8-062B90AF7C26}" type="sibTrans" cxnId="{212C0F3D-6259-47F4-8189-A6E55DD0B5D3}">
      <dgm:prSet/>
      <dgm:spPr/>
      <dgm:t>
        <a:bodyPr/>
        <a:lstStyle/>
        <a:p>
          <a:endParaRPr lang="en-US" dirty="0"/>
        </a:p>
      </dgm:t>
    </dgm:pt>
    <dgm:pt modelId="{9767C2C5-7A9B-4BF9-AEDC-08BB61E68CEC}">
      <dgm:prSet/>
      <dgm:spPr/>
      <dgm:t>
        <a:bodyPr/>
        <a:lstStyle/>
        <a:p>
          <a:endParaRPr lang="en-US" dirty="0"/>
        </a:p>
      </dgm:t>
    </dgm:pt>
    <dgm:pt modelId="{94D864BB-0337-46E0-936D-BDFF24969167}" type="parTrans" cxnId="{7A77BED8-0E1D-45F6-9865-5715EF6FB1BA}">
      <dgm:prSet/>
      <dgm:spPr/>
      <dgm:t>
        <a:bodyPr/>
        <a:lstStyle/>
        <a:p>
          <a:endParaRPr lang="en-US"/>
        </a:p>
      </dgm:t>
    </dgm:pt>
    <dgm:pt modelId="{5DE56BE3-5DC5-48D1-BB0A-6EB62A83E2E3}" type="sibTrans" cxnId="{7A77BED8-0E1D-45F6-9865-5715EF6FB1BA}">
      <dgm:prSet/>
      <dgm:spPr/>
      <dgm:t>
        <a:bodyPr/>
        <a:lstStyle/>
        <a:p>
          <a:endParaRPr lang="en-US" dirty="0"/>
        </a:p>
      </dgm:t>
    </dgm:pt>
    <dgm:pt modelId="{29610E26-1393-448B-8FD6-78061450B16B}">
      <dgm:prSet/>
      <dgm:spPr/>
      <dgm:t>
        <a:bodyPr/>
        <a:lstStyle/>
        <a:p>
          <a:endParaRPr lang="en-US" dirty="0"/>
        </a:p>
      </dgm:t>
    </dgm:pt>
    <dgm:pt modelId="{5D194221-4572-481E-A145-411B7D2E5848}" type="parTrans" cxnId="{54FED98F-AB5E-4BEF-A86E-239C32A65418}">
      <dgm:prSet/>
      <dgm:spPr/>
      <dgm:t>
        <a:bodyPr/>
        <a:lstStyle/>
        <a:p>
          <a:endParaRPr lang="en-US"/>
        </a:p>
      </dgm:t>
    </dgm:pt>
    <dgm:pt modelId="{4E475F1B-56A2-420F-8D83-9A7AC5B9161D}" type="sibTrans" cxnId="{54FED98F-AB5E-4BEF-A86E-239C32A65418}">
      <dgm:prSet/>
      <dgm:spPr/>
      <dgm:t>
        <a:bodyPr/>
        <a:lstStyle/>
        <a:p>
          <a:endParaRPr lang="en-US" dirty="0"/>
        </a:p>
      </dgm:t>
    </dgm:pt>
    <dgm:pt modelId="{59F5D80D-D394-4DA8-B1EE-BFD2C35E8698}">
      <dgm:prSet/>
      <dgm:spPr/>
      <dgm:t>
        <a:bodyPr/>
        <a:lstStyle/>
        <a:p>
          <a:endParaRPr lang="en-US" dirty="0"/>
        </a:p>
      </dgm:t>
    </dgm:pt>
    <dgm:pt modelId="{F6DF53FE-CC41-4648-B644-9A13CD613414}" type="parTrans" cxnId="{EAADA3BC-EBE2-42C8-B9E0-3C38057A0A11}">
      <dgm:prSet/>
      <dgm:spPr/>
      <dgm:t>
        <a:bodyPr/>
        <a:lstStyle/>
        <a:p>
          <a:endParaRPr lang="en-US"/>
        </a:p>
      </dgm:t>
    </dgm:pt>
    <dgm:pt modelId="{A4FDAD97-0EA5-45C9-8762-1408CDFC1A27}" type="sibTrans" cxnId="{EAADA3BC-EBE2-42C8-B9E0-3C38057A0A11}">
      <dgm:prSet/>
      <dgm:spPr/>
      <dgm:t>
        <a:bodyPr/>
        <a:lstStyle/>
        <a:p>
          <a:endParaRPr lang="en-US" dirty="0"/>
        </a:p>
      </dgm:t>
    </dgm:pt>
    <dgm:pt modelId="{1BD29E34-8916-45A9-80A6-58C4AB44DFF5}">
      <dgm:prSet/>
      <dgm:spPr/>
      <dgm:t>
        <a:bodyPr/>
        <a:lstStyle/>
        <a:p>
          <a:endParaRPr lang="en-US" dirty="0"/>
        </a:p>
      </dgm:t>
    </dgm:pt>
    <dgm:pt modelId="{6A5BBF7B-F8A7-4654-83BB-1778F868C663}" type="parTrans" cxnId="{1B3F2CA2-7825-4CFD-9A64-DB308FB32A27}">
      <dgm:prSet/>
      <dgm:spPr/>
      <dgm:t>
        <a:bodyPr/>
        <a:lstStyle/>
        <a:p>
          <a:endParaRPr lang="en-US"/>
        </a:p>
      </dgm:t>
    </dgm:pt>
    <dgm:pt modelId="{25DF600C-192F-49B2-930A-B89C27D1471E}" type="sibTrans" cxnId="{1B3F2CA2-7825-4CFD-9A64-DB308FB32A27}">
      <dgm:prSet/>
      <dgm:spPr/>
      <dgm:t>
        <a:bodyPr/>
        <a:lstStyle/>
        <a:p>
          <a:endParaRPr lang="en-US" dirty="0"/>
        </a:p>
      </dgm:t>
    </dgm:pt>
    <dgm:pt modelId="{BCD4B6D1-2E17-4359-A953-212A9B519E85}">
      <dgm:prSet/>
      <dgm:spPr/>
      <dgm:t>
        <a:bodyPr/>
        <a:lstStyle/>
        <a:p>
          <a:endParaRPr lang="en-US" dirty="0"/>
        </a:p>
      </dgm:t>
    </dgm:pt>
    <dgm:pt modelId="{A72804B9-8062-4016-90E8-F9C7DC654C15}" type="parTrans" cxnId="{A45FA6CA-BF67-4968-BA2C-A3E181681DEA}">
      <dgm:prSet/>
      <dgm:spPr/>
      <dgm:t>
        <a:bodyPr/>
        <a:lstStyle/>
        <a:p>
          <a:endParaRPr lang="en-US"/>
        </a:p>
      </dgm:t>
    </dgm:pt>
    <dgm:pt modelId="{EAE485E3-A2DC-422A-B964-163E72C7D527}" type="sibTrans" cxnId="{A45FA6CA-BF67-4968-BA2C-A3E181681DEA}">
      <dgm:prSet/>
      <dgm:spPr/>
      <dgm:t>
        <a:bodyPr/>
        <a:lstStyle/>
        <a:p>
          <a:endParaRPr lang="en-US" dirty="0"/>
        </a:p>
      </dgm:t>
    </dgm:pt>
    <dgm:pt modelId="{57830796-B9E1-440E-A924-530949252A0A}">
      <dgm:prSet/>
      <dgm:spPr/>
      <dgm:t>
        <a:bodyPr/>
        <a:lstStyle/>
        <a:p>
          <a:endParaRPr lang="en-US" dirty="0"/>
        </a:p>
      </dgm:t>
    </dgm:pt>
    <dgm:pt modelId="{2970FDF5-07A3-4B2A-9F1E-E547137C5FF2}" type="parTrans" cxnId="{2E4A59F8-4858-4321-B26C-379298664746}">
      <dgm:prSet/>
      <dgm:spPr/>
      <dgm:t>
        <a:bodyPr/>
        <a:lstStyle/>
        <a:p>
          <a:endParaRPr lang="en-US"/>
        </a:p>
      </dgm:t>
    </dgm:pt>
    <dgm:pt modelId="{672359C6-6889-48DE-9B06-BCF13E50CF81}" type="sibTrans" cxnId="{2E4A59F8-4858-4321-B26C-379298664746}">
      <dgm:prSet/>
      <dgm:spPr/>
      <dgm:t>
        <a:bodyPr/>
        <a:lstStyle/>
        <a:p>
          <a:endParaRPr lang="en-US" dirty="0"/>
        </a:p>
      </dgm:t>
    </dgm:pt>
    <dgm:pt modelId="{9EC183D0-3CE1-4A18-882B-49A4F305FE23}">
      <dgm:prSet/>
      <dgm:spPr/>
      <dgm:t>
        <a:bodyPr/>
        <a:lstStyle/>
        <a:p>
          <a:endParaRPr lang="en-US" dirty="0"/>
        </a:p>
      </dgm:t>
    </dgm:pt>
    <dgm:pt modelId="{5529E8D0-F515-48AC-A324-5AF9603FF192}" type="parTrans" cxnId="{ECDEF66B-4DF3-4577-9794-0F5C1452E329}">
      <dgm:prSet/>
      <dgm:spPr/>
      <dgm:t>
        <a:bodyPr/>
        <a:lstStyle/>
        <a:p>
          <a:endParaRPr lang="en-US"/>
        </a:p>
      </dgm:t>
    </dgm:pt>
    <dgm:pt modelId="{FC636A7A-CAD8-4393-9B2E-188CE112CD10}" type="sibTrans" cxnId="{ECDEF66B-4DF3-4577-9794-0F5C1452E329}">
      <dgm:prSet/>
      <dgm:spPr/>
      <dgm:t>
        <a:bodyPr/>
        <a:lstStyle/>
        <a:p>
          <a:endParaRPr lang="en-US" dirty="0"/>
        </a:p>
      </dgm:t>
    </dgm:pt>
    <dgm:pt modelId="{1BCBAE4C-8C90-4307-A8B1-A7F25B803D11}">
      <dgm:prSet/>
      <dgm:spPr/>
      <dgm:t>
        <a:bodyPr/>
        <a:lstStyle/>
        <a:p>
          <a:endParaRPr lang="en-US" dirty="0"/>
        </a:p>
      </dgm:t>
    </dgm:pt>
    <dgm:pt modelId="{BDE3C914-1C3F-4AE1-8A4A-0399F6859853}" type="parTrans" cxnId="{26F03CFE-664C-46CE-9EC9-4D9EAEAA23F5}">
      <dgm:prSet/>
      <dgm:spPr/>
      <dgm:t>
        <a:bodyPr/>
        <a:lstStyle/>
        <a:p>
          <a:endParaRPr lang="en-US"/>
        </a:p>
      </dgm:t>
    </dgm:pt>
    <dgm:pt modelId="{9E68FA1B-32E4-4D3A-BDA9-F245DF7037EF}" type="sibTrans" cxnId="{26F03CFE-664C-46CE-9EC9-4D9EAEAA23F5}">
      <dgm:prSet/>
      <dgm:spPr/>
      <dgm:t>
        <a:bodyPr/>
        <a:lstStyle/>
        <a:p>
          <a:endParaRPr lang="en-US" dirty="0"/>
        </a:p>
      </dgm:t>
    </dgm:pt>
    <dgm:pt modelId="{05F9165C-A234-4634-B1A7-DCB7BA68D40C}">
      <dgm:prSet/>
      <dgm:spPr/>
      <dgm:t>
        <a:bodyPr/>
        <a:lstStyle/>
        <a:p>
          <a:endParaRPr lang="en-US" dirty="0"/>
        </a:p>
      </dgm:t>
    </dgm:pt>
    <dgm:pt modelId="{26966DA9-DC8C-4538-894C-0F8A7AD6A4D2}" type="parTrans" cxnId="{03727586-C177-4F9F-A8F5-7DEE69ED0297}">
      <dgm:prSet/>
      <dgm:spPr/>
      <dgm:t>
        <a:bodyPr/>
        <a:lstStyle/>
        <a:p>
          <a:endParaRPr lang="en-US"/>
        </a:p>
      </dgm:t>
    </dgm:pt>
    <dgm:pt modelId="{68C3C81B-18E8-41C4-BFC6-2C443E6EE655}" type="sibTrans" cxnId="{03727586-C177-4F9F-A8F5-7DEE69ED0297}">
      <dgm:prSet/>
      <dgm:spPr/>
      <dgm:t>
        <a:bodyPr/>
        <a:lstStyle/>
        <a:p>
          <a:endParaRPr lang="en-US" dirty="0"/>
        </a:p>
      </dgm:t>
    </dgm:pt>
    <dgm:pt modelId="{8F63D31F-83CD-4DB9-A0F4-0D259C5817DB}">
      <dgm:prSet/>
      <dgm:spPr/>
      <dgm:t>
        <a:bodyPr/>
        <a:lstStyle/>
        <a:p>
          <a:endParaRPr lang="en-US" dirty="0"/>
        </a:p>
      </dgm:t>
    </dgm:pt>
    <dgm:pt modelId="{62CF8A98-F58E-4911-89F5-912F4D8957CE}" type="parTrans" cxnId="{2B1FD8DA-568C-4E3E-8F87-09C87623F6FC}">
      <dgm:prSet/>
      <dgm:spPr/>
      <dgm:t>
        <a:bodyPr/>
        <a:lstStyle/>
        <a:p>
          <a:endParaRPr lang="en-US"/>
        </a:p>
      </dgm:t>
    </dgm:pt>
    <dgm:pt modelId="{A4F909E9-C1CF-4770-B928-FEF6E41B5333}" type="sibTrans" cxnId="{2B1FD8DA-568C-4E3E-8F87-09C87623F6FC}">
      <dgm:prSet/>
      <dgm:spPr/>
      <dgm:t>
        <a:bodyPr/>
        <a:lstStyle/>
        <a:p>
          <a:endParaRPr lang="en-US" dirty="0"/>
        </a:p>
      </dgm:t>
    </dgm:pt>
    <dgm:pt modelId="{F001FD18-B1D7-4F34-A7E1-10B3A14FEF0D}">
      <dgm:prSet/>
      <dgm:spPr/>
      <dgm:t>
        <a:bodyPr/>
        <a:lstStyle/>
        <a:p>
          <a:endParaRPr lang="en-US" dirty="0"/>
        </a:p>
      </dgm:t>
    </dgm:pt>
    <dgm:pt modelId="{47531BBA-A066-410C-90C4-75A7B3CF6C37}" type="parTrans" cxnId="{5F759883-6CAF-4793-892D-90FF307B7F39}">
      <dgm:prSet/>
      <dgm:spPr/>
      <dgm:t>
        <a:bodyPr/>
        <a:lstStyle/>
        <a:p>
          <a:endParaRPr lang="en-US"/>
        </a:p>
      </dgm:t>
    </dgm:pt>
    <dgm:pt modelId="{59F6F98C-7F28-44B6-AA26-C56ABFEA206B}" type="sibTrans" cxnId="{5F759883-6CAF-4793-892D-90FF307B7F39}">
      <dgm:prSet/>
      <dgm:spPr/>
      <dgm:t>
        <a:bodyPr/>
        <a:lstStyle/>
        <a:p>
          <a:endParaRPr lang="en-US" dirty="0"/>
        </a:p>
      </dgm:t>
    </dgm:pt>
    <dgm:pt modelId="{5F8AB2A9-0DCE-42A5-8039-31C151CDBC91}">
      <dgm:prSet/>
      <dgm:spPr/>
      <dgm:t>
        <a:bodyPr/>
        <a:lstStyle/>
        <a:p>
          <a:endParaRPr lang="en-US" dirty="0"/>
        </a:p>
      </dgm:t>
    </dgm:pt>
    <dgm:pt modelId="{AEE23759-AB27-4CCC-A9A6-CE4F64F73EE5}" type="parTrans" cxnId="{9ADC0165-9F81-4E1B-BCF9-F6EA5C631353}">
      <dgm:prSet/>
      <dgm:spPr/>
      <dgm:t>
        <a:bodyPr/>
        <a:lstStyle/>
        <a:p>
          <a:endParaRPr lang="en-US"/>
        </a:p>
      </dgm:t>
    </dgm:pt>
    <dgm:pt modelId="{64CB26BA-1509-422C-B1F7-93A921D3337E}" type="sibTrans" cxnId="{9ADC0165-9F81-4E1B-BCF9-F6EA5C631353}">
      <dgm:prSet/>
      <dgm:spPr/>
      <dgm:t>
        <a:bodyPr/>
        <a:lstStyle/>
        <a:p>
          <a:endParaRPr lang="en-US" dirty="0"/>
        </a:p>
      </dgm:t>
    </dgm:pt>
    <dgm:pt modelId="{7D49664A-84DE-42F7-9866-9BFD9F3DDC7A}">
      <dgm:prSet/>
      <dgm:spPr/>
      <dgm:t>
        <a:bodyPr/>
        <a:lstStyle/>
        <a:p>
          <a:endParaRPr lang="en-US" dirty="0"/>
        </a:p>
      </dgm:t>
    </dgm:pt>
    <dgm:pt modelId="{9C7FF349-70A2-4DFC-91A5-86A739E0760D}" type="parTrans" cxnId="{64D25225-7D7B-47A3-8597-E3D40B515F30}">
      <dgm:prSet/>
      <dgm:spPr/>
      <dgm:t>
        <a:bodyPr/>
        <a:lstStyle/>
        <a:p>
          <a:endParaRPr lang="en-US"/>
        </a:p>
      </dgm:t>
    </dgm:pt>
    <dgm:pt modelId="{BAC2B8D5-2C5B-4AE8-BBDD-D8E76DCD8C2E}" type="sibTrans" cxnId="{64D25225-7D7B-47A3-8597-E3D40B515F30}">
      <dgm:prSet/>
      <dgm:spPr/>
      <dgm:t>
        <a:bodyPr/>
        <a:lstStyle/>
        <a:p>
          <a:endParaRPr lang="en-US" dirty="0"/>
        </a:p>
      </dgm:t>
    </dgm:pt>
    <dgm:pt modelId="{AAACDA48-029D-447D-9AE8-BF1CB90887F8}">
      <dgm:prSet/>
      <dgm:spPr/>
      <dgm:t>
        <a:bodyPr/>
        <a:lstStyle/>
        <a:p>
          <a:endParaRPr lang="en-US" dirty="0"/>
        </a:p>
      </dgm:t>
    </dgm:pt>
    <dgm:pt modelId="{C5422A07-4233-4B7D-A876-C74DE877A7F9}" type="parTrans" cxnId="{F718ABBA-7C65-4F86-BEA7-DAD4C5EC588D}">
      <dgm:prSet/>
      <dgm:spPr/>
      <dgm:t>
        <a:bodyPr/>
        <a:lstStyle/>
        <a:p>
          <a:endParaRPr lang="en-US"/>
        </a:p>
      </dgm:t>
    </dgm:pt>
    <dgm:pt modelId="{35443D96-6A67-478A-A544-1C8155B5F62C}" type="sibTrans" cxnId="{F718ABBA-7C65-4F86-BEA7-DAD4C5EC588D}">
      <dgm:prSet/>
      <dgm:spPr/>
      <dgm:t>
        <a:bodyPr/>
        <a:lstStyle/>
        <a:p>
          <a:endParaRPr lang="en-US" dirty="0"/>
        </a:p>
      </dgm:t>
    </dgm:pt>
    <dgm:pt modelId="{C123F58B-2F00-4731-8318-EA8BAA60A69D}">
      <dgm:prSet/>
      <dgm:spPr/>
      <dgm:t>
        <a:bodyPr/>
        <a:lstStyle/>
        <a:p>
          <a:endParaRPr lang="en-US" dirty="0"/>
        </a:p>
      </dgm:t>
    </dgm:pt>
    <dgm:pt modelId="{ADD49D0A-F77A-4924-B2AC-3D10130090D6}" type="parTrans" cxnId="{79D0C8B5-7F77-4990-BC7D-E4DF8A30F093}">
      <dgm:prSet/>
      <dgm:spPr/>
      <dgm:t>
        <a:bodyPr/>
        <a:lstStyle/>
        <a:p>
          <a:endParaRPr lang="en-US"/>
        </a:p>
      </dgm:t>
    </dgm:pt>
    <dgm:pt modelId="{CA72D8A3-9D41-4F98-98F7-F56B1CBA674F}" type="sibTrans" cxnId="{79D0C8B5-7F77-4990-BC7D-E4DF8A30F093}">
      <dgm:prSet/>
      <dgm:spPr/>
      <dgm:t>
        <a:bodyPr/>
        <a:lstStyle/>
        <a:p>
          <a:endParaRPr lang="en-US" dirty="0"/>
        </a:p>
      </dgm:t>
    </dgm:pt>
    <dgm:pt modelId="{312A5487-8CD4-49FA-9CB2-6003233688EF}">
      <dgm:prSet/>
      <dgm:spPr/>
      <dgm:t>
        <a:bodyPr/>
        <a:lstStyle/>
        <a:p>
          <a:endParaRPr lang="en-US" dirty="0"/>
        </a:p>
      </dgm:t>
    </dgm:pt>
    <dgm:pt modelId="{6F986C7B-EB5E-4FA9-9F02-54203E6A38B2}" type="parTrans" cxnId="{33634B83-5D42-4E23-A534-1FD77063C5A8}">
      <dgm:prSet/>
      <dgm:spPr/>
      <dgm:t>
        <a:bodyPr/>
        <a:lstStyle/>
        <a:p>
          <a:endParaRPr lang="en-US"/>
        </a:p>
      </dgm:t>
    </dgm:pt>
    <dgm:pt modelId="{A241EA7C-0AE6-49DA-868A-F7E41DB8331E}" type="sibTrans" cxnId="{33634B83-5D42-4E23-A534-1FD77063C5A8}">
      <dgm:prSet/>
      <dgm:spPr/>
      <dgm:t>
        <a:bodyPr/>
        <a:lstStyle/>
        <a:p>
          <a:endParaRPr lang="en-US" dirty="0"/>
        </a:p>
      </dgm:t>
    </dgm:pt>
    <dgm:pt modelId="{1597604F-E09E-4305-A881-A6C94B72922F}">
      <dgm:prSet/>
      <dgm:spPr/>
      <dgm:t>
        <a:bodyPr/>
        <a:lstStyle/>
        <a:p>
          <a:endParaRPr lang="en-US" dirty="0"/>
        </a:p>
      </dgm:t>
    </dgm:pt>
    <dgm:pt modelId="{1C93F3EA-CA5B-4D9C-9828-8A8F702AE266}" type="parTrans" cxnId="{BE9314B0-2D93-4BAE-90C0-5B23814639B6}">
      <dgm:prSet/>
      <dgm:spPr/>
      <dgm:t>
        <a:bodyPr/>
        <a:lstStyle/>
        <a:p>
          <a:endParaRPr lang="en-US"/>
        </a:p>
      </dgm:t>
    </dgm:pt>
    <dgm:pt modelId="{0A68E33F-9E89-4D62-9E2C-1BD50C85F7CD}" type="sibTrans" cxnId="{BE9314B0-2D93-4BAE-90C0-5B23814639B6}">
      <dgm:prSet/>
      <dgm:spPr/>
      <dgm:t>
        <a:bodyPr/>
        <a:lstStyle/>
        <a:p>
          <a:endParaRPr lang="en-US" dirty="0"/>
        </a:p>
      </dgm:t>
    </dgm:pt>
    <dgm:pt modelId="{2EBE9275-B468-4EB1-8E25-88D20111E7BA}">
      <dgm:prSet/>
      <dgm:spPr/>
      <dgm:t>
        <a:bodyPr/>
        <a:lstStyle/>
        <a:p>
          <a:endParaRPr lang="en-US" dirty="0"/>
        </a:p>
      </dgm:t>
    </dgm:pt>
    <dgm:pt modelId="{8B4693AB-DA36-47D7-8ABC-9A12354AE94A}" type="parTrans" cxnId="{79BF3DB8-E6C9-4DF5-8226-B32513900662}">
      <dgm:prSet/>
      <dgm:spPr/>
      <dgm:t>
        <a:bodyPr/>
        <a:lstStyle/>
        <a:p>
          <a:endParaRPr lang="en-US"/>
        </a:p>
      </dgm:t>
    </dgm:pt>
    <dgm:pt modelId="{1DDDDFBA-4D76-49F6-8700-D108F438751F}" type="sibTrans" cxnId="{79BF3DB8-E6C9-4DF5-8226-B32513900662}">
      <dgm:prSet/>
      <dgm:spPr/>
      <dgm:t>
        <a:bodyPr/>
        <a:lstStyle/>
        <a:p>
          <a:endParaRPr lang="en-US" dirty="0"/>
        </a:p>
      </dgm:t>
    </dgm:pt>
    <dgm:pt modelId="{7526D0BF-45A5-478F-9A5B-EE961A48FCDF}">
      <dgm:prSet/>
      <dgm:spPr/>
      <dgm:t>
        <a:bodyPr/>
        <a:lstStyle/>
        <a:p>
          <a:endParaRPr lang="en-US" dirty="0"/>
        </a:p>
      </dgm:t>
    </dgm:pt>
    <dgm:pt modelId="{996DAE7B-6D7A-4B21-93D8-B18F6F145BC6}" type="parTrans" cxnId="{CC8F6BB5-E191-48E7-A4C1-3E8101813E85}">
      <dgm:prSet/>
      <dgm:spPr/>
      <dgm:t>
        <a:bodyPr/>
        <a:lstStyle/>
        <a:p>
          <a:endParaRPr lang="en-US"/>
        </a:p>
      </dgm:t>
    </dgm:pt>
    <dgm:pt modelId="{4DD6BCFF-384A-4E50-9E9B-FEA1467E91EE}" type="sibTrans" cxnId="{CC8F6BB5-E191-48E7-A4C1-3E8101813E85}">
      <dgm:prSet/>
      <dgm:spPr/>
      <dgm:t>
        <a:bodyPr/>
        <a:lstStyle/>
        <a:p>
          <a:endParaRPr lang="en-US" dirty="0"/>
        </a:p>
      </dgm:t>
    </dgm:pt>
    <dgm:pt modelId="{4391FAD7-E5E1-4ADD-BABB-49D666A6C4A7}">
      <dgm:prSet/>
      <dgm:spPr/>
      <dgm:t>
        <a:bodyPr/>
        <a:lstStyle/>
        <a:p>
          <a:endParaRPr lang="en-US" dirty="0"/>
        </a:p>
      </dgm:t>
    </dgm:pt>
    <dgm:pt modelId="{F1E7FB59-9301-4001-B4A0-65FF76242832}" type="parTrans" cxnId="{33836BAF-8815-468A-9D3E-0ABF734FD1D3}">
      <dgm:prSet/>
      <dgm:spPr/>
      <dgm:t>
        <a:bodyPr/>
        <a:lstStyle/>
        <a:p>
          <a:endParaRPr lang="en-US"/>
        </a:p>
      </dgm:t>
    </dgm:pt>
    <dgm:pt modelId="{B5C9AB9C-C866-47C2-B79F-DC6148AB2159}" type="sibTrans" cxnId="{33836BAF-8815-468A-9D3E-0ABF734FD1D3}">
      <dgm:prSet/>
      <dgm:spPr/>
      <dgm:t>
        <a:bodyPr/>
        <a:lstStyle/>
        <a:p>
          <a:endParaRPr lang="en-US" dirty="0"/>
        </a:p>
      </dgm:t>
    </dgm:pt>
    <dgm:pt modelId="{DF292957-65C8-4776-85F8-AE26E3681959}">
      <dgm:prSet/>
      <dgm:spPr/>
      <dgm:t>
        <a:bodyPr/>
        <a:lstStyle/>
        <a:p>
          <a:endParaRPr lang="en-US" dirty="0"/>
        </a:p>
      </dgm:t>
    </dgm:pt>
    <dgm:pt modelId="{7849EA01-2032-47BB-AFF2-66E1E4C3A822}" type="parTrans" cxnId="{0116FD4E-B3CD-4D10-B6B1-FB0C240CE17A}">
      <dgm:prSet/>
      <dgm:spPr/>
      <dgm:t>
        <a:bodyPr/>
        <a:lstStyle/>
        <a:p>
          <a:endParaRPr lang="en-US"/>
        </a:p>
      </dgm:t>
    </dgm:pt>
    <dgm:pt modelId="{2B571596-2306-4648-89E7-BD54FEF25627}" type="sibTrans" cxnId="{0116FD4E-B3CD-4D10-B6B1-FB0C240CE17A}">
      <dgm:prSet/>
      <dgm:spPr/>
      <dgm:t>
        <a:bodyPr/>
        <a:lstStyle/>
        <a:p>
          <a:endParaRPr lang="en-US" dirty="0"/>
        </a:p>
      </dgm:t>
    </dgm:pt>
    <dgm:pt modelId="{BA244016-B941-46B9-B2A4-AA50A300C9B1}">
      <dgm:prSet/>
      <dgm:spPr/>
      <dgm:t>
        <a:bodyPr/>
        <a:lstStyle/>
        <a:p>
          <a:endParaRPr lang="en-US" dirty="0"/>
        </a:p>
      </dgm:t>
    </dgm:pt>
    <dgm:pt modelId="{17FA0F1C-F480-46FA-9FDA-CAF08D0B3F5A}" type="parTrans" cxnId="{43F81770-F772-478D-8EE4-9EF473A2C5F2}">
      <dgm:prSet/>
      <dgm:spPr/>
      <dgm:t>
        <a:bodyPr/>
        <a:lstStyle/>
        <a:p>
          <a:endParaRPr lang="en-US"/>
        </a:p>
      </dgm:t>
    </dgm:pt>
    <dgm:pt modelId="{12ED0D91-6CB8-4B92-ABBE-16130FA2E610}" type="sibTrans" cxnId="{43F81770-F772-478D-8EE4-9EF473A2C5F2}">
      <dgm:prSet/>
      <dgm:spPr/>
      <dgm:t>
        <a:bodyPr/>
        <a:lstStyle/>
        <a:p>
          <a:endParaRPr lang="en-US" dirty="0"/>
        </a:p>
      </dgm:t>
    </dgm:pt>
    <dgm:pt modelId="{ED3E6817-CA99-4A92-9672-7767C60D3AFC}">
      <dgm:prSet/>
      <dgm:spPr/>
      <dgm:t>
        <a:bodyPr/>
        <a:lstStyle/>
        <a:p>
          <a:endParaRPr lang="en-US" dirty="0"/>
        </a:p>
      </dgm:t>
    </dgm:pt>
    <dgm:pt modelId="{570B50CE-5E5F-492C-A6CE-FAA86B61FEE6}" type="parTrans" cxnId="{6020CAE6-E682-4263-87D3-3757BDA5C5BB}">
      <dgm:prSet/>
      <dgm:spPr/>
      <dgm:t>
        <a:bodyPr/>
        <a:lstStyle/>
        <a:p>
          <a:endParaRPr lang="en-US"/>
        </a:p>
      </dgm:t>
    </dgm:pt>
    <dgm:pt modelId="{74E4A9B3-3139-47CD-AD62-A42D0EB3995C}" type="sibTrans" cxnId="{6020CAE6-E682-4263-87D3-3757BDA5C5BB}">
      <dgm:prSet/>
      <dgm:spPr/>
      <dgm:t>
        <a:bodyPr/>
        <a:lstStyle/>
        <a:p>
          <a:endParaRPr lang="en-US" dirty="0"/>
        </a:p>
      </dgm:t>
    </dgm:pt>
    <dgm:pt modelId="{A26368B7-1095-4A58-BFE6-7B8629CCDB76}">
      <dgm:prSet/>
      <dgm:spPr/>
      <dgm:t>
        <a:bodyPr/>
        <a:lstStyle/>
        <a:p>
          <a:endParaRPr lang="en-US" dirty="0"/>
        </a:p>
      </dgm:t>
    </dgm:pt>
    <dgm:pt modelId="{F926A632-3F82-44B7-9B0C-54EDBDFB1339}" type="parTrans" cxnId="{84F658BE-028D-4EFF-9AFB-B1BB4A47F685}">
      <dgm:prSet/>
      <dgm:spPr/>
      <dgm:t>
        <a:bodyPr/>
        <a:lstStyle/>
        <a:p>
          <a:endParaRPr lang="en-US"/>
        </a:p>
      </dgm:t>
    </dgm:pt>
    <dgm:pt modelId="{69DBDE16-2128-423C-AB04-D3C2C0881A38}" type="sibTrans" cxnId="{84F658BE-028D-4EFF-9AFB-B1BB4A47F685}">
      <dgm:prSet/>
      <dgm:spPr/>
      <dgm:t>
        <a:bodyPr/>
        <a:lstStyle/>
        <a:p>
          <a:endParaRPr lang="en-US" dirty="0"/>
        </a:p>
      </dgm:t>
    </dgm:pt>
    <dgm:pt modelId="{B2133BDF-4000-4B5B-AE40-987170B1B61F}">
      <dgm:prSet/>
      <dgm:spPr/>
      <dgm:t>
        <a:bodyPr/>
        <a:lstStyle/>
        <a:p>
          <a:endParaRPr lang="en-US" dirty="0"/>
        </a:p>
      </dgm:t>
    </dgm:pt>
    <dgm:pt modelId="{78DD5593-63E5-4526-ACC4-B672B2E0D1F1}" type="parTrans" cxnId="{AD9C2D70-6AB8-479D-9A79-731CDEDFCC29}">
      <dgm:prSet/>
      <dgm:spPr/>
      <dgm:t>
        <a:bodyPr/>
        <a:lstStyle/>
        <a:p>
          <a:endParaRPr lang="en-US"/>
        </a:p>
      </dgm:t>
    </dgm:pt>
    <dgm:pt modelId="{F8A8AFFD-E262-4C58-84FA-CA9933DA9A32}" type="sibTrans" cxnId="{AD9C2D70-6AB8-479D-9A79-731CDEDFCC29}">
      <dgm:prSet/>
      <dgm:spPr/>
      <dgm:t>
        <a:bodyPr/>
        <a:lstStyle/>
        <a:p>
          <a:endParaRPr lang="en-US" dirty="0"/>
        </a:p>
      </dgm:t>
    </dgm:pt>
    <dgm:pt modelId="{56EE6181-8957-4FE0-91F7-0E7767321D74}">
      <dgm:prSet/>
      <dgm:spPr/>
      <dgm:t>
        <a:bodyPr/>
        <a:lstStyle/>
        <a:p>
          <a:endParaRPr lang="en-US" dirty="0"/>
        </a:p>
      </dgm:t>
    </dgm:pt>
    <dgm:pt modelId="{708EED9E-74DD-4C99-9872-E67687122915}" type="parTrans" cxnId="{D27AA462-6698-4923-9421-47820B644488}">
      <dgm:prSet/>
      <dgm:spPr/>
      <dgm:t>
        <a:bodyPr/>
        <a:lstStyle/>
        <a:p>
          <a:endParaRPr lang="en-US"/>
        </a:p>
      </dgm:t>
    </dgm:pt>
    <dgm:pt modelId="{D7AD315B-0060-4B2C-BA42-07A72CF0DF62}" type="sibTrans" cxnId="{D27AA462-6698-4923-9421-47820B644488}">
      <dgm:prSet/>
      <dgm:spPr/>
      <dgm:t>
        <a:bodyPr/>
        <a:lstStyle/>
        <a:p>
          <a:endParaRPr lang="en-US" dirty="0"/>
        </a:p>
      </dgm:t>
    </dgm:pt>
    <dgm:pt modelId="{F82F01E0-1BCF-432A-834D-D0718C225E79}">
      <dgm:prSet/>
      <dgm:spPr/>
      <dgm:t>
        <a:bodyPr/>
        <a:lstStyle/>
        <a:p>
          <a:endParaRPr lang="en-US" dirty="0"/>
        </a:p>
      </dgm:t>
    </dgm:pt>
    <dgm:pt modelId="{AA715B28-8262-4AEC-9B11-A1F3E142AEE3}" type="parTrans" cxnId="{3F904190-EC7A-468F-8079-9E0D0309FE61}">
      <dgm:prSet/>
      <dgm:spPr/>
      <dgm:t>
        <a:bodyPr/>
        <a:lstStyle/>
        <a:p>
          <a:endParaRPr lang="en-US"/>
        </a:p>
      </dgm:t>
    </dgm:pt>
    <dgm:pt modelId="{73E57CB0-43F1-4C49-8823-A48B6805997E}" type="sibTrans" cxnId="{3F904190-EC7A-468F-8079-9E0D0309FE61}">
      <dgm:prSet/>
      <dgm:spPr/>
      <dgm:t>
        <a:bodyPr/>
        <a:lstStyle/>
        <a:p>
          <a:endParaRPr lang="en-US" dirty="0"/>
        </a:p>
      </dgm:t>
    </dgm:pt>
    <dgm:pt modelId="{69B5AF83-9CA8-4331-BB93-A02B0A37E7C4}">
      <dgm:prSet/>
      <dgm:spPr/>
      <dgm:t>
        <a:bodyPr/>
        <a:lstStyle/>
        <a:p>
          <a:endParaRPr lang="en-US" dirty="0"/>
        </a:p>
      </dgm:t>
    </dgm:pt>
    <dgm:pt modelId="{52A0F8EA-812A-497C-B88E-1BDAD1AB875F}" type="parTrans" cxnId="{08DFD441-4774-4D0E-8F97-07EC50B50EE3}">
      <dgm:prSet/>
      <dgm:spPr/>
      <dgm:t>
        <a:bodyPr/>
        <a:lstStyle/>
        <a:p>
          <a:endParaRPr lang="en-US"/>
        </a:p>
      </dgm:t>
    </dgm:pt>
    <dgm:pt modelId="{6E35783B-B4B9-4AF3-BB68-EC2DB3060BE5}" type="sibTrans" cxnId="{08DFD441-4774-4D0E-8F97-07EC50B50EE3}">
      <dgm:prSet/>
      <dgm:spPr/>
      <dgm:t>
        <a:bodyPr/>
        <a:lstStyle/>
        <a:p>
          <a:endParaRPr lang="en-US" dirty="0"/>
        </a:p>
      </dgm:t>
    </dgm:pt>
    <dgm:pt modelId="{5A0D382F-1AEE-4869-A6BD-89E7CCC2BA45}">
      <dgm:prSet/>
      <dgm:spPr/>
      <dgm:t>
        <a:bodyPr/>
        <a:lstStyle/>
        <a:p>
          <a:endParaRPr lang="en-US" dirty="0"/>
        </a:p>
      </dgm:t>
    </dgm:pt>
    <dgm:pt modelId="{C61944CD-ABD5-46A1-BF21-1EDB1D2E311C}" type="parTrans" cxnId="{8B7F3749-F4E6-4473-82BE-3F7FAAEDF5A5}">
      <dgm:prSet/>
      <dgm:spPr/>
      <dgm:t>
        <a:bodyPr/>
        <a:lstStyle/>
        <a:p>
          <a:endParaRPr lang="en-US"/>
        </a:p>
      </dgm:t>
    </dgm:pt>
    <dgm:pt modelId="{86E08DD8-37F0-43EA-A4C6-F12B07A372C7}" type="sibTrans" cxnId="{8B7F3749-F4E6-4473-82BE-3F7FAAEDF5A5}">
      <dgm:prSet/>
      <dgm:spPr/>
      <dgm:t>
        <a:bodyPr/>
        <a:lstStyle/>
        <a:p>
          <a:endParaRPr lang="en-US" dirty="0"/>
        </a:p>
      </dgm:t>
    </dgm:pt>
    <dgm:pt modelId="{6E44D217-0802-4975-8DF8-F7C136B68DB7}">
      <dgm:prSet/>
      <dgm:spPr/>
      <dgm:t>
        <a:bodyPr/>
        <a:lstStyle/>
        <a:p>
          <a:endParaRPr lang="en-US" dirty="0"/>
        </a:p>
      </dgm:t>
    </dgm:pt>
    <dgm:pt modelId="{CB27C74D-2568-4D83-8948-2A0E7A73E53C}" type="parTrans" cxnId="{EBF0F276-347C-4207-9A17-D11421AF7ECD}">
      <dgm:prSet/>
      <dgm:spPr/>
      <dgm:t>
        <a:bodyPr/>
        <a:lstStyle/>
        <a:p>
          <a:endParaRPr lang="en-US"/>
        </a:p>
      </dgm:t>
    </dgm:pt>
    <dgm:pt modelId="{873D13AE-B310-4B50-82C5-564D626D2011}" type="sibTrans" cxnId="{EBF0F276-347C-4207-9A17-D11421AF7ECD}">
      <dgm:prSet/>
      <dgm:spPr/>
      <dgm:t>
        <a:bodyPr/>
        <a:lstStyle/>
        <a:p>
          <a:endParaRPr lang="en-US" dirty="0"/>
        </a:p>
      </dgm:t>
    </dgm:pt>
    <dgm:pt modelId="{59D5850F-42D1-4509-9BFE-77DA75D32FAC}">
      <dgm:prSet/>
      <dgm:spPr/>
      <dgm:t>
        <a:bodyPr/>
        <a:lstStyle/>
        <a:p>
          <a:endParaRPr lang="en-US" dirty="0"/>
        </a:p>
      </dgm:t>
    </dgm:pt>
    <dgm:pt modelId="{998E6483-F6A6-41F0-BC38-EC9E12942727}" type="parTrans" cxnId="{EF67F12C-549C-4945-9650-11C3183DFF27}">
      <dgm:prSet/>
      <dgm:spPr/>
      <dgm:t>
        <a:bodyPr/>
        <a:lstStyle/>
        <a:p>
          <a:endParaRPr lang="en-US"/>
        </a:p>
      </dgm:t>
    </dgm:pt>
    <dgm:pt modelId="{2B529A43-2363-4B46-911E-9D0EF25B4F36}" type="sibTrans" cxnId="{EF67F12C-549C-4945-9650-11C3183DFF27}">
      <dgm:prSet/>
      <dgm:spPr/>
      <dgm:t>
        <a:bodyPr/>
        <a:lstStyle/>
        <a:p>
          <a:endParaRPr lang="en-US" dirty="0"/>
        </a:p>
      </dgm:t>
    </dgm:pt>
    <dgm:pt modelId="{9F16DEB4-2D88-4237-BB26-EE193361411A}">
      <dgm:prSet/>
      <dgm:spPr/>
      <dgm:t>
        <a:bodyPr/>
        <a:lstStyle/>
        <a:p>
          <a:endParaRPr lang="en-US" dirty="0"/>
        </a:p>
      </dgm:t>
    </dgm:pt>
    <dgm:pt modelId="{7982B65A-B6BA-45FB-920E-8CB144FB834B}" type="parTrans" cxnId="{DB81E75D-6339-4802-85DD-65254615E93B}">
      <dgm:prSet/>
      <dgm:spPr/>
      <dgm:t>
        <a:bodyPr/>
        <a:lstStyle/>
        <a:p>
          <a:endParaRPr lang="en-US"/>
        </a:p>
      </dgm:t>
    </dgm:pt>
    <dgm:pt modelId="{C19C4BDD-2213-41DF-A53B-E2080BDC6AC6}" type="sibTrans" cxnId="{DB81E75D-6339-4802-85DD-65254615E93B}">
      <dgm:prSet/>
      <dgm:spPr/>
      <dgm:t>
        <a:bodyPr/>
        <a:lstStyle/>
        <a:p>
          <a:endParaRPr lang="en-US" dirty="0"/>
        </a:p>
      </dgm:t>
    </dgm:pt>
    <dgm:pt modelId="{5788DBF4-34B6-4C26-980E-7062BBC88091}">
      <dgm:prSet/>
      <dgm:spPr/>
      <dgm:t>
        <a:bodyPr/>
        <a:lstStyle/>
        <a:p>
          <a:endParaRPr lang="en-US" dirty="0"/>
        </a:p>
      </dgm:t>
    </dgm:pt>
    <dgm:pt modelId="{E89C8546-8D00-4BCE-BF01-083E1F9A4BBE}" type="parTrans" cxnId="{A94E1E98-18A1-4716-B6FB-67F099EFBBB4}">
      <dgm:prSet/>
      <dgm:spPr/>
      <dgm:t>
        <a:bodyPr/>
        <a:lstStyle/>
        <a:p>
          <a:endParaRPr lang="en-US"/>
        </a:p>
      </dgm:t>
    </dgm:pt>
    <dgm:pt modelId="{39815DA4-6D5A-4ECF-8C2C-C40A2BB0DBA6}" type="sibTrans" cxnId="{A94E1E98-18A1-4716-B6FB-67F099EFBBB4}">
      <dgm:prSet/>
      <dgm:spPr/>
      <dgm:t>
        <a:bodyPr/>
        <a:lstStyle/>
        <a:p>
          <a:endParaRPr lang="en-US" dirty="0"/>
        </a:p>
      </dgm:t>
    </dgm:pt>
    <dgm:pt modelId="{644B0026-BEE6-45AC-B72A-F8BFB9EE0E82}">
      <dgm:prSet/>
      <dgm:spPr/>
      <dgm:t>
        <a:bodyPr/>
        <a:lstStyle/>
        <a:p>
          <a:endParaRPr lang="en-US" dirty="0"/>
        </a:p>
      </dgm:t>
    </dgm:pt>
    <dgm:pt modelId="{554FDC5B-6990-4DBE-AAA4-AA9861FDA372}" type="parTrans" cxnId="{F3F11D2B-B16E-47E0-876B-A599316C3141}">
      <dgm:prSet/>
      <dgm:spPr/>
      <dgm:t>
        <a:bodyPr/>
        <a:lstStyle/>
        <a:p>
          <a:endParaRPr lang="en-US"/>
        </a:p>
      </dgm:t>
    </dgm:pt>
    <dgm:pt modelId="{91E5E8F0-39A5-4E73-A7C8-125C237D1170}" type="sibTrans" cxnId="{F3F11D2B-B16E-47E0-876B-A599316C3141}">
      <dgm:prSet/>
      <dgm:spPr/>
      <dgm:t>
        <a:bodyPr/>
        <a:lstStyle/>
        <a:p>
          <a:endParaRPr lang="en-US" dirty="0"/>
        </a:p>
      </dgm:t>
    </dgm:pt>
    <dgm:pt modelId="{A40F6EAB-2B60-4CC1-9F49-D5903D3A616E}">
      <dgm:prSet/>
      <dgm:spPr/>
      <dgm:t>
        <a:bodyPr/>
        <a:lstStyle/>
        <a:p>
          <a:endParaRPr lang="en-US" dirty="0"/>
        </a:p>
      </dgm:t>
    </dgm:pt>
    <dgm:pt modelId="{F4D7EDD7-9115-44DB-8D8A-E38036FA3738}" type="parTrans" cxnId="{F9246AA4-89DE-4505-8C6D-C0CFB0CF9EC5}">
      <dgm:prSet/>
      <dgm:spPr/>
      <dgm:t>
        <a:bodyPr/>
        <a:lstStyle/>
        <a:p>
          <a:endParaRPr lang="en-US"/>
        </a:p>
      </dgm:t>
    </dgm:pt>
    <dgm:pt modelId="{3ACAB2F6-3910-4D69-8736-C9991D30DB30}" type="sibTrans" cxnId="{F9246AA4-89DE-4505-8C6D-C0CFB0CF9EC5}">
      <dgm:prSet/>
      <dgm:spPr/>
      <dgm:t>
        <a:bodyPr/>
        <a:lstStyle/>
        <a:p>
          <a:endParaRPr lang="en-US" dirty="0"/>
        </a:p>
      </dgm:t>
    </dgm:pt>
    <dgm:pt modelId="{01209924-388A-4250-B08E-117FC77350F4}">
      <dgm:prSet/>
      <dgm:spPr/>
      <dgm:t>
        <a:bodyPr/>
        <a:lstStyle/>
        <a:p>
          <a:endParaRPr lang="en-US" dirty="0"/>
        </a:p>
      </dgm:t>
    </dgm:pt>
    <dgm:pt modelId="{E62947DF-C385-4541-A312-E52B21ED4FCA}" type="parTrans" cxnId="{79A5F3A2-8CA3-4D24-AC46-666013183383}">
      <dgm:prSet/>
      <dgm:spPr/>
      <dgm:t>
        <a:bodyPr/>
        <a:lstStyle/>
        <a:p>
          <a:endParaRPr lang="en-US"/>
        </a:p>
      </dgm:t>
    </dgm:pt>
    <dgm:pt modelId="{07D44A3D-B9E7-4A59-8407-0DE9361B04F4}" type="sibTrans" cxnId="{79A5F3A2-8CA3-4D24-AC46-666013183383}">
      <dgm:prSet/>
      <dgm:spPr/>
      <dgm:t>
        <a:bodyPr/>
        <a:lstStyle/>
        <a:p>
          <a:endParaRPr lang="en-US" dirty="0"/>
        </a:p>
      </dgm:t>
    </dgm:pt>
    <dgm:pt modelId="{1CEAA633-CB89-486A-901D-BE8AE895C821}">
      <dgm:prSet/>
      <dgm:spPr/>
      <dgm:t>
        <a:bodyPr/>
        <a:lstStyle/>
        <a:p>
          <a:endParaRPr lang="en-US" dirty="0"/>
        </a:p>
      </dgm:t>
    </dgm:pt>
    <dgm:pt modelId="{85E4AD6C-201F-448E-AB33-65566C56E879}" type="parTrans" cxnId="{2F48FC6C-9E2F-4D34-97E0-7B62809CD310}">
      <dgm:prSet/>
      <dgm:spPr/>
      <dgm:t>
        <a:bodyPr/>
        <a:lstStyle/>
        <a:p>
          <a:endParaRPr lang="en-US"/>
        </a:p>
      </dgm:t>
    </dgm:pt>
    <dgm:pt modelId="{EC22FD24-55FA-470B-A11F-A2C02811CC71}" type="sibTrans" cxnId="{2F48FC6C-9E2F-4D34-97E0-7B62809CD310}">
      <dgm:prSet/>
      <dgm:spPr/>
      <dgm:t>
        <a:bodyPr/>
        <a:lstStyle/>
        <a:p>
          <a:endParaRPr lang="en-US" dirty="0"/>
        </a:p>
      </dgm:t>
    </dgm:pt>
    <dgm:pt modelId="{5700A27C-35E2-48E3-9FD1-4CAD5F3ABE6E}">
      <dgm:prSet/>
      <dgm:spPr/>
      <dgm:t>
        <a:bodyPr/>
        <a:lstStyle/>
        <a:p>
          <a:endParaRPr lang="en-US" dirty="0"/>
        </a:p>
      </dgm:t>
    </dgm:pt>
    <dgm:pt modelId="{7CEEA0C1-E05C-4187-B6CD-7F9A41B7F762}" type="parTrans" cxnId="{E319CD11-DA9C-4216-8A1C-BFC767C69980}">
      <dgm:prSet/>
      <dgm:spPr/>
      <dgm:t>
        <a:bodyPr/>
        <a:lstStyle/>
        <a:p>
          <a:endParaRPr lang="en-US"/>
        </a:p>
      </dgm:t>
    </dgm:pt>
    <dgm:pt modelId="{F2853326-F96C-4388-AFDB-4A2C4E743824}" type="sibTrans" cxnId="{E319CD11-DA9C-4216-8A1C-BFC767C69980}">
      <dgm:prSet/>
      <dgm:spPr/>
      <dgm:t>
        <a:bodyPr/>
        <a:lstStyle/>
        <a:p>
          <a:endParaRPr lang="en-US" dirty="0"/>
        </a:p>
      </dgm:t>
    </dgm:pt>
    <dgm:pt modelId="{E5184F2B-2C20-4D33-94A8-E6B381F2AA89}">
      <dgm:prSet/>
      <dgm:spPr/>
      <dgm:t>
        <a:bodyPr/>
        <a:lstStyle/>
        <a:p>
          <a:endParaRPr lang="en-US" dirty="0"/>
        </a:p>
      </dgm:t>
    </dgm:pt>
    <dgm:pt modelId="{EA072171-E1D3-42D9-90FB-F6BF8A9DC275}" type="parTrans" cxnId="{12C38EF6-A2D9-4441-B7C7-2AD0408D165E}">
      <dgm:prSet/>
      <dgm:spPr/>
      <dgm:t>
        <a:bodyPr/>
        <a:lstStyle/>
        <a:p>
          <a:endParaRPr lang="en-US"/>
        </a:p>
      </dgm:t>
    </dgm:pt>
    <dgm:pt modelId="{CA1064A9-8743-41E2-AE44-DEDB5E26EACD}" type="sibTrans" cxnId="{12C38EF6-A2D9-4441-B7C7-2AD0408D165E}">
      <dgm:prSet/>
      <dgm:spPr/>
      <dgm:t>
        <a:bodyPr/>
        <a:lstStyle/>
        <a:p>
          <a:endParaRPr lang="en-US" dirty="0"/>
        </a:p>
      </dgm:t>
    </dgm:pt>
    <dgm:pt modelId="{19319B2C-5BDC-4EB3-A674-97A1478B545E}">
      <dgm:prSet/>
      <dgm:spPr/>
      <dgm:t>
        <a:bodyPr/>
        <a:lstStyle/>
        <a:p>
          <a:endParaRPr lang="en-US" dirty="0"/>
        </a:p>
      </dgm:t>
    </dgm:pt>
    <dgm:pt modelId="{F553D456-F731-4D3A-B46D-F817CB7F5851}" type="parTrans" cxnId="{A61335C6-83C9-40B2-B635-638704B41FB6}">
      <dgm:prSet/>
      <dgm:spPr/>
      <dgm:t>
        <a:bodyPr/>
        <a:lstStyle/>
        <a:p>
          <a:endParaRPr lang="en-US"/>
        </a:p>
      </dgm:t>
    </dgm:pt>
    <dgm:pt modelId="{B2ADDBB6-F258-45A2-8853-0F7137E8E7A9}" type="sibTrans" cxnId="{A61335C6-83C9-40B2-B635-638704B41FB6}">
      <dgm:prSet/>
      <dgm:spPr/>
      <dgm:t>
        <a:bodyPr/>
        <a:lstStyle/>
        <a:p>
          <a:endParaRPr lang="en-US" dirty="0"/>
        </a:p>
      </dgm:t>
    </dgm:pt>
    <dgm:pt modelId="{32DCDF77-CF91-44D2-A631-ECBBA96CD7C1}">
      <dgm:prSet/>
      <dgm:spPr/>
      <dgm:t>
        <a:bodyPr/>
        <a:lstStyle/>
        <a:p>
          <a:endParaRPr lang="en-US" dirty="0"/>
        </a:p>
      </dgm:t>
    </dgm:pt>
    <dgm:pt modelId="{A91D9FEE-F377-4D6C-AB4B-31C0AA11D758}" type="parTrans" cxnId="{7713B148-14ED-473A-AD7C-0817C71F1F75}">
      <dgm:prSet/>
      <dgm:spPr/>
      <dgm:t>
        <a:bodyPr/>
        <a:lstStyle/>
        <a:p>
          <a:endParaRPr lang="en-US"/>
        </a:p>
      </dgm:t>
    </dgm:pt>
    <dgm:pt modelId="{A4C54538-F7D4-4311-A51D-4E2F34EA916C}" type="sibTrans" cxnId="{7713B148-14ED-473A-AD7C-0817C71F1F75}">
      <dgm:prSet/>
      <dgm:spPr/>
      <dgm:t>
        <a:bodyPr/>
        <a:lstStyle/>
        <a:p>
          <a:endParaRPr lang="en-US" dirty="0"/>
        </a:p>
      </dgm:t>
    </dgm:pt>
    <dgm:pt modelId="{5F2EF8CF-431B-45E9-8F94-2DA9BB4297A8}">
      <dgm:prSet/>
      <dgm:spPr/>
      <dgm:t>
        <a:bodyPr/>
        <a:lstStyle/>
        <a:p>
          <a:endParaRPr lang="en-US" dirty="0"/>
        </a:p>
      </dgm:t>
    </dgm:pt>
    <dgm:pt modelId="{EF3B0539-08F0-4AEB-8B05-C7438EBEC90D}" type="parTrans" cxnId="{39A1F472-3E0B-438E-A508-FE898CEA4CB4}">
      <dgm:prSet/>
      <dgm:spPr/>
      <dgm:t>
        <a:bodyPr/>
        <a:lstStyle/>
        <a:p>
          <a:endParaRPr lang="en-US"/>
        </a:p>
      </dgm:t>
    </dgm:pt>
    <dgm:pt modelId="{E7380703-8E28-4A7A-8627-0A55F51FBAA5}" type="sibTrans" cxnId="{39A1F472-3E0B-438E-A508-FE898CEA4CB4}">
      <dgm:prSet/>
      <dgm:spPr/>
      <dgm:t>
        <a:bodyPr/>
        <a:lstStyle/>
        <a:p>
          <a:endParaRPr lang="en-US" dirty="0"/>
        </a:p>
      </dgm:t>
    </dgm:pt>
    <dgm:pt modelId="{B75DCA52-BF81-436A-AA73-2680B03C914A}">
      <dgm:prSet/>
      <dgm:spPr/>
      <dgm:t>
        <a:bodyPr/>
        <a:lstStyle/>
        <a:p>
          <a:endParaRPr lang="en-US" dirty="0"/>
        </a:p>
      </dgm:t>
    </dgm:pt>
    <dgm:pt modelId="{3FDC77C7-42D0-4118-88A1-C82C79A4EA03}" type="parTrans" cxnId="{FA4B331D-E821-4BC7-84CC-523B6B28A5B8}">
      <dgm:prSet/>
      <dgm:spPr/>
      <dgm:t>
        <a:bodyPr/>
        <a:lstStyle/>
        <a:p>
          <a:endParaRPr lang="en-US"/>
        </a:p>
      </dgm:t>
    </dgm:pt>
    <dgm:pt modelId="{897CAD2D-F73B-470D-B77D-BCB32DA560D4}" type="sibTrans" cxnId="{FA4B331D-E821-4BC7-84CC-523B6B28A5B8}">
      <dgm:prSet/>
      <dgm:spPr/>
      <dgm:t>
        <a:bodyPr/>
        <a:lstStyle/>
        <a:p>
          <a:endParaRPr lang="en-US" dirty="0"/>
        </a:p>
      </dgm:t>
    </dgm:pt>
    <dgm:pt modelId="{39148D83-4879-4E9B-AE84-10D20CF147C3}">
      <dgm:prSet/>
      <dgm:spPr/>
      <dgm:t>
        <a:bodyPr/>
        <a:lstStyle/>
        <a:p>
          <a:endParaRPr lang="en-US" dirty="0"/>
        </a:p>
      </dgm:t>
    </dgm:pt>
    <dgm:pt modelId="{0648DC5F-1B7B-4F70-B147-70F19C532AA1}" type="parTrans" cxnId="{14F13E80-1149-4A0F-A4B5-58EAF15ECA23}">
      <dgm:prSet/>
      <dgm:spPr/>
      <dgm:t>
        <a:bodyPr/>
        <a:lstStyle/>
        <a:p>
          <a:endParaRPr lang="en-US"/>
        </a:p>
      </dgm:t>
    </dgm:pt>
    <dgm:pt modelId="{901D3EC9-C2CB-4B80-BFE1-3F4CF8FDB584}" type="sibTrans" cxnId="{14F13E80-1149-4A0F-A4B5-58EAF15ECA23}">
      <dgm:prSet/>
      <dgm:spPr/>
      <dgm:t>
        <a:bodyPr/>
        <a:lstStyle/>
        <a:p>
          <a:endParaRPr lang="en-US" dirty="0"/>
        </a:p>
      </dgm:t>
    </dgm:pt>
    <dgm:pt modelId="{579EF5EA-2842-4ADF-99C3-1421009C0FB3}" type="pres">
      <dgm:prSet presAssocID="{F782ACB2-4612-4553-92E3-6A48A4C26154}" presName="cycle" presStyleCnt="0">
        <dgm:presLayoutVars>
          <dgm:dir/>
          <dgm:resizeHandles val="exact"/>
        </dgm:presLayoutVars>
      </dgm:prSet>
      <dgm:spPr/>
    </dgm:pt>
    <dgm:pt modelId="{E2BDA289-9E7F-43D2-8E8A-C602380955F6}" type="pres">
      <dgm:prSet presAssocID="{9A1F1B22-1A75-4833-B4FC-5FEA5518B765}" presName="node" presStyleLbl="node1" presStyleIdx="0" presStyleCnt="48">
        <dgm:presLayoutVars>
          <dgm:bulletEnabled val="1"/>
        </dgm:presLayoutVars>
      </dgm:prSet>
      <dgm:spPr/>
    </dgm:pt>
    <dgm:pt modelId="{4B717A0F-8771-4A45-B6AA-FD732A724C9E}" type="pres">
      <dgm:prSet presAssocID="{32453084-7F49-49B4-89FA-E306CC4C9552}" presName="sibTrans" presStyleLbl="sibTrans2D1" presStyleIdx="0" presStyleCnt="48"/>
      <dgm:spPr/>
    </dgm:pt>
    <dgm:pt modelId="{218F701D-8780-41D0-BCC2-CE1F9EE4B4A8}" type="pres">
      <dgm:prSet presAssocID="{32453084-7F49-49B4-89FA-E306CC4C9552}" presName="connectorText" presStyleLbl="sibTrans2D1" presStyleIdx="0" presStyleCnt="48"/>
      <dgm:spPr/>
    </dgm:pt>
    <dgm:pt modelId="{FD731FF4-9760-4231-AA26-446560B181EB}" type="pres">
      <dgm:prSet presAssocID="{9C07C544-A240-4FE5-8E59-C412CDCC06A5}" presName="node" presStyleLbl="node1" presStyleIdx="1" presStyleCnt="48">
        <dgm:presLayoutVars>
          <dgm:bulletEnabled val="1"/>
        </dgm:presLayoutVars>
      </dgm:prSet>
      <dgm:spPr/>
    </dgm:pt>
    <dgm:pt modelId="{A6A09441-8928-4DD4-965E-ACD6B5489F63}" type="pres">
      <dgm:prSet presAssocID="{DA7FF8DD-13B0-4AAC-B0D2-E9BC2FABA4D6}" presName="sibTrans" presStyleLbl="sibTrans2D1" presStyleIdx="1" presStyleCnt="48"/>
      <dgm:spPr/>
    </dgm:pt>
    <dgm:pt modelId="{C46B9099-149F-4D79-B1D7-B378097F05F4}" type="pres">
      <dgm:prSet presAssocID="{DA7FF8DD-13B0-4AAC-B0D2-E9BC2FABA4D6}" presName="connectorText" presStyleLbl="sibTrans2D1" presStyleIdx="1" presStyleCnt="48"/>
      <dgm:spPr/>
    </dgm:pt>
    <dgm:pt modelId="{5A44537F-E502-484A-B54C-161A75387D52}" type="pres">
      <dgm:prSet presAssocID="{5D2C154A-692A-44E2-A041-B9F19C43FEF2}" presName="node" presStyleLbl="node1" presStyleIdx="2" presStyleCnt="48">
        <dgm:presLayoutVars>
          <dgm:bulletEnabled val="1"/>
        </dgm:presLayoutVars>
      </dgm:prSet>
      <dgm:spPr/>
    </dgm:pt>
    <dgm:pt modelId="{BCCD1735-3374-4721-BEF9-11CCD9A2DD48}" type="pres">
      <dgm:prSet presAssocID="{1A0C354F-E76C-464E-99A7-D2B04C140783}" presName="sibTrans" presStyleLbl="sibTrans2D1" presStyleIdx="2" presStyleCnt="48"/>
      <dgm:spPr/>
    </dgm:pt>
    <dgm:pt modelId="{5207087E-FC7B-4DE7-941A-D0D7D77D43CA}" type="pres">
      <dgm:prSet presAssocID="{1A0C354F-E76C-464E-99A7-D2B04C140783}" presName="connectorText" presStyleLbl="sibTrans2D1" presStyleIdx="2" presStyleCnt="48"/>
      <dgm:spPr/>
    </dgm:pt>
    <dgm:pt modelId="{B0608ED5-E7DC-4C39-8859-B8C85F521F9C}" type="pres">
      <dgm:prSet presAssocID="{536B3E92-95AA-4297-BDB8-F29269D6299E}" presName="node" presStyleLbl="node1" presStyleIdx="3" presStyleCnt="48">
        <dgm:presLayoutVars>
          <dgm:bulletEnabled val="1"/>
        </dgm:presLayoutVars>
      </dgm:prSet>
      <dgm:spPr/>
    </dgm:pt>
    <dgm:pt modelId="{E212FFF4-9223-45FB-8A97-08FC78EC227F}" type="pres">
      <dgm:prSet presAssocID="{8AE02D32-89F4-4BA1-BFB8-062B90AF7C26}" presName="sibTrans" presStyleLbl="sibTrans2D1" presStyleIdx="3" presStyleCnt="48"/>
      <dgm:spPr/>
    </dgm:pt>
    <dgm:pt modelId="{1FA59E5A-50A4-47E4-96D2-6EF9AAAC1164}" type="pres">
      <dgm:prSet presAssocID="{8AE02D32-89F4-4BA1-BFB8-062B90AF7C26}" presName="connectorText" presStyleLbl="sibTrans2D1" presStyleIdx="3" presStyleCnt="48"/>
      <dgm:spPr/>
    </dgm:pt>
    <dgm:pt modelId="{3B48658E-4174-41EC-ADC5-04F09B98E8AE}" type="pres">
      <dgm:prSet presAssocID="{9767C2C5-7A9B-4BF9-AEDC-08BB61E68CEC}" presName="node" presStyleLbl="node1" presStyleIdx="4" presStyleCnt="48">
        <dgm:presLayoutVars>
          <dgm:bulletEnabled val="1"/>
        </dgm:presLayoutVars>
      </dgm:prSet>
      <dgm:spPr/>
    </dgm:pt>
    <dgm:pt modelId="{7E28017C-69F1-4CCF-A6D7-885616A2628E}" type="pres">
      <dgm:prSet presAssocID="{5DE56BE3-5DC5-48D1-BB0A-6EB62A83E2E3}" presName="sibTrans" presStyleLbl="sibTrans2D1" presStyleIdx="4" presStyleCnt="48"/>
      <dgm:spPr/>
    </dgm:pt>
    <dgm:pt modelId="{DEE6E533-E546-47B9-9D29-1053972B7A59}" type="pres">
      <dgm:prSet presAssocID="{5DE56BE3-5DC5-48D1-BB0A-6EB62A83E2E3}" presName="connectorText" presStyleLbl="sibTrans2D1" presStyleIdx="4" presStyleCnt="48"/>
      <dgm:spPr/>
    </dgm:pt>
    <dgm:pt modelId="{4B6FF1D5-139C-4A9E-BE2A-C9C2976A9B90}" type="pres">
      <dgm:prSet presAssocID="{29610E26-1393-448B-8FD6-78061450B16B}" presName="node" presStyleLbl="node1" presStyleIdx="5" presStyleCnt="48">
        <dgm:presLayoutVars>
          <dgm:bulletEnabled val="1"/>
        </dgm:presLayoutVars>
      </dgm:prSet>
      <dgm:spPr/>
    </dgm:pt>
    <dgm:pt modelId="{E231C36B-28CA-4A1A-A65A-7FC8C917C670}" type="pres">
      <dgm:prSet presAssocID="{4E475F1B-56A2-420F-8D83-9A7AC5B9161D}" presName="sibTrans" presStyleLbl="sibTrans2D1" presStyleIdx="5" presStyleCnt="48"/>
      <dgm:spPr/>
    </dgm:pt>
    <dgm:pt modelId="{0F935747-2475-4B54-A4BD-D00DA4235B83}" type="pres">
      <dgm:prSet presAssocID="{4E475F1B-56A2-420F-8D83-9A7AC5B9161D}" presName="connectorText" presStyleLbl="sibTrans2D1" presStyleIdx="5" presStyleCnt="48"/>
      <dgm:spPr/>
    </dgm:pt>
    <dgm:pt modelId="{5955EC28-6A5B-4854-97FD-56BF004F7A93}" type="pres">
      <dgm:prSet presAssocID="{59F5D80D-D394-4DA8-B1EE-BFD2C35E8698}" presName="node" presStyleLbl="node1" presStyleIdx="6" presStyleCnt="48">
        <dgm:presLayoutVars>
          <dgm:bulletEnabled val="1"/>
        </dgm:presLayoutVars>
      </dgm:prSet>
      <dgm:spPr/>
    </dgm:pt>
    <dgm:pt modelId="{7418C013-9F65-49B4-8AB4-02A8A7E8B2B1}" type="pres">
      <dgm:prSet presAssocID="{A4FDAD97-0EA5-45C9-8762-1408CDFC1A27}" presName="sibTrans" presStyleLbl="sibTrans2D1" presStyleIdx="6" presStyleCnt="48"/>
      <dgm:spPr/>
    </dgm:pt>
    <dgm:pt modelId="{DCCECA40-1E8E-4612-B823-692DCCBD1EA3}" type="pres">
      <dgm:prSet presAssocID="{A4FDAD97-0EA5-45C9-8762-1408CDFC1A27}" presName="connectorText" presStyleLbl="sibTrans2D1" presStyleIdx="6" presStyleCnt="48"/>
      <dgm:spPr/>
    </dgm:pt>
    <dgm:pt modelId="{C8C314CB-BC52-4B5D-9A9E-2549904458B0}" type="pres">
      <dgm:prSet presAssocID="{1BD29E34-8916-45A9-80A6-58C4AB44DFF5}" presName="node" presStyleLbl="node1" presStyleIdx="7" presStyleCnt="48">
        <dgm:presLayoutVars>
          <dgm:bulletEnabled val="1"/>
        </dgm:presLayoutVars>
      </dgm:prSet>
      <dgm:spPr/>
    </dgm:pt>
    <dgm:pt modelId="{8D184F9F-78A9-45D9-9804-0F8032DE26A6}" type="pres">
      <dgm:prSet presAssocID="{25DF600C-192F-49B2-930A-B89C27D1471E}" presName="sibTrans" presStyleLbl="sibTrans2D1" presStyleIdx="7" presStyleCnt="48"/>
      <dgm:spPr/>
    </dgm:pt>
    <dgm:pt modelId="{C8C1E075-9C61-4E77-BBAB-A2307E2F9662}" type="pres">
      <dgm:prSet presAssocID="{25DF600C-192F-49B2-930A-B89C27D1471E}" presName="connectorText" presStyleLbl="sibTrans2D1" presStyleIdx="7" presStyleCnt="48"/>
      <dgm:spPr/>
    </dgm:pt>
    <dgm:pt modelId="{18E08B15-C0D9-4DCD-9841-29CB326A1D96}" type="pres">
      <dgm:prSet presAssocID="{BCD4B6D1-2E17-4359-A953-212A9B519E85}" presName="node" presStyleLbl="node1" presStyleIdx="8" presStyleCnt="48">
        <dgm:presLayoutVars>
          <dgm:bulletEnabled val="1"/>
        </dgm:presLayoutVars>
      </dgm:prSet>
      <dgm:spPr/>
    </dgm:pt>
    <dgm:pt modelId="{7D136A40-4E7A-4E9A-9C18-C15FEB3E9255}" type="pres">
      <dgm:prSet presAssocID="{EAE485E3-A2DC-422A-B964-163E72C7D527}" presName="sibTrans" presStyleLbl="sibTrans2D1" presStyleIdx="8" presStyleCnt="48"/>
      <dgm:spPr/>
    </dgm:pt>
    <dgm:pt modelId="{6C5B256C-6505-4283-9CD0-6230D6E52DC7}" type="pres">
      <dgm:prSet presAssocID="{EAE485E3-A2DC-422A-B964-163E72C7D527}" presName="connectorText" presStyleLbl="sibTrans2D1" presStyleIdx="8" presStyleCnt="48"/>
      <dgm:spPr/>
    </dgm:pt>
    <dgm:pt modelId="{09497094-52B8-416E-9902-37FB4C94E7F2}" type="pres">
      <dgm:prSet presAssocID="{57830796-B9E1-440E-A924-530949252A0A}" presName="node" presStyleLbl="node1" presStyleIdx="9" presStyleCnt="48">
        <dgm:presLayoutVars>
          <dgm:bulletEnabled val="1"/>
        </dgm:presLayoutVars>
      </dgm:prSet>
      <dgm:spPr/>
    </dgm:pt>
    <dgm:pt modelId="{260B842C-BA56-4835-9181-EEB1DAD49F6C}" type="pres">
      <dgm:prSet presAssocID="{672359C6-6889-48DE-9B06-BCF13E50CF81}" presName="sibTrans" presStyleLbl="sibTrans2D1" presStyleIdx="9" presStyleCnt="48"/>
      <dgm:spPr/>
    </dgm:pt>
    <dgm:pt modelId="{9195B8AE-7F75-4B45-A773-A3DB3F151B7F}" type="pres">
      <dgm:prSet presAssocID="{672359C6-6889-48DE-9B06-BCF13E50CF81}" presName="connectorText" presStyleLbl="sibTrans2D1" presStyleIdx="9" presStyleCnt="48"/>
      <dgm:spPr/>
    </dgm:pt>
    <dgm:pt modelId="{07EB8474-810E-4E8A-BE93-02F62BBDD45D}" type="pres">
      <dgm:prSet presAssocID="{9EC183D0-3CE1-4A18-882B-49A4F305FE23}" presName="node" presStyleLbl="node1" presStyleIdx="10" presStyleCnt="48">
        <dgm:presLayoutVars>
          <dgm:bulletEnabled val="1"/>
        </dgm:presLayoutVars>
      </dgm:prSet>
      <dgm:spPr/>
    </dgm:pt>
    <dgm:pt modelId="{ADC3AC42-E194-4C29-8A28-ABEC2168A2B9}" type="pres">
      <dgm:prSet presAssocID="{FC636A7A-CAD8-4393-9B2E-188CE112CD10}" presName="sibTrans" presStyleLbl="sibTrans2D1" presStyleIdx="10" presStyleCnt="48"/>
      <dgm:spPr/>
    </dgm:pt>
    <dgm:pt modelId="{FFA97E59-6B24-429C-9B6D-8968FB096363}" type="pres">
      <dgm:prSet presAssocID="{FC636A7A-CAD8-4393-9B2E-188CE112CD10}" presName="connectorText" presStyleLbl="sibTrans2D1" presStyleIdx="10" presStyleCnt="48"/>
      <dgm:spPr/>
    </dgm:pt>
    <dgm:pt modelId="{38A7A843-117D-4A8F-B652-3F637D1BA054}" type="pres">
      <dgm:prSet presAssocID="{1BCBAE4C-8C90-4307-A8B1-A7F25B803D11}" presName="node" presStyleLbl="node1" presStyleIdx="11" presStyleCnt="48">
        <dgm:presLayoutVars>
          <dgm:bulletEnabled val="1"/>
        </dgm:presLayoutVars>
      </dgm:prSet>
      <dgm:spPr/>
    </dgm:pt>
    <dgm:pt modelId="{24192AE1-AC5A-408F-93E2-35778550FA02}" type="pres">
      <dgm:prSet presAssocID="{9E68FA1B-32E4-4D3A-BDA9-F245DF7037EF}" presName="sibTrans" presStyleLbl="sibTrans2D1" presStyleIdx="11" presStyleCnt="48"/>
      <dgm:spPr/>
    </dgm:pt>
    <dgm:pt modelId="{9DB23D75-0980-4D96-93A1-727F2883C95B}" type="pres">
      <dgm:prSet presAssocID="{9E68FA1B-32E4-4D3A-BDA9-F245DF7037EF}" presName="connectorText" presStyleLbl="sibTrans2D1" presStyleIdx="11" presStyleCnt="48"/>
      <dgm:spPr/>
    </dgm:pt>
    <dgm:pt modelId="{8B74F080-8313-4728-B1E9-D87A06E9E800}" type="pres">
      <dgm:prSet presAssocID="{05F9165C-A234-4634-B1A7-DCB7BA68D40C}" presName="node" presStyleLbl="node1" presStyleIdx="12" presStyleCnt="48">
        <dgm:presLayoutVars>
          <dgm:bulletEnabled val="1"/>
        </dgm:presLayoutVars>
      </dgm:prSet>
      <dgm:spPr/>
    </dgm:pt>
    <dgm:pt modelId="{99F13AA2-4621-4753-B0A6-6FC776CD84C9}" type="pres">
      <dgm:prSet presAssocID="{68C3C81B-18E8-41C4-BFC6-2C443E6EE655}" presName="sibTrans" presStyleLbl="sibTrans2D1" presStyleIdx="12" presStyleCnt="48"/>
      <dgm:spPr/>
    </dgm:pt>
    <dgm:pt modelId="{475F5446-5D8A-42DC-B2B6-79D834AEB429}" type="pres">
      <dgm:prSet presAssocID="{68C3C81B-18E8-41C4-BFC6-2C443E6EE655}" presName="connectorText" presStyleLbl="sibTrans2D1" presStyleIdx="12" presStyleCnt="48"/>
      <dgm:spPr/>
    </dgm:pt>
    <dgm:pt modelId="{C238A059-EBCB-4E8A-9C70-350A7112246D}" type="pres">
      <dgm:prSet presAssocID="{8F63D31F-83CD-4DB9-A0F4-0D259C5817DB}" presName="node" presStyleLbl="node1" presStyleIdx="13" presStyleCnt="48">
        <dgm:presLayoutVars>
          <dgm:bulletEnabled val="1"/>
        </dgm:presLayoutVars>
      </dgm:prSet>
      <dgm:spPr/>
    </dgm:pt>
    <dgm:pt modelId="{212C9A88-24C2-4EF4-87D7-A81CF4BE3FA0}" type="pres">
      <dgm:prSet presAssocID="{A4F909E9-C1CF-4770-B928-FEF6E41B5333}" presName="sibTrans" presStyleLbl="sibTrans2D1" presStyleIdx="13" presStyleCnt="48"/>
      <dgm:spPr/>
    </dgm:pt>
    <dgm:pt modelId="{6E753D97-6691-46AF-88CF-60F766A84A1F}" type="pres">
      <dgm:prSet presAssocID="{A4F909E9-C1CF-4770-B928-FEF6E41B5333}" presName="connectorText" presStyleLbl="sibTrans2D1" presStyleIdx="13" presStyleCnt="48"/>
      <dgm:spPr/>
    </dgm:pt>
    <dgm:pt modelId="{FA3F2989-2837-4DF6-B22E-22C68B74BA10}" type="pres">
      <dgm:prSet presAssocID="{F001FD18-B1D7-4F34-A7E1-10B3A14FEF0D}" presName="node" presStyleLbl="node1" presStyleIdx="14" presStyleCnt="48">
        <dgm:presLayoutVars>
          <dgm:bulletEnabled val="1"/>
        </dgm:presLayoutVars>
      </dgm:prSet>
      <dgm:spPr/>
    </dgm:pt>
    <dgm:pt modelId="{15716786-4673-40EB-986D-12C422D02B97}" type="pres">
      <dgm:prSet presAssocID="{59F6F98C-7F28-44B6-AA26-C56ABFEA206B}" presName="sibTrans" presStyleLbl="sibTrans2D1" presStyleIdx="14" presStyleCnt="48"/>
      <dgm:spPr/>
    </dgm:pt>
    <dgm:pt modelId="{3A6E871C-7643-432C-BA91-2EA3E7F745CE}" type="pres">
      <dgm:prSet presAssocID="{59F6F98C-7F28-44B6-AA26-C56ABFEA206B}" presName="connectorText" presStyleLbl="sibTrans2D1" presStyleIdx="14" presStyleCnt="48"/>
      <dgm:spPr/>
    </dgm:pt>
    <dgm:pt modelId="{E7F9412A-75FE-4263-8476-D8B02CF380F3}" type="pres">
      <dgm:prSet presAssocID="{5F8AB2A9-0DCE-42A5-8039-31C151CDBC91}" presName="node" presStyleLbl="node1" presStyleIdx="15" presStyleCnt="48">
        <dgm:presLayoutVars>
          <dgm:bulletEnabled val="1"/>
        </dgm:presLayoutVars>
      </dgm:prSet>
      <dgm:spPr/>
    </dgm:pt>
    <dgm:pt modelId="{C56F56FD-84C6-4D21-967A-719399DE2081}" type="pres">
      <dgm:prSet presAssocID="{64CB26BA-1509-422C-B1F7-93A921D3337E}" presName="sibTrans" presStyleLbl="sibTrans2D1" presStyleIdx="15" presStyleCnt="48"/>
      <dgm:spPr/>
    </dgm:pt>
    <dgm:pt modelId="{87FF38F8-EEE0-4803-AB19-2605759EE272}" type="pres">
      <dgm:prSet presAssocID="{64CB26BA-1509-422C-B1F7-93A921D3337E}" presName="connectorText" presStyleLbl="sibTrans2D1" presStyleIdx="15" presStyleCnt="48"/>
      <dgm:spPr/>
    </dgm:pt>
    <dgm:pt modelId="{430AD93E-9CDA-40BE-8BB8-B35AB1DDED73}" type="pres">
      <dgm:prSet presAssocID="{7D49664A-84DE-42F7-9866-9BFD9F3DDC7A}" presName="node" presStyleLbl="node1" presStyleIdx="16" presStyleCnt="48">
        <dgm:presLayoutVars>
          <dgm:bulletEnabled val="1"/>
        </dgm:presLayoutVars>
      </dgm:prSet>
      <dgm:spPr/>
    </dgm:pt>
    <dgm:pt modelId="{D3BDAC4B-F2DB-44A0-907D-A108463FB1C3}" type="pres">
      <dgm:prSet presAssocID="{BAC2B8D5-2C5B-4AE8-BBDD-D8E76DCD8C2E}" presName="sibTrans" presStyleLbl="sibTrans2D1" presStyleIdx="16" presStyleCnt="48"/>
      <dgm:spPr/>
    </dgm:pt>
    <dgm:pt modelId="{5B2F39AC-1722-4B2A-8F41-3B9574CC55A3}" type="pres">
      <dgm:prSet presAssocID="{BAC2B8D5-2C5B-4AE8-BBDD-D8E76DCD8C2E}" presName="connectorText" presStyleLbl="sibTrans2D1" presStyleIdx="16" presStyleCnt="48"/>
      <dgm:spPr/>
    </dgm:pt>
    <dgm:pt modelId="{EB66E90A-B112-40E2-B773-B1A59659C6EB}" type="pres">
      <dgm:prSet presAssocID="{39148D83-4879-4E9B-AE84-10D20CF147C3}" presName="node" presStyleLbl="node1" presStyleIdx="17" presStyleCnt="48">
        <dgm:presLayoutVars>
          <dgm:bulletEnabled val="1"/>
        </dgm:presLayoutVars>
      </dgm:prSet>
      <dgm:spPr/>
    </dgm:pt>
    <dgm:pt modelId="{CBD13A52-164D-4181-A713-C4AFB6DAEA44}" type="pres">
      <dgm:prSet presAssocID="{901D3EC9-C2CB-4B80-BFE1-3F4CF8FDB584}" presName="sibTrans" presStyleLbl="sibTrans2D1" presStyleIdx="17" presStyleCnt="48"/>
      <dgm:spPr/>
    </dgm:pt>
    <dgm:pt modelId="{2175C402-001B-40BA-8C7B-63F19533545A}" type="pres">
      <dgm:prSet presAssocID="{901D3EC9-C2CB-4B80-BFE1-3F4CF8FDB584}" presName="connectorText" presStyleLbl="sibTrans2D1" presStyleIdx="17" presStyleCnt="48"/>
      <dgm:spPr/>
    </dgm:pt>
    <dgm:pt modelId="{816E1FA3-2B38-45F9-AB8C-0EEB2788EE42}" type="pres">
      <dgm:prSet presAssocID="{AAACDA48-029D-447D-9AE8-BF1CB90887F8}" presName="node" presStyleLbl="node1" presStyleIdx="18" presStyleCnt="48">
        <dgm:presLayoutVars>
          <dgm:bulletEnabled val="1"/>
        </dgm:presLayoutVars>
      </dgm:prSet>
      <dgm:spPr/>
    </dgm:pt>
    <dgm:pt modelId="{3D5573F2-E421-4699-B499-E5F129AA7C1F}" type="pres">
      <dgm:prSet presAssocID="{35443D96-6A67-478A-A544-1C8155B5F62C}" presName="sibTrans" presStyleLbl="sibTrans2D1" presStyleIdx="18" presStyleCnt="48"/>
      <dgm:spPr/>
    </dgm:pt>
    <dgm:pt modelId="{561EA9DD-738C-4E13-ADB0-3CCC3950F092}" type="pres">
      <dgm:prSet presAssocID="{35443D96-6A67-478A-A544-1C8155B5F62C}" presName="connectorText" presStyleLbl="sibTrans2D1" presStyleIdx="18" presStyleCnt="48"/>
      <dgm:spPr/>
    </dgm:pt>
    <dgm:pt modelId="{1791F869-F782-403E-9EEE-8485296AB1DC}" type="pres">
      <dgm:prSet presAssocID="{C123F58B-2F00-4731-8318-EA8BAA60A69D}" presName="node" presStyleLbl="node1" presStyleIdx="19" presStyleCnt="48">
        <dgm:presLayoutVars>
          <dgm:bulletEnabled val="1"/>
        </dgm:presLayoutVars>
      </dgm:prSet>
      <dgm:spPr/>
    </dgm:pt>
    <dgm:pt modelId="{EDD308D6-556F-4E65-A02C-12C45C150755}" type="pres">
      <dgm:prSet presAssocID="{CA72D8A3-9D41-4F98-98F7-F56B1CBA674F}" presName="sibTrans" presStyleLbl="sibTrans2D1" presStyleIdx="19" presStyleCnt="48"/>
      <dgm:spPr/>
    </dgm:pt>
    <dgm:pt modelId="{0622AEEF-FEE1-41CF-A694-BB87DF404F74}" type="pres">
      <dgm:prSet presAssocID="{CA72D8A3-9D41-4F98-98F7-F56B1CBA674F}" presName="connectorText" presStyleLbl="sibTrans2D1" presStyleIdx="19" presStyleCnt="48"/>
      <dgm:spPr/>
    </dgm:pt>
    <dgm:pt modelId="{FB762D63-E97E-4D71-BE53-DE8DBC2C1724}" type="pres">
      <dgm:prSet presAssocID="{312A5487-8CD4-49FA-9CB2-6003233688EF}" presName="node" presStyleLbl="node1" presStyleIdx="20" presStyleCnt="48">
        <dgm:presLayoutVars>
          <dgm:bulletEnabled val="1"/>
        </dgm:presLayoutVars>
      </dgm:prSet>
      <dgm:spPr/>
    </dgm:pt>
    <dgm:pt modelId="{EC905E59-477F-4D62-B2EE-61B86BF0663B}" type="pres">
      <dgm:prSet presAssocID="{A241EA7C-0AE6-49DA-868A-F7E41DB8331E}" presName="sibTrans" presStyleLbl="sibTrans2D1" presStyleIdx="20" presStyleCnt="48"/>
      <dgm:spPr/>
    </dgm:pt>
    <dgm:pt modelId="{0C7C01B0-8BE9-4115-9C55-5F785CB9F95D}" type="pres">
      <dgm:prSet presAssocID="{A241EA7C-0AE6-49DA-868A-F7E41DB8331E}" presName="connectorText" presStyleLbl="sibTrans2D1" presStyleIdx="20" presStyleCnt="48"/>
      <dgm:spPr/>
    </dgm:pt>
    <dgm:pt modelId="{96947AF0-965B-4F9B-B692-11B522E20C19}" type="pres">
      <dgm:prSet presAssocID="{1597604F-E09E-4305-A881-A6C94B72922F}" presName="node" presStyleLbl="node1" presStyleIdx="21" presStyleCnt="48">
        <dgm:presLayoutVars>
          <dgm:bulletEnabled val="1"/>
        </dgm:presLayoutVars>
      </dgm:prSet>
      <dgm:spPr/>
    </dgm:pt>
    <dgm:pt modelId="{C5631367-2D87-4B2B-B2C5-CE6B323DF7FA}" type="pres">
      <dgm:prSet presAssocID="{0A68E33F-9E89-4D62-9E2C-1BD50C85F7CD}" presName="sibTrans" presStyleLbl="sibTrans2D1" presStyleIdx="21" presStyleCnt="48"/>
      <dgm:spPr/>
    </dgm:pt>
    <dgm:pt modelId="{5EB0D98E-0F20-43A6-80D5-B3B233B0809C}" type="pres">
      <dgm:prSet presAssocID="{0A68E33F-9E89-4D62-9E2C-1BD50C85F7CD}" presName="connectorText" presStyleLbl="sibTrans2D1" presStyleIdx="21" presStyleCnt="48"/>
      <dgm:spPr/>
    </dgm:pt>
    <dgm:pt modelId="{55735BFC-D4F1-4100-BCD7-BD7015A20F24}" type="pres">
      <dgm:prSet presAssocID="{2EBE9275-B468-4EB1-8E25-88D20111E7BA}" presName="node" presStyleLbl="node1" presStyleIdx="22" presStyleCnt="48">
        <dgm:presLayoutVars>
          <dgm:bulletEnabled val="1"/>
        </dgm:presLayoutVars>
      </dgm:prSet>
      <dgm:spPr/>
    </dgm:pt>
    <dgm:pt modelId="{DE861B79-D5E8-45CE-B3D7-7B4663C08343}" type="pres">
      <dgm:prSet presAssocID="{1DDDDFBA-4D76-49F6-8700-D108F438751F}" presName="sibTrans" presStyleLbl="sibTrans2D1" presStyleIdx="22" presStyleCnt="48"/>
      <dgm:spPr/>
    </dgm:pt>
    <dgm:pt modelId="{580499F6-BF8C-4CF2-8E19-422B1FEA8F54}" type="pres">
      <dgm:prSet presAssocID="{1DDDDFBA-4D76-49F6-8700-D108F438751F}" presName="connectorText" presStyleLbl="sibTrans2D1" presStyleIdx="22" presStyleCnt="48"/>
      <dgm:spPr/>
    </dgm:pt>
    <dgm:pt modelId="{B163F2E1-C224-4C1F-8BF1-B257F8DA90F1}" type="pres">
      <dgm:prSet presAssocID="{7526D0BF-45A5-478F-9A5B-EE961A48FCDF}" presName="node" presStyleLbl="node1" presStyleIdx="23" presStyleCnt="48">
        <dgm:presLayoutVars>
          <dgm:bulletEnabled val="1"/>
        </dgm:presLayoutVars>
      </dgm:prSet>
      <dgm:spPr/>
    </dgm:pt>
    <dgm:pt modelId="{28C21F8D-7890-436C-ABC3-A76D9C048DC6}" type="pres">
      <dgm:prSet presAssocID="{4DD6BCFF-384A-4E50-9E9B-FEA1467E91EE}" presName="sibTrans" presStyleLbl="sibTrans2D1" presStyleIdx="23" presStyleCnt="48"/>
      <dgm:spPr/>
    </dgm:pt>
    <dgm:pt modelId="{5D40974C-DFE4-484E-A2B9-E3E4D2DEBED9}" type="pres">
      <dgm:prSet presAssocID="{4DD6BCFF-384A-4E50-9E9B-FEA1467E91EE}" presName="connectorText" presStyleLbl="sibTrans2D1" presStyleIdx="23" presStyleCnt="48"/>
      <dgm:spPr/>
    </dgm:pt>
    <dgm:pt modelId="{B297DBDA-41C8-403B-A287-2DE0B2B2F734}" type="pres">
      <dgm:prSet presAssocID="{4391FAD7-E5E1-4ADD-BABB-49D666A6C4A7}" presName="node" presStyleLbl="node1" presStyleIdx="24" presStyleCnt="48">
        <dgm:presLayoutVars>
          <dgm:bulletEnabled val="1"/>
        </dgm:presLayoutVars>
      </dgm:prSet>
      <dgm:spPr/>
    </dgm:pt>
    <dgm:pt modelId="{6CB910F7-627A-416A-9AE0-0E9818681229}" type="pres">
      <dgm:prSet presAssocID="{B5C9AB9C-C866-47C2-B79F-DC6148AB2159}" presName="sibTrans" presStyleLbl="sibTrans2D1" presStyleIdx="24" presStyleCnt="48"/>
      <dgm:spPr/>
    </dgm:pt>
    <dgm:pt modelId="{DD733C23-EA87-4BF0-821E-87250C1EEDBA}" type="pres">
      <dgm:prSet presAssocID="{B5C9AB9C-C866-47C2-B79F-DC6148AB2159}" presName="connectorText" presStyleLbl="sibTrans2D1" presStyleIdx="24" presStyleCnt="48"/>
      <dgm:spPr/>
    </dgm:pt>
    <dgm:pt modelId="{C99B1DB8-B0AD-4FE5-84DC-CD9571D15F74}" type="pres">
      <dgm:prSet presAssocID="{DF292957-65C8-4776-85F8-AE26E3681959}" presName="node" presStyleLbl="node1" presStyleIdx="25" presStyleCnt="48">
        <dgm:presLayoutVars>
          <dgm:bulletEnabled val="1"/>
        </dgm:presLayoutVars>
      </dgm:prSet>
      <dgm:spPr/>
    </dgm:pt>
    <dgm:pt modelId="{2EBD388A-825F-4832-8A74-827A6C7E3368}" type="pres">
      <dgm:prSet presAssocID="{2B571596-2306-4648-89E7-BD54FEF25627}" presName="sibTrans" presStyleLbl="sibTrans2D1" presStyleIdx="25" presStyleCnt="48"/>
      <dgm:spPr/>
    </dgm:pt>
    <dgm:pt modelId="{2B64C12D-7C38-4E3C-BB67-21E0181FD51F}" type="pres">
      <dgm:prSet presAssocID="{2B571596-2306-4648-89E7-BD54FEF25627}" presName="connectorText" presStyleLbl="sibTrans2D1" presStyleIdx="25" presStyleCnt="48"/>
      <dgm:spPr/>
    </dgm:pt>
    <dgm:pt modelId="{54435782-E9E7-4F85-8EE9-B762378628C5}" type="pres">
      <dgm:prSet presAssocID="{BA244016-B941-46B9-B2A4-AA50A300C9B1}" presName="node" presStyleLbl="node1" presStyleIdx="26" presStyleCnt="48">
        <dgm:presLayoutVars>
          <dgm:bulletEnabled val="1"/>
        </dgm:presLayoutVars>
      </dgm:prSet>
      <dgm:spPr/>
    </dgm:pt>
    <dgm:pt modelId="{2EA5A0E0-D734-4B00-A1FA-65E8CB15031C}" type="pres">
      <dgm:prSet presAssocID="{12ED0D91-6CB8-4B92-ABBE-16130FA2E610}" presName="sibTrans" presStyleLbl="sibTrans2D1" presStyleIdx="26" presStyleCnt="48"/>
      <dgm:spPr/>
    </dgm:pt>
    <dgm:pt modelId="{3966764B-E5F3-4CFC-A881-5984C06723CB}" type="pres">
      <dgm:prSet presAssocID="{12ED0D91-6CB8-4B92-ABBE-16130FA2E610}" presName="connectorText" presStyleLbl="sibTrans2D1" presStyleIdx="26" presStyleCnt="48"/>
      <dgm:spPr/>
    </dgm:pt>
    <dgm:pt modelId="{CDE86F57-8E75-4885-99A7-4D78278841E9}" type="pres">
      <dgm:prSet presAssocID="{ED3E6817-CA99-4A92-9672-7767C60D3AFC}" presName="node" presStyleLbl="node1" presStyleIdx="27" presStyleCnt="48">
        <dgm:presLayoutVars>
          <dgm:bulletEnabled val="1"/>
        </dgm:presLayoutVars>
      </dgm:prSet>
      <dgm:spPr/>
    </dgm:pt>
    <dgm:pt modelId="{A0769171-C666-4FF2-B3B0-56A5612FFB02}" type="pres">
      <dgm:prSet presAssocID="{74E4A9B3-3139-47CD-AD62-A42D0EB3995C}" presName="sibTrans" presStyleLbl="sibTrans2D1" presStyleIdx="27" presStyleCnt="48"/>
      <dgm:spPr/>
    </dgm:pt>
    <dgm:pt modelId="{7B2C094D-5B84-400D-88A5-467C86404646}" type="pres">
      <dgm:prSet presAssocID="{74E4A9B3-3139-47CD-AD62-A42D0EB3995C}" presName="connectorText" presStyleLbl="sibTrans2D1" presStyleIdx="27" presStyleCnt="48"/>
      <dgm:spPr/>
    </dgm:pt>
    <dgm:pt modelId="{9DEC7CBC-8051-4551-94AA-2377EFF8A353}" type="pres">
      <dgm:prSet presAssocID="{A26368B7-1095-4A58-BFE6-7B8629CCDB76}" presName="node" presStyleLbl="node1" presStyleIdx="28" presStyleCnt="48">
        <dgm:presLayoutVars>
          <dgm:bulletEnabled val="1"/>
        </dgm:presLayoutVars>
      </dgm:prSet>
      <dgm:spPr/>
    </dgm:pt>
    <dgm:pt modelId="{83D03F91-A8FE-4A56-A9F0-21F8696B64A1}" type="pres">
      <dgm:prSet presAssocID="{69DBDE16-2128-423C-AB04-D3C2C0881A38}" presName="sibTrans" presStyleLbl="sibTrans2D1" presStyleIdx="28" presStyleCnt="48"/>
      <dgm:spPr/>
    </dgm:pt>
    <dgm:pt modelId="{A52815B2-9F64-4E57-9CA8-0D6C5ACB4DE9}" type="pres">
      <dgm:prSet presAssocID="{69DBDE16-2128-423C-AB04-D3C2C0881A38}" presName="connectorText" presStyleLbl="sibTrans2D1" presStyleIdx="28" presStyleCnt="48"/>
      <dgm:spPr/>
    </dgm:pt>
    <dgm:pt modelId="{D9F7CAE3-C01B-4758-A92D-BE4DEABF1CC9}" type="pres">
      <dgm:prSet presAssocID="{B2133BDF-4000-4B5B-AE40-987170B1B61F}" presName="node" presStyleLbl="node1" presStyleIdx="29" presStyleCnt="48">
        <dgm:presLayoutVars>
          <dgm:bulletEnabled val="1"/>
        </dgm:presLayoutVars>
      </dgm:prSet>
      <dgm:spPr/>
    </dgm:pt>
    <dgm:pt modelId="{6FDF4861-3D9E-4C44-8A76-CB261CA08A3D}" type="pres">
      <dgm:prSet presAssocID="{F8A8AFFD-E262-4C58-84FA-CA9933DA9A32}" presName="sibTrans" presStyleLbl="sibTrans2D1" presStyleIdx="29" presStyleCnt="48"/>
      <dgm:spPr/>
    </dgm:pt>
    <dgm:pt modelId="{852FF442-59AB-47FA-976D-352D933D04DA}" type="pres">
      <dgm:prSet presAssocID="{F8A8AFFD-E262-4C58-84FA-CA9933DA9A32}" presName="connectorText" presStyleLbl="sibTrans2D1" presStyleIdx="29" presStyleCnt="48"/>
      <dgm:spPr/>
    </dgm:pt>
    <dgm:pt modelId="{6EBA7549-78C0-447A-A63C-4A8563F87F58}" type="pres">
      <dgm:prSet presAssocID="{56EE6181-8957-4FE0-91F7-0E7767321D74}" presName="node" presStyleLbl="node1" presStyleIdx="30" presStyleCnt="48">
        <dgm:presLayoutVars>
          <dgm:bulletEnabled val="1"/>
        </dgm:presLayoutVars>
      </dgm:prSet>
      <dgm:spPr/>
    </dgm:pt>
    <dgm:pt modelId="{F7AC09C3-F9FA-4334-9744-58F7A351FD8B}" type="pres">
      <dgm:prSet presAssocID="{D7AD315B-0060-4B2C-BA42-07A72CF0DF62}" presName="sibTrans" presStyleLbl="sibTrans2D1" presStyleIdx="30" presStyleCnt="48"/>
      <dgm:spPr/>
    </dgm:pt>
    <dgm:pt modelId="{301FE2EF-9FED-451A-9979-7EA2CEC731F6}" type="pres">
      <dgm:prSet presAssocID="{D7AD315B-0060-4B2C-BA42-07A72CF0DF62}" presName="connectorText" presStyleLbl="sibTrans2D1" presStyleIdx="30" presStyleCnt="48"/>
      <dgm:spPr/>
    </dgm:pt>
    <dgm:pt modelId="{DB7E8DCC-E9E2-41AE-8FAC-BD770394B585}" type="pres">
      <dgm:prSet presAssocID="{F82F01E0-1BCF-432A-834D-D0718C225E79}" presName="node" presStyleLbl="node1" presStyleIdx="31" presStyleCnt="48">
        <dgm:presLayoutVars>
          <dgm:bulletEnabled val="1"/>
        </dgm:presLayoutVars>
      </dgm:prSet>
      <dgm:spPr/>
    </dgm:pt>
    <dgm:pt modelId="{FC934B90-2FD7-4C78-BC82-6495CAA54F71}" type="pres">
      <dgm:prSet presAssocID="{73E57CB0-43F1-4C49-8823-A48B6805997E}" presName="sibTrans" presStyleLbl="sibTrans2D1" presStyleIdx="31" presStyleCnt="48"/>
      <dgm:spPr/>
    </dgm:pt>
    <dgm:pt modelId="{F31A80A4-265E-4576-A76C-69F7407682D5}" type="pres">
      <dgm:prSet presAssocID="{73E57CB0-43F1-4C49-8823-A48B6805997E}" presName="connectorText" presStyleLbl="sibTrans2D1" presStyleIdx="31" presStyleCnt="48"/>
      <dgm:spPr/>
    </dgm:pt>
    <dgm:pt modelId="{7FBA136C-815F-4FB3-A797-A7F155D00FEA}" type="pres">
      <dgm:prSet presAssocID="{69B5AF83-9CA8-4331-BB93-A02B0A37E7C4}" presName="node" presStyleLbl="node1" presStyleIdx="32" presStyleCnt="48">
        <dgm:presLayoutVars>
          <dgm:bulletEnabled val="1"/>
        </dgm:presLayoutVars>
      </dgm:prSet>
      <dgm:spPr/>
    </dgm:pt>
    <dgm:pt modelId="{7A5C7786-EEB7-4840-8AB2-E617DD766E4C}" type="pres">
      <dgm:prSet presAssocID="{6E35783B-B4B9-4AF3-BB68-EC2DB3060BE5}" presName="sibTrans" presStyleLbl="sibTrans2D1" presStyleIdx="32" presStyleCnt="48"/>
      <dgm:spPr/>
    </dgm:pt>
    <dgm:pt modelId="{80DBCA40-2BA0-486C-9739-9EB1943722FB}" type="pres">
      <dgm:prSet presAssocID="{6E35783B-B4B9-4AF3-BB68-EC2DB3060BE5}" presName="connectorText" presStyleLbl="sibTrans2D1" presStyleIdx="32" presStyleCnt="48"/>
      <dgm:spPr/>
    </dgm:pt>
    <dgm:pt modelId="{2B3C09D0-6E4A-4698-ADBA-7CF55040E0C7}" type="pres">
      <dgm:prSet presAssocID="{5A0D382F-1AEE-4869-A6BD-89E7CCC2BA45}" presName="node" presStyleLbl="node1" presStyleIdx="33" presStyleCnt="48">
        <dgm:presLayoutVars>
          <dgm:bulletEnabled val="1"/>
        </dgm:presLayoutVars>
      </dgm:prSet>
      <dgm:spPr/>
    </dgm:pt>
    <dgm:pt modelId="{0B3E9032-3902-463F-B436-0798A35C9EC5}" type="pres">
      <dgm:prSet presAssocID="{86E08DD8-37F0-43EA-A4C6-F12B07A372C7}" presName="sibTrans" presStyleLbl="sibTrans2D1" presStyleIdx="33" presStyleCnt="48"/>
      <dgm:spPr/>
    </dgm:pt>
    <dgm:pt modelId="{41C60BCC-727D-4ED3-BAEB-DB60AA9900A9}" type="pres">
      <dgm:prSet presAssocID="{86E08DD8-37F0-43EA-A4C6-F12B07A372C7}" presName="connectorText" presStyleLbl="sibTrans2D1" presStyleIdx="33" presStyleCnt="48"/>
      <dgm:spPr/>
    </dgm:pt>
    <dgm:pt modelId="{C6CA034B-BB5D-4252-9DC3-E07C2CEC1942}" type="pres">
      <dgm:prSet presAssocID="{6E44D217-0802-4975-8DF8-F7C136B68DB7}" presName="node" presStyleLbl="node1" presStyleIdx="34" presStyleCnt="48">
        <dgm:presLayoutVars>
          <dgm:bulletEnabled val="1"/>
        </dgm:presLayoutVars>
      </dgm:prSet>
      <dgm:spPr/>
    </dgm:pt>
    <dgm:pt modelId="{2F327EB4-0D8B-437E-BB14-A326EA173FCC}" type="pres">
      <dgm:prSet presAssocID="{873D13AE-B310-4B50-82C5-564D626D2011}" presName="sibTrans" presStyleLbl="sibTrans2D1" presStyleIdx="34" presStyleCnt="48"/>
      <dgm:spPr/>
    </dgm:pt>
    <dgm:pt modelId="{8F52B59F-72EA-4EF4-A000-71393DE3DC97}" type="pres">
      <dgm:prSet presAssocID="{873D13AE-B310-4B50-82C5-564D626D2011}" presName="connectorText" presStyleLbl="sibTrans2D1" presStyleIdx="34" presStyleCnt="48"/>
      <dgm:spPr/>
    </dgm:pt>
    <dgm:pt modelId="{F6AE7F32-FC05-4DDA-BB7B-30B31779479C}" type="pres">
      <dgm:prSet presAssocID="{59D5850F-42D1-4509-9BFE-77DA75D32FAC}" presName="node" presStyleLbl="node1" presStyleIdx="35" presStyleCnt="48">
        <dgm:presLayoutVars>
          <dgm:bulletEnabled val="1"/>
        </dgm:presLayoutVars>
      </dgm:prSet>
      <dgm:spPr/>
    </dgm:pt>
    <dgm:pt modelId="{F42AD80F-3B21-49F3-AF59-01D5F6EE69F1}" type="pres">
      <dgm:prSet presAssocID="{2B529A43-2363-4B46-911E-9D0EF25B4F36}" presName="sibTrans" presStyleLbl="sibTrans2D1" presStyleIdx="35" presStyleCnt="48"/>
      <dgm:spPr/>
    </dgm:pt>
    <dgm:pt modelId="{DFB70AE1-87B4-46C7-811D-3E9A3D4D6EC9}" type="pres">
      <dgm:prSet presAssocID="{2B529A43-2363-4B46-911E-9D0EF25B4F36}" presName="connectorText" presStyleLbl="sibTrans2D1" presStyleIdx="35" presStyleCnt="48"/>
      <dgm:spPr/>
    </dgm:pt>
    <dgm:pt modelId="{E4F5DE49-5EAA-4300-BD85-3AA32446283C}" type="pres">
      <dgm:prSet presAssocID="{9F16DEB4-2D88-4237-BB26-EE193361411A}" presName="node" presStyleLbl="node1" presStyleIdx="36" presStyleCnt="48">
        <dgm:presLayoutVars>
          <dgm:bulletEnabled val="1"/>
        </dgm:presLayoutVars>
      </dgm:prSet>
      <dgm:spPr/>
    </dgm:pt>
    <dgm:pt modelId="{57712E5B-8311-41F2-83BF-40C44B82FD56}" type="pres">
      <dgm:prSet presAssocID="{C19C4BDD-2213-41DF-A53B-E2080BDC6AC6}" presName="sibTrans" presStyleLbl="sibTrans2D1" presStyleIdx="36" presStyleCnt="48"/>
      <dgm:spPr/>
    </dgm:pt>
    <dgm:pt modelId="{2DC22DE9-0245-4601-955D-E63A8C38947B}" type="pres">
      <dgm:prSet presAssocID="{C19C4BDD-2213-41DF-A53B-E2080BDC6AC6}" presName="connectorText" presStyleLbl="sibTrans2D1" presStyleIdx="36" presStyleCnt="48"/>
      <dgm:spPr/>
    </dgm:pt>
    <dgm:pt modelId="{53824D7C-69E9-40B6-AD94-E66D57E17024}" type="pres">
      <dgm:prSet presAssocID="{5788DBF4-34B6-4C26-980E-7062BBC88091}" presName="node" presStyleLbl="node1" presStyleIdx="37" presStyleCnt="48">
        <dgm:presLayoutVars>
          <dgm:bulletEnabled val="1"/>
        </dgm:presLayoutVars>
      </dgm:prSet>
      <dgm:spPr/>
    </dgm:pt>
    <dgm:pt modelId="{4DDD9E11-A1D1-4D9F-87CF-21775FA03FD4}" type="pres">
      <dgm:prSet presAssocID="{39815DA4-6D5A-4ECF-8C2C-C40A2BB0DBA6}" presName="sibTrans" presStyleLbl="sibTrans2D1" presStyleIdx="37" presStyleCnt="48"/>
      <dgm:spPr/>
    </dgm:pt>
    <dgm:pt modelId="{F7742949-FB63-485F-95AF-5E8D1E6F236A}" type="pres">
      <dgm:prSet presAssocID="{39815DA4-6D5A-4ECF-8C2C-C40A2BB0DBA6}" presName="connectorText" presStyleLbl="sibTrans2D1" presStyleIdx="37" presStyleCnt="48"/>
      <dgm:spPr/>
    </dgm:pt>
    <dgm:pt modelId="{22041FD6-89BD-4BF2-9B99-B97F36E2E1FB}" type="pres">
      <dgm:prSet presAssocID="{644B0026-BEE6-45AC-B72A-F8BFB9EE0E82}" presName="node" presStyleLbl="node1" presStyleIdx="38" presStyleCnt="48">
        <dgm:presLayoutVars>
          <dgm:bulletEnabled val="1"/>
        </dgm:presLayoutVars>
      </dgm:prSet>
      <dgm:spPr/>
    </dgm:pt>
    <dgm:pt modelId="{B8E405CF-5FB0-4931-A03D-9BF304E6CDDA}" type="pres">
      <dgm:prSet presAssocID="{91E5E8F0-39A5-4E73-A7C8-125C237D1170}" presName="sibTrans" presStyleLbl="sibTrans2D1" presStyleIdx="38" presStyleCnt="48"/>
      <dgm:spPr/>
    </dgm:pt>
    <dgm:pt modelId="{0C0A4302-AC90-49E1-80BE-523B58A2D864}" type="pres">
      <dgm:prSet presAssocID="{91E5E8F0-39A5-4E73-A7C8-125C237D1170}" presName="connectorText" presStyleLbl="sibTrans2D1" presStyleIdx="38" presStyleCnt="48"/>
      <dgm:spPr/>
    </dgm:pt>
    <dgm:pt modelId="{4346925A-37EB-4BB6-B0D1-0007EC3DF63B}" type="pres">
      <dgm:prSet presAssocID="{A40F6EAB-2B60-4CC1-9F49-D5903D3A616E}" presName="node" presStyleLbl="node1" presStyleIdx="39" presStyleCnt="48">
        <dgm:presLayoutVars>
          <dgm:bulletEnabled val="1"/>
        </dgm:presLayoutVars>
      </dgm:prSet>
      <dgm:spPr/>
    </dgm:pt>
    <dgm:pt modelId="{7A362786-920B-4FB9-A3D5-D0E741B76071}" type="pres">
      <dgm:prSet presAssocID="{3ACAB2F6-3910-4D69-8736-C9991D30DB30}" presName="sibTrans" presStyleLbl="sibTrans2D1" presStyleIdx="39" presStyleCnt="48"/>
      <dgm:spPr/>
    </dgm:pt>
    <dgm:pt modelId="{18FB9004-C9DF-4463-A990-CE6AADD19A9A}" type="pres">
      <dgm:prSet presAssocID="{3ACAB2F6-3910-4D69-8736-C9991D30DB30}" presName="connectorText" presStyleLbl="sibTrans2D1" presStyleIdx="39" presStyleCnt="48"/>
      <dgm:spPr/>
    </dgm:pt>
    <dgm:pt modelId="{ED0F08E4-7CF4-494F-A2E4-60B90674E9D5}" type="pres">
      <dgm:prSet presAssocID="{01209924-388A-4250-B08E-117FC77350F4}" presName="node" presStyleLbl="node1" presStyleIdx="40" presStyleCnt="48">
        <dgm:presLayoutVars>
          <dgm:bulletEnabled val="1"/>
        </dgm:presLayoutVars>
      </dgm:prSet>
      <dgm:spPr/>
    </dgm:pt>
    <dgm:pt modelId="{B8AF8AA6-EDE3-46F5-804F-BE18E9CF02E9}" type="pres">
      <dgm:prSet presAssocID="{07D44A3D-B9E7-4A59-8407-0DE9361B04F4}" presName="sibTrans" presStyleLbl="sibTrans2D1" presStyleIdx="40" presStyleCnt="48"/>
      <dgm:spPr/>
    </dgm:pt>
    <dgm:pt modelId="{2A9D1CAD-CEC7-447D-AE5A-72DA9768C11C}" type="pres">
      <dgm:prSet presAssocID="{07D44A3D-B9E7-4A59-8407-0DE9361B04F4}" presName="connectorText" presStyleLbl="sibTrans2D1" presStyleIdx="40" presStyleCnt="48"/>
      <dgm:spPr/>
    </dgm:pt>
    <dgm:pt modelId="{02E2D030-8BB9-48E2-859D-55F958A2D928}" type="pres">
      <dgm:prSet presAssocID="{1CEAA633-CB89-486A-901D-BE8AE895C821}" presName="node" presStyleLbl="node1" presStyleIdx="41" presStyleCnt="48">
        <dgm:presLayoutVars>
          <dgm:bulletEnabled val="1"/>
        </dgm:presLayoutVars>
      </dgm:prSet>
      <dgm:spPr/>
    </dgm:pt>
    <dgm:pt modelId="{8125F9B4-021E-44DC-9D64-8AE485A44537}" type="pres">
      <dgm:prSet presAssocID="{EC22FD24-55FA-470B-A11F-A2C02811CC71}" presName="sibTrans" presStyleLbl="sibTrans2D1" presStyleIdx="41" presStyleCnt="48"/>
      <dgm:spPr/>
    </dgm:pt>
    <dgm:pt modelId="{5B2B383F-D5E0-430F-AB46-55791D14B3FB}" type="pres">
      <dgm:prSet presAssocID="{EC22FD24-55FA-470B-A11F-A2C02811CC71}" presName="connectorText" presStyleLbl="sibTrans2D1" presStyleIdx="41" presStyleCnt="48"/>
      <dgm:spPr/>
    </dgm:pt>
    <dgm:pt modelId="{A5474CB5-D5DA-4087-B87E-610FB42AF529}" type="pres">
      <dgm:prSet presAssocID="{5700A27C-35E2-48E3-9FD1-4CAD5F3ABE6E}" presName="node" presStyleLbl="node1" presStyleIdx="42" presStyleCnt="48">
        <dgm:presLayoutVars>
          <dgm:bulletEnabled val="1"/>
        </dgm:presLayoutVars>
      </dgm:prSet>
      <dgm:spPr/>
    </dgm:pt>
    <dgm:pt modelId="{F5E12609-AEA0-4824-8F1E-49B7A8C9D43E}" type="pres">
      <dgm:prSet presAssocID="{F2853326-F96C-4388-AFDB-4A2C4E743824}" presName="sibTrans" presStyleLbl="sibTrans2D1" presStyleIdx="42" presStyleCnt="48"/>
      <dgm:spPr/>
    </dgm:pt>
    <dgm:pt modelId="{1990E259-2037-4D19-B00A-CD6B3D2AE2E1}" type="pres">
      <dgm:prSet presAssocID="{F2853326-F96C-4388-AFDB-4A2C4E743824}" presName="connectorText" presStyleLbl="sibTrans2D1" presStyleIdx="42" presStyleCnt="48"/>
      <dgm:spPr/>
    </dgm:pt>
    <dgm:pt modelId="{558F7E47-06ED-4041-B16C-6F13A19D4245}" type="pres">
      <dgm:prSet presAssocID="{E5184F2B-2C20-4D33-94A8-E6B381F2AA89}" presName="node" presStyleLbl="node1" presStyleIdx="43" presStyleCnt="48">
        <dgm:presLayoutVars>
          <dgm:bulletEnabled val="1"/>
        </dgm:presLayoutVars>
      </dgm:prSet>
      <dgm:spPr/>
    </dgm:pt>
    <dgm:pt modelId="{1AA99294-2501-42DA-ADDA-813C2A0D167F}" type="pres">
      <dgm:prSet presAssocID="{CA1064A9-8743-41E2-AE44-DEDB5E26EACD}" presName="sibTrans" presStyleLbl="sibTrans2D1" presStyleIdx="43" presStyleCnt="48"/>
      <dgm:spPr/>
    </dgm:pt>
    <dgm:pt modelId="{B311330D-F624-44F0-90C1-566E4D2E20E6}" type="pres">
      <dgm:prSet presAssocID="{CA1064A9-8743-41E2-AE44-DEDB5E26EACD}" presName="connectorText" presStyleLbl="sibTrans2D1" presStyleIdx="43" presStyleCnt="48"/>
      <dgm:spPr/>
    </dgm:pt>
    <dgm:pt modelId="{A854D6C3-A9F6-4889-B95E-C4590598BF15}" type="pres">
      <dgm:prSet presAssocID="{19319B2C-5BDC-4EB3-A674-97A1478B545E}" presName="node" presStyleLbl="node1" presStyleIdx="44" presStyleCnt="48">
        <dgm:presLayoutVars>
          <dgm:bulletEnabled val="1"/>
        </dgm:presLayoutVars>
      </dgm:prSet>
      <dgm:spPr/>
    </dgm:pt>
    <dgm:pt modelId="{9BC14663-185B-4A89-97AE-169B3D438678}" type="pres">
      <dgm:prSet presAssocID="{B2ADDBB6-F258-45A2-8853-0F7137E8E7A9}" presName="sibTrans" presStyleLbl="sibTrans2D1" presStyleIdx="44" presStyleCnt="48"/>
      <dgm:spPr/>
    </dgm:pt>
    <dgm:pt modelId="{5BF8D29C-B7EB-4E6D-8F09-412E3D4E06C9}" type="pres">
      <dgm:prSet presAssocID="{B2ADDBB6-F258-45A2-8853-0F7137E8E7A9}" presName="connectorText" presStyleLbl="sibTrans2D1" presStyleIdx="44" presStyleCnt="48"/>
      <dgm:spPr/>
    </dgm:pt>
    <dgm:pt modelId="{891FE5C2-884F-48D0-BE0D-753E9CA204D3}" type="pres">
      <dgm:prSet presAssocID="{32DCDF77-CF91-44D2-A631-ECBBA96CD7C1}" presName="node" presStyleLbl="node1" presStyleIdx="45" presStyleCnt="48">
        <dgm:presLayoutVars>
          <dgm:bulletEnabled val="1"/>
        </dgm:presLayoutVars>
      </dgm:prSet>
      <dgm:spPr/>
    </dgm:pt>
    <dgm:pt modelId="{BDE13CD6-B50F-44ED-BD83-729ED5971995}" type="pres">
      <dgm:prSet presAssocID="{A4C54538-F7D4-4311-A51D-4E2F34EA916C}" presName="sibTrans" presStyleLbl="sibTrans2D1" presStyleIdx="45" presStyleCnt="48"/>
      <dgm:spPr/>
    </dgm:pt>
    <dgm:pt modelId="{4EAD0336-A742-42BA-B616-A9F9B8CECAB9}" type="pres">
      <dgm:prSet presAssocID="{A4C54538-F7D4-4311-A51D-4E2F34EA916C}" presName="connectorText" presStyleLbl="sibTrans2D1" presStyleIdx="45" presStyleCnt="48"/>
      <dgm:spPr/>
    </dgm:pt>
    <dgm:pt modelId="{3B7728B1-9C76-43A6-8828-2FFE1A19CD4E}" type="pres">
      <dgm:prSet presAssocID="{5F2EF8CF-431B-45E9-8F94-2DA9BB4297A8}" presName="node" presStyleLbl="node1" presStyleIdx="46" presStyleCnt="48">
        <dgm:presLayoutVars>
          <dgm:bulletEnabled val="1"/>
        </dgm:presLayoutVars>
      </dgm:prSet>
      <dgm:spPr/>
    </dgm:pt>
    <dgm:pt modelId="{FEF793BD-9F36-4B0C-B2A1-243AAED13A52}" type="pres">
      <dgm:prSet presAssocID="{E7380703-8E28-4A7A-8627-0A55F51FBAA5}" presName="sibTrans" presStyleLbl="sibTrans2D1" presStyleIdx="46" presStyleCnt="48"/>
      <dgm:spPr/>
    </dgm:pt>
    <dgm:pt modelId="{B6E66B79-90CB-4030-B64C-AB9E1EA67583}" type="pres">
      <dgm:prSet presAssocID="{E7380703-8E28-4A7A-8627-0A55F51FBAA5}" presName="connectorText" presStyleLbl="sibTrans2D1" presStyleIdx="46" presStyleCnt="48"/>
      <dgm:spPr/>
    </dgm:pt>
    <dgm:pt modelId="{CD7E4AE9-DEBF-4EF6-9A2F-51DFDE6DC483}" type="pres">
      <dgm:prSet presAssocID="{B75DCA52-BF81-436A-AA73-2680B03C914A}" presName="node" presStyleLbl="node1" presStyleIdx="47" presStyleCnt="48">
        <dgm:presLayoutVars>
          <dgm:bulletEnabled val="1"/>
        </dgm:presLayoutVars>
      </dgm:prSet>
      <dgm:spPr/>
    </dgm:pt>
    <dgm:pt modelId="{CAB56CDA-741F-426D-8FE0-AE118C809475}" type="pres">
      <dgm:prSet presAssocID="{897CAD2D-F73B-470D-B77D-BCB32DA560D4}" presName="sibTrans" presStyleLbl="sibTrans2D1" presStyleIdx="47" presStyleCnt="48"/>
      <dgm:spPr/>
    </dgm:pt>
    <dgm:pt modelId="{2B62F0BB-CB73-4B2D-A47A-2C1910C71ADC}" type="pres">
      <dgm:prSet presAssocID="{897CAD2D-F73B-470D-B77D-BCB32DA560D4}" presName="connectorText" presStyleLbl="sibTrans2D1" presStyleIdx="47" presStyleCnt="48"/>
      <dgm:spPr/>
    </dgm:pt>
  </dgm:ptLst>
  <dgm:cxnLst>
    <dgm:cxn modelId="{C4BD4C02-3340-4A55-87C9-A01518E8D260}" type="presOf" srcId="{1597604F-E09E-4305-A881-A6C94B72922F}" destId="{96947AF0-965B-4F9B-B692-11B522E20C19}" srcOrd="0" destOrd="0" presId="urn:microsoft.com/office/officeart/2005/8/layout/cycle2"/>
    <dgm:cxn modelId="{69058F05-2218-4EDD-93F2-0737CE4E0399}" type="presOf" srcId="{8AE02D32-89F4-4BA1-BFB8-062B90AF7C26}" destId="{1FA59E5A-50A4-47E4-96D2-6EF9AAAC1164}" srcOrd="1" destOrd="0" presId="urn:microsoft.com/office/officeart/2005/8/layout/cycle2"/>
    <dgm:cxn modelId="{B92B6E08-D3F8-4E6E-9005-3AB407B5CBF7}" type="presOf" srcId="{DA7FF8DD-13B0-4AAC-B0D2-E9BC2FABA4D6}" destId="{C46B9099-149F-4D79-B1D7-B378097F05F4}" srcOrd="1" destOrd="0" presId="urn:microsoft.com/office/officeart/2005/8/layout/cycle2"/>
    <dgm:cxn modelId="{D833930C-4A06-4887-8876-B6D9DF51EB00}" type="presOf" srcId="{86E08DD8-37F0-43EA-A4C6-F12B07A372C7}" destId="{0B3E9032-3902-463F-B436-0798A35C9EC5}" srcOrd="0" destOrd="0" presId="urn:microsoft.com/office/officeart/2005/8/layout/cycle2"/>
    <dgm:cxn modelId="{E179CB0E-BE4D-4A6A-98A0-6FCA14117ACB}" type="presOf" srcId="{CA72D8A3-9D41-4F98-98F7-F56B1CBA674F}" destId="{EDD308D6-556F-4E65-A02C-12C45C150755}" srcOrd="0" destOrd="0" presId="urn:microsoft.com/office/officeart/2005/8/layout/cycle2"/>
    <dgm:cxn modelId="{9F84740F-F370-49CF-9DFC-E3355DD010C1}" type="presOf" srcId="{01209924-388A-4250-B08E-117FC77350F4}" destId="{ED0F08E4-7CF4-494F-A2E4-60B90674E9D5}" srcOrd="0" destOrd="0" presId="urn:microsoft.com/office/officeart/2005/8/layout/cycle2"/>
    <dgm:cxn modelId="{E319CD11-DA9C-4216-8A1C-BFC767C69980}" srcId="{F782ACB2-4612-4553-92E3-6A48A4C26154}" destId="{5700A27C-35E2-48E3-9FD1-4CAD5F3ABE6E}" srcOrd="42" destOrd="0" parTransId="{7CEEA0C1-E05C-4187-B6CD-7F9A41B7F762}" sibTransId="{F2853326-F96C-4388-AFDB-4A2C4E743824}"/>
    <dgm:cxn modelId="{E4112D13-A8DF-44F6-B497-ADF6F4D57D3C}" type="presOf" srcId="{BAC2B8D5-2C5B-4AE8-BBDD-D8E76DCD8C2E}" destId="{5B2F39AC-1722-4B2A-8F41-3B9574CC55A3}" srcOrd="1" destOrd="0" presId="urn:microsoft.com/office/officeart/2005/8/layout/cycle2"/>
    <dgm:cxn modelId="{B24CC813-A6F8-4D05-B2EA-64477B90479A}" type="presOf" srcId="{5F8AB2A9-0DCE-42A5-8039-31C151CDBC91}" destId="{E7F9412A-75FE-4263-8476-D8B02CF380F3}" srcOrd="0" destOrd="0" presId="urn:microsoft.com/office/officeart/2005/8/layout/cycle2"/>
    <dgm:cxn modelId="{014D8016-39DA-4881-A0AE-B3FB0246F66A}" type="presOf" srcId="{5D2C154A-692A-44E2-A041-B9F19C43FEF2}" destId="{5A44537F-E502-484A-B54C-161A75387D52}" srcOrd="0" destOrd="0" presId="urn:microsoft.com/office/officeart/2005/8/layout/cycle2"/>
    <dgm:cxn modelId="{66ABBE17-AB8B-4765-95C2-B42EC4898BB0}" type="presOf" srcId="{4DD6BCFF-384A-4E50-9E9B-FEA1467E91EE}" destId="{5D40974C-DFE4-484E-A2B9-E3E4D2DEBED9}" srcOrd="1" destOrd="0" presId="urn:microsoft.com/office/officeart/2005/8/layout/cycle2"/>
    <dgm:cxn modelId="{2D503F18-581C-4349-A25D-A0F7D32B46D2}" type="presOf" srcId="{4E475F1B-56A2-420F-8D83-9A7AC5B9161D}" destId="{E231C36B-28CA-4A1A-A65A-7FC8C917C670}" srcOrd="0" destOrd="0" presId="urn:microsoft.com/office/officeart/2005/8/layout/cycle2"/>
    <dgm:cxn modelId="{C93C0219-766C-4611-8BFA-AB472F90B95C}" type="presOf" srcId="{1BCBAE4C-8C90-4307-A8B1-A7F25B803D11}" destId="{38A7A843-117D-4A8F-B652-3F637D1BA054}" srcOrd="0" destOrd="0" presId="urn:microsoft.com/office/officeart/2005/8/layout/cycle2"/>
    <dgm:cxn modelId="{2151FF1C-B441-4B26-B09E-FD23B0A96266}" type="presOf" srcId="{9767C2C5-7A9B-4BF9-AEDC-08BB61E68CEC}" destId="{3B48658E-4174-41EC-ADC5-04F09B98E8AE}" srcOrd="0" destOrd="0" presId="urn:microsoft.com/office/officeart/2005/8/layout/cycle2"/>
    <dgm:cxn modelId="{FA4B331D-E821-4BC7-84CC-523B6B28A5B8}" srcId="{F782ACB2-4612-4553-92E3-6A48A4C26154}" destId="{B75DCA52-BF81-436A-AA73-2680B03C914A}" srcOrd="47" destOrd="0" parTransId="{3FDC77C7-42D0-4118-88A1-C82C79A4EA03}" sibTransId="{897CAD2D-F73B-470D-B77D-BCB32DA560D4}"/>
    <dgm:cxn modelId="{CDFC891D-A90C-4045-8C55-FF6C7A613C15}" type="presOf" srcId="{4DD6BCFF-384A-4E50-9E9B-FEA1467E91EE}" destId="{28C21F8D-7890-436C-ABC3-A76D9C048DC6}" srcOrd="0" destOrd="0" presId="urn:microsoft.com/office/officeart/2005/8/layout/cycle2"/>
    <dgm:cxn modelId="{F5727C1E-A7C3-4F6D-BF29-AC059ED314A8}" type="presOf" srcId="{CA72D8A3-9D41-4F98-98F7-F56B1CBA674F}" destId="{0622AEEF-FEE1-41CF-A694-BB87DF404F74}" srcOrd="1" destOrd="0" presId="urn:microsoft.com/office/officeart/2005/8/layout/cycle2"/>
    <dgm:cxn modelId="{8558291F-CCDB-441E-8DF8-FFBD96464AC9}" type="presOf" srcId="{F001FD18-B1D7-4F34-A7E1-10B3A14FEF0D}" destId="{FA3F2989-2837-4DF6-B22E-22C68B74BA10}" srcOrd="0" destOrd="0" presId="urn:microsoft.com/office/officeart/2005/8/layout/cycle2"/>
    <dgm:cxn modelId="{3BD35822-9F9F-4A73-B153-F9F3EF39FE4C}" type="presOf" srcId="{C123F58B-2F00-4731-8318-EA8BAA60A69D}" destId="{1791F869-F782-403E-9EEE-8485296AB1DC}" srcOrd="0" destOrd="0" presId="urn:microsoft.com/office/officeart/2005/8/layout/cycle2"/>
    <dgm:cxn modelId="{9F14E923-771A-4BA5-94FC-0D244A094FD3}" type="presOf" srcId="{5700A27C-35E2-48E3-9FD1-4CAD5F3ABE6E}" destId="{A5474CB5-D5DA-4087-B87E-610FB42AF529}" srcOrd="0" destOrd="0" presId="urn:microsoft.com/office/officeart/2005/8/layout/cycle2"/>
    <dgm:cxn modelId="{1A894124-3E33-43DC-A2A5-2B772E1265E3}" type="presOf" srcId="{0A68E33F-9E89-4D62-9E2C-1BD50C85F7CD}" destId="{5EB0D98E-0F20-43A6-80D5-B3B233B0809C}" srcOrd="1" destOrd="0" presId="urn:microsoft.com/office/officeart/2005/8/layout/cycle2"/>
    <dgm:cxn modelId="{2FAE1B25-1492-480C-AF43-D9212A43C7A8}" type="presOf" srcId="{2B529A43-2363-4B46-911E-9D0EF25B4F36}" destId="{DFB70AE1-87B4-46C7-811D-3E9A3D4D6EC9}" srcOrd="1" destOrd="0" presId="urn:microsoft.com/office/officeart/2005/8/layout/cycle2"/>
    <dgm:cxn modelId="{64D25225-7D7B-47A3-8597-E3D40B515F30}" srcId="{F782ACB2-4612-4553-92E3-6A48A4C26154}" destId="{7D49664A-84DE-42F7-9866-9BFD9F3DDC7A}" srcOrd="16" destOrd="0" parTransId="{9C7FF349-70A2-4DFC-91A5-86A739E0760D}" sibTransId="{BAC2B8D5-2C5B-4AE8-BBDD-D8E76DCD8C2E}"/>
    <dgm:cxn modelId="{226E0C26-7ACD-465C-A667-38DF6ED6EEFF}" type="presOf" srcId="{1DDDDFBA-4D76-49F6-8700-D108F438751F}" destId="{580499F6-BF8C-4CF2-8E19-422B1FEA8F54}" srcOrd="1" destOrd="0" presId="urn:microsoft.com/office/officeart/2005/8/layout/cycle2"/>
    <dgm:cxn modelId="{7E7F8D26-81B8-43DE-AB16-093B288CA98F}" type="presOf" srcId="{32453084-7F49-49B4-89FA-E306CC4C9552}" destId="{4B717A0F-8771-4A45-B6AA-FD732A724C9E}" srcOrd="0" destOrd="0" presId="urn:microsoft.com/office/officeart/2005/8/layout/cycle2"/>
    <dgm:cxn modelId="{8E53B726-F970-4DC0-9523-D2C6066549C6}" type="presOf" srcId="{39815DA4-6D5A-4ECF-8C2C-C40A2BB0DBA6}" destId="{4DDD9E11-A1D1-4D9F-87CF-21775FA03FD4}" srcOrd="0" destOrd="0" presId="urn:microsoft.com/office/officeart/2005/8/layout/cycle2"/>
    <dgm:cxn modelId="{C87DC927-4AF2-421C-9C5A-E0A219078574}" type="presOf" srcId="{35443D96-6A67-478A-A544-1C8155B5F62C}" destId="{3D5573F2-E421-4699-B499-E5F129AA7C1F}" srcOrd="0" destOrd="0" presId="urn:microsoft.com/office/officeart/2005/8/layout/cycle2"/>
    <dgm:cxn modelId="{B176F429-7DDB-4AB1-8374-B04F07751352}" type="presOf" srcId="{73E57CB0-43F1-4C49-8823-A48B6805997E}" destId="{FC934B90-2FD7-4C78-BC82-6495CAA54F71}" srcOrd="0" destOrd="0" presId="urn:microsoft.com/office/officeart/2005/8/layout/cycle2"/>
    <dgm:cxn modelId="{F3F11D2B-B16E-47E0-876B-A599316C3141}" srcId="{F782ACB2-4612-4553-92E3-6A48A4C26154}" destId="{644B0026-BEE6-45AC-B72A-F8BFB9EE0E82}" srcOrd="38" destOrd="0" parTransId="{554FDC5B-6990-4DBE-AAA4-AA9861FDA372}" sibTransId="{91E5E8F0-39A5-4E73-A7C8-125C237D1170}"/>
    <dgm:cxn modelId="{8344DD2B-2E32-4195-A5CB-C876A672BE95}" type="presOf" srcId="{A241EA7C-0AE6-49DA-868A-F7E41DB8331E}" destId="{EC905E59-477F-4D62-B2EE-61B86BF0663B}" srcOrd="0" destOrd="0" presId="urn:microsoft.com/office/officeart/2005/8/layout/cycle2"/>
    <dgm:cxn modelId="{5FEEF62B-43B0-4232-A8F1-42996A9FE141}" type="presOf" srcId="{39815DA4-6D5A-4ECF-8C2C-C40A2BB0DBA6}" destId="{F7742949-FB63-485F-95AF-5E8D1E6F236A}" srcOrd="1" destOrd="0" presId="urn:microsoft.com/office/officeart/2005/8/layout/cycle2"/>
    <dgm:cxn modelId="{EF67F12C-549C-4945-9650-11C3183DFF27}" srcId="{F782ACB2-4612-4553-92E3-6A48A4C26154}" destId="{59D5850F-42D1-4509-9BFE-77DA75D32FAC}" srcOrd="35" destOrd="0" parTransId="{998E6483-F6A6-41F0-BC38-EC9E12942727}" sibTransId="{2B529A43-2363-4B46-911E-9D0EF25B4F36}"/>
    <dgm:cxn modelId="{044A9230-2F75-4EA9-B81C-8182FA12EEC1}" type="presOf" srcId="{91E5E8F0-39A5-4E73-A7C8-125C237D1170}" destId="{0C0A4302-AC90-49E1-80BE-523B58A2D864}" srcOrd="1" destOrd="0" presId="urn:microsoft.com/office/officeart/2005/8/layout/cycle2"/>
    <dgm:cxn modelId="{B8FAD831-A781-40D2-B842-29E4BB2E69AC}" type="presOf" srcId="{5788DBF4-34B6-4C26-980E-7062BBC88091}" destId="{53824D7C-69E9-40B6-AD94-E66D57E17024}" srcOrd="0" destOrd="0" presId="urn:microsoft.com/office/officeart/2005/8/layout/cycle2"/>
    <dgm:cxn modelId="{2BF72D34-8DAB-4D4B-954D-4DADA6584E6E}" type="presOf" srcId="{A4F909E9-C1CF-4770-B928-FEF6E41B5333}" destId="{212C9A88-24C2-4EF4-87D7-A81CF4BE3FA0}" srcOrd="0" destOrd="0" presId="urn:microsoft.com/office/officeart/2005/8/layout/cycle2"/>
    <dgm:cxn modelId="{FD2BE034-589E-4989-823D-E1EB72722AC6}" type="presOf" srcId="{6E35783B-B4B9-4AF3-BB68-EC2DB3060BE5}" destId="{7A5C7786-EEB7-4840-8AB2-E617DD766E4C}" srcOrd="0" destOrd="0" presId="urn:microsoft.com/office/officeart/2005/8/layout/cycle2"/>
    <dgm:cxn modelId="{AD501435-F549-4DBE-94A3-DB6CE2F452F4}" type="presOf" srcId="{56EE6181-8957-4FE0-91F7-0E7767321D74}" destId="{6EBA7549-78C0-447A-A63C-4A8563F87F58}" srcOrd="0" destOrd="0" presId="urn:microsoft.com/office/officeart/2005/8/layout/cycle2"/>
    <dgm:cxn modelId="{9D859835-921A-4E85-9599-D10BB630D60B}" type="presOf" srcId="{9C07C544-A240-4FE5-8E59-C412CDCC06A5}" destId="{FD731FF4-9760-4231-AA26-446560B181EB}" srcOrd="0" destOrd="0" presId="urn:microsoft.com/office/officeart/2005/8/layout/cycle2"/>
    <dgm:cxn modelId="{83BBFF35-F6F7-4473-BB00-F03E5B56CD33}" type="presOf" srcId="{EC22FD24-55FA-470B-A11F-A2C02811CC71}" destId="{8125F9B4-021E-44DC-9D64-8AE485A44537}" srcOrd="0" destOrd="0" presId="urn:microsoft.com/office/officeart/2005/8/layout/cycle2"/>
    <dgm:cxn modelId="{9E9F3E38-7FCA-4B5F-9B74-365CEFB4D259}" type="presOf" srcId="{7526D0BF-45A5-478F-9A5B-EE961A48FCDF}" destId="{B163F2E1-C224-4C1F-8BF1-B257F8DA90F1}" srcOrd="0" destOrd="0" presId="urn:microsoft.com/office/officeart/2005/8/layout/cycle2"/>
    <dgm:cxn modelId="{6D95563B-802A-438F-AF41-73D1D1E33D12}" type="presOf" srcId="{CA1064A9-8743-41E2-AE44-DEDB5E26EACD}" destId="{B311330D-F624-44F0-90C1-566E4D2E20E6}" srcOrd="1" destOrd="0" presId="urn:microsoft.com/office/officeart/2005/8/layout/cycle2"/>
    <dgm:cxn modelId="{212C0F3D-6259-47F4-8189-A6E55DD0B5D3}" srcId="{F782ACB2-4612-4553-92E3-6A48A4C26154}" destId="{536B3E92-95AA-4297-BDB8-F29269D6299E}" srcOrd="3" destOrd="0" parTransId="{68DF5CBE-997D-4F4F-8466-9AD1DDE77085}" sibTransId="{8AE02D32-89F4-4BA1-BFB8-062B90AF7C26}"/>
    <dgm:cxn modelId="{20FC3940-7E89-4473-BCB0-70E4B8EEE8ED}" type="presOf" srcId="{12ED0D91-6CB8-4B92-ABBE-16130FA2E610}" destId="{2EA5A0E0-D734-4B00-A1FA-65E8CB15031C}" srcOrd="0" destOrd="0" presId="urn:microsoft.com/office/officeart/2005/8/layout/cycle2"/>
    <dgm:cxn modelId="{8D7BB340-D03E-4472-A133-95EFFECE1835}" type="presOf" srcId="{F82F01E0-1BCF-432A-834D-D0718C225E79}" destId="{DB7E8DCC-E9E2-41AE-8FAC-BD770394B585}" srcOrd="0" destOrd="0" presId="urn:microsoft.com/office/officeart/2005/8/layout/cycle2"/>
    <dgm:cxn modelId="{40B19C5C-9C3B-4687-8FD8-BC8D6A761F32}" type="presOf" srcId="{FC636A7A-CAD8-4393-9B2E-188CE112CD10}" destId="{FFA97E59-6B24-429C-9B6D-8968FB096363}" srcOrd="1" destOrd="0" presId="urn:microsoft.com/office/officeart/2005/8/layout/cycle2"/>
    <dgm:cxn modelId="{0B38D45C-5F76-4FF0-8A19-6296F1EDD0F7}" type="presOf" srcId="{3ACAB2F6-3910-4D69-8736-C9991D30DB30}" destId="{18FB9004-C9DF-4463-A990-CE6AADD19A9A}" srcOrd="1" destOrd="0" presId="urn:microsoft.com/office/officeart/2005/8/layout/cycle2"/>
    <dgm:cxn modelId="{DB81E75D-6339-4802-85DD-65254615E93B}" srcId="{F782ACB2-4612-4553-92E3-6A48A4C26154}" destId="{9F16DEB4-2D88-4237-BB26-EE193361411A}" srcOrd="36" destOrd="0" parTransId="{7982B65A-B6BA-45FB-920E-8CB144FB834B}" sibTransId="{C19C4BDD-2213-41DF-A53B-E2080BDC6AC6}"/>
    <dgm:cxn modelId="{991AC15F-DC2E-43CA-A4AE-E65FB37D2DE1}" type="presOf" srcId="{BA244016-B941-46B9-B2A4-AA50A300C9B1}" destId="{54435782-E9E7-4F85-8EE9-B762378628C5}" srcOrd="0" destOrd="0" presId="urn:microsoft.com/office/officeart/2005/8/layout/cycle2"/>
    <dgm:cxn modelId="{6C50DF60-4688-49BE-848E-5794F163E05E}" type="presOf" srcId="{35443D96-6A67-478A-A544-1C8155B5F62C}" destId="{561EA9DD-738C-4E13-ADB0-3CCC3950F092}" srcOrd="1" destOrd="0" presId="urn:microsoft.com/office/officeart/2005/8/layout/cycle2"/>
    <dgm:cxn modelId="{08DFD441-4774-4D0E-8F97-07EC50B50EE3}" srcId="{F782ACB2-4612-4553-92E3-6A48A4C26154}" destId="{69B5AF83-9CA8-4331-BB93-A02B0A37E7C4}" srcOrd="32" destOrd="0" parTransId="{52A0F8EA-812A-497C-B88E-1BDAD1AB875F}" sibTransId="{6E35783B-B4B9-4AF3-BB68-EC2DB3060BE5}"/>
    <dgm:cxn modelId="{088F0742-B912-46C9-BE5B-C9419F065BBA}" type="presOf" srcId="{9E68FA1B-32E4-4D3A-BDA9-F245DF7037EF}" destId="{9DB23D75-0980-4D96-93A1-727F2883C95B}" srcOrd="1" destOrd="0" presId="urn:microsoft.com/office/officeart/2005/8/layout/cycle2"/>
    <dgm:cxn modelId="{BD712862-9638-47D4-BDFC-7505128DF23D}" type="presOf" srcId="{05F9165C-A234-4634-B1A7-DCB7BA68D40C}" destId="{8B74F080-8313-4728-B1E9-D87A06E9E800}" srcOrd="0" destOrd="0" presId="urn:microsoft.com/office/officeart/2005/8/layout/cycle2"/>
    <dgm:cxn modelId="{D27AA462-6698-4923-9421-47820B644488}" srcId="{F782ACB2-4612-4553-92E3-6A48A4C26154}" destId="{56EE6181-8957-4FE0-91F7-0E7767321D74}" srcOrd="30" destOrd="0" parTransId="{708EED9E-74DD-4C99-9872-E67687122915}" sibTransId="{D7AD315B-0060-4B2C-BA42-07A72CF0DF62}"/>
    <dgm:cxn modelId="{5878CE63-A5DF-4BE0-9907-AB3463608735}" type="presOf" srcId="{DA7FF8DD-13B0-4AAC-B0D2-E9BC2FABA4D6}" destId="{A6A09441-8928-4DD4-965E-ACD6B5489F63}" srcOrd="0" destOrd="0" presId="urn:microsoft.com/office/officeart/2005/8/layout/cycle2"/>
    <dgm:cxn modelId="{52CC7A44-96B9-498B-999B-DEC40B48B196}" type="presOf" srcId="{2B571596-2306-4648-89E7-BD54FEF25627}" destId="{2B64C12D-7C38-4E3C-BB67-21E0181FD51F}" srcOrd="1" destOrd="0" presId="urn:microsoft.com/office/officeart/2005/8/layout/cycle2"/>
    <dgm:cxn modelId="{9B608F64-0361-4F50-87F5-3EE093F27F6B}" type="presOf" srcId="{897CAD2D-F73B-470D-B77D-BCB32DA560D4}" destId="{CAB56CDA-741F-426D-8FE0-AE118C809475}" srcOrd="0" destOrd="0" presId="urn:microsoft.com/office/officeart/2005/8/layout/cycle2"/>
    <dgm:cxn modelId="{77B3AD64-BC64-4E47-A0F3-5AB496ABD0CA}" type="presOf" srcId="{D7AD315B-0060-4B2C-BA42-07A72CF0DF62}" destId="{F7AC09C3-F9FA-4334-9744-58F7A351FD8B}" srcOrd="0" destOrd="0" presId="urn:microsoft.com/office/officeart/2005/8/layout/cycle2"/>
    <dgm:cxn modelId="{E0CFC164-E33F-490B-BC17-C56778580D1B}" type="presOf" srcId="{8AE02D32-89F4-4BA1-BFB8-062B90AF7C26}" destId="{E212FFF4-9223-45FB-8A97-08FC78EC227F}" srcOrd="0" destOrd="0" presId="urn:microsoft.com/office/officeart/2005/8/layout/cycle2"/>
    <dgm:cxn modelId="{6C37DB64-BEBC-468D-8F11-800C39DF3AEB}" type="presOf" srcId="{1A0C354F-E76C-464E-99A7-D2B04C140783}" destId="{5207087E-FC7B-4DE7-941A-D0D7D77D43CA}" srcOrd="1" destOrd="0" presId="urn:microsoft.com/office/officeart/2005/8/layout/cycle2"/>
    <dgm:cxn modelId="{E38ADD64-A6E1-42BE-9D70-B8FA5C81E041}" type="presOf" srcId="{68C3C81B-18E8-41C4-BFC6-2C443E6EE655}" destId="{99F13AA2-4621-4753-B0A6-6FC776CD84C9}" srcOrd="0" destOrd="0" presId="urn:microsoft.com/office/officeart/2005/8/layout/cycle2"/>
    <dgm:cxn modelId="{9ADC0165-9F81-4E1B-BCF9-F6EA5C631353}" srcId="{F782ACB2-4612-4553-92E3-6A48A4C26154}" destId="{5F8AB2A9-0DCE-42A5-8039-31C151CDBC91}" srcOrd="15" destOrd="0" parTransId="{AEE23759-AB27-4CCC-A9A6-CE4F64F73EE5}" sibTransId="{64CB26BA-1509-422C-B1F7-93A921D3337E}"/>
    <dgm:cxn modelId="{8FB90245-DB4C-496A-BD99-1CFD156C2737}" type="presOf" srcId="{D7AD315B-0060-4B2C-BA42-07A72CF0DF62}" destId="{301FE2EF-9FED-451A-9979-7EA2CEC731F6}" srcOrd="1" destOrd="0" presId="urn:microsoft.com/office/officeart/2005/8/layout/cycle2"/>
    <dgm:cxn modelId="{79232265-3A0A-49E0-964F-9F50457348D1}" type="presOf" srcId="{1CEAA633-CB89-486A-901D-BE8AE895C821}" destId="{02E2D030-8BB9-48E2-859D-55F958A2D928}" srcOrd="0" destOrd="0" presId="urn:microsoft.com/office/officeart/2005/8/layout/cycle2"/>
    <dgm:cxn modelId="{EE4A6048-F11A-48C8-8288-4112D917040D}" type="presOf" srcId="{C19C4BDD-2213-41DF-A53B-E2080BDC6AC6}" destId="{2DC22DE9-0245-4601-955D-E63A8C38947B}" srcOrd="1" destOrd="0" presId="urn:microsoft.com/office/officeart/2005/8/layout/cycle2"/>
    <dgm:cxn modelId="{7713B148-14ED-473A-AD7C-0817C71F1F75}" srcId="{F782ACB2-4612-4553-92E3-6A48A4C26154}" destId="{32DCDF77-CF91-44D2-A631-ECBBA96CD7C1}" srcOrd="45" destOrd="0" parTransId="{A91D9FEE-F377-4D6C-AB4B-31C0AA11D758}" sibTransId="{A4C54538-F7D4-4311-A51D-4E2F34EA916C}"/>
    <dgm:cxn modelId="{8B7F3749-F4E6-4473-82BE-3F7FAAEDF5A5}" srcId="{F782ACB2-4612-4553-92E3-6A48A4C26154}" destId="{5A0D382F-1AEE-4869-A6BD-89E7CCC2BA45}" srcOrd="33" destOrd="0" parTransId="{C61944CD-ABD5-46A1-BF21-1EDB1D2E311C}" sibTransId="{86E08DD8-37F0-43EA-A4C6-F12B07A372C7}"/>
    <dgm:cxn modelId="{8F95414A-66CD-4AE0-A012-C5E924ED8975}" type="presOf" srcId="{6E44D217-0802-4975-8DF8-F7C136B68DB7}" destId="{C6CA034B-BB5D-4252-9DC3-E07C2CEC1942}" srcOrd="0" destOrd="0" presId="urn:microsoft.com/office/officeart/2005/8/layout/cycle2"/>
    <dgm:cxn modelId="{ECDEF66B-4DF3-4577-9794-0F5C1452E329}" srcId="{F782ACB2-4612-4553-92E3-6A48A4C26154}" destId="{9EC183D0-3CE1-4A18-882B-49A4F305FE23}" srcOrd="10" destOrd="0" parTransId="{5529E8D0-F515-48AC-A324-5AF9603FF192}" sibTransId="{FC636A7A-CAD8-4393-9B2E-188CE112CD10}"/>
    <dgm:cxn modelId="{14255E4C-FE60-40DF-BD8C-AC8A81FDBFDA}" type="presOf" srcId="{901D3EC9-C2CB-4B80-BFE1-3F4CF8FDB584}" destId="{CBD13A52-164D-4181-A713-C4AFB6DAEA44}" srcOrd="0" destOrd="0" presId="urn:microsoft.com/office/officeart/2005/8/layout/cycle2"/>
    <dgm:cxn modelId="{2F48FC6C-9E2F-4D34-97E0-7B62809CD310}" srcId="{F782ACB2-4612-4553-92E3-6A48A4C26154}" destId="{1CEAA633-CB89-486A-901D-BE8AE895C821}" srcOrd="41" destOrd="0" parTransId="{85E4AD6C-201F-448E-AB33-65566C56E879}" sibTransId="{EC22FD24-55FA-470B-A11F-A2C02811CC71}"/>
    <dgm:cxn modelId="{83487E6D-39C7-4315-B760-0FAE69CA3DDC}" type="presOf" srcId="{5DE56BE3-5DC5-48D1-BB0A-6EB62A83E2E3}" destId="{7E28017C-69F1-4CCF-A6D7-885616A2628E}" srcOrd="0" destOrd="0" presId="urn:microsoft.com/office/officeart/2005/8/layout/cycle2"/>
    <dgm:cxn modelId="{E1365E6E-FF48-42C8-82CC-FD69DA947331}" type="presOf" srcId="{73E57CB0-43F1-4C49-8823-A48B6805997E}" destId="{F31A80A4-265E-4576-A76C-69F7407682D5}" srcOrd="1" destOrd="0" presId="urn:microsoft.com/office/officeart/2005/8/layout/cycle2"/>
    <dgm:cxn modelId="{0116FD4E-B3CD-4D10-B6B1-FB0C240CE17A}" srcId="{F782ACB2-4612-4553-92E3-6A48A4C26154}" destId="{DF292957-65C8-4776-85F8-AE26E3681959}" srcOrd="25" destOrd="0" parTransId="{7849EA01-2032-47BB-AFF2-66E1E4C3A822}" sibTransId="{2B571596-2306-4648-89E7-BD54FEF25627}"/>
    <dgm:cxn modelId="{43F81770-F772-478D-8EE4-9EF473A2C5F2}" srcId="{F782ACB2-4612-4553-92E3-6A48A4C26154}" destId="{BA244016-B941-46B9-B2A4-AA50A300C9B1}" srcOrd="26" destOrd="0" parTransId="{17FA0F1C-F480-46FA-9FDA-CAF08D0B3F5A}" sibTransId="{12ED0D91-6CB8-4B92-ABBE-16130FA2E610}"/>
    <dgm:cxn modelId="{83021B50-DD6C-4A83-9892-316806265B57}" type="presOf" srcId="{1A0C354F-E76C-464E-99A7-D2B04C140783}" destId="{BCCD1735-3374-4721-BEF9-11CCD9A2DD48}" srcOrd="0" destOrd="0" presId="urn:microsoft.com/office/officeart/2005/8/layout/cycle2"/>
    <dgm:cxn modelId="{AD9C2D70-6AB8-479D-9A79-731CDEDFCC29}" srcId="{F782ACB2-4612-4553-92E3-6A48A4C26154}" destId="{B2133BDF-4000-4B5B-AE40-987170B1B61F}" srcOrd="29" destOrd="0" parTransId="{78DD5593-63E5-4526-ACC4-B672B2E0D1F1}" sibTransId="{F8A8AFFD-E262-4C58-84FA-CA9933DA9A32}"/>
    <dgm:cxn modelId="{2FA97172-81F8-4680-A3E2-A90C8A3901C9}" type="presOf" srcId="{672359C6-6889-48DE-9B06-BCF13E50CF81}" destId="{9195B8AE-7F75-4B45-A773-A3DB3F151B7F}" srcOrd="1" destOrd="0" presId="urn:microsoft.com/office/officeart/2005/8/layout/cycle2"/>
    <dgm:cxn modelId="{7E7D9372-D317-4DA7-B834-C10D94E001EF}" type="presOf" srcId="{32453084-7F49-49B4-89FA-E306CC4C9552}" destId="{218F701D-8780-41D0-BCC2-CE1F9EE4B4A8}" srcOrd="1" destOrd="0" presId="urn:microsoft.com/office/officeart/2005/8/layout/cycle2"/>
    <dgm:cxn modelId="{39A1F472-3E0B-438E-A508-FE898CEA4CB4}" srcId="{F782ACB2-4612-4553-92E3-6A48A4C26154}" destId="{5F2EF8CF-431B-45E9-8F94-2DA9BB4297A8}" srcOrd="46" destOrd="0" parTransId="{EF3B0539-08F0-4AEB-8B05-C7438EBEC90D}" sibTransId="{E7380703-8E28-4A7A-8627-0A55F51FBAA5}"/>
    <dgm:cxn modelId="{2D82F952-A08E-4B50-B615-F0B7AC5121AA}" type="presOf" srcId="{873D13AE-B310-4B50-82C5-564D626D2011}" destId="{2F327EB4-0D8B-437E-BB14-A326EA173FCC}" srcOrd="0" destOrd="0" presId="urn:microsoft.com/office/officeart/2005/8/layout/cycle2"/>
    <dgm:cxn modelId="{F3FC2774-117D-443F-9CD4-D99869F1958E}" type="presOf" srcId="{A4C54538-F7D4-4311-A51D-4E2F34EA916C}" destId="{4EAD0336-A742-42BA-B616-A9F9B8CECAB9}" srcOrd="1" destOrd="0" presId="urn:microsoft.com/office/officeart/2005/8/layout/cycle2"/>
    <dgm:cxn modelId="{34CA6454-0F7D-424F-90A2-8451C14402D0}" type="presOf" srcId="{9F16DEB4-2D88-4237-BB26-EE193361411A}" destId="{E4F5DE49-5EAA-4300-BD85-3AA32446283C}" srcOrd="0" destOrd="0" presId="urn:microsoft.com/office/officeart/2005/8/layout/cycle2"/>
    <dgm:cxn modelId="{EBF0F276-347C-4207-9A17-D11421AF7ECD}" srcId="{F782ACB2-4612-4553-92E3-6A48A4C26154}" destId="{6E44D217-0802-4975-8DF8-F7C136B68DB7}" srcOrd="34" destOrd="0" parTransId="{CB27C74D-2568-4D83-8948-2A0E7A73E53C}" sibTransId="{873D13AE-B310-4B50-82C5-564D626D2011}"/>
    <dgm:cxn modelId="{9943F876-2ED4-4306-80C3-CABA3470330B}" type="presOf" srcId="{A40F6EAB-2B60-4CC1-9F49-D5903D3A616E}" destId="{4346925A-37EB-4BB6-B0D1-0007EC3DF63B}" srcOrd="0" destOrd="0" presId="urn:microsoft.com/office/officeart/2005/8/layout/cycle2"/>
    <dgm:cxn modelId="{83DE0457-C4CA-41D0-83EF-1342E23FF89C}" type="presOf" srcId="{2B529A43-2363-4B46-911E-9D0EF25B4F36}" destId="{F42AD80F-3B21-49F3-AF59-01D5F6EE69F1}" srcOrd="0" destOrd="0" presId="urn:microsoft.com/office/officeart/2005/8/layout/cycle2"/>
    <dgm:cxn modelId="{3D112077-EA00-4105-9BD5-E493A5F7DFA3}" type="presOf" srcId="{F8A8AFFD-E262-4C58-84FA-CA9933DA9A32}" destId="{6FDF4861-3D9E-4C44-8A76-CB261CA08A3D}" srcOrd="0" destOrd="0" presId="urn:microsoft.com/office/officeart/2005/8/layout/cycle2"/>
    <dgm:cxn modelId="{4B758357-008C-4CA2-BFA2-D30CB17DE810}" type="presOf" srcId="{91E5E8F0-39A5-4E73-A7C8-125C237D1170}" destId="{B8E405CF-5FB0-4931-A03D-9BF304E6CDDA}" srcOrd="0" destOrd="0" presId="urn:microsoft.com/office/officeart/2005/8/layout/cycle2"/>
    <dgm:cxn modelId="{26BBB358-35CF-40CB-8CEB-9AB1A5BD3299}" type="presOf" srcId="{AAACDA48-029D-447D-9AE8-BF1CB90887F8}" destId="{816E1FA3-2B38-45F9-AB8C-0EEB2788EE42}" srcOrd="0" destOrd="0" presId="urn:microsoft.com/office/officeart/2005/8/layout/cycle2"/>
    <dgm:cxn modelId="{72C76559-8B15-4E5B-A287-FFA96A1FF8AB}" type="presOf" srcId="{BAC2B8D5-2C5B-4AE8-BBDD-D8E76DCD8C2E}" destId="{D3BDAC4B-F2DB-44A0-907D-A108463FB1C3}" srcOrd="0" destOrd="0" presId="urn:microsoft.com/office/officeart/2005/8/layout/cycle2"/>
    <dgm:cxn modelId="{EB56E879-B89B-46AF-936B-221B926F78B7}" type="presOf" srcId="{672359C6-6889-48DE-9B06-BCF13E50CF81}" destId="{260B842C-BA56-4835-9181-EEB1DAD49F6C}" srcOrd="0" destOrd="0" presId="urn:microsoft.com/office/officeart/2005/8/layout/cycle2"/>
    <dgm:cxn modelId="{F943F579-1FDA-4528-8AF3-852565EC068C}" type="presOf" srcId="{57830796-B9E1-440E-A924-530949252A0A}" destId="{09497094-52B8-416E-9902-37FB4C94E7F2}" srcOrd="0" destOrd="0" presId="urn:microsoft.com/office/officeart/2005/8/layout/cycle2"/>
    <dgm:cxn modelId="{79CDEB5A-96DC-4E52-AD52-6AD074060F5C}" type="presOf" srcId="{B2ADDBB6-F258-45A2-8853-0F7137E8E7A9}" destId="{5BF8D29C-B7EB-4E6D-8F09-412E3D4E06C9}" srcOrd="1" destOrd="0" presId="urn:microsoft.com/office/officeart/2005/8/layout/cycle2"/>
    <dgm:cxn modelId="{14F13E80-1149-4A0F-A4B5-58EAF15ECA23}" srcId="{F782ACB2-4612-4553-92E3-6A48A4C26154}" destId="{39148D83-4879-4E9B-AE84-10D20CF147C3}" srcOrd="17" destOrd="0" parTransId="{0648DC5F-1B7B-4F70-B147-70F19C532AA1}" sibTransId="{901D3EC9-C2CB-4B80-BFE1-3F4CF8FDB584}"/>
    <dgm:cxn modelId="{1A2FA881-8DA6-409B-903D-872E3866C87F}" type="presOf" srcId="{3ACAB2F6-3910-4D69-8736-C9991D30DB30}" destId="{7A362786-920B-4FB9-A3D5-D0E741B76071}" srcOrd="0" destOrd="0" presId="urn:microsoft.com/office/officeart/2005/8/layout/cycle2"/>
    <dgm:cxn modelId="{33634B83-5D42-4E23-A534-1FD77063C5A8}" srcId="{F782ACB2-4612-4553-92E3-6A48A4C26154}" destId="{312A5487-8CD4-49FA-9CB2-6003233688EF}" srcOrd="20" destOrd="0" parTransId="{6F986C7B-EB5E-4FA9-9F02-54203E6A38B2}" sibTransId="{A241EA7C-0AE6-49DA-868A-F7E41DB8331E}"/>
    <dgm:cxn modelId="{5F759883-6CAF-4793-892D-90FF307B7F39}" srcId="{F782ACB2-4612-4553-92E3-6A48A4C26154}" destId="{F001FD18-B1D7-4F34-A7E1-10B3A14FEF0D}" srcOrd="14" destOrd="0" parTransId="{47531BBA-A066-410C-90C4-75A7B3CF6C37}" sibTransId="{59F6F98C-7F28-44B6-AA26-C56ABFEA206B}"/>
    <dgm:cxn modelId="{03727586-C177-4F9F-A8F5-7DEE69ED0297}" srcId="{F782ACB2-4612-4553-92E3-6A48A4C26154}" destId="{05F9165C-A234-4634-B1A7-DCB7BA68D40C}" srcOrd="12" destOrd="0" parTransId="{26966DA9-DC8C-4538-894C-0F8A7AD6A4D2}" sibTransId="{68C3C81B-18E8-41C4-BFC6-2C443E6EE655}"/>
    <dgm:cxn modelId="{FFF28687-FF75-4B9E-AC75-126E4FF03FE0}" type="presOf" srcId="{39148D83-4879-4E9B-AE84-10D20CF147C3}" destId="{EB66E90A-B112-40E2-B773-B1A59659C6EB}" srcOrd="0" destOrd="0" presId="urn:microsoft.com/office/officeart/2005/8/layout/cycle2"/>
    <dgm:cxn modelId="{3278F687-4A79-45DA-9D9D-46D84D729876}" type="presOf" srcId="{E7380703-8E28-4A7A-8627-0A55F51FBAA5}" destId="{FEF793BD-9F36-4B0C-B2A1-243AAED13A52}" srcOrd="0" destOrd="0" presId="urn:microsoft.com/office/officeart/2005/8/layout/cycle2"/>
    <dgm:cxn modelId="{E0E9BE8A-5A2C-4259-A42C-27D91CCCEAE8}" type="presOf" srcId="{B5C9AB9C-C866-47C2-B79F-DC6148AB2159}" destId="{6CB910F7-627A-416A-9AE0-0E9818681229}" srcOrd="0" destOrd="0" presId="urn:microsoft.com/office/officeart/2005/8/layout/cycle2"/>
    <dgm:cxn modelId="{8EB8A28D-E94D-4C3B-A6CB-D783745D8580}" type="presOf" srcId="{4E475F1B-56A2-420F-8D83-9A7AC5B9161D}" destId="{0F935747-2475-4B54-A4BD-D00DA4235B83}" srcOrd="1" destOrd="0" presId="urn:microsoft.com/office/officeart/2005/8/layout/cycle2"/>
    <dgm:cxn modelId="{8E97AD8D-C187-4AF5-9C89-0E3B55930F9B}" type="presOf" srcId="{A26368B7-1095-4A58-BFE6-7B8629CCDB76}" destId="{9DEC7CBC-8051-4551-94AA-2377EFF8A353}" srcOrd="0" destOrd="0" presId="urn:microsoft.com/office/officeart/2005/8/layout/cycle2"/>
    <dgm:cxn modelId="{0845E18D-71BE-42B4-86D5-0382014DD742}" type="presOf" srcId="{A4F909E9-C1CF-4770-B928-FEF6E41B5333}" destId="{6E753D97-6691-46AF-88CF-60F766A84A1F}" srcOrd="1" destOrd="0" presId="urn:microsoft.com/office/officeart/2005/8/layout/cycle2"/>
    <dgm:cxn modelId="{F2FFFA8D-8092-4410-B047-1482DD435DEB}" type="presOf" srcId="{9EC183D0-3CE1-4A18-882B-49A4F305FE23}" destId="{07EB8474-810E-4E8A-BE93-02F62BBDD45D}" srcOrd="0" destOrd="0" presId="urn:microsoft.com/office/officeart/2005/8/layout/cycle2"/>
    <dgm:cxn modelId="{54FED98F-AB5E-4BEF-A86E-239C32A65418}" srcId="{F782ACB2-4612-4553-92E3-6A48A4C26154}" destId="{29610E26-1393-448B-8FD6-78061450B16B}" srcOrd="5" destOrd="0" parTransId="{5D194221-4572-481E-A145-411B7D2E5848}" sibTransId="{4E475F1B-56A2-420F-8D83-9A7AC5B9161D}"/>
    <dgm:cxn modelId="{3F904190-EC7A-468F-8079-9E0D0309FE61}" srcId="{F782ACB2-4612-4553-92E3-6A48A4C26154}" destId="{F82F01E0-1BCF-432A-834D-D0718C225E79}" srcOrd="31" destOrd="0" parTransId="{AA715B28-8262-4AEC-9B11-A1F3E142AEE3}" sibTransId="{73E57CB0-43F1-4C49-8823-A48B6805997E}"/>
    <dgm:cxn modelId="{1D92AE90-48BC-4CD1-9D5D-C83355C20D80}" type="presOf" srcId="{4391FAD7-E5E1-4ADD-BABB-49D666A6C4A7}" destId="{B297DBDA-41C8-403B-A287-2DE0B2B2F734}" srcOrd="0" destOrd="0" presId="urn:microsoft.com/office/officeart/2005/8/layout/cycle2"/>
    <dgm:cxn modelId="{82AF1192-6A9C-439C-910A-C5EEFD757359}" type="presOf" srcId="{F782ACB2-4612-4553-92E3-6A48A4C26154}" destId="{579EF5EA-2842-4ADF-99C3-1421009C0FB3}" srcOrd="0" destOrd="0" presId="urn:microsoft.com/office/officeart/2005/8/layout/cycle2"/>
    <dgm:cxn modelId="{79BB3E93-CEF9-41EB-832F-85A53764F862}" type="presOf" srcId="{69B5AF83-9CA8-4331-BB93-A02B0A37E7C4}" destId="{7FBA136C-815F-4FB3-A797-A7F155D00FEA}" srcOrd="0" destOrd="0" presId="urn:microsoft.com/office/officeart/2005/8/layout/cycle2"/>
    <dgm:cxn modelId="{29F57293-A935-4D56-A1DB-7098A524B908}" type="presOf" srcId="{EAE485E3-A2DC-422A-B964-163E72C7D527}" destId="{7D136A40-4E7A-4E9A-9C18-C15FEB3E9255}" srcOrd="0" destOrd="0" presId="urn:microsoft.com/office/officeart/2005/8/layout/cycle2"/>
    <dgm:cxn modelId="{F2940095-2A7A-4540-9B8E-2AC82C9C68AB}" type="presOf" srcId="{F2853326-F96C-4388-AFDB-4A2C4E743824}" destId="{1990E259-2037-4D19-B00A-CD6B3D2AE2E1}" srcOrd="1" destOrd="0" presId="urn:microsoft.com/office/officeart/2005/8/layout/cycle2"/>
    <dgm:cxn modelId="{B7137995-AE1E-4BEA-8BBB-45C9455C08EA}" type="presOf" srcId="{EC22FD24-55FA-470B-A11F-A2C02811CC71}" destId="{5B2B383F-D5E0-430F-AB46-55791D14B3FB}" srcOrd="1" destOrd="0" presId="urn:microsoft.com/office/officeart/2005/8/layout/cycle2"/>
    <dgm:cxn modelId="{EDB1DB95-86FD-4083-ADD7-B15BF59FD64E}" type="presOf" srcId="{9A1F1B22-1A75-4833-B4FC-5FEA5518B765}" destId="{E2BDA289-9E7F-43D2-8E8A-C602380955F6}" srcOrd="0" destOrd="0" presId="urn:microsoft.com/office/officeart/2005/8/layout/cycle2"/>
    <dgm:cxn modelId="{75A87D96-DEAF-408A-9C07-E2BA95202BEE}" type="presOf" srcId="{6E35783B-B4B9-4AF3-BB68-EC2DB3060BE5}" destId="{80DBCA40-2BA0-486C-9739-9EB1943722FB}" srcOrd="1" destOrd="0" presId="urn:microsoft.com/office/officeart/2005/8/layout/cycle2"/>
    <dgm:cxn modelId="{A94E1E98-18A1-4716-B6FB-67F099EFBBB4}" srcId="{F782ACB2-4612-4553-92E3-6A48A4C26154}" destId="{5788DBF4-34B6-4C26-980E-7062BBC88091}" srcOrd="37" destOrd="0" parTransId="{E89C8546-8D00-4BCE-BF01-083E1F9A4BBE}" sibTransId="{39815DA4-6D5A-4ECF-8C2C-C40A2BB0DBA6}"/>
    <dgm:cxn modelId="{69AF5798-6C54-4291-9996-6BE467CD0791}" type="presOf" srcId="{F8A8AFFD-E262-4C58-84FA-CA9933DA9A32}" destId="{852FF442-59AB-47FA-976D-352D933D04DA}" srcOrd="1" destOrd="0" presId="urn:microsoft.com/office/officeart/2005/8/layout/cycle2"/>
    <dgm:cxn modelId="{461F9999-E90A-4F0F-BEEB-C656004DB243}" type="presOf" srcId="{68C3C81B-18E8-41C4-BFC6-2C443E6EE655}" destId="{475F5446-5D8A-42DC-B2B6-79D834AEB429}" srcOrd="1" destOrd="0" presId="urn:microsoft.com/office/officeart/2005/8/layout/cycle2"/>
    <dgm:cxn modelId="{931A259A-B1C1-4AA6-8C57-26D5EBD1D0A7}" type="presOf" srcId="{9E68FA1B-32E4-4D3A-BDA9-F245DF7037EF}" destId="{24192AE1-AC5A-408F-93E2-35778550FA02}" srcOrd="0" destOrd="0" presId="urn:microsoft.com/office/officeart/2005/8/layout/cycle2"/>
    <dgm:cxn modelId="{0FFD339C-1CA8-4F2F-A5C4-D4BB800CFACB}" type="presOf" srcId="{74E4A9B3-3139-47CD-AD62-A42D0EB3995C}" destId="{7B2C094D-5B84-400D-88A5-467C86404646}" srcOrd="1" destOrd="0" presId="urn:microsoft.com/office/officeart/2005/8/layout/cycle2"/>
    <dgm:cxn modelId="{CA48829C-A00F-4EF6-A4D2-6D2E0BBF6B7A}" type="presOf" srcId="{69DBDE16-2128-423C-AB04-D3C2C0881A38}" destId="{83D03F91-A8FE-4A56-A9F0-21F8696B64A1}" srcOrd="0" destOrd="0" presId="urn:microsoft.com/office/officeart/2005/8/layout/cycle2"/>
    <dgm:cxn modelId="{12C1E39C-220A-407D-B8B2-AE14C94EF5D8}" type="presOf" srcId="{25DF600C-192F-49B2-930A-B89C27D1471E}" destId="{C8C1E075-9C61-4E77-BBAB-A2307E2F9662}" srcOrd="1" destOrd="0" presId="urn:microsoft.com/office/officeart/2005/8/layout/cycle2"/>
    <dgm:cxn modelId="{ABEE709D-217A-4178-B466-61BED19D0B11}" type="presOf" srcId="{8F63D31F-83CD-4DB9-A0F4-0D259C5817DB}" destId="{C238A059-EBCB-4E8A-9C70-350A7112246D}" srcOrd="0" destOrd="0" presId="urn:microsoft.com/office/officeart/2005/8/layout/cycle2"/>
    <dgm:cxn modelId="{D6359E9D-5A7A-454C-85A1-7C85F548344E}" type="presOf" srcId="{12ED0D91-6CB8-4B92-ABBE-16130FA2E610}" destId="{3966764B-E5F3-4CFC-A881-5984C06723CB}" srcOrd="1" destOrd="0" presId="urn:microsoft.com/office/officeart/2005/8/layout/cycle2"/>
    <dgm:cxn modelId="{1B3F2CA2-7825-4CFD-9A64-DB308FB32A27}" srcId="{F782ACB2-4612-4553-92E3-6A48A4C26154}" destId="{1BD29E34-8916-45A9-80A6-58C4AB44DFF5}" srcOrd="7" destOrd="0" parTransId="{6A5BBF7B-F8A7-4654-83BB-1778F868C663}" sibTransId="{25DF600C-192F-49B2-930A-B89C27D1471E}"/>
    <dgm:cxn modelId="{79A5F3A2-8CA3-4D24-AC46-666013183383}" srcId="{F782ACB2-4612-4553-92E3-6A48A4C26154}" destId="{01209924-388A-4250-B08E-117FC77350F4}" srcOrd="40" destOrd="0" parTransId="{E62947DF-C385-4541-A312-E52B21ED4FCA}" sibTransId="{07D44A3D-B9E7-4A59-8407-0DE9361B04F4}"/>
    <dgm:cxn modelId="{9CB21AA3-E03E-4091-B4F8-0A6227B5FA88}" type="presOf" srcId="{ED3E6817-CA99-4A92-9672-7767C60D3AFC}" destId="{CDE86F57-8E75-4885-99A7-4D78278841E9}" srcOrd="0" destOrd="0" presId="urn:microsoft.com/office/officeart/2005/8/layout/cycle2"/>
    <dgm:cxn modelId="{F9246AA4-89DE-4505-8C6D-C0CFB0CF9EC5}" srcId="{F782ACB2-4612-4553-92E3-6A48A4C26154}" destId="{A40F6EAB-2B60-4CC1-9F49-D5903D3A616E}" srcOrd="39" destOrd="0" parTransId="{F4D7EDD7-9115-44DB-8D8A-E38036FA3738}" sibTransId="{3ACAB2F6-3910-4D69-8736-C9991D30DB30}"/>
    <dgm:cxn modelId="{3D33BFA5-7672-4497-8A28-4A0D7AD50ACF}" type="presOf" srcId="{536B3E92-95AA-4297-BDB8-F29269D6299E}" destId="{B0608ED5-E7DC-4C39-8859-B8C85F521F9C}" srcOrd="0" destOrd="0" presId="urn:microsoft.com/office/officeart/2005/8/layout/cycle2"/>
    <dgm:cxn modelId="{F34572A7-D519-4E83-82F5-D1DF7C7AC0E8}" type="presOf" srcId="{A4C54538-F7D4-4311-A51D-4E2F34EA916C}" destId="{BDE13CD6-B50F-44ED-BD83-729ED5971995}" srcOrd="0" destOrd="0" presId="urn:microsoft.com/office/officeart/2005/8/layout/cycle2"/>
    <dgm:cxn modelId="{275812A9-9711-45C6-91A2-2E05D7D14044}" type="presOf" srcId="{64CB26BA-1509-422C-B1F7-93A921D3337E}" destId="{C56F56FD-84C6-4D21-967A-719399DE2081}" srcOrd="0" destOrd="0" presId="urn:microsoft.com/office/officeart/2005/8/layout/cycle2"/>
    <dgm:cxn modelId="{0032F7A9-72F8-4331-92A8-EDEAB50956EF}" type="presOf" srcId="{59F6F98C-7F28-44B6-AA26-C56ABFEA206B}" destId="{15716786-4673-40EB-986D-12C422D02B97}" srcOrd="0" destOrd="0" presId="urn:microsoft.com/office/officeart/2005/8/layout/cycle2"/>
    <dgm:cxn modelId="{07EFFAA9-2DA5-41EF-99EF-50CAA3625F8A}" type="presOf" srcId="{1BD29E34-8916-45A9-80A6-58C4AB44DFF5}" destId="{C8C314CB-BC52-4B5D-9A9E-2549904458B0}" srcOrd="0" destOrd="0" presId="urn:microsoft.com/office/officeart/2005/8/layout/cycle2"/>
    <dgm:cxn modelId="{0FCB04AB-7C7D-469C-AE0C-DEB2D23DAEDA}" type="presOf" srcId="{29610E26-1393-448B-8FD6-78061450B16B}" destId="{4B6FF1D5-139C-4A9E-BE2A-C9C2976A9B90}" srcOrd="0" destOrd="0" presId="urn:microsoft.com/office/officeart/2005/8/layout/cycle2"/>
    <dgm:cxn modelId="{427F57AC-7978-4978-AD30-B333697495F1}" type="presOf" srcId="{25DF600C-192F-49B2-930A-B89C27D1471E}" destId="{8D184F9F-78A9-45D9-9804-0F8032DE26A6}" srcOrd="0" destOrd="0" presId="urn:microsoft.com/office/officeart/2005/8/layout/cycle2"/>
    <dgm:cxn modelId="{33836BAF-8815-468A-9D3E-0ABF734FD1D3}" srcId="{F782ACB2-4612-4553-92E3-6A48A4C26154}" destId="{4391FAD7-E5E1-4ADD-BABB-49D666A6C4A7}" srcOrd="24" destOrd="0" parTransId="{F1E7FB59-9301-4001-B4A0-65FF76242832}" sibTransId="{B5C9AB9C-C866-47C2-B79F-DC6148AB2159}"/>
    <dgm:cxn modelId="{BE9314B0-2D93-4BAE-90C0-5B23814639B6}" srcId="{F782ACB2-4612-4553-92E3-6A48A4C26154}" destId="{1597604F-E09E-4305-A881-A6C94B72922F}" srcOrd="21" destOrd="0" parTransId="{1C93F3EA-CA5B-4D9C-9828-8A8F702AE266}" sibTransId="{0A68E33F-9E89-4D62-9E2C-1BD50C85F7CD}"/>
    <dgm:cxn modelId="{0B6B60B1-AC40-4E62-93E6-BDDA7DB915E6}" type="presOf" srcId="{B5C9AB9C-C866-47C2-B79F-DC6148AB2159}" destId="{DD733C23-EA87-4BF0-821E-87250C1EEDBA}" srcOrd="1" destOrd="0" presId="urn:microsoft.com/office/officeart/2005/8/layout/cycle2"/>
    <dgm:cxn modelId="{172DA3B4-B544-4489-896F-98F6431AB705}" type="presOf" srcId="{07D44A3D-B9E7-4A59-8407-0DE9361B04F4}" destId="{2A9D1CAD-CEC7-447D-AE5A-72DA9768C11C}" srcOrd="1" destOrd="0" presId="urn:microsoft.com/office/officeart/2005/8/layout/cycle2"/>
    <dgm:cxn modelId="{CC8F6BB5-E191-48E7-A4C1-3E8101813E85}" srcId="{F782ACB2-4612-4553-92E3-6A48A4C26154}" destId="{7526D0BF-45A5-478F-9A5B-EE961A48FCDF}" srcOrd="23" destOrd="0" parTransId="{996DAE7B-6D7A-4B21-93D8-B18F6F145BC6}" sibTransId="{4DD6BCFF-384A-4E50-9E9B-FEA1467E91EE}"/>
    <dgm:cxn modelId="{79D0C8B5-7F77-4990-BC7D-E4DF8A30F093}" srcId="{F782ACB2-4612-4553-92E3-6A48A4C26154}" destId="{C123F58B-2F00-4731-8318-EA8BAA60A69D}" srcOrd="19" destOrd="0" parTransId="{ADD49D0A-F77A-4924-B2AC-3D10130090D6}" sibTransId="{CA72D8A3-9D41-4F98-98F7-F56B1CBA674F}"/>
    <dgm:cxn modelId="{864221B6-A321-4339-9070-4153A612FA0A}" type="presOf" srcId="{E7380703-8E28-4A7A-8627-0A55F51FBAA5}" destId="{B6E66B79-90CB-4030-B64C-AB9E1EA67583}" srcOrd="1" destOrd="0" presId="urn:microsoft.com/office/officeart/2005/8/layout/cycle2"/>
    <dgm:cxn modelId="{D04343B7-3D46-4B73-A771-BBE9B588838E}" type="presOf" srcId="{901D3EC9-C2CB-4B80-BFE1-3F4CF8FDB584}" destId="{2175C402-001B-40BA-8C7B-63F19533545A}" srcOrd="1" destOrd="0" presId="urn:microsoft.com/office/officeart/2005/8/layout/cycle2"/>
    <dgm:cxn modelId="{79BF3DB8-E6C9-4DF5-8226-B32513900662}" srcId="{F782ACB2-4612-4553-92E3-6A48A4C26154}" destId="{2EBE9275-B468-4EB1-8E25-88D20111E7BA}" srcOrd="22" destOrd="0" parTransId="{8B4693AB-DA36-47D7-8ABC-9A12354AE94A}" sibTransId="{1DDDDFBA-4D76-49F6-8700-D108F438751F}"/>
    <dgm:cxn modelId="{FD4904B9-9DE5-4DAC-BECC-A7C345B1B5EA}" type="presOf" srcId="{74E4A9B3-3139-47CD-AD62-A42D0EB3995C}" destId="{A0769171-C666-4FF2-B3B0-56A5612FFB02}" srcOrd="0" destOrd="0" presId="urn:microsoft.com/office/officeart/2005/8/layout/cycle2"/>
    <dgm:cxn modelId="{B61065BA-7C71-4523-9C3D-21B929731FC1}" type="presOf" srcId="{5F2EF8CF-431B-45E9-8F94-2DA9BB4297A8}" destId="{3B7728B1-9C76-43A6-8828-2FFE1A19CD4E}" srcOrd="0" destOrd="0" presId="urn:microsoft.com/office/officeart/2005/8/layout/cycle2"/>
    <dgm:cxn modelId="{F718ABBA-7C65-4F86-BEA7-DAD4C5EC588D}" srcId="{F782ACB2-4612-4553-92E3-6A48A4C26154}" destId="{AAACDA48-029D-447D-9AE8-BF1CB90887F8}" srcOrd="18" destOrd="0" parTransId="{C5422A07-4233-4B7D-A876-C74DE877A7F9}" sibTransId="{35443D96-6A67-478A-A544-1C8155B5F62C}"/>
    <dgm:cxn modelId="{66AC1ABB-07F7-4B6A-B4F4-1E022A70EA03}" type="presOf" srcId="{B2133BDF-4000-4B5B-AE40-987170B1B61F}" destId="{D9F7CAE3-C01B-4758-A92D-BE4DEABF1CC9}" srcOrd="0" destOrd="0" presId="urn:microsoft.com/office/officeart/2005/8/layout/cycle2"/>
    <dgm:cxn modelId="{EAADA3BC-EBE2-42C8-B9E0-3C38057A0A11}" srcId="{F782ACB2-4612-4553-92E3-6A48A4C26154}" destId="{59F5D80D-D394-4DA8-B1EE-BFD2C35E8698}" srcOrd="6" destOrd="0" parTransId="{F6DF53FE-CC41-4648-B644-9A13CD613414}" sibTransId="{A4FDAD97-0EA5-45C9-8762-1408CDFC1A27}"/>
    <dgm:cxn modelId="{C8CCA5BD-D226-4E51-BECC-C8C0C0CB206B}" type="presOf" srcId="{A241EA7C-0AE6-49DA-868A-F7E41DB8331E}" destId="{0C7C01B0-8BE9-4115-9C55-5F785CB9F95D}" srcOrd="1" destOrd="0" presId="urn:microsoft.com/office/officeart/2005/8/layout/cycle2"/>
    <dgm:cxn modelId="{84F658BE-028D-4EFF-9AFB-B1BB4A47F685}" srcId="{F782ACB2-4612-4553-92E3-6A48A4C26154}" destId="{A26368B7-1095-4A58-BFE6-7B8629CCDB76}" srcOrd="28" destOrd="0" parTransId="{F926A632-3F82-44B7-9B0C-54EDBDFB1339}" sibTransId="{69DBDE16-2128-423C-AB04-D3C2C0881A38}"/>
    <dgm:cxn modelId="{07E62CBF-11EB-4EBF-87EA-DFBE347DAD9D}" srcId="{F782ACB2-4612-4553-92E3-6A48A4C26154}" destId="{9C07C544-A240-4FE5-8E59-C412CDCC06A5}" srcOrd="1" destOrd="0" parTransId="{01829E43-87FB-46D3-89AF-1246AED576BA}" sibTransId="{DA7FF8DD-13B0-4AAC-B0D2-E9BC2FABA4D6}"/>
    <dgm:cxn modelId="{E73880C1-2CB4-4059-8E5E-A4377EE4E2F4}" type="presOf" srcId="{BCD4B6D1-2E17-4359-A953-212A9B519E85}" destId="{18E08B15-C0D9-4DCD-9841-29CB326A1D96}" srcOrd="0" destOrd="0" presId="urn:microsoft.com/office/officeart/2005/8/layout/cycle2"/>
    <dgm:cxn modelId="{5CA74FC3-5EA7-4121-9798-30DEE98BFA87}" type="presOf" srcId="{B75DCA52-BF81-436A-AA73-2680B03C914A}" destId="{CD7E4AE9-DEBF-4EF6-9A2F-51DFDE6DC483}" srcOrd="0" destOrd="0" presId="urn:microsoft.com/office/officeart/2005/8/layout/cycle2"/>
    <dgm:cxn modelId="{A61335C6-83C9-40B2-B635-638704B41FB6}" srcId="{F782ACB2-4612-4553-92E3-6A48A4C26154}" destId="{19319B2C-5BDC-4EB3-A674-97A1478B545E}" srcOrd="44" destOrd="0" parTransId="{F553D456-F731-4D3A-B46D-F817CB7F5851}" sibTransId="{B2ADDBB6-F258-45A2-8853-0F7137E8E7A9}"/>
    <dgm:cxn modelId="{C29465C6-B5FA-47C2-8454-6AD49BC685C2}" type="presOf" srcId="{A4FDAD97-0EA5-45C9-8762-1408CDFC1A27}" destId="{7418C013-9F65-49B4-8AB4-02A8A7E8B2B1}" srcOrd="0" destOrd="0" presId="urn:microsoft.com/office/officeart/2005/8/layout/cycle2"/>
    <dgm:cxn modelId="{F79FC2C6-B429-4B09-873A-1E379145CD4A}" type="presOf" srcId="{5DE56BE3-5DC5-48D1-BB0A-6EB62A83E2E3}" destId="{DEE6E533-E546-47B9-9D29-1053972B7A59}" srcOrd="1" destOrd="0" presId="urn:microsoft.com/office/officeart/2005/8/layout/cycle2"/>
    <dgm:cxn modelId="{412B0DC7-B0A8-4BA9-9FFB-4470188D2872}" type="presOf" srcId="{07D44A3D-B9E7-4A59-8407-0DE9361B04F4}" destId="{B8AF8AA6-EDE3-46F5-804F-BE18E9CF02E9}" srcOrd="0" destOrd="0" presId="urn:microsoft.com/office/officeart/2005/8/layout/cycle2"/>
    <dgm:cxn modelId="{89622BC8-5947-4BA5-BAC2-BB1B49AB2B48}" type="presOf" srcId="{32DCDF77-CF91-44D2-A631-ECBBA96CD7C1}" destId="{891FE5C2-884F-48D0-BE0D-753E9CA204D3}" srcOrd="0" destOrd="0" presId="urn:microsoft.com/office/officeart/2005/8/layout/cycle2"/>
    <dgm:cxn modelId="{3168B7C8-396D-4C37-994F-656C8E033582}" type="presOf" srcId="{59D5850F-42D1-4509-9BFE-77DA75D32FAC}" destId="{F6AE7F32-FC05-4DDA-BB7B-30B31779479C}" srcOrd="0" destOrd="0" presId="urn:microsoft.com/office/officeart/2005/8/layout/cycle2"/>
    <dgm:cxn modelId="{A45FA6CA-BF67-4968-BA2C-A3E181681DEA}" srcId="{F782ACB2-4612-4553-92E3-6A48A4C26154}" destId="{BCD4B6D1-2E17-4359-A953-212A9B519E85}" srcOrd="8" destOrd="0" parTransId="{A72804B9-8062-4016-90E8-F9C7DC654C15}" sibTransId="{EAE485E3-A2DC-422A-B964-163E72C7D527}"/>
    <dgm:cxn modelId="{8A122CCE-2659-425F-A9CA-F55CBE733EE2}" srcId="{F782ACB2-4612-4553-92E3-6A48A4C26154}" destId="{5D2C154A-692A-44E2-A041-B9F19C43FEF2}" srcOrd="2" destOrd="0" parTransId="{794CA92E-A13F-4F43-B270-B021D0F5EB93}" sibTransId="{1A0C354F-E76C-464E-99A7-D2B04C140783}"/>
    <dgm:cxn modelId="{673571D1-5CA9-4D31-8CCF-FF26BFEB50D7}" type="presOf" srcId="{59F6F98C-7F28-44B6-AA26-C56ABFEA206B}" destId="{3A6E871C-7643-432C-BA91-2EA3E7F745CE}" srcOrd="1" destOrd="0" presId="urn:microsoft.com/office/officeart/2005/8/layout/cycle2"/>
    <dgm:cxn modelId="{0E7584D6-6C37-4680-8545-AFB17E99A47F}" type="presOf" srcId="{F2853326-F96C-4388-AFDB-4A2C4E743824}" destId="{F5E12609-AEA0-4824-8F1E-49B7A8C9D43E}" srcOrd="0" destOrd="0" presId="urn:microsoft.com/office/officeart/2005/8/layout/cycle2"/>
    <dgm:cxn modelId="{7A77BED8-0E1D-45F6-9865-5715EF6FB1BA}" srcId="{F782ACB2-4612-4553-92E3-6A48A4C26154}" destId="{9767C2C5-7A9B-4BF9-AEDC-08BB61E68CEC}" srcOrd="4" destOrd="0" parTransId="{94D864BB-0337-46E0-936D-BDFF24969167}" sibTransId="{5DE56BE3-5DC5-48D1-BB0A-6EB62A83E2E3}"/>
    <dgm:cxn modelId="{13FEBDD9-DBCB-4AEB-AD98-32B2D080575B}" type="presOf" srcId="{CA1064A9-8743-41E2-AE44-DEDB5E26EACD}" destId="{1AA99294-2501-42DA-ADDA-813C2A0D167F}" srcOrd="0" destOrd="0" presId="urn:microsoft.com/office/officeart/2005/8/layout/cycle2"/>
    <dgm:cxn modelId="{3E77E0D9-44D6-4165-B044-7163D86F72E8}" type="presOf" srcId="{312A5487-8CD4-49FA-9CB2-6003233688EF}" destId="{FB762D63-E97E-4D71-BE53-DE8DBC2C1724}" srcOrd="0" destOrd="0" presId="urn:microsoft.com/office/officeart/2005/8/layout/cycle2"/>
    <dgm:cxn modelId="{7789E2D9-2565-402F-927B-081F48A2598E}" type="presOf" srcId="{64CB26BA-1509-422C-B1F7-93A921D3337E}" destId="{87FF38F8-EEE0-4803-AB19-2605759EE272}" srcOrd="1" destOrd="0" presId="urn:microsoft.com/office/officeart/2005/8/layout/cycle2"/>
    <dgm:cxn modelId="{2B1FD8DA-568C-4E3E-8F87-09C87623F6FC}" srcId="{F782ACB2-4612-4553-92E3-6A48A4C26154}" destId="{8F63D31F-83CD-4DB9-A0F4-0D259C5817DB}" srcOrd="13" destOrd="0" parTransId="{62CF8A98-F58E-4911-89F5-912F4D8957CE}" sibTransId="{A4F909E9-C1CF-4770-B928-FEF6E41B5333}"/>
    <dgm:cxn modelId="{8C5E0DDE-1056-4540-B66D-99B97C963198}" type="presOf" srcId="{86E08DD8-37F0-43EA-A4C6-F12B07A372C7}" destId="{41C60BCC-727D-4ED3-BAEB-DB60AA9900A9}" srcOrd="1" destOrd="0" presId="urn:microsoft.com/office/officeart/2005/8/layout/cycle2"/>
    <dgm:cxn modelId="{42DEB4DE-91A4-4055-A3E6-27A178C8AFE7}" type="presOf" srcId="{644B0026-BEE6-45AC-B72A-F8BFB9EE0E82}" destId="{22041FD6-89BD-4BF2-9B99-B97F36E2E1FB}" srcOrd="0" destOrd="0" presId="urn:microsoft.com/office/officeart/2005/8/layout/cycle2"/>
    <dgm:cxn modelId="{A19912E1-F527-4238-BA0D-8D55888ED679}" type="presOf" srcId="{19319B2C-5BDC-4EB3-A674-97A1478B545E}" destId="{A854D6C3-A9F6-4889-B95E-C4590598BF15}" srcOrd="0" destOrd="0" presId="urn:microsoft.com/office/officeart/2005/8/layout/cycle2"/>
    <dgm:cxn modelId="{D4E32EE3-3AA1-4DC1-8536-751D709E41FF}" type="presOf" srcId="{C19C4BDD-2213-41DF-A53B-E2080BDC6AC6}" destId="{57712E5B-8311-41F2-83BF-40C44B82FD56}" srcOrd="0" destOrd="0" presId="urn:microsoft.com/office/officeart/2005/8/layout/cycle2"/>
    <dgm:cxn modelId="{B79267E4-33DE-4C60-886C-C86A484ECB29}" type="presOf" srcId="{69DBDE16-2128-423C-AB04-D3C2C0881A38}" destId="{A52815B2-9F64-4E57-9CA8-0D6C5ACB4DE9}" srcOrd="1" destOrd="0" presId="urn:microsoft.com/office/officeart/2005/8/layout/cycle2"/>
    <dgm:cxn modelId="{EC00E8E4-954F-4376-9BCE-E2C57FCD11FF}" type="presOf" srcId="{59F5D80D-D394-4DA8-B1EE-BFD2C35E8698}" destId="{5955EC28-6A5B-4854-97FD-56BF004F7A93}" srcOrd="0" destOrd="0" presId="urn:microsoft.com/office/officeart/2005/8/layout/cycle2"/>
    <dgm:cxn modelId="{6020CAE6-E682-4263-87D3-3757BDA5C5BB}" srcId="{F782ACB2-4612-4553-92E3-6A48A4C26154}" destId="{ED3E6817-CA99-4A92-9672-7767C60D3AFC}" srcOrd="27" destOrd="0" parTransId="{570B50CE-5E5F-492C-A6CE-FAA86B61FEE6}" sibTransId="{74E4A9B3-3139-47CD-AD62-A42D0EB3995C}"/>
    <dgm:cxn modelId="{478E16E8-97AD-4FDD-B9DE-33D2E53291D5}" type="presOf" srcId="{2EBE9275-B468-4EB1-8E25-88D20111E7BA}" destId="{55735BFC-D4F1-4100-BCD7-BD7015A20F24}" srcOrd="0" destOrd="0" presId="urn:microsoft.com/office/officeart/2005/8/layout/cycle2"/>
    <dgm:cxn modelId="{3A83C7EB-E108-4DFE-B9C2-A1FAE1B909F2}" srcId="{F782ACB2-4612-4553-92E3-6A48A4C26154}" destId="{9A1F1B22-1A75-4833-B4FC-5FEA5518B765}" srcOrd="0" destOrd="0" parTransId="{C224EADF-C870-40FB-9644-9EC71AA9F6DE}" sibTransId="{32453084-7F49-49B4-89FA-E306CC4C9552}"/>
    <dgm:cxn modelId="{5AA896EC-FDB4-44F9-8FE4-4D1480EDF995}" type="presOf" srcId="{2B571596-2306-4648-89E7-BD54FEF25627}" destId="{2EBD388A-825F-4832-8A74-827A6C7E3368}" srcOrd="0" destOrd="0" presId="urn:microsoft.com/office/officeart/2005/8/layout/cycle2"/>
    <dgm:cxn modelId="{BEF8C4EC-332E-4EA3-B700-031EE7C001C0}" type="presOf" srcId="{7D49664A-84DE-42F7-9866-9BFD9F3DDC7A}" destId="{430AD93E-9CDA-40BE-8BB8-B35AB1DDED73}" srcOrd="0" destOrd="0" presId="urn:microsoft.com/office/officeart/2005/8/layout/cycle2"/>
    <dgm:cxn modelId="{CC73EDF3-C4F0-4B20-9DF4-864C94A664CE}" type="presOf" srcId="{5A0D382F-1AEE-4869-A6BD-89E7CCC2BA45}" destId="{2B3C09D0-6E4A-4698-ADBA-7CF55040E0C7}" srcOrd="0" destOrd="0" presId="urn:microsoft.com/office/officeart/2005/8/layout/cycle2"/>
    <dgm:cxn modelId="{AD1337F5-43AE-405C-92F6-3267BB2E5435}" type="presOf" srcId="{A4FDAD97-0EA5-45C9-8762-1408CDFC1A27}" destId="{DCCECA40-1E8E-4612-B823-692DCCBD1EA3}" srcOrd="1" destOrd="0" presId="urn:microsoft.com/office/officeart/2005/8/layout/cycle2"/>
    <dgm:cxn modelId="{B6C4B6F5-52E2-4872-96E2-8494946E83E4}" type="presOf" srcId="{873D13AE-B310-4B50-82C5-564D626D2011}" destId="{8F52B59F-72EA-4EF4-A000-71393DE3DC97}" srcOrd="1" destOrd="0" presId="urn:microsoft.com/office/officeart/2005/8/layout/cycle2"/>
    <dgm:cxn modelId="{758AEAF5-6E5D-4694-96DA-50923266404C}" type="presOf" srcId="{EAE485E3-A2DC-422A-B964-163E72C7D527}" destId="{6C5B256C-6505-4283-9CD0-6230D6E52DC7}" srcOrd="1" destOrd="0" presId="urn:microsoft.com/office/officeart/2005/8/layout/cycle2"/>
    <dgm:cxn modelId="{12C38EF6-A2D9-4441-B7C7-2AD0408D165E}" srcId="{F782ACB2-4612-4553-92E3-6A48A4C26154}" destId="{E5184F2B-2C20-4D33-94A8-E6B381F2AA89}" srcOrd="43" destOrd="0" parTransId="{EA072171-E1D3-42D9-90FB-F6BF8A9DC275}" sibTransId="{CA1064A9-8743-41E2-AE44-DEDB5E26EACD}"/>
    <dgm:cxn modelId="{2E4A59F8-4858-4321-B26C-379298664746}" srcId="{F782ACB2-4612-4553-92E3-6A48A4C26154}" destId="{57830796-B9E1-440E-A924-530949252A0A}" srcOrd="9" destOrd="0" parTransId="{2970FDF5-07A3-4B2A-9F1E-E547137C5FF2}" sibTransId="{672359C6-6889-48DE-9B06-BCF13E50CF81}"/>
    <dgm:cxn modelId="{1321C5F8-02BA-4233-8B60-F0473329B14E}" type="presOf" srcId="{B2ADDBB6-F258-45A2-8853-0F7137E8E7A9}" destId="{9BC14663-185B-4A89-97AE-169B3D438678}" srcOrd="0" destOrd="0" presId="urn:microsoft.com/office/officeart/2005/8/layout/cycle2"/>
    <dgm:cxn modelId="{9496CCF8-0F91-4C2C-AD6E-4EFB76E2F920}" type="presOf" srcId="{897CAD2D-F73B-470D-B77D-BCB32DA560D4}" destId="{2B62F0BB-CB73-4B2D-A47A-2C1910C71ADC}" srcOrd="1" destOrd="0" presId="urn:microsoft.com/office/officeart/2005/8/layout/cycle2"/>
    <dgm:cxn modelId="{1AEB1EFA-FDCB-44EA-81CE-435769D43D45}" type="presOf" srcId="{0A68E33F-9E89-4D62-9E2C-1BD50C85F7CD}" destId="{C5631367-2D87-4B2B-B2C5-CE6B323DF7FA}" srcOrd="0" destOrd="0" presId="urn:microsoft.com/office/officeart/2005/8/layout/cycle2"/>
    <dgm:cxn modelId="{1958B4FB-5E70-4765-82DC-245196B62355}" type="presOf" srcId="{E5184F2B-2C20-4D33-94A8-E6B381F2AA89}" destId="{558F7E47-06ED-4041-B16C-6F13A19D4245}" srcOrd="0" destOrd="0" presId="urn:microsoft.com/office/officeart/2005/8/layout/cycle2"/>
    <dgm:cxn modelId="{E28296FC-B4C6-4E1B-927F-561A2E123CDA}" type="presOf" srcId="{1DDDDFBA-4D76-49F6-8700-D108F438751F}" destId="{DE861B79-D5E8-45CE-B3D7-7B4663C08343}" srcOrd="0" destOrd="0" presId="urn:microsoft.com/office/officeart/2005/8/layout/cycle2"/>
    <dgm:cxn modelId="{855F97FC-CD0B-4463-8215-192A657ACD79}" type="presOf" srcId="{DF292957-65C8-4776-85F8-AE26E3681959}" destId="{C99B1DB8-B0AD-4FE5-84DC-CD9571D15F74}" srcOrd="0" destOrd="0" presId="urn:microsoft.com/office/officeart/2005/8/layout/cycle2"/>
    <dgm:cxn modelId="{CE39DEFC-5740-4EB0-A0B7-A5182560AFCF}" type="presOf" srcId="{FC636A7A-CAD8-4393-9B2E-188CE112CD10}" destId="{ADC3AC42-E194-4C29-8A28-ABEC2168A2B9}" srcOrd="0" destOrd="0" presId="urn:microsoft.com/office/officeart/2005/8/layout/cycle2"/>
    <dgm:cxn modelId="{26F03CFE-664C-46CE-9EC9-4D9EAEAA23F5}" srcId="{F782ACB2-4612-4553-92E3-6A48A4C26154}" destId="{1BCBAE4C-8C90-4307-A8B1-A7F25B803D11}" srcOrd="11" destOrd="0" parTransId="{BDE3C914-1C3F-4AE1-8A4A-0399F6859853}" sibTransId="{9E68FA1B-32E4-4D3A-BDA9-F245DF7037EF}"/>
    <dgm:cxn modelId="{C47D67D3-1380-492A-99EA-9CD77BC8CD55}" type="presParOf" srcId="{579EF5EA-2842-4ADF-99C3-1421009C0FB3}" destId="{E2BDA289-9E7F-43D2-8E8A-C602380955F6}" srcOrd="0" destOrd="0" presId="urn:microsoft.com/office/officeart/2005/8/layout/cycle2"/>
    <dgm:cxn modelId="{4BBB5BEB-23C0-4A24-A415-9DEA0BC4C92F}" type="presParOf" srcId="{579EF5EA-2842-4ADF-99C3-1421009C0FB3}" destId="{4B717A0F-8771-4A45-B6AA-FD732A724C9E}" srcOrd="1" destOrd="0" presId="urn:microsoft.com/office/officeart/2005/8/layout/cycle2"/>
    <dgm:cxn modelId="{6C04EBCD-B092-4F69-B536-034E4F29FDC5}" type="presParOf" srcId="{4B717A0F-8771-4A45-B6AA-FD732A724C9E}" destId="{218F701D-8780-41D0-BCC2-CE1F9EE4B4A8}" srcOrd="0" destOrd="0" presId="urn:microsoft.com/office/officeart/2005/8/layout/cycle2"/>
    <dgm:cxn modelId="{789077E1-4FC8-4F92-AC9C-9311EA3A18BF}" type="presParOf" srcId="{579EF5EA-2842-4ADF-99C3-1421009C0FB3}" destId="{FD731FF4-9760-4231-AA26-446560B181EB}" srcOrd="2" destOrd="0" presId="urn:microsoft.com/office/officeart/2005/8/layout/cycle2"/>
    <dgm:cxn modelId="{73B3156D-C636-4068-A5ED-5A42DD39DA32}" type="presParOf" srcId="{579EF5EA-2842-4ADF-99C3-1421009C0FB3}" destId="{A6A09441-8928-4DD4-965E-ACD6B5489F63}" srcOrd="3" destOrd="0" presId="urn:microsoft.com/office/officeart/2005/8/layout/cycle2"/>
    <dgm:cxn modelId="{3BE4A1CC-BE83-4DD4-B570-4D00A5D3DE92}" type="presParOf" srcId="{A6A09441-8928-4DD4-965E-ACD6B5489F63}" destId="{C46B9099-149F-4D79-B1D7-B378097F05F4}" srcOrd="0" destOrd="0" presId="urn:microsoft.com/office/officeart/2005/8/layout/cycle2"/>
    <dgm:cxn modelId="{CB732EF2-8AD9-4007-BE7F-A63802147BB5}" type="presParOf" srcId="{579EF5EA-2842-4ADF-99C3-1421009C0FB3}" destId="{5A44537F-E502-484A-B54C-161A75387D52}" srcOrd="4" destOrd="0" presId="urn:microsoft.com/office/officeart/2005/8/layout/cycle2"/>
    <dgm:cxn modelId="{7DB01A55-EE11-4D1C-90E3-4A72DD678CF4}" type="presParOf" srcId="{579EF5EA-2842-4ADF-99C3-1421009C0FB3}" destId="{BCCD1735-3374-4721-BEF9-11CCD9A2DD48}" srcOrd="5" destOrd="0" presId="urn:microsoft.com/office/officeart/2005/8/layout/cycle2"/>
    <dgm:cxn modelId="{9D1BAE84-B726-4B4E-8B6C-CEA51C049A4B}" type="presParOf" srcId="{BCCD1735-3374-4721-BEF9-11CCD9A2DD48}" destId="{5207087E-FC7B-4DE7-941A-D0D7D77D43CA}" srcOrd="0" destOrd="0" presId="urn:microsoft.com/office/officeart/2005/8/layout/cycle2"/>
    <dgm:cxn modelId="{86B9AB51-C7BC-4D28-ABFD-45FFAADFE813}" type="presParOf" srcId="{579EF5EA-2842-4ADF-99C3-1421009C0FB3}" destId="{B0608ED5-E7DC-4C39-8859-B8C85F521F9C}" srcOrd="6" destOrd="0" presId="urn:microsoft.com/office/officeart/2005/8/layout/cycle2"/>
    <dgm:cxn modelId="{2F1F4BAA-9709-4688-B8C0-64E37ED7134A}" type="presParOf" srcId="{579EF5EA-2842-4ADF-99C3-1421009C0FB3}" destId="{E212FFF4-9223-45FB-8A97-08FC78EC227F}" srcOrd="7" destOrd="0" presId="urn:microsoft.com/office/officeart/2005/8/layout/cycle2"/>
    <dgm:cxn modelId="{38790EB4-7503-4F0D-8B5B-7BD65C54E00A}" type="presParOf" srcId="{E212FFF4-9223-45FB-8A97-08FC78EC227F}" destId="{1FA59E5A-50A4-47E4-96D2-6EF9AAAC1164}" srcOrd="0" destOrd="0" presId="urn:microsoft.com/office/officeart/2005/8/layout/cycle2"/>
    <dgm:cxn modelId="{D1A1269D-9E2D-43B3-B351-AF8942F06C2D}" type="presParOf" srcId="{579EF5EA-2842-4ADF-99C3-1421009C0FB3}" destId="{3B48658E-4174-41EC-ADC5-04F09B98E8AE}" srcOrd="8" destOrd="0" presId="urn:microsoft.com/office/officeart/2005/8/layout/cycle2"/>
    <dgm:cxn modelId="{27AAAFDA-BB53-4877-95E0-981468284620}" type="presParOf" srcId="{579EF5EA-2842-4ADF-99C3-1421009C0FB3}" destId="{7E28017C-69F1-4CCF-A6D7-885616A2628E}" srcOrd="9" destOrd="0" presId="urn:microsoft.com/office/officeart/2005/8/layout/cycle2"/>
    <dgm:cxn modelId="{864B1F8E-D9AC-4536-8F9D-A27614597AC7}" type="presParOf" srcId="{7E28017C-69F1-4CCF-A6D7-885616A2628E}" destId="{DEE6E533-E546-47B9-9D29-1053972B7A59}" srcOrd="0" destOrd="0" presId="urn:microsoft.com/office/officeart/2005/8/layout/cycle2"/>
    <dgm:cxn modelId="{0265C2CF-F4B3-4A06-96C1-9CCB0B41CD0F}" type="presParOf" srcId="{579EF5EA-2842-4ADF-99C3-1421009C0FB3}" destId="{4B6FF1D5-139C-4A9E-BE2A-C9C2976A9B90}" srcOrd="10" destOrd="0" presId="urn:microsoft.com/office/officeart/2005/8/layout/cycle2"/>
    <dgm:cxn modelId="{1D0753C6-DBBA-4854-9115-5313F1B9C7FF}" type="presParOf" srcId="{579EF5EA-2842-4ADF-99C3-1421009C0FB3}" destId="{E231C36B-28CA-4A1A-A65A-7FC8C917C670}" srcOrd="11" destOrd="0" presId="urn:microsoft.com/office/officeart/2005/8/layout/cycle2"/>
    <dgm:cxn modelId="{D8C3DDB2-3B21-4340-A45A-6E2C86EAA98D}" type="presParOf" srcId="{E231C36B-28CA-4A1A-A65A-7FC8C917C670}" destId="{0F935747-2475-4B54-A4BD-D00DA4235B83}" srcOrd="0" destOrd="0" presId="urn:microsoft.com/office/officeart/2005/8/layout/cycle2"/>
    <dgm:cxn modelId="{F7F4F57A-1C52-468D-8465-514E80E1404B}" type="presParOf" srcId="{579EF5EA-2842-4ADF-99C3-1421009C0FB3}" destId="{5955EC28-6A5B-4854-97FD-56BF004F7A93}" srcOrd="12" destOrd="0" presId="urn:microsoft.com/office/officeart/2005/8/layout/cycle2"/>
    <dgm:cxn modelId="{2DD2371C-E05A-4420-BCE9-E1C446A98A18}" type="presParOf" srcId="{579EF5EA-2842-4ADF-99C3-1421009C0FB3}" destId="{7418C013-9F65-49B4-8AB4-02A8A7E8B2B1}" srcOrd="13" destOrd="0" presId="urn:microsoft.com/office/officeart/2005/8/layout/cycle2"/>
    <dgm:cxn modelId="{CEF711A8-C28E-4AB4-9F26-BCD1B3E105FC}" type="presParOf" srcId="{7418C013-9F65-49B4-8AB4-02A8A7E8B2B1}" destId="{DCCECA40-1E8E-4612-B823-692DCCBD1EA3}" srcOrd="0" destOrd="0" presId="urn:microsoft.com/office/officeart/2005/8/layout/cycle2"/>
    <dgm:cxn modelId="{CDEE8D9A-CD1F-4862-B678-FDB386312160}" type="presParOf" srcId="{579EF5EA-2842-4ADF-99C3-1421009C0FB3}" destId="{C8C314CB-BC52-4B5D-9A9E-2549904458B0}" srcOrd="14" destOrd="0" presId="urn:microsoft.com/office/officeart/2005/8/layout/cycle2"/>
    <dgm:cxn modelId="{6FCC3BBF-237C-4DBE-AA87-5EE844E19B50}" type="presParOf" srcId="{579EF5EA-2842-4ADF-99C3-1421009C0FB3}" destId="{8D184F9F-78A9-45D9-9804-0F8032DE26A6}" srcOrd="15" destOrd="0" presId="urn:microsoft.com/office/officeart/2005/8/layout/cycle2"/>
    <dgm:cxn modelId="{B4D748E6-3A27-4D51-AEEA-C1B8A290BED1}" type="presParOf" srcId="{8D184F9F-78A9-45D9-9804-0F8032DE26A6}" destId="{C8C1E075-9C61-4E77-BBAB-A2307E2F9662}" srcOrd="0" destOrd="0" presId="urn:microsoft.com/office/officeart/2005/8/layout/cycle2"/>
    <dgm:cxn modelId="{005D93F8-5BC1-45B4-BDD2-434481A65C47}" type="presParOf" srcId="{579EF5EA-2842-4ADF-99C3-1421009C0FB3}" destId="{18E08B15-C0D9-4DCD-9841-29CB326A1D96}" srcOrd="16" destOrd="0" presId="urn:microsoft.com/office/officeart/2005/8/layout/cycle2"/>
    <dgm:cxn modelId="{FD5F7C3D-5612-41B6-8E23-7BE499786D43}" type="presParOf" srcId="{579EF5EA-2842-4ADF-99C3-1421009C0FB3}" destId="{7D136A40-4E7A-4E9A-9C18-C15FEB3E9255}" srcOrd="17" destOrd="0" presId="urn:microsoft.com/office/officeart/2005/8/layout/cycle2"/>
    <dgm:cxn modelId="{21985CFF-8F88-4BBC-8CB8-A226F49ED363}" type="presParOf" srcId="{7D136A40-4E7A-4E9A-9C18-C15FEB3E9255}" destId="{6C5B256C-6505-4283-9CD0-6230D6E52DC7}" srcOrd="0" destOrd="0" presId="urn:microsoft.com/office/officeart/2005/8/layout/cycle2"/>
    <dgm:cxn modelId="{8DE1B470-1460-4B33-B812-11A91A5E98D0}" type="presParOf" srcId="{579EF5EA-2842-4ADF-99C3-1421009C0FB3}" destId="{09497094-52B8-416E-9902-37FB4C94E7F2}" srcOrd="18" destOrd="0" presId="urn:microsoft.com/office/officeart/2005/8/layout/cycle2"/>
    <dgm:cxn modelId="{8BD9AF3A-2587-4099-955A-CA955582CEC8}" type="presParOf" srcId="{579EF5EA-2842-4ADF-99C3-1421009C0FB3}" destId="{260B842C-BA56-4835-9181-EEB1DAD49F6C}" srcOrd="19" destOrd="0" presId="urn:microsoft.com/office/officeart/2005/8/layout/cycle2"/>
    <dgm:cxn modelId="{04E45A07-A3FA-446E-BDBB-59A1EC6055F9}" type="presParOf" srcId="{260B842C-BA56-4835-9181-EEB1DAD49F6C}" destId="{9195B8AE-7F75-4B45-A773-A3DB3F151B7F}" srcOrd="0" destOrd="0" presId="urn:microsoft.com/office/officeart/2005/8/layout/cycle2"/>
    <dgm:cxn modelId="{DB63AFE2-B990-46AC-BF97-C767442AEB15}" type="presParOf" srcId="{579EF5EA-2842-4ADF-99C3-1421009C0FB3}" destId="{07EB8474-810E-4E8A-BE93-02F62BBDD45D}" srcOrd="20" destOrd="0" presId="urn:microsoft.com/office/officeart/2005/8/layout/cycle2"/>
    <dgm:cxn modelId="{DB4F9AAC-8284-43F7-B5D6-69B77E0FF84B}" type="presParOf" srcId="{579EF5EA-2842-4ADF-99C3-1421009C0FB3}" destId="{ADC3AC42-E194-4C29-8A28-ABEC2168A2B9}" srcOrd="21" destOrd="0" presId="urn:microsoft.com/office/officeart/2005/8/layout/cycle2"/>
    <dgm:cxn modelId="{B731398F-67C5-40E1-B734-DBCDBE0050FA}" type="presParOf" srcId="{ADC3AC42-E194-4C29-8A28-ABEC2168A2B9}" destId="{FFA97E59-6B24-429C-9B6D-8968FB096363}" srcOrd="0" destOrd="0" presId="urn:microsoft.com/office/officeart/2005/8/layout/cycle2"/>
    <dgm:cxn modelId="{9F964B64-CAD1-4943-BA52-4B368E2035E2}" type="presParOf" srcId="{579EF5EA-2842-4ADF-99C3-1421009C0FB3}" destId="{38A7A843-117D-4A8F-B652-3F637D1BA054}" srcOrd="22" destOrd="0" presId="urn:microsoft.com/office/officeart/2005/8/layout/cycle2"/>
    <dgm:cxn modelId="{79A16236-8B7F-4ADD-8430-EF7B2FA7918F}" type="presParOf" srcId="{579EF5EA-2842-4ADF-99C3-1421009C0FB3}" destId="{24192AE1-AC5A-408F-93E2-35778550FA02}" srcOrd="23" destOrd="0" presId="urn:microsoft.com/office/officeart/2005/8/layout/cycle2"/>
    <dgm:cxn modelId="{7922450B-7A2B-441A-9AE8-81C2EDB80DB9}" type="presParOf" srcId="{24192AE1-AC5A-408F-93E2-35778550FA02}" destId="{9DB23D75-0980-4D96-93A1-727F2883C95B}" srcOrd="0" destOrd="0" presId="urn:microsoft.com/office/officeart/2005/8/layout/cycle2"/>
    <dgm:cxn modelId="{9D233244-7A12-4C51-9EBF-84D9E992C41E}" type="presParOf" srcId="{579EF5EA-2842-4ADF-99C3-1421009C0FB3}" destId="{8B74F080-8313-4728-B1E9-D87A06E9E800}" srcOrd="24" destOrd="0" presId="urn:microsoft.com/office/officeart/2005/8/layout/cycle2"/>
    <dgm:cxn modelId="{62B9CDFE-A259-4F0C-967C-6E8157B88682}" type="presParOf" srcId="{579EF5EA-2842-4ADF-99C3-1421009C0FB3}" destId="{99F13AA2-4621-4753-B0A6-6FC776CD84C9}" srcOrd="25" destOrd="0" presId="urn:microsoft.com/office/officeart/2005/8/layout/cycle2"/>
    <dgm:cxn modelId="{C5A50618-570D-4C10-81F4-35E84DFFF888}" type="presParOf" srcId="{99F13AA2-4621-4753-B0A6-6FC776CD84C9}" destId="{475F5446-5D8A-42DC-B2B6-79D834AEB429}" srcOrd="0" destOrd="0" presId="urn:microsoft.com/office/officeart/2005/8/layout/cycle2"/>
    <dgm:cxn modelId="{429320D3-9B7A-45BE-A7E9-5AEE9E5665F1}" type="presParOf" srcId="{579EF5EA-2842-4ADF-99C3-1421009C0FB3}" destId="{C238A059-EBCB-4E8A-9C70-350A7112246D}" srcOrd="26" destOrd="0" presId="urn:microsoft.com/office/officeart/2005/8/layout/cycle2"/>
    <dgm:cxn modelId="{858A6852-1525-4966-B320-BE45C3676C36}" type="presParOf" srcId="{579EF5EA-2842-4ADF-99C3-1421009C0FB3}" destId="{212C9A88-24C2-4EF4-87D7-A81CF4BE3FA0}" srcOrd="27" destOrd="0" presId="urn:microsoft.com/office/officeart/2005/8/layout/cycle2"/>
    <dgm:cxn modelId="{6793FEF1-37C1-41BF-B8A1-9E8C631539B9}" type="presParOf" srcId="{212C9A88-24C2-4EF4-87D7-A81CF4BE3FA0}" destId="{6E753D97-6691-46AF-88CF-60F766A84A1F}" srcOrd="0" destOrd="0" presId="urn:microsoft.com/office/officeart/2005/8/layout/cycle2"/>
    <dgm:cxn modelId="{D7C058A3-6C69-4C7E-BE35-1B3785855760}" type="presParOf" srcId="{579EF5EA-2842-4ADF-99C3-1421009C0FB3}" destId="{FA3F2989-2837-4DF6-B22E-22C68B74BA10}" srcOrd="28" destOrd="0" presId="urn:microsoft.com/office/officeart/2005/8/layout/cycle2"/>
    <dgm:cxn modelId="{06FCE4DC-1092-48B1-A5DB-C8F69D031DC2}" type="presParOf" srcId="{579EF5EA-2842-4ADF-99C3-1421009C0FB3}" destId="{15716786-4673-40EB-986D-12C422D02B97}" srcOrd="29" destOrd="0" presId="urn:microsoft.com/office/officeart/2005/8/layout/cycle2"/>
    <dgm:cxn modelId="{DD37B8C0-0FAA-47E1-9EF6-2272C8EC6ED0}" type="presParOf" srcId="{15716786-4673-40EB-986D-12C422D02B97}" destId="{3A6E871C-7643-432C-BA91-2EA3E7F745CE}" srcOrd="0" destOrd="0" presId="urn:microsoft.com/office/officeart/2005/8/layout/cycle2"/>
    <dgm:cxn modelId="{AB08696D-8B3E-4CC9-99C0-542CDB1E7861}" type="presParOf" srcId="{579EF5EA-2842-4ADF-99C3-1421009C0FB3}" destId="{E7F9412A-75FE-4263-8476-D8B02CF380F3}" srcOrd="30" destOrd="0" presId="urn:microsoft.com/office/officeart/2005/8/layout/cycle2"/>
    <dgm:cxn modelId="{D2C0E477-A047-4B53-B810-C5A94B043057}" type="presParOf" srcId="{579EF5EA-2842-4ADF-99C3-1421009C0FB3}" destId="{C56F56FD-84C6-4D21-967A-719399DE2081}" srcOrd="31" destOrd="0" presId="urn:microsoft.com/office/officeart/2005/8/layout/cycle2"/>
    <dgm:cxn modelId="{8F6C780B-F429-425B-827F-6886798BBDA7}" type="presParOf" srcId="{C56F56FD-84C6-4D21-967A-719399DE2081}" destId="{87FF38F8-EEE0-4803-AB19-2605759EE272}" srcOrd="0" destOrd="0" presId="urn:microsoft.com/office/officeart/2005/8/layout/cycle2"/>
    <dgm:cxn modelId="{95A584FE-F2DD-4140-83F8-3A9D7AFCC128}" type="presParOf" srcId="{579EF5EA-2842-4ADF-99C3-1421009C0FB3}" destId="{430AD93E-9CDA-40BE-8BB8-B35AB1DDED73}" srcOrd="32" destOrd="0" presId="urn:microsoft.com/office/officeart/2005/8/layout/cycle2"/>
    <dgm:cxn modelId="{D182738F-1E6A-4491-BE3D-B6C9837C82C4}" type="presParOf" srcId="{579EF5EA-2842-4ADF-99C3-1421009C0FB3}" destId="{D3BDAC4B-F2DB-44A0-907D-A108463FB1C3}" srcOrd="33" destOrd="0" presId="urn:microsoft.com/office/officeart/2005/8/layout/cycle2"/>
    <dgm:cxn modelId="{F69B7310-F01E-41C7-AB87-760FECBFC3B1}" type="presParOf" srcId="{D3BDAC4B-F2DB-44A0-907D-A108463FB1C3}" destId="{5B2F39AC-1722-4B2A-8F41-3B9574CC55A3}" srcOrd="0" destOrd="0" presId="urn:microsoft.com/office/officeart/2005/8/layout/cycle2"/>
    <dgm:cxn modelId="{310F709A-56C6-4BDF-9A47-D6D28C949739}" type="presParOf" srcId="{579EF5EA-2842-4ADF-99C3-1421009C0FB3}" destId="{EB66E90A-B112-40E2-B773-B1A59659C6EB}" srcOrd="34" destOrd="0" presId="urn:microsoft.com/office/officeart/2005/8/layout/cycle2"/>
    <dgm:cxn modelId="{BB1F2579-673D-4048-85C8-1C218AFB9CF6}" type="presParOf" srcId="{579EF5EA-2842-4ADF-99C3-1421009C0FB3}" destId="{CBD13A52-164D-4181-A713-C4AFB6DAEA44}" srcOrd="35" destOrd="0" presId="urn:microsoft.com/office/officeart/2005/8/layout/cycle2"/>
    <dgm:cxn modelId="{8B3CCFD8-E2B2-4C68-B037-24D72827F327}" type="presParOf" srcId="{CBD13A52-164D-4181-A713-C4AFB6DAEA44}" destId="{2175C402-001B-40BA-8C7B-63F19533545A}" srcOrd="0" destOrd="0" presId="urn:microsoft.com/office/officeart/2005/8/layout/cycle2"/>
    <dgm:cxn modelId="{230084AD-06BB-4EBB-BF72-6EADFF6ED13E}" type="presParOf" srcId="{579EF5EA-2842-4ADF-99C3-1421009C0FB3}" destId="{816E1FA3-2B38-45F9-AB8C-0EEB2788EE42}" srcOrd="36" destOrd="0" presId="urn:microsoft.com/office/officeart/2005/8/layout/cycle2"/>
    <dgm:cxn modelId="{00344CAE-8288-452A-8BBB-90A18F252159}" type="presParOf" srcId="{579EF5EA-2842-4ADF-99C3-1421009C0FB3}" destId="{3D5573F2-E421-4699-B499-E5F129AA7C1F}" srcOrd="37" destOrd="0" presId="urn:microsoft.com/office/officeart/2005/8/layout/cycle2"/>
    <dgm:cxn modelId="{4789ADDE-0103-4435-8F0B-23623F603870}" type="presParOf" srcId="{3D5573F2-E421-4699-B499-E5F129AA7C1F}" destId="{561EA9DD-738C-4E13-ADB0-3CCC3950F092}" srcOrd="0" destOrd="0" presId="urn:microsoft.com/office/officeart/2005/8/layout/cycle2"/>
    <dgm:cxn modelId="{54731B32-3244-4C5E-9726-033CB236B103}" type="presParOf" srcId="{579EF5EA-2842-4ADF-99C3-1421009C0FB3}" destId="{1791F869-F782-403E-9EEE-8485296AB1DC}" srcOrd="38" destOrd="0" presId="urn:microsoft.com/office/officeart/2005/8/layout/cycle2"/>
    <dgm:cxn modelId="{09C53CD6-E4B7-44C5-8C34-4279C7A68619}" type="presParOf" srcId="{579EF5EA-2842-4ADF-99C3-1421009C0FB3}" destId="{EDD308D6-556F-4E65-A02C-12C45C150755}" srcOrd="39" destOrd="0" presId="urn:microsoft.com/office/officeart/2005/8/layout/cycle2"/>
    <dgm:cxn modelId="{5D0302CC-784B-47F4-98C5-6FF4E9863E9F}" type="presParOf" srcId="{EDD308D6-556F-4E65-A02C-12C45C150755}" destId="{0622AEEF-FEE1-41CF-A694-BB87DF404F74}" srcOrd="0" destOrd="0" presId="urn:microsoft.com/office/officeart/2005/8/layout/cycle2"/>
    <dgm:cxn modelId="{AD731A08-28D5-43EA-B5DB-C0E543D30D46}" type="presParOf" srcId="{579EF5EA-2842-4ADF-99C3-1421009C0FB3}" destId="{FB762D63-E97E-4D71-BE53-DE8DBC2C1724}" srcOrd="40" destOrd="0" presId="urn:microsoft.com/office/officeart/2005/8/layout/cycle2"/>
    <dgm:cxn modelId="{793D0FD1-9A5E-4892-B705-55D667932E0B}" type="presParOf" srcId="{579EF5EA-2842-4ADF-99C3-1421009C0FB3}" destId="{EC905E59-477F-4D62-B2EE-61B86BF0663B}" srcOrd="41" destOrd="0" presId="urn:microsoft.com/office/officeart/2005/8/layout/cycle2"/>
    <dgm:cxn modelId="{A3EB3DC9-0199-4C65-A5EC-104A0038DFE9}" type="presParOf" srcId="{EC905E59-477F-4D62-B2EE-61B86BF0663B}" destId="{0C7C01B0-8BE9-4115-9C55-5F785CB9F95D}" srcOrd="0" destOrd="0" presId="urn:microsoft.com/office/officeart/2005/8/layout/cycle2"/>
    <dgm:cxn modelId="{09C32810-1335-49BD-8147-333A4ABB9E84}" type="presParOf" srcId="{579EF5EA-2842-4ADF-99C3-1421009C0FB3}" destId="{96947AF0-965B-4F9B-B692-11B522E20C19}" srcOrd="42" destOrd="0" presId="urn:microsoft.com/office/officeart/2005/8/layout/cycle2"/>
    <dgm:cxn modelId="{3044E256-9E53-41CE-84A1-61679D9F8DF5}" type="presParOf" srcId="{579EF5EA-2842-4ADF-99C3-1421009C0FB3}" destId="{C5631367-2D87-4B2B-B2C5-CE6B323DF7FA}" srcOrd="43" destOrd="0" presId="urn:microsoft.com/office/officeart/2005/8/layout/cycle2"/>
    <dgm:cxn modelId="{3C4A07B2-BC90-4937-B29E-B228E12906B7}" type="presParOf" srcId="{C5631367-2D87-4B2B-B2C5-CE6B323DF7FA}" destId="{5EB0D98E-0F20-43A6-80D5-B3B233B0809C}" srcOrd="0" destOrd="0" presId="urn:microsoft.com/office/officeart/2005/8/layout/cycle2"/>
    <dgm:cxn modelId="{EA90A162-EB56-4AD3-BE5C-29034D2D10DB}" type="presParOf" srcId="{579EF5EA-2842-4ADF-99C3-1421009C0FB3}" destId="{55735BFC-D4F1-4100-BCD7-BD7015A20F24}" srcOrd="44" destOrd="0" presId="urn:microsoft.com/office/officeart/2005/8/layout/cycle2"/>
    <dgm:cxn modelId="{81B01131-C803-4903-B8ED-AF4852BE7D5D}" type="presParOf" srcId="{579EF5EA-2842-4ADF-99C3-1421009C0FB3}" destId="{DE861B79-D5E8-45CE-B3D7-7B4663C08343}" srcOrd="45" destOrd="0" presId="urn:microsoft.com/office/officeart/2005/8/layout/cycle2"/>
    <dgm:cxn modelId="{58279FDC-83FC-4D95-BFA8-EB96D9FBD7F6}" type="presParOf" srcId="{DE861B79-D5E8-45CE-B3D7-7B4663C08343}" destId="{580499F6-BF8C-4CF2-8E19-422B1FEA8F54}" srcOrd="0" destOrd="0" presId="urn:microsoft.com/office/officeart/2005/8/layout/cycle2"/>
    <dgm:cxn modelId="{BD13E5A2-E9DA-4F80-B357-8885853235BD}" type="presParOf" srcId="{579EF5EA-2842-4ADF-99C3-1421009C0FB3}" destId="{B163F2E1-C224-4C1F-8BF1-B257F8DA90F1}" srcOrd="46" destOrd="0" presId="urn:microsoft.com/office/officeart/2005/8/layout/cycle2"/>
    <dgm:cxn modelId="{6F5EF330-59D3-4F6E-91A6-A81B0049CF59}" type="presParOf" srcId="{579EF5EA-2842-4ADF-99C3-1421009C0FB3}" destId="{28C21F8D-7890-436C-ABC3-A76D9C048DC6}" srcOrd="47" destOrd="0" presId="urn:microsoft.com/office/officeart/2005/8/layout/cycle2"/>
    <dgm:cxn modelId="{8FCB40A7-445D-418A-9AB8-856016AD664F}" type="presParOf" srcId="{28C21F8D-7890-436C-ABC3-A76D9C048DC6}" destId="{5D40974C-DFE4-484E-A2B9-E3E4D2DEBED9}" srcOrd="0" destOrd="0" presId="urn:microsoft.com/office/officeart/2005/8/layout/cycle2"/>
    <dgm:cxn modelId="{5EBED5EB-E598-465A-9353-7645843CC684}" type="presParOf" srcId="{579EF5EA-2842-4ADF-99C3-1421009C0FB3}" destId="{B297DBDA-41C8-403B-A287-2DE0B2B2F734}" srcOrd="48" destOrd="0" presId="urn:microsoft.com/office/officeart/2005/8/layout/cycle2"/>
    <dgm:cxn modelId="{7A8B5C42-08B1-4F85-869B-4918DFDFE42A}" type="presParOf" srcId="{579EF5EA-2842-4ADF-99C3-1421009C0FB3}" destId="{6CB910F7-627A-416A-9AE0-0E9818681229}" srcOrd="49" destOrd="0" presId="urn:microsoft.com/office/officeart/2005/8/layout/cycle2"/>
    <dgm:cxn modelId="{C53CD0BB-9543-4679-96ED-EE99E984806A}" type="presParOf" srcId="{6CB910F7-627A-416A-9AE0-0E9818681229}" destId="{DD733C23-EA87-4BF0-821E-87250C1EEDBA}" srcOrd="0" destOrd="0" presId="urn:microsoft.com/office/officeart/2005/8/layout/cycle2"/>
    <dgm:cxn modelId="{7B472BD9-EEBE-4E09-90A0-2699385CE6EC}" type="presParOf" srcId="{579EF5EA-2842-4ADF-99C3-1421009C0FB3}" destId="{C99B1DB8-B0AD-4FE5-84DC-CD9571D15F74}" srcOrd="50" destOrd="0" presId="urn:microsoft.com/office/officeart/2005/8/layout/cycle2"/>
    <dgm:cxn modelId="{36E0521F-2513-42EB-A34A-E91EDB28803E}" type="presParOf" srcId="{579EF5EA-2842-4ADF-99C3-1421009C0FB3}" destId="{2EBD388A-825F-4832-8A74-827A6C7E3368}" srcOrd="51" destOrd="0" presId="urn:microsoft.com/office/officeart/2005/8/layout/cycle2"/>
    <dgm:cxn modelId="{DAABD47C-E5C7-46D2-83A0-49CB27577984}" type="presParOf" srcId="{2EBD388A-825F-4832-8A74-827A6C7E3368}" destId="{2B64C12D-7C38-4E3C-BB67-21E0181FD51F}" srcOrd="0" destOrd="0" presId="urn:microsoft.com/office/officeart/2005/8/layout/cycle2"/>
    <dgm:cxn modelId="{32CBF790-F041-4529-B55C-80B271084147}" type="presParOf" srcId="{579EF5EA-2842-4ADF-99C3-1421009C0FB3}" destId="{54435782-E9E7-4F85-8EE9-B762378628C5}" srcOrd="52" destOrd="0" presId="urn:microsoft.com/office/officeart/2005/8/layout/cycle2"/>
    <dgm:cxn modelId="{A31D65C4-3F55-416F-8951-A67FD38F079C}" type="presParOf" srcId="{579EF5EA-2842-4ADF-99C3-1421009C0FB3}" destId="{2EA5A0E0-D734-4B00-A1FA-65E8CB15031C}" srcOrd="53" destOrd="0" presId="urn:microsoft.com/office/officeart/2005/8/layout/cycle2"/>
    <dgm:cxn modelId="{1CD2F663-24D6-497C-80BB-0B8A9C110E30}" type="presParOf" srcId="{2EA5A0E0-D734-4B00-A1FA-65E8CB15031C}" destId="{3966764B-E5F3-4CFC-A881-5984C06723CB}" srcOrd="0" destOrd="0" presId="urn:microsoft.com/office/officeart/2005/8/layout/cycle2"/>
    <dgm:cxn modelId="{D0D83892-87B6-459B-859C-A21048EEDCA7}" type="presParOf" srcId="{579EF5EA-2842-4ADF-99C3-1421009C0FB3}" destId="{CDE86F57-8E75-4885-99A7-4D78278841E9}" srcOrd="54" destOrd="0" presId="urn:microsoft.com/office/officeart/2005/8/layout/cycle2"/>
    <dgm:cxn modelId="{A32504E8-E3DA-4B9F-8865-C7EC4B38A12A}" type="presParOf" srcId="{579EF5EA-2842-4ADF-99C3-1421009C0FB3}" destId="{A0769171-C666-4FF2-B3B0-56A5612FFB02}" srcOrd="55" destOrd="0" presId="urn:microsoft.com/office/officeart/2005/8/layout/cycle2"/>
    <dgm:cxn modelId="{3E127033-8C64-42A7-A87F-999380ACC889}" type="presParOf" srcId="{A0769171-C666-4FF2-B3B0-56A5612FFB02}" destId="{7B2C094D-5B84-400D-88A5-467C86404646}" srcOrd="0" destOrd="0" presId="urn:microsoft.com/office/officeart/2005/8/layout/cycle2"/>
    <dgm:cxn modelId="{2DEA8309-4C64-4021-9C0E-8CC3F15594C2}" type="presParOf" srcId="{579EF5EA-2842-4ADF-99C3-1421009C0FB3}" destId="{9DEC7CBC-8051-4551-94AA-2377EFF8A353}" srcOrd="56" destOrd="0" presId="urn:microsoft.com/office/officeart/2005/8/layout/cycle2"/>
    <dgm:cxn modelId="{0807D0DC-A190-4BBB-96C9-924DC62126B8}" type="presParOf" srcId="{579EF5EA-2842-4ADF-99C3-1421009C0FB3}" destId="{83D03F91-A8FE-4A56-A9F0-21F8696B64A1}" srcOrd="57" destOrd="0" presId="urn:microsoft.com/office/officeart/2005/8/layout/cycle2"/>
    <dgm:cxn modelId="{D1F3F6A7-41EB-40D1-A9BA-3C38FFA5BDFE}" type="presParOf" srcId="{83D03F91-A8FE-4A56-A9F0-21F8696B64A1}" destId="{A52815B2-9F64-4E57-9CA8-0D6C5ACB4DE9}" srcOrd="0" destOrd="0" presId="urn:microsoft.com/office/officeart/2005/8/layout/cycle2"/>
    <dgm:cxn modelId="{BF178B86-3D65-4313-B373-CB3E439C4ABF}" type="presParOf" srcId="{579EF5EA-2842-4ADF-99C3-1421009C0FB3}" destId="{D9F7CAE3-C01B-4758-A92D-BE4DEABF1CC9}" srcOrd="58" destOrd="0" presId="urn:microsoft.com/office/officeart/2005/8/layout/cycle2"/>
    <dgm:cxn modelId="{F4AF5C90-6042-41F3-A872-EE99772CD30C}" type="presParOf" srcId="{579EF5EA-2842-4ADF-99C3-1421009C0FB3}" destId="{6FDF4861-3D9E-4C44-8A76-CB261CA08A3D}" srcOrd="59" destOrd="0" presId="urn:microsoft.com/office/officeart/2005/8/layout/cycle2"/>
    <dgm:cxn modelId="{CF2B19CA-0390-40FA-BD54-CB1704FBF870}" type="presParOf" srcId="{6FDF4861-3D9E-4C44-8A76-CB261CA08A3D}" destId="{852FF442-59AB-47FA-976D-352D933D04DA}" srcOrd="0" destOrd="0" presId="urn:microsoft.com/office/officeart/2005/8/layout/cycle2"/>
    <dgm:cxn modelId="{158BB198-887C-48EB-9B00-37B7D14634E7}" type="presParOf" srcId="{579EF5EA-2842-4ADF-99C3-1421009C0FB3}" destId="{6EBA7549-78C0-447A-A63C-4A8563F87F58}" srcOrd="60" destOrd="0" presId="urn:microsoft.com/office/officeart/2005/8/layout/cycle2"/>
    <dgm:cxn modelId="{0D8CB6FA-E65C-4E71-8856-1FB75F4C7440}" type="presParOf" srcId="{579EF5EA-2842-4ADF-99C3-1421009C0FB3}" destId="{F7AC09C3-F9FA-4334-9744-58F7A351FD8B}" srcOrd="61" destOrd="0" presId="urn:microsoft.com/office/officeart/2005/8/layout/cycle2"/>
    <dgm:cxn modelId="{3C229297-2B11-4BD4-A0FB-E16C6A1D89AD}" type="presParOf" srcId="{F7AC09C3-F9FA-4334-9744-58F7A351FD8B}" destId="{301FE2EF-9FED-451A-9979-7EA2CEC731F6}" srcOrd="0" destOrd="0" presId="urn:microsoft.com/office/officeart/2005/8/layout/cycle2"/>
    <dgm:cxn modelId="{E6261E0B-B728-4BA0-946B-BD218E549241}" type="presParOf" srcId="{579EF5EA-2842-4ADF-99C3-1421009C0FB3}" destId="{DB7E8DCC-E9E2-41AE-8FAC-BD770394B585}" srcOrd="62" destOrd="0" presId="urn:microsoft.com/office/officeart/2005/8/layout/cycle2"/>
    <dgm:cxn modelId="{518391BC-43AB-4AA0-9029-16A2A8E3BB91}" type="presParOf" srcId="{579EF5EA-2842-4ADF-99C3-1421009C0FB3}" destId="{FC934B90-2FD7-4C78-BC82-6495CAA54F71}" srcOrd="63" destOrd="0" presId="urn:microsoft.com/office/officeart/2005/8/layout/cycle2"/>
    <dgm:cxn modelId="{658CF8DF-883D-4778-B827-82AE94A063AF}" type="presParOf" srcId="{FC934B90-2FD7-4C78-BC82-6495CAA54F71}" destId="{F31A80A4-265E-4576-A76C-69F7407682D5}" srcOrd="0" destOrd="0" presId="urn:microsoft.com/office/officeart/2005/8/layout/cycle2"/>
    <dgm:cxn modelId="{14F638E0-B715-417D-8374-286C3DE06FD6}" type="presParOf" srcId="{579EF5EA-2842-4ADF-99C3-1421009C0FB3}" destId="{7FBA136C-815F-4FB3-A797-A7F155D00FEA}" srcOrd="64" destOrd="0" presId="urn:microsoft.com/office/officeart/2005/8/layout/cycle2"/>
    <dgm:cxn modelId="{21FEBDD3-794E-44CC-9E80-0C648E7633E5}" type="presParOf" srcId="{579EF5EA-2842-4ADF-99C3-1421009C0FB3}" destId="{7A5C7786-EEB7-4840-8AB2-E617DD766E4C}" srcOrd="65" destOrd="0" presId="urn:microsoft.com/office/officeart/2005/8/layout/cycle2"/>
    <dgm:cxn modelId="{4DC9F646-1F90-43AC-83AD-203F7D0DD6E9}" type="presParOf" srcId="{7A5C7786-EEB7-4840-8AB2-E617DD766E4C}" destId="{80DBCA40-2BA0-486C-9739-9EB1943722FB}" srcOrd="0" destOrd="0" presId="urn:microsoft.com/office/officeart/2005/8/layout/cycle2"/>
    <dgm:cxn modelId="{6A768457-B4B1-44D2-83FB-82EAC43FA641}" type="presParOf" srcId="{579EF5EA-2842-4ADF-99C3-1421009C0FB3}" destId="{2B3C09D0-6E4A-4698-ADBA-7CF55040E0C7}" srcOrd="66" destOrd="0" presId="urn:microsoft.com/office/officeart/2005/8/layout/cycle2"/>
    <dgm:cxn modelId="{4068EF10-941B-4E77-945E-A9B2A28F7FC2}" type="presParOf" srcId="{579EF5EA-2842-4ADF-99C3-1421009C0FB3}" destId="{0B3E9032-3902-463F-B436-0798A35C9EC5}" srcOrd="67" destOrd="0" presId="urn:microsoft.com/office/officeart/2005/8/layout/cycle2"/>
    <dgm:cxn modelId="{EAC866FD-31D3-4FA0-8F43-C0183A1F34A9}" type="presParOf" srcId="{0B3E9032-3902-463F-B436-0798A35C9EC5}" destId="{41C60BCC-727D-4ED3-BAEB-DB60AA9900A9}" srcOrd="0" destOrd="0" presId="urn:microsoft.com/office/officeart/2005/8/layout/cycle2"/>
    <dgm:cxn modelId="{BA935119-B7D0-4927-BB7F-0987946F8682}" type="presParOf" srcId="{579EF5EA-2842-4ADF-99C3-1421009C0FB3}" destId="{C6CA034B-BB5D-4252-9DC3-E07C2CEC1942}" srcOrd="68" destOrd="0" presId="urn:microsoft.com/office/officeart/2005/8/layout/cycle2"/>
    <dgm:cxn modelId="{EF94BBC3-E653-4797-A0BD-B8DF1778ED05}" type="presParOf" srcId="{579EF5EA-2842-4ADF-99C3-1421009C0FB3}" destId="{2F327EB4-0D8B-437E-BB14-A326EA173FCC}" srcOrd="69" destOrd="0" presId="urn:microsoft.com/office/officeart/2005/8/layout/cycle2"/>
    <dgm:cxn modelId="{D6225123-D8A8-4985-B393-085CAD5AD201}" type="presParOf" srcId="{2F327EB4-0D8B-437E-BB14-A326EA173FCC}" destId="{8F52B59F-72EA-4EF4-A000-71393DE3DC97}" srcOrd="0" destOrd="0" presId="urn:microsoft.com/office/officeart/2005/8/layout/cycle2"/>
    <dgm:cxn modelId="{51A3139E-2A86-4685-8507-F158DD7FED49}" type="presParOf" srcId="{579EF5EA-2842-4ADF-99C3-1421009C0FB3}" destId="{F6AE7F32-FC05-4DDA-BB7B-30B31779479C}" srcOrd="70" destOrd="0" presId="urn:microsoft.com/office/officeart/2005/8/layout/cycle2"/>
    <dgm:cxn modelId="{DC200775-B35C-44AF-BF45-D490FC46472D}" type="presParOf" srcId="{579EF5EA-2842-4ADF-99C3-1421009C0FB3}" destId="{F42AD80F-3B21-49F3-AF59-01D5F6EE69F1}" srcOrd="71" destOrd="0" presId="urn:microsoft.com/office/officeart/2005/8/layout/cycle2"/>
    <dgm:cxn modelId="{91C671DD-3AC4-4669-A023-2700B4FAFA4A}" type="presParOf" srcId="{F42AD80F-3B21-49F3-AF59-01D5F6EE69F1}" destId="{DFB70AE1-87B4-46C7-811D-3E9A3D4D6EC9}" srcOrd="0" destOrd="0" presId="urn:microsoft.com/office/officeart/2005/8/layout/cycle2"/>
    <dgm:cxn modelId="{4629EE30-8D93-40B5-8C6D-589F7399895E}" type="presParOf" srcId="{579EF5EA-2842-4ADF-99C3-1421009C0FB3}" destId="{E4F5DE49-5EAA-4300-BD85-3AA32446283C}" srcOrd="72" destOrd="0" presId="urn:microsoft.com/office/officeart/2005/8/layout/cycle2"/>
    <dgm:cxn modelId="{3E1CB074-0269-4A51-B97C-DD648054A879}" type="presParOf" srcId="{579EF5EA-2842-4ADF-99C3-1421009C0FB3}" destId="{57712E5B-8311-41F2-83BF-40C44B82FD56}" srcOrd="73" destOrd="0" presId="urn:microsoft.com/office/officeart/2005/8/layout/cycle2"/>
    <dgm:cxn modelId="{A143A9B6-7697-452E-A4E4-6D1F4EFDC1DC}" type="presParOf" srcId="{57712E5B-8311-41F2-83BF-40C44B82FD56}" destId="{2DC22DE9-0245-4601-955D-E63A8C38947B}" srcOrd="0" destOrd="0" presId="urn:microsoft.com/office/officeart/2005/8/layout/cycle2"/>
    <dgm:cxn modelId="{7A0C983D-69F0-4046-B269-224628AE49A6}" type="presParOf" srcId="{579EF5EA-2842-4ADF-99C3-1421009C0FB3}" destId="{53824D7C-69E9-40B6-AD94-E66D57E17024}" srcOrd="74" destOrd="0" presId="urn:microsoft.com/office/officeart/2005/8/layout/cycle2"/>
    <dgm:cxn modelId="{ED4899A8-6FA6-4555-9C8B-E2DCC2F972CC}" type="presParOf" srcId="{579EF5EA-2842-4ADF-99C3-1421009C0FB3}" destId="{4DDD9E11-A1D1-4D9F-87CF-21775FA03FD4}" srcOrd="75" destOrd="0" presId="urn:microsoft.com/office/officeart/2005/8/layout/cycle2"/>
    <dgm:cxn modelId="{52AE38E1-D727-42FD-9179-0EC62920BD58}" type="presParOf" srcId="{4DDD9E11-A1D1-4D9F-87CF-21775FA03FD4}" destId="{F7742949-FB63-485F-95AF-5E8D1E6F236A}" srcOrd="0" destOrd="0" presId="urn:microsoft.com/office/officeart/2005/8/layout/cycle2"/>
    <dgm:cxn modelId="{EEB16325-0F6C-4095-9B94-DEF13FC3A7EB}" type="presParOf" srcId="{579EF5EA-2842-4ADF-99C3-1421009C0FB3}" destId="{22041FD6-89BD-4BF2-9B99-B97F36E2E1FB}" srcOrd="76" destOrd="0" presId="urn:microsoft.com/office/officeart/2005/8/layout/cycle2"/>
    <dgm:cxn modelId="{22508D56-BD72-463B-BEE8-DAC18FC462FE}" type="presParOf" srcId="{579EF5EA-2842-4ADF-99C3-1421009C0FB3}" destId="{B8E405CF-5FB0-4931-A03D-9BF304E6CDDA}" srcOrd="77" destOrd="0" presId="urn:microsoft.com/office/officeart/2005/8/layout/cycle2"/>
    <dgm:cxn modelId="{2B98B28F-20BA-4554-A7CA-B787E6DC69E0}" type="presParOf" srcId="{B8E405CF-5FB0-4931-A03D-9BF304E6CDDA}" destId="{0C0A4302-AC90-49E1-80BE-523B58A2D864}" srcOrd="0" destOrd="0" presId="urn:microsoft.com/office/officeart/2005/8/layout/cycle2"/>
    <dgm:cxn modelId="{4D3CEE89-9F3D-46A9-B143-3559A0195066}" type="presParOf" srcId="{579EF5EA-2842-4ADF-99C3-1421009C0FB3}" destId="{4346925A-37EB-4BB6-B0D1-0007EC3DF63B}" srcOrd="78" destOrd="0" presId="urn:microsoft.com/office/officeart/2005/8/layout/cycle2"/>
    <dgm:cxn modelId="{63429697-0CC9-4D5F-B0FF-552A88864107}" type="presParOf" srcId="{579EF5EA-2842-4ADF-99C3-1421009C0FB3}" destId="{7A362786-920B-4FB9-A3D5-D0E741B76071}" srcOrd="79" destOrd="0" presId="urn:microsoft.com/office/officeart/2005/8/layout/cycle2"/>
    <dgm:cxn modelId="{1A175E0C-3D59-4D51-BF50-6C5DDBC3129B}" type="presParOf" srcId="{7A362786-920B-4FB9-A3D5-D0E741B76071}" destId="{18FB9004-C9DF-4463-A990-CE6AADD19A9A}" srcOrd="0" destOrd="0" presId="urn:microsoft.com/office/officeart/2005/8/layout/cycle2"/>
    <dgm:cxn modelId="{EDB2408F-6BB1-434F-9839-5AF82B021016}" type="presParOf" srcId="{579EF5EA-2842-4ADF-99C3-1421009C0FB3}" destId="{ED0F08E4-7CF4-494F-A2E4-60B90674E9D5}" srcOrd="80" destOrd="0" presId="urn:microsoft.com/office/officeart/2005/8/layout/cycle2"/>
    <dgm:cxn modelId="{574D4385-592D-46E7-8136-44EBBFAE63C1}" type="presParOf" srcId="{579EF5EA-2842-4ADF-99C3-1421009C0FB3}" destId="{B8AF8AA6-EDE3-46F5-804F-BE18E9CF02E9}" srcOrd="81" destOrd="0" presId="urn:microsoft.com/office/officeart/2005/8/layout/cycle2"/>
    <dgm:cxn modelId="{955FE48A-C3F4-4A29-8646-D0FAE51E27A2}" type="presParOf" srcId="{B8AF8AA6-EDE3-46F5-804F-BE18E9CF02E9}" destId="{2A9D1CAD-CEC7-447D-AE5A-72DA9768C11C}" srcOrd="0" destOrd="0" presId="urn:microsoft.com/office/officeart/2005/8/layout/cycle2"/>
    <dgm:cxn modelId="{90171A21-1C42-4F91-B389-3CD3AF62A333}" type="presParOf" srcId="{579EF5EA-2842-4ADF-99C3-1421009C0FB3}" destId="{02E2D030-8BB9-48E2-859D-55F958A2D928}" srcOrd="82" destOrd="0" presId="urn:microsoft.com/office/officeart/2005/8/layout/cycle2"/>
    <dgm:cxn modelId="{E9A8D666-DD87-4BB5-88CC-B23D85269EB5}" type="presParOf" srcId="{579EF5EA-2842-4ADF-99C3-1421009C0FB3}" destId="{8125F9B4-021E-44DC-9D64-8AE485A44537}" srcOrd="83" destOrd="0" presId="urn:microsoft.com/office/officeart/2005/8/layout/cycle2"/>
    <dgm:cxn modelId="{49EF7D29-27D0-404E-8A11-55CCF91C9D7B}" type="presParOf" srcId="{8125F9B4-021E-44DC-9D64-8AE485A44537}" destId="{5B2B383F-D5E0-430F-AB46-55791D14B3FB}" srcOrd="0" destOrd="0" presId="urn:microsoft.com/office/officeart/2005/8/layout/cycle2"/>
    <dgm:cxn modelId="{5EB3E55D-42E0-448F-854F-38ADC856211B}" type="presParOf" srcId="{579EF5EA-2842-4ADF-99C3-1421009C0FB3}" destId="{A5474CB5-D5DA-4087-B87E-610FB42AF529}" srcOrd="84" destOrd="0" presId="urn:microsoft.com/office/officeart/2005/8/layout/cycle2"/>
    <dgm:cxn modelId="{C98984FD-7ACC-42B2-958F-06DDC68B5092}" type="presParOf" srcId="{579EF5EA-2842-4ADF-99C3-1421009C0FB3}" destId="{F5E12609-AEA0-4824-8F1E-49B7A8C9D43E}" srcOrd="85" destOrd="0" presId="urn:microsoft.com/office/officeart/2005/8/layout/cycle2"/>
    <dgm:cxn modelId="{ED592BA2-80B8-4A5E-82E8-0FC73D730E84}" type="presParOf" srcId="{F5E12609-AEA0-4824-8F1E-49B7A8C9D43E}" destId="{1990E259-2037-4D19-B00A-CD6B3D2AE2E1}" srcOrd="0" destOrd="0" presId="urn:microsoft.com/office/officeart/2005/8/layout/cycle2"/>
    <dgm:cxn modelId="{7EB02B1A-4D6A-4724-B1B9-907699995348}" type="presParOf" srcId="{579EF5EA-2842-4ADF-99C3-1421009C0FB3}" destId="{558F7E47-06ED-4041-B16C-6F13A19D4245}" srcOrd="86" destOrd="0" presId="urn:microsoft.com/office/officeart/2005/8/layout/cycle2"/>
    <dgm:cxn modelId="{223B7764-AD88-4688-BCFA-AD7CAE3B42C3}" type="presParOf" srcId="{579EF5EA-2842-4ADF-99C3-1421009C0FB3}" destId="{1AA99294-2501-42DA-ADDA-813C2A0D167F}" srcOrd="87" destOrd="0" presId="urn:microsoft.com/office/officeart/2005/8/layout/cycle2"/>
    <dgm:cxn modelId="{5AFEAE9A-7F59-418D-8CE5-482568976243}" type="presParOf" srcId="{1AA99294-2501-42DA-ADDA-813C2A0D167F}" destId="{B311330D-F624-44F0-90C1-566E4D2E20E6}" srcOrd="0" destOrd="0" presId="urn:microsoft.com/office/officeart/2005/8/layout/cycle2"/>
    <dgm:cxn modelId="{B93A34C4-CCF0-48CD-B975-1891FE4CB111}" type="presParOf" srcId="{579EF5EA-2842-4ADF-99C3-1421009C0FB3}" destId="{A854D6C3-A9F6-4889-B95E-C4590598BF15}" srcOrd="88" destOrd="0" presId="urn:microsoft.com/office/officeart/2005/8/layout/cycle2"/>
    <dgm:cxn modelId="{5F361B19-2745-48A9-87DC-ED195E0CEE66}" type="presParOf" srcId="{579EF5EA-2842-4ADF-99C3-1421009C0FB3}" destId="{9BC14663-185B-4A89-97AE-169B3D438678}" srcOrd="89" destOrd="0" presId="urn:microsoft.com/office/officeart/2005/8/layout/cycle2"/>
    <dgm:cxn modelId="{37108DFB-8EA1-4E59-9D20-4D8D5C5C0068}" type="presParOf" srcId="{9BC14663-185B-4A89-97AE-169B3D438678}" destId="{5BF8D29C-B7EB-4E6D-8F09-412E3D4E06C9}" srcOrd="0" destOrd="0" presId="urn:microsoft.com/office/officeart/2005/8/layout/cycle2"/>
    <dgm:cxn modelId="{FAD93A4D-00DB-4F0B-9DFB-8AE5555E29DC}" type="presParOf" srcId="{579EF5EA-2842-4ADF-99C3-1421009C0FB3}" destId="{891FE5C2-884F-48D0-BE0D-753E9CA204D3}" srcOrd="90" destOrd="0" presId="urn:microsoft.com/office/officeart/2005/8/layout/cycle2"/>
    <dgm:cxn modelId="{B6A039B9-28F2-4A82-8F62-128B585ACE84}" type="presParOf" srcId="{579EF5EA-2842-4ADF-99C3-1421009C0FB3}" destId="{BDE13CD6-B50F-44ED-BD83-729ED5971995}" srcOrd="91" destOrd="0" presId="urn:microsoft.com/office/officeart/2005/8/layout/cycle2"/>
    <dgm:cxn modelId="{E9E13448-C5EC-4AF3-A9B4-B6956BCD7D8B}" type="presParOf" srcId="{BDE13CD6-B50F-44ED-BD83-729ED5971995}" destId="{4EAD0336-A742-42BA-B616-A9F9B8CECAB9}" srcOrd="0" destOrd="0" presId="urn:microsoft.com/office/officeart/2005/8/layout/cycle2"/>
    <dgm:cxn modelId="{68B4DDF8-9263-47A7-B3DA-7C59A3371039}" type="presParOf" srcId="{579EF5EA-2842-4ADF-99C3-1421009C0FB3}" destId="{3B7728B1-9C76-43A6-8828-2FFE1A19CD4E}" srcOrd="92" destOrd="0" presId="urn:microsoft.com/office/officeart/2005/8/layout/cycle2"/>
    <dgm:cxn modelId="{4E4AC063-D044-4DFA-B3D5-3B99725B6372}" type="presParOf" srcId="{579EF5EA-2842-4ADF-99C3-1421009C0FB3}" destId="{FEF793BD-9F36-4B0C-B2A1-243AAED13A52}" srcOrd="93" destOrd="0" presId="urn:microsoft.com/office/officeart/2005/8/layout/cycle2"/>
    <dgm:cxn modelId="{24249EBD-B521-4CB8-BCD2-109F8314723C}" type="presParOf" srcId="{FEF793BD-9F36-4B0C-B2A1-243AAED13A52}" destId="{B6E66B79-90CB-4030-B64C-AB9E1EA67583}" srcOrd="0" destOrd="0" presId="urn:microsoft.com/office/officeart/2005/8/layout/cycle2"/>
    <dgm:cxn modelId="{284E50D2-C410-45D2-9389-AF8DA9E93113}" type="presParOf" srcId="{579EF5EA-2842-4ADF-99C3-1421009C0FB3}" destId="{CD7E4AE9-DEBF-4EF6-9A2F-51DFDE6DC483}" srcOrd="94" destOrd="0" presId="urn:microsoft.com/office/officeart/2005/8/layout/cycle2"/>
    <dgm:cxn modelId="{378AC1B0-2CD6-45DF-A5C9-A6415D4C7E55}" type="presParOf" srcId="{579EF5EA-2842-4ADF-99C3-1421009C0FB3}" destId="{CAB56CDA-741F-426D-8FE0-AE118C809475}" srcOrd="95" destOrd="0" presId="urn:microsoft.com/office/officeart/2005/8/layout/cycle2"/>
    <dgm:cxn modelId="{09C76CFA-99FC-4B7F-A068-282205628E6B}" type="presParOf" srcId="{CAB56CDA-741F-426D-8FE0-AE118C809475}" destId="{2B62F0BB-CB73-4B2D-A47A-2C1910C71ADC}" srcOrd="0" destOrd="0" presId="urn:microsoft.com/office/officeart/2005/8/layout/cycle2"/>
  </dgm:cxnLst>
  <dgm:bg>
    <a:noFill/>
  </dgm:bg>
  <dgm:whole/>
  <dgm:extLst>
    <a:ext uri="http://schemas.microsoft.com/office/drawing/2008/diagram">
      <dsp:dataModelExt xmlns:dsp="http://schemas.microsoft.com/office/drawing/2008/diagram" relId="rId11" minVer="http://schemas.openxmlformats.org/drawingml/2006/diagram"/>
    </a:ext>
  </dgm:extLst>
</dgm:dataModel>
</file>

<file path=ppt/diagrams/data10.xml><?xml version="1.0" encoding="utf-8"?>
<dgm:dataModel xmlns:dgm="http://schemas.openxmlformats.org/drawingml/2006/diagram" xmlns:a="http://schemas.openxmlformats.org/drawingml/2006/main">
  <dgm:ptLst>
    <dgm:pt modelId="{F782ACB2-4612-4553-92E3-6A48A4C26154}" type="doc">
      <dgm:prSet loTypeId="urn:microsoft.com/office/officeart/2005/8/layout/cycle2" loCatId="cycle" qsTypeId="urn:microsoft.com/office/officeart/2005/8/quickstyle/simple1" qsCatId="simple" csTypeId="urn:microsoft.com/office/officeart/2005/8/colors/accent1_3" csCatId="accent1" phldr="1"/>
      <dgm:spPr/>
      <dgm:t>
        <a:bodyPr/>
        <a:lstStyle/>
        <a:p>
          <a:endParaRPr lang="en-US"/>
        </a:p>
      </dgm:t>
    </dgm:pt>
    <dgm:pt modelId="{9A1F1B22-1A75-4833-B4FC-5FEA5518B765}">
      <dgm:prSet/>
      <dgm:spPr/>
      <dgm:t>
        <a:bodyPr/>
        <a:lstStyle/>
        <a:p>
          <a:endParaRPr lang="en-US" dirty="0"/>
        </a:p>
      </dgm:t>
    </dgm:pt>
    <dgm:pt modelId="{C224EADF-C870-40FB-9644-9EC71AA9F6DE}" type="parTrans" cxnId="{3A83C7EB-E108-4DFE-B9C2-A1FAE1B909F2}">
      <dgm:prSet/>
      <dgm:spPr/>
      <dgm:t>
        <a:bodyPr/>
        <a:lstStyle/>
        <a:p>
          <a:endParaRPr lang="en-US"/>
        </a:p>
      </dgm:t>
    </dgm:pt>
    <dgm:pt modelId="{32453084-7F49-49B4-89FA-E306CC4C9552}" type="sibTrans" cxnId="{3A83C7EB-E108-4DFE-B9C2-A1FAE1B909F2}">
      <dgm:prSet/>
      <dgm:spPr/>
      <dgm:t>
        <a:bodyPr/>
        <a:lstStyle/>
        <a:p>
          <a:endParaRPr lang="en-US" dirty="0"/>
        </a:p>
      </dgm:t>
    </dgm:pt>
    <dgm:pt modelId="{9C07C544-A240-4FE5-8E59-C412CDCC06A5}">
      <dgm:prSet/>
      <dgm:spPr/>
      <dgm:t>
        <a:bodyPr/>
        <a:lstStyle/>
        <a:p>
          <a:endParaRPr lang="en-US" dirty="0"/>
        </a:p>
      </dgm:t>
    </dgm:pt>
    <dgm:pt modelId="{01829E43-87FB-46D3-89AF-1246AED576BA}" type="parTrans" cxnId="{07E62CBF-11EB-4EBF-87EA-DFBE347DAD9D}">
      <dgm:prSet/>
      <dgm:spPr/>
      <dgm:t>
        <a:bodyPr/>
        <a:lstStyle/>
        <a:p>
          <a:endParaRPr lang="en-US"/>
        </a:p>
      </dgm:t>
    </dgm:pt>
    <dgm:pt modelId="{DA7FF8DD-13B0-4AAC-B0D2-E9BC2FABA4D6}" type="sibTrans" cxnId="{07E62CBF-11EB-4EBF-87EA-DFBE347DAD9D}">
      <dgm:prSet/>
      <dgm:spPr/>
      <dgm:t>
        <a:bodyPr/>
        <a:lstStyle/>
        <a:p>
          <a:endParaRPr lang="en-US" dirty="0"/>
        </a:p>
      </dgm:t>
    </dgm:pt>
    <dgm:pt modelId="{5D2C154A-692A-44E2-A041-B9F19C43FEF2}">
      <dgm:prSet/>
      <dgm:spPr/>
      <dgm:t>
        <a:bodyPr/>
        <a:lstStyle/>
        <a:p>
          <a:endParaRPr lang="en-US" dirty="0"/>
        </a:p>
      </dgm:t>
    </dgm:pt>
    <dgm:pt modelId="{794CA92E-A13F-4F43-B270-B021D0F5EB93}" type="parTrans" cxnId="{8A122CCE-2659-425F-A9CA-F55CBE733EE2}">
      <dgm:prSet/>
      <dgm:spPr/>
      <dgm:t>
        <a:bodyPr/>
        <a:lstStyle/>
        <a:p>
          <a:endParaRPr lang="en-US"/>
        </a:p>
      </dgm:t>
    </dgm:pt>
    <dgm:pt modelId="{1A0C354F-E76C-464E-99A7-D2B04C140783}" type="sibTrans" cxnId="{8A122CCE-2659-425F-A9CA-F55CBE733EE2}">
      <dgm:prSet/>
      <dgm:spPr/>
      <dgm:t>
        <a:bodyPr/>
        <a:lstStyle/>
        <a:p>
          <a:endParaRPr lang="en-US" dirty="0"/>
        </a:p>
      </dgm:t>
    </dgm:pt>
    <dgm:pt modelId="{536B3E92-95AA-4297-BDB8-F29269D6299E}">
      <dgm:prSet/>
      <dgm:spPr/>
      <dgm:t>
        <a:bodyPr/>
        <a:lstStyle/>
        <a:p>
          <a:endParaRPr lang="en-US" dirty="0"/>
        </a:p>
      </dgm:t>
    </dgm:pt>
    <dgm:pt modelId="{68DF5CBE-997D-4F4F-8466-9AD1DDE77085}" type="parTrans" cxnId="{212C0F3D-6259-47F4-8189-A6E55DD0B5D3}">
      <dgm:prSet/>
      <dgm:spPr/>
      <dgm:t>
        <a:bodyPr/>
        <a:lstStyle/>
        <a:p>
          <a:endParaRPr lang="en-US"/>
        </a:p>
      </dgm:t>
    </dgm:pt>
    <dgm:pt modelId="{8AE02D32-89F4-4BA1-BFB8-062B90AF7C26}" type="sibTrans" cxnId="{212C0F3D-6259-47F4-8189-A6E55DD0B5D3}">
      <dgm:prSet/>
      <dgm:spPr/>
      <dgm:t>
        <a:bodyPr/>
        <a:lstStyle/>
        <a:p>
          <a:endParaRPr lang="en-US" dirty="0"/>
        </a:p>
      </dgm:t>
    </dgm:pt>
    <dgm:pt modelId="{9767C2C5-7A9B-4BF9-AEDC-08BB61E68CEC}">
      <dgm:prSet/>
      <dgm:spPr/>
      <dgm:t>
        <a:bodyPr/>
        <a:lstStyle/>
        <a:p>
          <a:endParaRPr lang="en-US" dirty="0"/>
        </a:p>
      </dgm:t>
    </dgm:pt>
    <dgm:pt modelId="{94D864BB-0337-46E0-936D-BDFF24969167}" type="parTrans" cxnId="{7A77BED8-0E1D-45F6-9865-5715EF6FB1BA}">
      <dgm:prSet/>
      <dgm:spPr/>
      <dgm:t>
        <a:bodyPr/>
        <a:lstStyle/>
        <a:p>
          <a:endParaRPr lang="en-US"/>
        </a:p>
      </dgm:t>
    </dgm:pt>
    <dgm:pt modelId="{5DE56BE3-5DC5-48D1-BB0A-6EB62A83E2E3}" type="sibTrans" cxnId="{7A77BED8-0E1D-45F6-9865-5715EF6FB1BA}">
      <dgm:prSet/>
      <dgm:spPr/>
      <dgm:t>
        <a:bodyPr/>
        <a:lstStyle/>
        <a:p>
          <a:endParaRPr lang="en-US" dirty="0"/>
        </a:p>
      </dgm:t>
    </dgm:pt>
    <dgm:pt modelId="{29610E26-1393-448B-8FD6-78061450B16B}">
      <dgm:prSet/>
      <dgm:spPr/>
      <dgm:t>
        <a:bodyPr/>
        <a:lstStyle/>
        <a:p>
          <a:endParaRPr lang="en-US" dirty="0"/>
        </a:p>
      </dgm:t>
    </dgm:pt>
    <dgm:pt modelId="{5D194221-4572-481E-A145-411B7D2E5848}" type="parTrans" cxnId="{54FED98F-AB5E-4BEF-A86E-239C32A65418}">
      <dgm:prSet/>
      <dgm:spPr/>
      <dgm:t>
        <a:bodyPr/>
        <a:lstStyle/>
        <a:p>
          <a:endParaRPr lang="en-US"/>
        </a:p>
      </dgm:t>
    </dgm:pt>
    <dgm:pt modelId="{4E475F1B-56A2-420F-8D83-9A7AC5B9161D}" type="sibTrans" cxnId="{54FED98F-AB5E-4BEF-A86E-239C32A65418}">
      <dgm:prSet/>
      <dgm:spPr/>
      <dgm:t>
        <a:bodyPr/>
        <a:lstStyle/>
        <a:p>
          <a:endParaRPr lang="en-US" dirty="0"/>
        </a:p>
      </dgm:t>
    </dgm:pt>
    <dgm:pt modelId="{59F5D80D-D394-4DA8-B1EE-BFD2C35E8698}">
      <dgm:prSet/>
      <dgm:spPr/>
      <dgm:t>
        <a:bodyPr/>
        <a:lstStyle/>
        <a:p>
          <a:endParaRPr lang="en-US" dirty="0"/>
        </a:p>
      </dgm:t>
    </dgm:pt>
    <dgm:pt modelId="{F6DF53FE-CC41-4648-B644-9A13CD613414}" type="parTrans" cxnId="{EAADA3BC-EBE2-42C8-B9E0-3C38057A0A11}">
      <dgm:prSet/>
      <dgm:spPr/>
      <dgm:t>
        <a:bodyPr/>
        <a:lstStyle/>
        <a:p>
          <a:endParaRPr lang="en-US"/>
        </a:p>
      </dgm:t>
    </dgm:pt>
    <dgm:pt modelId="{A4FDAD97-0EA5-45C9-8762-1408CDFC1A27}" type="sibTrans" cxnId="{EAADA3BC-EBE2-42C8-B9E0-3C38057A0A11}">
      <dgm:prSet/>
      <dgm:spPr/>
      <dgm:t>
        <a:bodyPr/>
        <a:lstStyle/>
        <a:p>
          <a:endParaRPr lang="en-US" dirty="0"/>
        </a:p>
      </dgm:t>
    </dgm:pt>
    <dgm:pt modelId="{BCD4B6D1-2E17-4359-A953-212A9B519E85}">
      <dgm:prSet/>
      <dgm:spPr/>
      <dgm:t>
        <a:bodyPr/>
        <a:lstStyle/>
        <a:p>
          <a:endParaRPr lang="en-US" dirty="0"/>
        </a:p>
      </dgm:t>
    </dgm:pt>
    <dgm:pt modelId="{A72804B9-8062-4016-90E8-F9C7DC654C15}" type="parTrans" cxnId="{A45FA6CA-BF67-4968-BA2C-A3E181681DEA}">
      <dgm:prSet/>
      <dgm:spPr/>
      <dgm:t>
        <a:bodyPr/>
        <a:lstStyle/>
        <a:p>
          <a:endParaRPr lang="en-US"/>
        </a:p>
      </dgm:t>
    </dgm:pt>
    <dgm:pt modelId="{EAE485E3-A2DC-422A-B964-163E72C7D527}" type="sibTrans" cxnId="{A45FA6CA-BF67-4968-BA2C-A3E181681DEA}">
      <dgm:prSet/>
      <dgm:spPr/>
      <dgm:t>
        <a:bodyPr/>
        <a:lstStyle/>
        <a:p>
          <a:endParaRPr lang="en-US" dirty="0"/>
        </a:p>
      </dgm:t>
    </dgm:pt>
    <dgm:pt modelId="{57830796-B9E1-440E-A924-530949252A0A}">
      <dgm:prSet/>
      <dgm:spPr/>
      <dgm:t>
        <a:bodyPr/>
        <a:lstStyle/>
        <a:p>
          <a:endParaRPr lang="en-US" dirty="0"/>
        </a:p>
      </dgm:t>
    </dgm:pt>
    <dgm:pt modelId="{2970FDF5-07A3-4B2A-9F1E-E547137C5FF2}" type="parTrans" cxnId="{2E4A59F8-4858-4321-B26C-379298664746}">
      <dgm:prSet/>
      <dgm:spPr/>
      <dgm:t>
        <a:bodyPr/>
        <a:lstStyle/>
        <a:p>
          <a:endParaRPr lang="en-US"/>
        </a:p>
      </dgm:t>
    </dgm:pt>
    <dgm:pt modelId="{672359C6-6889-48DE-9B06-BCF13E50CF81}" type="sibTrans" cxnId="{2E4A59F8-4858-4321-B26C-379298664746}">
      <dgm:prSet/>
      <dgm:spPr/>
      <dgm:t>
        <a:bodyPr/>
        <a:lstStyle/>
        <a:p>
          <a:endParaRPr lang="en-US" dirty="0"/>
        </a:p>
      </dgm:t>
    </dgm:pt>
    <dgm:pt modelId="{9EC183D0-3CE1-4A18-882B-49A4F305FE23}">
      <dgm:prSet/>
      <dgm:spPr/>
      <dgm:t>
        <a:bodyPr/>
        <a:lstStyle/>
        <a:p>
          <a:endParaRPr lang="en-US" dirty="0"/>
        </a:p>
      </dgm:t>
    </dgm:pt>
    <dgm:pt modelId="{5529E8D0-F515-48AC-A324-5AF9603FF192}" type="parTrans" cxnId="{ECDEF66B-4DF3-4577-9794-0F5C1452E329}">
      <dgm:prSet/>
      <dgm:spPr/>
      <dgm:t>
        <a:bodyPr/>
        <a:lstStyle/>
        <a:p>
          <a:endParaRPr lang="en-US"/>
        </a:p>
      </dgm:t>
    </dgm:pt>
    <dgm:pt modelId="{FC636A7A-CAD8-4393-9B2E-188CE112CD10}" type="sibTrans" cxnId="{ECDEF66B-4DF3-4577-9794-0F5C1452E329}">
      <dgm:prSet/>
      <dgm:spPr/>
      <dgm:t>
        <a:bodyPr/>
        <a:lstStyle/>
        <a:p>
          <a:endParaRPr lang="en-US" dirty="0"/>
        </a:p>
      </dgm:t>
    </dgm:pt>
    <dgm:pt modelId="{1BCBAE4C-8C90-4307-A8B1-A7F25B803D11}">
      <dgm:prSet/>
      <dgm:spPr/>
      <dgm:t>
        <a:bodyPr/>
        <a:lstStyle/>
        <a:p>
          <a:endParaRPr lang="en-US" dirty="0"/>
        </a:p>
      </dgm:t>
    </dgm:pt>
    <dgm:pt modelId="{BDE3C914-1C3F-4AE1-8A4A-0399F6859853}" type="parTrans" cxnId="{26F03CFE-664C-46CE-9EC9-4D9EAEAA23F5}">
      <dgm:prSet/>
      <dgm:spPr/>
      <dgm:t>
        <a:bodyPr/>
        <a:lstStyle/>
        <a:p>
          <a:endParaRPr lang="en-US"/>
        </a:p>
      </dgm:t>
    </dgm:pt>
    <dgm:pt modelId="{9E68FA1B-32E4-4D3A-BDA9-F245DF7037EF}" type="sibTrans" cxnId="{26F03CFE-664C-46CE-9EC9-4D9EAEAA23F5}">
      <dgm:prSet/>
      <dgm:spPr/>
      <dgm:t>
        <a:bodyPr/>
        <a:lstStyle/>
        <a:p>
          <a:endParaRPr lang="en-US" dirty="0"/>
        </a:p>
      </dgm:t>
    </dgm:pt>
    <dgm:pt modelId="{05F9165C-A234-4634-B1A7-DCB7BA68D40C}">
      <dgm:prSet/>
      <dgm:spPr/>
      <dgm:t>
        <a:bodyPr/>
        <a:lstStyle/>
        <a:p>
          <a:endParaRPr lang="en-US" dirty="0"/>
        </a:p>
      </dgm:t>
    </dgm:pt>
    <dgm:pt modelId="{26966DA9-DC8C-4538-894C-0F8A7AD6A4D2}" type="parTrans" cxnId="{03727586-C177-4F9F-A8F5-7DEE69ED0297}">
      <dgm:prSet/>
      <dgm:spPr/>
      <dgm:t>
        <a:bodyPr/>
        <a:lstStyle/>
        <a:p>
          <a:endParaRPr lang="en-US"/>
        </a:p>
      </dgm:t>
    </dgm:pt>
    <dgm:pt modelId="{68C3C81B-18E8-41C4-BFC6-2C443E6EE655}" type="sibTrans" cxnId="{03727586-C177-4F9F-A8F5-7DEE69ED0297}">
      <dgm:prSet/>
      <dgm:spPr/>
      <dgm:t>
        <a:bodyPr/>
        <a:lstStyle/>
        <a:p>
          <a:endParaRPr lang="en-US" dirty="0"/>
        </a:p>
      </dgm:t>
    </dgm:pt>
    <dgm:pt modelId="{8F63D31F-83CD-4DB9-A0F4-0D259C5817DB}">
      <dgm:prSet/>
      <dgm:spPr/>
      <dgm:t>
        <a:bodyPr/>
        <a:lstStyle/>
        <a:p>
          <a:endParaRPr lang="en-US" dirty="0"/>
        </a:p>
      </dgm:t>
    </dgm:pt>
    <dgm:pt modelId="{62CF8A98-F58E-4911-89F5-912F4D8957CE}" type="parTrans" cxnId="{2B1FD8DA-568C-4E3E-8F87-09C87623F6FC}">
      <dgm:prSet/>
      <dgm:spPr/>
      <dgm:t>
        <a:bodyPr/>
        <a:lstStyle/>
        <a:p>
          <a:endParaRPr lang="en-US"/>
        </a:p>
      </dgm:t>
    </dgm:pt>
    <dgm:pt modelId="{A4F909E9-C1CF-4770-B928-FEF6E41B5333}" type="sibTrans" cxnId="{2B1FD8DA-568C-4E3E-8F87-09C87623F6FC}">
      <dgm:prSet/>
      <dgm:spPr/>
      <dgm:t>
        <a:bodyPr/>
        <a:lstStyle/>
        <a:p>
          <a:endParaRPr lang="en-US" dirty="0"/>
        </a:p>
      </dgm:t>
    </dgm:pt>
    <dgm:pt modelId="{F001FD18-B1D7-4F34-A7E1-10B3A14FEF0D}">
      <dgm:prSet/>
      <dgm:spPr/>
      <dgm:t>
        <a:bodyPr/>
        <a:lstStyle/>
        <a:p>
          <a:endParaRPr lang="en-US" dirty="0"/>
        </a:p>
      </dgm:t>
    </dgm:pt>
    <dgm:pt modelId="{47531BBA-A066-410C-90C4-75A7B3CF6C37}" type="parTrans" cxnId="{5F759883-6CAF-4793-892D-90FF307B7F39}">
      <dgm:prSet/>
      <dgm:spPr/>
      <dgm:t>
        <a:bodyPr/>
        <a:lstStyle/>
        <a:p>
          <a:endParaRPr lang="en-US"/>
        </a:p>
      </dgm:t>
    </dgm:pt>
    <dgm:pt modelId="{59F6F98C-7F28-44B6-AA26-C56ABFEA206B}" type="sibTrans" cxnId="{5F759883-6CAF-4793-892D-90FF307B7F39}">
      <dgm:prSet/>
      <dgm:spPr/>
      <dgm:t>
        <a:bodyPr/>
        <a:lstStyle/>
        <a:p>
          <a:endParaRPr lang="en-US" dirty="0"/>
        </a:p>
      </dgm:t>
    </dgm:pt>
    <dgm:pt modelId="{5F8AB2A9-0DCE-42A5-8039-31C151CDBC91}">
      <dgm:prSet/>
      <dgm:spPr/>
      <dgm:t>
        <a:bodyPr/>
        <a:lstStyle/>
        <a:p>
          <a:endParaRPr lang="en-US" dirty="0"/>
        </a:p>
      </dgm:t>
    </dgm:pt>
    <dgm:pt modelId="{AEE23759-AB27-4CCC-A9A6-CE4F64F73EE5}" type="parTrans" cxnId="{9ADC0165-9F81-4E1B-BCF9-F6EA5C631353}">
      <dgm:prSet/>
      <dgm:spPr/>
      <dgm:t>
        <a:bodyPr/>
        <a:lstStyle/>
        <a:p>
          <a:endParaRPr lang="en-US"/>
        </a:p>
      </dgm:t>
    </dgm:pt>
    <dgm:pt modelId="{64CB26BA-1509-422C-B1F7-93A921D3337E}" type="sibTrans" cxnId="{9ADC0165-9F81-4E1B-BCF9-F6EA5C631353}">
      <dgm:prSet/>
      <dgm:spPr/>
      <dgm:t>
        <a:bodyPr/>
        <a:lstStyle/>
        <a:p>
          <a:endParaRPr lang="en-US" dirty="0"/>
        </a:p>
      </dgm:t>
    </dgm:pt>
    <dgm:pt modelId="{7D49664A-84DE-42F7-9866-9BFD9F3DDC7A}">
      <dgm:prSet/>
      <dgm:spPr/>
      <dgm:t>
        <a:bodyPr/>
        <a:lstStyle/>
        <a:p>
          <a:endParaRPr lang="en-US" dirty="0"/>
        </a:p>
      </dgm:t>
    </dgm:pt>
    <dgm:pt modelId="{9C7FF349-70A2-4DFC-91A5-86A739E0760D}" type="parTrans" cxnId="{64D25225-7D7B-47A3-8597-E3D40B515F30}">
      <dgm:prSet/>
      <dgm:spPr/>
      <dgm:t>
        <a:bodyPr/>
        <a:lstStyle/>
        <a:p>
          <a:endParaRPr lang="en-US"/>
        </a:p>
      </dgm:t>
    </dgm:pt>
    <dgm:pt modelId="{BAC2B8D5-2C5B-4AE8-BBDD-D8E76DCD8C2E}" type="sibTrans" cxnId="{64D25225-7D7B-47A3-8597-E3D40B515F30}">
      <dgm:prSet/>
      <dgm:spPr/>
      <dgm:t>
        <a:bodyPr/>
        <a:lstStyle/>
        <a:p>
          <a:endParaRPr lang="en-US" dirty="0"/>
        </a:p>
      </dgm:t>
    </dgm:pt>
    <dgm:pt modelId="{AAACDA48-029D-447D-9AE8-BF1CB90887F8}">
      <dgm:prSet/>
      <dgm:spPr/>
      <dgm:t>
        <a:bodyPr/>
        <a:lstStyle/>
        <a:p>
          <a:endParaRPr lang="en-US" dirty="0"/>
        </a:p>
      </dgm:t>
    </dgm:pt>
    <dgm:pt modelId="{C5422A07-4233-4B7D-A876-C74DE877A7F9}" type="parTrans" cxnId="{F718ABBA-7C65-4F86-BEA7-DAD4C5EC588D}">
      <dgm:prSet/>
      <dgm:spPr/>
      <dgm:t>
        <a:bodyPr/>
        <a:lstStyle/>
        <a:p>
          <a:endParaRPr lang="en-US"/>
        </a:p>
      </dgm:t>
    </dgm:pt>
    <dgm:pt modelId="{35443D96-6A67-478A-A544-1C8155B5F62C}" type="sibTrans" cxnId="{F718ABBA-7C65-4F86-BEA7-DAD4C5EC588D}">
      <dgm:prSet/>
      <dgm:spPr/>
      <dgm:t>
        <a:bodyPr/>
        <a:lstStyle/>
        <a:p>
          <a:endParaRPr lang="en-US" dirty="0"/>
        </a:p>
      </dgm:t>
    </dgm:pt>
    <dgm:pt modelId="{C123F58B-2F00-4731-8318-EA8BAA60A69D}">
      <dgm:prSet/>
      <dgm:spPr/>
      <dgm:t>
        <a:bodyPr/>
        <a:lstStyle/>
        <a:p>
          <a:endParaRPr lang="en-US" dirty="0"/>
        </a:p>
      </dgm:t>
    </dgm:pt>
    <dgm:pt modelId="{ADD49D0A-F77A-4924-B2AC-3D10130090D6}" type="parTrans" cxnId="{79D0C8B5-7F77-4990-BC7D-E4DF8A30F093}">
      <dgm:prSet/>
      <dgm:spPr/>
      <dgm:t>
        <a:bodyPr/>
        <a:lstStyle/>
        <a:p>
          <a:endParaRPr lang="en-US"/>
        </a:p>
      </dgm:t>
    </dgm:pt>
    <dgm:pt modelId="{CA72D8A3-9D41-4F98-98F7-F56B1CBA674F}" type="sibTrans" cxnId="{79D0C8B5-7F77-4990-BC7D-E4DF8A30F093}">
      <dgm:prSet/>
      <dgm:spPr/>
      <dgm:t>
        <a:bodyPr/>
        <a:lstStyle/>
        <a:p>
          <a:endParaRPr lang="en-US" dirty="0"/>
        </a:p>
      </dgm:t>
    </dgm:pt>
    <dgm:pt modelId="{312A5487-8CD4-49FA-9CB2-6003233688EF}">
      <dgm:prSet/>
      <dgm:spPr/>
      <dgm:t>
        <a:bodyPr/>
        <a:lstStyle/>
        <a:p>
          <a:endParaRPr lang="en-US" dirty="0"/>
        </a:p>
      </dgm:t>
    </dgm:pt>
    <dgm:pt modelId="{6F986C7B-EB5E-4FA9-9F02-54203E6A38B2}" type="parTrans" cxnId="{33634B83-5D42-4E23-A534-1FD77063C5A8}">
      <dgm:prSet/>
      <dgm:spPr/>
      <dgm:t>
        <a:bodyPr/>
        <a:lstStyle/>
        <a:p>
          <a:endParaRPr lang="en-US"/>
        </a:p>
      </dgm:t>
    </dgm:pt>
    <dgm:pt modelId="{A241EA7C-0AE6-49DA-868A-F7E41DB8331E}" type="sibTrans" cxnId="{33634B83-5D42-4E23-A534-1FD77063C5A8}">
      <dgm:prSet/>
      <dgm:spPr/>
      <dgm:t>
        <a:bodyPr/>
        <a:lstStyle/>
        <a:p>
          <a:endParaRPr lang="en-US" dirty="0"/>
        </a:p>
      </dgm:t>
    </dgm:pt>
    <dgm:pt modelId="{1597604F-E09E-4305-A881-A6C94B72922F}">
      <dgm:prSet/>
      <dgm:spPr/>
      <dgm:t>
        <a:bodyPr/>
        <a:lstStyle/>
        <a:p>
          <a:endParaRPr lang="en-US" dirty="0"/>
        </a:p>
      </dgm:t>
    </dgm:pt>
    <dgm:pt modelId="{1C93F3EA-CA5B-4D9C-9828-8A8F702AE266}" type="parTrans" cxnId="{BE9314B0-2D93-4BAE-90C0-5B23814639B6}">
      <dgm:prSet/>
      <dgm:spPr/>
      <dgm:t>
        <a:bodyPr/>
        <a:lstStyle/>
        <a:p>
          <a:endParaRPr lang="en-US"/>
        </a:p>
      </dgm:t>
    </dgm:pt>
    <dgm:pt modelId="{0A68E33F-9E89-4D62-9E2C-1BD50C85F7CD}" type="sibTrans" cxnId="{BE9314B0-2D93-4BAE-90C0-5B23814639B6}">
      <dgm:prSet/>
      <dgm:spPr/>
      <dgm:t>
        <a:bodyPr/>
        <a:lstStyle/>
        <a:p>
          <a:endParaRPr lang="en-US" dirty="0"/>
        </a:p>
      </dgm:t>
    </dgm:pt>
    <dgm:pt modelId="{2EBE9275-B468-4EB1-8E25-88D20111E7BA}">
      <dgm:prSet/>
      <dgm:spPr/>
      <dgm:t>
        <a:bodyPr/>
        <a:lstStyle/>
        <a:p>
          <a:endParaRPr lang="en-US" dirty="0"/>
        </a:p>
      </dgm:t>
    </dgm:pt>
    <dgm:pt modelId="{8B4693AB-DA36-47D7-8ABC-9A12354AE94A}" type="parTrans" cxnId="{79BF3DB8-E6C9-4DF5-8226-B32513900662}">
      <dgm:prSet/>
      <dgm:spPr/>
      <dgm:t>
        <a:bodyPr/>
        <a:lstStyle/>
        <a:p>
          <a:endParaRPr lang="en-US"/>
        </a:p>
      </dgm:t>
    </dgm:pt>
    <dgm:pt modelId="{1DDDDFBA-4D76-49F6-8700-D108F438751F}" type="sibTrans" cxnId="{79BF3DB8-E6C9-4DF5-8226-B32513900662}">
      <dgm:prSet/>
      <dgm:spPr/>
      <dgm:t>
        <a:bodyPr/>
        <a:lstStyle/>
        <a:p>
          <a:endParaRPr lang="en-US" dirty="0"/>
        </a:p>
      </dgm:t>
    </dgm:pt>
    <dgm:pt modelId="{7526D0BF-45A5-478F-9A5B-EE961A48FCDF}">
      <dgm:prSet/>
      <dgm:spPr/>
      <dgm:t>
        <a:bodyPr/>
        <a:lstStyle/>
        <a:p>
          <a:endParaRPr lang="en-US" dirty="0"/>
        </a:p>
      </dgm:t>
    </dgm:pt>
    <dgm:pt modelId="{996DAE7B-6D7A-4B21-93D8-B18F6F145BC6}" type="parTrans" cxnId="{CC8F6BB5-E191-48E7-A4C1-3E8101813E85}">
      <dgm:prSet/>
      <dgm:spPr/>
      <dgm:t>
        <a:bodyPr/>
        <a:lstStyle/>
        <a:p>
          <a:endParaRPr lang="en-US"/>
        </a:p>
      </dgm:t>
    </dgm:pt>
    <dgm:pt modelId="{4DD6BCFF-384A-4E50-9E9B-FEA1467E91EE}" type="sibTrans" cxnId="{CC8F6BB5-E191-48E7-A4C1-3E8101813E85}">
      <dgm:prSet/>
      <dgm:spPr/>
      <dgm:t>
        <a:bodyPr/>
        <a:lstStyle/>
        <a:p>
          <a:endParaRPr lang="en-US" dirty="0"/>
        </a:p>
      </dgm:t>
    </dgm:pt>
    <dgm:pt modelId="{4391FAD7-E5E1-4ADD-BABB-49D666A6C4A7}">
      <dgm:prSet/>
      <dgm:spPr/>
      <dgm:t>
        <a:bodyPr/>
        <a:lstStyle/>
        <a:p>
          <a:endParaRPr lang="en-US" dirty="0"/>
        </a:p>
      </dgm:t>
    </dgm:pt>
    <dgm:pt modelId="{F1E7FB59-9301-4001-B4A0-65FF76242832}" type="parTrans" cxnId="{33836BAF-8815-468A-9D3E-0ABF734FD1D3}">
      <dgm:prSet/>
      <dgm:spPr/>
      <dgm:t>
        <a:bodyPr/>
        <a:lstStyle/>
        <a:p>
          <a:endParaRPr lang="en-US"/>
        </a:p>
      </dgm:t>
    </dgm:pt>
    <dgm:pt modelId="{B5C9AB9C-C866-47C2-B79F-DC6148AB2159}" type="sibTrans" cxnId="{33836BAF-8815-468A-9D3E-0ABF734FD1D3}">
      <dgm:prSet/>
      <dgm:spPr/>
      <dgm:t>
        <a:bodyPr/>
        <a:lstStyle/>
        <a:p>
          <a:endParaRPr lang="en-US" dirty="0"/>
        </a:p>
      </dgm:t>
    </dgm:pt>
    <dgm:pt modelId="{DF292957-65C8-4776-85F8-AE26E3681959}">
      <dgm:prSet/>
      <dgm:spPr/>
      <dgm:t>
        <a:bodyPr/>
        <a:lstStyle/>
        <a:p>
          <a:endParaRPr lang="en-US" dirty="0"/>
        </a:p>
      </dgm:t>
    </dgm:pt>
    <dgm:pt modelId="{7849EA01-2032-47BB-AFF2-66E1E4C3A822}" type="parTrans" cxnId="{0116FD4E-B3CD-4D10-B6B1-FB0C240CE17A}">
      <dgm:prSet/>
      <dgm:spPr/>
      <dgm:t>
        <a:bodyPr/>
        <a:lstStyle/>
        <a:p>
          <a:endParaRPr lang="en-US"/>
        </a:p>
      </dgm:t>
    </dgm:pt>
    <dgm:pt modelId="{2B571596-2306-4648-89E7-BD54FEF25627}" type="sibTrans" cxnId="{0116FD4E-B3CD-4D10-B6B1-FB0C240CE17A}">
      <dgm:prSet/>
      <dgm:spPr/>
      <dgm:t>
        <a:bodyPr/>
        <a:lstStyle/>
        <a:p>
          <a:endParaRPr lang="en-US" dirty="0"/>
        </a:p>
      </dgm:t>
    </dgm:pt>
    <dgm:pt modelId="{BA244016-B941-46B9-B2A4-AA50A300C9B1}">
      <dgm:prSet/>
      <dgm:spPr/>
      <dgm:t>
        <a:bodyPr/>
        <a:lstStyle/>
        <a:p>
          <a:endParaRPr lang="en-US" dirty="0"/>
        </a:p>
      </dgm:t>
    </dgm:pt>
    <dgm:pt modelId="{17FA0F1C-F480-46FA-9FDA-CAF08D0B3F5A}" type="parTrans" cxnId="{43F81770-F772-478D-8EE4-9EF473A2C5F2}">
      <dgm:prSet/>
      <dgm:spPr/>
      <dgm:t>
        <a:bodyPr/>
        <a:lstStyle/>
        <a:p>
          <a:endParaRPr lang="en-US"/>
        </a:p>
      </dgm:t>
    </dgm:pt>
    <dgm:pt modelId="{12ED0D91-6CB8-4B92-ABBE-16130FA2E610}" type="sibTrans" cxnId="{43F81770-F772-478D-8EE4-9EF473A2C5F2}">
      <dgm:prSet/>
      <dgm:spPr/>
      <dgm:t>
        <a:bodyPr/>
        <a:lstStyle/>
        <a:p>
          <a:endParaRPr lang="en-US" dirty="0"/>
        </a:p>
      </dgm:t>
    </dgm:pt>
    <dgm:pt modelId="{ED3E6817-CA99-4A92-9672-7767C60D3AFC}">
      <dgm:prSet/>
      <dgm:spPr/>
      <dgm:t>
        <a:bodyPr/>
        <a:lstStyle/>
        <a:p>
          <a:endParaRPr lang="en-US" dirty="0"/>
        </a:p>
      </dgm:t>
    </dgm:pt>
    <dgm:pt modelId="{570B50CE-5E5F-492C-A6CE-FAA86B61FEE6}" type="parTrans" cxnId="{6020CAE6-E682-4263-87D3-3757BDA5C5BB}">
      <dgm:prSet/>
      <dgm:spPr/>
      <dgm:t>
        <a:bodyPr/>
        <a:lstStyle/>
        <a:p>
          <a:endParaRPr lang="en-US"/>
        </a:p>
      </dgm:t>
    </dgm:pt>
    <dgm:pt modelId="{74E4A9B3-3139-47CD-AD62-A42D0EB3995C}" type="sibTrans" cxnId="{6020CAE6-E682-4263-87D3-3757BDA5C5BB}">
      <dgm:prSet/>
      <dgm:spPr/>
      <dgm:t>
        <a:bodyPr/>
        <a:lstStyle/>
        <a:p>
          <a:endParaRPr lang="en-US" dirty="0"/>
        </a:p>
      </dgm:t>
    </dgm:pt>
    <dgm:pt modelId="{A26368B7-1095-4A58-BFE6-7B8629CCDB76}">
      <dgm:prSet/>
      <dgm:spPr/>
      <dgm:t>
        <a:bodyPr/>
        <a:lstStyle/>
        <a:p>
          <a:endParaRPr lang="en-US" dirty="0"/>
        </a:p>
      </dgm:t>
    </dgm:pt>
    <dgm:pt modelId="{F926A632-3F82-44B7-9B0C-54EDBDFB1339}" type="parTrans" cxnId="{84F658BE-028D-4EFF-9AFB-B1BB4A47F685}">
      <dgm:prSet/>
      <dgm:spPr/>
      <dgm:t>
        <a:bodyPr/>
        <a:lstStyle/>
        <a:p>
          <a:endParaRPr lang="en-US"/>
        </a:p>
      </dgm:t>
    </dgm:pt>
    <dgm:pt modelId="{69DBDE16-2128-423C-AB04-D3C2C0881A38}" type="sibTrans" cxnId="{84F658BE-028D-4EFF-9AFB-B1BB4A47F685}">
      <dgm:prSet/>
      <dgm:spPr/>
      <dgm:t>
        <a:bodyPr/>
        <a:lstStyle/>
        <a:p>
          <a:endParaRPr lang="en-US" dirty="0"/>
        </a:p>
      </dgm:t>
    </dgm:pt>
    <dgm:pt modelId="{B2133BDF-4000-4B5B-AE40-987170B1B61F}">
      <dgm:prSet/>
      <dgm:spPr/>
      <dgm:t>
        <a:bodyPr/>
        <a:lstStyle/>
        <a:p>
          <a:endParaRPr lang="en-US" dirty="0"/>
        </a:p>
      </dgm:t>
    </dgm:pt>
    <dgm:pt modelId="{78DD5593-63E5-4526-ACC4-B672B2E0D1F1}" type="parTrans" cxnId="{AD9C2D70-6AB8-479D-9A79-731CDEDFCC29}">
      <dgm:prSet/>
      <dgm:spPr/>
      <dgm:t>
        <a:bodyPr/>
        <a:lstStyle/>
        <a:p>
          <a:endParaRPr lang="en-US"/>
        </a:p>
      </dgm:t>
    </dgm:pt>
    <dgm:pt modelId="{F8A8AFFD-E262-4C58-84FA-CA9933DA9A32}" type="sibTrans" cxnId="{AD9C2D70-6AB8-479D-9A79-731CDEDFCC29}">
      <dgm:prSet/>
      <dgm:spPr/>
      <dgm:t>
        <a:bodyPr/>
        <a:lstStyle/>
        <a:p>
          <a:endParaRPr lang="en-US" dirty="0"/>
        </a:p>
      </dgm:t>
    </dgm:pt>
    <dgm:pt modelId="{56EE6181-8957-4FE0-91F7-0E7767321D74}">
      <dgm:prSet/>
      <dgm:spPr/>
      <dgm:t>
        <a:bodyPr/>
        <a:lstStyle/>
        <a:p>
          <a:endParaRPr lang="en-US" dirty="0"/>
        </a:p>
      </dgm:t>
    </dgm:pt>
    <dgm:pt modelId="{708EED9E-74DD-4C99-9872-E67687122915}" type="parTrans" cxnId="{D27AA462-6698-4923-9421-47820B644488}">
      <dgm:prSet/>
      <dgm:spPr/>
      <dgm:t>
        <a:bodyPr/>
        <a:lstStyle/>
        <a:p>
          <a:endParaRPr lang="en-US"/>
        </a:p>
      </dgm:t>
    </dgm:pt>
    <dgm:pt modelId="{D7AD315B-0060-4B2C-BA42-07A72CF0DF62}" type="sibTrans" cxnId="{D27AA462-6698-4923-9421-47820B644488}">
      <dgm:prSet/>
      <dgm:spPr/>
      <dgm:t>
        <a:bodyPr/>
        <a:lstStyle/>
        <a:p>
          <a:endParaRPr lang="en-US" dirty="0"/>
        </a:p>
      </dgm:t>
    </dgm:pt>
    <dgm:pt modelId="{F82F01E0-1BCF-432A-834D-D0718C225E79}">
      <dgm:prSet/>
      <dgm:spPr/>
      <dgm:t>
        <a:bodyPr/>
        <a:lstStyle/>
        <a:p>
          <a:endParaRPr lang="en-US" dirty="0"/>
        </a:p>
      </dgm:t>
    </dgm:pt>
    <dgm:pt modelId="{AA715B28-8262-4AEC-9B11-A1F3E142AEE3}" type="parTrans" cxnId="{3F904190-EC7A-468F-8079-9E0D0309FE61}">
      <dgm:prSet/>
      <dgm:spPr/>
      <dgm:t>
        <a:bodyPr/>
        <a:lstStyle/>
        <a:p>
          <a:endParaRPr lang="en-US"/>
        </a:p>
      </dgm:t>
    </dgm:pt>
    <dgm:pt modelId="{73E57CB0-43F1-4C49-8823-A48B6805997E}" type="sibTrans" cxnId="{3F904190-EC7A-468F-8079-9E0D0309FE61}">
      <dgm:prSet/>
      <dgm:spPr/>
      <dgm:t>
        <a:bodyPr/>
        <a:lstStyle/>
        <a:p>
          <a:endParaRPr lang="en-US" dirty="0"/>
        </a:p>
      </dgm:t>
    </dgm:pt>
    <dgm:pt modelId="{69B5AF83-9CA8-4331-BB93-A02B0A37E7C4}">
      <dgm:prSet/>
      <dgm:spPr/>
      <dgm:t>
        <a:bodyPr/>
        <a:lstStyle/>
        <a:p>
          <a:endParaRPr lang="en-US" dirty="0"/>
        </a:p>
      </dgm:t>
    </dgm:pt>
    <dgm:pt modelId="{52A0F8EA-812A-497C-B88E-1BDAD1AB875F}" type="parTrans" cxnId="{08DFD441-4774-4D0E-8F97-07EC50B50EE3}">
      <dgm:prSet/>
      <dgm:spPr/>
      <dgm:t>
        <a:bodyPr/>
        <a:lstStyle/>
        <a:p>
          <a:endParaRPr lang="en-US"/>
        </a:p>
      </dgm:t>
    </dgm:pt>
    <dgm:pt modelId="{6E35783B-B4B9-4AF3-BB68-EC2DB3060BE5}" type="sibTrans" cxnId="{08DFD441-4774-4D0E-8F97-07EC50B50EE3}">
      <dgm:prSet/>
      <dgm:spPr/>
      <dgm:t>
        <a:bodyPr/>
        <a:lstStyle/>
        <a:p>
          <a:endParaRPr lang="en-US" dirty="0"/>
        </a:p>
      </dgm:t>
    </dgm:pt>
    <dgm:pt modelId="{5A0D382F-1AEE-4869-A6BD-89E7CCC2BA45}">
      <dgm:prSet/>
      <dgm:spPr/>
      <dgm:t>
        <a:bodyPr/>
        <a:lstStyle/>
        <a:p>
          <a:endParaRPr lang="en-US" dirty="0"/>
        </a:p>
      </dgm:t>
    </dgm:pt>
    <dgm:pt modelId="{C61944CD-ABD5-46A1-BF21-1EDB1D2E311C}" type="parTrans" cxnId="{8B7F3749-F4E6-4473-82BE-3F7FAAEDF5A5}">
      <dgm:prSet/>
      <dgm:spPr/>
      <dgm:t>
        <a:bodyPr/>
        <a:lstStyle/>
        <a:p>
          <a:endParaRPr lang="en-US"/>
        </a:p>
      </dgm:t>
    </dgm:pt>
    <dgm:pt modelId="{86E08DD8-37F0-43EA-A4C6-F12B07A372C7}" type="sibTrans" cxnId="{8B7F3749-F4E6-4473-82BE-3F7FAAEDF5A5}">
      <dgm:prSet/>
      <dgm:spPr/>
      <dgm:t>
        <a:bodyPr/>
        <a:lstStyle/>
        <a:p>
          <a:endParaRPr lang="en-US" dirty="0"/>
        </a:p>
      </dgm:t>
    </dgm:pt>
    <dgm:pt modelId="{6E44D217-0802-4975-8DF8-F7C136B68DB7}">
      <dgm:prSet/>
      <dgm:spPr/>
      <dgm:t>
        <a:bodyPr/>
        <a:lstStyle/>
        <a:p>
          <a:endParaRPr lang="en-US" dirty="0"/>
        </a:p>
      </dgm:t>
    </dgm:pt>
    <dgm:pt modelId="{CB27C74D-2568-4D83-8948-2A0E7A73E53C}" type="parTrans" cxnId="{EBF0F276-347C-4207-9A17-D11421AF7ECD}">
      <dgm:prSet/>
      <dgm:spPr/>
      <dgm:t>
        <a:bodyPr/>
        <a:lstStyle/>
        <a:p>
          <a:endParaRPr lang="en-US"/>
        </a:p>
      </dgm:t>
    </dgm:pt>
    <dgm:pt modelId="{873D13AE-B310-4B50-82C5-564D626D2011}" type="sibTrans" cxnId="{EBF0F276-347C-4207-9A17-D11421AF7ECD}">
      <dgm:prSet/>
      <dgm:spPr/>
      <dgm:t>
        <a:bodyPr/>
        <a:lstStyle/>
        <a:p>
          <a:endParaRPr lang="en-US" dirty="0"/>
        </a:p>
      </dgm:t>
    </dgm:pt>
    <dgm:pt modelId="{59D5850F-42D1-4509-9BFE-77DA75D32FAC}">
      <dgm:prSet/>
      <dgm:spPr/>
      <dgm:t>
        <a:bodyPr/>
        <a:lstStyle/>
        <a:p>
          <a:endParaRPr lang="en-US" dirty="0"/>
        </a:p>
      </dgm:t>
    </dgm:pt>
    <dgm:pt modelId="{998E6483-F6A6-41F0-BC38-EC9E12942727}" type="parTrans" cxnId="{EF67F12C-549C-4945-9650-11C3183DFF27}">
      <dgm:prSet/>
      <dgm:spPr/>
      <dgm:t>
        <a:bodyPr/>
        <a:lstStyle/>
        <a:p>
          <a:endParaRPr lang="en-US"/>
        </a:p>
      </dgm:t>
    </dgm:pt>
    <dgm:pt modelId="{2B529A43-2363-4B46-911E-9D0EF25B4F36}" type="sibTrans" cxnId="{EF67F12C-549C-4945-9650-11C3183DFF27}">
      <dgm:prSet/>
      <dgm:spPr/>
      <dgm:t>
        <a:bodyPr/>
        <a:lstStyle/>
        <a:p>
          <a:endParaRPr lang="en-US" dirty="0"/>
        </a:p>
      </dgm:t>
    </dgm:pt>
    <dgm:pt modelId="{9F16DEB4-2D88-4237-BB26-EE193361411A}">
      <dgm:prSet/>
      <dgm:spPr/>
      <dgm:t>
        <a:bodyPr/>
        <a:lstStyle/>
        <a:p>
          <a:endParaRPr lang="en-US" dirty="0"/>
        </a:p>
      </dgm:t>
    </dgm:pt>
    <dgm:pt modelId="{7982B65A-B6BA-45FB-920E-8CB144FB834B}" type="parTrans" cxnId="{DB81E75D-6339-4802-85DD-65254615E93B}">
      <dgm:prSet/>
      <dgm:spPr/>
      <dgm:t>
        <a:bodyPr/>
        <a:lstStyle/>
        <a:p>
          <a:endParaRPr lang="en-US"/>
        </a:p>
      </dgm:t>
    </dgm:pt>
    <dgm:pt modelId="{C19C4BDD-2213-41DF-A53B-E2080BDC6AC6}" type="sibTrans" cxnId="{DB81E75D-6339-4802-85DD-65254615E93B}">
      <dgm:prSet/>
      <dgm:spPr/>
      <dgm:t>
        <a:bodyPr/>
        <a:lstStyle/>
        <a:p>
          <a:endParaRPr lang="en-US" dirty="0"/>
        </a:p>
      </dgm:t>
    </dgm:pt>
    <dgm:pt modelId="{5788DBF4-34B6-4C26-980E-7062BBC88091}">
      <dgm:prSet/>
      <dgm:spPr/>
      <dgm:t>
        <a:bodyPr/>
        <a:lstStyle/>
        <a:p>
          <a:endParaRPr lang="en-US" dirty="0"/>
        </a:p>
      </dgm:t>
    </dgm:pt>
    <dgm:pt modelId="{E89C8546-8D00-4BCE-BF01-083E1F9A4BBE}" type="parTrans" cxnId="{A94E1E98-18A1-4716-B6FB-67F099EFBBB4}">
      <dgm:prSet/>
      <dgm:spPr/>
      <dgm:t>
        <a:bodyPr/>
        <a:lstStyle/>
        <a:p>
          <a:endParaRPr lang="en-US"/>
        </a:p>
      </dgm:t>
    </dgm:pt>
    <dgm:pt modelId="{39815DA4-6D5A-4ECF-8C2C-C40A2BB0DBA6}" type="sibTrans" cxnId="{A94E1E98-18A1-4716-B6FB-67F099EFBBB4}">
      <dgm:prSet/>
      <dgm:spPr/>
      <dgm:t>
        <a:bodyPr/>
        <a:lstStyle/>
        <a:p>
          <a:endParaRPr lang="en-US" dirty="0"/>
        </a:p>
      </dgm:t>
    </dgm:pt>
    <dgm:pt modelId="{644B0026-BEE6-45AC-B72A-F8BFB9EE0E82}">
      <dgm:prSet/>
      <dgm:spPr/>
      <dgm:t>
        <a:bodyPr/>
        <a:lstStyle/>
        <a:p>
          <a:endParaRPr lang="en-US" dirty="0"/>
        </a:p>
      </dgm:t>
    </dgm:pt>
    <dgm:pt modelId="{554FDC5B-6990-4DBE-AAA4-AA9861FDA372}" type="parTrans" cxnId="{F3F11D2B-B16E-47E0-876B-A599316C3141}">
      <dgm:prSet/>
      <dgm:spPr/>
      <dgm:t>
        <a:bodyPr/>
        <a:lstStyle/>
        <a:p>
          <a:endParaRPr lang="en-US"/>
        </a:p>
      </dgm:t>
    </dgm:pt>
    <dgm:pt modelId="{91E5E8F0-39A5-4E73-A7C8-125C237D1170}" type="sibTrans" cxnId="{F3F11D2B-B16E-47E0-876B-A599316C3141}">
      <dgm:prSet/>
      <dgm:spPr/>
      <dgm:t>
        <a:bodyPr/>
        <a:lstStyle/>
        <a:p>
          <a:endParaRPr lang="en-US" dirty="0"/>
        </a:p>
      </dgm:t>
    </dgm:pt>
    <dgm:pt modelId="{A40F6EAB-2B60-4CC1-9F49-D5903D3A616E}">
      <dgm:prSet/>
      <dgm:spPr/>
      <dgm:t>
        <a:bodyPr/>
        <a:lstStyle/>
        <a:p>
          <a:endParaRPr lang="en-US" dirty="0"/>
        </a:p>
      </dgm:t>
    </dgm:pt>
    <dgm:pt modelId="{F4D7EDD7-9115-44DB-8D8A-E38036FA3738}" type="parTrans" cxnId="{F9246AA4-89DE-4505-8C6D-C0CFB0CF9EC5}">
      <dgm:prSet/>
      <dgm:spPr/>
      <dgm:t>
        <a:bodyPr/>
        <a:lstStyle/>
        <a:p>
          <a:endParaRPr lang="en-US"/>
        </a:p>
      </dgm:t>
    </dgm:pt>
    <dgm:pt modelId="{3ACAB2F6-3910-4D69-8736-C9991D30DB30}" type="sibTrans" cxnId="{F9246AA4-89DE-4505-8C6D-C0CFB0CF9EC5}">
      <dgm:prSet/>
      <dgm:spPr/>
      <dgm:t>
        <a:bodyPr/>
        <a:lstStyle/>
        <a:p>
          <a:endParaRPr lang="en-US" dirty="0"/>
        </a:p>
      </dgm:t>
    </dgm:pt>
    <dgm:pt modelId="{01209924-388A-4250-B08E-117FC77350F4}">
      <dgm:prSet/>
      <dgm:spPr/>
      <dgm:t>
        <a:bodyPr/>
        <a:lstStyle/>
        <a:p>
          <a:endParaRPr lang="en-US" dirty="0"/>
        </a:p>
      </dgm:t>
    </dgm:pt>
    <dgm:pt modelId="{E62947DF-C385-4541-A312-E52B21ED4FCA}" type="parTrans" cxnId="{79A5F3A2-8CA3-4D24-AC46-666013183383}">
      <dgm:prSet/>
      <dgm:spPr/>
      <dgm:t>
        <a:bodyPr/>
        <a:lstStyle/>
        <a:p>
          <a:endParaRPr lang="en-US"/>
        </a:p>
      </dgm:t>
    </dgm:pt>
    <dgm:pt modelId="{07D44A3D-B9E7-4A59-8407-0DE9361B04F4}" type="sibTrans" cxnId="{79A5F3A2-8CA3-4D24-AC46-666013183383}">
      <dgm:prSet/>
      <dgm:spPr/>
      <dgm:t>
        <a:bodyPr/>
        <a:lstStyle/>
        <a:p>
          <a:endParaRPr lang="en-US" dirty="0"/>
        </a:p>
      </dgm:t>
    </dgm:pt>
    <dgm:pt modelId="{1CEAA633-CB89-486A-901D-BE8AE895C821}">
      <dgm:prSet/>
      <dgm:spPr/>
      <dgm:t>
        <a:bodyPr/>
        <a:lstStyle/>
        <a:p>
          <a:endParaRPr lang="en-US" dirty="0"/>
        </a:p>
      </dgm:t>
    </dgm:pt>
    <dgm:pt modelId="{85E4AD6C-201F-448E-AB33-65566C56E879}" type="parTrans" cxnId="{2F48FC6C-9E2F-4D34-97E0-7B62809CD310}">
      <dgm:prSet/>
      <dgm:spPr/>
      <dgm:t>
        <a:bodyPr/>
        <a:lstStyle/>
        <a:p>
          <a:endParaRPr lang="en-US"/>
        </a:p>
      </dgm:t>
    </dgm:pt>
    <dgm:pt modelId="{EC22FD24-55FA-470B-A11F-A2C02811CC71}" type="sibTrans" cxnId="{2F48FC6C-9E2F-4D34-97E0-7B62809CD310}">
      <dgm:prSet/>
      <dgm:spPr/>
      <dgm:t>
        <a:bodyPr/>
        <a:lstStyle/>
        <a:p>
          <a:endParaRPr lang="en-US" dirty="0"/>
        </a:p>
      </dgm:t>
    </dgm:pt>
    <dgm:pt modelId="{5700A27C-35E2-48E3-9FD1-4CAD5F3ABE6E}">
      <dgm:prSet/>
      <dgm:spPr/>
      <dgm:t>
        <a:bodyPr/>
        <a:lstStyle/>
        <a:p>
          <a:endParaRPr lang="en-US" dirty="0"/>
        </a:p>
      </dgm:t>
    </dgm:pt>
    <dgm:pt modelId="{7CEEA0C1-E05C-4187-B6CD-7F9A41B7F762}" type="parTrans" cxnId="{E319CD11-DA9C-4216-8A1C-BFC767C69980}">
      <dgm:prSet/>
      <dgm:spPr/>
      <dgm:t>
        <a:bodyPr/>
        <a:lstStyle/>
        <a:p>
          <a:endParaRPr lang="en-US"/>
        </a:p>
      </dgm:t>
    </dgm:pt>
    <dgm:pt modelId="{F2853326-F96C-4388-AFDB-4A2C4E743824}" type="sibTrans" cxnId="{E319CD11-DA9C-4216-8A1C-BFC767C69980}">
      <dgm:prSet/>
      <dgm:spPr/>
      <dgm:t>
        <a:bodyPr/>
        <a:lstStyle/>
        <a:p>
          <a:endParaRPr lang="en-US" dirty="0"/>
        </a:p>
      </dgm:t>
    </dgm:pt>
    <dgm:pt modelId="{E5184F2B-2C20-4D33-94A8-E6B381F2AA89}">
      <dgm:prSet/>
      <dgm:spPr/>
      <dgm:t>
        <a:bodyPr/>
        <a:lstStyle/>
        <a:p>
          <a:endParaRPr lang="en-US" dirty="0"/>
        </a:p>
      </dgm:t>
    </dgm:pt>
    <dgm:pt modelId="{EA072171-E1D3-42D9-90FB-F6BF8A9DC275}" type="parTrans" cxnId="{12C38EF6-A2D9-4441-B7C7-2AD0408D165E}">
      <dgm:prSet/>
      <dgm:spPr/>
      <dgm:t>
        <a:bodyPr/>
        <a:lstStyle/>
        <a:p>
          <a:endParaRPr lang="en-US"/>
        </a:p>
      </dgm:t>
    </dgm:pt>
    <dgm:pt modelId="{CA1064A9-8743-41E2-AE44-DEDB5E26EACD}" type="sibTrans" cxnId="{12C38EF6-A2D9-4441-B7C7-2AD0408D165E}">
      <dgm:prSet/>
      <dgm:spPr/>
      <dgm:t>
        <a:bodyPr/>
        <a:lstStyle/>
        <a:p>
          <a:endParaRPr lang="en-US" dirty="0"/>
        </a:p>
      </dgm:t>
    </dgm:pt>
    <dgm:pt modelId="{19319B2C-5BDC-4EB3-A674-97A1478B545E}">
      <dgm:prSet/>
      <dgm:spPr/>
      <dgm:t>
        <a:bodyPr/>
        <a:lstStyle/>
        <a:p>
          <a:endParaRPr lang="en-US" dirty="0"/>
        </a:p>
      </dgm:t>
    </dgm:pt>
    <dgm:pt modelId="{F553D456-F731-4D3A-B46D-F817CB7F5851}" type="parTrans" cxnId="{A61335C6-83C9-40B2-B635-638704B41FB6}">
      <dgm:prSet/>
      <dgm:spPr/>
      <dgm:t>
        <a:bodyPr/>
        <a:lstStyle/>
        <a:p>
          <a:endParaRPr lang="en-US"/>
        </a:p>
      </dgm:t>
    </dgm:pt>
    <dgm:pt modelId="{B2ADDBB6-F258-45A2-8853-0F7137E8E7A9}" type="sibTrans" cxnId="{A61335C6-83C9-40B2-B635-638704B41FB6}">
      <dgm:prSet/>
      <dgm:spPr/>
      <dgm:t>
        <a:bodyPr/>
        <a:lstStyle/>
        <a:p>
          <a:endParaRPr lang="en-US" dirty="0"/>
        </a:p>
      </dgm:t>
    </dgm:pt>
    <dgm:pt modelId="{32DCDF77-CF91-44D2-A631-ECBBA96CD7C1}">
      <dgm:prSet/>
      <dgm:spPr/>
      <dgm:t>
        <a:bodyPr/>
        <a:lstStyle/>
        <a:p>
          <a:endParaRPr lang="en-US" dirty="0"/>
        </a:p>
      </dgm:t>
    </dgm:pt>
    <dgm:pt modelId="{A91D9FEE-F377-4D6C-AB4B-31C0AA11D758}" type="parTrans" cxnId="{7713B148-14ED-473A-AD7C-0817C71F1F75}">
      <dgm:prSet/>
      <dgm:spPr/>
      <dgm:t>
        <a:bodyPr/>
        <a:lstStyle/>
        <a:p>
          <a:endParaRPr lang="en-US"/>
        </a:p>
      </dgm:t>
    </dgm:pt>
    <dgm:pt modelId="{A4C54538-F7D4-4311-A51D-4E2F34EA916C}" type="sibTrans" cxnId="{7713B148-14ED-473A-AD7C-0817C71F1F75}">
      <dgm:prSet/>
      <dgm:spPr/>
      <dgm:t>
        <a:bodyPr/>
        <a:lstStyle/>
        <a:p>
          <a:endParaRPr lang="en-US" dirty="0"/>
        </a:p>
      </dgm:t>
    </dgm:pt>
    <dgm:pt modelId="{5F2EF8CF-431B-45E9-8F94-2DA9BB4297A8}">
      <dgm:prSet/>
      <dgm:spPr/>
      <dgm:t>
        <a:bodyPr/>
        <a:lstStyle/>
        <a:p>
          <a:endParaRPr lang="en-US" dirty="0"/>
        </a:p>
      </dgm:t>
    </dgm:pt>
    <dgm:pt modelId="{EF3B0539-08F0-4AEB-8B05-C7438EBEC90D}" type="parTrans" cxnId="{39A1F472-3E0B-438E-A508-FE898CEA4CB4}">
      <dgm:prSet/>
      <dgm:spPr/>
      <dgm:t>
        <a:bodyPr/>
        <a:lstStyle/>
        <a:p>
          <a:endParaRPr lang="en-US"/>
        </a:p>
      </dgm:t>
    </dgm:pt>
    <dgm:pt modelId="{E7380703-8E28-4A7A-8627-0A55F51FBAA5}" type="sibTrans" cxnId="{39A1F472-3E0B-438E-A508-FE898CEA4CB4}">
      <dgm:prSet/>
      <dgm:spPr/>
      <dgm:t>
        <a:bodyPr/>
        <a:lstStyle/>
        <a:p>
          <a:endParaRPr lang="en-US" dirty="0"/>
        </a:p>
      </dgm:t>
    </dgm:pt>
    <dgm:pt modelId="{B75DCA52-BF81-436A-AA73-2680B03C914A}">
      <dgm:prSet/>
      <dgm:spPr/>
      <dgm:t>
        <a:bodyPr/>
        <a:lstStyle/>
        <a:p>
          <a:endParaRPr lang="en-US" dirty="0"/>
        </a:p>
      </dgm:t>
    </dgm:pt>
    <dgm:pt modelId="{3FDC77C7-42D0-4118-88A1-C82C79A4EA03}" type="parTrans" cxnId="{FA4B331D-E821-4BC7-84CC-523B6B28A5B8}">
      <dgm:prSet/>
      <dgm:spPr/>
      <dgm:t>
        <a:bodyPr/>
        <a:lstStyle/>
        <a:p>
          <a:endParaRPr lang="en-US"/>
        </a:p>
      </dgm:t>
    </dgm:pt>
    <dgm:pt modelId="{897CAD2D-F73B-470D-B77D-BCB32DA560D4}" type="sibTrans" cxnId="{FA4B331D-E821-4BC7-84CC-523B6B28A5B8}">
      <dgm:prSet/>
      <dgm:spPr/>
      <dgm:t>
        <a:bodyPr/>
        <a:lstStyle/>
        <a:p>
          <a:endParaRPr lang="en-US" dirty="0"/>
        </a:p>
      </dgm:t>
    </dgm:pt>
    <dgm:pt modelId="{39148D83-4879-4E9B-AE84-10D20CF147C3}">
      <dgm:prSet/>
      <dgm:spPr/>
      <dgm:t>
        <a:bodyPr/>
        <a:lstStyle/>
        <a:p>
          <a:endParaRPr lang="en-US" dirty="0"/>
        </a:p>
      </dgm:t>
    </dgm:pt>
    <dgm:pt modelId="{0648DC5F-1B7B-4F70-B147-70F19C532AA1}" type="parTrans" cxnId="{14F13E80-1149-4A0F-A4B5-58EAF15ECA23}">
      <dgm:prSet/>
      <dgm:spPr/>
      <dgm:t>
        <a:bodyPr/>
        <a:lstStyle/>
        <a:p>
          <a:endParaRPr lang="en-US"/>
        </a:p>
      </dgm:t>
    </dgm:pt>
    <dgm:pt modelId="{901D3EC9-C2CB-4B80-BFE1-3F4CF8FDB584}" type="sibTrans" cxnId="{14F13E80-1149-4A0F-A4B5-58EAF15ECA23}">
      <dgm:prSet/>
      <dgm:spPr/>
      <dgm:t>
        <a:bodyPr/>
        <a:lstStyle/>
        <a:p>
          <a:endParaRPr lang="en-US" dirty="0"/>
        </a:p>
      </dgm:t>
    </dgm:pt>
    <dgm:pt modelId="{1BD29E34-8916-45A9-80A6-58C4AB44DFF5}">
      <dgm:prSet/>
      <dgm:spPr/>
      <dgm:t>
        <a:bodyPr/>
        <a:lstStyle/>
        <a:p>
          <a:endParaRPr lang="en-US" dirty="0"/>
        </a:p>
      </dgm:t>
    </dgm:pt>
    <dgm:pt modelId="{25DF600C-192F-49B2-930A-B89C27D1471E}" type="sibTrans" cxnId="{1B3F2CA2-7825-4CFD-9A64-DB308FB32A27}">
      <dgm:prSet/>
      <dgm:spPr/>
      <dgm:t>
        <a:bodyPr/>
        <a:lstStyle/>
        <a:p>
          <a:endParaRPr lang="en-US" dirty="0"/>
        </a:p>
      </dgm:t>
    </dgm:pt>
    <dgm:pt modelId="{6A5BBF7B-F8A7-4654-83BB-1778F868C663}" type="parTrans" cxnId="{1B3F2CA2-7825-4CFD-9A64-DB308FB32A27}">
      <dgm:prSet/>
      <dgm:spPr/>
      <dgm:t>
        <a:bodyPr/>
        <a:lstStyle/>
        <a:p>
          <a:endParaRPr lang="en-US"/>
        </a:p>
      </dgm:t>
    </dgm:pt>
    <dgm:pt modelId="{579EF5EA-2842-4ADF-99C3-1421009C0FB3}" type="pres">
      <dgm:prSet presAssocID="{F782ACB2-4612-4553-92E3-6A48A4C26154}" presName="cycle" presStyleCnt="0">
        <dgm:presLayoutVars>
          <dgm:dir/>
          <dgm:resizeHandles val="exact"/>
        </dgm:presLayoutVars>
      </dgm:prSet>
      <dgm:spPr/>
    </dgm:pt>
    <dgm:pt modelId="{E2BDA289-9E7F-43D2-8E8A-C602380955F6}" type="pres">
      <dgm:prSet presAssocID="{9A1F1B22-1A75-4833-B4FC-5FEA5518B765}" presName="node" presStyleLbl="node1" presStyleIdx="0" presStyleCnt="48">
        <dgm:presLayoutVars>
          <dgm:bulletEnabled val="1"/>
        </dgm:presLayoutVars>
      </dgm:prSet>
      <dgm:spPr/>
    </dgm:pt>
    <dgm:pt modelId="{4B717A0F-8771-4A45-B6AA-FD732A724C9E}" type="pres">
      <dgm:prSet presAssocID="{32453084-7F49-49B4-89FA-E306CC4C9552}" presName="sibTrans" presStyleLbl="sibTrans2D1" presStyleIdx="0" presStyleCnt="48" custLinFactX="356471" custLinFactNeighborX="400000"/>
      <dgm:spPr/>
    </dgm:pt>
    <dgm:pt modelId="{218F701D-8780-41D0-BCC2-CE1F9EE4B4A8}" type="pres">
      <dgm:prSet presAssocID="{32453084-7F49-49B4-89FA-E306CC4C9552}" presName="connectorText" presStyleLbl="sibTrans2D1" presStyleIdx="0" presStyleCnt="48"/>
      <dgm:spPr/>
    </dgm:pt>
    <dgm:pt modelId="{FD731FF4-9760-4231-AA26-446560B181EB}" type="pres">
      <dgm:prSet presAssocID="{9C07C544-A240-4FE5-8E59-C412CDCC06A5}" presName="node" presStyleLbl="node1" presStyleIdx="1" presStyleCnt="48">
        <dgm:presLayoutVars>
          <dgm:bulletEnabled val="1"/>
        </dgm:presLayoutVars>
      </dgm:prSet>
      <dgm:spPr/>
    </dgm:pt>
    <dgm:pt modelId="{A6A09441-8928-4DD4-965E-ACD6B5489F63}" type="pres">
      <dgm:prSet presAssocID="{DA7FF8DD-13B0-4AAC-B0D2-E9BC2FABA4D6}" presName="sibTrans" presStyleLbl="sibTrans2D1" presStyleIdx="1" presStyleCnt="48"/>
      <dgm:spPr/>
    </dgm:pt>
    <dgm:pt modelId="{C46B9099-149F-4D79-B1D7-B378097F05F4}" type="pres">
      <dgm:prSet presAssocID="{DA7FF8DD-13B0-4AAC-B0D2-E9BC2FABA4D6}" presName="connectorText" presStyleLbl="sibTrans2D1" presStyleIdx="1" presStyleCnt="48"/>
      <dgm:spPr/>
    </dgm:pt>
    <dgm:pt modelId="{5A44537F-E502-484A-B54C-161A75387D52}" type="pres">
      <dgm:prSet presAssocID="{5D2C154A-692A-44E2-A041-B9F19C43FEF2}" presName="node" presStyleLbl="node1" presStyleIdx="2" presStyleCnt="48">
        <dgm:presLayoutVars>
          <dgm:bulletEnabled val="1"/>
        </dgm:presLayoutVars>
      </dgm:prSet>
      <dgm:spPr/>
    </dgm:pt>
    <dgm:pt modelId="{BCCD1735-3374-4721-BEF9-11CCD9A2DD48}" type="pres">
      <dgm:prSet presAssocID="{1A0C354F-E76C-464E-99A7-D2B04C140783}" presName="sibTrans" presStyleLbl="sibTrans2D1" presStyleIdx="2" presStyleCnt="48"/>
      <dgm:spPr/>
    </dgm:pt>
    <dgm:pt modelId="{5207087E-FC7B-4DE7-941A-D0D7D77D43CA}" type="pres">
      <dgm:prSet presAssocID="{1A0C354F-E76C-464E-99A7-D2B04C140783}" presName="connectorText" presStyleLbl="sibTrans2D1" presStyleIdx="2" presStyleCnt="48"/>
      <dgm:spPr/>
    </dgm:pt>
    <dgm:pt modelId="{B0608ED5-E7DC-4C39-8859-B8C85F521F9C}" type="pres">
      <dgm:prSet presAssocID="{536B3E92-95AA-4297-BDB8-F29269D6299E}" presName="node" presStyleLbl="node1" presStyleIdx="3" presStyleCnt="48">
        <dgm:presLayoutVars>
          <dgm:bulletEnabled val="1"/>
        </dgm:presLayoutVars>
      </dgm:prSet>
      <dgm:spPr/>
    </dgm:pt>
    <dgm:pt modelId="{E212FFF4-9223-45FB-8A97-08FC78EC227F}" type="pres">
      <dgm:prSet presAssocID="{8AE02D32-89F4-4BA1-BFB8-062B90AF7C26}" presName="sibTrans" presStyleLbl="sibTrans2D1" presStyleIdx="3" presStyleCnt="48"/>
      <dgm:spPr/>
    </dgm:pt>
    <dgm:pt modelId="{1FA59E5A-50A4-47E4-96D2-6EF9AAAC1164}" type="pres">
      <dgm:prSet presAssocID="{8AE02D32-89F4-4BA1-BFB8-062B90AF7C26}" presName="connectorText" presStyleLbl="sibTrans2D1" presStyleIdx="3" presStyleCnt="48"/>
      <dgm:spPr/>
    </dgm:pt>
    <dgm:pt modelId="{3B48658E-4174-41EC-ADC5-04F09B98E8AE}" type="pres">
      <dgm:prSet presAssocID="{9767C2C5-7A9B-4BF9-AEDC-08BB61E68CEC}" presName="node" presStyleLbl="node1" presStyleIdx="4" presStyleCnt="48">
        <dgm:presLayoutVars>
          <dgm:bulletEnabled val="1"/>
        </dgm:presLayoutVars>
      </dgm:prSet>
      <dgm:spPr/>
    </dgm:pt>
    <dgm:pt modelId="{7E28017C-69F1-4CCF-A6D7-885616A2628E}" type="pres">
      <dgm:prSet presAssocID="{5DE56BE3-5DC5-48D1-BB0A-6EB62A83E2E3}" presName="sibTrans" presStyleLbl="sibTrans2D1" presStyleIdx="4" presStyleCnt="48"/>
      <dgm:spPr/>
    </dgm:pt>
    <dgm:pt modelId="{DEE6E533-E546-47B9-9D29-1053972B7A59}" type="pres">
      <dgm:prSet presAssocID="{5DE56BE3-5DC5-48D1-BB0A-6EB62A83E2E3}" presName="connectorText" presStyleLbl="sibTrans2D1" presStyleIdx="4" presStyleCnt="48"/>
      <dgm:spPr/>
    </dgm:pt>
    <dgm:pt modelId="{4B6FF1D5-139C-4A9E-BE2A-C9C2976A9B90}" type="pres">
      <dgm:prSet presAssocID="{29610E26-1393-448B-8FD6-78061450B16B}" presName="node" presStyleLbl="node1" presStyleIdx="5" presStyleCnt="48">
        <dgm:presLayoutVars>
          <dgm:bulletEnabled val="1"/>
        </dgm:presLayoutVars>
      </dgm:prSet>
      <dgm:spPr/>
    </dgm:pt>
    <dgm:pt modelId="{E231C36B-28CA-4A1A-A65A-7FC8C917C670}" type="pres">
      <dgm:prSet presAssocID="{4E475F1B-56A2-420F-8D83-9A7AC5B9161D}" presName="sibTrans" presStyleLbl="sibTrans2D1" presStyleIdx="5" presStyleCnt="48"/>
      <dgm:spPr/>
    </dgm:pt>
    <dgm:pt modelId="{0F935747-2475-4B54-A4BD-D00DA4235B83}" type="pres">
      <dgm:prSet presAssocID="{4E475F1B-56A2-420F-8D83-9A7AC5B9161D}" presName="connectorText" presStyleLbl="sibTrans2D1" presStyleIdx="5" presStyleCnt="48"/>
      <dgm:spPr/>
    </dgm:pt>
    <dgm:pt modelId="{5955EC28-6A5B-4854-97FD-56BF004F7A93}" type="pres">
      <dgm:prSet presAssocID="{59F5D80D-D394-4DA8-B1EE-BFD2C35E8698}" presName="node" presStyleLbl="node1" presStyleIdx="6" presStyleCnt="48">
        <dgm:presLayoutVars>
          <dgm:bulletEnabled val="1"/>
        </dgm:presLayoutVars>
      </dgm:prSet>
      <dgm:spPr/>
    </dgm:pt>
    <dgm:pt modelId="{7418C013-9F65-49B4-8AB4-02A8A7E8B2B1}" type="pres">
      <dgm:prSet presAssocID="{A4FDAD97-0EA5-45C9-8762-1408CDFC1A27}" presName="sibTrans" presStyleLbl="sibTrans2D1" presStyleIdx="6" presStyleCnt="48"/>
      <dgm:spPr/>
    </dgm:pt>
    <dgm:pt modelId="{DCCECA40-1E8E-4612-B823-692DCCBD1EA3}" type="pres">
      <dgm:prSet presAssocID="{A4FDAD97-0EA5-45C9-8762-1408CDFC1A27}" presName="connectorText" presStyleLbl="sibTrans2D1" presStyleIdx="6" presStyleCnt="48"/>
      <dgm:spPr/>
    </dgm:pt>
    <dgm:pt modelId="{C8C314CB-BC52-4B5D-9A9E-2549904458B0}" type="pres">
      <dgm:prSet presAssocID="{1BD29E34-8916-45A9-80A6-58C4AB44DFF5}" presName="node" presStyleLbl="node1" presStyleIdx="7" presStyleCnt="48">
        <dgm:presLayoutVars>
          <dgm:bulletEnabled val="1"/>
        </dgm:presLayoutVars>
      </dgm:prSet>
      <dgm:spPr/>
    </dgm:pt>
    <dgm:pt modelId="{8D184F9F-78A9-45D9-9804-0F8032DE26A6}" type="pres">
      <dgm:prSet presAssocID="{25DF600C-192F-49B2-930A-B89C27D1471E}" presName="sibTrans" presStyleLbl="sibTrans2D1" presStyleIdx="7" presStyleCnt="48"/>
      <dgm:spPr/>
    </dgm:pt>
    <dgm:pt modelId="{C8C1E075-9C61-4E77-BBAB-A2307E2F9662}" type="pres">
      <dgm:prSet presAssocID="{25DF600C-192F-49B2-930A-B89C27D1471E}" presName="connectorText" presStyleLbl="sibTrans2D1" presStyleIdx="7" presStyleCnt="48"/>
      <dgm:spPr/>
    </dgm:pt>
    <dgm:pt modelId="{18E08B15-C0D9-4DCD-9841-29CB326A1D96}" type="pres">
      <dgm:prSet presAssocID="{BCD4B6D1-2E17-4359-A953-212A9B519E85}" presName="node" presStyleLbl="node1" presStyleIdx="8" presStyleCnt="48">
        <dgm:presLayoutVars>
          <dgm:bulletEnabled val="1"/>
        </dgm:presLayoutVars>
      </dgm:prSet>
      <dgm:spPr/>
    </dgm:pt>
    <dgm:pt modelId="{7D136A40-4E7A-4E9A-9C18-C15FEB3E9255}" type="pres">
      <dgm:prSet presAssocID="{EAE485E3-A2DC-422A-B964-163E72C7D527}" presName="sibTrans" presStyleLbl="sibTrans2D1" presStyleIdx="8" presStyleCnt="48"/>
      <dgm:spPr/>
    </dgm:pt>
    <dgm:pt modelId="{6C5B256C-6505-4283-9CD0-6230D6E52DC7}" type="pres">
      <dgm:prSet presAssocID="{EAE485E3-A2DC-422A-B964-163E72C7D527}" presName="connectorText" presStyleLbl="sibTrans2D1" presStyleIdx="8" presStyleCnt="48"/>
      <dgm:spPr/>
    </dgm:pt>
    <dgm:pt modelId="{09497094-52B8-416E-9902-37FB4C94E7F2}" type="pres">
      <dgm:prSet presAssocID="{57830796-B9E1-440E-A924-530949252A0A}" presName="node" presStyleLbl="node1" presStyleIdx="9" presStyleCnt="48">
        <dgm:presLayoutVars>
          <dgm:bulletEnabled val="1"/>
        </dgm:presLayoutVars>
      </dgm:prSet>
      <dgm:spPr/>
    </dgm:pt>
    <dgm:pt modelId="{260B842C-BA56-4835-9181-EEB1DAD49F6C}" type="pres">
      <dgm:prSet presAssocID="{672359C6-6889-48DE-9B06-BCF13E50CF81}" presName="sibTrans" presStyleLbl="sibTrans2D1" presStyleIdx="9" presStyleCnt="48"/>
      <dgm:spPr/>
    </dgm:pt>
    <dgm:pt modelId="{9195B8AE-7F75-4B45-A773-A3DB3F151B7F}" type="pres">
      <dgm:prSet presAssocID="{672359C6-6889-48DE-9B06-BCF13E50CF81}" presName="connectorText" presStyleLbl="sibTrans2D1" presStyleIdx="9" presStyleCnt="48"/>
      <dgm:spPr/>
    </dgm:pt>
    <dgm:pt modelId="{07EB8474-810E-4E8A-BE93-02F62BBDD45D}" type="pres">
      <dgm:prSet presAssocID="{9EC183D0-3CE1-4A18-882B-49A4F305FE23}" presName="node" presStyleLbl="node1" presStyleIdx="10" presStyleCnt="48">
        <dgm:presLayoutVars>
          <dgm:bulletEnabled val="1"/>
        </dgm:presLayoutVars>
      </dgm:prSet>
      <dgm:spPr/>
    </dgm:pt>
    <dgm:pt modelId="{ADC3AC42-E194-4C29-8A28-ABEC2168A2B9}" type="pres">
      <dgm:prSet presAssocID="{FC636A7A-CAD8-4393-9B2E-188CE112CD10}" presName="sibTrans" presStyleLbl="sibTrans2D1" presStyleIdx="10" presStyleCnt="48"/>
      <dgm:spPr/>
    </dgm:pt>
    <dgm:pt modelId="{FFA97E59-6B24-429C-9B6D-8968FB096363}" type="pres">
      <dgm:prSet presAssocID="{FC636A7A-CAD8-4393-9B2E-188CE112CD10}" presName="connectorText" presStyleLbl="sibTrans2D1" presStyleIdx="10" presStyleCnt="48"/>
      <dgm:spPr/>
    </dgm:pt>
    <dgm:pt modelId="{38A7A843-117D-4A8F-B652-3F637D1BA054}" type="pres">
      <dgm:prSet presAssocID="{1BCBAE4C-8C90-4307-A8B1-A7F25B803D11}" presName="node" presStyleLbl="node1" presStyleIdx="11" presStyleCnt="48">
        <dgm:presLayoutVars>
          <dgm:bulletEnabled val="1"/>
        </dgm:presLayoutVars>
      </dgm:prSet>
      <dgm:spPr/>
    </dgm:pt>
    <dgm:pt modelId="{24192AE1-AC5A-408F-93E2-35778550FA02}" type="pres">
      <dgm:prSet presAssocID="{9E68FA1B-32E4-4D3A-BDA9-F245DF7037EF}" presName="sibTrans" presStyleLbl="sibTrans2D1" presStyleIdx="11" presStyleCnt="48"/>
      <dgm:spPr/>
    </dgm:pt>
    <dgm:pt modelId="{9DB23D75-0980-4D96-93A1-727F2883C95B}" type="pres">
      <dgm:prSet presAssocID="{9E68FA1B-32E4-4D3A-BDA9-F245DF7037EF}" presName="connectorText" presStyleLbl="sibTrans2D1" presStyleIdx="11" presStyleCnt="48"/>
      <dgm:spPr/>
    </dgm:pt>
    <dgm:pt modelId="{8B74F080-8313-4728-B1E9-D87A06E9E800}" type="pres">
      <dgm:prSet presAssocID="{05F9165C-A234-4634-B1A7-DCB7BA68D40C}" presName="node" presStyleLbl="node1" presStyleIdx="12" presStyleCnt="48">
        <dgm:presLayoutVars>
          <dgm:bulletEnabled val="1"/>
        </dgm:presLayoutVars>
      </dgm:prSet>
      <dgm:spPr/>
    </dgm:pt>
    <dgm:pt modelId="{99F13AA2-4621-4753-B0A6-6FC776CD84C9}" type="pres">
      <dgm:prSet presAssocID="{68C3C81B-18E8-41C4-BFC6-2C443E6EE655}" presName="sibTrans" presStyleLbl="sibTrans2D1" presStyleIdx="12" presStyleCnt="48"/>
      <dgm:spPr/>
    </dgm:pt>
    <dgm:pt modelId="{475F5446-5D8A-42DC-B2B6-79D834AEB429}" type="pres">
      <dgm:prSet presAssocID="{68C3C81B-18E8-41C4-BFC6-2C443E6EE655}" presName="connectorText" presStyleLbl="sibTrans2D1" presStyleIdx="12" presStyleCnt="48"/>
      <dgm:spPr/>
    </dgm:pt>
    <dgm:pt modelId="{C238A059-EBCB-4E8A-9C70-350A7112246D}" type="pres">
      <dgm:prSet presAssocID="{8F63D31F-83CD-4DB9-A0F4-0D259C5817DB}" presName="node" presStyleLbl="node1" presStyleIdx="13" presStyleCnt="48">
        <dgm:presLayoutVars>
          <dgm:bulletEnabled val="1"/>
        </dgm:presLayoutVars>
      </dgm:prSet>
      <dgm:spPr/>
    </dgm:pt>
    <dgm:pt modelId="{212C9A88-24C2-4EF4-87D7-A81CF4BE3FA0}" type="pres">
      <dgm:prSet presAssocID="{A4F909E9-C1CF-4770-B928-FEF6E41B5333}" presName="sibTrans" presStyleLbl="sibTrans2D1" presStyleIdx="13" presStyleCnt="48"/>
      <dgm:spPr/>
    </dgm:pt>
    <dgm:pt modelId="{6E753D97-6691-46AF-88CF-60F766A84A1F}" type="pres">
      <dgm:prSet presAssocID="{A4F909E9-C1CF-4770-B928-FEF6E41B5333}" presName="connectorText" presStyleLbl="sibTrans2D1" presStyleIdx="13" presStyleCnt="48"/>
      <dgm:spPr/>
    </dgm:pt>
    <dgm:pt modelId="{FA3F2989-2837-4DF6-B22E-22C68B74BA10}" type="pres">
      <dgm:prSet presAssocID="{F001FD18-B1D7-4F34-A7E1-10B3A14FEF0D}" presName="node" presStyleLbl="node1" presStyleIdx="14" presStyleCnt="48">
        <dgm:presLayoutVars>
          <dgm:bulletEnabled val="1"/>
        </dgm:presLayoutVars>
      </dgm:prSet>
      <dgm:spPr/>
    </dgm:pt>
    <dgm:pt modelId="{15716786-4673-40EB-986D-12C422D02B97}" type="pres">
      <dgm:prSet presAssocID="{59F6F98C-7F28-44B6-AA26-C56ABFEA206B}" presName="sibTrans" presStyleLbl="sibTrans2D1" presStyleIdx="14" presStyleCnt="48"/>
      <dgm:spPr/>
    </dgm:pt>
    <dgm:pt modelId="{3A6E871C-7643-432C-BA91-2EA3E7F745CE}" type="pres">
      <dgm:prSet presAssocID="{59F6F98C-7F28-44B6-AA26-C56ABFEA206B}" presName="connectorText" presStyleLbl="sibTrans2D1" presStyleIdx="14" presStyleCnt="48"/>
      <dgm:spPr/>
    </dgm:pt>
    <dgm:pt modelId="{E7F9412A-75FE-4263-8476-D8B02CF380F3}" type="pres">
      <dgm:prSet presAssocID="{5F8AB2A9-0DCE-42A5-8039-31C151CDBC91}" presName="node" presStyleLbl="node1" presStyleIdx="15" presStyleCnt="48">
        <dgm:presLayoutVars>
          <dgm:bulletEnabled val="1"/>
        </dgm:presLayoutVars>
      </dgm:prSet>
      <dgm:spPr/>
    </dgm:pt>
    <dgm:pt modelId="{C56F56FD-84C6-4D21-967A-719399DE2081}" type="pres">
      <dgm:prSet presAssocID="{64CB26BA-1509-422C-B1F7-93A921D3337E}" presName="sibTrans" presStyleLbl="sibTrans2D1" presStyleIdx="15" presStyleCnt="48"/>
      <dgm:spPr/>
    </dgm:pt>
    <dgm:pt modelId="{87FF38F8-EEE0-4803-AB19-2605759EE272}" type="pres">
      <dgm:prSet presAssocID="{64CB26BA-1509-422C-B1F7-93A921D3337E}" presName="connectorText" presStyleLbl="sibTrans2D1" presStyleIdx="15" presStyleCnt="48"/>
      <dgm:spPr/>
    </dgm:pt>
    <dgm:pt modelId="{430AD93E-9CDA-40BE-8BB8-B35AB1DDED73}" type="pres">
      <dgm:prSet presAssocID="{7D49664A-84DE-42F7-9866-9BFD9F3DDC7A}" presName="node" presStyleLbl="node1" presStyleIdx="16" presStyleCnt="48">
        <dgm:presLayoutVars>
          <dgm:bulletEnabled val="1"/>
        </dgm:presLayoutVars>
      </dgm:prSet>
      <dgm:spPr/>
    </dgm:pt>
    <dgm:pt modelId="{D3BDAC4B-F2DB-44A0-907D-A108463FB1C3}" type="pres">
      <dgm:prSet presAssocID="{BAC2B8D5-2C5B-4AE8-BBDD-D8E76DCD8C2E}" presName="sibTrans" presStyleLbl="sibTrans2D1" presStyleIdx="16" presStyleCnt="48"/>
      <dgm:spPr/>
    </dgm:pt>
    <dgm:pt modelId="{5B2F39AC-1722-4B2A-8F41-3B9574CC55A3}" type="pres">
      <dgm:prSet presAssocID="{BAC2B8D5-2C5B-4AE8-BBDD-D8E76DCD8C2E}" presName="connectorText" presStyleLbl="sibTrans2D1" presStyleIdx="16" presStyleCnt="48"/>
      <dgm:spPr/>
    </dgm:pt>
    <dgm:pt modelId="{EB66E90A-B112-40E2-B773-B1A59659C6EB}" type="pres">
      <dgm:prSet presAssocID="{39148D83-4879-4E9B-AE84-10D20CF147C3}" presName="node" presStyleLbl="node1" presStyleIdx="17" presStyleCnt="48">
        <dgm:presLayoutVars>
          <dgm:bulletEnabled val="1"/>
        </dgm:presLayoutVars>
      </dgm:prSet>
      <dgm:spPr/>
    </dgm:pt>
    <dgm:pt modelId="{CBD13A52-164D-4181-A713-C4AFB6DAEA44}" type="pres">
      <dgm:prSet presAssocID="{901D3EC9-C2CB-4B80-BFE1-3F4CF8FDB584}" presName="sibTrans" presStyleLbl="sibTrans2D1" presStyleIdx="17" presStyleCnt="48"/>
      <dgm:spPr/>
    </dgm:pt>
    <dgm:pt modelId="{2175C402-001B-40BA-8C7B-63F19533545A}" type="pres">
      <dgm:prSet presAssocID="{901D3EC9-C2CB-4B80-BFE1-3F4CF8FDB584}" presName="connectorText" presStyleLbl="sibTrans2D1" presStyleIdx="17" presStyleCnt="48"/>
      <dgm:spPr/>
    </dgm:pt>
    <dgm:pt modelId="{816E1FA3-2B38-45F9-AB8C-0EEB2788EE42}" type="pres">
      <dgm:prSet presAssocID="{AAACDA48-029D-447D-9AE8-BF1CB90887F8}" presName="node" presStyleLbl="node1" presStyleIdx="18" presStyleCnt="48">
        <dgm:presLayoutVars>
          <dgm:bulletEnabled val="1"/>
        </dgm:presLayoutVars>
      </dgm:prSet>
      <dgm:spPr/>
    </dgm:pt>
    <dgm:pt modelId="{3D5573F2-E421-4699-B499-E5F129AA7C1F}" type="pres">
      <dgm:prSet presAssocID="{35443D96-6A67-478A-A544-1C8155B5F62C}" presName="sibTrans" presStyleLbl="sibTrans2D1" presStyleIdx="18" presStyleCnt="48"/>
      <dgm:spPr/>
    </dgm:pt>
    <dgm:pt modelId="{561EA9DD-738C-4E13-ADB0-3CCC3950F092}" type="pres">
      <dgm:prSet presAssocID="{35443D96-6A67-478A-A544-1C8155B5F62C}" presName="connectorText" presStyleLbl="sibTrans2D1" presStyleIdx="18" presStyleCnt="48"/>
      <dgm:spPr/>
    </dgm:pt>
    <dgm:pt modelId="{1791F869-F782-403E-9EEE-8485296AB1DC}" type="pres">
      <dgm:prSet presAssocID="{C123F58B-2F00-4731-8318-EA8BAA60A69D}" presName="node" presStyleLbl="node1" presStyleIdx="19" presStyleCnt="48">
        <dgm:presLayoutVars>
          <dgm:bulletEnabled val="1"/>
        </dgm:presLayoutVars>
      </dgm:prSet>
      <dgm:spPr/>
    </dgm:pt>
    <dgm:pt modelId="{EDD308D6-556F-4E65-A02C-12C45C150755}" type="pres">
      <dgm:prSet presAssocID="{CA72D8A3-9D41-4F98-98F7-F56B1CBA674F}" presName="sibTrans" presStyleLbl="sibTrans2D1" presStyleIdx="19" presStyleCnt="48"/>
      <dgm:spPr/>
    </dgm:pt>
    <dgm:pt modelId="{0622AEEF-FEE1-41CF-A694-BB87DF404F74}" type="pres">
      <dgm:prSet presAssocID="{CA72D8A3-9D41-4F98-98F7-F56B1CBA674F}" presName="connectorText" presStyleLbl="sibTrans2D1" presStyleIdx="19" presStyleCnt="48"/>
      <dgm:spPr/>
    </dgm:pt>
    <dgm:pt modelId="{FB762D63-E97E-4D71-BE53-DE8DBC2C1724}" type="pres">
      <dgm:prSet presAssocID="{312A5487-8CD4-49FA-9CB2-6003233688EF}" presName="node" presStyleLbl="node1" presStyleIdx="20" presStyleCnt="48">
        <dgm:presLayoutVars>
          <dgm:bulletEnabled val="1"/>
        </dgm:presLayoutVars>
      </dgm:prSet>
      <dgm:spPr/>
    </dgm:pt>
    <dgm:pt modelId="{EC905E59-477F-4D62-B2EE-61B86BF0663B}" type="pres">
      <dgm:prSet presAssocID="{A241EA7C-0AE6-49DA-868A-F7E41DB8331E}" presName="sibTrans" presStyleLbl="sibTrans2D1" presStyleIdx="20" presStyleCnt="48"/>
      <dgm:spPr/>
    </dgm:pt>
    <dgm:pt modelId="{0C7C01B0-8BE9-4115-9C55-5F785CB9F95D}" type="pres">
      <dgm:prSet presAssocID="{A241EA7C-0AE6-49DA-868A-F7E41DB8331E}" presName="connectorText" presStyleLbl="sibTrans2D1" presStyleIdx="20" presStyleCnt="48"/>
      <dgm:spPr/>
    </dgm:pt>
    <dgm:pt modelId="{96947AF0-965B-4F9B-B692-11B522E20C19}" type="pres">
      <dgm:prSet presAssocID="{1597604F-E09E-4305-A881-A6C94B72922F}" presName="node" presStyleLbl="node1" presStyleIdx="21" presStyleCnt="48">
        <dgm:presLayoutVars>
          <dgm:bulletEnabled val="1"/>
        </dgm:presLayoutVars>
      </dgm:prSet>
      <dgm:spPr/>
    </dgm:pt>
    <dgm:pt modelId="{C5631367-2D87-4B2B-B2C5-CE6B323DF7FA}" type="pres">
      <dgm:prSet presAssocID="{0A68E33F-9E89-4D62-9E2C-1BD50C85F7CD}" presName="sibTrans" presStyleLbl="sibTrans2D1" presStyleIdx="21" presStyleCnt="48"/>
      <dgm:spPr/>
    </dgm:pt>
    <dgm:pt modelId="{5EB0D98E-0F20-43A6-80D5-B3B233B0809C}" type="pres">
      <dgm:prSet presAssocID="{0A68E33F-9E89-4D62-9E2C-1BD50C85F7CD}" presName="connectorText" presStyleLbl="sibTrans2D1" presStyleIdx="21" presStyleCnt="48"/>
      <dgm:spPr/>
    </dgm:pt>
    <dgm:pt modelId="{55735BFC-D4F1-4100-BCD7-BD7015A20F24}" type="pres">
      <dgm:prSet presAssocID="{2EBE9275-B468-4EB1-8E25-88D20111E7BA}" presName="node" presStyleLbl="node1" presStyleIdx="22" presStyleCnt="48" custRadScaleRad="97701" custRadScaleInc="96397">
        <dgm:presLayoutVars>
          <dgm:bulletEnabled val="1"/>
        </dgm:presLayoutVars>
      </dgm:prSet>
      <dgm:spPr/>
    </dgm:pt>
    <dgm:pt modelId="{DE861B79-D5E8-45CE-B3D7-7B4663C08343}" type="pres">
      <dgm:prSet presAssocID="{1DDDDFBA-4D76-49F6-8700-D108F438751F}" presName="sibTrans" presStyleLbl="sibTrans2D1" presStyleIdx="22" presStyleCnt="48"/>
      <dgm:spPr/>
    </dgm:pt>
    <dgm:pt modelId="{580499F6-BF8C-4CF2-8E19-422B1FEA8F54}" type="pres">
      <dgm:prSet presAssocID="{1DDDDFBA-4D76-49F6-8700-D108F438751F}" presName="connectorText" presStyleLbl="sibTrans2D1" presStyleIdx="22" presStyleCnt="48"/>
      <dgm:spPr/>
    </dgm:pt>
    <dgm:pt modelId="{B163F2E1-C224-4C1F-8BF1-B257F8DA90F1}" type="pres">
      <dgm:prSet presAssocID="{7526D0BF-45A5-478F-9A5B-EE961A48FCDF}" presName="node" presStyleLbl="node1" presStyleIdx="23" presStyleCnt="48">
        <dgm:presLayoutVars>
          <dgm:bulletEnabled val="1"/>
        </dgm:presLayoutVars>
      </dgm:prSet>
      <dgm:spPr/>
    </dgm:pt>
    <dgm:pt modelId="{28C21F8D-7890-436C-ABC3-A76D9C048DC6}" type="pres">
      <dgm:prSet presAssocID="{4DD6BCFF-384A-4E50-9E9B-FEA1467E91EE}" presName="sibTrans" presStyleLbl="sibTrans2D1" presStyleIdx="23" presStyleCnt="48"/>
      <dgm:spPr/>
    </dgm:pt>
    <dgm:pt modelId="{5D40974C-DFE4-484E-A2B9-E3E4D2DEBED9}" type="pres">
      <dgm:prSet presAssocID="{4DD6BCFF-384A-4E50-9E9B-FEA1467E91EE}" presName="connectorText" presStyleLbl="sibTrans2D1" presStyleIdx="23" presStyleCnt="48"/>
      <dgm:spPr/>
    </dgm:pt>
    <dgm:pt modelId="{B297DBDA-41C8-403B-A287-2DE0B2B2F734}" type="pres">
      <dgm:prSet presAssocID="{4391FAD7-E5E1-4ADD-BABB-49D666A6C4A7}" presName="node" presStyleLbl="node1" presStyleIdx="24" presStyleCnt="48">
        <dgm:presLayoutVars>
          <dgm:bulletEnabled val="1"/>
        </dgm:presLayoutVars>
      </dgm:prSet>
      <dgm:spPr/>
    </dgm:pt>
    <dgm:pt modelId="{6CB910F7-627A-416A-9AE0-0E9818681229}" type="pres">
      <dgm:prSet presAssocID="{B5C9AB9C-C866-47C2-B79F-DC6148AB2159}" presName="sibTrans" presStyleLbl="sibTrans2D1" presStyleIdx="24" presStyleCnt="48"/>
      <dgm:spPr/>
    </dgm:pt>
    <dgm:pt modelId="{DD733C23-EA87-4BF0-821E-87250C1EEDBA}" type="pres">
      <dgm:prSet presAssocID="{B5C9AB9C-C866-47C2-B79F-DC6148AB2159}" presName="connectorText" presStyleLbl="sibTrans2D1" presStyleIdx="24" presStyleCnt="48"/>
      <dgm:spPr/>
    </dgm:pt>
    <dgm:pt modelId="{C99B1DB8-B0AD-4FE5-84DC-CD9571D15F74}" type="pres">
      <dgm:prSet presAssocID="{DF292957-65C8-4776-85F8-AE26E3681959}" presName="node" presStyleLbl="node1" presStyleIdx="25" presStyleCnt="48">
        <dgm:presLayoutVars>
          <dgm:bulletEnabled val="1"/>
        </dgm:presLayoutVars>
      </dgm:prSet>
      <dgm:spPr/>
    </dgm:pt>
    <dgm:pt modelId="{2EBD388A-825F-4832-8A74-827A6C7E3368}" type="pres">
      <dgm:prSet presAssocID="{2B571596-2306-4648-89E7-BD54FEF25627}" presName="sibTrans" presStyleLbl="sibTrans2D1" presStyleIdx="25" presStyleCnt="48"/>
      <dgm:spPr/>
    </dgm:pt>
    <dgm:pt modelId="{2B64C12D-7C38-4E3C-BB67-21E0181FD51F}" type="pres">
      <dgm:prSet presAssocID="{2B571596-2306-4648-89E7-BD54FEF25627}" presName="connectorText" presStyleLbl="sibTrans2D1" presStyleIdx="25" presStyleCnt="48"/>
      <dgm:spPr/>
    </dgm:pt>
    <dgm:pt modelId="{54435782-E9E7-4F85-8EE9-B762378628C5}" type="pres">
      <dgm:prSet presAssocID="{BA244016-B941-46B9-B2A4-AA50A300C9B1}" presName="node" presStyleLbl="node1" presStyleIdx="26" presStyleCnt="48">
        <dgm:presLayoutVars>
          <dgm:bulletEnabled val="1"/>
        </dgm:presLayoutVars>
      </dgm:prSet>
      <dgm:spPr/>
    </dgm:pt>
    <dgm:pt modelId="{2EA5A0E0-D734-4B00-A1FA-65E8CB15031C}" type="pres">
      <dgm:prSet presAssocID="{12ED0D91-6CB8-4B92-ABBE-16130FA2E610}" presName="sibTrans" presStyleLbl="sibTrans2D1" presStyleIdx="26" presStyleCnt="48"/>
      <dgm:spPr/>
    </dgm:pt>
    <dgm:pt modelId="{3966764B-E5F3-4CFC-A881-5984C06723CB}" type="pres">
      <dgm:prSet presAssocID="{12ED0D91-6CB8-4B92-ABBE-16130FA2E610}" presName="connectorText" presStyleLbl="sibTrans2D1" presStyleIdx="26" presStyleCnt="48"/>
      <dgm:spPr/>
    </dgm:pt>
    <dgm:pt modelId="{CDE86F57-8E75-4885-99A7-4D78278841E9}" type="pres">
      <dgm:prSet presAssocID="{ED3E6817-CA99-4A92-9672-7767C60D3AFC}" presName="node" presStyleLbl="node1" presStyleIdx="27" presStyleCnt="48">
        <dgm:presLayoutVars>
          <dgm:bulletEnabled val="1"/>
        </dgm:presLayoutVars>
      </dgm:prSet>
      <dgm:spPr/>
    </dgm:pt>
    <dgm:pt modelId="{A0769171-C666-4FF2-B3B0-56A5612FFB02}" type="pres">
      <dgm:prSet presAssocID="{74E4A9B3-3139-47CD-AD62-A42D0EB3995C}" presName="sibTrans" presStyleLbl="sibTrans2D1" presStyleIdx="27" presStyleCnt="48"/>
      <dgm:spPr/>
    </dgm:pt>
    <dgm:pt modelId="{7B2C094D-5B84-400D-88A5-467C86404646}" type="pres">
      <dgm:prSet presAssocID="{74E4A9B3-3139-47CD-AD62-A42D0EB3995C}" presName="connectorText" presStyleLbl="sibTrans2D1" presStyleIdx="27" presStyleCnt="48"/>
      <dgm:spPr/>
    </dgm:pt>
    <dgm:pt modelId="{9DEC7CBC-8051-4551-94AA-2377EFF8A353}" type="pres">
      <dgm:prSet presAssocID="{A26368B7-1095-4A58-BFE6-7B8629CCDB76}" presName="node" presStyleLbl="node1" presStyleIdx="28" presStyleCnt="48">
        <dgm:presLayoutVars>
          <dgm:bulletEnabled val="1"/>
        </dgm:presLayoutVars>
      </dgm:prSet>
      <dgm:spPr/>
    </dgm:pt>
    <dgm:pt modelId="{83D03F91-A8FE-4A56-A9F0-21F8696B64A1}" type="pres">
      <dgm:prSet presAssocID="{69DBDE16-2128-423C-AB04-D3C2C0881A38}" presName="sibTrans" presStyleLbl="sibTrans2D1" presStyleIdx="28" presStyleCnt="48"/>
      <dgm:spPr/>
    </dgm:pt>
    <dgm:pt modelId="{A52815B2-9F64-4E57-9CA8-0D6C5ACB4DE9}" type="pres">
      <dgm:prSet presAssocID="{69DBDE16-2128-423C-AB04-D3C2C0881A38}" presName="connectorText" presStyleLbl="sibTrans2D1" presStyleIdx="28" presStyleCnt="48"/>
      <dgm:spPr/>
    </dgm:pt>
    <dgm:pt modelId="{D9F7CAE3-C01B-4758-A92D-BE4DEABF1CC9}" type="pres">
      <dgm:prSet presAssocID="{B2133BDF-4000-4B5B-AE40-987170B1B61F}" presName="node" presStyleLbl="node1" presStyleIdx="29" presStyleCnt="48">
        <dgm:presLayoutVars>
          <dgm:bulletEnabled val="1"/>
        </dgm:presLayoutVars>
      </dgm:prSet>
      <dgm:spPr/>
    </dgm:pt>
    <dgm:pt modelId="{6FDF4861-3D9E-4C44-8A76-CB261CA08A3D}" type="pres">
      <dgm:prSet presAssocID="{F8A8AFFD-E262-4C58-84FA-CA9933DA9A32}" presName="sibTrans" presStyleLbl="sibTrans2D1" presStyleIdx="29" presStyleCnt="48"/>
      <dgm:spPr/>
    </dgm:pt>
    <dgm:pt modelId="{852FF442-59AB-47FA-976D-352D933D04DA}" type="pres">
      <dgm:prSet presAssocID="{F8A8AFFD-E262-4C58-84FA-CA9933DA9A32}" presName="connectorText" presStyleLbl="sibTrans2D1" presStyleIdx="29" presStyleCnt="48"/>
      <dgm:spPr/>
    </dgm:pt>
    <dgm:pt modelId="{6EBA7549-78C0-447A-A63C-4A8563F87F58}" type="pres">
      <dgm:prSet presAssocID="{56EE6181-8957-4FE0-91F7-0E7767321D74}" presName="node" presStyleLbl="node1" presStyleIdx="30" presStyleCnt="48">
        <dgm:presLayoutVars>
          <dgm:bulletEnabled val="1"/>
        </dgm:presLayoutVars>
      </dgm:prSet>
      <dgm:spPr/>
    </dgm:pt>
    <dgm:pt modelId="{F7AC09C3-F9FA-4334-9744-58F7A351FD8B}" type="pres">
      <dgm:prSet presAssocID="{D7AD315B-0060-4B2C-BA42-07A72CF0DF62}" presName="sibTrans" presStyleLbl="sibTrans2D1" presStyleIdx="30" presStyleCnt="48"/>
      <dgm:spPr/>
    </dgm:pt>
    <dgm:pt modelId="{301FE2EF-9FED-451A-9979-7EA2CEC731F6}" type="pres">
      <dgm:prSet presAssocID="{D7AD315B-0060-4B2C-BA42-07A72CF0DF62}" presName="connectorText" presStyleLbl="sibTrans2D1" presStyleIdx="30" presStyleCnt="48"/>
      <dgm:spPr/>
    </dgm:pt>
    <dgm:pt modelId="{DB7E8DCC-E9E2-41AE-8FAC-BD770394B585}" type="pres">
      <dgm:prSet presAssocID="{F82F01E0-1BCF-432A-834D-D0718C225E79}" presName="node" presStyleLbl="node1" presStyleIdx="31" presStyleCnt="48">
        <dgm:presLayoutVars>
          <dgm:bulletEnabled val="1"/>
        </dgm:presLayoutVars>
      </dgm:prSet>
      <dgm:spPr/>
    </dgm:pt>
    <dgm:pt modelId="{FC934B90-2FD7-4C78-BC82-6495CAA54F71}" type="pres">
      <dgm:prSet presAssocID="{73E57CB0-43F1-4C49-8823-A48B6805997E}" presName="sibTrans" presStyleLbl="sibTrans2D1" presStyleIdx="31" presStyleCnt="48"/>
      <dgm:spPr/>
    </dgm:pt>
    <dgm:pt modelId="{F31A80A4-265E-4576-A76C-69F7407682D5}" type="pres">
      <dgm:prSet presAssocID="{73E57CB0-43F1-4C49-8823-A48B6805997E}" presName="connectorText" presStyleLbl="sibTrans2D1" presStyleIdx="31" presStyleCnt="48"/>
      <dgm:spPr/>
    </dgm:pt>
    <dgm:pt modelId="{7FBA136C-815F-4FB3-A797-A7F155D00FEA}" type="pres">
      <dgm:prSet presAssocID="{69B5AF83-9CA8-4331-BB93-A02B0A37E7C4}" presName="node" presStyleLbl="node1" presStyleIdx="32" presStyleCnt="48">
        <dgm:presLayoutVars>
          <dgm:bulletEnabled val="1"/>
        </dgm:presLayoutVars>
      </dgm:prSet>
      <dgm:spPr/>
    </dgm:pt>
    <dgm:pt modelId="{7A5C7786-EEB7-4840-8AB2-E617DD766E4C}" type="pres">
      <dgm:prSet presAssocID="{6E35783B-B4B9-4AF3-BB68-EC2DB3060BE5}" presName="sibTrans" presStyleLbl="sibTrans2D1" presStyleIdx="32" presStyleCnt="48"/>
      <dgm:spPr/>
    </dgm:pt>
    <dgm:pt modelId="{80DBCA40-2BA0-486C-9739-9EB1943722FB}" type="pres">
      <dgm:prSet presAssocID="{6E35783B-B4B9-4AF3-BB68-EC2DB3060BE5}" presName="connectorText" presStyleLbl="sibTrans2D1" presStyleIdx="32" presStyleCnt="48"/>
      <dgm:spPr/>
    </dgm:pt>
    <dgm:pt modelId="{2B3C09D0-6E4A-4698-ADBA-7CF55040E0C7}" type="pres">
      <dgm:prSet presAssocID="{5A0D382F-1AEE-4869-A6BD-89E7CCC2BA45}" presName="node" presStyleLbl="node1" presStyleIdx="33" presStyleCnt="48">
        <dgm:presLayoutVars>
          <dgm:bulletEnabled val="1"/>
        </dgm:presLayoutVars>
      </dgm:prSet>
      <dgm:spPr/>
    </dgm:pt>
    <dgm:pt modelId="{0B3E9032-3902-463F-B436-0798A35C9EC5}" type="pres">
      <dgm:prSet presAssocID="{86E08DD8-37F0-43EA-A4C6-F12B07A372C7}" presName="sibTrans" presStyleLbl="sibTrans2D1" presStyleIdx="33" presStyleCnt="48"/>
      <dgm:spPr/>
    </dgm:pt>
    <dgm:pt modelId="{41C60BCC-727D-4ED3-BAEB-DB60AA9900A9}" type="pres">
      <dgm:prSet presAssocID="{86E08DD8-37F0-43EA-A4C6-F12B07A372C7}" presName="connectorText" presStyleLbl="sibTrans2D1" presStyleIdx="33" presStyleCnt="48"/>
      <dgm:spPr/>
    </dgm:pt>
    <dgm:pt modelId="{C6CA034B-BB5D-4252-9DC3-E07C2CEC1942}" type="pres">
      <dgm:prSet presAssocID="{6E44D217-0802-4975-8DF8-F7C136B68DB7}" presName="node" presStyleLbl="node1" presStyleIdx="34" presStyleCnt="48">
        <dgm:presLayoutVars>
          <dgm:bulletEnabled val="1"/>
        </dgm:presLayoutVars>
      </dgm:prSet>
      <dgm:spPr/>
    </dgm:pt>
    <dgm:pt modelId="{2F327EB4-0D8B-437E-BB14-A326EA173FCC}" type="pres">
      <dgm:prSet presAssocID="{873D13AE-B310-4B50-82C5-564D626D2011}" presName="sibTrans" presStyleLbl="sibTrans2D1" presStyleIdx="34" presStyleCnt="48"/>
      <dgm:spPr/>
    </dgm:pt>
    <dgm:pt modelId="{8F52B59F-72EA-4EF4-A000-71393DE3DC97}" type="pres">
      <dgm:prSet presAssocID="{873D13AE-B310-4B50-82C5-564D626D2011}" presName="connectorText" presStyleLbl="sibTrans2D1" presStyleIdx="34" presStyleCnt="48"/>
      <dgm:spPr/>
    </dgm:pt>
    <dgm:pt modelId="{F6AE7F32-FC05-4DDA-BB7B-30B31779479C}" type="pres">
      <dgm:prSet presAssocID="{59D5850F-42D1-4509-9BFE-77DA75D32FAC}" presName="node" presStyleLbl="node1" presStyleIdx="35" presStyleCnt="48">
        <dgm:presLayoutVars>
          <dgm:bulletEnabled val="1"/>
        </dgm:presLayoutVars>
      </dgm:prSet>
      <dgm:spPr/>
    </dgm:pt>
    <dgm:pt modelId="{F42AD80F-3B21-49F3-AF59-01D5F6EE69F1}" type="pres">
      <dgm:prSet presAssocID="{2B529A43-2363-4B46-911E-9D0EF25B4F36}" presName="sibTrans" presStyleLbl="sibTrans2D1" presStyleIdx="35" presStyleCnt="48"/>
      <dgm:spPr/>
    </dgm:pt>
    <dgm:pt modelId="{DFB70AE1-87B4-46C7-811D-3E9A3D4D6EC9}" type="pres">
      <dgm:prSet presAssocID="{2B529A43-2363-4B46-911E-9D0EF25B4F36}" presName="connectorText" presStyleLbl="sibTrans2D1" presStyleIdx="35" presStyleCnt="48"/>
      <dgm:spPr/>
    </dgm:pt>
    <dgm:pt modelId="{E4F5DE49-5EAA-4300-BD85-3AA32446283C}" type="pres">
      <dgm:prSet presAssocID="{9F16DEB4-2D88-4237-BB26-EE193361411A}" presName="node" presStyleLbl="node1" presStyleIdx="36" presStyleCnt="48">
        <dgm:presLayoutVars>
          <dgm:bulletEnabled val="1"/>
        </dgm:presLayoutVars>
      </dgm:prSet>
      <dgm:spPr/>
    </dgm:pt>
    <dgm:pt modelId="{57712E5B-8311-41F2-83BF-40C44B82FD56}" type="pres">
      <dgm:prSet presAssocID="{C19C4BDD-2213-41DF-A53B-E2080BDC6AC6}" presName="sibTrans" presStyleLbl="sibTrans2D1" presStyleIdx="36" presStyleCnt="48"/>
      <dgm:spPr/>
    </dgm:pt>
    <dgm:pt modelId="{2DC22DE9-0245-4601-955D-E63A8C38947B}" type="pres">
      <dgm:prSet presAssocID="{C19C4BDD-2213-41DF-A53B-E2080BDC6AC6}" presName="connectorText" presStyleLbl="sibTrans2D1" presStyleIdx="36" presStyleCnt="48"/>
      <dgm:spPr/>
    </dgm:pt>
    <dgm:pt modelId="{53824D7C-69E9-40B6-AD94-E66D57E17024}" type="pres">
      <dgm:prSet presAssocID="{5788DBF4-34B6-4C26-980E-7062BBC88091}" presName="node" presStyleLbl="node1" presStyleIdx="37" presStyleCnt="48">
        <dgm:presLayoutVars>
          <dgm:bulletEnabled val="1"/>
        </dgm:presLayoutVars>
      </dgm:prSet>
      <dgm:spPr/>
    </dgm:pt>
    <dgm:pt modelId="{4DDD9E11-A1D1-4D9F-87CF-21775FA03FD4}" type="pres">
      <dgm:prSet presAssocID="{39815DA4-6D5A-4ECF-8C2C-C40A2BB0DBA6}" presName="sibTrans" presStyleLbl="sibTrans2D1" presStyleIdx="37" presStyleCnt="48"/>
      <dgm:spPr/>
    </dgm:pt>
    <dgm:pt modelId="{F7742949-FB63-485F-95AF-5E8D1E6F236A}" type="pres">
      <dgm:prSet presAssocID="{39815DA4-6D5A-4ECF-8C2C-C40A2BB0DBA6}" presName="connectorText" presStyleLbl="sibTrans2D1" presStyleIdx="37" presStyleCnt="48"/>
      <dgm:spPr/>
    </dgm:pt>
    <dgm:pt modelId="{22041FD6-89BD-4BF2-9B99-B97F36E2E1FB}" type="pres">
      <dgm:prSet presAssocID="{644B0026-BEE6-45AC-B72A-F8BFB9EE0E82}" presName="node" presStyleLbl="node1" presStyleIdx="38" presStyleCnt="48">
        <dgm:presLayoutVars>
          <dgm:bulletEnabled val="1"/>
        </dgm:presLayoutVars>
      </dgm:prSet>
      <dgm:spPr/>
    </dgm:pt>
    <dgm:pt modelId="{B8E405CF-5FB0-4931-A03D-9BF304E6CDDA}" type="pres">
      <dgm:prSet presAssocID="{91E5E8F0-39A5-4E73-A7C8-125C237D1170}" presName="sibTrans" presStyleLbl="sibTrans2D1" presStyleIdx="38" presStyleCnt="48"/>
      <dgm:spPr/>
    </dgm:pt>
    <dgm:pt modelId="{0C0A4302-AC90-49E1-80BE-523B58A2D864}" type="pres">
      <dgm:prSet presAssocID="{91E5E8F0-39A5-4E73-A7C8-125C237D1170}" presName="connectorText" presStyleLbl="sibTrans2D1" presStyleIdx="38" presStyleCnt="48"/>
      <dgm:spPr/>
    </dgm:pt>
    <dgm:pt modelId="{4346925A-37EB-4BB6-B0D1-0007EC3DF63B}" type="pres">
      <dgm:prSet presAssocID="{A40F6EAB-2B60-4CC1-9F49-D5903D3A616E}" presName="node" presStyleLbl="node1" presStyleIdx="39" presStyleCnt="48">
        <dgm:presLayoutVars>
          <dgm:bulletEnabled val="1"/>
        </dgm:presLayoutVars>
      </dgm:prSet>
      <dgm:spPr/>
    </dgm:pt>
    <dgm:pt modelId="{7A362786-920B-4FB9-A3D5-D0E741B76071}" type="pres">
      <dgm:prSet presAssocID="{3ACAB2F6-3910-4D69-8736-C9991D30DB30}" presName="sibTrans" presStyleLbl="sibTrans2D1" presStyleIdx="39" presStyleCnt="48"/>
      <dgm:spPr/>
    </dgm:pt>
    <dgm:pt modelId="{18FB9004-C9DF-4463-A990-CE6AADD19A9A}" type="pres">
      <dgm:prSet presAssocID="{3ACAB2F6-3910-4D69-8736-C9991D30DB30}" presName="connectorText" presStyleLbl="sibTrans2D1" presStyleIdx="39" presStyleCnt="48"/>
      <dgm:spPr/>
    </dgm:pt>
    <dgm:pt modelId="{ED0F08E4-7CF4-494F-A2E4-60B90674E9D5}" type="pres">
      <dgm:prSet presAssocID="{01209924-388A-4250-B08E-117FC77350F4}" presName="node" presStyleLbl="node1" presStyleIdx="40" presStyleCnt="48">
        <dgm:presLayoutVars>
          <dgm:bulletEnabled val="1"/>
        </dgm:presLayoutVars>
      </dgm:prSet>
      <dgm:spPr/>
    </dgm:pt>
    <dgm:pt modelId="{B8AF8AA6-EDE3-46F5-804F-BE18E9CF02E9}" type="pres">
      <dgm:prSet presAssocID="{07D44A3D-B9E7-4A59-8407-0DE9361B04F4}" presName="sibTrans" presStyleLbl="sibTrans2D1" presStyleIdx="40" presStyleCnt="48"/>
      <dgm:spPr/>
    </dgm:pt>
    <dgm:pt modelId="{2A9D1CAD-CEC7-447D-AE5A-72DA9768C11C}" type="pres">
      <dgm:prSet presAssocID="{07D44A3D-B9E7-4A59-8407-0DE9361B04F4}" presName="connectorText" presStyleLbl="sibTrans2D1" presStyleIdx="40" presStyleCnt="48"/>
      <dgm:spPr/>
    </dgm:pt>
    <dgm:pt modelId="{02E2D030-8BB9-48E2-859D-55F958A2D928}" type="pres">
      <dgm:prSet presAssocID="{1CEAA633-CB89-486A-901D-BE8AE895C821}" presName="node" presStyleLbl="node1" presStyleIdx="41" presStyleCnt="48">
        <dgm:presLayoutVars>
          <dgm:bulletEnabled val="1"/>
        </dgm:presLayoutVars>
      </dgm:prSet>
      <dgm:spPr/>
    </dgm:pt>
    <dgm:pt modelId="{8125F9B4-021E-44DC-9D64-8AE485A44537}" type="pres">
      <dgm:prSet presAssocID="{EC22FD24-55FA-470B-A11F-A2C02811CC71}" presName="sibTrans" presStyleLbl="sibTrans2D1" presStyleIdx="41" presStyleCnt="48"/>
      <dgm:spPr/>
    </dgm:pt>
    <dgm:pt modelId="{5B2B383F-D5E0-430F-AB46-55791D14B3FB}" type="pres">
      <dgm:prSet presAssocID="{EC22FD24-55FA-470B-A11F-A2C02811CC71}" presName="connectorText" presStyleLbl="sibTrans2D1" presStyleIdx="41" presStyleCnt="48"/>
      <dgm:spPr/>
    </dgm:pt>
    <dgm:pt modelId="{A5474CB5-D5DA-4087-B87E-610FB42AF529}" type="pres">
      <dgm:prSet presAssocID="{5700A27C-35E2-48E3-9FD1-4CAD5F3ABE6E}" presName="node" presStyleLbl="node1" presStyleIdx="42" presStyleCnt="48">
        <dgm:presLayoutVars>
          <dgm:bulletEnabled val="1"/>
        </dgm:presLayoutVars>
      </dgm:prSet>
      <dgm:spPr/>
    </dgm:pt>
    <dgm:pt modelId="{F5E12609-AEA0-4824-8F1E-49B7A8C9D43E}" type="pres">
      <dgm:prSet presAssocID="{F2853326-F96C-4388-AFDB-4A2C4E743824}" presName="sibTrans" presStyleLbl="sibTrans2D1" presStyleIdx="42" presStyleCnt="48"/>
      <dgm:spPr/>
    </dgm:pt>
    <dgm:pt modelId="{1990E259-2037-4D19-B00A-CD6B3D2AE2E1}" type="pres">
      <dgm:prSet presAssocID="{F2853326-F96C-4388-AFDB-4A2C4E743824}" presName="connectorText" presStyleLbl="sibTrans2D1" presStyleIdx="42" presStyleCnt="48"/>
      <dgm:spPr/>
    </dgm:pt>
    <dgm:pt modelId="{558F7E47-06ED-4041-B16C-6F13A19D4245}" type="pres">
      <dgm:prSet presAssocID="{E5184F2B-2C20-4D33-94A8-E6B381F2AA89}" presName="node" presStyleLbl="node1" presStyleIdx="43" presStyleCnt="48">
        <dgm:presLayoutVars>
          <dgm:bulletEnabled val="1"/>
        </dgm:presLayoutVars>
      </dgm:prSet>
      <dgm:spPr/>
    </dgm:pt>
    <dgm:pt modelId="{1AA99294-2501-42DA-ADDA-813C2A0D167F}" type="pres">
      <dgm:prSet presAssocID="{CA1064A9-8743-41E2-AE44-DEDB5E26EACD}" presName="sibTrans" presStyleLbl="sibTrans2D1" presStyleIdx="43" presStyleCnt="48"/>
      <dgm:spPr/>
    </dgm:pt>
    <dgm:pt modelId="{B311330D-F624-44F0-90C1-566E4D2E20E6}" type="pres">
      <dgm:prSet presAssocID="{CA1064A9-8743-41E2-AE44-DEDB5E26EACD}" presName="connectorText" presStyleLbl="sibTrans2D1" presStyleIdx="43" presStyleCnt="48"/>
      <dgm:spPr/>
    </dgm:pt>
    <dgm:pt modelId="{A854D6C3-A9F6-4889-B95E-C4590598BF15}" type="pres">
      <dgm:prSet presAssocID="{19319B2C-5BDC-4EB3-A674-97A1478B545E}" presName="node" presStyleLbl="node1" presStyleIdx="44" presStyleCnt="48">
        <dgm:presLayoutVars>
          <dgm:bulletEnabled val="1"/>
        </dgm:presLayoutVars>
      </dgm:prSet>
      <dgm:spPr/>
    </dgm:pt>
    <dgm:pt modelId="{9BC14663-185B-4A89-97AE-169B3D438678}" type="pres">
      <dgm:prSet presAssocID="{B2ADDBB6-F258-45A2-8853-0F7137E8E7A9}" presName="sibTrans" presStyleLbl="sibTrans2D1" presStyleIdx="44" presStyleCnt="48"/>
      <dgm:spPr/>
    </dgm:pt>
    <dgm:pt modelId="{5BF8D29C-B7EB-4E6D-8F09-412E3D4E06C9}" type="pres">
      <dgm:prSet presAssocID="{B2ADDBB6-F258-45A2-8853-0F7137E8E7A9}" presName="connectorText" presStyleLbl="sibTrans2D1" presStyleIdx="44" presStyleCnt="48"/>
      <dgm:spPr/>
    </dgm:pt>
    <dgm:pt modelId="{891FE5C2-884F-48D0-BE0D-753E9CA204D3}" type="pres">
      <dgm:prSet presAssocID="{32DCDF77-CF91-44D2-A631-ECBBA96CD7C1}" presName="node" presStyleLbl="node1" presStyleIdx="45" presStyleCnt="48">
        <dgm:presLayoutVars>
          <dgm:bulletEnabled val="1"/>
        </dgm:presLayoutVars>
      </dgm:prSet>
      <dgm:spPr/>
    </dgm:pt>
    <dgm:pt modelId="{BDE13CD6-B50F-44ED-BD83-729ED5971995}" type="pres">
      <dgm:prSet presAssocID="{A4C54538-F7D4-4311-A51D-4E2F34EA916C}" presName="sibTrans" presStyleLbl="sibTrans2D1" presStyleIdx="45" presStyleCnt="48"/>
      <dgm:spPr/>
    </dgm:pt>
    <dgm:pt modelId="{4EAD0336-A742-42BA-B616-A9F9B8CECAB9}" type="pres">
      <dgm:prSet presAssocID="{A4C54538-F7D4-4311-A51D-4E2F34EA916C}" presName="connectorText" presStyleLbl="sibTrans2D1" presStyleIdx="45" presStyleCnt="48"/>
      <dgm:spPr/>
    </dgm:pt>
    <dgm:pt modelId="{3B7728B1-9C76-43A6-8828-2FFE1A19CD4E}" type="pres">
      <dgm:prSet presAssocID="{5F2EF8CF-431B-45E9-8F94-2DA9BB4297A8}" presName="node" presStyleLbl="node1" presStyleIdx="46" presStyleCnt="48">
        <dgm:presLayoutVars>
          <dgm:bulletEnabled val="1"/>
        </dgm:presLayoutVars>
      </dgm:prSet>
      <dgm:spPr/>
    </dgm:pt>
    <dgm:pt modelId="{FEF793BD-9F36-4B0C-B2A1-243AAED13A52}" type="pres">
      <dgm:prSet presAssocID="{E7380703-8E28-4A7A-8627-0A55F51FBAA5}" presName="sibTrans" presStyleLbl="sibTrans2D1" presStyleIdx="46" presStyleCnt="48"/>
      <dgm:spPr/>
    </dgm:pt>
    <dgm:pt modelId="{B6E66B79-90CB-4030-B64C-AB9E1EA67583}" type="pres">
      <dgm:prSet presAssocID="{E7380703-8E28-4A7A-8627-0A55F51FBAA5}" presName="connectorText" presStyleLbl="sibTrans2D1" presStyleIdx="46" presStyleCnt="48"/>
      <dgm:spPr/>
    </dgm:pt>
    <dgm:pt modelId="{CD7E4AE9-DEBF-4EF6-9A2F-51DFDE6DC483}" type="pres">
      <dgm:prSet presAssocID="{B75DCA52-BF81-436A-AA73-2680B03C914A}" presName="node" presStyleLbl="node1" presStyleIdx="47" presStyleCnt="48">
        <dgm:presLayoutVars>
          <dgm:bulletEnabled val="1"/>
        </dgm:presLayoutVars>
      </dgm:prSet>
      <dgm:spPr/>
    </dgm:pt>
    <dgm:pt modelId="{CAB56CDA-741F-426D-8FE0-AE118C809475}" type="pres">
      <dgm:prSet presAssocID="{897CAD2D-F73B-470D-B77D-BCB32DA560D4}" presName="sibTrans" presStyleLbl="sibTrans2D1" presStyleIdx="47" presStyleCnt="48"/>
      <dgm:spPr/>
    </dgm:pt>
    <dgm:pt modelId="{2B62F0BB-CB73-4B2D-A47A-2C1910C71ADC}" type="pres">
      <dgm:prSet presAssocID="{897CAD2D-F73B-470D-B77D-BCB32DA560D4}" presName="connectorText" presStyleLbl="sibTrans2D1" presStyleIdx="47" presStyleCnt="48"/>
      <dgm:spPr/>
    </dgm:pt>
  </dgm:ptLst>
  <dgm:cxnLst>
    <dgm:cxn modelId="{B2981900-8C45-424F-8390-44820B2DBF6D}" type="presOf" srcId="{AAACDA48-029D-447D-9AE8-BF1CB90887F8}" destId="{816E1FA3-2B38-45F9-AB8C-0EEB2788EE42}" srcOrd="0" destOrd="0" presId="urn:microsoft.com/office/officeart/2005/8/layout/cycle2"/>
    <dgm:cxn modelId="{075D4505-FE95-4A86-8CB2-9900651222F8}" type="presOf" srcId="{897CAD2D-F73B-470D-B77D-BCB32DA560D4}" destId="{2B62F0BB-CB73-4B2D-A47A-2C1910C71ADC}" srcOrd="1" destOrd="0" presId="urn:microsoft.com/office/officeart/2005/8/layout/cycle2"/>
    <dgm:cxn modelId="{8A94A207-7D07-46AF-9123-32271AA2C2F0}" type="presOf" srcId="{1CEAA633-CB89-486A-901D-BE8AE895C821}" destId="{02E2D030-8BB9-48E2-859D-55F958A2D928}" srcOrd="0" destOrd="0" presId="urn:microsoft.com/office/officeart/2005/8/layout/cycle2"/>
    <dgm:cxn modelId="{83B74609-9E6B-4180-9B7F-1B274386725F}" type="presOf" srcId="{5D2C154A-692A-44E2-A041-B9F19C43FEF2}" destId="{5A44537F-E502-484A-B54C-161A75387D52}" srcOrd="0" destOrd="0" presId="urn:microsoft.com/office/officeart/2005/8/layout/cycle2"/>
    <dgm:cxn modelId="{8C9A070E-3DD2-4440-B74E-D47FB1907981}" type="presOf" srcId="{E5184F2B-2C20-4D33-94A8-E6B381F2AA89}" destId="{558F7E47-06ED-4041-B16C-6F13A19D4245}" srcOrd="0" destOrd="0" presId="urn:microsoft.com/office/officeart/2005/8/layout/cycle2"/>
    <dgm:cxn modelId="{0AD3E90E-4141-4EFF-8DD2-8FF3901666BE}" type="presOf" srcId="{644B0026-BEE6-45AC-B72A-F8BFB9EE0E82}" destId="{22041FD6-89BD-4BF2-9B99-B97F36E2E1FB}" srcOrd="0" destOrd="0" presId="urn:microsoft.com/office/officeart/2005/8/layout/cycle2"/>
    <dgm:cxn modelId="{E319CD11-DA9C-4216-8A1C-BFC767C69980}" srcId="{F782ACB2-4612-4553-92E3-6A48A4C26154}" destId="{5700A27C-35E2-48E3-9FD1-4CAD5F3ABE6E}" srcOrd="42" destOrd="0" parTransId="{7CEEA0C1-E05C-4187-B6CD-7F9A41B7F762}" sibTransId="{F2853326-F96C-4388-AFDB-4A2C4E743824}"/>
    <dgm:cxn modelId="{14118D15-1EE9-457D-A31F-78BF3370B9D2}" type="presOf" srcId="{86E08DD8-37F0-43EA-A4C6-F12B07A372C7}" destId="{0B3E9032-3902-463F-B436-0798A35C9EC5}" srcOrd="0" destOrd="0" presId="urn:microsoft.com/office/officeart/2005/8/layout/cycle2"/>
    <dgm:cxn modelId="{44C83F19-CA1E-47AA-864F-F1394DFB67D2}" type="presOf" srcId="{672359C6-6889-48DE-9B06-BCF13E50CF81}" destId="{9195B8AE-7F75-4B45-A773-A3DB3F151B7F}" srcOrd="1" destOrd="0" presId="urn:microsoft.com/office/officeart/2005/8/layout/cycle2"/>
    <dgm:cxn modelId="{0FF3BD1C-2906-497D-BB1D-BC839D201EE7}" type="presOf" srcId="{BAC2B8D5-2C5B-4AE8-BBDD-D8E76DCD8C2E}" destId="{D3BDAC4B-F2DB-44A0-907D-A108463FB1C3}" srcOrd="0" destOrd="0" presId="urn:microsoft.com/office/officeart/2005/8/layout/cycle2"/>
    <dgm:cxn modelId="{FA4B331D-E821-4BC7-84CC-523B6B28A5B8}" srcId="{F782ACB2-4612-4553-92E3-6A48A4C26154}" destId="{B75DCA52-BF81-436A-AA73-2680B03C914A}" srcOrd="47" destOrd="0" parTransId="{3FDC77C7-42D0-4118-88A1-C82C79A4EA03}" sibTransId="{897CAD2D-F73B-470D-B77D-BCB32DA560D4}"/>
    <dgm:cxn modelId="{AAAE4E1F-C8A7-4ED5-8CFF-AEA9AEED0517}" type="presOf" srcId="{12ED0D91-6CB8-4B92-ABBE-16130FA2E610}" destId="{3966764B-E5F3-4CFC-A881-5984C06723CB}" srcOrd="1" destOrd="0" presId="urn:microsoft.com/office/officeart/2005/8/layout/cycle2"/>
    <dgm:cxn modelId="{4DACA91F-E3C4-4FDF-A80F-884A22C53CDA}" type="presOf" srcId="{74E4A9B3-3139-47CD-AD62-A42D0EB3995C}" destId="{7B2C094D-5B84-400D-88A5-467C86404646}" srcOrd="1" destOrd="0" presId="urn:microsoft.com/office/officeart/2005/8/layout/cycle2"/>
    <dgm:cxn modelId="{39761720-1B6E-451C-81A6-07A00524BE34}" type="presOf" srcId="{9F16DEB4-2D88-4237-BB26-EE193361411A}" destId="{E4F5DE49-5EAA-4300-BD85-3AA32446283C}" srcOrd="0" destOrd="0" presId="urn:microsoft.com/office/officeart/2005/8/layout/cycle2"/>
    <dgm:cxn modelId="{4C9E1720-2EA1-430D-B80A-6FD0EFE97EC6}" type="presOf" srcId="{A241EA7C-0AE6-49DA-868A-F7E41DB8331E}" destId="{0C7C01B0-8BE9-4115-9C55-5F785CB9F95D}" srcOrd="1" destOrd="0" presId="urn:microsoft.com/office/officeart/2005/8/layout/cycle2"/>
    <dgm:cxn modelId="{6C70D320-35AF-4FA0-B371-27208EA751FF}" type="presOf" srcId="{5DE56BE3-5DC5-48D1-BB0A-6EB62A83E2E3}" destId="{7E28017C-69F1-4CCF-A6D7-885616A2628E}" srcOrd="0" destOrd="0" presId="urn:microsoft.com/office/officeart/2005/8/layout/cycle2"/>
    <dgm:cxn modelId="{122D8323-5B83-4B50-9884-B5C54B6A30AD}" type="presOf" srcId="{5700A27C-35E2-48E3-9FD1-4CAD5F3ABE6E}" destId="{A5474CB5-D5DA-4087-B87E-610FB42AF529}" srcOrd="0" destOrd="0" presId="urn:microsoft.com/office/officeart/2005/8/layout/cycle2"/>
    <dgm:cxn modelId="{BE8A0425-D7C9-42FF-B376-D1C7ED4177D1}" type="presOf" srcId="{91E5E8F0-39A5-4E73-A7C8-125C237D1170}" destId="{0C0A4302-AC90-49E1-80BE-523B58A2D864}" srcOrd="1" destOrd="0" presId="urn:microsoft.com/office/officeart/2005/8/layout/cycle2"/>
    <dgm:cxn modelId="{64D25225-7D7B-47A3-8597-E3D40B515F30}" srcId="{F782ACB2-4612-4553-92E3-6A48A4C26154}" destId="{7D49664A-84DE-42F7-9866-9BFD9F3DDC7A}" srcOrd="16" destOrd="0" parTransId="{9C7FF349-70A2-4DFC-91A5-86A739E0760D}" sibTransId="{BAC2B8D5-2C5B-4AE8-BBDD-D8E76DCD8C2E}"/>
    <dgm:cxn modelId="{EA820E26-5390-4E18-A03A-DC94A3E8EDA6}" type="presOf" srcId="{F82F01E0-1BCF-432A-834D-D0718C225E79}" destId="{DB7E8DCC-E9E2-41AE-8FAC-BD770394B585}" srcOrd="0" destOrd="0" presId="urn:microsoft.com/office/officeart/2005/8/layout/cycle2"/>
    <dgm:cxn modelId="{B33D3626-FC58-478E-B1B4-0F473B6DFE73}" type="presOf" srcId="{68C3C81B-18E8-41C4-BFC6-2C443E6EE655}" destId="{99F13AA2-4621-4753-B0A6-6FC776CD84C9}" srcOrd="0" destOrd="0" presId="urn:microsoft.com/office/officeart/2005/8/layout/cycle2"/>
    <dgm:cxn modelId="{03618927-C51E-4BD2-882D-8FA7CA2FC970}" type="presOf" srcId="{F782ACB2-4612-4553-92E3-6A48A4C26154}" destId="{579EF5EA-2842-4ADF-99C3-1421009C0FB3}" srcOrd="0" destOrd="0" presId="urn:microsoft.com/office/officeart/2005/8/layout/cycle2"/>
    <dgm:cxn modelId="{FE173A29-011D-4BC0-A135-618008B44D06}" type="presOf" srcId="{86E08DD8-37F0-43EA-A4C6-F12B07A372C7}" destId="{41C60BCC-727D-4ED3-BAEB-DB60AA9900A9}" srcOrd="1" destOrd="0" presId="urn:microsoft.com/office/officeart/2005/8/layout/cycle2"/>
    <dgm:cxn modelId="{F3F11D2B-B16E-47E0-876B-A599316C3141}" srcId="{F782ACB2-4612-4553-92E3-6A48A4C26154}" destId="{644B0026-BEE6-45AC-B72A-F8BFB9EE0E82}" srcOrd="38" destOrd="0" parTransId="{554FDC5B-6990-4DBE-AAA4-AA9861FDA372}" sibTransId="{91E5E8F0-39A5-4E73-A7C8-125C237D1170}"/>
    <dgm:cxn modelId="{EF67F12C-549C-4945-9650-11C3183DFF27}" srcId="{F782ACB2-4612-4553-92E3-6A48A4C26154}" destId="{59D5850F-42D1-4509-9BFE-77DA75D32FAC}" srcOrd="35" destOrd="0" parTransId="{998E6483-F6A6-41F0-BC38-EC9E12942727}" sibTransId="{2B529A43-2363-4B46-911E-9D0EF25B4F36}"/>
    <dgm:cxn modelId="{64BBAB2D-B58D-45B4-BE50-9B6EC89CE019}" type="presOf" srcId="{A40F6EAB-2B60-4CC1-9F49-D5903D3A616E}" destId="{4346925A-37EB-4BB6-B0D1-0007EC3DF63B}" srcOrd="0" destOrd="0" presId="urn:microsoft.com/office/officeart/2005/8/layout/cycle2"/>
    <dgm:cxn modelId="{C52A662E-299B-4F3A-AD7A-AE6F45961DA3}" type="presOf" srcId="{DF292957-65C8-4776-85F8-AE26E3681959}" destId="{C99B1DB8-B0AD-4FE5-84DC-CD9571D15F74}" srcOrd="0" destOrd="0" presId="urn:microsoft.com/office/officeart/2005/8/layout/cycle2"/>
    <dgm:cxn modelId="{69756B2F-C8D0-412B-ADAA-4A00A97C85D6}" type="presOf" srcId="{6E35783B-B4B9-4AF3-BB68-EC2DB3060BE5}" destId="{80DBCA40-2BA0-486C-9739-9EB1943722FB}" srcOrd="1" destOrd="0" presId="urn:microsoft.com/office/officeart/2005/8/layout/cycle2"/>
    <dgm:cxn modelId="{1B7D5A2F-4CAD-426E-BB30-B1FD9DD982F5}" type="presOf" srcId="{73E57CB0-43F1-4C49-8823-A48B6805997E}" destId="{F31A80A4-265E-4576-A76C-69F7407682D5}" srcOrd="1" destOrd="0" presId="urn:microsoft.com/office/officeart/2005/8/layout/cycle2"/>
    <dgm:cxn modelId="{09BAA62F-FAAF-4100-B16F-95F8284EAF55}" type="presOf" srcId="{9EC183D0-3CE1-4A18-882B-49A4F305FE23}" destId="{07EB8474-810E-4E8A-BE93-02F62BBDD45D}" srcOrd="0" destOrd="0" presId="urn:microsoft.com/office/officeart/2005/8/layout/cycle2"/>
    <dgm:cxn modelId="{6A6BDF31-FC71-409E-BEC1-36FDEA495432}" type="presOf" srcId="{B2ADDBB6-F258-45A2-8853-0F7137E8E7A9}" destId="{9BC14663-185B-4A89-97AE-169B3D438678}" srcOrd="0" destOrd="0" presId="urn:microsoft.com/office/officeart/2005/8/layout/cycle2"/>
    <dgm:cxn modelId="{C5C19332-9E7F-468C-BAEF-F60238ED1C92}" type="presOf" srcId="{F8A8AFFD-E262-4C58-84FA-CA9933DA9A32}" destId="{852FF442-59AB-47FA-976D-352D933D04DA}" srcOrd="1" destOrd="0" presId="urn:microsoft.com/office/officeart/2005/8/layout/cycle2"/>
    <dgm:cxn modelId="{FF6CF633-8439-49C9-83E5-5C804E151638}" type="presOf" srcId="{8AE02D32-89F4-4BA1-BFB8-062B90AF7C26}" destId="{1FA59E5A-50A4-47E4-96D2-6EF9AAAC1164}" srcOrd="1" destOrd="0" presId="urn:microsoft.com/office/officeart/2005/8/layout/cycle2"/>
    <dgm:cxn modelId="{866DB235-4957-43BE-A88F-279223D443BA}" type="presOf" srcId="{7526D0BF-45A5-478F-9A5B-EE961A48FCDF}" destId="{B163F2E1-C224-4C1F-8BF1-B257F8DA90F1}" srcOrd="0" destOrd="0" presId="urn:microsoft.com/office/officeart/2005/8/layout/cycle2"/>
    <dgm:cxn modelId="{C19E0737-9A06-4A44-96FA-ED688B022B75}" type="presOf" srcId="{35443D96-6A67-478A-A544-1C8155B5F62C}" destId="{3D5573F2-E421-4699-B499-E5F129AA7C1F}" srcOrd="0" destOrd="0" presId="urn:microsoft.com/office/officeart/2005/8/layout/cycle2"/>
    <dgm:cxn modelId="{3F953238-6773-4803-901F-A57B92BF1036}" type="presOf" srcId="{CA1064A9-8743-41E2-AE44-DEDB5E26EACD}" destId="{B311330D-F624-44F0-90C1-566E4D2E20E6}" srcOrd="1" destOrd="0" presId="urn:microsoft.com/office/officeart/2005/8/layout/cycle2"/>
    <dgm:cxn modelId="{206AD339-34E5-4848-91E4-86A8F5887441}" type="presOf" srcId="{C19C4BDD-2213-41DF-A53B-E2080BDC6AC6}" destId="{57712E5B-8311-41F2-83BF-40C44B82FD56}" srcOrd="0" destOrd="0" presId="urn:microsoft.com/office/officeart/2005/8/layout/cycle2"/>
    <dgm:cxn modelId="{AF44D93B-F418-4480-91F5-8F987EF6EFC9}" type="presOf" srcId="{5DE56BE3-5DC5-48D1-BB0A-6EB62A83E2E3}" destId="{DEE6E533-E546-47B9-9D29-1053972B7A59}" srcOrd="1" destOrd="0" presId="urn:microsoft.com/office/officeart/2005/8/layout/cycle2"/>
    <dgm:cxn modelId="{212C0F3D-6259-47F4-8189-A6E55DD0B5D3}" srcId="{F782ACB2-4612-4553-92E3-6A48A4C26154}" destId="{536B3E92-95AA-4297-BDB8-F29269D6299E}" srcOrd="3" destOrd="0" parTransId="{68DF5CBE-997D-4F4F-8466-9AD1DDE77085}" sibTransId="{8AE02D32-89F4-4BA1-BFB8-062B90AF7C26}"/>
    <dgm:cxn modelId="{16A28A3D-25E3-4E6A-A338-7D1408209783}" type="presOf" srcId="{E7380703-8E28-4A7A-8627-0A55F51FBAA5}" destId="{FEF793BD-9F36-4B0C-B2A1-243AAED13A52}" srcOrd="0" destOrd="0" presId="urn:microsoft.com/office/officeart/2005/8/layout/cycle2"/>
    <dgm:cxn modelId="{1EF3655B-356F-47D7-8F76-BA8A1117D09B}" type="presOf" srcId="{1DDDDFBA-4D76-49F6-8700-D108F438751F}" destId="{DE861B79-D5E8-45CE-B3D7-7B4663C08343}" srcOrd="0" destOrd="0" presId="urn:microsoft.com/office/officeart/2005/8/layout/cycle2"/>
    <dgm:cxn modelId="{194A095D-1ED9-46E2-9F88-F751E143C5C3}" type="presOf" srcId="{5F8AB2A9-0DCE-42A5-8039-31C151CDBC91}" destId="{E7F9412A-75FE-4263-8476-D8B02CF380F3}" srcOrd="0" destOrd="0" presId="urn:microsoft.com/office/officeart/2005/8/layout/cycle2"/>
    <dgm:cxn modelId="{DB81E75D-6339-4802-85DD-65254615E93B}" srcId="{F782ACB2-4612-4553-92E3-6A48A4C26154}" destId="{9F16DEB4-2D88-4237-BB26-EE193361411A}" srcOrd="36" destOrd="0" parTransId="{7982B65A-B6BA-45FB-920E-8CB144FB834B}" sibTransId="{C19C4BDD-2213-41DF-A53B-E2080BDC6AC6}"/>
    <dgm:cxn modelId="{C7CD665F-ECFF-4C4B-BBF8-355EC61A005A}" type="presOf" srcId="{5A0D382F-1AEE-4869-A6BD-89E7CCC2BA45}" destId="{2B3C09D0-6E4A-4698-ADBA-7CF55040E0C7}" srcOrd="0" destOrd="0" presId="urn:microsoft.com/office/officeart/2005/8/layout/cycle2"/>
    <dgm:cxn modelId="{E30EA960-2B3C-41C6-AD4E-1D7D1E3EF860}" type="presOf" srcId="{0A68E33F-9E89-4D62-9E2C-1BD50C85F7CD}" destId="{C5631367-2D87-4B2B-B2C5-CE6B323DF7FA}" srcOrd="0" destOrd="0" presId="urn:microsoft.com/office/officeart/2005/8/layout/cycle2"/>
    <dgm:cxn modelId="{08DFD441-4774-4D0E-8F97-07EC50B50EE3}" srcId="{F782ACB2-4612-4553-92E3-6A48A4C26154}" destId="{69B5AF83-9CA8-4331-BB93-A02B0A37E7C4}" srcOrd="32" destOrd="0" parTransId="{52A0F8EA-812A-497C-B88E-1BDAD1AB875F}" sibTransId="{6E35783B-B4B9-4AF3-BB68-EC2DB3060BE5}"/>
    <dgm:cxn modelId="{C67C5642-B2F0-41E7-99CE-C681303EC7CA}" type="presOf" srcId="{A241EA7C-0AE6-49DA-868A-F7E41DB8331E}" destId="{EC905E59-477F-4D62-B2EE-61B86BF0663B}" srcOrd="0" destOrd="0" presId="urn:microsoft.com/office/officeart/2005/8/layout/cycle2"/>
    <dgm:cxn modelId="{D27AA462-6698-4923-9421-47820B644488}" srcId="{F782ACB2-4612-4553-92E3-6A48A4C26154}" destId="{56EE6181-8957-4FE0-91F7-0E7767321D74}" srcOrd="30" destOrd="0" parTransId="{708EED9E-74DD-4C99-9872-E67687122915}" sibTransId="{D7AD315B-0060-4B2C-BA42-07A72CF0DF62}"/>
    <dgm:cxn modelId="{20506544-AACD-479E-8211-5DE31C475E95}" type="presOf" srcId="{A4F909E9-C1CF-4770-B928-FEF6E41B5333}" destId="{6E753D97-6691-46AF-88CF-60F766A84A1F}" srcOrd="1" destOrd="0" presId="urn:microsoft.com/office/officeart/2005/8/layout/cycle2"/>
    <dgm:cxn modelId="{53618E44-32BE-4B6B-A16B-425C7048DD4E}" type="presOf" srcId="{7D49664A-84DE-42F7-9866-9BFD9F3DDC7A}" destId="{430AD93E-9CDA-40BE-8BB8-B35AB1DDED73}" srcOrd="0" destOrd="0" presId="urn:microsoft.com/office/officeart/2005/8/layout/cycle2"/>
    <dgm:cxn modelId="{9ADC0165-9F81-4E1B-BCF9-F6EA5C631353}" srcId="{F782ACB2-4612-4553-92E3-6A48A4C26154}" destId="{5F8AB2A9-0DCE-42A5-8039-31C151CDBC91}" srcOrd="15" destOrd="0" parTransId="{AEE23759-AB27-4CCC-A9A6-CE4F64F73EE5}" sibTransId="{64CB26BA-1509-422C-B1F7-93A921D3337E}"/>
    <dgm:cxn modelId="{718E4D45-5295-481D-9047-D73ABF67DD08}" type="presOf" srcId="{BCD4B6D1-2E17-4359-A953-212A9B519E85}" destId="{18E08B15-C0D9-4DCD-9841-29CB326A1D96}" srcOrd="0" destOrd="0" presId="urn:microsoft.com/office/officeart/2005/8/layout/cycle2"/>
    <dgm:cxn modelId="{7B257B45-08F8-477D-999A-83A87F51AB36}" type="presOf" srcId="{3ACAB2F6-3910-4D69-8736-C9991D30DB30}" destId="{7A362786-920B-4FB9-A3D5-D0E741B76071}" srcOrd="0" destOrd="0" presId="urn:microsoft.com/office/officeart/2005/8/layout/cycle2"/>
    <dgm:cxn modelId="{7713B148-14ED-473A-AD7C-0817C71F1F75}" srcId="{F782ACB2-4612-4553-92E3-6A48A4C26154}" destId="{32DCDF77-CF91-44D2-A631-ECBBA96CD7C1}" srcOrd="45" destOrd="0" parTransId="{A91D9FEE-F377-4D6C-AB4B-31C0AA11D758}" sibTransId="{A4C54538-F7D4-4311-A51D-4E2F34EA916C}"/>
    <dgm:cxn modelId="{8B7F3749-F4E6-4473-82BE-3F7FAAEDF5A5}" srcId="{F782ACB2-4612-4553-92E3-6A48A4C26154}" destId="{5A0D382F-1AEE-4869-A6BD-89E7CCC2BA45}" srcOrd="33" destOrd="0" parTransId="{C61944CD-ABD5-46A1-BF21-1EDB1D2E311C}" sibTransId="{86E08DD8-37F0-43EA-A4C6-F12B07A372C7}"/>
    <dgm:cxn modelId="{4293C24A-295A-4A7D-B980-23E7CC3E2AF0}" type="presOf" srcId="{873D13AE-B310-4B50-82C5-564D626D2011}" destId="{8F52B59F-72EA-4EF4-A000-71393DE3DC97}" srcOrd="1" destOrd="0" presId="urn:microsoft.com/office/officeart/2005/8/layout/cycle2"/>
    <dgm:cxn modelId="{12D1F24A-BB95-4B06-AF6C-D3949D14D521}" type="presOf" srcId="{1A0C354F-E76C-464E-99A7-D2B04C140783}" destId="{BCCD1735-3374-4721-BEF9-11CCD9A2DD48}" srcOrd="0" destOrd="0" presId="urn:microsoft.com/office/officeart/2005/8/layout/cycle2"/>
    <dgm:cxn modelId="{93319D4B-E53D-4157-9B85-B4D43A5295FB}" type="presOf" srcId="{DA7FF8DD-13B0-4AAC-B0D2-E9BC2FABA4D6}" destId="{C46B9099-149F-4D79-B1D7-B378097F05F4}" srcOrd="1" destOrd="0" presId="urn:microsoft.com/office/officeart/2005/8/layout/cycle2"/>
    <dgm:cxn modelId="{ECDEF66B-4DF3-4577-9794-0F5C1452E329}" srcId="{F782ACB2-4612-4553-92E3-6A48A4C26154}" destId="{9EC183D0-3CE1-4A18-882B-49A4F305FE23}" srcOrd="10" destOrd="0" parTransId="{5529E8D0-F515-48AC-A324-5AF9603FF192}" sibTransId="{FC636A7A-CAD8-4393-9B2E-188CE112CD10}"/>
    <dgm:cxn modelId="{2F48FC6C-9E2F-4D34-97E0-7B62809CD310}" srcId="{F782ACB2-4612-4553-92E3-6A48A4C26154}" destId="{1CEAA633-CB89-486A-901D-BE8AE895C821}" srcOrd="41" destOrd="0" parTransId="{85E4AD6C-201F-448E-AB33-65566C56E879}" sibTransId="{EC22FD24-55FA-470B-A11F-A2C02811CC71}"/>
    <dgm:cxn modelId="{31B5BF4E-598B-4F49-AEEE-15A7B08F3DCD}" type="presOf" srcId="{672359C6-6889-48DE-9B06-BCF13E50CF81}" destId="{260B842C-BA56-4835-9181-EEB1DAD49F6C}" srcOrd="0" destOrd="0" presId="urn:microsoft.com/office/officeart/2005/8/layout/cycle2"/>
    <dgm:cxn modelId="{2FEED34E-21B1-4C26-BA7F-B36DEECEBC08}" type="presOf" srcId="{1DDDDFBA-4D76-49F6-8700-D108F438751F}" destId="{580499F6-BF8C-4CF2-8E19-422B1FEA8F54}" srcOrd="1" destOrd="0" presId="urn:microsoft.com/office/officeart/2005/8/layout/cycle2"/>
    <dgm:cxn modelId="{0116FD4E-B3CD-4D10-B6B1-FB0C240CE17A}" srcId="{F782ACB2-4612-4553-92E3-6A48A4C26154}" destId="{DF292957-65C8-4776-85F8-AE26E3681959}" srcOrd="25" destOrd="0" parTransId="{7849EA01-2032-47BB-AFF2-66E1E4C3A822}" sibTransId="{2B571596-2306-4648-89E7-BD54FEF25627}"/>
    <dgm:cxn modelId="{43F81770-F772-478D-8EE4-9EF473A2C5F2}" srcId="{F782ACB2-4612-4553-92E3-6A48A4C26154}" destId="{BA244016-B941-46B9-B2A4-AA50A300C9B1}" srcOrd="26" destOrd="0" parTransId="{17FA0F1C-F480-46FA-9FDA-CAF08D0B3F5A}" sibTransId="{12ED0D91-6CB8-4B92-ABBE-16130FA2E610}"/>
    <dgm:cxn modelId="{AD9C2D70-6AB8-479D-9A79-731CDEDFCC29}" srcId="{F782ACB2-4612-4553-92E3-6A48A4C26154}" destId="{B2133BDF-4000-4B5B-AE40-987170B1B61F}" srcOrd="29" destOrd="0" parTransId="{78DD5593-63E5-4526-ACC4-B672B2E0D1F1}" sibTransId="{F8A8AFFD-E262-4C58-84FA-CA9933DA9A32}"/>
    <dgm:cxn modelId="{94A5C051-147E-4CD8-BCE5-685666568979}" type="presOf" srcId="{2B529A43-2363-4B46-911E-9D0EF25B4F36}" destId="{F42AD80F-3B21-49F3-AF59-01D5F6EE69F1}" srcOrd="0" destOrd="0" presId="urn:microsoft.com/office/officeart/2005/8/layout/cycle2"/>
    <dgm:cxn modelId="{AF394972-6F66-4810-8561-90015676F149}" type="presOf" srcId="{07D44A3D-B9E7-4A59-8407-0DE9361B04F4}" destId="{B8AF8AA6-EDE3-46F5-804F-BE18E9CF02E9}" srcOrd="0" destOrd="0" presId="urn:microsoft.com/office/officeart/2005/8/layout/cycle2"/>
    <dgm:cxn modelId="{39A1F472-3E0B-438E-A508-FE898CEA4CB4}" srcId="{F782ACB2-4612-4553-92E3-6A48A4C26154}" destId="{5F2EF8CF-431B-45E9-8F94-2DA9BB4297A8}" srcOrd="46" destOrd="0" parTransId="{EF3B0539-08F0-4AEB-8B05-C7438EBEC90D}" sibTransId="{E7380703-8E28-4A7A-8627-0A55F51FBAA5}"/>
    <dgm:cxn modelId="{22C5EB74-48F5-4B0A-8A11-6E4C810D8C2F}" type="presOf" srcId="{C19C4BDD-2213-41DF-A53B-E2080BDC6AC6}" destId="{2DC22DE9-0245-4601-955D-E63A8C38947B}" srcOrd="1" destOrd="0" presId="urn:microsoft.com/office/officeart/2005/8/layout/cycle2"/>
    <dgm:cxn modelId="{E31D7575-D721-4C89-BAEA-4C637491B428}" type="presOf" srcId="{9A1F1B22-1A75-4833-B4FC-5FEA5518B765}" destId="{E2BDA289-9E7F-43D2-8E8A-C602380955F6}" srcOrd="0" destOrd="0" presId="urn:microsoft.com/office/officeart/2005/8/layout/cycle2"/>
    <dgm:cxn modelId="{66DE3C76-8621-4A1A-B317-1D5D6522C1A3}" type="presOf" srcId="{CA1064A9-8743-41E2-AE44-DEDB5E26EACD}" destId="{1AA99294-2501-42DA-ADDA-813C2A0D167F}" srcOrd="0" destOrd="0" presId="urn:microsoft.com/office/officeart/2005/8/layout/cycle2"/>
    <dgm:cxn modelId="{83B79576-55B0-4679-BBD0-F788C5AF20FA}" type="presOf" srcId="{29610E26-1393-448B-8FD6-78061450B16B}" destId="{4B6FF1D5-139C-4A9E-BE2A-C9C2976A9B90}" srcOrd="0" destOrd="0" presId="urn:microsoft.com/office/officeart/2005/8/layout/cycle2"/>
    <dgm:cxn modelId="{EBF0F276-347C-4207-9A17-D11421AF7ECD}" srcId="{F782ACB2-4612-4553-92E3-6A48A4C26154}" destId="{6E44D217-0802-4975-8DF8-F7C136B68DB7}" srcOrd="34" destOrd="0" parTransId="{CB27C74D-2568-4D83-8948-2A0E7A73E53C}" sibTransId="{873D13AE-B310-4B50-82C5-564D626D2011}"/>
    <dgm:cxn modelId="{CAAD8A57-D893-41FE-91C9-43889C853E70}" type="presOf" srcId="{EAE485E3-A2DC-422A-B964-163E72C7D527}" destId="{7D136A40-4E7A-4E9A-9C18-C15FEB3E9255}" srcOrd="0" destOrd="0" presId="urn:microsoft.com/office/officeart/2005/8/layout/cycle2"/>
    <dgm:cxn modelId="{0B12B877-86EC-4302-8F4D-B32DD6A1DD91}" type="presOf" srcId="{A4FDAD97-0EA5-45C9-8762-1408CDFC1A27}" destId="{7418C013-9F65-49B4-8AB4-02A8A7E8B2B1}" srcOrd="0" destOrd="0" presId="urn:microsoft.com/office/officeart/2005/8/layout/cycle2"/>
    <dgm:cxn modelId="{51F6A759-1E69-4533-ACC3-3971FC69070D}" type="presOf" srcId="{6E44D217-0802-4975-8DF8-F7C136B68DB7}" destId="{C6CA034B-BB5D-4252-9DC3-E07C2CEC1942}" srcOrd="0" destOrd="0" presId="urn:microsoft.com/office/officeart/2005/8/layout/cycle2"/>
    <dgm:cxn modelId="{B1BFD759-D655-4A95-ADE1-AB9C57DE9D94}" type="presOf" srcId="{69DBDE16-2128-423C-AB04-D3C2C0881A38}" destId="{83D03F91-A8FE-4A56-A9F0-21F8696B64A1}" srcOrd="0" destOrd="0" presId="urn:microsoft.com/office/officeart/2005/8/layout/cycle2"/>
    <dgm:cxn modelId="{15871B5A-B218-4C06-A570-567C38BC3FCF}" type="presOf" srcId="{F2853326-F96C-4388-AFDB-4A2C4E743824}" destId="{F5E12609-AEA0-4824-8F1E-49B7A8C9D43E}" srcOrd="0" destOrd="0" presId="urn:microsoft.com/office/officeart/2005/8/layout/cycle2"/>
    <dgm:cxn modelId="{98D6137B-F956-4E52-A8C1-186990FEC835}" type="presOf" srcId="{4DD6BCFF-384A-4E50-9E9B-FEA1467E91EE}" destId="{28C21F8D-7890-436C-ABC3-A76D9C048DC6}" srcOrd="0" destOrd="0" presId="urn:microsoft.com/office/officeart/2005/8/layout/cycle2"/>
    <dgm:cxn modelId="{54D01A7C-A976-4079-8F72-6B358BE1838D}" type="presOf" srcId="{536B3E92-95AA-4297-BDB8-F29269D6299E}" destId="{B0608ED5-E7DC-4C39-8859-B8C85F521F9C}" srcOrd="0" destOrd="0" presId="urn:microsoft.com/office/officeart/2005/8/layout/cycle2"/>
    <dgm:cxn modelId="{F7F8447F-1DFD-454C-8D79-23C1FFA1A74C}" type="presOf" srcId="{2B571596-2306-4648-89E7-BD54FEF25627}" destId="{2EBD388A-825F-4832-8A74-827A6C7E3368}" srcOrd="0" destOrd="0" presId="urn:microsoft.com/office/officeart/2005/8/layout/cycle2"/>
    <dgm:cxn modelId="{14F13E80-1149-4A0F-A4B5-58EAF15ECA23}" srcId="{F782ACB2-4612-4553-92E3-6A48A4C26154}" destId="{39148D83-4879-4E9B-AE84-10D20CF147C3}" srcOrd="17" destOrd="0" parTransId="{0648DC5F-1B7B-4F70-B147-70F19C532AA1}" sibTransId="{901D3EC9-C2CB-4B80-BFE1-3F4CF8FDB584}"/>
    <dgm:cxn modelId="{33634B83-5D42-4E23-A534-1FD77063C5A8}" srcId="{F782ACB2-4612-4553-92E3-6A48A4C26154}" destId="{312A5487-8CD4-49FA-9CB2-6003233688EF}" srcOrd="20" destOrd="0" parTransId="{6F986C7B-EB5E-4FA9-9F02-54203E6A38B2}" sibTransId="{A241EA7C-0AE6-49DA-868A-F7E41DB8331E}"/>
    <dgm:cxn modelId="{5F759883-6CAF-4793-892D-90FF307B7F39}" srcId="{F782ACB2-4612-4553-92E3-6A48A4C26154}" destId="{F001FD18-B1D7-4F34-A7E1-10B3A14FEF0D}" srcOrd="14" destOrd="0" parTransId="{47531BBA-A066-410C-90C4-75A7B3CF6C37}" sibTransId="{59F6F98C-7F28-44B6-AA26-C56ABFEA206B}"/>
    <dgm:cxn modelId="{03727586-C177-4F9F-A8F5-7DEE69ED0297}" srcId="{F782ACB2-4612-4553-92E3-6A48A4C26154}" destId="{05F9165C-A234-4634-B1A7-DCB7BA68D40C}" srcOrd="12" destOrd="0" parTransId="{26966DA9-DC8C-4538-894C-0F8A7AD6A4D2}" sibTransId="{68C3C81B-18E8-41C4-BFC6-2C443E6EE655}"/>
    <dgm:cxn modelId="{0F7DED87-7495-4C3E-BDDD-41BAB6CC708B}" type="presOf" srcId="{64CB26BA-1509-422C-B1F7-93A921D3337E}" destId="{87FF38F8-EEE0-4803-AB19-2605759EE272}" srcOrd="1" destOrd="0" presId="urn:microsoft.com/office/officeart/2005/8/layout/cycle2"/>
    <dgm:cxn modelId="{FC2F5088-783F-4942-B929-3E68E5040D4E}" type="presOf" srcId="{F2853326-F96C-4388-AFDB-4A2C4E743824}" destId="{1990E259-2037-4D19-B00A-CD6B3D2AE2E1}" srcOrd="1" destOrd="0" presId="urn:microsoft.com/office/officeart/2005/8/layout/cycle2"/>
    <dgm:cxn modelId="{9B166E89-5243-4955-B5FD-AF6227B5F406}" type="presOf" srcId="{39815DA4-6D5A-4ECF-8C2C-C40A2BB0DBA6}" destId="{F7742949-FB63-485F-95AF-5E8D1E6F236A}" srcOrd="1" destOrd="0" presId="urn:microsoft.com/office/officeart/2005/8/layout/cycle2"/>
    <dgm:cxn modelId="{51519F89-1C64-4068-82A6-B3F396761372}" type="presOf" srcId="{2EBE9275-B468-4EB1-8E25-88D20111E7BA}" destId="{55735BFC-D4F1-4100-BCD7-BD7015A20F24}" srcOrd="0" destOrd="0" presId="urn:microsoft.com/office/officeart/2005/8/layout/cycle2"/>
    <dgm:cxn modelId="{A80B1A8D-D5AF-43FD-96B3-C6248340A4A9}" type="presOf" srcId="{B75DCA52-BF81-436A-AA73-2680B03C914A}" destId="{CD7E4AE9-DEBF-4EF6-9A2F-51DFDE6DC483}" srcOrd="0" destOrd="0" presId="urn:microsoft.com/office/officeart/2005/8/layout/cycle2"/>
    <dgm:cxn modelId="{87AB6F8E-5142-44C4-8189-FCCB46725A6E}" type="presOf" srcId="{12ED0D91-6CB8-4B92-ABBE-16130FA2E610}" destId="{2EA5A0E0-D734-4B00-A1FA-65E8CB15031C}" srcOrd="0" destOrd="0" presId="urn:microsoft.com/office/officeart/2005/8/layout/cycle2"/>
    <dgm:cxn modelId="{81A1528F-DA2B-44A0-ADB9-6A8B61FE00AA}" type="presOf" srcId="{C123F58B-2F00-4731-8318-EA8BAA60A69D}" destId="{1791F869-F782-403E-9EEE-8485296AB1DC}" srcOrd="0" destOrd="0" presId="urn:microsoft.com/office/officeart/2005/8/layout/cycle2"/>
    <dgm:cxn modelId="{54FED98F-AB5E-4BEF-A86E-239C32A65418}" srcId="{F782ACB2-4612-4553-92E3-6A48A4C26154}" destId="{29610E26-1393-448B-8FD6-78061450B16B}" srcOrd="5" destOrd="0" parTransId="{5D194221-4572-481E-A145-411B7D2E5848}" sibTransId="{4E475F1B-56A2-420F-8D83-9A7AC5B9161D}"/>
    <dgm:cxn modelId="{3F904190-EC7A-468F-8079-9E0D0309FE61}" srcId="{F782ACB2-4612-4553-92E3-6A48A4C26154}" destId="{F82F01E0-1BCF-432A-834D-D0718C225E79}" srcOrd="31" destOrd="0" parTransId="{AA715B28-8262-4AEC-9B11-A1F3E142AEE3}" sibTransId="{73E57CB0-43F1-4C49-8823-A48B6805997E}"/>
    <dgm:cxn modelId="{226DF690-5631-4CD7-8119-135DE9FF9E0A}" type="presOf" srcId="{25DF600C-192F-49B2-930A-B89C27D1471E}" destId="{C8C1E075-9C61-4E77-BBAB-A2307E2F9662}" srcOrd="1" destOrd="0" presId="urn:microsoft.com/office/officeart/2005/8/layout/cycle2"/>
    <dgm:cxn modelId="{954E6091-7120-4A41-9A8D-06B0A6C4CC6D}" type="presOf" srcId="{05F9165C-A234-4634-B1A7-DCB7BA68D40C}" destId="{8B74F080-8313-4728-B1E9-D87A06E9E800}" srcOrd="0" destOrd="0" presId="urn:microsoft.com/office/officeart/2005/8/layout/cycle2"/>
    <dgm:cxn modelId="{076A3093-B923-4816-9A8F-AAD227DFEB2A}" type="presOf" srcId="{1597604F-E09E-4305-A881-A6C94B72922F}" destId="{96947AF0-965B-4F9B-B692-11B522E20C19}" srcOrd="0" destOrd="0" presId="urn:microsoft.com/office/officeart/2005/8/layout/cycle2"/>
    <dgm:cxn modelId="{E27E5E94-A179-41E9-A655-99F050B2BAD6}" type="presOf" srcId="{D7AD315B-0060-4B2C-BA42-07A72CF0DF62}" destId="{F7AC09C3-F9FA-4334-9744-58F7A351FD8B}" srcOrd="0" destOrd="0" presId="urn:microsoft.com/office/officeart/2005/8/layout/cycle2"/>
    <dgm:cxn modelId="{452F6E94-CE3B-44A8-A3C0-B2F11FE80887}" type="presOf" srcId="{69DBDE16-2128-423C-AB04-D3C2C0881A38}" destId="{A52815B2-9F64-4E57-9CA8-0D6C5ACB4DE9}" srcOrd="1" destOrd="0" presId="urn:microsoft.com/office/officeart/2005/8/layout/cycle2"/>
    <dgm:cxn modelId="{9E69D395-0988-4AE2-B85E-1B874A0134F5}" type="presOf" srcId="{19319B2C-5BDC-4EB3-A674-97A1478B545E}" destId="{A854D6C3-A9F6-4889-B95E-C4590598BF15}" srcOrd="0" destOrd="0" presId="urn:microsoft.com/office/officeart/2005/8/layout/cycle2"/>
    <dgm:cxn modelId="{A94E1E98-18A1-4716-B6FB-67F099EFBBB4}" srcId="{F782ACB2-4612-4553-92E3-6A48A4C26154}" destId="{5788DBF4-34B6-4C26-980E-7062BBC88091}" srcOrd="37" destOrd="0" parTransId="{E89C8546-8D00-4BCE-BF01-083E1F9A4BBE}" sibTransId="{39815DA4-6D5A-4ECF-8C2C-C40A2BB0DBA6}"/>
    <dgm:cxn modelId="{60B70B9A-6477-43BE-A9DA-CA90CCC69C65}" type="presOf" srcId="{1BD29E34-8916-45A9-80A6-58C4AB44DFF5}" destId="{C8C314CB-BC52-4B5D-9A9E-2549904458B0}" srcOrd="0" destOrd="0" presId="urn:microsoft.com/office/officeart/2005/8/layout/cycle2"/>
    <dgm:cxn modelId="{C8E7859E-634D-4AFC-A2BC-2234BFF8B294}" type="presOf" srcId="{59F5D80D-D394-4DA8-B1EE-BFD2C35E8698}" destId="{5955EC28-6A5B-4854-97FD-56BF004F7A93}" srcOrd="0" destOrd="0" presId="urn:microsoft.com/office/officeart/2005/8/layout/cycle2"/>
    <dgm:cxn modelId="{EF14C69E-4038-49F0-A1F9-7CF689B5666C}" type="presOf" srcId="{91E5E8F0-39A5-4E73-A7C8-125C237D1170}" destId="{B8E405CF-5FB0-4931-A03D-9BF304E6CDDA}" srcOrd="0" destOrd="0" presId="urn:microsoft.com/office/officeart/2005/8/layout/cycle2"/>
    <dgm:cxn modelId="{37EE5BA0-D4BA-40A5-B6C1-A692F6C947B6}" type="presOf" srcId="{0A68E33F-9E89-4D62-9E2C-1BD50C85F7CD}" destId="{5EB0D98E-0F20-43A6-80D5-B3B233B0809C}" srcOrd="1" destOrd="0" presId="urn:microsoft.com/office/officeart/2005/8/layout/cycle2"/>
    <dgm:cxn modelId="{E02076A0-CD1F-4E44-A00F-84F3A65E9180}" type="presOf" srcId="{73E57CB0-43F1-4C49-8823-A48B6805997E}" destId="{FC934B90-2FD7-4C78-BC82-6495CAA54F71}" srcOrd="0" destOrd="0" presId="urn:microsoft.com/office/officeart/2005/8/layout/cycle2"/>
    <dgm:cxn modelId="{6923B5A0-FD70-46F1-BAF9-069341A97D80}" type="presOf" srcId="{74E4A9B3-3139-47CD-AD62-A42D0EB3995C}" destId="{A0769171-C666-4FF2-B3B0-56A5612FFB02}" srcOrd="0" destOrd="0" presId="urn:microsoft.com/office/officeart/2005/8/layout/cycle2"/>
    <dgm:cxn modelId="{EF6F19A1-2326-41F9-BCB3-7AE83CC07650}" type="presOf" srcId="{6E35783B-B4B9-4AF3-BB68-EC2DB3060BE5}" destId="{7A5C7786-EEB7-4840-8AB2-E617DD766E4C}" srcOrd="0" destOrd="0" presId="urn:microsoft.com/office/officeart/2005/8/layout/cycle2"/>
    <dgm:cxn modelId="{1B3F2CA2-7825-4CFD-9A64-DB308FB32A27}" srcId="{F782ACB2-4612-4553-92E3-6A48A4C26154}" destId="{1BD29E34-8916-45A9-80A6-58C4AB44DFF5}" srcOrd="7" destOrd="0" parTransId="{6A5BBF7B-F8A7-4654-83BB-1778F868C663}" sibTransId="{25DF600C-192F-49B2-930A-B89C27D1471E}"/>
    <dgm:cxn modelId="{79A5F3A2-8CA3-4D24-AC46-666013183383}" srcId="{F782ACB2-4612-4553-92E3-6A48A4C26154}" destId="{01209924-388A-4250-B08E-117FC77350F4}" srcOrd="40" destOrd="0" parTransId="{E62947DF-C385-4541-A312-E52B21ED4FCA}" sibTransId="{07D44A3D-B9E7-4A59-8407-0DE9361B04F4}"/>
    <dgm:cxn modelId="{F9246AA4-89DE-4505-8C6D-C0CFB0CF9EC5}" srcId="{F782ACB2-4612-4553-92E3-6A48A4C26154}" destId="{A40F6EAB-2B60-4CC1-9F49-D5903D3A616E}" srcOrd="39" destOrd="0" parTransId="{F4D7EDD7-9115-44DB-8D8A-E38036FA3738}" sibTransId="{3ACAB2F6-3910-4D69-8736-C9991D30DB30}"/>
    <dgm:cxn modelId="{5AE530A5-CD50-461B-AA10-6F5896D05087}" type="presOf" srcId="{F8A8AFFD-E262-4C58-84FA-CA9933DA9A32}" destId="{6FDF4861-3D9E-4C44-8A76-CB261CA08A3D}" srcOrd="0" destOrd="0" presId="urn:microsoft.com/office/officeart/2005/8/layout/cycle2"/>
    <dgm:cxn modelId="{CFFEE3AB-7EDA-4FAF-B780-44BE5979175E}" type="presOf" srcId="{4E475F1B-56A2-420F-8D83-9A7AC5B9161D}" destId="{0F935747-2475-4B54-A4BD-D00DA4235B83}" srcOrd="1" destOrd="0" presId="urn:microsoft.com/office/officeart/2005/8/layout/cycle2"/>
    <dgm:cxn modelId="{6349E4AE-BB45-4BBB-BB2B-ED27FB6FBB3A}" type="presOf" srcId="{DA7FF8DD-13B0-4AAC-B0D2-E9BC2FABA4D6}" destId="{A6A09441-8928-4DD4-965E-ACD6B5489F63}" srcOrd="0" destOrd="0" presId="urn:microsoft.com/office/officeart/2005/8/layout/cycle2"/>
    <dgm:cxn modelId="{27ABE5AE-A4FF-498D-8EEA-EA55435AC10A}" type="presOf" srcId="{9767C2C5-7A9B-4BF9-AEDC-08BB61E68CEC}" destId="{3B48658E-4174-41EC-ADC5-04F09B98E8AE}" srcOrd="0" destOrd="0" presId="urn:microsoft.com/office/officeart/2005/8/layout/cycle2"/>
    <dgm:cxn modelId="{33836BAF-8815-468A-9D3E-0ABF734FD1D3}" srcId="{F782ACB2-4612-4553-92E3-6A48A4C26154}" destId="{4391FAD7-E5E1-4ADD-BABB-49D666A6C4A7}" srcOrd="24" destOrd="0" parTransId="{F1E7FB59-9301-4001-B4A0-65FF76242832}" sibTransId="{B5C9AB9C-C866-47C2-B79F-DC6148AB2159}"/>
    <dgm:cxn modelId="{BE9314B0-2D93-4BAE-90C0-5B23814639B6}" srcId="{F782ACB2-4612-4553-92E3-6A48A4C26154}" destId="{1597604F-E09E-4305-A881-A6C94B72922F}" srcOrd="21" destOrd="0" parTransId="{1C93F3EA-CA5B-4D9C-9828-8A8F702AE266}" sibTransId="{0A68E33F-9E89-4D62-9E2C-1BD50C85F7CD}"/>
    <dgm:cxn modelId="{977B82B0-DE11-44E9-AA5F-EE25AE98B00C}" type="presOf" srcId="{CA72D8A3-9D41-4F98-98F7-F56B1CBA674F}" destId="{0622AEEF-FEE1-41CF-A694-BB87DF404F74}" srcOrd="1" destOrd="0" presId="urn:microsoft.com/office/officeart/2005/8/layout/cycle2"/>
    <dgm:cxn modelId="{BD0FE9B0-83CE-410C-9A17-1BEA097FB2F6}" type="presOf" srcId="{59F6F98C-7F28-44B6-AA26-C56ABFEA206B}" destId="{15716786-4673-40EB-986D-12C422D02B97}" srcOrd="0" destOrd="0" presId="urn:microsoft.com/office/officeart/2005/8/layout/cycle2"/>
    <dgm:cxn modelId="{B5F824B1-788B-4D75-9D3E-1A6E41251DEA}" type="presOf" srcId="{9E68FA1B-32E4-4D3A-BDA9-F245DF7037EF}" destId="{9DB23D75-0980-4D96-93A1-727F2883C95B}" srcOrd="1" destOrd="0" presId="urn:microsoft.com/office/officeart/2005/8/layout/cycle2"/>
    <dgm:cxn modelId="{22ACC8B3-57AC-4DCF-9BA5-ACB759167CD3}" type="presOf" srcId="{B2133BDF-4000-4B5B-AE40-987170B1B61F}" destId="{D9F7CAE3-C01B-4758-A92D-BE4DEABF1CC9}" srcOrd="0" destOrd="0" presId="urn:microsoft.com/office/officeart/2005/8/layout/cycle2"/>
    <dgm:cxn modelId="{00DAB0B4-AFDF-4938-AA47-A683D1F064DB}" type="presOf" srcId="{1A0C354F-E76C-464E-99A7-D2B04C140783}" destId="{5207087E-FC7B-4DE7-941A-D0D7D77D43CA}" srcOrd="1" destOrd="0" presId="urn:microsoft.com/office/officeart/2005/8/layout/cycle2"/>
    <dgm:cxn modelId="{CC8F6BB5-E191-48E7-A4C1-3E8101813E85}" srcId="{F782ACB2-4612-4553-92E3-6A48A4C26154}" destId="{7526D0BF-45A5-478F-9A5B-EE961A48FCDF}" srcOrd="23" destOrd="0" parTransId="{996DAE7B-6D7A-4B21-93D8-B18F6F145BC6}" sibTransId="{4DD6BCFF-384A-4E50-9E9B-FEA1467E91EE}"/>
    <dgm:cxn modelId="{E277C0B5-99C7-41A2-AD69-E0E0B32AB399}" type="presOf" srcId="{4DD6BCFF-384A-4E50-9E9B-FEA1467E91EE}" destId="{5D40974C-DFE4-484E-A2B9-E3E4D2DEBED9}" srcOrd="1" destOrd="0" presId="urn:microsoft.com/office/officeart/2005/8/layout/cycle2"/>
    <dgm:cxn modelId="{79D0C8B5-7F77-4990-BC7D-E4DF8A30F093}" srcId="{F782ACB2-4612-4553-92E3-6A48A4C26154}" destId="{C123F58B-2F00-4731-8318-EA8BAA60A69D}" srcOrd="19" destOrd="0" parTransId="{ADD49D0A-F77A-4924-B2AC-3D10130090D6}" sibTransId="{CA72D8A3-9D41-4F98-98F7-F56B1CBA674F}"/>
    <dgm:cxn modelId="{6C00CEB6-108D-41C7-9112-13DF18C4F675}" type="presOf" srcId="{56EE6181-8957-4FE0-91F7-0E7767321D74}" destId="{6EBA7549-78C0-447A-A63C-4A8563F87F58}" srcOrd="0" destOrd="0" presId="urn:microsoft.com/office/officeart/2005/8/layout/cycle2"/>
    <dgm:cxn modelId="{6E6E93B7-649F-44B4-9694-6C6C32B9AE08}" type="presOf" srcId="{35443D96-6A67-478A-A544-1C8155B5F62C}" destId="{561EA9DD-738C-4E13-ADB0-3CCC3950F092}" srcOrd="1" destOrd="0" presId="urn:microsoft.com/office/officeart/2005/8/layout/cycle2"/>
    <dgm:cxn modelId="{70E52FB8-EEA7-4456-92CA-F09DCDC0EB92}" type="presOf" srcId="{07D44A3D-B9E7-4A59-8407-0DE9361B04F4}" destId="{2A9D1CAD-CEC7-447D-AE5A-72DA9768C11C}" srcOrd="1" destOrd="0" presId="urn:microsoft.com/office/officeart/2005/8/layout/cycle2"/>
    <dgm:cxn modelId="{79BF3DB8-E6C9-4DF5-8226-B32513900662}" srcId="{F782ACB2-4612-4553-92E3-6A48A4C26154}" destId="{2EBE9275-B468-4EB1-8E25-88D20111E7BA}" srcOrd="22" destOrd="0" parTransId="{8B4693AB-DA36-47D7-8ABC-9A12354AE94A}" sibTransId="{1DDDDFBA-4D76-49F6-8700-D108F438751F}"/>
    <dgm:cxn modelId="{F718ABBA-7C65-4F86-BEA7-DAD4C5EC588D}" srcId="{F782ACB2-4612-4553-92E3-6A48A4C26154}" destId="{AAACDA48-029D-447D-9AE8-BF1CB90887F8}" srcOrd="18" destOrd="0" parTransId="{C5422A07-4233-4B7D-A876-C74DE877A7F9}" sibTransId="{35443D96-6A67-478A-A544-1C8155B5F62C}"/>
    <dgm:cxn modelId="{5ADD6BBB-20A0-4078-892C-5BA802E9EEE6}" type="presOf" srcId="{D7AD315B-0060-4B2C-BA42-07A72CF0DF62}" destId="{301FE2EF-9FED-451A-9979-7EA2CEC731F6}" srcOrd="1" destOrd="0" presId="urn:microsoft.com/office/officeart/2005/8/layout/cycle2"/>
    <dgm:cxn modelId="{ABC10FBC-792E-48FE-8D0F-D88FDE87EBA4}" type="presOf" srcId="{8F63D31F-83CD-4DB9-A0F4-0D259C5817DB}" destId="{C238A059-EBCB-4E8A-9C70-350A7112246D}" srcOrd="0" destOrd="0" presId="urn:microsoft.com/office/officeart/2005/8/layout/cycle2"/>
    <dgm:cxn modelId="{EAADA3BC-EBE2-42C8-B9E0-3C38057A0A11}" srcId="{F782ACB2-4612-4553-92E3-6A48A4C26154}" destId="{59F5D80D-D394-4DA8-B1EE-BFD2C35E8698}" srcOrd="6" destOrd="0" parTransId="{F6DF53FE-CC41-4648-B644-9A13CD613414}" sibTransId="{A4FDAD97-0EA5-45C9-8762-1408CDFC1A27}"/>
    <dgm:cxn modelId="{70DA46BD-3311-4A92-951C-E89ECD28FAC8}" type="presOf" srcId="{01209924-388A-4250-B08E-117FC77350F4}" destId="{ED0F08E4-7CF4-494F-A2E4-60B90674E9D5}" srcOrd="0" destOrd="0" presId="urn:microsoft.com/office/officeart/2005/8/layout/cycle2"/>
    <dgm:cxn modelId="{84F658BE-028D-4EFF-9AFB-B1BB4A47F685}" srcId="{F782ACB2-4612-4553-92E3-6A48A4C26154}" destId="{A26368B7-1095-4A58-BFE6-7B8629CCDB76}" srcOrd="28" destOrd="0" parTransId="{F926A632-3F82-44B7-9B0C-54EDBDFB1339}" sibTransId="{69DBDE16-2128-423C-AB04-D3C2C0881A38}"/>
    <dgm:cxn modelId="{75A88DBE-5234-4387-8434-70B859ED7D39}" type="presOf" srcId="{FC636A7A-CAD8-4393-9B2E-188CE112CD10}" destId="{FFA97E59-6B24-429C-9B6D-8968FB096363}" srcOrd="1" destOrd="0" presId="urn:microsoft.com/office/officeart/2005/8/layout/cycle2"/>
    <dgm:cxn modelId="{07E62CBF-11EB-4EBF-87EA-DFBE347DAD9D}" srcId="{F782ACB2-4612-4553-92E3-6A48A4C26154}" destId="{9C07C544-A240-4FE5-8E59-C412CDCC06A5}" srcOrd="1" destOrd="0" parTransId="{01829E43-87FB-46D3-89AF-1246AED576BA}" sibTransId="{DA7FF8DD-13B0-4AAC-B0D2-E9BC2FABA4D6}"/>
    <dgm:cxn modelId="{A19B74C1-FC3B-439B-B8A0-9789F8202CC4}" type="presOf" srcId="{9C07C544-A240-4FE5-8E59-C412CDCC06A5}" destId="{FD731FF4-9760-4231-AA26-446560B181EB}" srcOrd="0" destOrd="0" presId="urn:microsoft.com/office/officeart/2005/8/layout/cycle2"/>
    <dgm:cxn modelId="{A37FC7C4-2A95-4E09-894A-D9ED50DCC11A}" type="presOf" srcId="{25DF600C-192F-49B2-930A-B89C27D1471E}" destId="{8D184F9F-78A9-45D9-9804-0F8032DE26A6}" srcOrd="0" destOrd="0" presId="urn:microsoft.com/office/officeart/2005/8/layout/cycle2"/>
    <dgm:cxn modelId="{A61335C6-83C9-40B2-B635-638704B41FB6}" srcId="{F782ACB2-4612-4553-92E3-6A48A4C26154}" destId="{19319B2C-5BDC-4EB3-A674-97A1478B545E}" srcOrd="44" destOrd="0" parTransId="{F553D456-F731-4D3A-B46D-F817CB7F5851}" sibTransId="{B2ADDBB6-F258-45A2-8853-0F7137E8E7A9}"/>
    <dgm:cxn modelId="{FF9242C9-C5E7-46DE-8C0D-41DAA257E753}" type="presOf" srcId="{9E68FA1B-32E4-4D3A-BDA9-F245DF7037EF}" destId="{24192AE1-AC5A-408F-93E2-35778550FA02}" srcOrd="0" destOrd="0" presId="urn:microsoft.com/office/officeart/2005/8/layout/cycle2"/>
    <dgm:cxn modelId="{A45FA6CA-BF67-4968-BA2C-A3E181681DEA}" srcId="{F782ACB2-4612-4553-92E3-6A48A4C26154}" destId="{BCD4B6D1-2E17-4359-A953-212A9B519E85}" srcOrd="8" destOrd="0" parTransId="{A72804B9-8062-4016-90E8-F9C7DC654C15}" sibTransId="{EAE485E3-A2DC-422A-B964-163E72C7D527}"/>
    <dgm:cxn modelId="{5B2042CC-6750-4916-9931-CC576489EAC0}" type="presOf" srcId="{A26368B7-1095-4A58-BFE6-7B8629CCDB76}" destId="{9DEC7CBC-8051-4551-94AA-2377EFF8A353}" srcOrd="0" destOrd="0" presId="urn:microsoft.com/office/officeart/2005/8/layout/cycle2"/>
    <dgm:cxn modelId="{E98D1ECE-4138-49BD-B74E-BC354F00D8B2}" type="presOf" srcId="{EC22FD24-55FA-470B-A11F-A2C02811CC71}" destId="{5B2B383F-D5E0-430F-AB46-55791D14B3FB}" srcOrd="1" destOrd="0" presId="urn:microsoft.com/office/officeart/2005/8/layout/cycle2"/>
    <dgm:cxn modelId="{8A122CCE-2659-425F-A9CA-F55CBE733EE2}" srcId="{F782ACB2-4612-4553-92E3-6A48A4C26154}" destId="{5D2C154A-692A-44E2-A041-B9F19C43FEF2}" srcOrd="2" destOrd="0" parTransId="{794CA92E-A13F-4F43-B270-B021D0F5EB93}" sibTransId="{1A0C354F-E76C-464E-99A7-D2B04C140783}"/>
    <dgm:cxn modelId="{7C3A20D0-EDC6-4F58-9F16-BB7904E3595C}" type="presOf" srcId="{32DCDF77-CF91-44D2-A631-ECBBA96CD7C1}" destId="{891FE5C2-884F-48D0-BE0D-753E9CA204D3}" srcOrd="0" destOrd="0" presId="urn:microsoft.com/office/officeart/2005/8/layout/cycle2"/>
    <dgm:cxn modelId="{E58671D0-94DF-47E4-A7CF-8A2EE6068907}" type="presOf" srcId="{A4F909E9-C1CF-4770-B928-FEF6E41B5333}" destId="{212C9A88-24C2-4EF4-87D7-A81CF4BE3FA0}" srcOrd="0" destOrd="0" presId="urn:microsoft.com/office/officeart/2005/8/layout/cycle2"/>
    <dgm:cxn modelId="{460769D1-DB0A-49A3-802E-D709B2DEF410}" type="presOf" srcId="{4391FAD7-E5E1-4ADD-BABB-49D666A6C4A7}" destId="{B297DBDA-41C8-403B-A287-2DE0B2B2F734}" srcOrd="0" destOrd="0" presId="urn:microsoft.com/office/officeart/2005/8/layout/cycle2"/>
    <dgm:cxn modelId="{3B1454D3-03CC-4DC6-855B-BE914156AA97}" type="presOf" srcId="{4E475F1B-56A2-420F-8D83-9A7AC5B9161D}" destId="{E231C36B-28CA-4A1A-A65A-7FC8C917C670}" srcOrd="0" destOrd="0" presId="urn:microsoft.com/office/officeart/2005/8/layout/cycle2"/>
    <dgm:cxn modelId="{EE2AC2D3-0B41-4E3F-92BE-FA056D148276}" type="presOf" srcId="{59D5850F-42D1-4509-9BFE-77DA75D32FAC}" destId="{F6AE7F32-FC05-4DDA-BB7B-30B31779479C}" srcOrd="0" destOrd="0" presId="urn:microsoft.com/office/officeart/2005/8/layout/cycle2"/>
    <dgm:cxn modelId="{E8CBCBD3-5C09-4439-A03A-A1EDA0C635E6}" type="presOf" srcId="{59F6F98C-7F28-44B6-AA26-C56ABFEA206B}" destId="{3A6E871C-7643-432C-BA91-2EA3E7F745CE}" srcOrd="1" destOrd="0" presId="urn:microsoft.com/office/officeart/2005/8/layout/cycle2"/>
    <dgm:cxn modelId="{9681EDD4-DACB-4326-A502-9C4EF7048F91}" type="presOf" srcId="{ED3E6817-CA99-4A92-9672-7767C60D3AFC}" destId="{CDE86F57-8E75-4885-99A7-4D78278841E9}" srcOrd="0" destOrd="0" presId="urn:microsoft.com/office/officeart/2005/8/layout/cycle2"/>
    <dgm:cxn modelId="{5A20ECD5-D430-49DF-B55D-373C83FA48E6}" type="presOf" srcId="{F001FD18-B1D7-4F34-A7E1-10B3A14FEF0D}" destId="{FA3F2989-2837-4DF6-B22E-22C68B74BA10}" srcOrd="0" destOrd="0" presId="urn:microsoft.com/office/officeart/2005/8/layout/cycle2"/>
    <dgm:cxn modelId="{80FEFDD5-03FD-4896-B6C0-AD84D47BA53A}" type="presOf" srcId="{5788DBF4-34B6-4C26-980E-7062BBC88091}" destId="{53824D7C-69E9-40B6-AD94-E66D57E17024}" srcOrd="0" destOrd="0" presId="urn:microsoft.com/office/officeart/2005/8/layout/cycle2"/>
    <dgm:cxn modelId="{7A77BED8-0E1D-45F6-9865-5715EF6FB1BA}" srcId="{F782ACB2-4612-4553-92E3-6A48A4C26154}" destId="{9767C2C5-7A9B-4BF9-AEDC-08BB61E68CEC}" srcOrd="4" destOrd="0" parTransId="{94D864BB-0337-46E0-936D-BDFF24969167}" sibTransId="{5DE56BE3-5DC5-48D1-BB0A-6EB62A83E2E3}"/>
    <dgm:cxn modelId="{1217EFD9-8177-4B88-AB75-715631FB4D4A}" type="presOf" srcId="{BAC2B8D5-2C5B-4AE8-BBDD-D8E76DCD8C2E}" destId="{5B2F39AC-1722-4B2A-8F41-3B9574CC55A3}" srcOrd="1" destOrd="0" presId="urn:microsoft.com/office/officeart/2005/8/layout/cycle2"/>
    <dgm:cxn modelId="{9EA9ACDA-04BC-4C3E-8DD7-C71FD1514852}" type="presOf" srcId="{E7380703-8E28-4A7A-8627-0A55F51FBAA5}" destId="{B6E66B79-90CB-4030-B64C-AB9E1EA67583}" srcOrd="1" destOrd="0" presId="urn:microsoft.com/office/officeart/2005/8/layout/cycle2"/>
    <dgm:cxn modelId="{2B1FD8DA-568C-4E3E-8F87-09C87623F6FC}" srcId="{F782ACB2-4612-4553-92E3-6A48A4C26154}" destId="{8F63D31F-83CD-4DB9-A0F4-0D259C5817DB}" srcOrd="13" destOrd="0" parTransId="{62CF8A98-F58E-4911-89F5-912F4D8957CE}" sibTransId="{A4F909E9-C1CF-4770-B928-FEF6E41B5333}"/>
    <dgm:cxn modelId="{6447FFDA-9F74-4C40-BE97-6647DEB45881}" type="presOf" srcId="{EC22FD24-55FA-470B-A11F-A2C02811CC71}" destId="{8125F9B4-021E-44DC-9D64-8AE485A44537}" srcOrd="0" destOrd="0" presId="urn:microsoft.com/office/officeart/2005/8/layout/cycle2"/>
    <dgm:cxn modelId="{1C84A7DC-A90B-4DF8-AC32-734F4ACA5AA7}" type="presOf" srcId="{873D13AE-B310-4B50-82C5-564D626D2011}" destId="{2F327EB4-0D8B-437E-BB14-A326EA173FCC}" srcOrd="0" destOrd="0" presId="urn:microsoft.com/office/officeart/2005/8/layout/cycle2"/>
    <dgm:cxn modelId="{50C3B0DD-D8EB-4C23-9778-ECF595050BEE}" type="presOf" srcId="{A4C54538-F7D4-4311-A51D-4E2F34EA916C}" destId="{4EAD0336-A742-42BA-B616-A9F9B8CECAB9}" srcOrd="1" destOrd="0" presId="urn:microsoft.com/office/officeart/2005/8/layout/cycle2"/>
    <dgm:cxn modelId="{FCC95DE0-CF30-4C87-BD3D-9E4D02D631FF}" type="presOf" srcId="{FC636A7A-CAD8-4393-9B2E-188CE112CD10}" destId="{ADC3AC42-E194-4C29-8A28-ABEC2168A2B9}" srcOrd="0" destOrd="0" presId="urn:microsoft.com/office/officeart/2005/8/layout/cycle2"/>
    <dgm:cxn modelId="{BD31B5E0-2FD1-4CFE-A24F-CEE1BD03ED82}" type="presOf" srcId="{68C3C81B-18E8-41C4-BFC6-2C443E6EE655}" destId="{475F5446-5D8A-42DC-B2B6-79D834AEB429}" srcOrd="1" destOrd="0" presId="urn:microsoft.com/office/officeart/2005/8/layout/cycle2"/>
    <dgm:cxn modelId="{F7F36EE1-F863-4F10-96BD-A39912C63F6D}" type="presOf" srcId="{B2ADDBB6-F258-45A2-8853-0F7137E8E7A9}" destId="{5BF8D29C-B7EB-4E6D-8F09-412E3D4E06C9}" srcOrd="1" destOrd="0" presId="urn:microsoft.com/office/officeart/2005/8/layout/cycle2"/>
    <dgm:cxn modelId="{51FFA0E3-9F66-4AD0-A8CB-0838081429CE}" type="presOf" srcId="{2B529A43-2363-4B46-911E-9D0EF25B4F36}" destId="{DFB70AE1-87B4-46C7-811D-3E9A3D4D6EC9}" srcOrd="1" destOrd="0" presId="urn:microsoft.com/office/officeart/2005/8/layout/cycle2"/>
    <dgm:cxn modelId="{B526A3E3-5EE5-4958-8DFF-EAB407CD60B0}" type="presOf" srcId="{901D3EC9-C2CB-4B80-BFE1-3F4CF8FDB584}" destId="{2175C402-001B-40BA-8C7B-63F19533545A}" srcOrd="1" destOrd="0" presId="urn:microsoft.com/office/officeart/2005/8/layout/cycle2"/>
    <dgm:cxn modelId="{A9D339E4-3F55-49D8-B646-59E12260FD2F}" type="presOf" srcId="{897CAD2D-F73B-470D-B77D-BCB32DA560D4}" destId="{CAB56CDA-741F-426D-8FE0-AE118C809475}" srcOrd="0" destOrd="0" presId="urn:microsoft.com/office/officeart/2005/8/layout/cycle2"/>
    <dgm:cxn modelId="{F43EF6E4-9625-4B08-AC66-0C7DF41D7788}" type="presOf" srcId="{8AE02D32-89F4-4BA1-BFB8-062B90AF7C26}" destId="{E212FFF4-9223-45FB-8A97-08FC78EC227F}" srcOrd="0" destOrd="0" presId="urn:microsoft.com/office/officeart/2005/8/layout/cycle2"/>
    <dgm:cxn modelId="{21DD64E6-C13D-4A95-9F36-FE5D9C663171}" type="presOf" srcId="{2B571596-2306-4648-89E7-BD54FEF25627}" destId="{2B64C12D-7C38-4E3C-BB67-21E0181FD51F}" srcOrd="1" destOrd="0" presId="urn:microsoft.com/office/officeart/2005/8/layout/cycle2"/>
    <dgm:cxn modelId="{6E02A8E6-BAB8-4C08-9B15-2F65C2724BC5}" type="presOf" srcId="{A4C54538-F7D4-4311-A51D-4E2F34EA916C}" destId="{BDE13CD6-B50F-44ED-BD83-729ED5971995}" srcOrd="0" destOrd="0" presId="urn:microsoft.com/office/officeart/2005/8/layout/cycle2"/>
    <dgm:cxn modelId="{6020CAE6-E682-4263-87D3-3757BDA5C5BB}" srcId="{F782ACB2-4612-4553-92E3-6A48A4C26154}" destId="{ED3E6817-CA99-4A92-9672-7767C60D3AFC}" srcOrd="27" destOrd="0" parTransId="{570B50CE-5E5F-492C-A6CE-FAA86B61FEE6}" sibTransId="{74E4A9B3-3139-47CD-AD62-A42D0EB3995C}"/>
    <dgm:cxn modelId="{E1BC1BE7-03C8-4BE2-88EC-BD8EAFC807A5}" type="presOf" srcId="{3ACAB2F6-3910-4D69-8736-C9991D30DB30}" destId="{18FB9004-C9DF-4463-A990-CE6AADD19A9A}" srcOrd="1" destOrd="0" presId="urn:microsoft.com/office/officeart/2005/8/layout/cycle2"/>
    <dgm:cxn modelId="{700F92E9-0CAB-49C7-BAE0-B59512DE14D2}" type="presOf" srcId="{B5C9AB9C-C866-47C2-B79F-DC6148AB2159}" destId="{DD733C23-EA87-4BF0-821E-87250C1EEDBA}" srcOrd="1" destOrd="0" presId="urn:microsoft.com/office/officeart/2005/8/layout/cycle2"/>
    <dgm:cxn modelId="{8C1393EB-7C40-4A3F-8983-32301D23EE24}" type="presOf" srcId="{57830796-B9E1-440E-A924-530949252A0A}" destId="{09497094-52B8-416E-9902-37FB4C94E7F2}" srcOrd="0" destOrd="0" presId="urn:microsoft.com/office/officeart/2005/8/layout/cycle2"/>
    <dgm:cxn modelId="{3A83C7EB-E108-4DFE-B9C2-A1FAE1B909F2}" srcId="{F782ACB2-4612-4553-92E3-6A48A4C26154}" destId="{9A1F1B22-1A75-4833-B4FC-5FEA5518B765}" srcOrd="0" destOrd="0" parTransId="{C224EADF-C870-40FB-9644-9EC71AA9F6DE}" sibTransId="{32453084-7F49-49B4-89FA-E306CC4C9552}"/>
    <dgm:cxn modelId="{688803ED-86E7-4905-B4BA-6F1E217CA05E}" type="presOf" srcId="{1BCBAE4C-8C90-4307-A8B1-A7F25B803D11}" destId="{38A7A843-117D-4A8F-B652-3F637D1BA054}" srcOrd="0" destOrd="0" presId="urn:microsoft.com/office/officeart/2005/8/layout/cycle2"/>
    <dgm:cxn modelId="{76C1B9EF-4799-4DC4-A2A0-CBD847A31FA6}" type="presOf" srcId="{32453084-7F49-49B4-89FA-E306CC4C9552}" destId="{218F701D-8780-41D0-BCC2-CE1F9EE4B4A8}" srcOrd="1" destOrd="0" presId="urn:microsoft.com/office/officeart/2005/8/layout/cycle2"/>
    <dgm:cxn modelId="{7D7BC0F1-AD7E-4ECB-B6FB-5E9714A57D11}" type="presOf" srcId="{32453084-7F49-49B4-89FA-E306CC4C9552}" destId="{4B717A0F-8771-4A45-B6AA-FD732A724C9E}" srcOrd="0" destOrd="0" presId="urn:microsoft.com/office/officeart/2005/8/layout/cycle2"/>
    <dgm:cxn modelId="{98E4F0F1-2581-4C28-AA63-A24B0B0CA57F}" type="presOf" srcId="{901D3EC9-C2CB-4B80-BFE1-3F4CF8FDB584}" destId="{CBD13A52-164D-4181-A713-C4AFB6DAEA44}" srcOrd="0" destOrd="0" presId="urn:microsoft.com/office/officeart/2005/8/layout/cycle2"/>
    <dgm:cxn modelId="{D2D111F2-C998-4DE0-A20C-1ED8C30088AA}" type="presOf" srcId="{5F2EF8CF-431B-45E9-8F94-2DA9BB4297A8}" destId="{3B7728B1-9C76-43A6-8828-2FFE1A19CD4E}" srcOrd="0" destOrd="0" presId="urn:microsoft.com/office/officeart/2005/8/layout/cycle2"/>
    <dgm:cxn modelId="{929177F2-6EC1-43DD-AD66-997976C12EAE}" type="presOf" srcId="{69B5AF83-9CA8-4331-BB93-A02B0A37E7C4}" destId="{7FBA136C-815F-4FB3-A797-A7F155D00FEA}" srcOrd="0" destOrd="0" presId="urn:microsoft.com/office/officeart/2005/8/layout/cycle2"/>
    <dgm:cxn modelId="{8FFFB7F3-F4A4-4690-A376-F534EE93B76F}" type="presOf" srcId="{312A5487-8CD4-49FA-9CB2-6003233688EF}" destId="{FB762D63-E97E-4D71-BE53-DE8DBC2C1724}" srcOrd="0" destOrd="0" presId="urn:microsoft.com/office/officeart/2005/8/layout/cycle2"/>
    <dgm:cxn modelId="{895CA2F4-FAD7-443B-BF44-A48732E340A2}" type="presOf" srcId="{A4FDAD97-0EA5-45C9-8762-1408CDFC1A27}" destId="{DCCECA40-1E8E-4612-B823-692DCCBD1EA3}" srcOrd="1" destOrd="0" presId="urn:microsoft.com/office/officeart/2005/8/layout/cycle2"/>
    <dgm:cxn modelId="{12C38EF6-A2D9-4441-B7C7-2AD0408D165E}" srcId="{F782ACB2-4612-4553-92E3-6A48A4C26154}" destId="{E5184F2B-2C20-4D33-94A8-E6B381F2AA89}" srcOrd="43" destOrd="0" parTransId="{EA072171-E1D3-42D9-90FB-F6BF8A9DC275}" sibTransId="{CA1064A9-8743-41E2-AE44-DEDB5E26EACD}"/>
    <dgm:cxn modelId="{0415B3F7-A43C-4855-92AA-A9675478B939}" type="presOf" srcId="{BA244016-B941-46B9-B2A4-AA50A300C9B1}" destId="{54435782-E9E7-4F85-8EE9-B762378628C5}" srcOrd="0" destOrd="0" presId="urn:microsoft.com/office/officeart/2005/8/layout/cycle2"/>
    <dgm:cxn modelId="{2279B4F7-A813-48F1-B25C-3EB48AA1A394}" type="presOf" srcId="{EAE485E3-A2DC-422A-B964-163E72C7D527}" destId="{6C5B256C-6505-4283-9CD0-6230D6E52DC7}" srcOrd="1" destOrd="0" presId="urn:microsoft.com/office/officeart/2005/8/layout/cycle2"/>
    <dgm:cxn modelId="{2E4A59F8-4858-4321-B26C-379298664746}" srcId="{F782ACB2-4612-4553-92E3-6A48A4C26154}" destId="{57830796-B9E1-440E-A924-530949252A0A}" srcOrd="9" destOrd="0" parTransId="{2970FDF5-07A3-4B2A-9F1E-E547137C5FF2}" sibTransId="{672359C6-6889-48DE-9B06-BCF13E50CF81}"/>
    <dgm:cxn modelId="{E103EBF9-054F-493D-8EA4-0CA7B5F62030}" type="presOf" srcId="{CA72D8A3-9D41-4F98-98F7-F56B1CBA674F}" destId="{EDD308D6-556F-4E65-A02C-12C45C150755}" srcOrd="0" destOrd="0" presId="urn:microsoft.com/office/officeart/2005/8/layout/cycle2"/>
    <dgm:cxn modelId="{E54760FC-E0A9-40E6-A876-670B87F0DE46}" type="presOf" srcId="{64CB26BA-1509-422C-B1F7-93A921D3337E}" destId="{C56F56FD-84C6-4D21-967A-719399DE2081}" srcOrd="0" destOrd="0" presId="urn:microsoft.com/office/officeart/2005/8/layout/cycle2"/>
    <dgm:cxn modelId="{3FBFFAFD-E12E-4804-880B-4EA04E843116}" type="presOf" srcId="{39148D83-4879-4E9B-AE84-10D20CF147C3}" destId="{EB66E90A-B112-40E2-B773-B1A59659C6EB}" srcOrd="0" destOrd="0" presId="urn:microsoft.com/office/officeart/2005/8/layout/cycle2"/>
    <dgm:cxn modelId="{26F03CFE-664C-46CE-9EC9-4D9EAEAA23F5}" srcId="{F782ACB2-4612-4553-92E3-6A48A4C26154}" destId="{1BCBAE4C-8C90-4307-A8B1-A7F25B803D11}" srcOrd="11" destOrd="0" parTransId="{BDE3C914-1C3F-4AE1-8A4A-0399F6859853}" sibTransId="{9E68FA1B-32E4-4D3A-BDA9-F245DF7037EF}"/>
    <dgm:cxn modelId="{E42D6EFE-C378-403E-85FD-F1C9971DDFCA}" type="presOf" srcId="{B5C9AB9C-C866-47C2-B79F-DC6148AB2159}" destId="{6CB910F7-627A-416A-9AE0-0E9818681229}" srcOrd="0" destOrd="0" presId="urn:microsoft.com/office/officeart/2005/8/layout/cycle2"/>
    <dgm:cxn modelId="{A0B93CFF-C341-499F-924F-15A318ABCBE8}" type="presOf" srcId="{39815DA4-6D5A-4ECF-8C2C-C40A2BB0DBA6}" destId="{4DDD9E11-A1D1-4D9F-87CF-21775FA03FD4}" srcOrd="0" destOrd="0" presId="urn:microsoft.com/office/officeart/2005/8/layout/cycle2"/>
    <dgm:cxn modelId="{71FD6135-2B4F-4DB6-B263-BA3FDECE6CC1}" type="presParOf" srcId="{579EF5EA-2842-4ADF-99C3-1421009C0FB3}" destId="{E2BDA289-9E7F-43D2-8E8A-C602380955F6}" srcOrd="0" destOrd="0" presId="urn:microsoft.com/office/officeart/2005/8/layout/cycle2"/>
    <dgm:cxn modelId="{FD3654EA-8088-4D43-B4AD-0CD849393F1E}" type="presParOf" srcId="{579EF5EA-2842-4ADF-99C3-1421009C0FB3}" destId="{4B717A0F-8771-4A45-B6AA-FD732A724C9E}" srcOrd="1" destOrd="0" presId="urn:microsoft.com/office/officeart/2005/8/layout/cycle2"/>
    <dgm:cxn modelId="{78873130-B976-46C7-B4C0-FB8776191007}" type="presParOf" srcId="{4B717A0F-8771-4A45-B6AA-FD732A724C9E}" destId="{218F701D-8780-41D0-BCC2-CE1F9EE4B4A8}" srcOrd="0" destOrd="0" presId="urn:microsoft.com/office/officeart/2005/8/layout/cycle2"/>
    <dgm:cxn modelId="{B76B03A3-BA2D-4BAE-9C40-094C7134F800}" type="presParOf" srcId="{579EF5EA-2842-4ADF-99C3-1421009C0FB3}" destId="{FD731FF4-9760-4231-AA26-446560B181EB}" srcOrd="2" destOrd="0" presId="urn:microsoft.com/office/officeart/2005/8/layout/cycle2"/>
    <dgm:cxn modelId="{C9B55380-CEA3-4456-B2C2-12E2274C13B0}" type="presParOf" srcId="{579EF5EA-2842-4ADF-99C3-1421009C0FB3}" destId="{A6A09441-8928-4DD4-965E-ACD6B5489F63}" srcOrd="3" destOrd="0" presId="urn:microsoft.com/office/officeart/2005/8/layout/cycle2"/>
    <dgm:cxn modelId="{35F53D49-283F-455C-B68B-42A8B14292A7}" type="presParOf" srcId="{A6A09441-8928-4DD4-965E-ACD6B5489F63}" destId="{C46B9099-149F-4D79-B1D7-B378097F05F4}" srcOrd="0" destOrd="0" presId="urn:microsoft.com/office/officeart/2005/8/layout/cycle2"/>
    <dgm:cxn modelId="{07F0451C-BB15-485C-9760-8A5391CF3A15}" type="presParOf" srcId="{579EF5EA-2842-4ADF-99C3-1421009C0FB3}" destId="{5A44537F-E502-484A-B54C-161A75387D52}" srcOrd="4" destOrd="0" presId="urn:microsoft.com/office/officeart/2005/8/layout/cycle2"/>
    <dgm:cxn modelId="{DB843338-E138-44E7-A29F-7607FF2A7371}" type="presParOf" srcId="{579EF5EA-2842-4ADF-99C3-1421009C0FB3}" destId="{BCCD1735-3374-4721-BEF9-11CCD9A2DD48}" srcOrd="5" destOrd="0" presId="urn:microsoft.com/office/officeart/2005/8/layout/cycle2"/>
    <dgm:cxn modelId="{2ADBE32A-6BA2-4EB0-9874-95A15663ABD1}" type="presParOf" srcId="{BCCD1735-3374-4721-BEF9-11CCD9A2DD48}" destId="{5207087E-FC7B-4DE7-941A-D0D7D77D43CA}" srcOrd="0" destOrd="0" presId="urn:microsoft.com/office/officeart/2005/8/layout/cycle2"/>
    <dgm:cxn modelId="{8C25EB32-76EF-4941-87E3-FECBBFBF6429}" type="presParOf" srcId="{579EF5EA-2842-4ADF-99C3-1421009C0FB3}" destId="{B0608ED5-E7DC-4C39-8859-B8C85F521F9C}" srcOrd="6" destOrd="0" presId="urn:microsoft.com/office/officeart/2005/8/layout/cycle2"/>
    <dgm:cxn modelId="{79D9334A-C549-4AE8-9C40-D12994606F68}" type="presParOf" srcId="{579EF5EA-2842-4ADF-99C3-1421009C0FB3}" destId="{E212FFF4-9223-45FB-8A97-08FC78EC227F}" srcOrd="7" destOrd="0" presId="urn:microsoft.com/office/officeart/2005/8/layout/cycle2"/>
    <dgm:cxn modelId="{C8F91834-115E-4694-8394-B8AB9FBC91BA}" type="presParOf" srcId="{E212FFF4-9223-45FB-8A97-08FC78EC227F}" destId="{1FA59E5A-50A4-47E4-96D2-6EF9AAAC1164}" srcOrd="0" destOrd="0" presId="urn:microsoft.com/office/officeart/2005/8/layout/cycle2"/>
    <dgm:cxn modelId="{B6AB7257-67A4-42D4-BC40-F84E95B8488C}" type="presParOf" srcId="{579EF5EA-2842-4ADF-99C3-1421009C0FB3}" destId="{3B48658E-4174-41EC-ADC5-04F09B98E8AE}" srcOrd="8" destOrd="0" presId="urn:microsoft.com/office/officeart/2005/8/layout/cycle2"/>
    <dgm:cxn modelId="{EBC97CC4-CDCF-45CB-A995-6264820C538E}" type="presParOf" srcId="{579EF5EA-2842-4ADF-99C3-1421009C0FB3}" destId="{7E28017C-69F1-4CCF-A6D7-885616A2628E}" srcOrd="9" destOrd="0" presId="urn:microsoft.com/office/officeart/2005/8/layout/cycle2"/>
    <dgm:cxn modelId="{0B707CA0-A675-4107-9399-1D36A3151BFC}" type="presParOf" srcId="{7E28017C-69F1-4CCF-A6D7-885616A2628E}" destId="{DEE6E533-E546-47B9-9D29-1053972B7A59}" srcOrd="0" destOrd="0" presId="urn:microsoft.com/office/officeart/2005/8/layout/cycle2"/>
    <dgm:cxn modelId="{155EB27A-AF6E-4EBB-BE34-E42861007EFC}" type="presParOf" srcId="{579EF5EA-2842-4ADF-99C3-1421009C0FB3}" destId="{4B6FF1D5-139C-4A9E-BE2A-C9C2976A9B90}" srcOrd="10" destOrd="0" presId="urn:microsoft.com/office/officeart/2005/8/layout/cycle2"/>
    <dgm:cxn modelId="{55CE9A77-71B3-4863-8212-50C109E5FB45}" type="presParOf" srcId="{579EF5EA-2842-4ADF-99C3-1421009C0FB3}" destId="{E231C36B-28CA-4A1A-A65A-7FC8C917C670}" srcOrd="11" destOrd="0" presId="urn:microsoft.com/office/officeart/2005/8/layout/cycle2"/>
    <dgm:cxn modelId="{CD797D4F-4E1B-46A3-A731-4DB452962D43}" type="presParOf" srcId="{E231C36B-28CA-4A1A-A65A-7FC8C917C670}" destId="{0F935747-2475-4B54-A4BD-D00DA4235B83}" srcOrd="0" destOrd="0" presId="urn:microsoft.com/office/officeart/2005/8/layout/cycle2"/>
    <dgm:cxn modelId="{91278A28-88D1-47D2-B210-032EF9637192}" type="presParOf" srcId="{579EF5EA-2842-4ADF-99C3-1421009C0FB3}" destId="{5955EC28-6A5B-4854-97FD-56BF004F7A93}" srcOrd="12" destOrd="0" presId="urn:microsoft.com/office/officeart/2005/8/layout/cycle2"/>
    <dgm:cxn modelId="{978C0EB1-FB0E-43D4-8F76-1213B1327B6F}" type="presParOf" srcId="{579EF5EA-2842-4ADF-99C3-1421009C0FB3}" destId="{7418C013-9F65-49B4-8AB4-02A8A7E8B2B1}" srcOrd="13" destOrd="0" presId="urn:microsoft.com/office/officeart/2005/8/layout/cycle2"/>
    <dgm:cxn modelId="{F36332D4-51A0-41AC-9B19-592737C15E94}" type="presParOf" srcId="{7418C013-9F65-49B4-8AB4-02A8A7E8B2B1}" destId="{DCCECA40-1E8E-4612-B823-692DCCBD1EA3}" srcOrd="0" destOrd="0" presId="urn:microsoft.com/office/officeart/2005/8/layout/cycle2"/>
    <dgm:cxn modelId="{44A6220E-5E41-43DB-9325-FC8837836F22}" type="presParOf" srcId="{579EF5EA-2842-4ADF-99C3-1421009C0FB3}" destId="{C8C314CB-BC52-4B5D-9A9E-2549904458B0}" srcOrd="14" destOrd="0" presId="urn:microsoft.com/office/officeart/2005/8/layout/cycle2"/>
    <dgm:cxn modelId="{12742DCC-694A-450C-8EE2-5ED8D53CEEB3}" type="presParOf" srcId="{579EF5EA-2842-4ADF-99C3-1421009C0FB3}" destId="{8D184F9F-78A9-45D9-9804-0F8032DE26A6}" srcOrd="15" destOrd="0" presId="urn:microsoft.com/office/officeart/2005/8/layout/cycle2"/>
    <dgm:cxn modelId="{D25E1771-2F85-4B2A-B39D-8D6B88F0B663}" type="presParOf" srcId="{8D184F9F-78A9-45D9-9804-0F8032DE26A6}" destId="{C8C1E075-9C61-4E77-BBAB-A2307E2F9662}" srcOrd="0" destOrd="0" presId="urn:microsoft.com/office/officeart/2005/8/layout/cycle2"/>
    <dgm:cxn modelId="{4A77611E-15F9-4867-80C2-4006E9C7F198}" type="presParOf" srcId="{579EF5EA-2842-4ADF-99C3-1421009C0FB3}" destId="{18E08B15-C0D9-4DCD-9841-29CB326A1D96}" srcOrd="16" destOrd="0" presId="urn:microsoft.com/office/officeart/2005/8/layout/cycle2"/>
    <dgm:cxn modelId="{D6644A41-1646-4F6A-AD0B-1691DC942F1D}" type="presParOf" srcId="{579EF5EA-2842-4ADF-99C3-1421009C0FB3}" destId="{7D136A40-4E7A-4E9A-9C18-C15FEB3E9255}" srcOrd="17" destOrd="0" presId="urn:microsoft.com/office/officeart/2005/8/layout/cycle2"/>
    <dgm:cxn modelId="{76AA2F46-FAE4-4A4A-89BE-D16A23E36B1C}" type="presParOf" srcId="{7D136A40-4E7A-4E9A-9C18-C15FEB3E9255}" destId="{6C5B256C-6505-4283-9CD0-6230D6E52DC7}" srcOrd="0" destOrd="0" presId="urn:microsoft.com/office/officeart/2005/8/layout/cycle2"/>
    <dgm:cxn modelId="{90DE6082-8587-4DB5-B4BA-5DE27145F82A}" type="presParOf" srcId="{579EF5EA-2842-4ADF-99C3-1421009C0FB3}" destId="{09497094-52B8-416E-9902-37FB4C94E7F2}" srcOrd="18" destOrd="0" presId="urn:microsoft.com/office/officeart/2005/8/layout/cycle2"/>
    <dgm:cxn modelId="{212B76EF-7B83-4C9E-8D6C-0539E6369D63}" type="presParOf" srcId="{579EF5EA-2842-4ADF-99C3-1421009C0FB3}" destId="{260B842C-BA56-4835-9181-EEB1DAD49F6C}" srcOrd="19" destOrd="0" presId="urn:microsoft.com/office/officeart/2005/8/layout/cycle2"/>
    <dgm:cxn modelId="{8A0D5C11-7886-4682-9248-84B053AD6D37}" type="presParOf" srcId="{260B842C-BA56-4835-9181-EEB1DAD49F6C}" destId="{9195B8AE-7F75-4B45-A773-A3DB3F151B7F}" srcOrd="0" destOrd="0" presId="urn:microsoft.com/office/officeart/2005/8/layout/cycle2"/>
    <dgm:cxn modelId="{25320888-E65F-4C72-A12F-660AB3EE1638}" type="presParOf" srcId="{579EF5EA-2842-4ADF-99C3-1421009C0FB3}" destId="{07EB8474-810E-4E8A-BE93-02F62BBDD45D}" srcOrd="20" destOrd="0" presId="urn:microsoft.com/office/officeart/2005/8/layout/cycle2"/>
    <dgm:cxn modelId="{36C5ADA7-860E-43E3-B7A0-4E907F5F5CB3}" type="presParOf" srcId="{579EF5EA-2842-4ADF-99C3-1421009C0FB3}" destId="{ADC3AC42-E194-4C29-8A28-ABEC2168A2B9}" srcOrd="21" destOrd="0" presId="urn:microsoft.com/office/officeart/2005/8/layout/cycle2"/>
    <dgm:cxn modelId="{FBB17F05-4BA3-4072-9DFB-DFF22C9E93EF}" type="presParOf" srcId="{ADC3AC42-E194-4C29-8A28-ABEC2168A2B9}" destId="{FFA97E59-6B24-429C-9B6D-8968FB096363}" srcOrd="0" destOrd="0" presId="urn:microsoft.com/office/officeart/2005/8/layout/cycle2"/>
    <dgm:cxn modelId="{A3802D32-AAD6-47B6-8673-1ECE4AFA2905}" type="presParOf" srcId="{579EF5EA-2842-4ADF-99C3-1421009C0FB3}" destId="{38A7A843-117D-4A8F-B652-3F637D1BA054}" srcOrd="22" destOrd="0" presId="urn:microsoft.com/office/officeart/2005/8/layout/cycle2"/>
    <dgm:cxn modelId="{9BDB2CB4-E67F-4EED-A30B-BC53DFAAB62A}" type="presParOf" srcId="{579EF5EA-2842-4ADF-99C3-1421009C0FB3}" destId="{24192AE1-AC5A-408F-93E2-35778550FA02}" srcOrd="23" destOrd="0" presId="urn:microsoft.com/office/officeart/2005/8/layout/cycle2"/>
    <dgm:cxn modelId="{26626410-917D-4617-8B6E-3AA4C779F23F}" type="presParOf" srcId="{24192AE1-AC5A-408F-93E2-35778550FA02}" destId="{9DB23D75-0980-4D96-93A1-727F2883C95B}" srcOrd="0" destOrd="0" presId="urn:microsoft.com/office/officeart/2005/8/layout/cycle2"/>
    <dgm:cxn modelId="{A12C8B12-86D4-4F0F-BC3C-72C471DFFF74}" type="presParOf" srcId="{579EF5EA-2842-4ADF-99C3-1421009C0FB3}" destId="{8B74F080-8313-4728-B1E9-D87A06E9E800}" srcOrd="24" destOrd="0" presId="urn:microsoft.com/office/officeart/2005/8/layout/cycle2"/>
    <dgm:cxn modelId="{3DEA4DA1-E6DD-4C1E-B290-66BDDEBB5AAF}" type="presParOf" srcId="{579EF5EA-2842-4ADF-99C3-1421009C0FB3}" destId="{99F13AA2-4621-4753-B0A6-6FC776CD84C9}" srcOrd="25" destOrd="0" presId="urn:microsoft.com/office/officeart/2005/8/layout/cycle2"/>
    <dgm:cxn modelId="{E28D1C60-6104-4705-8111-B087FFFF85C3}" type="presParOf" srcId="{99F13AA2-4621-4753-B0A6-6FC776CD84C9}" destId="{475F5446-5D8A-42DC-B2B6-79D834AEB429}" srcOrd="0" destOrd="0" presId="urn:microsoft.com/office/officeart/2005/8/layout/cycle2"/>
    <dgm:cxn modelId="{200DC99D-7CDF-42E2-BF5C-E007244F4209}" type="presParOf" srcId="{579EF5EA-2842-4ADF-99C3-1421009C0FB3}" destId="{C238A059-EBCB-4E8A-9C70-350A7112246D}" srcOrd="26" destOrd="0" presId="urn:microsoft.com/office/officeart/2005/8/layout/cycle2"/>
    <dgm:cxn modelId="{F9A076C8-918C-4E3D-BAF0-85372DC1C01F}" type="presParOf" srcId="{579EF5EA-2842-4ADF-99C3-1421009C0FB3}" destId="{212C9A88-24C2-4EF4-87D7-A81CF4BE3FA0}" srcOrd="27" destOrd="0" presId="urn:microsoft.com/office/officeart/2005/8/layout/cycle2"/>
    <dgm:cxn modelId="{988455A3-C693-41E7-99FD-902F89371638}" type="presParOf" srcId="{212C9A88-24C2-4EF4-87D7-A81CF4BE3FA0}" destId="{6E753D97-6691-46AF-88CF-60F766A84A1F}" srcOrd="0" destOrd="0" presId="urn:microsoft.com/office/officeart/2005/8/layout/cycle2"/>
    <dgm:cxn modelId="{A81E92DB-B8A5-4A03-8774-6CAAFE263FD3}" type="presParOf" srcId="{579EF5EA-2842-4ADF-99C3-1421009C0FB3}" destId="{FA3F2989-2837-4DF6-B22E-22C68B74BA10}" srcOrd="28" destOrd="0" presId="urn:microsoft.com/office/officeart/2005/8/layout/cycle2"/>
    <dgm:cxn modelId="{5680A1F3-772B-4B02-BE25-9F5B0B117335}" type="presParOf" srcId="{579EF5EA-2842-4ADF-99C3-1421009C0FB3}" destId="{15716786-4673-40EB-986D-12C422D02B97}" srcOrd="29" destOrd="0" presId="urn:microsoft.com/office/officeart/2005/8/layout/cycle2"/>
    <dgm:cxn modelId="{44D066E9-EB37-4764-B339-804373721565}" type="presParOf" srcId="{15716786-4673-40EB-986D-12C422D02B97}" destId="{3A6E871C-7643-432C-BA91-2EA3E7F745CE}" srcOrd="0" destOrd="0" presId="urn:microsoft.com/office/officeart/2005/8/layout/cycle2"/>
    <dgm:cxn modelId="{F697BF1F-FC86-4976-9126-2E178FF01B61}" type="presParOf" srcId="{579EF5EA-2842-4ADF-99C3-1421009C0FB3}" destId="{E7F9412A-75FE-4263-8476-D8B02CF380F3}" srcOrd="30" destOrd="0" presId="urn:microsoft.com/office/officeart/2005/8/layout/cycle2"/>
    <dgm:cxn modelId="{91CAD5F8-E2C7-43D0-95EB-06468A9ECD81}" type="presParOf" srcId="{579EF5EA-2842-4ADF-99C3-1421009C0FB3}" destId="{C56F56FD-84C6-4D21-967A-719399DE2081}" srcOrd="31" destOrd="0" presId="urn:microsoft.com/office/officeart/2005/8/layout/cycle2"/>
    <dgm:cxn modelId="{EC62F497-73B1-4D2E-8C5C-73F364EA91AE}" type="presParOf" srcId="{C56F56FD-84C6-4D21-967A-719399DE2081}" destId="{87FF38F8-EEE0-4803-AB19-2605759EE272}" srcOrd="0" destOrd="0" presId="urn:microsoft.com/office/officeart/2005/8/layout/cycle2"/>
    <dgm:cxn modelId="{995A2765-80BB-44A3-8F8A-623A44308442}" type="presParOf" srcId="{579EF5EA-2842-4ADF-99C3-1421009C0FB3}" destId="{430AD93E-9CDA-40BE-8BB8-B35AB1DDED73}" srcOrd="32" destOrd="0" presId="urn:microsoft.com/office/officeart/2005/8/layout/cycle2"/>
    <dgm:cxn modelId="{EAA8FE15-8D19-4A4A-A030-773B028CE043}" type="presParOf" srcId="{579EF5EA-2842-4ADF-99C3-1421009C0FB3}" destId="{D3BDAC4B-F2DB-44A0-907D-A108463FB1C3}" srcOrd="33" destOrd="0" presId="urn:microsoft.com/office/officeart/2005/8/layout/cycle2"/>
    <dgm:cxn modelId="{D1D958F3-7B93-4834-AD2E-FB4737DEDE15}" type="presParOf" srcId="{D3BDAC4B-F2DB-44A0-907D-A108463FB1C3}" destId="{5B2F39AC-1722-4B2A-8F41-3B9574CC55A3}" srcOrd="0" destOrd="0" presId="urn:microsoft.com/office/officeart/2005/8/layout/cycle2"/>
    <dgm:cxn modelId="{C3A483F6-F69D-415F-BDB8-306FC6B0B63B}" type="presParOf" srcId="{579EF5EA-2842-4ADF-99C3-1421009C0FB3}" destId="{EB66E90A-B112-40E2-B773-B1A59659C6EB}" srcOrd="34" destOrd="0" presId="urn:microsoft.com/office/officeart/2005/8/layout/cycle2"/>
    <dgm:cxn modelId="{4B96DFAD-45DB-492E-9139-C8329EE8FFE9}" type="presParOf" srcId="{579EF5EA-2842-4ADF-99C3-1421009C0FB3}" destId="{CBD13A52-164D-4181-A713-C4AFB6DAEA44}" srcOrd="35" destOrd="0" presId="urn:microsoft.com/office/officeart/2005/8/layout/cycle2"/>
    <dgm:cxn modelId="{24EB62CF-FA5D-4D5F-A0AF-8DA0AAE6CCFE}" type="presParOf" srcId="{CBD13A52-164D-4181-A713-C4AFB6DAEA44}" destId="{2175C402-001B-40BA-8C7B-63F19533545A}" srcOrd="0" destOrd="0" presId="urn:microsoft.com/office/officeart/2005/8/layout/cycle2"/>
    <dgm:cxn modelId="{5BAC42E7-0B3E-47FF-A2BF-46C1AD1901D2}" type="presParOf" srcId="{579EF5EA-2842-4ADF-99C3-1421009C0FB3}" destId="{816E1FA3-2B38-45F9-AB8C-0EEB2788EE42}" srcOrd="36" destOrd="0" presId="urn:microsoft.com/office/officeart/2005/8/layout/cycle2"/>
    <dgm:cxn modelId="{3A224CEC-D25A-419F-8F79-E9E3B986B4A0}" type="presParOf" srcId="{579EF5EA-2842-4ADF-99C3-1421009C0FB3}" destId="{3D5573F2-E421-4699-B499-E5F129AA7C1F}" srcOrd="37" destOrd="0" presId="urn:microsoft.com/office/officeart/2005/8/layout/cycle2"/>
    <dgm:cxn modelId="{2F0E871C-C634-49BD-85AB-50D587E8A535}" type="presParOf" srcId="{3D5573F2-E421-4699-B499-E5F129AA7C1F}" destId="{561EA9DD-738C-4E13-ADB0-3CCC3950F092}" srcOrd="0" destOrd="0" presId="urn:microsoft.com/office/officeart/2005/8/layout/cycle2"/>
    <dgm:cxn modelId="{E43975CA-61FC-4E6D-831C-6A1AFF742E51}" type="presParOf" srcId="{579EF5EA-2842-4ADF-99C3-1421009C0FB3}" destId="{1791F869-F782-403E-9EEE-8485296AB1DC}" srcOrd="38" destOrd="0" presId="urn:microsoft.com/office/officeart/2005/8/layout/cycle2"/>
    <dgm:cxn modelId="{8F67873F-B980-4D49-B658-89EE25340F50}" type="presParOf" srcId="{579EF5EA-2842-4ADF-99C3-1421009C0FB3}" destId="{EDD308D6-556F-4E65-A02C-12C45C150755}" srcOrd="39" destOrd="0" presId="urn:microsoft.com/office/officeart/2005/8/layout/cycle2"/>
    <dgm:cxn modelId="{D94AC8E4-DA2A-46FA-BD1C-AF309A3AFA9D}" type="presParOf" srcId="{EDD308D6-556F-4E65-A02C-12C45C150755}" destId="{0622AEEF-FEE1-41CF-A694-BB87DF404F74}" srcOrd="0" destOrd="0" presId="urn:microsoft.com/office/officeart/2005/8/layout/cycle2"/>
    <dgm:cxn modelId="{130F1E2B-C359-4565-8CFE-764E8441F949}" type="presParOf" srcId="{579EF5EA-2842-4ADF-99C3-1421009C0FB3}" destId="{FB762D63-E97E-4D71-BE53-DE8DBC2C1724}" srcOrd="40" destOrd="0" presId="urn:microsoft.com/office/officeart/2005/8/layout/cycle2"/>
    <dgm:cxn modelId="{7AF6371E-CC0C-49A2-993B-68D7F864B796}" type="presParOf" srcId="{579EF5EA-2842-4ADF-99C3-1421009C0FB3}" destId="{EC905E59-477F-4D62-B2EE-61B86BF0663B}" srcOrd="41" destOrd="0" presId="urn:microsoft.com/office/officeart/2005/8/layout/cycle2"/>
    <dgm:cxn modelId="{CC7B8E5A-81B8-4705-BBA4-835A2C89E205}" type="presParOf" srcId="{EC905E59-477F-4D62-B2EE-61B86BF0663B}" destId="{0C7C01B0-8BE9-4115-9C55-5F785CB9F95D}" srcOrd="0" destOrd="0" presId="urn:microsoft.com/office/officeart/2005/8/layout/cycle2"/>
    <dgm:cxn modelId="{882C1E6C-29DF-457F-B650-C6C7562DF56D}" type="presParOf" srcId="{579EF5EA-2842-4ADF-99C3-1421009C0FB3}" destId="{96947AF0-965B-4F9B-B692-11B522E20C19}" srcOrd="42" destOrd="0" presId="urn:microsoft.com/office/officeart/2005/8/layout/cycle2"/>
    <dgm:cxn modelId="{69854C3D-CC94-4D6D-8CC7-C56D5E42BB17}" type="presParOf" srcId="{579EF5EA-2842-4ADF-99C3-1421009C0FB3}" destId="{C5631367-2D87-4B2B-B2C5-CE6B323DF7FA}" srcOrd="43" destOrd="0" presId="urn:microsoft.com/office/officeart/2005/8/layout/cycle2"/>
    <dgm:cxn modelId="{6DE64A99-63DD-401B-BB86-6447C6BACAF4}" type="presParOf" srcId="{C5631367-2D87-4B2B-B2C5-CE6B323DF7FA}" destId="{5EB0D98E-0F20-43A6-80D5-B3B233B0809C}" srcOrd="0" destOrd="0" presId="urn:microsoft.com/office/officeart/2005/8/layout/cycle2"/>
    <dgm:cxn modelId="{F7F8CF9F-4E7A-4F0C-BA22-139583AEE85B}" type="presParOf" srcId="{579EF5EA-2842-4ADF-99C3-1421009C0FB3}" destId="{55735BFC-D4F1-4100-BCD7-BD7015A20F24}" srcOrd="44" destOrd="0" presId="urn:microsoft.com/office/officeart/2005/8/layout/cycle2"/>
    <dgm:cxn modelId="{884732D7-10ED-4DFF-90A4-0A9625F75285}" type="presParOf" srcId="{579EF5EA-2842-4ADF-99C3-1421009C0FB3}" destId="{DE861B79-D5E8-45CE-B3D7-7B4663C08343}" srcOrd="45" destOrd="0" presId="urn:microsoft.com/office/officeart/2005/8/layout/cycle2"/>
    <dgm:cxn modelId="{D489C8F3-A6B0-4514-9883-B564ED32D30F}" type="presParOf" srcId="{DE861B79-D5E8-45CE-B3D7-7B4663C08343}" destId="{580499F6-BF8C-4CF2-8E19-422B1FEA8F54}" srcOrd="0" destOrd="0" presId="urn:microsoft.com/office/officeart/2005/8/layout/cycle2"/>
    <dgm:cxn modelId="{DB4C0E6E-C00C-4D23-82C6-02F92F4A0DE5}" type="presParOf" srcId="{579EF5EA-2842-4ADF-99C3-1421009C0FB3}" destId="{B163F2E1-C224-4C1F-8BF1-B257F8DA90F1}" srcOrd="46" destOrd="0" presId="urn:microsoft.com/office/officeart/2005/8/layout/cycle2"/>
    <dgm:cxn modelId="{688BA2D7-208E-420A-9484-BCF06BA49917}" type="presParOf" srcId="{579EF5EA-2842-4ADF-99C3-1421009C0FB3}" destId="{28C21F8D-7890-436C-ABC3-A76D9C048DC6}" srcOrd="47" destOrd="0" presId="urn:microsoft.com/office/officeart/2005/8/layout/cycle2"/>
    <dgm:cxn modelId="{9476C46A-CAD3-4B14-BB96-0D45E4766CB3}" type="presParOf" srcId="{28C21F8D-7890-436C-ABC3-A76D9C048DC6}" destId="{5D40974C-DFE4-484E-A2B9-E3E4D2DEBED9}" srcOrd="0" destOrd="0" presId="urn:microsoft.com/office/officeart/2005/8/layout/cycle2"/>
    <dgm:cxn modelId="{70D85970-65CB-40AC-BD3F-71E5AD92D5C9}" type="presParOf" srcId="{579EF5EA-2842-4ADF-99C3-1421009C0FB3}" destId="{B297DBDA-41C8-403B-A287-2DE0B2B2F734}" srcOrd="48" destOrd="0" presId="urn:microsoft.com/office/officeart/2005/8/layout/cycle2"/>
    <dgm:cxn modelId="{6ABCEECC-631D-4976-AFC5-00A1142F197A}" type="presParOf" srcId="{579EF5EA-2842-4ADF-99C3-1421009C0FB3}" destId="{6CB910F7-627A-416A-9AE0-0E9818681229}" srcOrd="49" destOrd="0" presId="urn:microsoft.com/office/officeart/2005/8/layout/cycle2"/>
    <dgm:cxn modelId="{9DC764FA-151E-4956-A665-DF4703EA3F63}" type="presParOf" srcId="{6CB910F7-627A-416A-9AE0-0E9818681229}" destId="{DD733C23-EA87-4BF0-821E-87250C1EEDBA}" srcOrd="0" destOrd="0" presId="urn:microsoft.com/office/officeart/2005/8/layout/cycle2"/>
    <dgm:cxn modelId="{0D507908-AD4B-4D1B-A929-640A88F1B3C4}" type="presParOf" srcId="{579EF5EA-2842-4ADF-99C3-1421009C0FB3}" destId="{C99B1DB8-B0AD-4FE5-84DC-CD9571D15F74}" srcOrd="50" destOrd="0" presId="urn:microsoft.com/office/officeart/2005/8/layout/cycle2"/>
    <dgm:cxn modelId="{B6A8892E-403A-4519-B00E-9F3EA0DAA760}" type="presParOf" srcId="{579EF5EA-2842-4ADF-99C3-1421009C0FB3}" destId="{2EBD388A-825F-4832-8A74-827A6C7E3368}" srcOrd="51" destOrd="0" presId="urn:microsoft.com/office/officeart/2005/8/layout/cycle2"/>
    <dgm:cxn modelId="{EEBB3D98-4F33-49C0-B61C-8BEA974CB3BE}" type="presParOf" srcId="{2EBD388A-825F-4832-8A74-827A6C7E3368}" destId="{2B64C12D-7C38-4E3C-BB67-21E0181FD51F}" srcOrd="0" destOrd="0" presId="urn:microsoft.com/office/officeart/2005/8/layout/cycle2"/>
    <dgm:cxn modelId="{92741A67-FAF1-4EFE-AC03-A7A3BDE3A1C9}" type="presParOf" srcId="{579EF5EA-2842-4ADF-99C3-1421009C0FB3}" destId="{54435782-E9E7-4F85-8EE9-B762378628C5}" srcOrd="52" destOrd="0" presId="urn:microsoft.com/office/officeart/2005/8/layout/cycle2"/>
    <dgm:cxn modelId="{E6DF7B92-7BE2-4115-BBE4-0CD6CAD091CE}" type="presParOf" srcId="{579EF5EA-2842-4ADF-99C3-1421009C0FB3}" destId="{2EA5A0E0-D734-4B00-A1FA-65E8CB15031C}" srcOrd="53" destOrd="0" presId="urn:microsoft.com/office/officeart/2005/8/layout/cycle2"/>
    <dgm:cxn modelId="{ABDF0FEF-8A99-445C-BA55-CF736C732E6D}" type="presParOf" srcId="{2EA5A0E0-D734-4B00-A1FA-65E8CB15031C}" destId="{3966764B-E5F3-4CFC-A881-5984C06723CB}" srcOrd="0" destOrd="0" presId="urn:microsoft.com/office/officeart/2005/8/layout/cycle2"/>
    <dgm:cxn modelId="{B52E83AA-3E52-4263-A5CB-F6B470FE5BD0}" type="presParOf" srcId="{579EF5EA-2842-4ADF-99C3-1421009C0FB3}" destId="{CDE86F57-8E75-4885-99A7-4D78278841E9}" srcOrd="54" destOrd="0" presId="urn:microsoft.com/office/officeart/2005/8/layout/cycle2"/>
    <dgm:cxn modelId="{DAC23424-C82C-4CDC-B9D2-D51E44F29D31}" type="presParOf" srcId="{579EF5EA-2842-4ADF-99C3-1421009C0FB3}" destId="{A0769171-C666-4FF2-B3B0-56A5612FFB02}" srcOrd="55" destOrd="0" presId="urn:microsoft.com/office/officeart/2005/8/layout/cycle2"/>
    <dgm:cxn modelId="{6A4BC5C4-795C-4081-AAD3-E09E8DD8907A}" type="presParOf" srcId="{A0769171-C666-4FF2-B3B0-56A5612FFB02}" destId="{7B2C094D-5B84-400D-88A5-467C86404646}" srcOrd="0" destOrd="0" presId="urn:microsoft.com/office/officeart/2005/8/layout/cycle2"/>
    <dgm:cxn modelId="{06D02561-DDE7-442E-BE8B-A5A17BD666F6}" type="presParOf" srcId="{579EF5EA-2842-4ADF-99C3-1421009C0FB3}" destId="{9DEC7CBC-8051-4551-94AA-2377EFF8A353}" srcOrd="56" destOrd="0" presId="urn:microsoft.com/office/officeart/2005/8/layout/cycle2"/>
    <dgm:cxn modelId="{3135DB70-0E8A-4BE8-95C1-9D0B8373FE1C}" type="presParOf" srcId="{579EF5EA-2842-4ADF-99C3-1421009C0FB3}" destId="{83D03F91-A8FE-4A56-A9F0-21F8696B64A1}" srcOrd="57" destOrd="0" presId="urn:microsoft.com/office/officeart/2005/8/layout/cycle2"/>
    <dgm:cxn modelId="{4052CEAB-3620-49F9-8A34-607580972823}" type="presParOf" srcId="{83D03F91-A8FE-4A56-A9F0-21F8696B64A1}" destId="{A52815B2-9F64-4E57-9CA8-0D6C5ACB4DE9}" srcOrd="0" destOrd="0" presId="urn:microsoft.com/office/officeart/2005/8/layout/cycle2"/>
    <dgm:cxn modelId="{4FB8D6C6-E96B-4885-A232-7B33F6EC31E1}" type="presParOf" srcId="{579EF5EA-2842-4ADF-99C3-1421009C0FB3}" destId="{D9F7CAE3-C01B-4758-A92D-BE4DEABF1CC9}" srcOrd="58" destOrd="0" presId="urn:microsoft.com/office/officeart/2005/8/layout/cycle2"/>
    <dgm:cxn modelId="{F65E7D33-A24B-486C-AF30-250C46BEE385}" type="presParOf" srcId="{579EF5EA-2842-4ADF-99C3-1421009C0FB3}" destId="{6FDF4861-3D9E-4C44-8A76-CB261CA08A3D}" srcOrd="59" destOrd="0" presId="urn:microsoft.com/office/officeart/2005/8/layout/cycle2"/>
    <dgm:cxn modelId="{418678EA-57C5-4393-89CB-DFDCB90D723B}" type="presParOf" srcId="{6FDF4861-3D9E-4C44-8A76-CB261CA08A3D}" destId="{852FF442-59AB-47FA-976D-352D933D04DA}" srcOrd="0" destOrd="0" presId="urn:microsoft.com/office/officeart/2005/8/layout/cycle2"/>
    <dgm:cxn modelId="{E28AC03E-069F-4C4D-9946-1D18B009E883}" type="presParOf" srcId="{579EF5EA-2842-4ADF-99C3-1421009C0FB3}" destId="{6EBA7549-78C0-447A-A63C-4A8563F87F58}" srcOrd="60" destOrd="0" presId="urn:microsoft.com/office/officeart/2005/8/layout/cycle2"/>
    <dgm:cxn modelId="{1DD08FE3-61EF-432B-9873-4FDADE0C7787}" type="presParOf" srcId="{579EF5EA-2842-4ADF-99C3-1421009C0FB3}" destId="{F7AC09C3-F9FA-4334-9744-58F7A351FD8B}" srcOrd="61" destOrd="0" presId="urn:microsoft.com/office/officeart/2005/8/layout/cycle2"/>
    <dgm:cxn modelId="{3B44EE56-329A-4A10-9656-81D56B7B02CF}" type="presParOf" srcId="{F7AC09C3-F9FA-4334-9744-58F7A351FD8B}" destId="{301FE2EF-9FED-451A-9979-7EA2CEC731F6}" srcOrd="0" destOrd="0" presId="urn:microsoft.com/office/officeart/2005/8/layout/cycle2"/>
    <dgm:cxn modelId="{3C61D6BC-6DFD-4FD5-88C4-BCE8BA11D4FF}" type="presParOf" srcId="{579EF5EA-2842-4ADF-99C3-1421009C0FB3}" destId="{DB7E8DCC-E9E2-41AE-8FAC-BD770394B585}" srcOrd="62" destOrd="0" presId="urn:microsoft.com/office/officeart/2005/8/layout/cycle2"/>
    <dgm:cxn modelId="{6FB241C3-DEA0-44FC-9826-60B91B89A2F4}" type="presParOf" srcId="{579EF5EA-2842-4ADF-99C3-1421009C0FB3}" destId="{FC934B90-2FD7-4C78-BC82-6495CAA54F71}" srcOrd="63" destOrd="0" presId="urn:microsoft.com/office/officeart/2005/8/layout/cycle2"/>
    <dgm:cxn modelId="{69EE96FE-D012-4D5A-9068-DB49971BD6F5}" type="presParOf" srcId="{FC934B90-2FD7-4C78-BC82-6495CAA54F71}" destId="{F31A80A4-265E-4576-A76C-69F7407682D5}" srcOrd="0" destOrd="0" presId="urn:microsoft.com/office/officeart/2005/8/layout/cycle2"/>
    <dgm:cxn modelId="{5BF65CA9-96D4-43FB-BF42-1E6181BB3F13}" type="presParOf" srcId="{579EF5EA-2842-4ADF-99C3-1421009C0FB3}" destId="{7FBA136C-815F-4FB3-A797-A7F155D00FEA}" srcOrd="64" destOrd="0" presId="urn:microsoft.com/office/officeart/2005/8/layout/cycle2"/>
    <dgm:cxn modelId="{6F20A253-6D1A-4C7D-97E4-F91ED38FCCB2}" type="presParOf" srcId="{579EF5EA-2842-4ADF-99C3-1421009C0FB3}" destId="{7A5C7786-EEB7-4840-8AB2-E617DD766E4C}" srcOrd="65" destOrd="0" presId="urn:microsoft.com/office/officeart/2005/8/layout/cycle2"/>
    <dgm:cxn modelId="{3D82FB51-EE99-4AD2-AE9F-BF7C9ECBE283}" type="presParOf" srcId="{7A5C7786-EEB7-4840-8AB2-E617DD766E4C}" destId="{80DBCA40-2BA0-486C-9739-9EB1943722FB}" srcOrd="0" destOrd="0" presId="urn:microsoft.com/office/officeart/2005/8/layout/cycle2"/>
    <dgm:cxn modelId="{996941EA-55B6-455E-9FF8-A5DA63096892}" type="presParOf" srcId="{579EF5EA-2842-4ADF-99C3-1421009C0FB3}" destId="{2B3C09D0-6E4A-4698-ADBA-7CF55040E0C7}" srcOrd="66" destOrd="0" presId="urn:microsoft.com/office/officeart/2005/8/layout/cycle2"/>
    <dgm:cxn modelId="{B316CCDC-669E-4571-9493-12918161FA34}" type="presParOf" srcId="{579EF5EA-2842-4ADF-99C3-1421009C0FB3}" destId="{0B3E9032-3902-463F-B436-0798A35C9EC5}" srcOrd="67" destOrd="0" presId="urn:microsoft.com/office/officeart/2005/8/layout/cycle2"/>
    <dgm:cxn modelId="{2DAD19FD-4DAF-4392-8FCD-F4ED67371967}" type="presParOf" srcId="{0B3E9032-3902-463F-B436-0798A35C9EC5}" destId="{41C60BCC-727D-4ED3-BAEB-DB60AA9900A9}" srcOrd="0" destOrd="0" presId="urn:microsoft.com/office/officeart/2005/8/layout/cycle2"/>
    <dgm:cxn modelId="{1912562D-65F6-4DC6-8FB6-2A8FCC569052}" type="presParOf" srcId="{579EF5EA-2842-4ADF-99C3-1421009C0FB3}" destId="{C6CA034B-BB5D-4252-9DC3-E07C2CEC1942}" srcOrd="68" destOrd="0" presId="urn:microsoft.com/office/officeart/2005/8/layout/cycle2"/>
    <dgm:cxn modelId="{17FC725E-90CA-41A6-B784-8CC8BCDBE7C6}" type="presParOf" srcId="{579EF5EA-2842-4ADF-99C3-1421009C0FB3}" destId="{2F327EB4-0D8B-437E-BB14-A326EA173FCC}" srcOrd="69" destOrd="0" presId="urn:microsoft.com/office/officeart/2005/8/layout/cycle2"/>
    <dgm:cxn modelId="{C493FA99-FB52-4D78-B858-68D88B898F9D}" type="presParOf" srcId="{2F327EB4-0D8B-437E-BB14-A326EA173FCC}" destId="{8F52B59F-72EA-4EF4-A000-71393DE3DC97}" srcOrd="0" destOrd="0" presId="urn:microsoft.com/office/officeart/2005/8/layout/cycle2"/>
    <dgm:cxn modelId="{517BAE5D-CE37-4D29-8D31-05952EABE6A9}" type="presParOf" srcId="{579EF5EA-2842-4ADF-99C3-1421009C0FB3}" destId="{F6AE7F32-FC05-4DDA-BB7B-30B31779479C}" srcOrd="70" destOrd="0" presId="urn:microsoft.com/office/officeart/2005/8/layout/cycle2"/>
    <dgm:cxn modelId="{AC1FDE2E-923E-4459-B3BB-63619AAAFBCF}" type="presParOf" srcId="{579EF5EA-2842-4ADF-99C3-1421009C0FB3}" destId="{F42AD80F-3B21-49F3-AF59-01D5F6EE69F1}" srcOrd="71" destOrd="0" presId="urn:microsoft.com/office/officeart/2005/8/layout/cycle2"/>
    <dgm:cxn modelId="{83590AFC-9625-4F18-B616-DB2E92EDE408}" type="presParOf" srcId="{F42AD80F-3B21-49F3-AF59-01D5F6EE69F1}" destId="{DFB70AE1-87B4-46C7-811D-3E9A3D4D6EC9}" srcOrd="0" destOrd="0" presId="urn:microsoft.com/office/officeart/2005/8/layout/cycle2"/>
    <dgm:cxn modelId="{3B8B0752-59C1-4EE8-9DCD-3FDD5D16AAC9}" type="presParOf" srcId="{579EF5EA-2842-4ADF-99C3-1421009C0FB3}" destId="{E4F5DE49-5EAA-4300-BD85-3AA32446283C}" srcOrd="72" destOrd="0" presId="urn:microsoft.com/office/officeart/2005/8/layout/cycle2"/>
    <dgm:cxn modelId="{0ECC76CD-EEFF-4622-B856-FA49793E558D}" type="presParOf" srcId="{579EF5EA-2842-4ADF-99C3-1421009C0FB3}" destId="{57712E5B-8311-41F2-83BF-40C44B82FD56}" srcOrd="73" destOrd="0" presId="urn:microsoft.com/office/officeart/2005/8/layout/cycle2"/>
    <dgm:cxn modelId="{22D72393-5ACE-4129-A739-1C92A46CD44F}" type="presParOf" srcId="{57712E5B-8311-41F2-83BF-40C44B82FD56}" destId="{2DC22DE9-0245-4601-955D-E63A8C38947B}" srcOrd="0" destOrd="0" presId="urn:microsoft.com/office/officeart/2005/8/layout/cycle2"/>
    <dgm:cxn modelId="{AB0EE83E-AB48-4A6C-849A-E4D926F3A3C4}" type="presParOf" srcId="{579EF5EA-2842-4ADF-99C3-1421009C0FB3}" destId="{53824D7C-69E9-40B6-AD94-E66D57E17024}" srcOrd="74" destOrd="0" presId="urn:microsoft.com/office/officeart/2005/8/layout/cycle2"/>
    <dgm:cxn modelId="{576FBDA1-88AF-4B72-96BF-70CD12108DB0}" type="presParOf" srcId="{579EF5EA-2842-4ADF-99C3-1421009C0FB3}" destId="{4DDD9E11-A1D1-4D9F-87CF-21775FA03FD4}" srcOrd="75" destOrd="0" presId="urn:microsoft.com/office/officeart/2005/8/layout/cycle2"/>
    <dgm:cxn modelId="{89690507-2275-4054-BFC4-56E420EE7013}" type="presParOf" srcId="{4DDD9E11-A1D1-4D9F-87CF-21775FA03FD4}" destId="{F7742949-FB63-485F-95AF-5E8D1E6F236A}" srcOrd="0" destOrd="0" presId="urn:microsoft.com/office/officeart/2005/8/layout/cycle2"/>
    <dgm:cxn modelId="{46D737D0-CF80-475C-B749-8641A90E6A5F}" type="presParOf" srcId="{579EF5EA-2842-4ADF-99C3-1421009C0FB3}" destId="{22041FD6-89BD-4BF2-9B99-B97F36E2E1FB}" srcOrd="76" destOrd="0" presId="urn:microsoft.com/office/officeart/2005/8/layout/cycle2"/>
    <dgm:cxn modelId="{F402199A-4541-48BD-BD65-37FDE409F0E8}" type="presParOf" srcId="{579EF5EA-2842-4ADF-99C3-1421009C0FB3}" destId="{B8E405CF-5FB0-4931-A03D-9BF304E6CDDA}" srcOrd="77" destOrd="0" presId="urn:microsoft.com/office/officeart/2005/8/layout/cycle2"/>
    <dgm:cxn modelId="{3753C994-47D4-4FEB-B98C-5A84E1533E30}" type="presParOf" srcId="{B8E405CF-5FB0-4931-A03D-9BF304E6CDDA}" destId="{0C0A4302-AC90-49E1-80BE-523B58A2D864}" srcOrd="0" destOrd="0" presId="urn:microsoft.com/office/officeart/2005/8/layout/cycle2"/>
    <dgm:cxn modelId="{32C2D374-BFE5-4473-8736-393CE860FEA4}" type="presParOf" srcId="{579EF5EA-2842-4ADF-99C3-1421009C0FB3}" destId="{4346925A-37EB-4BB6-B0D1-0007EC3DF63B}" srcOrd="78" destOrd="0" presId="urn:microsoft.com/office/officeart/2005/8/layout/cycle2"/>
    <dgm:cxn modelId="{777DC766-6571-463F-B280-41B0FC9C772E}" type="presParOf" srcId="{579EF5EA-2842-4ADF-99C3-1421009C0FB3}" destId="{7A362786-920B-4FB9-A3D5-D0E741B76071}" srcOrd="79" destOrd="0" presId="urn:microsoft.com/office/officeart/2005/8/layout/cycle2"/>
    <dgm:cxn modelId="{C9FDA060-FACA-47F5-A8BB-425610FEF342}" type="presParOf" srcId="{7A362786-920B-4FB9-A3D5-D0E741B76071}" destId="{18FB9004-C9DF-4463-A990-CE6AADD19A9A}" srcOrd="0" destOrd="0" presId="urn:microsoft.com/office/officeart/2005/8/layout/cycle2"/>
    <dgm:cxn modelId="{76FDA523-F620-4259-A408-E633BEC4BE8F}" type="presParOf" srcId="{579EF5EA-2842-4ADF-99C3-1421009C0FB3}" destId="{ED0F08E4-7CF4-494F-A2E4-60B90674E9D5}" srcOrd="80" destOrd="0" presId="urn:microsoft.com/office/officeart/2005/8/layout/cycle2"/>
    <dgm:cxn modelId="{1EFB6808-597E-412E-BB9A-6E1790D7D40C}" type="presParOf" srcId="{579EF5EA-2842-4ADF-99C3-1421009C0FB3}" destId="{B8AF8AA6-EDE3-46F5-804F-BE18E9CF02E9}" srcOrd="81" destOrd="0" presId="urn:microsoft.com/office/officeart/2005/8/layout/cycle2"/>
    <dgm:cxn modelId="{B50A5075-4EE5-497B-A5E8-159C3122840B}" type="presParOf" srcId="{B8AF8AA6-EDE3-46F5-804F-BE18E9CF02E9}" destId="{2A9D1CAD-CEC7-447D-AE5A-72DA9768C11C}" srcOrd="0" destOrd="0" presId="urn:microsoft.com/office/officeart/2005/8/layout/cycle2"/>
    <dgm:cxn modelId="{C4E6FDEC-EFC7-4C20-A295-673432D03194}" type="presParOf" srcId="{579EF5EA-2842-4ADF-99C3-1421009C0FB3}" destId="{02E2D030-8BB9-48E2-859D-55F958A2D928}" srcOrd="82" destOrd="0" presId="urn:microsoft.com/office/officeart/2005/8/layout/cycle2"/>
    <dgm:cxn modelId="{7D652D5C-2733-40FD-99D6-840560A299C8}" type="presParOf" srcId="{579EF5EA-2842-4ADF-99C3-1421009C0FB3}" destId="{8125F9B4-021E-44DC-9D64-8AE485A44537}" srcOrd="83" destOrd="0" presId="urn:microsoft.com/office/officeart/2005/8/layout/cycle2"/>
    <dgm:cxn modelId="{F6A7CE10-66EF-47CC-99E0-C07608F580C7}" type="presParOf" srcId="{8125F9B4-021E-44DC-9D64-8AE485A44537}" destId="{5B2B383F-D5E0-430F-AB46-55791D14B3FB}" srcOrd="0" destOrd="0" presId="urn:microsoft.com/office/officeart/2005/8/layout/cycle2"/>
    <dgm:cxn modelId="{2588CB7D-7520-4B46-AE6A-972F2A7D86A7}" type="presParOf" srcId="{579EF5EA-2842-4ADF-99C3-1421009C0FB3}" destId="{A5474CB5-D5DA-4087-B87E-610FB42AF529}" srcOrd="84" destOrd="0" presId="urn:microsoft.com/office/officeart/2005/8/layout/cycle2"/>
    <dgm:cxn modelId="{61CB088D-180B-4B87-B9B0-BE434FC9FB4B}" type="presParOf" srcId="{579EF5EA-2842-4ADF-99C3-1421009C0FB3}" destId="{F5E12609-AEA0-4824-8F1E-49B7A8C9D43E}" srcOrd="85" destOrd="0" presId="urn:microsoft.com/office/officeart/2005/8/layout/cycle2"/>
    <dgm:cxn modelId="{B94C8B5C-C1C9-4B4B-ABA7-762D0E86CF35}" type="presParOf" srcId="{F5E12609-AEA0-4824-8F1E-49B7A8C9D43E}" destId="{1990E259-2037-4D19-B00A-CD6B3D2AE2E1}" srcOrd="0" destOrd="0" presId="urn:microsoft.com/office/officeart/2005/8/layout/cycle2"/>
    <dgm:cxn modelId="{7E773C21-876B-435C-9D68-2225A3B4348D}" type="presParOf" srcId="{579EF5EA-2842-4ADF-99C3-1421009C0FB3}" destId="{558F7E47-06ED-4041-B16C-6F13A19D4245}" srcOrd="86" destOrd="0" presId="urn:microsoft.com/office/officeart/2005/8/layout/cycle2"/>
    <dgm:cxn modelId="{F1632BE6-F556-4A92-A36F-7D4F3D62F5E7}" type="presParOf" srcId="{579EF5EA-2842-4ADF-99C3-1421009C0FB3}" destId="{1AA99294-2501-42DA-ADDA-813C2A0D167F}" srcOrd="87" destOrd="0" presId="urn:microsoft.com/office/officeart/2005/8/layout/cycle2"/>
    <dgm:cxn modelId="{C395DACE-C1C5-4263-A230-1E7D36E6065A}" type="presParOf" srcId="{1AA99294-2501-42DA-ADDA-813C2A0D167F}" destId="{B311330D-F624-44F0-90C1-566E4D2E20E6}" srcOrd="0" destOrd="0" presId="urn:microsoft.com/office/officeart/2005/8/layout/cycle2"/>
    <dgm:cxn modelId="{48B825A1-87AC-4690-A75E-9FB67E9782F2}" type="presParOf" srcId="{579EF5EA-2842-4ADF-99C3-1421009C0FB3}" destId="{A854D6C3-A9F6-4889-B95E-C4590598BF15}" srcOrd="88" destOrd="0" presId="urn:microsoft.com/office/officeart/2005/8/layout/cycle2"/>
    <dgm:cxn modelId="{6A07BF95-AE32-4D50-8505-B5A06B9E43A1}" type="presParOf" srcId="{579EF5EA-2842-4ADF-99C3-1421009C0FB3}" destId="{9BC14663-185B-4A89-97AE-169B3D438678}" srcOrd="89" destOrd="0" presId="urn:microsoft.com/office/officeart/2005/8/layout/cycle2"/>
    <dgm:cxn modelId="{29D9F34A-948B-4831-A54A-A8DE655122D2}" type="presParOf" srcId="{9BC14663-185B-4A89-97AE-169B3D438678}" destId="{5BF8D29C-B7EB-4E6D-8F09-412E3D4E06C9}" srcOrd="0" destOrd="0" presId="urn:microsoft.com/office/officeart/2005/8/layout/cycle2"/>
    <dgm:cxn modelId="{E37DC860-CA17-4F02-9E63-A449C3AFE621}" type="presParOf" srcId="{579EF5EA-2842-4ADF-99C3-1421009C0FB3}" destId="{891FE5C2-884F-48D0-BE0D-753E9CA204D3}" srcOrd="90" destOrd="0" presId="urn:microsoft.com/office/officeart/2005/8/layout/cycle2"/>
    <dgm:cxn modelId="{925A2E11-92D9-4EC8-8753-F006B130B05D}" type="presParOf" srcId="{579EF5EA-2842-4ADF-99C3-1421009C0FB3}" destId="{BDE13CD6-B50F-44ED-BD83-729ED5971995}" srcOrd="91" destOrd="0" presId="urn:microsoft.com/office/officeart/2005/8/layout/cycle2"/>
    <dgm:cxn modelId="{A725D2E9-3435-4162-8CB2-BEE942C19293}" type="presParOf" srcId="{BDE13CD6-B50F-44ED-BD83-729ED5971995}" destId="{4EAD0336-A742-42BA-B616-A9F9B8CECAB9}" srcOrd="0" destOrd="0" presId="urn:microsoft.com/office/officeart/2005/8/layout/cycle2"/>
    <dgm:cxn modelId="{206CC460-7292-4777-90DA-703EF1C38263}" type="presParOf" srcId="{579EF5EA-2842-4ADF-99C3-1421009C0FB3}" destId="{3B7728B1-9C76-43A6-8828-2FFE1A19CD4E}" srcOrd="92" destOrd="0" presId="urn:microsoft.com/office/officeart/2005/8/layout/cycle2"/>
    <dgm:cxn modelId="{52E93403-56E2-4D88-A350-4613E1DDD257}" type="presParOf" srcId="{579EF5EA-2842-4ADF-99C3-1421009C0FB3}" destId="{FEF793BD-9F36-4B0C-B2A1-243AAED13A52}" srcOrd="93" destOrd="0" presId="urn:microsoft.com/office/officeart/2005/8/layout/cycle2"/>
    <dgm:cxn modelId="{2C9141EC-31F0-494D-9182-AD81A207AA5A}" type="presParOf" srcId="{FEF793BD-9F36-4B0C-B2A1-243AAED13A52}" destId="{B6E66B79-90CB-4030-B64C-AB9E1EA67583}" srcOrd="0" destOrd="0" presId="urn:microsoft.com/office/officeart/2005/8/layout/cycle2"/>
    <dgm:cxn modelId="{75DEB18E-3C41-4CA2-8A11-C99CE99746B7}" type="presParOf" srcId="{579EF5EA-2842-4ADF-99C3-1421009C0FB3}" destId="{CD7E4AE9-DEBF-4EF6-9A2F-51DFDE6DC483}" srcOrd="94" destOrd="0" presId="urn:microsoft.com/office/officeart/2005/8/layout/cycle2"/>
    <dgm:cxn modelId="{E9DA30C2-E49B-456F-9EDF-7DA66EBF1AFF}" type="presParOf" srcId="{579EF5EA-2842-4ADF-99C3-1421009C0FB3}" destId="{CAB56CDA-741F-426D-8FE0-AE118C809475}" srcOrd="95" destOrd="0" presId="urn:microsoft.com/office/officeart/2005/8/layout/cycle2"/>
    <dgm:cxn modelId="{8049E7D7-6143-49A6-86AC-655CB92EF0D5}" type="presParOf" srcId="{CAB56CDA-741F-426D-8FE0-AE118C809475}" destId="{2B62F0BB-CB73-4B2D-A47A-2C1910C71ADC}" srcOrd="0" destOrd="0" presId="urn:microsoft.com/office/officeart/2005/8/layout/cycle2"/>
  </dgm:cxnLst>
  <dgm:bg>
    <a:noFill/>
  </dgm:bg>
  <dgm:whole/>
  <dgm:extLst>
    <a:ext uri="http://schemas.microsoft.com/office/drawing/2008/diagram">
      <dsp:dataModelExt xmlns:dsp="http://schemas.microsoft.com/office/drawing/2008/diagram" relId="rId16" minVer="http://schemas.openxmlformats.org/drawingml/2006/diagram"/>
    </a:ext>
  </dgm:extLst>
</dgm:dataModel>
</file>

<file path=ppt/diagrams/data11.xml><?xml version="1.0" encoding="utf-8"?>
<dgm:dataModel xmlns:dgm="http://schemas.openxmlformats.org/drawingml/2006/diagram" xmlns:a="http://schemas.openxmlformats.org/drawingml/2006/main">
  <dgm:ptLst>
    <dgm:pt modelId="{F782ACB2-4612-4553-92E3-6A48A4C26154}" type="doc">
      <dgm:prSet loTypeId="urn:microsoft.com/office/officeart/2005/8/layout/cycle2" loCatId="cycle" qsTypeId="urn:microsoft.com/office/officeart/2005/8/quickstyle/simple1" qsCatId="simple" csTypeId="urn:microsoft.com/office/officeart/2005/8/colors/accent0_3" csCatId="mainScheme" phldr="1"/>
      <dgm:spPr/>
      <dgm:t>
        <a:bodyPr/>
        <a:lstStyle/>
        <a:p>
          <a:endParaRPr lang="en-US"/>
        </a:p>
      </dgm:t>
    </dgm:pt>
    <dgm:pt modelId="{5D2C154A-692A-44E2-A041-B9F19C43FEF2}">
      <dgm:prSet/>
      <dgm:spPr/>
      <dgm:t>
        <a:bodyPr/>
        <a:lstStyle/>
        <a:p>
          <a:endParaRPr lang="en-US" dirty="0"/>
        </a:p>
      </dgm:t>
    </dgm:pt>
    <dgm:pt modelId="{794CA92E-A13F-4F43-B270-B021D0F5EB93}" type="parTrans" cxnId="{8A122CCE-2659-425F-A9CA-F55CBE733EE2}">
      <dgm:prSet/>
      <dgm:spPr/>
      <dgm:t>
        <a:bodyPr/>
        <a:lstStyle/>
        <a:p>
          <a:endParaRPr lang="en-US"/>
        </a:p>
      </dgm:t>
    </dgm:pt>
    <dgm:pt modelId="{1A0C354F-E76C-464E-99A7-D2B04C140783}" type="sibTrans" cxnId="{8A122CCE-2659-425F-A9CA-F55CBE733EE2}">
      <dgm:prSet/>
      <dgm:spPr/>
      <dgm:t>
        <a:bodyPr/>
        <a:lstStyle/>
        <a:p>
          <a:endParaRPr lang="en-US" dirty="0"/>
        </a:p>
      </dgm:t>
    </dgm:pt>
    <dgm:pt modelId="{536B3E92-95AA-4297-BDB8-F29269D6299E}">
      <dgm:prSet/>
      <dgm:spPr/>
      <dgm:t>
        <a:bodyPr/>
        <a:lstStyle/>
        <a:p>
          <a:endParaRPr lang="en-US" dirty="0"/>
        </a:p>
      </dgm:t>
    </dgm:pt>
    <dgm:pt modelId="{68DF5CBE-997D-4F4F-8466-9AD1DDE77085}" type="parTrans" cxnId="{212C0F3D-6259-47F4-8189-A6E55DD0B5D3}">
      <dgm:prSet/>
      <dgm:spPr/>
      <dgm:t>
        <a:bodyPr/>
        <a:lstStyle/>
        <a:p>
          <a:endParaRPr lang="en-US"/>
        </a:p>
      </dgm:t>
    </dgm:pt>
    <dgm:pt modelId="{8AE02D32-89F4-4BA1-BFB8-062B90AF7C26}" type="sibTrans" cxnId="{212C0F3D-6259-47F4-8189-A6E55DD0B5D3}">
      <dgm:prSet/>
      <dgm:spPr/>
      <dgm:t>
        <a:bodyPr/>
        <a:lstStyle/>
        <a:p>
          <a:endParaRPr lang="en-US" dirty="0"/>
        </a:p>
      </dgm:t>
    </dgm:pt>
    <dgm:pt modelId="{9767C2C5-7A9B-4BF9-AEDC-08BB61E68CEC}">
      <dgm:prSet/>
      <dgm:spPr/>
      <dgm:t>
        <a:bodyPr/>
        <a:lstStyle/>
        <a:p>
          <a:endParaRPr lang="en-US" dirty="0"/>
        </a:p>
      </dgm:t>
    </dgm:pt>
    <dgm:pt modelId="{94D864BB-0337-46E0-936D-BDFF24969167}" type="parTrans" cxnId="{7A77BED8-0E1D-45F6-9865-5715EF6FB1BA}">
      <dgm:prSet/>
      <dgm:spPr/>
      <dgm:t>
        <a:bodyPr/>
        <a:lstStyle/>
        <a:p>
          <a:endParaRPr lang="en-US"/>
        </a:p>
      </dgm:t>
    </dgm:pt>
    <dgm:pt modelId="{5DE56BE3-5DC5-48D1-BB0A-6EB62A83E2E3}" type="sibTrans" cxnId="{7A77BED8-0E1D-45F6-9865-5715EF6FB1BA}">
      <dgm:prSet/>
      <dgm:spPr/>
      <dgm:t>
        <a:bodyPr/>
        <a:lstStyle/>
        <a:p>
          <a:endParaRPr lang="en-US" dirty="0"/>
        </a:p>
      </dgm:t>
    </dgm:pt>
    <dgm:pt modelId="{29610E26-1393-448B-8FD6-78061450B16B}">
      <dgm:prSet/>
      <dgm:spPr/>
      <dgm:t>
        <a:bodyPr/>
        <a:lstStyle/>
        <a:p>
          <a:endParaRPr lang="en-US" dirty="0"/>
        </a:p>
      </dgm:t>
    </dgm:pt>
    <dgm:pt modelId="{5D194221-4572-481E-A145-411B7D2E5848}" type="parTrans" cxnId="{54FED98F-AB5E-4BEF-A86E-239C32A65418}">
      <dgm:prSet/>
      <dgm:spPr/>
      <dgm:t>
        <a:bodyPr/>
        <a:lstStyle/>
        <a:p>
          <a:endParaRPr lang="en-US"/>
        </a:p>
      </dgm:t>
    </dgm:pt>
    <dgm:pt modelId="{4E475F1B-56A2-420F-8D83-9A7AC5B9161D}" type="sibTrans" cxnId="{54FED98F-AB5E-4BEF-A86E-239C32A65418}">
      <dgm:prSet/>
      <dgm:spPr/>
      <dgm:t>
        <a:bodyPr/>
        <a:lstStyle/>
        <a:p>
          <a:endParaRPr lang="en-US" dirty="0"/>
        </a:p>
      </dgm:t>
    </dgm:pt>
    <dgm:pt modelId="{59F5D80D-D394-4DA8-B1EE-BFD2C35E8698}">
      <dgm:prSet/>
      <dgm:spPr/>
      <dgm:t>
        <a:bodyPr/>
        <a:lstStyle/>
        <a:p>
          <a:endParaRPr lang="en-US" dirty="0"/>
        </a:p>
      </dgm:t>
    </dgm:pt>
    <dgm:pt modelId="{F6DF53FE-CC41-4648-B644-9A13CD613414}" type="parTrans" cxnId="{EAADA3BC-EBE2-42C8-B9E0-3C38057A0A11}">
      <dgm:prSet/>
      <dgm:spPr/>
      <dgm:t>
        <a:bodyPr/>
        <a:lstStyle/>
        <a:p>
          <a:endParaRPr lang="en-US"/>
        </a:p>
      </dgm:t>
    </dgm:pt>
    <dgm:pt modelId="{A4FDAD97-0EA5-45C9-8762-1408CDFC1A27}" type="sibTrans" cxnId="{EAADA3BC-EBE2-42C8-B9E0-3C38057A0A11}">
      <dgm:prSet/>
      <dgm:spPr/>
      <dgm:t>
        <a:bodyPr/>
        <a:lstStyle/>
        <a:p>
          <a:endParaRPr lang="en-US" dirty="0"/>
        </a:p>
      </dgm:t>
    </dgm:pt>
    <dgm:pt modelId="{1BD29E34-8916-45A9-80A6-58C4AB44DFF5}">
      <dgm:prSet/>
      <dgm:spPr/>
      <dgm:t>
        <a:bodyPr/>
        <a:lstStyle/>
        <a:p>
          <a:endParaRPr lang="en-US" dirty="0"/>
        </a:p>
      </dgm:t>
    </dgm:pt>
    <dgm:pt modelId="{6A5BBF7B-F8A7-4654-83BB-1778F868C663}" type="parTrans" cxnId="{1B3F2CA2-7825-4CFD-9A64-DB308FB32A27}">
      <dgm:prSet/>
      <dgm:spPr/>
      <dgm:t>
        <a:bodyPr/>
        <a:lstStyle/>
        <a:p>
          <a:endParaRPr lang="en-US"/>
        </a:p>
      </dgm:t>
    </dgm:pt>
    <dgm:pt modelId="{25DF600C-192F-49B2-930A-B89C27D1471E}" type="sibTrans" cxnId="{1B3F2CA2-7825-4CFD-9A64-DB308FB32A27}">
      <dgm:prSet/>
      <dgm:spPr/>
      <dgm:t>
        <a:bodyPr/>
        <a:lstStyle/>
        <a:p>
          <a:endParaRPr lang="en-US" dirty="0"/>
        </a:p>
      </dgm:t>
    </dgm:pt>
    <dgm:pt modelId="{BCD4B6D1-2E17-4359-A953-212A9B519E85}">
      <dgm:prSet/>
      <dgm:spPr/>
      <dgm:t>
        <a:bodyPr/>
        <a:lstStyle/>
        <a:p>
          <a:endParaRPr lang="en-US" dirty="0"/>
        </a:p>
      </dgm:t>
    </dgm:pt>
    <dgm:pt modelId="{A72804B9-8062-4016-90E8-F9C7DC654C15}" type="parTrans" cxnId="{A45FA6CA-BF67-4968-BA2C-A3E181681DEA}">
      <dgm:prSet/>
      <dgm:spPr/>
      <dgm:t>
        <a:bodyPr/>
        <a:lstStyle/>
        <a:p>
          <a:endParaRPr lang="en-US"/>
        </a:p>
      </dgm:t>
    </dgm:pt>
    <dgm:pt modelId="{EAE485E3-A2DC-422A-B964-163E72C7D527}" type="sibTrans" cxnId="{A45FA6CA-BF67-4968-BA2C-A3E181681DEA}">
      <dgm:prSet/>
      <dgm:spPr/>
      <dgm:t>
        <a:bodyPr/>
        <a:lstStyle/>
        <a:p>
          <a:endParaRPr lang="en-US" dirty="0"/>
        </a:p>
      </dgm:t>
    </dgm:pt>
    <dgm:pt modelId="{57830796-B9E1-440E-A924-530949252A0A}">
      <dgm:prSet/>
      <dgm:spPr/>
      <dgm:t>
        <a:bodyPr/>
        <a:lstStyle/>
        <a:p>
          <a:endParaRPr lang="en-US" dirty="0"/>
        </a:p>
      </dgm:t>
    </dgm:pt>
    <dgm:pt modelId="{2970FDF5-07A3-4B2A-9F1E-E547137C5FF2}" type="parTrans" cxnId="{2E4A59F8-4858-4321-B26C-379298664746}">
      <dgm:prSet/>
      <dgm:spPr/>
      <dgm:t>
        <a:bodyPr/>
        <a:lstStyle/>
        <a:p>
          <a:endParaRPr lang="en-US"/>
        </a:p>
      </dgm:t>
    </dgm:pt>
    <dgm:pt modelId="{672359C6-6889-48DE-9B06-BCF13E50CF81}" type="sibTrans" cxnId="{2E4A59F8-4858-4321-B26C-379298664746}">
      <dgm:prSet/>
      <dgm:spPr/>
      <dgm:t>
        <a:bodyPr/>
        <a:lstStyle/>
        <a:p>
          <a:endParaRPr lang="en-US" dirty="0"/>
        </a:p>
      </dgm:t>
    </dgm:pt>
    <dgm:pt modelId="{9EC183D0-3CE1-4A18-882B-49A4F305FE23}">
      <dgm:prSet/>
      <dgm:spPr/>
      <dgm:t>
        <a:bodyPr/>
        <a:lstStyle/>
        <a:p>
          <a:endParaRPr lang="en-US" dirty="0"/>
        </a:p>
      </dgm:t>
    </dgm:pt>
    <dgm:pt modelId="{5529E8D0-F515-48AC-A324-5AF9603FF192}" type="parTrans" cxnId="{ECDEF66B-4DF3-4577-9794-0F5C1452E329}">
      <dgm:prSet/>
      <dgm:spPr/>
      <dgm:t>
        <a:bodyPr/>
        <a:lstStyle/>
        <a:p>
          <a:endParaRPr lang="en-US"/>
        </a:p>
      </dgm:t>
    </dgm:pt>
    <dgm:pt modelId="{FC636A7A-CAD8-4393-9B2E-188CE112CD10}" type="sibTrans" cxnId="{ECDEF66B-4DF3-4577-9794-0F5C1452E329}">
      <dgm:prSet/>
      <dgm:spPr/>
      <dgm:t>
        <a:bodyPr/>
        <a:lstStyle/>
        <a:p>
          <a:endParaRPr lang="en-US" dirty="0"/>
        </a:p>
      </dgm:t>
    </dgm:pt>
    <dgm:pt modelId="{1BCBAE4C-8C90-4307-A8B1-A7F25B803D11}">
      <dgm:prSet/>
      <dgm:spPr/>
      <dgm:t>
        <a:bodyPr/>
        <a:lstStyle/>
        <a:p>
          <a:endParaRPr lang="en-US" dirty="0"/>
        </a:p>
      </dgm:t>
    </dgm:pt>
    <dgm:pt modelId="{BDE3C914-1C3F-4AE1-8A4A-0399F6859853}" type="parTrans" cxnId="{26F03CFE-664C-46CE-9EC9-4D9EAEAA23F5}">
      <dgm:prSet/>
      <dgm:spPr/>
      <dgm:t>
        <a:bodyPr/>
        <a:lstStyle/>
        <a:p>
          <a:endParaRPr lang="en-US"/>
        </a:p>
      </dgm:t>
    </dgm:pt>
    <dgm:pt modelId="{9E68FA1B-32E4-4D3A-BDA9-F245DF7037EF}" type="sibTrans" cxnId="{26F03CFE-664C-46CE-9EC9-4D9EAEAA23F5}">
      <dgm:prSet/>
      <dgm:spPr/>
      <dgm:t>
        <a:bodyPr/>
        <a:lstStyle/>
        <a:p>
          <a:endParaRPr lang="en-US" dirty="0"/>
        </a:p>
      </dgm:t>
    </dgm:pt>
    <dgm:pt modelId="{C123F58B-2F00-4731-8318-EA8BAA60A69D}">
      <dgm:prSet/>
      <dgm:spPr/>
      <dgm:t>
        <a:bodyPr/>
        <a:lstStyle/>
        <a:p>
          <a:endParaRPr lang="en-US" dirty="0"/>
        </a:p>
      </dgm:t>
    </dgm:pt>
    <dgm:pt modelId="{ADD49D0A-F77A-4924-B2AC-3D10130090D6}" type="parTrans" cxnId="{79D0C8B5-7F77-4990-BC7D-E4DF8A30F093}">
      <dgm:prSet/>
      <dgm:spPr/>
      <dgm:t>
        <a:bodyPr/>
        <a:lstStyle/>
        <a:p>
          <a:endParaRPr lang="en-US"/>
        </a:p>
      </dgm:t>
    </dgm:pt>
    <dgm:pt modelId="{CA72D8A3-9D41-4F98-98F7-F56B1CBA674F}" type="sibTrans" cxnId="{79D0C8B5-7F77-4990-BC7D-E4DF8A30F093}">
      <dgm:prSet/>
      <dgm:spPr/>
      <dgm:t>
        <a:bodyPr/>
        <a:lstStyle/>
        <a:p>
          <a:endParaRPr lang="en-US" dirty="0"/>
        </a:p>
      </dgm:t>
    </dgm:pt>
    <dgm:pt modelId="{312A5487-8CD4-49FA-9CB2-6003233688EF}">
      <dgm:prSet/>
      <dgm:spPr/>
      <dgm:t>
        <a:bodyPr/>
        <a:lstStyle/>
        <a:p>
          <a:endParaRPr lang="en-US" dirty="0"/>
        </a:p>
      </dgm:t>
    </dgm:pt>
    <dgm:pt modelId="{6F986C7B-EB5E-4FA9-9F02-54203E6A38B2}" type="parTrans" cxnId="{33634B83-5D42-4E23-A534-1FD77063C5A8}">
      <dgm:prSet/>
      <dgm:spPr/>
      <dgm:t>
        <a:bodyPr/>
        <a:lstStyle/>
        <a:p>
          <a:endParaRPr lang="en-US"/>
        </a:p>
      </dgm:t>
    </dgm:pt>
    <dgm:pt modelId="{A241EA7C-0AE6-49DA-868A-F7E41DB8331E}" type="sibTrans" cxnId="{33634B83-5D42-4E23-A534-1FD77063C5A8}">
      <dgm:prSet/>
      <dgm:spPr/>
      <dgm:t>
        <a:bodyPr/>
        <a:lstStyle/>
        <a:p>
          <a:endParaRPr lang="en-US" dirty="0"/>
        </a:p>
      </dgm:t>
    </dgm:pt>
    <dgm:pt modelId="{1597604F-E09E-4305-A881-A6C94B72922F}">
      <dgm:prSet/>
      <dgm:spPr/>
      <dgm:t>
        <a:bodyPr/>
        <a:lstStyle/>
        <a:p>
          <a:endParaRPr lang="en-US" dirty="0"/>
        </a:p>
      </dgm:t>
    </dgm:pt>
    <dgm:pt modelId="{1C93F3EA-CA5B-4D9C-9828-8A8F702AE266}" type="parTrans" cxnId="{BE9314B0-2D93-4BAE-90C0-5B23814639B6}">
      <dgm:prSet/>
      <dgm:spPr/>
      <dgm:t>
        <a:bodyPr/>
        <a:lstStyle/>
        <a:p>
          <a:endParaRPr lang="en-US"/>
        </a:p>
      </dgm:t>
    </dgm:pt>
    <dgm:pt modelId="{0A68E33F-9E89-4D62-9E2C-1BD50C85F7CD}" type="sibTrans" cxnId="{BE9314B0-2D93-4BAE-90C0-5B23814639B6}">
      <dgm:prSet/>
      <dgm:spPr/>
      <dgm:t>
        <a:bodyPr/>
        <a:lstStyle/>
        <a:p>
          <a:endParaRPr lang="en-US" dirty="0"/>
        </a:p>
      </dgm:t>
    </dgm:pt>
    <dgm:pt modelId="{2EBE9275-B468-4EB1-8E25-88D20111E7BA}">
      <dgm:prSet/>
      <dgm:spPr/>
      <dgm:t>
        <a:bodyPr/>
        <a:lstStyle/>
        <a:p>
          <a:endParaRPr lang="en-US" dirty="0"/>
        </a:p>
      </dgm:t>
    </dgm:pt>
    <dgm:pt modelId="{8B4693AB-DA36-47D7-8ABC-9A12354AE94A}" type="parTrans" cxnId="{79BF3DB8-E6C9-4DF5-8226-B32513900662}">
      <dgm:prSet/>
      <dgm:spPr/>
      <dgm:t>
        <a:bodyPr/>
        <a:lstStyle/>
        <a:p>
          <a:endParaRPr lang="en-US"/>
        </a:p>
      </dgm:t>
    </dgm:pt>
    <dgm:pt modelId="{1DDDDFBA-4D76-49F6-8700-D108F438751F}" type="sibTrans" cxnId="{79BF3DB8-E6C9-4DF5-8226-B32513900662}">
      <dgm:prSet/>
      <dgm:spPr/>
      <dgm:t>
        <a:bodyPr/>
        <a:lstStyle/>
        <a:p>
          <a:endParaRPr lang="en-US" dirty="0"/>
        </a:p>
      </dgm:t>
    </dgm:pt>
    <dgm:pt modelId="{7526D0BF-45A5-478F-9A5B-EE961A48FCDF}">
      <dgm:prSet/>
      <dgm:spPr/>
      <dgm:t>
        <a:bodyPr/>
        <a:lstStyle/>
        <a:p>
          <a:endParaRPr lang="en-US" dirty="0"/>
        </a:p>
      </dgm:t>
    </dgm:pt>
    <dgm:pt modelId="{996DAE7B-6D7A-4B21-93D8-B18F6F145BC6}" type="parTrans" cxnId="{CC8F6BB5-E191-48E7-A4C1-3E8101813E85}">
      <dgm:prSet/>
      <dgm:spPr/>
      <dgm:t>
        <a:bodyPr/>
        <a:lstStyle/>
        <a:p>
          <a:endParaRPr lang="en-US"/>
        </a:p>
      </dgm:t>
    </dgm:pt>
    <dgm:pt modelId="{4DD6BCFF-384A-4E50-9E9B-FEA1467E91EE}" type="sibTrans" cxnId="{CC8F6BB5-E191-48E7-A4C1-3E8101813E85}">
      <dgm:prSet/>
      <dgm:spPr/>
      <dgm:t>
        <a:bodyPr/>
        <a:lstStyle/>
        <a:p>
          <a:endParaRPr lang="en-US" dirty="0"/>
        </a:p>
      </dgm:t>
    </dgm:pt>
    <dgm:pt modelId="{4391FAD7-E5E1-4ADD-BABB-49D666A6C4A7}">
      <dgm:prSet/>
      <dgm:spPr/>
      <dgm:t>
        <a:bodyPr/>
        <a:lstStyle/>
        <a:p>
          <a:endParaRPr lang="en-US" dirty="0"/>
        </a:p>
      </dgm:t>
    </dgm:pt>
    <dgm:pt modelId="{F1E7FB59-9301-4001-B4A0-65FF76242832}" type="parTrans" cxnId="{33836BAF-8815-468A-9D3E-0ABF734FD1D3}">
      <dgm:prSet/>
      <dgm:spPr/>
      <dgm:t>
        <a:bodyPr/>
        <a:lstStyle/>
        <a:p>
          <a:endParaRPr lang="en-US"/>
        </a:p>
      </dgm:t>
    </dgm:pt>
    <dgm:pt modelId="{B5C9AB9C-C866-47C2-B79F-DC6148AB2159}" type="sibTrans" cxnId="{33836BAF-8815-468A-9D3E-0ABF734FD1D3}">
      <dgm:prSet/>
      <dgm:spPr/>
      <dgm:t>
        <a:bodyPr/>
        <a:lstStyle/>
        <a:p>
          <a:endParaRPr lang="en-US" dirty="0"/>
        </a:p>
      </dgm:t>
    </dgm:pt>
    <dgm:pt modelId="{DF292957-65C8-4776-85F8-AE26E3681959}">
      <dgm:prSet/>
      <dgm:spPr/>
      <dgm:t>
        <a:bodyPr/>
        <a:lstStyle/>
        <a:p>
          <a:endParaRPr lang="en-US" dirty="0"/>
        </a:p>
      </dgm:t>
    </dgm:pt>
    <dgm:pt modelId="{7849EA01-2032-47BB-AFF2-66E1E4C3A822}" type="parTrans" cxnId="{0116FD4E-B3CD-4D10-B6B1-FB0C240CE17A}">
      <dgm:prSet/>
      <dgm:spPr/>
      <dgm:t>
        <a:bodyPr/>
        <a:lstStyle/>
        <a:p>
          <a:endParaRPr lang="en-US"/>
        </a:p>
      </dgm:t>
    </dgm:pt>
    <dgm:pt modelId="{2B571596-2306-4648-89E7-BD54FEF25627}" type="sibTrans" cxnId="{0116FD4E-B3CD-4D10-B6B1-FB0C240CE17A}">
      <dgm:prSet/>
      <dgm:spPr/>
      <dgm:t>
        <a:bodyPr/>
        <a:lstStyle/>
        <a:p>
          <a:endParaRPr lang="en-US" dirty="0"/>
        </a:p>
      </dgm:t>
    </dgm:pt>
    <dgm:pt modelId="{BA244016-B941-46B9-B2A4-AA50A300C9B1}">
      <dgm:prSet/>
      <dgm:spPr/>
      <dgm:t>
        <a:bodyPr/>
        <a:lstStyle/>
        <a:p>
          <a:endParaRPr lang="en-US" dirty="0"/>
        </a:p>
      </dgm:t>
    </dgm:pt>
    <dgm:pt modelId="{17FA0F1C-F480-46FA-9FDA-CAF08D0B3F5A}" type="parTrans" cxnId="{43F81770-F772-478D-8EE4-9EF473A2C5F2}">
      <dgm:prSet/>
      <dgm:spPr/>
      <dgm:t>
        <a:bodyPr/>
        <a:lstStyle/>
        <a:p>
          <a:endParaRPr lang="en-US"/>
        </a:p>
      </dgm:t>
    </dgm:pt>
    <dgm:pt modelId="{12ED0D91-6CB8-4B92-ABBE-16130FA2E610}" type="sibTrans" cxnId="{43F81770-F772-478D-8EE4-9EF473A2C5F2}">
      <dgm:prSet/>
      <dgm:spPr/>
      <dgm:t>
        <a:bodyPr/>
        <a:lstStyle/>
        <a:p>
          <a:endParaRPr lang="en-US" dirty="0"/>
        </a:p>
      </dgm:t>
    </dgm:pt>
    <dgm:pt modelId="{ED3E6817-CA99-4A92-9672-7767C60D3AFC}">
      <dgm:prSet/>
      <dgm:spPr/>
      <dgm:t>
        <a:bodyPr/>
        <a:lstStyle/>
        <a:p>
          <a:endParaRPr lang="en-US" dirty="0"/>
        </a:p>
      </dgm:t>
    </dgm:pt>
    <dgm:pt modelId="{570B50CE-5E5F-492C-A6CE-FAA86B61FEE6}" type="parTrans" cxnId="{6020CAE6-E682-4263-87D3-3757BDA5C5BB}">
      <dgm:prSet/>
      <dgm:spPr/>
      <dgm:t>
        <a:bodyPr/>
        <a:lstStyle/>
        <a:p>
          <a:endParaRPr lang="en-US"/>
        </a:p>
      </dgm:t>
    </dgm:pt>
    <dgm:pt modelId="{74E4A9B3-3139-47CD-AD62-A42D0EB3995C}" type="sibTrans" cxnId="{6020CAE6-E682-4263-87D3-3757BDA5C5BB}">
      <dgm:prSet/>
      <dgm:spPr/>
      <dgm:t>
        <a:bodyPr/>
        <a:lstStyle/>
        <a:p>
          <a:endParaRPr lang="en-US" dirty="0"/>
        </a:p>
      </dgm:t>
    </dgm:pt>
    <dgm:pt modelId="{A26368B7-1095-4A58-BFE6-7B8629CCDB76}">
      <dgm:prSet/>
      <dgm:spPr/>
      <dgm:t>
        <a:bodyPr/>
        <a:lstStyle/>
        <a:p>
          <a:endParaRPr lang="en-US" dirty="0"/>
        </a:p>
      </dgm:t>
    </dgm:pt>
    <dgm:pt modelId="{F926A632-3F82-44B7-9B0C-54EDBDFB1339}" type="parTrans" cxnId="{84F658BE-028D-4EFF-9AFB-B1BB4A47F685}">
      <dgm:prSet/>
      <dgm:spPr/>
      <dgm:t>
        <a:bodyPr/>
        <a:lstStyle/>
        <a:p>
          <a:endParaRPr lang="en-US"/>
        </a:p>
      </dgm:t>
    </dgm:pt>
    <dgm:pt modelId="{69DBDE16-2128-423C-AB04-D3C2C0881A38}" type="sibTrans" cxnId="{84F658BE-028D-4EFF-9AFB-B1BB4A47F685}">
      <dgm:prSet/>
      <dgm:spPr/>
      <dgm:t>
        <a:bodyPr/>
        <a:lstStyle/>
        <a:p>
          <a:endParaRPr lang="en-US" dirty="0"/>
        </a:p>
      </dgm:t>
    </dgm:pt>
    <dgm:pt modelId="{B2133BDF-4000-4B5B-AE40-987170B1B61F}">
      <dgm:prSet/>
      <dgm:spPr/>
      <dgm:t>
        <a:bodyPr/>
        <a:lstStyle/>
        <a:p>
          <a:endParaRPr lang="en-US" dirty="0"/>
        </a:p>
      </dgm:t>
    </dgm:pt>
    <dgm:pt modelId="{78DD5593-63E5-4526-ACC4-B672B2E0D1F1}" type="parTrans" cxnId="{AD9C2D70-6AB8-479D-9A79-731CDEDFCC29}">
      <dgm:prSet/>
      <dgm:spPr/>
      <dgm:t>
        <a:bodyPr/>
        <a:lstStyle/>
        <a:p>
          <a:endParaRPr lang="en-US"/>
        </a:p>
      </dgm:t>
    </dgm:pt>
    <dgm:pt modelId="{F8A8AFFD-E262-4C58-84FA-CA9933DA9A32}" type="sibTrans" cxnId="{AD9C2D70-6AB8-479D-9A79-731CDEDFCC29}">
      <dgm:prSet/>
      <dgm:spPr/>
      <dgm:t>
        <a:bodyPr/>
        <a:lstStyle/>
        <a:p>
          <a:endParaRPr lang="en-US" dirty="0"/>
        </a:p>
      </dgm:t>
    </dgm:pt>
    <dgm:pt modelId="{56EE6181-8957-4FE0-91F7-0E7767321D74}">
      <dgm:prSet/>
      <dgm:spPr/>
      <dgm:t>
        <a:bodyPr/>
        <a:lstStyle/>
        <a:p>
          <a:endParaRPr lang="en-US" dirty="0"/>
        </a:p>
      </dgm:t>
    </dgm:pt>
    <dgm:pt modelId="{708EED9E-74DD-4C99-9872-E67687122915}" type="parTrans" cxnId="{D27AA462-6698-4923-9421-47820B644488}">
      <dgm:prSet/>
      <dgm:spPr/>
      <dgm:t>
        <a:bodyPr/>
        <a:lstStyle/>
        <a:p>
          <a:endParaRPr lang="en-US"/>
        </a:p>
      </dgm:t>
    </dgm:pt>
    <dgm:pt modelId="{D7AD315B-0060-4B2C-BA42-07A72CF0DF62}" type="sibTrans" cxnId="{D27AA462-6698-4923-9421-47820B644488}">
      <dgm:prSet/>
      <dgm:spPr/>
      <dgm:t>
        <a:bodyPr/>
        <a:lstStyle/>
        <a:p>
          <a:endParaRPr lang="en-US" dirty="0"/>
        </a:p>
      </dgm:t>
    </dgm:pt>
    <dgm:pt modelId="{F82F01E0-1BCF-432A-834D-D0718C225E79}">
      <dgm:prSet/>
      <dgm:spPr/>
      <dgm:t>
        <a:bodyPr/>
        <a:lstStyle/>
        <a:p>
          <a:endParaRPr lang="en-US" dirty="0"/>
        </a:p>
      </dgm:t>
    </dgm:pt>
    <dgm:pt modelId="{AA715B28-8262-4AEC-9B11-A1F3E142AEE3}" type="parTrans" cxnId="{3F904190-EC7A-468F-8079-9E0D0309FE61}">
      <dgm:prSet/>
      <dgm:spPr/>
      <dgm:t>
        <a:bodyPr/>
        <a:lstStyle/>
        <a:p>
          <a:endParaRPr lang="en-US"/>
        </a:p>
      </dgm:t>
    </dgm:pt>
    <dgm:pt modelId="{73E57CB0-43F1-4C49-8823-A48B6805997E}" type="sibTrans" cxnId="{3F904190-EC7A-468F-8079-9E0D0309FE61}">
      <dgm:prSet/>
      <dgm:spPr/>
      <dgm:t>
        <a:bodyPr/>
        <a:lstStyle/>
        <a:p>
          <a:endParaRPr lang="en-US" dirty="0"/>
        </a:p>
      </dgm:t>
    </dgm:pt>
    <dgm:pt modelId="{69B5AF83-9CA8-4331-BB93-A02B0A37E7C4}">
      <dgm:prSet/>
      <dgm:spPr/>
      <dgm:t>
        <a:bodyPr/>
        <a:lstStyle/>
        <a:p>
          <a:endParaRPr lang="en-US" dirty="0"/>
        </a:p>
      </dgm:t>
    </dgm:pt>
    <dgm:pt modelId="{52A0F8EA-812A-497C-B88E-1BDAD1AB875F}" type="parTrans" cxnId="{08DFD441-4774-4D0E-8F97-07EC50B50EE3}">
      <dgm:prSet/>
      <dgm:spPr/>
      <dgm:t>
        <a:bodyPr/>
        <a:lstStyle/>
        <a:p>
          <a:endParaRPr lang="en-US"/>
        </a:p>
      </dgm:t>
    </dgm:pt>
    <dgm:pt modelId="{6E35783B-B4B9-4AF3-BB68-EC2DB3060BE5}" type="sibTrans" cxnId="{08DFD441-4774-4D0E-8F97-07EC50B50EE3}">
      <dgm:prSet/>
      <dgm:spPr/>
      <dgm:t>
        <a:bodyPr/>
        <a:lstStyle/>
        <a:p>
          <a:endParaRPr lang="en-US" dirty="0"/>
        </a:p>
      </dgm:t>
    </dgm:pt>
    <dgm:pt modelId="{5A0D382F-1AEE-4869-A6BD-89E7CCC2BA45}">
      <dgm:prSet/>
      <dgm:spPr/>
      <dgm:t>
        <a:bodyPr/>
        <a:lstStyle/>
        <a:p>
          <a:endParaRPr lang="en-US" dirty="0"/>
        </a:p>
      </dgm:t>
    </dgm:pt>
    <dgm:pt modelId="{C61944CD-ABD5-46A1-BF21-1EDB1D2E311C}" type="parTrans" cxnId="{8B7F3749-F4E6-4473-82BE-3F7FAAEDF5A5}">
      <dgm:prSet/>
      <dgm:spPr/>
      <dgm:t>
        <a:bodyPr/>
        <a:lstStyle/>
        <a:p>
          <a:endParaRPr lang="en-US"/>
        </a:p>
      </dgm:t>
    </dgm:pt>
    <dgm:pt modelId="{86E08DD8-37F0-43EA-A4C6-F12B07A372C7}" type="sibTrans" cxnId="{8B7F3749-F4E6-4473-82BE-3F7FAAEDF5A5}">
      <dgm:prSet/>
      <dgm:spPr/>
      <dgm:t>
        <a:bodyPr/>
        <a:lstStyle/>
        <a:p>
          <a:endParaRPr lang="en-US" dirty="0"/>
        </a:p>
      </dgm:t>
    </dgm:pt>
    <dgm:pt modelId="{6E44D217-0802-4975-8DF8-F7C136B68DB7}">
      <dgm:prSet/>
      <dgm:spPr/>
      <dgm:t>
        <a:bodyPr/>
        <a:lstStyle/>
        <a:p>
          <a:endParaRPr lang="en-US" dirty="0"/>
        </a:p>
      </dgm:t>
    </dgm:pt>
    <dgm:pt modelId="{CB27C74D-2568-4D83-8948-2A0E7A73E53C}" type="parTrans" cxnId="{EBF0F276-347C-4207-9A17-D11421AF7ECD}">
      <dgm:prSet/>
      <dgm:spPr/>
      <dgm:t>
        <a:bodyPr/>
        <a:lstStyle/>
        <a:p>
          <a:endParaRPr lang="en-US"/>
        </a:p>
      </dgm:t>
    </dgm:pt>
    <dgm:pt modelId="{873D13AE-B310-4B50-82C5-564D626D2011}" type="sibTrans" cxnId="{EBF0F276-347C-4207-9A17-D11421AF7ECD}">
      <dgm:prSet/>
      <dgm:spPr/>
      <dgm:t>
        <a:bodyPr/>
        <a:lstStyle/>
        <a:p>
          <a:endParaRPr lang="en-US" dirty="0"/>
        </a:p>
      </dgm:t>
    </dgm:pt>
    <dgm:pt modelId="{59D5850F-42D1-4509-9BFE-77DA75D32FAC}">
      <dgm:prSet/>
      <dgm:spPr/>
      <dgm:t>
        <a:bodyPr/>
        <a:lstStyle/>
        <a:p>
          <a:endParaRPr lang="en-US" dirty="0"/>
        </a:p>
      </dgm:t>
    </dgm:pt>
    <dgm:pt modelId="{998E6483-F6A6-41F0-BC38-EC9E12942727}" type="parTrans" cxnId="{EF67F12C-549C-4945-9650-11C3183DFF27}">
      <dgm:prSet/>
      <dgm:spPr/>
      <dgm:t>
        <a:bodyPr/>
        <a:lstStyle/>
        <a:p>
          <a:endParaRPr lang="en-US"/>
        </a:p>
      </dgm:t>
    </dgm:pt>
    <dgm:pt modelId="{2B529A43-2363-4B46-911E-9D0EF25B4F36}" type="sibTrans" cxnId="{EF67F12C-549C-4945-9650-11C3183DFF27}">
      <dgm:prSet/>
      <dgm:spPr/>
      <dgm:t>
        <a:bodyPr/>
        <a:lstStyle/>
        <a:p>
          <a:endParaRPr lang="en-US" dirty="0"/>
        </a:p>
      </dgm:t>
    </dgm:pt>
    <dgm:pt modelId="{9F16DEB4-2D88-4237-BB26-EE193361411A}">
      <dgm:prSet/>
      <dgm:spPr/>
      <dgm:t>
        <a:bodyPr/>
        <a:lstStyle/>
        <a:p>
          <a:endParaRPr lang="en-US" dirty="0"/>
        </a:p>
      </dgm:t>
    </dgm:pt>
    <dgm:pt modelId="{7982B65A-B6BA-45FB-920E-8CB144FB834B}" type="parTrans" cxnId="{DB81E75D-6339-4802-85DD-65254615E93B}">
      <dgm:prSet/>
      <dgm:spPr/>
      <dgm:t>
        <a:bodyPr/>
        <a:lstStyle/>
        <a:p>
          <a:endParaRPr lang="en-US"/>
        </a:p>
      </dgm:t>
    </dgm:pt>
    <dgm:pt modelId="{C19C4BDD-2213-41DF-A53B-E2080BDC6AC6}" type="sibTrans" cxnId="{DB81E75D-6339-4802-85DD-65254615E93B}">
      <dgm:prSet/>
      <dgm:spPr/>
      <dgm:t>
        <a:bodyPr/>
        <a:lstStyle/>
        <a:p>
          <a:endParaRPr lang="en-US" dirty="0"/>
        </a:p>
      </dgm:t>
    </dgm:pt>
    <dgm:pt modelId="{5788DBF4-34B6-4C26-980E-7062BBC88091}">
      <dgm:prSet/>
      <dgm:spPr/>
      <dgm:t>
        <a:bodyPr/>
        <a:lstStyle/>
        <a:p>
          <a:endParaRPr lang="en-US" dirty="0"/>
        </a:p>
      </dgm:t>
    </dgm:pt>
    <dgm:pt modelId="{E89C8546-8D00-4BCE-BF01-083E1F9A4BBE}" type="parTrans" cxnId="{A94E1E98-18A1-4716-B6FB-67F099EFBBB4}">
      <dgm:prSet/>
      <dgm:spPr/>
      <dgm:t>
        <a:bodyPr/>
        <a:lstStyle/>
        <a:p>
          <a:endParaRPr lang="en-US"/>
        </a:p>
      </dgm:t>
    </dgm:pt>
    <dgm:pt modelId="{39815DA4-6D5A-4ECF-8C2C-C40A2BB0DBA6}" type="sibTrans" cxnId="{A94E1E98-18A1-4716-B6FB-67F099EFBBB4}">
      <dgm:prSet/>
      <dgm:spPr/>
      <dgm:t>
        <a:bodyPr/>
        <a:lstStyle/>
        <a:p>
          <a:endParaRPr lang="en-US" dirty="0"/>
        </a:p>
      </dgm:t>
    </dgm:pt>
    <dgm:pt modelId="{644B0026-BEE6-45AC-B72A-F8BFB9EE0E82}">
      <dgm:prSet/>
      <dgm:spPr/>
      <dgm:t>
        <a:bodyPr/>
        <a:lstStyle/>
        <a:p>
          <a:endParaRPr lang="en-US" dirty="0"/>
        </a:p>
      </dgm:t>
    </dgm:pt>
    <dgm:pt modelId="{554FDC5B-6990-4DBE-AAA4-AA9861FDA372}" type="parTrans" cxnId="{F3F11D2B-B16E-47E0-876B-A599316C3141}">
      <dgm:prSet/>
      <dgm:spPr/>
      <dgm:t>
        <a:bodyPr/>
        <a:lstStyle/>
        <a:p>
          <a:endParaRPr lang="en-US"/>
        </a:p>
      </dgm:t>
    </dgm:pt>
    <dgm:pt modelId="{91E5E8F0-39A5-4E73-A7C8-125C237D1170}" type="sibTrans" cxnId="{F3F11D2B-B16E-47E0-876B-A599316C3141}">
      <dgm:prSet/>
      <dgm:spPr/>
      <dgm:t>
        <a:bodyPr/>
        <a:lstStyle/>
        <a:p>
          <a:endParaRPr lang="en-US" dirty="0"/>
        </a:p>
      </dgm:t>
    </dgm:pt>
    <dgm:pt modelId="{A40F6EAB-2B60-4CC1-9F49-D5903D3A616E}">
      <dgm:prSet/>
      <dgm:spPr/>
      <dgm:t>
        <a:bodyPr/>
        <a:lstStyle/>
        <a:p>
          <a:endParaRPr lang="en-US" dirty="0"/>
        </a:p>
      </dgm:t>
    </dgm:pt>
    <dgm:pt modelId="{F4D7EDD7-9115-44DB-8D8A-E38036FA3738}" type="parTrans" cxnId="{F9246AA4-89DE-4505-8C6D-C0CFB0CF9EC5}">
      <dgm:prSet/>
      <dgm:spPr/>
      <dgm:t>
        <a:bodyPr/>
        <a:lstStyle/>
        <a:p>
          <a:endParaRPr lang="en-US"/>
        </a:p>
      </dgm:t>
    </dgm:pt>
    <dgm:pt modelId="{3ACAB2F6-3910-4D69-8736-C9991D30DB30}" type="sibTrans" cxnId="{F9246AA4-89DE-4505-8C6D-C0CFB0CF9EC5}">
      <dgm:prSet/>
      <dgm:spPr/>
      <dgm:t>
        <a:bodyPr/>
        <a:lstStyle/>
        <a:p>
          <a:endParaRPr lang="en-US" dirty="0"/>
        </a:p>
      </dgm:t>
    </dgm:pt>
    <dgm:pt modelId="{01209924-388A-4250-B08E-117FC77350F4}">
      <dgm:prSet/>
      <dgm:spPr/>
      <dgm:t>
        <a:bodyPr/>
        <a:lstStyle/>
        <a:p>
          <a:endParaRPr lang="en-US" dirty="0"/>
        </a:p>
      </dgm:t>
    </dgm:pt>
    <dgm:pt modelId="{E62947DF-C385-4541-A312-E52B21ED4FCA}" type="parTrans" cxnId="{79A5F3A2-8CA3-4D24-AC46-666013183383}">
      <dgm:prSet/>
      <dgm:spPr/>
      <dgm:t>
        <a:bodyPr/>
        <a:lstStyle/>
        <a:p>
          <a:endParaRPr lang="en-US"/>
        </a:p>
      </dgm:t>
    </dgm:pt>
    <dgm:pt modelId="{07D44A3D-B9E7-4A59-8407-0DE9361B04F4}" type="sibTrans" cxnId="{79A5F3A2-8CA3-4D24-AC46-666013183383}">
      <dgm:prSet/>
      <dgm:spPr/>
      <dgm:t>
        <a:bodyPr/>
        <a:lstStyle/>
        <a:p>
          <a:endParaRPr lang="en-US" dirty="0"/>
        </a:p>
      </dgm:t>
    </dgm:pt>
    <dgm:pt modelId="{1CEAA633-CB89-486A-901D-BE8AE895C821}">
      <dgm:prSet/>
      <dgm:spPr/>
      <dgm:t>
        <a:bodyPr/>
        <a:lstStyle/>
        <a:p>
          <a:endParaRPr lang="en-US" dirty="0"/>
        </a:p>
      </dgm:t>
    </dgm:pt>
    <dgm:pt modelId="{85E4AD6C-201F-448E-AB33-65566C56E879}" type="parTrans" cxnId="{2F48FC6C-9E2F-4D34-97E0-7B62809CD310}">
      <dgm:prSet/>
      <dgm:spPr/>
      <dgm:t>
        <a:bodyPr/>
        <a:lstStyle/>
        <a:p>
          <a:endParaRPr lang="en-US"/>
        </a:p>
      </dgm:t>
    </dgm:pt>
    <dgm:pt modelId="{EC22FD24-55FA-470B-A11F-A2C02811CC71}" type="sibTrans" cxnId="{2F48FC6C-9E2F-4D34-97E0-7B62809CD310}">
      <dgm:prSet/>
      <dgm:spPr/>
      <dgm:t>
        <a:bodyPr/>
        <a:lstStyle/>
        <a:p>
          <a:endParaRPr lang="en-US" dirty="0"/>
        </a:p>
      </dgm:t>
    </dgm:pt>
    <dgm:pt modelId="{5700A27C-35E2-48E3-9FD1-4CAD5F3ABE6E}">
      <dgm:prSet/>
      <dgm:spPr/>
      <dgm:t>
        <a:bodyPr/>
        <a:lstStyle/>
        <a:p>
          <a:endParaRPr lang="en-US" dirty="0"/>
        </a:p>
      </dgm:t>
    </dgm:pt>
    <dgm:pt modelId="{7CEEA0C1-E05C-4187-B6CD-7F9A41B7F762}" type="parTrans" cxnId="{E319CD11-DA9C-4216-8A1C-BFC767C69980}">
      <dgm:prSet/>
      <dgm:spPr/>
      <dgm:t>
        <a:bodyPr/>
        <a:lstStyle/>
        <a:p>
          <a:endParaRPr lang="en-US"/>
        </a:p>
      </dgm:t>
    </dgm:pt>
    <dgm:pt modelId="{F2853326-F96C-4388-AFDB-4A2C4E743824}" type="sibTrans" cxnId="{E319CD11-DA9C-4216-8A1C-BFC767C69980}">
      <dgm:prSet/>
      <dgm:spPr/>
      <dgm:t>
        <a:bodyPr/>
        <a:lstStyle/>
        <a:p>
          <a:endParaRPr lang="en-US" dirty="0"/>
        </a:p>
      </dgm:t>
    </dgm:pt>
    <dgm:pt modelId="{E5184F2B-2C20-4D33-94A8-E6B381F2AA89}">
      <dgm:prSet/>
      <dgm:spPr/>
      <dgm:t>
        <a:bodyPr/>
        <a:lstStyle/>
        <a:p>
          <a:endParaRPr lang="en-US" dirty="0"/>
        </a:p>
      </dgm:t>
    </dgm:pt>
    <dgm:pt modelId="{EA072171-E1D3-42D9-90FB-F6BF8A9DC275}" type="parTrans" cxnId="{12C38EF6-A2D9-4441-B7C7-2AD0408D165E}">
      <dgm:prSet/>
      <dgm:spPr/>
      <dgm:t>
        <a:bodyPr/>
        <a:lstStyle/>
        <a:p>
          <a:endParaRPr lang="en-US"/>
        </a:p>
      </dgm:t>
    </dgm:pt>
    <dgm:pt modelId="{CA1064A9-8743-41E2-AE44-DEDB5E26EACD}" type="sibTrans" cxnId="{12C38EF6-A2D9-4441-B7C7-2AD0408D165E}">
      <dgm:prSet/>
      <dgm:spPr/>
      <dgm:t>
        <a:bodyPr/>
        <a:lstStyle/>
        <a:p>
          <a:endParaRPr lang="en-US" dirty="0"/>
        </a:p>
      </dgm:t>
    </dgm:pt>
    <dgm:pt modelId="{19319B2C-5BDC-4EB3-A674-97A1478B545E}">
      <dgm:prSet/>
      <dgm:spPr/>
      <dgm:t>
        <a:bodyPr/>
        <a:lstStyle/>
        <a:p>
          <a:endParaRPr lang="en-US" dirty="0"/>
        </a:p>
      </dgm:t>
    </dgm:pt>
    <dgm:pt modelId="{F553D456-F731-4D3A-B46D-F817CB7F5851}" type="parTrans" cxnId="{A61335C6-83C9-40B2-B635-638704B41FB6}">
      <dgm:prSet/>
      <dgm:spPr/>
      <dgm:t>
        <a:bodyPr/>
        <a:lstStyle/>
        <a:p>
          <a:endParaRPr lang="en-US"/>
        </a:p>
      </dgm:t>
    </dgm:pt>
    <dgm:pt modelId="{B2ADDBB6-F258-45A2-8853-0F7137E8E7A9}" type="sibTrans" cxnId="{A61335C6-83C9-40B2-B635-638704B41FB6}">
      <dgm:prSet/>
      <dgm:spPr/>
      <dgm:t>
        <a:bodyPr/>
        <a:lstStyle/>
        <a:p>
          <a:endParaRPr lang="en-US" dirty="0"/>
        </a:p>
      </dgm:t>
    </dgm:pt>
    <dgm:pt modelId="{32DCDF77-CF91-44D2-A631-ECBBA96CD7C1}">
      <dgm:prSet/>
      <dgm:spPr/>
      <dgm:t>
        <a:bodyPr/>
        <a:lstStyle/>
        <a:p>
          <a:endParaRPr lang="en-US" dirty="0"/>
        </a:p>
      </dgm:t>
    </dgm:pt>
    <dgm:pt modelId="{A91D9FEE-F377-4D6C-AB4B-31C0AA11D758}" type="parTrans" cxnId="{7713B148-14ED-473A-AD7C-0817C71F1F75}">
      <dgm:prSet/>
      <dgm:spPr/>
      <dgm:t>
        <a:bodyPr/>
        <a:lstStyle/>
        <a:p>
          <a:endParaRPr lang="en-US"/>
        </a:p>
      </dgm:t>
    </dgm:pt>
    <dgm:pt modelId="{A4C54538-F7D4-4311-A51D-4E2F34EA916C}" type="sibTrans" cxnId="{7713B148-14ED-473A-AD7C-0817C71F1F75}">
      <dgm:prSet/>
      <dgm:spPr/>
      <dgm:t>
        <a:bodyPr/>
        <a:lstStyle/>
        <a:p>
          <a:endParaRPr lang="en-US" dirty="0"/>
        </a:p>
      </dgm:t>
    </dgm:pt>
    <dgm:pt modelId="{5F2EF8CF-431B-45E9-8F94-2DA9BB4297A8}">
      <dgm:prSet/>
      <dgm:spPr/>
      <dgm:t>
        <a:bodyPr/>
        <a:lstStyle/>
        <a:p>
          <a:endParaRPr lang="en-US" dirty="0"/>
        </a:p>
      </dgm:t>
    </dgm:pt>
    <dgm:pt modelId="{EF3B0539-08F0-4AEB-8B05-C7438EBEC90D}" type="parTrans" cxnId="{39A1F472-3E0B-438E-A508-FE898CEA4CB4}">
      <dgm:prSet/>
      <dgm:spPr/>
      <dgm:t>
        <a:bodyPr/>
        <a:lstStyle/>
        <a:p>
          <a:endParaRPr lang="en-US"/>
        </a:p>
      </dgm:t>
    </dgm:pt>
    <dgm:pt modelId="{E7380703-8E28-4A7A-8627-0A55F51FBAA5}" type="sibTrans" cxnId="{39A1F472-3E0B-438E-A508-FE898CEA4CB4}">
      <dgm:prSet/>
      <dgm:spPr/>
      <dgm:t>
        <a:bodyPr/>
        <a:lstStyle/>
        <a:p>
          <a:endParaRPr lang="en-US" dirty="0"/>
        </a:p>
      </dgm:t>
    </dgm:pt>
    <dgm:pt modelId="{B75DCA52-BF81-436A-AA73-2680B03C914A}">
      <dgm:prSet/>
      <dgm:spPr/>
      <dgm:t>
        <a:bodyPr/>
        <a:lstStyle/>
        <a:p>
          <a:endParaRPr lang="en-US" dirty="0"/>
        </a:p>
      </dgm:t>
    </dgm:pt>
    <dgm:pt modelId="{3FDC77C7-42D0-4118-88A1-C82C79A4EA03}" type="parTrans" cxnId="{FA4B331D-E821-4BC7-84CC-523B6B28A5B8}">
      <dgm:prSet/>
      <dgm:spPr/>
      <dgm:t>
        <a:bodyPr/>
        <a:lstStyle/>
        <a:p>
          <a:endParaRPr lang="en-US"/>
        </a:p>
      </dgm:t>
    </dgm:pt>
    <dgm:pt modelId="{897CAD2D-F73B-470D-B77D-BCB32DA560D4}" type="sibTrans" cxnId="{FA4B331D-E821-4BC7-84CC-523B6B28A5B8}">
      <dgm:prSet/>
      <dgm:spPr/>
      <dgm:t>
        <a:bodyPr/>
        <a:lstStyle/>
        <a:p>
          <a:endParaRPr lang="en-US" dirty="0"/>
        </a:p>
      </dgm:t>
    </dgm:pt>
    <dgm:pt modelId="{579EF5EA-2842-4ADF-99C3-1421009C0FB3}" type="pres">
      <dgm:prSet presAssocID="{F782ACB2-4612-4553-92E3-6A48A4C26154}" presName="cycle" presStyleCnt="0">
        <dgm:presLayoutVars>
          <dgm:dir/>
          <dgm:resizeHandles val="exact"/>
        </dgm:presLayoutVars>
      </dgm:prSet>
      <dgm:spPr/>
    </dgm:pt>
    <dgm:pt modelId="{5A44537F-E502-484A-B54C-161A75387D52}" type="pres">
      <dgm:prSet presAssocID="{5D2C154A-692A-44E2-A041-B9F19C43FEF2}" presName="node" presStyleLbl="node1" presStyleIdx="0" presStyleCnt="39" custScaleY="69430">
        <dgm:presLayoutVars>
          <dgm:bulletEnabled val="1"/>
        </dgm:presLayoutVars>
      </dgm:prSet>
      <dgm:spPr/>
    </dgm:pt>
    <dgm:pt modelId="{BCCD1735-3374-4721-BEF9-11CCD9A2DD48}" type="pres">
      <dgm:prSet presAssocID="{1A0C354F-E76C-464E-99A7-D2B04C140783}" presName="sibTrans" presStyleLbl="sibTrans2D1" presStyleIdx="0" presStyleCnt="39" custScaleY="205717"/>
      <dgm:spPr/>
    </dgm:pt>
    <dgm:pt modelId="{5207087E-FC7B-4DE7-941A-D0D7D77D43CA}" type="pres">
      <dgm:prSet presAssocID="{1A0C354F-E76C-464E-99A7-D2B04C140783}" presName="connectorText" presStyleLbl="sibTrans2D1" presStyleIdx="0" presStyleCnt="39"/>
      <dgm:spPr/>
    </dgm:pt>
    <dgm:pt modelId="{B0608ED5-E7DC-4C39-8859-B8C85F521F9C}" type="pres">
      <dgm:prSet presAssocID="{536B3E92-95AA-4297-BDB8-F29269D6299E}" presName="node" presStyleLbl="node1" presStyleIdx="1" presStyleCnt="39" custScaleY="69430">
        <dgm:presLayoutVars>
          <dgm:bulletEnabled val="1"/>
        </dgm:presLayoutVars>
      </dgm:prSet>
      <dgm:spPr/>
    </dgm:pt>
    <dgm:pt modelId="{E212FFF4-9223-45FB-8A97-08FC78EC227F}" type="pres">
      <dgm:prSet presAssocID="{8AE02D32-89F4-4BA1-BFB8-062B90AF7C26}" presName="sibTrans" presStyleLbl="sibTrans2D1" presStyleIdx="1" presStyleCnt="39" custScaleY="205717"/>
      <dgm:spPr/>
    </dgm:pt>
    <dgm:pt modelId="{1FA59E5A-50A4-47E4-96D2-6EF9AAAC1164}" type="pres">
      <dgm:prSet presAssocID="{8AE02D32-89F4-4BA1-BFB8-062B90AF7C26}" presName="connectorText" presStyleLbl="sibTrans2D1" presStyleIdx="1" presStyleCnt="39"/>
      <dgm:spPr/>
    </dgm:pt>
    <dgm:pt modelId="{3B48658E-4174-41EC-ADC5-04F09B98E8AE}" type="pres">
      <dgm:prSet presAssocID="{9767C2C5-7A9B-4BF9-AEDC-08BB61E68CEC}" presName="node" presStyleLbl="node1" presStyleIdx="2" presStyleCnt="39" custScaleY="69430">
        <dgm:presLayoutVars>
          <dgm:bulletEnabled val="1"/>
        </dgm:presLayoutVars>
      </dgm:prSet>
      <dgm:spPr/>
    </dgm:pt>
    <dgm:pt modelId="{7E28017C-69F1-4CCF-A6D7-885616A2628E}" type="pres">
      <dgm:prSet presAssocID="{5DE56BE3-5DC5-48D1-BB0A-6EB62A83E2E3}" presName="sibTrans" presStyleLbl="sibTrans2D1" presStyleIdx="2" presStyleCnt="39" custScaleY="205717"/>
      <dgm:spPr/>
    </dgm:pt>
    <dgm:pt modelId="{DEE6E533-E546-47B9-9D29-1053972B7A59}" type="pres">
      <dgm:prSet presAssocID="{5DE56BE3-5DC5-48D1-BB0A-6EB62A83E2E3}" presName="connectorText" presStyleLbl="sibTrans2D1" presStyleIdx="2" presStyleCnt="39"/>
      <dgm:spPr/>
    </dgm:pt>
    <dgm:pt modelId="{4B6FF1D5-139C-4A9E-BE2A-C9C2976A9B90}" type="pres">
      <dgm:prSet presAssocID="{29610E26-1393-448B-8FD6-78061450B16B}" presName="node" presStyleLbl="node1" presStyleIdx="3" presStyleCnt="39" custScaleY="69430">
        <dgm:presLayoutVars>
          <dgm:bulletEnabled val="1"/>
        </dgm:presLayoutVars>
      </dgm:prSet>
      <dgm:spPr/>
    </dgm:pt>
    <dgm:pt modelId="{E231C36B-28CA-4A1A-A65A-7FC8C917C670}" type="pres">
      <dgm:prSet presAssocID="{4E475F1B-56A2-420F-8D83-9A7AC5B9161D}" presName="sibTrans" presStyleLbl="sibTrans2D1" presStyleIdx="3" presStyleCnt="39" custScaleY="205717"/>
      <dgm:spPr/>
    </dgm:pt>
    <dgm:pt modelId="{0F935747-2475-4B54-A4BD-D00DA4235B83}" type="pres">
      <dgm:prSet presAssocID="{4E475F1B-56A2-420F-8D83-9A7AC5B9161D}" presName="connectorText" presStyleLbl="sibTrans2D1" presStyleIdx="3" presStyleCnt="39"/>
      <dgm:spPr/>
    </dgm:pt>
    <dgm:pt modelId="{5955EC28-6A5B-4854-97FD-56BF004F7A93}" type="pres">
      <dgm:prSet presAssocID="{59F5D80D-D394-4DA8-B1EE-BFD2C35E8698}" presName="node" presStyleLbl="node1" presStyleIdx="4" presStyleCnt="39" custScaleY="69430">
        <dgm:presLayoutVars>
          <dgm:bulletEnabled val="1"/>
        </dgm:presLayoutVars>
      </dgm:prSet>
      <dgm:spPr/>
    </dgm:pt>
    <dgm:pt modelId="{7418C013-9F65-49B4-8AB4-02A8A7E8B2B1}" type="pres">
      <dgm:prSet presAssocID="{A4FDAD97-0EA5-45C9-8762-1408CDFC1A27}" presName="sibTrans" presStyleLbl="sibTrans2D1" presStyleIdx="4" presStyleCnt="39" custScaleY="205717"/>
      <dgm:spPr/>
    </dgm:pt>
    <dgm:pt modelId="{DCCECA40-1E8E-4612-B823-692DCCBD1EA3}" type="pres">
      <dgm:prSet presAssocID="{A4FDAD97-0EA5-45C9-8762-1408CDFC1A27}" presName="connectorText" presStyleLbl="sibTrans2D1" presStyleIdx="4" presStyleCnt="39"/>
      <dgm:spPr/>
    </dgm:pt>
    <dgm:pt modelId="{C8C314CB-BC52-4B5D-9A9E-2549904458B0}" type="pres">
      <dgm:prSet presAssocID="{1BD29E34-8916-45A9-80A6-58C4AB44DFF5}" presName="node" presStyleLbl="node1" presStyleIdx="5" presStyleCnt="39" custScaleY="69430">
        <dgm:presLayoutVars>
          <dgm:bulletEnabled val="1"/>
        </dgm:presLayoutVars>
      </dgm:prSet>
      <dgm:spPr/>
    </dgm:pt>
    <dgm:pt modelId="{8D184F9F-78A9-45D9-9804-0F8032DE26A6}" type="pres">
      <dgm:prSet presAssocID="{25DF600C-192F-49B2-930A-B89C27D1471E}" presName="sibTrans" presStyleLbl="sibTrans2D1" presStyleIdx="5" presStyleCnt="39" custScaleY="205717"/>
      <dgm:spPr/>
    </dgm:pt>
    <dgm:pt modelId="{C8C1E075-9C61-4E77-BBAB-A2307E2F9662}" type="pres">
      <dgm:prSet presAssocID="{25DF600C-192F-49B2-930A-B89C27D1471E}" presName="connectorText" presStyleLbl="sibTrans2D1" presStyleIdx="5" presStyleCnt="39"/>
      <dgm:spPr/>
    </dgm:pt>
    <dgm:pt modelId="{18E08B15-C0D9-4DCD-9841-29CB326A1D96}" type="pres">
      <dgm:prSet presAssocID="{BCD4B6D1-2E17-4359-A953-212A9B519E85}" presName="node" presStyleLbl="node1" presStyleIdx="6" presStyleCnt="39" custScaleY="69430">
        <dgm:presLayoutVars>
          <dgm:bulletEnabled val="1"/>
        </dgm:presLayoutVars>
      </dgm:prSet>
      <dgm:spPr/>
    </dgm:pt>
    <dgm:pt modelId="{7D136A40-4E7A-4E9A-9C18-C15FEB3E9255}" type="pres">
      <dgm:prSet presAssocID="{EAE485E3-A2DC-422A-B964-163E72C7D527}" presName="sibTrans" presStyleLbl="sibTrans2D1" presStyleIdx="6" presStyleCnt="39" custScaleY="205717"/>
      <dgm:spPr/>
    </dgm:pt>
    <dgm:pt modelId="{6C5B256C-6505-4283-9CD0-6230D6E52DC7}" type="pres">
      <dgm:prSet presAssocID="{EAE485E3-A2DC-422A-B964-163E72C7D527}" presName="connectorText" presStyleLbl="sibTrans2D1" presStyleIdx="6" presStyleCnt="39"/>
      <dgm:spPr/>
    </dgm:pt>
    <dgm:pt modelId="{09497094-52B8-416E-9902-37FB4C94E7F2}" type="pres">
      <dgm:prSet presAssocID="{57830796-B9E1-440E-A924-530949252A0A}" presName="node" presStyleLbl="node1" presStyleIdx="7" presStyleCnt="39" custScaleY="69430">
        <dgm:presLayoutVars>
          <dgm:bulletEnabled val="1"/>
        </dgm:presLayoutVars>
      </dgm:prSet>
      <dgm:spPr/>
    </dgm:pt>
    <dgm:pt modelId="{260B842C-BA56-4835-9181-EEB1DAD49F6C}" type="pres">
      <dgm:prSet presAssocID="{672359C6-6889-48DE-9B06-BCF13E50CF81}" presName="sibTrans" presStyleLbl="sibTrans2D1" presStyleIdx="7" presStyleCnt="39" custScaleY="205717"/>
      <dgm:spPr/>
    </dgm:pt>
    <dgm:pt modelId="{9195B8AE-7F75-4B45-A773-A3DB3F151B7F}" type="pres">
      <dgm:prSet presAssocID="{672359C6-6889-48DE-9B06-BCF13E50CF81}" presName="connectorText" presStyleLbl="sibTrans2D1" presStyleIdx="7" presStyleCnt="39"/>
      <dgm:spPr/>
    </dgm:pt>
    <dgm:pt modelId="{07EB8474-810E-4E8A-BE93-02F62BBDD45D}" type="pres">
      <dgm:prSet presAssocID="{9EC183D0-3CE1-4A18-882B-49A4F305FE23}" presName="node" presStyleLbl="node1" presStyleIdx="8" presStyleCnt="39" custScaleY="69430">
        <dgm:presLayoutVars>
          <dgm:bulletEnabled val="1"/>
        </dgm:presLayoutVars>
      </dgm:prSet>
      <dgm:spPr/>
    </dgm:pt>
    <dgm:pt modelId="{ADC3AC42-E194-4C29-8A28-ABEC2168A2B9}" type="pres">
      <dgm:prSet presAssocID="{FC636A7A-CAD8-4393-9B2E-188CE112CD10}" presName="sibTrans" presStyleLbl="sibTrans2D1" presStyleIdx="8" presStyleCnt="39" custScaleY="205717"/>
      <dgm:spPr/>
    </dgm:pt>
    <dgm:pt modelId="{FFA97E59-6B24-429C-9B6D-8968FB096363}" type="pres">
      <dgm:prSet presAssocID="{FC636A7A-CAD8-4393-9B2E-188CE112CD10}" presName="connectorText" presStyleLbl="sibTrans2D1" presStyleIdx="8" presStyleCnt="39"/>
      <dgm:spPr/>
    </dgm:pt>
    <dgm:pt modelId="{38A7A843-117D-4A8F-B652-3F637D1BA054}" type="pres">
      <dgm:prSet presAssocID="{1BCBAE4C-8C90-4307-A8B1-A7F25B803D11}" presName="node" presStyleLbl="node1" presStyleIdx="9" presStyleCnt="39" custScaleY="69430">
        <dgm:presLayoutVars>
          <dgm:bulletEnabled val="1"/>
        </dgm:presLayoutVars>
      </dgm:prSet>
      <dgm:spPr/>
    </dgm:pt>
    <dgm:pt modelId="{24192AE1-AC5A-408F-93E2-35778550FA02}" type="pres">
      <dgm:prSet presAssocID="{9E68FA1B-32E4-4D3A-BDA9-F245DF7037EF}" presName="sibTrans" presStyleLbl="sibTrans2D1" presStyleIdx="9" presStyleCnt="39" custScaleY="205717"/>
      <dgm:spPr/>
    </dgm:pt>
    <dgm:pt modelId="{9DB23D75-0980-4D96-93A1-727F2883C95B}" type="pres">
      <dgm:prSet presAssocID="{9E68FA1B-32E4-4D3A-BDA9-F245DF7037EF}" presName="connectorText" presStyleLbl="sibTrans2D1" presStyleIdx="9" presStyleCnt="39"/>
      <dgm:spPr/>
    </dgm:pt>
    <dgm:pt modelId="{1791F869-F782-403E-9EEE-8485296AB1DC}" type="pres">
      <dgm:prSet presAssocID="{C123F58B-2F00-4731-8318-EA8BAA60A69D}" presName="node" presStyleLbl="node1" presStyleIdx="10" presStyleCnt="39" custScaleY="69430">
        <dgm:presLayoutVars>
          <dgm:bulletEnabled val="1"/>
        </dgm:presLayoutVars>
      </dgm:prSet>
      <dgm:spPr/>
    </dgm:pt>
    <dgm:pt modelId="{EDD308D6-556F-4E65-A02C-12C45C150755}" type="pres">
      <dgm:prSet presAssocID="{CA72D8A3-9D41-4F98-98F7-F56B1CBA674F}" presName="sibTrans" presStyleLbl="sibTrans2D1" presStyleIdx="10" presStyleCnt="39" custScaleY="205717"/>
      <dgm:spPr/>
    </dgm:pt>
    <dgm:pt modelId="{0622AEEF-FEE1-41CF-A694-BB87DF404F74}" type="pres">
      <dgm:prSet presAssocID="{CA72D8A3-9D41-4F98-98F7-F56B1CBA674F}" presName="connectorText" presStyleLbl="sibTrans2D1" presStyleIdx="10" presStyleCnt="39"/>
      <dgm:spPr/>
    </dgm:pt>
    <dgm:pt modelId="{FB762D63-E97E-4D71-BE53-DE8DBC2C1724}" type="pres">
      <dgm:prSet presAssocID="{312A5487-8CD4-49FA-9CB2-6003233688EF}" presName="node" presStyleLbl="node1" presStyleIdx="11" presStyleCnt="39" custScaleY="69430">
        <dgm:presLayoutVars>
          <dgm:bulletEnabled val="1"/>
        </dgm:presLayoutVars>
      </dgm:prSet>
      <dgm:spPr/>
    </dgm:pt>
    <dgm:pt modelId="{EC905E59-477F-4D62-B2EE-61B86BF0663B}" type="pres">
      <dgm:prSet presAssocID="{A241EA7C-0AE6-49DA-868A-F7E41DB8331E}" presName="sibTrans" presStyleLbl="sibTrans2D1" presStyleIdx="11" presStyleCnt="39" custScaleY="205717"/>
      <dgm:spPr/>
    </dgm:pt>
    <dgm:pt modelId="{0C7C01B0-8BE9-4115-9C55-5F785CB9F95D}" type="pres">
      <dgm:prSet presAssocID="{A241EA7C-0AE6-49DA-868A-F7E41DB8331E}" presName="connectorText" presStyleLbl="sibTrans2D1" presStyleIdx="11" presStyleCnt="39"/>
      <dgm:spPr/>
    </dgm:pt>
    <dgm:pt modelId="{96947AF0-965B-4F9B-B692-11B522E20C19}" type="pres">
      <dgm:prSet presAssocID="{1597604F-E09E-4305-A881-A6C94B72922F}" presName="node" presStyleLbl="node1" presStyleIdx="12" presStyleCnt="39" custScaleY="69430">
        <dgm:presLayoutVars>
          <dgm:bulletEnabled val="1"/>
        </dgm:presLayoutVars>
      </dgm:prSet>
      <dgm:spPr/>
    </dgm:pt>
    <dgm:pt modelId="{C5631367-2D87-4B2B-B2C5-CE6B323DF7FA}" type="pres">
      <dgm:prSet presAssocID="{0A68E33F-9E89-4D62-9E2C-1BD50C85F7CD}" presName="sibTrans" presStyleLbl="sibTrans2D1" presStyleIdx="12" presStyleCnt="39" custScaleY="205717"/>
      <dgm:spPr/>
    </dgm:pt>
    <dgm:pt modelId="{5EB0D98E-0F20-43A6-80D5-B3B233B0809C}" type="pres">
      <dgm:prSet presAssocID="{0A68E33F-9E89-4D62-9E2C-1BD50C85F7CD}" presName="connectorText" presStyleLbl="sibTrans2D1" presStyleIdx="12" presStyleCnt="39"/>
      <dgm:spPr/>
    </dgm:pt>
    <dgm:pt modelId="{55735BFC-D4F1-4100-BCD7-BD7015A20F24}" type="pres">
      <dgm:prSet presAssocID="{2EBE9275-B468-4EB1-8E25-88D20111E7BA}" presName="node" presStyleLbl="node1" presStyleIdx="13" presStyleCnt="39" custScaleY="69430">
        <dgm:presLayoutVars>
          <dgm:bulletEnabled val="1"/>
        </dgm:presLayoutVars>
      </dgm:prSet>
      <dgm:spPr/>
    </dgm:pt>
    <dgm:pt modelId="{DE861B79-D5E8-45CE-B3D7-7B4663C08343}" type="pres">
      <dgm:prSet presAssocID="{1DDDDFBA-4D76-49F6-8700-D108F438751F}" presName="sibTrans" presStyleLbl="sibTrans2D1" presStyleIdx="13" presStyleCnt="39" custScaleY="205717"/>
      <dgm:spPr/>
    </dgm:pt>
    <dgm:pt modelId="{580499F6-BF8C-4CF2-8E19-422B1FEA8F54}" type="pres">
      <dgm:prSet presAssocID="{1DDDDFBA-4D76-49F6-8700-D108F438751F}" presName="connectorText" presStyleLbl="sibTrans2D1" presStyleIdx="13" presStyleCnt="39"/>
      <dgm:spPr/>
    </dgm:pt>
    <dgm:pt modelId="{B163F2E1-C224-4C1F-8BF1-B257F8DA90F1}" type="pres">
      <dgm:prSet presAssocID="{7526D0BF-45A5-478F-9A5B-EE961A48FCDF}" presName="node" presStyleLbl="node1" presStyleIdx="14" presStyleCnt="39" custScaleY="69430">
        <dgm:presLayoutVars>
          <dgm:bulletEnabled val="1"/>
        </dgm:presLayoutVars>
      </dgm:prSet>
      <dgm:spPr/>
    </dgm:pt>
    <dgm:pt modelId="{28C21F8D-7890-436C-ABC3-A76D9C048DC6}" type="pres">
      <dgm:prSet presAssocID="{4DD6BCFF-384A-4E50-9E9B-FEA1467E91EE}" presName="sibTrans" presStyleLbl="sibTrans2D1" presStyleIdx="14" presStyleCnt="39" custScaleY="205717"/>
      <dgm:spPr/>
    </dgm:pt>
    <dgm:pt modelId="{5D40974C-DFE4-484E-A2B9-E3E4D2DEBED9}" type="pres">
      <dgm:prSet presAssocID="{4DD6BCFF-384A-4E50-9E9B-FEA1467E91EE}" presName="connectorText" presStyleLbl="sibTrans2D1" presStyleIdx="14" presStyleCnt="39"/>
      <dgm:spPr/>
    </dgm:pt>
    <dgm:pt modelId="{B297DBDA-41C8-403B-A287-2DE0B2B2F734}" type="pres">
      <dgm:prSet presAssocID="{4391FAD7-E5E1-4ADD-BABB-49D666A6C4A7}" presName="node" presStyleLbl="node1" presStyleIdx="15" presStyleCnt="39" custScaleY="69430">
        <dgm:presLayoutVars>
          <dgm:bulletEnabled val="1"/>
        </dgm:presLayoutVars>
      </dgm:prSet>
      <dgm:spPr/>
    </dgm:pt>
    <dgm:pt modelId="{6CB910F7-627A-416A-9AE0-0E9818681229}" type="pres">
      <dgm:prSet presAssocID="{B5C9AB9C-C866-47C2-B79F-DC6148AB2159}" presName="sibTrans" presStyleLbl="sibTrans2D1" presStyleIdx="15" presStyleCnt="39" custScaleY="205717"/>
      <dgm:spPr/>
    </dgm:pt>
    <dgm:pt modelId="{DD733C23-EA87-4BF0-821E-87250C1EEDBA}" type="pres">
      <dgm:prSet presAssocID="{B5C9AB9C-C866-47C2-B79F-DC6148AB2159}" presName="connectorText" presStyleLbl="sibTrans2D1" presStyleIdx="15" presStyleCnt="39"/>
      <dgm:spPr/>
    </dgm:pt>
    <dgm:pt modelId="{C99B1DB8-B0AD-4FE5-84DC-CD9571D15F74}" type="pres">
      <dgm:prSet presAssocID="{DF292957-65C8-4776-85F8-AE26E3681959}" presName="node" presStyleLbl="node1" presStyleIdx="16" presStyleCnt="39" custScaleY="69430">
        <dgm:presLayoutVars>
          <dgm:bulletEnabled val="1"/>
        </dgm:presLayoutVars>
      </dgm:prSet>
      <dgm:spPr/>
    </dgm:pt>
    <dgm:pt modelId="{2EBD388A-825F-4832-8A74-827A6C7E3368}" type="pres">
      <dgm:prSet presAssocID="{2B571596-2306-4648-89E7-BD54FEF25627}" presName="sibTrans" presStyleLbl="sibTrans2D1" presStyleIdx="16" presStyleCnt="39" custScaleY="205717"/>
      <dgm:spPr/>
    </dgm:pt>
    <dgm:pt modelId="{2B64C12D-7C38-4E3C-BB67-21E0181FD51F}" type="pres">
      <dgm:prSet presAssocID="{2B571596-2306-4648-89E7-BD54FEF25627}" presName="connectorText" presStyleLbl="sibTrans2D1" presStyleIdx="16" presStyleCnt="39"/>
      <dgm:spPr/>
    </dgm:pt>
    <dgm:pt modelId="{54435782-E9E7-4F85-8EE9-B762378628C5}" type="pres">
      <dgm:prSet presAssocID="{BA244016-B941-46B9-B2A4-AA50A300C9B1}" presName="node" presStyleLbl="node1" presStyleIdx="17" presStyleCnt="39" custScaleY="69430">
        <dgm:presLayoutVars>
          <dgm:bulletEnabled val="1"/>
        </dgm:presLayoutVars>
      </dgm:prSet>
      <dgm:spPr/>
    </dgm:pt>
    <dgm:pt modelId="{2EA5A0E0-D734-4B00-A1FA-65E8CB15031C}" type="pres">
      <dgm:prSet presAssocID="{12ED0D91-6CB8-4B92-ABBE-16130FA2E610}" presName="sibTrans" presStyleLbl="sibTrans2D1" presStyleIdx="17" presStyleCnt="39" custScaleY="205717"/>
      <dgm:spPr/>
    </dgm:pt>
    <dgm:pt modelId="{3966764B-E5F3-4CFC-A881-5984C06723CB}" type="pres">
      <dgm:prSet presAssocID="{12ED0D91-6CB8-4B92-ABBE-16130FA2E610}" presName="connectorText" presStyleLbl="sibTrans2D1" presStyleIdx="17" presStyleCnt="39"/>
      <dgm:spPr/>
    </dgm:pt>
    <dgm:pt modelId="{CDE86F57-8E75-4885-99A7-4D78278841E9}" type="pres">
      <dgm:prSet presAssocID="{ED3E6817-CA99-4A92-9672-7767C60D3AFC}" presName="node" presStyleLbl="node1" presStyleIdx="18" presStyleCnt="39" custScaleY="69430">
        <dgm:presLayoutVars>
          <dgm:bulletEnabled val="1"/>
        </dgm:presLayoutVars>
      </dgm:prSet>
      <dgm:spPr/>
    </dgm:pt>
    <dgm:pt modelId="{A0769171-C666-4FF2-B3B0-56A5612FFB02}" type="pres">
      <dgm:prSet presAssocID="{74E4A9B3-3139-47CD-AD62-A42D0EB3995C}" presName="sibTrans" presStyleLbl="sibTrans2D1" presStyleIdx="18" presStyleCnt="39" custScaleY="205717"/>
      <dgm:spPr/>
    </dgm:pt>
    <dgm:pt modelId="{7B2C094D-5B84-400D-88A5-467C86404646}" type="pres">
      <dgm:prSet presAssocID="{74E4A9B3-3139-47CD-AD62-A42D0EB3995C}" presName="connectorText" presStyleLbl="sibTrans2D1" presStyleIdx="18" presStyleCnt="39"/>
      <dgm:spPr/>
    </dgm:pt>
    <dgm:pt modelId="{9DEC7CBC-8051-4551-94AA-2377EFF8A353}" type="pres">
      <dgm:prSet presAssocID="{A26368B7-1095-4A58-BFE6-7B8629CCDB76}" presName="node" presStyleLbl="node1" presStyleIdx="19" presStyleCnt="39" custScaleY="69430">
        <dgm:presLayoutVars>
          <dgm:bulletEnabled val="1"/>
        </dgm:presLayoutVars>
      </dgm:prSet>
      <dgm:spPr/>
    </dgm:pt>
    <dgm:pt modelId="{83D03F91-A8FE-4A56-A9F0-21F8696B64A1}" type="pres">
      <dgm:prSet presAssocID="{69DBDE16-2128-423C-AB04-D3C2C0881A38}" presName="sibTrans" presStyleLbl="sibTrans2D1" presStyleIdx="19" presStyleCnt="39" custScaleY="205717"/>
      <dgm:spPr/>
    </dgm:pt>
    <dgm:pt modelId="{A52815B2-9F64-4E57-9CA8-0D6C5ACB4DE9}" type="pres">
      <dgm:prSet presAssocID="{69DBDE16-2128-423C-AB04-D3C2C0881A38}" presName="connectorText" presStyleLbl="sibTrans2D1" presStyleIdx="19" presStyleCnt="39"/>
      <dgm:spPr/>
    </dgm:pt>
    <dgm:pt modelId="{D9F7CAE3-C01B-4758-A92D-BE4DEABF1CC9}" type="pres">
      <dgm:prSet presAssocID="{B2133BDF-4000-4B5B-AE40-987170B1B61F}" presName="node" presStyleLbl="node1" presStyleIdx="20" presStyleCnt="39" custScaleY="69430">
        <dgm:presLayoutVars>
          <dgm:bulletEnabled val="1"/>
        </dgm:presLayoutVars>
      </dgm:prSet>
      <dgm:spPr/>
    </dgm:pt>
    <dgm:pt modelId="{6FDF4861-3D9E-4C44-8A76-CB261CA08A3D}" type="pres">
      <dgm:prSet presAssocID="{F8A8AFFD-E262-4C58-84FA-CA9933DA9A32}" presName="sibTrans" presStyleLbl="sibTrans2D1" presStyleIdx="20" presStyleCnt="39" custScaleY="205717"/>
      <dgm:spPr/>
    </dgm:pt>
    <dgm:pt modelId="{852FF442-59AB-47FA-976D-352D933D04DA}" type="pres">
      <dgm:prSet presAssocID="{F8A8AFFD-E262-4C58-84FA-CA9933DA9A32}" presName="connectorText" presStyleLbl="sibTrans2D1" presStyleIdx="20" presStyleCnt="39"/>
      <dgm:spPr/>
    </dgm:pt>
    <dgm:pt modelId="{6EBA7549-78C0-447A-A63C-4A8563F87F58}" type="pres">
      <dgm:prSet presAssocID="{56EE6181-8957-4FE0-91F7-0E7767321D74}" presName="node" presStyleLbl="node1" presStyleIdx="21" presStyleCnt="39" custScaleY="69430">
        <dgm:presLayoutVars>
          <dgm:bulletEnabled val="1"/>
        </dgm:presLayoutVars>
      </dgm:prSet>
      <dgm:spPr/>
    </dgm:pt>
    <dgm:pt modelId="{F7AC09C3-F9FA-4334-9744-58F7A351FD8B}" type="pres">
      <dgm:prSet presAssocID="{D7AD315B-0060-4B2C-BA42-07A72CF0DF62}" presName="sibTrans" presStyleLbl="sibTrans2D1" presStyleIdx="21" presStyleCnt="39" custScaleY="205717"/>
      <dgm:spPr/>
    </dgm:pt>
    <dgm:pt modelId="{301FE2EF-9FED-451A-9979-7EA2CEC731F6}" type="pres">
      <dgm:prSet presAssocID="{D7AD315B-0060-4B2C-BA42-07A72CF0DF62}" presName="connectorText" presStyleLbl="sibTrans2D1" presStyleIdx="21" presStyleCnt="39"/>
      <dgm:spPr/>
    </dgm:pt>
    <dgm:pt modelId="{DB7E8DCC-E9E2-41AE-8FAC-BD770394B585}" type="pres">
      <dgm:prSet presAssocID="{F82F01E0-1BCF-432A-834D-D0718C225E79}" presName="node" presStyleLbl="node1" presStyleIdx="22" presStyleCnt="39" custScaleY="69430">
        <dgm:presLayoutVars>
          <dgm:bulletEnabled val="1"/>
        </dgm:presLayoutVars>
      </dgm:prSet>
      <dgm:spPr/>
    </dgm:pt>
    <dgm:pt modelId="{FC934B90-2FD7-4C78-BC82-6495CAA54F71}" type="pres">
      <dgm:prSet presAssocID="{73E57CB0-43F1-4C49-8823-A48B6805997E}" presName="sibTrans" presStyleLbl="sibTrans2D1" presStyleIdx="22" presStyleCnt="39" custScaleY="205717"/>
      <dgm:spPr/>
    </dgm:pt>
    <dgm:pt modelId="{F31A80A4-265E-4576-A76C-69F7407682D5}" type="pres">
      <dgm:prSet presAssocID="{73E57CB0-43F1-4C49-8823-A48B6805997E}" presName="connectorText" presStyleLbl="sibTrans2D1" presStyleIdx="22" presStyleCnt="39"/>
      <dgm:spPr/>
    </dgm:pt>
    <dgm:pt modelId="{7FBA136C-815F-4FB3-A797-A7F155D00FEA}" type="pres">
      <dgm:prSet presAssocID="{69B5AF83-9CA8-4331-BB93-A02B0A37E7C4}" presName="node" presStyleLbl="node1" presStyleIdx="23" presStyleCnt="39" custScaleY="69430">
        <dgm:presLayoutVars>
          <dgm:bulletEnabled val="1"/>
        </dgm:presLayoutVars>
      </dgm:prSet>
      <dgm:spPr/>
    </dgm:pt>
    <dgm:pt modelId="{7A5C7786-EEB7-4840-8AB2-E617DD766E4C}" type="pres">
      <dgm:prSet presAssocID="{6E35783B-B4B9-4AF3-BB68-EC2DB3060BE5}" presName="sibTrans" presStyleLbl="sibTrans2D1" presStyleIdx="23" presStyleCnt="39" custScaleY="205717"/>
      <dgm:spPr/>
    </dgm:pt>
    <dgm:pt modelId="{80DBCA40-2BA0-486C-9739-9EB1943722FB}" type="pres">
      <dgm:prSet presAssocID="{6E35783B-B4B9-4AF3-BB68-EC2DB3060BE5}" presName="connectorText" presStyleLbl="sibTrans2D1" presStyleIdx="23" presStyleCnt="39"/>
      <dgm:spPr/>
    </dgm:pt>
    <dgm:pt modelId="{2B3C09D0-6E4A-4698-ADBA-7CF55040E0C7}" type="pres">
      <dgm:prSet presAssocID="{5A0D382F-1AEE-4869-A6BD-89E7CCC2BA45}" presName="node" presStyleLbl="node1" presStyleIdx="24" presStyleCnt="39" custScaleY="69430">
        <dgm:presLayoutVars>
          <dgm:bulletEnabled val="1"/>
        </dgm:presLayoutVars>
      </dgm:prSet>
      <dgm:spPr/>
    </dgm:pt>
    <dgm:pt modelId="{0B3E9032-3902-463F-B436-0798A35C9EC5}" type="pres">
      <dgm:prSet presAssocID="{86E08DD8-37F0-43EA-A4C6-F12B07A372C7}" presName="sibTrans" presStyleLbl="sibTrans2D1" presStyleIdx="24" presStyleCnt="39" custScaleY="205717"/>
      <dgm:spPr/>
    </dgm:pt>
    <dgm:pt modelId="{41C60BCC-727D-4ED3-BAEB-DB60AA9900A9}" type="pres">
      <dgm:prSet presAssocID="{86E08DD8-37F0-43EA-A4C6-F12B07A372C7}" presName="connectorText" presStyleLbl="sibTrans2D1" presStyleIdx="24" presStyleCnt="39"/>
      <dgm:spPr/>
    </dgm:pt>
    <dgm:pt modelId="{C6CA034B-BB5D-4252-9DC3-E07C2CEC1942}" type="pres">
      <dgm:prSet presAssocID="{6E44D217-0802-4975-8DF8-F7C136B68DB7}" presName="node" presStyleLbl="node1" presStyleIdx="25" presStyleCnt="39" custScaleY="69430">
        <dgm:presLayoutVars>
          <dgm:bulletEnabled val="1"/>
        </dgm:presLayoutVars>
      </dgm:prSet>
      <dgm:spPr/>
    </dgm:pt>
    <dgm:pt modelId="{2F327EB4-0D8B-437E-BB14-A326EA173FCC}" type="pres">
      <dgm:prSet presAssocID="{873D13AE-B310-4B50-82C5-564D626D2011}" presName="sibTrans" presStyleLbl="sibTrans2D1" presStyleIdx="25" presStyleCnt="39" custScaleY="205717"/>
      <dgm:spPr/>
    </dgm:pt>
    <dgm:pt modelId="{8F52B59F-72EA-4EF4-A000-71393DE3DC97}" type="pres">
      <dgm:prSet presAssocID="{873D13AE-B310-4B50-82C5-564D626D2011}" presName="connectorText" presStyleLbl="sibTrans2D1" presStyleIdx="25" presStyleCnt="39"/>
      <dgm:spPr/>
    </dgm:pt>
    <dgm:pt modelId="{F6AE7F32-FC05-4DDA-BB7B-30B31779479C}" type="pres">
      <dgm:prSet presAssocID="{59D5850F-42D1-4509-9BFE-77DA75D32FAC}" presName="node" presStyleLbl="node1" presStyleIdx="26" presStyleCnt="39" custScaleY="69430">
        <dgm:presLayoutVars>
          <dgm:bulletEnabled val="1"/>
        </dgm:presLayoutVars>
      </dgm:prSet>
      <dgm:spPr/>
    </dgm:pt>
    <dgm:pt modelId="{F42AD80F-3B21-49F3-AF59-01D5F6EE69F1}" type="pres">
      <dgm:prSet presAssocID="{2B529A43-2363-4B46-911E-9D0EF25B4F36}" presName="sibTrans" presStyleLbl="sibTrans2D1" presStyleIdx="26" presStyleCnt="39" custScaleY="205717"/>
      <dgm:spPr/>
    </dgm:pt>
    <dgm:pt modelId="{DFB70AE1-87B4-46C7-811D-3E9A3D4D6EC9}" type="pres">
      <dgm:prSet presAssocID="{2B529A43-2363-4B46-911E-9D0EF25B4F36}" presName="connectorText" presStyleLbl="sibTrans2D1" presStyleIdx="26" presStyleCnt="39"/>
      <dgm:spPr/>
    </dgm:pt>
    <dgm:pt modelId="{E4F5DE49-5EAA-4300-BD85-3AA32446283C}" type="pres">
      <dgm:prSet presAssocID="{9F16DEB4-2D88-4237-BB26-EE193361411A}" presName="node" presStyleLbl="node1" presStyleIdx="27" presStyleCnt="39" custScaleY="69430">
        <dgm:presLayoutVars>
          <dgm:bulletEnabled val="1"/>
        </dgm:presLayoutVars>
      </dgm:prSet>
      <dgm:spPr/>
    </dgm:pt>
    <dgm:pt modelId="{57712E5B-8311-41F2-83BF-40C44B82FD56}" type="pres">
      <dgm:prSet presAssocID="{C19C4BDD-2213-41DF-A53B-E2080BDC6AC6}" presName="sibTrans" presStyleLbl="sibTrans2D1" presStyleIdx="27" presStyleCnt="39" custScaleY="205717"/>
      <dgm:spPr/>
    </dgm:pt>
    <dgm:pt modelId="{2DC22DE9-0245-4601-955D-E63A8C38947B}" type="pres">
      <dgm:prSet presAssocID="{C19C4BDD-2213-41DF-A53B-E2080BDC6AC6}" presName="connectorText" presStyleLbl="sibTrans2D1" presStyleIdx="27" presStyleCnt="39"/>
      <dgm:spPr/>
    </dgm:pt>
    <dgm:pt modelId="{53824D7C-69E9-40B6-AD94-E66D57E17024}" type="pres">
      <dgm:prSet presAssocID="{5788DBF4-34B6-4C26-980E-7062BBC88091}" presName="node" presStyleLbl="node1" presStyleIdx="28" presStyleCnt="39" custScaleY="69430">
        <dgm:presLayoutVars>
          <dgm:bulletEnabled val="1"/>
        </dgm:presLayoutVars>
      </dgm:prSet>
      <dgm:spPr/>
    </dgm:pt>
    <dgm:pt modelId="{4DDD9E11-A1D1-4D9F-87CF-21775FA03FD4}" type="pres">
      <dgm:prSet presAssocID="{39815DA4-6D5A-4ECF-8C2C-C40A2BB0DBA6}" presName="sibTrans" presStyleLbl="sibTrans2D1" presStyleIdx="28" presStyleCnt="39" custScaleY="205717"/>
      <dgm:spPr/>
    </dgm:pt>
    <dgm:pt modelId="{F7742949-FB63-485F-95AF-5E8D1E6F236A}" type="pres">
      <dgm:prSet presAssocID="{39815DA4-6D5A-4ECF-8C2C-C40A2BB0DBA6}" presName="connectorText" presStyleLbl="sibTrans2D1" presStyleIdx="28" presStyleCnt="39"/>
      <dgm:spPr/>
    </dgm:pt>
    <dgm:pt modelId="{22041FD6-89BD-4BF2-9B99-B97F36E2E1FB}" type="pres">
      <dgm:prSet presAssocID="{644B0026-BEE6-45AC-B72A-F8BFB9EE0E82}" presName="node" presStyleLbl="node1" presStyleIdx="29" presStyleCnt="39" custScaleY="69430">
        <dgm:presLayoutVars>
          <dgm:bulletEnabled val="1"/>
        </dgm:presLayoutVars>
      </dgm:prSet>
      <dgm:spPr/>
    </dgm:pt>
    <dgm:pt modelId="{B8E405CF-5FB0-4931-A03D-9BF304E6CDDA}" type="pres">
      <dgm:prSet presAssocID="{91E5E8F0-39A5-4E73-A7C8-125C237D1170}" presName="sibTrans" presStyleLbl="sibTrans2D1" presStyleIdx="29" presStyleCnt="39" custScaleY="205717"/>
      <dgm:spPr/>
    </dgm:pt>
    <dgm:pt modelId="{0C0A4302-AC90-49E1-80BE-523B58A2D864}" type="pres">
      <dgm:prSet presAssocID="{91E5E8F0-39A5-4E73-A7C8-125C237D1170}" presName="connectorText" presStyleLbl="sibTrans2D1" presStyleIdx="29" presStyleCnt="39"/>
      <dgm:spPr/>
    </dgm:pt>
    <dgm:pt modelId="{4346925A-37EB-4BB6-B0D1-0007EC3DF63B}" type="pres">
      <dgm:prSet presAssocID="{A40F6EAB-2B60-4CC1-9F49-D5903D3A616E}" presName="node" presStyleLbl="node1" presStyleIdx="30" presStyleCnt="39" custScaleY="69430">
        <dgm:presLayoutVars>
          <dgm:bulletEnabled val="1"/>
        </dgm:presLayoutVars>
      </dgm:prSet>
      <dgm:spPr/>
    </dgm:pt>
    <dgm:pt modelId="{7A362786-920B-4FB9-A3D5-D0E741B76071}" type="pres">
      <dgm:prSet presAssocID="{3ACAB2F6-3910-4D69-8736-C9991D30DB30}" presName="sibTrans" presStyleLbl="sibTrans2D1" presStyleIdx="30" presStyleCnt="39" custScaleY="205717"/>
      <dgm:spPr/>
    </dgm:pt>
    <dgm:pt modelId="{18FB9004-C9DF-4463-A990-CE6AADD19A9A}" type="pres">
      <dgm:prSet presAssocID="{3ACAB2F6-3910-4D69-8736-C9991D30DB30}" presName="connectorText" presStyleLbl="sibTrans2D1" presStyleIdx="30" presStyleCnt="39"/>
      <dgm:spPr/>
    </dgm:pt>
    <dgm:pt modelId="{ED0F08E4-7CF4-494F-A2E4-60B90674E9D5}" type="pres">
      <dgm:prSet presAssocID="{01209924-388A-4250-B08E-117FC77350F4}" presName="node" presStyleLbl="node1" presStyleIdx="31" presStyleCnt="39" custScaleY="69430">
        <dgm:presLayoutVars>
          <dgm:bulletEnabled val="1"/>
        </dgm:presLayoutVars>
      </dgm:prSet>
      <dgm:spPr/>
    </dgm:pt>
    <dgm:pt modelId="{B8AF8AA6-EDE3-46F5-804F-BE18E9CF02E9}" type="pres">
      <dgm:prSet presAssocID="{07D44A3D-B9E7-4A59-8407-0DE9361B04F4}" presName="sibTrans" presStyleLbl="sibTrans2D1" presStyleIdx="31" presStyleCnt="39" custScaleY="205717"/>
      <dgm:spPr/>
    </dgm:pt>
    <dgm:pt modelId="{2A9D1CAD-CEC7-447D-AE5A-72DA9768C11C}" type="pres">
      <dgm:prSet presAssocID="{07D44A3D-B9E7-4A59-8407-0DE9361B04F4}" presName="connectorText" presStyleLbl="sibTrans2D1" presStyleIdx="31" presStyleCnt="39"/>
      <dgm:spPr/>
    </dgm:pt>
    <dgm:pt modelId="{02E2D030-8BB9-48E2-859D-55F958A2D928}" type="pres">
      <dgm:prSet presAssocID="{1CEAA633-CB89-486A-901D-BE8AE895C821}" presName="node" presStyleLbl="node1" presStyleIdx="32" presStyleCnt="39" custScaleY="69430">
        <dgm:presLayoutVars>
          <dgm:bulletEnabled val="1"/>
        </dgm:presLayoutVars>
      </dgm:prSet>
      <dgm:spPr/>
    </dgm:pt>
    <dgm:pt modelId="{8125F9B4-021E-44DC-9D64-8AE485A44537}" type="pres">
      <dgm:prSet presAssocID="{EC22FD24-55FA-470B-A11F-A2C02811CC71}" presName="sibTrans" presStyleLbl="sibTrans2D1" presStyleIdx="32" presStyleCnt="39" custScaleY="205717"/>
      <dgm:spPr/>
    </dgm:pt>
    <dgm:pt modelId="{5B2B383F-D5E0-430F-AB46-55791D14B3FB}" type="pres">
      <dgm:prSet presAssocID="{EC22FD24-55FA-470B-A11F-A2C02811CC71}" presName="connectorText" presStyleLbl="sibTrans2D1" presStyleIdx="32" presStyleCnt="39"/>
      <dgm:spPr/>
    </dgm:pt>
    <dgm:pt modelId="{A5474CB5-D5DA-4087-B87E-610FB42AF529}" type="pres">
      <dgm:prSet presAssocID="{5700A27C-35E2-48E3-9FD1-4CAD5F3ABE6E}" presName="node" presStyleLbl="node1" presStyleIdx="33" presStyleCnt="39" custScaleY="69430">
        <dgm:presLayoutVars>
          <dgm:bulletEnabled val="1"/>
        </dgm:presLayoutVars>
      </dgm:prSet>
      <dgm:spPr/>
    </dgm:pt>
    <dgm:pt modelId="{F5E12609-AEA0-4824-8F1E-49B7A8C9D43E}" type="pres">
      <dgm:prSet presAssocID="{F2853326-F96C-4388-AFDB-4A2C4E743824}" presName="sibTrans" presStyleLbl="sibTrans2D1" presStyleIdx="33" presStyleCnt="39" custScaleY="205717"/>
      <dgm:spPr/>
    </dgm:pt>
    <dgm:pt modelId="{1990E259-2037-4D19-B00A-CD6B3D2AE2E1}" type="pres">
      <dgm:prSet presAssocID="{F2853326-F96C-4388-AFDB-4A2C4E743824}" presName="connectorText" presStyleLbl="sibTrans2D1" presStyleIdx="33" presStyleCnt="39"/>
      <dgm:spPr/>
    </dgm:pt>
    <dgm:pt modelId="{558F7E47-06ED-4041-B16C-6F13A19D4245}" type="pres">
      <dgm:prSet presAssocID="{E5184F2B-2C20-4D33-94A8-E6B381F2AA89}" presName="node" presStyleLbl="node1" presStyleIdx="34" presStyleCnt="39" custScaleY="69430">
        <dgm:presLayoutVars>
          <dgm:bulletEnabled val="1"/>
        </dgm:presLayoutVars>
      </dgm:prSet>
      <dgm:spPr/>
    </dgm:pt>
    <dgm:pt modelId="{1AA99294-2501-42DA-ADDA-813C2A0D167F}" type="pres">
      <dgm:prSet presAssocID="{CA1064A9-8743-41E2-AE44-DEDB5E26EACD}" presName="sibTrans" presStyleLbl="sibTrans2D1" presStyleIdx="34" presStyleCnt="39" custScaleY="205717"/>
      <dgm:spPr/>
    </dgm:pt>
    <dgm:pt modelId="{B311330D-F624-44F0-90C1-566E4D2E20E6}" type="pres">
      <dgm:prSet presAssocID="{CA1064A9-8743-41E2-AE44-DEDB5E26EACD}" presName="connectorText" presStyleLbl="sibTrans2D1" presStyleIdx="34" presStyleCnt="39"/>
      <dgm:spPr/>
    </dgm:pt>
    <dgm:pt modelId="{A854D6C3-A9F6-4889-B95E-C4590598BF15}" type="pres">
      <dgm:prSet presAssocID="{19319B2C-5BDC-4EB3-A674-97A1478B545E}" presName="node" presStyleLbl="node1" presStyleIdx="35" presStyleCnt="39" custScaleY="69430">
        <dgm:presLayoutVars>
          <dgm:bulletEnabled val="1"/>
        </dgm:presLayoutVars>
      </dgm:prSet>
      <dgm:spPr/>
    </dgm:pt>
    <dgm:pt modelId="{9BC14663-185B-4A89-97AE-169B3D438678}" type="pres">
      <dgm:prSet presAssocID="{B2ADDBB6-F258-45A2-8853-0F7137E8E7A9}" presName="sibTrans" presStyleLbl="sibTrans2D1" presStyleIdx="35" presStyleCnt="39" custScaleY="205717"/>
      <dgm:spPr/>
    </dgm:pt>
    <dgm:pt modelId="{5BF8D29C-B7EB-4E6D-8F09-412E3D4E06C9}" type="pres">
      <dgm:prSet presAssocID="{B2ADDBB6-F258-45A2-8853-0F7137E8E7A9}" presName="connectorText" presStyleLbl="sibTrans2D1" presStyleIdx="35" presStyleCnt="39"/>
      <dgm:spPr/>
    </dgm:pt>
    <dgm:pt modelId="{891FE5C2-884F-48D0-BE0D-753E9CA204D3}" type="pres">
      <dgm:prSet presAssocID="{32DCDF77-CF91-44D2-A631-ECBBA96CD7C1}" presName="node" presStyleLbl="node1" presStyleIdx="36" presStyleCnt="39" custScaleY="69430">
        <dgm:presLayoutVars>
          <dgm:bulletEnabled val="1"/>
        </dgm:presLayoutVars>
      </dgm:prSet>
      <dgm:spPr/>
    </dgm:pt>
    <dgm:pt modelId="{BDE13CD6-B50F-44ED-BD83-729ED5971995}" type="pres">
      <dgm:prSet presAssocID="{A4C54538-F7D4-4311-A51D-4E2F34EA916C}" presName="sibTrans" presStyleLbl="sibTrans2D1" presStyleIdx="36" presStyleCnt="39" custScaleY="205717"/>
      <dgm:spPr/>
    </dgm:pt>
    <dgm:pt modelId="{4EAD0336-A742-42BA-B616-A9F9B8CECAB9}" type="pres">
      <dgm:prSet presAssocID="{A4C54538-F7D4-4311-A51D-4E2F34EA916C}" presName="connectorText" presStyleLbl="sibTrans2D1" presStyleIdx="36" presStyleCnt="39"/>
      <dgm:spPr/>
    </dgm:pt>
    <dgm:pt modelId="{3B7728B1-9C76-43A6-8828-2FFE1A19CD4E}" type="pres">
      <dgm:prSet presAssocID="{5F2EF8CF-431B-45E9-8F94-2DA9BB4297A8}" presName="node" presStyleLbl="node1" presStyleIdx="37" presStyleCnt="39" custScaleY="69430">
        <dgm:presLayoutVars>
          <dgm:bulletEnabled val="1"/>
        </dgm:presLayoutVars>
      </dgm:prSet>
      <dgm:spPr/>
    </dgm:pt>
    <dgm:pt modelId="{FEF793BD-9F36-4B0C-B2A1-243AAED13A52}" type="pres">
      <dgm:prSet presAssocID="{E7380703-8E28-4A7A-8627-0A55F51FBAA5}" presName="sibTrans" presStyleLbl="sibTrans2D1" presStyleIdx="37" presStyleCnt="39" custScaleY="205717"/>
      <dgm:spPr/>
    </dgm:pt>
    <dgm:pt modelId="{B6E66B79-90CB-4030-B64C-AB9E1EA67583}" type="pres">
      <dgm:prSet presAssocID="{E7380703-8E28-4A7A-8627-0A55F51FBAA5}" presName="connectorText" presStyleLbl="sibTrans2D1" presStyleIdx="37" presStyleCnt="39"/>
      <dgm:spPr/>
    </dgm:pt>
    <dgm:pt modelId="{CD7E4AE9-DEBF-4EF6-9A2F-51DFDE6DC483}" type="pres">
      <dgm:prSet presAssocID="{B75DCA52-BF81-436A-AA73-2680B03C914A}" presName="node" presStyleLbl="node1" presStyleIdx="38" presStyleCnt="39" custScaleY="69430">
        <dgm:presLayoutVars>
          <dgm:bulletEnabled val="1"/>
        </dgm:presLayoutVars>
      </dgm:prSet>
      <dgm:spPr/>
    </dgm:pt>
    <dgm:pt modelId="{CAB56CDA-741F-426D-8FE0-AE118C809475}" type="pres">
      <dgm:prSet presAssocID="{897CAD2D-F73B-470D-B77D-BCB32DA560D4}" presName="sibTrans" presStyleLbl="sibTrans2D1" presStyleIdx="38" presStyleCnt="39" custScaleY="205717"/>
      <dgm:spPr/>
    </dgm:pt>
    <dgm:pt modelId="{2B62F0BB-CB73-4B2D-A47A-2C1910C71ADC}" type="pres">
      <dgm:prSet presAssocID="{897CAD2D-F73B-470D-B77D-BCB32DA560D4}" presName="connectorText" presStyleLbl="sibTrans2D1" presStyleIdx="38" presStyleCnt="39"/>
      <dgm:spPr/>
    </dgm:pt>
  </dgm:ptLst>
  <dgm:cxnLst>
    <dgm:cxn modelId="{69151501-B595-4FE2-8CAF-44887AB420DE}" type="presOf" srcId="{5A0D382F-1AEE-4869-A6BD-89E7CCC2BA45}" destId="{2B3C09D0-6E4A-4698-ADBA-7CF55040E0C7}" srcOrd="0" destOrd="0" presId="urn:microsoft.com/office/officeart/2005/8/layout/cycle2"/>
    <dgm:cxn modelId="{EC3EEE01-67A6-4726-AE81-7644D25C9889}" type="presOf" srcId="{FC636A7A-CAD8-4393-9B2E-188CE112CD10}" destId="{FFA97E59-6B24-429C-9B6D-8968FB096363}" srcOrd="1" destOrd="0" presId="urn:microsoft.com/office/officeart/2005/8/layout/cycle2"/>
    <dgm:cxn modelId="{8A3F4403-55E0-4A8F-B68D-8457E7D74982}" type="presOf" srcId="{3ACAB2F6-3910-4D69-8736-C9991D30DB30}" destId="{18FB9004-C9DF-4463-A990-CE6AADD19A9A}" srcOrd="1" destOrd="0" presId="urn:microsoft.com/office/officeart/2005/8/layout/cycle2"/>
    <dgm:cxn modelId="{7531E004-9453-4FBF-B8DD-4E7F9BC74D65}" type="presOf" srcId="{0A68E33F-9E89-4D62-9E2C-1BD50C85F7CD}" destId="{C5631367-2D87-4B2B-B2C5-CE6B323DF7FA}" srcOrd="0" destOrd="0" presId="urn:microsoft.com/office/officeart/2005/8/layout/cycle2"/>
    <dgm:cxn modelId="{3ED33A07-F558-4F34-B661-D26236396677}" type="presOf" srcId="{672359C6-6889-48DE-9B06-BCF13E50CF81}" destId="{260B842C-BA56-4835-9181-EEB1DAD49F6C}" srcOrd="0" destOrd="0" presId="urn:microsoft.com/office/officeart/2005/8/layout/cycle2"/>
    <dgm:cxn modelId="{128B270E-C81E-445E-8DD9-CC8303EA8E03}" type="presOf" srcId="{39815DA4-6D5A-4ECF-8C2C-C40A2BB0DBA6}" destId="{4DDD9E11-A1D1-4D9F-87CF-21775FA03FD4}" srcOrd="0" destOrd="0" presId="urn:microsoft.com/office/officeart/2005/8/layout/cycle2"/>
    <dgm:cxn modelId="{C1681F0F-213A-4D9B-8B68-457F4FC6912D}" type="presOf" srcId="{73E57CB0-43F1-4C49-8823-A48B6805997E}" destId="{F31A80A4-265E-4576-A76C-69F7407682D5}" srcOrd="1" destOrd="0" presId="urn:microsoft.com/office/officeart/2005/8/layout/cycle2"/>
    <dgm:cxn modelId="{B0906910-5D2F-4DDD-9315-DA8C019C4ABB}" type="presOf" srcId="{BA244016-B941-46B9-B2A4-AA50A300C9B1}" destId="{54435782-E9E7-4F85-8EE9-B762378628C5}" srcOrd="0" destOrd="0" presId="urn:microsoft.com/office/officeart/2005/8/layout/cycle2"/>
    <dgm:cxn modelId="{E319CD11-DA9C-4216-8A1C-BFC767C69980}" srcId="{F782ACB2-4612-4553-92E3-6A48A4C26154}" destId="{5700A27C-35E2-48E3-9FD1-4CAD5F3ABE6E}" srcOrd="33" destOrd="0" parTransId="{7CEEA0C1-E05C-4187-B6CD-7F9A41B7F762}" sibTransId="{F2853326-F96C-4388-AFDB-4A2C4E743824}"/>
    <dgm:cxn modelId="{D6EA3513-7A54-41E0-8F9B-4DD79E0C7A55}" type="presOf" srcId="{C19C4BDD-2213-41DF-A53B-E2080BDC6AC6}" destId="{2DC22DE9-0245-4601-955D-E63A8C38947B}" srcOrd="1" destOrd="0" presId="urn:microsoft.com/office/officeart/2005/8/layout/cycle2"/>
    <dgm:cxn modelId="{3116F213-25FA-4A42-842E-66FB79E3122C}" type="presOf" srcId="{25DF600C-192F-49B2-930A-B89C27D1471E}" destId="{C8C1E075-9C61-4E77-BBAB-A2307E2F9662}" srcOrd="1" destOrd="0" presId="urn:microsoft.com/office/officeart/2005/8/layout/cycle2"/>
    <dgm:cxn modelId="{75CA1116-36A4-4B71-B5E4-32A531D7C4BC}" type="presOf" srcId="{4DD6BCFF-384A-4E50-9E9B-FEA1467E91EE}" destId="{5D40974C-DFE4-484E-A2B9-E3E4D2DEBED9}" srcOrd="1" destOrd="0" presId="urn:microsoft.com/office/officeart/2005/8/layout/cycle2"/>
    <dgm:cxn modelId="{7B177517-D42B-4B76-808D-B83FD21ACD2E}" type="presOf" srcId="{6E35783B-B4B9-4AF3-BB68-EC2DB3060BE5}" destId="{7A5C7786-EEB7-4840-8AB2-E617DD766E4C}" srcOrd="0" destOrd="0" presId="urn:microsoft.com/office/officeart/2005/8/layout/cycle2"/>
    <dgm:cxn modelId="{BDC99A17-416A-4F1B-992B-89644C3CCCCF}" type="presOf" srcId="{25DF600C-192F-49B2-930A-B89C27D1471E}" destId="{8D184F9F-78A9-45D9-9804-0F8032DE26A6}" srcOrd="0" destOrd="0" presId="urn:microsoft.com/office/officeart/2005/8/layout/cycle2"/>
    <dgm:cxn modelId="{DB58A817-ABDD-4065-B3C9-E0BDB1418A5E}" type="presOf" srcId="{4DD6BCFF-384A-4E50-9E9B-FEA1467E91EE}" destId="{28C21F8D-7890-436C-ABC3-A76D9C048DC6}" srcOrd="0" destOrd="0" presId="urn:microsoft.com/office/officeart/2005/8/layout/cycle2"/>
    <dgm:cxn modelId="{FA36F817-B9E2-4EF3-96F4-403FCC1E4501}" type="presOf" srcId="{8AE02D32-89F4-4BA1-BFB8-062B90AF7C26}" destId="{E212FFF4-9223-45FB-8A97-08FC78EC227F}" srcOrd="0" destOrd="0" presId="urn:microsoft.com/office/officeart/2005/8/layout/cycle2"/>
    <dgm:cxn modelId="{FA4B331D-E821-4BC7-84CC-523B6B28A5B8}" srcId="{F782ACB2-4612-4553-92E3-6A48A4C26154}" destId="{B75DCA52-BF81-436A-AA73-2680B03C914A}" srcOrd="38" destOrd="0" parTransId="{3FDC77C7-42D0-4118-88A1-C82C79A4EA03}" sibTransId="{897CAD2D-F73B-470D-B77D-BCB32DA560D4}"/>
    <dgm:cxn modelId="{00ACA91E-8890-4D0D-A429-EB3EE1061ABC}" type="presOf" srcId="{E7380703-8E28-4A7A-8627-0A55F51FBAA5}" destId="{B6E66B79-90CB-4030-B64C-AB9E1EA67583}" srcOrd="1" destOrd="0" presId="urn:microsoft.com/office/officeart/2005/8/layout/cycle2"/>
    <dgm:cxn modelId="{B28FBE1F-0795-420A-B001-AFC9DA124FB4}" type="presOf" srcId="{C123F58B-2F00-4731-8318-EA8BAA60A69D}" destId="{1791F869-F782-403E-9EEE-8485296AB1DC}" srcOrd="0" destOrd="0" presId="urn:microsoft.com/office/officeart/2005/8/layout/cycle2"/>
    <dgm:cxn modelId="{9B792922-E698-4747-AE62-DC07C3CAC7A3}" type="presOf" srcId="{1CEAA633-CB89-486A-901D-BE8AE895C821}" destId="{02E2D030-8BB9-48E2-859D-55F958A2D928}" srcOrd="0" destOrd="0" presId="urn:microsoft.com/office/officeart/2005/8/layout/cycle2"/>
    <dgm:cxn modelId="{13845E2A-43A4-4497-BA85-0974513F20C2}" type="presOf" srcId="{B2ADDBB6-F258-45A2-8853-0F7137E8E7A9}" destId="{5BF8D29C-B7EB-4E6D-8F09-412E3D4E06C9}" srcOrd="1" destOrd="0" presId="urn:microsoft.com/office/officeart/2005/8/layout/cycle2"/>
    <dgm:cxn modelId="{F3F11D2B-B16E-47E0-876B-A599316C3141}" srcId="{F782ACB2-4612-4553-92E3-6A48A4C26154}" destId="{644B0026-BEE6-45AC-B72A-F8BFB9EE0E82}" srcOrd="29" destOrd="0" parTransId="{554FDC5B-6990-4DBE-AAA4-AA9861FDA372}" sibTransId="{91E5E8F0-39A5-4E73-A7C8-125C237D1170}"/>
    <dgm:cxn modelId="{C765262C-A350-4073-85E3-B3CF3A5B7B5C}" type="presOf" srcId="{4E475F1B-56A2-420F-8D83-9A7AC5B9161D}" destId="{E231C36B-28CA-4A1A-A65A-7FC8C917C670}" srcOrd="0" destOrd="0" presId="urn:microsoft.com/office/officeart/2005/8/layout/cycle2"/>
    <dgm:cxn modelId="{EF67F12C-549C-4945-9650-11C3183DFF27}" srcId="{F782ACB2-4612-4553-92E3-6A48A4C26154}" destId="{59D5850F-42D1-4509-9BFE-77DA75D32FAC}" srcOrd="26" destOrd="0" parTransId="{998E6483-F6A6-41F0-BC38-EC9E12942727}" sibTransId="{2B529A43-2363-4B46-911E-9D0EF25B4F36}"/>
    <dgm:cxn modelId="{07154A30-7037-404D-8D25-E84EADC11910}" type="presOf" srcId="{8AE02D32-89F4-4BA1-BFB8-062B90AF7C26}" destId="{1FA59E5A-50A4-47E4-96D2-6EF9AAAC1164}" srcOrd="1" destOrd="0" presId="urn:microsoft.com/office/officeart/2005/8/layout/cycle2"/>
    <dgm:cxn modelId="{7FF6E430-031F-4110-8E74-0C936807861F}" type="presOf" srcId="{EAE485E3-A2DC-422A-B964-163E72C7D527}" destId="{7D136A40-4E7A-4E9A-9C18-C15FEB3E9255}" srcOrd="0" destOrd="0" presId="urn:microsoft.com/office/officeart/2005/8/layout/cycle2"/>
    <dgm:cxn modelId="{41EB0234-83AB-4AA1-8974-2136729E168B}" type="presOf" srcId="{59D5850F-42D1-4509-9BFE-77DA75D32FAC}" destId="{F6AE7F32-FC05-4DDA-BB7B-30B31779479C}" srcOrd="0" destOrd="0" presId="urn:microsoft.com/office/officeart/2005/8/layout/cycle2"/>
    <dgm:cxn modelId="{A8417234-401C-473C-B165-EC656AD1961F}" type="presOf" srcId="{56EE6181-8957-4FE0-91F7-0E7767321D74}" destId="{6EBA7549-78C0-447A-A63C-4A8563F87F58}" srcOrd="0" destOrd="0" presId="urn:microsoft.com/office/officeart/2005/8/layout/cycle2"/>
    <dgm:cxn modelId="{4DAFE63A-5737-4BE9-91E0-E9D89388BEC7}" type="presOf" srcId="{D7AD315B-0060-4B2C-BA42-07A72CF0DF62}" destId="{F7AC09C3-F9FA-4334-9744-58F7A351FD8B}" srcOrd="0" destOrd="0" presId="urn:microsoft.com/office/officeart/2005/8/layout/cycle2"/>
    <dgm:cxn modelId="{1AF5763C-36EA-4D50-9A3D-130DCAD15309}" type="presOf" srcId="{39815DA4-6D5A-4ECF-8C2C-C40A2BB0DBA6}" destId="{F7742949-FB63-485F-95AF-5E8D1E6F236A}" srcOrd="1" destOrd="0" presId="urn:microsoft.com/office/officeart/2005/8/layout/cycle2"/>
    <dgm:cxn modelId="{212C0F3D-6259-47F4-8189-A6E55DD0B5D3}" srcId="{F782ACB2-4612-4553-92E3-6A48A4C26154}" destId="{536B3E92-95AA-4297-BDB8-F29269D6299E}" srcOrd="1" destOrd="0" parTransId="{68DF5CBE-997D-4F4F-8466-9AD1DDE77085}" sibTransId="{8AE02D32-89F4-4BA1-BFB8-062B90AF7C26}"/>
    <dgm:cxn modelId="{E795863F-4729-4170-A825-7883C2AFA880}" type="presOf" srcId="{B5C9AB9C-C866-47C2-B79F-DC6148AB2159}" destId="{DD733C23-EA87-4BF0-821E-87250C1EEDBA}" srcOrd="1" destOrd="0" presId="urn:microsoft.com/office/officeart/2005/8/layout/cycle2"/>
    <dgm:cxn modelId="{2DD9BD40-A03C-4151-9C5E-EDFE31490F90}" type="presOf" srcId="{644B0026-BEE6-45AC-B72A-F8BFB9EE0E82}" destId="{22041FD6-89BD-4BF2-9B99-B97F36E2E1FB}" srcOrd="0" destOrd="0" presId="urn:microsoft.com/office/officeart/2005/8/layout/cycle2"/>
    <dgm:cxn modelId="{010BF940-A389-49B0-818E-5BB96B2EB2D7}" type="presOf" srcId="{01209924-388A-4250-B08E-117FC77350F4}" destId="{ED0F08E4-7CF4-494F-A2E4-60B90674E9D5}" srcOrd="0" destOrd="0" presId="urn:microsoft.com/office/officeart/2005/8/layout/cycle2"/>
    <dgm:cxn modelId="{CD6A655C-8731-4D95-8F98-15665F917895}" type="presOf" srcId="{5DE56BE3-5DC5-48D1-BB0A-6EB62A83E2E3}" destId="{7E28017C-69F1-4CCF-A6D7-885616A2628E}" srcOrd="0" destOrd="0" presId="urn:microsoft.com/office/officeart/2005/8/layout/cycle2"/>
    <dgm:cxn modelId="{DB81E75D-6339-4802-85DD-65254615E93B}" srcId="{F782ACB2-4612-4553-92E3-6A48A4C26154}" destId="{9F16DEB4-2D88-4237-BB26-EE193361411A}" srcOrd="27" destOrd="0" parTransId="{7982B65A-B6BA-45FB-920E-8CB144FB834B}" sibTransId="{C19C4BDD-2213-41DF-A53B-E2080BDC6AC6}"/>
    <dgm:cxn modelId="{5712945E-A9ED-4F53-87D0-C6033E59BCA9}" type="presOf" srcId="{0A68E33F-9E89-4D62-9E2C-1BD50C85F7CD}" destId="{5EB0D98E-0F20-43A6-80D5-B3B233B0809C}" srcOrd="1" destOrd="0" presId="urn:microsoft.com/office/officeart/2005/8/layout/cycle2"/>
    <dgm:cxn modelId="{935D945F-968D-4B26-9F21-62BD970A5D13}" type="presOf" srcId="{A4C54538-F7D4-4311-A51D-4E2F34EA916C}" destId="{4EAD0336-A742-42BA-B616-A9F9B8CECAB9}" srcOrd="1" destOrd="0" presId="urn:microsoft.com/office/officeart/2005/8/layout/cycle2"/>
    <dgm:cxn modelId="{4DC48341-6F57-4905-865E-A66D49627670}" type="presOf" srcId="{91E5E8F0-39A5-4E73-A7C8-125C237D1170}" destId="{B8E405CF-5FB0-4931-A03D-9BF304E6CDDA}" srcOrd="0" destOrd="0" presId="urn:microsoft.com/office/officeart/2005/8/layout/cycle2"/>
    <dgm:cxn modelId="{08DFD441-4774-4D0E-8F97-07EC50B50EE3}" srcId="{F782ACB2-4612-4553-92E3-6A48A4C26154}" destId="{69B5AF83-9CA8-4331-BB93-A02B0A37E7C4}" srcOrd="23" destOrd="0" parTransId="{52A0F8EA-812A-497C-B88E-1BDAD1AB875F}" sibTransId="{6E35783B-B4B9-4AF3-BB68-EC2DB3060BE5}"/>
    <dgm:cxn modelId="{1F736562-D380-4C27-BB52-3C0F64F8261D}" type="presOf" srcId="{57830796-B9E1-440E-A924-530949252A0A}" destId="{09497094-52B8-416E-9902-37FB4C94E7F2}" srcOrd="0" destOrd="0" presId="urn:microsoft.com/office/officeart/2005/8/layout/cycle2"/>
    <dgm:cxn modelId="{D27AA462-6698-4923-9421-47820B644488}" srcId="{F782ACB2-4612-4553-92E3-6A48A4C26154}" destId="{56EE6181-8957-4FE0-91F7-0E7767321D74}" srcOrd="21" destOrd="0" parTransId="{708EED9E-74DD-4C99-9872-E67687122915}" sibTransId="{D7AD315B-0060-4B2C-BA42-07A72CF0DF62}"/>
    <dgm:cxn modelId="{E728B065-A5CB-4E2C-9B18-5AB37EF881DA}" type="presOf" srcId="{91E5E8F0-39A5-4E73-A7C8-125C237D1170}" destId="{0C0A4302-AC90-49E1-80BE-523B58A2D864}" srcOrd="1" destOrd="0" presId="urn:microsoft.com/office/officeart/2005/8/layout/cycle2"/>
    <dgm:cxn modelId="{A89AE945-3FD3-44AB-80CC-735C56FFCE01}" type="presOf" srcId="{9F16DEB4-2D88-4237-BB26-EE193361411A}" destId="{E4F5DE49-5EAA-4300-BD85-3AA32446283C}" srcOrd="0" destOrd="0" presId="urn:microsoft.com/office/officeart/2005/8/layout/cycle2"/>
    <dgm:cxn modelId="{7713B148-14ED-473A-AD7C-0817C71F1F75}" srcId="{F782ACB2-4612-4553-92E3-6A48A4C26154}" destId="{32DCDF77-CF91-44D2-A631-ECBBA96CD7C1}" srcOrd="36" destOrd="0" parTransId="{A91D9FEE-F377-4D6C-AB4B-31C0AA11D758}" sibTransId="{A4C54538-F7D4-4311-A51D-4E2F34EA916C}"/>
    <dgm:cxn modelId="{8B7F3749-F4E6-4473-82BE-3F7FAAEDF5A5}" srcId="{F782ACB2-4612-4553-92E3-6A48A4C26154}" destId="{5A0D382F-1AEE-4869-A6BD-89E7CCC2BA45}" srcOrd="24" destOrd="0" parTransId="{C61944CD-ABD5-46A1-BF21-1EDB1D2E311C}" sibTransId="{86E08DD8-37F0-43EA-A4C6-F12B07A372C7}"/>
    <dgm:cxn modelId="{F420706A-B5F0-40E4-8BE1-992555AF59F1}" type="presOf" srcId="{07D44A3D-B9E7-4A59-8407-0DE9361B04F4}" destId="{B8AF8AA6-EDE3-46F5-804F-BE18E9CF02E9}" srcOrd="0" destOrd="0" presId="urn:microsoft.com/office/officeart/2005/8/layout/cycle2"/>
    <dgm:cxn modelId="{3177876A-A6C7-40BC-91B2-07D991D392D2}" type="presOf" srcId="{B2ADDBB6-F258-45A2-8853-0F7137E8E7A9}" destId="{9BC14663-185B-4A89-97AE-169B3D438678}" srcOrd="0" destOrd="0" presId="urn:microsoft.com/office/officeart/2005/8/layout/cycle2"/>
    <dgm:cxn modelId="{ECDEF66B-4DF3-4577-9794-0F5C1452E329}" srcId="{F782ACB2-4612-4553-92E3-6A48A4C26154}" destId="{9EC183D0-3CE1-4A18-882B-49A4F305FE23}" srcOrd="8" destOrd="0" parTransId="{5529E8D0-F515-48AC-A324-5AF9603FF192}" sibTransId="{FC636A7A-CAD8-4393-9B2E-188CE112CD10}"/>
    <dgm:cxn modelId="{A18D186C-095D-4DED-847B-958224C64553}" type="presOf" srcId="{2B571596-2306-4648-89E7-BD54FEF25627}" destId="{2B64C12D-7C38-4E3C-BB67-21E0181FD51F}" srcOrd="1" destOrd="0" presId="urn:microsoft.com/office/officeart/2005/8/layout/cycle2"/>
    <dgm:cxn modelId="{29DF2B4C-A957-42F3-A057-67B876E0585D}" type="presOf" srcId="{1DDDDFBA-4D76-49F6-8700-D108F438751F}" destId="{580499F6-BF8C-4CF2-8E19-422B1FEA8F54}" srcOrd="1" destOrd="0" presId="urn:microsoft.com/office/officeart/2005/8/layout/cycle2"/>
    <dgm:cxn modelId="{2F48FC6C-9E2F-4D34-97E0-7B62809CD310}" srcId="{F782ACB2-4612-4553-92E3-6A48A4C26154}" destId="{1CEAA633-CB89-486A-901D-BE8AE895C821}" srcOrd="32" destOrd="0" parTransId="{85E4AD6C-201F-448E-AB33-65566C56E879}" sibTransId="{EC22FD24-55FA-470B-A11F-A2C02811CC71}"/>
    <dgm:cxn modelId="{D3B4326D-8818-4627-A9DB-4D781392D1F4}" type="presOf" srcId="{2B529A43-2363-4B46-911E-9D0EF25B4F36}" destId="{DFB70AE1-87B4-46C7-811D-3E9A3D4D6EC9}" srcOrd="1" destOrd="0" presId="urn:microsoft.com/office/officeart/2005/8/layout/cycle2"/>
    <dgm:cxn modelId="{C9DFBE6D-EA25-4B7A-9301-F4BF2814CCE4}" type="presOf" srcId="{A241EA7C-0AE6-49DA-868A-F7E41DB8331E}" destId="{EC905E59-477F-4D62-B2EE-61B86BF0663B}" srcOrd="0" destOrd="0" presId="urn:microsoft.com/office/officeart/2005/8/layout/cycle2"/>
    <dgm:cxn modelId="{0116FD4E-B3CD-4D10-B6B1-FB0C240CE17A}" srcId="{F782ACB2-4612-4553-92E3-6A48A4C26154}" destId="{DF292957-65C8-4776-85F8-AE26E3681959}" srcOrd="16" destOrd="0" parTransId="{7849EA01-2032-47BB-AFF2-66E1E4C3A822}" sibTransId="{2B571596-2306-4648-89E7-BD54FEF25627}"/>
    <dgm:cxn modelId="{02F5AD6F-DBA8-46F8-AD53-AE0A97C14FAD}" type="presOf" srcId="{A4C54538-F7D4-4311-A51D-4E2F34EA916C}" destId="{BDE13CD6-B50F-44ED-BD83-729ED5971995}" srcOrd="0" destOrd="0" presId="urn:microsoft.com/office/officeart/2005/8/layout/cycle2"/>
    <dgm:cxn modelId="{43F81770-F772-478D-8EE4-9EF473A2C5F2}" srcId="{F782ACB2-4612-4553-92E3-6A48A4C26154}" destId="{BA244016-B941-46B9-B2A4-AA50A300C9B1}" srcOrd="17" destOrd="0" parTransId="{17FA0F1C-F480-46FA-9FDA-CAF08D0B3F5A}" sibTransId="{12ED0D91-6CB8-4B92-ABBE-16130FA2E610}"/>
    <dgm:cxn modelId="{AD9C2D70-6AB8-479D-9A79-731CDEDFCC29}" srcId="{F782ACB2-4612-4553-92E3-6A48A4C26154}" destId="{B2133BDF-4000-4B5B-AE40-987170B1B61F}" srcOrd="20" destOrd="0" parTransId="{78DD5593-63E5-4526-ACC4-B672B2E0D1F1}" sibTransId="{F8A8AFFD-E262-4C58-84FA-CA9933DA9A32}"/>
    <dgm:cxn modelId="{1F135871-5837-4DB1-B54E-BD28BD5755D1}" type="presOf" srcId="{32DCDF77-CF91-44D2-A631-ECBBA96CD7C1}" destId="{891FE5C2-884F-48D0-BE0D-753E9CA204D3}" srcOrd="0" destOrd="0" presId="urn:microsoft.com/office/officeart/2005/8/layout/cycle2"/>
    <dgm:cxn modelId="{59D96772-5DA3-4E46-9374-FBE08F2D2CAE}" type="presOf" srcId="{CA1064A9-8743-41E2-AE44-DEDB5E26EACD}" destId="{B311330D-F624-44F0-90C1-566E4D2E20E6}" srcOrd="1" destOrd="0" presId="urn:microsoft.com/office/officeart/2005/8/layout/cycle2"/>
    <dgm:cxn modelId="{39A1F472-3E0B-438E-A508-FE898CEA4CB4}" srcId="{F782ACB2-4612-4553-92E3-6A48A4C26154}" destId="{5F2EF8CF-431B-45E9-8F94-2DA9BB4297A8}" srcOrd="37" destOrd="0" parTransId="{EF3B0539-08F0-4AEB-8B05-C7438EBEC90D}" sibTransId="{E7380703-8E28-4A7A-8627-0A55F51FBAA5}"/>
    <dgm:cxn modelId="{02823556-FC89-4F2F-BD56-78480CDA7907}" type="presOf" srcId="{2EBE9275-B468-4EB1-8E25-88D20111E7BA}" destId="{55735BFC-D4F1-4100-BCD7-BD7015A20F24}" srcOrd="0" destOrd="0" presId="urn:microsoft.com/office/officeart/2005/8/layout/cycle2"/>
    <dgm:cxn modelId="{F6B86456-B645-48CD-A92E-4C3438C52387}" type="presOf" srcId="{FC636A7A-CAD8-4393-9B2E-188CE112CD10}" destId="{ADC3AC42-E194-4C29-8A28-ABEC2168A2B9}" srcOrd="0" destOrd="0" presId="urn:microsoft.com/office/officeart/2005/8/layout/cycle2"/>
    <dgm:cxn modelId="{AA12B276-AD42-4B3E-9576-BB016B2051A4}" type="presOf" srcId="{59F5D80D-D394-4DA8-B1EE-BFD2C35E8698}" destId="{5955EC28-6A5B-4854-97FD-56BF004F7A93}" srcOrd="0" destOrd="0" presId="urn:microsoft.com/office/officeart/2005/8/layout/cycle2"/>
    <dgm:cxn modelId="{EBF0F276-347C-4207-9A17-D11421AF7ECD}" srcId="{F782ACB2-4612-4553-92E3-6A48A4C26154}" destId="{6E44D217-0802-4975-8DF8-F7C136B68DB7}" srcOrd="25" destOrd="0" parTransId="{CB27C74D-2568-4D83-8948-2A0E7A73E53C}" sibTransId="{873D13AE-B310-4B50-82C5-564D626D2011}"/>
    <dgm:cxn modelId="{96F4F856-7741-48FB-8A36-CCFB6F9BD8AD}" type="presOf" srcId="{86E08DD8-37F0-43EA-A4C6-F12B07A372C7}" destId="{0B3E9032-3902-463F-B436-0798A35C9EC5}" srcOrd="0" destOrd="0" presId="urn:microsoft.com/office/officeart/2005/8/layout/cycle2"/>
    <dgm:cxn modelId="{9E1C0557-CB21-422D-98D1-5CC5F4137FEC}" type="presOf" srcId="{1DDDDFBA-4D76-49F6-8700-D108F438751F}" destId="{DE861B79-D5E8-45CE-B3D7-7B4663C08343}" srcOrd="0" destOrd="0" presId="urn:microsoft.com/office/officeart/2005/8/layout/cycle2"/>
    <dgm:cxn modelId="{B0BB5358-3E48-4EBA-BDFF-C03021273051}" type="presOf" srcId="{4E475F1B-56A2-420F-8D83-9A7AC5B9161D}" destId="{0F935747-2475-4B54-A4BD-D00DA4235B83}" srcOrd="1" destOrd="0" presId="urn:microsoft.com/office/officeart/2005/8/layout/cycle2"/>
    <dgm:cxn modelId="{C214C359-A163-4B9D-8B72-8F0699565194}" type="presOf" srcId="{BCD4B6D1-2E17-4359-A953-212A9B519E85}" destId="{18E08B15-C0D9-4DCD-9841-29CB326A1D96}" srcOrd="0" destOrd="0" presId="urn:microsoft.com/office/officeart/2005/8/layout/cycle2"/>
    <dgm:cxn modelId="{710D4A82-F148-4164-96BD-AE906031986F}" type="presOf" srcId="{E5184F2B-2C20-4D33-94A8-E6B381F2AA89}" destId="{558F7E47-06ED-4041-B16C-6F13A19D4245}" srcOrd="0" destOrd="0" presId="urn:microsoft.com/office/officeart/2005/8/layout/cycle2"/>
    <dgm:cxn modelId="{33634B83-5D42-4E23-A534-1FD77063C5A8}" srcId="{F782ACB2-4612-4553-92E3-6A48A4C26154}" destId="{312A5487-8CD4-49FA-9CB2-6003233688EF}" srcOrd="11" destOrd="0" parTransId="{6F986C7B-EB5E-4FA9-9F02-54203E6A38B2}" sibTransId="{A241EA7C-0AE6-49DA-868A-F7E41DB8331E}"/>
    <dgm:cxn modelId="{99A88B84-3F19-4EA4-B06B-4E1E928AD8AA}" type="presOf" srcId="{19319B2C-5BDC-4EB3-A674-97A1478B545E}" destId="{A854D6C3-A9F6-4889-B95E-C4590598BF15}" srcOrd="0" destOrd="0" presId="urn:microsoft.com/office/officeart/2005/8/layout/cycle2"/>
    <dgm:cxn modelId="{138EF484-9C5D-4105-8DB4-384E177E9E2E}" type="presOf" srcId="{A4FDAD97-0EA5-45C9-8762-1408CDFC1A27}" destId="{DCCECA40-1E8E-4612-B823-692DCCBD1EA3}" srcOrd="1" destOrd="0" presId="urn:microsoft.com/office/officeart/2005/8/layout/cycle2"/>
    <dgm:cxn modelId="{B292F289-9049-4FC0-ACAB-06FE6E4F4DDD}" type="presOf" srcId="{B2133BDF-4000-4B5B-AE40-987170B1B61F}" destId="{D9F7CAE3-C01B-4758-A92D-BE4DEABF1CC9}" srcOrd="0" destOrd="0" presId="urn:microsoft.com/office/officeart/2005/8/layout/cycle2"/>
    <dgm:cxn modelId="{CFA51A8C-8E4A-44EF-AD83-3AF8BE72383C}" type="presOf" srcId="{D7AD315B-0060-4B2C-BA42-07A72CF0DF62}" destId="{301FE2EF-9FED-451A-9979-7EA2CEC731F6}" srcOrd="1" destOrd="0" presId="urn:microsoft.com/office/officeart/2005/8/layout/cycle2"/>
    <dgm:cxn modelId="{0A6BD48C-DC95-4708-8B4C-4B310017069D}" type="presOf" srcId="{A40F6EAB-2B60-4CC1-9F49-D5903D3A616E}" destId="{4346925A-37EB-4BB6-B0D1-0007EC3DF63B}" srcOrd="0" destOrd="0" presId="urn:microsoft.com/office/officeart/2005/8/layout/cycle2"/>
    <dgm:cxn modelId="{54FED98F-AB5E-4BEF-A86E-239C32A65418}" srcId="{F782ACB2-4612-4553-92E3-6A48A4C26154}" destId="{29610E26-1393-448B-8FD6-78061450B16B}" srcOrd="3" destOrd="0" parTransId="{5D194221-4572-481E-A145-411B7D2E5848}" sibTransId="{4E475F1B-56A2-420F-8D83-9A7AC5B9161D}"/>
    <dgm:cxn modelId="{3F904190-EC7A-468F-8079-9E0D0309FE61}" srcId="{F782ACB2-4612-4553-92E3-6A48A4C26154}" destId="{F82F01E0-1BCF-432A-834D-D0718C225E79}" srcOrd="22" destOrd="0" parTransId="{AA715B28-8262-4AEC-9B11-A1F3E142AEE3}" sibTransId="{73E57CB0-43F1-4C49-8823-A48B6805997E}"/>
    <dgm:cxn modelId="{97BF9890-CFB2-4135-9E9C-EA1CE825780C}" type="presOf" srcId="{1A0C354F-E76C-464E-99A7-D2B04C140783}" destId="{5207087E-FC7B-4DE7-941A-D0D7D77D43CA}" srcOrd="1" destOrd="0" presId="urn:microsoft.com/office/officeart/2005/8/layout/cycle2"/>
    <dgm:cxn modelId="{0E816791-5AD7-4886-BEBA-5D6F832281F0}" type="presOf" srcId="{2B571596-2306-4648-89E7-BD54FEF25627}" destId="{2EBD388A-825F-4832-8A74-827A6C7E3368}" srcOrd="0" destOrd="0" presId="urn:microsoft.com/office/officeart/2005/8/layout/cycle2"/>
    <dgm:cxn modelId="{23CEF894-65E5-46B7-ABFB-7E9D9F79AEC9}" type="presOf" srcId="{74E4A9B3-3139-47CD-AD62-A42D0EB3995C}" destId="{A0769171-C666-4FF2-B3B0-56A5612FFB02}" srcOrd="0" destOrd="0" presId="urn:microsoft.com/office/officeart/2005/8/layout/cycle2"/>
    <dgm:cxn modelId="{A94E1E98-18A1-4716-B6FB-67F099EFBBB4}" srcId="{F782ACB2-4612-4553-92E3-6A48A4C26154}" destId="{5788DBF4-34B6-4C26-980E-7062BBC88091}" srcOrd="28" destOrd="0" parTransId="{E89C8546-8D00-4BCE-BF01-083E1F9A4BBE}" sibTransId="{39815DA4-6D5A-4ECF-8C2C-C40A2BB0DBA6}"/>
    <dgm:cxn modelId="{9201609A-CF55-47CA-AC7B-7D467357AFFA}" type="presOf" srcId="{F782ACB2-4612-4553-92E3-6A48A4C26154}" destId="{579EF5EA-2842-4ADF-99C3-1421009C0FB3}" srcOrd="0" destOrd="0" presId="urn:microsoft.com/office/officeart/2005/8/layout/cycle2"/>
    <dgm:cxn modelId="{91E9C49A-AEC3-4C94-B02D-3E9B76F0181F}" type="presOf" srcId="{A4FDAD97-0EA5-45C9-8762-1408CDFC1A27}" destId="{7418C013-9F65-49B4-8AB4-02A8A7E8B2B1}" srcOrd="0" destOrd="0" presId="urn:microsoft.com/office/officeart/2005/8/layout/cycle2"/>
    <dgm:cxn modelId="{550ECF9B-EB19-4FF3-8902-AA533C32C791}" type="presOf" srcId="{69DBDE16-2128-423C-AB04-D3C2C0881A38}" destId="{83D03F91-A8FE-4A56-A9F0-21F8696B64A1}" srcOrd="0" destOrd="0" presId="urn:microsoft.com/office/officeart/2005/8/layout/cycle2"/>
    <dgm:cxn modelId="{1B3F2CA2-7825-4CFD-9A64-DB308FB32A27}" srcId="{F782ACB2-4612-4553-92E3-6A48A4C26154}" destId="{1BD29E34-8916-45A9-80A6-58C4AB44DFF5}" srcOrd="5" destOrd="0" parTransId="{6A5BBF7B-F8A7-4654-83BB-1778F868C663}" sibTransId="{25DF600C-192F-49B2-930A-B89C27D1471E}"/>
    <dgm:cxn modelId="{79A5F3A2-8CA3-4D24-AC46-666013183383}" srcId="{F782ACB2-4612-4553-92E3-6A48A4C26154}" destId="{01209924-388A-4250-B08E-117FC77350F4}" srcOrd="31" destOrd="0" parTransId="{E62947DF-C385-4541-A312-E52B21ED4FCA}" sibTransId="{07D44A3D-B9E7-4A59-8407-0DE9361B04F4}"/>
    <dgm:cxn modelId="{F9246AA4-89DE-4505-8C6D-C0CFB0CF9EC5}" srcId="{F782ACB2-4612-4553-92E3-6A48A4C26154}" destId="{A40F6EAB-2B60-4CC1-9F49-D5903D3A616E}" srcOrd="30" destOrd="0" parTransId="{F4D7EDD7-9115-44DB-8D8A-E38036FA3738}" sibTransId="{3ACAB2F6-3910-4D69-8736-C9991D30DB30}"/>
    <dgm:cxn modelId="{8F484FA4-40A1-4217-AC66-2901310E6F33}" type="presOf" srcId="{74E4A9B3-3139-47CD-AD62-A42D0EB3995C}" destId="{7B2C094D-5B84-400D-88A5-467C86404646}" srcOrd="1" destOrd="0" presId="urn:microsoft.com/office/officeart/2005/8/layout/cycle2"/>
    <dgm:cxn modelId="{FB9C44A7-42A2-43AD-9D40-B26BFD74FEBE}" type="presOf" srcId="{F2853326-F96C-4388-AFDB-4A2C4E743824}" destId="{F5E12609-AEA0-4824-8F1E-49B7A8C9D43E}" srcOrd="0" destOrd="0" presId="urn:microsoft.com/office/officeart/2005/8/layout/cycle2"/>
    <dgm:cxn modelId="{178360A8-8FB1-402A-B9E6-006D3812BD30}" type="presOf" srcId="{69DBDE16-2128-423C-AB04-D3C2C0881A38}" destId="{A52815B2-9F64-4E57-9CA8-0D6C5ACB4DE9}" srcOrd="1" destOrd="0" presId="urn:microsoft.com/office/officeart/2005/8/layout/cycle2"/>
    <dgm:cxn modelId="{4C3B68A9-D97A-47A1-B096-E517789640BD}" type="presOf" srcId="{CA72D8A3-9D41-4F98-98F7-F56B1CBA674F}" destId="{0622AEEF-FEE1-41CF-A694-BB87DF404F74}" srcOrd="1" destOrd="0" presId="urn:microsoft.com/office/officeart/2005/8/layout/cycle2"/>
    <dgm:cxn modelId="{BA831AAA-0526-41AC-A815-9A9851D18168}" type="presOf" srcId="{5700A27C-35E2-48E3-9FD1-4CAD5F3ABE6E}" destId="{A5474CB5-D5DA-4087-B87E-610FB42AF529}" srcOrd="0" destOrd="0" presId="urn:microsoft.com/office/officeart/2005/8/layout/cycle2"/>
    <dgm:cxn modelId="{89D151AA-D504-4BD7-8646-5763A9B807CA}" type="presOf" srcId="{4391FAD7-E5E1-4ADD-BABB-49D666A6C4A7}" destId="{B297DBDA-41C8-403B-A287-2DE0B2B2F734}" srcOrd="0" destOrd="0" presId="urn:microsoft.com/office/officeart/2005/8/layout/cycle2"/>
    <dgm:cxn modelId="{347B43AE-16D9-4D0B-96B3-A3B5D083BB95}" type="presOf" srcId="{312A5487-8CD4-49FA-9CB2-6003233688EF}" destId="{FB762D63-E97E-4D71-BE53-DE8DBC2C1724}" srcOrd="0" destOrd="0" presId="urn:microsoft.com/office/officeart/2005/8/layout/cycle2"/>
    <dgm:cxn modelId="{33836BAF-8815-468A-9D3E-0ABF734FD1D3}" srcId="{F782ACB2-4612-4553-92E3-6A48A4C26154}" destId="{4391FAD7-E5E1-4ADD-BABB-49D666A6C4A7}" srcOrd="15" destOrd="0" parTransId="{F1E7FB59-9301-4001-B4A0-65FF76242832}" sibTransId="{B5C9AB9C-C866-47C2-B79F-DC6148AB2159}"/>
    <dgm:cxn modelId="{BE9314B0-2D93-4BAE-90C0-5B23814639B6}" srcId="{F782ACB2-4612-4553-92E3-6A48A4C26154}" destId="{1597604F-E09E-4305-A881-A6C94B72922F}" srcOrd="12" destOrd="0" parTransId="{1C93F3EA-CA5B-4D9C-9828-8A8F702AE266}" sibTransId="{0A68E33F-9E89-4D62-9E2C-1BD50C85F7CD}"/>
    <dgm:cxn modelId="{5BA97BB0-F4A3-4DF2-BC9C-C72ACF5458D1}" type="presOf" srcId="{7526D0BF-45A5-478F-9A5B-EE961A48FCDF}" destId="{B163F2E1-C224-4C1F-8BF1-B257F8DA90F1}" srcOrd="0" destOrd="0" presId="urn:microsoft.com/office/officeart/2005/8/layout/cycle2"/>
    <dgm:cxn modelId="{1EE53AB1-714C-4494-9B47-D2D8161F5F2A}" type="presOf" srcId="{672359C6-6889-48DE-9B06-BCF13E50CF81}" destId="{9195B8AE-7F75-4B45-A773-A3DB3F151B7F}" srcOrd="1" destOrd="0" presId="urn:microsoft.com/office/officeart/2005/8/layout/cycle2"/>
    <dgm:cxn modelId="{33C96DB1-378D-4DA8-9E7E-EBED2AB149DE}" type="presOf" srcId="{F8A8AFFD-E262-4C58-84FA-CA9933DA9A32}" destId="{852FF442-59AB-47FA-976D-352D933D04DA}" srcOrd="1" destOrd="0" presId="urn:microsoft.com/office/officeart/2005/8/layout/cycle2"/>
    <dgm:cxn modelId="{86C6C6B1-6BA2-4FED-B42E-13B3945BA15D}" type="presOf" srcId="{F8A8AFFD-E262-4C58-84FA-CA9933DA9A32}" destId="{6FDF4861-3D9E-4C44-8A76-CB261CA08A3D}" srcOrd="0" destOrd="0" presId="urn:microsoft.com/office/officeart/2005/8/layout/cycle2"/>
    <dgm:cxn modelId="{1C9346B2-EB02-4140-9860-DF15B861D1B8}" type="presOf" srcId="{5D2C154A-692A-44E2-A041-B9F19C43FEF2}" destId="{5A44537F-E502-484A-B54C-161A75387D52}" srcOrd="0" destOrd="0" presId="urn:microsoft.com/office/officeart/2005/8/layout/cycle2"/>
    <dgm:cxn modelId="{1593A2B3-7B18-4B71-8F08-063A3580CC7F}" type="presOf" srcId="{EC22FD24-55FA-470B-A11F-A2C02811CC71}" destId="{8125F9B4-021E-44DC-9D64-8AE485A44537}" srcOrd="0" destOrd="0" presId="urn:microsoft.com/office/officeart/2005/8/layout/cycle2"/>
    <dgm:cxn modelId="{CC8F6BB5-E191-48E7-A4C1-3E8101813E85}" srcId="{F782ACB2-4612-4553-92E3-6A48A4C26154}" destId="{7526D0BF-45A5-478F-9A5B-EE961A48FCDF}" srcOrd="14" destOrd="0" parTransId="{996DAE7B-6D7A-4B21-93D8-B18F6F145BC6}" sibTransId="{4DD6BCFF-384A-4E50-9E9B-FEA1467E91EE}"/>
    <dgm:cxn modelId="{79D0C8B5-7F77-4990-BC7D-E4DF8A30F093}" srcId="{F782ACB2-4612-4553-92E3-6A48A4C26154}" destId="{C123F58B-2F00-4731-8318-EA8BAA60A69D}" srcOrd="10" destOrd="0" parTransId="{ADD49D0A-F77A-4924-B2AC-3D10130090D6}" sibTransId="{CA72D8A3-9D41-4F98-98F7-F56B1CBA674F}"/>
    <dgm:cxn modelId="{5AE492B7-4B1A-488C-A697-6189DC4046F7}" type="presOf" srcId="{1BD29E34-8916-45A9-80A6-58C4AB44DFF5}" destId="{C8C314CB-BC52-4B5D-9A9E-2549904458B0}" srcOrd="0" destOrd="0" presId="urn:microsoft.com/office/officeart/2005/8/layout/cycle2"/>
    <dgm:cxn modelId="{79BF3DB8-E6C9-4DF5-8226-B32513900662}" srcId="{F782ACB2-4612-4553-92E3-6A48A4C26154}" destId="{2EBE9275-B468-4EB1-8E25-88D20111E7BA}" srcOrd="13" destOrd="0" parTransId="{8B4693AB-DA36-47D7-8ABC-9A12354AE94A}" sibTransId="{1DDDDFBA-4D76-49F6-8700-D108F438751F}"/>
    <dgm:cxn modelId="{BAF7C1BA-A27C-4747-8419-862B9A9137B9}" type="presOf" srcId="{F2853326-F96C-4388-AFDB-4A2C4E743824}" destId="{1990E259-2037-4D19-B00A-CD6B3D2AE2E1}" srcOrd="1" destOrd="0" presId="urn:microsoft.com/office/officeart/2005/8/layout/cycle2"/>
    <dgm:cxn modelId="{4261EBBA-0727-4F37-8C1B-3EBD75BCA91B}" type="presOf" srcId="{C19C4BDD-2213-41DF-A53B-E2080BDC6AC6}" destId="{57712E5B-8311-41F2-83BF-40C44B82FD56}" srcOrd="0" destOrd="0" presId="urn:microsoft.com/office/officeart/2005/8/layout/cycle2"/>
    <dgm:cxn modelId="{831639BC-5793-4F7E-BFB1-5D3E75F97681}" type="presOf" srcId="{ED3E6817-CA99-4A92-9672-7767C60D3AFC}" destId="{CDE86F57-8E75-4885-99A7-4D78278841E9}" srcOrd="0" destOrd="0" presId="urn:microsoft.com/office/officeart/2005/8/layout/cycle2"/>
    <dgm:cxn modelId="{EAADA3BC-EBE2-42C8-B9E0-3C38057A0A11}" srcId="{F782ACB2-4612-4553-92E3-6A48A4C26154}" destId="{59F5D80D-D394-4DA8-B1EE-BFD2C35E8698}" srcOrd="4" destOrd="0" parTransId="{F6DF53FE-CC41-4648-B644-9A13CD613414}" sibTransId="{A4FDAD97-0EA5-45C9-8762-1408CDFC1A27}"/>
    <dgm:cxn modelId="{84F658BE-028D-4EFF-9AFB-B1BB4A47F685}" srcId="{F782ACB2-4612-4553-92E3-6A48A4C26154}" destId="{A26368B7-1095-4A58-BFE6-7B8629CCDB76}" srcOrd="19" destOrd="0" parTransId="{F926A632-3F82-44B7-9B0C-54EDBDFB1339}" sibTransId="{69DBDE16-2128-423C-AB04-D3C2C0881A38}"/>
    <dgm:cxn modelId="{7BBAE0C4-AFC1-46BF-B5E4-7E0CAD4691B7}" type="presOf" srcId="{9E68FA1B-32E4-4D3A-BDA9-F245DF7037EF}" destId="{24192AE1-AC5A-408F-93E2-35778550FA02}" srcOrd="0" destOrd="0" presId="urn:microsoft.com/office/officeart/2005/8/layout/cycle2"/>
    <dgm:cxn modelId="{7BF5EFC4-566A-4FF6-899D-95673D0EB1DF}" type="presOf" srcId="{2B529A43-2363-4B46-911E-9D0EF25B4F36}" destId="{F42AD80F-3B21-49F3-AF59-01D5F6EE69F1}" srcOrd="0" destOrd="0" presId="urn:microsoft.com/office/officeart/2005/8/layout/cycle2"/>
    <dgm:cxn modelId="{2FD2F6C4-DB37-4D0A-B895-CDBDC2CAD38F}" type="presOf" srcId="{86E08DD8-37F0-43EA-A4C6-F12B07A372C7}" destId="{41C60BCC-727D-4ED3-BAEB-DB60AA9900A9}" srcOrd="1" destOrd="0" presId="urn:microsoft.com/office/officeart/2005/8/layout/cycle2"/>
    <dgm:cxn modelId="{1BCC9EC5-D5E2-4683-B2A3-B0F67B35518C}" type="presOf" srcId="{1597604F-E09E-4305-A881-A6C94B72922F}" destId="{96947AF0-965B-4F9B-B692-11B522E20C19}" srcOrd="0" destOrd="0" presId="urn:microsoft.com/office/officeart/2005/8/layout/cycle2"/>
    <dgm:cxn modelId="{3D2DD1C5-7963-40AD-BEE4-FE7053E0EDCB}" type="presOf" srcId="{873D13AE-B310-4B50-82C5-564D626D2011}" destId="{8F52B59F-72EA-4EF4-A000-71393DE3DC97}" srcOrd="1" destOrd="0" presId="urn:microsoft.com/office/officeart/2005/8/layout/cycle2"/>
    <dgm:cxn modelId="{CF52DFC5-2A40-45EE-B7B6-9CCCDD631A23}" type="presOf" srcId="{1BCBAE4C-8C90-4307-A8B1-A7F25B803D11}" destId="{38A7A843-117D-4A8F-B652-3F637D1BA054}" srcOrd="0" destOrd="0" presId="urn:microsoft.com/office/officeart/2005/8/layout/cycle2"/>
    <dgm:cxn modelId="{8CEE18C6-D684-437E-A011-5D3A58AAD852}" type="presOf" srcId="{5F2EF8CF-431B-45E9-8F94-2DA9BB4297A8}" destId="{3B7728B1-9C76-43A6-8828-2FFE1A19CD4E}" srcOrd="0" destOrd="0" presId="urn:microsoft.com/office/officeart/2005/8/layout/cycle2"/>
    <dgm:cxn modelId="{A61335C6-83C9-40B2-B635-638704B41FB6}" srcId="{F782ACB2-4612-4553-92E3-6A48A4C26154}" destId="{19319B2C-5BDC-4EB3-A674-97A1478B545E}" srcOrd="35" destOrd="0" parTransId="{F553D456-F731-4D3A-B46D-F817CB7F5851}" sibTransId="{B2ADDBB6-F258-45A2-8853-0F7137E8E7A9}"/>
    <dgm:cxn modelId="{324F15C8-97D9-4C39-A16B-5F0D2BAFD821}" type="presOf" srcId="{73E57CB0-43F1-4C49-8823-A48B6805997E}" destId="{FC934B90-2FD7-4C78-BC82-6495CAA54F71}" srcOrd="0" destOrd="0" presId="urn:microsoft.com/office/officeart/2005/8/layout/cycle2"/>
    <dgm:cxn modelId="{5DC390C8-E385-4919-BF19-2B339EF6A775}" type="presOf" srcId="{A241EA7C-0AE6-49DA-868A-F7E41DB8331E}" destId="{0C7C01B0-8BE9-4115-9C55-5F785CB9F95D}" srcOrd="1" destOrd="0" presId="urn:microsoft.com/office/officeart/2005/8/layout/cycle2"/>
    <dgm:cxn modelId="{A45FA6CA-BF67-4968-BA2C-A3E181681DEA}" srcId="{F782ACB2-4612-4553-92E3-6A48A4C26154}" destId="{BCD4B6D1-2E17-4359-A953-212A9B519E85}" srcOrd="6" destOrd="0" parTransId="{A72804B9-8062-4016-90E8-F9C7DC654C15}" sibTransId="{EAE485E3-A2DC-422A-B964-163E72C7D527}"/>
    <dgm:cxn modelId="{67EFDECD-21F5-4D75-983B-BEE44E6C534C}" type="presOf" srcId="{9E68FA1B-32E4-4D3A-BDA9-F245DF7037EF}" destId="{9DB23D75-0980-4D96-93A1-727F2883C95B}" srcOrd="1" destOrd="0" presId="urn:microsoft.com/office/officeart/2005/8/layout/cycle2"/>
    <dgm:cxn modelId="{8A122CCE-2659-425F-A9CA-F55CBE733EE2}" srcId="{F782ACB2-4612-4553-92E3-6A48A4C26154}" destId="{5D2C154A-692A-44E2-A041-B9F19C43FEF2}" srcOrd="0" destOrd="0" parTransId="{794CA92E-A13F-4F43-B270-B021D0F5EB93}" sibTransId="{1A0C354F-E76C-464E-99A7-D2B04C140783}"/>
    <dgm:cxn modelId="{502A3DCE-09A9-4206-938E-2D673EAC56AC}" type="presOf" srcId="{536B3E92-95AA-4297-BDB8-F29269D6299E}" destId="{B0608ED5-E7DC-4C39-8859-B8C85F521F9C}" srcOrd="0" destOrd="0" presId="urn:microsoft.com/office/officeart/2005/8/layout/cycle2"/>
    <dgm:cxn modelId="{E19D09D0-E679-4FA0-B27A-4ED90E08B37E}" type="presOf" srcId="{E7380703-8E28-4A7A-8627-0A55F51FBAA5}" destId="{FEF793BD-9F36-4B0C-B2A1-243AAED13A52}" srcOrd="0" destOrd="0" presId="urn:microsoft.com/office/officeart/2005/8/layout/cycle2"/>
    <dgm:cxn modelId="{506915D0-E2CC-44E8-9A33-FBAA90035B0F}" type="presOf" srcId="{CA1064A9-8743-41E2-AE44-DEDB5E26EACD}" destId="{1AA99294-2501-42DA-ADDA-813C2A0D167F}" srcOrd="0" destOrd="0" presId="urn:microsoft.com/office/officeart/2005/8/layout/cycle2"/>
    <dgm:cxn modelId="{594B50D0-716E-4D96-92B1-2D504E24703C}" type="presOf" srcId="{12ED0D91-6CB8-4B92-ABBE-16130FA2E610}" destId="{2EA5A0E0-D734-4B00-A1FA-65E8CB15031C}" srcOrd="0" destOrd="0" presId="urn:microsoft.com/office/officeart/2005/8/layout/cycle2"/>
    <dgm:cxn modelId="{60237AD0-4E68-45DA-B058-EDFD4C72E6D5}" type="presOf" srcId="{69B5AF83-9CA8-4331-BB93-A02B0A37E7C4}" destId="{7FBA136C-815F-4FB3-A797-A7F155D00FEA}" srcOrd="0" destOrd="0" presId="urn:microsoft.com/office/officeart/2005/8/layout/cycle2"/>
    <dgm:cxn modelId="{300558D4-400B-4DF8-AB10-CE770F1C3828}" type="presOf" srcId="{EAE485E3-A2DC-422A-B964-163E72C7D527}" destId="{6C5B256C-6505-4283-9CD0-6230D6E52DC7}" srcOrd="1" destOrd="0" presId="urn:microsoft.com/office/officeart/2005/8/layout/cycle2"/>
    <dgm:cxn modelId="{EEF144D6-F2D1-4B8E-8C27-BC8D84551321}" type="presOf" srcId="{873D13AE-B310-4B50-82C5-564D626D2011}" destId="{2F327EB4-0D8B-437E-BB14-A326EA173FCC}" srcOrd="0" destOrd="0" presId="urn:microsoft.com/office/officeart/2005/8/layout/cycle2"/>
    <dgm:cxn modelId="{7A77BED8-0E1D-45F6-9865-5715EF6FB1BA}" srcId="{F782ACB2-4612-4553-92E3-6A48A4C26154}" destId="{9767C2C5-7A9B-4BF9-AEDC-08BB61E68CEC}" srcOrd="2" destOrd="0" parTransId="{94D864BB-0337-46E0-936D-BDFF24969167}" sibTransId="{5DE56BE3-5DC5-48D1-BB0A-6EB62A83E2E3}"/>
    <dgm:cxn modelId="{90BB45DA-4D8E-49F2-ACBE-24BE05A101BD}" type="presOf" srcId="{12ED0D91-6CB8-4B92-ABBE-16130FA2E610}" destId="{3966764B-E5F3-4CFC-A881-5984C06723CB}" srcOrd="1" destOrd="0" presId="urn:microsoft.com/office/officeart/2005/8/layout/cycle2"/>
    <dgm:cxn modelId="{C923F2DF-2AF5-4119-AAF6-34851E379228}" type="presOf" srcId="{A26368B7-1095-4A58-BFE6-7B8629CCDB76}" destId="{9DEC7CBC-8051-4551-94AA-2377EFF8A353}" srcOrd="0" destOrd="0" presId="urn:microsoft.com/office/officeart/2005/8/layout/cycle2"/>
    <dgm:cxn modelId="{1307CEE0-95A1-463F-9DBE-2F686031C7B7}" type="presOf" srcId="{07D44A3D-B9E7-4A59-8407-0DE9361B04F4}" destId="{2A9D1CAD-CEC7-447D-AE5A-72DA9768C11C}" srcOrd="1" destOrd="0" presId="urn:microsoft.com/office/officeart/2005/8/layout/cycle2"/>
    <dgm:cxn modelId="{1A5F96E1-A739-4E9D-BB71-13251203AE5B}" type="presOf" srcId="{29610E26-1393-448B-8FD6-78061450B16B}" destId="{4B6FF1D5-139C-4A9E-BE2A-C9C2976A9B90}" srcOrd="0" destOrd="0" presId="urn:microsoft.com/office/officeart/2005/8/layout/cycle2"/>
    <dgm:cxn modelId="{4D7105E2-B87D-4D87-A839-D5997A4E3E61}" type="presOf" srcId="{9767C2C5-7A9B-4BF9-AEDC-08BB61E68CEC}" destId="{3B48658E-4174-41EC-ADC5-04F09B98E8AE}" srcOrd="0" destOrd="0" presId="urn:microsoft.com/office/officeart/2005/8/layout/cycle2"/>
    <dgm:cxn modelId="{2F61D1E3-286C-486C-98D7-003684C3E515}" type="presOf" srcId="{B75DCA52-BF81-436A-AA73-2680B03C914A}" destId="{CD7E4AE9-DEBF-4EF6-9A2F-51DFDE6DC483}" srcOrd="0" destOrd="0" presId="urn:microsoft.com/office/officeart/2005/8/layout/cycle2"/>
    <dgm:cxn modelId="{473877E6-A2D1-4A4A-B95C-711FE01D2993}" type="presOf" srcId="{EC22FD24-55FA-470B-A11F-A2C02811CC71}" destId="{5B2B383F-D5E0-430F-AB46-55791D14B3FB}" srcOrd="1" destOrd="0" presId="urn:microsoft.com/office/officeart/2005/8/layout/cycle2"/>
    <dgm:cxn modelId="{6020CAE6-E682-4263-87D3-3757BDA5C5BB}" srcId="{F782ACB2-4612-4553-92E3-6A48A4C26154}" destId="{ED3E6817-CA99-4A92-9672-7767C60D3AFC}" srcOrd="18" destOrd="0" parTransId="{570B50CE-5E5F-492C-A6CE-FAA86B61FEE6}" sibTransId="{74E4A9B3-3139-47CD-AD62-A42D0EB3995C}"/>
    <dgm:cxn modelId="{43DA9AE7-A41A-4552-8904-334A5553E662}" type="presOf" srcId="{DF292957-65C8-4776-85F8-AE26E3681959}" destId="{C99B1DB8-B0AD-4FE5-84DC-CD9571D15F74}" srcOrd="0" destOrd="0" presId="urn:microsoft.com/office/officeart/2005/8/layout/cycle2"/>
    <dgm:cxn modelId="{F39EB4E7-811F-4A76-9E07-B02930E2E207}" type="presOf" srcId="{1A0C354F-E76C-464E-99A7-D2B04C140783}" destId="{BCCD1735-3374-4721-BEF9-11CCD9A2DD48}" srcOrd="0" destOrd="0" presId="urn:microsoft.com/office/officeart/2005/8/layout/cycle2"/>
    <dgm:cxn modelId="{42BFEDE7-59F9-44FA-8182-A67367F4865D}" type="presOf" srcId="{897CAD2D-F73B-470D-B77D-BCB32DA560D4}" destId="{CAB56CDA-741F-426D-8FE0-AE118C809475}" srcOrd="0" destOrd="0" presId="urn:microsoft.com/office/officeart/2005/8/layout/cycle2"/>
    <dgm:cxn modelId="{A9D73EE8-2A5A-4D9F-ADBA-FC0EE21E7500}" type="presOf" srcId="{6E35783B-B4B9-4AF3-BB68-EC2DB3060BE5}" destId="{80DBCA40-2BA0-486C-9739-9EB1943722FB}" srcOrd="1" destOrd="0" presId="urn:microsoft.com/office/officeart/2005/8/layout/cycle2"/>
    <dgm:cxn modelId="{B8C08AE8-1813-4F30-B598-4E8011D00D55}" type="presOf" srcId="{B5C9AB9C-C866-47C2-B79F-DC6148AB2159}" destId="{6CB910F7-627A-416A-9AE0-0E9818681229}" srcOrd="0" destOrd="0" presId="urn:microsoft.com/office/officeart/2005/8/layout/cycle2"/>
    <dgm:cxn modelId="{180DD6E9-0C93-446C-BB6B-42FA23CD322E}" type="presOf" srcId="{3ACAB2F6-3910-4D69-8736-C9991D30DB30}" destId="{7A362786-920B-4FB9-A3D5-D0E741B76071}" srcOrd="0" destOrd="0" presId="urn:microsoft.com/office/officeart/2005/8/layout/cycle2"/>
    <dgm:cxn modelId="{58B6E3EE-AF38-4B3B-B4C9-65A3A3F27758}" type="presOf" srcId="{897CAD2D-F73B-470D-B77D-BCB32DA560D4}" destId="{2B62F0BB-CB73-4B2D-A47A-2C1910C71ADC}" srcOrd="1" destOrd="0" presId="urn:microsoft.com/office/officeart/2005/8/layout/cycle2"/>
    <dgm:cxn modelId="{A6A2C6EF-2344-4C98-91E8-3B8CDC08BDAC}" type="presOf" srcId="{6E44D217-0802-4975-8DF8-F7C136B68DB7}" destId="{C6CA034B-BB5D-4252-9DC3-E07C2CEC1942}" srcOrd="0" destOrd="0" presId="urn:microsoft.com/office/officeart/2005/8/layout/cycle2"/>
    <dgm:cxn modelId="{9D607EF2-A57B-48FB-A084-AC211824023E}" type="presOf" srcId="{5DE56BE3-5DC5-48D1-BB0A-6EB62A83E2E3}" destId="{DEE6E533-E546-47B9-9D29-1053972B7A59}" srcOrd="1" destOrd="0" presId="urn:microsoft.com/office/officeart/2005/8/layout/cycle2"/>
    <dgm:cxn modelId="{12C38EF6-A2D9-4441-B7C7-2AD0408D165E}" srcId="{F782ACB2-4612-4553-92E3-6A48A4C26154}" destId="{E5184F2B-2C20-4D33-94A8-E6B381F2AA89}" srcOrd="34" destOrd="0" parTransId="{EA072171-E1D3-42D9-90FB-F6BF8A9DC275}" sibTransId="{CA1064A9-8743-41E2-AE44-DEDB5E26EACD}"/>
    <dgm:cxn modelId="{0828ACF6-63A7-45A5-B5D9-67980E542B37}" type="presOf" srcId="{F82F01E0-1BCF-432A-834D-D0718C225E79}" destId="{DB7E8DCC-E9E2-41AE-8FAC-BD770394B585}" srcOrd="0" destOrd="0" presId="urn:microsoft.com/office/officeart/2005/8/layout/cycle2"/>
    <dgm:cxn modelId="{2E4A59F8-4858-4321-B26C-379298664746}" srcId="{F782ACB2-4612-4553-92E3-6A48A4C26154}" destId="{57830796-B9E1-440E-A924-530949252A0A}" srcOrd="7" destOrd="0" parTransId="{2970FDF5-07A3-4B2A-9F1E-E547137C5FF2}" sibTransId="{672359C6-6889-48DE-9B06-BCF13E50CF81}"/>
    <dgm:cxn modelId="{73BDDAF8-CA5D-41DA-B22E-FFEBE752290B}" type="presOf" srcId="{5788DBF4-34B6-4C26-980E-7062BBC88091}" destId="{53824D7C-69E9-40B6-AD94-E66D57E17024}" srcOrd="0" destOrd="0" presId="urn:microsoft.com/office/officeart/2005/8/layout/cycle2"/>
    <dgm:cxn modelId="{BC395FF9-F4E2-4FBF-92E4-2B7C2E92E522}" type="presOf" srcId="{9EC183D0-3CE1-4A18-882B-49A4F305FE23}" destId="{07EB8474-810E-4E8A-BE93-02F62BBDD45D}" srcOrd="0" destOrd="0" presId="urn:microsoft.com/office/officeart/2005/8/layout/cycle2"/>
    <dgm:cxn modelId="{31E44BFB-4076-4F2C-BCE9-6C4E28F7D6FF}" type="presOf" srcId="{CA72D8A3-9D41-4F98-98F7-F56B1CBA674F}" destId="{EDD308D6-556F-4E65-A02C-12C45C150755}" srcOrd="0" destOrd="0" presId="urn:microsoft.com/office/officeart/2005/8/layout/cycle2"/>
    <dgm:cxn modelId="{26F03CFE-664C-46CE-9EC9-4D9EAEAA23F5}" srcId="{F782ACB2-4612-4553-92E3-6A48A4C26154}" destId="{1BCBAE4C-8C90-4307-A8B1-A7F25B803D11}" srcOrd="9" destOrd="0" parTransId="{BDE3C914-1C3F-4AE1-8A4A-0399F6859853}" sibTransId="{9E68FA1B-32E4-4D3A-BDA9-F245DF7037EF}"/>
    <dgm:cxn modelId="{71745226-BB0C-478E-B97D-123B518F48C6}" type="presParOf" srcId="{579EF5EA-2842-4ADF-99C3-1421009C0FB3}" destId="{5A44537F-E502-484A-B54C-161A75387D52}" srcOrd="0" destOrd="0" presId="urn:microsoft.com/office/officeart/2005/8/layout/cycle2"/>
    <dgm:cxn modelId="{D13577A9-EC48-415A-9F7C-71806A637547}" type="presParOf" srcId="{579EF5EA-2842-4ADF-99C3-1421009C0FB3}" destId="{BCCD1735-3374-4721-BEF9-11CCD9A2DD48}" srcOrd="1" destOrd="0" presId="urn:microsoft.com/office/officeart/2005/8/layout/cycle2"/>
    <dgm:cxn modelId="{B4721CCD-4DD7-4553-B307-A0D4FF63FD02}" type="presParOf" srcId="{BCCD1735-3374-4721-BEF9-11CCD9A2DD48}" destId="{5207087E-FC7B-4DE7-941A-D0D7D77D43CA}" srcOrd="0" destOrd="0" presId="urn:microsoft.com/office/officeart/2005/8/layout/cycle2"/>
    <dgm:cxn modelId="{E808BD6F-73C8-4BDA-BBCB-BCEFEBB17293}" type="presParOf" srcId="{579EF5EA-2842-4ADF-99C3-1421009C0FB3}" destId="{B0608ED5-E7DC-4C39-8859-B8C85F521F9C}" srcOrd="2" destOrd="0" presId="urn:microsoft.com/office/officeart/2005/8/layout/cycle2"/>
    <dgm:cxn modelId="{AA119B8B-9D1A-49CB-A545-B011762B6A6A}" type="presParOf" srcId="{579EF5EA-2842-4ADF-99C3-1421009C0FB3}" destId="{E212FFF4-9223-45FB-8A97-08FC78EC227F}" srcOrd="3" destOrd="0" presId="urn:microsoft.com/office/officeart/2005/8/layout/cycle2"/>
    <dgm:cxn modelId="{236FE63D-9B34-417C-9ADF-1F8405732DA4}" type="presParOf" srcId="{E212FFF4-9223-45FB-8A97-08FC78EC227F}" destId="{1FA59E5A-50A4-47E4-96D2-6EF9AAAC1164}" srcOrd="0" destOrd="0" presId="urn:microsoft.com/office/officeart/2005/8/layout/cycle2"/>
    <dgm:cxn modelId="{14841847-226F-4686-AA96-DFCC04AA573C}" type="presParOf" srcId="{579EF5EA-2842-4ADF-99C3-1421009C0FB3}" destId="{3B48658E-4174-41EC-ADC5-04F09B98E8AE}" srcOrd="4" destOrd="0" presId="urn:microsoft.com/office/officeart/2005/8/layout/cycle2"/>
    <dgm:cxn modelId="{4B64CA60-DADC-4DFB-A603-744339FB501F}" type="presParOf" srcId="{579EF5EA-2842-4ADF-99C3-1421009C0FB3}" destId="{7E28017C-69F1-4CCF-A6D7-885616A2628E}" srcOrd="5" destOrd="0" presId="urn:microsoft.com/office/officeart/2005/8/layout/cycle2"/>
    <dgm:cxn modelId="{ACAB7DD6-AFEB-4EB3-BC12-F48035A3517E}" type="presParOf" srcId="{7E28017C-69F1-4CCF-A6D7-885616A2628E}" destId="{DEE6E533-E546-47B9-9D29-1053972B7A59}" srcOrd="0" destOrd="0" presId="urn:microsoft.com/office/officeart/2005/8/layout/cycle2"/>
    <dgm:cxn modelId="{32776DB5-0B67-4601-AA60-C90C4823C583}" type="presParOf" srcId="{579EF5EA-2842-4ADF-99C3-1421009C0FB3}" destId="{4B6FF1D5-139C-4A9E-BE2A-C9C2976A9B90}" srcOrd="6" destOrd="0" presId="urn:microsoft.com/office/officeart/2005/8/layout/cycle2"/>
    <dgm:cxn modelId="{819BD1C3-F9F9-4FF2-8CD2-710CCAE36FA2}" type="presParOf" srcId="{579EF5EA-2842-4ADF-99C3-1421009C0FB3}" destId="{E231C36B-28CA-4A1A-A65A-7FC8C917C670}" srcOrd="7" destOrd="0" presId="urn:microsoft.com/office/officeart/2005/8/layout/cycle2"/>
    <dgm:cxn modelId="{B317DB46-93D8-4CF1-8A54-E59796AFA275}" type="presParOf" srcId="{E231C36B-28CA-4A1A-A65A-7FC8C917C670}" destId="{0F935747-2475-4B54-A4BD-D00DA4235B83}" srcOrd="0" destOrd="0" presId="urn:microsoft.com/office/officeart/2005/8/layout/cycle2"/>
    <dgm:cxn modelId="{59ACF5EB-ED98-4E00-9D24-DE67C73912D8}" type="presParOf" srcId="{579EF5EA-2842-4ADF-99C3-1421009C0FB3}" destId="{5955EC28-6A5B-4854-97FD-56BF004F7A93}" srcOrd="8" destOrd="0" presId="urn:microsoft.com/office/officeart/2005/8/layout/cycle2"/>
    <dgm:cxn modelId="{A0BED06D-1F6C-49B4-BD42-C0930E57EEE9}" type="presParOf" srcId="{579EF5EA-2842-4ADF-99C3-1421009C0FB3}" destId="{7418C013-9F65-49B4-8AB4-02A8A7E8B2B1}" srcOrd="9" destOrd="0" presId="urn:microsoft.com/office/officeart/2005/8/layout/cycle2"/>
    <dgm:cxn modelId="{298E4F0E-AF73-4014-B628-DB0D3236990B}" type="presParOf" srcId="{7418C013-9F65-49B4-8AB4-02A8A7E8B2B1}" destId="{DCCECA40-1E8E-4612-B823-692DCCBD1EA3}" srcOrd="0" destOrd="0" presId="urn:microsoft.com/office/officeart/2005/8/layout/cycle2"/>
    <dgm:cxn modelId="{24A1E95C-54FE-4161-BAE9-CA0D34AF349A}" type="presParOf" srcId="{579EF5EA-2842-4ADF-99C3-1421009C0FB3}" destId="{C8C314CB-BC52-4B5D-9A9E-2549904458B0}" srcOrd="10" destOrd="0" presId="urn:microsoft.com/office/officeart/2005/8/layout/cycle2"/>
    <dgm:cxn modelId="{5CAB8409-3BEC-43F0-9667-A63B11F9C66A}" type="presParOf" srcId="{579EF5EA-2842-4ADF-99C3-1421009C0FB3}" destId="{8D184F9F-78A9-45D9-9804-0F8032DE26A6}" srcOrd="11" destOrd="0" presId="urn:microsoft.com/office/officeart/2005/8/layout/cycle2"/>
    <dgm:cxn modelId="{E6A28F07-BBA9-496F-916B-87E9828AB733}" type="presParOf" srcId="{8D184F9F-78A9-45D9-9804-0F8032DE26A6}" destId="{C8C1E075-9C61-4E77-BBAB-A2307E2F9662}" srcOrd="0" destOrd="0" presId="urn:microsoft.com/office/officeart/2005/8/layout/cycle2"/>
    <dgm:cxn modelId="{6D7D4EB6-2C65-4113-BF4A-0FB4080CD411}" type="presParOf" srcId="{579EF5EA-2842-4ADF-99C3-1421009C0FB3}" destId="{18E08B15-C0D9-4DCD-9841-29CB326A1D96}" srcOrd="12" destOrd="0" presId="urn:microsoft.com/office/officeart/2005/8/layout/cycle2"/>
    <dgm:cxn modelId="{2F05C2F0-B7EE-4BD5-BD26-3760D9EE34F8}" type="presParOf" srcId="{579EF5EA-2842-4ADF-99C3-1421009C0FB3}" destId="{7D136A40-4E7A-4E9A-9C18-C15FEB3E9255}" srcOrd="13" destOrd="0" presId="urn:microsoft.com/office/officeart/2005/8/layout/cycle2"/>
    <dgm:cxn modelId="{1BAD8D7E-AE46-4995-8CA7-97C0A4157CB3}" type="presParOf" srcId="{7D136A40-4E7A-4E9A-9C18-C15FEB3E9255}" destId="{6C5B256C-6505-4283-9CD0-6230D6E52DC7}" srcOrd="0" destOrd="0" presId="urn:microsoft.com/office/officeart/2005/8/layout/cycle2"/>
    <dgm:cxn modelId="{CECA608C-3ED8-4A8A-9B30-B32EF8BC36A0}" type="presParOf" srcId="{579EF5EA-2842-4ADF-99C3-1421009C0FB3}" destId="{09497094-52B8-416E-9902-37FB4C94E7F2}" srcOrd="14" destOrd="0" presId="urn:microsoft.com/office/officeart/2005/8/layout/cycle2"/>
    <dgm:cxn modelId="{CF287412-B9FD-453C-8F07-D487458D69FE}" type="presParOf" srcId="{579EF5EA-2842-4ADF-99C3-1421009C0FB3}" destId="{260B842C-BA56-4835-9181-EEB1DAD49F6C}" srcOrd="15" destOrd="0" presId="urn:microsoft.com/office/officeart/2005/8/layout/cycle2"/>
    <dgm:cxn modelId="{32A78327-EC8A-4807-A229-3E282F263506}" type="presParOf" srcId="{260B842C-BA56-4835-9181-EEB1DAD49F6C}" destId="{9195B8AE-7F75-4B45-A773-A3DB3F151B7F}" srcOrd="0" destOrd="0" presId="urn:microsoft.com/office/officeart/2005/8/layout/cycle2"/>
    <dgm:cxn modelId="{AD3DE1A0-228A-47DE-BE1A-527CCD31EA94}" type="presParOf" srcId="{579EF5EA-2842-4ADF-99C3-1421009C0FB3}" destId="{07EB8474-810E-4E8A-BE93-02F62BBDD45D}" srcOrd="16" destOrd="0" presId="urn:microsoft.com/office/officeart/2005/8/layout/cycle2"/>
    <dgm:cxn modelId="{173FFB08-23F8-48DF-B702-BB2E5C3DD5B2}" type="presParOf" srcId="{579EF5EA-2842-4ADF-99C3-1421009C0FB3}" destId="{ADC3AC42-E194-4C29-8A28-ABEC2168A2B9}" srcOrd="17" destOrd="0" presId="urn:microsoft.com/office/officeart/2005/8/layout/cycle2"/>
    <dgm:cxn modelId="{EE37750F-099E-4C59-AAF2-DC16085D1220}" type="presParOf" srcId="{ADC3AC42-E194-4C29-8A28-ABEC2168A2B9}" destId="{FFA97E59-6B24-429C-9B6D-8968FB096363}" srcOrd="0" destOrd="0" presId="urn:microsoft.com/office/officeart/2005/8/layout/cycle2"/>
    <dgm:cxn modelId="{5EAB2ECF-0F07-41A2-92B9-3906C5C81695}" type="presParOf" srcId="{579EF5EA-2842-4ADF-99C3-1421009C0FB3}" destId="{38A7A843-117D-4A8F-B652-3F637D1BA054}" srcOrd="18" destOrd="0" presId="urn:microsoft.com/office/officeart/2005/8/layout/cycle2"/>
    <dgm:cxn modelId="{D3239D27-04A3-47DC-8F58-A59151ED2C13}" type="presParOf" srcId="{579EF5EA-2842-4ADF-99C3-1421009C0FB3}" destId="{24192AE1-AC5A-408F-93E2-35778550FA02}" srcOrd="19" destOrd="0" presId="urn:microsoft.com/office/officeart/2005/8/layout/cycle2"/>
    <dgm:cxn modelId="{B5802B6E-33E9-4BD1-AEDA-4AC08AF93E94}" type="presParOf" srcId="{24192AE1-AC5A-408F-93E2-35778550FA02}" destId="{9DB23D75-0980-4D96-93A1-727F2883C95B}" srcOrd="0" destOrd="0" presId="urn:microsoft.com/office/officeart/2005/8/layout/cycle2"/>
    <dgm:cxn modelId="{272E234D-B62C-4386-B866-9FA7E6F45F82}" type="presParOf" srcId="{579EF5EA-2842-4ADF-99C3-1421009C0FB3}" destId="{1791F869-F782-403E-9EEE-8485296AB1DC}" srcOrd="20" destOrd="0" presId="urn:microsoft.com/office/officeart/2005/8/layout/cycle2"/>
    <dgm:cxn modelId="{BC000783-1ABE-455C-ABED-6FEECAEA7D34}" type="presParOf" srcId="{579EF5EA-2842-4ADF-99C3-1421009C0FB3}" destId="{EDD308D6-556F-4E65-A02C-12C45C150755}" srcOrd="21" destOrd="0" presId="urn:microsoft.com/office/officeart/2005/8/layout/cycle2"/>
    <dgm:cxn modelId="{0F06E832-BBE1-4738-B5CB-0022BE10E916}" type="presParOf" srcId="{EDD308D6-556F-4E65-A02C-12C45C150755}" destId="{0622AEEF-FEE1-41CF-A694-BB87DF404F74}" srcOrd="0" destOrd="0" presId="urn:microsoft.com/office/officeart/2005/8/layout/cycle2"/>
    <dgm:cxn modelId="{AED58CE5-AEA7-4530-8B50-B694C2396FD6}" type="presParOf" srcId="{579EF5EA-2842-4ADF-99C3-1421009C0FB3}" destId="{FB762D63-E97E-4D71-BE53-DE8DBC2C1724}" srcOrd="22" destOrd="0" presId="urn:microsoft.com/office/officeart/2005/8/layout/cycle2"/>
    <dgm:cxn modelId="{303E69EB-4CBC-477D-9F62-DA0070F8E565}" type="presParOf" srcId="{579EF5EA-2842-4ADF-99C3-1421009C0FB3}" destId="{EC905E59-477F-4D62-B2EE-61B86BF0663B}" srcOrd="23" destOrd="0" presId="urn:microsoft.com/office/officeart/2005/8/layout/cycle2"/>
    <dgm:cxn modelId="{3FED51F1-1B8D-4167-BE3E-2C6ED399A461}" type="presParOf" srcId="{EC905E59-477F-4D62-B2EE-61B86BF0663B}" destId="{0C7C01B0-8BE9-4115-9C55-5F785CB9F95D}" srcOrd="0" destOrd="0" presId="urn:microsoft.com/office/officeart/2005/8/layout/cycle2"/>
    <dgm:cxn modelId="{23A7B17A-CA9F-4407-BF80-23D3EE67AC37}" type="presParOf" srcId="{579EF5EA-2842-4ADF-99C3-1421009C0FB3}" destId="{96947AF0-965B-4F9B-B692-11B522E20C19}" srcOrd="24" destOrd="0" presId="urn:microsoft.com/office/officeart/2005/8/layout/cycle2"/>
    <dgm:cxn modelId="{9F7DBB26-4115-41F5-9A54-AF94676DB852}" type="presParOf" srcId="{579EF5EA-2842-4ADF-99C3-1421009C0FB3}" destId="{C5631367-2D87-4B2B-B2C5-CE6B323DF7FA}" srcOrd="25" destOrd="0" presId="urn:microsoft.com/office/officeart/2005/8/layout/cycle2"/>
    <dgm:cxn modelId="{9AD19767-C4E6-46B4-BF40-432C0B823217}" type="presParOf" srcId="{C5631367-2D87-4B2B-B2C5-CE6B323DF7FA}" destId="{5EB0D98E-0F20-43A6-80D5-B3B233B0809C}" srcOrd="0" destOrd="0" presId="urn:microsoft.com/office/officeart/2005/8/layout/cycle2"/>
    <dgm:cxn modelId="{BDDE50AF-1EEA-47BD-9995-EB7B47B3BF66}" type="presParOf" srcId="{579EF5EA-2842-4ADF-99C3-1421009C0FB3}" destId="{55735BFC-D4F1-4100-BCD7-BD7015A20F24}" srcOrd="26" destOrd="0" presId="urn:microsoft.com/office/officeart/2005/8/layout/cycle2"/>
    <dgm:cxn modelId="{D423146B-6FB4-4936-9B50-13E76E984DF7}" type="presParOf" srcId="{579EF5EA-2842-4ADF-99C3-1421009C0FB3}" destId="{DE861B79-D5E8-45CE-B3D7-7B4663C08343}" srcOrd="27" destOrd="0" presId="urn:microsoft.com/office/officeart/2005/8/layout/cycle2"/>
    <dgm:cxn modelId="{37C3E9BA-F845-428A-A4E9-A3455981DD7C}" type="presParOf" srcId="{DE861B79-D5E8-45CE-B3D7-7B4663C08343}" destId="{580499F6-BF8C-4CF2-8E19-422B1FEA8F54}" srcOrd="0" destOrd="0" presId="urn:microsoft.com/office/officeart/2005/8/layout/cycle2"/>
    <dgm:cxn modelId="{F6D17A69-60E3-492B-A53B-614C55E9227B}" type="presParOf" srcId="{579EF5EA-2842-4ADF-99C3-1421009C0FB3}" destId="{B163F2E1-C224-4C1F-8BF1-B257F8DA90F1}" srcOrd="28" destOrd="0" presId="urn:microsoft.com/office/officeart/2005/8/layout/cycle2"/>
    <dgm:cxn modelId="{EF3F2129-D891-460D-A8CB-F662DCDE91F2}" type="presParOf" srcId="{579EF5EA-2842-4ADF-99C3-1421009C0FB3}" destId="{28C21F8D-7890-436C-ABC3-A76D9C048DC6}" srcOrd="29" destOrd="0" presId="urn:microsoft.com/office/officeart/2005/8/layout/cycle2"/>
    <dgm:cxn modelId="{3713699F-C26D-493C-8818-1DF1A51BA2BD}" type="presParOf" srcId="{28C21F8D-7890-436C-ABC3-A76D9C048DC6}" destId="{5D40974C-DFE4-484E-A2B9-E3E4D2DEBED9}" srcOrd="0" destOrd="0" presId="urn:microsoft.com/office/officeart/2005/8/layout/cycle2"/>
    <dgm:cxn modelId="{729DB2D3-300B-4F3F-ACC8-84A8EBBA18C9}" type="presParOf" srcId="{579EF5EA-2842-4ADF-99C3-1421009C0FB3}" destId="{B297DBDA-41C8-403B-A287-2DE0B2B2F734}" srcOrd="30" destOrd="0" presId="urn:microsoft.com/office/officeart/2005/8/layout/cycle2"/>
    <dgm:cxn modelId="{5B4C4FAE-9A3A-47F1-9BBD-B580A2D947E1}" type="presParOf" srcId="{579EF5EA-2842-4ADF-99C3-1421009C0FB3}" destId="{6CB910F7-627A-416A-9AE0-0E9818681229}" srcOrd="31" destOrd="0" presId="urn:microsoft.com/office/officeart/2005/8/layout/cycle2"/>
    <dgm:cxn modelId="{B2F95C99-8AEE-4EE5-950B-C4A358F17CF4}" type="presParOf" srcId="{6CB910F7-627A-416A-9AE0-0E9818681229}" destId="{DD733C23-EA87-4BF0-821E-87250C1EEDBA}" srcOrd="0" destOrd="0" presId="urn:microsoft.com/office/officeart/2005/8/layout/cycle2"/>
    <dgm:cxn modelId="{71432140-8D1D-4AF6-8942-E7283C88F501}" type="presParOf" srcId="{579EF5EA-2842-4ADF-99C3-1421009C0FB3}" destId="{C99B1DB8-B0AD-4FE5-84DC-CD9571D15F74}" srcOrd="32" destOrd="0" presId="urn:microsoft.com/office/officeart/2005/8/layout/cycle2"/>
    <dgm:cxn modelId="{872B4BDE-C1CE-46F9-8C09-FF71D543660D}" type="presParOf" srcId="{579EF5EA-2842-4ADF-99C3-1421009C0FB3}" destId="{2EBD388A-825F-4832-8A74-827A6C7E3368}" srcOrd="33" destOrd="0" presId="urn:microsoft.com/office/officeart/2005/8/layout/cycle2"/>
    <dgm:cxn modelId="{6422DE59-E5B8-4EA8-BC1D-626DFAF1FAB4}" type="presParOf" srcId="{2EBD388A-825F-4832-8A74-827A6C7E3368}" destId="{2B64C12D-7C38-4E3C-BB67-21E0181FD51F}" srcOrd="0" destOrd="0" presId="urn:microsoft.com/office/officeart/2005/8/layout/cycle2"/>
    <dgm:cxn modelId="{4AB58937-D45E-4C88-8E54-55EB7D402D59}" type="presParOf" srcId="{579EF5EA-2842-4ADF-99C3-1421009C0FB3}" destId="{54435782-E9E7-4F85-8EE9-B762378628C5}" srcOrd="34" destOrd="0" presId="urn:microsoft.com/office/officeart/2005/8/layout/cycle2"/>
    <dgm:cxn modelId="{48D2938E-A59A-4D4C-B91B-B48F7A96F073}" type="presParOf" srcId="{579EF5EA-2842-4ADF-99C3-1421009C0FB3}" destId="{2EA5A0E0-D734-4B00-A1FA-65E8CB15031C}" srcOrd="35" destOrd="0" presId="urn:microsoft.com/office/officeart/2005/8/layout/cycle2"/>
    <dgm:cxn modelId="{EC8F7049-D4B6-4223-BACB-207EA8EC5943}" type="presParOf" srcId="{2EA5A0E0-D734-4B00-A1FA-65E8CB15031C}" destId="{3966764B-E5F3-4CFC-A881-5984C06723CB}" srcOrd="0" destOrd="0" presId="urn:microsoft.com/office/officeart/2005/8/layout/cycle2"/>
    <dgm:cxn modelId="{B4238524-7A21-49C9-89D9-AE8008AC53FD}" type="presParOf" srcId="{579EF5EA-2842-4ADF-99C3-1421009C0FB3}" destId="{CDE86F57-8E75-4885-99A7-4D78278841E9}" srcOrd="36" destOrd="0" presId="urn:microsoft.com/office/officeart/2005/8/layout/cycle2"/>
    <dgm:cxn modelId="{8DF579BF-2810-4EFD-BEA5-5DCFA86A5DFC}" type="presParOf" srcId="{579EF5EA-2842-4ADF-99C3-1421009C0FB3}" destId="{A0769171-C666-4FF2-B3B0-56A5612FFB02}" srcOrd="37" destOrd="0" presId="urn:microsoft.com/office/officeart/2005/8/layout/cycle2"/>
    <dgm:cxn modelId="{6834C0EB-4EED-46CC-A8AB-20BD8B4AF279}" type="presParOf" srcId="{A0769171-C666-4FF2-B3B0-56A5612FFB02}" destId="{7B2C094D-5B84-400D-88A5-467C86404646}" srcOrd="0" destOrd="0" presId="urn:microsoft.com/office/officeart/2005/8/layout/cycle2"/>
    <dgm:cxn modelId="{CB9FCC4D-D038-4D48-8C13-AB6231154FAF}" type="presParOf" srcId="{579EF5EA-2842-4ADF-99C3-1421009C0FB3}" destId="{9DEC7CBC-8051-4551-94AA-2377EFF8A353}" srcOrd="38" destOrd="0" presId="urn:microsoft.com/office/officeart/2005/8/layout/cycle2"/>
    <dgm:cxn modelId="{2C2C59E0-138B-4FE8-A0CA-6E462DF8F1F9}" type="presParOf" srcId="{579EF5EA-2842-4ADF-99C3-1421009C0FB3}" destId="{83D03F91-A8FE-4A56-A9F0-21F8696B64A1}" srcOrd="39" destOrd="0" presId="urn:microsoft.com/office/officeart/2005/8/layout/cycle2"/>
    <dgm:cxn modelId="{676A6303-48AA-42DB-9E69-79DC941B652C}" type="presParOf" srcId="{83D03F91-A8FE-4A56-A9F0-21F8696B64A1}" destId="{A52815B2-9F64-4E57-9CA8-0D6C5ACB4DE9}" srcOrd="0" destOrd="0" presId="urn:microsoft.com/office/officeart/2005/8/layout/cycle2"/>
    <dgm:cxn modelId="{7EC8972A-AAB0-4FE1-A08A-AF6CA5B6C218}" type="presParOf" srcId="{579EF5EA-2842-4ADF-99C3-1421009C0FB3}" destId="{D9F7CAE3-C01B-4758-A92D-BE4DEABF1CC9}" srcOrd="40" destOrd="0" presId="urn:microsoft.com/office/officeart/2005/8/layout/cycle2"/>
    <dgm:cxn modelId="{ABE6CEDD-A233-41C6-B781-0FFFDE3C13FB}" type="presParOf" srcId="{579EF5EA-2842-4ADF-99C3-1421009C0FB3}" destId="{6FDF4861-3D9E-4C44-8A76-CB261CA08A3D}" srcOrd="41" destOrd="0" presId="urn:microsoft.com/office/officeart/2005/8/layout/cycle2"/>
    <dgm:cxn modelId="{8D7C794F-31D4-4ADD-B5F9-20280457446D}" type="presParOf" srcId="{6FDF4861-3D9E-4C44-8A76-CB261CA08A3D}" destId="{852FF442-59AB-47FA-976D-352D933D04DA}" srcOrd="0" destOrd="0" presId="urn:microsoft.com/office/officeart/2005/8/layout/cycle2"/>
    <dgm:cxn modelId="{DC06D566-805F-404D-8B2E-C9AEBD403D74}" type="presParOf" srcId="{579EF5EA-2842-4ADF-99C3-1421009C0FB3}" destId="{6EBA7549-78C0-447A-A63C-4A8563F87F58}" srcOrd="42" destOrd="0" presId="urn:microsoft.com/office/officeart/2005/8/layout/cycle2"/>
    <dgm:cxn modelId="{E249506F-DCEC-4985-9E6E-75BCF222D380}" type="presParOf" srcId="{579EF5EA-2842-4ADF-99C3-1421009C0FB3}" destId="{F7AC09C3-F9FA-4334-9744-58F7A351FD8B}" srcOrd="43" destOrd="0" presId="urn:microsoft.com/office/officeart/2005/8/layout/cycle2"/>
    <dgm:cxn modelId="{94F84AAC-3798-43A0-A3BD-CDD50C26A65D}" type="presParOf" srcId="{F7AC09C3-F9FA-4334-9744-58F7A351FD8B}" destId="{301FE2EF-9FED-451A-9979-7EA2CEC731F6}" srcOrd="0" destOrd="0" presId="urn:microsoft.com/office/officeart/2005/8/layout/cycle2"/>
    <dgm:cxn modelId="{04F54335-F595-46D8-A568-9008D83B0280}" type="presParOf" srcId="{579EF5EA-2842-4ADF-99C3-1421009C0FB3}" destId="{DB7E8DCC-E9E2-41AE-8FAC-BD770394B585}" srcOrd="44" destOrd="0" presId="urn:microsoft.com/office/officeart/2005/8/layout/cycle2"/>
    <dgm:cxn modelId="{38D2B6F1-76C0-49DA-8C1B-D8BF73D71D1F}" type="presParOf" srcId="{579EF5EA-2842-4ADF-99C3-1421009C0FB3}" destId="{FC934B90-2FD7-4C78-BC82-6495CAA54F71}" srcOrd="45" destOrd="0" presId="urn:microsoft.com/office/officeart/2005/8/layout/cycle2"/>
    <dgm:cxn modelId="{9717705E-58FE-4662-89C9-91BF3A970DF0}" type="presParOf" srcId="{FC934B90-2FD7-4C78-BC82-6495CAA54F71}" destId="{F31A80A4-265E-4576-A76C-69F7407682D5}" srcOrd="0" destOrd="0" presId="urn:microsoft.com/office/officeart/2005/8/layout/cycle2"/>
    <dgm:cxn modelId="{D6740E54-8698-493C-BEEA-6DA1F2D65D9C}" type="presParOf" srcId="{579EF5EA-2842-4ADF-99C3-1421009C0FB3}" destId="{7FBA136C-815F-4FB3-A797-A7F155D00FEA}" srcOrd="46" destOrd="0" presId="urn:microsoft.com/office/officeart/2005/8/layout/cycle2"/>
    <dgm:cxn modelId="{C2F4338E-FF94-485C-A6BC-38F39E7B4604}" type="presParOf" srcId="{579EF5EA-2842-4ADF-99C3-1421009C0FB3}" destId="{7A5C7786-EEB7-4840-8AB2-E617DD766E4C}" srcOrd="47" destOrd="0" presId="urn:microsoft.com/office/officeart/2005/8/layout/cycle2"/>
    <dgm:cxn modelId="{A784A94C-C939-4159-BC6E-6CB498B1B7FF}" type="presParOf" srcId="{7A5C7786-EEB7-4840-8AB2-E617DD766E4C}" destId="{80DBCA40-2BA0-486C-9739-9EB1943722FB}" srcOrd="0" destOrd="0" presId="urn:microsoft.com/office/officeart/2005/8/layout/cycle2"/>
    <dgm:cxn modelId="{42CCF1C0-4204-4F08-B5DF-600525B94459}" type="presParOf" srcId="{579EF5EA-2842-4ADF-99C3-1421009C0FB3}" destId="{2B3C09D0-6E4A-4698-ADBA-7CF55040E0C7}" srcOrd="48" destOrd="0" presId="urn:microsoft.com/office/officeart/2005/8/layout/cycle2"/>
    <dgm:cxn modelId="{D90BC0AC-F465-4B4C-AA88-BAD7FC33A176}" type="presParOf" srcId="{579EF5EA-2842-4ADF-99C3-1421009C0FB3}" destId="{0B3E9032-3902-463F-B436-0798A35C9EC5}" srcOrd="49" destOrd="0" presId="urn:microsoft.com/office/officeart/2005/8/layout/cycle2"/>
    <dgm:cxn modelId="{FEF37EBF-D435-4C65-8BC2-407F099BD30F}" type="presParOf" srcId="{0B3E9032-3902-463F-B436-0798A35C9EC5}" destId="{41C60BCC-727D-4ED3-BAEB-DB60AA9900A9}" srcOrd="0" destOrd="0" presId="urn:microsoft.com/office/officeart/2005/8/layout/cycle2"/>
    <dgm:cxn modelId="{07BAFE9F-3D12-4E0E-B5AA-EB248871C48E}" type="presParOf" srcId="{579EF5EA-2842-4ADF-99C3-1421009C0FB3}" destId="{C6CA034B-BB5D-4252-9DC3-E07C2CEC1942}" srcOrd="50" destOrd="0" presId="urn:microsoft.com/office/officeart/2005/8/layout/cycle2"/>
    <dgm:cxn modelId="{2673D148-6DA6-4BF0-AA22-C570A21D2026}" type="presParOf" srcId="{579EF5EA-2842-4ADF-99C3-1421009C0FB3}" destId="{2F327EB4-0D8B-437E-BB14-A326EA173FCC}" srcOrd="51" destOrd="0" presId="urn:microsoft.com/office/officeart/2005/8/layout/cycle2"/>
    <dgm:cxn modelId="{838C3FC0-4E3F-4E11-A29C-692FD16AA11C}" type="presParOf" srcId="{2F327EB4-0D8B-437E-BB14-A326EA173FCC}" destId="{8F52B59F-72EA-4EF4-A000-71393DE3DC97}" srcOrd="0" destOrd="0" presId="urn:microsoft.com/office/officeart/2005/8/layout/cycle2"/>
    <dgm:cxn modelId="{20023B17-ACC2-4333-BF5C-E920E547CE78}" type="presParOf" srcId="{579EF5EA-2842-4ADF-99C3-1421009C0FB3}" destId="{F6AE7F32-FC05-4DDA-BB7B-30B31779479C}" srcOrd="52" destOrd="0" presId="urn:microsoft.com/office/officeart/2005/8/layout/cycle2"/>
    <dgm:cxn modelId="{C5148CDB-A653-48EA-85D2-36CBBF342F88}" type="presParOf" srcId="{579EF5EA-2842-4ADF-99C3-1421009C0FB3}" destId="{F42AD80F-3B21-49F3-AF59-01D5F6EE69F1}" srcOrd="53" destOrd="0" presId="urn:microsoft.com/office/officeart/2005/8/layout/cycle2"/>
    <dgm:cxn modelId="{8D75AF66-A61F-4938-91BC-A5A8077EE064}" type="presParOf" srcId="{F42AD80F-3B21-49F3-AF59-01D5F6EE69F1}" destId="{DFB70AE1-87B4-46C7-811D-3E9A3D4D6EC9}" srcOrd="0" destOrd="0" presId="urn:microsoft.com/office/officeart/2005/8/layout/cycle2"/>
    <dgm:cxn modelId="{FC91D00C-CBD7-4971-82AE-3C83B6D62A17}" type="presParOf" srcId="{579EF5EA-2842-4ADF-99C3-1421009C0FB3}" destId="{E4F5DE49-5EAA-4300-BD85-3AA32446283C}" srcOrd="54" destOrd="0" presId="urn:microsoft.com/office/officeart/2005/8/layout/cycle2"/>
    <dgm:cxn modelId="{E78B212B-D0E4-4EBF-A113-5FDA357E3F96}" type="presParOf" srcId="{579EF5EA-2842-4ADF-99C3-1421009C0FB3}" destId="{57712E5B-8311-41F2-83BF-40C44B82FD56}" srcOrd="55" destOrd="0" presId="urn:microsoft.com/office/officeart/2005/8/layout/cycle2"/>
    <dgm:cxn modelId="{851CBE3E-0F07-4571-BC58-9D22EB4B364D}" type="presParOf" srcId="{57712E5B-8311-41F2-83BF-40C44B82FD56}" destId="{2DC22DE9-0245-4601-955D-E63A8C38947B}" srcOrd="0" destOrd="0" presId="urn:microsoft.com/office/officeart/2005/8/layout/cycle2"/>
    <dgm:cxn modelId="{7A42DD75-436B-49CE-A66C-822C966A430A}" type="presParOf" srcId="{579EF5EA-2842-4ADF-99C3-1421009C0FB3}" destId="{53824D7C-69E9-40B6-AD94-E66D57E17024}" srcOrd="56" destOrd="0" presId="urn:microsoft.com/office/officeart/2005/8/layout/cycle2"/>
    <dgm:cxn modelId="{0DF13957-580C-4A4E-BB8C-6677C6A3B2F5}" type="presParOf" srcId="{579EF5EA-2842-4ADF-99C3-1421009C0FB3}" destId="{4DDD9E11-A1D1-4D9F-87CF-21775FA03FD4}" srcOrd="57" destOrd="0" presId="urn:microsoft.com/office/officeart/2005/8/layout/cycle2"/>
    <dgm:cxn modelId="{2592DBAC-86E2-4752-940E-EE94B771A75A}" type="presParOf" srcId="{4DDD9E11-A1D1-4D9F-87CF-21775FA03FD4}" destId="{F7742949-FB63-485F-95AF-5E8D1E6F236A}" srcOrd="0" destOrd="0" presId="urn:microsoft.com/office/officeart/2005/8/layout/cycle2"/>
    <dgm:cxn modelId="{94511726-B23C-4D09-953C-E18C489DF397}" type="presParOf" srcId="{579EF5EA-2842-4ADF-99C3-1421009C0FB3}" destId="{22041FD6-89BD-4BF2-9B99-B97F36E2E1FB}" srcOrd="58" destOrd="0" presId="urn:microsoft.com/office/officeart/2005/8/layout/cycle2"/>
    <dgm:cxn modelId="{235CA743-9E36-4CA4-B51B-081D41A68D9A}" type="presParOf" srcId="{579EF5EA-2842-4ADF-99C3-1421009C0FB3}" destId="{B8E405CF-5FB0-4931-A03D-9BF304E6CDDA}" srcOrd="59" destOrd="0" presId="urn:microsoft.com/office/officeart/2005/8/layout/cycle2"/>
    <dgm:cxn modelId="{479F7B06-BEEF-4C2E-82A5-A4E9A8897000}" type="presParOf" srcId="{B8E405CF-5FB0-4931-A03D-9BF304E6CDDA}" destId="{0C0A4302-AC90-49E1-80BE-523B58A2D864}" srcOrd="0" destOrd="0" presId="urn:microsoft.com/office/officeart/2005/8/layout/cycle2"/>
    <dgm:cxn modelId="{5F0A9FB9-8D31-401A-ABA1-5AC985720070}" type="presParOf" srcId="{579EF5EA-2842-4ADF-99C3-1421009C0FB3}" destId="{4346925A-37EB-4BB6-B0D1-0007EC3DF63B}" srcOrd="60" destOrd="0" presId="urn:microsoft.com/office/officeart/2005/8/layout/cycle2"/>
    <dgm:cxn modelId="{ADD64102-1DCC-457D-8AA9-333A4E02A31B}" type="presParOf" srcId="{579EF5EA-2842-4ADF-99C3-1421009C0FB3}" destId="{7A362786-920B-4FB9-A3D5-D0E741B76071}" srcOrd="61" destOrd="0" presId="urn:microsoft.com/office/officeart/2005/8/layout/cycle2"/>
    <dgm:cxn modelId="{BCF3713E-41C2-423B-AECF-7A16148CD93A}" type="presParOf" srcId="{7A362786-920B-4FB9-A3D5-D0E741B76071}" destId="{18FB9004-C9DF-4463-A990-CE6AADD19A9A}" srcOrd="0" destOrd="0" presId="urn:microsoft.com/office/officeart/2005/8/layout/cycle2"/>
    <dgm:cxn modelId="{31B2773F-6C24-4122-A3A9-368068BCEA04}" type="presParOf" srcId="{579EF5EA-2842-4ADF-99C3-1421009C0FB3}" destId="{ED0F08E4-7CF4-494F-A2E4-60B90674E9D5}" srcOrd="62" destOrd="0" presId="urn:microsoft.com/office/officeart/2005/8/layout/cycle2"/>
    <dgm:cxn modelId="{0EFD4DD2-D42F-4CD8-B644-2075A10EACB1}" type="presParOf" srcId="{579EF5EA-2842-4ADF-99C3-1421009C0FB3}" destId="{B8AF8AA6-EDE3-46F5-804F-BE18E9CF02E9}" srcOrd="63" destOrd="0" presId="urn:microsoft.com/office/officeart/2005/8/layout/cycle2"/>
    <dgm:cxn modelId="{5B076312-50A1-48AF-B69D-57CF693B3C2D}" type="presParOf" srcId="{B8AF8AA6-EDE3-46F5-804F-BE18E9CF02E9}" destId="{2A9D1CAD-CEC7-447D-AE5A-72DA9768C11C}" srcOrd="0" destOrd="0" presId="urn:microsoft.com/office/officeart/2005/8/layout/cycle2"/>
    <dgm:cxn modelId="{39D000AA-3FF7-48FF-A3EC-C8B4609355B9}" type="presParOf" srcId="{579EF5EA-2842-4ADF-99C3-1421009C0FB3}" destId="{02E2D030-8BB9-48E2-859D-55F958A2D928}" srcOrd="64" destOrd="0" presId="urn:microsoft.com/office/officeart/2005/8/layout/cycle2"/>
    <dgm:cxn modelId="{F681088E-F4E2-426A-92EA-73F0D48C4F8C}" type="presParOf" srcId="{579EF5EA-2842-4ADF-99C3-1421009C0FB3}" destId="{8125F9B4-021E-44DC-9D64-8AE485A44537}" srcOrd="65" destOrd="0" presId="urn:microsoft.com/office/officeart/2005/8/layout/cycle2"/>
    <dgm:cxn modelId="{9767468B-03C4-4BCF-AEF4-7C915906A461}" type="presParOf" srcId="{8125F9B4-021E-44DC-9D64-8AE485A44537}" destId="{5B2B383F-D5E0-430F-AB46-55791D14B3FB}" srcOrd="0" destOrd="0" presId="urn:microsoft.com/office/officeart/2005/8/layout/cycle2"/>
    <dgm:cxn modelId="{D863211E-464E-4BEE-9795-7DE3F7234101}" type="presParOf" srcId="{579EF5EA-2842-4ADF-99C3-1421009C0FB3}" destId="{A5474CB5-D5DA-4087-B87E-610FB42AF529}" srcOrd="66" destOrd="0" presId="urn:microsoft.com/office/officeart/2005/8/layout/cycle2"/>
    <dgm:cxn modelId="{54BF95D0-618D-4C50-A2C8-4A259C486539}" type="presParOf" srcId="{579EF5EA-2842-4ADF-99C3-1421009C0FB3}" destId="{F5E12609-AEA0-4824-8F1E-49B7A8C9D43E}" srcOrd="67" destOrd="0" presId="urn:microsoft.com/office/officeart/2005/8/layout/cycle2"/>
    <dgm:cxn modelId="{BE66758C-D67E-4A4A-9FBD-36A82720FCA3}" type="presParOf" srcId="{F5E12609-AEA0-4824-8F1E-49B7A8C9D43E}" destId="{1990E259-2037-4D19-B00A-CD6B3D2AE2E1}" srcOrd="0" destOrd="0" presId="urn:microsoft.com/office/officeart/2005/8/layout/cycle2"/>
    <dgm:cxn modelId="{CA6593C0-9012-4CFD-A480-B0F437E7F9CB}" type="presParOf" srcId="{579EF5EA-2842-4ADF-99C3-1421009C0FB3}" destId="{558F7E47-06ED-4041-B16C-6F13A19D4245}" srcOrd="68" destOrd="0" presId="urn:microsoft.com/office/officeart/2005/8/layout/cycle2"/>
    <dgm:cxn modelId="{4E13DCCF-8442-481C-9199-4E9E33000912}" type="presParOf" srcId="{579EF5EA-2842-4ADF-99C3-1421009C0FB3}" destId="{1AA99294-2501-42DA-ADDA-813C2A0D167F}" srcOrd="69" destOrd="0" presId="urn:microsoft.com/office/officeart/2005/8/layout/cycle2"/>
    <dgm:cxn modelId="{1B895EE4-EFB1-4F33-AC25-5BFC3A092F57}" type="presParOf" srcId="{1AA99294-2501-42DA-ADDA-813C2A0D167F}" destId="{B311330D-F624-44F0-90C1-566E4D2E20E6}" srcOrd="0" destOrd="0" presId="urn:microsoft.com/office/officeart/2005/8/layout/cycle2"/>
    <dgm:cxn modelId="{6710BC8F-BD27-42EF-89CE-3DDD0199CA4C}" type="presParOf" srcId="{579EF5EA-2842-4ADF-99C3-1421009C0FB3}" destId="{A854D6C3-A9F6-4889-B95E-C4590598BF15}" srcOrd="70" destOrd="0" presId="urn:microsoft.com/office/officeart/2005/8/layout/cycle2"/>
    <dgm:cxn modelId="{CC5F84E3-62AF-4C43-A5ED-F999BB90A315}" type="presParOf" srcId="{579EF5EA-2842-4ADF-99C3-1421009C0FB3}" destId="{9BC14663-185B-4A89-97AE-169B3D438678}" srcOrd="71" destOrd="0" presId="urn:microsoft.com/office/officeart/2005/8/layout/cycle2"/>
    <dgm:cxn modelId="{3A364AAF-390F-453D-A2D3-10674F18DD57}" type="presParOf" srcId="{9BC14663-185B-4A89-97AE-169B3D438678}" destId="{5BF8D29C-B7EB-4E6D-8F09-412E3D4E06C9}" srcOrd="0" destOrd="0" presId="urn:microsoft.com/office/officeart/2005/8/layout/cycle2"/>
    <dgm:cxn modelId="{BDFFCC55-D29D-4648-8078-CDC189AF404B}" type="presParOf" srcId="{579EF5EA-2842-4ADF-99C3-1421009C0FB3}" destId="{891FE5C2-884F-48D0-BE0D-753E9CA204D3}" srcOrd="72" destOrd="0" presId="urn:microsoft.com/office/officeart/2005/8/layout/cycle2"/>
    <dgm:cxn modelId="{E63A6EA5-9DD2-4F72-9280-AA8885E4EA67}" type="presParOf" srcId="{579EF5EA-2842-4ADF-99C3-1421009C0FB3}" destId="{BDE13CD6-B50F-44ED-BD83-729ED5971995}" srcOrd="73" destOrd="0" presId="urn:microsoft.com/office/officeart/2005/8/layout/cycle2"/>
    <dgm:cxn modelId="{6BB32111-AD05-4EED-9EE0-D197E4DEB717}" type="presParOf" srcId="{BDE13CD6-B50F-44ED-BD83-729ED5971995}" destId="{4EAD0336-A742-42BA-B616-A9F9B8CECAB9}" srcOrd="0" destOrd="0" presId="urn:microsoft.com/office/officeart/2005/8/layout/cycle2"/>
    <dgm:cxn modelId="{A3BC42CB-D434-4FA9-B25D-5376951371D0}" type="presParOf" srcId="{579EF5EA-2842-4ADF-99C3-1421009C0FB3}" destId="{3B7728B1-9C76-43A6-8828-2FFE1A19CD4E}" srcOrd="74" destOrd="0" presId="urn:microsoft.com/office/officeart/2005/8/layout/cycle2"/>
    <dgm:cxn modelId="{586E300D-12E7-496C-9061-D2422FC1D1C1}" type="presParOf" srcId="{579EF5EA-2842-4ADF-99C3-1421009C0FB3}" destId="{FEF793BD-9F36-4B0C-B2A1-243AAED13A52}" srcOrd="75" destOrd="0" presId="urn:microsoft.com/office/officeart/2005/8/layout/cycle2"/>
    <dgm:cxn modelId="{E95DC1AD-28CC-4F78-B779-12FFF7EB97C4}" type="presParOf" srcId="{FEF793BD-9F36-4B0C-B2A1-243AAED13A52}" destId="{B6E66B79-90CB-4030-B64C-AB9E1EA67583}" srcOrd="0" destOrd="0" presId="urn:microsoft.com/office/officeart/2005/8/layout/cycle2"/>
    <dgm:cxn modelId="{9D1FE1D3-4C4B-4746-B340-C474EB059094}" type="presParOf" srcId="{579EF5EA-2842-4ADF-99C3-1421009C0FB3}" destId="{CD7E4AE9-DEBF-4EF6-9A2F-51DFDE6DC483}" srcOrd="76" destOrd="0" presId="urn:microsoft.com/office/officeart/2005/8/layout/cycle2"/>
    <dgm:cxn modelId="{ABC399D3-AF98-4C65-B19B-FD07B8E5CB2A}" type="presParOf" srcId="{579EF5EA-2842-4ADF-99C3-1421009C0FB3}" destId="{CAB56CDA-741F-426D-8FE0-AE118C809475}" srcOrd="77" destOrd="0" presId="urn:microsoft.com/office/officeart/2005/8/layout/cycle2"/>
    <dgm:cxn modelId="{E1C93630-584C-43E1-AB8F-B939C99961E1}" type="presParOf" srcId="{CAB56CDA-741F-426D-8FE0-AE118C809475}" destId="{2B62F0BB-CB73-4B2D-A47A-2C1910C71ADC}" srcOrd="0" destOrd="0" presId="urn:microsoft.com/office/officeart/2005/8/layout/cycle2"/>
  </dgm:cxnLst>
  <dgm:bg>
    <a:noFill/>
  </dgm:bg>
  <dgm:whole/>
  <dgm:extLst>
    <a:ext uri="http://schemas.microsoft.com/office/drawing/2008/diagram">
      <dsp:dataModelExt xmlns:dsp="http://schemas.microsoft.com/office/drawing/2008/diagram" relId="rId21" minVer="http://schemas.openxmlformats.org/drawingml/2006/diagram"/>
    </a:ext>
  </dgm:extLst>
</dgm:dataModel>
</file>

<file path=ppt/diagrams/data12.xml><?xml version="1.0" encoding="utf-8"?>
<dgm:dataModel xmlns:dgm="http://schemas.openxmlformats.org/drawingml/2006/diagram" xmlns:a="http://schemas.openxmlformats.org/drawingml/2006/main">
  <dgm:ptLst>
    <dgm:pt modelId="{F782ACB2-4612-4553-92E3-6A48A4C26154}" type="doc">
      <dgm:prSet loTypeId="urn:microsoft.com/office/officeart/2005/8/layout/cycle2" loCatId="cycle" qsTypeId="urn:microsoft.com/office/officeart/2005/8/quickstyle/simple1" qsCatId="simple" csTypeId="urn:microsoft.com/office/officeart/2005/8/colors/accent0_3" csCatId="mainScheme" phldr="1"/>
      <dgm:spPr/>
      <dgm:t>
        <a:bodyPr/>
        <a:lstStyle/>
        <a:p>
          <a:endParaRPr lang="en-US"/>
        </a:p>
      </dgm:t>
    </dgm:pt>
    <dgm:pt modelId="{9A1F1B22-1A75-4833-B4FC-5FEA5518B765}">
      <dgm:prSet/>
      <dgm:spPr/>
      <dgm:t>
        <a:bodyPr/>
        <a:lstStyle/>
        <a:p>
          <a:endParaRPr lang="en-US" dirty="0"/>
        </a:p>
      </dgm:t>
    </dgm:pt>
    <dgm:pt modelId="{C224EADF-C870-40FB-9644-9EC71AA9F6DE}" type="parTrans" cxnId="{3A83C7EB-E108-4DFE-B9C2-A1FAE1B909F2}">
      <dgm:prSet/>
      <dgm:spPr/>
      <dgm:t>
        <a:bodyPr/>
        <a:lstStyle/>
        <a:p>
          <a:endParaRPr lang="en-US"/>
        </a:p>
      </dgm:t>
    </dgm:pt>
    <dgm:pt modelId="{32453084-7F49-49B4-89FA-E306CC4C9552}" type="sibTrans" cxnId="{3A83C7EB-E108-4DFE-B9C2-A1FAE1B909F2}">
      <dgm:prSet/>
      <dgm:spPr/>
      <dgm:t>
        <a:bodyPr/>
        <a:lstStyle/>
        <a:p>
          <a:endParaRPr lang="en-US" dirty="0"/>
        </a:p>
      </dgm:t>
    </dgm:pt>
    <dgm:pt modelId="{9C07C544-A240-4FE5-8E59-C412CDCC06A5}">
      <dgm:prSet/>
      <dgm:spPr/>
      <dgm:t>
        <a:bodyPr/>
        <a:lstStyle/>
        <a:p>
          <a:endParaRPr lang="en-US" dirty="0"/>
        </a:p>
      </dgm:t>
    </dgm:pt>
    <dgm:pt modelId="{01829E43-87FB-46D3-89AF-1246AED576BA}" type="parTrans" cxnId="{07E62CBF-11EB-4EBF-87EA-DFBE347DAD9D}">
      <dgm:prSet/>
      <dgm:spPr/>
      <dgm:t>
        <a:bodyPr/>
        <a:lstStyle/>
        <a:p>
          <a:endParaRPr lang="en-US"/>
        </a:p>
      </dgm:t>
    </dgm:pt>
    <dgm:pt modelId="{DA7FF8DD-13B0-4AAC-B0D2-E9BC2FABA4D6}" type="sibTrans" cxnId="{07E62CBF-11EB-4EBF-87EA-DFBE347DAD9D}">
      <dgm:prSet/>
      <dgm:spPr/>
      <dgm:t>
        <a:bodyPr/>
        <a:lstStyle/>
        <a:p>
          <a:endParaRPr lang="en-US" dirty="0"/>
        </a:p>
      </dgm:t>
    </dgm:pt>
    <dgm:pt modelId="{5D2C154A-692A-44E2-A041-B9F19C43FEF2}">
      <dgm:prSet/>
      <dgm:spPr/>
      <dgm:t>
        <a:bodyPr/>
        <a:lstStyle/>
        <a:p>
          <a:endParaRPr lang="en-US" dirty="0"/>
        </a:p>
      </dgm:t>
    </dgm:pt>
    <dgm:pt modelId="{794CA92E-A13F-4F43-B270-B021D0F5EB93}" type="parTrans" cxnId="{8A122CCE-2659-425F-A9CA-F55CBE733EE2}">
      <dgm:prSet/>
      <dgm:spPr/>
      <dgm:t>
        <a:bodyPr/>
        <a:lstStyle/>
        <a:p>
          <a:endParaRPr lang="en-US"/>
        </a:p>
      </dgm:t>
    </dgm:pt>
    <dgm:pt modelId="{1A0C354F-E76C-464E-99A7-D2B04C140783}" type="sibTrans" cxnId="{8A122CCE-2659-425F-A9CA-F55CBE733EE2}">
      <dgm:prSet/>
      <dgm:spPr/>
      <dgm:t>
        <a:bodyPr/>
        <a:lstStyle/>
        <a:p>
          <a:endParaRPr lang="en-US" dirty="0"/>
        </a:p>
      </dgm:t>
    </dgm:pt>
    <dgm:pt modelId="{536B3E92-95AA-4297-BDB8-F29269D6299E}">
      <dgm:prSet/>
      <dgm:spPr/>
      <dgm:t>
        <a:bodyPr/>
        <a:lstStyle/>
        <a:p>
          <a:endParaRPr lang="en-US" dirty="0"/>
        </a:p>
      </dgm:t>
    </dgm:pt>
    <dgm:pt modelId="{68DF5CBE-997D-4F4F-8466-9AD1DDE77085}" type="parTrans" cxnId="{212C0F3D-6259-47F4-8189-A6E55DD0B5D3}">
      <dgm:prSet/>
      <dgm:spPr/>
      <dgm:t>
        <a:bodyPr/>
        <a:lstStyle/>
        <a:p>
          <a:endParaRPr lang="en-US"/>
        </a:p>
      </dgm:t>
    </dgm:pt>
    <dgm:pt modelId="{8AE02D32-89F4-4BA1-BFB8-062B90AF7C26}" type="sibTrans" cxnId="{212C0F3D-6259-47F4-8189-A6E55DD0B5D3}">
      <dgm:prSet/>
      <dgm:spPr/>
      <dgm:t>
        <a:bodyPr/>
        <a:lstStyle/>
        <a:p>
          <a:endParaRPr lang="en-US" dirty="0"/>
        </a:p>
      </dgm:t>
    </dgm:pt>
    <dgm:pt modelId="{9767C2C5-7A9B-4BF9-AEDC-08BB61E68CEC}">
      <dgm:prSet/>
      <dgm:spPr/>
      <dgm:t>
        <a:bodyPr/>
        <a:lstStyle/>
        <a:p>
          <a:endParaRPr lang="en-US" dirty="0"/>
        </a:p>
      </dgm:t>
    </dgm:pt>
    <dgm:pt modelId="{94D864BB-0337-46E0-936D-BDFF24969167}" type="parTrans" cxnId="{7A77BED8-0E1D-45F6-9865-5715EF6FB1BA}">
      <dgm:prSet/>
      <dgm:spPr/>
      <dgm:t>
        <a:bodyPr/>
        <a:lstStyle/>
        <a:p>
          <a:endParaRPr lang="en-US"/>
        </a:p>
      </dgm:t>
    </dgm:pt>
    <dgm:pt modelId="{5DE56BE3-5DC5-48D1-BB0A-6EB62A83E2E3}" type="sibTrans" cxnId="{7A77BED8-0E1D-45F6-9865-5715EF6FB1BA}">
      <dgm:prSet/>
      <dgm:spPr/>
      <dgm:t>
        <a:bodyPr/>
        <a:lstStyle/>
        <a:p>
          <a:endParaRPr lang="en-US" dirty="0"/>
        </a:p>
      </dgm:t>
    </dgm:pt>
    <dgm:pt modelId="{29610E26-1393-448B-8FD6-78061450B16B}">
      <dgm:prSet/>
      <dgm:spPr/>
      <dgm:t>
        <a:bodyPr/>
        <a:lstStyle/>
        <a:p>
          <a:endParaRPr lang="en-US" dirty="0"/>
        </a:p>
      </dgm:t>
    </dgm:pt>
    <dgm:pt modelId="{5D194221-4572-481E-A145-411B7D2E5848}" type="parTrans" cxnId="{54FED98F-AB5E-4BEF-A86E-239C32A65418}">
      <dgm:prSet/>
      <dgm:spPr/>
      <dgm:t>
        <a:bodyPr/>
        <a:lstStyle/>
        <a:p>
          <a:endParaRPr lang="en-US"/>
        </a:p>
      </dgm:t>
    </dgm:pt>
    <dgm:pt modelId="{4E475F1B-56A2-420F-8D83-9A7AC5B9161D}" type="sibTrans" cxnId="{54FED98F-AB5E-4BEF-A86E-239C32A65418}">
      <dgm:prSet/>
      <dgm:spPr/>
      <dgm:t>
        <a:bodyPr/>
        <a:lstStyle/>
        <a:p>
          <a:endParaRPr lang="en-US" dirty="0"/>
        </a:p>
      </dgm:t>
    </dgm:pt>
    <dgm:pt modelId="{59F5D80D-D394-4DA8-B1EE-BFD2C35E8698}">
      <dgm:prSet/>
      <dgm:spPr/>
      <dgm:t>
        <a:bodyPr/>
        <a:lstStyle/>
        <a:p>
          <a:endParaRPr lang="en-US" dirty="0"/>
        </a:p>
      </dgm:t>
    </dgm:pt>
    <dgm:pt modelId="{F6DF53FE-CC41-4648-B644-9A13CD613414}" type="parTrans" cxnId="{EAADA3BC-EBE2-42C8-B9E0-3C38057A0A11}">
      <dgm:prSet/>
      <dgm:spPr/>
      <dgm:t>
        <a:bodyPr/>
        <a:lstStyle/>
        <a:p>
          <a:endParaRPr lang="en-US"/>
        </a:p>
      </dgm:t>
    </dgm:pt>
    <dgm:pt modelId="{A4FDAD97-0EA5-45C9-8762-1408CDFC1A27}" type="sibTrans" cxnId="{EAADA3BC-EBE2-42C8-B9E0-3C38057A0A11}">
      <dgm:prSet/>
      <dgm:spPr/>
      <dgm:t>
        <a:bodyPr/>
        <a:lstStyle/>
        <a:p>
          <a:endParaRPr lang="en-US" dirty="0"/>
        </a:p>
      </dgm:t>
    </dgm:pt>
    <dgm:pt modelId="{1BD29E34-8916-45A9-80A6-58C4AB44DFF5}">
      <dgm:prSet/>
      <dgm:spPr/>
      <dgm:t>
        <a:bodyPr/>
        <a:lstStyle/>
        <a:p>
          <a:endParaRPr lang="en-US" dirty="0"/>
        </a:p>
      </dgm:t>
    </dgm:pt>
    <dgm:pt modelId="{6A5BBF7B-F8A7-4654-83BB-1778F868C663}" type="parTrans" cxnId="{1B3F2CA2-7825-4CFD-9A64-DB308FB32A27}">
      <dgm:prSet/>
      <dgm:spPr/>
      <dgm:t>
        <a:bodyPr/>
        <a:lstStyle/>
        <a:p>
          <a:endParaRPr lang="en-US"/>
        </a:p>
      </dgm:t>
    </dgm:pt>
    <dgm:pt modelId="{25DF600C-192F-49B2-930A-B89C27D1471E}" type="sibTrans" cxnId="{1B3F2CA2-7825-4CFD-9A64-DB308FB32A27}">
      <dgm:prSet/>
      <dgm:spPr/>
      <dgm:t>
        <a:bodyPr/>
        <a:lstStyle/>
        <a:p>
          <a:endParaRPr lang="en-US" dirty="0"/>
        </a:p>
      </dgm:t>
    </dgm:pt>
    <dgm:pt modelId="{BCD4B6D1-2E17-4359-A953-212A9B519E85}">
      <dgm:prSet/>
      <dgm:spPr/>
      <dgm:t>
        <a:bodyPr/>
        <a:lstStyle/>
        <a:p>
          <a:endParaRPr lang="en-US" dirty="0"/>
        </a:p>
      </dgm:t>
    </dgm:pt>
    <dgm:pt modelId="{A72804B9-8062-4016-90E8-F9C7DC654C15}" type="parTrans" cxnId="{A45FA6CA-BF67-4968-BA2C-A3E181681DEA}">
      <dgm:prSet/>
      <dgm:spPr/>
      <dgm:t>
        <a:bodyPr/>
        <a:lstStyle/>
        <a:p>
          <a:endParaRPr lang="en-US"/>
        </a:p>
      </dgm:t>
    </dgm:pt>
    <dgm:pt modelId="{EAE485E3-A2DC-422A-B964-163E72C7D527}" type="sibTrans" cxnId="{A45FA6CA-BF67-4968-BA2C-A3E181681DEA}">
      <dgm:prSet/>
      <dgm:spPr/>
      <dgm:t>
        <a:bodyPr/>
        <a:lstStyle/>
        <a:p>
          <a:endParaRPr lang="en-US" dirty="0"/>
        </a:p>
      </dgm:t>
    </dgm:pt>
    <dgm:pt modelId="{57830796-B9E1-440E-A924-530949252A0A}">
      <dgm:prSet/>
      <dgm:spPr/>
      <dgm:t>
        <a:bodyPr/>
        <a:lstStyle/>
        <a:p>
          <a:endParaRPr lang="en-US" dirty="0"/>
        </a:p>
      </dgm:t>
    </dgm:pt>
    <dgm:pt modelId="{2970FDF5-07A3-4B2A-9F1E-E547137C5FF2}" type="parTrans" cxnId="{2E4A59F8-4858-4321-B26C-379298664746}">
      <dgm:prSet/>
      <dgm:spPr/>
      <dgm:t>
        <a:bodyPr/>
        <a:lstStyle/>
        <a:p>
          <a:endParaRPr lang="en-US"/>
        </a:p>
      </dgm:t>
    </dgm:pt>
    <dgm:pt modelId="{672359C6-6889-48DE-9B06-BCF13E50CF81}" type="sibTrans" cxnId="{2E4A59F8-4858-4321-B26C-379298664746}">
      <dgm:prSet/>
      <dgm:spPr/>
      <dgm:t>
        <a:bodyPr/>
        <a:lstStyle/>
        <a:p>
          <a:endParaRPr lang="en-US" dirty="0"/>
        </a:p>
      </dgm:t>
    </dgm:pt>
    <dgm:pt modelId="{9EC183D0-3CE1-4A18-882B-49A4F305FE23}">
      <dgm:prSet/>
      <dgm:spPr/>
      <dgm:t>
        <a:bodyPr/>
        <a:lstStyle/>
        <a:p>
          <a:endParaRPr lang="en-US" dirty="0"/>
        </a:p>
      </dgm:t>
    </dgm:pt>
    <dgm:pt modelId="{5529E8D0-F515-48AC-A324-5AF9603FF192}" type="parTrans" cxnId="{ECDEF66B-4DF3-4577-9794-0F5C1452E329}">
      <dgm:prSet/>
      <dgm:spPr/>
      <dgm:t>
        <a:bodyPr/>
        <a:lstStyle/>
        <a:p>
          <a:endParaRPr lang="en-US"/>
        </a:p>
      </dgm:t>
    </dgm:pt>
    <dgm:pt modelId="{FC636A7A-CAD8-4393-9B2E-188CE112CD10}" type="sibTrans" cxnId="{ECDEF66B-4DF3-4577-9794-0F5C1452E329}">
      <dgm:prSet/>
      <dgm:spPr/>
      <dgm:t>
        <a:bodyPr/>
        <a:lstStyle/>
        <a:p>
          <a:endParaRPr lang="en-US" dirty="0"/>
        </a:p>
      </dgm:t>
    </dgm:pt>
    <dgm:pt modelId="{1BCBAE4C-8C90-4307-A8B1-A7F25B803D11}">
      <dgm:prSet/>
      <dgm:spPr/>
      <dgm:t>
        <a:bodyPr/>
        <a:lstStyle/>
        <a:p>
          <a:endParaRPr lang="en-US" dirty="0"/>
        </a:p>
      </dgm:t>
    </dgm:pt>
    <dgm:pt modelId="{BDE3C914-1C3F-4AE1-8A4A-0399F6859853}" type="parTrans" cxnId="{26F03CFE-664C-46CE-9EC9-4D9EAEAA23F5}">
      <dgm:prSet/>
      <dgm:spPr/>
      <dgm:t>
        <a:bodyPr/>
        <a:lstStyle/>
        <a:p>
          <a:endParaRPr lang="en-US"/>
        </a:p>
      </dgm:t>
    </dgm:pt>
    <dgm:pt modelId="{9E68FA1B-32E4-4D3A-BDA9-F245DF7037EF}" type="sibTrans" cxnId="{26F03CFE-664C-46CE-9EC9-4D9EAEAA23F5}">
      <dgm:prSet/>
      <dgm:spPr/>
      <dgm:t>
        <a:bodyPr/>
        <a:lstStyle/>
        <a:p>
          <a:endParaRPr lang="en-US" dirty="0"/>
        </a:p>
      </dgm:t>
    </dgm:pt>
    <dgm:pt modelId="{05F9165C-A234-4634-B1A7-DCB7BA68D40C}">
      <dgm:prSet/>
      <dgm:spPr/>
      <dgm:t>
        <a:bodyPr/>
        <a:lstStyle/>
        <a:p>
          <a:endParaRPr lang="en-US" dirty="0"/>
        </a:p>
      </dgm:t>
    </dgm:pt>
    <dgm:pt modelId="{26966DA9-DC8C-4538-894C-0F8A7AD6A4D2}" type="parTrans" cxnId="{03727586-C177-4F9F-A8F5-7DEE69ED0297}">
      <dgm:prSet/>
      <dgm:spPr/>
      <dgm:t>
        <a:bodyPr/>
        <a:lstStyle/>
        <a:p>
          <a:endParaRPr lang="en-US"/>
        </a:p>
      </dgm:t>
    </dgm:pt>
    <dgm:pt modelId="{68C3C81B-18E8-41C4-BFC6-2C443E6EE655}" type="sibTrans" cxnId="{03727586-C177-4F9F-A8F5-7DEE69ED0297}">
      <dgm:prSet/>
      <dgm:spPr/>
      <dgm:t>
        <a:bodyPr/>
        <a:lstStyle/>
        <a:p>
          <a:endParaRPr lang="en-US" dirty="0"/>
        </a:p>
      </dgm:t>
    </dgm:pt>
    <dgm:pt modelId="{8F63D31F-83CD-4DB9-A0F4-0D259C5817DB}">
      <dgm:prSet/>
      <dgm:spPr/>
      <dgm:t>
        <a:bodyPr/>
        <a:lstStyle/>
        <a:p>
          <a:endParaRPr lang="en-US" dirty="0"/>
        </a:p>
      </dgm:t>
    </dgm:pt>
    <dgm:pt modelId="{62CF8A98-F58E-4911-89F5-912F4D8957CE}" type="parTrans" cxnId="{2B1FD8DA-568C-4E3E-8F87-09C87623F6FC}">
      <dgm:prSet/>
      <dgm:spPr/>
      <dgm:t>
        <a:bodyPr/>
        <a:lstStyle/>
        <a:p>
          <a:endParaRPr lang="en-US"/>
        </a:p>
      </dgm:t>
    </dgm:pt>
    <dgm:pt modelId="{A4F909E9-C1CF-4770-B928-FEF6E41B5333}" type="sibTrans" cxnId="{2B1FD8DA-568C-4E3E-8F87-09C87623F6FC}">
      <dgm:prSet/>
      <dgm:spPr/>
      <dgm:t>
        <a:bodyPr/>
        <a:lstStyle/>
        <a:p>
          <a:endParaRPr lang="en-US" dirty="0"/>
        </a:p>
      </dgm:t>
    </dgm:pt>
    <dgm:pt modelId="{F001FD18-B1D7-4F34-A7E1-10B3A14FEF0D}">
      <dgm:prSet/>
      <dgm:spPr/>
      <dgm:t>
        <a:bodyPr/>
        <a:lstStyle/>
        <a:p>
          <a:endParaRPr lang="en-US" dirty="0"/>
        </a:p>
      </dgm:t>
    </dgm:pt>
    <dgm:pt modelId="{47531BBA-A066-410C-90C4-75A7B3CF6C37}" type="parTrans" cxnId="{5F759883-6CAF-4793-892D-90FF307B7F39}">
      <dgm:prSet/>
      <dgm:spPr/>
      <dgm:t>
        <a:bodyPr/>
        <a:lstStyle/>
        <a:p>
          <a:endParaRPr lang="en-US"/>
        </a:p>
      </dgm:t>
    </dgm:pt>
    <dgm:pt modelId="{59F6F98C-7F28-44B6-AA26-C56ABFEA206B}" type="sibTrans" cxnId="{5F759883-6CAF-4793-892D-90FF307B7F39}">
      <dgm:prSet/>
      <dgm:spPr/>
      <dgm:t>
        <a:bodyPr/>
        <a:lstStyle/>
        <a:p>
          <a:endParaRPr lang="en-US" dirty="0"/>
        </a:p>
      </dgm:t>
    </dgm:pt>
    <dgm:pt modelId="{5F8AB2A9-0DCE-42A5-8039-31C151CDBC91}">
      <dgm:prSet/>
      <dgm:spPr/>
      <dgm:t>
        <a:bodyPr/>
        <a:lstStyle/>
        <a:p>
          <a:endParaRPr lang="en-US" dirty="0"/>
        </a:p>
      </dgm:t>
    </dgm:pt>
    <dgm:pt modelId="{AEE23759-AB27-4CCC-A9A6-CE4F64F73EE5}" type="parTrans" cxnId="{9ADC0165-9F81-4E1B-BCF9-F6EA5C631353}">
      <dgm:prSet/>
      <dgm:spPr/>
      <dgm:t>
        <a:bodyPr/>
        <a:lstStyle/>
        <a:p>
          <a:endParaRPr lang="en-US"/>
        </a:p>
      </dgm:t>
    </dgm:pt>
    <dgm:pt modelId="{64CB26BA-1509-422C-B1F7-93A921D3337E}" type="sibTrans" cxnId="{9ADC0165-9F81-4E1B-BCF9-F6EA5C631353}">
      <dgm:prSet/>
      <dgm:spPr/>
      <dgm:t>
        <a:bodyPr/>
        <a:lstStyle/>
        <a:p>
          <a:endParaRPr lang="en-US" dirty="0"/>
        </a:p>
      </dgm:t>
    </dgm:pt>
    <dgm:pt modelId="{7D49664A-84DE-42F7-9866-9BFD9F3DDC7A}">
      <dgm:prSet/>
      <dgm:spPr/>
      <dgm:t>
        <a:bodyPr/>
        <a:lstStyle/>
        <a:p>
          <a:endParaRPr lang="en-US" dirty="0"/>
        </a:p>
      </dgm:t>
    </dgm:pt>
    <dgm:pt modelId="{9C7FF349-70A2-4DFC-91A5-86A739E0760D}" type="parTrans" cxnId="{64D25225-7D7B-47A3-8597-E3D40B515F30}">
      <dgm:prSet/>
      <dgm:spPr/>
      <dgm:t>
        <a:bodyPr/>
        <a:lstStyle/>
        <a:p>
          <a:endParaRPr lang="en-US"/>
        </a:p>
      </dgm:t>
    </dgm:pt>
    <dgm:pt modelId="{BAC2B8D5-2C5B-4AE8-BBDD-D8E76DCD8C2E}" type="sibTrans" cxnId="{64D25225-7D7B-47A3-8597-E3D40B515F30}">
      <dgm:prSet/>
      <dgm:spPr/>
      <dgm:t>
        <a:bodyPr/>
        <a:lstStyle/>
        <a:p>
          <a:endParaRPr lang="en-US" dirty="0"/>
        </a:p>
      </dgm:t>
    </dgm:pt>
    <dgm:pt modelId="{AAACDA48-029D-447D-9AE8-BF1CB90887F8}">
      <dgm:prSet/>
      <dgm:spPr/>
      <dgm:t>
        <a:bodyPr/>
        <a:lstStyle/>
        <a:p>
          <a:endParaRPr lang="en-US" dirty="0"/>
        </a:p>
      </dgm:t>
    </dgm:pt>
    <dgm:pt modelId="{C5422A07-4233-4B7D-A876-C74DE877A7F9}" type="parTrans" cxnId="{F718ABBA-7C65-4F86-BEA7-DAD4C5EC588D}">
      <dgm:prSet/>
      <dgm:spPr/>
      <dgm:t>
        <a:bodyPr/>
        <a:lstStyle/>
        <a:p>
          <a:endParaRPr lang="en-US"/>
        </a:p>
      </dgm:t>
    </dgm:pt>
    <dgm:pt modelId="{35443D96-6A67-478A-A544-1C8155B5F62C}" type="sibTrans" cxnId="{F718ABBA-7C65-4F86-BEA7-DAD4C5EC588D}">
      <dgm:prSet/>
      <dgm:spPr/>
      <dgm:t>
        <a:bodyPr/>
        <a:lstStyle/>
        <a:p>
          <a:endParaRPr lang="en-US" dirty="0"/>
        </a:p>
      </dgm:t>
    </dgm:pt>
    <dgm:pt modelId="{C123F58B-2F00-4731-8318-EA8BAA60A69D}">
      <dgm:prSet/>
      <dgm:spPr/>
      <dgm:t>
        <a:bodyPr/>
        <a:lstStyle/>
        <a:p>
          <a:endParaRPr lang="en-US" dirty="0"/>
        </a:p>
      </dgm:t>
    </dgm:pt>
    <dgm:pt modelId="{ADD49D0A-F77A-4924-B2AC-3D10130090D6}" type="parTrans" cxnId="{79D0C8B5-7F77-4990-BC7D-E4DF8A30F093}">
      <dgm:prSet/>
      <dgm:spPr/>
      <dgm:t>
        <a:bodyPr/>
        <a:lstStyle/>
        <a:p>
          <a:endParaRPr lang="en-US"/>
        </a:p>
      </dgm:t>
    </dgm:pt>
    <dgm:pt modelId="{CA72D8A3-9D41-4F98-98F7-F56B1CBA674F}" type="sibTrans" cxnId="{79D0C8B5-7F77-4990-BC7D-E4DF8A30F093}">
      <dgm:prSet/>
      <dgm:spPr/>
      <dgm:t>
        <a:bodyPr/>
        <a:lstStyle/>
        <a:p>
          <a:endParaRPr lang="en-US" dirty="0"/>
        </a:p>
      </dgm:t>
    </dgm:pt>
    <dgm:pt modelId="{312A5487-8CD4-49FA-9CB2-6003233688EF}">
      <dgm:prSet/>
      <dgm:spPr/>
      <dgm:t>
        <a:bodyPr/>
        <a:lstStyle/>
        <a:p>
          <a:endParaRPr lang="en-US" dirty="0"/>
        </a:p>
      </dgm:t>
    </dgm:pt>
    <dgm:pt modelId="{6F986C7B-EB5E-4FA9-9F02-54203E6A38B2}" type="parTrans" cxnId="{33634B83-5D42-4E23-A534-1FD77063C5A8}">
      <dgm:prSet/>
      <dgm:spPr/>
      <dgm:t>
        <a:bodyPr/>
        <a:lstStyle/>
        <a:p>
          <a:endParaRPr lang="en-US"/>
        </a:p>
      </dgm:t>
    </dgm:pt>
    <dgm:pt modelId="{A241EA7C-0AE6-49DA-868A-F7E41DB8331E}" type="sibTrans" cxnId="{33634B83-5D42-4E23-A534-1FD77063C5A8}">
      <dgm:prSet/>
      <dgm:spPr/>
      <dgm:t>
        <a:bodyPr/>
        <a:lstStyle/>
        <a:p>
          <a:endParaRPr lang="en-US" dirty="0"/>
        </a:p>
      </dgm:t>
    </dgm:pt>
    <dgm:pt modelId="{1597604F-E09E-4305-A881-A6C94B72922F}">
      <dgm:prSet/>
      <dgm:spPr/>
      <dgm:t>
        <a:bodyPr/>
        <a:lstStyle/>
        <a:p>
          <a:endParaRPr lang="en-US" dirty="0"/>
        </a:p>
      </dgm:t>
    </dgm:pt>
    <dgm:pt modelId="{1C93F3EA-CA5B-4D9C-9828-8A8F702AE266}" type="parTrans" cxnId="{BE9314B0-2D93-4BAE-90C0-5B23814639B6}">
      <dgm:prSet/>
      <dgm:spPr/>
      <dgm:t>
        <a:bodyPr/>
        <a:lstStyle/>
        <a:p>
          <a:endParaRPr lang="en-US"/>
        </a:p>
      </dgm:t>
    </dgm:pt>
    <dgm:pt modelId="{0A68E33F-9E89-4D62-9E2C-1BD50C85F7CD}" type="sibTrans" cxnId="{BE9314B0-2D93-4BAE-90C0-5B23814639B6}">
      <dgm:prSet/>
      <dgm:spPr/>
      <dgm:t>
        <a:bodyPr/>
        <a:lstStyle/>
        <a:p>
          <a:endParaRPr lang="en-US" dirty="0"/>
        </a:p>
      </dgm:t>
    </dgm:pt>
    <dgm:pt modelId="{2EBE9275-B468-4EB1-8E25-88D20111E7BA}">
      <dgm:prSet/>
      <dgm:spPr/>
      <dgm:t>
        <a:bodyPr/>
        <a:lstStyle/>
        <a:p>
          <a:endParaRPr lang="en-US" dirty="0"/>
        </a:p>
      </dgm:t>
    </dgm:pt>
    <dgm:pt modelId="{8B4693AB-DA36-47D7-8ABC-9A12354AE94A}" type="parTrans" cxnId="{79BF3DB8-E6C9-4DF5-8226-B32513900662}">
      <dgm:prSet/>
      <dgm:spPr/>
      <dgm:t>
        <a:bodyPr/>
        <a:lstStyle/>
        <a:p>
          <a:endParaRPr lang="en-US"/>
        </a:p>
      </dgm:t>
    </dgm:pt>
    <dgm:pt modelId="{1DDDDFBA-4D76-49F6-8700-D108F438751F}" type="sibTrans" cxnId="{79BF3DB8-E6C9-4DF5-8226-B32513900662}">
      <dgm:prSet/>
      <dgm:spPr/>
      <dgm:t>
        <a:bodyPr/>
        <a:lstStyle/>
        <a:p>
          <a:endParaRPr lang="en-US" dirty="0"/>
        </a:p>
      </dgm:t>
    </dgm:pt>
    <dgm:pt modelId="{7526D0BF-45A5-478F-9A5B-EE961A48FCDF}">
      <dgm:prSet/>
      <dgm:spPr/>
      <dgm:t>
        <a:bodyPr/>
        <a:lstStyle/>
        <a:p>
          <a:endParaRPr lang="en-US" dirty="0"/>
        </a:p>
      </dgm:t>
    </dgm:pt>
    <dgm:pt modelId="{996DAE7B-6D7A-4B21-93D8-B18F6F145BC6}" type="parTrans" cxnId="{CC8F6BB5-E191-48E7-A4C1-3E8101813E85}">
      <dgm:prSet/>
      <dgm:spPr/>
      <dgm:t>
        <a:bodyPr/>
        <a:lstStyle/>
        <a:p>
          <a:endParaRPr lang="en-US"/>
        </a:p>
      </dgm:t>
    </dgm:pt>
    <dgm:pt modelId="{4DD6BCFF-384A-4E50-9E9B-FEA1467E91EE}" type="sibTrans" cxnId="{CC8F6BB5-E191-48E7-A4C1-3E8101813E85}">
      <dgm:prSet/>
      <dgm:spPr/>
      <dgm:t>
        <a:bodyPr/>
        <a:lstStyle/>
        <a:p>
          <a:endParaRPr lang="en-US" dirty="0"/>
        </a:p>
      </dgm:t>
    </dgm:pt>
    <dgm:pt modelId="{4391FAD7-E5E1-4ADD-BABB-49D666A6C4A7}">
      <dgm:prSet/>
      <dgm:spPr/>
      <dgm:t>
        <a:bodyPr/>
        <a:lstStyle/>
        <a:p>
          <a:endParaRPr lang="en-US" dirty="0"/>
        </a:p>
      </dgm:t>
    </dgm:pt>
    <dgm:pt modelId="{F1E7FB59-9301-4001-B4A0-65FF76242832}" type="parTrans" cxnId="{33836BAF-8815-468A-9D3E-0ABF734FD1D3}">
      <dgm:prSet/>
      <dgm:spPr/>
      <dgm:t>
        <a:bodyPr/>
        <a:lstStyle/>
        <a:p>
          <a:endParaRPr lang="en-US"/>
        </a:p>
      </dgm:t>
    </dgm:pt>
    <dgm:pt modelId="{B5C9AB9C-C866-47C2-B79F-DC6148AB2159}" type="sibTrans" cxnId="{33836BAF-8815-468A-9D3E-0ABF734FD1D3}">
      <dgm:prSet/>
      <dgm:spPr/>
      <dgm:t>
        <a:bodyPr/>
        <a:lstStyle/>
        <a:p>
          <a:endParaRPr lang="en-US" dirty="0"/>
        </a:p>
      </dgm:t>
    </dgm:pt>
    <dgm:pt modelId="{DF292957-65C8-4776-85F8-AE26E3681959}">
      <dgm:prSet/>
      <dgm:spPr/>
      <dgm:t>
        <a:bodyPr/>
        <a:lstStyle/>
        <a:p>
          <a:endParaRPr lang="en-US" dirty="0"/>
        </a:p>
      </dgm:t>
    </dgm:pt>
    <dgm:pt modelId="{7849EA01-2032-47BB-AFF2-66E1E4C3A822}" type="parTrans" cxnId="{0116FD4E-B3CD-4D10-B6B1-FB0C240CE17A}">
      <dgm:prSet/>
      <dgm:spPr/>
      <dgm:t>
        <a:bodyPr/>
        <a:lstStyle/>
        <a:p>
          <a:endParaRPr lang="en-US"/>
        </a:p>
      </dgm:t>
    </dgm:pt>
    <dgm:pt modelId="{2B571596-2306-4648-89E7-BD54FEF25627}" type="sibTrans" cxnId="{0116FD4E-B3CD-4D10-B6B1-FB0C240CE17A}">
      <dgm:prSet/>
      <dgm:spPr/>
      <dgm:t>
        <a:bodyPr/>
        <a:lstStyle/>
        <a:p>
          <a:endParaRPr lang="en-US" dirty="0"/>
        </a:p>
      </dgm:t>
    </dgm:pt>
    <dgm:pt modelId="{BA244016-B941-46B9-B2A4-AA50A300C9B1}">
      <dgm:prSet/>
      <dgm:spPr/>
      <dgm:t>
        <a:bodyPr/>
        <a:lstStyle/>
        <a:p>
          <a:endParaRPr lang="en-US" dirty="0"/>
        </a:p>
      </dgm:t>
    </dgm:pt>
    <dgm:pt modelId="{17FA0F1C-F480-46FA-9FDA-CAF08D0B3F5A}" type="parTrans" cxnId="{43F81770-F772-478D-8EE4-9EF473A2C5F2}">
      <dgm:prSet/>
      <dgm:spPr/>
      <dgm:t>
        <a:bodyPr/>
        <a:lstStyle/>
        <a:p>
          <a:endParaRPr lang="en-US"/>
        </a:p>
      </dgm:t>
    </dgm:pt>
    <dgm:pt modelId="{12ED0D91-6CB8-4B92-ABBE-16130FA2E610}" type="sibTrans" cxnId="{43F81770-F772-478D-8EE4-9EF473A2C5F2}">
      <dgm:prSet/>
      <dgm:spPr/>
      <dgm:t>
        <a:bodyPr/>
        <a:lstStyle/>
        <a:p>
          <a:endParaRPr lang="en-US" dirty="0"/>
        </a:p>
      </dgm:t>
    </dgm:pt>
    <dgm:pt modelId="{ED3E6817-CA99-4A92-9672-7767C60D3AFC}">
      <dgm:prSet/>
      <dgm:spPr/>
      <dgm:t>
        <a:bodyPr/>
        <a:lstStyle/>
        <a:p>
          <a:endParaRPr lang="en-US" dirty="0"/>
        </a:p>
      </dgm:t>
    </dgm:pt>
    <dgm:pt modelId="{570B50CE-5E5F-492C-A6CE-FAA86B61FEE6}" type="parTrans" cxnId="{6020CAE6-E682-4263-87D3-3757BDA5C5BB}">
      <dgm:prSet/>
      <dgm:spPr/>
      <dgm:t>
        <a:bodyPr/>
        <a:lstStyle/>
        <a:p>
          <a:endParaRPr lang="en-US"/>
        </a:p>
      </dgm:t>
    </dgm:pt>
    <dgm:pt modelId="{74E4A9B3-3139-47CD-AD62-A42D0EB3995C}" type="sibTrans" cxnId="{6020CAE6-E682-4263-87D3-3757BDA5C5BB}">
      <dgm:prSet/>
      <dgm:spPr/>
      <dgm:t>
        <a:bodyPr/>
        <a:lstStyle/>
        <a:p>
          <a:endParaRPr lang="en-US" dirty="0"/>
        </a:p>
      </dgm:t>
    </dgm:pt>
    <dgm:pt modelId="{A26368B7-1095-4A58-BFE6-7B8629CCDB76}">
      <dgm:prSet/>
      <dgm:spPr/>
      <dgm:t>
        <a:bodyPr/>
        <a:lstStyle/>
        <a:p>
          <a:endParaRPr lang="en-US" dirty="0"/>
        </a:p>
      </dgm:t>
    </dgm:pt>
    <dgm:pt modelId="{F926A632-3F82-44B7-9B0C-54EDBDFB1339}" type="parTrans" cxnId="{84F658BE-028D-4EFF-9AFB-B1BB4A47F685}">
      <dgm:prSet/>
      <dgm:spPr/>
      <dgm:t>
        <a:bodyPr/>
        <a:lstStyle/>
        <a:p>
          <a:endParaRPr lang="en-US"/>
        </a:p>
      </dgm:t>
    </dgm:pt>
    <dgm:pt modelId="{69DBDE16-2128-423C-AB04-D3C2C0881A38}" type="sibTrans" cxnId="{84F658BE-028D-4EFF-9AFB-B1BB4A47F685}">
      <dgm:prSet/>
      <dgm:spPr/>
      <dgm:t>
        <a:bodyPr/>
        <a:lstStyle/>
        <a:p>
          <a:endParaRPr lang="en-US" dirty="0"/>
        </a:p>
      </dgm:t>
    </dgm:pt>
    <dgm:pt modelId="{B2133BDF-4000-4B5B-AE40-987170B1B61F}">
      <dgm:prSet/>
      <dgm:spPr/>
      <dgm:t>
        <a:bodyPr/>
        <a:lstStyle/>
        <a:p>
          <a:endParaRPr lang="en-US" dirty="0"/>
        </a:p>
      </dgm:t>
    </dgm:pt>
    <dgm:pt modelId="{78DD5593-63E5-4526-ACC4-B672B2E0D1F1}" type="parTrans" cxnId="{AD9C2D70-6AB8-479D-9A79-731CDEDFCC29}">
      <dgm:prSet/>
      <dgm:spPr/>
      <dgm:t>
        <a:bodyPr/>
        <a:lstStyle/>
        <a:p>
          <a:endParaRPr lang="en-US"/>
        </a:p>
      </dgm:t>
    </dgm:pt>
    <dgm:pt modelId="{F8A8AFFD-E262-4C58-84FA-CA9933DA9A32}" type="sibTrans" cxnId="{AD9C2D70-6AB8-479D-9A79-731CDEDFCC29}">
      <dgm:prSet/>
      <dgm:spPr/>
      <dgm:t>
        <a:bodyPr/>
        <a:lstStyle/>
        <a:p>
          <a:endParaRPr lang="en-US" dirty="0"/>
        </a:p>
      </dgm:t>
    </dgm:pt>
    <dgm:pt modelId="{56EE6181-8957-4FE0-91F7-0E7767321D74}">
      <dgm:prSet/>
      <dgm:spPr/>
      <dgm:t>
        <a:bodyPr/>
        <a:lstStyle/>
        <a:p>
          <a:endParaRPr lang="en-US" dirty="0"/>
        </a:p>
      </dgm:t>
    </dgm:pt>
    <dgm:pt modelId="{708EED9E-74DD-4C99-9872-E67687122915}" type="parTrans" cxnId="{D27AA462-6698-4923-9421-47820B644488}">
      <dgm:prSet/>
      <dgm:spPr/>
      <dgm:t>
        <a:bodyPr/>
        <a:lstStyle/>
        <a:p>
          <a:endParaRPr lang="en-US"/>
        </a:p>
      </dgm:t>
    </dgm:pt>
    <dgm:pt modelId="{D7AD315B-0060-4B2C-BA42-07A72CF0DF62}" type="sibTrans" cxnId="{D27AA462-6698-4923-9421-47820B644488}">
      <dgm:prSet/>
      <dgm:spPr/>
      <dgm:t>
        <a:bodyPr/>
        <a:lstStyle/>
        <a:p>
          <a:endParaRPr lang="en-US" dirty="0"/>
        </a:p>
      </dgm:t>
    </dgm:pt>
    <dgm:pt modelId="{F82F01E0-1BCF-432A-834D-D0718C225E79}">
      <dgm:prSet/>
      <dgm:spPr/>
      <dgm:t>
        <a:bodyPr/>
        <a:lstStyle/>
        <a:p>
          <a:endParaRPr lang="en-US" dirty="0"/>
        </a:p>
      </dgm:t>
    </dgm:pt>
    <dgm:pt modelId="{AA715B28-8262-4AEC-9B11-A1F3E142AEE3}" type="parTrans" cxnId="{3F904190-EC7A-468F-8079-9E0D0309FE61}">
      <dgm:prSet/>
      <dgm:spPr/>
      <dgm:t>
        <a:bodyPr/>
        <a:lstStyle/>
        <a:p>
          <a:endParaRPr lang="en-US"/>
        </a:p>
      </dgm:t>
    </dgm:pt>
    <dgm:pt modelId="{73E57CB0-43F1-4C49-8823-A48B6805997E}" type="sibTrans" cxnId="{3F904190-EC7A-468F-8079-9E0D0309FE61}">
      <dgm:prSet/>
      <dgm:spPr/>
      <dgm:t>
        <a:bodyPr/>
        <a:lstStyle/>
        <a:p>
          <a:endParaRPr lang="en-US" dirty="0"/>
        </a:p>
      </dgm:t>
    </dgm:pt>
    <dgm:pt modelId="{69B5AF83-9CA8-4331-BB93-A02B0A37E7C4}">
      <dgm:prSet/>
      <dgm:spPr/>
      <dgm:t>
        <a:bodyPr/>
        <a:lstStyle/>
        <a:p>
          <a:endParaRPr lang="en-US" dirty="0"/>
        </a:p>
      </dgm:t>
    </dgm:pt>
    <dgm:pt modelId="{52A0F8EA-812A-497C-B88E-1BDAD1AB875F}" type="parTrans" cxnId="{08DFD441-4774-4D0E-8F97-07EC50B50EE3}">
      <dgm:prSet/>
      <dgm:spPr/>
      <dgm:t>
        <a:bodyPr/>
        <a:lstStyle/>
        <a:p>
          <a:endParaRPr lang="en-US"/>
        </a:p>
      </dgm:t>
    </dgm:pt>
    <dgm:pt modelId="{6E35783B-B4B9-4AF3-BB68-EC2DB3060BE5}" type="sibTrans" cxnId="{08DFD441-4774-4D0E-8F97-07EC50B50EE3}">
      <dgm:prSet/>
      <dgm:spPr/>
      <dgm:t>
        <a:bodyPr/>
        <a:lstStyle/>
        <a:p>
          <a:endParaRPr lang="en-US" dirty="0"/>
        </a:p>
      </dgm:t>
    </dgm:pt>
    <dgm:pt modelId="{5A0D382F-1AEE-4869-A6BD-89E7CCC2BA45}">
      <dgm:prSet/>
      <dgm:spPr/>
      <dgm:t>
        <a:bodyPr/>
        <a:lstStyle/>
        <a:p>
          <a:endParaRPr lang="en-US" dirty="0"/>
        </a:p>
      </dgm:t>
    </dgm:pt>
    <dgm:pt modelId="{C61944CD-ABD5-46A1-BF21-1EDB1D2E311C}" type="parTrans" cxnId="{8B7F3749-F4E6-4473-82BE-3F7FAAEDF5A5}">
      <dgm:prSet/>
      <dgm:spPr/>
      <dgm:t>
        <a:bodyPr/>
        <a:lstStyle/>
        <a:p>
          <a:endParaRPr lang="en-US"/>
        </a:p>
      </dgm:t>
    </dgm:pt>
    <dgm:pt modelId="{86E08DD8-37F0-43EA-A4C6-F12B07A372C7}" type="sibTrans" cxnId="{8B7F3749-F4E6-4473-82BE-3F7FAAEDF5A5}">
      <dgm:prSet/>
      <dgm:spPr/>
      <dgm:t>
        <a:bodyPr/>
        <a:lstStyle/>
        <a:p>
          <a:endParaRPr lang="en-US" dirty="0"/>
        </a:p>
      </dgm:t>
    </dgm:pt>
    <dgm:pt modelId="{6E44D217-0802-4975-8DF8-F7C136B68DB7}">
      <dgm:prSet/>
      <dgm:spPr/>
      <dgm:t>
        <a:bodyPr/>
        <a:lstStyle/>
        <a:p>
          <a:endParaRPr lang="en-US" dirty="0"/>
        </a:p>
      </dgm:t>
    </dgm:pt>
    <dgm:pt modelId="{CB27C74D-2568-4D83-8948-2A0E7A73E53C}" type="parTrans" cxnId="{EBF0F276-347C-4207-9A17-D11421AF7ECD}">
      <dgm:prSet/>
      <dgm:spPr/>
      <dgm:t>
        <a:bodyPr/>
        <a:lstStyle/>
        <a:p>
          <a:endParaRPr lang="en-US"/>
        </a:p>
      </dgm:t>
    </dgm:pt>
    <dgm:pt modelId="{873D13AE-B310-4B50-82C5-564D626D2011}" type="sibTrans" cxnId="{EBF0F276-347C-4207-9A17-D11421AF7ECD}">
      <dgm:prSet/>
      <dgm:spPr/>
      <dgm:t>
        <a:bodyPr/>
        <a:lstStyle/>
        <a:p>
          <a:endParaRPr lang="en-US" dirty="0"/>
        </a:p>
      </dgm:t>
    </dgm:pt>
    <dgm:pt modelId="{59D5850F-42D1-4509-9BFE-77DA75D32FAC}">
      <dgm:prSet/>
      <dgm:spPr/>
      <dgm:t>
        <a:bodyPr/>
        <a:lstStyle/>
        <a:p>
          <a:endParaRPr lang="en-US" dirty="0"/>
        </a:p>
      </dgm:t>
    </dgm:pt>
    <dgm:pt modelId="{998E6483-F6A6-41F0-BC38-EC9E12942727}" type="parTrans" cxnId="{EF67F12C-549C-4945-9650-11C3183DFF27}">
      <dgm:prSet/>
      <dgm:spPr/>
      <dgm:t>
        <a:bodyPr/>
        <a:lstStyle/>
        <a:p>
          <a:endParaRPr lang="en-US"/>
        </a:p>
      </dgm:t>
    </dgm:pt>
    <dgm:pt modelId="{2B529A43-2363-4B46-911E-9D0EF25B4F36}" type="sibTrans" cxnId="{EF67F12C-549C-4945-9650-11C3183DFF27}">
      <dgm:prSet/>
      <dgm:spPr/>
      <dgm:t>
        <a:bodyPr/>
        <a:lstStyle/>
        <a:p>
          <a:endParaRPr lang="en-US" dirty="0"/>
        </a:p>
      </dgm:t>
    </dgm:pt>
    <dgm:pt modelId="{9F16DEB4-2D88-4237-BB26-EE193361411A}">
      <dgm:prSet/>
      <dgm:spPr/>
      <dgm:t>
        <a:bodyPr/>
        <a:lstStyle/>
        <a:p>
          <a:endParaRPr lang="en-US" dirty="0"/>
        </a:p>
      </dgm:t>
    </dgm:pt>
    <dgm:pt modelId="{7982B65A-B6BA-45FB-920E-8CB144FB834B}" type="parTrans" cxnId="{DB81E75D-6339-4802-85DD-65254615E93B}">
      <dgm:prSet/>
      <dgm:spPr/>
      <dgm:t>
        <a:bodyPr/>
        <a:lstStyle/>
        <a:p>
          <a:endParaRPr lang="en-US"/>
        </a:p>
      </dgm:t>
    </dgm:pt>
    <dgm:pt modelId="{C19C4BDD-2213-41DF-A53B-E2080BDC6AC6}" type="sibTrans" cxnId="{DB81E75D-6339-4802-85DD-65254615E93B}">
      <dgm:prSet/>
      <dgm:spPr/>
      <dgm:t>
        <a:bodyPr/>
        <a:lstStyle/>
        <a:p>
          <a:endParaRPr lang="en-US" dirty="0"/>
        </a:p>
      </dgm:t>
    </dgm:pt>
    <dgm:pt modelId="{5788DBF4-34B6-4C26-980E-7062BBC88091}">
      <dgm:prSet/>
      <dgm:spPr/>
      <dgm:t>
        <a:bodyPr/>
        <a:lstStyle/>
        <a:p>
          <a:endParaRPr lang="en-US" dirty="0"/>
        </a:p>
      </dgm:t>
    </dgm:pt>
    <dgm:pt modelId="{E89C8546-8D00-4BCE-BF01-083E1F9A4BBE}" type="parTrans" cxnId="{A94E1E98-18A1-4716-B6FB-67F099EFBBB4}">
      <dgm:prSet/>
      <dgm:spPr/>
      <dgm:t>
        <a:bodyPr/>
        <a:lstStyle/>
        <a:p>
          <a:endParaRPr lang="en-US"/>
        </a:p>
      </dgm:t>
    </dgm:pt>
    <dgm:pt modelId="{39815DA4-6D5A-4ECF-8C2C-C40A2BB0DBA6}" type="sibTrans" cxnId="{A94E1E98-18A1-4716-B6FB-67F099EFBBB4}">
      <dgm:prSet/>
      <dgm:spPr/>
      <dgm:t>
        <a:bodyPr/>
        <a:lstStyle/>
        <a:p>
          <a:endParaRPr lang="en-US" dirty="0"/>
        </a:p>
      </dgm:t>
    </dgm:pt>
    <dgm:pt modelId="{644B0026-BEE6-45AC-B72A-F8BFB9EE0E82}">
      <dgm:prSet/>
      <dgm:spPr/>
      <dgm:t>
        <a:bodyPr/>
        <a:lstStyle/>
        <a:p>
          <a:endParaRPr lang="en-US" dirty="0"/>
        </a:p>
      </dgm:t>
    </dgm:pt>
    <dgm:pt modelId="{554FDC5B-6990-4DBE-AAA4-AA9861FDA372}" type="parTrans" cxnId="{F3F11D2B-B16E-47E0-876B-A599316C3141}">
      <dgm:prSet/>
      <dgm:spPr/>
      <dgm:t>
        <a:bodyPr/>
        <a:lstStyle/>
        <a:p>
          <a:endParaRPr lang="en-US"/>
        </a:p>
      </dgm:t>
    </dgm:pt>
    <dgm:pt modelId="{91E5E8F0-39A5-4E73-A7C8-125C237D1170}" type="sibTrans" cxnId="{F3F11D2B-B16E-47E0-876B-A599316C3141}">
      <dgm:prSet/>
      <dgm:spPr/>
      <dgm:t>
        <a:bodyPr/>
        <a:lstStyle/>
        <a:p>
          <a:endParaRPr lang="en-US" dirty="0"/>
        </a:p>
      </dgm:t>
    </dgm:pt>
    <dgm:pt modelId="{A40F6EAB-2B60-4CC1-9F49-D5903D3A616E}">
      <dgm:prSet/>
      <dgm:spPr/>
      <dgm:t>
        <a:bodyPr/>
        <a:lstStyle/>
        <a:p>
          <a:endParaRPr lang="en-US" dirty="0"/>
        </a:p>
      </dgm:t>
    </dgm:pt>
    <dgm:pt modelId="{F4D7EDD7-9115-44DB-8D8A-E38036FA3738}" type="parTrans" cxnId="{F9246AA4-89DE-4505-8C6D-C0CFB0CF9EC5}">
      <dgm:prSet/>
      <dgm:spPr/>
      <dgm:t>
        <a:bodyPr/>
        <a:lstStyle/>
        <a:p>
          <a:endParaRPr lang="en-US"/>
        </a:p>
      </dgm:t>
    </dgm:pt>
    <dgm:pt modelId="{3ACAB2F6-3910-4D69-8736-C9991D30DB30}" type="sibTrans" cxnId="{F9246AA4-89DE-4505-8C6D-C0CFB0CF9EC5}">
      <dgm:prSet/>
      <dgm:spPr/>
      <dgm:t>
        <a:bodyPr/>
        <a:lstStyle/>
        <a:p>
          <a:endParaRPr lang="en-US" dirty="0"/>
        </a:p>
      </dgm:t>
    </dgm:pt>
    <dgm:pt modelId="{01209924-388A-4250-B08E-117FC77350F4}">
      <dgm:prSet/>
      <dgm:spPr/>
      <dgm:t>
        <a:bodyPr/>
        <a:lstStyle/>
        <a:p>
          <a:endParaRPr lang="en-US" dirty="0"/>
        </a:p>
      </dgm:t>
    </dgm:pt>
    <dgm:pt modelId="{E62947DF-C385-4541-A312-E52B21ED4FCA}" type="parTrans" cxnId="{79A5F3A2-8CA3-4D24-AC46-666013183383}">
      <dgm:prSet/>
      <dgm:spPr/>
      <dgm:t>
        <a:bodyPr/>
        <a:lstStyle/>
        <a:p>
          <a:endParaRPr lang="en-US"/>
        </a:p>
      </dgm:t>
    </dgm:pt>
    <dgm:pt modelId="{07D44A3D-B9E7-4A59-8407-0DE9361B04F4}" type="sibTrans" cxnId="{79A5F3A2-8CA3-4D24-AC46-666013183383}">
      <dgm:prSet/>
      <dgm:spPr/>
      <dgm:t>
        <a:bodyPr/>
        <a:lstStyle/>
        <a:p>
          <a:endParaRPr lang="en-US" dirty="0"/>
        </a:p>
      </dgm:t>
    </dgm:pt>
    <dgm:pt modelId="{1CEAA633-CB89-486A-901D-BE8AE895C821}">
      <dgm:prSet/>
      <dgm:spPr/>
      <dgm:t>
        <a:bodyPr/>
        <a:lstStyle/>
        <a:p>
          <a:endParaRPr lang="en-US" dirty="0"/>
        </a:p>
      </dgm:t>
    </dgm:pt>
    <dgm:pt modelId="{85E4AD6C-201F-448E-AB33-65566C56E879}" type="parTrans" cxnId="{2F48FC6C-9E2F-4D34-97E0-7B62809CD310}">
      <dgm:prSet/>
      <dgm:spPr/>
      <dgm:t>
        <a:bodyPr/>
        <a:lstStyle/>
        <a:p>
          <a:endParaRPr lang="en-US"/>
        </a:p>
      </dgm:t>
    </dgm:pt>
    <dgm:pt modelId="{EC22FD24-55FA-470B-A11F-A2C02811CC71}" type="sibTrans" cxnId="{2F48FC6C-9E2F-4D34-97E0-7B62809CD310}">
      <dgm:prSet/>
      <dgm:spPr/>
      <dgm:t>
        <a:bodyPr/>
        <a:lstStyle/>
        <a:p>
          <a:endParaRPr lang="en-US" dirty="0"/>
        </a:p>
      </dgm:t>
    </dgm:pt>
    <dgm:pt modelId="{5700A27C-35E2-48E3-9FD1-4CAD5F3ABE6E}">
      <dgm:prSet/>
      <dgm:spPr/>
      <dgm:t>
        <a:bodyPr/>
        <a:lstStyle/>
        <a:p>
          <a:endParaRPr lang="en-US" dirty="0"/>
        </a:p>
      </dgm:t>
    </dgm:pt>
    <dgm:pt modelId="{7CEEA0C1-E05C-4187-B6CD-7F9A41B7F762}" type="parTrans" cxnId="{E319CD11-DA9C-4216-8A1C-BFC767C69980}">
      <dgm:prSet/>
      <dgm:spPr/>
      <dgm:t>
        <a:bodyPr/>
        <a:lstStyle/>
        <a:p>
          <a:endParaRPr lang="en-US"/>
        </a:p>
      </dgm:t>
    </dgm:pt>
    <dgm:pt modelId="{F2853326-F96C-4388-AFDB-4A2C4E743824}" type="sibTrans" cxnId="{E319CD11-DA9C-4216-8A1C-BFC767C69980}">
      <dgm:prSet/>
      <dgm:spPr/>
      <dgm:t>
        <a:bodyPr/>
        <a:lstStyle/>
        <a:p>
          <a:endParaRPr lang="en-US" dirty="0"/>
        </a:p>
      </dgm:t>
    </dgm:pt>
    <dgm:pt modelId="{E5184F2B-2C20-4D33-94A8-E6B381F2AA89}">
      <dgm:prSet/>
      <dgm:spPr/>
      <dgm:t>
        <a:bodyPr/>
        <a:lstStyle/>
        <a:p>
          <a:endParaRPr lang="en-US" dirty="0"/>
        </a:p>
      </dgm:t>
    </dgm:pt>
    <dgm:pt modelId="{EA072171-E1D3-42D9-90FB-F6BF8A9DC275}" type="parTrans" cxnId="{12C38EF6-A2D9-4441-B7C7-2AD0408D165E}">
      <dgm:prSet/>
      <dgm:spPr/>
      <dgm:t>
        <a:bodyPr/>
        <a:lstStyle/>
        <a:p>
          <a:endParaRPr lang="en-US"/>
        </a:p>
      </dgm:t>
    </dgm:pt>
    <dgm:pt modelId="{CA1064A9-8743-41E2-AE44-DEDB5E26EACD}" type="sibTrans" cxnId="{12C38EF6-A2D9-4441-B7C7-2AD0408D165E}">
      <dgm:prSet/>
      <dgm:spPr/>
      <dgm:t>
        <a:bodyPr/>
        <a:lstStyle/>
        <a:p>
          <a:endParaRPr lang="en-US" dirty="0"/>
        </a:p>
      </dgm:t>
    </dgm:pt>
    <dgm:pt modelId="{19319B2C-5BDC-4EB3-A674-97A1478B545E}">
      <dgm:prSet/>
      <dgm:spPr/>
      <dgm:t>
        <a:bodyPr/>
        <a:lstStyle/>
        <a:p>
          <a:endParaRPr lang="en-US" dirty="0"/>
        </a:p>
      </dgm:t>
    </dgm:pt>
    <dgm:pt modelId="{F553D456-F731-4D3A-B46D-F817CB7F5851}" type="parTrans" cxnId="{A61335C6-83C9-40B2-B635-638704B41FB6}">
      <dgm:prSet/>
      <dgm:spPr/>
      <dgm:t>
        <a:bodyPr/>
        <a:lstStyle/>
        <a:p>
          <a:endParaRPr lang="en-US"/>
        </a:p>
      </dgm:t>
    </dgm:pt>
    <dgm:pt modelId="{B2ADDBB6-F258-45A2-8853-0F7137E8E7A9}" type="sibTrans" cxnId="{A61335C6-83C9-40B2-B635-638704B41FB6}">
      <dgm:prSet/>
      <dgm:spPr/>
      <dgm:t>
        <a:bodyPr/>
        <a:lstStyle/>
        <a:p>
          <a:endParaRPr lang="en-US" dirty="0"/>
        </a:p>
      </dgm:t>
    </dgm:pt>
    <dgm:pt modelId="{32DCDF77-CF91-44D2-A631-ECBBA96CD7C1}">
      <dgm:prSet/>
      <dgm:spPr/>
      <dgm:t>
        <a:bodyPr/>
        <a:lstStyle/>
        <a:p>
          <a:endParaRPr lang="en-US" dirty="0"/>
        </a:p>
      </dgm:t>
    </dgm:pt>
    <dgm:pt modelId="{A91D9FEE-F377-4D6C-AB4B-31C0AA11D758}" type="parTrans" cxnId="{7713B148-14ED-473A-AD7C-0817C71F1F75}">
      <dgm:prSet/>
      <dgm:spPr/>
      <dgm:t>
        <a:bodyPr/>
        <a:lstStyle/>
        <a:p>
          <a:endParaRPr lang="en-US"/>
        </a:p>
      </dgm:t>
    </dgm:pt>
    <dgm:pt modelId="{A4C54538-F7D4-4311-A51D-4E2F34EA916C}" type="sibTrans" cxnId="{7713B148-14ED-473A-AD7C-0817C71F1F75}">
      <dgm:prSet/>
      <dgm:spPr/>
      <dgm:t>
        <a:bodyPr/>
        <a:lstStyle/>
        <a:p>
          <a:endParaRPr lang="en-US" dirty="0"/>
        </a:p>
      </dgm:t>
    </dgm:pt>
    <dgm:pt modelId="{39148D83-4879-4E9B-AE84-10D20CF147C3}">
      <dgm:prSet/>
      <dgm:spPr/>
      <dgm:t>
        <a:bodyPr/>
        <a:lstStyle/>
        <a:p>
          <a:endParaRPr lang="en-US" dirty="0"/>
        </a:p>
      </dgm:t>
    </dgm:pt>
    <dgm:pt modelId="{0648DC5F-1B7B-4F70-B147-70F19C532AA1}" type="parTrans" cxnId="{14F13E80-1149-4A0F-A4B5-58EAF15ECA23}">
      <dgm:prSet/>
      <dgm:spPr/>
      <dgm:t>
        <a:bodyPr/>
        <a:lstStyle/>
        <a:p>
          <a:endParaRPr lang="en-US"/>
        </a:p>
      </dgm:t>
    </dgm:pt>
    <dgm:pt modelId="{901D3EC9-C2CB-4B80-BFE1-3F4CF8FDB584}" type="sibTrans" cxnId="{14F13E80-1149-4A0F-A4B5-58EAF15ECA23}">
      <dgm:prSet/>
      <dgm:spPr/>
      <dgm:t>
        <a:bodyPr/>
        <a:lstStyle/>
        <a:p>
          <a:endParaRPr lang="en-US" dirty="0"/>
        </a:p>
      </dgm:t>
    </dgm:pt>
    <dgm:pt modelId="{579EF5EA-2842-4ADF-99C3-1421009C0FB3}" type="pres">
      <dgm:prSet presAssocID="{F782ACB2-4612-4553-92E3-6A48A4C26154}" presName="cycle" presStyleCnt="0">
        <dgm:presLayoutVars>
          <dgm:dir/>
          <dgm:resizeHandles val="exact"/>
        </dgm:presLayoutVars>
      </dgm:prSet>
      <dgm:spPr/>
    </dgm:pt>
    <dgm:pt modelId="{E2BDA289-9E7F-43D2-8E8A-C602380955F6}" type="pres">
      <dgm:prSet presAssocID="{9A1F1B22-1A75-4833-B4FC-5FEA5518B765}" presName="node" presStyleLbl="node1" presStyleIdx="0" presStyleCnt="46">
        <dgm:presLayoutVars>
          <dgm:bulletEnabled val="1"/>
        </dgm:presLayoutVars>
      </dgm:prSet>
      <dgm:spPr/>
    </dgm:pt>
    <dgm:pt modelId="{4B717A0F-8771-4A45-B6AA-FD732A724C9E}" type="pres">
      <dgm:prSet presAssocID="{32453084-7F49-49B4-89FA-E306CC4C9552}" presName="sibTrans" presStyleLbl="sibTrans2D1" presStyleIdx="0" presStyleCnt="46"/>
      <dgm:spPr/>
    </dgm:pt>
    <dgm:pt modelId="{218F701D-8780-41D0-BCC2-CE1F9EE4B4A8}" type="pres">
      <dgm:prSet presAssocID="{32453084-7F49-49B4-89FA-E306CC4C9552}" presName="connectorText" presStyleLbl="sibTrans2D1" presStyleIdx="0" presStyleCnt="46"/>
      <dgm:spPr/>
    </dgm:pt>
    <dgm:pt modelId="{FD731FF4-9760-4231-AA26-446560B181EB}" type="pres">
      <dgm:prSet presAssocID="{9C07C544-A240-4FE5-8E59-C412CDCC06A5}" presName="node" presStyleLbl="node1" presStyleIdx="1" presStyleCnt="46">
        <dgm:presLayoutVars>
          <dgm:bulletEnabled val="1"/>
        </dgm:presLayoutVars>
      </dgm:prSet>
      <dgm:spPr/>
    </dgm:pt>
    <dgm:pt modelId="{A6A09441-8928-4DD4-965E-ACD6B5489F63}" type="pres">
      <dgm:prSet presAssocID="{DA7FF8DD-13B0-4AAC-B0D2-E9BC2FABA4D6}" presName="sibTrans" presStyleLbl="sibTrans2D1" presStyleIdx="1" presStyleCnt="46"/>
      <dgm:spPr/>
    </dgm:pt>
    <dgm:pt modelId="{C46B9099-149F-4D79-B1D7-B378097F05F4}" type="pres">
      <dgm:prSet presAssocID="{DA7FF8DD-13B0-4AAC-B0D2-E9BC2FABA4D6}" presName="connectorText" presStyleLbl="sibTrans2D1" presStyleIdx="1" presStyleCnt="46"/>
      <dgm:spPr/>
    </dgm:pt>
    <dgm:pt modelId="{5A44537F-E502-484A-B54C-161A75387D52}" type="pres">
      <dgm:prSet presAssocID="{5D2C154A-692A-44E2-A041-B9F19C43FEF2}" presName="node" presStyleLbl="node1" presStyleIdx="2" presStyleCnt="46">
        <dgm:presLayoutVars>
          <dgm:bulletEnabled val="1"/>
        </dgm:presLayoutVars>
      </dgm:prSet>
      <dgm:spPr/>
    </dgm:pt>
    <dgm:pt modelId="{BCCD1735-3374-4721-BEF9-11CCD9A2DD48}" type="pres">
      <dgm:prSet presAssocID="{1A0C354F-E76C-464E-99A7-D2B04C140783}" presName="sibTrans" presStyleLbl="sibTrans2D1" presStyleIdx="2" presStyleCnt="46"/>
      <dgm:spPr/>
    </dgm:pt>
    <dgm:pt modelId="{5207087E-FC7B-4DE7-941A-D0D7D77D43CA}" type="pres">
      <dgm:prSet presAssocID="{1A0C354F-E76C-464E-99A7-D2B04C140783}" presName="connectorText" presStyleLbl="sibTrans2D1" presStyleIdx="2" presStyleCnt="46"/>
      <dgm:spPr/>
    </dgm:pt>
    <dgm:pt modelId="{B0608ED5-E7DC-4C39-8859-B8C85F521F9C}" type="pres">
      <dgm:prSet presAssocID="{536B3E92-95AA-4297-BDB8-F29269D6299E}" presName="node" presStyleLbl="node1" presStyleIdx="3" presStyleCnt="46">
        <dgm:presLayoutVars>
          <dgm:bulletEnabled val="1"/>
        </dgm:presLayoutVars>
      </dgm:prSet>
      <dgm:spPr/>
    </dgm:pt>
    <dgm:pt modelId="{E212FFF4-9223-45FB-8A97-08FC78EC227F}" type="pres">
      <dgm:prSet presAssocID="{8AE02D32-89F4-4BA1-BFB8-062B90AF7C26}" presName="sibTrans" presStyleLbl="sibTrans2D1" presStyleIdx="3" presStyleCnt="46"/>
      <dgm:spPr/>
    </dgm:pt>
    <dgm:pt modelId="{1FA59E5A-50A4-47E4-96D2-6EF9AAAC1164}" type="pres">
      <dgm:prSet presAssocID="{8AE02D32-89F4-4BA1-BFB8-062B90AF7C26}" presName="connectorText" presStyleLbl="sibTrans2D1" presStyleIdx="3" presStyleCnt="46"/>
      <dgm:spPr/>
    </dgm:pt>
    <dgm:pt modelId="{3B48658E-4174-41EC-ADC5-04F09B98E8AE}" type="pres">
      <dgm:prSet presAssocID="{9767C2C5-7A9B-4BF9-AEDC-08BB61E68CEC}" presName="node" presStyleLbl="node1" presStyleIdx="4" presStyleCnt="46">
        <dgm:presLayoutVars>
          <dgm:bulletEnabled val="1"/>
        </dgm:presLayoutVars>
      </dgm:prSet>
      <dgm:spPr/>
    </dgm:pt>
    <dgm:pt modelId="{7E28017C-69F1-4CCF-A6D7-885616A2628E}" type="pres">
      <dgm:prSet presAssocID="{5DE56BE3-5DC5-48D1-BB0A-6EB62A83E2E3}" presName="sibTrans" presStyleLbl="sibTrans2D1" presStyleIdx="4" presStyleCnt="46"/>
      <dgm:spPr/>
    </dgm:pt>
    <dgm:pt modelId="{DEE6E533-E546-47B9-9D29-1053972B7A59}" type="pres">
      <dgm:prSet presAssocID="{5DE56BE3-5DC5-48D1-BB0A-6EB62A83E2E3}" presName="connectorText" presStyleLbl="sibTrans2D1" presStyleIdx="4" presStyleCnt="46"/>
      <dgm:spPr/>
    </dgm:pt>
    <dgm:pt modelId="{4B6FF1D5-139C-4A9E-BE2A-C9C2976A9B90}" type="pres">
      <dgm:prSet presAssocID="{29610E26-1393-448B-8FD6-78061450B16B}" presName="node" presStyleLbl="node1" presStyleIdx="5" presStyleCnt="46">
        <dgm:presLayoutVars>
          <dgm:bulletEnabled val="1"/>
        </dgm:presLayoutVars>
      </dgm:prSet>
      <dgm:spPr/>
    </dgm:pt>
    <dgm:pt modelId="{E231C36B-28CA-4A1A-A65A-7FC8C917C670}" type="pres">
      <dgm:prSet presAssocID="{4E475F1B-56A2-420F-8D83-9A7AC5B9161D}" presName="sibTrans" presStyleLbl="sibTrans2D1" presStyleIdx="5" presStyleCnt="46"/>
      <dgm:spPr/>
    </dgm:pt>
    <dgm:pt modelId="{0F935747-2475-4B54-A4BD-D00DA4235B83}" type="pres">
      <dgm:prSet presAssocID="{4E475F1B-56A2-420F-8D83-9A7AC5B9161D}" presName="connectorText" presStyleLbl="sibTrans2D1" presStyleIdx="5" presStyleCnt="46"/>
      <dgm:spPr/>
    </dgm:pt>
    <dgm:pt modelId="{5955EC28-6A5B-4854-97FD-56BF004F7A93}" type="pres">
      <dgm:prSet presAssocID="{59F5D80D-D394-4DA8-B1EE-BFD2C35E8698}" presName="node" presStyleLbl="node1" presStyleIdx="6" presStyleCnt="46">
        <dgm:presLayoutVars>
          <dgm:bulletEnabled val="1"/>
        </dgm:presLayoutVars>
      </dgm:prSet>
      <dgm:spPr/>
    </dgm:pt>
    <dgm:pt modelId="{7418C013-9F65-49B4-8AB4-02A8A7E8B2B1}" type="pres">
      <dgm:prSet presAssocID="{A4FDAD97-0EA5-45C9-8762-1408CDFC1A27}" presName="sibTrans" presStyleLbl="sibTrans2D1" presStyleIdx="6" presStyleCnt="46"/>
      <dgm:spPr/>
    </dgm:pt>
    <dgm:pt modelId="{DCCECA40-1E8E-4612-B823-692DCCBD1EA3}" type="pres">
      <dgm:prSet presAssocID="{A4FDAD97-0EA5-45C9-8762-1408CDFC1A27}" presName="connectorText" presStyleLbl="sibTrans2D1" presStyleIdx="6" presStyleCnt="46"/>
      <dgm:spPr/>
    </dgm:pt>
    <dgm:pt modelId="{C8C314CB-BC52-4B5D-9A9E-2549904458B0}" type="pres">
      <dgm:prSet presAssocID="{1BD29E34-8916-45A9-80A6-58C4AB44DFF5}" presName="node" presStyleLbl="node1" presStyleIdx="7" presStyleCnt="46">
        <dgm:presLayoutVars>
          <dgm:bulletEnabled val="1"/>
        </dgm:presLayoutVars>
      </dgm:prSet>
      <dgm:spPr/>
    </dgm:pt>
    <dgm:pt modelId="{8D184F9F-78A9-45D9-9804-0F8032DE26A6}" type="pres">
      <dgm:prSet presAssocID="{25DF600C-192F-49B2-930A-B89C27D1471E}" presName="sibTrans" presStyleLbl="sibTrans2D1" presStyleIdx="7" presStyleCnt="46"/>
      <dgm:spPr/>
    </dgm:pt>
    <dgm:pt modelId="{C8C1E075-9C61-4E77-BBAB-A2307E2F9662}" type="pres">
      <dgm:prSet presAssocID="{25DF600C-192F-49B2-930A-B89C27D1471E}" presName="connectorText" presStyleLbl="sibTrans2D1" presStyleIdx="7" presStyleCnt="46"/>
      <dgm:spPr/>
    </dgm:pt>
    <dgm:pt modelId="{18E08B15-C0D9-4DCD-9841-29CB326A1D96}" type="pres">
      <dgm:prSet presAssocID="{BCD4B6D1-2E17-4359-A953-212A9B519E85}" presName="node" presStyleLbl="node1" presStyleIdx="8" presStyleCnt="46">
        <dgm:presLayoutVars>
          <dgm:bulletEnabled val="1"/>
        </dgm:presLayoutVars>
      </dgm:prSet>
      <dgm:spPr/>
    </dgm:pt>
    <dgm:pt modelId="{7D136A40-4E7A-4E9A-9C18-C15FEB3E9255}" type="pres">
      <dgm:prSet presAssocID="{EAE485E3-A2DC-422A-B964-163E72C7D527}" presName="sibTrans" presStyleLbl="sibTrans2D1" presStyleIdx="8" presStyleCnt="46"/>
      <dgm:spPr/>
    </dgm:pt>
    <dgm:pt modelId="{6C5B256C-6505-4283-9CD0-6230D6E52DC7}" type="pres">
      <dgm:prSet presAssocID="{EAE485E3-A2DC-422A-B964-163E72C7D527}" presName="connectorText" presStyleLbl="sibTrans2D1" presStyleIdx="8" presStyleCnt="46"/>
      <dgm:spPr/>
    </dgm:pt>
    <dgm:pt modelId="{09497094-52B8-416E-9902-37FB4C94E7F2}" type="pres">
      <dgm:prSet presAssocID="{57830796-B9E1-440E-A924-530949252A0A}" presName="node" presStyleLbl="node1" presStyleIdx="9" presStyleCnt="46">
        <dgm:presLayoutVars>
          <dgm:bulletEnabled val="1"/>
        </dgm:presLayoutVars>
      </dgm:prSet>
      <dgm:spPr/>
    </dgm:pt>
    <dgm:pt modelId="{260B842C-BA56-4835-9181-EEB1DAD49F6C}" type="pres">
      <dgm:prSet presAssocID="{672359C6-6889-48DE-9B06-BCF13E50CF81}" presName="sibTrans" presStyleLbl="sibTrans2D1" presStyleIdx="9" presStyleCnt="46"/>
      <dgm:spPr/>
    </dgm:pt>
    <dgm:pt modelId="{9195B8AE-7F75-4B45-A773-A3DB3F151B7F}" type="pres">
      <dgm:prSet presAssocID="{672359C6-6889-48DE-9B06-BCF13E50CF81}" presName="connectorText" presStyleLbl="sibTrans2D1" presStyleIdx="9" presStyleCnt="46"/>
      <dgm:spPr/>
    </dgm:pt>
    <dgm:pt modelId="{07EB8474-810E-4E8A-BE93-02F62BBDD45D}" type="pres">
      <dgm:prSet presAssocID="{9EC183D0-3CE1-4A18-882B-49A4F305FE23}" presName="node" presStyleLbl="node1" presStyleIdx="10" presStyleCnt="46">
        <dgm:presLayoutVars>
          <dgm:bulletEnabled val="1"/>
        </dgm:presLayoutVars>
      </dgm:prSet>
      <dgm:spPr/>
    </dgm:pt>
    <dgm:pt modelId="{ADC3AC42-E194-4C29-8A28-ABEC2168A2B9}" type="pres">
      <dgm:prSet presAssocID="{FC636A7A-CAD8-4393-9B2E-188CE112CD10}" presName="sibTrans" presStyleLbl="sibTrans2D1" presStyleIdx="10" presStyleCnt="46"/>
      <dgm:spPr/>
    </dgm:pt>
    <dgm:pt modelId="{FFA97E59-6B24-429C-9B6D-8968FB096363}" type="pres">
      <dgm:prSet presAssocID="{FC636A7A-CAD8-4393-9B2E-188CE112CD10}" presName="connectorText" presStyleLbl="sibTrans2D1" presStyleIdx="10" presStyleCnt="46"/>
      <dgm:spPr/>
    </dgm:pt>
    <dgm:pt modelId="{38A7A843-117D-4A8F-B652-3F637D1BA054}" type="pres">
      <dgm:prSet presAssocID="{1BCBAE4C-8C90-4307-A8B1-A7F25B803D11}" presName="node" presStyleLbl="node1" presStyleIdx="11" presStyleCnt="46">
        <dgm:presLayoutVars>
          <dgm:bulletEnabled val="1"/>
        </dgm:presLayoutVars>
      </dgm:prSet>
      <dgm:spPr/>
    </dgm:pt>
    <dgm:pt modelId="{24192AE1-AC5A-408F-93E2-35778550FA02}" type="pres">
      <dgm:prSet presAssocID="{9E68FA1B-32E4-4D3A-BDA9-F245DF7037EF}" presName="sibTrans" presStyleLbl="sibTrans2D1" presStyleIdx="11" presStyleCnt="46"/>
      <dgm:spPr/>
    </dgm:pt>
    <dgm:pt modelId="{9DB23D75-0980-4D96-93A1-727F2883C95B}" type="pres">
      <dgm:prSet presAssocID="{9E68FA1B-32E4-4D3A-BDA9-F245DF7037EF}" presName="connectorText" presStyleLbl="sibTrans2D1" presStyleIdx="11" presStyleCnt="46"/>
      <dgm:spPr/>
    </dgm:pt>
    <dgm:pt modelId="{8B74F080-8313-4728-B1E9-D87A06E9E800}" type="pres">
      <dgm:prSet presAssocID="{05F9165C-A234-4634-B1A7-DCB7BA68D40C}" presName="node" presStyleLbl="node1" presStyleIdx="12" presStyleCnt="46">
        <dgm:presLayoutVars>
          <dgm:bulletEnabled val="1"/>
        </dgm:presLayoutVars>
      </dgm:prSet>
      <dgm:spPr/>
    </dgm:pt>
    <dgm:pt modelId="{99F13AA2-4621-4753-B0A6-6FC776CD84C9}" type="pres">
      <dgm:prSet presAssocID="{68C3C81B-18E8-41C4-BFC6-2C443E6EE655}" presName="sibTrans" presStyleLbl="sibTrans2D1" presStyleIdx="12" presStyleCnt="46"/>
      <dgm:spPr/>
    </dgm:pt>
    <dgm:pt modelId="{475F5446-5D8A-42DC-B2B6-79D834AEB429}" type="pres">
      <dgm:prSet presAssocID="{68C3C81B-18E8-41C4-BFC6-2C443E6EE655}" presName="connectorText" presStyleLbl="sibTrans2D1" presStyleIdx="12" presStyleCnt="46"/>
      <dgm:spPr/>
    </dgm:pt>
    <dgm:pt modelId="{C238A059-EBCB-4E8A-9C70-350A7112246D}" type="pres">
      <dgm:prSet presAssocID="{8F63D31F-83CD-4DB9-A0F4-0D259C5817DB}" presName="node" presStyleLbl="node1" presStyleIdx="13" presStyleCnt="46">
        <dgm:presLayoutVars>
          <dgm:bulletEnabled val="1"/>
        </dgm:presLayoutVars>
      </dgm:prSet>
      <dgm:spPr/>
    </dgm:pt>
    <dgm:pt modelId="{212C9A88-24C2-4EF4-87D7-A81CF4BE3FA0}" type="pres">
      <dgm:prSet presAssocID="{A4F909E9-C1CF-4770-B928-FEF6E41B5333}" presName="sibTrans" presStyleLbl="sibTrans2D1" presStyleIdx="13" presStyleCnt="46"/>
      <dgm:spPr/>
    </dgm:pt>
    <dgm:pt modelId="{6E753D97-6691-46AF-88CF-60F766A84A1F}" type="pres">
      <dgm:prSet presAssocID="{A4F909E9-C1CF-4770-B928-FEF6E41B5333}" presName="connectorText" presStyleLbl="sibTrans2D1" presStyleIdx="13" presStyleCnt="46"/>
      <dgm:spPr/>
    </dgm:pt>
    <dgm:pt modelId="{FA3F2989-2837-4DF6-B22E-22C68B74BA10}" type="pres">
      <dgm:prSet presAssocID="{F001FD18-B1D7-4F34-A7E1-10B3A14FEF0D}" presName="node" presStyleLbl="node1" presStyleIdx="14" presStyleCnt="46">
        <dgm:presLayoutVars>
          <dgm:bulletEnabled val="1"/>
        </dgm:presLayoutVars>
      </dgm:prSet>
      <dgm:spPr/>
    </dgm:pt>
    <dgm:pt modelId="{15716786-4673-40EB-986D-12C422D02B97}" type="pres">
      <dgm:prSet presAssocID="{59F6F98C-7F28-44B6-AA26-C56ABFEA206B}" presName="sibTrans" presStyleLbl="sibTrans2D1" presStyleIdx="14" presStyleCnt="46"/>
      <dgm:spPr/>
    </dgm:pt>
    <dgm:pt modelId="{3A6E871C-7643-432C-BA91-2EA3E7F745CE}" type="pres">
      <dgm:prSet presAssocID="{59F6F98C-7F28-44B6-AA26-C56ABFEA206B}" presName="connectorText" presStyleLbl="sibTrans2D1" presStyleIdx="14" presStyleCnt="46"/>
      <dgm:spPr/>
    </dgm:pt>
    <dgm:pt modelId="{E7F9412A-75FE-4263-8476-D8B02CF380F3}" type="pres">
      <dgm:prSet presAssocID="{5F8AB2A9-0DCE-42A5-8039-31C151CDBC91}" presName="node" presStyleLbl="node1" presStyleIdx="15" presStyleCnt="46">
        <dgm:presLayoutVars>
          <dgm:bulletEnabled val="1"/>
        </dgm:presLayoutVars>
      </dgm:prSet>
      <dgm:spPr/>
    </dgm:pt>
    <dgm:pt modelId="{C56F56FD-84C6-4D21-967A-719399DE2081}" type="pres">
      <dgm:prSet presAssocID="{64CB26BA-1509-422C-B1F7-93A921D3337E}" presName="sibTrans" presStyleLbl="sibTrans2D1" presStyleIdx="15" presStyleCnt="46"/>
      <dgm:spPr/>
    </dgm:pt>
    <dgm:pt modelId="{87FF38F8-EEE0-4803-AB19-2605759EE272}" type="pres">
      <dgm:prSet presAssocID="{64CB26BA-1509-422C-B1F7-93A921D3337E}" presName="connectorText" presStyleLbl="sibTrans2D1" presStyleIdx="15" presStyleCnt="46"/>
      <dgm:spPr/>
    </dgm:pt>
    <dgm:pt modelId="{430AD93E-9CDA-40BE-8BB8-B35AB1DDED73}" type="pres">
      <dgm:prSet presAssocID="{7D49664A-84DE-42F7-9866-9BFD9F3DDC7A}" presName="node" presStyleLbl="node1" presStyleIdx="16" presStyleCnt="46">
        <dgm:presLayoutVars>
          <dgm:bulletEnabled val="1"/>
        </dgm:presLayoutVars>
      </dgm:prSet>
      <dgm:spPr/>
    </dgm:pt>
    <dgm:pt modelId="{D3BDAC4B-F2DB-44A0-907D-A108463FB1C3}" type="pres">
      <dgm:prSet presAssocID="{BAC2B8D5-2C5B-4AE8-BBDD-D8E76DCD8C2E}" presName="sibTrans" presStyleLbl="sibTrans2D1" presStyleIdx="16" presStyleCnt="46"/>
      <dgm:spPr/>
    </dgm:pt>
    <dgm:pt modelId="{5B2F39AC-1722-4B2A-8F41-3B9574CC55A3}" type="pres">
      <dgm:prSet presAssocID="{BAC2B8D5-2C5B-4AE8-BBDD-D8E76DCD8C2E}" presName="connectorText" presStyleLbl="sibTrans2D1" presStyleIdx="16" presStyleCnt="46"/>
      <dgm:spPr/>
    </dgm:pt>
    <dgm:pt modelId="{EB66E90A-B112-40E2-B773-B1A59659C6EB}" type="pres">
      <dgm:prSet presAssocID="{39148D83-4879-4E9B-AE84-10D20CF147C3}" presName="node" presStyleLbl="node1" presStyleIdx="17" presStyleCnt="46">
        <dgm:presLayoutVars>
          <dgm:bulletEnabled val="1"/>
        </dgm:presLayoutVars>
      </dgm:prSet>
      <dgm:spPr/>
    </dgm:pt>
    <dgm:pt modelId="{CBD13A52-164D-4181-A713-C4AFB6DAEA44}" type="pres">
      <dgm:prSet presAssocID="{901D3EC9-C2CB-4B80-BFE1-3F4CF8FDB584}" presName="sibTrans" presStyleLbl="sibTrans2D1" presStyleIdx="17" presStyleCnt="46"/>
      <dgm:spPr/>
    </dgm:pt>
    <dgm:pt modelId="{2175C402-001B-40BA-8C7B-63F19533545A}" type="pres">
      <dgm:prSet presAssocID="{901D3EC9-C2CB-4B80-BFE1-3F4CF8FDB584}" presName="connectorText" presStyleLbl="sibTrans2D1" presStyleIdx="17" presStyleCnt="46"/>
      <dgm:spPr/>
    </dgm:pt>
    <dgm:pt modelId="{816E1FA3-2B38-45F9-AB8C-0EEB2788EE42}" type="pres">
      <dgm:prSet presAssocID="{AAACDA48-029D-447D-9AE8-BF1CB90887F8}" presName="node" presStyleLbl="node1" presStyleIdx="18" presStyleCnt="46">
        <dgm:presLayoutVars>
          <dgm:bulletEnabled val="1"/>
        </dgm:presLayoutVars>
      </dgm:prSet>
      <dgm:spPr/>
    </dgm:pt>
    <dgm:pt modelId="{3D5573F2-E421-4699-B499-E5F129AA7C1F}" type="pres">
      <dgm:prSet presAssocID="{35443D96-6A67-478A-A544-1C8155B5F62C}" presName="sibTrans" presStyleLbl="sibTrans2D1" presStyleIdx="18" presStyleCnt="46"/>
      <dgm:spPr/>
    </dgm:pt>
    <dgm:pt modelId="{561EA9DD-738C-4E13-ADB0-3CCC3950F092}" type="pres">
      <dgm:prSet presAssocID="{35443D96-6A67-478A-A544-1C8155B5F62C}" presName="connectorText" presStyleLbl="sibTrans2D1" presStyleIdx="18" presStyleCnt="46"/>
      <dgm:spPr/>
    </dgm:pt>
    <dgm:pt modelId="{1791F869-F782-403E-9EEE-8485296AB1DC}" type="pres">
      <dgm:prSet presAssocID="{C123F58B-2F00-4731-8318-EA8BAA60A69D}" presName="node" presStyleLbl="node1" presStyleIdx="19" presStyleCnt="46">
        <dgm:presLayoutVars>
          <dgm:bulletEnabled val="1"/>
        </dgm:presLayoutVars>
      </dgm:prSet>
      <dgm:spPr/>
    </dgm:pt>
    <dgm:pt modelId="{EDD308D6-556F-4E65-A02C-12C45C150755}" type="pres">
      <dgm:prSet presAssocID="{CA72D8A3-9D41-4F98-98F7-F56B1CBA674F}" presName="sibTrans" presStyleLbl="sibTrans2D1" presStyleIdx="19" presStyleCnt="46"/>
      <dgm:spPr/>
    </dgm:pt>
    <dgm:pt modelId="{0622AEEF-FEE1-41CF-A694-BB87DF404F74}" type="pres">
      <dgm:prSet presAssocID="{CA72D8A3-9D41-4F98-98F7-F56B1CBA674F}" presName="connectorText" presStyleLbl="sibTrans2D1" presStyleIdx="19" presStyleCnt="46"/>
      <dgm:spPr/>
    </dgm:pt>
    <dgm:pt modelId="{FB762D63-E97E-4D71-BE53-DE8DBC2C1724}" type="pres">
      <dgm:prSet presAssocID="{312A5487-8CD4-49FA-9CB2-6003233688EF}" presName="node" presStyleLbl="node1" presStyleIdx="20" presStyleCnt="46">
        <dgm:presLayoutVars>
          <dgm:bulletEnabled val="1"/>
        </dgm:presLayoutVars>
      </dgm:prSet>
      <dgm:spPr/>
    </dgm:pt>
    <dgm:pt modelId="{EC905E59-477F-4D62-B2EE-61B86BF0663B}" type="pres">
      <dgm:prSet presAssocID="{A241EA7C-0AE6-49DA-868A-F7E41DB8331E}" presName="sibTrans" presStyleLbl="sibTrans2D1" presStyleIdx="20" presStyleCnt="46"/>
      <dgm:spPr/>
    </dgm:pt>
    <dgm:pt modelId="{0C7C01B0-8BE9-4115-9C55-5F785CB9F95D}" type="pres">
      <dgm:prSet presAssocID="{A241EA7C-0AE6-49DA-868A-F7E41DB8331E}" presName="connectorText" presStyleLbl="sibTrans2D1" presStyleIdx="20" presStyleCnt="46"/>
      <dgm:spPr/>
    </dgm:pt>
    <dgm:pt modelId="{96947AF0-965B-4F9B-B692-11B522E20C19}" type="pres">
      <dgm:prSet presAssocID="{1597604F-E09E-4305-A881-A6C94B72922F}" presName="node" presStyleLbl="node1" presStyleIdx="21" presStyleCnt="46">
        <dgm:presLayoutVars>
          <dgm:bulletEnabled val="1"/>
        </dgm:presLayoutVars>
      </dgm:prSet>
      <dgm:spPr/>
    </dgm:pt>
    <dgm:pt modelId="{C5631367-2D87-4B2B-B2C5-CE6B323DF7FA}" type="pres">
      <dgm:prSet presAssocID="{0A68E33F-9E89-4D62-9E2C-1BD50C85F7CD}" presName="sibTrans" presStyleLbl="sibTrans2D1" presStyleIdx="21" presStyleCnt="46"/>
      <dgm:spPr/>
    </dgm:pt>
    <dgm:pt modelId="{5EB0D98E-0F20-43A6-80D5-B3B233B0809C}" type="pres">
      <dgm:prSet presAssocID="{0A68E33F-9E89-4D62-9E2C-1BD50C85F7CD}" presName="connectorText" presStyleLbl="sibTrans2D1" presStyleIdx="21" presStyleCnt="46"/>
      <dgm:spPr/>
    </dgm:pt>
    <dgm:pt modelId="{55735BFC-D4F1-4100-BCD7-BD7015A20F24}" type="pres">
      <dgm:prSet presAssocID="{2EBE9275-B468-4EB1-8E25-88D20111E7BA}" presName="node" presStyleLbl="node1" presStyleIdx="22" presStyleCnt="46">
        <dgm:presLayoutVars>
          <dgm:bulletEnabled val="1"/>
        </dgm:presLayoutVars>
      </dgm:prSet>
      <dgm:spPr/>
    </dgm:pt>
    <dgm:pt modelId="{DE861B79-D5E8-45CE-B3D7-7B4663C08343}" type="pres">
      <dgm:prSet presAssocID="{1DDDDFBA-4D76-49F6-8700-D108F438751F}" presName="sibTrans" presStyleLbl="sibTrans2D1" presStyleIdx="22" presStyleCnt="46"/>
      <dgm:spPr/>
    </dgm:pt>
    <dgm:pt modelId="{580499F6-BF8C-4CF2-8E19-422B1FEA8F54}" type="pres">
      <dgm:prSet presAssocID="{1DDDDFBA-4D76-49F6-8700-D108F438751F}" presName="connectorText" presStyleLbl="sibTrans2D1" presStyleIdx="22" presStyleCnt="46"/>
      <dgm:spPr/>
    </dgm:pt>
    <dgm:pt modelId="{B163F2E1-C224-4C1F-8BF1-B257F8DA90F1}" type="pres">
      <dgm:prSet presAssocID="{7526D0BF-45A5-478F-9A5B-EE961A48FCDF}" presName="node" presStyleLbl="node1" presStyleIdx="23" presStyleCnt="46">
        <dgm:presLayoutVars>
          <dgm:bulletEnabled val="1"/>
        </dgm:presLayoutVars>
      </dgm:prSet>
      <dgm:spPr/>
    </dgm:pt>
    <dgm:pt modelId="{28C21F8D-7890-436C-ABC3-A76D9C048DC6}" type="pres">
      <dgm:prSet presAssocID="{4DD6BCFF-384A-4E50-9E9B-FEA1467E91EE}" presName="sibTrans" presStyleLbl="sibTrans2D1" presStyleIdx="23" presStyleCnt="46"/>
      <dgm:spPr/>
    </dgm:pt>
    <dgm:pt modelId="{5D40974C-DFE4-484E-A2B9-E3E4D2DEBED9}" type="pres">
      <dgm:prSet presAssocID="{4DD6BCFF-384A-4E50-9E9B-FEA1467E91EE}" presName="connectorText" presStyleLbl="sibTrans2D1" presStyleIdx="23" presStyleCnt="46"/>
      <dgm:spPr/>
    </dgm:pt>
    <dgm:pt modelId="{B297DBDA-41C8-403B-A287-2DE0B2B2F734}" type="pres">
      <dgm:prSet presAssocID="{4391FAD7-E5E1-4ADD-BABB-49D666A6C4A7}" presName="node" presStyleLbl="node1" presStyleIdx="24" presStyleCnt="46">
        <dgm:presLayoutVars>
          <dgm:bulletEnabled val="1"/>
        </dgm:presLayoutVars>
      </dgm:prSet>
      <dgm:spPr/>
    </dgm:pt>
    <dgm:pt modelId="{6CB910F7-627A-416A-9AE0-0E9818681229}" type="pres">
      <dgm:prSet presAssocID="{B5C9AB9C-C866-47C2-B79F-DC6148AB2159}" presName="sibTrans" presStyleLbl="sibTrans2D1" presStyleIdx="24" presStyleCnt="46"/>
      <dgm:spPr/>
    </dgm:pt>
    <dgm:pt modelId="{DD733C23-EA87-4BF0-821E-87250C1EEDBA}" type="pres">
      <dgm:prSet presAssocID="{B5C9AB9C-C866-47C2-B79F-DC6148AB2159}" presName="connectorText" presStyleLbl="sibTrans2D1" presStyleIdx="24" presStyleCnt="46"/>
      <dgm:spPr/>
    </dgm:pt>
    <dgm:pt modelId="{C99B1DB8-B0AD-4FE5-84DC-CD9571D15F74}" type="pres">
      <dgm:prSet presAssocID="{DF292957-65C8-4776-85F8-AE26E3681959}" presName="node" presStyleLbl="node1" presStyleIdx="25" presStyleCnt="46">
        <dgm:presLayoutVars>
          <dgm:bulletEnabled val="1"/>
        </dgm:presLayoutVars>
      </dgm:prSet>
      <dgm:spPr/>
    </dgm:pt>
    <dgm:pt modelId="{2EBD388A-825F-4832-8A74-827A6C7E3368}" type="pres">
      <dgm:prSet presAssocID="{2B571596-2306-4648-89E7-BD54FEF25627}" presName="sibTrans" presStyleLbl="sibTrans2D1" presStyleIdx="25" presStyleCnt="46"/>
      <dgm:spPr/>
    </dgm:pt>
    <dgm:pt modelId="{2B64C12D-7C38-4E3C-BB67-21E0181FD51F}" type="pres">
      <dgm:prSet presAssocID="{2B571596-2306-4648-89E7-BD54FEF25627}" presName="connectorText" presStyleLbl="sibTrans2D1" presStyleIdx="25" presStyleCnt="46"/>
      <dgm:spPr/>
    </dgm:pt>
    <dgm:pt modelId="{54435782-E9E7-4F85-8EE9-B762378628C5}" type="pres">
      <dgm:prSet presAssocID="{BA244016-B941-46B9-B2A4-AA50A300C9B1}" presName="node" presStyleLbl="node1" presStyleIdx="26" presStyleCnt="46">
        <dgm:presLayoutVars>
          <dgm:bulletEnabled val="1"/>
        </dgm:presLayoutVars>
      </dgm:prSet>
      <dgm:spPr/>
    </dgm:pt>
    <dgm:pt modelId="{2EA5A0E0-D734-4B00-A1FA-65E8CB15031C}" type="pres">
      <dgm:prSet presAssocID="{12ED0D91-6CB8-4B92-ABBE-16130FA2E610}" presName="sibTrans" presStyleLbl="sibTrans2D1" presStyleIdx="26" presStyleCnt="46"/>
      <dgm:spPr/>
    </dgm:pt>
    <dgm:pt modelId="{3966764B-E5F3-4CFC-A881-5984C06723CB}" type="pres">
      <dgm:prSet presAssocID="{12ED0D91-6CB8-4B92-ABBE-16130FA2E610}" presName="connectorText" presStyleLbl="sibTrans2D1" presStyleIdx="26" presStyleCnt="46"/>
      <dgm:spPr/>
    </dgm:pt>
    <dgm:pt modelId="{CDE86F57-8E75-4885-99A7-4D78278841E9}" type="pres">
      <dgm:prSet presAssocID="{ED3E6817-CA99-4A92-9672-7767C60D3AFC}" presName="node" presStyleLbl="node1" presStyleIdx="27" presStyleCnt="46">
        <dgm:presLayoutVars>
          <dgm:bulletEnabled val="1"/>
        </dgm:presLayoutVars>
      </dgm:prSet>
      <dgm:spPr/>
    </dgm:pt>
    <dgm:pt modelId="{A0769171-C666-4FF2-B3B0-56A5612FFB02}" type="pres">
      <dgm:prSet presAssocID="{74E4A9B3-3139-47CD-AD62-A42D0EB3995C}" presName="sibTrans" presStyleLbl="sibTrans2D1" presStyleIdx="27" presStyleCnt="46"/>
      <dgm:spPr/>
    </dgm:pt>
    <dgm:pt modelId="{7B2C094D-5B84-400D-88A5-467C86404646}" type="pres">
      <dgm:prSet presAssocID="{74E4A9B3-3139-47CD-AD62-A42D0EB3995C}" presName="connectorText" presStyleLbl="sibTrans2D1" presStyleIdx="27" presStyleCnt="46"/>
      <dgm:spPr/>
    </dgm:pt>
    <dgm:pt modelId="{9DEC7CBC-8051-4551-94AA-2377EFF8A353}" type="pres">
      <dgm:prSet presAssocID="{A26368B7-1095-4A58-BFE6-7B8629CCDB76}" presName="node" presStyleLbl="node1" presStyleIdx="28" presStyleCnt="46">
        <dgm:presLayoutVars>
          <dgm:bulletEnabled val="1"/>
        </dgm:presLayoutVars>
      </dgm:prSet>
      <dgm:spPr/>
    </dgm:pt>
    <dgm:pt modelId="{83D03F91-A8FE-4A56-A9F0-21F8696B64A1}" type="pres">
      <dgm:prSet presAssocID="{69DBDE16-2128-423C-AB04-D3C2C0881A38}" presName="sibTrans" presStyleLbl="sibTrans2D1" presStyleIdx="28" presStyleCnt="46"/>
      <dgm:spPr/>
    </dgm:pt>
    <dgm:pt modelId="{A52815B2-9F64-4E57-9CA8-0D6C5ACB4DE9}" type="pres">
      <dgm:prSet presAssocID="{69DBDE16-2128-423C-AB04-D3C2C0881A38}" presName="connectorText" presStyleLbl="sibTrans2D1" presStyleIdx="28" presStyleCnt="46"/>
      <dgm:spPr/>
    </dgm:pt>
    <dgm:pt modelId="{D9F7CAE3-C01B-4758-A92D-BE4DEABF1CC9}" type="pres">
      <dgm:prSet presAssocID="{B2133BDF-4000-4B5B-AE40-987170B1B61F}" presName="node" presStyleLbl="node1" presStyleIdx="29" presStyleCnt="46">
        <dgm:presLayoutVars>
          <dgm:bulletEnabled val="1"/>
        </dgm:presLayoutVars>
      </dgm:prSet>
      <dgm:spPr/>
    </dgm:pt>
    <dgm:pt modelId="{6FDF4861-3D9E-4C44-8A76-CB261CA08A3D}" type="pres">
      <dgm:prSet presAssocID="{F8A8AFFD-E262-4C58-84FA-CA9933DA9A32}" presName="sibTrans" presStyleLbl="sibTrans2D1" presStyleIdx="29" presStyleCnt="46"/>
      <dgm:spPr/>
    </dgm:pt>
    <dgm:pt modelId="{852FF442-59AB-47FA-976D-352D933D04DA}" type="pres">
      <dgm:prSet presAssocID="{F8A8AFFD-E262-4C58-84FA-CA9933DA9A32}" presName="connectorText" presStyleLbl="sibTrans2D1" presStyleIdx="29" presStyleCnt="46"/>
      <dgm:spPr/>
    </dgm:pt>
    <dgm:pt modelId="{6EBA7549-78C0-447A-A63C-4A8563F87F58}" type="pres">
      <dgm:prSet presAssocID="{56EE6181-8957-4FE0-91F7-0E7767321D74}" presName="node" presStyleLbl="node1" presStyleIdx="30" presStyleCnt="46">
        <dgm:presLayoutVars>
          <dgm:bulletEnabled val="1"/>
        </dgm:presLayoutVars>
      </dgm:prSet>
      <dgm:spPr/>
    </dgm:pt>
    <dgm:pt modelId="{F7AC09C3-F9FA-4334-9744-58F7A351FD8B}" type="pres">
      <dgm:prSet presAssocID="{D7AD315B-0060-4B2C-BA42-07A72CF0DF62}" presName="sibTrans" presStyleLbl="sibTrans2D1" presStyleIdx="30" presStyleCnt="46"/>
      <dgm:spPr/>
    </dgm:pt>
    <dgm:pt modelId="{301FE2EF-9FED-451A-9979-7EA2CEC731F6}" type="pres">
      <dgm:prSet presAssocID="{D7AD315B-0060-4B2C-BA42-07A72CF0DF62}" presName="connectorText" presStyleLbl="sibTrans2D1" presStyleIdx="30" presStyleCnt="46"/>
      <dgm:spPr/>
    </dgm:pt>
    <dgm:pt modelId="{DB7E8DCC-E9E2-41AE-8FAC-BD770394B585}" type="pres">
      <dgm:prSet presAssocID="{F82F01E0-1BCF-432A-834D-D0718C225E79}" presName="node" presStyleLbl="node1" presStyleIdx="31" presStyleCnt="46">
        <dgm:presLayoutVars>
          <dgm:bulletEnabled val="1"/>
        </dgm:presLayoutVars>
      </dgm:prSet>
      <dgm:spPr/>
    </dgm:pt>
    <dgm:pt modelId="{FC934B90-2FD7-4C78-BC82-6495CAA54F71}" type="pres">
      <dgm:prSet presAssocID="{73E57CB0-43F1-4C49-8823-A48B6805997E}" presName="sibTrans" presStyleLbl="sibTrans2D1" presStyleIdx="31" presStyleCnt="46"/>
      <dgm:spPr/>
    </dgm:pt>
    <dgm:pt modelId="{F31A80A4-265E-4576-A76C-69F7407682D5}" type="pres">
      <dgm:prSet presAssocID="{73E57CB0-43F1-4C49-8823-A48B6805997E}" presName="connectorText" presStyleLbl="sibTrans2D1" presStyleIdx="31" presStyleCnt="46"/>
      <dgm:spPr/>
    </dgm:pt>
    <dgm:pt modelId="{7FBA136C-815F-4FB3-A797-A7F155D00FEA}" type="pres">
      <dgm:prSet presAssocID="{69B5AF83-9CA8-4331-BB93-A02B0A37E7C4}" presName="node" presStyleLbl="node1" presStyleIdx="32" presStyleCnt="46">
        <dgm:presLayoutVars>
          <dgm:bulletEnabled val="1"/>
        </dgm:presLayoutVars>
      </dgm:prSet>
      <dgm:spPr/>
    </dgm:pt>
    <dgm:pt modelId="{7A5C7786-EEB7-4840-8AB2-E617DD766E4C}" type="pres">
      <dgm:prSet presAssocID="{6E35783B-B4B9-4AF3-BB68-EC2DB3060BE5}" presName="sibTrans" presStyleLbl="sibTrans2D1" presStyleIdx="32" presStyleCnt="46"/>
      <dgm:spPr/>
    </dgm:pt>
    <dgm:pt modelId="{80DBCA40-2BA0-486C-9739-9EB1943722FB}" type="pres">
      <dgm:prSet presAssocID="{6E35783B-B4B9-4AF3-BB68-EC2DB3060BE5}" presName="connectorText" presStyleLbl="sibTrans2D1" presStyleIdx="32" presStyleCnt="46"/>
      <dgm:spPr/>
    </dgm:pt>
    <dgm:pt modelId="{2B3C09D0-6E4A-4698-ADBA-7CF55040E0C7}" type="pres">
      <dgm:prSet presAssocID="{5A0D382F-1AEE-4869-A6BD-89E7CCC2BA45}" presName="node" presStyleLbl="node1" presStyleIdx="33" presStyleCnt="46">
        <dgm:presLayoutVars>
          <dgm:bulletEnabled val="1"/>
        </dgm:presLayoutVars>
      </dgm:prSet>
      <dgm:spPr/>
    </dgm:pt>
    <dgm:pt modelId="{0B3E9032-3902-463F-B436-0798A35C9EC5}" type="pres">
      <dgm:prSet presAssocID="{86E08DD8-37F0-43EA-A4C6-F12B07A372C7}" presName="sibTrans" presStyleLbl="sibTrans2D1" presStyleIdx="33" presStyleCnt="46"/>
      <dgm:spPr/>
    </dgm:pt>
    <dgm:pt modelId="{41C60BCC-727D-4ED3-BAEB-DB60AA9900A9}" type="pres">
      <dgm:prSet presAssocID="{86E08DD8-37F0-43EA-A4C6-F12B07A372C7}" presName="connectorText" presStyleLbl="sibTrans2D1" presStyleIdx="33" presStyleCnt="46"/>
      <dgm:spPr/>
    </dgm:pt>
    <dgm:pt modelId="{C6CA034B-BB5D-4252-9DC3-E07C2CEC1942}" type="pres">
      <dgm:prSet presAssocID="{6E44D217-0802-4975-8DF8-F7C136B68DB7}" presName="node" presStyleLbl="node1" presStyleIdx="34" presStyleCnt="46">
        <dgm:presLayoutVars>
          <dgm:bulletEnabled val="1"/>
        </dgm:presLayoutVars>
      </dgm:prSet>
      <dgm:spPr/>
    </dgm:pt>
    <dgm:pt modelId="{2F327EB4-0D8B-437E-BB14-A326EA173FCC}" type="pres">
      <dgm:prSet presAssocID="{873D13AE-B310-4B50-82C5-564D626D2011}" presName="sibTrans" presStyleLbl="sibTrans2D1" presStyleIdx="34" presStyleCnt="46"/>
      <dgm:spPr/>
    </dgm:pt>
    <dgm:pt modelId="{8F52B59F-72EA-4EF4-A000-71393DE3DC97}" type="pres">
      <dgm:prSet presAssocID="{873D13AE-B310-4B50-82C5-564D626D2011}" presName="connectorText" presStyleLbl="sibTrans2D1" presStyleIdx="34" presStyleCnt="46"/>
      <dgm:spPr/>
    </dgm:pt>
    <dgm:pt modelId="{F6AE7F32-FC05-4DDA-BB7B-30B31779479C}" type="pres">
      <dgm:prSet presAssocID="{59D5850F-42D1-4509-9BFE-77DA75D32FAC}" presName="node" presStyleLbl="node1" presStyleIdx="35" presStyleCnt="46">
        <dgm:presLayoutVars>
          <dgm:bulletEnabled val="1"/>
        </dgm:presLayoutVars>
      </dgm:prSet>
      <dgm:spPr/>
    </dgm:pt>
    <dgm:pt modelId="{F42AD80F-3B21-49F3-AF59-01D5F6EE69F1}" type="pres">
      <dgm:prSet presAssocID="{2B529A43-2363-4B46-911E-9D0EF25B4F36}" presName="sibTrans" presStyleLbl="sibTrans2D1" presStyleIdx="35" presStyleCnt="46"/>
      <dgm:spPr/>
    </dgm:pt>
    <dgm:pt modelId="{DFB70AE1-87B4-46C7-811D-3E9A3D4D6EC9}" type="pres">
      <dgm:prSet presAssocID="{2B529A43-2363-4B46-911E-9D0EF25B4F36}" presName="connectorText" presStyleLbl="sibTrans2D1" presStyleIdx="35" presStyleCnt="46"/>
      <dgm:spPr/>
    </dgm:pt>
    <dgm:pt modelId="{E4F5DE49-5EAA-4300-BD85-3AA32446283C}" type="pres">
      <dgm:prSet presAssocID="{9F16DEB4-2D88-4237-BB26-EE193361411A}" presName="node" presStyleLbl="node1" presStyleIdx="36" presStyleCnt="46">
        <dgm:presLayoutVars>
          <dgm:bulletEnabled val="1"/>
        </dgm:presLayoutVars>
      </dgm:prSet>
      <dgm:spPr/>
    </dgm:pt>
    <dgm:pt modelId="{57712E5B-8311-41F2-83BF-40C44B82FD56}" type="pres">
      <dgm:prSet presAssocID="{C19C4BDD-2213-41DF-A53B-E2080BDC6AC6}" presName="sibTrans" presStyleLbl="sibTrans2D1" presStyleIdx="36" presStyleCnt="46"/>
      <dgm:spPr/>
    </dgm:pt>
    <dgm:pt modelId="{2DC22DE9-0245-4601-955D-E63A8C38947B}" type="pres">
      <dgm:prSet presAssocID="{C19C4BDD-2213-41DF-A53B-E2080BDC6AC6}" presName="connectorText" presStyleLbl="sibTrans2D1" presStyleIdx="36" presStyleCnt="46"/>
      <dgm:spPr/>
    </dgm:pt>
    <dgm:pt modelId="{53824D7C-69E9-40B6-AD94-E66D57E17024}" type="pres">
      <dgm:prSet presAssocID="{5788DBF4-34B6-4C26-980E-7062BBC88091}" presName="node" presStyleLbl="node1" presStyleIdx="37" presStyleCnt="46">
        <dgm:presLayoutVars>
          <dgm:bulletEnabled val="1"/>
        </dgm:presLayoutVars>
      </dgm:prSet>
      <dgm:spPr/>
    </dgm:pt>
    <dgm:pt modelId="{4DDD9E11-A1D1-4D9F-87CF-21775FA03FD4}" type="pres">
      <dgm:prSet presAssocID="{39815DA4-6D5A-4ECF-8C2C-C40A2BB0DBA6}" presName="sibTrans" presStyleLbl="sibTrans2D1" presStyleIdx="37" presStyleCnt="46"/>
      <dgm:spPr/>
    </dgm:pt>
    <dgm:pt modelId="{F7742949-FB63-485F-95AF-5E8D1E6F236A}" type="pres">
      <dgm:prSet presAssocID="{39815DA4-6D5A-4ECF-8C2C-C40A2BB0DBA6}" presName="connectorText" presStyleLbl="sibTrans2D1" presStyleIdx="37" presStyleCnt="46"/>
      <dgm:spPr/>
    </dgm:pt>
    <dgm:pt modelId="{22041FD6-89BD-4BF2-9B99-B97F36E2E1FB}" type="pres">
      <dgm:prSet presAssocID="{644B0026-BEE6-45AC-B72A-F8BFB9EE0E82}" presName="node" presStyleLbl="node1" presStyleIdx="38" presStyleCnt="46">
        <dgm:presLayoutVars>
          <dgm:bulletEnabled val="1"/>
        </dgm:presLayoutVars>
      </dgm:prSet>
      <dgm:spPr/>
    </dgm:pt>
    <dgm:pt modelId="{B8E405CF-5FB0-4931-A03D-9BF304E6CDDA}" type="pres">
      <dgm:prSet presAssocID="{91E5E8F0-39A5-4E73-A7C8-125C237D1170}" presName="sibTrans" presStyleLbl="sibTrans2D1" presStyleIdx="38" presStyleCnt="46"/>
      <dgm:spPr/>
    </dgm:pt>
    <dgm:pt modelId="{0C0A4302-AC90-49E1-80BE-523B58A2D864}" type="pres">
      <dgm:prSet presAssocID="{91E5E8F0-39A5-4E73-A7C8-125C237D1170}" presName="connectorText" presStyleLbl="sibTrans2D1" presStyleIdx="38" presStyleCnt="46"/>
      <dgm:spPr/>
    </dgm:pt>
    <dgm:pt modelId="{4346925A-37EB-4BB6-B0D1-0007EC3DF63B}" type="pres">
      <dgm:prSet presAssocID="{A40F6EAB-2B60-4CC1-9F49-D5903D3A616E}" presName="node" presStyleLbl="node1" presStyleIdx="39" presStyleCnt="46">
        <dgm:presLayoutVars>
          <dgm:bulletEnabled val="1"/>
        </dgm:presLayoutVars>
      </dgm:prSet>
      <dgm:spPr/>
    </dgm:pt>
    <dgm:pt modelId="{7A362786-920B-4FB9-A3D5-D0E741B76071}" type="pres">
      <dgm:prSet presAssocID="{3ACAB2F6-3910-4D69-8736-C9991D30DB30}" presName="sibTrans" presStyleLbl="sibTrans2D1" presStyleIdx="39" presStyleCnt="46"/>
      <dgm:spPr/>
    </dgm:pt>
    <dgm:pt modelId="{18FB9004-C9DF-4463-A990-CE6AADD19A9A}" type="pres">
      <dgm:prSet presAssocID="{3ACAB2F6-3910-4D69-8736-C9991D30DB30}" presName="connectorText" presStyleLbl="sibTrans2D1" presStyleIdx="39" presStyleCnt="46"/>
      <dgm:spPr/>
    </dgm:pt>
    <dgm:pt modelId="{ED0F08E4-7CF4-494F-A2E4-60B90674E9D5}" type="pres">
      <dgm:prSet presAssocID="{01209924-388A-4250-B08E-117FC77350F4}" presName="node" presStyleLbl="node1" presStyleIdx="40" presStyleCnt="46">
        <dgm:presLayoutVars>
          <dgm:bulletEnabled val="1"/>
        </dgm:presLayoutVars>
      </dgm:prSet>
      <dgm:spPr/>
    </dgm:pt>
    <dgm:pt modelId="{B8AF8AA6-EDE3-46F5-804F-BE18E9CF02E9}" type="pres">
      <dgm:prSet presAssocID="{07D44A3D-B9E7-4A59-8407-0DE9361B04F4}" presName="sibTrans" presStyleLbl="sibTrans2D1" presStyleIdx="40" presStyleCnt="46"/>
      <dgm:spPr/>
    </dgm:pt>
    <dgm:pt modelId="{2A9D1CAD-CEC7-447D-AE5A-72DA9768C11C}" type="pres">
      <dgm:prSet presAssocID="{07D44A3D-B9E7-4A59-8407-0DE9361B04F4}" presName="connectorText" presStyleLbl="sibTrans2D1" presStyleIdx="40" presStyleCnt="46"/>
      <dgm:spPr/>
    </dgm:pt>
    <dgm:pt modelId="{02E2D030-8BB9-48E2-859D-55F958A2D928}" type="pres">
      <dgm:prSet presAssocID="{1CEAA633-CB89-486A-901D-BE8AE895C821}" presName="node" presStyleLbl="node1" presStyleIdx="41" presStyleCnt="46">
        <dgm:presLayoutVars>
          <dgm:bulletEnabled val="1"/>
        </dgm:presLayoutVars>
      </dgm:prSet>
      <dgm:spPr/>
    </dgm:pt>
    <dgm:pt modelId="{8125F9B4-021E-44DC-9D64-8AE485A44537}" type="pres">
      <dgm:prSet presAssocID="{EC22FD24-55FA-470B-A11F-A2C02811CC71}" presName="sibTrans" presStyleLbl="sibTrans2D1" presStyleIdx="41" presStyleCnt="46"/>
      <dgm:spPr/>
    </dgm:pt>
    <dgm:pt modelId="{5B2B383F-D5E0-430F-AB46-55791D14B3FB}" type="pres">
      <dgm:prSet presAssocID="{EC22FD24-55FA-470B-A11F-A2C02811CC71}" presName="connectorText" presStyleLbl="sibTrans2D1" presStyleIdx="41" presStyleCnt="46"/>
      <dgm:spPr/>
    </dgm:pt>
    <dgm:pt modelId="{A5474CB5-D5DA-4087-B87E-610FB42AF529}" type="pres">
      <dgm:prSet presAssocID="{5700A27C-35E2-48E3-9FD1-4CAD5F3ABE6E}" presName="node" presStyleLbl="node1" presStyleIdx="42" presStyleCnt="46">
        <dgm:presLayoutVars>
          <dgm:bulletEnabled val="1"/>
        </dgm:presLayoutVars>
      </dgm:prSet>
      <dgm:spPr/>
    </dgm:pt>
    <dgm:pt modelId="{F5E12609-AEA0-4824-8F1E-49B7A8C9D43E}" type="pres">
      <dgm:prSet presAssocID="{F2853326-F96C-4388-AFDB-4A2C4E743824}" presName="sibTrans" presStyleLbl="sibTrans2D1" presStyleIdx="42" presStyleCnt="46"/>
      <dgm:spPr/>
    </dgm:pt>
    <dgm:pt modelId="{1990E259-2037-4D19-B00A-CD6B3D2AE2E1}" type="pres">
      <dgm:prSet presAssocID="{F2853326-F96C-4388-AFDB-4A2C4E743824}" presName="connectorText" presStyleLbl="sibTrans2D1" presStyleIdx="42" presStyleCnt="46"/>
      <dgm:spPr/>
    </dgm:pt>
    <dgm:pt modelId="{558F7E47-06ED-4041-B16C-6F13A19D4245}" type="pres">
      <dgm:prSet presAssocID="{E5184F2B-2C20-4D33-94A8-E6B381F2AA89}" presName="node" presStyleLbl="node1" presStyleIdx="43" presStyleCnt="46">
        <dgm:presLayoutVars>
          <dgm:bulletEnabled val="1"/>
        </dgm:presLayoutVars>
      </dgm:prSet>
      <dgm:spPr/>
    </dgm:pt>
    <dgm:pt modelId="{1AA99294-2501-42DA-ADDA-813C2A0D167F}" type="pres">
      <dgm:prSet presAssocID="{CA1064A9-8743-41E2-AE44-DEDB5E26EACD}" presName="sibTrans" presStyleLbl="sibTrans2D1" presStyleIdx="43" presStyleCnt="46"/>
      <dgm:spPr/>
    </dgm:pt>
    <dgm:pt modelId="{B311330D-F624-44F0-90C1-566E4D2E20E6}" type="pres">
      <dgm:prSet presAssocID="{CA1064A9-8743-41E2-AE44-DEDB5E26EACD}" presName="connectorText" presStyleLbl="sibTrans2D1" presStyleIdx="43" presStyleCnt="46"/>
      <dgm:spPr/>
    </dgm:pt>
    <dgm:pt modelId="{A854D6C3-A9F6-4889-B95E-C4590598BF15}" type="pres">
      <dgm:prSet presAssocID="{19319B2C-5BDC-4EB3-A674-97A1478B545E}" presName="node" presStyleLbl="node1" presStyleIdx="44" presStyleCnt="46">
        <dgm:presLayoutVars>
          <dgm:bulletEnabled val="1"/>
        </dgm:presLayoutVars>
      </dgm:prSet>
      <dgm:spPr/>
    </dgm:pt>
    <dgm:pt modelId="{9BC14663-185B-4A89-97AE-169B3D438678}" type="pres">
      <dgm:prSet presAssocID="{B2ADDBB6-F258-45A2-8853-0F7137E8E7A9}" presName="sibTrans" presStyleLbl="sibTrans2D1" presStyleIdx="44" presStyleCnt="46"/>
      <dgm:spPr/>
    </dgm:pt>
    <dgm:pt modelId="{5BF8D29C-B7EB-4E6D-8F09-412E3D4E06C9}" type="pres">
      <dgm:prSet presAssocID="{B2ADDBB6-F258-45A2-8853-0F7137E8E7A9}" presName="connectorText" presStyleLbl="sibTrans2D1" presStyleIdx="44" presStyleCnt="46"/>
      <dgm:spPr/>
    </dgm:pt>
    <dgm:pt modelId="{891FE5C2-884F-48D0-BE0D-753E9CA204D3}" type="pres">
      <dgm:prSet presAssocID="{32DCDF77-CF91-44D2-A631-ECBBA96CD7C1}" presName="node" presStyleLbl="node1" presStyleIdx="45" presStyleCnt="46">
        <dgm:presLayoutVars>
          <dgm:bulletEnabled val="1"/>
        </dgm:presLayoutVars>
      </dgm:prSet>
      <dgm:spPr/>
    </dgm:pt>
    <dgm:pt modelId="{BDE13CD6-B50F-44ED-BD83-729ED5971995}" type="pres">
      <dgm:prSet presAssocID="{A4C54538-F7D4-4311-A51D-4E2F34EA916C}" presName="sibTrans" presStyleLbl="sibTrans2D1" presStyleIdx="45" presStyleCnt="46"/>
      <dgm:spPr/>
    </dgm:pt>
    <dgm:pt modelId="{4EAD0336-A742-42BA-B616-A9F9B8CECAB9}" type="pres">
      <dgm:prSet presAssocID="{A4C54538-F7D4-4311-A51D-4E2F34EA916C}" presName="connectorText" presStyleLbl="sibTrans2D1" presStyleIdx="45" presStyleCnt="46"/>
      <dgm:spPr/>
    </dgm:pt>
  </dgm:ptLst>
  <dgm:cxnLst>
    <dgm:cxn modelId="{C8AA9F00-7DD6-4B8A-B2A4-54B9E888C9C9}" type="presOf" srcId="{F8A8AFFD-E262-4C58-84FA-CA9933DA9A32}" destId="{852FF442-59AB-47FA-976D-352D933D04DA}" srcOrd="1" destOrd="0" presId="urn:microsoft.com/office/officeart/2005/8/layout/cycle2"/>
    <dgm:cxn modelId="{5C550803-F93B-4AC8-9607-C757DA62BD53}" type="presOf" srcId="{A26368B7-1095-4A58-BFE6-7B8629CCDB76}" destId="{9DEC7CBC-8051-4551-94AA-2377EFF8A353}" srcOrd="0" destOrd="0" presId="urn:microsoft.com/office/officeart/2005/8/layout/cycle2"/>
    <dgm:cxn modelId="{0BECEA03-8E39-4770-B4B9-A46F07E46212}" type="presOf" srcId="{A4FDAD97-0EA5-45C9-8762-1408CDFC1A27}" destId="{DCCECA40-1E8E-4612-B823-692DCCBD1EA3}" srcOrd="1" destOrd="0" presId="urn:microsoft.com/office/officeart/2005/8/layout/cycle2"/>
    <dgm:cxn modelId="{44D9F803-1F0F-4BE8-A067-7D7F7E3E1954}" type="presOf" srcId="{07D44A3D-B9E7-4A59-8407-0DE9361B04F4}" destId="{B8AF8AA6-EDE3-46F5-804F-BE18E9CF02E9}" srcOrd="0" destOrd="0" presId="urn:microsoft.com/office/officeart/2005/8/layout/cycle2"/>
    <dgm:cxn modelId="{62900407-DAB8-4890-8E34-1F3D602A4785}" type="presOf" srcId="{1A0C354F-E76C-464E-99A7-D2B04C140783}" destId="{5207087E-FC7B-4DE7-941A-D0D7D77D43CA}" srcOrd="1" destOrd="0" presId="urn:microsoft.com/office/officeart/2005/8/layout/cycle2"/>
    <dgm:cxn modelId="{BACC6908-2D3B-41DA-99E0-1FADDFFC6D90}" type="presOf" srcId="{12ED0D91-6CB8-4B92-ABBE-16130FA2E610}" destId="{3966764B-E5F3-4CFC-A881-5984C06723CB}" srcOrd="1" destOrd="0" presId="urn:microsoft.com/office/officeart/2005/8/layout/cycle2"/>
    <dgm:cxn modelId="{23E78C09-8C5D-4378-83D2-809610CCA3D5}" type="presOf" srcId="{644B0026-BEE6-45AC-B72A-F8BFB9EE0E82}" destId="{22041FD6-89BD-4BF2-9B99-B97F36E2E1FB}" srcOrd="0" destOrd="0" presId="urn:microsoft.com/office/officeart/2005/8/layout/cycle2"/>
    <dgm:cxn modelId="{309F220B-5980-4E00-8262-ECC42D2A91E0}" type="presOf" srcId="{BA244016-B941-46B9-B2A4-AA50A300C9B1}" destId="{54435782-E9E7-4F85-8EE9-B762378628C5}" srcOrd="0" destOrd="0" presId="urn:microsoft.com/office/officeart/2005/8/layout/cycle2"/>
    <dgm:cxn modelId="{D7C71C0C-5F7A-4588-ACE2-DA1D6F28BBBE}" type="presOf" srcId="{A241EA7C-0AE6-49DA-868A-F7E41DB8331E}" destId="{0C7C01B0-8BE9-4115-9C55-5F785CB9F95D}" srcOrd="1" destOrd="0" presId="urn:microsoft.com/office/officeart/2005/8/layout/cycle2"/>
    <dgm:cxn modelId="{E40C8D0D-D705-45D8-8065-51227C5D0370}" type="presOf" srcId="{1597604F-E09E-4305-A881-A6C94B72922F}" destId="{96947AF0-965B-4F9B-B692-11B522E20C19}" srcOrd="0" destOrd="0" presId="urn:microsoft.com/office/officeart/2005/8/layout/cycle2"/>
    <dgm:cxn modelId="{B9A3AB0D-3EE5-4F1F-8869-DF7F10E0736D}" type="presOf" srcId="{C19C4BDD-2213-41DF-A53B-E2080BDC6AC6}" destId="{2DC22DE9-0245-4601-955D-E63A8C38947B}" srcOrd="1" destOrd="0" presId="urn:microsoft.com/office/officeart/2005/8/layout/cycle2"/>
    <dgm:cxn modelId="{F2D8DD0D-A21B-4A8D-969A-A1C8A8859DF5}" type="presOf" srcId="{73E57CB0-43F1-4C49-8823-A48B6805997E}" destId="{FC934B90-2FD7-4C78-BC82-6495CAA54F71}" srcOrd="0" destOrd="0" presId="urn:microsoft.com/office/officeart/2005/8/layout/cycle2"/>
    <dgm:cxn modelId="{4A2D1C0F-E48C-488C-B664-59756BCDD0E9}" type="presOf" srcId="{35443D96-6A67-478A-A544-1C8155B5F62C}" destId="{3D5573F2-E421-4699-B499-E5F129AA7C1F}" srcOrd="0" destOrd="0" presId="urn:microsoft.com/office/officeart/2005/8/layout/cycle2"/>
    <dgm:cxn modelId="{F872320F-6755-4B92-A739-40D7477338D3}" type="presOf" srcId="{73E57CB0-43F1-4C49-8823-A48B6805997E}" destId="{F31A80A4-265E-4576-A76C-69F7407682D5}" srcOrd="1" destOrd="0" presId="urn:microsoft.com/office/officeart/2005/8/layout/cycle2"/>
    <dgm:cxn modelId="{2BA2440F-5F6E-4C98-9603-F2072F47671A}" type="presOf" srcId="{CA72D8A3-9D41-4F98-98F7-F56B1CBA674F}" destId="{0622AEEF-FEE1-41CF-A694-BB87DF404F74}" srcOrd="1" destOrd="0" presId="urn:microsoft.com/office/officeart/2005/8/layout/cycle2"/>
    <dgm:cxn modelId="{B468DE10-DE92-4266-A6BF-7172BE2E8E75}" type="presOf" srcId="{EAE485E3-A2DC-422A-B964-163E72C7D527}" destId="{7D136A40-4E7A-4E9A-9C18-C15FEB3E9255}" srcOrd="0" destOrd="0" presId="urn:microsoft.com/office/officeart/2005/8/layout/cycle2"/>
    <dgm:cxn modelId="{E319CD11-DA9C-4216-8A1C-BFC767C69980}" srcId="{F782ACB2-4612-4553-92E3-6A48A4C26154}" destId="{5700A27C-35E2-48E3-9FD1-4CAD5F3ABE6E}" srcOrd="42" destOrd="0" parTransId="{7CEEA0C1-E05C-4187-B6CD-7F9A41B7F762}" sibTransId="{F2853326-F96C-4388-AFDB-4A2C4E743824}"/>
    <dgm:cxn modelId="{5FF23D17-A6C3-417A-985B-9C3C363A46E3}" type="presOf" srcId="{9EC183D0-3CE1-4A18-882B-49A4F305FE23}" destId="{07EB8474-810E-4E8A-BE93-02F62BBDD45D}" srcOrd="0" destOrd="0" presId="urn:microsoft.com/office/officeart/2005/8/layout/cycle2"/>
    <dgm:cxn modelId="{6B9CC518-D86C-41A4-9DD1-1D753BBA1F87}" type="presOf" srcId="{9767C2C5-7A9B-4BF9-AEDC-08BB61E68CEC}" destId="{3B48658E-4174-41EC-ADC5-04F09B98E8AE}" srcOrd="0" destOrd="0" presId="urn:microsoft.com/office/officeart/2005/8/layout/cycle2"/>
    <dgm:cxn modelId="{74B7421A-51AB-43F0-B6F6-F012266A361E}" type="presOf" srcId="{BCD4B6D1-2E17-4359-A953-212A9B519E85}" destId="{18E08B15-C0D9-4DCD-9841-29CB326A1D96}" srcOrd="0" destOrd="0" presId="urn:microsoft.com/office/officeart/2005/8/layout/cycle2"/>
    <dgm:cxn modelId="{95C87A20-FB2C-434A-B0DA-ACE9B20BB467}" type="presOf" srcId="{19319B2C-5BDC-4EB3-A674-97A1478B545E}" destId="{A854D6C3-A9F6-4889-B95E-C4590598BF15}" srcOrd="0" destOrd="0" presId="urn:microsoft.com/office/officeart/2005/8/layout/cycle2"/>
    <dgm:cxn modelId="{77764F23-6AAF-4EAE-81AF-6463FB4A0B9A}" type="presOf" srcId="{E5184F2B-2C20-4D33-94A8-E6B381F2AA89}" destId="{558F7E47-06ED-4041-B16C-6F13A19D4245}" srcOrd="0" destOrd="0" presId="urn:microsoft.com/office/officeart/2005/8/layout/cycle2"/>
    <dgm:cxn modelId="{E6C33F24-1708-4633-BB96-13E92778DA52}" type="presOf" srcId="{3ACAB2F6-3910-4D69-8736-C9991D30DB30}" destId="{18FB9004-C9DF-4463-A990-CE6AADD19A9A}" srcOrd="1" destOrd="0" presId="urn:microsoft.com/office/officeart/2005/8/layout/cycle2"/>
    <dgm:cxn modelId="{64D25225-7D7B-47A3-8597-E3D40B515F30}" srcId="{F782ACB2-4612-4553-92E3-6A48A4C26154}" destId="{7D49664A-84DE-42F7-9866-9BFD9F3DDC7A}" srcOrd="16" destOrd="0" parTransId="{9C7FF349-70A2-4DFC-91A5-86A739E0760D}" sibTransId="{BAC2B8D5-2C5B-4AE8-BBDD-D8E76DCD8C2E}"/>
    <dgm:cxn modelId="{77D91E29-A5EF-4E2D-9A6E-AC70B1A30483}" type="presOf" srcId="{B5C9AB9C-C866-47C2-B79F-DC6148AB2159}" destId="{6CB910F7-627A-416A-9AE0-0E9818681229}" srcOrd="0" destOrd="0" presId="urn:microsoft.com/office/officeart/2005/8/layout/cycle2"/>
    <dgm:cxn modelId="{F3F11D2B-B16E-47E0-876B-A599316C3141}" srcId="{F782ACB2-4612-4553-92E3-6A48A4C26154}" destId="{644B0026-BEE6-45AC-B72A-F8BFB9EE0E82}" srcOrd="38" destOrd="0" parTransId="{554FDC5B-6990-4DBE-AAA4-AA9861FDA372}" sibTransId="{91E5E8F0-39A5-4E73-A7C8-125C237D1170}"/>
    <dgm:cxn modelId="{EF67F12C-549C-4945-9650-11C3183DFF27}" srcId="{F782ACB2-4612-4553-92E3-6A48A4C26154}" destId="{59D5850F-42D1-4509-9BFE-77DA75D32FAC}" srcOrd="35" destOrd="0" parTransId="{998E6483-F6A6-41F0-BC38-EC9E12942727}" sibTransId="{2B529A43-2363-4B46-911E-9D0EF25B4F36}"/>
    <dgm:cxn modelId="{4A52B32D-2953-474A-9099-87C68697FC65}" type="presOf" srcId="{2B571596-2306-4648-89E7-BD54FEF25627}" destId="{2B64C12D-7C38-4E3C-BB67-21E0181FD51F}" srcOrd="1" destOrd="0" presId="urn:microsoft.com/office/officeart/2005/8/layout/cycle2"/>
    <dgm:cxn modelId="{DDDE8031-ABA8-4D71-947F-B9664F38989D}" type="presOf" srcId="{68C3C81B-18E8-41C4-BFC6-2C443E6EE655}" destId="{99F13AA2-4621-4753-B0A6-6FC776CD84C9}" srcOrd="0" destOrd="0" presId="urn:microsoft.com/office/officeart/2005/8/layout/cycle2"/>
    <dgm:cxn modelId="{8AA52133-2053-4667-BD49-CC569D969FC4}" type="presOf" srcId="{86E08DD8-37F0-43EA-A4C6-F12B07A372C7}" destId="{0B3E9032-3902-463F-B436-0798A35C9EC5}" srcOrd="0" destOrd="0" presId="urn:microsoft.com/office/officeart/2005/8/layout/cycle2"/>
    <dgm:cxn modelId="{E39A1F34-5C22-4AAE-A15D-CE4CEC9853AD}" type="presOf" srcId="{68C3C81B-18E8-41C4-BFC6-2C443E6EE655}" destId="{475F5446-5D8A-42DC-B2B6-79D834AEB429}" srcOrd="1" destOrd="0" presId="urn:microsoft.com/office/officeart/2005/8/layout/cycle2"/>
    <dgm:cxn modelId="{D22BB335-755F-49F6-BEE8-53A6C20CC5AC}" type="presOf" srcId="{57830796-B9E1-440E-A924-530949252A0A}" destId="{09497094-52B8-416E-9902-37FB4C94E7F2}" srcOrd="0" destOrd="0" presId="urn:microsoft.com/office/officeart/2005/8/layout/cycle2"/>
    <dgm:cxn modelId="{F3811F36-6D1C-418F-A3E4-DA297DE058A3}" type="presOf" srcId="{39815DA4-6D5A-4ECF-8C2C-C40A2BB0DBA6}" destId="{4DDD9E11-A1D1-4D9F-87CF-21775FA03FD4}" srcOrd="0" destOrd="0" presId="urn:microsoft.com/office/officeart/2005/8/layout/cycle2"/>
    <dgm:cxn modelId="{81D3C53B-DE66-4051-9ED5-6A0D2FD877FA}" type="presOf" srcId="{9C07C544-A240-4FE5-8E59-C412CDCC06A5}" destId="{FD731FF4-9760-4231-AA26-446560B181EB}" srcOrd="0" destOrd="0" presId="urn:microsoft.com/office/officeart/2005/8/layout/cycle2"/>
    <dgm:cxn modelId="{EF69F93C-2E8D-4E67-8490-BDBF0208B4ED}" type="presOf" srcId="{91E5E8F0-39A5-4E73-A7C8-125C237D1170}" destId="{0C0A4302-AC90-49E1-80BE-523B58A2D864}" srcOrd="1" destOrd="0" presId="urn:microsoft.com/office/officeart/2005/8/layout/cycle2"/>
    <dgm:cxn modelId="{212C0F3D-6259-47F4-8189-A6E55DD0B5D3}" srcId="{F782ACB2-4612-4553-92E3-6A48A4C26154}" destId="{536B3E92-95AA-4297-BDB8-F29269D6299E}" srcOrd="3" destOrd="0" parTransId="{68DF5CBE-997D-4F4F-8466-9AD1DDE77085}" sibTransId="{8AE02D32-89F4-4BA1-BFB8-062B90AF7C26}"/>
    <dgm:cxn modelId="{5B53783D-707F-40C8-BBF6-4F1E3401D87D}" type="presOf" srcId="{4DD6BCFF-384A-4E50-9E9B-FEA1467E91EE}" destId="{28C21F8D-7890-436C-ABC3-A76D9C048DC6}" srcOrd="0" destOrd="0" presId="urn:microsoft.com/office/officeart/2005/8/layout/cycle2"/>
    <dgm:cxn modelId="{0979B33D-C41F-4BC7-A174-A97489DE655A}" type="presOf" srcId="{5D2C154A-692A-44E2-A041-B9F19C43FEF2}" destId="{5A44537F-E502-484A-B54C-161A75387D52}" srcOrd="0" destOrd="0" presId="urn:microsoft.com/office/officeart/2005/8/layout/cycle2"/>
    <dgm:cxn modelId="{E5F3E53D-D7B0-4629-B2C4-0C556B66FCF6}" type="presOf" srcId="{8AE02D32-89F4-4BA1-BFB8-062B90AF7C26}" destId="{E212FFF4-9223-45FB-8A97-08FC78EC227F}" srcOrd="0" destOrd="0" presId="urn:microsoft.com/office/officeart/2005/8/layout/cycle2"/>
    <dgm:cxn modelId="{8E589D5D-E91E-426F-A96C-E5F44366A2B2}" type="presOf" srcId="{2B529A43-2363-4B46-911E-9D0EF25B4F36}" destId="{DFB70AE1-87B4-46C7-811D-3E9A3D4D6EC9}" srcOrd="1" destOrd="0" presId="urn:microsoft.com/office/officeart/2005/8/layout/cycle2"/>
    <dgm:cxn modelId="{DB81E75D-6339-4802-85DD-65254615E93B}" srcId="{F782ACB2-4612-4553-92E3-6A48A4C26154}" destId="{9F16DEB4-2D88-4237-BB26-EE193361411A}" srcOrd="36" destOrd="0" parTransId="{7982B65A-B6BA-45FB-920E-8CB144FB834B}" sibTransId="{C19C4BDD-2213-41DF-A53B-E2080BDC6AC6}"/>
    <dgm:cxn modelId="{32B0F75D-D3C9-48A9-8079-5A4A9A5A58DC}" type="presOf" srcId="{59D5850F-42D1-4509-9BFE-77DA75D32FAC}" destId="{F6AE7F32-FC05-4DDA-BB7B-30B31779479C}" srcOrd="0" destOrd="0" presId="urn:microsoft.com/office/officeart/2005/8/layout/cycle2"/>
    <dgm:cxn modelId="{06062A5E-6798-40A7-8059-C8A458A442B3}" type="presOf" srcId="{2EBE9275-B468-4EB1-8E25-88D20111E7BA}" destId="{55735BFC-D4F1-4100-BCD7-BD7015A20F24}" srcOrd="0" destOrd="0" presId="urn:microsoft.com/office/officeart/2005/8/layout/cycle2"/>
    <dgm:cxn modelId="{E7269F5F-8810-4164-B020-666B69238BC0}" type="presOf" srcId="{B2ADDBB6-F258-45A2-8853-0F7137E8E7A9}" destId="{9BC14663-185B-4A89-97AE-169B3D438678}" srcOrd="0" destOrd="0" presId="urn:microsoft.com/office/officeart/2005/8/layout/cycle2"/>
    <dgm:cxn modelId="{76EE4D61-9A8C-43EB-A33F-CD14768B9E77}" type="presOf" srcId="{CA1064A9-8743-41E2-AE44-DEDB5E26EACD}" destId="{1AA99294-2501-42DA-ADDA-813C2A0D167F}" srcOrd="0" destOrd="0" presId="urn:microsoft.com/office/officeart/2005/8/layout/cycle2"/>
    <dgm:cxn modelId="{5176D241-E6E2-40B7-8E80-09366E1BF78D}" type="presOf" srcId="{1A0C354F-E76C-464E-99A7-D2B04C140783}" destId="{BCCD1735-3374-4721-BEF9-11CCD9A2DD48}" srcOrd="0" destOrd="0" presId="urn:microsoft.com/office/officeart/2005/8/layout/cycle2"/>
    <dgm:cxn modelId="{08DFD441-4774-4D0E-8F97-07EC50B50EE3}" srcId="{F782ACB2-4612-4553-92E3-6A48A4C26154}" destId="{69B5AF83-9CA8-4331-BB93-A02B0A37E7C4}" srcOrd="32" destOrd="0" parTransId="{52A0F8EA-812A-497C-B88E-1BDAD1AB875F}" sibTransId="{6E35783B-B4B9-4AF3-BB68-EC2DB3060BE5}"/>
    <dgm:cxn modelId="{D27AA462-6698-4923-9421-47820B644488}" srcId="{F782ACB2-4612-4553-92E3-6A48A4C26154}" destId="{56EE6181-8957-4FE0-91F7-0E7767321D74}" srcOrd="30" destOrd="0" parTransId="{708EED9E-74DD-4C99-9872-E67687122915}" sibTransId="{D7AD315B-0060-4B2C-BA42-07A72CF0DF62}"/>
    <dgm:cxn modelId="{8B701643-C9FE-4B3A-BAAE-586AC01A03A8}" type="presOf" srcId="{1CEAA633-CB89-486A-901D-BE8AE895C821}" destId="{02E2D030-8BB9-48E2-859D-55F958A2D928}" srcOrd="0" destOrd="0" presId="urn:microsoft.com/office/officeart/2005/8/layout/cycle2"/>
    <dgm:cxn modelId="{39634D63-468B-4AD3-A9AA-19C78AC56DA4}" type="presOf" srcId="{05F9165C-A234-4634-B1A7-DCB7BA68D40C}" destId="{8B74F080-8313-4728-B1E9-D87A06E9E800}" srcOrd="0" destOrd="0" presId="urn:microsoft.com/office/officeart/2005/8/layout/cycle2"/>
    <dgm:cxn modelId="{AE207963-B8B2-4002-B1FD-DC32CD5DE485}" type="presOf" srcId="{BAC2B8D5-2C5B-4AE8-BBDD-D8E76DCD8C2E}" destId="{D3BDAC4B-F2DB-44A0-907D-A108463FB1C3}" srcOrd="0" destOrd="0" presId="urn:microsoft.com/office/officeart/2005/8/layout/cycle2"/>
    <dgm:cxn modelId="{55CB9A43-35ED-4C3D-B9E5-31DA6B27C473}" type="presOf" srcId="{5700A27C-35E2-48E3-9FD1-4CAD5F3ABE6E}" destId="{A5474CB5-D5DA-4087-B87E-610FB42AF529}" srcOrd="0" destOrd="0" presId="urn:microsoft.com/office/officeart/2005/8/layout/cycle2"/>
    <dgm:cxn modelId="{6839BF43-E329-4F7F-B82A-AD1EC9682984}" type="presOf" srcId="{9E68FA1B-32E4-4D3A-BDA9-F245DF7037EF}" destId="{24192AE1-AC5A-408F-93E2-35778550FA02}" srcOrd="0" destOrd="0" presId="urn:microsoft.com/office/officeart/2005/8/layout/cycle2"/>
    <dgm:cxn modelId="{EB8D2864-91C4-4F1B-A58F-1716140C3E8A}" type="presOf" srcId="{4DD6BCFF-384A-4E50-9E9B-FEA1467E91EE}" destId="{5D40974C-DFE4-484E-A2B9-E3E4D2DEBED9}" srcOrd="1" destOrd="0" presId="urn:microsoft.com/office/officeart/2005/8/layout/cycle2"/>
    <dgm:cxn modelId="{9ADC0165-9F81-4E1B-BCF9-F6EA5C631353}" srcId="{F782ACB2-4612-4553-92E3-6A48A4C26154}" destId="{5F8AB2A9-0DCE-42A5-8039-31C151CDBC91}" srcOrd="15" destOrd="0" parTransId="{AEE23759-AB27-4CCC-A9A6-CE4F64F73EE5}" sibTransId="{64CB26BA-1509-422C-B1F7-93A921D3337E}"/>
    <dgm:cxn modelId="{8CBBA145-EC01-42F6-BF04-3B431F0E0309}" type="presOf" srcId="{7D49664A-84DE-42F7-9866-9BFD9F3DDC7A}" destId="{430AD93E-9CDA-40BE-8BB8-B35AB1DDED73}" srcOrd="0" destOrd="0" presId="urn:microsoft.com/office/officeart/2005/8/layout/cycle2"/>
    <dgm:cxn modelId="{9F4DC345-815B-487C-BB98-8EF2227EA271}" type="presOf" srcId="{6E44D217-0802-4975-8DF8-F7C136B68DB7}" destId="{C6CA034B-BB5D-4252-9DC3-E07C2CEC1942}" srcOrd="0" destOrd="0" presId="urn:microsoft.com/office/officeart/2005/8/layout/cycle2"/>
    <dgm:cxn modelId="{9F37BA66-E3CC-48DB-8C12-6874FD6B5DC5}" type="presOf" srcId="{8AE02D32-89F4-4BA1-BFB8-062B90AF7C26}" destId="{1FA59E5A-50A4-47E4-96D2-6EF9AAAC1164}" srcOrd="1" destOrd="0" presId="urn:microsoft.com/office/officeart/2005/8/layout/cycle2"/>
    <dgm:cxn modelId="{9D2B5A67-709D-4476-AF6F-02668E4C5428}" type="presOf" srcId="{312A5487-8CD4-49FA-9CB2-6003233688EF}" destId="{FB762D63-E97E-4D71-BE53-DE8DBC2C1724}" srcOrd="0" destOrd="0" presId="urn:microsoft.com/office/officeart/2005/8/layout/cycle2"/>
    <dgm:cxn modelId="{C057F467-2DD4-4327-962B-CAACA6497A42}" type="presOf" srcId="{A4C54538-F7D4-4311-A51D-4E2F34EA916C}" destId="{BDE13CD6-B50F-44ED-BD83-729ED5971995}" srcOrd="0" destOrd="0" presId="urn:microsoft.com/office/officeart/2005/8/layout/cycle2"/>
    <dgm:cxn modelId="{57CA1C48-8324-4202-91AE-77820AB67F1A}" type="presOf" srcId="{74E4A9B3-3139-47CD-AD62-A42D0EB3995C}" destId="{A0769171-C666-4FF2-B3B0-56A5612FFB02}" srcOrd="0" destOrd="0" presId="urn:microsoft.com/office/officeart/2005/8/layout/cycle2"/>
    <dgm:cxn modelId="{9B567948-1568-4B8E-BC08-542DD9F12A4D}" type="presOf" srcId="{4E475F1B-56A2-420F-8D83-9A7AC5B9161D}" destId="{0F935747-2475-4B54-A4BD-D00DA4235B83}" srcOrd="1" destOrd="0" presId="urn:microsoft.com/office/officeart/2005/8/layout/cycle2"/>
    <dgm:cxn modelId="{7713B148-14ED-473A-AD7C-0817C71F1F75}" srcId="{F782ACB2-4612-4553-92E3-6A48A4C26154}" destId="{32DCDF77-CF91-44D2-A631-ECBBA96CD7C1}" srcOrd="45" destOrd="0" parTransId="{A91D9FEE-F377-4D6C-AB4B-31C0AA11D758}" sibTransId="{A4C54538-F7D4-4311-A51D-4E2F34EA916C}"/>
    <dgm:cxn modelId="{8CF2D748-8DB3-4305-989C-29861A571937}" type="presOf" srcId="{59F6F98C-7F28-44B6-AA26-C56ABFEA206B}" destId="{15716786-4673-40EB-986D-12C422D02B97}" srcOrd="0" destOrd="0" presId="urn:microsoft.com/office/officeart/2005/8/layout/cycle2"/>
    <dgm:cxn modelId="{8B7F3749-F4E6-4473-82BE-3F7FAAEDF5A5}" srcId="{F782ACB2-4612-4553-92E3-6A48A4C26154}" destId="{5A0D382F-1AEE-4869-A6BD-89E7CCC2BA45}" srcOrd="33" destOrd="0" parTransId="{C61944CD-ABD5-46A1-BF21-1EDB1D2E311C}" sibTransId="{86E08DD8-37F0-43EA-A4C6-F12B07A372C7}"/>
    <dgm:cxn modelId="{D9F8426A-24A8-4202-930A-52F6E89A7F1C}" type="presOf" srcId="{12ED0D91-6CB8-4B92-ABBE-16130FA2E610}" destId="{2EA5A0E0-D734-4B00-A1FA-65E8CB15031C}" srcOrd="0" destOrd="0" presId="urn:microsoft.com/office/officeart/2005/8/layout/cycle2"/>
    <dgm:cxn modelId="{F94FCA6A-EE84-4430-AB09-8DB9A432602E}" type="presOf" srcId="{56EE6181-8957-4FE0-91F7-0E7767321D74}" destId="{6EBA7549-78C0-447A-A63C-4A8563F87F58}" srcOrd="0" destOrd="0" presId="urn:microsoft.com/office/officeart/2005/8/layout/cycle2"/>
    <dgm:cxn modelId="{ECDEF66B-4DF3-4577-9794-0F5C1452E329}" srcId="{F782ACB2-4612-4553-92E3-6A48A4C26154}" destId="{9EC183D0-3CE1-4A18-882B-49A4F305FE23}" srcOrd="10" destOrd="0" parTransId="{5529E8D0-F515-48AC-A324-5AF9603FF192}" sibTransId="{FC636A7A-CAD8-4393-9B2E-188CE112CD10}"/>
    <dgm:cxn modelId="{2F48FC6C-9E2F-4D34-97E0-7B62809CD310}" srcId="{F782ACB2-4612-4553-92E3-6A48A4C26154}" destId="{1CEAA633-CB89-486A-901D-BE8AE895C821}" srcOrd="41" destOrd="0" parTransId="{85E4AD6C-201F-448E-AB33-65566C56E879}" sibTransId="{EC22FD24-55FA-470B-A11F-A2C02811CC71}"/>
    <dgm:cxn modelId="{0D44BF6D-F519-497F-AF84-26B855901F5F}" type="presOf" srcId="{6E35783B-B4B9-4AF3-BB68-EC2DB3060BE5}" destId="{7A5C7786-EEB7-4840-8AB2-E617DD766E4C}" srcOrd="0" destOrd="0" presId="urn:microsoft.com/office/officeart/2005/8/layout/cycle2"/>
    <dgm:cxn modelId="{3A20E96E-2C74-4F2C-BC86-E4D637E36CFA}" type="presOf" srcId="{CA72D8A3-9D41-4F98-98F7-F56B1CBA674F}" destId="{EDD308D6-556F-4E65-A02C-12C45C150755}" srcOrd="0" destOrd="0" presId="urn:microsoft.com/office/officeart/2005/8/layout/cycle2"/>
    <dgm:cxn modelId="{0116FD4E-B3CD-4D10-B6B1-FB0C240CE17A}" srcId="{F782ACB2-4612-4553-92E3-6A48A4C26154}" destId="{DF292957-65C8-4776-85F8-AE26E3681959}" srcOrd="25" destOrd="0" parTransId="{7849EA01-2032-47BB-AFF2-66E1E4C3A822}" sibTransId="{2B571596-2306-4648-89E7-BD54FEF25627}"/>
    <dgm:cxn modelId="{43F81770-F772-478D-8EE4-9EF473A2C5F2}" srcId="{F782ACB2-4612-4553-92E3-6A48A4C26154}" destId="{BA244016-B941-46B9-B2A4-AA50A300C9B1}" srcOrd="26" destOrd="0" parTransId="{17FA0F1C-F480-46FA-9FDA-CAF08D0B3F5A}" sibTransId="{12ED0D91-6CB8-4B92-ABBE-16130FA2E610}"/>
    <dgm:cxn modelId="{AD9C2D70-6AB8-479D-9A79-731CDEDFCC29}" srcId="{F782ACB2-4612-4553-92E3-6A48A4C26154}" destId="{B2133BDF-4000-4B5B-AE40-987170B1B61F}" srcOrd="29" destOrd="0" parTransId="{78DD5593-63E5-4526-ACC4-B672B2E0D1F1}" sibTransId="{F8A8AFFD-E262-4C58-84FA-CA9933DA9A32}"/>
    <dgm:cxn modelId="{20CDDD70-1481-458B-9933-B9D43861705F}" type="presOf" srcId="{5F8AB2A9-0DCE-42A5-8039-31C151CDBC91}" destId="{E7F9412A-75FE-4263-8476-D8B02CF380F3}" srcOrd="0" destOrd="0" presId="urn:microsoft.com/office/officeart/2005/8/layout/cycle2"/>
    <dgm:cxn modelId="{983FF350-390B-4AA0-B3B6-375D1005C824}" type="presOf" srcId="{01209924-388A-4250-B08E-117FC77350F4}" destId="{ED0F08E4-7CF4-494F-A2E4-60B90674E9D5}" srcOrd="0" destOrd="0" presId="urn:microsoft.com/office/officeart/2005/8/layout/cycle2"/>
    <dgm:cxn modelId="{B8599651-06D2-4CBA-B5EC-2149D5DA0DD9}" type="presOf" srcId="{8F63D31F-83CD-4DB9-A0F4-0D259C5817DB}" destId="{C238A059-EBCB-4E8A-9C70-350A7112246D}" srcOrd="0" destOrd="0" presId="urn:microsoft.com/office/officeart/2005/8/layout/cycle2"/>
    <dgm:cxn modelId="{4DF50172-84C6-4D38-835A-C734261CBC1C}" type="presOf" srcId="{1DDDDFBA-4D76-49F6-8700-D108F438751F}" destId="{580499F6-BF8C-4CF2-8E19-422B1FEA8F54}" srcOrd="1" destOrd="0" presId="urn:microsoft.com/office/officeart/2005/8/layout/cycle2"/>
    <dgm:cxn modelId="{603D3972-B1D4-474D-9A50-B0C7A07EA32A}" type="presOf" srcId="{4391FAD7-E5E1-4ADD-BABB-49D666A6C4A7}" destId="{B297DBDA-41C8-403B-A287-2DE0B2B2F734}" srcOrd="0" destOrd="0" presId="urn:microsoft.com/office/officeart/2005/8/layout/cycle2"/>
    <dgm:cxn modelId="{7C926F52-4148-452F-B63A-64119D306A70}" type="presOf" srcId="{A4F909E9-C1CF-4770-B928-FEF6E41B5333}" destId="{6E753D97-6691-46AF-88CF-60F766A84A1F}" srcOrd="1" destOrd="0" presId="urn:microsoft.com/office/officeart/2005/8/layout/cycle2"/>
    <dgm:cxn modelId="{AF855752-C1EF-4D73-B502-9F0643F96F6A}" type="presOf" srcId="{DA7FF8DD-13B0-4AAC-B0D2-E9BC2FABA4D6}" destId="{A6A09441-8928-4DD4-965E-ACD6B5489F63}" srcOrd="0" destOrd="0" presId="urn:microsoft.com/office/officeart/2005/8/layout/cycle2"/>
    <dgm:cxn modelId="{8C7FC072-16DD-4433-9985-B000DC6B7763}" type="presOf" srcId="{ED3E6817-CA99-4A92-9672-7767C60D3AFC}" destId="{CDE86F57-8E75-4885-99A7-4D78278841E9}" srcOrd="0" destOrd="0" presId="urn:microsoft.com/office/officeart/2005/8/layout/cycle2"/>
    <dgm:cxn modelId="{28C6CA52-1A74-461F-86F5-C2B435B8C372}" type="presOf" srcId="{A4C54538-F7D4-4311-A51D-4E2F34EA916C}" destId="{4EAD0336-A742-42BA-B616-A9F9B8CECAB9}" srcOrd="1" destOrd="0" presId="urn:microsoft.com/office/officeart/2005/8/layout/cycle2"/>
    <dgm:cxn modelId="{57739373-C596-4A55-8D2F-7CC43A14F9A2}" type="presOf" srcId="{69DBDE16-2128-423C-AB04-D3C2C0881A38}" destId="{83D03F91-A8FE-4A56-A9F0-21F8696B64A1}" srcOrd="0" destOrd="0" presId="urn:microsoft.com/office/officeart/2005/8/layout/cycle2"/>
    <dgm:cxn modelId="{C105E854-E566-45BC-830A-D214D5502F76}" type="presOf" srcId="{2B571596-2306-4648-89E7-BD54FEF25627}" destId="{2EBD388A-825F-4832-8A74-827A6C7E3368}" srcOrd="0" destOrd="0" presId="urn:microsoft.com/office/officeart/2005/8/layout/cycle2"/>
    <dgm:cxn modelId="{0172EF54-99D0-4C9A-A7C1-26F8B650BFE0}" type="presOf" srcId="{BAC2B8D5-2C5B-4AE8-BBDD-D8E76DCD8C2E}" destId="{5B2F39AC-1722-4B2A-8F41-3B9574CC55A3}" srcOrd="1" destOrd="0" presId="urn:microsoft.com/office/officeart/2005/8/layout/cycle2"/>
    <dgm:cxn modelId="{F66A3C56-45AD-4517-8B46-55FB72A89BE7}" type="presOf" srcId="{901D3EC9-C2CB-4B80-BFE1-3F4CF8FDB584}" destId="{CBD13A52-164D-4181-A713-C4AFB6DAEA44}" srcOrd="0" destOrd="0" presId="urn:microsoft.com/office/officeart/2005/8/layout/cycle2"/>
    <dgm:cxn modelId="{6737CD56-E4D5-4DB0-89E8-8F57F4369F31}" type="presOf" srcId="{672359C6-6889-48DE-9B06-BCF13E50CF81}" destId="{260B842C-BA56-4835-9181-EEB1DAD49F6C}" srcOrd="0" destOrd="0" presId="urn:microsoft.com/office/officeart/2005/8/layout/cycle2"/>
    <dgm:cxn modelId="{EBF0F276-347C-4207-9A17-D11421AF7ECD}" srcId="{F782ACB2-4612-4553-92E3-6A48A4C26154}" destId="{6E44D217-0802-4975-8DF8-F7C136B68DB7}" srcOrd="34" destOrd="0" parTransId="{CB27C74D-2568-4D83-8948-2A0E7A73E53C}" sibTransId="{873D13AE-B310-4B50-82C5-564D626D2011}"/>
    <dgm:cxn modelId="{B0EEA978-4582-4F47-9094-749A23FAB32B}" type="presOf" srcId="{A4FDAD97-0EA5-45C9-8762-1408CDFC1A27}" destId="{7418C013-9F65-49B4-8AB4-02A8A7E8B2B1}" srcOrd="0" destOrd="0" presId="urn:microsoft.com/office/officeart/2005/8/layout/cycle2"/>
    <dgm:cxn modelId="{372F6959-8B1D-455E-9A13-2866BF7C92CB}" type="presOf" srcId="{F2853326-F96C-4388-AFDB-4A2C4E743824}" destId="{F5E12609-AEA0-4824-8F1E-49B7A8C9D43E}" srcOrd="0" destOrd="0" presId="urn:microsoft.com/office/officeart/2005/8/layout/cycle2"/>
    <dgm:cxn modelId="{7830AF79-B71C-481F-B7EF-C2A6730D65ED}" type="presOf" srcId="{29610E26-1393-448B-8FD6-78061450B16B}" destId="{4B6FF1D5-139C-4A9E-BE2A-C9C2976A9B90}" srcOrd="0" destOrd="0" presId="urn:microsoft.com/office/officeart/2005/8/layout/cycle2"/>
    <dgm:cxn modelId="{0B3D347A-7EE2-4C95-B232-779501568106}" type="presOf" srcId="{EC22FD24-55FA-470B-A11F-A2C02811CC71}" destId="{8125F9B4-021E-44DC-9D64-8AE485A44537}" srcOrd="0" destOrd="0" presId="urn:microsoft.com/office/officeart/2005/8/layout/cycle2"/>
    <dgm:cxn modelId="{115EB75A-3B75-4A00-AD4D-5DBFDAD3A93E}" type="presOf" srcId="{39815DA4-6D5A-4ECF-8C2C-C40A2BB0DBA6}" destId="{F7742949-FB63-485F-95AF-5E8D1E6F236A}" srcOrd="1" destOrd="0" presId="urn:microsoft.com/office/officeart/2005/8/layout/cycle2"/>
    <dgm:cxn modelId="{B46BB27B-B947-4AE3-98C5-0698C73B23E9}" type="presOf" srcId="{64CB26BA-1509-422C-B1F7-93A921D3337E}" destId="{C56F56FD-84C6-4D21-967A-719399DE2081}" srcOrd="0" destOrd="0" presId="urn:microsoft.com/office/officeart/2005/8/layout/cycle2"/>
    <dgm:cxn modelId="{4E6EEF7B-B46A-48E5-9744-BCAA8C4C22F8}" type="presOf" srcId="{B5C9AB9C-C866-47C2-B79F-DC6148AB2159}" destId="{DD733C23-EA87-4BF0-821E-87250C1EEDBA}" srcOrd="1" destOrd="0" presId="urn:microsoft.com/office/officeart/2005/8/layout/cycle2"/>
    <dgm:cxn modelId="{ACBDB57C-50FF-45C5-AC40-AF2306AC4783}" type="presOf" srcId="{32453084-7F49-49B4-89FA-E306CC4C9552}" destId="{4B717A0F-8771-4A45-B6AA-FD732A724C9E}" srcOrd="0" destOrd="0" presId="urn:microsoft.com/office/officeart/2005/8/layout/cycle2"/>
    <dgm:cxn modelId="{14F13E80-1149-4A0F-A4B5-58EAF15ECA23}" srcId="{F782ACB2-4612-4553-92E3-6A48A4C26154}" destId="{39148D83-4879-4E9B-AE84-10D20CF147C3}" srcOrd="17" destOrd="0" parTransId="{0648DC5F-1B7B-4F70-B147-70F19C532AA1}" sibTransId="{901D3EC9-C2CB-4B80-BFE1-3F4CF8FDB584}"/>
    <dgm:cxn modelId="{C3F04580-DEBF-4515-A23A-CB217D00A973}" type="presOf" srcId="{9F16DEB4-2D88-4237-BB26-EE193361411A}" destId="{E4F5DE49-5EAA-4300-BD85-3AA32446283C}" srcOrd="0" destOrd="0" presId="urn:microsoft.com/office/officeart/2005/8/layout/cycle2"/>
    <dgm:cxn modelId="{33634B83-5D42-4E23-A534-1FD77063C5A8}" srcId="{F782ACB2-4612-4553-92E3-6A48A4C26154}" destId="{312A5487-8CD4-49FA-9CB2-6003233688EF}" srcOrd="20" destOrd="0" parTransId="{6F986C7B-EB5E-4FA9-9F02-54203E6A38B2}" sibTransId="{A241EA7C-0AE6-49DA-868A-F7E41DB8331E}"/>
    <dgm:cxn modelId="{5F759883-6CAF-4793-892D-90FF307B7F39}" srcId="{F782ACB2-4612-4553-92E3-6A48A4C26154}" destId="{F001FD18-B1D7-4F34-A7E1-10B3A14FEF0D}" srcOrd="14" destOrd="0" parTransId="{47531BBA-A066-410C-90C4-75A7B3CF6C37}" sibTransId="{59F6F98C-7F28-44B6-AA26-C56ABFEA206B}"/>
    <dgm:cxn modelId="{E8511A86-6070-4DE2-86F7-E8F2C920F4DE}" type="presOf" srcId="{1BCBAE4C-8C90-4307-A8B1-A7F25B803D11}" destId="{38A7A843-117D-4A8F-B652-3F637D1BA054}" srcOrd="0" destOrd="0" presId="urn:microsoft.com/office/officeart/2005/8/layout/cycle2"/>
    <dgm:cxn modelId="{03727586-C177-4F9F-A8F5-7DEE69ED0297}" srcId="{F782ACB2-4612-4553-92E3-6A48A4C26154}" destId="{05F9165C-A234-4634-B1A7-DCB7BA68D40C}" srcOrd="12" destOrd="0" parTransId="{26966DA9-DC8C-4538-894C-0F8A7AD6A4D2}" sibTransId="{68C3C81B-18E8-41C4-BFC6-2C443E6EE655}"/>
    <dgm:cxn modelId="{CF5B5687-ADC8-43AA-AD4F-4E8CA2AF2114}" type="presOf" srcId="{39148D83-4879-4E9B-AE84-10D20CF147C3}" destId="{EB66E90A-B112-40E2-B773-B1A59659C6EB}" srcOrd="0" destOrd="0" presId="urn:microsoft.com/office/officeart/2005/8/layout/cycle2"/>
    <dgm:cxn modelId="{9F77E489-C27B-49AA-BF9A-D6559164CA36}" type="presOf" srcId="{3ACAB2F6-3910-4D69-8736-C9991D30DB30}" destId="{7A362786-920B-4FB9-A3D5-D0E741B76071}" srcOrd="0" destOrd="0" presId="urn:microsoft.com/office/officeart/2005/8/layout/cycle2"/>
    <dgm:cxn modelId="{1343408B-FC81-4649-944A-E255185E1A83}" type="presOf" srcId="{C19C4BDD-2213-41DF-A53B-E2080BDC6AC6}" destId="{57712E5B-8311-41F2-83BF-40C44B82FD56}" srcOrd="0" destOrd="0" presId="urn:microsoft.com/office/officeart/2005/8/layout/cycle2"/>
    <dgm:cxn modelId="{EBDB328E-4C42-43EC-B588-58AB971C0DB2}" type="presOf" srcId="{32453084-7F49-49B4-89FA-E306CC4C9552}" destId="{218F701D-8780-41D0-BCC2-CE1F9EE4B4A8}" srcOrd="1" destOrd="0" presId="urn:microsoft.com/office/officeart/2005/8/layout/cycle2"/>
    <dgm:cxn modelId="{54FED98F-AB5E-4BEF-A86E-239C32A65418}" srcId="{F782ACB2-4612-4553-92E3-6A48A4C26154}" destId="{29610E26-1393-448B-8FD6-78061450B16B}" srcOrd="5" destOrd="0" parTransId="{5D194221-4572-481E-A145-411B7D2E5848}" sibTransId="{4E475F1B-56A2-420F-8D83-9A7AC5B9161D}"/>
    <dgm:cxn modelId="{A11E0190-AC54-41D6-A0D8-25AEFF22497C}" type="presOf" srcId="{A241EA7C-0AE6-49DA-868A-F7E41DB8331E}" destId="{EC905E59-477F-4D62-B2EE-61B86BF0663B}" srcOrd="0" destOrd="0" presId="urn:microsoft.com/office/officeart/2005/8/layout/cycle2"/>
    <dgm:cxn modelId="{3F904190-EC7A-468F-8079-9E0D0309FE61}" srcId="{F782ACB2-4612-4553-92E3-6A48A4C26154}" destId="{F82F01E0-1BCF-432A-834D-D0718C225E79}" srcOrd="31" destOrd="0" parTransId="{AA715B28-8262-4AEC-9B11-A1F3E142AEE3}" sibTransId="{73E57CB0-43F1-4C49-8823-A48B6805997E}"/>
    <dgm:cxn modelId="{D2CBFD91-82E9-4A85-A1D1-059B589E32EF}" type="presOf" srcId="{FC636A7A-CAD8-4393-9B2E-188CE112CD10}" destId="{FFA97E59-6B24-429C-9B6D-8968FB096363}" srcOrd="1" destOrd="0" presId="urn:microsoft.com/office/officeart/2005/8/layout/cycle2"/>
    <dgm:cxn modelId="{88F2B794-F089-4302-A8E4-E878070B44B1}" type="presOf" srcId="{873D13AE-B310-4B50-82C5-564D626D2011}" destId="{2F327EB4-0D8B-437E-BB14-A326EA173FCC}" srcOrd="0" destOrd="0" presId="urn:microsoft.com/office/officeart/2005/8/layout/cycle2"/>
    <dgm:cxn modelId="{E9037697-0706-4BF6-BD39-13CE2044299E}" type="presOf" srcId="{DA7FF8DD-13B0-4AAC-B0D2-E9BC2FABA4D6}" destId="{C46B9099-149F-4D79-B1D7-B378097F05F4}" srcOrd="1" destOrd="0" presId="urn:microsoft.com/office/officeart/2005/8/layout/cycle2"/>
    <dgm:cxn modelId="{C8C19B97-C1BF-4602-8396-947B23A21840}" type="presOf" srcId="{901D3EC9-C2CB-4B80-BFE1-3F4CF8FDB584}" destId="{2175C402-001B-40BA-8C7B-63F19533545A}" srcOrd="1" destOrd="0" presId="urn:microsoft.com/office/officeart/2005/8/layout/cycle2"/>
    <dgm:cxn modelId="{A94E1E98-18A1-4716-B6FB-67F099EFBBB4}" srcId="{F782ACB2-4612-4553-92E3-6A48A4C26154}" destId="{5788DBF4-34B6-4C26-980E-7062BBC88091}" srcOrd="37" destOrd="0" parTransId="{E89C8546-8D00-4BCE-BF01-083E1F9A4BBE}" sibTransId="{39815DA4-6D5A-4ECF-8C2C-C40A2BB0DBA6}"/>
    <dgm:cxn modelId="{6ECC639A-460E-4692-8614-BC3A6B698219}" type="presOf" srcId="{5788DBF4-34B6-4C26-980E-7062BBC88091}" destId="{53824D7C-69E9-40B6-AD94-E66D57E17024}" srcOrd="0" destOrd="0" presId="urn:microsoft.com/office/officeart/2005/8/layout/cycle2"/>
    <dgm:cxn modelId="{F69D879B-B388-4734-8FD6-3383DF6B9BAF}" type="presOf" srcId="{AAACDA48-029D-447D-9AE8-BF1CB90887F8}" destId="{816E1FA3-2B38-45F9-AB8C-0EEB2788EE42}" srcOrd="0" destOrd="0" presId="urn:microsoft.com/office/officeart/2005/8/layout/cycle2"/>
    <dgm:cxn modelId="{EB37BD9B-DB71-4D5F-A8D4-99115EF92B3E}" type="presOf" srcId="{F2853326-F96C-4388-AFDB-4A2C4E743824}" destId="{1990E259-2037-4D19-B00A-CD6B3D2AE2E1}" srcOrd="1" destOrd="0" presId="urn:microsoft.com/office/officeart/2005/8/layout/cycle2"/>
    <dgm:cxn modelId="{0925D59B-14FD-4C27-98C8-42376BCF9349}" type="presOf" srcId="{672359C6-6889-48DE-9B06-BCF13E50CF81}" destId="{9195B8AE-7F75-4B45-A773-A3DB3F151B7F}" srcOrd="1" destOrd="0" presId="urn:microsoft.com/office/officeart/2005/8/layout/cycle2"/>
    <dgm:cxn modelId="{E3C6A19C-F30F-4177-8FCA-D25DEEE21A08}" type="presOf" srcId="{0A68E33F-9E89-4D62-9E2C-1BD50C85F7CD}" destId="{5EB0D98E-0F20-43A6-80D5-B3B233B0809C}" srcOrd="1" destOrd="0" presId="urn:microsoft.com/office/officeart/2005/8/layout/cycle2"/>
    <dgm:cxn modelId="{9767F49C-4876-45AE-95B5-403CA65B4EC4}" type="presOf" srcId="{EC22FD24-55FA-470B-A11F-A2C02811CC71}" destId="{5B2B383F-D5E0-430F-AB46-55791D14B3FB}" srcOrd="1" destOrd="0" presId="urn:microsoft.com/office/officeart/2005/8/layout/cycle2"/>
    <dgm:cxn modelId="{9AB9AF9D-92AF-46D6-9193-3C4662BC2927}" type="presOf" srcId="{6E35783B-B4B9-4AF3-BB68-EC2DB3060BE5}" destId="{80DBCA40-2BA0-486C-9739-9EB1943722FB}" srcOrd="1" destOrd="0" presId="urn:microsoft.com/office/officeart/2005/8/layout/cycle2"/>
    <dgm:cxn modelId="{6E3FD69D-D766-4F27-99C2-E53B062FAD6E}" type="presOf" srcId="{9A1F1B22-1A75-4833-B4FC-5FEA5518B765}" destId="{E2BDA289-9E7F-43D2-8E8A-C602380955F6}" srcOrd="0" destOrd="0" presId="urn:microsoft.com/office/officeart/2005/8/layout/cycle2"/>
    <dgm:cxn modelId="{1B3F2CA2-7825-4CFD-9A64-DB308FB32A27}" srcId="{F782ACB2-4612-4553-92E3-6A48A4C26154}" destId="{1BD29E34-8916-45A9-80A6-58C4AB44DFF5}" srcOrd="7" destOrd="0" parTransId="{6A5BBF7B-F8A7-4654-83BB-1778F868C663}" sibTransId="{25DF600C-192F-49B2-930A-B89C27D1471E}"/>
    <dgm:cxn modelId="{79A5F3A2-8CA3-4D24-AC46-666013183383}" srcId="{F782ACB2-4612-4553-92E3-6A48A4C26154}" destId="{01209924-388A-4250-B08E-117FC77350F4}" srcOrd="40" destOrd="0" parTransId="{E62947DF-C385-4541-A312-E52B21ED4FCA}" sibTransId="{07D44A3D-B9E7-4A59-8407-0DE9361B04F4}"/>
    <dgm:cxn modelId="{F9246AA4-89DE-4505-8C6D-C0CFB0CF9EC5}" srcId="{F782ACB2-4612-4553-92E3-6A48A4C26154}" destId="{A40F6EAB-2B60-4CC1-9F49-D5903D3A616E}" srcOrd="39" destOrd="0" parTransId="{F4D7EDD7-9115-44DB-8D8A-E38036FA3738}" sibTransId="{3ACAB2F6-3910-4D69-8736-C9991D30DB30}"/>
    <dgm:cxn modelId="{BF458BA4-DD0F-412F-AE12-2BBA45E038A9}" type="presOf" srcId="{C123F58B-2F00-4731-8318-EA8BAA60A69D}" destId="{1791F869-F782-403E-9EEE-8485296AB1DC}" srcOrd="0" destOrd="0" presId="urn:microsoft.com/office/officeart/2005/8/layout/cycle2"/>
    <dgm:cxn modelId="{523DDDA6-F5E4-4B69-938A-715DD54EC1E8}" type="presOf" srcId="{59F6F98C-7F28-44B6-AA26-C56ABFEA206B}" destId="{3A6E871C-7643-432C-BA91-2EA3E7F745CE}" srcOrd="1" destOrd="0" presId="urn:microsoft.com/office/officeart/2005/8/layout/cycle2"/>
    <dgm:cxn modelId="{19BDA8A7-1979-4F0C-A198-6AC9E78BD28B}" type="presOf" srcId="{4E475F1B-56A2-420F-8D83-9A7AC5B9161D}" destId="{E231C36B-28CA-4A1A-A65A-7FC8C917C670}" srcOrd="0" destOrd="0" presId="urn:microsoft.com/office/officeart/2005/8/layout/cycle2"/>
    <dgm:cxn modelId="{22591EA8-65B6-4071-8884-D7386F2EB5F5}" type="presOf" srcId="{07D44A3D-B9E7-4A59-8407-0DE9361B04F4}" destId="{2A9D1CAD-CEC7-447D-AE5A-72DA9768C11C}" srcOrd="1" destOrd="0" presId="urn:microsoft.com/office/officeart/2005/8/layout/cycle2"/>
    <dgm:cxn modelId="{B03AE0AC-C61A-4D2C-AFAD-CD9BCA6714B1}" type="presOf" srcId="{DF292957-65C8-4776-85F8-AE26E3681959}" destId="{C99B1DB8-B0AD-4FE5-84DC-CD9571D15F74}" srcOrd="0" destOrd="0" presId="urn:microsoft.com/office/officeart/2005/8/layout/cycle2"/>
    <dgm:cxn modelId="{33836BAF-8815-468A-9D3E-0ABF734FD1D3}" srcId="{F782ACB2-4612-4553-92E3-6A48A4C26154}" destId="{4391FAD7-E5E1-4ADD-BABB-49D666A6C4A7}" srcOrd="24" destOrd="0" parTransId="{F1E7FB59-9301-4001-B4A0-65FF76242832}" sibTransId="{B5C9AB9C-C866-47C2-B79F-DC6148AB2159}"/>
    <dgm:cxn modelId="{BE9314B0-2D93-4BAE-90C0-5B23814639B6}" srcId="{F782ACB2-4612-4553-92E3-6A48A4C26154}" destId="{1597604F-E09E-4305-A881-A6C94B72922F}" srcOrd="21" destOrd="0" parTransId="{1C93F3EA-CA5B-4D9C-9828-8A8F702AE266}" sibTransId="{0A68E33F-9E89-4D62-9E2C-1BD50C85F7CD}"/>
    <dgm:cxn modelId="{53636AB3-572E-4B67-B835-8DB3D8BB850F}" type="presOf" srcId="{FC636A7A-CAD8-4393-9B2E-188CE112CD10}" destId="{ADC3AC42-E194-4C29-8A28-ABEC2168A2B9}" srcOrd="0" destOrd="0" presId="urn:microsoft.com/office/officeart/2005/8/layout/cycle2"/>
    <dgm:cxn modelId="{18F7F8B4-37F7-4F83-8D9B-4A5FE2A328CD}" type="presOf" srcId="{2B529A43-2363-4B46-911E-9D0EF25B4F36}" destId="{F42AD80F-3B21-49F3-AF59-01D5F6EE69F1}" srcOrd="0" destOrd="0" presId="urn:microsoft.com/office/officeart/2005/8/layout/cycle2"/>
    <dgm:cxn modelId="{CC8F6BB5-E191-48E7-A4C1-3E8101813E85}" srcId="{F782ACB2-4612-4553-92E3-6A48A4C26154}" destId="{7526D0BF-45A5-478F-9A5B-EE961A48FCDF}" srcOrd="23" destOrd="0" parTransId="{996DAE7B-6D7A-4B21-93D8-B18F6F145BC6}" sibTransId="{4DD6BCFF-384A-4E50-9E9B-FEA1467E91EE}"/>
    <dgm:cxn modelId="{79D0C8B5-7F77-4990-BC7D-E4DF8A30F093}" srcId="{F782ACB2-4612-4553-92E3-6A48A4C26154}" destId="{C123F58B-2F00-4731-8318-EA8BAA60A69D}" srcOrd="19" destOrd="0" parTransId="{ADD49D0A-F77A-4924-B2AC-3D10130090D6}" sibTransId="{CA72D8A3-9D41-4F98-98F7-F56B1CBA674F}"/>
    <dgm:cxn modelId="{BCA901B6-8AD4-4BC1-B11B-5C3F09750CB3}" type="presOf" srcId="{59F5D80D-D394-4DA8-B1EE-BFD2C35E8698}" destId="{5955EC28-6A5B-4854-97FD-56BF004F7A93}" srcOrd="0" destOrd="0" presId="urn:microsoft.com/office/officeart/2005/8/layout/cycle2"/>
    <dgm:cxn modelId="{79BF3DB8-E6C9-4DF5-8226-B32513900662}" srcId="{F782ACB2-4612-4553-92E3-6A48A4C26154}" destId="{2EBE9275-B468-4EB1-8E25-88D20111E7BA}" srcOrd="22" destOrd="0" parTransId="{8B4693AB-DA36-47D7-8ABC-9A12354AE94A}" sibTransId="{1DDDDFBA-4D76-49F6-8700-D108F438751F}"/>
    <dgm:cxn modelId="{F718ABBA-7C65-4F86-BEA7-DAD4C5EC588D}" srcId="{F782ACB2-4612-4553-92E3-6A48A4C26154}" destId="{AAACDA48-029D-447D-9AE8-BF1CB90887F8}" srcOrd="18" destOrd="0" parTransId="{C5422A07-4233-4B7D-A876-C74DE877A7F9}" sibTransId="{35443D96-6A67-478A-A544-1C8155B5F62C}"/>
    <dgm:cxn modelId="{F535ECBA-C1B4-4393-A232-183A4F6A1B6A}" type="presOf" srcId="{0A68E33F-9E89-4D62-9E2C-1BD50C85F7CD}" destId="{C5631367-2D87-4B2B-B2C5-CE6B323DF7FA}" srcOrd="0" destOrd="0" presId="urn:microsoft.com/office/officeart/2005/8/layout/cycle2"/>
    <dgm:cxn modelId="{EAADA3BC-EBE2-42C8-B9E0-3C38057A0A11}" srcId="{F782ACB2-4612-4553-92E3-6A48A4C26154}" destId="{59F5D80D-D394-4DA8-B1EE-BFD2C35E8698}" srcOrd="6" destOrd="0" parTransId="{F6DF53FE-CC41-4648-B644-9A13CD613414}" sibTransId="{A4FDAD97-0EA5-45C9-8762-1408CDFC1A27}"/>
    <dgm:cxn modelId="{84F658BE-028D-4EFF-9AFB-B1BB4A47F685}" srcId="{F782ACB2-4612-4553-92E3-6A48A4C26154}" destId="{A26368B7-1095-4A58-BFE6-7B8629CCDB76}" srcOrd="28" destOrd="0" parTransId="{F926A632-3F82-44B7-9B0C-54EDBDFB1339}" sibTransId="{69DBDE16-2128-423C-AB04-D3C2C0881A38}"/>
    <dgm:cxn modelId="{07E62CBF-11EB-4EBF-87EA-DFBE347DAD9D}" srcId="{F782ACB2-4612-4553-92E3-6A48A4C26154}" destId="{9C07C544-A240-4FE5-8E59-C412CDCC06A5}" srcOrd="1" destOrd="0" parTransId="{01829E43-87FB-46D3-89AF-1246AED576BA}" sibTransId="{DA7FF8DD-13B0-4AAC-B0D2-E9BC2FABA4D6}"/>
    <dgm:cxn modelId="{88908BBF-D4A4-4D67-8C0F-86CDF79A3778}" type="presOf" srcId="{9E68FA1B-32E4-4D3A-BDA9-F245DF7037EF}" destId="{9DB23D75-0980-4D96-93A1-727F2883C95B}" srcOrd="1" destOrd="0" presId="urn:microsoft.com/office/officeart/2005/8/layout/cycle2"/>
    <dgm:cxn modelId="{97F975C1-0679-49B3-874F-9160A0D3082B}" type="presOf" srcId="{D7AD315B-0060-4B2C-BA42-07A72CF0DF62}" destId="{F7AC09C3-F9FA-4334-9744-58F7A351FD8B}" srcOrd="0" destOrd="0" presId="urn:microsoft.com/office/officeart/2005/8/layout/cycle2"/>
    <dgm:cxn modelId="{B710C4C1-23A6-461C-98EB-198B255B3A42}" type="presOf" srcId="{7526D0BF-45A5-478F-9A5B-EE961A48FCDF}" destId="{B163F2E1-C224-4C1F-8BF1-B257F8DA90F1}" srcOrd="0" destOrd="0" presId="urn:microsoft.com/office/officeart/2005/8/layout/cycle2"/>
    <dgm:cxn modelId="{9CDFACC3-28FE-4469-9C5D-491818735998}" type="presOf" srcId="{5DE56BE3-5DC5-48D1-BB0A-6EB62A83E2E3}" destId="{DEE6E533-E546-47B9-9D29-1053972B7A59}" srcOrd="1" destOrd="0" presId="urn:microsoft.com/office/officeart/2005/8/layout/cycle2"/>
    <dgm:cxn modelId="{FD5626C4-E33A-4EFA-81B9-54EDF40613EE}" type="presOf" srcId="{25DF600C-192F-49B2-930A-B89C27D1471E}" destId="{C8C1E075-9C61-4E77-BBAB-A2307E2F9662}" srcOrd="1" destOrd="0" presId="urn:microsoft.com/office/officeart/2005/8/layout/cycle2"/>
    <dgm:cxn modelId="{9F73CCC4-842F-4161-A41E-C8A6AD4B2D4F}" type="presOf" srcId="{536B3E92-95AA-4297-BDB8-F29269D6299E}" destId="{B0608ED5-E7DC-4C39-8859-B8C85F521F9C}" srcOrd="0" destOrd="0" presId="urn:microsoft.com/office/officeart/2005/8/layout/cycle2"/>
    <dgm:cxn modelId="{A61335C6-83C9-40B2-B635-638704B41FB6}" srcId="{F782ACB2-4612-4553-92E3-6A48A4C26154}" destId="{19319B2C-5BDC-4EB3-A674-97A1478B545E}" srcOrd="44" destOrd="0" parTransId="{F553D456-F731-4D3A-B46D-F817CB7F5851}" sibTransId="{B2ADDBB6-F258-45A2-8853-0F7137E8E7A9}"/>
    <dgm:cxn modelId="{CA56EAC8-08A5-458B-9CC0-A1BEC05109B4}" type="presOf" srcId="{69B5AF83-9CA8-4331-BB93-A02B0A37E7C4}" destId="{7FBA136C-815F-4FB3-A797-A7F155D00FEA}" srcOrd="0" destOrd="0" presId="urn:microsoft.com/office/officeart/2005/8/layout/cycle2"/>
    <dgm:cxn modelId="{CCF648C9-D238-4EC6-B8E1-816AAF521C0C}" type="presOf" srcId="{A40F6EAB-2B60-4CC1-9F49-D5903D3A616E}" destId="{4346925A-37EB-4BB6-B0D1-0007EC3DF63B}" srcOrd="0" destOrd="0" presId="urn:microsoft.com/office/officeart/2005/8/layout/cycle2"/>
    <dgm:cxn modelId="{A45FA6CA-BF67-4968-BA2C-A3E181681DEA}" srcId="{F782ACB2-4612-4553-92E3-6A48A4C26154}" destId="{BCD4B6D1-2E17-4359-A953-212A9B519E85}" srcOrd="8" destOrd="0" parTransId="{A72804B9-8062-4016-90E8-F9C7DC654C15}" sibTransId="{EAE485E3-A2DC-422A-B964-163E72C7D527}"/>
    <dgm:cxn modelId="{13B374CD-7189-4F70-B5AE-574CE717EA94}" type="presOf" srcId="{1DDDDFBA-4D76-49F6-8700-D108F438751F}" destId="{DE861B79-D5E8-45CE-B3D7-7B4663C08343}" srcOrd="0" destOrd="0" presId="urn:microsoft.com/office/officeart/2005/8/layout/cycle2"/>
    <dgm:cxn modelId="{8A122CCE-2659-425F-A9CA-F55CBE733EE2}" srcId="{F782ACB2-4612-4553-92E3-6A48A4C26154}" destId="{5D2C154A-692A-44E2-A041-B9F19C43FEF2}" srcOrd="2" destOrd="0" parTransId="{794CA92E-A13F-4F43-B270-B021D0F5EB93}" sibTransId="{1A0C354F-E76C-464E-99A7-D2B04C140783}"/>
    <dgm:cxn modelId="{AA5419CF-9470-476B-B76B-73C4D5A07207}" type="presOf" srcId="{F782ACB2-4612-4553-92E3-6A48A4C26154}" destId="{579EF5EA-2842-4ADF-99C3-1421009C0FB3}" srcOrd="0" destOrd="0" presId="urn:microsoft.com/office/officeart/2005/8/layout/cycle2"/>
    <dgm:cxn modelId="{BC5396CF-F16A-4D5A-8804-5664B1E4B894}" type="presOf" srcId="{91E5E8F0-39A5-4E73-A7C8-125C237D1170}" destId="{B8E405CF-5FB0-4931-A03D-9BF304E6CDDA}" srcOrd="0" destOrd="0" presId="urn:microsoft.com/office/officeart/2005/8/layout/cycle2"/>
    <dgm:cxn modelId="{579F29D2-BC21-47BC-BBB6-2DB38E4E14C8}" type="presOf" srcId="{25DF600C-192F-49B2-930A-B89C27D1471E}" destId="{8D184F9F-78A9-45D9-9804-0F8032DE26A6}" srcOrd="0" destOrd="0" presId="urn:microsoft.com/office/officeart/2005/8/layout/cycle2"/>
    <dgm:cxn modelId="{691638D4-4772-48B0-A674-CB8BC040096D}" type="presOf" srcId="{F001FD18-B1D7-4F34-A7E1-10B3A14FEF0D}" destId="{FA3F2989-2837-4DF6-B22E-22C68B74BA10}" srcOrd="0" destOrd="0" presId="urn:microsoft.com/office/officeart/2005/8/layout/cycle2"/>
    <dgm:cxn modelId="{99BC72D4-D40E-4F6F-9562-AA46A762F226}" type="presOf" srcId="{873D13AE-B310-4B50-82C5-564D626D2011}" destId="{8F52B59F-72EA-4EF4-A000-71393DE3DC97}" srcOrd="1" destOrd="0" presId="urn:microsoft.com/office/officeart/2005/8/layout/cycle2"/>
    <dgm:cxn modelId="{7A77BED8-0E1D-45F6-9865-5715EF6FB1BA}" srcId="{F782ACB2-4612-4553-92E3-6A48A4C26154}" destId="{9767C2C5-7A9B-4BF9-AEDC-08BB61E68CEC}" srcOrd="4" destOrd="0" parTransId="{94D864BB-0337-46E0-936D-BDFF24969167}" sibTransId="{5DE56BE3-5DC5-48D1-BB0A-6EB62A83E2E3}"/>
    <dgm:cxn modelId="{32EDC8D8-AF23-4886-B223-6809B3805C8D}" type="presOf" srcId="{5DE56BE3-5DC5-48D1-BB0A-6EB62A83E2E3}" destId="{7E28017C-69F1-4CCF-A6D7-885616A2628E}" srcOrd="0" destOrd="0" presId="urn:microsoft.com/office/officeart/2005/8/layout/cycle2"/>
    <dgm:cxn modelId="{89DAB2DA-44CA-40EE-853C-F256A5A259B2}" type="presOf" srcId="{B2ADDBB6-F258-45A2-8853-0F7137E8E7A9}" destId="{5BF8D29C-B7EB-4E6D-8F09-412E3D4E06C9}" srcOrd="1" destOrd="0" presId="urn:microsoft.com/office/officeart/2005/8/layout/cycle2"/>
    <dgm:cxn modelId="{2B1FD8DA-568C-4E3E-8F87-09C87623F6FC}" srcId="{F782ACB2-4612-4553-92E3-6A48A4C26154}" destId="{8F63D31F-83CD-4DB9-A0F4-0D259C5817DB}" srcOrd="13" destOrd="0" parTransId="{62CF8A98-F58E-4911-89F5-912F4D8957CE}" sibTransId="{A4F909E9-C1CF-4770-B928-FEF6E41B5333}"/>
    <dgm:cxn modelId="{05CAA2DB-EF46-428B-94FC-28F9A11C1DB1}" type="presOf" srcId="{5A0D382F-1AEE-4869-A6BD-89E7CCC2BA45}" destId="{2B3C09D0-6E4A-4698-ADBA-7CF55040E0C7}" srcOrd="0" destOrd="0" presId="urn:microsoft.com/office/officeart/2005/8/layout/cycle2"/>
    <dgm:cxn modelId="{C7BDA5DE-9A33-427B-8FB4-B0A39FE3EE47}" type="presOf" srcId="{69DBDE16-2128-423C-AB04-D3C2C0881A38}" destId="{A52815B2-9F64-4E57-9CA8-0D6C5ACB4DE9}" srcOrd="1" destOrd="0" presId="urn:microsoft.com/office/officeart/2005/8/layout/cycle2"/>
    <dgm:cxn modelId="{EC9452E4-E317-487D-8C5D-213DB5F1F6A7}" type="presOf" srcId="{64CB26BA-1509-422C-B1F7-93A921D3337E}" destId="{87FF38F8-EEE0-4803-AB19-2605759EE272}" srcOrd="1" destOrd="0" presId="urn:microsoft.com/office/officeart/2005/8/layout/cycle2"/>
    <dgm:cxn modelId="{672A9AE4-8C38-4FA8-83E2-89DE197051D2}" type="presOf" srcId="{F8A8AFFD-E262-4C58-84FA-CA9933DA9A32}" destId="{6FDF4861-3D9E-4C44-8A76-CB261CA08A3D}" srcOrd="0" destOrd="0" presId="urn:microsoft.com/office/officeart/2005/8/layout/cycle2"/>
    <dgm:cxn modelId="{BB0B7BE5-2F5C-409D-B26D-F35165CADD23}" type="presOf" srcId="{A4F909E9-C1CF-4770-B928-FEF6E41B5333}" destId="{212C9A88-24C2-4EF4-87D7-A81CF4BE3FA0}" srcOrd="0" destOrd="0" presId="urn:microsoft.com/office/officeart/2005/8/layout/cycle2"/>
    <dgm:cxn modelId="{6020CAE6-E682-4263-87D3-3757BDA5C5BB}" srcId="{F782ACB2-4612-4553-92E3-6A48A4C26154}" destId="{ED3E6817-CA99-4A92-9672-7767C60D3AFC}" srcOrd="27" destOrd="0" parTransId="{570B50CE-5E5F-492C-A6CE-FAA86B61FEE6}" sibTransId="{74E4A9B3-3139-47CD-AD62-A42D0EB3995C}"/>
    <dgm:cxn modelId="{5F2C01E9-98F3-431A-8C9A-69213D87504B}" type="presOf" srcId="{CA1064A9-8743-41E2-AE44-DEDB5E26EACD}" destId="{B311330D-F624-44F0-90C1-566E4D2E20E6}" srcOrd="1" destOrd="0" presId="urn:microsoft.com/office/officeart/2005/8/layout/cycle2"/>
    <dgm:cxn modelId="{3A83C7EB-E108-4DFE-B9C2-A1FAE1B909F2}" srcId="{F782ACB2-4612-4553-92E3-6A48A4C26154}" destId="{9A1F1B22-1A75-4833-B4FC-5FEA5518B765}" srcOrd="0" destOrd="0" parTransId="{C224EADF-C870-40FB-9644-9EC71AA9F6DE}" sibTransId="{32453084-7F49-49B4-89FA-E306CC4C9552}"/>
    <dgm:cxn modelId="{ED1BADED-67F2-46B8-ADF5-9B3DC026E96B}" type="presOf" srcId="{B2133BDF-4000-4B5B-AE40-987170B1B61F}" destId="{D9F7CAE3-C01B-4758-A92D-BE4DEABF1CC9}" srcOrd="0" destOrd="0" presId="urn:microsoft.com/office/officeart/2005/8/layout/cycle2"/>
    <dgm:cxn modelId="{C73A31F0-F070-4864-8435-6EA40A70E992}" type="presOf" srcId="{1BD29E34-8916-45A9-80A6-58C4AB44DFF5}" destId="{C8C314CB-BC52-4B5D-9A9E-2549904458B0}" srcOrd="0" destOrd="0" presId="urn:microsoft.com/office/officeart/2005/8/layout/cycle2"/>
    <dgm:cxn modelId="{931A41F0-FF7D-4BB1-B73B-465A3E76266F}" type="presOf" srcId="{74E4A9B3-3139-47CD-AD62-A42D0EB3995C}" destId="{7B2C094D-5B84-400D-88A5-467C86404646}" srcOrd="1" destOrd="0" presId="urn:microsoft.com/office/officeart/2005/8/layout/cycle2"/>
    <dgm:cxn modelId="{545F76F1-3273-459C-8740-D41474D52BAD}" type="presOf" srcId="{F82F01E0-1BCF-432A-834D-D0718C225E79}" destId="{DB7E8DCC-E9E2-41AE-8FAC-BD770394B585}" srcOrd="0" destOrd="0" presId="urn:microsoft.com/office/officeart/2005/8/layout/cycle2"/>
    <dgm:cxn modelId="{E8D511F3-9A2B-4790-B666-82F6F8F3092C}" type="presOf" srcId="{35443D96-6A67-478A-A544-1C8155B5F62C}" destId="{561EA9DD-738C-4E13-ADB0-3CCC3950F092}" srcOrd="1" destOrd="0" presId="urn:microsoft.com/office/officeart/2005/8/layout/cycle2"/>
    <dgm:cxn modelId="{E2FA94F4-28CD-493A-BBEB-27EDB8CC1133}" type="presOf" srcId="{86E08DD8-37F0-43EA-A4C6-F12B07A372C7}" destId="{41C60BCC-727D-4ED3-BAEB-DB60AA9900A9}" srcOrd="1" destOrd="0" presId="urn:microsoft.com/office/officeart/2005/8/layout/cycle2"/>
    <dgm:cxn modelId="{2CA222F6-A129-4C1A-B942-083E48F9796A}" type="presOf" srcId="{D7AD315B-0060-4B2C-BA42-07A72CF0DF62}" destId="{301FE2EF-9FED-451A-9979-7EA2CEC731F6}" srcOrd="1" destOrd="0" presId="urn:microsoft.com/office/officeart/2005/8/layout/cycle2"/>
    <dgm:cxn modelId="{12C38EF6-A2D9-4441-B7C7-2AD0408D165E}" srcId="{F782ACB2-4612-4553-92E3-6A48A4C26154}" destId="{E5184F2B-2C20-4D33-94A8-E6B381F2AA89}" srcOrd="43" destOrd="0" parTransId="{EA072171-E1D3-42D9-90FB-F6BF8A9DC275}" sibTransId="{CA1064A9-8743-41E2-AE44-DEDB5E26EACD}"/>
    <dgm:cxn modelId="{2E4A59F8-4858-4321-B26C-379298664746}" srcId="{F782ACB2-4612-4553-92E3-6A48A4C26154}" destId="{57830796-B9E1-440E-A924-530949252A0A}" srcOrd="9" destOrd="0" parTransId="{2970FDF5-07A3-4B2A-9F1E-E547137C5FF2}" sibTransId="{672359C6-6889-48DE-9B06-BCF13E50CF81}"/>
    <dgm:cxn modelId="{E4EBFFFA-939E-4391-8818-4CA55359F7A5}" type="presOf" srcId="{32DCDF77-CF91-44D2-A631-ECBBA96CD7C1}" destId="{891FE5C2-884F-48D0-BE0D-753E9CA204D3}" srcOrd="0" destOrd="0" presId="urn:microsoft.com/office/officeart/2005/8/layout/cycle2"/>
    <dgm:cxn modelId="{8A3281FD-5FAE-4E2E-AAF4-71C45875DCE6}" type="presOf" srcId="{EAE485E3-A2DC-422A-B964-163E72C7D527}" destId="{6C5B256C-6505-4283-9CD0-6230D6E52DC7}" srcOrd="1" destOrd="0" presId="urn:microsoft.com/office/officeart/2005/8/layout/cycle2"/>
    <dgm:cxn modelId="{26F03CFE-664C-46CE-9EC9-4D9EAEAA23F5}" srcId="{F782ACB2-4612-4553-92E3-6A48A4C26154}" destId="{1BCBAE4C-8C90-4307-A8B1-A7F25B803D11}" srcOrd="11" destOrd="0" parTransId="{BDE3C914-1C3F-4AE1-8A4A-0399F6859853}" sibTransId="{9E68FA1B-32E4-4D3A-BDA9-F245DF7037EF}"/>
    <dgm:cxn modelId="{70DDE551-C48E-4AE7-B036-CEE02E74CE36}" type="presParOf" srcId="{579EF5EA-2842-4ADF-99C3-1421009C0FB3}" destId="{E2BDA289-9E7F-43D2-8E8A-C602380955F6}" srcOrd="0" destOrd="0" presId="urn:microsoft.com/office/officeart/2005/8/layout/cycle2"/>
    <dgm:cxn modelId="{78C611E3-0E1A-4483-9714-012C1CE9A116}" type="presParOf" srcId="{579EF5EA-2842-4ADF-99C3-1421009C0FB3}" destId="{4B717A0F-8771-4A45-B6AA-FD732A724C9E}" srcOrd="1" destOrd="0" presId="urn:microsoft.com/office/officeart/2005/8/layout/cycle2"/>
    <dgm:cxn modelId="{5697816C-68C1-408E-AF5A-C333E2936AF8}" type="presParOf" srcId="{4B717A0F-8771-4A45-B6AA-FD732A724C9E}" destId="{218F701D-8780-41D0-BCC2-CE1F9EE4B4A8}" srcOrd="0" destOrd="0" presId="urn:microsoft.com/office/officeart/2005/8/layout/cycle2"/>
    <dgm:cxn modelId="{F4824ED5-65B3-4378-905F-B6D19B7213DA}" type="presParOf" srcId="{579EF5EA-2842-4ADF-99C3-1421009C0FB3}" destId="{FD731FF4-9760-4231-AA26-446560B181EB}" srcOrd="2" destOrd="0" presId="urn:microsoft.com/office/officeart/2005/8/layout/cycle2"/>
    <dgm:cxn modelId="{E3C3EA02-7653-4086-A1AF-DAA467A7C4EF}" type="presParOf" srcId="{579EF5EA-2842-4ADF-99C3-1421009C0FB3}" destId="{A6A09441-8928-4DD4-965E-ACD6B5489F63}" srcOrd="3" destOrd="0" presId="urn:microsoft.com/office/officeart/2005/8/layout/cycle2"/>
    <dgm:cxn modelId="{79336546-A057-4213-AEBB-D24382A083FF}" type="presParOf" srcId="{A6A09441-8928-4DD4-965E-ACD6B5489F63}" destId="{C46B9099-149F-4D79-B1D7-B378097F05F4}" srcOrd="0" destOrd="0" presId="urn:microsoft.com/office/officeart/2005/8/layout/cycle2"/>
    <dgm:cxn modelId="{9FD87403-F225-43CD-93B2-EFAA7E95CA08}" type="presParOf" srcId="{579EF5EA-2842-4ADF-99C3-1421009C0FB3}" destId="{5A44537F-E502-484A-B54C-161A75387D52}" srcOrd="4" destOrd="0" presId="urn:microsoft.com/office/officeart/2005/8/layout/cycle2"/>
    <dgm:cxn modelId="{92B13CCF-65DF-43B8-822C-88A0FFE51E8A}" type="presParOf" srcId="{579EF5EA-2842-4ADF-99C3-1421009C0FB3}" destId="{BCCD1735-3374-4721-BEF9-11CCD9A2DD48}" srcOrd="5" destOrd="0" presId="urn:microsoft.com/office/officeart/2005/8/layout/cycle2"/>
    <dgm:cxn modelId="{A12E2C7A-C5E2-41E7-B74C-312DEB76BC03}" type="presParOf" srcId="{BCCD1735-3374-4721-BEF9-11CCD9A2DD48}" destId="{5207087E-FC7B-4DE7-941A-D0D7D77D43CA}" srcOrd="0" destOrd="0" presId="urn:microsoft.com/office/officeart/2005/8/layout/cycle2"/>
    <dgm:cxn modelId="{70F2BAEC-E36B-4646-8FF3-B553D0019E48}" type="presParOf" srcId="{579EF5EA-2842-4ADF-99C3-1421009C0FB3}" destId="{B0608ED5-E7DC-4C39-8859-B8C85F521F9C}" srcOrd="6" destOrd="0" presId="urn:microsoft.com/office/officeart/2005/8/layout/cycle2"/>
    <dgm:cxn modelId="{BA141665-AB77-4EB3-895E-33BBA9465640}" type="presParOf" srcId="{579EF5EA-2842-4ADF-99C3-1421009C0FB3}" destId="{E212FFF4-9223-45FB-8A97-08FC78EC227F}" srcOrd="7" destOrd="0" presId="urn:microsoft.com/office/officeart/2005/8/layout/cycle2"/>
    <dgm:cxn modelId="{92956755-A37D-4579-8F0F-8A6EDA178EE0}" type="presParOf" srcId="{E212FFF4-9223-45FB-8A97-08FC78EC227F}" destId="{1FA59E5A-50A4-47E4-96D2-6EF9AAAC1164}" srcOrd="0" destOrd="0" presId="urn:microsoft.com/office/officeart/2005/8/layout/cycle2"/>
    <dgm:cxn modelId="{36C3F98D-88A2-4F62-9664-5A6596CB2662}" type="presParOf" srcId="{579EF5EA-2842-4ADF-99C3-1421009C0FB3}" destId="{3B48658E-4174-41EC-ADC5-04F09B98E8AE}" srcOrd="8" destOrd="0" presId="urn:microsoft.com/office/officeart/2005/8/layout/cycle2"/>
    <dgm:cxn modelId="{D5205FA1-2450-4E4D-8E91-55808362377A}" type="presParOf" srcId="{579EF5EA-2842-4ADF-99C3-1421009C0FB3}" destId="{7E28017C-69F1-4CCF-A6D7-885616A2628E}" srcOrd="9" destOrd="0" presId="urn:microsoft.com/office/officeart/2005/8/layout/cycle2"/>
    <dgm:cxn modelId="{8731A16D-97B3-4F4B-826D-666429765875}" type="presParOf" srcId="{7E28017C-69F1-4CCF-A6D7-885616A2628E}" destId="{DEE6E533-E546-47B9-9D29-1053972B7A59}" srcOrd="0" destOrd="0" presId="urn:microsoft.com/office/officeart/2005/8/layout/cycle2"/>
    <dgm:cxn modelId="{A9828760-DC3A-4C30-BBE4-98B4413AEAD0}" type="presParOf" srcId="{579EF5EA-2842-4ADF-99C3-1421009C0FB3}" destId="{4B6FF1D5-139C-4A9E-BE2A-C9C2976A9B90}" srcOrd="10" destOrd="0" presId="urn:microsoft.com/office/officeart/2005/8/layout/cycle2"/>
    <dgm:cxn modelId="{779F7FC1-901A-4664-9990-1525754C0941}" type="presParOf" srcId="{579EF5EA-2842-4ADF-99C3-1421009C0FB3}" destId="{E231C36B-28CA-4A1A-A65A-7FC8C917C670}" srcOrd="11" destOrd="0" presId="urn:microsoft.com/office/officeart/2005/8/layout/cycle2"/>
    <dgm:cxn modelId="{A73A756E-5D3E-4C45-B3CB-594FC0369575}" type="presParOf" srcId="{E231C36B-28CA-4A1A-A65A-7FC8C917C670}" destId="{0F935747-2475-4B54-A4BD-D00DA4235B83}" srcOrd="0" destOrd="0" presId="urn:microsoft.com/office/officeart/2005/8/layout/cycle2"/>
    <dgm:cxn modelId="{0E83576B-80D1-4D79-A1BC-CFBBBBD46CDB}" type="presParOf" srcId="{579EF5EA-2842-4ADF-99C3-1421009C0FB3}" destId="{5955EC28-6A5B-4854-97FD-56BF004F7A93}" srcOrd="12" destOrd="0" presId="urn:microsoft.com/office/officeart/2005/8/layout/cycle2"/>
    <dgm:cxn modelId="{AF938AA6-2814-4753-BF33-9F50A0523935}" type="presParOf" srcId="{579EF5EA-2842-4ADF-99C3-1421009C0FB3}" destId="{7418C013-9F65-49B4-8AB4-02A8A7E8B2B1}" srcOrd="13" destOrd="0" presId="urn:microsoft.com/office/officeart/2005/8/layout/cycle2"/>
    <dgm:cxn modelId="{66D77874-4F4E-4284-80E5-F295CF28A62F}" type="presParOf" srcId="{7418C013-9F65-49B4-8AB4-02A8A7E8B2B1}" destId="{DCCECA40-1E8E-4612-B823-692DCCBD1EA3}" srcOrd="0" destOrd="0" presId="urn:microsoft.com/office/officeart/2005/8/layout/cycle2"/>
    <dgm:cxn modelId="{11B37E81-BE45-4641-ABCB-06027451A670}" type="presParOf" srcId="{579EF5EA-2842-4ADF-99C3-1421009C0FB3}" destId="{C8C314CB-BC52-4B5D-9A9E-2549904458B0}" srcOrd="14" destOrd="0" presId="urn:microsoft.com/office/officeart/2005/8/layout/cycle2"/>
    <dgm:cxn modelId="{D9AD93D4-C47E-483F-9F96-51C1B9A0DAE4}" type="presParOf" srcId="{579EF5EA-2842-4ADF-99C3-1421009C0FB3}" destId="{8D184F9F-78A9-45D9-9804-0F8032DE26A6}" srcOrd="15" destOrd="0" presId="urn:microsoft.com/office/officeart/2005/8/layout/cycle2"/>
    <dgm:cxn modelId="{1D1AC7F8-F6AA-4DCD-B235-F259F9BF058A}" type="presParOf" srcId="{8D184F9F-78A9-45D9-9804-0F8032DE26A6}" destId="{C8C1E075-9C61-4E77-BBAB-A2307E2F9662}" srcOrd="0" destOrd="0" presId="urn:microsoft.com/office/officeart/2005/8/layout/cycle2"/>
    <dgm:cxn modelId="{53189518-9C00-4139-8116-CD061AEF64EA}" type="presParOf" srcId="{579EF5EA-2842-4ADF-99C3-1421009C0FB3}" destId="{18E08B15-C0D9-4DCD-9841-29CB326A1D96}" srcOrd="16" destOrd="0" presId="urn:microsoft.com/office/officeart/2005/8/layout/cycle2"/>
    <dgm:cxn modelId="{6EE2D2B6-7982-4C7A-B124-87F17B4721D3}" type="presParOf" srcId="{579EF5EA-2842-4ADF-99C3-1421009C0FB3}" destId="{7D136A40-4E7A-4E9A-9C18-C15FEB3E9255}" srcOrd="17" destOrd="0" presId="urn:microsoft.com/office/officeart/2005/8/layout/cycle2"/>
    <dgm:cxn modelId="{FDFC42FF-6D9B-4CA0-9E85-C9BD8ADBCBD1}" type="presParOf" srcId="{7D136A40-4E7A-4E9A-9C18-C15FEB3E9255}" destId="{6C5B256C-6505-4283-9CD0-6230D6E52DC7}" srcOrd="0" destOrd="0" presId="urn:microsoft.com/office/officeart/2005/8/layout/cycle2"/>
    <dgm:cxn modelId="{F627266A-3951-40BB-BD74-4F57038AD655}" type="presParOf" srcId="{579EF5EA-2842-4ADF-99C3-1421009C0FB3}" destId="{09497094-52B8-416E-9902-37FB4C94E7F2}" srcOrd="18" destOrd="0" presId="urn:microsoft.com/office/officeart/2005/8/layout/cycle2"/>
    <dgm:cxn modelId="{A9A6742B-57D8-4F78-86AB-745F77860F42}" type="presParOf" srcId="{579EF5EA-2842-4ADF-99C3-1421009C0FB3}" destId="{260B842C-BA56-4835-9181-EEB1DAD49F6C}" srcOrd="19" destOrd="0" presId="urn:microsoft.com/office/officeart/2005/8/layout/cycle2"/>
    <dgm:cxn modelId="{7D90DCBC-8278-407D-8693-1D9653217457}" type="presParOf" srcId="{260B842C-BA56-4835-9181-EEB1DAD49F6C}" destId="{9195B8AE-7F75-4B45-A773-A3DB3F151B7F}" srcOrd="0" destOrd="0" presId="urn:microsoft.com/office/officeart/2005/8/layout/cycle2"/>
    <dgm:cxn modelId="{A21DAFD0-975C-461C-BB48-48AD4C65BA84}" type="presParOf" srcId="{579EF5EA-2842-4ADF-99C3-1421009C0FB3}" destId="{07EB8474-810E-4E8A-BE93-02F62BBDD45D}" srcOrd="20" destOrd="0" presId="urn:microsoft.com/office/officeart/2005/8/layout/cycle2"/>
    <dgm:cxn modelId="{B40ABA09-AB9C-4A16-AF55-F327D36F6EEC}" type="presParOf" srcId="{579EF5EA-2842-4ADF-99C3-1421009C0FB3}" destId="{ADC3AC42-E194-4C29-8A28-ABEC2168A2B9}" srcOrd="21" destOrd="0" presId="urn:microsoft.com/office/officeart/2005/8/layout/cycle2"/>
    <dgm:cxn modelId="{C95FA4D9-DF7E-4B8B-A3D3-328FC3B2E3FD}" type="presParOf" srcId="{ADC3AC42-E194-4C29-8A28-ABEC2168A2B9}" destId="{FFA97E59-6B24-429C-9B6D-8968FB096363}" srcOrd="0" destOrd="0" presId="urn:microsoft.com/office/officeart/2005/8/layout/cycle2"/>
    <dgm:cxn modelId="{948B6BC5-6571-4B15-B943-F5F223BFABDD}" type="presParOf" srcId="{579EF5EA-2842-4ADF-99C3-1421009C0FB3}" destId="{38A7A843-117D-4A8F-B652-3F637D1BA054}" srcOrd="22" destOrd="0" presId="urn:microsoft.com/office/officeart/2005/8/layout/cycle2"/>
    <dgm:cxn modelId="{33E22C70-7974-46F4-852C-97E578FBA3A0}" type="presParOf" srcId="{579EF5EA-2842-4ADF-99C3-1421009C0FB3}" destId="{24192AE1-AC5A-408F-93E2-35778550FA02}" srcOrd="23" destOrd="0" presId="urn:microsoft.com/office/officeart/2005/8/layout/cycle2"/>
    <dgm:cxn modelId="{96151449-9995-43D7-9C66-0077D26E01EF}" type="presParOf" srcId="{24192AE1-AC5A-408F-93E2-35778550FA02}" destId="{9DB23D75-0980-4D96-93A1-727F2883C95B}" srcOrd="0" destOrd="0" presId="urn:microsoft.com/office/officeart/2005/8/layout/cycle2"/>
    <dgm:cxn modelId="{2981531C-B1D4-458F-9CCE-91D123647D15}" type="presParOf" srcId="{579EF5EA-2842-4ADF-99C3-1421009C0FB3}" destId="{8B74F080-8313-4728-B1E9-D87A06E9E800}" srcOrd="24" destOrd="0" presId="urn:microsoft.com/office/officeart/2005/8/layout/cycle2"/>
    <dgm:cxn modelId="{3CD6015A-DD25-4659-B984-A0DFFC0D2675}" type="presParOf" srcId="{579EF5EA-2842-4ADF-99C3-1421009C0FB3}" destId="{99F13AA2-4621-4753-B0A6-6FC776CD84C9}" srcOrd="25" destOrd="0" presId="urn:microsoft.com/office/officeart/2005/8/layout/cycle2"/>
    <dgm:cxn modelId="{0C8757D9-2619-42EA-A453-DF881735772B}" type="presParOf" srcId="{99F13AA2-4621-4753-B0A6-6FC776CD84C9}" destId="{475F5446-5D8A-42DC-B2B6-79D834AEB429}" srcOrd="0" destOrd="0" presId="urn:microsoft.com/office/officeart/2005/8/layout/cycle2"/>
    <dgm:cxn modelId="{0BC40368-3E53-4E34-A329-46FB18AD83D8}" type="presParOf" srcId="{579EF5EA-2842-4ADF-99C3-1421009C0FB3}" destId="{C238A059-EBCB-4E8A-9C70-350A7112246D}" srcOrd="26" destOrd="0" presId="urn:microsoft.com/office/officeart/2005/8/layout/cycle2"/>
    <dgm:cxn modelId="{A0F42E69-523F-4BE1-A080-9E380C46A470}" type="presParOf" srcId="{579EF5EA-2842-4ADF-99C3-1421009C0FB3}" destId="{212C9A88-24C2-4EF4-87D7-A81CF4BE3FA0}" srcOrd="27" destOrd="0" presId="urn:microsoft.com/office/officeart/2005/8/layout/cycle2"/>
    <dgm:cxn modelId="{09A02833-8101-4FE1-90A5-3E5B852A7528}" type="presParOf" srcId="{212C9A88-24C2-4EF4-87D7-A81CF4BE3FA0}" destId="{6E753D97-6691-46AF-88CF-60F766A84A1F}" srcOrd="0" destOrd="0" presId="urn:microsoft.com/office/officeart/2005/8/layout/cycle2"/>
    <dgm:cxn modelId="{FE985C14-EC3D-4F74-93DC-198DEF40CBD9}" type="presParOf" srcId="{579EF5EA-2842-4ADF-99C3-1421009C0FB3}" destId="{FA3F2989-2837-4DF6-B22E-22C68B74BA10}" srcOrd="28" destOrd="0" presId="urn:microsoft.com/office/officeart/2005/8/layout/cycle2"/>
    <dgm:cxn modelId="{04185863-7FA2-4834-8B2E-0C7D232B0C28}" type="presParOf" srcId="{579EF5EA-2842-4ADF-99C3-1421009C0FB3}" destId="{15716786-4673-40EB-986D-12C422D02B97}" srcOrd="29" destOrd="0" presId="urn:microsoft.com/office/officeart/2005/8/layout/cycle2"/>
    <dgm:cxn modelId="{39B28666-2174-4DB8-99D1-5053DCC8D9A8}" type="presParOf" srcId="{15716786-4673-40EB-986D-12C422D02B97}" destId="{3A6E871C-7643-432C-BA91-2EA3E7F745CE}" srcOrd="0" destOrd="0" presId="urn:microsoft.com/office/officeart/2005/8/layout/cycle2"/>
    <dgm:cxn modelId="{07233BC1-307B-42A8-9331-F6DE9D1E83E7}" type="presParOf" srcId="{579EF5EA-2842-4ADF-99C3-1421009C0FB3}" destId="{E7F9412A-75FE-4263-8476-D8B02CF380F3}" srcOrd="30" destOrd="0" presId="urn:microsoft.com/office/officeart/2005/8/layout/cycle2"/>
    <dgm:cxn modelId="{0CB676F6-6B1F-4C0D-94A2-A593932AF528}" type="presParOf" srcId="{579EF5EA-2842-4ADF-99C3-1421009C0FB3}" destId="{C56F56FD-84C6-4D21-967A-719399DE2081}" srcOrd="31" destOrd="0" presId="urn:microsoft.com/office/officeart/2005/8/layout/cycle2"/>
    <dgm:cxn modelId="{6827C481-5EEA-4D35-A948-22FBFD8E865A}" type="presParOf" srcId="{C56F56FD-84C6-4D21-967A-719399DE2081}" destId="{87FF38F8-EEE0-4803-AB19-2605759EE272}" srcOrd="0" destOrd="0" presId="urn:microsoft.com/office/officeart/2005/8/layout/cycle2"/>
    <dgm:cxn modelId="{5C32D016-5FA6-4D22-9F4A-F92EAB32C909}" type="presParOf" srcId="{579EF5EA-2842-4ADF-99C3-1421009C0FB3}" destId="{430AD93E-9CDA-40BE-8BB8-B35AB1DDED73}" srcOrd="32" destOrd="0" presId="urn:microsoft.com/office/officeart/2005/8/layout/cycle2"/>
    <dgm:cxn modelId="{81B2750B-8066-4C8E-B1C4-CE4B1C219167}" type="presParOf" srcId="{579EF5EA-2842-4ADF-99C3-1421009C0FB3}" destId="{D3BDAC4B-F2DB-44A0-907D-A108463FB1C3}" srcOrd="33" destOrd="0" presId="urn:microsoft.com/office/officeart/2005/8/layout/cycle2"/>
    <dgm:cxn modelId="{11EBAE17-2762-462D-BE75-6F6FD5258C53}" type="presParOf" srcId="{D3BDAC4B-F2DB-44A0-907D-A108463FB1C3}" destId="{5B2F39AC-1722-4B2A-8F41-3B9574CC55A3}" srcOrd="0" destOrd="0" presId="urn:microsoft.com/office/officeart/2005/8/layout/cycle2"/>
    <dgm:cxn modelId="{2BADBC33-3FAD-487D-B4E6-2CC00521433F}" type="presParOf" srcId="{579EF5EA-2842-4ADF-99C3-1421009C0FB3}" destId="{EB66E90A-B112-40E2-B773-B1A59659C6EB}" srcOrd="34" destOrd="0" presId="urn:microsoft.com/office/officeart/2005/8/layout/cycle2"/>
    <dgm:cxn modelId="{F70A64BA-B8CB-4D49-BE35-31C1CED4F0D2}" type="presParOf" srcId="{579EF5EA-2842-4ADF-99C3-1421009C0FB3}" destId="{CBD13A52-164D-4181-A713-C4AFB6DAEA44}" srcOrd="35" destOrd="0" presId="urn:microsoft.com/office/officeart/2005/8/layout/cycle2"/>
    <dgm:cxn modelId="{A7D5088B-C3BE-46B5-A893-67739B037576}" type="presParOf" srcId="{CBD13A52-164D-4181-A713-C4AFB6DAEA44}" destId="{2175C402-001B-40BA-8C7B-63F19533545A}" srcOrd="0" destOrd="0" presId="urn:microsoft.com/office/officeart/2005/8/layout/cycle2"/>
    <dgm:cxn modelId="{A8AEA74F-D1E3-4C44-8BE7-A0D7CD3E82FD}" type="presParOf" srcId="{579EF5EA-2842-4ADF-99C3-1421009C0FB3}" destId="{816E1FA3-2B38-45F9-AB8C-0EEB2788EE42}" srcOrd="36" destOrd="0" presId="urn:microsoft.com/office/officeart/2005/8/layout/cycle2"/>
    <dgm:cxn modelId="{22BF392F-4119-467F-9F5A-F01A02CAB0B6}" type="presParOf" srcId="{579EF5EA-2842-4ADF-99C3-1421009C0FB3}" destId="{3D5573F2-E421-4699-B499-E5F129AA7C1F}" srcOrd="37" destOrd="0" presId="urn:microsoft.com/office/officeart/2005/8/layout/cycle2"/>
    <dgm:cxn modelId="{463EBAFB-EBB7-4DD1-A62A-125D6AC9F053}" type="presParOf" srcId="{3D5573F2-E421-4699-B499-E5F129AA7C1F}" destId="{561EA9DD-738C-4E13-ADB0-3CCC3950F092}" srcOrd="0" destOrd="0" presId="urn:microsoft.com/office/officeart/2005/8/layout/cycle2"/>
    <dgm:cxn modelId="{3E14E881-901C-4DD0-ADCF-AFB5C6F9FEBA}" type="presParOf" srcId="{579EF5EA-2842-4ADF-99C3-1421009C0FB3}" destId="{1791F869-F782-403E-9EEE-8485296AB1DC}" srcOrd="38" destOrd="0" presId="urn:microsoft.com/office/officeart/2005/8/layout/cycle2"/>
    <dgm:cxn modelId="{6DC327C1-AADC-4FA2-9614-181EA6ED8500}" type="presParOf" srcId="{579EF5EA-2842-4ADF-99C3-1421009C0FB3}" destId="{EDD308D6-556F-4E65-A02C-12C45C150755}" srcOrd="39" destOrd="0" presId="urn:microsoft.com/office/officeart/2005/8/layout/cycle2"/>
    <dgm:cxn modelId="{0024AB70-E915-4D10-8E92-01DE85D2611F}" type="presParOf" srcId="{EDD308D6-556F-4E65-A02C-12C45C150755}" destId="{0622AEEF-FEE1-41CF-A694-BB87DF404F74}" srcOrd="0" destOrd="0" presId="urn:microsoft.com/office/officeart/2005/8/layout/cycle2"/>
    <dgm:cxn modelId="{2187FA64-46BC-4417-80D3-B5EEAA92D410}" type="presParOf" srcId="{579EF5EA-2842-4ADF-99C3-1421009C0FB3}" destId="{FB762D63-E97E-4D71-BE53-DE8DBC2C1724}" srcOrd="40" destOrd="0" presId="urn:microsoft.com/office/officeart/2005/8/layout/cycle2"/>
    <dgm:cxn modelId="{CB9685F6-BE2F-4098-AD51-071F38B6BCD2}" type="presParOf" srcId="{579EF5EA-2842-4ADF-99C3-1421009C0FB3}" destId="{EC905E59-477F-4D62-B2EE-61B86BF0663B}" srcOrd="41" destOrd="0" presId="urn:microsoft.com/office/officeart/2005/8/layout/cycle2"/>
    <dgm:cxn modelId="{52736E6B-54DD-4A1D-AAC2-F454784A1DD7}" type="presParOf" srcId="{EC905E59-477F-4D62-B2EE-61B86BF0663B}" destId="{0C7C01B0-8BE9-4115-9C55-5F785CB9F95D}" srcOrd="0" destOrd="0" presId="urn:microsoft.com/office/officeart/2005/8/layout/cycle2"/>
    <dgm:cxn modelId="{69B6FC65-918D-442A-ADF1-C86384FA573B}" type="presParOf" srcId="{579EF5EA-2842-4ADF-99C3-1421009C0FB3}" destId="{96947AF0-965B-4F9B-B692-11B522E20C19}" srcOrd="42" destOrd="0" presId="urn:microsoft.com/office/officeart/2005/8/layout/cycle2"/>
    <dgm:cxn modelId="{D19B4BC2-4C7C-4E34-B6C4-E5A1047F57E9}" type="presParOf" srcId="{579EF5EA-2842-4ADF-99C3-1421009C0FB3}" destId="{C5631367-2D87-4B2B-B2C5-CE6B323DF7FA}" srcOrd="43" destOrd="0" presId="urn:microsoft.com/office/officeart/2005/8/layout/cycle2"/>
    <dgm:cxn modelId="{896B0F64-F1E2-4400-8DE8-7727B1100F5D}" type="presParOf" srcId="{C5631367-2D87-4B2B-B2C5-CE6B323DF7FA}" destId="{5EB0D98E-0F20-43A6-80D5-B3B233B0809C}" srcOrd="0" destOrd="0" presId="urn:microsoft.com/office/officeart/2005/8/layout/cycle2"/>
    <dgm:cxn modelId="{A3582AA5-023A-4FB0-BB86-BF004B87DFE2}" type="presParOf" srcId="{579EF5EA-2842-4ADF-99C3-1421009C0FB3}" destId="{55735BFC-D4F1-4100-BCD7-BD7015A20F24}" srcOrd="44" destOrd="0" presId="urn:microsoft.com/office/officeart/2005/8/layout/cycle2"/>
    <dgm:cxn modelId="{4C376752-5B91-41EC-8CA0-1B2E4615E84E}" type="presParOf" srcId="{579EF5EA-2842-4ADF-99C3-1421009C0FB3}" destId="{DE861B79-D5E8-45CE-B3D7-7B4663C08343}" srcOrd="45" destOrd="0" presId="urn:microsoft.com/office/officeart/2005/8/layout/cycle2"/>
    <dgm:cxn modelId="{0A213A65-6E39-4615-A941-395AB4AD4DEF}" type="presParOf" srcId="{DE861B79-D5E8-45CE-B3D7-7B4663C08343}" destId="{580499F6-BF8C-4CF2-8E19-422B1FEA8F54}" srcOrd="0" destOrd="0" presId="urn:microsoft.com/office/officeart/2005/8/layout/cycle2"/>
    <dgm:cxn modelId="{C870A1C1-6604-4F1B-BFA7-5F53F5BD2D29}" type="presParOf" srcId="{579EF5EA-2842-4ADF-99C3-1421009C0FB3}" destId="{B163F2E1-C224-4C1F-8BF1-B257F8DA90F1}" srcOrd="46" destOrd="0" presId="urn:microsoft.com/office/officeart/2005/8/layout/cycle2"/>
    <dgm:cxn modelId="{3D6A4A7C-7B00-4D45-882F-4E78565F811B}" type="presParOf" srcId="{579EF5EA-2842-4ADF-99C3-1421009C0FB3}" destId="{28C21F8D-7890-436C-ABC3-A76D9C048DC6}" srcOrd="47" destOrd="0" presId="urn:microsoft.com/office/officeart/2005/8/layout/cycle2"/>
    <dgm:cxn modelId="{229EC21B-BEE0-4DAA-AA9A-5BCB441C60E6}" type="presParOf" srcId="{28C21F8D-7890-436C-ABC3-A76D9C048DC6}" destId="{5D40974C-DFE4-484E-A2B9-E3E4D2DEBED9}" srcOrd="0" destOrd="0" presId="urn:microsoft.com/office/officeart/2005/8/layout/cycle2"/>
    <dgm:cxn modelId="{94D7EA07-DCBE-4F14-AC75-EEFD6F538348}" type="presParOf" srcId="{579EF5EA-2842-4ADF-99C3-1421009C0FB3}" destId="{B297DBDA-41C8-403B-A287-2DE0B2B2F734}" srcOrd="48" destOrd="0" presId="urn:microsoft.com/office/officeart/2005/8/layout/cycle2"/>
    <dgm:cxn modelId="{80DE25A5-38E8-4D43-A40E-53BAE00060DF}" type="presParOf" srcId="{579EF5EA-2842-4ADF-99C3-1421009C0FB3}" destId="{6CB910F7-627A-416A-9AE0-0E9818681229}" srcOrd="49" destOrd="0" presId="urn:microsoft.com/office/officeart/2005/8/layout/cycle2"/>
    <dgm:cxn modelId="{EE725D77-8701-4940-9310-C1CE16188967}" type="presParOf" srcId="{6CB910F7-627A-416A-9AE0-0E9818681229}" destId="{DD733C23-EA87-4BF0-821E-87250C1EEDBA}" srcOrd="0" destOrd="0" presId="urn:microsoft.com/office/officeart/2005/8/layout/cycle2"/>
    <dgm:cxn modelId="{8152F841-9877-4EB0-8ACA-3712060F2611}" type="presParOf" srcId="{579EF5EA-2842-4ADF-99C3-1421009C0FB3}" destId="{C99B1DB8-B0AD-4FE5-84DC-CD9571D15F74}" srcOrd="50" destOrd="0" presId="urn:microsoft.com/office/officeart/2005/8/layout/cycle2"/>
    <dgm:cxn modelId="{B09BC4E2-9F92-429F-AD41-CE9A67C6CB09}" type="presParOf" srcId="{579EF5EA-2842-4ADF-99C3-1421009C0FB3}" destId="{2EBD388A-825F-4832-8A74-827A6C7E3368}" srcOrd="51" destOrd="0" presId="urn:microsoft.com/office/officeart/2005/8/layout/cycle2"/>
    <dgm:cxn modelId="{9AD2223A-F460-4FA1-B349-0D79E65676D2}" type="presParOf" srcId="{2EBD388A-825F-4832-8A74-827A6C7E3368}" destId="{2B64C12D-7C38-4E3C-BB67-21E0181FD51F}" srcOrd="0" destOrd="0" presId="urn:microsoft.com/office/officeart/2005/8/layout/cycle2"/>
    <dgm:cxn modelId="{6C47B154-7A66-4861-B40E-8CD53F89ADC6}" type="presParOf" srcId="{579EF5EA-2842-4ADF-99C3-1421009C0FB3}" destId="{54435782-E9E7-4F85-8EE9-B762378628C5}" srcOrd="52" destOrd="0" presId="urn:microsoft.com/office/officeart/2005/8/layout/cycle2"/>
    <dgm:cxn modelId="{A9DB0D0F-DF2A-4AD7-BD87-E24C7D18DF5B}" type="presParOf" srcId="{579EF5EA-2842-4ADF-99C3-1421009C0FB3}" destId="{2EA5A0E0-D734-4B00-A1FA-65E8CB15031C}" srcOrd="53" destOrd="0" presId="urn:microsoft.com/office/officeart/2005/8/layout/cycle2"/>
    <dgm:cxn modelId="{E6FF11B0-57CA-4091-A468-DDC37EF8E89F}" type="presParOf" srcId="{2EA5A0E0-D734-4B00-A1FA-65E8CB15031C}" destId="{3966764B-E5F3-4CFC-A881-5984C06723CB}" srcOrd="0" destOrd="0" presId="urn:microsoft.com/office/officeart/2005/8/layout/cycle2"/>
    <dgm:cxn modelId="{5D38A3B8-2688-4E4E-AF6D-C40BDB7A4455}" type="presParOf" srcId="{579EF5EA-2842-4ADF-99C3-1421009C0FB3}" destId="{CDE86F57-8E75-4885-99A7-4D78278841E9}" srcOrd="54" destOrd="0" presId="urn:microsoft.com/office/officeart/2005/8/layout/cycle2"/>
    <dgm:cxn modelId="{37CFC512-3DE1-47A5-9904-224880BBFA40}" type="presParOf" srcId="{579EF5EA-2842-4ADF-99C3-1421009C0FB3}" destId="{A0769171-C666-4FF2-B3B0-56A5612FFB02}" srcOrd="55" destOrd="0" presId="urn:microsoft.com/office/officeart/2005/8/layout/cycle2"/>
    <dgm:cxn modelId="{D8BE2AC9-91A4-4C90-8709-8487E9E24BFA}" type="presParOf" srcId="{A0769171-C666-4FF2-B3B0-56A5612FFB02}" destId="{7B2C094D-5B84-400D-88A5-467C86404646}" srcOrd="0" destOrd="0" presId="urn:microsoft.com/office/officeart/2005/8/layout/cycle2"/>
    <dgm:cxn modelId="{051E3E4B-260A-4F14-BB89-56B30B780DF0}" type="presParOf" srcId="{579EF5EA-2842-4ADF-99C3-1421009C0FB3}" destId="{9DEC7CBC-8051-4551-94AA-2377EFF8A353}" srcOrd="56" destOrd="0" presId="urn:microsoft.com/office/officeart/2005/8/layout/cycle2"/>
    <dgm:cxn modelId="{4CBD56D6-3CF9-40C4-8B2F-45AD6D4264B8}" type="presParOf" srcId="{579EF5EA-2842-4ADF-99C3-1421009C0FB3}" destId="{83D03F91-A8FE-4A56-A9F0-21F8696B64A1}" srcOrd="57" destOrd="0" presId="urn:microsoft.com/office/officeart/2005/8/layout/cycle2"/>
    <dgm:cxn modelId="{B9A03693-7A1D-4B7E-8C72-E88726584CA6}" type="presParOf" srcId="{83D03F91-A8FE-4A56-A9F0-21F8696B64A1}" destId="{A52815B2-9F64-4E57-9CA8-0D6C5ACB4DE9}" srcOrd="0" destOrd="0" presId="urn:microsoft.com/office/officeart/2005/8/layout/cycle2"/>
    <dgm:cxn modelId="{9A327ED2-D8E8-48D4-A45F-BAC77DEBA326}" type="presParOf" srcId="{579EF5EA-2842-4ADF-99C3-1421009C0FB3}" destId="{D9F7CAE3-C01B-4758-A92D-BE4DEABF1CC9}" srcOrd="58" destOrd="0" presId="urn:microsoft.com/office/officeart/2005/8/layout/cycle2"/>
    <dgm:cxn modelId="{8F08F01F-5416-4A47-9849-B82524D552A3}" type="presParOf" srcId="{579EF5EA-2842-4ADF-99C3-1421009C0FB3}" destId="{6FDF4861-3D9E-4C44-8A76-CB261CA08A3D}" srcOrd="59" destOrd="0" presId="urn:microsoft.com/office/officeart/2005/8/layout/cycle2"/>
    <dgm:cxn modelId="{ACD9DABD-5A26-4CFA-8FA7-02D9CF44D8AB}" type="presParOf" srcId="{6FDF4861-3D9E-4C44-8A76-CB261CA08A3D}" destId="{852FF442-59AB-47FA-976D-352D933D04DA}" srcOrd="0" destOrd="0" presId="urn:microsoft.com/office/officeart/2005/8/layout/cycle2"/>
    <dgm:cxn modelId="{3BC59B1C-02A5-49FF-82F1-0F36E9B13CEE}" type="presParOf" srcId="{579EF5EA-2842-4ADF-99C3-1421009C0FB3}" destId="{6EBA7549-78C0-447A-A63C-4A8563F87F58}" srcOrd="60" destOrd="0" presId="urn:microsoft.com/office/officeart/2005/8/layout/cycle2"/>
    <dgm:cxn modelId="{78858E8E-56A3-4716-BA6C-A6900070CC91}" type="presParOf" srcId="{579EF5EA-2842-4ADF-99C3-1421009C0FB3}" destId="{F7AC09C3-F9FA-4334-9744-58F7A351FD8B}" srcOrd="61" destOrd="0" presId="urn:microsoft.com/office/officeart/2005/8/layout/cycle2"/>
    <dgm:cxn modelId="{0F5E8078-2E11-4419-B262-9B23F42B1688}" type="presParOf" srcId="{F7AC09C3-F9FA-4334-9744-58F7A351FD8B}" destId="{301FE2EF-9FED-451A-9979-7EA2CEC731F6}" srcOrd="0" destOrd="0" presId="urn:microsoft.com/office/officeart/2005/8/layout/cycle2"/>
    <dgm:cxn modelId="{046D40D7-34C1-4412-999D-A4D1FC7C1326}" type="presParOf" srcId="{579EF5EA-2842-4ADF-99C3-1421009C0FB3}" destId="{DB7E8DCC-E9E2-41AE-8FAC-BD770394B585}" srcOrd="62" destOrd="0" presId="urn:microsoft.com/office/officeart/2005/8/layout/cycle2"/>
    <dgm:cxn modelId="{78E7DAE3-68CF-453D-8EB0-DB826348956B}" type="presParOf" srcId="{579EF5EA-2842-4ADF-99C3-1421009C0FB3}" destId="{FC934B90-2FD7-4C78-BC82-6495CAA54F71}" srcOrd="63" destOrd="0" presId="urn:microsoft.com/office/officeart/2005/8/layout/cycle2"/>
    <dgm:cxn modelId="{96343A76-55FD-4DA1-8CC4-77DD1F00C7FC}" type="presParOf" srcId="{FC934B90-2FD7-4C78-BC82-6495CAA54F71}" destId="{F31A80A4-265E-4576-A76C-69F7407682D5}" srcOrd="0" destOrd="0" presId="urn:microsoft.com/office/officeart/2005/8/layout/cycle2"/>
    <dgm:cxn modelId="{33EF720A-0666-405D-A748-D9E380B907AD}" type="presParOf" srcId="{579EF5EA-2842-4ADF-99C3-1421009C0FB3}" destId="{7FBA136C-815F-4FB3-A797-A7F155D00FEA}" srcOrd="64" destOrd="0" presId="urn:microsoft.com/office/officeart/2005/8/layout/cycle2"/>
    <dgm:cxn modelId="{97361D59-C5BD-406B-A652-F127E1D4C10C}" type="presParOf" srcId="{579EF5EA-2842-4ADF-99C3-1421009C0FB3}" destId="{7A5C7786-EEB7-4840-8AB2-E617DD766E4C}" srcOrd="65" destOrd="0" presId="urn:microsoft.com/office/officeart/2005/8/layout/cycle2"/>
    <dgm:cxn modelId="{8AEF750D-B2DE-450F-9CED-4ECD7AE1812E}" type="presParOf" srcId="{7A5C7786-EEB7-4840-8AB2-E617DD766E4C}" destId="{80DBCA40-2BA0-486C-9739-9EB1943722FB}" srcOrd="0" destOrd="0" presId="urn:microsoft.com/office/officeart/2005/8/layout/cycle2"/>
    <dgm:cxn modelId="{0E807DC5-4B0D-4AAD-BB99-19BF36675670}" type="presParOf" srcId="{579EF5EA-2842-4ADF-99C3-1421009C0FB3}" destId="{2B3C09D0-6E4A-4698-ADBA-7CF55040E0C7}" srcOrd="66" destOrd="0" presId="urn:microsoft.com/office/officeart/2005/8/layout/cycle2"/>
    <dgm:cxn modelId="{E4AF1C90-3FE3-4D36-88B3-3C52473F0ACA}" type="presParOf" srcId="{579EF5EA-2842-4ADF-99C3-1421009C0FB3}" destId="{0B3E9032-3902-463F-B436-0798A35C9EC5}" srcOrd="67" destOrd="0" presId="urn:microsoft.com/office/officeart/2005/8/layout/cycle2"/>
    <dgm:cxn modelId="{E909C3A5-46E5-447D-AF0F-420868379DF0}" type="presParOf" srcId="{0B3E9032-3902-463F-B436-0798A35C9EC5}" destId="{41C60BCC-727D-4ED3-BAEB-DB60AA9900A9}" srcOrd="0" destOrd="0" presId="urn:microsoft.com/office/officeart/2005/8/layout/cycle2"/>
    <dgm:cxn modelId="{12A05AD9-97A8-4AA7-B636-1F629BA1BFA4}" type="presParOf" srcId="{579EF5EA-2842-4ADF-99C3-1421009C0FB3}" destId="{C6CA034B-BB5D-4252-9DC3-E07C2CEC1942}" srcOrd="68" destOrd="0" presId="urn:microsoft.com/office/officeart/2005/8/layout/cycle2"/>
    <dgm:cxn modelId="{865D02F3-58B0-4470-A364-7A1329E494B7}" type="presParOf" srcId="{579EF5EA-2842-4ADF-99C3-1421009C0FB3}" destId="{2F327EB4-0D8B-437E-BB14-A326EA173FCC}" srcOrd="69" destOrd="0" presId="urn:microsoft.com/office/officeart/2005/8/layout/cycle2"/>
    <dgm:cxn modelId="{73B313DC-04EC-4524-A884-B6D0965B49D3}" type="presParOf" srcId="{2F327EB4-0D8B-437E-BB14-A326EA173FCC}" destId="{8F52B59F-72EA-4EF4-A000-71393DE3DC97}" srcOrd="0" destOrd="0" presId="urn:microsoft.com/office/officeart/2005/8/layout/cycle2"/>
    <dgm:cxn modelId="{4667D3D9-2743-4893-BF58-643E8E492378}" type="presParOf" srcId="{579EF5EA-2842-4ADF-99C3-1421009C0FB3}" destId="{F6AE7F32-FC05-4DDA-BB7B-30B31779479C}" srcOrd="70" destOrd="0" presId="urn:microsoft.com/office/officeart/2005/8/layout/cycle2"/>
    <dgm:cxn modelId="{8D550BDC-7493-4BBA-98DC-05497603C263}" type="presParOf" srcId="{579EF5EA-2842-4ADF-99C3-1421009C0FB3}" destId="{F42AD80F-3B21-49F3-AF59-01D5F6EE69F1}" srcOrd="71" destOrd="0" presId="urn:microsoft.com/office/officeart/2005/8/layout/cycle2"/>
    <dgm:cxn modelId="{5D390203-678E-49C1-A4E0-AF1250546115}" type="presParOf" srcId="{F42AD80F-3B21-49F3-AF59-01D5F6EE69F1}" destId="{DFB70AE1-87B4-46C7-811D-3E9A3D4D6EC9}" srcOrd="0" destOrd="0" presId="urn:microsoft.com/office/officeart/2005/8/layout/cycle2"/>
    <dgm:cxn modelId="{32D3604F-8DBF-4C54-B272-1635596C958A}" type="presParOf" srcId="{579EF5EA-2842-4ADF-99C3-1421009C0FB3}" destId="{E4F5DE49-5EAA-4300-BD85-3AA32446283C}" srcOrd="72" destOrd="0" presId="urn:microsoft.com/office/officeart/2005/8/layout/cycle2"/>
    <dgm:cxn modelId="{1FADF1C6-004E-4271-91E7-C42062139C5A}" type="presParOf" srcId="{579EF5EA-2842-4ADF-99C3-1421009C0FB3}" destId="{57712E5B-8311-41F2-83BF-40C44B82FD56}" srcOrd="73" destOrd="0" presId="urn:microsoft.com/office/officeart/2005/8/layout/cycle2"/>
    <dgm:cxn modelId="{5539A940-7C70-4AF6-BBC6-832D77C1BAF4}" type="presParOf" srcId="{57712E5B-8311-41F2-83BF-40C44B82FD56}" destId="{2DC22DE9-0245-4601-955D-E63A8C38947B}" srcOrd="0" destOrd="0" presId="urn:microsoft.com/office/officeart/2005/8/layout/cycle2"/>
    <dgm:cxn modelId="{537C0804-DC35-420C-A394-D45C1422E40D}" type="presParOf" srcId="{579EF5EA-2842-4ADF-99C3-1421009C0FB3}" destId="{53824D7C-69E9-40B6-AD94-E66D57E17024}" srcOrd="74" destOrd="0" presId="urn:microsoft.com/office/officeart/2005/8/layout/cycle2"/>
    <dgm:cxn modelId="{D81D5557-1F05-41B2-8259-CB77D07D702C}" type="presParOf" srcId="{579EF5EA-2842-4ADF-99C3-1421009C0FB3}" destId="{4DDD9E11-A1D1-4D9F-87CF-21775FA03FD4}" srcOrd="75" destOrd="0" presId="urn:microsoft.com/office/officeart/2005/8/layout/cycle2"/>
    <dgm:cxn modelId="{583FB6D3-ED73-469B-933E-559445AC92DF}" type="presParOf" srcId="{4DDD9E11-A1D1-4D9F-87CF-21775FA03FD4}" destId="{F7742949-FB63-485F-95AF-5E8D1E6F236A}" srcOrd="0" destOrd="0" presId="urn:microsoft.com/office/officeart/2005/8/layout/cycle2"/>
    <dgm:cxn modelId="{5FAFDE7E-B23B-43BC-9D7D-6008B874EA8B}" type="presParOf" srcId="{579EF5EA-2842-4ADF-99C3-1421009C0FB3}" destId="{22041FD6-89BD-4BF2-9B99-B97F36E2E1FB}" srcOrd="76" destOrd="0" presId="urn:microsoft.com/office/officeart/2005/8/layout/cycle2"/>
    <dgm:cxn modelId="{25EC8741-C1C4-4E27-B0B9-7EA9318C5F99}" type="presParOf" srcId="{579EF5EA-2842-4ADF-99C3-1421009C0FB3}" destId="{B8E405CF-5FB0-4931-A03D-9BF304E6CDDA}" srcOrd="77" destOrd="0" presId="urn:microsoft.com/office/officeart/2005/8/layout/cycle2"/>
    <dgm:cxn modelId="{A62FA484-6FDB-42CF-89FF-B76228668390}" type="presParOf" srcId="{B8E405CF-5FB0-4931-A03D-9BF304E6CDDA}" destId="{0C0A4302-AC90-49E1-80BE-523B58A2D864}" srcOrd="0" destOrd="0" presId="urn:microsoft.com/office/officeart/2005/8/layout/cycle2"/>
    <dgm:cxn modelId="{59A88836-B7C8-4AD1-A245-1997800726DF}" type="presParOf" srcId="{579EF5EA-2842-4ADF-99C3-1421009C0FB3}" destId="{4346925A-37EB-4BB6-B0D1-0007EC3DF63B}" srcOrd="78" destOrd="0" presId="urn:microsoft.com/office/officeart/2005/8/layout/cycle2"/>
    <dgm:cxn modelId="{C58C6986-E04E-4C7D-A1A7-2E02EA946B19}" type="presParOf" srcId="{579EF5EA-2842-4ADF-99C3-1421009C0FB3}" destId="{7A362786-920B-4FB9-A3D5-D0E741B76071}" srcOrd="79" destOrd="0" presId="urn:microsoft.com/office/officeart/2005/8/layout/cycle2"/>
    <dgm:cxn modelId="{DE21870C-41D4-4B3F-8B7E-7221CDF61D75}" type="presParOf" srcId="{7A362786-920B-4FB9-A3D5-D0E741B76071}" destId="{18FB9004-C9DF-4463-A990-CE6AADD19A9A}" srcOrd="0" destOrd="0" presId="urn:microsoft.com/office/officeart/2005/8/layout/cycle2"/>
    <dgm:cxn modelId="{553C01B5-3D98-4744-B7C2-96EE8F9024D7}" type="presParOf" srcId="{579EF5EA-2842-4ADF-99C3-1421009C0FB3}" destId="{ED0F08E4-7CF4-494F-A2E4-60B90674E9D5}" srcOrd="80" destOrd="0" presId="urn:microsoft.com/office/officeart/2005/8/layout/cycle2"/>
    <dgm:cxn modelId="{52B74FF2-DF20-4B31-BEA4-FBA8CDD57A95}" type="presParOf" srcId="{579EF5EA-2842-4ADF-99C3-1421009C0FB3}" destId="{B8AF8AA6-EDE3-46F5-804F-BE18E9CF02E9}" srcOrd="81" destOrd="0" presId="urn:microsoft.com/office/officeart/2005/8/layout/cycle2"/>
    <dgm:cxn modelId="{C8DBB9F8-E6A8-4F78-A05C-DB06FE7BD353}" type="presParOf" srcId="{B8AF8AA6-EDE3-46F5-804F-BE18E9CF02E9}" destId="{2A9D1CAD-CEC7-447D-AE5A-72DA9768C11C}" srcOrd="0" destOrd="0" presId="urn:microsoft.com/office/officeart/2005/8/layout/cycle2"/>
    <dgm:cxn modelId="{53576088-2A70-4C63-AD8E-FDB7D8230BEF}" type="presParOf" srcId="{579EF5EA-2842-4ADF-99C3-1421009C0FB3}" destId="{02E2D030-8BB9-48E2-859D-55F958A2D928}" srcOrd="82" destOrd="0" presId="urn:microsoft.com/office/officeart/2005/8/layout/cycle2"/>
    <dgm:cxn modelId="{E7C0EFD1-908E-45D1-9902-0CEDF7AD5BE7}" type="presParOf" srcId="{579EF5EA-2842-4ADF-99C3-1421009C0FB3}" destId="{8125F9B4-021E-44DC-9D64-8AE485A44537}" srcOrd="83" destOrd="0" presId="urn:microsoft.com/office/officeart/2005/8/layout/cycle2"/>
    <dgm:cxn modelId="{D0F262A1-4193-4CE2-B675-74CB2CFBFA7A}" type="presParOf" srcId="{8125F9B4-021E-44DC-9D64-8AE485A44537}" destId="{5B2B383F-D5E0-430F-AB46-55791D14B3FB}" srcOrd="0" destOrd="0" presId="urn:microsoft.com/office/officeart/2005/8/layout/cycle2"/>
    <dgm:cxn modelId="{715975DF-6C77-4007-AFA3-ABA5F45D9EDE}" type="presParOf" srcId="{579EF5EA-2842-4ADF-99C3-1421009C0FB3}" destId="{A5474CB5-D5DA-4087-B87E-610FB42AF529}" srcOrd="84" destOrd="0" presId="urn:microsoft.com/office/officeart/2005/8/layout/cycle2"/>
    <dgm:cxn modelId="{0AEE67C6-60E0-41DB-B040-EF22C80034B8}" type="presParOf" srcId="{579EF5EA-2842-4ADF-99C3-1421009C0FB3}" destId="{F5E12609-AEA0-4824-8F1E-49B7A8C9D43E}" srcOrd="85" destOrd="0" presId="urn:microsoft.com/office/officeart/2005/8/layout/cycle2"/>
    <dgm:cxn modelId="{C0B8DF2E-E56F-4FE2-A3DA-C3FB36A286FD}" type="presParOf" srcId="{F5E12609-AEA0-4824-8F1E-49B7A8C9D43E}" destId="{1990E259-2037-4D19-B00A-CD6B3D2AE2E1}" srcOrd="0" destOrd="0" presId="urn:microsoft.com/office/officeart/2005/8/layout/cycle2"/>
    <dgm:cxn modelId="{273A69E7-BD0C-406F-A298-2AD9D6D66E5E}" type="presParOf" srcId="{579EF5EA-2842-4ADF-99C3-1421009C0FB3}" destId="{558F7E47-06ED-4041-B16C-6F13A19D4245}" srcOrd="86" destOrd="0" presId="urn:microsoft.com/office/officeart/2005/8/layout/cycle2"/>
    <dgm:cxn modelId="{B77B18C7-FCBE-4699-A6B4-33737374EC85}" type="presParOf" srcId="{579EF5EA-2842-4ADF-99C3-1421009C0FB3}" destId="{1AA99294-2501-42DA-ADDA-813C2A0D167F}" srcOrd="87" destOrd="0" presId="urn:microsoft.com/office/officeart/2005/8/layout/cycle2"/>
    <dgm:cxn modelId="{C6F81246-0665-4EF1-A9AA-2F21D941A830}" type="presParOf" srcId="{1AA99294-2501-42DA-ADDA-813C2A0D167F}" destId="{B311330D-F624-44F0-90C1-566E4D2E20E6}" srcOrd="0" destOrd="0" presId="urn:microsoft.com/office/officeart/2005/8/layout/cycle2"/>
    <dgm:cxn modelId="{70A6F328-90D4-44FC-A1B4-68D776CD0826}" type="presParOf" srcId="{579EF5EA-2842-4ADF-99C3-1421009C0FB3}" destId="{A854D6C3-A9F6-4889-B95E-C4590598BF15}" srcOrd="88" destOrd="0" presId="urn:microsoft.com/office/officeart/2005/8/layout/cycle2"/>
    <dgm:cxn modelId="{251ABCB7-C2EC-4221-98F1-FDA5B7AB9B77}" type="presParOf" srcId="{579EF5EA-2842-4ADF-99C3-1421009C0FB3}" destId="{9BC14663-185B-4A89-97AE-169B3D438678}" srcOrd="89" destOrd="0" presId="urn:microsoft.com/office/officeart/2005/8/layout/cycle2"/>
    <dgm:cxn modelId="{6B133599-3A0F-45C2-B439-3D0A394F8B19}" type="presParOf" srcId="{9BC14663-185B-4A89-97AE-169B3D438678}" destId="{5BF8D29C-B7EB-4E6D-8F09-412E3D4E06C9}" srcOrd="0" destOrd="0" presId="urn:microsoft.com/office/officeart/2005/8/layout/cycle2"/>
    <dgm:cxn modelId="{80957C06-3EFF-421E-9A31-317CC5EA8A60}" type="presParOf" srcId="{579EF5EA-2842-4ADF-99C3-1421009C0FB3}" destId="{891FE5C2-884F-48D0-BE0D-753E9CA204D3}" srcOrd="90" destOrd="0" presId="urn:microsoft.com/office/officeart/2005/8/layout/cycle2"/>
    <dgm:cxn modelId="{BF4507A2-EE1F-43F4-96C6-3F7367FDC81A}" type="presParOf" srcId="{579EF5EA-2842-4ADF-99C3-1421009C0FB3}" destId="{BDE13CD6-B50F-44ED-BD83-729ED5971995}" srcOrd="91" destOrd="0" presId="urn:microsoft.com/office/officeart/2005/8/layout/cycle2"/>
    <dgm:cxn modelId="{D49D2536-092F-4A5E-862B-DC3BAEE1AA70}" type="presParOf" srcId="{BDE13CD6-B50F-44ED-BD83-729ED5971995}" destId="{4EAD0336-A742-42BA-B616-A9F9B8CECAB9}" srcOrd="0" destOrd="0" presId="urn:microsoft.com/office/officeart/2005/8/layout/cycle2"/>
  </dgm:cxnLst>
  <dgm:bg>
    <a:noFill/>
  </dgm:bg>
  <dgm:whole>
    <a:ln>
      <a:noFill/>
    </a:ln>
  </dgm:whole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3.xml><?xml version="1.0" encoding="utf-8"?>
<dgm:dataModel xmlns:dgm="http://schemas.openxmlformats.org/drawingml/2006/diagram" xmlns:a="http://schemas.openxmlformats.org/drawingml/2006/main">
  <dgm:ptLst>
    <dgm:pt modelId="{F782ACB2-4612-4553-92E3-6A48A4C26154}" type="doc">
      <dgm:prSet loTypeId="urn:microsoft.com/office/officeart/2005/8/layout/cycle2" loCatId="cycle" qsTypeId="urn:microsoft.com/office/officeart/2005/8/quickstyle/simple1" qsCatId="simple" csTypeId="urn:microsoft.com/office/officeart/2005/8/colors/accent0_3" csCatId="mainScheme" phldr="1"/>
      <dgm:spPr/>
      <dgm:t>
        <a:bodyPr/>
        <a:lstStyle/>
        <a:p>
          <a:endParaRPr lang="en-US"/>
        </a:p>
      </dgm:t>
    </dgm:pt>
    <dgm:pt modelId="{9A1F1B22-1A75-4833-B4FC-5FEA5518B765}">
      <dgm:prSet/>
      <dgm:spPr/>
      <dgm:t>
        <a:bodyPr/>
        <a:lstStyle/>
        <a:p>
          <a:endParaRPr lang="en-US" dirty="0"/>
        </a:p>
      </dgm:t>
    </dgm:pt>
    <dgm:pt modelId="{C224EADF-C870-40FB-9644-9EC71AA9F6DE}" type="parTrans" cxnId="{3A83C7EB-E108-4DFE-B9C2-A1FAE1B909F2}">
      <dgm:prSet/>
      <dgm:spPr/>
      <dgm:t>
        <a:bodyPr/>
        <a:lstStyle/>
        <a:p>
          <a:endParaRPr lang="en-US"/>
        </a:p>
      </dgm:t>
    </dgm:pt>
    <dgm:pt modelId="{32453084-7F49-49B4-89FA-E306CC4C9552}" type="sibTrans" cxnId="{3A83C7EB-E108-4DFE-B9C2-A1FAE1B909F2}">
      <dgm:prSet/>
      <dgm:spPr/>
      <dgm:t>
        <a:bodyPr/>
        <a:lstStyle/>
        <a:p>
          <a:endParaRPr lang="en-US" dirty="0"/>
        </a:p>
      </dgm:t>
    </dgm:pt>
    <dgm:pt modelId="{9C07C544-A240-4FE5-8E59-C412CDCC06A5}">
      <dgm:prSet/>
      <dgm:spPr/>
      <dgm:t>
        <a:bodyPr/>
        <a:lstStyle/>
        <a:p>
          <a:endParaRPr lang="en-US" dirty="0"/>
        </a:p>
      </dgm:t>
    </dgm:pt>
    <dgm:pt modelId="{01829E43-87FB-46D3-89AF-1246AED576BA}" type="parTrans" cxnId="{07E62CBF-11EB-4EBF-87EA-DFBE347DAD9D}">
      <dgm:prSet/>
      <dgm:spPr/>
      <dgm:t>
        <a:bodyPr/>
        <a:lstStyle/>
        <a:p>
          <a:endParaRPr lang="en-US"/>
        </a:p>
      </dgm:t>
    </dgm:pt>
    <dgm:pt modelId="{DA7FF8DD-13B0-4AAC-B0D2-E9BC2FABA4D6}" type="sibTrans" cxnId="{07E62CBF-11EB-4EBF-87EA-DFBE347DAD9D}">
      <dgm:prSet/>
      <dgm:spPr/>
      <dgm:t>
        <a:bodyPr/>
        <a:lstStyle/>
        <a:p>
          <a:endParaRPr lang="en-US" dirty="0"/>
        </a:p>
      </dgm:t>
    </dgm:pt>
    <dgm:pt modelId="{5D2C154A-692A-44E2-A041-B9F19C43FEF2}">
      <dgm:prSet/>
      <dgm:spPr/>
      <dgm:t>
        <a:bodyPr/>
        <a:lstStyle/>
        <a:p>
          <a:endParaRPr lang="en-US" dirty="0"/>
        </a:p>
      </dgm:t>
    </dgm:pt>
    <dgm:pt modelId="{794CA92E-A13F-4F43-B270-B021D0F5EB93}" type="parTrans" cxnId="{8A122CCE-2659-425F-A9CA-F55CBE733EE2}">
      <dgm:prSet/>
      <dgm:spPr/>
      <dgm:t>
        <a:bodyPr/>
        <a:lstStyle/>
        <a:p>
          <a:endParaRPr lang="en-US"/>
        </a:p>
      </dgm:t>
    </dgm:pt>
    <dgm:pt modelId="{1A0C354F-E76C-464E-99A7-D2B04C140783}" type="sibTrans" cxnId="{8A122CCE-2659-425F-A9CA-F55CBE733EE2}">
      <dgm:prSet/>
      <dgm:spPr/>
      <dgm:t>
        <a:bodyPr/>
        <a:lstStyle/>
        <a:p>
          <a:endParaRPr lang="en-US" dirty="0"/>
        </a:p>
      </dgm:t>
    </dgm:pt>
    <dgm:pt modelId="{536B3E92-95AA-4297-BDB8-F29269D6299E}">
      <dgm:prSet/>
      <dgm:spPr/>
      <dgm:t>
        <a:bodyPr/>
        <a:lstStyle/>
        <a:p>
          <a:endParaRPr lang="en-US" dirty="0"/>
        </a:p>
      </dgm:t>
    </dgm:pt>
    <dgm:pt modelId="{68DF5CBE-997D-4F4F-8466-9AD1DDE77085}" type="parTrans" cxnId="{212C0F3D-6259-47F4-8189-A6E55DD0B5D3}">
      <dgm:prSet/>
      <dgm:spPr/>
      <dgm:t>
        <a:bodyPr/>
        <a:lstStyle/>
        <a:p>
          <a:endParaRPr lang="en-US"/>
        </a:p>
      </dgm:t>
    </dgm:pt>
    <dgm:pt modelId="{8AE02D32-89F4-4BA1-BFB8-062B90AF7C26}" type="sibTrans" cxnId="{212C0F3D-6259-47F4-8189-A6E55DD0B5D3}">
      <dgm:prSet/>
      <dgm:spPr/>
      <dgm:t>
        <a:bodyPr/>
        <a:lstStyle/>
        <a:p>
          <a:endParaRPr lang="en-US" dirty="0"/>
        </a:p>
      </dgm:t>
    </dgm:pt>
    <dgm:pt modelId="{9767C2C5-7A9B-4BF9-AEDC-08BB61E68CEC}">
      <dgm:prSet/>
      <dgm:spPr/>
      <dgm:t>
        <a:bodyPr/>
        <a:lstStyle/>
        <a:p>
          <a:endParaRPr lang="en-US" dirty="0"/>
        </a:p>
      </dgm:t>
    </dgm:pt>
    <dgm:pt modelId="{94D864BB-0337-46E0-936D-BDFF24969167}" type="parTrans" cxnId="{7A77BED8-0E1D-45F6-9865-5715EF6FB1BA}">
      <dgm:prSet/>
      <dgm:spPr/>
      <dgm:t>
        <a:bodyPr/>
        <a:lstStyle/>
        <a:p>
          <a:endParaRPr lang="en-US"/>
        </a:p>
      </dgm:t>
    </dgm:pt>
    <dgm:pt modelId="{5DE56BE3-5DC5-48D1-BB0A-6EB62A83E2E3}" type="sibTrans" cxnId="{7A77BED8-0E1D-45F6-9865-5715EF6FB1BA}">
      <dgm:prSet/>
      <dgm:spPr/>
      <dgm:t>
        <a:bodyPr/>
        <a:lstStyle/>
        <a:p>
          <a:endParaRPr lang="en-US" dirty="0"/>
        </a:p>
      </dgm:t>
    </dgm:pt>
    <dgm:pt modelId="{29610E26-1393-448B-8FD6-78061450B16B}">
      <dgm:prSet/>
      <dgm:spPr/>
      <dgm:t>
        <a:bodyPr/>
        <a:lstStyle/>
        <a:p>
          <a:endParaRPr lang="en-US" dirty="0"/>
        </a:p>
      </dgm:t>
    </dgm:pt>
    <dgm:pt modelId="{5D194221-4572-481E-A145-411B7D2E5848}" type="parTrans" cxnId="{54FED98F-AB5E-4BEF-A86E-239C32A65418}">
      <dgm:prSet/>
      <dgm:spPr/>
      <dgm:t>
        <a:bodyPr/>
        <a:lstStyle/>
        <a:p>
          <a:endParaRPr lang="en-US"/>
        </a:p>
      </dgm:t>
    </dgm:pt>
    <dgm:pt modelId="{4E475F1B-56A2-420F-8D83-9A7AC5B9161D}" type="sibTrans" cxnId="{54FED98F-AB5E-4BEF-A86E-239C32A65418}">
      <dgm:prSet/>
      <dgm:spPr/>
      <dgm:t>
        <a:bodyPr/>
        <a:lstStyle/>
        <a:p>
          <a:endParaRPr lang="en-US" dirty="0"/>
        </a:p>
      </dgm:t>
    </dgm:pt>
    <dgm:pt modelId="{59F5D80D-D394-4DA8-B1EE-BFD2C35E8698}">
      <dgm:prSet/>
      <dgm:spPr/>
      <dgm:t>
        <a:bodyPr/>
        <a:lstStyle/>
        <a:p>
          <a:endParaRPr lang="en-US" dirty="0"/>
        </a:p>
      </dgm:t>
    </dgm:pt>
    <dgm:pt modelId="{F6DF53FE-CC41-4648-B644-9A13CD613414}" type="parTrans" cxnId="{EAADA3BC-EBE2-42C8-B9E0-3C38057A0A11}">
      <dgm:prSet/>
      <dgm:spPr/>
      <dgm:t>
        <a:bodyPr/>
        <a:lstStyle/>
        <a:p>
          <a:endParaRPr lang="en-US"/>
        </a:p>
      </dgm:t>
    </dgm:pt>
    <dgm:pt modelId="{A4FDAD97-0EA5-45C9-8762-1408CDFC1A27}" type="sibTrans" cxnId="{EAADA3BC-EBE2-42C8-B9E0-3C38057A0A11}">
      <dgm:prSet/>
      <dgm:spPr/>
      <dgm:t>
        <a:bodyPr/>
        <a:lstStyle/>
        <a:p>
          <a:endParaRPr lang="en-US" dirty="0"/>
        </a:p>
      </dgm:t>
    </dgm:pt>
    <dgm:pt modelId="{1BD29E34-8916-45A9-80A6-58C4AB44DFF5}">
      <dgm:prSet/>
      <dgm:spPr/>
      <dgm:t>
        <a:bodyPr/>
        <a:lstStyle/>
        <a:p>
          <a:endParaRPr lang="en-US" dirty="0"/>
        </a:p>
      </dgm:t>
    </dgm:pt>
    <dgm:pt modelId="{6A5BBF7B-F8A7-4654-83BB-1778F868C663}" type="parTrans" cxnId="{1B3F2CA2-7825-4CFD-9A64-DB308FB32A27}">
      <dgm:prSet/>
      <dgm:spPr/>
      <dgm:t>
        <a:bodyPr/>
        <a:lstStyle/>
        <a:p>
          <a:endParaRPr lang="en-US"/>
        </a:p>
      </dgm:t>
    </dgm:pt>
    <dgm:pt modelId="{25DF600C-192F-49B2-930A-B89C27D1471E}" type="sibTrans" cxnId="{1B3F2CA2-7825-4CFD-9A64-DB308FB32A27}">
      <dgm:prSet/>
      <dgm:spPr/>
      <dgm:t>
        <a:bodyPr/>
        <a:lstStyle/>
        <a:p>
          <a:endParaRPr lang="en-US" dirty="0"/>
        </a:p>
      </dgm:t>
    </dgm:pt>
    <dgm:pt modelId="{BCD4B6D1-2E17-4359-A953-212A9B519E85}">
      <dgm:prSet/>
      <dgm:spPr/>
      <dgm:t>
        <a:bodyPr/>
        <a:lstStyle/>
        <a:p>
          <a:endParaRPr lang="en-US" dirty="0"/>
        </a:p>
      </dgm:t>
    </dgm:pt>
    <dgm:pt modelId="{A72804B9-8062-4016-90E8-F9C7DC654C15}" type="parTrans" cxnId="{A45FA6CA-BF67-4968-BA2C-A3E181681DEA}">
      <dgm:prSet/>
      <dgm:spPr/>
      <dgm:t>
        <a:bodyPr/>
        <a:lstStyle/>
        <a:p>
          <a:endParaRPr lang="en-US"/>
        </a:p>
      </dgm:t>
    </dgm:pt>
    <dgm:pt modelId="{EAE485E3-A2DC-422A-B964-163E72C7D527}" type="sibTrans" cxnId="{A45FA6CA-BF67-4968-BA2C-A3E181681DEA}">
      <dgm:prSet/>
      <dgm:spPr/>
      <dgm:t>
        <a:bodyPr/>
        <a:lstStyle/>
        <a:p>
          <a:endParaRPr lang="en-US" dirty="0"/>
        </a:p>
      </dgm:t>
    </dgm:pt>
    <dgm:pt modelId="{57830796-B9E1-440E-A924-530949252A0A}">
      <dgm:prSet/>
      <dgm:spPr/>
      <dgm:t>
        <a:bodyPr/>
        <a:lstStyle/>
        <a:p>
          <a:endParaRPr lang="en-US" dirty="0"/>
        </a:p>
      </dgm:t>
    </dgm:pt>
    <dgm:pt modelId="{2970FDF5-07A3-4B2A-9F1E-E547137C5FF2}" type="parTrans" cxnId="{2E4A59F8-4858-4321-B26C-379298664746}">
      <dgm:prSet/>
      <dgm:spPr/>
      <dgm:t>
        <a:bodyPr/>
        <a:lstStyle/>
        <a:p>
          <a:endParaRPr lang="en-US"/>
        </a:p>
      </dgm:t>
    </dgm:pt>
    <dgm:pt modelId="{672359C6-6889-48DE-9B06-BCF13E50CF81}" type="sibTrans" cxnId="{2E4A59F8-4858-4321-B26C-379298664746}">
      <dgm:prSet/>
      <dgm:spPr/>
      <dgm:t>
        <a:bodyPr/>
        <a:lstStyle/>
        <a:p>
          <a:endParaRPr lang="en-US" dirty="0"/>
        </a:p>
      </dgm:t>
    </dgm:pt>
    <dgm:pt modelId="{9EC183D0-3CE1-4A18-882B-49A4F305FE23}">
      <dgm:prSet/>
      <dgm:spPr/>
      <dgm:t>
        <a:bodyPr/>
        <a:lstStyle/>
        <a:p>
          <a:endParaRPr lang="en-US" dirty="0"/>
        </a:p>
      </dgm:t>
    </dgm:pt>
    <dgm:pt modelId="{5529E8D0-F515-48AC-A324-5AF9603FF192}" type="parTrans" cxnId="{ECDEF66B-4DF3-4577-9794-0F5C1452E329}">
      <dgm:prSet/>
      <dgm:spPr/>
      <dgm:t>
        <a:bodyPr/>
        <a:lstStyle/>
        <a:p>
          <a:endParaRPr lang="en-US"/>
        </a:p>
      </dgm:t>
    </dgm:pt>
    <dgm:pt modelId="{FC636A7A-CAD8-4393-9B2E-188CE112CD10}" type="sibTrans" cxnId="{ECDEF66B-4DF3-4577-9794-0F5C1452E329}">
      <dgm:prSet/>
      <dgm:spPr/>
      <dgm:t>
        <a:bodyPr/>
        <a:lstStyle/>
        <a:p>
          <a:endParaRPr lang="en-US" dirty="0"/>
        </a:p>
      </dgm:t>
    </dgm:pt>
    <dgm:pt modelId="{1BCBAE4C-8C90-4307-A8B1-A7F25B803D11}">
      <dgm:prSet/>
      <dgm:spPr/>
      <dgm:t>
        <a:bodyPr/>
        <a:lstStyle/>
        <a:p>
          <a:endParaRPr lang="en-US" dirty="0"/>
        </a:p>
      </dgm:t>
    </dgm:pt>
    <dgm:pt modelId="{BDE3C914-1C3F-4AE1-8A4A-0399F6859853}" type="parTrans" cxnId="{26F03CFE-664C-46CE-9EC9-4D9EAEAA23F5}">
      <dgm:prSet/>
      <dgm:spPr/>
      <dgm:t>
        <a:bodyPr/>
        <a:lstStyle/>
        <a:p>
          <a:endParaRPr lang="en-US"/>
        </a:p>
      </dgm:t>
    </dgm:pt>
    <dgm:pt modelId="{9E68FA1B-32E4-4D3A-BDA9-F245DF7037EF}" type="sibTrans" cxnId="{26F03CFE-664C-46CE-9EC9-4D9EAEAA23F5}">
      <dgm:prSet/>
      <dgm:spPr/>
      <dgm:t>
        <a:bodyPr/>
        <a:lstStyle/>
        <a:p>
          <a:endParaRPr lang="en-US" dirty="0"/>
        </a:p>
      </dgm:t>
    </dgm:pt>
    <dgm:pt modelId="{05F9165C-A234-4634-B1A7-DCB7BA68D40C}">
      <dgm:prSet/>
      <dgm:spPr/>
      <dgm:t>
        <a:bodyPr/>
        <a:lstStyle/>
        <a:p>
          <a:endParaRPr lang="en-US" dirty="0"/>
        </a:p>
      </dgm:t>
    </dgm:pt>
    <dgm:pt modelId="{26966DA9-DC8C-4538-894C-0F8A7AD6A4D2}" type="parTrans" cxnId="{03727586-C177-4F9F-A8F5-7DEE69ED0297}">
      <dgm:prSet/>
      <dgm:spPr/>
      <dgm:t>
        <a:bodyPr/>
        <a:lstStyle/>
        <a:p>
          <a:endParaRPr lang="en-US"/>
        </a:p>
      </dgm:t>
    </dgm:pt>
    <dgm:pt modelId="{68C3C81B-18E8-41C4-BFC6-2C443E6EE655}" type="sibTrans" cxnId="{03727586-C177-4F9F-A8F5-7DEE69ED0297}">
      <dgm:prSet/>
      <dgm:spPr/>
      <dgm:t>
        <a:bodyPr/>
        <a:lstStyle/>
        <a:p>
          <a:endParaRPr lang="en-US" dirty="0"/>
        </a:p>
      </dgm:t>
    </dgm:pt>
    <dgm:pt modelId="{8F63D31F-83CD-4DB9-A0F4-0D259C5817DB}">
      <dgm:prSet/>
      <dgm:spPr/>
      <dgm:t>
        <a:bodyPr/>
        <a:lstStyle/>
        <a:p>
          <a:endParaRPr lang="en-US" dirty="0"/>
        </a:p>
      </dgm:t>
    </dgm:pt>
    <dgm:pt modelId="{62CF8A98-F58E-4911-89F5-912F4D8957CE}" type="parTrans" cxnId="{2B1FD8DA-568C-4E3E-8F87-09C87623F6FC}">
      <dgm:prSet/>
      <dgm:spPr/>
      <dgm:t>
        <a:bodyPr/>
        <a:lstStyle/>
        <a:p>
          <a:endParaRPr lang="en-US"/>
        </a:p>
      </dgm:t>
    </dgm:pt>
    <dgm:pt modelId="{A4F909E9-C1CF-4770-B928-FEF6E41B5333}" type="sibTrans" cxnId="{2B1FD8DA-568C-4E3E-8F87-09C87623F6FC}">
      <dgm:prSet/>
      <dgm:spPr/>
      <dgm:t>
        <a:bodyPr/>
        <a:lstStyle/>
        <a:p>
          <a:endParaRPr lang="en-US" dirty="0"/>
        </a:p>
      </dgm:t>
    </dgm:pt>
    <dgm:pt modelId="{F001FD18-B1D7-4F34-A7E1-10B3A14FEF0D}">
      <dgm:prSet/>
      <dgm:spPr/>
      <dgm:t>
        <a:bodyPr/>
        <a:lstStyle/>
        <a:p>
          <a:endParaRPr lang="en-US" dirty="0"/>
        </a:p>
      </dgm:t>
    </dgm:pt>
    <dgm:pt modelId="{47531BBA-A066-410C-90C4-75A7B3CF6C37}" type="parTrans" cxnId="{5F759883-6CAF-4793-892D-90FF307B7F39}">
      <dgm:prSet/>
      <dgm:spPr/>
      <dgm:t>
        <a:bodyPr/>
        <a:lstStyle/>
        <a:p>
          <a:endParaRPr lang="en-US"/>
        </a:p>
      </dgm:t>
    </dgm:pt>
    <dgm:pt modelId="{59F6F98C-7F28-44B6-AA26-C56ABFEA206B}" type="sibTrans" cxnId="{5F759883-6CAF-4793-892D-90FF307B7F39}">
      <dgm:prSet/>
      <dgm:spPr/>
      <dgm:t>
        <a:bodyPr/>
        <a:lstStyle/>
        <a:p>
          <a:endParaRPr lang="en-US" dirty="0"/>
        </a:p>
      </dgm:t>
    </dgm:pt>
    <dgm:pt modelId="{5F8AB2A9-0DCE-42A5-8039-31C151CDBC91}">
      <dgm:prSet/>
      <dgm:spPr/>
      <dgm:t>
        <a:bodyPr/>
        <a:lstStyle/>
        <a:p>
          <a:endParaRPr lang="en-US" dirty="0"/>
        </a:p>
      </dgm:t>
    </dgm:pt>
    <dgm:pt modelId="{AEE23759-AB27-4CCC-A9A6-CE4F64F73EE5}" type="parTrans" cxnId="{9ADC0165-9F81-4E1B-BCF9-F6EA5C631353}">
      <dgm:prSet/>
      <dgm:spPr/>
      <dgm:t>
        <a:bodyPr/>
        <a:lstStyle/>
        <a:p>
          <a:endParaRPr lang="en-US"/>
        </a:p>
      </dgm:t>
    </dgm:pt>
    <dgm:pt modelId="{64CB26BA-1509-422C-B1F7-93A921D3337E}" type="sibTrans" cxnId="{9ADC0165-9F81-4E1B-BCF9-F6EA5C631353}">
      <dgm:prSet/>
      <dgm:spPr/>
      <dgm:t>
        <a:bodyPr/>
        <a:lstStyle/>
        <a:p>
          <a:endParaRPr lang="en-US" dirty="0"/>
        </a:p>
      </dgm:t>
    </dgm:pt>
    <dgm:pt modelId="{7D49664A-84DE-42F7-9866-9BFD9F3DDC7A}">
      <dgm:prSet/>
      <dgm:spPr/>
      <dgm:t>
        <a:bodyPr/>
        <a:lstStyle/>
        <a:p>
          <a:endParaRPr lang="en-US" dirty="0"/>
        </a:p>
      </dgm:t>
    </dgm:pt>
    <dgm:pt modelId="{9C7FF349-70A2-4DFC-91A5-86A739E0760D}" type="parTrans" cxnId="{64D25225-7D7B-47A3-8597-E3D40B515F30}">
      <dgm:prSet/>
      <dgm:spPr/>
      <dgm:t>
        <a:bodyPr/>
        <a:lstStyle/>
        <a:p>
          <a:endParaRPr lang="en-US"/>
        </a:p>
      </dgm:t>
    </dgm:pt>
    <dgm:pt modelId="{BAC2B8D5-2C5B-4AE8-BBDD-D8E76DCD8C2E}" type="sibTrans" cxnId="{64D25225-7D7B-47A3-8597-E3D40B515F30}">
      <dgm:prSet/>
      <dgm:spPr/>
      <dgm:t>
        <a:bodyPr/>
        <a:lstStyle/>
        <a:p>
          <a:endParaRPr lang="en-US" dirty="0"/>
        </a:p>
      </dgm:t>
    </dgm:pt>
    <dgm:pt modelId="{AAACDA48-029D-447D-9AE8-BF1CB90887F8}">
      <dgm:prSet/>
      <dgm:spPr/>
      <dgm:t>
        <a:bodyPr/>
        <a:lstStyle/>
        <a:p>
          <a:endParaRPr lang="en-US" dirty="0"/>
        </a:p>
      </dgm:t>
    </dgm:pt>
    <dgm:pt modelId="{C5422A07-4233-4B7D-A876-C74DE877A7F9}" type="parTrans" cxnId="{F718ABBA-7C65-4F86-BEA7-DAD4C5EC588D}">
      <dgm:prSet/>
      <dgm:spPr/>
      <dgm:t>
        <a:bodyPr/>
        <a:lstStyle/>
        <a:p>
          <a:endParaRPr lang="en-US"/>
        </a:p>
      </dgm:t>
    </dgm:pt>
    <dgm:pt modelId="{35443D96-6A67-478A-A544-1C8155B5F62C}" type="sibTrans" cxnId="{F718ABBA-7C65-4F86-BEA7-DAD4C5EC588D}">
      <dgm:prSet/>
      <dgm:spPr/>
      <dgm:t>
        <a:bodyPr/>
        <a:lstStyle/>
        <a:p>
          <a:endParaRPr lang="en-US" dirty="0"/>
        </a:p>
      </dgm:t>
    </dgm:pt>
    <dgm:pt modelId="{C123F58B-2F00-4731-8318-EA8BAA60A69D}">
      <dgm:prSet/>
      <dgm:spPr/>
      <dgm:t>
        <a:bodyPr/>
        <a:lstStyle/>
        <a:p>
          <a:endParaRPr lang="en-US" dirty="0"/>
        </a:p>
      </dgm:t>
    </dgm:pt>
    <dgm:pt modelId="{ADD49D0A-F77A-4924-B2AC-3D10130090D6}" type="parTrans" cxnId="{79D0C8B5-7F77-4990-BC7D-E4DF8A30F093}">
      <dgm:prSet/>
      <dgm:spPr/>
      <dgm:t>
        <a:bodyPr/>
        <a:lstStyle/>
        <a:p>
          <a:endParaRPr lang="en-US"/>
        </a:p>
      </dgm:t>
    </dgm:pt>
    <dgm:pt modelId="{CA72D8A3-9D41-4F98-98F7-F56B1CBA674F}" type="sibTrans" cxnId="{79D0C8B5-7F77-4990-BC7D-E4DF8A30F093}">
      <dgm:prSet/>
      <dgm:spPr/>
      <dgm:t>
        <a:bodyPr/>
        <a:lstStyle/>
        <a:p>
          <a:endParaRPr lang="en-US" dirty="0"/>
        </a:p>
      </dgm:t>
    </dgm:pt>
    <dgm:pt modelId="{312A5487-8CD4-49FA-9CB2-6003233688EF}">
      <dgm:prSet/>
      <dgm:spPr/>
      <dgm:t>
        <a:bodyPr/>
        <a:lstStyle/>
        <a:p>
          <a:endParaRPr lang="en-US" dirty="0"/>
        </a:p>
      </dgm:t>
    </dgm:pt>
    <dgm:pt modelId="{6F986C7B-EB5E-4FA9-9F02-54203E6A38B2}" type="parTrans" cxnId="{33634B83-5D42-4E23-A534-1FD77063C5A8}">
      <dgm:prSet/>
      <dgm:spPr/>
      <dgm:t>
        <a:bodyPr/>
        <a:lstStyle/>
        <a:p>
          <a:endParaRPr lang="en-US"/>
        </a:p>
      </dgm:t>
    </dgm:pt>
    <dgm:pt modelId="{A241EA7C-0AE6-49DA-868A-F7E41DB8331E}" type="sibTrans" cxnId="{33634B83-5D42-4E23-A534-1FD77063C5A8}">
      <dgm:prSet/>
      <dgm:spPr/>
      <dgm:t>
        <a:bodyPr/>
        <a:lstStyle/>
        <a:p>
          <a:endParaRPr lang="en-US" dirty="0"/>
        </a:p>
      </dgm:t>
    </dgm:pt>
    <dgm:pt modelId="{1597604F-E09E-4305-A881-A6C94B72922F}">
      <dgm:prSet/>
      <dgm:spPr/>
      <dgm:t>
        <a:bodyPr/>
        <a:lstStyle/>
        <a:p>
          <a:endParaRPr lang="en-US" dirty="0"/>
        </a:p>
      </dgm:t>
    </dgm:pt>
    <dgm:pt modelId="{1C93F3EA-CA5B-4D9C-9828-8A8F702AE266}" type="parTrans" cxnId="{BE9314B0-2D93-4BAE-90C0-5B23814639B6}">
      <dgm:prSet/>
      <dgm:spPr/>
      <dgm:t>
        <a:bodyPr/>
        <a:lstStyle/>
        <a:p>
          <a:endParaRPr lang="en-US"/>
        </a:p>
      </dgm:t>
    </dgm:pt>
    <dgm:pt modelId="{0A68E33F-9E89-4D62-9E2C-1BD50C85F7CD}" type="sibTrans" cxnId="{BE9314B0-2D93-4BAE-90C0-5B23814639B6}">
      <dgm:prSet/>
      <dgm:spPr/>
      <dgm:t>
        <a:bodyPr/>
        <a:lstStyle/>
        <a:p>
          <a:endParaRPr lang="en-US" dirty="0"/>
        </a:p>
      </dgm:t>
    </dgm:pt>
    <dgm:pt modelId="{2EBE9275-B468-4EB1-8E25-88D20111E7BA}">
      <dgm:prSet/>
      <dgm:spPr/>
      <dgm:t>
        <a:bodyPr/>
        <a:lstStyle/>
        <a:p>
          <a:endParaRPr lang="en-US" dirty="0"/>
        </a:p>
      </dgm:t>
    </dgm:pt>
    <dgm:pt modelId="{8B4693AB-DA36-47D7-8ABC-9A12354AE94A}" type="parTrans" cxnId="{79BF3DB8-E6C9-4DF5-8226-B32513900662}">
      <dgm:prSet/>
      <dgm:spPr/>
      <dgm:t>
        <a:bodyPr/>
        <a:lstStyle/>
        <a:p>
          <a:endParaRPr lang="en-US"/>
        </a:p>
      </dgm:t>
    </dgm:pt>
    <dgm:pt modelId="{1DDDDFBA-4D76-49F6-8700-D108F438751F}" type="sibTrans" cxnId="{79BF3DB8-E6C9-4DF5-8226-B32513900662}">
      <dgm:prSet/>
      <dgm:spPr/>
      <dgm:t>
        <a:bodyPr/>
        <a:lstStyle/>
        <a:p>
          <a:endParaRPr lang="en-US" dirty="0"/>
        </a:p>
      </dgm:t>
    </dgm:pt>
    <dgm:pt modelId="{7526D0BF-45A5-478F-9A5B-EE961A48FCDF}">
      <dgm:prSet/>
      <dgm:spPr/>
      <dgm:t>
        <a:bodyPr/>
        <a:lstStyle/>
        <a:p>
          <a:endParaRPr lang="en-US" dirty="0"/>
        </a:p>
      </dgm:t>
    </dgm:pt>
    <dgm:pt modelId="{996DAE7B-6D7A-4B21-93D8-B18F6F145BC6}" type="parTrans" cxnId="{CC8F6BB5-E191-48E7-A4C1-3E8101813E85}">
      <dgm:prSet/>
      <dgm:spPr/>
      <dgm:t>
        <a:bodyPr/>
        <a:lstStyle/>
        <a:p>
          <a:endParaRPr lang="en-US"/>
        </a:p>
      </dgm:t>
    </dgm:pt>
    <dgm:pt modelId="{4DD6BCFF-384A-4E50-9E9B-FEA1467E91EE}" type="sibTrans" cxnId="{CC8F6BB5-E191-48E7-A4C1-3E8101813E85}">
      <dgm:prSet/>
      <dgm:spPr/>
      <dgm:t>
        <a:bodyPr/>
        <a:lstStyle/>
        <a:p>
          <a:endParaRPr lang="en-US" dirty="0"/>
        </a:p>
      </dgm:t>
    </dgm:pt>
    <dgm:pt modelId="{4391FAD7-E5E1-4ADD-BABB-49D666A6C4A7}">
      <dgm:prSet/>
      <dgm:spPr/>
      <dgm:t>
        <a:bodyPr/>
        <a:lstStyle/>
        <a:p>
          <a:endParaRPr lang="en-US" dirty="0"/>
        </a:p>
      </dgm:t>
    </dgm:pt>
    <dgm:pt modelId="{F1E7FB59-9301-4001-B4A0-65FF76242832}" type="parTrans" cxnId="{33836BAF-8815-468A-9D3E-0ABF734FD1D3}">
      <dgm:prSet/>
      <dgm:spPr/>
      <dgm:t>
        <a:bodyPr/>
        <a:lstStyle/>
        <a:p>
          <a:endParaRPr lang="en-US"/>
        </a:p>
      </dgm:t>
    </dgm:pt>
    <dgm:pt modelId="{B5C9AB9C-C866-47C2-B79F-DC6148AB2159}" type="sibTrans" cxnId="{33836BAF-8815-468A-9D3E-0ABF734FD1D3}">
      <dgm:prSet/>
      <dgm:spPr/>
      <dgm:t>
        <a:bodyPr/>
        <a:lstStyle/>
        <a:p>
          <a:endParaRPr lang="en-US" dirty="0"/>
        </a:p>
      </dgm:t>
    </dgm:pt>
    <dgm:pt modelId="{DF292957-65C8-4776-85F8-AE26E3681959}">
      <dgm:prSet/>
      <dgm:spPr/>
      <dgm:t>
        <a:bodyPr/>
        <a:lstStyle/>
        <a:p>
          <a:endParaRPr lang="en-US" dirty="0"/>
        </a:p>
      </dgm:t>
    </dgm:pt>
    <dgm:pt modelId="{7849EA01-2032-47BB-AFF2-66E1E4C3A822}" type="parTrans" cxnId="{0116FD4E-B3CD-4D10-B6B1-FB0C240CE17A}">
      <dgm:prSet/>
      <dgm:spPr/>
      <dgm:t>
        <a:bodyPr/>
        <a:lstStyle/>
        <a:p>
          <a:endParaRPr lang="en-US"/>
        </a:p>
      </dgm:t>
    </dgm:pt>
    <dgm:pt modelId="{2B571596-2306-4648-89E7-BD54FEF25627}" type="sibTrans" cxnId="{0116FD4E-B3CD-4D10-B6B1-FB0C240CE17A}">
      <dgm:prSet/>
      <dgm:spPr/>
      <dgm:t>
        <a:bodyPr/>
        <a:lstStyle/>
        <a:p>
          <a:endParaRPr lang="en-US" dirty="0"/>
        </a:p>
      </dgm:t>
    </dgm:pt>
    <dgm:pt modelId="{BA244016-B941-46B9-B2A4-AA50A300C9B1}">
      <dgm:prSet/>
      <dgm:spPr/>
      <dgm:t>
        <a:bodyPr/>
        <a:lstStyle/>
        <a:p>
          <a:endParaRPr lang="en-US" dirty="0"/>
        </a:p>
      </dgm:t>
    </dgm:pt>
    <dgm:pt modelId="{17FA0F1C-F480-46FA-9FDA-CAF08D0B3F5A}" type="parTrans" cxnId="{43F81770-F772-478D-8EE4-9EF473A2C5F2}">
      <dgm:prSet/>
      <dgm:spPr/>
      <dgm:t>
        <a:bodyPr/>
        <a:lstStyle/>
        <a:p>
          <a:endParaRPr lang="en-US"/>
        </a:p>
      </dgm:t>
    </dgm:pt>
    <dgm:pt modelId="{12ED0D91-6CB8-4B92-ABBE-16130FA2E610}" type="sibTrans" cxnId="{43F81770-F772-478D-8EE4-9EF473A2C5F2}">
      <dgm:prSet/>
      <dgm:spPr/>
      <dgm:t>
        <a:bodyPr/>
        <a:lstStyle/>
        <a:p>
          <a:endParaRPr lang="en-US" dirty="0"/>
        </a:p>
      </dgm:t>
    </dgm:pt>
    <dgm:pt modelId="{ED3E6817-CA99-4A92-9672-7767C60D3AFC}">
      <dgm:prSet/>
      <dgm:spPr/>
      <dgm:t>
        <a:bodyPr/>
        <a:lstStyle/>
        <a:p>
          <a:endParaRPr lang="en-US" dirty="0"/>
        </a:p>
      </dgm:t>
    </dgm:pt>
    <dgm:pt modelId="{570B50CE-5E5F-492C-A6CE-FAA86B61FEE6}" type="parTrans" cxnId="{6020CAE6-E682-4263-87D3-3757BDA5C5BB}">
      <dgm:prSet/>
      <dgm:spPr/>
      <dgm:t>
        <a:bodyPr/>
        <a:lstStyle/>
        <a:p>
          <a:endParaRPr lang="en-US"/>
        </a:p>
      </dgm:t>
    </dgm:pt>
    <dgm:pt modelId="{74E4A9B3-3139-47CD-AD62-A42D0EB3995C}" type="sibTrans" cxnId="{6020CAE6-E682-4263-87D3-3757BDA5C5BB}">
      <dgm:prSet/>
      <dgm:spPr/>
      <dgm:t>
        <a:bodyPr/>
        <a:lstStyle/>
        <a:p>
          <a:endParaRPr lang="en-US" dirty="0"/>
        </a:p>
      </dgm:t>
    </dgm:pt>
    <dgm:pt modelId="{A26368B7-1095-4A58-BFE6-7B8629CCDB76}">
      <dgm:prSet/>
      <dgm:spPr/>
      <dgm:t>
        <a:bodyPr/>
        <a:lstStyle/>
        <a:p>
          <a:endParaRPr lang="en-US" dirty="0"/>
        </a:p>
      </dgm:t>
    </dgm:pt>
    <dgm:pt modelId="{F926A632-3F82-44B7-9B0C-54EDBDFB1339}" type="parTrans" cxnId="{84F658BE-028D-4EFF-9AFB-B1BB4A47F685}">
      <dgm:prSet/>
      <dgm:spPr/>
      <dgm:t>
        <a:bodyPr/>
        <a:lstStyle/>
        <a:p>
          <a:endParaRPr lang="en-US"/>
        </a:p>
      </dgm:t>
    </dgm:pt>
    <dgm:pt modelId="{69DBDE16-2128-423C-AB04-D3C2C0881A38}" type="sibTrans" cxnId="{84F658BE-028D-4EFF-9AFB-B1BB4A47F685}">
      <dgm:prSet/>
      <dgm:spPr/>
      <dgm:t>
        <a:bodyPr/>
        <a:lstStyle/>
        <a:p>
          <a:endParaRPr lang="en-US" dirty="0"/>
        </a:p>
      </dgm:t>
    </dgm:pt>
    <dgm:pt modelId="{B2133BDF-4000-4B5B-AE40-987170B1B61F}">
      <dgm:prSet/>
      <dgm:spPr/>
      <dgm:t>
        <a:bodyPr/>
        <a:lstStyle/>
        <a:p>
          <a:endParaRPr lang="en-US" dirty="0"/>
        </a:p>
      </dgm:t>
    </dgm:pt>
    <dgm:pt modelId="{78DD5593-63E5-4526-ACC4-B672B2E0D1F1}" type="parTrans" cxnId="{AD9C2D70-6AB8-479D-9A79-731CDEDFCC29}">
      <dgm:prSet/>
      <dgm:spPr/>
      <dgm:t>
        <a:bodyPr/>
        <a:lstStyle/>
        <a:p>
          <a:endParaRPr lang="en-US"/>
        </a:p>
      </dgm:t>
    </dgm:pt>
    <dgm:pt modelId="{F8A8AFFD-E262-4C58-84FA-CA9933DA9A32}" type="sibTrans" cxnId="{AD9C2D70-6AB8-479D-9A79-731CDEDFCC29}">
      <dgm:prSet/>
      <dgm:spPr/>
      <dgm:t>
        <a:bodyPr/>
        <a:lstStyle/>
        <a:p>
          <a:endParaRPr lang="en-US" dirty="0"/>
        </a:p>
      </dgm:t>
    </dgm:pt>
    <dgm:pt modelId="{56EE6181-8957-4FE0-91F7-0E7767321D74}">
      <dgm:prSet/>
      <dgm:spPr/>
      <dgm:t>
        <a:bodyPr/>
        <a:lstStyle/>
        <a:p>
          <a:endParaRPr lang="en-US" dirty="0"/>
        </a:p>
      </dgm:t>
    </dgm:pt>
    <dgm:pt modelId="{708EED9E-74DD-4C99-9872-E67687122915}" type="parTrans" cxnId="{D27AA462-6698-4923-9421-47820B644488}">
      <dgm:prSet/>
      <dgm:spPr/>
      <dgm:t>
        <a:bodyPr/>
        <a:lstStyle/>
        <a:p>
          <a:endParaRPr lang="en-US"/>
        </a:p>
      </dgm:t>
    </dgm:pt>
    <dgm:pt modelId="{D7AD315B-0060-4B2C-BA42-07A72CF0DF62}" type="sibTrans" cxnId="{D27AA462-6698-4923-9421-47820B644488}">
      <dgm:prSet/>
      <dgm:spPr/>
      <dgm:t>
        <a:bodyPr/>
        <a:lstStyle/>
        <a:p>
          <a:endParaRPr lang="en-US" dirty="0"/>
        </a:p>
      </dgm:t>
    </dgm:pt>
    <dgm:pt modelId="{F82F01E0-1BCF-432A-834D-D0718C225E79}">
      <dgm:prSet/>
      <dgm:spPr/>
      <dgm:t>
        <a:bodyPr/>
        <a:lstStyle/>
        <a:p>
          <a:endParaRPr lang="en-US" dirty="0"/>
        </a:p>
      </dgm:t>
    </dgm:pt>
    <dgm:pt modelId="{AA715B28-8262-4AEC-9B11-A1F3E142AEE3}" type="parTrans" cxnId="{3F904190-EC7A-468F-8079-9E0D0309FE61}">
      <dgm:prSet/>
      <dgm:spPr/>
      <dgm:t>
        <a:bodyPr/>
        <a:lstStyle/>
        <a:p>
          <a:endParaRPr lang="en-US"/>
        </a:p>
      </dgm:t>
    </dgm:pt>
    <dgm:pt modelId="{73E57CB0-43F1-4C49-8823-A48B6805997E}" type="sibTrans" cxnId="{3F904190-EC7A-468F-8079-9E0D0309FE61}">
      <dgm:prSet/>
      <dgm:spPr/>
      <dgm:t>
        <a:bodyPr/>
        <a:lstStyle/>
        <a:p>
          <a:endParaRPr lang="en-US" dirty="0"/>
        </a:p>
      </dgm:t>
    </dgm:pt>
    <dgm:pt modelId="{69B5AF83-9CA8-4331-BB93-A02B0A37E7C4}">
      <dgm:prSet/>
      <dgm:spPr/>
      <dgm:t>
        <a:bodyPr/>
        <a:lstStyle/>
        <a:p>
          <a:endParaRPr lang="en-US" dirty="0"/>
        </a:p>
      </dgm:t>
    </dgm:pt>
    <dgm:pt modelId="{52A0F8EA-812A-497C-B88E-1BDAD1AB875F}" type="parTrans" cxnId="{08DFD441-4774-4D0E-8F97-07EC50B50EE3}">
      <dgm:prSet/>
      <dgm:spPr/>
      <dgm:t>
        <a:bodyPr/>
        <a:lstStyle/>
        <a:p>
          <a:endParaRPr lang="en-US"/>
        </a:p>
      </dgm:t>
    </dgm:pt>
    <dgm:pt modelId="{6E35783B-B4B9-4AF3-BB68-EC2DB3060BE5}" type="sibTrans" cxnId="{08DFD441-4774-4D0E-8F97-07EC50B50EE3}">
      <dgm:prSet/>
      <dgm:spPr/>
      <dgm:t>
        <a:bodyPr/>
        <a:lstStyle/>
        <a:p>
          <a:endParaRPr lang="en-US" dirty="0"/>
        </a:p>
      </dgm:t>
    </dgm:pt>
    <dgm:pt modelId="{5A0D382F-1AEE-4869-A6BD-89E7CCC2BA45}">
      <dgm:prSet/>
      <dgm:spPr/>
      <dgm:t>
        <a:bodyPr/>
        <a:lstStyle/>
        <a:p>
          <a:endParaRPr lang="en-US" dirty="0"/>
        </a:p>
      </dgm:t>
    </dgm:pt>
    <dgm:pt modelId="{C61944CD-ABD5-46A1-BF21-1EDB1D2E311C}" type="parTrans" cxnId="{8B7F3749-F4E6-4473-82BE-3F7FAAEDF5A5}">
      <dgm:prSet/>
      <dgm:spPr/>
      <dgm:t>
        <a:bodyPr/>
        <a:lstStyle/>
        <a:p>
          <a:endParaRPr lang="en-US"/>
        </a:p>
      </dgm:t>
    </dgm:pt>
    <dgm:pt modelId="{86E08DD8-37F0-43EA-A4C6-F12B07A372C7}" type="sibTrans" cxnId="{8B7F3749-F4E6-4473-82BE-3F7FAAEDF5A5}">
      <dgm:prSet/>
      <dgm:spPr/>
      <dgm:t>
        <a:bodyPr/>
        <a:lstStyle/>
        <a:p>
          <a:endParaRPr lang="en-US" dirty="0"/>
        </a:p>
      </dgm:t>
    </dgm:pt>
    <dgm:pt modelId="{6E44D217-0802-4975-8DF8-F7C136B68DB7}">
      <dgm:prSet/>
      <dgm:spPr/>
      <dgm:t>
        <a:bodyPr/>
        <a:lstStyle/>
        <a:p>
          <a:endParaRPr lang="en-US" dirty="0"/>
        </a:p>
      </dgm:t>
    </dgm:pt>
    <dgm:pt modelId="{CB27C74D-2568-4D83-8948-2A0E7A73E53C}" type="parTrans" cxnId="{EBF0F276-347C-4207-9A17-D11421AF7ECD}">
      <dgm:prSet/>
      <dgm:spPr/>
      <dgm:t>
        <a:bodyPr/>
        <a:lstStyle/>
        <a:p>
          <a:endParaRPr lang="en-US"/>
        </a:p>
      </dgm:t>
    </dgm:pt>
    <dgm:pt modelId="{873D13AE-B310-4B50-82C5-564D626D2011}" type="sibTrans" cxnId="{EBF0F276-347C-4207-9A17-D11421AF7ECD}">
      <dgm:prSet/>
      <dgm:spPr/>
      <dgm:t>
        <a:bodyPr/>
        <a:lstStyle/>
        <a:p>
          <a:endParaRPr lang="en-US" dirty="0"/>
        </a:p>
      </dgm:t>
    </dgm:pt>
    <dgm:pt modelId="{59D5850F-42D1-4509-9BFE-77DA75D32FAC}">
      <dgm:prSet/>
      <dgm:spPr/>
      <dgm:t>
        <a:bodyPr/>
        <a:lstStyle/>
        <a:p>
          <a:endParaRPr lang="en-US" dirty="0"/>
        </a:p>
      </dgm:t>
    </dgm:pt>
    <dgm:pt modelId="{998E6483-F6A6-41F0-BC38-EC9E12942727}" type="parTrans" cxnId="{EF67F12C-549C-4945-9650-11C3183DFF27}">
      <dgm:prSet/>
      <dgm:spPr/>
      <dgm:t>
        <a:bodyPr/>
        <a:lstStyle/>
        <a:p>
          <a:endParaRPr lang="en-US"/>
        </a:p>
      </dgm:t>
    </dgm:pt>
    <dgm:pt modelId="{2B529A43-2363-4B46-911E-9D0EF25B4F36}" type="sibTrans" cxnId="{EF67F12C-549C-4945-9650-11C3183DFF27}">
      <dgm:prSet/>
      <dgm:spPr/>
      <dgm:t>
        <a:bodyPr/>
        <a:lstStyle/>
        <a:p>
          <a:endParaRPr lang="en-US" dirty="0"/>
        </a:p>
      </dgm:t>
    </dgm:pt>
    <dgm:pt modelId="{9F16DEB4-2D88-4237-BB26-EE193361411A}">
      <dgm:prSet/>
      <dgm:spPr/>
      <dgm:t>
        <a:bodyPr/>
        <a:lstStyle/>
        <a:p>
          <a:endParaRPr lang="en-US" dirty="0"/>
        </a:p>
      </dgm:t>
    </dgm:pt>
    <dgm:pt modelId="{7982B65A-B6BA-45FB-920E-8CB144FB834B}" type="parTrans" cxnId="{DB81E75D-6339-4802-85DD-65254615E93B}">
      <dgm:prSet/>
      <dgm:spPr/>
      <dgm:t>
        <a:bodyPr/>
        <a:lstStyle/>
        <a:p>
          <a:endParaRPr lang="en-US"/>
        </a:p>
      </dgm:t>
    </dgm:pt>
    <dgm:pt modelId="{C19C4BDD-2213-41DF-A53B-E2080BDC6AC6}" type="sibTrans" cxnId="{DB81E75D-6339-4802-85DD-65254615E93B}">
      <dgm:prSet/>
      <dgm:spPr/>
      <dgm:t>
        <a:bodyPr/>
        <a:lstStyle/>
        <a:p>
          <a:endParaRPr lang="en-US" dirty="0"/>
        </a:p>
      </dgm:t>
    </dgm:pt>
    <dgm:pt modelId="{5788DBF4-34B6-4C26-980E-7062BBC88091}">
      <dgm:prSet/>
      <dgm:spPr/>
      <dgm:t>
        <a:bodyPr/>
        <a:lstStyle/>
        <a:p>
          <a:endParaRPr lang="en-US" dirty="0"/>
        </a:p>
      </dgm:t>
    </dgm:pt>
    <dgm:pt modelId="{E89C8546-8D00-4BCE-BF01-083E1F9A4BBE}" type="parTrans" cxnId="{A94E1E98-18A1-4716-B6FB-67F099EFBBB4}">
      <dgm:prSet/>
      <dgm:spPr/>
      <dgm:t>
        <a:bodyPr/>
        <a:lstStyle/>
        <a:p>
          <a:endParaRPr lang="en-US"/>
        </a:p>
      </dgm:t>
    </dgm:pt>
    <dgm:pt modelId="{39815DA4-6D5A-4ECF-8C2C-C40A2BB0DBA6}" type="sibTrans" cxnId="{A94E1E98-18A1-4716-B6FB-67F099EFBBB4}">
      <dgm:prSet/>
      <dgm:spPr/>
      <dgm:t>
        <a:bodyPr/>
        <a:lstStyle/>
        <a:p>
          <a:endParaRPr lang="en-US" dirty="0"/>
        </a:p>
      </dgm:t>
    </dgm:pt>
    <dgm:pt modelId="{644B0026-BEE6-45AC-B72A-F8BFB9EE0E82}">
      <dgm:prSet/>
      <dgm:spPr/>
      <dgm:t>
        <a:bodyPr/>
        <a:lstStyle/>
        <a:p>
          <a:endParaRPr lang="en-US" dirty="0"/>
        </a:p>
      </dgm:t>
    </dgm:pt>
    <dgm:pt modelId="{554FDC5B-6990-4DBE-AAA4-AA9861FDA372}" type="parTrans" cxnId="{F3F11D2B-B16E-47E0-876B-A599316C3141}">
      <dgm:prSet/>
      <dgm:spPr/>
      <dgm:t>
        <a:bodyPr/>
        <a:lstStyle/>
        <a:p>
          <a:endParaRPr lang="en-US"/>
        </a:p>
      </dgm:t>
    </dgm:pt>
    <dgm:pt modelId="{91E5E8F0-39A5-4E73-A7C8-125C237D1170}" type="sibTrans" cxnId="{F3F11D2B-B16E-47E0-876B-A599316C3141}">
      <dgm:prSet/>
      <dgm:spPr/>
      <dgm:t>
        <a:bodyPr/>
        <a:lstStyle/>
        <a:p>
          <a:endParaRPr lang="en-US" dirty="0"/>
        </a:p>
      </dgm:t>
    </dgm:pt>
    <dgm:pt modelId="{A40F6EAB-2B60-4CC1-9F49-D5903D3A616E}">
      <dgm:prSet/>
      <dgm:spPr/>
      <dgm:t>
        <a:bodyPr/>
        <a:lstStyle/>
        <a:p>
          <a:endParaRPr lang="en-US" dirty="0"/>
        </a:p>
      </dgm:t>
    </dgm:pt>
    <dgm:pt modelId="{F4D7EDD7-9115-44DB-8D8A-E38036FA3738}" type="parTrans" cxnId="{F9246AA4-89DE-4505-8C6D-C0CFB0CF9EC5}">
      <dgm:prSet/>
      <dgm:spPr/>
      <dgm:t>
        <a:bodyPr/>
        <a:lstStyle/>
        <a:p>
          <a:endParaRPr lang="en-US"/>
        </a:p>
      </dgm:t>
    </dgm:pt>
    <dgm:pt modelId="{3ACAB2F6-3910-4D69-8736-C9991D30DB30}" type="sibTrans" cxnId="{F9246AA4-89DE-4505-8C6D-C0CFB0CF9EC5}">
      <dgm:prSet/>
      <dgm:spPr/>
      <dgm:t>
        <a:bodyPr/>
        <a:lstStyle/>
        <a:p>
          <a:endParaRPr lang="en-US" dirty="0"/>
        </a:p>
      </dgm:t>
    </dgm:pt>
    <dgm:pt modelId="{01209924-388A-4250-B08E-117FC77350F4}">
      <dgm:prSet/>
      <dgm:spPr/>
      <dgm:t>
        <a:bodyPr/>
        <a:lstStyle/>
        <a:p>
          <a:endParaRPr lang="en-US" dirty="0"/>
        </a:p>
      </dgm:t>
    </dgm:pt>
    <dgm:pt modelId="{E62947DF-C385-4541-A312-E52B21ED4FCA}" type="parTrans" cxnId="{79A5F3A2-8CA3-4D24-AC46-666013183383}">
      <dgm:prSet/>
      <dgm:spPr/>
      <dgm:t>
        <a:bodyPr/>
        <a:lstStyle/>
        <a:p>
          <a:endParaRPr lang="en-US"/>
        </a:p>
      </dgm:t>
    </dgm:pt>
    <dgm:pt modelId="{07D44A3D-B9E7-4A59-8407-0DE9361B04F4}" type="sibTrans" cxnId="{79A5F3A2-8CA3-4D24-AC46-666013183383}">
      <dgm:prSet/>
      <dgm:spPr/>
      <dgm:t>
        <a:bodyPr/>
        <a:lstStyle/>
        <a:p>
          <a:endParaRPr lang="en-US" dirty="0"/>
        </a:p>
      </dgm:t>
    </dgm:pt>
    <dgm:pt modelId="{1CEAA633-CB89-486A-901D-BE8AE895C821}">
      <dgm:prSet/>
      <dgm:spPr/>
      <dgm:t>
        <a:bodyPr/>
        <a:lstStyle/>
        <a:p>
          <a:endParaRPr lang="en-US" dirty="0"/>
        </a:p>
      </dgm:t>
    </dgm:pt>
    <dgm:pt modelId="{85E4AD6C-201F-448E-AB33-65566C56E879}" type="parTrans" cxnId="{2F48FC6C-9E2F-4D34-97E0-7B62809CD310}">
      <dgm:prSet/>
      <dgm:spPr/>
      <dgm:t>
        <a:bodyPr/>
        <a:lstStyle/>
        <a:p>
          <a:endParaRPr lang="en-US"/>
        </a:p>
      </dgm:t>
    </dgm:pt>
    <dgm:pt modelId="{EC22FD24-55FA-470B-A11F-A2C02811CC71}" type="sibTrans" cxnId="{2F48FC6C-9E2F-4D34-97E0-7B62809CD310}">
      <dgm:prSet/>
      <dgm:spPr/>
      <dgm:t>
        <a:bodyPr/>
        <a:lstStyle/>
        <a:p>
          <a:endParaRPr lang="en-US" dirty="0"/>
        </a:p>
      </dgm:t>
    </dgm:pt>
    <dgm:pt modelId="{5700A27C-35E2-48E3-9FD1-4CAD5F3ABE6E}">
      <dgm:prSet/>
      <dgm:spPr/>
      <dgm:t>
        <a:bodyPr/>
        <a:lstStyle/>
        <a:p>
          <a:endParaRPr lang="en-US" dirty="0"/>
        </a:p>
      </dgm:t>
    </dgm:pt>
    <dgm:pt modelId="{7CEEA0C1-E05C-4187-B6CD-7F9A41B7F762}" type="parTrans" cxnId="{E319CD11-DA9C-4216-8A1C-BFC767C69980}">
      <dgm:prSet/>
      <dgm:spPr/>
      <dgm:t>
        <a:bodyPr/>
        <a:lstStyle/>
        <a:p>
          <a:endParaRPr lang="en-US"/>
        </a:p>
      </dgm:t>
    </dgm:pt>
    <dgm:pt modelId="{F2853326-F96C-4388-AFDB-4A2C4E743824}" type="sibTrans" cxnId="{E319CD11-DA9C-4216-8A1C-BFC767C69980}">
      <dgm:prSet/>
      <dgm:spPr/>
      <dgm:t>
        <a:bodyPr/>
        <a:lstStyle/>
        <a:p>
          <a:endParaRPr lang="en-US" dirty="0"/>
        </a:p>
      </dgm:t>
    </dgm:pt>
    <dgm:pt modelId="{E5184F2B-2C20-4D33-94A8-E6B381F2AA89}">
      <dgm:prSet/>
      <dgm:spPr/>
      <dgm:t>
        <a:bodyPr/>
        <a:lstStyle/>
        <a:p>
          <a:endParaRPr lang="en-US" dirty="0"/>
        </a:p>
      </dgm:t>
    </dgm:pt>
    <dgm:pt modelId="{EA072171-E1D3-42D9-90FB-F6BF8A9DC275}" type="parTrans" cxnId="{12C38EF6-A2D9-4441-B7C7-2AD0408D165E}">
      <dgm:prSet/>
      <dgm:spPr/>
      <dgm:t>
        <a:bodyPr/>
        <a:lstStyle/>
        <a:p>
          <a:endParaRPr lang="en-US"/>
        </a:p>
      </dgm:t>
    </dgm:pt>
    <dgm:pt modelId="{CA1064A9-8743-41E2-AE44-DEDB5E26EACD}" type="sibTrans" cxnId="{12C38EF6-A2D9-4441-B7C7-2AD0408D165E}">
      <dgm:prSet/>
      <dgm:spPr/>
      <dgm:t>
        <a:bodyPr/>
        <a:lstStyle/>
        <a:p>
          <a:endParaRPr lang="en-US" dirty="0"/>
        </a:p>
      </dgm:t>
    </dgm:pt>
    <dgm:pt modelId="{19319B2C-5BDC-4EB3-A674-97A1478B545E}">
      <dgm:prSet/>
      <dgm:spPr/>
      <dgm:t>
        <a:bodyPr/>
        <a:lstStyle/>
        <a:p>
          <a:endParaRPr lang="en-US" dirty="0"/>
        </a:p>
      </dgm:t>
    </dgm:pt>
    <dgm:pt modelId="{F553D456-F731-4D3A-B46D-F817CB7F5851}" type="parTrans" cxnId="{A61335C6-83C9-40B2-B635-638704B41FB6}">
      <dgm:prSet/>
      <dgm:spPr/>
      <dgm:t>
        <a:bodyPr/>
        <a:lstStyle/>
        <a:p>
          <a:endParaRPr lang="en-US"/>
        </a:p>
      </dgm:t>
    </dgm:pt>
    <dgm:pt modelId="{B2ADDBB6-F258-45A2-8853-0F7137E8E7A9}" type="sibTrans" cxnId="{A61335C6-83C9-40B2-B635-638704B41FB6}">
      <dgm:prSet/>
      <dgm:spPr/>
      <dgm:t>
        <a:bodyPr/>
        <a:lstStyle/>
        <a:p>
          <a:endParaRPr lang="en-US" dirty="0"/>
        </a:p>
      </dgm:t>
    </dgm:pt>
    <dgm:pt modelId="{32DCDF77-CF91-44D2-A631-ECBBA96CD7C1}">
      <dgm:prSet/>
      <dgm:spPr/>
      <dgm:t>
        <a:bodyPr/>
        <a:lstStyle/>
        <a:p>
          <a:endParaRPr lang="en-US" dirty="0"/>
        </a:p>
      </dgm:t>
    </dgm:pt>
    <dgm:pt modelId="{A91D9FEE-F377-4D6C-AB4B-31C0AA11D758}" type="parTrans" cxnId="{7713B148-14ED-473A-AD7C-0817C71F1F75}">
      <dgm:prSet/>
      <dgm:spPr/>
      <dgm:t>
        <a:bodyPr/>
        <a:lstStyle/>
        <a:p>
          <a:endParaRPr lang="en-US"/>
        </a:p>
      </dgm:t>
    </dgm:pt>
    <dgm:pt modelId="{A4C54538-F7D4-4311-A51D-4E2F34EA916C}" type="sibTrans" cxnId="{7713B148-14ED-473A-AD7C-0817C71F1F75}">
      <dgm:prSet/>
      <dgm:spPr/>
      <dgm:t>
        <a:bodyPr/>
        <a:lstStyle/>
        <a:p>
          <a:endParaRPr lang="en-US" dirty="0"/>
        </a:p>
      </dgm:t>
    </dgm:pt>
    <dgm:pt modelId="{5F2EF8CF-431B-45E9-8F94-2DA9BB4297A8}">
      <dgm:prSet/>
      <dgm:spPr/>
      <dgm:t>
        <a:bodyPr/>
        <a:lstStyle/>
        <a:p>
          <a:endParaRPr lang="en-US" dirty="0"/>
        </a:p>
      </dgm:t>
    </dgm:pt>
    <dgm:pt modelId="{EF3B0539-08F0-4AEB-8B05-C7438EBEC90D}" type="parTrans" cxnId="{39A1F472-3E0B-438E-A508-FE898CEA4CB4}">
      <dgm:prSet/>
      <dgm:spPr/>
      <dgm:t>
        <a:bodyPr/>
        <a:lstStyle/>
        <a:p>
          <a:endParaRPr lang="en-US"/>
        </a:p>
      </dgm:t>
    </dgm:pt>
    <dgm:pt modelId="{E7380703-8E28-4A7A-8627-0A55F51FBAA5}" type="sibTrans" cxnId="{39A1F472-3E0B-438E-A508-FE898CEA4CB4}">
      <dgm:prSet/>
      <dgm:spPr/>
      <dgm:t>
        <a:bodyPr/>
        <a:lstStyle/>
        <a:p>
          <a:endParaRPr lang="en-US" dirty="0"/>
        </a:p>
      </dgm:t>
    </dgm:pt>
    <dgm:pt modelId="{B75DCA52-BF81-436A-AA73-2680B03C914A}">
      <dgm:prSet/>
      <dgm:spPr/>
      <dgm:t>
        <a:bodyPr/>
        <a:lstStyle/>
        <a:p>
          <a:endParaRPr lang="en-US" dirty="0"/>
        </a:p>
      </dgm:t>
    </dgm:pt>
    <dgm:pt modelId="{3FDC77C7-42D0-4118-88A1-C82C79A4EA03}" type="parTrans" cxnId="{FA4B331D-E821-4BC7-84CC-523B6B28A5B8}">
      <dgm:prSet/>
      <dgm:spPr/>
      <dgm:t>
        <a:bodyPr/>
        <a:lstStyle/>
        <a:p>
          <a:endParaRPr lang="en-US"/>
        </a:p>
      </dgm:t>
    </dgm:pt>
    <dgm:pt modelId="{897CAD2D-F73B-470D-B77D-BCB32DA560D4}" type="sibTrans" cxnId="{FA4B331D-E821-4BC7-84CC-523B6B28A5B8}">
      <dgm:prSet/>
      <dgm:spPr/>
      <dgm:t>
        <a:bodyPr/>
        <a:lstStyle/>
        <a:p>
          <a:endParaRPr lang="en-US" dirty="0"/>
        </a:p>
      </dgm:t>
    </dgm:pt>
    <dgm:pt modelId="{39148D83-4879-4E9B-AE84-10D20CF147C3}">
      <dgm:prSet/>
      <dgm:spPr/>
      <dgm:t>
        <a:bodyPr/>
        <a:lstStyle/>
        <a:p>
          <a:endParaRPr lang="en-US" dirty="0"/>
        </a:p>
      </dgm:t>
    </dgm:pt>
    <dgm:pt modelId="{0648DC5F-1B7B-4F70-B147-70F19C532AA1}" type="parTrans" cxnId="{14F13E80-1149-4A0F-A4B5-58EAF15ECA23}">
      <dgm:prSet/>
      <dgm:spPr/>
      <dgm:t>
        <a:bodyPr/>
        <a:lstStyle/>
        <a:p>
          <a:endParaRPr lang="en-US"/>
        </a:p>
      </dgm:t>
    </dgm:pt>
    <dgm:pt modelId="{901D3EC9-C2CB-4B80-BFE1-3F4CF8FDB584}" type="sibTrans" cxnId="{14F13E80-1149-4A0F-A4B5-58EAF15ECA23}">
      <dgm:prSet/>
      <dgm:spPr/>
      <dgm:t>
        <a:bodyPr/>
        <a:lstStyle/>
        <a:p>
          <a:endParaRPr lang="en-US" dirty="0"/>
        </a:p>
      </dgm:t>
    </dgm:pt>
    <dgm:pt modelId="{579EF5EA-2842-4ADF-99C3-1421009C0FB3}" type="pres">
      <dgm:prSet presAssocID="{F782ACB2-4612-4553-92E3-6A48A4C26154}" presName="cycle" presStyleCnt="0">
        <dgm:presLayoutVars>
          <dgm:dir/>
          <dgm:resizeHandles val="exact"/>
        </dgm:presLayoutVars>
      </dgm:prSet>
      <dgm:spPr/>
    </dgm:pt>
    <dgm:pt modelId="{E2BDA289-9E7F-43D2-8E8A-C602380955F6}" type="pres">
      <dgm:prSet presAssocID="{9A1F1B22-1A75-4833-B4FC-5FEA5518B765}" presName="node" presStyleLbl="node1" presStyleIdx="0" presStyleCnt="48">
        <dgm:presLayoutVars>
          <dgm:bulletEnabled val="1"/>
        </dgm:presLayoutVars>
      </dgm:prSet>
      <dgm:spPr/>
    </dgm:pt>
    <dgm:pt modelId="{4B717A0F-8771-4A45-B6AA-FD732A724C9E}" type="pres">
      <dgm:prSet presAssocID="{32453084-7F49-49B4-89FA-E306CC4C9552}" presName="sibTrans" presStyleLbl="sibTrans2D1" presStyleIdx="0" presStyleCnt="48"/>
      <dgm:spPr/>
    </dgm:pt>
    <dgm:pt modelId="{218F701D-8780-41D0-BCC2-CE1F9EE4B4A8}" type="pres">
      <dgm:prSet presAssocID="{32453084-7F49-49B4-89FA-E306CC4C9552}" presName="connectorText" presStyleLbl="sibTrans2D1" presStyleIdx="0" presStyleCnt="48"/>
      <dgm:spPr/>
    </dgm:pt>
    <dgm:pt modelId="{FD731FF4-9760-4231-AA26-446560B181EB}" type="pres">
      <dgm:prSet presAssocID="{9C07C544-A240-4FE5-8E59-C412CDCC06A5}" presName="node" presStyleLbl="node1" presStyleIdx="1" presStyleCnt="48">
        <dgm:presLayoutVars>
          <dgm:bulletEnabled val="1"/>
        </dgm:presLayoutVars>
      </dgm:prSet>
      <dgm:spPr/>
    </dgm:pt>
    <dgm:pt modelId="{A6A09441-8928-4DD4-965E-ACD6B5489F63}" type="pres">
      <dgm:prSet presAssocID="{DA7FF8DD-13B0-4AAC-B0D2-E9BC2FABA4D6}" presName="sibTrans" presStyleLbl="sibTrans2D1" presStyleIdx="1" presStyleCnt="48"/>
      <dgm:spPr/>
    </dgm:pt>
    <dgm:pt modelId="{C46B9099-149F-4D79-B1D7-B378097F05F4}" type="pres">
      <dgm:prSet presAssocID="{DA7FF8DD-13B0-4AAC-B0D2-E9BC2FABA4D6}" presName="connectorText" presStyleLbl="sibTrans2D1" presStyleIdx="1" presStyleCnt="48"/>
      <dgm:spPr/>
    </dgm:pt>
    <dgm:pt modelId="{5A44537F-E502-484A-B54C-161A75387D52}" type="pres">
      <dgm:prSet presAssocID="{5D2C154A-692A-44E2-A041-B9F19C43FEF2}" presName="node" presStyleLbl="node1" presStyleIdx="2" presStyleCnt="48">
        <dgm:presLayoutVars>
          <dgm:bulletEnabled val="1"/>
        </dgm:presLayoutVars>
      </dgm:prSet>
      <dgm:spPr/>
    </dgm:pt>
    <dgm:pt modelId="{BCCD1735-3374-4721-BEF9-11CCD9A2DD48}" type="pres">
      <dgm:prSet presAssocID="{1A0C354F-E76C-464E-99A7-D2B04C140783}" presName="sibTrans" presStyleLbl="sibTrans2D1" presStyleIdx="2" presStyleCnt="48"/>
      <dgm:spPr/>
    </dgm:pt>
    <dgm:pt modelId="{5207087E-FC7B-4DE7-941A-D0D7D77D43CA}" type="pres">
      <dgm:prSet presAssocID="{1A0C354F-E76C-464E-99A7-D2B04C140783}" presName="connectorText" presStyleLbl="sibTrans2D1" presStyleIdx="2" presStyleCnt="48"/>
      <dgm:spPr/>
    </dgm:pt>
    <dgm:pt modelId="{B0608ED5-E7DC-4C39-8859-B8C85F521F9C}" type="pres">
      <dgm:prSet presAssocID="{536B3E92-95AA-4297-BDB8-F29269D6299E}" presName="node" presStyleLbl="node1" presStyleIdx="3" presStyleCnt="48">
        <dgm:presLayoutVars>
          <dgm:bulletEnabled val="1"/>
        </dgm:presLayoutVars>
      </dgm:prSet>
      <dgm:spPr/>
    </dgm:pt>
    <dgm:pt modelId="{E212FFF4-9223-45FB-8A97-08FC78EC227F}" type="pres">
      <dgm:prSet presAssocID="{8AE02D32-89F4-4BA1-BFB8-062B90AF7C26}" presName="sibTrans" presStyleLbl="sibTrans2D1" presStyleIdx="3" presStyleCnt="48"/>
      <dgm:spPr/>
    </dgm:pt>
    <dgm:pt modelId="{1FA59E5A-50A4-47E4-96D2-6EF9AAAC1164}" type="pres">
      <dgm:prSet presAssocID="{8AE02D32-89F4-4BA1-BFB8-062B90AF7C26}" presName="connectorText" presStyleLbl="sibTrans2D1" presStyleIdx="3" presStyleCnt="48"/>
      <dgm:spPr/>
    </dgm:pt>
    <dgm:pt modelId="{3B48658E-4174-41EC-ADC5-04F09B98E8AE}" type="pres">
      <dgm:prSet presAssocID="{9767C2C5-7A9B-4BF9-AEDC-08BB61E68CEC}" presName="node" presStyleLbl="node1" presStyleIdx="4" presStyleCnt="48">
        <dgm:presLayoutVars>
          <dgm:bulletEnabled val="1"/>
        </dgm:presLayoutVars>
      </dgm:prSet>
      <dgm:spPr/>
    </dgm:pt>
    <dgm:pt modelId="{7E28017C-69F1-4CCF-A6D7-885616A2628E}" type="pres">
      <dgm:prSet presAssocID="{5DE56BE3-5DC5-48D1-BB0A-6EB62A83E2E3}" presName="sibTrans" presStyleLbl="sibTrans2D1" presStyleIdx="4" presStyleCnt="48"/>
      <dgm:spPr/>
    </dgm:pt>
    <dgm:pt modelId="{DEE6E533-E546-47B9-9D29-1053972B7A59}" type="pres">
      <dgm:prSet presAssocID="{5DE56BE3-5DC5-48D1-BB0A-6EB62A83E2E3}" presName="connectorText" presStyleLbl="sibTrans2D1" presStyleIdx="4" presStyleCnt="48"/>
      <dgm:spPr/>
    </dgm:pt>
    <dgm:pt modelId="{4B6FF1D5-139C-4A9E-BE2A-C9C2976A9B90}" type="pres">
      <dgm:prSet presAssocID="{29610E26-1393-448B-8FD6-78061450B16B}" presName="node" presStyleLbl="node1" presStyleIdx="5" presStyleCnt="48">
        <dgm:presLayoutVars>
          <dgm:bulletEnabled val="1"/>
        </dgm:presLayoutVars>
      </dgm:prSet>
      <dgm:spPr/>
    </dgm:pt>
    <dgm:pt modelId="{E231C36B-28CA-4A1A-A65A-7FC8C917C670}" type="pres">
      <dgm:prSet presAssocID="{4E475F1B-56A2-420F-8D83-9A7AC5B9161D}" presName="sibTrans" presStyleLbl="sibTrans2D1" presStyleIdx="5" presStyleCnt="48"/>
      <dgm:spPr/>
    </dgm:pt>
    <dgm:pt modelId="{0F935747-2475-4B54-A4BD-D00DA4235B83}" type="pres">
      <dgm:prSet presAssocID="{4E475F1B-56A2-420F-8D83-9A7AC5B9161D}" presName="connectorText" presStyleLbl="sibTrans2D1" presStyleIdx="5" presStyleCnt="48"/>
      <dgm:spPr/>
    </dgm:pt>
    <dgm:pt modelId="{5955EC28-6A5B-4854-97FD-56BF004F7A93}" type="pres">
      <dgm:prSet presAssocID="{59F5D80D-D394-4DA8-B1EE-BFD2C35E8698}" presName="node" presStyleLbl="node1" presStyleIdx="6" presStyleCnt="48">
        <dgm:presLayoutVars>
          <dgm:bulletEnabled val="1"/>
        </dgm:presLayoutVars>
      </dgm:prSet>
      <dgm:spPr/>
    </dgm:pt>
    <dgm:pt modelId="{7418C013-9F65-49B4-8AB4-02A8A7E8B2B1}" type="pres">
      <dgm:prSet presAssocID="{A4FDAD97-0EA5-45C9-8762-1408CDFC1A27}" presName="sibTrans" presStyleLbl="sibTrans2D1" presStyleIdx="6" presStyleCnt="48"/>
      <dgm:spPr/>
    </dgm:pt>
    <dgm:pt modelId="{DCCECA40-1E8E-4612-B823-692DCCBD1EA3}" type="pres">
      <dgm:prSet presAssocID="{A4FDAD97-0EA5-45C9-8762-1408CDFC1A27}" presName="connectorText" presStyleLbl="sibTrans2D1" presStyleIdx="6" presStyleCnt="48"/>
      <dgm:spPr/>
    </dgm:pt>
    <dgm:pt modelId="{C8C314CB-BC52-4B5D-9A9E-2549904458B0}" type="pres">
      <dgm:prSet presAssocID="{1BD29E34-8916-45A9-80A6-58C4AB44DFF5}" presName="node" presStyleLbl="node1" presStyleIdx="7" presStyleCnt="48">
        <dgm:presLayoutVars>
          <dgm:bulletEnabled val="1"/>
        </dgm:presLayoutVars>
      </dgm:prSet>
      <dgm:spPr/>
    </dgm:pt>
    <dgm:pt modelId="{8D184F9F-78A9-45D9-9804-0F8032DE26A6}" type="pres">
      <dgm:prSet presAssocID="{25DF600C-192F-49B2-930A-B89C27D1471E}" presName="sibTrans" presStyleLbl="sibTrans2D1" presStyleIdx="7" presStyleCnt="48"/>
      <dgm:spPr/>
    </dgm:pt>
    <dgm:pt modelId="{C8C1E075-9C61-4E77-BBAB-A2307E2F9662}" type="pres">
      <dgm:prSet presAssocID="{25DF600C-192F-49B2-930A-B89C27D1471E}" presName="connectorText" presStyleLbl="sibTrans2D1" presStyleIdx="7" presStyleCnt="48"/>
      <dgm:spPr/>
    </dgm:pt>
    <dgm:pt modelId="{18E08B15-C0D9-4DCD-9841-29CB326A1D96}" type="pres">
      <dgm:prSet presAssocID="{BCD4B6D1-2E17-4359-A953-212A9B519E85}" presName="node" presStyleLbl="node1" presStyleIdx="8" presStyleCnt="48">
        <dgm:presLayoutVars>
          <dgm:bulletEnabled val="1"/>
        </dgm:presLayoutVars>
      </dgm:prSet>
      <dgm:spPr/>
    </dgm:pt>
    <dgm:pt modelId="{7D136A40-4E7A-4E9A-9C18-C15FEB3E9255}" type="pres">
      <dgm:prSet presAssocID="{EAE485E3-A2DC-422A-B964-163E72C7D527}" presName="sibTrans" presStyleLbl="sibTrans2D1" presStyleIdx="8" presStyleCnt="48"/>
      <dgm:spPr/>
    </dgm:pt>
    <dgm:pt modelId="{6C5B256C-6505-4283-9CD0-6230D6E52DC7}" type="pres">
      <dgm:prSet presAssocID="{EAE485E3-A2DC-422A-B964-163E72C7D527}" presName="connectorText" presStyleLbl="sibTrans2D1" presStyleIdx="8" presStyleCnt="48"/>
      <dgm:spPr/>
    </dgm:pt>
    <dgm:pt modelId="{09497094-52B8-416E-9902-37FB4C94E7F2}" type="pres">
      <dgm:prSet presAssocID="{57830796-B9E1-440E-A924-530949252A0A}" presName="node" presStyleLbl="node1" presStyleIdx="9" presStyleCnt="48">
        <dgm:presLayoutVars>
          <dgm:bulletEnabled val="1"/>
        </dgm:presLayoutVars>
      </dgm:prSet>
      <dgm:spPr/>
    </dgm:pt>
    <dgm:pt modelId="{260B842C-BA56-4835-9181-EEB1DAD49F6C}" type="pres">
      <dgm:prSet presAssocID="{672359C6-6889-48DE-9B06-BCF13E50CF81}" presName="sibTrans" presStyleLbl="sibTrans2D1" presStyleIdx="9" presStyleCnt="48"/>
      <dgm:spPr/>
    </dgm:pt>
    <dgm:pt modelId="{9195B8AE-7F75-4B45-A773-A3DB3F151B7F}" type="pres">
      <dgm:prSet presAssocID="{672359C6-6889-48DE-9B06-BCF13E50CF81}" presName="connectorText" presStyleLbl="sibTrans2D1" presStyleIdx="9" presStyleCnt="48"/>
      <dgm:spPr/>
    </dgm:pt>
    <dgm:pt modelId="{07EB8474-810E-4E8A-BE93-02F62BBDD45D}" type="pres">
      <dgm:prSet presAssocID="{9EC183D0-3CE1-4A18-882B-49A4F305FE23}" presName="node" presStyleLbl="node1" presStyleIdx="10" presStyleCnt="48">
        <dgm:presLayoutVars>
          <dgm:bulletEnabled val="1"/>
        </dgm:presLayoutVars>
      </dgm:prSet>
      <dgm:spPr/>
    </dgm:pt>
    <dgm:pt modelId="{ADC3AC42-E194-4C29-8A28-ABEC2168A2B9}" type="pres">
      <dgm:prSet presAssocID="{FC636A7A-CAD8-4393-9B2E-188CE112CD10}" presName="sibTrans" presStyleLbl="sibTrans2D1" presStyleIdx="10" presStyleCnt="48"/>
      <dgm:spPr/>
    </dgm:pt>
    <dgm:pt modelId="{FFA97E59-6B24-429C-9B6D-8968FB096363}" type="pres">
      <dgm:prSet presAssocID="{FC636A7A-CAD8-4393-9B2E-188CE112CD10}" presName="connectorText" presStyleLbl="sibTrans2D1" presStyleIdx="10" presStyleCnt="48"/>
      <dgm:spPr/>
    </dgm:pt>
    <dgm:pt modelId="{38A7A843-117D-4A8F-B652-3F637D1BA054}" type="pres">
      <dgm:prSet presAssocID="{1BCBAE4C-8C90-4307-A8B1-A7F25B803D11}" presName="node" presStyleLbl="node1" presStyleIdx="11" presStyleCnt="48">
        <dgm:presLayoutVars>
          <dgm:bulletEnabled val="1"/>
        </dgm:presLayoutVars>
      </dgm:prSet>
      <dgm:spPr/>
    </dgm:pt>
    <dgm:pt modelId="{24192AE1-AC5A-408F-93E2-35778550FA02}" type="pres">
      <dgm:prSet presAssocID="{9E68FA1B-32E4-4D3A-BDA9-F245DF7037EF}" presName="sibTrans" presStyleLbl="sibTrans2D1" presStyleIdx="11" presStyleCnt="48"/>
      <dgm:spPr/>
    </dgm:pt>
    <dgm:pt modelId="{9DB23D75-0980-4D96-93A1-727F2883C95B}" type="pres">
      <dgm:prSet presAssocID="{9E68FA1B-32E4-4D3A-BDA9-F245DF7037EF}" presName="connectorText" presStyleLbl="sibTrans2D1" presStyleIdx="11" presStyleCnt="48"/>
      <dgm:spPr/>
    </dgm:pt>
    <dgm:pt modelId="{8B74F080-8313-4728-B1E9-D87A06E9E800}" type="pres">
      <dgm:prSet presAssocID="{05F9165C-A234-4634-B1A7-DCB7BA68D40C}" presName="node" presStyleLbl="node1" presStyleIdx="12" presStyleCnt="48">
        <dgm:presLayoutVars>
          <dgm:bulletEnabled val="1"/>
        </dgm:presLayoutVars>
      </dgm:prSet>
      <dgm:spPr/>
    </dgm:pt>
    <dgm:pt modelId="{99F13AA2-4621-4753-B0A6-6FC776CD84C9}" type="pres">
      <dgm:prSet presAssocID="{68C3C81B-18E8-41C4-BFC6-2C443E6EE655}" presName="sibTrans" presStyleLbl="sibTrans2D1" presStyleIdx="12" presStyleCnt="48"/>
      <dgm:spPr/>
    </dgm:pt>
    <dgm:pt modelId="{475F5446-5D8A-42DC-B2B6-79D834AEB429}" type="pres">
      <dgm:prSet presAssocID="{68C3C81B-18E8-41C4-BFC6-2C443E6EE655}" presName="connectorText" presStyleLbl="sibTrans2D1" presStyleIdx="12" presStyleCnt="48"/>
      <dgm:spPr/>
    </dgm:pt>
    <dgm:pt modelId="{C238A059-EBCB-4E8A-9C70-350A7112246D}" type="pres">
      <dgm:prSet presAssocID="{8F63D31F-83CD-4DB9-A0F4-0D259C5817DB}" presName="node" presStyleLbl="node1" presStyleIdx="13" presStyleCnt="48">
        <dgm:presLayoutVars>
          <dgm:bulletEnabled val="1"/>
        </dgm:presLayoutVars>
      </dgm:prSet>
      <dgm:spPr/>
    </dgm:pt>
    <dgm:pt modelId="{212C9A88-24C2-4EF4-87D7-A81CF4BE3FA0}" type="pres">
      <dgm:prSet presAssocID="{A4F909E9-C1CF-4770-B928-FEF6E41B5333}" presName="sibTrans" presStyleLbl="sibTrans2D1" presStyleIdx="13" presStyleCnt="48"/>
      <dgm:spPr/>
    </dgm:pt>
    <dgm:pt modelId="{6E753D97-6691-46AF-88CF-60F766A84A1F}" type="pres">
      <dgm:prSet presAssocID="{A4F909E9-C1CF-4770-B928-FEF6E41B5333}" presName="connectorText" presStyleLbl="sibTrans2D1" presStyleIdx="13" presStyleCnt="48"/>
      <dgm:spPr/>
    </dgm:pt>
    <dgm:pt modelId="{FA3F2989-2837-4DF6-B22E-22C68B74BA10}" type="pres">
      <dgm:prSet presAssocID="{F001FD18-B1D7-4F34-A7E1-10B3A14FEF0D}" presName="node" presStyleLbl="node1" presStyleIdx="14" presStyleCnt="48">
        <dgm:presLayoutVars>
          <dgm:bulletEnabled val="1"/>
        </dgm:presLayoutVars>
      </dgm:prSet>
      <dgm:spPr/>
    </dgm:pt>
    <dgm:pt modelId="{15716786-4673-40EB-986D-12C422D02B97}" type="pres">
      <dgm:prSet presAssocID="{59F6F98C-7F28-44B6-AA26-C56ABFEA206B}" presName="sibTrans" presStyleLbl="sibTrans2D1" presStyleIdx="14" presStyleCnt="48"/>
      <dgm:spPr/>
    </dgm:pt>
    <dgm:pt modelId="{3A6E871C-7643-432C-BA91-2EA3E7F745CE}" type="pres">
      <dgm:prSet presAssocID="{59F6F98C-7F28-44B6-AA26-C56ABFEA206B}" presName="connectorText" presStyleLbl="sibTrans2D1" presStyleIdx="14" presStyleCnt="48"/>
      <dgm:spPr/>
    </dgm:pt>
    <dgm:pt modelId="{E7F9412A-75FE-4263-8476-D8B02CF380F3}" type="pres">
      <dgm:prSet presAssocID="{5F8AB2A9-0DCE-42A5-8039-31C151CDBC91}" presName="node" presStyleLbl="node1" presStyleIdx="15" presStyleCnt="48">
        <dgm:presLayoutVars>
          <dgm:bulletEnabled val="1"/>
        </dgm:presLayoutVars>
      </dgm:prSet>
      <dgm:spPr/>
    </dgm:pt>
    <dgm:pt modelId="{C56F56FD-84C6-4D21-967A-719399DE2081}" type="pres">
      <dgm:prSet presAssocID="{64CB26BA-1509-422C-B1F7-93A921D3337E}" presName="sibTrans" presStyleLbl="sibTrans2D1" presStyleIdx="15" presStyleCnt="48"/>
      <dgm:spPr/>
    </dgm:pt>
    <dgm:pt modelId="{87FF38F8-EEE0-4803-AB19-2605759EE272}" type="pres">
      <dgm:prSet presAssocID="{64CB26BA-1509-422C-B1F7-93A921D3337E}" presName="connectorText" presStyleLbl="sibTrans2D1" presStyleIdx="15" presStyleCnt="48"/>
      <dgm:spPr/>
    </dgm:pt>
    <dgm:pt modelId="{430AD93E-9CDA-40BE-8BB8-B35AB1DDED73}" type="pres">
      <dgm:prSet presAssocID="{7D49664A-84DE-42F7-9866-9BFD9F3DDC7A}" presName="node" presStyleLbl="node1" presStyleIdx="16" presStyleCnt="48">
        <dgm:presLayoutVars>
          <dgm:bulletEnabled val="1"/>
        </dgm:presLayoutVars>
      </dgm:prSet>
      <dgm:spPr/>
    </dgm:pt>
    <dgm:pt modelId="{D3BDAC4B-F2DB-44A0-907D-A108463FB1C3}" type="pres">
      <dgm:prSet presAssocID="{BAC2B8D5-2C5B-4AE8-BBDD-D8E76DCD8C2E}" presName="sibTrans" presStyleLbl="sibTrans2D1" presStyleIdx="16" presStyleCnt="48"/>
      <dgm:spPr/>
    </dgm:pt>
    <dgm:pt modelId="{5B2F39AC-1722-4B2A-8F41-3B9574CC55A3}" type="pres">
      <dgm:prSet presAssocID="{BAC2B8D5-2C5B-4AE8-BBDD-D8E76DCD8C2E}" presName="connectorText" presStyleLbl="sibTrans2D1" presStyleIdx="16" presStyleCnt="48"/>
      <dgm:spPr/>
    </dgm:pt>
    <dgm:pt modelId="{EB66E90A-B112-40E2-B773-B1A59659C6EB}" type="pres">
      <dgm:prSet presAssocID="{39148D83-4879-4E9B-AE84-10D20CF147C3}" presName="node" presStyleLbl="node1" presStyleIdx="17" presStyleCnt="48">
        <dgm:presLayoutVars>
          <dgm:bulletEnabled val="1"/>
        </dgm:presLayoutVars>
      </dgm:prSet>
      <dgm:spPr/>
    </dgm:pt>
    <dgm:pt modelId="{CBD13A52-164D-4181-A713-C4AFB6DAEA44}" type="pres">
      <dgm:prSet presAssocID="{901D3EC9-C2CB-4B80-BFE1-3F4CF8FDB584}" presName="sibTrans" presStyleLbl="sibTrans2D1" presStyleIdx="17" presStyleCnt="48"/>
      <dgm:spPr/>
    </dgm:pt>
    <dgm:pt modelId="{2175C402-001B-40BA-8C7B-63F19533545A}" type="pres">
      <dgm:prSet presAssocID="{901D3EC9-C2CB-4B80-BFE1-3F4CF8FDB584}" presName="connectorText" presStyleLbl="sibTrans2D1" presStyleIdx="17" presStyleCnt="48"/>
      <dgm:spPr/>
    </dgm:pt>
    <dgm:pt modelId="{816E1FA3-2B38-45F9-AB8C-0EEB2788EE42}" type="pres">
      <dgm:prSet presAssocID="{AAACDA48-029D-447D-9AE8-BF1CB90887F8}" presName="node" presStyleLbl="node1" presStyleIdx="18" presStyleCnt="48">
        <dgm:presLayoutVars>
          <dgm:bulletEnabled val="1"/>
        </dgm:presLayoutVars>
      </dgm:prSet>
      <dgm:spPr/>
    </dgm:pt>
    <dgm:pt modelId="{3D5573F2-E421-4699-B499-E5F129AA7C1F}" type="pres">
      <dgm:prSet presAssocID="{35443D96-6A67-478A-A544-1C8155B5F62C}" presName="sibTrans" presStyleLbl="sibTrans2D1" presStyleIdx="18" presStyleCnt="48"/>
      <dgm:spPr/>
    </dgm:pt>
    <dgm:pt modelId="{561EA9DD-738C-4E13-ADB0-3CCC3950F092}" type="pres">
      <dgm:prSet presAssocID="{35443D96-6A67-478A-A544-1C8155B5F62C}" presName="connectorText" presStyleLbl="sibTrans2D1" presStyleIdx="18" presStyleCnt="48"/>
      <dgm:spPr/>
    </dgm:pt>
    <dgm:pt modelId="{1791F869-F782-403E-9EEE-8485296AB1DC}" type="pres">
      <dgm:prSet presAssocID="{C123F58B-2F00-4731-8318-EA8BAA60A69D}" presName="node" presStyleLbl="node1" presStyleIdx="19" presStyleCnt="48">
        <dgm:presLayoutVars>
          <dgm:bulletEnabled val="1"/>
        </dgm:presLayoutVars>
      </dgm:prSet>
      <dgm:spPr/>
    </dgm:pt>
    <dgm:pt modelId="{EDD308D6-556F-4E65-A02C-12C45C150755}" type="pres">
      <dgm:prSet presAssocID="{CA72D8A3-9D41-4F98-98F7-F56B1CBA674F}" presName="sibTrans" presStyleLbl="sibTrans2D1" presStyleIdx="19" presStyleCnt="48"/>
      <dgm:spPr/>
    </dgm:pt>
    <dgm:pt modelId="{0622AEEF-FEE1-41CF-A694-BB87DF404F74}" type="pres">
      <dgm:prSet presAssocID="{CA72D8A3-9D41-4F98-98F7-F56B1CBA674F}" presName="connectorText" presStyleLbl="sibTrans2D1" presStyleIdx="19" presStyleCnt="48"/>
      <dgm:spPr/>
    </dgm:pt>
    <dgm:pt modelId="{FB762D63-E97E-4D71-BE53-DE8DBC2C1724}" type="pres">
      <dgm:prSet presAssocID="{312A5487-8CD4-49FA-9CB2-6003233688EF}" presName="node" presStyleLbl="node1" presStyleIdx="20" presStyleCnt="48">
        <dgm:presLayoutVars>
          <dgm:bulletEnabled val="1"/>
        </dgm:presLayoutVars>
      </dgm:prSet>
      <dgm:spPr/>
    </dgm:pt>
    <dgm:pt modelId="{EC905E59-477F-4D62-B2EE-61B86BF0663B}" type="pres">
      <dgm:prSet presAssocID="{A241EA7C-0AE6-49DA-868A-F7E41DB8331E}" presName="sibTrans" presStyleLbl="sibTrans2D1" presStyleIdx="20" presStyleCnt="48"/>
      <dgm:spPr/>
    </dgm:pt>
    <dgm:pt modelId="{0C7C01B0-8BE9-4115-9C55-5F785CB9F95D}" type="pres">
      <dgm:prSet presAssocID="{A241EA7C-0AE6-49DA-868A-F7E41DB8331E}" presName="connectorText" presStyleLbl="sibTrans2D1" presStyleIdx="20" presStyleCnt="48"/>
      <dgm:spPr/>
    </dgm:pt>
    <dgm:pt modelId="{96947AF0-965B-4F9B-B692-11B522E20C19}" type="pres">
      <dgm:prSet presAssocID="{1597604F-E09E-4305-A881-A6C94B72922F}" presName="node" presStyleLbl="node1" presStyleIdx="21" presStyleCnt="48">
        <dgm:presLayoutVars>
          <dgm:bulletEnabled val="1"/>
        </dgm:presLayoutVars>
      </dgm:prSet>
      <dgm:spPr/>
    </dgm:pt>
    <dgm:pt modelId="{C5631367-2D87-4B2B-B2C5-CE6B323DF7FA}" type="pres">
      <dgm:prSet presAssocID="{0A68E33F-9E89-4D62-9E2C-1BD50C85F7CD}" presName="sibTrans" presStyleLbl="sibTrans2D1" presStyleIdx="21" presStyleCnt="48"/>
      <dgm:spPr/>
    </dgm:pt>
    <dgm:pt modelId="{5EB0D98E-0F20-43A6-80D5-B3B233B0809C}" type="pres">
      <dgm:prSet presAssocID="{0A68E33F-9E89-4D62-9E2C-1BD50C85F7CD}" presName="connectorText" presStyleLbl="sibTrans2D1" presStyleIdx="21" presStyleCnt="48"/>
      <dgm:spPr/>
    </dgm:pt>
    <dgm:pt modelId="{55735BFC-D4F1-4100-BCD7-BD7015A20F24}" type="pres">
      <dgm:prSet presAssocID="{2EBE9275-B468-4EB1-8E25-88D20111E7BA}" presName="node" presStyleLbl="node1" presStyleIdx="22" presStyleCnt="48">
        <dgm:presLayoutVars>
          <dgm:bulletEnabled val="1"/>
        </dgm:presLayoutVars>
      </dgm:prSet>
      <dgm:spPr/>
    </dgm:pt>
    <dgm:pt modelId="{DE861B79-D5E8-45CE-B3D7-7B4663C08343}" type="pres">
      <dgm:prSet presAssocID="{1DDDDFBA-4D76-49F6-8700-D108F438751F}" presName="sibTrans" presStyleLbl="sibTrans2D1" presStyleIdx="22" presStyleCnt="48"/>
      <dgm:spPr/>
    </dgm:pt>
    <dgm:pt modelId="{580499F6-BF8C-4CF2-8E19-422B1FEA8F54}" type="pres">
      <dgm:prSet presAssocID="{1DDDDFBA-4D76-49F6-8700-D108F438751F}" presName="connectorText" presStyleLbl="sibTrans2D1" presStyleIdx="22" presStyleCnt="48"/>
      <dgm:spPr/>
    </dgm:pt>
    <dgm:pt modelId="{B163F2E1-C224-4C1F-8BF1-B257F8DA90F1}" type="pres">
      <dgm:prSet presAssocID="{7526D0BF-45A5-478F-9A5B-EE961A48FCDF}" presName="node" presStyleLbl="node1" presStyleIdx="23" presStyleCnt="48">
        <dgm:presLayoutVars>
          <dgm:bulletEnabled val="1"/>
        </dgm:presLayoutVars>
      </dgm:prSet>
      <dgm:spPr/>
    </dgm:pt>
    <dgm:pt modelId="{28C21F8D-7890-436C-ABC3-A76D9C048DC6}" type="pres">
      <dgm:prSet presAssocID="{4DD6BCFF-384A-4E50-9E9B-FEA1467E91EE}" presName="sibTrans" presStyleLbl="sibTrans2D1" presStyleIdx="23" presStyleCnt="48"/>
      <dgm:spPr/>
    </dgm:pt>
    <dgm:pt modelId="{5D40974C-DFE4-484E-A2B9-E3E4D2DEBED9}" type="pres">
      <dgm:prSet presAssocID="{4DD6BCFF-384A-4E50-9E9B-FEA1467E91EE}" presName="connectorText" presStyleLbl="sibTrans2D1" presStyleIdx="23" presStyleCnt="48"/>
      <dgm:spPr/>
    </dgm:pt>
    <dgm:pt modelId="{B297DBDA-41C8-403B-A287-2DE0B2B2F734}" type="pres">
      <dgm:prSet presAssocID="{4391FAD7-E5E1-4ADD-BABB-49D666A6C4A7}" presName="node" presStyleLbl="node1" presStyleIdx="24" presStyleCnt="48">
        <dgm:presLayoutVars>
          <dgm:bulletEnabled val="1"/>
        </dgm:presLayoutVars>
      </dgm:prSet>
      <dgm:spPr/>
    </dgm:pt>
    <dgm:pt modelId="{6CB910F7-627A-416A-9AE0-0E9818681229}" type="pres">
      <dgm:prSet presAssocID="{B5C9AB9C-C866-47C2-B79F-DC6148AB2159}" presName="sibTrans" presStyleLbl="sibTrans2D1" presStyleIdx="24" presStyleCnt="48"/>
      <dgm:spPr/>
    </dgm:pt>
    <dgm:pt modelId="{DD733C23-EA87-4BF0-821E-87250C1EEDBA}" type="pres">
      <dgm:prSet presAssocID="{B5C9AB9C-C866-47C2-B79F-DC6148AB2159}" presName="connectorText" presStyleLbl="sibTrans2D1" presStyleIdx="24" presStyleCnt="48"/>
      <dgm:spPr/>
    </dgm:pt>
    <dgm:pt modelId="{C99B1DB8-B0AD-4FE5-84DC-CD9571D15F74}" type="pres">
      <dgm:prSet presAssocID="{DF292957-65C8-4776-85F8-AE26E3681959}" presName="node" presStyleLbl="node1" presStyleIdx="25" presStyleCnt="48">
        <dgm:presLayoutVars>
          <dgm:bulletEnabled val="1"/>
        </dgm:presLayoutVars>
      </dgm:prSet>
      <dgm:spPr/>
    </dgm:pt>
    <dgm:pt modelId="{2EBD388A-825F-4832-8A74-827A6C7E3368}" type="pres">
      <dgm:prSet presAssocID="{2B571596-2306-4648-89E7-BD54FEF25627}" presName="sibTrans" presStyleLbl="sibTrans2D1" presStyleIdx="25" presStyleCnt="48"/>
      <dgm:spPr/>
    </dgm:pt>
    <dgm:pt modelId="{2B64C12D-7C38-4E3C-BB67-21E0181FD51F}" type="pres">
      <dgm:prSet presAssocID="{2B571596-2306-4648-89E7-BD54FEF25627}" presName="connectorText" presStyleLbl="sibTrans2D1" presStyleIdx="25" presStyleCnt="48"/>
      <dgm:spPr/>
    </dgm:pt>
    <dgm:pt modelId="{54435782-E9E7-4F85-8EE9-B762378628C5}" type="pres">
      <dgm:prSet presAssocID="{BA244016-B941-46B9-B2A4-AA50A300C9B1}" presName="node" presStyleLbl="node1" presStyleIdx="26" presStyleCnt="48">
        <dgm:presLayoutVars>
          <dgm:bulletEnabled val="1"/>
        </dgm:presLayoutVars>
      </dgm:prSet>
      <dgm:spPr/>
    </dgm:pt>
    <dgm:pt modelId="{2EA5A0E0-D734-4B00-A1FA-65E8CB15031C}" type="pres">
      <dgm:prSet presAssocID="{12ED0D91-6CB8-4B92-ABBE-16130FA2E610}" presName="sibTrans" presStyleLbl="sibTrans2D1" presStyleIdx="26" presStyleCnt="48"/>
      <dgm:spPr/>
    </dgm:pt>
    <dgm:pt modelId="{3966764B-E5F3-4CFC-A881-5984C06723CB}" type="pres">
      <dgm:prSet presAssocID="{12ED0D91-6CB8-4B92-ABBE-16130FA2E610}" presName="connectorText" presStyleLbl="sibTrans2D1" presStyleIdx="26" presStyleCnt="48"/>
      <dgm:spPr/>
    </dgm:pt>
    <dgm:pt modelId="{CDE86F57-8E75-4885-99A7-4D78278841E9}" type="pres">
      <dgm:prSet presAssocID="{ED3E6817-CA99-4A92-9672-7767C60D3AFC}" presName="node" presStyleLbl="node1" presStyleIdx="27" presStyleCnt="48">
        <dgm:presLayoutVars>
          <dgm:bulletEnabled val="1"/>
        </dgm:presLayoutVars>
      </dgm:prSet>
      <dgm:spPr/>
    </dgm:pt>
    <dgm:pt modelId="{A0769171-C666-4FF2-B3B0-56A5612FFB02}" type="pres">
      <dgm:prSet presAssocID="{74E4A9B3-3139-47CD-AD62-A42D0EB3995C}" presName="sibTrans" presStyleLbl="sibTrans2D1" presStyleIdx="27" presStyleCnt="48"/>
      <dgm:spPr/>
    </dgm:pt>
    <dgm:pt modelId="{7B2C094D-5B84-400D-88A5-467C86404646}" type="pres">
      <dgm:prSet presAssocID="{74E4A9B3-3139-47CD-AD62-A42D0EB3995C}" presName="connectorText" presStyleLbl="sibTrans2D1" presStyleIdx="27" presStyleCnt="48"/>
      <dgm:spPr/>
    </dgm:pt>
    <dgm:pt modelId="{9DEC7CBC-8051-4551-94AA-2377EFF8A353}" type="pres">
      <dgm:prSet presAssocID="{A26368B7-1095-4A58-BFE6-7B8629CCDB76}" presName="node" presStyleLbl="node1" presStyleIdx="28" presStyleCnt="48">
        <dgm:presLayoutVars>
          <dgm:bulletEnabled val="1"/>
        </dgm:presLayoutVars>
      </dgm:prSet>
      <dgm:spPr/>
    </dgm:pt>
    <dgm:pt modelId="{83D03F91-A8FE-4A56-A9F0-21F8696B64A1}" type="pres">
      <dgm:prSet presAssocID="{69DBDE16-2128-423C-AB04-D3C2C0881A38}" presName="sibTrans" presStyleLbl="sibTrans2D1" presStyleIdx="28" presStyleCnt="48"/>
      <dgm:spPr/>
    </dgm:pt>
    <dgm:pt modelId="{A52815B2-9F64-4E57-9CA8-0D6C5ACB4DE9}" type="pres">
      <dgm:prSet presAssocID="{69DBDE16-2128-423C-AB04-D3C2C0881A38}" presName="connectorText" presStyleLbl="sibTrans2D1" presStyleIdx="28" presStyleCnt="48"/>
      <dgm:spPr/>
    </dgm:pt>
    <dgm:pt modelId="{D9F7CAE3-C01B-4758-A92D-BE4DEABF1CC9}" type="pres">
      <dgm:prSet presAssocID="{B2133BDF-4000-4B5B-AE40-987170B1B61F}" presName="node" presStyleLbl="node1" presStyleIdx="29" presStyleCnt="48">
        <dgm:presLayoutVars>
          <dgm:bulletEnabled val="1"/>
        </dgm:presLayoutVars>
      </dgm:prSet>
      <dgm:spPr/>
    </dgm:pt>
    <dgm:pt modelId="{6FDF4861-3D9E-4C44-8A76-CB261CA08A3D}" type="pres">
      <dgm:prSet presAssocID="{F8A8AFFD-E262-4C58-84FA-CA9933DA9A32}" presName="sibTrans" presStyleLbl="sibTrans2D1" presStyleIdx="29" presStyleCnt="48"/>
      <dgm:spPr/>
    </dgm:pt>
    <dgm:pt modelId="{852FF442-59AB-47FA-976D-352D933D04DA}" type="pres">
      <dgm:prSet presAssocID="{F8A8AFFD-E262-4C58-84FA-CA9933DA9A32}" presName="connectorText" presStyleLbl="sibTrans2D1" presStyleIdx="29" presStyleCnt="48"/>
      <dgm:spPr/>
    </dgm:pt>
    <dgm:pt modelId="{6EBA7549-78C0-447A-A63C-4A8563F87F58}" type="pres">
      <dgm:prSet presAssocID="{56EE6181-8957-4FE0-91F7-0E7767321D74}" presName="node" presStyleLbl="node1" presStyleIdx="30" presStyleCnt="48">
        <dgm:presLayoutVars>
          <dgm:bulletEnabled val="1"/>
        </dgm:presLayoutVars>
      </dgm:prSet>
      <dgm:spPr/>
    </dgm:pt>
    <dgm:pt modelId="{F7AC09C3-F9FA-4334-9744-58F7A351FD8B}" type="pres">
      <dgm:prSet presAssocID="{D7AD315B-0060-4B2C-BA42-07A72CF0DF62}" presName="sibTrans" presStyleLbl="sibTrans2D1" presStyleIdx="30" presStyleCnt="48"/>
      <dgm:spPr/>
    </dgm:pt>
    <dgm:pt modelId="{301FE2EF-9FED-451A-9979-7EA2CEC731F6}" type="pres">
      <dgm:prSet presAssocID="{D7AD315B-0060-4B2C-BA42-07A72CF0DF62}" presName="connectorText" presStyleLbl="sibTrans2D1" presStyleIdx="30" presStyleCnt="48"/>
      <dgm:spPr/>
    </dgm:pt>
    <dgm:pt modelId="{DB7E8DCC-E9E2-41AE-8FAC-BD770394B585}" type="pres">
      <dgm:prSet presAssocID="{F82F01E0-1BCF-432A-834D-D0718C225E79}" presName="node" presStyleLbl="node1" presStyleIdx="31" presStyleCnt="48">
        <dgm:presLayoutVars>
          <dgm:bulletEnabled val="1"/>
        </dgm:presLayoutVars>
      </dgm:prSet>
      <dgm:spPr/>
    </dgm:pt>
    <dgm:pt modelId="{FC934B90-2FD7-4C78-BC82-6495CAA54F71}" type="pres">
      <dgm:prSet presAssocID="{73E57CB0-43F1-4C49-8823-A48B6805997E}" presName="sibTrans" presStyleLbl="sibTrans2D1" presStyleIdx="31" presStyleCnt="48"/>
      <dgm:spPr/>
    </dgm:pt>
    <dgm:pt modelId="{F31A80A4-265E-4576-A76C-69F7407682D5}" type="pres">
      <dgm:prSet presAssocID="{73E57CB0-43F1-4C49-8823-A48B6805997E}" presName="connectorText" presStyleLbl="sibTrans2D1" presStyleIdx="31" presStyleCnt="48"/>
      <dgm:spPr/>
    </dgm:pt>
    <dgm:pt modelId="{7FBA136C-815F-4FB3-A797-A7F155D00FEA}" type="pres">
      <dgm:prSet presAssocID="{69B5AF83-9CA8-4331-BB93-A02B0A37E7C4}" presName="node" presStyleLbl="node1" presStyleIdx="32" presStyleCnt="48">
        <dgm:presLayoutVars>
          <dgm:bulletEnabled val="1"/>
        </dgm:presLayoutVars>
      </dgm:prSet>
      <dgm:spPr/>
    </dgm:pt>
    <dgm:pt modelId="{7A5C7786-EEB7-4840-8AB2-E617DD766E4C}" type="pres">
      <dgm:prSet presAssocID="{6E35783B-B4B9-4AF3-BB68-EC2DB3060BE5}" presName="sibTrans" presStyleLbl="sibTrans2D1" presStyleIdx="32" presStyleCnt="48"/>
      <dgm:spPr/>
    </dgm:pt>
    <dgm:pt modelId="{80DBCA40-2BA0-486C-9739-9EB1943722FB}" type="pres">
      <dgm:prSet presAssocID="{6E35783B-B4B9-4AF3-BB68-EC2DB3060BE5}" presName="connectorText" presStyleLbl="sibTrans2D1" presStyleIdx="32" presStyleCnt="48"/>
      <dgm:spPr/>
    </dgm:pt>
    <dgm:pt modelId="{2B3C09D0-6E4A-4698-ADBA-7CF55040E0C7}" type="pres">
      <dgm:prSet presAssocID="{5A0D382F-1AEE-4869-A6BD-89E7CCC2BA45}" presName="node" presStyleLbl="node1" presStyleIdx="33" presStyleCnt="48">
        <dgm:presLayoutVars>
          <dgm:bulletEnabled val="1"/>
        </dgm:presLayoutVars>
      </dgm:prSet>
      <dgm:spPr/>
    </dgm:pt>
    <dgm:pt modelId="{0B3E9032-3902-463F-B436-0798A35C9EC5}" type="pres">
      <dgm:prSet presAssocID="{86E08DD8-37F0-43EA-A4C6-F12B07A372C7}" presName="sibTrans" presStyleLbl="sibTrans2D1" presStyleIdx="33" presStyleCnt="48"/>
      <dgm:spPr/>
    </dgm:pt>
    <dgm:pt modelId="{41C60BCC-727D-4ED3-BAEB-DB60AA9900A9}" type="pres">
      <dgm:prSet presAssocID="{86E08DD8-37F0-43EA-A4C6-F12B07A372C7}" presName="connectorText" presStyleLbl="sibTrans2D1" presStyleIdx="33" presStyleCnt="48"/>
      <dgm:spPr/>
    </dgm:pt>
    <dgm:pt modelId="{C6CA034B-BB5D-4252-9DC3-E07C2CEC1942}" type="pres">
      <dgm:prSet presAssocID="{6E44D217-0802-4975-8DF8-F7C136B68DB7}" presName="node" presStyleLbl="node1" presStyleIdx="34" presStyleCnt="48">
        <dgm:presLayoutVars>
          <dgm:bulletEnabled val="1"/>
        </dgm:presLayoutVars>
      </dgm:prSet>
      <dgm:spPr/>
    </dgm:pt>
    <dgm:pt modelId="{2F327EB4-0D8B-437E-BB14-A326EA173FCC}" type="pres">
      <dgm:prSet presAssocID="{873D13AE-B310-4B50-82C5-564D626D2011}" presName="sibTrans" presStyleLbl="sibTrans2D1" presStyleIdx="34" presStyleCnt="48"/>
      <dgm:spPr/>
    </dgm:pt>
    <dgm:pt modelId="{8F52B59F-72EA-4EF4-A000-71393DE3DC97}" type="pres">
      <dgm:prSet presAssocID="{873D13AE-B310-4B50-82C5-564D626D2011}" presName="connectorText" presStyleLbl="sibTrans2D1" presStyleIdx="34" presStyleCnt="48"/>
      <dgm:spPr/>
    </dgm:pt>
    <dgm:pt modelId="{F6AE7F32-FC05-4DDA-BB7B-30B31779479C}" type="pres">
      <dgm:prSet presAssocID="{59D5850F-42D1-4509-9BFE-77DA75D32FAC}" presName="node" presStyleLbl="node1" presStyleIdx="35" presStyleCnt="48">
        <dgm:presLayoutVars>
          <dgm:bulletEnabled val="1"/>
        </dgm:presLayoutVars>
      </dgm:prSet>
      <dgm:spPr/>
    </dgm:pt>
    <dgm:pt modelId="{F42AD80F-3B21-49F3-AF59-01D5F6EE69F1}" type="pres">
      <dgm:prSet presAssocID="{2B529A43-2363-4B46-911E-9D0EF25B4F36}" presName="sibTrans" presStyleLbl="sibTrans2D1" presStyleIdx="35" presStyleCnt="48"/>
      <dgm:spPr/>
    </dgm:pt>
    <dgm:pt modelId="{DFB70AE1-87B4-46C7-811D-3E9A3D4D6EC9}" type="pres">
      <dgm:prSet presAssocID="{2B529A43-2363-4B46-911E-9D0EF25B4F36}" presName="connectorText" presStyleLbl="sibTrans2D1" presStyleIdx="35" presStyleCnt="48"/>
      <dgm:spPr/>
    </dgm:pt>
    <dgm:pt modelId="{E4F5DE49-5EAA-4300-BD85-3AA32446283C}" type="pres">
      <dgm:prSet presAssocID="{9F16DEB4-2D88-4237-BB26-EE193361411A}" presName="node" presStyleLbl="node1" presStyleIdx="36" presStyleCnt="48">
        <dgm:presLayoutVars>
          <dgm:bulletEnabled val="1"/>
        </dgm:presLayoutVars>
      </dgm:prSet>
      <dgm:spPr/>
    </dgm:pt>
    <dgm:pt modelId="{57712E5B-8311-41F2-83BF-40C44B82FD56}" type="pres">
      <dgm:prSet presAssocID="{C19C4BDD-2213-41DF-A53B-E2080BDC6AC6}" presName="sibTrans" presStyleLbl="sibTrans2D1" presStyleIdx="36" presStyleCnt="48"/>
      <dgm:spPr/>
    </dgm:pt>
    <dgm:pt modelId="{2DC22DE9-0245-4601-955D-E63A8C38947B}" type="pres">
      <dgm:prSet presAssocID="{C19C4BDD-2213-41DF-A53B-E2080BDC6AC6}" presName="connectorText" presStyleLbl="sibTrans2D1" presStyleIdx="36" presStyleCnt="48"/>
      <dgm:spPr/>
    </dgm:pt>
    <dgm:pt modelId="{53824D7C-69E9-40B6-AD94-E66D57E17024}" type="pres">
      <dgm:prSet presAssocID="{5788DBF4-34B6-4C26-980E-7062BBC88091}" presName="node" presStyleLbl="node1" presStyleIdx="37" presStyleCnt="48">
        <dgm:presLayoutVars>
          <dgm:bulletEnabled val="1"/>
        </dgm:presLayoutVars>
      </dgm:prSet>
      <dgm:spPr/>
    </dgm:pt>
    <dgm:pt modelId="{4DDD9E11-A1D1-4D9F-87CF-21775FA03FD4}" type="pres">
      <dgm:prSet presAssocID="{39815DA4-6D5A-4ECF-8C2C-C40A2BB0DBA6}" presName="sibTrans" presStyleLbl="sibTrans2D1" presStyleIdx="37" presStyleCnt="48"/>
      <dgm:spPr/>
    </dgm:pt>
    <dgm:pt modelId="{F7742949-FB63-485F-95AF-5E8D1E6F236A}" type="pres">
      <dgm:prSet presAssocID="{39815DA4-6D5A-4ECF-8C2C-C40A2BB0DBA6}" presName="connectorText" presStyleLbl="sibTrans2D1" presStyleIdx="37" presStyleCnt="48"/>
      <dgm:spPr/>
    </dgm:pt>
    <dgm:pt modelId="{22041FD6-89BD-4BF2-9B99-B97F36E2E1FB}" type="pres">
      <dgm:prSet presAssocID="{644B0026-BEE6-45AC-B72A-F8BFB9EE0E82}" presName="node" presStyleLbl="node1" presStyleIdx="38" presStyleCnt="48">
        <dgm:presLayoutVars>
          <dgm:bulletEnabled val="1"/>
        </dgm:presLayoutVars>
      </dgm:prSet>
      <dgm:spPr/>
    </dgm:pt>
    <dgm:pt modelId="{B8E405CF-5FB0-4931-A03D-9BF304E6CDDA}" type="pres">
      <dgm:prSet presAssocID="{91E5E8F0-39A5-4E73-A7C8-125C237D1170}" presName="sibTrans" presStyleLbl="sibTrans2D1" presStyleIdx="38" presStyleCnt="48"/>
      <dgm:spPr/>
    </dgm:pt>
    <dgm:pt modelId="{0C0A4302-AC90-49E1-80BE-523B58A2D864}" type="pres">
      <dgm:prSet presAssocID="{91E5E8F0-39A5-4E73-A7C8-125C237D1170}" presName="connectorText" presStyleLbl="sibTrans2D1" presStyleIdx="38" presStyleCnt="48"/>
      <dgm:spPr/>
    </dgm:pt>
    <dgm:pt modelId="{4346925A-37EB-4BB6-B0D1-0007EC3DF63B}" type="pres">
      <dgm:prSet presAssocID="{A40F6EAB-2B60-4CC1-9F49-D5903D3A616E}" presName="node" presStyleLbl="node1" presStyleIdx="39" presStyleCnt="48">
        <dgm:presLayoutVars>
          <dgm:bulletEnabled val="1"/>
        </dgm:presLayoutVars>
      </dgm:prSet>
      <dgm:spPr/>
    </dgm:pt>
    <dgm:pt modelId="{7A362786-920B-4FB9-A3D5-D0E741B76071}" type="pres">
      <dgm:prSet presAssocID="{3ACAB2F6-3910-4D69-8736-C9991D30DB30}" presName="sibTrans" presStyleLbl="sibTrans2D1" presStyleIdx="39" presStyleCnt="48"/>
      <dgm:spPr/>
    </dgm:pt>
    <dgm:pt modelId="{18FB9004-C9DF-4463-A990-CE6AADD19A9A}" type="pres">
      <dgm:prSet presAssocID="{3ACAB2F6-3910-4D69-8736-C9991D30DB30}" presName="connectorText" presStyleLbl="sibTrans2D1" presStyleIdx="39" presStyleCnt="48"/>
      <dgm:spPr/>
    </dgm:pt>
    <dgm:pt modelId="{ED0F08E4-7CF4-494F-A2E4-60B90674E9D5}" type="pres">
      <dgm:prSet presAssocID="{01209924-388A-4250-B08E-117FC77350F4}" presName="node" presStyleLbl="node1" presStyleIdx="40" presStyleCnt="48">
        <dgm:presLayoutVars>
          <dgm:bulletEnabled val="1"/>
        </dgm:presLayoutVars>
      </dgm:prSet>
      <dgm:spPr/>
    </dgm:pt>
    <dgm:pt modelId="{B8AF8AA6-EDE3-46F5-804F-BE18E9CF02E9}" type="pres">
      <dgm:prSet presAssocID="{07D44A3D-B9E7-4A59-8407-0DE9361B04F4}" presName="sibTrans" presStyleLbl="sibTrans2D1" presStyleIdx="40" presStyleCnt="48"/>
      <dgm:spPr/>
    </dgm:pt>
    <dgm:pt modelId="{2A9D1CAD-CEC7-447D-AE5A-72DA9768C11C}" type="pres">
      <dgm:prSet presAssocID="{07D44A3D-B9E7-4A59-8407-0DE9361B04F4}" presName="connectorText" presStyleLbl="sibTrans2D1" presStyleIdx="40" presStyleCnt="48"/>
      <dgm:spPr/>
    </dgm:pt>
    <dgm:pt modelId="{02E2D030-8BB9-48E2-859D-55F958A2D928}" type="pres">
      <dgm:prSet presAssocID="{1CEAA633-CB89-486A-901D-BE8AE895C821}" presName="node" presStyleLbl="node1" presStyleIdx="41" presStyleCnt="48">
        <dgm:presLayoutVars>
          <dgm:bulletEnabled val="1"/>
        </dgm:presLayoutVars>
      </dgm:prSet>
      <dgm:spPr/>
    </dgm:pt>
    <dgm:pt modelId="{8125F9B4-021E-44DC-9D64-8AE485A44537}" type="pres">
      <dgm:prSet presAssocID="{EC22FD24-55FA-470B-A11F-A2C02811CC71}" presName="sibTrans" presStyleLbl="sibTrans2D1" presStyleIdx="41" presStyleCnt="48"/>
      <dgm:spPr/>
    </dgm:pt>
    <dgm:pt modelId="{5B2B383F-D5E0-430F-AB46-55791D14B3FB}" type="pres">
      <dgm:prSet presAssocID="{EC22FD24-55FA-470B-A11F-A2C02811CC71}" presName="connectorText" presStyleLbl="sibTrans2D1" presStyleIdx="41" presStyleCnt="48"/>
      <dgm:spPr/>
    </dgm:pt>
    <dgm:pt modelId="{A5474CB5-D5DA-4087-B87E-610FB42AF529}" type="pres">
      <dgm:prSet presAssocID="{5700A27C-35E2-48E3-9FD1-4CAD5F3ABE6E}" presName="node" presStyleLbl="node1" presStyleIdx="42" presStyleCnt="48">
        <dgm:presLayoutVars>
          <dgm:bulletEnabled val="1"/>
        </dgm:presLayoutVars>
      </dgm:prSet>
      <dgm:spPr/>
    </dgm:pt>
    <dgm:pt modelId="{F5E12609-AEA0-4824-8F1E-49B7A8C9D43E}" type="pres">
      <dgm:prSet presAssocID="{F2853326-F96C-4388-AFDB-4A2C4E743824}" presName="sibTrans" presStyleLbl="sibTrans2D1" presStyleIdx="42" presStyleCnt="48"/>
      <dgm:spPr/>
    </dgm:pt>
    <dgm:pt modelId="{1990E259-2037-4D19-B00A-CD6B3D2AE2E1}" type="pres">
      <dgm:prSet presAssocID="{F2853326-F96C-4388-AFDB-4A2C4E743824}" presName="connectorText" presStyleLbl="sibTrans2D1" presStyleIdx="42" presStyleCnt="48"/>
      <dgm:spPr/>
    </dgm:pt>
    <dgm:pt modelId="{558F7E47-06ED-4041-B16C-6F13A19D4245}" type="pres">
      <dgm:prSet presAssocID="{E5184F2B-2C20-4D33-94A8-E6B381F2AA89}" presName="node" presStyleLbl="node1" presStyleIdx="43" presStyleCnt="48">
        <dgm:presLayoutVars>
          <dgm:bulletEnabled val="1"/>
        </dgm:presLayoutVars>
      </dgm:prSet>
      <dgm:spPr/>
    </dgm:pt>
    <dgm:pt modelId="{1AA99294-2501-42DA-ADDA-813C2A0D167F}" type="pres">
      <dgm:prSet presAssocID="{CA1064A9-8743-41E2-AE44-DEDB5E26EACD}" presName="sibTrans" presStyleLbl="sibTrans2D1" presStyleIdx="43" presStyleCnt="48"/>
      <dgm:spPr/>
    </dgm:pt>
    <dgm:pt modelId="{B311330D-F624-44F0-90C1-566E4D2E20E6}" type="pres">
      <dgm:prSet presAssocID="{CA1064A9-8743-41E2-AE44-DEDB5E26EACD}" presName="connectorText" presStyleLbl="sibTrans2D1" presStyleIdx="43" presStyleCnt="48"/>
      <dgm:spPr/>
    </dgm:pt>
    <dgm:pt modelId="{A854D6C3-A9F6-4889-B95E-C4590598BF15}" type="pres">
      <dgm:prSet presAssocID="{19319B2C-5BDC-4EB3-A674-97A1478B545E}" presName="node" presStyleLbl="node1" presStyleIdx="44" presStyleCnt="48">
        <dgm:presLayoutVars>
          <dgm:bulletEnabled val="1"/>
        </dgm:presLayoutVars>
      </dgm:prSet>
      <dgm:spPr/>
    </dgm:pt>
    <dgm:pt modelId="{9BC14663-185B-4A89-97AE-169B3D438678}" type="pres">
      <dgm:prSet presAssocID="{B2ADDBB6-F258-45A2-8853-0F7137E8E7A9}" presName="sibTrans" presStyleLbl="sibTrans2D1" presStyleIdx="44" presStyleCnt="48"/>
      <dgm:spPr/>
    </dgm:pt>
    <dgm:pt modelId="{5BF8D29C-B7EB-4E6D-8F09-412E3D4E06C9}" type="pres">
      <dgm:prSet presAssocID="{B2ADDBB6-F258-45A2-8853-0F7137E8E7A9}" presName="connectorText" presStyleLbl="sibTrans2D1" presStyleIdx="44" presStyleCnt="48"/>
      <dgm:spPr/>
    </dgm:pt>
    <dgm:pt modelId="{891FE5C2-884F-48D0-BE0D-753E9CA204D3}" type="pres">
      <dgm:prSet presAssocID="{32DCDF77-CF91-44D2-A631-ECBBA96CD7C1}" presName="node" presStyleLbl="node1" presStyleIdx="45" presStyleCnt="48">
        <dgm:presLayoutVars>
          <dgm:bulletEnabled val="1"/>
        </dgm:presLayoutVars>
      </dgm:prSet>
      <dgm:spPr/>
    </dgm:pt>
    <dgm:pt modelId="{BDE13CD6-B50F-44ED-BD83-729ED5971995}" type="pres">
      <dgm:prSet presAssocID="{A4C54538-F7D4-4311-A51D-4E2F34EA916C}" presName="sibTrans" presStyleLbl="sibTrans2D1" presStyleIdx="45" presStyleCnt="48"/>
      <dgm:spPr/>
    </dgm:pt>
    <dgm:pt modelId="{4EAD0336-A742-42BA-B616-A9F9B8CECAB9}" type="pres">
      <dgm:prSet presAssocID="{A4C54538-F7D4-4311-A51D-4E2F34EA916C}" presName="connectorText" presStyleLbl="sibTrans2D1" presStyleIdx="45" presStyleCnt="48"/>
      <dgm:spPr/>
    </dgm:pt>
    <dgm:pt modelId="{3B7728B1-9C76-43A6-8828-2FFE1A19CD4E}" type="pres">
      <dgm:prSet presAssocID="{5F2EF8CF-431B-45E9-8F94-2DA9BB4297A8}" presName="node" presStyleLbl="node1" presStyleIdx="46" presStyleCnt="48">
        <dgm:presLayoutVars>
          <dgm:bulletEnabled val="1"/>
        </dgm:presLayoutVars>
      </dgm:prSet>
      <dgm:spPr/>
    </dgm:pt>
    <dgm:pt modelId="{FEF793BD-9F36-4B0C-B2A1-243AAED13A52}" type="pres">
      <dgm:prSet presAssocID="{E7380703-8E28-4A7A-8627-0A55F51FBAA5}" presName="sibTrans" presStyleLbl="sibTrans2D1" presStyleIdx="46" presStyleCnt="48"/>
      <dgm:spPr/>
    </dgm:pt>
    <dgm:pt modelId="{B6E66B79-90CB-4030-B64C-AB9E1EA67583}" type="pres">
      <dgm:prSet presAssocID="{E7380703-8E28-4A7A-8627-0A55F51FBAA5}" presName="connectorText" presStyleLbl="sibTrans2D1" presStyleIdx="46" presStyleCnt="48"/>
      <dgm:spPr/>
    </dgm:pt>
    <dgm:pt modelId="{CD7E4AE9-DEBF-4EF6-9A2F-51DFDE6DC483}" type="pres">
      <dgm:prSet presAssocID="{B75DCA52-BF81-436A-AA73-2680B03C914A}" presName="node" presStyleLbl="node1" presStyleIdx="47" presStyleCnt="48">
        <dgm:presLayoutVars>
          <dgm:bulletEnabled val="1"/>
        </dgm:presLayoutVars>
      </dgm:prSet>
      <dgm:spPr/>
    </dgm:pt>
    <dgm:pt modelId="{CAB56CDA-741F-426D-8FE0-AE118C809475}" type="pres">
      <dgm:prSet presAssocID="{897CAD2D-F73B-470D-B77D-BCB32DA560D4}" presName="sibTrans" presStyleLbl="sibTrans2D1" presStyleIdx="47" presStyleCnt="48"/>
      <dgm:spPr/>
    </dgm:pt>
    <dgm:pt modelId="{2B62F0BB-CB73-4B2D-A47A-2C1910C71ADC}" type="pres">
      <dgm:prSet presAssocID="{897CAD2D-F73B-470D-B77D-BCB32DA560D4}" presName="connectorText" presStyleLbl="sibTrans2D1" presStyleIdx="47" presStyleCnt="48"/>
      <dgm:spPr/>
    </dgm:pt>
  </dgm:ptLst>
  <dgm:cxnLst>
    <dgm:cxn modelId="{C4BD4C02-3340-4A55-87C9-A01518E8D260}" type="presOf" srcId="{1597604F-E09E-4305-A881-A6C94B72922F}" destId="{96947AF0-965B-4F9B-B692-11B522E20C19}" srcOrd="0" destOrd="0" presId="urn:microsoft.com/office/officeart/2005/8/layout/cycle2"/>
    <dgm:cxn modelId="{69058F05-2218-4EDD-93F2-0737CE4E0399}" type="presOf" srcId="{8AE02D32-89F4-4BA1-BFB8-062B90AF7C26}" destId="{1FA59E5A-50A4-47E4-96D2-6EF9AAAC1164}" srcOrd="1" destOrd="0" presId="urn:microsoft.com/office/officeart/2005/8/layout/cycle2"/>
    <dgm:cxn modelId="{B92B6E08-D3F8-4E6E-9005-3AB407B5CBF7}" type="presOf" srcId="{DA7FF8DD-13B0-4AAC-B0D2-E9BC2FABA4D6}" destId="{C46B9099-149F-4D79-B1D7-B378097F05F4}" srcOrd="1" destOrd="0" presId="urn:microsoft.com/office/officeart/2005/8/layout/cycle2"/>
    <dgm:cxn modelId="{D833930C-4A06-4887-8876-B6D9DF51EB00}" type="presOf" srcId="{86E08DD8-37F0-43EA-A4C6-F12B07A372C7}" destId="{0B3E9032-3902-463F-B436-0798A35C9EC5}" srcOrd="0" destOrd="0" presId="urn:microsoft.com/office/officeart/2005/8/layout/cycle2"/>
    <dgm:cxn modelId="{E179CB0E-BE4D-4A6A-98A0-6FCA14117ACB}" type="presOf" srcId="{CA72D8A3-9D41-4F98-98F7-F56B1CBA674F}" destId="{EDD308D6-556F-4E65-A02C-12C45C150755}" srcOrd="0" destOrd="0" presId="urn:microsoft.com/office/officeart/2005/8/layout/cycle2"/>
    <dgm:cxn modelId="{9F84740F-F370-49CF-9DFC-E3355DD010C1}" type="presOf" srcId="{01209924-388A-4250-B08E-117FC77350F4}" destId="{ED0F08E4-7CF4-494F-A2E4-60B90674E9D5}" srcOrd="0" destOrd="0" presId="urn:microsoft.com/office/officeart/2005/8/layout/cycle2"/>
    <dgm:cxn modelId="{E319CD11-DA9C-4216-8A1C-BFC767C69980}" srcId="{F782ACB2-4612-4553-92E3-6A48A4C26154}" destId="{5700A27C-35E2-48E3-9FD1-4CAD5F3ABE6E}" srcOrd="42" destOrd="0" parTransId="{7CEEA0C1-E05C-4187-B6CD-7F9A41B7F762}" sibTransId="{F2853326-F96C-4388-AFDB-4A2C4E743824}"/>
    <dgm:cxn modelId="{E4112D13-A8DF-44F6-B497-ADF6F4D57D3C}" type="presOf" srcId="{BAC2B8D5-2C5B-4AE8-BBDD-D8E76DCD8C2E}" destId="{5B2F39AC-1722-4B2A-8F41-3B9574CC55A3}" srcOrd="1" destOrd="0" presId="urn:microsoft.com/office/officeart/2005/8/layout/cycle2"/>
    <dgm:cxn modelId="{B24CC813-A6F8-4D05-B2EA-64477B90479A}" type="presOf" srcId="{5F8AB2A9-0DCE-42A5-8039-31C151CDBC91}" destId="{E7F9412A-75FE-4263-8476-D8B02CF380F3}" srcOrd="0" destOrd="0" presId="urn:microsoft.com/office/officeart/2005/8/layout/cycle2"/>
    <dgm:cxn modelId="{014D8016-39DA-4881-A0AE-B3FB0246F66A}" type="presOf" srcId="{5D2C154A-692A-44E2-A041-B9F19C43FEF2}" destId="{5A44537F-E502-484A-B54C-161A75387D52}" srcOrd="0" destOrd="0" presId="urn:microsoft.com/office/officeart/2005/8/layout/cycle2"/>
    <dgm:cxn modelId="{66ABBE17-AB8B-4765-95C2-B42EC4898BB0}" type="presOf" srcId="{4DD6BCFF-384A-4E50-9E9B-FEA1467E91EE}" destId="{5D40974C-DFE4-484E-A2B9-E3E4D2DEBED9}" srcOrd="1" destOrd="0" presId="urn:microsoft.com/office/officeart/2005/8/layout/cycle2"/>
    <dgm:cxn modelId="{2D503F18-581C-4349-A25D-A0F7D32B46D2}" type="presOf" srcId="{4E475F1B-56A2-420F-8D83-9A7AC5B9161D}" destId="{E231C36B-28CA-4A1A-A65A-7FC8C917C670}" srcOrd="0" destOrd="0" presId="urn:microsoft.com/office/officeart/2005/8/layout/cycle2"/>
    <dgm:cxn modelId="{C93C0219-766C-4611-8BFA-AB472F90B95C}" type="presOf" srcId="{1BCBAE4C-8C90-4307-A8B1-A7F25B803D11}" destId="{38A7A843-117D-4A8F-B652-3F637D1BA054}" srcOrd="0" destOrd="0" presId="urn:microsoft.com/office/officeart/2005/8/layout/cycle2"/>
    <dgm:cxn modelId="{2151FF1C-B441-4B26-B09E-FD23B0A96266}" type="presOf" srcId="{9767C2C5-7A9B-4BF9-AEDC-08BB61E68CEC}" destId="{3B48658E-4174-41EC-ADC5-04F09B98E8AE}" srcOrd="0" destOrd="0" presId="urn:microsoft.com/office/officeart/2005/8/layout/cycle2"/>
    <dgm:cxn modelId="{FA4B331D-E821-4BC7-84CC-523B6B28A5B8}" srcId="{F782ACB2-4612-4553-92E3-6A48A4C26154}" destId="{B75DCA52-BF81-436A-AA73-2680B03C914A}" srcOrd="47" destOrd="0" parTransId="{3FDC77C7-42D0-4118-88A1-C82C79A4EA03}" sibTransId="{897CAD2D-F73B-470D-B77D-BCB32DA560D4}"/>
    <dgm:cxn modelId="{CDFC891D-A90C-4045-8C55-FF6C7A613C15}" type="presOf" srcId="{4DD6BCFF-384A-4E50-9E9B-FEA1467E91EE}" destId="{28C21F8D-7890-436C-ABC3-A76D9C048DC6}" srcOrd="0" destOrd="0" presId="urn:microsoft.com/office/officeart/2005/8/layout/cycle2"/>
    <dgm:cxn modelId="{F5727C1E-A7C3-4F6D-BF29-AC059ED314A8}" type="presOf" srcId="{CA72D8A3-9D41-4F98-98F7-F56B1CBA674F}" destId="{0622AEEF-FEE1-41CF-A694-BB87DF404F74}" srcOrd="1" destOrd="0" presId="urn:microsoft.com/office/officeart/2005/8/layout/cycle2"/>
    <dgm:cxn modelId="{8558291F-CCDB-441E-8DF8-FFBD96464AC9}" type="presOf" srcId="{F001FD18-B1D7-4F34-A7E1-10B3A14FEF0D}" destId="{FA3F2989-2837-4DF6-B22E-22C68B74BA10}" srcOrd="0" destOrd="0" presId="urn:microsoft.com/office/officeart/2005/8/layout/cycle2"/>
    <dgm:cxn modelId="{3BD35822-9F9F-4A73-B153-F9F3EF39FE4C}" type="presOf" srcId="{C123F58B-2F00-4731-8318-EA8BAA60A69D}" destId="{1791F869-F782-403E-9EEE-8485296AB1DC}" srcOrd="0" destOrd="0" presId="urn:microsoft.com/office/officeart/2005/8/layout/cycle2"/>
    <dgm:cxn modelId="{9F14E923-771A-4BA5-94FC-0D244A094FD3}" type="presOf" srcId="{5700A27C-35E2-48E3-9FD1-4CAD5F3ABE6E}" destId="{A5474CB5-D5DA-4087-B87E-610FB42AF529}" srcOrd="0" destOrd="0" presId="urn:microsoft.com/office/officeart/2005/8/layout/cycle2"/>
    <dgm:cxn modelId="{1A894124-3E33-43DC-A2A5-2B772E1265E3}" type="presOf" srcId="{0A68E33F-9E89-4D62-9E2C-1BD50C85F7CD}" destId="{5EB0D98E-0F20-43A6-80D5-B3B233B0809C}" srcOrd="1" destOrd="0" presId="urn:microsoft.com/office/officeart/2005/8/layout/cycle2"/>
    <dgm:cxn modelId="{2FAE1B25-1492-480C-AF43-D9212A43C7A8}" type="presOf" srcId="{2B529A43-2363-4B46-911E-9D0EF25B4F36}" destId="{DFB70AE1-87B4-46C7-811D-3E9A3D4D6EC9}" srcOrd="1" destOrd="0" presId="urn:microsoft.com/office/officeart/2005/8/layout/cycle2"/>
    <dgm:cxn modelId="{64D25225-7D7B-47A3-8597-E3D40B515F30}" srcId="{F782ACB2-4612-4553-92E3-6A48A4C26154}" destId="{7D49664A-84DE-42F7-9866-9BFD9F3DDC7A}" srcOrd="16" destOrd="0" parTransId="{9C7FF349-70A2-4DFC-91A5-86A739E0760D}" sibTransId="{BAC2B8D5-2C5B-4AE8-BBDD-D8E76DCD8C2E}"/>
    <dgm:cxn modelId="{226E0C26-7ACD-465C-A667-38DF6ED6EEFF}" type="presOf" srcId="{1DDDDFBA-4D76-49F6-8700-D108F438751F}" destId="{580499F6-BF8C-4CF2-8E19-422B1FEA8F54}" srcOrd="1" destOrd="0" presId="urn:microsoft.com/office/officeart/2005/8/layout/cycle2"/>
    <dgm:cxn modelId="{7E7F8D26-81B8-43DE-AB16-093B288CA98F}" type="presOf" srcId="{32453084-7F49-49B4-89FA-E306CC4C9552}" destId="{4B717A0F-8771-4A45-B6AA-FD732A724C9E}" srcOrd="0" destOrd="0" presId="urn:microsoft.com/office/officeart/2005/8/layout/cycle2"/>
    <dgm:cxn modelId="{8E53B726-F970-4DC0-9523-D2C6066549C6}" type="presOf" srcId="{39815DA4-6D5A-4ECF-8C2C-C40A2BB0DBA6}" destId="{4DDD9E11-A1D1-4D9F-87CF-21775FA03FD4}" srcOrd="0" destOrd="0" presId="urn:microsoft.com/office/officeart/2005/8/layout/cycle2"/>
    <dgm:cxn modelId="{C87DC927-4AF2-421C-9C5A-E0A219078574}" type="presOf" srcId="{35443D96-6A67-478A-A544-1C8155B5F62C}" destId="{3D5573F2-E421-4699-B499-E5F129AA7C1F}" srcOrd="0" destOrd="0" presId="urn:microsoft.com/office/officeart/2005/8/layout/cycle2"/>
    <dgm:cxn modelId="{B176F429-7DDB-4AB1-8374-B04F07751352}" type="presOf" srcId="{73E57CB0-43F1-4C49-8823-A48B6805997E}" destId="{FC934B90-2FD7-4C78-BC82-6495CAA54F71}" srcOrd="0" destOrd="0" presId="urn:microsoft.com/office/officeart/2005/8/layout/cycle2"/>
    <dgm:cxn modelId="{F3F11D2B-B16E-47E0-876B-A599316C3141}" srcId="{F782ACB2-4612-4553-92E3-6A48A4C26154}" destId="{644B0026-BEE6-45AC-B72A-F8BFB9EE0E82}" srcOrd="38" destOrd="0" parTransId="{554FDC5B-6990-4DBE-AAA4-AA9861FDA372}" sibTransId="{91E5E8F0-39A5-4E73-A7C8-125C237D1170}"/>
    <dgm:cxn modelId="{8344DD2B-2E32-4195-A5CB-C876A672BE95}" type="presOf" srcId="{A241EA7C-0AE6-49DA-868A-F7E41DB8331E}" destId="{EC905E59-477F-4D62-B2EE-61B86BF0663B}" srcOrd="0" destOrd="0" presId="urn:microsoft.com/office/officeart/2005/8/layout/cycle2"/>
    <dgm:cxn modelId="{5FEEF62B-43B0-4232-A8F1-42996A9FE141}" type="presOf" srcId="{39815DA4-6D5A-4ECF-8C2C-C40A2BB0DBA6}" destId="{F7742949-FB63-485F-95AF-5E8D1E6F236A}" srcOrd="1" destOrd="0" presId="urn:microsoft.com/office/officeart/2005/8/layout/cycle2"/>
    <dgm:cxn modelId="{EF67F12C-549C-4945-9650-11C3183DFF27}" srcId="{F782ACB2-4612-4553-92E3-6A48A4C26154}" destId="{59D5850F-42D1-4509-9BFE-77DA75D32FAC}" srcOrd="35" destOrd="0" parTransId="{998E6483-F6A6-41F0-BC38-EC9E12942727}" sibTransId="{2B529A43-2363-4B46-911E-9D0EF25B4F36}"/>
    <dgm:cxn modelId="{044A9230-2F75-4EA9-B81C-8182FA12EEC1}" type="presOf" srcId="{91E5E8F0-39A5-4E73-A7C8-125C237D1170}" destId="{0C0A4302-AC90-49E1-80BE-523B58A2D864}" srcOrd="1" destOrd="0" presId="urn:microsoft.com/office/officeart/2005/8/layout/cycle2"/>
    <dgm:cxn modelId="{B8FAD831-A781-40D2-B842-29E4BB2E69AC}" type="presOf" srcId="{5788DBF4-34B6-4C26-980E-7062BBC88091}" destId="{53824D7C-69E9-40B6-AD94-E66D57E17024}" srcOrd="0" destOrd="0" presId="urn:microsoft.com/office/officeart/2005/8/layout/cycle2"/>
    <dgm:cxn modelId="{2BF72D34-8DAB-4D4B-954D-4DADA6584E6E}" type="presOf" srcId="{A4F909E9-C1CF-4770-B928-FEF6E41B5333}" destId="{212C9A88-24C2-4EF4-87D7-A81CF4BE3FA0}" srcOrd="0" destOrd="0" presId="urn:microsoft.com/office/officeart/2005/8/layout/cycle2"/>
    <dgm:cxn modelId="{FD2BE034-589E-4989-823D-E1EB72722AC6}" type="presOf" srcId="{6E35783B-B4B9-4AF3-BB68-EC2DB3060BE5}" destId="{7A5C7786-EEB7-4840-8AB2-E617DD766E4C}" srcOrd="0" destOrd="0" presId="urn:microsoft.com/office/officeart/2005/8/layout/cycle2"/>
    <dgm:cxn modelId="{AD501435-F549-4DBE-94A3-DB6CE2F452F4}" type="presOf" srcId="{56EE6181-8957-4FE0-91F7-0E7767321D74}" destId="{6EBA7549-78C0-447A-A63C-4A8563F87F58}" srcOrd="0" destOrd="0" presId="urn:microsoft.com/office/officeart/2005/8/layout/cycle2"/>
    <dgm:cxn modelId="{9D859835-921A-4E85-9599-D10BB630D60B}" type="presOf" srcId="{9C07C544-A240-4FE5-8E59-C412CDCC06A5}" destId="{FD731FF4-9760-4231-AA26-446560B181EB}" srcOrd="0" destOrd="0" presId="urn:microsoft.com/office/officeart/2005/8/layout/cycle2"/>
    <dgm:cxn modelId="{83BBFF35-F6F7-4473-BB00-F03E5B56CD33}" type="presOf" srcId="{EC22FD24-55FA-470B-A11F-A2C02811CC71}" destId="{8125F9B4-021E-44DC-9D64-8AE485A44537}" srcOrd="0" destOrd="0" presId="urn:microsoft.com/office/officeart/2005/8/layout/cycle2"/>
    <dgm:cxn modelId="{9E9F3E38-7FCA-4B5F-9B74-365CEFB4D259}" type="presOf" srcId="{7526D0BF-45A5-478F-9A5B-EE961A48FCDF}" destId="{B163F2E1-C224-4C1F-8BF1-B257F8DA90F1}" srcOrd="0" destOrd="0" presId="urn:microsoft.com/office/officeart/2005/8/layout/cycle2"/>
    <dgm:cxn modelId="{6D95563B-802A-438F-AF41-73D1D1E33D12}" type="presOf" srcId="{CA1064A9-8743-41E2-AE44-DEDB5E26EACD}" destId="{B311330D-F624-44F0-90C1-566E4D2E20E6}" srcOrd="1" destOrd="0" presId="urn:microsoft.com/office/officeart/2005/8/layout/cycle2"/>
    <dgm:cxn modelId="{212C0F3D-6259-47F4-8189-A6E55DD0B5D3}" srcId="{F782ACB2-4612-4553-92E3-6A48A4C26154}" destId="{536B3E92-95AA-4297-BDB8-F29269D6299E}" srcOrd="3" destOrd="0" parTransId="{68DF5CBE-997D-4F4F-8466-9AD1DDE77085}" sibTransId="{8AE02D32-89F4-4BA1-BFB8-062B90AF7C26}"/>
    <dgm:cxn modelId="{20FC3940-7E89-4473-BCB0-70E4B8EEE8ED}" type="presOf" srcId="{12ED0D91-6CB8-4B92-ABBE-16130FA2E610}" destId="{2EA5A0E0-D734-4B00-A1FA-65E8CB15031C}" srcOrd="0" destOrd="0" presId="urn:microsoft.com/office/officeart/2005/8/layout/cycle2"/>
    <dgm:cxn modelId="{8D7BB340-D03E-4472-A133-95EFFECE1835}" type="presOf" srcId="{F82F01E0-1BCF-432A-834D-D0718C225E79}" destId="{DB7E8DCC-E9E2-41AE-8FAC-BD770394B585}" srcOrd="0" destOrd="0" presId="urn:microsoft.com/office/officeart/2005/8/layout/cycle2"/>
    <dgm:cxn modelId="{40B19C5C-9C3B-4687-8FD8-BC8D6A761F32}" type="presOf" srcId="{FC636A7A-CAD8-4393-9B2E-188CE112CD10}" destId="{FFA97E59-6B24-429C-9B6D-8968FB096363}" srcOrd="1" destOrd="0" presId="urn:microsoft.com/office/officeart/2005/8/layout/cycle2"/>
    <dgm:cxn modelId="{0B38D45C-5F76-4FF0-8A19-6296F1EDD0F7}" type="presOf" srcId="{3ACAB2F6-3910-4D69-8736-C9991D30DB30}" destId="{18FB9004-C9DF-4463-A990-CE6AADD19A9A}" srcOrd="1" destOrd="0" presId="urn:microsoft.com/office/officeart/2005/8/layout/cycle2"/>
    <dgm:cxn modelId="{DB81E75D-6339-4802-85DD-65254615E93B}" srcId="{F782ACB2-4612-4553-92E3-6A48A4C26154}" destId="{9F16DEB4-2D88-4237-BB26-EE193361411A}" srcOrd="36" destOrd="0" parTransId="{7982B65A-B6BA-45FB-920E-8CB144FB834B}" sibTransId="{C19C4BDD-2213-41DF-A53B-E2080BDC6AC6}"/>
    <dgm:cxn modelId="{991AC15F-DC2E-43CA-A4AE-E65FB37D2DE1}" type="presOf" srcId="{BA244016-B941-46B9-B2A4-AA50A300C9B1}" destId="{54435782-E9E7-4F85-8EE9-B762378628C5}" srcOrd="0" destOrd="0" presId="urn:microsoft.com/office/officeart/2005/8/layout/cycle2"/>
    <dgm:cxn modelId="{6C50DF60-4688-49BE-848E-5794F163E05E}" type="presOf" srcId="{35443D96-6A67-478A-A544-1C8155B5F62C}" destId="{561EA9DD-738C-4E13-ADB0-3CCC3950F092}" srcOrd="1" destOrd="0" presId="urn:microsoft.com/office/officeart/2005/8/layout/cycle2"/>
    <dgm:cxn modelId="{08DFD441-4774-4D0E-8F97-07EC50B50EE3}" srcId="{F782ACB2-4612-4553-92E3-6A48A4C26154}" destId="{69B5AF83-9CA8-4331-BB93-A02B0A37E7C4}" srcOrd="32" destOrd="0" parTransId="{52A0F8EA-812A-497C-B88E-1BDAD1AB875F}" sibTransId="{6E35783B-B4B9-4AF3-BB68-EC2DB3060BE5}"/>
    <dgm:cxn modelId="{088F0742-B912-46C9-BE5B-C9419F065BBA}" type="presOf" srcId="{9E68FA1B-32E4-4D3A-BDA9-F245DF7037EF}" destId="{9DB23D75-0980-4D96-93A1-727F2883C95B}" srcOrd="1" destOrd="0" presId="urn:microsoft.com/office/officeart/2005/8/layout/cycle2"/>
    <dgm:cxn modelId="{BD712862-9638-47D4-BDFC-7505128DF23D}" type="presOf" srcId="{05F9165C-A234-4634-B1A7-DCB7BA68D40C}" destId="{8B74F080-8313-4728-B1E9-D87A06E9E800}" srcOrd="0" destOrd="0" presId="urn:microsoft.com/office/officeart/2005/8/layout/cycle2"/>
    <dgm:cxn modelId="{D27AA462-6698-4923-9421-47820B644488}" srcId="{F782ACB2-4612-4553-92E3-6A48A4C26154}" destId="{56EE6181-8957-4FE0-91F7-0E7767321D74}" srcOrd="30" destOrd="0" parTransId="{708EED9E-74DD-4C99-9872-E67687122915}" sibTransId="{D7AD315B-0060-4B2C-BA42-07A72CF0DF62}"/>
    <dgm:cxn modelId="{5878CE63-A5DF-4BE0-9907-AB3463608735}" type="presOf" srcId="{DA7FF8DD-13B0-4AAC-B0D2-E9BC2FABA4D6}" destId="{A6A09441-8928-4DD4-965E-ACD6B5489F63}" srcOrd="0" destOrd="0" presId="urn:microsoft.com/office/officeart/2005/8/layout/cycle2"/>
    <dgm:cxn modelId="{52CC7A44-96B9-498B-999B-DEC40B48B196}" type="presOf" srcId="{2B571596-2306-4648-89E7-BD54FEF25627}" destId="{2B64C12D-7C38-4E3C-BB67-21E0181FD51F}" srcOrd="1" destOrd="0" presId="urn:microsoft.com/office/officeart/2005/8/layout/cycle2"/>
    <dgm:cxn modelId="{9B608F64-0361-4F50-87F5-3EE093F27F6B}" type="presOf" srcId="{897CAD2D-F73B-470D-B77D-BCB32DA560D4}" destId="{CAB56CDA-741F-426D-8FE0-AE118C809475}" srcOrd="0" destOrd="0" presId="urn:microsoft.com/office/officeart/2005/8/layout/cycle2"/>
    <dgm:cxn modelId="{77B3AD64-BC64-4E47-A0F3-5AB496ABD0CA}" type="presOf" srcId="{D7AD315B-0060-4B2C-BA42-07A72CF0DF62}" destId="{F7AC09C3-F9FA-4334-9744-58F7A351FD8B}" srcOrd="0" destOrd="0" presId="urn:microsoft.com/office/officeart/2005/8/layout/cycle2"/>
    <dgm:cxn modelId="{E0CFC164-E33F-490B-BC17-C56778580D1B}" type="presOf" srcId="{8AE02D32-89F4-4BA1-BFB8-062B90AF7C26}" destId="{E212FFF4-9223-45FB-8A97-08FC78EC227F}" srcOrd="0" destOrd="0" presId="urn:microsoft.com/office/officeart/2005/8/layout/cycle2"/>
    <dgm:cxn modelId="{6C37DB64-BEBC-468D-8F11-800C39DF3AEB}" type="presOf" srcId="{1A0C354F-E76C-464E-99A7-D2B04C140783}" destId="{5207087E-FC7B-4DE7-941A-D0D7D77D43CA}" srcOrd="1" destOrd="0" presId="urn:microsoft.com/office/officeart/2005/8/layout/cycle2"/>
    <dgm:cxn modelId="{E38ADD64-A6E1-42BE-9D70-B8FA5C81E041}" type="presOf" srcId="{68C3C81B-18E8-41C4-BFC6-2C443E6EE655}" destId="{99F13AA2-4621-4753-B0A6-6FC776CD84C9}" srcOrd="0" destOrd="0" presId="urn:microsoft.com/office/officeart/2005/8/layout/cycle2"/>
    <dgm:cxn modelId="{9ADC0165-9F81-4E1B-BCF9-F6EA5C631353}" srcId="{F782ACB2-4612-4553-92E3-6A48A4C26154}" destId="{5F8AB2A9-0DCE-42A5-8039-31C151CDBC91}" srcOrd="15" destOrd="0" parTransId="{AEE23759-AB27-4CCC-A9A6-CE4F64F73EE5}" sibTransId="{64CB26BA-1509-422C-B1F7-93A921D3337E}"/>
    <dgm:cxn modelId="{8FB90245-DB4C-496A-BD99-1CFD156C2737}" type="presOf" srcId="{D7AD315B-0060-4B2C-BA42-07A72CF0DF62}" destId="{301FE2EF-9FED-451A-9979-7EA2CEC731F6}" srcOrd="1" destOrd="0" presId="urn:microsoft.com/office/officeart/2005/8/layout/cycle2"/>
    <dgm:cxn modelId="{79232265-3A0A-49E0-964F-9F50457348D1}" type="presOf" srcId="{1CEAA633-CB89-486A-901D-BE8AE895C821}" destId="{02E2D030-8BB9-48E2-859D-55F958A2D928}" srcOrd="0" destOrd="0" presId="urn:microsoft.com/office/officeart/2005/8/layout/cycle2"/>
    <dgm:cxn modelId="{EE4A6048-F11A-48C8-8288-4112D917040D}" type="presOf" srcId="{C19C4BDD-2213-41DF-A53B-E2080BDC6AC6}" destId="{2DC22DE9-0245-4601-955D-E63A8C38947B}" srcOrd="1" destOrd="0" presId="urn:microsoft.com/office/officeart/2005/8/layout/cycle2"/>
    <dgm:cxn modelId="{7713B148-14ED-473A-AD7C-0817C71F1F75}" srcId="{F782ACB2-4612-4553-92E3-6A48A4C26154}" destId="{32DCDF77-CF91-44D2-A631-ECBBA96CD7C1}" srcOrd="45" destOrd="0" parTransId="{A91D9FEE-F377-4D6C-AB4B-31C0AA11D758}" sibTransId="{A4C54538-F7D4-4311-A51D-4E2F34EA916C}"/>
    <dgm:cxn modelId="{8B7F3749-F4E6-4473-82BE-3F7FAAEDF5A5}" srcId="{F782ACB2-4612-4553-92E3-6A48A4C26154}" destId="{5A0D382F-1AEE-4869-A6BD-89E7CCC2BA45}" srcOrd="33" destOrd="0" parTransId="{C61944CD-ABD5-46A1-BF21-1EDB1D2E311C}" sibTransId="{86E08DD8-37F0-43EA-A4C6-F12B07A372C7}"/>
    <dgm:cxn modelId="{8F95414A-66CD-4AE0-A012-C5E924ED8975}" type="presOf" srcId="{6E44D217-0802-4975-8DF8-F7C136B68DB7}" destId="{C6CA034B-BB5D-4252-9DC3-E07C2CEC1942}" srcOrd="0" destOrd="0" presId="urn:microsoft.com/office/officeart/2005/8/layout/cycle2"/>
    <dgm:cxn modelId="{ECDEF66B-4DF3-4577-9794-0F5C1452E329}" srcId="{F782ACB2-4612-4553-92E3-6A48A4C26154}" destId="{9EC183D0-3CE1-4A18-882B-49A4F305FE23}" srcOrd="10" destOrd="0" parTransId="{5529E8D0-F515-48AC-A324-5AF9603FF192}" sibTransId="{FC636A7A-CAD8-4393-9B2E-188CE112CD10}"/>
    <dgm:cxn modelId="{14255E4C-FE60-40DF-BD8C-AC8A81FDBFDA}" type="presOf" srcId="{901D3EC9-C2CB-4B80-BFE1-3F4CF8FDB584}" destId="{CBD13A52-164D-4181-A713-C4AFB6DAEA44}" srcOrd="0" destOrd="0" presId="urn:microsoft.com/office/officeart/2005/8/layout/cycle2"/>
    <dgm:cxn modelId="{2F48FC6C-9E2F-4D34-97E0-7B62809CD310}" srcId="{F782ACB2-4612-4553-92E3-6A48A4C26154}" destId="{1CEAA633-CB89-486A-901D-BE8AE895C821}" srcOrd="41" destOrd="0" parTransId="{85E4AD6C-201F-448E-AB33-65566C56E879}" sibTransId="{EC22FD24-55FA-470B-A11F-A2C02811CC71}"/>
    <dgm:cxn modelId="{83487E6D-39C7-4315-B760-0FAE69CA3DDC}" type="presOf" srcId="{5DE56BE3-5DC5-48D1-BB0A-6EB62A83E2E3}" destId="{7E28017C-69F1-4CCF-A6D7-885616A2628E}" srcOrd="0" destOrd="0" presId="urn:microsoft.com/office/officeart/2005/8/layout/cycle2"/>
    <dgm:cxn modelId="{E1365E6E-FF48-42C8-82CC-FD69DA947331}" type="presOf" srcId="{73E57CB0-43F1-4C49-8823-A48B6805997E}" destId="{F31A80A4-265E-4576-A76C-69F7407682D5}" srcOrd="1" destOrd="0" presId="urn:microsoft.com/office/officeart/2005/8/layout/cycle2"/>
    <dgm:cxn modelId="{0116FD4E-B3CD-4D10-B6B1-FB0C240CE17A}" srcId="{F782ACB2-4612-4553-92E3-6A48A4C26154}" destId="{DF292957-65C8-4776-85F8-AE26E3681959}" srcOrd="25" destOrd="0" parTransId="{7849EA01-2032-47BB-AFF2-66E1E4C3A822}" sibTransId="{2B571596-2306-4648-89E7-BD54FEF25627}"/>
    <dgm:cxn modelId="{43F81770-F772-478D-8EE4-9EF473A2C5F2}" srcId="{F782ACB2-4612-4553-92E3-6A48A4C26154}" destId="{BA244016-B941-46B9-B2A4-AA50A300C9B1}" srcOrd="26" destOrd="0" parTransId="{17FA0F1C-F480-46FA-9FDA-CAF08D0B3F5A}" sibTransId="{12ED0D91-6CB8-4B92-ABBE-16130FA2E610}"/>
    <dgm:cxn modelId="{83021B50-DD6C-4A83-9892-316806265B57}" type="presOf" srcId="{1A0C354F-E76C-464E-99A7-D2B04C140783}" destId="{BCCD1735-3374-4721-BEF9-11CCD9A2DD48}" srcOrd="0" destOrd="0" presId="urn:microsoft.com/office/officeart/2005/8/layout/cycle2"/>
    <dgm:cxn modelId="{AD9C2D70-6AB8-479D-9A79-731CDEDFCC29}" srcId="{F782ACB2-4612-4553-92E3-6A48A4C26154}" destId="{B2133BDF-4000-4B5B-AE40-987170B1B61F}" srcOrd="29" destOrd="0" parTransId="{78DD5593-63E5-4526-ACC4-B672B2E0D1F1}" sibTransId="{F8A8AFFD-E262-4C58-84FA-CA9933DA9A32}"/>
    <dgm:cxn modelId="{2FA97172-81F8-4680-A3E2-A90C8A3901C9}" type="presOf" srcId="{672359C6-6889-48DE-9B06-BCF13E50CF81}" destId="{9195B8AE-7F75-4B45-A773-A3DB3F151B7F}" srcOrd="1" destOrd="0" presId="urn:microsoft.com/office/officeart/2005/8/layout/cycle2"/>
    <dgm:cxn modelId="{7E7D9372-D317-4DA7-B834-C10D94E001EF}" type="presOf" srcId="{32453084-7F49-49B4-89FA-E306CC4C9552}" destId="{218F701D-8780-41D0-BCC2-CE1F9EE4B4A8}" srcOrd="1" destOrd="0" presId="urn:microsoft.com/office/officeart/2005/8/layout/cycle2"/>
    <dgm:cxn modelId="{39A1F472-3E0B-438E-A508-FE898CEA4CB4}" srcId="{F782ACB2-4612-4553-92E3-6A48A4C26154}" destId="{5F2EF8CF-431B-45E9-8F94-2DA9BB4297A8}" srcOrd="46" destOrd="0" parTransId="{EF3B0539-08F0-4AEB-8B05-C7438EBEC90D}" sibTransId="{E7380703-8E28-4A7A-8627-0A55F51FBAA5}"/>
    <dgm:cxn modelId="{2D82F952-A08E-4B50-B615-F0B7AC5121AA}" type="presOf" srcId="{873D13AE-B310-4B50-82C5-564D626D2011}" destId="{2F327EB4-0D8B-437E-BB14-A326EA173FCC}" srcOrd="0" destOrd="0" presId="urn:microsoft.com/office/officeart/2005/8/layout/cycle2"/>
    <dgm:cxn modelId="{F3FC2774-117D-443F-9CD4-D99869F1958E}" type="presOf" srcId="{A4C54538-F7D4-4311-A51D-4E2F34EA916C}" destId="{4EAD0336-A742-42BA-B616-A9F9B8CECAB9}" srcOrd="1" destOrd="0" presId="urn:microsoft.com/office/officeart/2005/8/layout/cycle2"/>
    <dgm:cxn modelId="{34CA6454-0F7D-424F-90A2-8451C14402D0}" type="presOf" srcId="{9F16DEB4-2D88-4237-BB26-EE193361411A}" destId="{E4F5DE49-5EAA-4300-BD85-3AA32446283C}" srcOrd="0" destOrd="0" presId="urn:microsoft.com/office/officeart/2005/8/layout/cycle2"/>
    <dgm:cxn modelId="{EBF0F276-347C-4207-9A17-D11421AF7ECD}" srcId="{F782ACB2-4612-4553-92E3-6A48A4C26154}" destId="{6E44D217-0802-4975-8DF8-F7C136B68DB7}" srcOrd="34" destOrd="0" parTransId="{CB27C74D-2568-4D83-8948-2A0E7A73E53C}" sibTransId="{873D13AE-B310-4B50-82C5-564D626D2011}"/>
    <dgm:cxn modelId="{9943F876-2ED4-4306-80C3-CABA3470330B}" type="presOf" srcId="{A40F6EAB-2B60-4CC1-9F49-D5903D3A616E}" destId="{4346925A-37EB-4BB6-B0D1-0007EC3DF63B}" srcOrd="0" destOrd="0" presId="urn:microsoft.com/office/officeart/2005/8/layout/cycle2"/>
    <dgm:cxn modelId="{83DE0457-C4CA-41D0-83EF-1342E23FF89C}" type="presOf" srcId="{2B529A43-2363-4B46-911E-9D0EF25B4F36}" destId="{F42AD80F-3B21-49F3-AF59-01D5F6EE69F1}" srcOrd="0" destOrd="0" presId="urn:microsoft.com/office/officeart/2005/8/layout/cycle2"/>
    <dgm:cxn modelId="{3D112077-EA00-4105-9BD5-E493A5F7DFA3}" type="presOf" srcId="{F8A8AFFD-E262-4C58-84FA-CA9933DA9A32}" destId="{6FDF4861-3D9E-4C44-8A76-CB261CA08A3D}" srcOrd="0" destOrd="0" presId="urn:microsoft.com/office/officeart/2005/8/layout/cycle2"/>
    <dgm:cxn modelId="{4B758357-008C-4CA2-BFA2-D30CB17DE810}" type="presOf" srcId="{91E5E8F0-39A5-4E73-A7C8-125C237D1170}" destId="{B8E405CF-5FB0-4931-A03D-9BF304E6CDDA}" srcOrd="0" destOrd="0" presId="urn:microsoft.com/office/officeart/2005/8/layout/cycle2"/>
    <dgm:cxn modelId="{26BBB358-35CF-40CB-8CEB-9AB1A5BD3299}" type="presOf" srcId="{AAACDA48-029D-447D-9AE8-BF1CB90887F8}" destId="{816E1FA3-2B38-45F9-AB8C-0EEB2788EE42}" srcOrd="0" destOrd="0" presId="urn:microsoft.com/office/officeart/2005/8/layout/cycle2"/>
    <dgm:cxn modelId="{72C76559-8B15-4E5B-A287-FFA96A1FF8AB}" type="presOf" srcId="{BAC2B8D5-2C5B-4AE8-BBDD-D8E76DCD8C2E}" destId="{D3BDAC4B-F2DB-44A0-907D-A108463FB1C3}" srcOrd="0" destOrd="0" presId="urn:microsoft.com/office/officeart/2005/8/layout/cycle2"/>
    <dgm:cxn modelId="{EB56E879-B89B-46AF-936B-221B926F78B7}" type="presOf" srcId="{672359C6-6889-48DE-9B06-BCF13E50CF81}" destId="{260B842C-BA56-4835-9181-EEB1DAD49F6C}" srcOrd="0" destOrd="0" presId="urn:microsoft.com/office/officeart/2005/8/layout/cycle2"/>
    <dgm:cxn modelId="{F943F579-1FDA-4528-8AF3-852565EC068C}" type="presOf" srcId="{57830796-B9E1-440E-A924-530949252A0A}" destId="{09497094-52B8-416E-9902-37FB4C94E7F2}" srcOrd="0" destOrd="0" presId="urn:microsoft.com/office/officeart/2005/8/layout/cycle2"/>
    <dgm:cxn modelId="{79CDEB5A-96DC-4E52-AD52-6AD074060F5C}" type="presOf" srcId="{B2ADDBB6-F258-45A2-8853-0F7137E8E7A9}" destId="{5BF8D29C-B7EB-4E6D-8F09-412E3D4E06C9}" srcOrd="1" destOrd="0" presId="urn:microsoft.com/office/officeart/2005/8/layout/cycle2"/>
    <dgm:cxn modelId="{14F13E80-1149-4A0F-A4B5-58EAF15ECA23}" srcId="{F782ACB2-4612-4553-92E3-6A48A4C26154}" destId="{39148D83-4879-4E9B-AE84-10D20CF147C3}" srcOrd="17" destOrd="0" parTransId="{0648DC5F-1B7B-4F70-B147-70F19C532AA1}" sibTransId="{901D3EC9-C2CB-4B80-BFE1-3F4CF8FDB584}"/>
    <dgm:cxn modelId="{1A2FA881-8DA6-409B-903D-872E3866C87F}" type="presOf" srcId="{3ACAB2F6-3910-4D69-8736-C9991D30DB30}" destId="{7A362786-920B-4FB9-A3D5-D0E741B76071}" srcOrd="0" destOrd="0" presId="urn:microsoft.com/office/officeart/2005/8/layout/cycle2"/>
    <dgm:cxn modelId="{33634B83-5D42-4E23-A534-1FD77063C5A8}" srcId="{F782ACB2-4612-4553-92E3-6A48A4C26154}" destId="{312A5487-8CD4-49FA-9CB2-6003233688EF}" srcOrd="20" destOrd="0" parTransId="{6F986C7B-EB5E-4FA9-9F02-54203E6A38B2}" sibTransId="{A241EA7C-0AE6-49DA-868A-F7E41DB8331E}"/>
    <dgm:cxn modelId="{5F759883-6CAF-4793-892D-90FF307B7F39}" srcId="{F782ACB2-4612-4553-92E3-6A48A4C26154}" destId="{F001FD18-B1D7-4F34-A7E1-10B3A14FEF0D}" srcOrd="14" destOrd="0" parTransId="{47531BBA-A066-410C-90C4-75A7B3CF6C37}" sibTransId="{59F6F98C-7F28-44B6-AA26-C56ABFEA206B}"/>
    <dgm:cxn modelId="{03727586-C177-4F9F-A8F5-7DEE69ED0297}" srcId="{F782ACB2-4612-4553-92E3-6A48A4C26154}" destId="{05F9165C-A234-4634-B1A7-DCB7BA68D40C}" srcOrd="12" destOrd="0" parTransId="{26966DA9-DC8C-4538-894C-0F8A7AD6A4D2}" sibTransId="{68C3C81B-18E8-41C4-BFC6-2C443E6EE655}"/>
    <dgm:cxn modelId="{FFF28687-FF75-4B9E-AC75-126E4FF03FE0}" type="presOf" srcId="{39148D83-4879-4E9B-AE84-10D20CF147C3}" destId="{EB66E90A-B112-40E2-B773-B1A59659C6EB}" srcOrd="0" destOrd="0" presId="urn:microsoft.com/office/officeart/2005/8/layout/cycle2"/>
    <dgm:cxn modelId="{3278F687-4A79-45DA-9D9D-46D84D729876}" type="presOf" srcId="{E7380703-8E28-4A7A-8627-0A55F51FBAA5}" destId="{FEF793BD-9F36-4B0C-B2A1-243AAED13A52}" srcOrd="0" destOrd="0" presId="urn:microsoft.com/office/officeart/2005/8/layout/cycle2"/>
    <dgm:cxn modelId="{E0E9BE8A-5A2C-4259-A42C-27D91CCCEAE8}" type="presOf" srcId="{B5C9AB9C-C866-47C2-B79F-DC6148AB2159}" destId="{6CB910F7-627A-416A-9AE0-0E9818681229}" srcOrd="0" destOrd="0" presId="urn:microsoft.com/office/officeart/2005/8/layout/cycle2"/>
    <dgm:cxn modelId="{8EB8A28D-E94D-4C3B-A6CB-D783745D8580}" type="presOf" srcId="{4E475F1B-56A2-420F-8D83-9A7AC5B9161D}" destId="{0F935747-2475-4B54-A4BD-D00DA4235B83}" srcOrd="1" destOrd="0" presId="urn:microsoft.com/office/officeart/2005/8/layout/cycle2"/>
    <dgm:cxn modelId="{8E97AD8D-C187-4AF5-9C89-0E3B55930F9B}" type="presOf" srcId="{A26368B7-1095-4A58-BFE6-7B8629CCDB76}" destId="{9DEC7CBC-8051-4551-94AA-2377EFF8A353}" srcOrd="0" destOrd="0" presId="urn:microsoft.com/office/officeart/2005/8/layout/cycle2"/>
    <dgm:cxn modelId="{0845E18D-71BE-42B4-86D5-0382014DD742}" type="presOf" srcId="{A4F909E9-C1CF-4770-B928-FEF6E41B5333}" destId="{6E753D97-6691-46AF-88CF-60F766A84A1F}" srcOrd="1" destOrd="0" presId="urn:microsoft.com/office/officeart/2005/8/layout/cycle2"/>
    <dgm:cxn modelId="{F2FFFA8D-8092-4410-B047-1482DD435DEB}" type="presOf" srcId="{9EC183D0-3CE1-4A18-882B-49A4F305FE23}" destId="{07EB8474-810E-4E8A-BE93-02F62BBDD45D}" srcOrd="0" destOrd="0" presId="urn:microsoft.com/office/officeart/2005/8/layout/cycle2"/>
    <dgm:cxn modelId="{54FED98F-AB5E-4BEF-A86E-239C32A65418}" srcId="{F782ACB2-4612-4553-92E3-6A48A4C26154}" destId="{29610E26-1393-448B-8FD6-78061450B16B}" srcOrd="5" destOrd="0" parTransId="{5D194221-4572-481E-A145-411B7D2E5848}" sibTransId="{4E475F1B-56A2-420F-8D83-9A7AC5B9161D}"/>
    <dgm:cxn modelId="{3F904190-EC7A-468F-8079-9E0D0309FE61}" srcId="{F782ACB2-4612-4553-92E3-6A48A4C26154}" destId="{F82F01E0-1BCF-432A-834D-D0718C225E79}" srcOrd="31" destOrd="0" parTransId="{AA715B28-8262-4AEC-9B11-A1F3E142AEE3}" sibTransId="{73E57CB0-43F1-4C49-8823-A48B6805997E}"/>
    <dgm:cxn modelId="{1D92AE90-48BC-4CD1-9D5D-C83355C20D80}" type="presOf" srcId="{4391FAD7-E5E1-4ADD-BABB-49D666A6C4A7}" destId="{B297DBDA-41C8-403B-A287-2DE0B2B2F734}" srcOrd="0" destOrd="0" presId="urn:microsoft.com/office/officeart/2005/8/layout/cycle2"/>
    <dgm:cxn modelId="{82AF1192-6A9C-439C-910A-C5EEFD757359}" type="presOf" srcId="{F782ACB2-4612-4553-92E3-6A48A4C26154}" destId="{579EF5EA-2842-4ADF-99C3-1421009C0FB3}" srcOrd="0" destOrd="0" presId="urn:microsoft.com/office/officeart/2005/8/layout/cycle2"/>
    <dgm:cxn modelId="{79BB3E93-CEF9-41EB-832F-85A53764F862}" type="presOf" srcId="{69B5AF83-9CA8-4331-BB93-A02B0A37E7C4}" destId="{7FBA136C-815F-4FB3-A797-A7F155D00FEA}" srcOrd="0" destOrd="0" presId="urn:microsoft.com/office/officeart/2005/8/layout/cycle2"/>
    <dgm:cxn modelId="{29F57293-A935-4D56-A1DB-7098A524B908}" type="presOf" srcId="{EAE485E3-A2DC-422A-B964-163E72C7D527}" destId="{7D136A40-4E7A-4E9A-9C18-C15FEB3E9255}" srcOrd="0" destOrd="0" presId="urn:microsoft.com/office/officeart/2005/8/layout/cycle2"/>
    <dgm:cxn modelId="{F2940095-2A7A-4540-9B8E-2AC82C9C68AB}" type="presOf" srcId="{F2853326-F96C-4388-AFDB-4A2C4E743824}" destId="{1990E259-2037-4D19-B00A-CD6B3D2AE2E1}" srcOrd="1" destOrd="0" presId="urn:microsoft.com/office/officeart/2005/8/layout/cycle2"/>
    <dgm:cxn modelId="{B7137995-AE1E-4BEA-8BBB-45C9455C08EA}" type="presOf" srcId="{EC22FD24-55FA-470B-A11F-A2C02811CC71}" destId="{5B2B383F-D5E0-430F-AB46-55791D14B3FB}" srcOrd="1" destOrd="0" presId="urn:microsoft.com/office/officeart/2005/8/layout/cycle2"/>
    <dgm:cxn modelId="{EDB1DB95-86FD-4083-ADD7-B15BF59FD64E}" type="presOf" srcId="{9A1F1B22-1A75-4833-B4FC-5FEA5518B765}" destId="{E2BDA289-9E7F-43D2-8E8A-C602380955F6}" srcOrd="0" destOrd="0" presId="urn:microsoft.com/office/officeart/2005/8/layout/cycle2"/>
    <dgm:cxn modelId="{75A87D96-DEAF-408A-9C07-E2BA95202BEE}" type="presOf" srcId="{6E35783B-B4B9-4AF3-BB68-EC2DB3060BE5}" destId="{80DBCA40-2BA0-486C-9739-9EB1943722FB}" srcOrd="1" destOrd="0" presId="urn:microsoft.com/office/officeart/2005/8/layout/cycle2"/>
    <dgm:cxn modelId="{A94E1E98-18A1-4716-B6FB-67F099EFBBB4}" srcId="{F782ACB2-4612-4553-92E3-6A48A4C26154}" destId="{5788DBF4-34B6-4C26-980E-7062BBC88091}" srcOrd="37" destOrd="0" parTransId="{E89C8546-8D00-4BCE-BF01-083E1F9A4BBE}" sibTransId="{39815DA4-6D5A-4ECF-8C2C-C40A2BB0DBA6}"/>
    <dgm:cxn modelId="{69AF5798-6C54-4291-9996-6BE467CD0791}" type="presOf" srcId="{F8A8AFFD-E262-4C58-84FA-CA9933DA9A32}" destId="{852FF442-59AB-47FA-976D-352D933D04DA}" srcOrd="1" destOrd="0" presId="urn:microsoft.com/office/officeart/2005/8/layout/cycle2"/>
    <dgm:cxn modelId="{461F9999-E90A-4F0F-BEEB-C656004DB243}" type="presOf" srcId="{68C3C81B-18E8-41C4-BFC6-2C443E6EE655}" destId="{475F5446-5D8A-42DC-B2B6-79D834AEB429}" srcOrd="1" destOrd="0" presId="urn:microsoft.com/office/officeart/2005/8/layout/cycle2"/>
    <dgm:cxn modelId="{931A259A-B1C1-4AA6-8C57-26D5EBD1D0A7}" type="presOf" srcId="{9E68FA1B-32E4-4D3A-BDA9-F245DF7037EF}" destId="{24192AE1-AC5A-408F-93E2-35778550FA02}" srcOrd="0" destOrd="0" presId="urn:microsoft.com/office/officeart/2005/8/layout/cycle2"/>
    <dgm:cxn modelId="{0FFD339C-1CA8-4F2F-A5C4-D4BB800CFACB}" type="presOf" srcId="{74E4A9B3-3139-47CD-AD62-A42D0EB3995C}" destId="{7B2C094D-5B84-400D-88A5-467C86404646}" srcOrd="1" destOrd="0" presId="urn:microsoft.com/office/officeart/2005/8/layout/cycle2"/>
    <dgm:cxn modelId="{CA48829C-A00F-4EF6-A4D2-6D2E0BBF6B7A}" type="presOf" srcId="{69DBDE16-2128-423C-AB04-D3C2C0881A38}" destId="{83D03F91-A8FE-4A56-A9F0-21F8696B64A1}" srcOrd="0" destOrd="0" presId="urn:microsoft.com/office/officeart/2005/8/layout/cycle2"/>
    <dgm:cxn modelId="{12C1E39C-220A-407D-B8B2-AE14C94EF5D8}" type="presOf" srcId="{25DF600C-192F-49B2-930A-B89C27D1471E}" destId="{C8C1E075-9C61-4E77-BBAB-A2307E2F9662}" srcOrd="1" destOrd="0" presId="urn:microsoft.com/office/officeart/2005/8/layout/cycle2"/>
    <dgm:cxn modelId="{ABEE709D-217A-4178-B466-61BED19D0B11}" type="presOf" srcId="{8F63D31F-83CD-4DB9-A0F4-0D259C5817DB}" destId="{C238A059-EBCB-4E8A-9C70-350A7112246D}" srcOrd="0" destOrd="0" presId="urn:microsoft.com/office/officeart/2005/8/layout/cycle2"/>
    <dgm:cxn modelId="{D6359E9D-5A7A-454C-85A1-7C85F548344E}" type="presOf" srcId="{12ED0D91-6CB8-4B92-ABBE-16130FA2E610}" destId="{3966764B-E5F3-4CFC-A881-5984C06723CB}" srcOrd="1" destOrd="0" presId="urn:microsoft.com/office/officeart/2005/8/layout/cycle2"/>
    <dgm:cxn modelId="{1B3F2CA2-7825-4CFD-9A64-DB308FB32A27}" srcId="{F782ACB2-4612-4553-92E3-6A48A4C26154}" destId="{1BD29E34-8916-45A9-80A6-58C4AB44DFF5}" srcOrd="7" destOrd="0" parTransId="{6A5BBF7B-F8A7-4654-83BB-1778F868C663}" sibTransId="{25DF600C-192F-49B2-930A-B89C27D1471E}"/>
    <dgm:cxn modelId="{79A5F3A2-8CA3-4D24-AC46-666013183383}" srcId="{F782ACB2-4612-4553-92E3-6A48A4C26154}" destId="{01209924-388A-4250-B08E-117FC77350F4}" srcOrd="40" destOrd="0" parTransId="{E62947DF-C385-4541-A312-E52B21ED4FCA}" sibTransId="{07D44A3D-B9E7-4A59-8407-0DE9361B04F4}"/>
    <dgm:cxn modelId="{9CB21AA3-E03E-4091-B4F8-0A6227B5FA88}" type="presOf" srcId="{ED3E6817-CA99-4A92-9672-7767C60D3AFC}" destId="{CDE86F57-8E75-4885-99A7-4D78278841E9}" srcOrd="0" destOrd="0" presId="urn:microsoft.com/office/officeart/2005/8/layout/cycle2"/>
    <dgm:cxn modelId="{F9246AA4-89DE-4505-8C6D-C0CFB0CF9EC5}" srcId="{F782ACB2-4612-4553-92E3-6A48A4C26154}" destId="{A40F6EAB-2B60-4CC1-9F49-D5903D3A616E}" srcOrd="39" destOrd="0" parTransId="{F4D7EDD7-9115-44DB-8D8A-E38036FA3738}" sibTransId="{3ACAB2F6-3910-4D69-8736-C9991D30DB30}"/>
    <dgm:cxn modelId="{3D33BFA5-7672-4497-8A28-4A0D7AD50ACF}" type="presOf" srcId="{536B3E92-95AA-4297-BDB8-F29269D6299E}" destId="{B0608ED5-E7DC-4C39-8859-B8C85F521F9C}" srcOrd="0" destOrd="0" presId="urn:microsoft.com/office/officeart/2005/8/layout/cycle2"/>
    <dgm:cxn modelId="{F34572A7-D519-4E83-82F5-D1DF7C7AC0E8}" type="presOf" srcId="{A4C54538-F7D4-4311-A51D-4E2F34EA916C}" destId="{BDE13CD6-B50F-44ED-BD83-729ED5971995}" srcOrd="0" destOrd="0" presId="urn:microsoft.com/office/officeart/2005/8/layout/cycle2"/>
    <dgm:cxn modelId="{275812A9-9711-45C6-91A2-2E05D7D14044}" type="presOf" srcId="{64CB26BA-1509-422C-B1F7-93A921D3337E}" destId="{C56F56FD-84C6-4D21-967A-719399DE2081}" srcOrd="0" destOrd="0" presId="urn:microsoft.com/office/officeart/2005/8/layout/cycle2"/>
    <dgm:cxn modelId="{0032F7A9-72F8-4331-92A8-EDEAB50956EF}" type="presOf" srcId="{59F6F98C-7F28-44B6-AA26-C56ABFEA206B}" destId="{15716786-4673-40EB-986D-12C422D02B97}" srcOrd="0" destOrd="0" presId="urn:microsoft.com/office/officeart/2005/8/layout/cycle2"/>
    <dgm:cxn modelId="{07EFFAA9-2DA5-41EF-99EF-50CAA3625F8A}" type="presOf" srcId="{1BD29E34-8916-45A9-80A6-58C4AB44DFF5}" destId="{C8C314CB-BC52-4B5D-9A9E-2549904458B0}" srcOrd="0" destOrd="0" presId="urn:microsoft.com/office/officeart/2005/8/layout/cycle2"/>
    <dgm:cxn modelId="{0FCB04AB-7C7D-469C-AE0C-DEB2D23DAEDA}" type="presOf" srcId="{29610E26-1393-448B-8FD6-78061450B16B}" destId="{4B6FF1D5-139C-4A9E-BE2A-C9C2976A9B90}" srcOrd="0" destOrd="0" presId="urn:microsoft.com/office/officeart/2005/8/layout/cycle2"/>
    <dgm:cxn modelId="{427F57AC-7978-4978-AD30-B333697495F1}" type="presOf" srcId="{25DF600C-192F-49B2-930A-B89C27D1471E}" destId="{8D184F9F-78A9-45D9-9804-0F8032DE26A6}" srcOrd="0" destOrd="0" presId="urn:microsoft.com/office/officeart/2005/8/layout/cycle2"/>
    <dgm:cxn modelId="{33836BAF-8815-468A-9D3E-0ABF734FD1D3}" srcId="{F782ACB2-4612-4553-92E3-6A48A4C26154}" destId="{4391FAD7-E5E1-4ADD-BABB-49D666A6C4A7}" srcOrd="24" destOrd="0" parTransId="{F1E7FB59-9301-4001-B4A0-65FF76242832}" sibTransId="{B5C9AB9C-C866-47C2-B79F-DC6148AB2159}"/>
    <dgm:cxn modelId="{BE9314B0-2D93-4BAE-90C0-5B23814639B6}" srcId="{F782ACB2-4612-4553-92E3-6A48A4C26154}" destId="{1597604F-E09E-4305-A881-A6C94B72922F}" srcOrd="21" destOrd="0" parTransId="{1C93F3EA-CA5B-4D9C-9828-8A8F702AE266}" sibTransId="{0A68E33F-9E89-4D62-9E2C-1BD50C85F7CD}"/>
    <dgm:cxn modelId="{0B6B60B1-AC40-4E62-93E6-BDDA7DB915E6}" type="presOf" srcId="{B5C9AB9C-C866-47C2-B79F-DC6148AB2159}" destId="{DD733C23-EA87-4BF0-821E-87250C1EEDBA}" srcOrd="1" destOrd="0" presId="urn:microsoft.com/office/officeart/2005/8/layout/cycle2"/>
    <dgm:cxn modelId="{172DA3B4-B544-4489-896F-98F6431AB705}" type="presOf" srcId="{07D44A3D-B9E7-4A59-8407-0DE9361B04F4}" destId="{2A9D1CAD-CEC7-447D-AE5A-72DA9768C11C}" srcOrd="1" destOrd="0" presId="urn:microsoft.com/office/officeart/2005/8/layout/cycle2"/>
    <dgm:cxn modelId="{CC8F6BB5-E191-48E7-A4C1-3E8101813E85}" srcId="{F782ACB2-4612-4553-92E3-6A48A4C26154}" destId="{7526D0BF-45A5-478F-9A5B-EE961A48FCDF}" srcOrd="23" destOrd="0" parTransId="{996DAE7B-6D7A-4B21-93D8-B18F6F145BC6}" sibTransId="{4DD6BCFF-384A-4E50-9E9B-FEA1467E91EE}"/>
    <dgm:cxn modelId="{79D0C8B5-7F77-4990-BC7D-E4DF8A30F093}" srcId="{F782ACB2-4612-4553-92E3-6A48A4C26154}" destId="{C123F58B-2F00-4731-8318-EA8BAA60A69D}" srcOrd="19" destOrd="0" parTransId="{ADD49D0A-F77A-4924-B2AC-3D10130090D6}" sibTransId="{CA72D8A3-9D41-4F98-98F7-F56B1CBA674F}"/>
    <dgm:cxn modelId="{864221B6-A321-4339-9070-4153A612FA0A}" type="presOf" srcId="{E7380703-8E28-4A7A-8627-0A55F51FBAA5}" destId="{B6E66B79-90CB-4030-B64C-AB9E1EA67583}" srcOrd="1" destOrd="0" presId="urn:microsoft.com/office/officeart/2005/8/layout/cycle2"/>
    <dgm:cxn modelId="{D04343B7-3D46-4B73-A771-BBE9B588838E}" type="presOf" srcId="{901D3EC9-C2CB-4B80-BFE1-3F4CF8FDB584}" destId="{2175C402-001B-40BA-8C7B-63F19533545A}" srcOrd="1" destOrd="0" presId="urn:microsoft.com/office/officeart/2005/8/layout/cycle2"/>
    <dgm:cxn modelId="{79BF3DB8-E6C9-4DF5-8226-B32513900662}" srcId="{F782ACB2-4612-4553-92E3-6A48A4C26154}" destId="{2EBE9275-B468-4EB1-8E25-88D20111E7BA}" srcOrd="22" destOrd="0" parTransId="{8B4693AB-DA36-47D7-8ABC-9A12354AE94A}" sibTransId="{1DDDDFBA-4D76-49F6-8700-D108F438751F}"/>
    <dgm:cxn modelId="{FD4904B9-9DE5-4DAC-BECC-A7C345B1B5EA}" type="presOf" srcId="{74E4A9B3-3139-47CD-AD62-A42D0EB3995C}" destId="{A0769171-C666-4FF2-B3B0-56A5612FFB02}" srcOrd="0" destOrd="0" presId="urn:microsoft.com/office/officeart/2005/8/layout/cycle2"/>
    <dgm:cxn modelId="{B61065BA-7C71-4523-9C3D-21B929731FC1}" type="presOf" srcId="{5F2EF8CF-431B-45E9-8F94-2DA9BB4297A8}" destId="{3B7728B1-9C76-43A6-8828-2FFE1A19CD4E}" srcOrd="0" destOrd="0" presId="urn:microsoft.com/office/officeart/2005/8/layout/cycle2"/>
    <dgm:cxn modelId="{F718ABBA-7C65-4F86-BEA7-DAD4C5EC588D}" srcId="{F782ACB2-4612-4553-92E3-6A48A4C26154}" destId="{AAACDA48-029D-447D-9AE8-BF1CB90887F8}" srcOrd="18" destOrd="0" parTransId="{C5422A07-4233-4B7D-A876-C74DE877A7F9}" sibTransId="{35443D96-6A67-478A-A544-1C8155B5F62C}"/>
    <dgm:cxn modelId="{66AC1ABB-07F7-4B6A-B4F4-1E022A70EA03}" type="presOf" srcId="{B2133BDF-4000-4B5B-AE40-987170B1B61F}" destId="{D9F7CAE3-C01B-4758-A92D-BE4DEABF1CC9}" srcOrd="0" destOrd="0" presId="urn:microsoft.com/office/officeart/2005/8/layout/cycle2"/>
    <dgm:cxn modelId="{EAADA3BC-EBE2-42C8-B9E0-3C38057A0A11}" srcId="{F782ACB2-4612-4553-92E3-6A48A4C26154}" destId="{59F5D80D-D394-4DA8-B1EE-BFD2C35E8698}" srcOrd="6" destOrd="0" parTransId="{F6DF53FE-CC41-4648-B644-9A13CD613414}" sibTransId="{A4FDAD97-0EA5-45C9-8762-1408CDFC1A27}"/>
    <dgm:cxn modelId="{C8CCA5BD-D226-4E51-BECC-C8C0C0CB206B}" type="presOf" srcId="{A241EA7C-0AE6-49DA-868A-F7E41DB8331E}" destId="{0C7C01B0-8BE9-4115-9C55-5F785CB9F95D}" srcOrd="1" destOrd="0" presId="urn:microsoft.com/office/officeart/2005/8/layout/cycle2"/>
    <dgm:cxn modelId="{84F658BE-028D-4EFF-9AFB-B1BB4A47F685}" srcId="{F782ACB2-4612-4553-92E3-6A48A4C26154}" destId="{A26368B7-1095-4A58-BFE6-7B8629CCDB76}" srcOrd="28" destOrd="0" parTransId="{F926A632-3F82-44B7-9B0C-54EDBDFB1339}" sibTransId="{69DBDE16-2128-423C-AB04-D3C2C0881A38}"/>
    <dgm:cxn modelId="{07E62CBF-11EB-4EBF-87EA-DFBE347DAD9D}" srcId="{F782ACB2-4612-4553-92E3-6A48A4C26154}" destId="{9C07C544-A240-4FE5-8E59-C412CDCC06A5}" srcOrd="1" destOrd="0" parTransId="{01829E43-87FB-46D3-89AF-1246AED576BA}" sibTransId="{DA7FF8DD-13B0-4AAC-B0D2-E9BC2FABA4D6}"/>
    <dgm:cxn modelId="{E73880C1-2CB4-4059-8E5E-A4377EE4E2F4}" type="presOf" srcId="{BCD4B6D1-2E17-4359-A953-212A9B519E85}" destId="{18E08B15-C0D9-4DCD-9841-29CB326A1D96}" srcOrd="0" destOrd="0" presId="urn:microsoft.com/office/officeart/2005/8/layout/cycle2"/>
    <dgm:cxn modelId="{5CA74FC3-5EA7-4121-9798-30DEE98BFA87}" type="presOf" srcId="{B75DCA52-BF81-436A-AA73-2680B03C914A}" destId="{CD7E4AE9-DEBF-4EF6-9A2F-51DFDE6DC483}" srcOrd="0" destOrd="0" presId="urn:microsoft.com/office/officeart/2005/8/layout/cycle2"/>
    <dgm:cxn modelId="{A61335C6-83C9-40B2-B635-638704B41FB6}" srcId="{F782ACB2-4612-4553-92E3-6A48A4C26154}" destId="{19319B2C-5BDC-4EB3-A674-97A1478B545E}" srcOrd="44" destOrd="0" parTransId="{F553D456-F731-4D3A-B46D-F817CB7F5851}" sibTransId="{B2ADDBB6-F258-45A2-8853-0F7137E8E7A9}"/>
    <dgm:cxn modelId="{C29465C6-B5FA-47C2-8454-6AD49BC685C2}" type="presOf" srcId="{A4FDAD97-0EA5-45C9-8762-1408CDFC1A27}" destId="{7418C013-9F65-49B4-8AB4-02A8A7E8B2B1}" srcOrd="0" destOrd="0" presId="urn:microsoft.com/office/officeart/2005/8/layout/cycle2"/>
    <dgm:cxn modelId="{F79FC2C6-B429-4B09-873A-1E379145CD4A}" type="presOf" srcId="{5DE56BE3-5DC5-48D1-BB0A-6EB62A83E2E3}" destId="{DEE6E533-E546-47B9-9D29-1053972B7A59}" srcOrd="1" destOrd="0" presId="urn:microsoft.com/office/officeart/2005/8/layout/cycle2"/>
    <dgm:cxn modelId="{412B0DC7-B0A8-4BA9-9FFB-4470188D2872}" type="presOf" srcId="{07D44A3D-B9E7-4A59-8407-0DE9361B04F4}" destId="{B8AF8AA6-EDE3-46F5-804F-BE18E9CF02E9}" srcOrd="0" destOrd="0" presId="urn:microsoft.com/office/officeart/2005/8/layout/cycle2"/>
    <dgm:cxn modelId="{89622BC8-5947-4BA5-BAC2-BB1B49AB2B48}" type="presOf" srcId="{32DCDF77-CF91-44D2-A631-ECBBA96CD7C1}" destId="{891FE5C2-884F-48D0-BE0D-753E9CA204D3}" srcOrd="0" destOrd="0" presId="urn:microsoft.com/office/officeart/2005/8/layout/cycle2"/>
    <dgm:cxn modelId="{3168B7C8-396D-4C37-994F-656C8E033582}" type="presOf" srcId="{59D5850F-42D1-4509-9BFE-77DA75D32FAC}" destId="{F6AE7F32-FC05-4DDA-BB7B-30B31779479C}" srcOrd="0" destOrd="0" presId="urn:microsoft.com/office/officeart/2005/8/layout/cycle2"/>
    <dgm:cxn modelId="{A45FA6CA-BF67-4968-BA2C-A3E181681DEA}" srcId="{F782ACB2-4612-4553-92E3-6A48A4C26154}" destId="{BCD4B6D1-2E17-4359-A953-212A9B519E85}" srcOrd="8" destOrd="0" parTransId="{A72804B9-8062-4016-90E8-F9C7DC654C15}" sibTransId="{EAE485E3-A2DC-422A-B964-163E72C7D527}"/>
    <dgm:cxn modelId="{8A122CCE-2659-425F-A9CA-F55CBE733EE2}" srcId="{F782ACB2-4612-4553-92E3-6A48A4C26154}" destId="{5D2C154A-692A-44E2-A041-B9F19C43FEF2}" srcOrd="2" destOrd="0" parTransId="{794CA92E-A13F-4F43-B270-B021D0F5EB93}" sibTransId="{1A0C354F-E76C-464E-99A7-D2B04C140783}"/>
    <dgm:cxn modelId="{673571D1-5CA9-4D31-8CCF-FF26BFEB50D7}" type="presOf" srcId="{59F6F98C-7F28-44B6-AA26-C56ABFEA206B}" destId="{3A6E871C-7643-432C-BA91-2EA3E7F745CE}" srcOrd="1" destOrd="0" presId="urn:microsoft.com/office/officeart/2005/8/layout/cycle2"/>
    <dgm:cxn modelId="{0E7584D6-6C37-4680-8545-AFB17E99A47F}" type="presOf" srcId="{F2853326-F96C-4388-AFDB-4A2C4E743824}" destId="{F5E12609-AEA0-4824-8F1E-49B7A8C9D43E}" srcOrd="0" destOrd="0" presId="urn:microsoft.com/office/officeart/2005/8/layout/cycle2"/>
    <dgm:cxn modelId="{7A77BED8-0E1D-45F6-9865-5715EF6FB1BA}" srcId="{F782ACB2-4612-4553-92E3-6A48A4C26154}" destId="{9767C2C5-7A9B-4BF9-AEDC-08BB61E68CEC}" srcOrd="4" destOrd="0" parTransId="{94D864BB-0337-46E0-936D-BDFF24969167}" sibTransId="{5DE56BE3-5DC5-48D1-BB0A-6EB62A83E2E3}"/>
    <dgm:cxn modelId="{13FEBDD9-DBCB-4AEB-AD98-32B2D080575B}" type="presOf" srcId="{CA1064A9-8743-41E2-AE44-DEDB5E26EACD}" destId="{1AA99294-2501-42DA-ADDA-813C2A0D167F}" srcOrd="0" destOrd="0" presId="urn:microsoft.com/office/officeart/2005/8/layout/cycle2"/>
    <dgm:cxn modelId="{3E77E0D9-44D6-4165-B044-7163D86F72E8}" type="presOf" srcId="{312A5487-8CD4-49FA-9CB2-6003233688EF}" destId="{FB762D63-E97E-4D71-BE53-DE8DBC2C1724}" srcOrd="0" destOrd="0" presId="urn:microsoft.com/office/officeart/2005/8/layout/cycle2"/>
    <dgm:cxn modelId="{7789E2D9-2565-402F-927B-081F48A2598E}" type="presOf" srcId="{64CB26BA-1509-422C-B1F7-93A921D3337E}" destId="{87FF38F8-EEE0-4803-AB19-2605759EE272}" srcOrd="1" destOrd="0" presId="urn:microsoft.com/office/officeart/2005/8/layout/cycle2"/>
    <dgm:cxn modelId="{2B1FD8DA-568C-4E3E-8F87-09C87623F6FC}" srcId="{F782ACB2-4612-4553-92E3-6A48A4C26154}" destId="{8F63D31F-83CD-4DB9-A0F4-0D259C5817DB}" srcOrd="13" destOrd="0" parTransId="{62CF8A98-F58E-4911-89F5-912F4D8957CE}" sibTransId="{A4F909E9-C1CF-4770-B928-FEF6E41B5333}"/>
    <dgm:cxn modelId="{8C5E0DDE-1056-4540-B66D-99B97C963198}" type="presOf" srcId="{86E08DD8-37F0-43EA-A4C6-F12B07A372C7}" destId="{41C60BCC-727D-4ED3-BAEB-DB60AA9900A9}" srcOrd="1" destOrd="0" presId="urn:microsoft.com/office/officeart/2005/8/layout/cycle2"/>
    <dgm:cxn modelId="{42DEB4DE-91A4-4055-A3E6-27A178C8AFE7}" type="presOf" srcId="{644B0026-BEE6-45AC-B72A-F8BFB9EE0E82}" destId="{22041FD6-89BD-4BF2-9B99-B97F36E2E1FB}" srcOrd="0" destOrd="0" presId="urn:microsoft.com/office/officeart/2005/8/layout/cycle2"/>
    <dgm:cxn modelId="{A19912E1-F527-4238-BA0D-8D55888ED679}" type="presOf" srcId="{19319B2C-5BDC-4EB3-A674-97A1478B545E}" destId="{A854D6C3-A9F6-4889-B95E-C4590598BF15}" srcOrd="0" destOrd="0" presId="urn:microsoft.com/office/officeart/2005/8/layout/cycle2"/>
    <dgm:cxn modelId="{D4E32EE3-3AA1-4DC1-8536-751D709E41FF}" type="presOf" srcId="{C19C4BDD-2213-41DF-A53B-E2080BDC6AC6}" destId="{57712E5B-8311-41F2-83BF-40C44B82FD56}" srcOrd="0" destOrd="0" presId="urn:microsoft.com/office/officeart/2005/8/layout/cycle2"/>
    <dgm:cxn modelId="{B79267E4-33DE-4C60-886C-C86A484ECB29}" type="presOf" srcId="{69DBDE16-2128-423C-AB04-D3C2C0881A38}" destId="{A52815B2-9F64-4E57-9CA8-0D6C5ACB4DE9}" srcOrd="1" destOrd="0" presId="urn:microsoft.com/office/officeart/2005/8/layout/cycle2"/>
    <dgm:cxn modelId="{EC00E8E4-954F-4376-9BCE-E2C57FCD11FF}" type="presOf" srcId="{59F5D80D-D394-4DA8-B1EE-BFD2C35E8698}" destId="{5955EC28-6A5B-4854-97FD-56BF004F7A93}" srcOrd="0" destOrd="0" presId="urn:microsoft.com/office/officeart/2005/8/layout/cycle2"/>
    <dgm:cxn modelId="{6020CAE6-E682-4263-87D3-3757BDA5C5BB}" srcId="{F782ACB2-4612-4553-92E3-6A48A4C26154}" destId="{ED3E6817-CA99-4A92-9672-7767C60D3AFC}" srcOrd="27" destOrd="0" parTransId="{570B50CE-5E5F-492C-A6CE-FAA86B61FEE6}" sibTransId="{74E4A9B3-3139-47CD-AD62-A42D0EB3995C}"/>
    <dgm:cxn modelId="{478E16E8-97AD-4FDD-B9DE-33D2E53291D5}" type="presOf" srcId="{2EBE9275-B468-4EB1-8E25-88D20111E7BA}" destId="{55735BFC-D4F1-4100-BCD7-BD7015A20F24}" srcOrd="0" destOrd="0" presId="urn:microsoft.com/office/officeart/2005/8/layout/cycle2"/>
    <dgm:cxn modelId="{3A83C7EB-E108-4DFE-B9C2-A1FAE1B909F2}" srcId="{F782ACB2-4612-4553-92E3-6A48A4C26154}" destId="{9A1F1B22-1A75-4833-B4FC-5FEA5518B765}" srcOrd="0" destOrd="0" parTransId="{C224EADF-C870-40FB-9644-9EC71AA9F6DE}" sibTransId="{32453084-7F49-49B4-89FA-E306CC4C9552}"/>
    <dgm:cxn modelId="{5AA896EC-FDB4-44F9-8FE4-4D1480EDF995}" type="presOf" srcId="{2B571596-2306-4648-89E7-BD54FEF25627}" destId="{2EBD388A-825F-4832-8A74-827A6C7E3368}" srcOrd="0" destOrd="0" presId="urn:microsoft.com/office/officeart/2005/8/layout/cycle2"/>
    <dgm:cxn modelId="{BEF8C4EC-332E-4EA3-B700-031EE7C001C0}" type="presOf" srcId="{7D49664A-84DE-42F7-9866-9BFD9F3DDC7A}" destId="{430AD93E-9CDA-40BE-8BB8-B35AB1DDED73}" srcOrd="0" destOrd="0" presId="urn:microsoft.com/office/officeart/2005/8/layout/cycle2"/>
    <dgm:cxn modelId="{CC73EDF3-C4F0-4B20-9DF4-864C94A664CE}" type="presOf" srcId="{5A0D382F-1AEE-4869-A6BD-89E7CCC2BA45}" destId="{2B3C09D0-6E4A-4698-ADBA-7CF55040E0C7}" srcOrd="0" destOrd="0" presId="urn:microsoft.com/office/officeart/2005/8/layout/cycle2"/>
    <dgm:cxn modelId="{AD1337F5-43AE-405C-92F6-3267BB2E5435}" type="presOf" srcId="{A4FDAD97-0EA5-45C9-8762-1408CDFC1A27}" destId="{DCCECA40-1E8E-4612-B823-692DCCBD1EA3}" srcOrd="1" destOrd="0" presId="urn:microsoft.com/office/officeart/2005/8/layout/cycle2"/>
    <dgm:cxn modelId="{B6C4B6F5-52E2-4872-96E2-8494946E83E4}" type="presOf" srcId="{873D13AE-B310-4B50-82C5-564D626D2011}" destId="{8F52B59F-72EA-4EF4-A000-71393DE3DC97}" srcOrd="1" destOrd="0" presId="urn:microsoft.com/office/officeart/2005/8/layout/cycle2"/>
    <dgm:cxn modelId="{758AEAF5-6E5D-4694-96DA-50923266404C}" type="presOf" srcId="{EAE485E3-A2DC-422A-B964-163E72C7D527}" destId="{6C5B256C-6505-4283-9CD0-6230D6E52DC7}" srcOrd="1" destOrd="0" presId="urn:microsoft.com/office/officeart/2005/8/layout/cycle2"/>
    <dgm:cxn modelId="{12C38EF6-A2D9-4441-B7C7-2AD0408D165E}" srcId="{F782ACB2-4612-4553-92E3-6A48A4C26154}" destId="{E5184F2B-2C20-4D33-94A8-E6B381F2AA89}" srcOrd="43" destOrd="0" parTransId="{EA072171-E1D3-42D9-90FB-F6BF8A9DC275}" sibTransId="{CA1064A9-8743-41E2-AE44-DEDB5E26EACD}"/>
    <dgm:cxn modelId="{2E4A59F8-4858-4321-B26C-379298664746}" srcId="{F782ACB2-4612-4553-92E3-6A48A4C26154}" destId="{57830796-B9E1-440E-A924-530949252A0A}" srcOrd="9" destOrd="0" parTransId="{2970FDF5-07A3-4B2A-9F1E-E547137C5FF2}" sibTransId="{672359C6-6889-48DE-9B06-BCF13E50CF81}"/>
    <dgm:cxn modelId="{1321C5F8-02BA-4233-8B60-F0473329B14E}" type="presOf" srcId="{B2ADDBB6-F258-45A2-8853-0F7137E8E7A9}" destId="{9BC14663-185B-4A89-97AE-169B3D438678}" srcOrd="0" destOrd="0" presId="urn:microsoft.com/office/officeart/2005/8/layout/cycle2"/>
    <dgm:cxn modelId="{9496CCF8-0F91-4C2C-AD6E-4EFB76E2F920}" type="presOf" srcId="{897CAD2D-F73B-470D-B77D-BCB32DA560D4}" destId="{2B62F0BB-CB73-4B2D-A47A-2C1910C71ADC}" srcOrd="1" destOrd="0" presId="urn:microsoft.com/office/officeart/2005/8/layout/cycle2"/>
    <dgm:cxn modelId="{1AEB1EFA-FDCB-44EA-81CE-435769D43D45}" type="presOf" srcId="{0A68E33F-9E89-4D62-9E2C-1BD50C85F7CD}" destId="{C5631367-2D87-4B2B-B2C5-CE6B323DF7FA}" srcOrd="0" destOrd="0" presId="urn:microsoft.com/office/officeart/2005/8/layout/cycle2"/>
    <dgm:cxn modelId="{1958B4FB-5E70-4765-82DC-245196B62355}" type="presOf" srcId="{E5184F2B-2C20-4D33-94A8-E6B381F2AA89}" destId="{558F7E47-06ED-4041-B16C-6F13A19D4245}" srcOrd="0" destOrd="0" presId="urn:microsoft.com/office/officeart/2005/8/layout/cycle2"/>
    <dgm:cxn modelId="{E28296FC-B4C6-4E1B-927F-561A2E123CDA}" type="presOf" srcId="{1DDDDFBA-4D76-49F6-8700-D108F438751F}" destId="{DE861B79-D5E8-45CE-B3D7-7B4663C08343}" srcOrd="0" destOrd="0" presId="urn:microsoft.com/office/officeart/2005/8/layout/cycle2"/>
    <dgm:cxn modelId="{855F97FC-CD0B-4463-8215-192A657ACD79}" type="presOf" srcId="{DF292957-65C8-4776-85F8-AE26E3681959}" destId="{C99B1DB8-B0AD-4FE5-84DC-CD9571D15F74}" srcOrd="0" destOrd="0" presId="urn:microsoft.com/office/officeart/2005/8/layout/cycle2"/>
    <dgm:cxn modelId="{CE39DEFC-5740-4EB0-A0B7-A5182560AFCF}" type="presOf" srcId="{FC636A7A-CAD8-4393-9B2E-188CE112CD10}" destId="{ADC3AC42-E194-4C29-8A28-ABEC2168A2B9}" srcOrd="0" destOrd="0" presId="urn:microsoft.com/office/officeart/2005/8/layout/cycle2"/>
    <dgm:cxn modelId="{26F03CFE-664C-46CE-9EC9-4D9EAEAA23F5}" srcId="{F782ACB2-4612-4553-92E3-6A48A4C26154}" destId="{1BCBAE4C-8C90-4307-A8B1-A7F25B803D11}" srcOrd="11" destOrd="0" parTransId="{BDE3C914-1C3F-4AE1-8A4A-0399F6859853}" sibTransId="{9E68FA1B-32E4-4D3A-BDA9-F245DF7037EF}"/>
    <dgm:cxn modelId="{C47D67D3-1380-492A-99EA-9CD77BC8CD55}" type="presParOf" srcId="{579EF5EA-2842-4ADF-99C3-1421009C0FB3}" destId="{E2BDA289-9E7F-43D2-8E8A-C602380955F6}" srcOrd="0" destOrd="0" presId="urn:microsoft.com/office/officeart/2005/8/layout/cycle2"/>
    <dgm:cxn modelId="{4BBB5BEB-23C0-4A24-A415-9DEA0BC4C92F}" type="presParOf" srcId="{579EF5EA-2842-4ADF-99C3-1421009C0FB3}" destId="{4B717A0F-8771-4A45-B6AA-FD732A724C9E}" srcOrd="1" destOrd="0" presId="urn:microsoft.com/office/officeart/2005/8/layout/cycle2"/>
    <dgm:cxn modelId="{6C04EBCD-B092-4F69-B536-034E4F29FDC5}" type="presParOf" srcId="{4B717A0F-8771-4A45-B6AA-FD732A724C9E}" destId="{218F701D-8780-41D0-BCC2-CE1F9EE4B4A8}" srcOrd="0" destOrd="0" presId="urn:microsoft.com/office/officeart/2005/8/layout/cycle2"/>
    <dgm:cxn modelId="{789077E1-4FC8-4F92-AC9C-9311EA3A18BF}" type="presParOf" srcId="{579EF5EA-2842-4ADF-99C3-1421009C0FB3}" destId="{FD731FF4-9760-4231-AA26-446560B181EB}" srcOrd="2" destOrd="0" presId="urn:microsoft.com/office/officeart/2005/8/layout/cycle2"/>
    <dgm:cxn modelId="{73B3156D-C636-4068-A5ED-5A42DD39DA32}" type="presParOf" srcId="{579EF5EA-2842-4ADF-99C3-1421009C0FB3}" destId="{A6A09441-8928-4DD4-965E-ACD6B5489F63}" srcOrd="3" destOrd="0" presId="urn:microsoft.com/office/officeart/2005/8/layout/cycle2"/>
    <dgm:cxn modelId="{3BE4A1CC-BE83-4DD4-B570-4D00A5D3DE92}" type="presParOf" srcId="{A6A09441-8928-4DD4-965E-ACD6B5489F63}" destId="{C46B9099-149F-4D79-B1D7-B378097F05F4}" srcOrd="0" destOrd="0" presId="urn:microsoft.com/office/officeart/2005/8/layout/cycle2"/>
    <dgm:cxn modelId="{CB732EF2-8AD9-4007-BE7F-A63802147BB5}" type="presParOf" srcId="{579EF5EA-2842-4ADF-99C3-1421009C0FB3}" destId="{5A44537F-E502-484A-B54C-161A75387D52}" srcOrd="4" destOrd="0" presId="urn:microsoft.com/office/officeart/2005/8/layout/cycle2"/>
    <dgm:cxn modelId="{7DB01A55-EE11-4D1C-90E3-4A72DD678CF4}" type="presParOf" srcId="{579EF5EA-2842-4ADF-99C3-1421009C0FB3}" destId="{BCCD1735-3374-4721-BEF9-11CCD9A2DD48}" srcOrd="5" destOrd="0" presId="urn:microsoft.com/office/officeart/2005/8/layout/cycle2"/>
    <dgm:cxn modelId="{9D1BAE84-B726-4B4E-8B6C-CEA51C049A4B}" type="presParOf" srcId="{BCCD1735-3374-4721-BEF9-11CCD9A2DD48}" destId="{5207087E-FC7B-4DE7-941A-D0D7D77D43CA}" srcOrd="0" destOrd="0" presId="urn:microsoft.com/office/officeart/2005/8/layout/cycle2"/>
    <dgm:cxn modelId="{86B9AB51-C7BC-4D28-ABFD-45FFAADFE813}" type="presParOf" srcId="{579EF5EA-2842-4ADF-99C3-1421009C0FB3}" destId="{B0608ED5-E7DC-4C39-8859-B8C85F521F9C}" srcOrd="6" destOrd="0" presId="urn:microsoft.com/office/officeart/2005/8/layout/cycle2"/>
    <dgm:cxn modelId="{2F1F4BAA-9709-4688-B8C0-64E37ED7134A}" type="presParOf" srcId="{579EF5EA-2842-4ADF-99C3-1421009C0FB3}" destId="{E212FFF4-9223-45FB-8A97-08FC78EC227F}" srcOrd="7" destOrd="0" presId="urn:microsoft.com/office/officeart/2005/8/layout/cycle2"/>
    <dgm:cxn modelId="{38790EB4-7503-4F0D-8B5B-7BD65C54E00A}" type="presParOf" srcId="{E212FFF4-9223-45FB-8A97-08FC78EC227F}" destId="{1FA59E5A-50A4-47E4-96D2-6EF9AAAC1164}" srcOrd="0" destOrd="0" presId="urn:microsoft.com/office/officeart/2005/8/layout/cycle2"/>
    <dgm:cxn modelId="{D1A1269D-9E2D-43B3-B351-AF8942F06C2D}" type="presParOf" srcId="{579EF5EA-2842-4ADF-99C3-1421009C0FB3}" destId="{3B48658E-4174-41EC-ADC5-04F09B98E8AE}" srcOrd="8" destOrd="0" presId="urn:microsoft.com/office/officeart/2005/8/layout/cycle2"/>
    <dgm:cxn modelId="{27AAAFDA-BB53-4877-95E0-981468284620}" type="presParOf" srcId="{579EF5EA-2842-4ADF-99C3-1421009C0FB3}" destId="{7E28017C-69F1-4CCF-A6D7-885616A2628E}" srcOrd="9" destOrd="0" presId="urn:microsoft.com/office/officeart/2005/8/layout/cycle2"/>
    <dgm:cxn modelId="{864B1F8E-D9AC-4536-8F9D-A27614597AC7}" type="presParOf" srcId="{7E28017C-69F1-4CCF-A6D7-885616A2628E}" destId="{DEE6E533-E546-47B9-9D29-1053972B7A59}" srcOrd="0" destOrd="0" presId="urn:microsoft.com/office/officeart/2005/8/layout/cycle2"/>
    <dgm:cxn modelId="{0265C2CF-F4B3-4A06-96C1-9CCB0B41CD0F}" type="presParOf" srcId="{579EF5EA-2842-4ADF-99C3-1421009C0FB3}" destId="{4B6FF1D5-139C-4A9E-BE2A-C9C2976A9B90}" srcOrd="10" destOrd="0" presId="urn:microsoft.com/office/officeart/2005/8/layout/cycle2"/>
    <dgm:cxn modelId="{1D0753C6-DBBA-4854-9115-5313F1B9C7FF}" type="presParOf" srcId="{579EF5EA-2842-4ADF-99C3-1421009C0FB3}" destId="{E231C36B-28CA-4A1A-A65A-7FC8C917C670}" srcOrd="11" destOrd="0" presId="urn:microsoft.com/office/officeart/2005/8/layout/cycle2"/>
    <dgm:cxn modelId="{D8C3DDB2-3B21-4340-A45A-6E2C86EAA98D}" type="presParOf" srcId="{E231C36B-28CA-4A1A-A65A-7FC8C917C670}" destId="{0F935747-2475-4B54-A4BD-D00DA4235B83}" srcOrd="0" destOrd="0" presId="urn:microsoft.com/office/officeart/2005/8/layout/cycle2"/>
    <dgm:cxn modelId="{F7F4F57A-1C52-468D-8465-514E80E1404B}" type="presParOf" srcId="{579EF5EA-2842-4ADF-99C3-1421009C0FB3}" destId="{5955EC28-6A5B-4854-97FD-56BF004F7A93}" srcOrd="12" destOrd="0" presId="urn:microsoft.com/office/officeart/2005/8/layout/cycle2"/>
    <dgm:cxn modelId="{2DD2371C-E05A-4420-BCE9-E1C446A98A18}" type="presParOf" srcId="{579EF5EA-2842-4ADF-99C3-1421009C0FB3}" destId="{7418C013-9F65-49B4-8AB4-02A8A7E8B2B1}" srcOrd="13" destOrd="0" presId="urn:microsoft.com/office/officeart/2005/8/layout/cycle2"/>
    <dgm:cxn modelId="{CEF711A8-C28E-4AB4-9F26-BCD1B3E105FC}" type="presParOf" srcId="{7418C013-9F65-49B4-8AB4-02A8A7E8B2B1}" destId="{DCCECA40-1E8E-4612-B823-692DCCBD1EA3}" srcOrd="0" destOrd="0" presId="urn:microsoft.com/office/officeart/2005/8/layout/cycle2"/>
    <dgm:cxn modelId="{CDEE8D9A-CD1F-4862-B678-FDB386312160}" type="presParOf" srcId="{579EF5EA-2842-4ADF-99C3-1421009C0FB3}" destId="{C8C314CB-BC52-4B5D-9A9E-2549904458B0}" srcOrd="14" destOrd="0" presId="urn:microsoft.com/office/officeart/2005/8/layout/cycle2"/>
    <dgm:cxn modelId="{6FCC3BBF-237C-4DBE-AA87-5EE844E19B50}" type="presParOf" srcId="{579EF5EA-2842-4ADF-99C3-1421009C0FB3}" destId="{8D184F9F-78A9-45D9-9804-0F8032DE26A6}" srcOrd="15" destOrd="0" presId="urn:microsoft.com/office/officeart/2005/8/layout/cycle2"/>
    <dgm:cxn modelId="{B4D748E6-3A27-4D51-AEEA-C1B8A290BED1}" type="presParOf" srcId="{8D184F9F-78A9-45D9-9804-0F8032DE26A6}" destId="{C8C1E075-9C61-4E77-BBAB-A2307E2F9662}" srcOrd="0" destOrd="0" presId="urn:microsoft.com/office/officeart/2005/8/layout/cycle2"/>
    <dgm:cxn modelId="{005D93F8-5BC1-45B4-BDD2-434481A65C47}" type="presParOf" srcId="{579EF5EA-2842-4ADF-99C3-1421009C0FB3}" destId="{18E08B15-C0D9-4DCD-9841-29CB326A1D96}" srcOrd="16" destOrd="0" presId="urn:microsoft.com/office/officeart/2005/8/layout/cycle2"/>
    <dgm:cxn modelId="{FD5F7C3D-5612-41B6-8E23-7BE499786D43}" type="presParOf" srcId="{579EF5EA-2842-4ADF-99C3-1421009C0FB3}" destId="{7D136A40-4E7A-4E9A-9C18-C15FEB3E9255}" srcOrd="17" destOrd="0" presId="urn:microsoft.com/office/officeart/2005/8/layout/cycle2"/>
    <dgm:cxn modelId="{21985CFF-8F88-4BBC-8CB8-A226F49ED363}" type="presParOf" srcId="{7D136A40-4E7A-4E9A-9C18-C15FEB3E9255}" destId="{6C5B256C-6505-4283-9CD0-6230D6E52DC7}" srcOrd="0" destOrd="0" presId="urn:microsoft.com/office/officeart/2005/8/layout/cycle2"/>
    <dgm:cxn modelId="{8DE1B470-1460-4B33-B812-11A91A5E98D0}" type="presParOf" srcId="{579EF5EA-2842-4ADF-99C3-1421009C0FB3}" destId="{09497094-52B8-416E-9902-37FB4C94E7F2}" srcOrd="18" destOrd="0" presId="urn:microsoft.com/office/officeart/2005/8/layout/cycle2"/>
    <dgm:cxn modelId="{8BD9AF3A-2587-4099-955A-CA955582CEC8}" type="presParOf" srcId="{579EF5EA-2842-4ADF-99C3-1421009C0FB3}" destId="{260B842C-BA56-4835-9181-EEB1DAD49F6C}" srcOrd="19" destOrd="0" presId="urn:microsoft.com/office/officeart/2005/8/layout/cycle2"/>
    <dgm:cxn modelId="{04E45A07-A3FA-446E-BDBB-59A1EC6055F9}" type="presParOf" srcId="{260B842C-BA56-4835-9181-EEB1DAD49F6C}" destId="{9195B8AE-7F75-4B45-A773-A3DB3F151B7F}" srcOrd="0" destOrd="0" presId="urn:microsoft.com/office/officeart/2005/8/layout/cycle2"/>
    <dgm:cxn modelId="{DB63AFE2-B990-46AC-BF97-C767442AEB15}" type="presParOf" srcId="{579EF5EA-2842-4ADF-99C3-1421009C0FB3}" destId="{07EB8474-810E-4E8A-BE93-02F62BBDD45D}" srcOrd="20" destOrd="0" presId="urn:microsoft.com/office/officeart/2005/8/layout/cycle2"/>
    <dgm:cxn modelId="{DB4F9AAC-8284-43F7-B5D6-69B77E0FF84B}" type="presParOf" srcId="{579EF5EA-2842-4ADF-99C3-1421009C0FB3}" destId="{ADC3AC42-E194-4C29-8A28-ABEC2168A2B9}" srcOrd="21" destOrd="0" presId="urn:microsoft.com/office/officeart/2005/8/layout/cycle2"/>
    <dgm:cxn modelId="{B731398F-67C5-40E1-B734-DBCDBE0050FA}" type="presParOf" srcId="{ADC3AC42-E194-4C29-8A28-ABEC2168A2B9}" destId="{FFA97E59-6B24-429C-9B6D-8968FB096363}" srcOrd="0" destOrd="0" presId="urn:microsoft.com/office/officeart/2005/8/layout/cycle2"/>
    <dgm:cxn modelId="{9F964B64-CAD1-4943-BA52-4B368E2035E2}" type="presParOf" srcId="{579EF5EA-2842-4ADF-99C3-1421009C0FB3}" destId="{38A7A843-117D-4A8F-B652-3F637D1BA054}" srcOrd="22" destOrd="0" presId="urn:microsoft.com/office/officeart/2005/8/layout/cycle2"/>
    <dgm:cxn modelId="{79A16236-8B7F-4ADD-8430-EF7B2FA7918F}" type="presParOf" srcId="{579EF5EA-2842-4ADF-99C3-1421009C0FB3}" destId="{24192AE1-AC5A-408F-93E2-35778550FA02}" srcOrd="23" destOrd="0" presId="urn:microsoft.com/office/officeart/2005/8/layout/cycle2"/>
    <dgm:cxn modelId="{7922450B-7A2B-441A-9AE8-81C2EDB80DB9}" type="presParOf" srcId="{24192AE1-AC5A-408F-93E2-35778550FA02}" destId="{9DB23D75-0980-4D96-93A1-727F2883C95B}" srcOrd="0" destOrd="0" presId="urn:microsoft.com/office/officeart/2005/8/layout/cycle2"/>
    <dgm:cxn modelId="{9D233244-7A12-4C51-9EBF-84D9E992C41E}" type="presParOf" srcId="{579EF5EA-2842-4ADF-99C3-1421009C0FB3}" destId="{8B74F080-8313-4728-B1E9-D87A06E9E800}" srcOrd="24" destOrd="0" presId="urn:microsoft.com/office/officeart/2005/8/layout/cycle2"/>
    <dgm:cxn modelId="{62B9CDFE-A259-4F0C-967C-6E8157B88682}" type="presParOf" srcId="{579EF5EA-2842-4ADF-99C3-1421009C0FB3}" destId="{99F13AA2-4621-4753-B0A6-6FC776CD84C9}" srcOrd="25" destOrd="0" presId="urn:microsoft.com/office/officeart/2005/8/layout/cycle2"/>
    <dgm:cxn modelId="{C5A50618-570D-4C10-81F4-35E84DFFF888}" type="presParOf" srcId="{99F13AA2-4621-4753-B0A6-6FC776CD84C9}" destId="{475F5446-5D8A-42DC-B2B6-79D834AEB429}" srcOrd="0" destOrd="0" presId="urn:microsoft.com/office/officeart/2005/8/layout/cycle2"/>
    <dgm:cxn modelId="{429320D3-9B7A-45BE-A7E9-5AEE9E5665F1}" type="presParOf" srcId="{579EF5EA-2842-4ADF-99C3-1421009C0FB3}" destId="{C238A059-EBCB-4E8A-9C70-350A7112246D}" srcOrd="26" destOrd="0" presId="urn:microsoft.com/office/officeart/2005/8/layout/cycle2"/>
    <dgm:cxn modelId="{858A6852-1525-4966-B320-BE45C3676C36}" type="presParOf" srcId="{579EF5EA-2842-4ADF-99C3-1421009C0FB3}" destId="{212C9A88-24C2-4EF4-87D7-A81CF4BE3FA0}" srcOrd="27" destOrd="0" presId="urn:microsoft.com/office/officeart/2005/8/layout/cycle2"/>
    <dgm:cxn modelId="{6793FEF1-37C1-41BF-B8A1-9E8C631539B9}" type="presParOf" srcId="{212C9A88-24C2-4EF4-87D7-A81CF4BE3FA0}" destId="{6E753D97-6691-46AF-88CF-60F766A84A1F}" srcOrd="0" destOrd="0" presId="urn:microsoft.com/office/officeart/2005/8/layout/cycle2"/>
    <dgm:cxn modelId="{D7C058A3-6C69-4C7E-BE35-1B3785855760}" type="presParOf" srcId="{579EF5EA-2842-4ADF-99C3-1421009C0FB3}" destId="{FA3F2989-2837-4DF6-B22E-22C68B74BA10}" srcOrd="28" destOrd="0" presId="urn:microsoft.com/office/officeart/2005/8/layout/cycle2"/>
    <dgm:cxn modelId="{06FCE4DC-1092-48B1-A5DB-C8F69D031DC2}" type="presParOf" srcId="{579EF5EA-2842-4ADF-99C3-1421009C0FB3}" destId="{15716786-4673-40EB-986D-12C422D02B97}" srcOrd="29" destOrd="0" presId="urn:microsoft.com/office/officeart/2005/8/layout/cycle2"/>
    <dgm:cxn modelId="{DD37B8C0-0FAA-47E1-9EF6-2272C8EC6ED0}" type="presParOf" srcId="{15716786-4673-40EB-986D-12C422D02B97}" destId="{3A6E871C-7643-432C-BA91-2EA3E7F745CE}" srcOrd="0" destOrd="0" presId="urn:microsoft.com/office/officeart/2005/8/layout/cycle2"/>
    <dgm:cxn modelId="{AB08696D-8B3E-4CC9-99C0-542CDB1E7861}" type="presParOf" srcId="{579EF5EA-2842-4ADF-99C3-1421009C0FB3}" destId="{E7F9412A-75FE-4263-8476-D8B02CF380F3}" srcOrd="30" destOrd="0" presId="urn:microsoft.com/office/officeart/2005/8/layout/cycle2"/>
    <dgm:cxn modelId="{D2C0E477-A047-4B53-B810-C5A94B043057}" type="presParOf" srcId="{579EF5EA-2842-4ADF-99C3-1421009C0FB3}" destId="{C56F56FD-84C6-4D21-967A-719399DE2081}" srcOrd="31" destOrd="0" presId="urn:microsoft.com/office/officeart/2005/8/layout/cycle2"/>
    <dgm:cxn modelId="{8F6C780B-F429-425B-827F-6886798BBDA7}" type="presParOf" srcId="{C56F56FD-84C6-4D21-967A-719399DE2081}" destId="{87FF38F8-EEE0-4803-AB19-2605759EE272}" srcOrd="0" destOrd="0" presId="urn:microsoft.com/office/officeart/2005/8/layout/cycle2"/>
    <dgm:cxn modelId="{95A584FE-F2DD-4140-83F8-3A9D7AFCC128}" type="presParOf" srcId="{579EF5EA-2842-4ADF-99C3-1421009C0FB3}" destId="{430AD93E-9CDA-40BE-8BB8-B35AB1DDED73}" srcOrd="32" destOrd="0" presId="urn:microsoft.com/office/officeart/2005/8/layout/cycle2"/>
    <dgm:cxn modelId="{D182738F-1E6A-4491-BE3D-B6C9837C82C4}" type="presParOf" srcId="{579EF5EA-2842-4ADF-99C3-1421009C0FB3}" destId="{D3BDAC4B-F2DB-44A0-907D-A108463FB1C3}" srcOrd="33" destOrd="0" presId="urn:microsoft.com/office/officeart/2005/8/layout/cycle2"/>
    <dgm:cxn modelId="{F69B7310-F01E-41C7-AB87-760FECBFC3B1}" type="presParOf" srcId="{D3BDAC4B-F2DB-44A0-907D-A108463FB1C3}" destId="{5B2F39AC-1722-4B2A-8F41-3B9574CC55A3}" srcOrd="0" destOrd="0" presId="urn:microsoft.com/office/officeart/2005/8/layout/cycle2"/>
    <dgm:cxn modelId="{310F709A-56C6-4BDF-9A47-D6D28C949739}" type="presParOf" srcId="{579EF5EA-2842-4ADF-99C3-1421009C0FB3}" destId="{EB66E90A-B112-40E2-B773-B1A59659C6EB}" srcOrd="34" destOrd="0" presId="urn:microsoft.com/office/officeart/2005/8/layout/cycle2"/>
    <dgm:cxn modelId="{BB1F2579-673D-4048-85C8-1C218AFB9CF6}" type="presParOf" srcId="{579EF5EA-2842-4ADF-99C3-1421009C0FB3}" destId="{CBD13A52-164D-4181-A713-C4AFB6DAEA44}" srcOrd="35" destOrd="0" presId="urn:microsoft.com/office/officeart/2005/8/layout/cycle2"/>
    <dgm:cxn modelId="{8B3CCFD8-E2B2-4C68-B037-24D72827F327}" type="presParOf" srcId="{CBD13A52-164D-4181-A713-C4AFB6DAEA44}" destId="{2175C402-001B-40BA-8C7B-63F19533545A}" srcOrd="0" destOrd="0" presId="urn:microsoft.com/office/officeart/2005/8/layout/cycle2"/>
    <dgm:cxn modelId="{230084AD-06BB-4EBB-BF72-6EADFF6ED13E}" type="presParOf" srcId="{579EF5EA-2842-4ADF-99C3-1421009C0FB3}" destId="{816E1FA3-2B38-45F9-AB8C-0EEB2788EE42}" srcOrd="36" destOrd="0" presId="urn:microsoft.com/office/officeart/2005/8/layout/cycle2"/>
    <dgm:cxn modelId="{00344CAE-8288-452A-8BBB-90A18F252159}" type="presParOf" srcId="{579EF5EA-2842-4ADF-99C3-1421009C0FB3}" destId="{3D5573F2-E421-4699-B499-E5F129AA7C1F}" srcOrd="37" destOrd="0" presId="urn:microsoft.com/office/officeart/2005/8/layout/cycle2"/>
    <dgm:cxn modelId="{4789ADDE-0103-4435-8F0B-23623F603870}" type="presParOf" srcId="{3D5573F2-E421-4699-B499-E5F129AA7C1F}" destId="{561EA9DD-738C-4E13-ADB0-3CCC3950F092}" srcOrd="0" destOrd="0" presId="urn:microsoft.com/office/officeart/2005/8/layout/cycle2"/>
    <dgm:cxn modelId="{54731B32-3244-4C5E-9726-033CB236B103}" type="presParOf" srcId="{579EF5EA-2842-4ADF-99C3-1421009C0FB3}" destId="{1791F869-F782-403E-9EEE-8485296AB1DC}" srcOrd="38" destOrd="0" presId="urn:microsoft.com/office/officeart/2005/8/layout/cycle2"/>
    <dgm:cxn modelId="{09C53CD6-E4B7-44C5-8C34-4279C7A68619}" type="presParOf" srcId="{579EF5EA-2842-4ADF-99C3-1421009C0FB3}" destId="{EDD308D6-556F-4E65-A02C-12C45C150755}" srcOrd="39" destOrd="0" presId="urn:microsoft.com/office/officeart/2005/8/layout/cycle2"/>
    <dgm:cxn modelId="{5D0302CC-784B-47F4-98C5-6FF4E9863E9F}" type="presParOf" srcId="{EDD308D6-556F-4E65-A02C-12C45C150755}" destId="{0622AEEF-FEE1-41CF-A694-BB87DF404F74}" srcOrd="0" destOrd="0" presId="urn:microsoft.com/office/officeart/2005/8/layout/cycle2"/>
    <dgm:cxn modelId="{AD731A08-28D5-43EA-B5DB-C0E543D30D46}" type="presParOf" srcId="{579EF5EA-2842-4ADF-99C3-1421009C0FB3}" destId="{FB762D63-E97E-4D71-BE53-DE8DBC2C1724}" srcOrd="40" destOrd="0" presId="urn:microsoft.com/office/officeart/2005/8/layout/cycle2"/>
    <dgm:cxn modelId="{793D0FD1-9A5E-4892-B705-55D667932E0B}" type="presParOf" srcId="{579EF5EA-2842-4ADF-99C3-1421009C0FB3}" destId="{EC905E59-477F-4D62-B2EE-61B86BF0663B}" srcOrd="41" destOrd="0" presId="urn:microsoft.com/office/officeart/2005/8/layout/cycle2"/>
    <dgm:cxn modelId="{A3EB3DC9-0199-4C65-A5EC-104A0038DFE9}" type="presParOf" srcId="{EC905E59-477F-4D62-B2EE-61B86BF0663B}" destId="{0C7C01B0-8BE9-4115-9C55-5F785CB9F95D}" srcOrd="0" destOrd="0" presId="urn:microsoft.com/office/officeart/2005/8/layout/cycle2"/>
    <dgm:cxn modelId="{09C32810-1335-49BD-8147-333A4ABB9E84}" type="presParOf" srcId="{579EF5EA-2842-4ADF-99C3-1421009C0FB3}" destId="{96947AF0-965B-4F9B-B692-11B522E20C19}" srcOrd="42" destOrd="0" presId="urn:microsoft.com/office/officeart/2005/8/layout/cycle2"/>
    <dgm:cxn modelId="{3044E256-9E53-41CE-84A1-61679D9F8DF5}" type="presParOf" srcId="{579EF5EA-2842-4ADF-99C3-1421009C0FB3}" destId="{C5631367-2D87-4B2B-B2C5-CE6B323DF7FA}" srcOrd="43" destOrd="0" presId="urn:microsoft.com/office/officeart/2005/8/layout/cycle2"/>
    <dgm:cxn modelId="{3C4A07B2-BC90-4937-B29E-B228E12906B7}" type="presParOf" srcId="{C5631367-2D87-4B2B-B2C5-CE6B323DF7FA}" destId="{5EB0D98E-0F20-43A6-80D5-B3B233B0809C}" srcOrd="0" destOrd="0" presId="urn:microsoft.com/office/officeart/2005/8/layout/cycle2"/>
    <dgm:cxn modelId="{EA90A162-EB56-4AD3-BE5C-29034D2D10DB}" type="presParOf" srcId="{579EF5EA-2842-4ADF-99C3-1421009C0FB3}" destId="{55735BFC-D4F1-4100-BCD7-BD7015A20F24}" srcOrd="44" destOrd="0" presId="urn:microsoft.com/office/officeart/2005/8/layout/cycle2"/>
    <dgm:cxn modelId="{81B01131-C803-4903-B8ED-AF4852BE7D5D}" type="presParOf" srcId="{579EF5EA-2842-4ADF-99C3-1421009C0FB3}" destId="{DE861B79-D5E8-45CE-B3D7-7B4663C08343}" srcOrd="45" destOrd="0" presId="urn:microsoft.com/office/officeart/2005/8/layout/cycle2"/>
    <dgm:cxn modelId="{58279FDC-83FC-4D95-BFA8-EB96D9FBD7F6}" type="presParOf" srcId="{DE861B79-D5E8-45CE-B3D7-7B4663C08343}" destId="{580499F6-BF8C-4CF2-8E19-422B1FEA8F54}" srcOrd="0" destOrd="0" presId="urn:microsoft.com/office/officeart/2005/8/layout/cycle2"/>
    <dgm:cxn modelId="{BD13E5A2-E9DA-4F80-B357-8885853235BD}" type="presParOf" srcId="{579EF5EA-2842-4ADF-99C3-1421009C0FB3}" destId="{B163F2E1-C224-4C1F-8BF1-B257F8DA90F1}" srcOrd="46" destOrd="0" presId="urn:microsoft.com/office/officeart/2005/8/layout/cycle2"/>
    <dgm:cxn modelId="{6F5EF330-59D3-4F6E-91A6-A81B0049CF59}" type="presParOf" srcId="{579EF5EA-2842-4ADF-99C3-1421009C0FB3}" destId="{28C21F8D-7890-436C-ABC3-A76D9C048DC6}" srcOrd="47" destOrd="0" presId="urn:microsoft.com/office/officeart/2005/8/layout/cycle2"/>
    <dgm:cxn modelId="{8FCB40A7-445D-418A-9AB8-856016AD664F}" type="presParOf" srcId="{28C21F8D-7890-436C-ABC3-A76D9C048DC6}" destId="{5D40974C-DFE4-484E-A2B9-E3E4D2DEBED9}" srcOrd="0" destOrd="0" presId="urn:microsoft.com/office/officeart/2005/8/layout/cycle2"/>
    <dgm:cxn modelId="{5EBED5EB-E598-465A-9353-7645843CC684}" type="presParOf" srcId="{579EF5EA-2842-4ADF-99C3-1421009C0FB3}" destId="{B297DBDA-41C8-403B-A287-2DE0B2B2F734}" srcOrd="48" destOrd="0" presId="urn:microsoft.com/office/officeart/2005/8/layout/cycle2"/>
    <dgm:cxn modelId="{7A8B5C42-08B1-4F85-869B-4918DFDFE42A}" type="presParOf" srcId="{579EF5EA-2842-4ADF-99C3-1421009C0FB3}" destId="{6CB910F7-627A-416A-9AE0-0E9818681229}" srcOrd="49" destOrd="0" presId="urn:microsoft.com/office/officeart/2005/8/layout/cycle2"/>
    <dgm:cxn modelId="{C53CD0BB-9543-4679-96ED-EE99E984806A}" type="presParOf" srcId="{6CB910F7-627A-416A-9AE0-0E9818681229}" destId="{DD733C23-EA87-4BF0-821E-87250C1EEDBA}" srcOrd="0" destOrd="0" presId="urn:microsoft.com/office/officeart/2005/8/layout/cycle2"/>
    <dgm:cxn modelId="{7B472BD9-EEBE-4E09-90A0-2699385CE6EC}" type="presParOf" srcId="{579EF5EA-2842-4ADF-99C3-1421009C0FB3}" destId="{C99B1DB8-B0AD-4FE5-84DC-CD9571D15F74}" srcOrd="50" destOrd="0" presId="urn:microsoft.com/office/officeart/2005/8/layout/cycle2"/>
    <dgm:cxn modelId="{36E0521F-2513-42EB-A34A-E91EDB28803E}" type="presParOf" srcId="{579EF5EA-2842-4ADF-99C3-1421009C0FB3}" destId="{2EBD388A-825F-4832-8A74-827A6C7E3368}" srcOrd="51" destOrd="0" presId="urn:microsoft.com/office/officeart/2005/8/layout/cycle2"/>
    <dgm:cxn modelId="{DAABD47C-E5C7-46D2-83A0-49CB27577984}" type="presParOf" srcId="{2EBD388A-825F-4832-8A74-827A6C7E3368}" destId="{2B64C12D-7C38-4E3C-BB67-21E0181FD51F}" srcOrd="0" destOrd="0" presId="urn:microsoft.com/office/officeart/2005/8/layout/cycle2"/>
    <dgm:cxn modelId="{32CBF790-F041-4529-B55C-80B271084147}" type="presParOf" srcId="{579EF5EA-2842-4ADF-99C3-1421009C0FB3}" destId="{54435782-E9E7-4F85-8EE9-B762378628C5}" srcOrd="52" destOrd="0" presId="urn:microsoft.com/office/officeart/2005/8/layout/cycle2"/>
    <dgm:cxn modelId="{A31D65C4-3F55-416F-8951-A67FD38F079C}" type="presParOf" srcId="{579EF5EA-2842-4ADF-99C3-1421009C0FB3}" destId="{2EA5A0E0-D734-4B00-A1FA-65E8CB15031C}" srcOrd="53" destOrd="0" presId="urn:microsoft.com/office/officeart/2005/8/layout/cycle2"/>
    <dgm:cxn modelId="{1CD2F663-24D6-497C-80BB-0B8A9C110E30}" type="presParOf" srcId="{2EA5A0E0-D734-4B00-A1FA-65E8CB15031C}" destId="{3966764B-E5F3-4CFC-A881-5984C06723CB}" srcOrd="0" destOrd="0" presId="urn:microsoft.com/office/officeart/2005/8/layout/cycle2"/>
    <dgm:cxn modelId="{D0D83892-87B6-459B-859C-A21048EEDCA7}" type="presParOf" srcId="{579EF5EA-2842-4ADF-99C3-1421009C0FB3}" destId="{CDE86F57-8E75-4885-99A7-4D78278841E9}" srcOrd="54" destOrd="0" presId="urn:microsoft.com/office/officeart/2005/8/layout/cycle2"/>
    <dgm:cxn modelId="{A32504E8-E3DA-4B9F-8865-C7EC4B38A12A}" type="presParOf" srcId="{579EF5EA-2842-4ADF-99C3-1421009C0FB3}" destId="{A0769171-C666-4FF2-B3B0-56A5612FFB02}" srcOrd="55" destOrd="0" presId="urn:microsoft.com/office/officeart/2005/8/layout/cycle2"/>
    <dgm:cxn modelId="{3E127033-8C64-42A7-A87F-999380ACC889}" type="presParOf" srcId="{A0769171-C666-4FF2-B3B0-56A5612FFB02}" destId="{7B2C094D-5B84-400D-88A5-467C86404646}" srcOrd="0" destOrd="0" presId="urn:microsoft.com/office/officeart/2005/8/layout/cycle2"/>
    <dgm:cxn modelId="{2DEA8309-4C64-4021-9C0E-8CC3F15594C2}" type="presParOf" srcId="{579EF5EA-2842-4ADF-99C3-1421009C0FB3}" destId="{9DEC7CBC-8051-4551-94AA-2377EFF8A353}" srcOrd="56" destOrd="0" presId="urn:microsoft.com/office/officeart/2005/8/layout/cycle2"/>
    <dgm:cxn modelId="{0807D0DC-A190-4BBB-96C9-924DC62126B8}" type="presParOf" srcId="{579EF5EA-2842-4ADF-99C3-1421009C0FB3}" destId="{83D03F91-A8FE-4A56-A9F0-21F8696B64A1}" srcOrd="57" destOrd="0" presId="urn:microsoft.com/office/officeart/2005/8/layout/cycle2"/>
    <dgm:cxn modelId="{D1F3F6A7-41EB-40D1-A9BA-3C38FFA5BDFE}" type="presParOf" srcId="{83D03F91-A8FE-4A56-A9F0-21F8696B64A1}" destId="{A52815B2-9F64-4E57-9CA8-0D6C5ACB4DE9}" srcOrd="0" destOrd="0" presId="urn:microsoft.com/office/officeart/2005/8/layout/cycle2"/>
    <dgm:cxn modelId="{BF178B86-3D65-4313-B373-CB3E439C4ABF}" type="presParOf" srcId="{579EF5EA-2842-4ADF-99C3-1421009C0FB3}" destId="{D9F7CAE3-C01B-4758-A92D-BE4DEABF1CC9}" srcOrd="58" destOrd="0" presId="urn:microsoft.com/office/officeart/2005/8/layout/cycle2"/>
    <dgm:cxn modelId="{F4AF5C90-6042-41F3-A872-EE99772CD30C}" type="presParOf" srcId="{579EF5EA-2842-4ADF-99C3-1421009C0FB3}" destId="{6FDF4861-3D9E-4C44-8A76-CB261CA08A3D}" srcOrd="59" destOrd="0" presId="urn:microsoft.com/office/officeart/2005/8/layout/cycle2"/>
    <dgm:cxn modelId="{CF2B19CA-0390-40FA-BD54-CB1704FBF870}" type="presParOf" srcId="{6FDF4861-3D9E-4C44-8A76-CB261CA08A3D}" destId="{852FF442-59AB-47FA-976D-352D933D04DA}" srcOrd="0" destOrd="0" presId="urn:microsoft.com/office/officeart/2005/8/layout/cycle2"/>
    <dgm:cxn modelId="{158BB198-887C-48EB-9B00-37B7D14634E7}" type="presParOf" srcId="{579EF5EA-2842-4ADF-99C3-1421009C0FB3}" destId="{6EBA7549-78C0-447A-A63C-4A8563F87F58}" srcOrd="60" destOrd="0" presId="urn:microsoft.com/office/officeart/2005/8/layout/cycle2"/>
    <dgm:cxn modelId="{0D8CB6FA-E65C-4E71-8856-1FB75F4C7440}" type="presParOf" srcId="{579EF5EA-2842-4ADF-99C3-1421009C0FB3}" destId="{F7AC09C3-F9FA-4334-9744-58F7A351FD8B}" srcOrd="61" destOrd="0" presId="urn:microsoft.com/office/officeart/2005/8/layout/cycle2"/>
    <dgm:cxn modelId="{3C229297-2B11-4BD4-A0FB-E16C6A1D89AD}" type="presParOf" srcId="{F7AC09C3-F9FA-4334-9744-58F7A351FD8B}" destId="{301FE2EF-9FED-451A-9979-7EA2CEC731F6}" srcOrd="0" destOrd="0" presId="urn:microsoft.com/office/officeart/2005/8/layout/cycle2"/>
    <dgm:cxn modelId="{E6261E0B-B728-4BA0-946B-BD218E549241}" type="presParOf" srcId="{579EF5EA-2842-4ADF-99C3-1421009C0FB3}" destId="{DB7E8DCC-E9E2-41AE-8FAC-BD770394B585}" srcOrd="62" destOrd="0" presId="urn:microsoft.com/office/officeart/2005/8/layout/cycle2"/>
    <dgm:cxn modelId="{518391BC-43AB-4AA0-9029-16A2A8E3BB91}" type="presParOf" srcId="{579EF5EA-2842-4ADF-99C3-1421009C0FB3}" destId="{FC934B90-2FD7-4C78-BC82-6495CAA54F71}" srcOrd="63" destOrd="0" presId="urn:microsoft.com/office/officeart/2005/8/layout/cycle2"/>
    <dgm:cxn modelId="{658CF8DF-883D-4778-B827-82AE94A063AF}" type="presParOf" srcId="{FC934B90-2FD7-4C78-BC82-6495CAA54F71}" destId="{F31A80A4-265E-4576-A76C-69F7407682D5}" srcOrd="0" destOrd="0" presId="urn:microsoft.com/office/officeart/2005/8/layout/cycle2"/>
    <dgm:cxn modelId="{14F638E0-B715-417D-8374-286C3DE06FD6}" type="presParOf" srcId="{579EF5EA-2842-4ADF-99C3-1421009C0FB3}" destId="{7FBA136C-815F-4FB3-A797-A7F155D00FEA}" srcOrd="64" destOrd="0" presId="urn:microsoft.com/office/officeart/2005/8/layout/cycle2"/>
    <dgm:cxn modelId="{21FEBDD3-794E-44CC-9E80-0C648E7633E5}" type="presParOf" srcId="{579EF5EA-2842-4ADF-99C3-1421009C0FB3}" destId="{7A5C7786-EEB7-4840-8AB2-E617DD766E4C}" srcOrd="65" destOrd="0" presId="urn:microsoft.com/office/officeart/2005/8/layout/cycle2"/>
    <dgm:cxn modelId="{4DC9F646-1F90-43AC-83AD-203F7D0DD6E9}" type="presParOf" srcId="{7A5C7786-EEB7-4840-8AB2-E617DD766E4C}" destId="{80DBCA40-2BA0-486C-9739-9EB1943722FB}" srcOrd="0" destOrd="0" presId="urn:microsoft.com/office/officeart/2005/8/layout/cycle2"/>
    <dgm:cxn modelId="{6A768457-B4B1-44D2-83FB-82EAC43FA641}" type="presParOf" srcId="{579EF5EA-2842-4ADF-99C3-1421009C0FB3}" destId="{2B3C09D0-6E4A-4698-ADBA-7CF55040E0C7}" srcOrd="66" destOrd="0" presId="urn:microsoft.com/office/officeart/2005/8/layout/cycle2"/>
    <dgm:cxn modelId="{4068EF10-941B-4E77-945E-A9B2A28F7FC2}" type="presParOf" srcId="{579EF5EA-2842-4ADF-99C3-1421009C0FB3}" destId="{0B3E9032-3902-463F-B436-0798A35C9EC5}" srcOrd="67" destOrd="0" presId="urn:microsoft.com/office/officeart/2005/8/layout/cycle2"/>
    <dgm:cxn modelId="{EAC866FD-31D3-4FA0-8F43-C0183A1F34A9}" type="presParOf" srcId="{0B3E9032-3902-463F-B436-0798A35C9EC5}" destId="{41C60BCC-727D-4ED3-BAEB-DB60AA9900A9}" srcOrd="0" destOrd="0" presId="urn:microsoft.com/office/officeart/2005/8/layout/cycle2"/>
    <dgm:cxn modelId="{BA935119-B7D0-4927-BB7F-0987946F8682}" type="presParOf" srcId="{579EF5EA-2842-4ADF-99C3-1421009C0FB3}" destId="{C6CA034B-BB5D-4252-9DC3-E07C2CEC1942}" srcOrd="68" destOrd="0" presId="urn:microsoft.com/office/officeart/2005/8/layout/cycle2"/>
    <dgm:cxn modelId="{EF94BBC3-E653-4797-A0BD-B8DF1778ED05}" type="presParOf" srcId="{579EF5EA-2842-4ADF-99C3-1421009C0FB3}" destId="{2F327EB4-0D8B-437E-BB14-A326EA173FCC}" srcOrd="69" destOrd="0" presId="urn:microsoft.com/office/officeart/2005/8/layout/cycle2"/>
    <dgm:cxn modelId="{D6225123-D8A8-4985-B393-085CAD5AD201}" type="presParOf" srcId="{2F327EB4-0D8B-437E-BB14-A326EA173FCC}" destId="{8F52B59F-72EA-4EF4-A000-71393DE3DC97}" srcOrd="0" destOrd="0" presId="urn:microsoft.com/office/officeart/2005/8/layout/cycle2"/>
    <dgm:cxn modelId="{51A3139E-2A86-4685-8507-F158DD7FED49}" type="presParOf" srcId="{579EF5EA-2842-4ADF-99C3-1421009C0FB3}" destId="{F6AE7F32-FC05-4DDA-BB7B-30B31779479C}" srcOrd="70" destOrd="0" presId="urn:microsoft.com/office/officeart/2005/8/layout/cycle2"/>
    <dgm:cxn modelId="{DC200775-B35C-44AF-BF45-D490FC46472D}" type="presParOf" srcId="{579EF5EA-2842-4ADF-99C3-1421009C0FB3}" destId="{F42AD80F-3B21-49F3-AF59-01D5F6EE69F1}" srcOrd="71" destOrd="0" presId="urn:microsoft.com/office/officeart/2005/8/layout/cycle2"/>
    <dgm:cxn modelId="{91C671DD-3AC4-4669-A023-2700B4FAFA4A}" type="presParOf" srcId="{F42AD80F-3B21-49F3-AF59-01D5F6EE69F1}" destId="{DFB70AE1-87B4-46C7-811D-3E9A3D4D6EC9}" srcOrd="0" destOrd="0" presId="urn:microsoft.com/office/officeart/2005/8/layout/cycle2"/>
    <dgm:cxn modelId="{4629EE30-8D93-40B5-8C6D-589F7399895E}" type="presParOf" srcId="{579EF5EA-2842-4ADF-99C3-1421009C0FB3}" destId="{E4F5DE49-5EAA-4300-BD85-3AA32446283C}" srcOrd="72" destOrd="0" presId="urn:microsoft.com/office/officeart/2005/8/layout/cycle2"/>
    <dgm:cxn modelId="{3E1CB074-0269-4A51-B97C-DD648054A879}" type="presParOf" srcId="{579EF5EA-2842-4ADF-99C3-1421009C0FB3}" destId="{57712E5B-8311-41F2-83BF-40C44B82FD56}" srcOrd="73" destOrd="0" presId="urn:microsoft.com/office/officeart/2005/8/layout/cycle2"/>
    <dgm:cxn modelId="{A143A9B6-7697-452E-A4E4-6D1F4EFDC1DC}" type="presParOf" srcId="{57712E5B-8311-41F2-83BF-40C44B82FD56}" destId="{2DC22DE9-0245-4601-955D-E63A8C38947B}" srcOrd="0" destOrd="0" presId="urn:microsoft.com/office/officeart/2005/8/layout/cycle2"/>
    <dgm:cxn modelId="{7A0C983D-69F0-4046-B269-224628AE49A6}" type="presParOf" srcId="{579EF5EA-2842-4ADF-99C3-1421009C0FB3}" destId="{53824D7C-69E9-40B6-AD94-E66D57E17024}" srcOrd="74" destOrd="0" presId="urn:microsoft.com/office/officeart/2005/8/layout/cycle2"/>
    <dgm:cxn modelId="{ED4899A8-6FA6-4555-9C8B-E2DCC2F972CC}" type="presParOf" srcId="{579EF5EA-2842-4ADF-99C3-1421009C0FB3}" destId="{4DDD9E11-A1D1-4D9F-87CF-21775FA03FD4}" srcOrd="75" destOrd="0" presId="urn:microsoft.com/office/officeart/2005/8/layout/cycle2"/>
    <dgm:cxn modelId="{52AE38E1-D727-42FD-9179-0EC62920BD58}" type="presParOf" srcId="{4DDD9E11-A1D1-4D9F-87CF-21775FA03FD4}" destId="{F7742949-FB63-485F-95AF-5E8D1E6F236A}" srcOrd="0" destOrd="0" presId="urn:microsoft.com/office/officeart/2005/8/layout/cycle2"/>
    <dgm:cxn modelId="{EEB16325-0F6C-4095-9B94-DEF13FC3A7EB}" type="presParOf" srcId="{579EF5EA-2842-4ADF-99C3-1421009C0FB3}" destId="{22041FD6-89BD-4BF2-9B99-B97F36E2E1FB}" srcOrd="76" destOrd="0" presId="urn:microsoft.com/office/officeart/2005/8/layout/cycle2"/>
    <dgm:cxn modelId="{22508D56-BD72-463B-BEE8-DAC18FC462FE}" type="presParOf" srcId="{579EF5EA-2842-4ADF-99C3-1421009C0FB3}" destId="{B8E405CF-5FB0-4931-A03D-9BF304E6CDDA}" srcOrd="77" destOrd="0" presId="urn:microsoft.com/office/officeart/2005/8/layout/cycle2"/>
    <dgm:cxn modelId="{2B98B28F-20BA-4554-A7CA-B787E6DC69E0}" type="presParOf" srcId="{B8E405CF-5FB0-4931-A03D-9BF304E6CDDA}" destId="{0C0A4302-AC90-49E1-80BE-523B58A2D864}" srcOrd="0" destOrd="0" presId="urn:microsoft.com/office/officeart/2005/8/layout/cycle2"/>
    <dgm:cxn modelId="{4D3CEE89-9F3D-46A9-B143-3559A0195066}" type="presParOf" srcId="{579EF5EA-2842-4ADF-99C3-1421009C0FB3}" destId="{4346925A-37EB-4BB6-B0D1-0007EC3DF63B}" srcOrd="78" destOrd="0" presId="urn:microsoft.com/office/officeart/2005/8/layout/cycle2"/>
    <dgm:cxn modelId="{63429697-0CC9-4D5F-B0FF-552A88864107}" type="presParOf" srcId="{579EF5EA-2842-4ADF-99C3-1421009C0FB3}" destId="{7A362786-920B-4FB9-A3D5-D0E741B76071}" srcOrd="79" destOrd="0" presId="urn:microsoft.com/office/officeart/2005/8/layout/cycle2"/>
    <dgm:cxn modelId="{1A175E0C-3D59-4D51-BF50-6C5DDBC3129B}" type="presParOf" srcId="{7A362786-920B-4FB9-A3D5-D0E741B76071}" destId="{18FB9004-C9DF-4463-A990-CE6AADD19A9A}" srcOrd="0" destOrd="0" presId="urn:microsoft.com/office/officeart/2005/8/layout/cycle2"/>
    <dgm:cxn modelId="{EDB2408F-6BB1-434F-9839-5AF82B021016}" type="presParOf" srcId="{579EF5EA-2842-4ADF-99C3-1421009C0FB3}" destId="{ED0F08E4-7CF4-494F-A2E4-60B90674E9D5}" srcOrd="80" destOrd="0" presId="urn:microsoft.com/office/officeart/2005/8/layout/cycle2"/>
    <dgm:cxn modelId="{574D4385-592D-46E7-8136-44EBBFAE63C1}" type="presParOf" srcId="{579EF5EA-2842-4ADF-99C3-1421009C0FB3}" destId="{B8AF8AA6-EDE3-46F5-804F-BE18E9CF02E9}" srcOrd="81" destOrd="0" presId="urn:microsoft.com/office/officeart/2005/8/layout/cycle2"/>
    <dgm:cxn modelId="{955FE48A-C3F4-4A29-8646-D0FAE51E27A2}" type="presParOf" srcId="{B8AF8AA6-EDE3-46F5-804F-BE18E9CF02E9}" destId="{2A9D1CAD-CEC7-447D-AE5A-72DA9768C11C}" srcOrd="0" destOrd="0" presId="urn:microsoft.com/office/officeart/2005/8/layout/cycle2"/>
    <dgm:cxn modelId="{90171A21-1C42-4F91-B389-3CD3AF62A333}" type="presParOf" srcId="{579EF5EA-2842-4ADF-99C3-1421009C0FB3}" destId="{02E2D030-8BB9-48E2-859D-55F958A2D928}" srcOrd="82" destOrd="0" presId="urn:microsoft.com/office/officeart/2005/8/layout/cycle2"/>
    <dgm:cxn modelId="{E9A8D666-DD87-4BB5-88CC-B23D85269EB5}" type="presParOf" srcId="{579EF5EA-2842-4ADF-99C3-1421009C0FB3}" destId="{8125F9B4-021E-44DC-9D64-8AE485A44537}" srcOrd="83" destOrd="0" presId="urn:microsoft.com/office/officeart/2005/8/layout/cycle2"/>
    <dgm:cxn modelId="{49EF7D29-27D0-404E-8A11-55CCF91C9D7B}" type="presParOf" srcId="{8125F9B4-021E-44DC-9D64-8AE485A44537}" destId="{5B2B383F-D5E0-430F-AB46-55791D14B3FB}" srcOrd="0" destOrd="0" presId="urn:microsoft.com/office/officeart/2005/8/layout/cycle2"/>
    <dgm:cxn modelId="{5EB3E55D-42E0-448F-854F-38ADC856211B}" type="presParOf" srcId="{579EF5EA-2842-4ADF-99C3-1421009C0FB3}" destId="{A5474CB5-D5DA-4087-B87E-610FB42AF529}" srcOrd="84" destOrd="0" presId="urn:microsoft.com/office/officeart/2005/8/layout/cycle2"/>
    <dgm:cxn modelId="{C98984FD-7ACC-42B2-958F-06DDC68B5092}" type="presParOf" srcId="{579EF5EA-2842-4ADF-99C3-1421009C0FB3}" destId="{F5E12609-AEA0-4824-8F1E-49B7A8C9D43E}" srcOrd="85" destOrd="0" presId="urn:microsoft.com/office/officeart/2005/8/layout/cycle2"/>
    <dgm:cxn modelId="{ED592BA2-80B8-4A5E-82E8-0FC73D730E84}" type="presParOf" srcId="{F5E12609-AEA0-4824-8F1E-49B7A8C9D43E}" destId="{1990E259-2037-4D19-B00A-CD6B3D2AE2E1}" srcOrd="0" destOrd="0" presId="urn:microsoft.com/office/officeart/2005/8/layout/cycle2"/>
    <dgm:cxn modelId="{7EB02B1A-4D6A-4724-B1B9-907699995348}" type="presParOf" srcId="{579EF5EA-2842-4ADF-99C3-1421009C0FB3}" destId="{558F7E47-06ED-4041-B16C-6F13A19D4245}" srcOrd="86" destOrd="0" presId="urn:microsoft.com/office/officeart/2005/8/layout/cycle2"/>
    <dgm:cxn modelId="{223B7764-AD88-4688-BCFA-AD7CAE3B42C3}" type="presParOf" srcId="{579EF5EA-2842-4ADF-99C3-1421009C0FB3}" destId="{1AA99294-2501-42DA-ADDA-813C2A0D167F}" srcOrd="87" destOrd="0" presId="urn:microsoft.com/office/officeart/2005/8/layout/cycle2"/>
    <dgm:cxn modelId="{5AFEAE9A-7F59-418D-8CE5-482568976243}" type="presParOf" srcId="{1AA99294-2501-42DA-ADDA-813C2A0D167F}" destId="{B311330D-F624-44F0-90C1-566E4D2E20E6}" srcOrd="0" destOrd="0" presId="urn:microsoft.com/office/officeart/2005/8/layout/cycle2"/>
    <dgm:cxn modelId="{B93A34C4-CCF0-48CD-B975-1891FE4CB111}" type="presParOf" srcId="{579EF5EA-2842-4ADF-99C3-1421009C0FB3}" destId="{A854D6C3-A9F6-4889-B95E-C4590598BF15}" srcOrd="88" destOrd="0" presId="urn:microsoft.com/office/officeart/2005/8/layout/cycle2"/>
    <dgm:cxn modelId="{5F361B19-2745-48A9-87DC-ED195E0CEE66}" type="presParOf" srcId="{579EF5EA-2842-4ADF-99C3-1421009C0FB3}" destId="{9BC14663-185B-4A89-97AE-169B3D438678}" srcOrd="89" destOrd="0" presId="urn:microsoft.com/office/officeart/2005/8/layout/cycle2"/>
    <dgm:cxn modelId="{37108DFB-8EA1-4E59-9D20-4D8D5C5C0068}" type="presParOf" srcId="{9BC14663-185B-4A89-97AE-169B3D438678}" destId="{5BF8D29C-B7EB-4E6D-8F09-412E3D4E06C9}" srcOrd="0" destOrd="0" presId="urn:microsoft.com/office/officeart/2005/8/layout/cycle2"/>
    <dgm:cxn modelId="{FAD93A4D-00DB-4F0B-9DFB-8AE5555E29DC}" type="presParOf" srcId="{579EF5EA-2842-4ADF-99C3-1421009C0FB3}" destId="{891FE5C2-884F-48D0-BE0D-753E9CA204D3}" srcOrd="90" destOrd="0" presId="urn:microsoft.com/office/officeart/2005/8/layout/cycle2"/>
    <dgm:cxn modelId="{B6A039B9-28F2-4A82-8F62-128B585ACE84}" type="presParOf" srcId="{579EF5EA-2842-4ADF-99C3-1421009C0FB3}" destId="{BDE13CD6-B50F-44ED-BD83-729ED5971995}" srcOrd="91" destOrd="0" presId="urn:microsoft.com/office/officeart/2005/8/layout/cycle2"/>
    <dgm:cxn modelId="{E9E13448-C5EC-4AF3-A9B4-B6956BCD7D8B}" type="presParOf" srcId="{BDE13CD6-B50F-44ED-BD83-729ED5971995}" destId="{4EAD0336-A742-42BA-B616-A9F9B8CECAB9}" srcOrd="0" destOrd="0" presId="urn:microsoft.com/office/officeart/2005/8/layout/cycle2"/>
    <dgm:cxn modelId="{68B4DDF8-9263-47A7-B3DA-7C59A3371039}" type="presParOf" srcId="{579EF5EA-2842-4ADF-99C3-1421009C0FB3}" destId="{3B7728B1-9C76-43A6-8828-2FFE1A19CD4E}" srcOrd="92" destOrd="0" presId="urn:microsoft.com/office/officeart/2005/8/layout/cycle2"/>
    <dgm:cxn modelId="{4E4AC063-D044-4DFA-B3D5-3B99725B6372}" type="presParOf" srcId="{579EF5EA-2842-4ADF-99C3-1421009C0FB3}" destId="{FEF793BD-9F36-4B0C-B2A1-243AAED13A52}" srcOrd="93" destOrd="0" presId="urn:microsoft.com/office/officeart/2005/8/layout/cycle2"/>
    <dgm:cxn modelId="{24249EBD-B521-4CB8-BCD2-109F8314723C}" type="presParOf" srcId="{FEF793BD-9F36-4B0C-B2A1-243AAED13A52}" destId="{B6E66B79-90CB-4030-B64C-AB9E1EA67583}" srcOrd="0" destOrd="0" presId="urn:microsoft.com/office/officeart/2005/8/layout/cycle2"/>
    <dgm:cxn modelId="{284E50D2-C410-45D2-9389-AF8DA9E93113}" type="presParOf" srcId="{579EF5EA-2842-4ADF-99C3-1421009C0FB3}" destId="{CD7E4AE9-DEBF-4EF6-9A2F-51DFDE6DC483}" srcOrd="94" destOrd="0" presId="urn:microsoft.com/office/officeart/2005/8/layout/cycle2"/>
    <dgm:cxn modelId="{378AC1B0-2CD6-45DF-A5C9-A6415D4C7E55}" type="presParOf" srcId="{579EF5EA-2842-4ADF-99C3-1421009C0FB3}" destId="{CAB56CDA-741F-426D-8FE0-AE118C809475}" srcOrd="95" destOrd="0" presId="urn:microsoft.com/office/officeart/2005/8/layout/cycle2"/>
    <dgm:cxn modelId="{09C76CFA-99FC-4B7F-A068-282205628E6B}" type="presParOf" srcId="{CAB56CDA-741F-426D-8FE0-AE118C809475}" destId="{2B62F0BB-CB73-4B2D-A47A-2C1910C71ADC}" srcOrd="0" destOrd="0" presId="urn:microsoft.com/office/officeart/2005/8/layout/cycle2"/>
  </dgm:cxnLst>
  <dgm:bg>
    <a:noFill/>
  </dgm:bg>
  <dgm:whole/>
  <dgm:extLst>
    <a:ext uri="http://schemas.microsoft.com/office/drawing/2008/diagram">
      <dsp:dataModelExt xmlns:dsp="http://schemas.microsoft.com/office/drawing/2008/diagram" relId="rId11" minVer="http://schemas.openxmlformats.org/drawingml/2006/diagram"/>
    </a:ext>
  </dgm:extLst>
</dgm:dataModel>
</file>

<file path=ppt/diagrams/data14.xml><?xml version="1.0" encoding="utf-8"?>
<dgm:dataModel xmlns:dgm="http://schemas.openxmlformats.org/drawingml/2006/diagram" xmlns:a="http://schemas.openxmlformats.org/drawingml/2006/main">
  <dgm:ptLst>
    <dgm:pt modelId="{F782ACB2-4612-4553-92E3-6A48A4C26154}" type="doc">
      <dgm:prSet loTypeId="urn:microsoft.com/office/officeart/2005/8/layout/cycle2" loCatId="cycle" qsTypeId="urn:microsoft.com/office/officeart/2005/8/quickstyle/simple1" qsCatId="simple" csTypeId="urn:microsoft.com/office/officeart/2005/8/colors/accent1_3" csCatId="accent1" phldr="1"/>
      <dgm:spPr/>
      <dgm:t>
        <a:bodyPr/>
        <a:lstStyle/>
        <a:p>
          <a:endParaRPr lang="en-US"/>
        </a:p>
      </dgm:t>
    </dgm:pt>
    <dgm:pt modelId="{9A1F1B22-1A75-4833-B4FC-5FEA5518B765}">
      <dgm:prSet/>
      <dgm:spPr/>
      <dgm:t>
        <a:bodyPr/>
        <a:lstStyle/>
        <a:p>
          <a:endParaRPr lang="en-US" dirty="0"/>
        </a:p>
      </dgm:t>
    </dgm:pt>
    <dgm:pt modelId="{C224EADF-C870-40FB-9644-9EC71AA9F6DE}" type="parTrans" cxnId="{3A83C7EB-E108-4DFE-B9C2-A1FAE1B909F2}">
      <dgm:prSet/>
      <dgm:spPr/>
      <dgm:t>
        <a:bodyPr/>
        <a:lstStyle/>
        <a:p>
          <a:endParaRPr lang="en-US"/>
        </a:p>
      </dgm:t>
    </dgm:pt>
    <dgm:pt modelId="{32453084-7F49-49B4-89FA-E306CC4C9552}" type="sibTrans" cxnId="{3A83C7EB-E108-4DFE-B9C2-A1FAE1B909F2}">
      <dgm:prSet/>
      <dgm:spPr/>
      <dgm:t>
        <a:bodyPr/>
        <a:lstStyle/>
        <a:p>
          <a:endParaRPr lang="en-US" dirty="0"/>
        </a:p>
      </dgm:t>
    </dgm:pt>
    <dgm:pt modelId="{9C07C544-A240-4FE5-8E59-C412CDCC06A5}">
      <dgm:prSet/>
      <dgm:spPr/>
      <dgm:t>
        <a:bodyPr/>
        <a:lstStyle/>
        <a:p>
          <a:endParaRPr lang="en-US" dirty="0"/>
        </a:p>
      </dgm:t>
    </dgm:pt>
    <dgm:pt modelId="{01829E43-87FB-46D3-89AF-1246AED576BA}" type="parTrans" cxnId="{07E62CBF-11EB-4EBF-87EA-DFBE347DAD9D}">
      <dgm:prSet/>
      <dgm:spPr/>
      <dgm:t>
        <a:bodyPr/>
        <a:lstStyle/>
        <a:p>
          <a:endParaRPr lang="en-US"/>
        </a:p>
      </dgm:t>
    </dgm:pt>
    <dgm:pt modelId="{DA7FF8DD-13B0-4AAC-B0D2-E9BC2FABA4D6}" type="sibTrans" cxnId="{07E62CBF-11EB-4EBF-87EA-DFBE347DAD9D}">
      <dgm:prSet/>
      <dgm:spPr/>
      <dgm:t>
        <a:bodyPr/>
        <a:lstStyle/>
        <a:p>
          <a:endParaRPr lang="en-US" dirty="0"/>
        </a:p>
      </dgm:t>
    </dgm:pt>
    <dgm:pt modelId="{5D2C154A-692A-44E2-A041-B9F19C43FEF2}">
      <dgm:prSet/>
      <dgm:spPr/>
      <dgm:t>
        <a:bodyPr/>
        <a:lstStyle/>
        <a:p>
          <a:endParaRPr lang="en-US" dirty="0"/>
        </a:p>
      </dgm:t>
    </dgm:pt>
    <dgm:pt modelId="{794CA92E-A13F-4F43-B270-B021D0F5EB93}" type="parTrans" cxnId="{8A122CCE-2659-425F-A9CA-F55CBE733EE2}">
      <dgm:prSet/>
      <dgm:spPr/>
      <dgm:t>
        <a:bodyPr/>
        <a:lstStyle/>
        <a:p>
          <a:endParaRPr lang="en-US"/>
        </a:p>
      </dgm:t>
    </dgm:pt>
    <dgm:pt modelId="{1A0C354F-E76C-464E-99A7-D2B04C140783}" type="sibTrans" cxnId="{8A122CCE-2659-425F-A9CA-F55CBE733EE2}">
      <dgm:prSet/>
      <dgm:spPr/>
      <dgm:t>
        <a:bodyPr/>
        <a:lstStyle/>
        <a:p>
          <a:endParaRPr lang="en-US" dirty="0"/>
        </a:p>
      </dgm:t>
    </dgm:pt>
    <dgm:pt modelId="{536B3E92-95AA-4297-BDB8-F29269D6299E}">
      <dgm:prSet/>
      <dgm:spPr/>
      <dgm:t>
        <a:bodyPr/>
        <a:lstStyle/>
        <a:p>
          <a:endParaRPr lang="en-US" dirty="0"/>
        </a:p>
      </dgm:t>
    </dgm:pt>
    <dgm:pt modelId="{68DF5CBE-997D-4F4F-8466-9AD1DDE77085}" type="parTrans" cxnId="{212C0F3D-6259-47F4-8189-A6E55DD0B5D3}">
      <dgm:prSet/>
      <dgm:spPr/>
      <dgm:t>
        <a:bodyPr/>
        <a:lstStyle/>
        <a:p>
          <a:endParaRPr lang="en-US"/>
        </a:p>
      </dgm:t>
    </dgm:pt>
    <dgm:pt modelId="{8AE02D32-89F4-4BA1-BFB8-062B90AF7C26}" type="sibTrans" cxnId="{212C0F3D-6259-47F4-8189-A6E55DD0B5D3}">
      <dgm:prSet/>
      <dgm:spPr/>
      <dgm:t>
        <a:bodyPr/>
        <a:lstStyle/>
        <a:p>
          <a:endParaRPr lang="en-US" dirty="0"/>
        </a:p>
      </dgm:t>
    </dgm:pt>
    <dgm:pt modelId="{9767C2C5-7A9B-4BF9-AEDC-08BB61E68CEC}">
      <dgm:prSet/>
      <dgm:spPr/>
      <dgm:t>
        <a:bodyPr/>
        <a:lstStyle/>
        <a:p>
          <a:endParaRPr lang="en-US" dirty="0"/>
        </a:p>
      </dgm:t>
    </dgm:pt>
    <dgm:pt modelId="{94D864BB-0337-46E0-936D-BDFF24969167}" type="parTrans" cxnId="{7A77BED8-0E1D-45F6-9865-5715EF6FB1BA}">
      <dgm:prSet/>
      <dgm:spPr/>
      <dgm:t>
        <a:bodyPr/>
        <a:lstStyle/>
        <a:p>
          <a:endParaRPr lang="en-US"/>
        </a:p>
      </dgm:t>
    </dgm:pt>
    <dgm:pt modelId="{5DE56BE3-5DC5-48D1-BB0A-6EB62A83E2E3}" type="sibTrans" cxnId="{7A77BED8-0E1D-45F6-9865-5715EF6FB1BA}">
      <dgm:prSet/>
      <dgm:spPr/>
      <dgm:t>
        <a:bodyPr/>
        <a:lstStyle/>
        <a:p>
          <a:endParaRPr lang="en-US" dirty="0"/>
        </a:p>
      </dgm:t>
    </dgm:pt>
    <dgm:pt modelId="{29610E26-1393-448B-8FD6-78061450B16B}">
      <dgm:prSet/>
      <dgm:spPr/>
      <dgm:t>
        <a:bodyPr/>
        <a:lstStyle/>
        <a:p>
          <a:endParaRPr lang="en-US" dirty="0"/>
        </a:p>
      </dgm:t>
    </dgm:pt>
    <dgm:pt modelId="{5D194221-4572-481E-A145-411B7D2E5848}" type="parTrans" cxnId="{54FED98F-AB5E-4BEF-A86E-239C32A65418}">
      <dgm:prSet/>
      <dgm:spPr/>
      <dgm:t>
        <a:bodyPr/>
        <a:lstStyle/>
        <a:p>
          <a:endParaRPr lang="en-US"/>
        </a:p>
      </dgm:t>
    </dgm:pt>
    <dgm:pt modelId="{4E475F1B-56A2-420F-8D83-9A7AC5B9161D}" type="sibTrans" cxnId="{54FED98F-AB5E-4BEF-A86E-239C32A65418}">
      <dgm:prSet/>
      <dgm:spPr/>
      <dgm:t>
        <a:bodyPr/>
        <a:lstStyle/>
        <a:p>
          <a:endParaRPr lang="en-US" dirty="0"/>
        </a:p>
      </dgm:t>
    </dgm:pt>
    <dgm:pt modelId="{59F5D80D-D394-4DA8-B1EE-BFD2C35E8698}">
      <dgm:prSet/>
      <dgm:spPr/>
      <dgm:t>
        <a:bodyPr/>
        <a:lstStyle/>
        <a:p>
          <a:endParaRPr lang="en-US" dirty="0"/>
        </a:p>
      </dgm:t>
    </dgm:pt>
    <dgm:pt modelId="{F6DF53FE-CC41-4648-B644-9A13CD613414}" type="parTrans" cxnId="{EAADA3BC-EBE2-42C8-B9E0-3C38057A0A11}">
      <dgm:prSet/>
      <dgm:spPr/>
      <dgm:t>
        <a:bodyPr/>
        <a:lstStyle/>
        <a:p>
          <a:endParaRPr lang="en-US"/>
        </a:p>
      </dgm:t>
    </dgm:pt>
    <dgm:pt modelId="{A4FDAD97-0EA5-45C9-8762-1408CDFC1A27}" type="sibTrans" cxnId="{EAADA3BC-EBE2-42C8-B9E0-3C38057A0A11}">
      <dgm:prSet/>
      <dgm:spPr/>
      <dgm:t>
        <a:bodyPr/>
        <a:lstStyle/>
        <a:p>
          <a:endParaRPr lang="en-US" dirty="0"/>
        </a:p>
      </dgm:t>
    </dgm:pt>
    <dgm:pt modelId="{BCD4B6D1-2E17-4359-A953-212A9B519E85}">
      <dgm:prSet/>
      <dgm:spPr/>
      <dgm:t>
        <a:bodyPr/>
        <a:lstStyle/>
        <a:p>
          <a:endParaRPr lang="en-US" dirty="0"/>
        </a:p>
      </dgm:t>
    </dgm:pt>
    <dgm:pt modelId="{A72804B9-8062-4016-90E8-F9C7DC654C15}" type="parTrans" cxnId="{A45FA6CA-BF67-4968-BA2C-A3E181681DEA}">
      <dgm:prSet/>
      <dgm:spPr/>
      <dgm:t>
        <a:bodyPr/>
        <a:lstStyle/>
        <a:p>
          <a:endParaRPr lang="en-US"/>
        </a:p>
      </dgm:t>
    </dgm:pt>
    <dgm:pt modelId="{EAE485E3-A2DC-422A-B964-163E72C7D527}" type="sibTrans" cxnId="{A45FA6CA-BF67-4968-BA2C-A3E181681DEA}">
      <dgm:prSet/>
      <dgm:spPr/>
      <dgm:t>
        <a:bodyPr/>
        <a:lstStyle/>
        <a:p>
          <a:endParaRPr lang="en-US" dirty="0"/>
        </a:p>
      </dgm:t>
    </dgm:pt>
    <dgm:pt modelId="{57830796-B9E1-440E-A924-530949252A0A}">
      <dgm:prSet/>
      <dgm:spPr/>
      <dgm:t>
        <a:bodyPr/>
        <a:lstStyle/>
        <a:p>
          <a:endParaRPr lang="en-US" dirty="0"/>
        </a:p>
      </dgm:t>
    </dgm:pt>
    <dgm:pt modelId="{2970FDF5-07A3-4B2A-9F1E-E547137C5FF2}" type="parTrans" cxnId="{2E4A59F8-4858-4321-B26C-379298664746}">
      <dgm:prSet/>
      <dgm:spPr/>
      <dgm:t>
        <a:bodyPr/>
        <a:lstStyle/>
        <a:p>
          <a:endParaRPr lang="en-US"/>
        </a:p>
      </dgm:t>
    </dgm:pt>
    <dgm:pt modelId="{672359C6-6889-48DE-9B06-BCF13E50CF81}" type="sibTrans" cxnId="{2E4A59F8-4858-4321-B26C-379298664746}">
      <dgm:prSet/>
      <dgm:spPr/>
      <dgm:t>
        <a:bodyPr/>
        <a:lstStyle/>
        <a:p>
          <a:endParaRPr lang="en-US" dirty="0"/>
        </a:p>
      </dgm:t>
    </dgm:pt>
    <dgm:pt modelId="{9EC183D0-3CE1-4A18-882B-49A4F305FE23}">
      <dgm:prSet/>
      <dgm:spPr/>
      <dgm:t>
        <a:bodyPr/>
        <a:lstStyle/>
        <a:p>
          <a:endParaRPr lang="en-US" dirty="0"/>
        </a:p>
      </dgm:t>
    </dgm:pt>
    <dgm:pt modelId="{5529E8D0-F515-48AC-A324-5AF9603FF192}" type="parTrans" cxnId="{ECDEF66B-4DF3-4577-9794-0F5C1452E329}">
      <dgm:prSet/>
      <dgm:spPr/>
      <dgm:t>
        <a:bodyPr/>
        <a:lstStyle/>
        <a:p>
          <a:endParaRPr lang="en-US"/>
        </a:p>
      </dgm:t>
    </dgm:pt>
    <dgm:pt modelId="{FC636A7A-CAD8-4393-9B2E-188CE112CD10}" type="sibTrans" cxnId="{ECDEF66B-4DF3-4577-9794-0F5C1452E329}">
      <dgm:prSet/>
      <dgm:spPr/>
      <dgm:t>
        <a:bodyPr/>
        <a:lstStyle/>
        <a:p>
          <a:endParaRPr lang="en-US" dirty="0"/>
        </a:p>
      </dgm:t>
    </dgm:pt>
    <dgm:pt modelId="{1BCBAE4C-8C90-4307-A8B1-A7F25B803D11}">
      <dgm:prSet/>
      <dgm:spPr/>
      <dgm:t>
        <a:bodyPr/>
        <a:lstStyle/>
        <a:p>
          <a:endParaRPr lang="en-US" dirty="0"/>
        </a:p>
      </dgm:t>
    </dgm:pt>
    <dgm:pt modelId="{BDE3C914-1C3F-4AE1-8A4A-0399F6859853}" type="parTrans" cxnId="{26F03CFE-664C-46CE-9EC9-4D9EAEAA23F5}">
      <dgm:prSet/>
      <dgm:spPr/>
      <dgm:t>
        <a:bodyPr/>
        <a:lstStyle/>
        <a:p>
          <a:endParaRPr lang="en-US"/>
        </a:p>
      </dgm:t>
    </dgm:pt>
    <dgm:pt modelId="{9E68FA1B-32E4-4D3A-BDA9-F245DF7037EF}" type="sibTrans" cxnId="{26F03CFE-664C-46CE-9EC9-4D9EAEAA23F5}">
      <dgm:prSet/>
      <dgm:spPr/>
      <dgm:t>
        <a:bodyPr/>
        <a:lstStyle/>
        <a:p>
          <a:endParaRPr lang="en-US" dirty="0"/>
        </a:p>
      </dgm:t>
    </dgm:pt>
    <dgm:pt modelId="{05F9165C-A234-4634-B1A7-DCB7BA68D40C}">
      <dgm:prSet/>
      <dgm:spPr/>
      <dgm:t>
        <a:bodyPr/>
        <a:lstStyle/>
        <a:p>
          <a:endParaRPr lang="en-US" dirty="0"/>
        </a:p>
      </dgm:t>
    </dgm:pt>
    <dgm:pt modelId="{26966DA9-DC8C-4538-894C-0F8A7AD6A4D2}" type="parTrans" cxnId="{03727586-C177-4F9F-A8F5-7DEE69ED0297}">
      <dgm:prSet/>
      <dgm:spPr/>
      <dgm:t>
        <a:bodyPr/>
        <a:lstStyle/>
        <a:p>
          <a:endParaRPr lang="en-US"/>
        </a:p>
      </dgm:t>
    </dgm:pt>
    <dgm:pt modelId="{68C3C81B-18E8-41C4-BFC6-2C443E6EE655}" type="sibTrans" cxnId="{03727586-C177-4F9F-A8F5-7DEE69ED0297}">
      <dgm:prSet/>
      <dgm:spPr/>
      <dgm:t>
        <a:bodyPr/>
        <a:lstStyle/>
        <a:p>
          <a:endParaRPr lang="en-US" dirty="0"/>
        </a:p>
      </dgm:t>
    </dgm:pt>
    <dgm:pt modelId="{8F63D31F-83CD-4DB9-A0F4-0D259C5817DB}">
      <dgm:prSet/>
      <dgm:spPr/>
      <dgm:t>
        <a:bodyPr/>
        <a:lstStyle/>
        <a:p>
          <a:endParaRPr lang="en-US" dirty="0"/>
        </a:p>
      </dgm:t>
    </dgm:pt>
    <dgm:pt modelId="{62CF8A98-F58E-4911-89F5-912F4D8957CE}" type="parTrans" cxnId="{2B1FD8DA-568C-4E3E-8F87-09C87623F6FC}">
      <dgm:prSet/>
      <dgm:spPr/>
      <dgm:t>
        <a:bodyPr/>
        <a:lstStyle/>
        <a:p>
          <a:endParaRPr lang="en-US"/>
        </a:p>
      </dgm:t>
    </dgm:pt>
    <dgm:pt modelId="{A4F909E9-C1CF-4770-B928-FEF6E41B5333}" type="sibTrans" cxnId="{2B1FD8DA-568C-4E3E-8F87-09C87623F6FC}">
      <dgm:prSet/>
      <dgm:spPr/>
      <dgm:t>
        <a:bodyPr/>
        <a:lstStyle/>
        <a:p>
          <a:endParaRPr lang="en-US" dirty="0"/>
        </a:p>
      </dgm:t>
    </dgm:pt>
    <dgm:pt modelId="{F001FD18-B1D7-4F34-A7E1-10B3A14FEF0D}">
      <dgm:prSet/>
      <dgm:spPr/>
      <dgm:t>
        <a:bodyPr/>
        <a:lstStyle/>
        <a:p>
          <a:endParaRPr lang="en-US" dirty="0"/>
        </a:p>
      </dgm:t>
    </dgm:pt>
    <dgm:pt modelId="{47531BBA-A066-410C-90C4-75A7B3CF6C37}" type="parTrans" cxnId="{5F759883-6CAF-4793-892D-90FF307B7F39}">
      <dgm:prSet/>
      <dgm:spPr/>
      <dgm:t>
        <a:bodyPr/>
        <a:lstStyle/>
        <a:p>
          <a:endParaRPr lang="en-US"/>
        </a:p>
      </dgm:t>
    </dgm:pt>
    <dgm:pt modelId="{59F6F98C-7F28-44B6-AA26-C56ABFEA206B}" type="sibTrans" cxnId="{5F759883-6CAF-4793-892D-90FF307B7F39}">
      <dgm:prSet/>
      <dgm:spPr/>
      <dgm:t>
        <a:bodyPr/>
        <a:lstStyle/>
        <a:p>
          <a:endParaRPr lang="en-US" dirty="0"/>
        </a:p>
      </dgm:t>
    </dgm:pt>
    <dgm:pt modelId="{5F8AB2A9-0DCE-42A5-8039-31C151CDBC91}">
      <dgm:prSet/>
      <dgm:spPr/>
      <dgm:t>
        <a:bodyPr/>
        <a:lstStyle/>
        <a:p>
          <a:endParaRPr lang="en-US" dirty="0"/>
        </a:p>
      </dgm:t>
    </dgm:pt>
    <dgm:pt modelId="{AEE23759-AB27-4CCC-A9A6-CE4F64F73EE5}" type="parTrans" cxnId="{9ADC0165-9F81-4E1B-BCF9-F6EA5C631353}">
      <dgm:prSet/>
      <dgm:spPr/>
      <dgm:t>
        <a:bodyPr/>
        <a:lstStyle/>
        <a:p>
          <a:endParaRPr lang="en-US"/>
        </a:p>
      </dgm:t>
    </dgm:pt>
    <dgm:pt modelId="{64CB26BA-1509-422C-B1F7-93A921D3337E}" type="sibTrans" cxnId="{9ADC0165-9F81-4E1B-BCF9-F6EA5C631353}">
      <dgm:prSet/>
      <dgm:spPr/>
      <dgm:t>
        <a:bodyPr/>
        <a:lstStyle/>
        <a:p>
          <a:endParaRPr lang="en-US" dirty="0"/>
        </a:p>
      </dgm:t>
    </dgm:pt>
    <dgm:pt modelId="{7D49664A-84DE-42F7-9866-9BFD9F3DDC7A}">
      <dgm:prSet/>
      <dgm:spPr/>
      <dgm:t>
        <a:bodyPr/>
        <a:lstStyle/>
        <a:p>
          <a:endParaRPr lang="en-US" dirty="0"/>
        </a:p>
      </dgm:t>
    </dgm:pt>
    <dgm:pt modelId="{9C7FF349-70A2-4DFC-91A5-86A739E0760D}" type="parTrans" cxnId="{64D25225-7D7B-47A3-8597-E3D40B515F30}">
      <dgm:prSet/>
      <dgm:spPr/>
      <dgm:t>
        <a:bodyPr/>
        <a:lstStyle/>
        <a:p>
          <a:endParaRPr lang="en-US"/>
        </a:p>
      </dgm:t>
    </dgm:pt>
    <dgm:pt modelId="{BAC2B8D5-2C5B-4AE8-BBDD-D8E76DCD8C2E}" type="sibTrans" cxnId="{64D25225-7D7B-47A3-8597-E3D40B515F30}">
      <dgm:prSet/>
      <dgm:spPr/>
      <dgm:t>
        <a:bodyPr/>
        <a:lstStyle/>
        <a:p>
          <a:endParaRPr lang="en-US" dirty="0"/>
        </a:p>
      </dgm:t>
    </dgm:pt>
    <dgm:pt modelId="{AAACDA48-029D-447D-9AE8-BF1CB90887F8}">
      <dgm:prSet/>
      <dgm:spPr/>
      <dgm:t>
        <a:bodyPr/>
        <a:lstStyle/>
        <a:p>
          <a:endParaRPr lang="en-US" dirty="0"/>
        </a:p>
      </dgm:t>
    </dgm:pt>
    <dgm:pt modelId="{C5422A07-4233-4B7D-A876-C74DE877A7F9}" type="parTrans" cxnId="{F718ABBA-7C65-4F86-BEA7-DAD4C5EC588D}">
      <dgm:prSet/>
      <dgm:spPr/>
      <dgm:t>
        <a:bodyPr/>
        <a:lstStyle/>
        <a:p>
          <a:endParaRPr lang="en-US"/>
        </a:p>
      </dgm:t>
    </dgm:pt>
    <dgm:pt modelId="{35443D96-6A67-478A-A544-1C8155B5F62C}" type="sibTrans" cxnId="{F718ABBA-7C65-4F86-BEA7-DAD4C5EC588D}">
      <dgm:prSet/>
      <dgm:spPr/>
      <dgm:t>
        <a:bodyPr/>
        <a:lstStyle/>
        <a:p>
          <a:endParaRPr lang="en-US" dirty="0"/>
        </a:p>
      </dgm:t>
    </dgm:pt>
    <dgm:pt modelId="{C123F58B-2F00-4731-8318-EA8BAA60A69D}">
      <dgm:prSet/>
      <dgm:spPr/>
      <dgm:t>
        <a:bodyPr/>
        <a:lstStyle/>
        <a:p>
          <a:endParaRPr lang="en-US" dirty="0"/>
        </a:p>
      </dgm:t>
    </dgm:pt>
    <dgm:pt modelId="{ADD49D0A-F77A-4924-B2AC-3D10130090D6}" type="parTrans" cxnId="{79D0C8B5-7F77-4990-BC7D-E4DF8A30F093}">
      <dgm:prSet/>
      <dgm:spPr/>
      <dgm:t>
        <a:bodyPr/>
        <a:lstStyle/>
        <a:p>
          <a:endParaRPr lang="en-US"/>
        </a:p>
      </dgm:t>
    </dgm:pt>
    <dgm:pt modelId="{CA72D8A3-9D41-4F98-98F7-F56B1CBA674F}" type="sibTrans" cxnId="{79D0C8B5-7F77-4990-BC7D-E4DF8A30F093}">
      <dgm:prSet/>
      <dgm:spPr/>
      <dgm:t>
        <a:bodyPr/>
        <a:lstStyle/>
        <a:p>
          <a:endParaRPr lang="en-US" dirty="0"/>
        </a:p>
      </dgm:t>
    </dgm:pt>
    <dgm:pt modelId="{312A5487-8CD4-49FA-9CB2-6003233688EF}">
      <dgm:prSet/>
      <dgm:spPr/>
      <dgm:t>
        <a:bodyPr/>
        <a:lstStyle/>
        <a:p>
          <a:endParaRPr lang="en-US" dirty="0"/>
        </a:p>
      </dgm:t>
    </dgm:pt>
    <dgm:pt modelId="{6F986C7B-EB5E-4FA9-9F02-54203E6A38B2}" type="parTrans" cxnId="{33634B83-5D42-4E23-A534-1FD77063C5A8}">
      <dgm:prSet/>
      <dgm:spPr/>
      <dgm:t>
        <a:bodyPr/>
        <a:lstStyle/>
        <a:p>
          <a:endParaRPr lang="en-US"/>
        </a:p>
      </dgm:t>
    </dgm:pt>
    <dgm:pt modelId="{A241EA7C-0AE6-49DA-868A-F7E41DB8331E}" type="sibTrans" cxnId="{33634B83-5D42-4E23-A534-1FD77063C5A8}">
      <dgm:prSet/>
      <dgm:spPr/>
      <dgm:t>
        <a:bodyPr/>
        <a:lstStyle/>
        <a:p>
          <a:endParaRPr lang="en-US" dirty="0"/>
        </a:p>
      </dgm:t>
    </dgm:pt>
    <dgm:pt modelId="{1597604F-E09E-4305-A881-A6C94B72922F}">
      <dgm:prSet/>
      <dgm:spPr/>
      <dgm:t>
        <a:bodyPr/>
        <a:lstStyle/>
        <a:p>
          <a:endParaRPr lang="en-US" dirty="0"/>
        </a:p>
      </dgm:t>
    </dgm:pt>
    <dgm:pt modelId="{1C93F3EA-CA5B-4D9C-9828-8A8F702AE266}" type="parTrans" cxnId="{BE9314B0-2D93-4BAE-90C0-5B23814639B6}">
      <dgm:prSet/>
      <dgm:spPr/>
      <dgm:t>
        <a:bodyPr/>
        <a:lstStyle/>
        <a:p>
          <a:endParaRPr lang="en-US"/>
        </a:p>
      </dgm:t>
    </dgm:pt>
    <dgm:pt modelId="{0A68E33F-9E89-4D62-9E2C-1BD50C85F7CD}" type="sibTrans" cxnId="{BE9314B0-2D93-4BAE-90C0-5B23814639B6}">
      <dgm:prSet/>
      <dgm:spPr/>
      <dgm:t>
        <a:bodyPr/>
        <a:lstStyle/>
        <a:p>
          <a:endParaRPr lang="en-US" dirty="0"/>
        </a:p>
      </dgm:t>
    </dgm:pt>
    <dgm:pt modelId="{2EBE9275-B468-4EB1-8E25-88D20111E7BA}">
      <dgm:prSet/>
      <dgm:spPr/>
      <dgm:t>
        <a:bodyPr/>
        <a:lstStyle/>
        <a:p>
          <a:endParaRPr lang="en-US" dirty="0"/>
        </a:p>
      </dgm:t>
    </dgm:pt>
    <dgm:pt modelId="{8B4693AB-DA36-47D7-8ABC-9A12354AE94A}" type="parTrans" cxnId="{79BF3DB8-E6C9-4DF5-8226-B32513900662}">
      <dgm:prSet/>
      <dgm:spPr/>
      <dgm:t>
        <a:bodyPr/>
        <a:lstStyle/>
        <a:p>
          <a:endParaRPr lang="en-US"/>
        </a:p>
      </dgm:t>
    </dgm:pt>
    <dgm:pt modelId="{1DDDDFBA-4D76-49F6-8700-D108F438751F}" type="sibTrans" cxnId="{79BF3DB8-E6C9-4DF5-8226-B32513900662}">
      <dgm:prSet/>
      <dgm:spPr/>
      <dgm:t>
        <a:bodyPr/>
        <a:lstStyle/>
        <a:p>
          <a:endParaRPr lang="en-US" dirty="0"/>
        </a:p>
      </dgm:t>
    </dgm:pt>
    <dgm:pt modelId="{7526D0BF-45A5-478F-9A5B-EE961A48FCDF}">
      <dgm:prSet/>
      <dgm:spPr/>
      <dgm:t>
        <a:bodyPr/>
        <a:lstStyle/>
        <a:p>
          <a:endParaRPr lang="en-US" dirty="0"/>
        </a:p>
      </dgm:t>
    </dgm:pt>
    <dgm:pt modelId="{996DAE7B-6D7A-4B21-93D8-B18F6F145BC6}" type="parTrans" cxnId="{CC8F6BB5-E191-48E7-A4C1-3E8101813E85}">
      <dgm:prSet/>
      <dgm:spPr/>
      <dgm:t>
        <a:bodyPr/>
        <a:lstStyle/>
        <a:p>
          <a:endParaRPr lang="en-US"/>
        </a:p>
      </dgm:t>
    </dgm:pt>
    <dgm:pt modelId="{4DD6BCFF-384A-4E50-9E9B-FEA1467E91EE}" type="sibTrans" cxnId="{CC8F6BB5-E191-48E7-A4C1-3E8101813E85}">
      <dgm:prSet/>
      <dgm:spPr/>
      <dgm:t>
        <a:bodyPr/>
        <a:lstStyle/>
        <a:p>
          <a:endParaRPr lang="en-US" dirty="0"/>
        </a:p>
      </dgm:t>
    </dgm:pt>
    <dgm:pt modelId="{4391FAD7-E5E1-4ADD-BABB-49D666A6C4A7}">
      <dgm:prSet/>
      <dgm:spPr/>
      <dgm:t>
        <a:bodyPr/>
        <a:lstStyle/>
        <a:p>
          <a:endParaRPr lang="en-US" dirty="0"/>
        </a:p>
      </dgm:t>
    </dgm:pt>
    <dgm:pt modelId="{F1E7FB59-9301-4001-B4A0-65FF76242832}" type="parTrans" cxnId="{33836BAF-8815-468A-9D3E-0ABF734FD1D3}">
      <dgm:prSet/>
      <dgm:spPr/>
      <dgm:t>
        <a:bodyPr/>
        <a:lstStyle/>
        <a:p>
          <a:endParaRPr lang="en-US"/>
        </a:p>
      </dgm:t>
    </dgm:pt>
    <dgm:pt modelId="{B5C9AB9C-C866-47C2-B79F-DC6148AB2159}" type="sibTrans" cxnId="{33836BAF-8815-468A-9D3E-0ABF734FD1D3}">
      <dgm:prSet/>
      <dgm:spPr/>
      <dgm:t>
        <a:bodyPr/>
        <a:lstStyle/>
        <a:p>
          <a:endParaRPr lang="en-US" dirty="0"/>
        </a:p>
      </dgm:t>
    </dgm:pt>
    <dgm:pt modelId="{DF292957-65C8-4776-85F8-AE26E3681959}">
      <dgm:prSet/>
      <dgm:spPr/>
      <dgm:t>
        <a:bodyPr/>
        <a:lstStyle/>
        <a:p>
          <a:endParaRPr lang="en-US" dirty="0"/>
        </a:p>
      </dgm:t>
    </dgm:pt>
    <dgm:pt modelId="{7849EA01-2032-47BB-AFF2-66E1E4C3A822}" type="parTrans" cxnId="{0116FD4E-B3CD-4D10-B6B1-FB0C240CE17A}">
      <dgm:prSet/>
      <dgm:spPr/>
      <dgm:t>
        <a:bodyPr/>
        <a:lstStyle/>
        <a:p>
          <a:endParaRPr lang="en-US"/>
        </a:p>
      </dgm:t>
    </dgm:pt>
    <dgm:pt modelId="{2B571596-2306-4648-89E7-BD54FEF25627}" type="sibTrans" cxnId="{0116FD4E-B3CD-4D10-B6B1-FB0C240CE17A}">
      <dgm:prSet/>
      <dgm:spPr/>
      <dgm:t>
        <a:bodyPr/>
        <a:lstStyle/>
        <a:p>
          <a:endParaRPr lang="en-US" dirty="0"/>
        </a:p>
      </dgm:t>
    </dgm:pt>
    <dgm:pt modelId="{BA244016-B941-46B9-B2A4-AA50A300C9B1}">
      <dgm:prSet/>
      <dgm:spPr/>
      <dgm:t>
        <a:bodyPr/>
        <a:lstStyle/>
        <a:p>
          <a:endParaRPr lang="en-US" dirty="0"/>
        </a:p>
      </dgm:t>
    </dgm:pt>
    <dgm:pt modelId="{17FA0F1C-F480-46FA-9FDA-CAF08D0B3F5A}" type="parTrans" cxnId="{43F81770-F772-478D-8EE4-9EF473A2C5F2}">
      <dgm:prSet/>
      <dgm:spPr/>
      <dgm:t>
        <a:bodyPr/>
        <a:lstStyle/>
        <a:p>
          <a:endParaRPr lang="en-US"/>
        </a:p>
      </dgm:t>
    </dgm:pt>
    <dgm:pt modelId="{12ED0D91-6CB8-4B92-ABBE-16130FA2E610}" type="sibTrans" cxnId="{43F81770-F772-478D-8EE4-9EF473A2C5F2}">
      <dgm:prSet/>
      <dgm:spPr/>
      <dgm:t>
        <a:bodyPr/>
        <a:lstStyle/>
        <a:p>
          <a:endParaRPr lang="en-US" dirty="0"/>
        </a:p>
      </dgm:t>
    </dgm:pt>
    <dgm:pt modelId="{ED3E6817-CA99-4A92-9672-7767C60D3AFC}">
      <dgm:prSet/>
      <dgm:spPr/>
      <dgm:t>
        <a:bodyPr/>
        <a:lstStyle/>
        <a:p>
          <a:endParaRPr lang="en-US" dirty="0"/>
        </a:p>
      </dgm:t>
    </dgm:pt>
    <dgm:pt modelId="{570B50CE-5E5F-492C-A6CE-FAA86B61FEE6}" type="parTrans" cxnId="{6020CAE6-E682-4263-87D3-3757BDA5C5BB}">
      <dgm:prSet/>
      <dgm:spPr/>
      <dgm:t>
        <a:bodyPr/>
        <a:lstStyle/>
        <a:p>
          <a:endParaRPr lang="en-US"/>
        </a:p>
      </dgm:t>
    </dgm:pt>
    <dgm:pt modelId="{74E4A9B3-3139-47CD-AD62-A42D0EB3995C}" type="sibTrans" cxnId="{6020CAE6-E682-4263-87D3-3757BDA5C5BB}">
      <dgm:prSet/>
      <dgm:spPr/>
      <dgm:t>
        <a:bodyPr/>
        <a:lstStyle/>
        <a:p>
          <a:endParaRPr lang="en-US" dirty="0"/>
        </a:p>
      </dgm:t>
    </dgm:pt>
    <dgm:pt modelId="{A26368B7-1095-4A58-BFE6-7B8629CCDB76}">
      <dgm:prSet/>
      <dgm:spPr/>
      <dgm:t>
        <a:bodyPr/>
        <a:lstStyle/>
        <a:p>
          <a:endParaRPr lang="en-US" dirty="0"/>
        </a:p>
      </dgm:t>
    </dgm:pt>
    <dgm:pt modelId="{F926A632-3F82-44B7-9B0C-54EDBDFB1339}" type="parTrans" cxnId="{84F658BE-028D-4EFF-9AFB-B1BB4A47F685}">
      <dgm:prSet/>
      <dgm:spPr/>
      <dgm:t>
        <a:bodyPr/>
        <a:lstStyle/>
        <a:p>
          <a:endParaRPr lang="en-US"/>
        </a:p>
      </dgm:t>
    </dgm:pt>
    <dgm:pt modelId="{69DBDE16-2128-423C-AB04-D3C2C0881A38}" type="sibTrans" cxnId="{84F658BE-028D-4EFF-9AFB-B1BB4A47F685}">
      <dgm:prSet/>
      <dgm:spPr/>
      <dgm:t>
        <a:bodyPr/>
        <a:lstStyle/>
        <a:p>
          <a:endParaRPr lang="en-US" dirty="0"/>
        </a:p>
      </dgm:t>
    </dgm:pt>
    <dgm:pt modelId="{B2133BDF-4000-4B5B-AE40-987170B1B61F}">
      <dgm:prSet/>
      <dgm:spPr/>
      <dgm:t>
        <a:bodyPr/>
        <a:lstStyle/>
        <a:p>
          <a:endParaRPr lang="en-US" dirty="0"/>
        </a:p>
      </dgm:t>
    </dgm:pt>
    <dgm:pt modelId="{78DD5593-63E5-4526-ACC4-B672B2E0D1F1}" type="parTrans" cxnId="{AD9C2D70-6AB8-479D-9A79-731CDEDFCC29}">
      <dgm:prSet/>
      <dgm:spPr/>
      <dgm:t>
        <a:bodyPr/>
        <a:lstStyle/>
        <a:p>
          <a:endParaRPr lang="en-US"/>
        </a:p>
      </dgm:t>
    </dgm:pt>
    <dgm:pt modelId="{F8A8AFFD-E262-4C58-84FA-CA9933DA9A32}" type="sibTrans" cxnId="{AD9C2D70-6AB8-479D-9A79-731CDEDFCC29}">
      <dgm:prSet/>
      <dgm:spPr/>
      <dgm:t>
        <a:bodyPr/>
        <a:lstStyle/>
        <a:p>
          <a:endParaRPr lang="en-US" dirty="0"/>
        </a:p>
      </dgm:t>
    </dgm:pt>
    <dgm:pt modelId="{56EE6181-8957-4FE0-91F7-0E7767321D74}">
      <dgm:prSet/>
      <dgm:spPr/>
      <dgm:t>
        <a:bodyPr/>
        <a:lstStyle/>
        <a:p>
          <a:endParaRPr lang="en-US" dirty="0"/>
        </a:p>
      </dgm:t>
    </dgm:pt>
    <dgm:pt modelId="{708EED9E-74DD-4C99-9872-E67687122915}" type="parTrans" cxnId="{D27AA462-6698-4923-9421-47820B644488}">
      <dgm:prSet/>
      <dgm:spPr/>
      <dgm:t>
        <a:bodyPr/>
        <a:lstStyle/>
        <a:p>
          <a:endParaRPr lang="en-US"/>
        </a:p>
      </dgm:t>
    </dgm:pt>
    <dgm:pt modelId="{D7AD315B-0060-4B2C-BA42-07A72CF0DF62}" type="sibTrans" cxnId="{D27AA462-6698-4923-9421-47820B644488}">
      <dgm:prSet/>
      <dgm:spPr/>
      <dgm:t>
        <a:bodyPr/>
        <a:lstStyle/>
        <a:p>
          <a:endParaRPr lang="en-US" dirty="0"/>
        </a:p>
      </dgm:t>
    </dgm:pt>
    <dgm:pt modelId="{F82F01E0-1BCF-432A-834D-D0718C225E79}">
      <dgm:prSet/>
      <dgm:spPr/>
      <dgm:t>
        <a:bodyPr/>
        <a:lstStyle/>
        <a:p>
          <a:endParaRPr lang="en-US" dirty="0"/>
        </a:p>
      </dgm:t>
    </dgm:pt>
    <dgm:pt modelId="{AA715B28-8262-4AEC-9B11-A1F3E142AEE3}" type="parTrans" cxnId="{3F904190-EC7A-468F-8079-9E0D0309FE61}">
      <dgm:prSet/>
      <dgm:spPr/>
      <dgm:t>
        <a:bodyPr/>
        <a:lstStyle/>
        <a:p>
          <a:endParaRPr lang="en-US"/>
        </a:p>
      </dgm:t>
    </dgm:pt>
    <dgm:pt modelId="{73E57CB0-43F1-4C49-8823-A48B6805997E}" type="sibTrans" cxnId="{3F904190-EC7A-468F-8079-9E0D0309FE61}">
      <dgm:prSet/>
      <dgm:spPr/>
      <dgm:t>
        <a:bodyPr/>
        <a:lstStyle/>
        <a:p>
          <a:endParaRPr lang="en-US" dirty="0"/>
        </a:p>
      </dgm:t>
    </dgm:pt>
    <dgm:pt modelId="{69B5AF83-9CA8-4331-BB93-A02B0A37E7C4}">
      <dgm:prSet/>
      <dgm:spPr/>
      <dgm:t>
        <a:bodyPr/>
        <a:lstStyle/>
        <a:p>
          <a:endParaRPr lang="en-US" dirty="0"/>
        </a:p>
      </dgm:t>
    </dgm:pt>
    <dgm:pt modelId="{52A0F8EA-812A-497C-B88E-1BDAD1AB875F}" type="parTrans" cxnId="{08DFD441-4774-4D0E-8F97-07EC50B50EE3}">
      <dgm:prSet/>
      <dgm:spPr/>
      <dgm:t>
        <a:bodyPr/>
        <a:lstStyle/>
        <a:p>
          <a:endParaRPr lang="en-US"/>
        </a:p>
      </dgm:t>
    </dgm:pt>
    <dgm:pt modelId="{6E35783B-B4B9-4AF3-BB68-EC2DB3060BE5}" type="sibTrans" cxnId="{08DFD441-4774-4D0E-8F97-07EC50B50EE3}">
      <dgm:prSet/>
      <dgm:spPr/>
      <dgm:t>
        <a:bodyPr/>
        <a:lstStyle/>
        <a:p>
          <a:endParaRPr lang="en-US" dirty="0"/>
        </a:p>
      </dgm:t>
    </dgm:pt>
    <dgm:pt modelId="{5A0D382F-1AEE-4869-A6BD-89E7CCC2BA45}">
      <dgm:prSet/>
      <dgm:spPr/>
      <dgm:t>
        <a:bodyPr/>
        <a:lstStyle/>
        <a:p>
          <a:endParaRPr lang="en-US" dirty="0"/>
        </a:p>
      </dgm:t>
    </dgm:pt>
    <dgm:pt modelId="{C61944CD-ABD5-46A1-BF21-1EDB1D2E311C}" type="parTrans" cxnId="{8B7F3749-F4E6-4473-82BE-3F7FAAEDF5A5}">
      <dgm:prSet/>
      <dgm:spPr/>
      <dgm:t>
        <a:bodyPr/>
        <a:lstStyle/>
        <a:p>
          <a:endParaRPr lang="en-US"/>
        </a:p>
      </dgm:t>
    </dgm:pt>
    <dgm:pt modelId="{86E08DD8-37F0-43EA-A4C6-F12B07A372C7}" type="sibTrans" cxnId="{8B7F3749-F4E6-4473-82BE-3F7FAAEDF5A5}">
      <dgm:prSet/>
      <dgm:spPr/>
      <dgm:t>
        <a:bodyPr/>
        <a:lstStyle/>
        <a:p>
          <a:endParaRPr lang="en-US" dirty="0"/>
        </a:p>
      </dgm:t>
    </dgm:pt>
    <dgm:pt modelId="{6E44D217-0802-4975-8DF8-F7C136B68DB7}">
      <dgm:prSet/>
      <dgm:spPr/>
      <dgm:t>
        <a:bodyPr/>
        <a:lstStyle/>
        <a:p>
          <a:endParaRPr lang="en-US" dirty="0"/>
        </a:p>
      </dgm:t>
    </dgm:pt>
    <dgm:pt modelId="{CB27C74D-2568-4D83-8948-2A0E7A73E53C}" type="parTrans" cxnId="{EBF0F276-347C-4207-9A17-D11421AF7ECD}">
      <dgm:prSet/>
      <dgm:spPr/>
      <dgm:t>
        <a:bodyPr/>
        <a:lstStyle/>
        <a:p>
          <a:endParaRPr lang="en-US"/>
        </a:p>
      </dgm:t>
    </dgm:pt>
    <dgm:pt modelId="{873D13AE-B310-4B50-82C5-564D626D2011}" type="sibTrans" cxnId="{EBF0F276-347C-4207-9A17-D11421AF7ECD}">
      <dgm:prSet/>
      <dgm:spPr/>
      <dgm:t>
        <a:bodyPr/>
        <a:lstStyle/>
        <a:p>
          <a:endParaRPr lang="en-US" dirty="0"/>
        </a:p>
      </dgm:t>
    </dgm:pt>
    <dgm:pt modelId="{59D5850F-42D1-4509-9BFE-77DA75D32FAC}">
      <dgm:prSet/>
      <dgm:spPr/>
      <dgm:t>
        <a:bodyPr/>
        <a:lstStyle/>
        <a:p>
          <a:endParaRPr lang="en-US" dirty="0"/>
        </a:p>
      </dgm:t>
    </dgm:pt>
    <dgm:pt modelId="{998E6483-F6A6-41F0-BC38-EC9E12942727}" type="parTrans" cxnId="{EF67F12C-549C-4945-9650-11C3183DFF27}">
      <dgm:prSet/>
      <dgm:spPr/>
      <dgm:t>
        <a:bodyPr/>
        <a:lstStyle/>
        <a:p>
          <a:endParaRPr lang="en-US"/>
        </a:p>
      </dgm:t>
    </dgm:pt>
    <dgm:pt modelId="{2B529A43-2363-4B46-911E-9D0EF25B4F36}" type="sibTrans" cxnId="{EF67F12C-549C-4945-9650-11C3183DFF27}">
      <dgm:prSet/>
      <dgm:spPr/>
      <dgm:t>
        <a:bodyPr/>
        <a:lstStyle/>
        <a:p>
          <a:endParaRPr lang="en-US" dirty="0"/>
        </a:p>
      </dgm:t>
    </dgm:pt>
    <dgm:pt modelId="{9F16DEB4-2D88-4237-BB26-EE193361411A}">
      <dgm:prSet/>
      <dgm:spPr/>
      <dgm:t>
        <a:bodyPr/>
        <a:lstStyle/>
        <a:p>
          <a:endParaRPr lang="en-US" dirty="0"/>
        </a:p>
      </dgm:t>
    </dgm:pt>
    <dgm:pt modelId="{7982B65A-B6BA-45FB-920E-8CB144FB834B}" type="parTrans" cxnId="{DB81E75D-6339-4802-85DD-65254615E93B}">
      <dgm:prSet/>
      <dgm:spPr/>
      <dgm:t>
        <a:bodyPr/>
        <a:lstStyle/>
        <a:p>
          <a:endParaRPr lang="en-US"/>
        </a:p>
      </dgm:t>
    </dgm:pt>
    <dgm:pt modelId="{C19C4BDD-2213-41DF-A53B-E2080BDC6AC6}" type="sibTrans" cxnId="{DB81E75D-6339-4802-85DD-65254615E93B}">
      <dgm:prSet/>
      <dgm:spPr/>
      <dgm:t>
        <a:bodyPr/>
        <a:lstStyle/>
        <a:p>
          <a:endParaRPr lang="en-US" dirty="0"/>
        </a:p>
      </dgm:t>
    </dgm:pt>
    <dgm:pt modelId="{5788DBF4-34B6-4C26-980E-7062BBC88091}">
      <dgm:prSet/>
      <dgm:spPr/>
      <dgm:t>
        <a:bodyPr/>
        <a:lstStyle/>
        <a:p>
          <a:endParaRPr lang="en-US" dirty="0"/>
        </a:p>
      </dgm:t>
    </dgm:pt>
    <dgm:pt modelId="{E89C8546-8D00-4BCE-BF01-083E1F9A4BBE}" type="parTrans" cxnId="{A94E1E98-18A1-4716-B6FB-67F099EFBBB4}">
      <dgm:prSet/>
      <dgm:spPr/>
      <dgm:t>
        <a:bodyPr/>
        <a:lstStyle/>
        <a:p>
          <a:endParaRPr lang="en-US"/>
        </a:p>
      </dgm:t>
    </dgm:pt>
    <dgm:pt modelId="{39815DA4-6D5A-4ECF-8C2C-C40A2BB0DBA6}" type="sibTrans" cxnId="{A94E1E98-18A1-4716-B6FB-67F099EFBBB4}">
      <dgm:prSet/>
      <dgm:spPr/>
      <dgm:t>
        <a:bodyPr/>
        <a:lstStyle/>
        <a:p>
          <a:endParaRPr lang="en-US" dirty="0"/>
        </a:p>
      </dgm:t>
    </dgm:pt>
    <dgm:pt modelId="{644B0026-BEE6-45AC-B72A-F8BFB9EE0E82}">
      <dgm:prSet/>
      <dgm:spPr/>
      <dgm:t>
        <a:bodyPr/>
        <a:lstStyle/>
        <a:p>
          <a:endParaRPr lang="en-US" dirty="0"/>
        </a:p>
      </dgm:t>
    </dgm:pt>
    <dgm:pt modelId="{554FDC5B-6990-4DBE-AAA4-AA9861FDA372}" type="parTrans" cxnId="{F3F11D2B-B16E-47E0-876B-A599316C3141}">
      <dgm:prSet/>
      <dgm:spPr/>
      <dgm:t>
        <a:bodyPr/>
        <a:lstStyle/>
        <a:p>
          <a:endParaRPr lang="en-US"/>
        </a:p>
      </dgm:t>
    </dgm:pt>
    <dgm:pt modelId="{91E5E8F0-39A5-4E73-A7C8-125C237D1170}" type="sibTrans" cxnId="{F3F11D2B-B16E-47E0-876B-A599316C3141}">
      <dgm:prSet/>
      <dgm:spPr/>
      <dgm:t>
        <a:bodyPr/>
        <a:lstStyle/>
        <a:p>
          <a:endParaRPr lang="en-US" dirty="0"/>
        </a:p>
      </dgm:t>
    </dgm:pt>
    <dgm:pt modelId="{A40F6EAB-2B60-4CC1-9F49-D5903D3A616E}">
      <dgm:prSet/>
      <dgm:spPr/>
      <dgm:t>
        <a:bodyPr/>
        <a:lstStyle/>
        <a:p>
          <a:endParaRPr lang="en-US" dirty="0"/>
        </a:p>
      </dgm:t>
    </dgm:pt>
    <dgm:pt modelId="{F4D7EDD7-9115-44DB-8D8A-E38036FA3738}" type="parTrans" cxnId="{F9246AA4-89DE-4505-8C6D-C0CFB0CF9EC5}">
      <dgm:prSet/>
      <dgm:spPr/>
      <dgm:t>
        <a:bodyPr/>
        <a:lstStyle/>
        <a:p>
          <a:endParaRPr lang="en-US"/>
        </a:p>
      </dgm:t>
    </dgm:pt>
    <dgm:pt modelId="{3ACAB2F6-3910-4D69-8736-C9991D30DB30}" type="sibTrans" cxnId="{F9246AA4-89DE-4505-8C6D-C0CFB0CF9EC5}">
      <dgm:prSet/>
      <dgm:spPr/>
      <dgm:t>
        <a:bodyPr/>
        <a:lstStyle/>
        <a:p>
          <a:endParaRPr lang="en-US" dirty="0"/>
        </a:p>
      </dgm:t>
    </dgm:pt>
    <dgm:pt modelId="{01209924-388A-4250-B08E-117FC77350F4}">
      <dgm:prSet/>
      <dgm:spPr/>
      <dgm:t>
        <a:bodyPr/>
        <a:lstStyle/>
        <a:p>
          <a:endParaRPr lang="en-US" dirty="0"/>
        </a:p>
      </dgm:t>
    </dgm:pt>
    <dgm:pt modelId="{E62947DF-C385-4541-A312-E52B21ED4FCA}" type="parTrans" cxnId="{79A5F3A2-8CA3-4D24-AC46-666013183383}">
      <dgm:prSet/>
      <dgm:spPr/>
      <dgm:t>
        <a:bodyPr/>
        <a:lstStyle/>
        <a:p>
          <a:endParaRPr lang="en-US"/>
        </a:p>
      </dgm:t>
    </dgm:pt>
    <dgm:pt modelId="{07D44A3D-B9E7-4A59-8407-0DE9361B04F4}" type="sibTrans" cxnId="{79A5F3A2-8CA3-4D24-AC46-666013183383}">
      <dgm:prSet/>
      <dgm:spPr/>
      <dgm:t>
        <a:bodyPr/>
        <a:lstStyle/>
        <a:p>
          <a:endParaRPr lang="en-US" dirty="0"/>
        </a:p>
      </dgm:t>
    </dgm:pt>
    <dgm:pt modelId="{1CEAA633-CB89-486A-901D-BE8AE895C821}">
      <dgm:prSet/>
      <dgm:spPr/>
      <dgm:t>
        <a:bodyPr/>
        <a:lstStyle/>
        <a:p>
          <a:endParaRPr lang="en-US" dirty="0"/>
        </a:p>
      </dgm:t>
    </dgm:pt>
    <dgm:pt modelId="{85E4AD6C-201F-448E-AB33-65566C56E879}" type="parTrans" cxnId="{2F48FC6C-9E2F-4D34-97E0-7B62809CD310}">
      <dgm:prSet/>
      <dgm:spPr/>
      <dgm:t>
        <a:bodyPr/>
        <a:lstStyle/>
        <a:p>
          <a:endParaRPr lang="en-US"/>
        </a:p>
      </dgm:t>
    </dgm:pt>
    <dgm:pt modelId="{EC22FD24-55FA-470B-A11F-A2C02811CC71}" type="sibTrans" cxnId="{2F48FC6C-9E2F-4D34-97E0-7B62809CD310}">
      <dgm:prSet/>
      <dgm:spPr/>
      <dgm:t>
        <a:bodyPr/>
        <a:lstStyle/>
        <a:p>
          <a:endParaRPr lang="en-US" dirty="0"/>
        </a:p>
      </dgm:t>
    </dgm:pt>
    <dgm:pt modelId="{5700A27C-35E2-48E3-9FD1-4CAD5F3ABE6E}">
      <dgm:prSet/>
      <dgm:spPr/>
      <dgm:t>
        <a:bodyPr/>
        <a:lstStyle/>
        <a:p>
          <a:endParaRPr lang="en-US" dirty="0"/>
        </a:p>
      </dgm:t>
    </dgm:pt>
    <dgm:pt modelId="{7CEEA0C1-E05C-4187-B6CD-7F9A41B7F762}" type="parTrans" cxnId="{E319CD11-DA9C-4216-8A1C-BFC767C69980}">
      <dgm:prSet/>
      <dgm:spPr/>
      <dgm:t>
        <a:bodyPr/>
        <a:lstStyle/>
        <a:p>
          <a:endParaRPr lang="en-US"/>
        </a:p>
      </dgm:t>
    </dgm:pt>
    <dgm:pt modelId="{F2853326-F96C-4388-AFDB-4A2C4E743824}" type="sibTrans" cxnId="{E319CD11-DA9C-4216-8A1C-BFC767C69980}">
      <dgm:prSet/>
      <dgm:spPr/>
      <dgm:t>
        <a:bodyPr/>
        <a:lstStyle/>
        <a:p>
          <a:endParaRPr lang="en-US" dirty="0"/>
        </a:p>
      </dgm:t>
    </dgm:pt>
    <dgm:pt modelId="{E5184F2B-2C20-4D33-94A8-E6B381F2AA89}">
      <dgm:prSet/>
      <dgm:spPr/>
      <dgm:t>
        <a:bodyPr/>
        <a:lstStyle/>
        <a:p>
          <a:endParaRPr lang="en-US" dirty="0"/>
        </a:p>
      </dgm:t>
    </dgm:pt>
    <dgm:pt modelId="{EA072171-E1D3-42D9-90FB-F6BF8A9DC275}" type="parTrans" cxnId="{12C38EF6-A2D9-4441-B7C7-2AD0408D165E}">
      <dgm:prSet/>
      <dgm:spPr/>
      <dgm:t>
        <a:bodyPr/>
        <a:lstStyle/>
        <a:p>
          <a:endParaRPr lang="en-US"/>
        </a:p>
      </dgm:t>
    </dgm:pt>
    <dgm:pt modelId="{CA1064A9-8743-41E2-AE44-DEDB5E26EACD}" type="sibTrans" cxnId="{12C38EF6-A2D9-4441-B7C7-2AD0408D165E}">
      <dgm:prSet/>
      <dgm:spPr/>
      <dgm:t>
        <a:bodyPr/>
        <a:lstStyle/>
        <a:p>
          <a:endParaRPr lang="en-US" dirty="0"/>
        </a:p>
      </dgm:t>
    </dgm:pt>
    <dgm:pt modelId="{19319B2C-5BDC-4EB3-A674-97A1478B545E}">
      <dgm:prSet/>
      <dgm:spPr/>
      <dgm:t>
        <a:bodyPr/>
        <a:lstStyle/>
        <a:p>
          <a:endParaRPr lang="en-US" dirty="0"/>
        </a:p>
      </dgm:t>
    </dgm:pt>
    <dgm:pt modelId="{F553D456-F731-4D3A-B46D-F817CB7F5851}" type="parTrans" cxnId="{A61335C6-83C9-40B2-B635-638704B41FB6}">
      <dgm:prSet/>
      <dgm:spPr/>
      <dgm:t>
        <a:bodyPr/>
        <a:lstStyle/>
        <a:p>
          <a:endParaRPr lang="en-US"/>
        </a:p>
      </dgm:t>
    </dgm:pt>
    <dgm:pt modelId="{B2ADDBB6-F258-45A2-8853-0F7137E8E7A9}" type="sibTrans" cxnId="{A61335C6-83C9-40B2-B635-638704B41FB6}">
      <dgm:prSet/>
      <dgm:spPr/>
      <dgm:t>
        <a:bodyPr/>
        <a:lstStyle/>
        <a:p>
          <a:endParaRPr lang="en-US" dirty="0"/>
        </a:p>
      </dgm:t>
    </dgm:pt>
    <dgm:pt modelId="{32DCDF77-CF91-44D2-A631-ECBBA96CD7C1}">
      <dgm:prSet/>
      <dgm:spPr/>
      <dgm:t>
        <a:bodyPr/>
        <a:lstStyle/>
        <a:p>
          <a:endParaRPr lang="en-US" dirty="0"/>
        </a:p>
      </dgm:t>
    </dgm:pt>
    <dgm:pt modelId="{A91D9FEE-F377-4D6C-AB4B-31C0AA11D758}" type="parTrans" cxnId="{7713B148-14ED-473A-AD7C-0817C71F1F75}">
      <dgm:prSet/>
      <dgm:spPr/>
      <dgm:t>
        <a:bodyPr/>
        <a:lstStyle/>
        <a:p>
          <a:endParaRPr lang="en-US"/>
        </a:p>
      </dgm:t>
    </dgm:pt>
    <dgm:pt modelId="{A4C54538-F7D4-4311-A51D-4E2F34EA916C}" type="sibTrans" cxnId="{7713B148-14ED-473A-AD7C-0817C71F1F75}">
      <dgm:prSet/>
      <dgm:spPr/>
      <dgm:t>
        <a:bodyPr/>
        <a:lstStyle/>
        <a:p>
          <a:endParaRPr lang="en-US" dirty="0"/>
        </a:p>
      </dgm:t>
    </dgm:pt>
    <dgm:pt modelId="{5F2EF8CF-431B-45E9-8F94-2DA9BB4297A8}">
      <dgm:prSet/>
      <dgm:spPr/>
      <dgm:t>
        <a:bodyPr/>
        <a:lstStyle/>
        <a:p>
          <a:endParaRPr lang="en-US" dirty="0"/>
        </a:p>
      </dgm:t>
    </dgm:pt>
    <dgm:pt modelId="{EF3B0539-08F0-4AEB-8B05-C7438EBEC90D}" type="parTrans" cxnId="{39A1F472-3E0B-438E-A508-FE898CEA4CB4}">
      <dgm:prSet/>
      <dgm:spPr/>
      <dgm:t>
        <a:bodyPr/>
        <a:lstStyle/>
        <a:p>
          <a:endParaRPr lang="en-US"/>
        </a:p>
      </dgm:t>
    </dgm:pt>
    <dgm:pt modelId="{E7380703-8E28-4A7A-8627-0A55F51FBAA5}" type="sibTrans" cxnId="{39A1F472-3E0B-438E-A508-FE898CEA4CB4}">
      <dgm:prSet/>
      <dgm:spPr/>
      <dgm:t>
        <a:bodyPr/>
        <a:lstStyle/>
        <a:p>
          <a:endParaRPr lang="en-US" dirty="0"/>
        </a:p>
      </dgm:t>
    </dgm:pt>
    <dgm:pt modelId="{B75DCA52-BF81-436A-AA73-2680B03C914A}">
      <dgm:prSet/>
      <dgm:spPr/>
      <dgm:t>
        <a:bodyPr/>
        <a:lstStyle/>
        <a:p>
          <a:endParaRPr lang="en-US" dirty="0"/>
        </a:p>
      </dgm:t>
    </dgm:pt>
    <dgm:pt modelId="{3FDC77C7-42D0-4118-88A1-C82C79A4EA03}" type="parTrans" cxnId="{FA4B331D-E821-4BC7-84CC-523B6B28A5B8}">
      <dgm:prSet/>
      <dgm:spPr/>
      <dgm:t>
        <a:bodyPr/>
        <a:lstStyle/>
        <a:p>
          <a:endParaRPr lang="en-US"/>
        </a:p>
      </dgm:t>
    </dgm:pt>
    <dgm:pt modelId="{897CAD2D-F73B-470D-B77D-BCB32DA560D4}" type="sibTrans" cxnId="{FA4B331D-E821-4BC7-84CC-523B6B28A5B8}">
      <dgm:prSet/>
      <dgm:spPr/>
      <dgm:t>
        <a:bodyPr/>
        <a:lstStyle/>
        <a:p>
          <a:endParaRPr lang="en-US" dirty="0"/>
        </a:p>
      </dgm:t>
    </dgm:pt>
    <dgm:pt modelId="{39148D83-4879-4E9B-AE84-10D20CF147C3}">
      <dgm:prSet/>
      <dgm:spPr/>
      <dgm:t>
        <a:bodyPr/>
        <a:lstStyle/>
        <a:p>
          <a:endParaRPr lang="en-US" dirty="0"/>
        </a:p>
      </dgm:t>
    </dgm:pt>
    <dgm:pt modelId="{0648DC5F-1B7B-4F70-B147-70F19C532AA1}" type="parTrans" cxnId="{14F13E80-1149-4A0F-A4B5-58EAF15ECA23}">
      <dgm:prSet/>
      <dgm:spPr/>
      <dgm:t>
        <a:bodyPr/>
        <a:lstStyle/>
        <a:p>
          <a:endParaRPr lang="en-US"/>
        </a:p>
      </dgm:t>
    </dgm:pt>
    <dgm:pt modelId="{901D3EC9-C2CB-4B80-BFE1-3F4CF8FDB584}" type="sibTrans" cxnId="{14F13E80-1149-4A0F-A4B5-58EAF15ECA23}">
      <dgm:prSet/>
      <dgm:spPr/>
      <dgm:t>
        <a:bodyPr/>
        <a:lstStyle/>
        <a:p>
          <a:endParaRPr lang="en-US" dirty="0"/>
        </a:p>
      </dgm:t>
    </dgm:pt>
    <dgm:pt modelId="{1BD29E34-8916-45A9-80A6-58C4AB44DFF5}">
      <dgm:prSet/>
      <dgm:spPr/>
      <dgm:t>
        <a:bodyPr/>
        <a:lstStyle/>
        <a:p>
          <a:endParaRPr lang="en-US" dirty="0"/>
        </a:p>
      </dgm:t>
    </dgm:pt>
    <dgm:pt modelId="{25DF600C-192F-49B2-930A-B89C27D1471E}" type="sibTrans" cxnId="{1B3F2CA2-7825-4CFD-9A64-DB308FB32A27}">
      <dgm:prSet/>
      <dgm:spPr/>
      <dgm:t>
        <a:bodyPr/>
        <a:lstStyle/>
        <a:p>
          <a:endParaRPr lang="en-US" dirty="0"/>
        </a:p>
      </dgm:t>
    </dgm:pt>
    <dgm:pt modelId="{6A5BBF7B-F8A7-4654-83BB-1778F868C663}" type="parTrans" cxnId="{1B3F2CA2-7825-4CFD-9A64-DB308FB32A27}">
      <dgm:prSet/>
      <dgm:spPr/>
      <dgm:t>
        <a:bodyPr/>
        <a:lstStyle/>
        <a:p>
          <a:endParaRPr lang="en-US"/>
        </a:p>
      </dgm:t>
    </dgm:pt>
    <dgm:pt modelId="{579EF5EA-2842-4ADF-99C3-1421009C0FB3}" type="pres">
      <dgm:prSet presAssocID="{F782ACB2-4612-4553-92E3-6A48A4C26154}" presName="cycle" presStyleCnt="0">
        <dgm:presLayoutVars>
          <dgm:dir/>
          <dgm:resizeHandles val="exact"/>
        </dgm:presLayoutVars>
      </dgm:prSet>
      <dgm:spPr/>
    </dgm:pt>
    <dgm:pt modelId="{E2BDA289-9E7F-43D2-8E8A-C602380955F6}" type="pres">
      <dgm:prSet presAssocID="{9A1F1B22-1A75-4833-B4FC-5FEA5518B765}" presName="node" presStyleLbl="node1" presStyleIdx="0" presStyleCnt="48">
        <dgm:presLayoutVars>
          <dgm:bulletEnabled val="1"/>
        </dgm:presLayoutVars>
      </dgm:prSet>
      <dgm:spPr/>
    </dgm:pt>
    <dgm:pt modelId="{4B717A0F-8771-4A45-B6AA-FD732A724C9E}" type="pres">
      <dgm:prSet presAssocID="{32453084-7F49-49B4-89FA-E306CC4C9552}" presName="sibTrans" presStyleLbl="sibTrans2D1" presStyleIdx="0" presStyleCnt="48" custLinFactX="356471" custLinFactNeighborX="400000"/>
      <dgm:spPr/>
    </dgm:pt>
    <dgm:pt modelId="{218F701D-8780-41D0-BCC2-CE1F9EE4B4A8}" type="pres">
      <dgm:prSet presAssocID="{32453084-7F49-49B4-89FA-E306CC4C9552}" presName="connectorText" presStyleLbl="sibTrans2D1" presStyleIdx="0" presStyleCnt="48"/>
      <dgm:spPr/>
    </dgm:pt>
    <dgm:pt modelId="{FD731FF4-9760-4231-AA26-446560B181EB}" type="pres">
      <dgm:prSet presAssocID="{9C07C544-A240-4FE5-8E59-C412CDCC06A5}" presName="node" presStyleLbl="node1" presStyleIdx="1" presStyleCnt="48">
        <dgm:presLayoutVars>
          <dgm:bulletEnabled val="1"/>
        </dgm:presLayoutVars>
      </dgm:prSet>
      <dgm:spPr/>
    </dgm:pt>
    <dgm:pt modelId="{A6A09441-8928-4DD4-965E-ACD6B5489F63}" type="pres">
      <dgm:prSet presAssocID="{DA7FF8DD-13B0-4AAC-B0D2-E9BC2FABA4D6}" presName="sibTrans" presStyleLbl="sibTrans2D1" presStyleIdx="1" presStyleCnt="48"/>
      <dgm:spPr/>
    </dgm:pt>
    <dgm:pt modelId="{C46B9099-149F-4D79-B1D7-B378097F05F4}" type="pres">
      <dgm:prSet presAssocID="{DA7FF8DD-13B0-4AAC-B0D2-E9BC2FABA4D6}" presName="connectorText" presStyleLbl="sibTrans2D1" presStyleIdx="1" presStyleCnt="48"/>
      <dgm:spPr/>
    </dgm:pt>
    <dgm:pt modelId="{5A44537F-E502-484A-B54C-161A75387D52}" type="pres">
      <dgm:prSet presAssocID="{5D2C154A-692A-44E2-A041-B9F19C43FEF2}" presName="node" presStyleLbl="node1" presStyleIdx="2" presStyleCnt="48">
        <dgm:presLayoutVars>
          <dgm:bulletEnabled val="1"/>
        </dgm:presLayoutVars>
      </dgm:prSet>
      <dgm:spPr/>
    </dgm:pt>
    <dgm:pt modelId="{BCCD1735-3374-4721-BEF9-11CCD9A2DD48}" type="pres">
      <dgm:prSet presAssocID="{1A0C354F-E76C-464E-99A7-D2B04C140783}" presName="sibTrans" presStyleLbl="sibTrans2D1" presStyleIdx="2" presStyleCnt="48"/>
      <dgm:spPr/>
    </dgm:pt>
    <dgm:pt modelId="{5207087E-FC7B-4DE7-941A-D0D7D77D43CA}" type="pres">
      <dgm:prSet presAssocID="{1A0C354F-E76C-464E-99A7-D2B04C140783}" presName="connectorText" presStyleLbl="sibTrans2D1" presStyleIdx="2" presStyleCnt="48"/>
      <dgm:spPr/>
    </dgm:pt>
    <dgm:pt modelId="{B0608ED5-E7DC-4C39-8859-B8C85F521F9C}" type="pres">
      <dgm:prSet presAssocID="{536B3E92-95AA-4297-BDB8-F29269D6299E}" presName="node" presStyleLbl="node1" presStyleIdx="3" presStyleCnt="48">
        <dgm:presLayoutVars>
          <dgm:bulletEnabled val="1"/>
        </dgm:presLayoutVars>
      </dgm:prSet>
      <dgm:spPr/>
    </dgm:pt>
    <dgm:pt modelId="{E212FFF4-9223-45FB-8A97-08FC78EC227F}" type="pres">
      <dgm:prSet presAssocID="{8AE02D32-89F4-4BA1-BFB8-062B90AF7C26}" presName="sibTrans" presStyleLbl="sibTrans2D1" presStyleIdx="3" presStyleCnt="48"/>
      <dgm:spPr/>
    </dgm:pt>
    <dgm:pt modelId="{1FA59E5A-50A4-47E4-96D2-6EF9AAAC1164}" type="pres">
      <dgm:prSet presAssocID="{8AE02D32-89F4-4BA1-BFB8-062B90AF7C26}" presName="connectorText" presStyleLbl="sibTrans2D1" presStyleIdx="3" presStyleCnt="48"/>
      <dgm:spPr/>
    </dgm:pt>
    <dgm:pt modelId="{3B48658E-4174-41EC-ADC5-04F09B98E8AE}" type="pres">
      <dgm:prSet presAssocID="{9767C2C5-7A9B-4BF9-AEDC-08BB61E68CEC}" presName="node" presStyleLbl="node1" presStyleIdx="4" presStyleCnt="48">
        <dgm:presLayoutVars>
          <dgm:bulletEnabled val="1"/>
        </dgm:presLayoutVars>
      </dgm:prSet>
      <dgm:spPr/>
    </dgm:pt>
    <dgm:pt modelId="{7E28017C-69F1-4CCF-A6D7-885616A2628E}" type="pres">
      <dgm:prSet presAssocID="{5DE56BE3-5DC5-48D1-BB0A-6EB62A83E2E3}" presName="sibTrans" presStyleLbl="sibTrans2D1" presStyleIdx="4" presStyleCnt="48"/>
      <dgm:spPr/>
    </dgm:pt>
    <dgm:pt modelId="{DEE6E533-E546-47B9-9D29-1053972B7A59}" type="pres">
      <dgm:prSet presAssocID="{5DE56BE3-5DC5-48D1-BB0A-6EB62A83E2E3}" presName="connectorText" presStyleLbl="sibTrans2D1" presStyleIdx="4" presStyleCnt="48"/>
      <dgm:spPr/>
    </dgm:pt>
    <dgm:pt modelId="{4B6FF1D5-139C-4A9E-BE2A-C9C2976A9B90}" type="pres">
      <dgm:prSet presAssocID="{29610E26-1393-448B-8FD6-78061450B16B}" presName="node" presStyleLbl="node1" presStyleIdx="5" presStyleCnt="48">
        <dgm:presLayoutVars>
          <dgm:bulletEnabled val="1"/>
        </dgm:presLayoutVars>
      </dgm:prSet>
      <dgm:spPr/>
    </dgm:pt>
    <dgm:pt modelId="{E231C36B-28CA-4A1A-A65A-7FC8C917C670}" type="pres">
      <dgm:prSet presAssocID="{4E475F1B-56A2-420F-8D83-9A7AC5B9161D}" presName="sibTrans" presStyleLbl="sibTrans2D1" presStyleIdx="5" presStyleCnt="48"/>
      <dgm:spPr/>
    </dgm:pt>
    <dgm:pt modelId="{0F935747-2475-4B54-A4BD-D00DA4235B83}" type="pres">
      <dgm:prSet presAssocID="{4E475F1B-56A2-420F-8D83-9A7AC5B9161D}" presName="connectorText" presStyleLbl="sibTrans2D1" presStyleIdx="5" presStyleCnt="48"/>
      <dgm:spPr/>
    </dgm:pt>
    <dgm:pt modelId="{5955EC28-6A5B-4854-97FD-56BF004F7A93}" type="pres">
      <dgm:prSet presAssocID="{59F5D80D-D394-4DA8-B1EE-BFD2C35E8698}" presName="node" presStyleLbl="node1" presStyleIdx="6" presStyleCnt="48">
        <dgm:presLayoutVars>
          <dgm:bulletEnabled val="1"/>
        </dgm:presLayoutVars>
      </dgm:prSet>
      <dgm:spPr/>
    </dgm:pt>
    <dgm:pt modelId="{7418C013-9F65-49B4-8AB4-02A8A7E8B2B1}" type="pres">
      <dgm:prSet presAssocID="{A4FDAD97-0EA5-45C9-8762-1408CDFC1A27}" presName="sibTrans" presStyleLbl="sibTrans2D1" presStyleIdx="6" presStyleCnt="48"/>
      <dgm:spPr/>
    </dgm:pt>
    <dgm:pt modelId="{DCCECA40-1E8E-4612-B823-692DCCBD1EA3}" type="pres">
      <dgm:prSet presAssocID="{A4FDAD97-0EA5-45C9-8762-1408CDFC1A27}" presName="connectorText" presStyleLbl="sibTrans2D1" presStyleIdx="6" presStyleCnt="48"/>
      <dgm:spPr/>
    </dgm:pt>
    <dgm:pt modelId="{C8C314CB-BC52-4B5D-9A9E-2549904458B0}" type="pres">
      <dgm:prSet presAssocID="{1BD29E34-8916-45A9-80A6-58C4AB44DFF5}" presName="node" presStyleLbl="node1" presStyleIdx="7" presStyleCnt="48">
        <dgm:presLayoutVars>
          <dgm:bulletEnabled val="1"/>
        </dgm:presLayoutVars>
      </dgm:prSet>
      <dgm:spPr/>
    </dgm:pt>
    <dgm:pt modelId="{8D184F9F-78A9-45D9-9804-0F8032DE26A6}" type="pres">
      <dgm:prSet presAssocID="{25DF600C-192F-49B2-930A-B89C27D1471E}" presName="sibTrans" presStyleLbl="sibTrans2D1" presStyleIdx="7" presStyleCnt="48"/>
      <dgm:spPr/>
    </dgm:pt>
    <dgm:pt modelId="{C8C1E075-9C61-4E77-BBAB-A2307E2F9662}" type="pres">
      <dgm:prSet presAssocID="{25DF600C-192F-49B2-930A-B89C27D1471E}" presName="connectorText" presStyleLbl="sibTrans2D1" presStyleIdx="7" presStyleCnt="48"/>
      <dgm:spPr/>
    </dgm:pt>
    <dgm:pt modelId="{18E08B15-C0D9-4DCD-9841-29CB326A1D96}" type="pres">
      <dgm:prSet presAssocID="{BCD4B6D1-2E17-4359-A953-212A9B519E85}" presName="node" presStyleLbl="node1" presStyleIdx="8" presStyleCnt="48">
        <dgm:presLayoutVars>
          <dgm:bulletEnabled val="1"/>
        </dgm:presLayoutVars>
      </dgm:prSet>
      <dgm:spPr/>
    </dgm:pt>
    <dgm:pt modelId="{7D136A40-4E7A-4E9A-9C18-C15FEB3E9255}" type="pres">
      <dgm:prSet presAssocID="{EAE485E3-A2DC-422A-B964-163E72C7D527}" presName="sibTrans" presStyleLbl="sibTrans2D1" presStyleIdx="8" presStyleCnt="48"/>
      <dgm:spPr/>
    </dgm:pt>
    <dgm:pt modelId="{6C5B256C-6505-4283-9CD0-6230D6E52DC7}" type="pres">
      <dgm:prSet presAssocID="{EAE485E3-A2DC-422A-B964-163E72C7D527}" presName="connectorText" presStyleLbl="sibTrans2D1" presStyleIdx="8" presStyleCnt="48"/>
      <dgm:spPr/>
    </dgm:pt>
    <dgm:pt modelId="{09497094-52B8-416E-9902-37FB4C94E7F2}" type="pres">
      <dgm:prSet presAssocID="{57830796-B9E1-440E-A924-530949252A0A}" presName="node" presStyleLbl="node1" presStyleIdx="9" presStyleCnt="48">
        <dgm:presLayoutVars>
          <dgm:bulletEnabled val="1"/>
        </dgm:presLayoutVars>
      </dgm:prSet>
      <dgm:spPr/>
    </dgm:pt>
    <dgm:pt modelId="{260B842C-BA56-4835-9181-EEB1DAD49F6C}" type="pres">
      <dgm:prSet presAssocID="{672359C6-6889-48DE-9B06-BCF13E50CF81}" presName="sibTrans" presStyleLbl="sibTrans2D1" presStyleIdx="9" presStyleCnt="48"/>
      <dgm:spPr/>
    </dgm:pt>
    <dgm:pt modelId="{9195B8AE-7F75-4B45-A773-A3DB3F151B7F}" type="pres">
      <dgm:prSet presAssocID="{672359C6-6889-48DE-9B06-BCF13E50CF81}" presName="connectorText" presStyleLbl="sibTrans2D1" presStyleIdx="9" presStyleCnt="48"/>
      <dgm:spPr/>
    </dgm:pt>
    <dgm:pt modelId="{07EB8474-810E-4E8A-BE93-02F62BBDD45D}" type="pres">
      <dgm:prSet presAssocID="{9EC183D0-3CE1-4A18-882B-49A4F305FE23}" presName="node" presStyleLbl="node1" presStyleIdx="10" presStyleCnt="48">
        <dgm:presLayoutVars>
          <dgm:bulletEnabled val="1"/>
        </dgm:presLayoutVars>
      </dgm:prSet>
      <dgm:spPr/>
    </dgm:pt>
    <dgm:pt modelId="{ADC3AC42-E194-4C29-8A28-ABEC2168A2B9}" type="pres">
      <dgm:prSet presAssocID="{FC636A7A-CAD8-4393-9B2E-188CE112CD10}" presName="sibTrans" presStyleLbl="sibTrans2D1" presStyleIdx="10" presStyleCnt="48"/>
      <dgm:spPr/>
    </dgm:pt>
    <dgm:pt modelId="{FFA97E59-6B24-429C-9B6D-8968FB096363}" type="pres">
      <dgm:prSet presAssocID="{FC636A7A-CAD8-4393-9B2E-188CE112CD10}" presName="connectorText" presStyleLbl="sibTrans2D1" presStyleIdx="10" presStyleCnt="48"/>
      <dgm:spPr/>
    </dgm:pt>
    <dgm:pt modelId="{38A7A843-117D-4A8F-B652-3F637D1BA054}" type="pres">
      <dgm:prSet presAssocID="{1BCBAE4C-8C90-4307-A8B1-A7F25B803D11}" presName="node" presStyleLbl="node1" presStyleIdx="11" presStyleCnt="48">
        <dgm:presLayoutVars>
          <dgm:bulletEnabled val="1"/>
        </dgm:presLayoutVars>
      </dgm:prSet>
      <dgm:spPr/>
    </dgm:pt>
    <dgm:pt modelId="{24192AE1-AC5A-408F-93E2-35778550FA02}" type="pres">
      <dgm:prSet presAssocID="{9E68FA1B-32E4-4D3A-BDA9-F245DF7037EF}" presName="sibTrans" presStyleLbl="sibTrans2D1" presStyleIdx="11" presStyleCnt="48"/>
      <dgm:spPr/>
    </dgm:pt>
    <dgm:pt modelId="{9DB23D75-0980-4D96-93A1-727F2883C95B}" type="pres">
      <dgm:prSet presAssocID="{9E68FA1B-32E4-4D3A-BDA9-F245DF7037EF}" presName="connectorText" presStyleLbl="sibTrans2D1" presStyleIdx="11" presStyleCnt="48"/>
      <dgm:spPr/>
    </dgm:pt>
    <dgm:pt modelId="{8B74F080-8313-4728-B1E9-D87A06E9E800}" type="pres">
      <dgm:prSet presAssocID="{05F9165C-A234-4634-B1A7-DCB7BA68D40C}" presName="node" presStyleLbl="node1" presStyleIdx="12" presStyleCnt="48">
        <dgm:presLayoutVars>
          <dgm:bulletEnabled val="1"/>
        </dgm:presLayoutVars>
      </dgm:prSet>
      <dgm:spPr/>
    </dgm:pt>
    <dgm:pt modelId="{99F13AA2-4621-4753-B0A6-6FC776CD84C9}" type="pres">
      <dgm:prSet presAssocID="{68C3C81B-18E8-41C4-BFC6-2C443E6EE655}" presName="sibTrans" presStyleLbl="sibTrans2D1" presStyleIdx="12" presStyleCnt="48"/>
      <dgm:spPr/>
    </dgm:pt>
    <dgm:pt modelId="{475F5446-5D8A-42DC-B2B6-79D834AEB429}" type="pres">
      <dgm:prSet presAssocID="{68C3C81B-18E8-41C4-BFC6-2C443E6EE655}" presName="connectorText" presStyleLbl="sibTrans2D1" presStyleIdx="12" presStyleCnt="48"/>
      <dgm:spPr/>
    </dgm:pt>
    <dgm:pt modelId="{C238A059-EBCB-4E8A-9C70-350A7112246D}" type="pres">
      <dgm:prSet presAssocID="{8F63D31F-83CD-4DB9-A0F4-0D259C5817DB}" presName="node" presStyleLbl="node1" presStyleIdx="13" presStyleCnt="48">
        <dgm:presLayoutVars>
          <dgm:bulletEnabled val="1"/>
        </dgm:presLayoutVars>
      </dgm:prSet>
      <dgm:spPr/>
    </dgm:pt>
    <dgm:pt modelId="{212C9A88-24C2-4EF4-87D7-A81CF4BE3FA0}" type="pres">
      <dgm:prSet presAssocID="{A4F909E9-C1CF-4770-B928-FEF6E41B5333}" presName="sibTrans" presStyleLbl="sibTrans2D1" presStyleIdx="13" presStyleCnt="48"/>
      <dgm:spPr/>
    </dgm:pt>
    <dgm:pt modelId="{6E753D97-6691-46AF-88CF-60F766A84A1F}" type="pres">
      <dgm:prSet presAssocID="{A4F909E9-C1CF-4770-B928-FEF6E41B5333}" presName="connectorText" presStyleLbl="sibTrans2D1" presStyleIdx="13" presStyleCnt="48"/>
      <dgm:spPr/>
    </dgm:pt>
    <dgm:pt modelId="{FA3F2989-2837-4DF6-B22E-22C68B74BA10}" type="pres">
      <dgm:prSet presAssocID="{F001FD18-B1D7-4F34-A7E1-10B3A14FEF0D}" presName="node" presStyleLbl="node1" presStyleIdx="14" presStyleCnt="48">
        <dgm:presLayoutVars>
          <dgm:bulletEnabled val="1"/>
        </dgm:presLayoutVars>
      </dgm:prSet>
      <dgm:spPr/>
    </dgm:pt>
    <dgm:pt modelId="{15716786-4673-40EB-986D-12C422D02B97}" type="pres">
      <dgm:prSet presAssocID="{59F6F98C-7F28-44B6-AA26-C56ABFEA206B}" presName="sibTrans" presStyleLbl="sibTrans2D1" presStyleIdx="14" presStyleCnt="48"/>
      <dgm:spPr/>
    </dgm:pt>
    <dgm:pt modelId="{3A6E871C-7643-432C-BA91-2EA3E7F745CE}" type="pres">
      <dgm:prSet presAssocID="{59F6F98C-7F28-44B6-AA26-C56ABFEA206B}" presName="connectorText" presStyleLbl="sibTrans2D1" presStyleIdx="14" presStyleCnt="48"/>
      <dgm:spPr/>
    </dgm:pt>
    <dgm:pt modelId="{E7F9412A-75FE-4263-8476-D8B02CF380F3}" type="pres">
      <dgm:prSet presAssocID="{5F8AB2A9-0DCE-42A5-8039-31C151CDBC91}" presName="node" presStyleLbl="node1" presStyleIdx="15" presStyleCnt="48">
        <dgm:presLayoutVars>
          <dgm:bulletEnabled val="1"/>
        </dgm:presLayoutVars>
      </dgm:prSet>
      <dgm:spPr/>
    </dgm:pt>
    <dgm:pt modelId="{C56F56FD-84C6-4D21-967A-719399DE2081}" type="pres">
      <dgm:prSet presAssocID="{64CB26BA-1509-422C-B1F7-93A921D3337E}" presName="sibTrans" presStyleLbl="sibTrans2D1" presStyleIdx="15" presStyleCnt="48"/>
      <dgm:spPr/>
    </dgm:pt>
    <dgm:pt modelId="{87FF38F8-EEE0-4803-AB19-2605759EE272}" type="pres">
      <dgm:prSet presAssocID="{64CB26BA-1509-422C-B1F7-93A921D3337E}" presName="connectorText" presStyleLbl="sibTrans2D1" presStyleIdx="15" presStyleCnt="48"/>
      <dgm:spPr/>
    </dgm:pt>
    <dgm:pt modelId="{430AD93E-9CDA-40BE-8BB8-B35AB1DDED73}" type="pres">
      <dgm:prSet presAssocID="{7D49664A-84DE-42F7-9866-9BFD9F3DDC7A}" presName="node" presStyleLbl="node1" presStyleIdx="16" presStyleCnt="48">
        <dgm:presLayoutVars>
          <dgm:bulletEnabled val="1"/>
        </dgm:presLayoutVars>
      </dgm:prSet>
      <dgm:spPr/>
    </dgm:pt>
    <dgm:pt modelId="{D3BDAC4B-F2DB-44A0-907D-A108463FB1C3}" type="pres">
      <dgm:prSet presAssocID="{BAC2B8D5-2C5B-4AE8-BBDD-D8E76DCD8C2E}" presName="sibTrans" presStyleLbl="sibTrans2D1" presStyleIdx="16" presStyleCnt="48"/>
      <dgm:spPr/>
    </dgm:pt>
    <dgm:pt modelId="{5B2F39AC-1722-4B2A-8F41-3B9574CC55A3}" type="pres">
      <dgm:prSet presAssocID="{BAC2B8D5-2C5B-4AE8-BBDD-D8E76DCD8C2E}" presName="connectorText" presStyleLbl="sibTrans2D1" presStyleIdx="16" presStyleCnt="48"/>
      <dgm:spPr/>
    </dgm:pt>
    <dgm:pt modelId="{EB66E90A-B112-40E2-B773-B1A59659C6EB}" type="pres">
      <dgm:prSet presAssocID="{39148D83-4879-4E9B-AE84-10D20CF147C3}" presName="node" presStyleLbl="node1" presStyleIdx="17" presStyleCnt="48">
        <dgm:presLayoutVars>
          <dgm:bulletEnabled val="1"/>
        </dgm:presLayoutVars>
      </dgm:prSet>
      <dgm:spPr/>
    </dgm:pt>
    <dgm:pt modelId="{CBD13A52-164D-4181-A713-C4AFB6DAEA44}" type="pres">
      <dgm:prSet presAssocID="{901D3EC9-C2CB-4B80-BFE1-3F4CF8FDB584}" presName="sibTrans" presStyleLbl="sibTrans2D1" presStyleIdx="17" presStyleCnt="48"/>
      <dgm:spPr/>
    </dgm:pt>
    <dgm:pt modelId="{2175C402-001B-40BA-8C7B-63F19533545A}" type="pres">
      <dgm:prSet presAssocID="{901D3EC9-C2CB-4B80-BFE1-3F4CF8FDB584}" presName="connectorText" presStyleLbl="sibTrans2D1" presStyleIdx="17" presStyleCnt="48"/>
      <dgm:spPr/>
    </dgm:pt>
    <dgm:pt modelId="{816E1FA3-2B38-45F9-AB8C-0EEB2788EE42}" type="pres">
      <dgm:prSet presAssocID="{AAACDA48-029D-447D-9AE8-BF1CB90887F8}" presName="node" presStyleLbl="node1" presStyleIdx="18" presStyleCnt="48">
        <dgm:presLayoutVars>
          <dgm:bulletEnabled val="1"/>
        </dgm:presLayoutVars>
      </dgm:prSet>
      <dgm:spPr/>
    </dgm:pt>
    <dgm:pt modelId="{3D5573F2-E421-4699-B499-E5F129AA7C1F}" type="pres">
      <dgm:prSet presAssocID="{35443D96-6A67-478A-A544-1C8155B5F62C}" presName="sibTrans" presStyleLbl="sibTrans2D1" presStyleIdx="18" presStyleCnt="48"/>
      <dgm:spPr/>
    </dgm:pt>
    <dgm:pt modelId="{561EA9DD-738C-4E13-ADB0-3CCC3950F092}" type="pres">
      <dgm:prSet presAssocID="{35443D96-6A67-478A-A544-1C8155B5F62C}" presName="connectorText" presStyleLbl="sibTrans2D1" presStyleIdx="18" presStyleCnt="48"/>
      <dgm:spPr/>
    </dgm:pt>
    <dgm:pt modelId="{1791F869-F782-403E-9EEE-8485296AB1DC}" type="pres">
      <dgm:prSet presAssocID="{C123F58B-2F00-4731-8318-EA8BAA60A69D}" presName="node" presStyleLbl="node1" presStyleIdx="19" presStyleCnt="48">
        <dgm:presLayoutVars>
          <dgm:bulletEnabled val="1"/>
        </dgm:presLayoutVars>
      </dgm:prSet>
      <dgm:spPr/>
    </dgm:pt>
    <dgm:pt modelId="{EDD308D6-556F-4E65-A02C-12C45C150755}" type="pres">
      <dgm:prSet presAssocID="{CA72D8A3-9D41-4F98-98F7-F56B1CBA674F}" presName="sibTrans" presStyleLbl="sibTrans2D1" presStyleIdx="19" presStyleCnt="48"/>
      <dgm:spPr/>
    </dgm:pt>
    <dgm:pt modelId="{0622AEEF-FEE1-41CF-A694-BB87DF404F74}" type="pres">
      <dgm:prSet presAssocID="{CA72D8A3-9D41-4F98-98F7-F56B1CBA674F}" presName="connectorText" presStyleLbl="sibTrans2D1" presStyleIdx="19" presStyleCnt="48"/>
      <dgm:spPr/>
    </dgm:pt>
    <dgm:pt modelId="{FB762D63-E97E-4D71-BE53-DE8DBC2C1724}" type="pres">
      <dgm:prSet presAssocID="{312A5487-8CD4-49FA-9CB2-6003233688EF}" presName="node" presStyleLbl="node1" presStyleIdx="20" presStyleCnt="48">
        <dgm:presLayoutVars>
          <dgm:bulletEnabled val="1"/>
        </dgm:presLayoutVars>
      </dgm:prSet>
      <dgm:spPr/>
    </dgm:pt>
    <dgm:pt modelId="{EC905E59-477F-4D62-B2EE-61B86BF0663B}" type="pres">
      <dgm:prSet presAssocID="{A241EA7C-0AE6-49DA-868A-F7E41DB8331E}" presName="sibTrans" presStyleLbl="sibTrans2D1" presStyleIdx="20" presStyleCnt="48"/>
      <dgm:spPr/>
    </dgm:pt>
    <dgm:pt modelId="{0C7C01B0-8BE9-4115-9C55-5F785CB9F95D}" type="pres">
      <dgm:prSet presAssocID="{A241EA7C-0AE6-49DA-868A-F7E41DB8331E}" presName="connectorText" presStyleLbl="sibTrans2D1" presStyleIdx="20" presStyleCnt="48"/>
      <dgm:spPr/>
    </dgm:pt>
    <dgm:pt modelId="{96947AF0-965B-4F9B-B692-11B522E20C19}" type="pres">
      <dgm:prSet presAssocID="{1597604F-E09E-4305-A881-A6C94B72922F}" presName="node" presStyleLbl="node1" presStyleIdx="21" presStyleCnt="48">
        <dgm:presLayoutVars>
          <dgm:bulletEnabled val="1"/>
        </dgm:presLayoutVars>
      </dgm:prSet>
      <dgm:spPr/>
    </dgm:pt>
    <dgm:pt modelId="{C5631367-2D87-4B2B-B2C5-CE6B323DF7FA}" type="pres">
      <dgm:prSet presAssocID="{0A68E33F-9E89-4D62-9E2C-1BD50C85F7CD}" presName="sibTrans" presStyleLbl="sibTrans2D1" presStyleIdx="21" presStyleCnt="48"/>
      <dgm:spPr/>
    </dgm:pt>
    <dgm:pt modelId="{5EB0D98E-0F20-43A6-80D5-B3B233B0809C}" type="pres">
      <dgm:prSet presAssocID="{0A68E33F-9E89-4D62-9E2C-1BD50C85F7CD}" presName="connectorText" presStyleLbl="sibTrans2D1" presStyleIdx="21" presStyleCnt="48"/>
      <dgm:spPr/>
    </dgm:pt>
    <dgm:pt modelId="{55735BFC-D4F1-4100-BCD7-BD7015A20F24}" type="pres">
      <dgm:prSet presAssocID="{2EBE9275-B468-4EB1-8E25-88D20111E7BA}" presName="node" presStyleLbl="node1" presStyleIdx="22" presStyleCnt="48" custRadScaleRad="97701" custRadScaleInc="96397">
        <dgm:presLayoutVars>
          <dgm:bulletEnabled val="1"/>
        </dgm:presLayoutVars>
      </dgm:prSet>
      <dgm:spPr/>
    </dgm:pt>
    <dgm:pt modelId="{DE861B79-D5E8-45CE-B3D7-7B4663C08343}" type="pres">
      <dgm:prSet presAssocID="{1DDDDFBA-4D76-49F6-8700-D108F438751F}" presName="sibTrans" presStyleLbl="sibTrans2D1" presStyleIdx="22" presStyleCnt="48"/>
      <dgm:spPr/>
    </dgm:pt>
    <dgm:pt modelId="{580499F6-BF8C-4CF2-8E19-422B1FEA8F54}" type="pres">
      <dgm:prSet presAssocID="{1DDDDFBA-4D76-49F6-8700-D108F438751F}" presName="connectorText" presStyleLbl="sibTrans2D1" presStyleIdx="22" presStyleCnt="48"/>
      <dgm:spPr/>
    </dgm:pt>
    <dgm:pt modelId="{B163F2E1-C224-4C1F-8BF1-B257F8DA90F1}" type="pres">
      <dgm:prSet presAssocID="{7526D0BF-45A5-478F-9A5B-EE961A48FCDF}" presName="node" presStyleLbl="node1" presStyleIdx="23" presStyleCnt="48">
        <dgm:presLayoutVars>
          <dgm:bulletEnabled val="1"/>
        </dgm:presLayoutVars>
      </dgm:prSet>
      <dgm:spPr/>
    </dgm:pt>
    <dgm:pt modelId="{28C21F8D-7890-436C-ABC3-A76D9C048DC6}" type="pres">
      <dgm:prSet presAssocID="{4DD6BCFF-384A-4E50-9E9B-FEA1467E91EE}" presName="sibTrans" presStyleLbl="sibTrans2D1" presStyleIdx="23" presStyleCnt="48"/>
      <dgm:spPr/>
    </dgm:pt>
    <dgm:pt modelId="{5D40974C-DFE4-484E-A2B9-E3E4D2DEBED9}" type="pres">
      <dgm:prSet presAssocID="{4DD6BCFF-384A-4E50-9E9B-FEA1467E91EE}" presName="connectorText" presStyleLbl="sibTrans2D1" presStyleIdx="23" presStyleCnt="48"/>
      <dgm:spPr/>
    </dgm:pt>
    <dgm:pt modelId="{B297DBDA-41C8-403B-A287-2DE0B2B2F734}" type="pres">
      <dgm:prSet presAssocID="{4391FAD7-E5E1-4ADD-BABB-49D666A6C4A7}" presName="node" presStyleLbl="node1" presStyleIdx="24" presStyleCnt="48">
        <dgm:presLayoutVars>
          <dgm:bulletEnabled val="1"/>
        </dgm:presLayoutVars>
      </dgm:prSet>
      <dgm:spPr/>
    </dgm:pt>
    <dgm:pt modelId="{6CB910F7-627A-416A-9AE0-0E9818681229}" type="pres">
      <dgm:prSet presAssocID="{B5C9AB9C-C866-47C2-B79F-DC6148AB2159}" presName="sibTrans" presStyleLbl="sibTrans2D1" presStyleIdx="24" presStyleCnt="48"/>
      <dgm:spPr/>
    </dgm:pt>
    <dgm:pt modelId="{DD733C23-EA87-4BF0-821E-87250C1EEDBA}" type="pres">
      <dgm:prSet presAssocID="{B5C9AB9C-C866-47C2-B79F-DC6148AB2159}" presName="connectorText" presStyleLbl="sibTrans2D1" presStyleIdx="24" presStyleCnt="48"/>
      <dgm:spPr/>
    </dgm:pt>
    <dgm:pt modelId="{C99B1DB8-B0AD-4FE5-84DC-CD9571D15F74}" type="pres">
      <dgm:prSet presAssocID="{DF292957-65C8-4776-85F8-AE26E3681959}" presName="node" presStyleLbl="node1" presStyleIdx="25" presStyleCnt="48">
        <dgm:presLayoutVars>
          <dgm:bulletEnabled val="1"/>
        </dgm:presLayoutVars>
      </dgm:prSet>
      <dgm:spPr/>
    </dgm:pt>
    <dgm:pt modelId="{2EBD388A-825F-4832-8A74-827A6C7E3368}" type="pres">
      <dgm:prSet presAssocID="{2B571596-2306-4648-89E7-BD54FEF25627}" presName="sibTrans" presStyleLbl="sibTrans2D1" presStyleIdx="25" presStyleCnt="48"/>
      <dgm:spPr/>
    </dgm:pt>
    <dgm:pt modelId="{2B64C12D-7C38-4E3C-BB67-21E0181FD51F}" type="pres">
      <dgm:prSet presAssocID="{2B571596-2306-4648-89E7-BD54FEF25627}" presName="connectorText" presStyleLbl="sibTrans2D1" presStyleIdx="25" presStyleCnt="48"/>
      <dgm:spPr/>
    </dgm:pt>
    <dgm:pt modelId="{54435782-E9E7-4F85-8EE9-B762378628C5}" type="pres">
      <dgm:prSet presAssocID="{BA244016-B941-46B9-B2A4-AA50A300C9B1}" presName="node" presStyleLbl="node1" presStyleIdx="26" presStyleCnt="48">
        <dgm:presLayoutVars>
          <dgm:bulletEnabled val="1"/>
        </dgm:presLayoutVars>
      </dgm:prSet>
      <dgm:spPr/>
    </dgm:pt>
    <dgm:pt modelId="{2EA5A0E0-D734-4B00-A1FA-65E8CB15031C}" type="pres">
      <dgm:prSet presAssocID="{12ED0D91-6CB8-4B92-ABBE-16130FA2E610}" presName="sibTrans" presStyleLbl="sibTrans2D1" presStyleIdx="26" presStyleCnt="48"/>
      <dgm:spPr/>
    </dgm:pt>
    <dgm:pt modelId="{3966764B-E5F3-4CFC-A881-5984C06723CB}" type="pres">
      <dgm:prSet presAssocID="{12ED0D91-6CB8-4B92-ABBE-16130FA2E610}" presName="connectorText" presStyleLbl="sibTrans2D1" presStyleIdx="26" presStyleCnt="48"/>
      <dgm:spPr/>
    </dgm:pt>
    <dgm:pt modelId="{CDE86F57-8E75-4885-99A7-4D78278841E9}" type="pres">
      <dgm:prSet presAssocID="{ED3E6817-CA99-4A92-9672-7767C60D3AFC}" presName="node" presStyleLbl="node1" presStyleIdx="27" presStyleCnt="48">
        <dgm:presLayoutVars>
          <dgm:bulletEnabled val="1"/>
        </dgm:presLayoutVars>
      </dgm:prSet>
      <dgm:spPr/>
    </dgm:pt>
    <dgm:pt modelId="{A0769171-C666-4FF2-B3B0-56A5612FFB02}" type="pres">
      <dgm:prSet presAssocID="{74E4A9B3-3139-47CD-AD62-A42D0EB3995C}" presName="sibTrans" presStyleLbl="sibTrans2D1" presStyleIdx="27" presStyleCnt="48"/>
      <dgm:spPr/>
    </dgm:pt>
    <dgm:pt modelId="{7B2C094D-5B84-400D-88A5-467C86404646}" type="pres">
      <dgm:prSet presAssocID="{74E4A9B3-3139-47CD-AD62-A42D0EB3995C}" presName="connectorText" presStyleLbl="sibTrans2D1" presStyleIdx="27" presStyleCnt="48"/>
      <dgm:spPr/>
    </dgm:pt>
    <dgm:pt modelId="{9DEC7CBC-8051-4551-94AA-2377EFF8A353}" type="pres">
      <dgm:prSet presAssocID="{A26368B7-1095-4A58-BFE6-7B8629CCDB76}" presName="node" presStyleLbl="node1" presStyleIdx="28" presStyleCnt="48">
        <dgm:presLayoutVars>
          <dgm:bulletEnabled val="1"/>
        </dgm:presLayoutVars>
      </dgm:prSet>
      <dgm:spPr/>
    </dgm:pt>
    <dgm:pt modelId="{83D03F91-A8FE-4A56-A9F0-21F8696B64A1}" type="pres">
      <dgm:prSet presAssocID="{69DBDE16-2128-423C-AB04-D3C2C0881A38}" presName="sibTrans" presStyleLbl="sibTrans2D1" presStyleIdx="28" presStyleCnt="48"/>
      <dgm:spPr/>
    </dgm:pt>
    <dgm:pt modelId="{A52815B2-9F64-4E57-9CA8-0D6C5ACB4DE9}" type="pres">
      <dgm:prSet presAssocID="{69DBDE16-2128-423C-AB04-D3C2C0881A38}" presName="connectorText" presStyleLbl="sibTrans2D1" presStyleIdx="28" presStyleCnt="48"/>
      <dgm:spPr/>
    </dgm:pt>
    <dgm:pt modelId="{D9F7CAE3-C01B-4758-A92D-BE4DEABF1CC9}" type="pres">
      <dgm:prSet presAssocID="{B2133BDF-4000-4B5B-AE40-987170B1B61F}" presName="node" presStyleLbl="node1" presStyleIdx="29" presStyleCnt="48">
        <dgm:presLayoutVars>
          <dgm:bulletEnabled val="1"/>
        </dgm:presLayoutVars>
      </dgm:prSet>
      <dgm:spPr/>
    </dgm:pt>
    <dgm:pt modelId="{6FDF4861-3D9E-4C44-8A76-CB261CA08A3D}" type="pres">
      <dgm:prSet presAssocID="{F8A8AFFD-E262-4C58-84FA-CA9933DA9A32}" presName="sibTrans" presStyleLbl="sibTrans2D1" presStyleIdx="29" presStyleCnt="48"/>
      <dgm:spPr/>
    </dgm:pt>
    <dgm:pt modelId="{852FF442-59AB-47FA-976D-352D933D04DA}" type="pres">
      <dgm:prSet presAssocID="{F8A8AFFD-E262-4C58-84FA-CA9933DA9A32}" presName="connectorText" presStyleLbl="sibTrans2D1" presStyleIdx="29" presStyleCnt="48"/>
      <dgm:spPr/>
    </dgm:pt>
    <dgm:pt modelId="{6EBA7549-78C0-447A-A63C-4A8563F87F58}" type="pres">
      <dgm:prSet presAssocID="{56EE6181-8957-4FE0-91F7-0E7767321D74}" presName="node" presStyleLbl="node1" presStyleIdx="30" presStyleCnt="48">
        <dgm:presLayoutVars>
          <dgm:bulletEnabled val="1"/>
        </dgm:presLayoutVars>
      </dgm:prSet>
      <dgm:spPr/>
    </dgm:pt>
    <dgm:pt modelId="{F7AC09C3-F9FA-4334-9744-58F7A351FD8B}" type="pres">
      <dgm:prSet presAssocID="{D7AD315B-0060-4B2C-BA42-07A72CF0DF62}" presName="sibTrans" presStyleLbl="sibTrans2D1" presStyleIdx="30" presStyleCnt="48"/>
      <dgm:spPr/>
    </dgm:pt>
    <dgm:pt modelId="{301FE2EF-9FED-451A-9979-7EA2CEC731F6}" type="pres">
      <dgm:prSet presAssocID="{D7AD315B-0060-4B2C-BA42-07A72CF0DF62}" presName="connectorText" presStyleLbl="sibTrans2D1" presStyleIdx="30" presStyleCnt="48"/>
      <dgm:spPr/>
    </dgm:pt>
    <dgm:pt modelId="{DB7E8DCC-E9E2-41AE-8FAC-BD770394B585}" type="pres">
      <dgm:prSet presAssocID="{F82F01E0-1BCF-432A-834D-D0718C225E79}" presName="node" presStyleLbl="node1" presStyleIdx="31" presStyleCnt="48">
        <dgm:presLayoutVars>
          <dgm:bulletEnabled val="1"/>
        </dgm:presLayoutVars>
      </dgm:prSet>
      <dgm:spPr/>
    </dgm:pt>
    <dgm:pt modelId="{FC934B90-2FD7-4C78-BC82-6495CAA54F71}" type="pres">
      <dgm:prSet presAssocID="{73E57CB0-43F1-4C49-8823-A48B6805997E}" presName="sibTrans" presStyleLbl="sibTrans2D1" presStyleIdx="31" presStyleCnt="48"/>
      <dgm:spPr/>
    </dgm:pt>
    <dgm:pt modelId="{F31A80A4-265E-4576-A76C-69F7407682D5}" type="pres">
      <dgm:prSet presAssocID="{73E57CB0-43F1-4C49-8823-A48B6805997E}" presName="connectorText" presStyleLbl="sibTrans2D1" presStyleIdx="31" presStyleCnt="48"/>
      <dgm:spPr/>
    </dgm:pt>
    <dgm:pt modelId="{7FBA136C-815F-4FB3-A797-A7F155D00FEA}" type="pres">
      <dgm:prSet presAssocID="{69B5AF83-9CA8-4331-BB93-A02B0A37E7C4}" presName="node" presStyleLbl="node1" presStyleIdx="32" presStyleCnt="48">
        <dgm:presLayoutVars>
          <dgm:bulletEnabled val="1"/>
        </dgm:presLayoutVars>
      </dgm:prSet>
      <dgm:spPr/>
    </dgm:pt>
    <dgm:pt modelId="{7A5C7786-EEB7-4840-8AB2-E617DD766E4C}" type="pres">
      <dgm:prSet presAssocID="{6E35783B-B4B9-4AF3-BB68-EC2DB3060BE5}" presName="sibTrans" presStyleLbl="sibTrans2D1" presStyleIdx="32" presStyleCnt="48"/>
      <dgm:spPr/>
    </dgm:pt>
    <dgm:pt modelId="{80DBCA40-2BA0-486C-9739-9EB1943722FB}" type="pres">
      <dgm:prSet presAssocID="{6E35783B-B4B9-4AF3-BB68-EC2DB3060BE5}" presName="connectorText" presStyleLbl="sibTrans2D1" presStyleIdx="32" presStyleCnt="48"/>
      <dgm:spPr/>
    </dgm:pt>
    <dgm:pt modelId="{2B3C09D0-6E4A-4698-ADBA-7CF55040E0C7}" type="pres">
      <dgm:prSet presAssocID="{5A0D382F-1AEE-4869-A6BD-89E7CCC2BA45}" presName="node" presStyleLbl="node1" presStyleIdx="33" presStyleCnt="48">
        <dgm:presLayoutVars>
          <dgm:bulletEnabled val="1"/>
        </dgm:presLayoutVars>
      </dgm:prSet>
      <dgm:spPr/>
    </dgm:pt>
    <dgm:pt modelId="{0B3E9032-3902-463F-B436-0798A35C9EC5}" type="pres">
      <dgm:prSet presAssocID="{86E08DD8-37F0-43EA-A4C6-F12B07A372C7}" presName="sibTrans" presStyleLbl="sibTrans2D1" presStyleIdx="33" presStyleCnt="48"/>
      <dgm:spPr/>
    </dgm:pt>
    <dgm:pt modelId="{41C60BCC-727D-4ED3-BAEB-DB60AA9900A9}" type="pres">
      <dgm:prSet presAssocID="{86E08DD8-37F0-43EA-A4C6-F12B07A372C7}" presName="connectorText" presStyleLbl="sibTrans2D1" presStyleIdx="33" presStyleCnt="48"/>
      <dgm:spPr/>
    </dgm:pt>
    <dgm:pt modelId="{C6CA034B-BB5D-4252-9DC3-E07C2CEC1942}" type="pres">
      <dgm:prSet presAssocID="{6E44D217-0802-4975-8DF8-F7C136B68DB7}" presName="node" presStyleLbl="node1" presStyleIdx="34" presStyleCnt="48">
        <dgm:presLayoutVars>
          <dgm:bulletEnabled val="1"/>
        </dgm:presLayoutVars>
      </dgm:prSet>
      <dgm:spPr/>
    </dgm:pt>
    <dgm:pt modelId="{2F327EB4-0D8B-437E-BB14-A326EA173FCC}" type="pres">
      <dgm:prSet presAssocID="{873D13AE-B310-4B50-82C5-564D626D2011}" presName="sibTrans" presStyleLbl="sibTrans2D1" presStyleIdx="34" presStyleCnt="48"/>
      <dgm:spPr/>
    </dgm:pt>
    <dgm:pt modelId="{8F52B59F-72EA-4EF4-A000-71393DE3DC97}" type="pres">
      <dgm:prSet presAssocID="{873D13AE-B310-4B50-82C5-564D626D2011}" presName="connectorText" presStyleLbl="sibTrans2D1" presStyleIdx="34" presStyleCnt="48"/>
      <dgm:spPr/>
    </dgm:pt>
    <dgm:pt modelId="{F6AE7F32-FC05-4DDA-BB7B-30B31779479C}" type="pres">
      <dgm:prSet presAssocID="{59D5850F-42D1-4509-9BFE-77DA75D32FAC}" presName="node" presStyleLbl="node1" presStyleIdx="35" presStyleCnt="48">
        <dgm:presLayoutVars>
          <dgm:bulletEnabled val="1"/>
        </dgm:presLayoutVars>
      </dgm:prSet>
      <dgm:spPr/>
    </dgm:pt>
    <dgm:pt modelId="{F42AD80F-3B21-49F3-AF59-01D5F6EE69F1}" type="pres">
      <dgm:prSet presAssocID="{2B529A43-2363-4B46-911E-9D0EF25B4F36}" presName="sibTrans" presStyleLbl="sibTrans2D1" presStyleIdx="35" presStyleCnt="48"/>
      <dgm:spPr/>
    </dgm:pt>
    <dgm:pt modelId="{DFB70AE1-87B4-46C7-811D-3E9A3D4D6EC9}" type="pres">
      <dgm:prSet presAssocID="{2B529A43-2363-4B46-911E-9D0EF25B4F36}" presName="connectorText" presStyleLbl="sibTrans2D1" presStyleIdx="35" presStyleCnt="48"/>
      <dgm:spPr/>
    </dgm:pt>
    <dgm:pt modelId="{E4F5DE49-5EAA-4300-BD85-3AA32446283C}" type="pres">
      <dgm:prSet presAssocID="{9F16DEB4-2D88-4237-BB26-EE193361411A}" presName="node" presStyleLbl="node1" presStyleIdx="36" presStyleCnt="48">
        <dgm:presLayoutVars>
          <dgm:bulletEnabled val="1"/>
        </dgm:presLayoutVars>
      </dgm:prSet>
      <dgm:spPr/>
    </dgm:pt>
    <dgm:pt modelId="{57712E5B-8311-41F2-83BF-40C44B82FD56}" type="pres">
      <dgm:prSet presAssocID="{C19C4BDD-2213-41DF-A53B-E2080BDC6AC6}" presName="sibTrans" presStyleLbl="sibTrans2D1" presStyleIdx="36" presStyleCnt="48"/>
      <dgm:spPr/>
    </dgm:pt>
    <dgm:pt modelId="{2DC22DE9-0245-4601-955D-E63A8C38947B}" type="pres">
      <dgm:prSet presAssocID="{C19C4BDD-2213-41DF-A53B-E2080BDC6AC6}" presName="connectorText" presStyleLbl="sibTrans2D1" presStyleIdx="36" presStyleCnt="48"/>
      <dgm:spPr/>
    </dgm:pt>
    <dgm:pt modelId="{53824D7C-69E9-40B6-AD94-E66D57E17024}" type="pres">
      <dgm:prSet presAssocID="{5788DBF4-34B6-4C26-980E-7062BBC88091}" presName="node" presStyleLbl="node1" presStyleIdx="37" presStyleCnt="48">
        <dgm:presLayoutVars>
          <dgm:bulletEnabled val="1"/>
        </dgm:presLayoutVars>
      </dgm:prSet>
      <dgm:spPr/>
    </dgm:pt>
    <dgm:pt modelId="{4DDD9E11-A1D1-4D9F-87CF-21775FA03FD4}" type="pres">
      <dgm:prSet presAssocID="{39815DA4-6D5A-4ECF-8C2C-C40A2BB0DBA6}" presName="sibTrans" presStyleLbl="sibTrans2D1" presStyleIdx="37" presStyleCnt="48"/>
      <dgm:spPr/>
    </dgm:pt>
    <dgm:pt modelId="{F7742949-FB63-485F-95AF-5E8D1E6F236A}" type="pres">
      <dgm:prSet presAssocID="{39815DA4-6D5A-4ECF-8C2C-C40A2BB0DBA6}" presName="connectorText" presStyleLbl="sibTrans2D1" presStyleIdx="37" presStyleCnt="48"/>
      <dgm:spPr/>
    </dgm:pt>
    <dgm:pt modelId="{22041FD6-89BD-4BF2-9B99-B97F36E2E1FB}" type="pres">
      <dgm:prSet presAssocID="{644B0026-BEE6-45AC-B72A-F8BFB9EE0E82}" presName="node" presStyleLbl="node1" presStyleIdx="38" presStyleCnt="48">
        <dgm:presLayoutVars>
          <dgm:bulletEnabled val="1"/>
        </dgm:presLayoutVars>
      </dgm:prSet>
      <dgm:spPr/>
    </dgm:pt>
    <dgm:pt modelId="{B8E405CF-5FB0-4931-A03D-9BF304E6CDDA}" type="pres">
      <dgm:prSet presAssocID="{91E5E8F0-39A5-4E73-A7C8-125C237D1170}" presName="sibTrans" presStyleLbl="sibTrans2D1" presStyleIdx="38" presStyleCnt="48"/>
      <dgm:spPr/>
    </dgm:pt>
    <dgm:pt modelId="{0C0A4302-AC90-49E1-80BE-523B58A2D864}" type="pres">
      <dgm:prSet presAssocID="{91E5E8F0-39A5-4E73-A7C8-125C237D1170}" presName="connectorText" presStyleLbl="sibTrans2D1" presStyleIdx="38" presStyleCnt="48"/>
      <dgm:spPr/>
    </dgm:pt>
    <dgm:pt modelId="{4346925A-37EB-4BB6-B0D1-0007EC3DF63B}" type="pres">
      <dgm:prSet presAssocID="{A40F6EAB-2B60-4CC1-9F49-D5903D3A616E}" presName="node" presStyleLbl="node1" presStyleIdx="39" presStyleCnt="48">
        <dgm:presLayoutVars>
          <dgm:bulletEnabled val="1"/>
        </dgm:presLayoutVars>
      </dgm:prSet>
      <dgm:spPr/>
    </dgm:pt>
    <dgm:pt modelId="{7A362786-920B-4FB9-A3D5-D0E741B76071}" type="pres">
      <dgm:prSet presAssocID="{3ACAB2F6-3910-4D69-8736-C9991D30DB30}" presName="sibTrans" presStyleLbl="sibTrans2D1" presStyleIdx="39" presStyleCnt="48"/>
      <dgm:spPr/>
    </dgm:pt>
    <dgm:pt modelId="{18FB9004-C9DF-4463-A990-CE6AADD19A9A}" type="pres">
      <dgm:prSet presAssocID="{3ACAB2F6-3910-4D69-8736-C9991D30DB30}" presName="connectorText" presStyleLbl="sibTrans2D1" presStyleIdx="39" presStyleCnt="48"/>
      <dgm:spPr/>
    </dgm:pt>
    <dgm:pt modelId="{ED0F08E4-7CF4-494F-A2E4-60B90674E9D5}" type="pres">
      <dgm:prSet presAssocID="{01209924-388A-4250-B08E-117FC77350F4}" presName="node" presStyleLbl="node1" presStyleIdx="40" presStyleCnt="48">
        <dgm:presLayoutVars>
          <dgm:bulletEnabled val="1"/>
        </dgm:presLayoutVars>
      </dgm:prSet>
      <dgm:spPr/>
    </dgm:pt>
    <dgm:pt modelId="{B8AF8AA6-EDE3-46F5-804F-BE18E9CF02E9}" type="pres">
      <dgm:prSet presAssocID="{07D44A3D-B9E7-4A59-8407-0DE9361B04F4}" presName="sibTrans" presStyleLbl="sibTrans2D1" presStyleIdx="40" presStyleCnt="48"/>
      <dgm:spPr/>
    </dgm:pt>
    <dgm:pt modelId="{2A9D1CAD-CEC7-447D-AE5A-72DA9768C11C}" type="pres">
      <dgm:prSet presAssocID="{07D44A3D-B9E7-4A59-8407-0DE9361B04F4}" presName="connectorText" presStyleLbl="sibTrans2D1" presStyleIdx="40" presStyleCnt="48"/>
      <dgm:spPr/>
    </dgm:pt>
    <dgm:pt modelId="{02E2D030-8BB9-48E2-859D-55F958A2D928}" type="pres">
      <dgm:prSet presAssocID="{1CEAA633-CB89-486A-901D-BE8AE895C821}" presName="node" presStyleLbl="node1" presStyleIdx="41" presStyleCnt="48">
        <dgm:presLayoutVars>
          <dgm:bulletEnabled val="1"/>
        </dgm:presLayoutVars>
      </dgm:prSet>
      <dgm:spPr/>
    </dgm:pt>
    <dgm:pt modelId="{8125F9B4-021E-44DC-9D64-8AE485A44537}" type="pres">
      <dgm:prSet presAssocID="{EC22FD24-55FA-470B-A11F-A2C02811CC71}" presName="sibTrans" presStyleLbl="sibTrans2D1" presStyleIdx="41" presStyleCnt="48"/>
      <dgm:spPr/>
    </dgm:pt>
    <dgm:pt modelId="{5B2B383F-D5E0-430F-AB46-55791D14B3FB}" type="pres">
      <dgm:prSet presAssocID="{EC22FD24-55FA-470B-A11F-A2C02811CC71}" presName="connectorText" presStyleLbl="sibTrans2D1" presStyleIdx="41" presStyleCnt="48"/>
      <dgm:spPr/>
    </dgm:pt>
    <dgm:pt modelId="{A5474CB5-D5DA-4087-B87E-610FB42AF529}" type="pres">
      <dgm:prSet presAssocID="{5700A27C-35E2-48E3-9FD1-4CAD5F3ABE6E}" presName="node" presStyleLbl="node1" presStyleIdx="42" presStyleCnt="48">
        <dgm:presLayoutVars>
          <dgm:bulletEnabled val="1"/>
        </dgm:presLayoutVars>
      </dgm:prSet>
      <dgm:spPr/>
    </dgm:pt>
    <dgm:pt modelId="{F5E12609-AEA0-4824-8F1E-49B7A8C9D43E}" type="pres">
      <dgm:prSet presAssocID="{F2853326-F96C-4388-AFDB-4A2C4E743824}" presName="sibTrans" presStyleLbl="sibTrans2D1" presStyleIdx="42" presStyleCnt="48"/>
      <dgm:spPr/>
    </dgm:pt>
    <dgm:pt modelId="{1990E259-2037-4D19-B00A-CD6B3D2AE2E1}" type="pres">
      <dgm:prSet presAssocID="{F2853326-F96C-4388-AFDB-4A2C4E743824}" presName="connectorText" presStyleLbl="sibTrans2D1" presStyleIdx="42" presStyleCnt="48"/>
      <dgm:spPr/>
    </dgm:pt>
    <dgm:pt modelId="{558F7E47-06ED-4041-B16C-6F13A19D4245}" type="pres">
      <dgm:prSet presAssocID="{E5184F2B-2C20-4D33-94A8-E6B381F2AA89}" presName="node" presStyleLbl="node1" presStyleIdx="43" presStyleCnt="48">
        <dgm:presLayoutVars>
          <dgm:bulletEnabled val="1"/>
        </dgm:presLayoutVars>
      </dgm:prSet>
      <dgm:spPr/>
    </dgm:pt>
    <dgm:pt modelId="{1AA99294-2501-42DA-ADDA-813C2A0D167F}" type="pres">
      <dgm:prSet presAssocID="{CA1064A9-8743-41E2-AE44-DEDB5E26EACD}" presName="sibTrans" presStyleLbl="sibTrans2D1" presStyleIdx="43" presStyleCnt="48"/>
      <dgm:spPr/>
    </dgm:pt>
    <dgm:pt modelId="{B311330D-F624-44F0-90C1-566E4D2E20E6}" type="pres">
      <dgm:prSet presAssocID="{CA1064A9-8743-41E2-AE44-DEDB5E26EACD}" presName="connectorText" presStyleLbl="sibTrans2D1" presStyleIdx="43" presStyleCnt="48"/>
      <dgm:spPr/>
    </dgm:pt>
    <dgm:pt modelId="{A854D6C3-A9F6-4889-B95E-C4590598BF15}" type="pres">
      <dgm:prSet presAssocID="{19319B2C-5BDC-4EB3-A674-97A1478B545E}" presName="node" presStyleLbl="node1" presStyleIdx="44" presStyleCnt="48">
        <dgm:presLayoutVars>
          <dgm:bulletEnabled val="1"/>
        </dgm:presLayoutVars>
      </dgm:prSet>
      <dgm:spPr/>
    </dgm:pt>
    <dgm:pt modelId="{9BC14663-185B-4A89-97AE-169B3D438678}" type="pres">
      <dgm:prSet presAssocID="{B2ADDBB6-F258-45A2-8853-0F7137E8E7A9}" presName="sibTrans" presStyleLbl="sibTrans2D1" presStyleIdx="44" presStyleCnt="48"/>
      <dgm:spPr/>
    </dgm:pt>
    <dgm:pt modelId="{5BF8D29C-B7EB-4E6D-8F09-412E3D4E06C9}" type="pres">
      <dgm:prSet presAssocID="{B2ADDBB6-F258-45A2-8853-0F7137E8E7A9}" presName="connectorText" presStyleLbl="sibTrans2D1" presStyleIdx="44" presStyleCnt="48"/>
      <dgm:spPr/>
    </dgm:pt>
    <dgm:pt modelId="{891FE5C2-884F-48D0-BE0D-753E9CA204D3}" type="pres">
      <dgm:prSet presAssocID="{32DCDF77-CF91-44D2-A631-ECBBA96CD7C1}" presName="node" presStyleLbl="node1" presStyleIdx="45" presStyleCnt="48">
        <dgm:presLayoutVars>
          <dgm:bulletEnabled val="1"/>
        </dgm:presLayoutVars>
      </dgm:prSet>
      <dgm:spPr/>
    </dgm:pt>
    <dgm:pt modelId="{BDE13CD6-B50F-44ED-BD83-729ED5971995}" type="pres">
      <dgm:prSet presAssocID="{A4C54538-F7D4-4311-A51D-4E2F34EA916C}" presName="sibTrans" presStyleLbl="sibTrans2D1" presStyleIdx="45" presStyleCnt="48"/>
      <dgm:spPr/>
    </dgm:pt>
    <dgm:pt modelId="{4EAD0336-A742-42BA-B616-A9F9B8CECAB9}" type="pres">
      <dgm:prSet presAssocID="{A4C54538-F7D4-4311-A51D-4E2F34EA916C}" presName="connectorText" presStyleLbl="sibTrans2D1" presStyleIdx="45" presStyleCnt="48"/>
      <dgm:spPr/>
    </dgm:pt>
    <dgm:pt modelId="{3B7728B1-9C76-43A6-8828-2FFE1A19CD4E}" type="pres">
      <dgm:prSet presAssocID="{5F2EF8CF-431B-45E9-8F94-2DA9BB4297A8}" presName="node" presStyleLbl="node1" presStyleIdx="46" presStyleCnt="48">
        <dgm:presLayoutVars>
          <dgm:bulletEnabled val="1"/>
        </dgm:presLayoutVars>
      </dgm:prSet>
      <dgm:spPr/>
    </dgm:pt>
    <dgm:pt modelId="{FEF793BD-9F36-4B0C-B2A1-243AAED13A52}" type="pres">
      <dgm:prSet presAssocID="{E7380703-8E28-4A7A-8627-0A55F51FBAA5}" presName="sibTrans" presStyleLbl="sibTrans2D1" presStyleIdx="46" presStyleCnt="48"/>
      <dgm:spPr/>
    </dgm:pt>
    <dgm:pt modelId="{B6E66B79-90CB-4030-B64C-AB9E1EA67583}" type="pres">
      <dgm:prSet presAssocID="{E7380703-8E28-4A7A-8627-0A55F51FBAA5}" presName="connectorText" presStyleLbl="sibTrans2D1" presStyleIdx="46" presStyleCnt="48"/>
      <dgm:spPr/>
    </dgm:pt>
    <dgm:pt modelId="{CD7E4AE9-DEBF-4EF6-9A2F-51DFDE6DC483}" type="pres">
      <dgm:prSet presAssocID="{B75DCA52-BF81-436A-AA73-2680B03C914A}" presName="node" presStyleLbl="node1" presStyleIdx="47" presStyleCnt="48">
        <dgm:presLayoutVars>
          <dgm:bulletEnabled val="1"/>
        </dgm:presLayoutVars>
      </dgm:prSet>
      <dgm:spPr/>
    </dgm:pt>
    <dgm:pt modelId="{CAB56CDA-741F-426D-8FE0-AE118C809475}" type="pres">
      <dgm:prSet presAssocID="{897CAD2D-F73B-470D-B77D-BCB32DA560D4}" presName="sibTrans" presStyleLbl="sibTrans2D1" presStyleIdx="47" presStyleCnt="48"/>
      <dgm:spPr/>
    </dgm:pt>
    <dgm:pt modelId="{2B62F0BB-CB73-4B2D-A47A-2C1910C71ADC}" type="pres">
      <dgm:prSet presAssocID="{897CAD2D-F73B-470D-B77D-BCB32DA560D4}" presName="connectorText" presStyleLbl="sibTrans2D1" presStyleIdx="47" presStyleCnt="48"/>
      <dgm:spPr/>
    </dgm:pt>
  </dgm:ptLst>
  <dgm:cxnLst>
    <dgm:cxn modelId="{B2981900-8C45-424F-8390-44820B2DBF6D}" type="presOf" srcId="{AAACDA48-029D-447D-9AE8-BF1CB90887F8}" destId="{816E1FA3-2B38-45F9-AB8C-0EEB2788EE42}" srcOrd="0" destOrd="0" presId="urn:microsoft.com/office/officeart/2005/8/layout/cycle2"/>
    <dgm:cxn modelId="{075D4505-FE95-4A86-8CB2-9900651222F8}" type="presOf" srcId="{897CAD2D-F73B-470D-B77D-BCB32DA560D4}" destId="{2B62F0BB-CB73-4B2D-A47A-2C1910C71ADC}" srcOrd="1" destOrd="0" presId="urn:microsoft.com/office/officeart/2005/8/layout/cycle2"/>
    <dgm:cxn modelId="{8A94A207-7D07-46AF-9123-32271AA2C2F0}" type="presOf" srcId="{1CEAA633-CB89-486A-901D-BE8AE895C821}" destId="{02E2D030-8BB9-48E2-859D-55F958A2D928}" srcOrd="0" destOrd="0" presId="urn:microsoft.com/office/officeart/2005/8/layout/cycle2"/>
    <dgm:cxn modelId="{83B74609-9E6B-4180-9B7F-1B274386725F}" type="presOf" srcId="{5D2C154A-692A-44E2-A041-B9F19C43FEF2}" destId="{5A44537F-E502-484A-B54C-161A75387D52}" srcOrd="0" destOrd="0" presId="urn:microsoft.com/office/officeart/2005/8/layout/cycle2"/>
    <dgm:cxn modelId="{8C9A070E-3DD2-4440-B74E-D47FB1907981}" type="presOf" srcId="{E5184F2B-2C20-4D33-94A8-E6B381F2AA89}" destId="{558F7E47-06ED-4041-B16C-6F13A19D4245}" srcOrd="0" destOrd="0" presId="urn:microsoft.com/office/officeart/2005/8/layout/cycle2"/>
    <dgm:cxn modelId="{0AD3E90E-4141-4EFF-8DD2-8FF3901666BE}" type="presOf" srcId="{644B0026-BEE6-45AC-B72A-F8BFB9EE0E82}" destId="{22041FD6-89BD-4BF2-9B99-B97F36E2E1FB}" srcOrd="0" destOrd="0" presId="urn:microsoft.com/office/officeart/2005/8/layout/cycle2"/>
    <dgm:cxn modelId="{E319CD11-DA9C-4216-8A1C-BFC767C69980}" srcId="{F782ACB2-4612-4553-92E3-6A48A4C26154}" destId="{5700A27C-35E2-48E3-9FD1-4CAD5F3ABE6E}" srcOrd="42" destOrd="0" parTransId="{7CEEA0C1-E05C-4187-B6CD-7F9A41B7F762}" sibTransId="{F2853326-F96C-4388-AFDB-4A2C4E743824}"/>
    <dgm:cxn modelId="{14118D15-1EE9-457D-A31F-78BF3370B9D2}" type="presOf" srcId="{86E08DD8-37F0-43EA-A4C6-F12B07A372C7}" destId="{0B3E9032-3902-463F-B436-0798A35C9EC5}" srcOrd="0" destOrd="0" presId="urn:microsoft.com/office/officeart/2005/8/layout/cycle2"/>
    <dgm:cxn modelId="{44C83F19-CA1E-47AA-864F-F1394DFB67D2}" type="presOf" srcId="{672359C6-6889-48DE-9B06-BCF13E50CF81}" destId="{9195B8AE-7F75-4B45-A773-A3DB3F151B7F}" srcOrd="1" destOrd="0" presId="urn:microsoft.com/office/officeart/2005/8/layout/cycle2"/>
    <dgm:cxn modelId="{0FF3BD1C-2906-497D-BB1D-BC839D201EE7}" type="presOf" srcId="{BAC2B8D5-2C5B-4AE8-BBDD-D8E76DCD8C2E}" destId="{D3BDAC4B-F2DB-44A0-907D-A108463FB1C3}" srcOrd="0" destOrd="0" presId="urn:microsoft.com/office/officeart/2005/8/layout/cycle2"/>
    <dgm:cxn modelId="{FA4B331D-E821-4BC7-84CC-523B6B28A5B8}" srcId="{F782ACB2-4612-4553-92E3-6A48A4C26154}" destId="{B75DCA52-BF81-436A-AA73-2680B03C914A}" srcOrd="47" destOrd="0" parTransId="{3FDC77C7-42D0-4118-88A1-C82C79A4EA03}" sibTransId="{897CAD2D-F73B-470D-B77D-BCB32DA560D4}"/>
    <dgm:cxn modelId="{AAAE4E1F-C8A7-4ED5-8CFF-AEA9AEED0517}" type="presOf" srcId="{12ED0D91-6CB8-4B92-ABBE-16130FA2E610}" destId="{3966764B-E5F3-4CFC-A881-5984C06723CB}" srcOrd="1" destOrd="0" presId="urn:microsoft.com/office/officeart/2005/8/layout/cycle2"/>
    <dgm:cxn modelId="{4DACA91F-E3C4-4FDF-A80F-884A22C53CDA}" type="presOf" srcId="{74E4A9B3-3139-47CD-AD62-A42D0EB3995C}" destId="{7B2C094D-5B84-400D-88A5-467C86404646}" srcOrd="1" destOrd="0" presId="urn:microsoft.com/office/officeart/2005/8/layout/cycle2"/>
    <dgm:cxn modelId="{39761720-1B6E-451C-81A6-07A00524BE34}" type="presOf" srcId="{9F16DEB4-2D88-4237-BB26-EE193361411A}" destId="{E4F5DE49-5EAA-4300-BD85-3AA32446283C}" srcOrd="0" destOrd="0" presId="urn:microsoft.com/office/officeart/2005/8/layout/cycle2"/>
    <dgm:cxn modelId="{4C9E1720-2EA1-430D-B80A-6FD0EFE97EC6}" type="presOf" srcId="{A241EA7C-0AE6-49DA-868A-F7E41DB8331E}" destId="{0C7C01B0-8BE9-4115-9C55-5F785CB9F95D}" srcOrd="1" destOrd="0" presId="urn:microsoft.com/office/officeart/2005/8/layout/cycle2"/>
    <dgm:cxn modelId="{6C70D320-35AF-4FA0-B371-27208EA751FF}" type="presOf" srcId="{5DE56BE3-5DC5-48D1-BB0A-6EB62A83E2E3}" destId="{7E28017C-69F1-4CCF-A6D7-885616A2628E}" srcOrd="0" destOrd="0" presId="urn:microsoft.com/office/officeart/2005/8/layout/cycle2"/>
    <dgm:cxn modelId="{122D8323-5B83-4B50-9884-B5C54B6A30AD}" type="presOf" srcId="{5700A27C-35E2-48E3-9FD1-4CAD5F3ABE6E}" destId="{A5474CB5-D5DA-4087-B87E-610FB42AF529}" srcOrd="0" destOrd="0" presId="urn:microsoft.com/office/officeart/2005/8/layout/cycle2"/>
    <dgm:cxn modelId="{BE8A0425-D7C9-42FF-B376-D1C7ED4177D1}" type="presOf" srcId="{91E5E8F0-39A5-4E73-A7C8-125C237D1170}" destId="{0C0A4302-AC90-49E1-80BE-523B58A2D864}" srcOrd="1" destOrd="0" presId="urn:microsoft.com/office/officeart/2005/8/layout/cycle2"/>
    <dgm:cxn modelId="{64D25225-7D7B-47A3-8597-E3D40B515F30}" srcId="{F782ACB2-4612-4553-92E3-6A48A4C26154}" destId="{7D49664A-84DE-42F7-9866-9BFD9F3DDC7A}" srcOrd="16" destOrd="0" parTransId="{9C7FF349-70A2-4DFC-91A5-86A739E0760D}" sibTransId="{BAC2B8D5-2C5B-4AE8-BBDD-D8E76DCD8C2E}"/>
    <dgm:cxn modelId="{EA820E26-5390-4E18-A03A-DC94A3E8EDA6}" type="presOf" srcId="{F82F01E0-1BCF-432A-834D-D0718C225E79}" destId="{DB7E8DCC-E9E2-41AE-8FAC-BD770394B585}" srcOrd="0" destOrd="0" presId="urn:microsoft.com/office/officeart/2005/8/layout/cycle2"/>
    <dgm:cxn modelId="{B33D3626-FC58-478E-B1B4-0F473B6DFE73}" type="presOf" srcId="{68C3C81B-18E8-41C4-BFC6-2C443E6EE655}" destId="{99F13AA2-4621-4753-B0A6-6FC776CD84C9}" srcOrd="0" destOrd="0" presId="urn:microsoft.com/office/officeart/2005/8/layout/cycle2"/>
    <dgm:cxn modelId="{03618927-C51E-4BD2-882D-8FA7CA2FC970}" type="presOf" srcId="{F782ACB2-4612-4553-92E3-6A48A4C26154}" destId="{579EF5EA-2842-4ADF-99C3-1421009C0FB3}" srcOrd="0" destOrd="0" presId="urn:microsoft.com/office/officeart/2005/8/layout/cycle2"/>
    <dgm:cxn modelId="{FE173A29-011D-4BC0-A135-618008B44D06}" type="presOf" srcId="{86E08DD8-37F0-43EA-A4C6-F12B07A372C7}" destId="{41C60BCC-727D-4ED3-BAEB-DB60AA9900A9}" srcOrd="1" destOrd="0" presId="urn:microsoft.com/office/officeart/2005/8/layout/cycle2"/>
    <dgm:cxn modelId="{F3F11D2B-B16E-47E0-876B-A599316C3141}" srcId="{F782ACB2-4612-4553-92E3-6A48A4C26154}" destId="{644B0026-BEE6-45AC-B72A-F8BFB9EE0E82}" srcOrd="38" destOrd="0" parTransId="{554FDC5B-6990-4DBE-AAA4-AA9861FDA372}" sibTransId="{91E5E8F0-39A5-4E73-A7C8-125C237D1170}"/>
    <dgm:cxn modelId="{EF67F12C-549C-4945-9650-11C3183DFF27}" srcId="{F782ACB2-4612-4553-92E3-6A48A4C26154}" destId="{59D5850F-42D1-4509-9BFE-77DA75D32FAC}" srcOrd="35" destOrd="0" parTransId="{998E6483-F6A6-41F0-BC38-EC9E12942727}" sibTransId="{2B529A43-2363-4B46-911E-9D0EF25B4F36}"/>
    <dgm:cxn modelId="{64BBAB2D-B58D-45B4-BE50-9B6EC89CE019}" type="presOf" srcId="{A40F6EAB-2B60-4CC1-9F49-D5903D3A616E}" destId="{4346925A-37EB-4BB6-B0D1-0007EC3DF63B}" srcOrd="0" destOrd="0" presId="urn:microsoft.com/office/officeart/2005/8/layout/cycle2"/>
    <dgm:cxn modelId="{C52A662E-299B-4F3A-AD7A-AE6F45961DA3}" type="presOf" srcId="{DF292957-65C8-4776-85F8-AE26E3681959}" destId="{C99B1DB8-B0AD-4FE5-84DC-CD9571D15F74}" srcOrd="0" destOrd="0" presId="urn:microsoft.com/office/officeart/2005/8/layout/cycle2"/>
    <dgm:cxn modelId="{69756B2F-C8D0-412B-ADAA-4A00A97C85D6}" type="presOf" srcId="{6E35783B-B4B9-4AF3-BB68-EC2DB3060BE5}" destId="{80DBCA40-2BA0-486C-9739-9EB1943722FB}" srcOrd="1" destOrd="0" presId="urn:microsoft.com/office/officeart/2005/8/layout/cycle2"/>
    <dgm:cxn modelId="{1B7D5A2F-4CAD-426E-BB30-B1FD9DD982F5}" type="presOf" srcId="{73E57CB0-43F1-4C49-8823-A48B6805997E}" destId="{F31A80A4-265E-4576-A76C-69F7407682D5}" srcOrd="1" destOrd="0" presId="urn:microsoft.com/office/officeart/2005/8/layout/cycle2"/>
    <dgm:cxn modelId="{09BAA62F-FAAF-4100-B16F-95F8284EAF55}" type="presOf" srcId="{9EC183D0-3CE1-4A18-882B-49A4F305FE23}" destId="{07EB8474-810E-4E8A-BE93-02F62BBDD45D}" srcOrd="0" destOrd="0" presId="urn:microsoft.com/office/officeart/2005/8/layout/cycle2"/>
    <dgm:cxn modelId="{6A6BDF31-FC71-409E-BEC1-36FDEA495432}" type="presOf" srcId="{B2ADDBB6-F258-45A2-8853-0F7137E8E7A9}" destId="{9BC14663-185B-4A89-97AE-169B3D438678}" srcOrd="0" destOrd="0" presId="urn:microsoft.com/office/officeart/2005/8/layout/cycle2"/>
    <dgm:cxn modelId="{C5C19332-9E7F-468C-BAEF-F60238ED1C92}" type="presOf" srcId="{F8A8AFFD-E262-4C58-84FA-CA9933DA9A32}" destId="{852FF442-59AB-47FA-976D-352D933D04DA}" srcOrd="1" destOrd="0" presId="urn:microsoft.com/office/officeart/2005/8/layout/cycle2"/>
    <dgm:cxn modelId="{FF6CF633-8439-49C9-83E5-5C804E151638}" type="presOf" srcId="{8AE02D32-89F4-4BA1-BFB8-062B90AF7C26}" destId="{1FA59E5A-50A4-47E4-96D2-6EF9AAAC1164}" srcOrd="1" destOrd="0" presId="urn:microsoft.com/office/officeart/2005/8/layout/cycle2"/>
    <dgm:cxn modelId="{866DB235-4957-43BE-A88F-279223D443BA}" type="presOf" srcId="{7526D0BF-45A5-478F-9A5B-EE961A48FCDF}" destId="{B163F2E1-C224-4C1F-8BF1-B257F8DA90F1}" srcOrd="0" destOrd="0" presId="urn:microsoft.com/office/officeart/2005/8/layout/cycle2"/>
    <dgm:cxn modelId="{C19E0737-9A06-4A44-96FA-ED688B022B75}" type="presOf" srcId="{35443D96-6A67-478A-A544-1C8155B5F62C}" destId="{3D5573F2-E421-4699-B499-E5F129AA7C1F}" srcOrd="0" destOrd="0" presId="urn:microsoft.com/office/officeart/2005/8/layout/cycle2"/>
    <dgm:cxn modelId="{3F953238-6773-4803-901F-A57B92BF1036}" type="presOf" srcId="{CA1064A9-8743-41E2-AE44-DEDB5E26EACD}" destId="{B311330D-F624-44F0-90C1-566E4D2E20E6}" srcOrd="1" destOrd="0" presId="urn:microsoft.com/office/officeart/2005/8/layout/cycle2"/>
    <dgm:cxn modelId="{206AD339-34E5-4848-91E4-86A8F5887441}" type="presOf" srcId="{C19C4BDD-2213-41DF-A53B-E2080BDC6AC6}" destId="{57712E5B-8311-41F2-83BF-40C44B82FD56}" srcOrd="0" destOrd="0" presId="urn:microsoft.com/office/officeart/2005/8/layout/cycle2"/>
    <dgm:cxn modelId="{AF44D93B-F418-4480-91F5-8F987EF6EFC9}" type="presOf" srcId="{5DE56BE3-5DC5-48D1-BB0A-6EB62A83E2E3}" destId="{DEE6E533-E546-47B9-9D29-1053972B7A59}" srcOrd="1" destOrd="0" presId="urn:microsoft.com/office/officeart/2005/8/layout/cycle2"/>
    <dgm:cxn modelId="{212C0F3D-6259-47F4-8189-A6E55DD0B5D3}" srcId="{F782ACB2-4612-4553-92E3-6A48A4C26154}" destId="{536B3E92-95AA-4297-BDB8-F29269D6299E}" srcOrd="3" destOrd="0" parTransId="{68DF5CBE-997D-4F4F-8466-9AD1DDE77085}" sibTransId="{8AE02D32-89F4-4BA1-BFB8-062B90AF7C26}"/>
    <dgm:cxn modelId="{16A28A3D-25E3-4E6A-A338-7D1408209783}" type="presOf" srcId="{E7380703-8E28-4A7A-8627-0A55F51FBAA5}" destId="{FEF793BD-9F36-4B0C-B2A1-243AAED13A52}" srcOrd="0" destOrd="0" presId="urn:microsoft.com/office/officeart/2005/8/layout/cycle2"/>
    <dgm:cxn modelId="{1EF3655B-356F-47D7-8F76-BA8A1117D09B}" type="presOf" srcId="{1DDDDFBA-4D76-49F6-8700-D108F438751F}" destId="{DE861B79-D5E8-45CE-B3D7-7B4663C08343}" srcOrd="0" destOrd="0" presId="urn:microsoft.com/office/officeart/2005/8/layout/cycle2"/>
    <dgm:cxn modelId="{194A095D-1ED9-46E2-9F88-F751E143C5C3}" type="presOf" srcId="{5F8AB2A9-0DCE-42A5-8039-31C151CDBC91}" destId="{E7F9412A-75FE-4263-8476-D8B02CF380F3}" srcOrd="0" destOrd="0" presId="urn:microsoft.com/office/officeart/2005/8/layout/cycle2"/>
    <dgm:cxn modelId="{DB81E75D-6339-4802-85DD-65254615E93B}" srcId="{F782ACB2-4612-4553-92E3-6A48A4C26154}" destId="{9F16DEB4-2D88-4237-BB26-EE193361411A}" srcOrd="36" destOrd="0" parTransId="{7982B65A-B6BA-45FB-920E-8CB144FB834B}" sibTransId="{C19C4BDD-2213-41DF-A53B-E2080BDC6AC6}"/>
    <dgm:cxn modelId="{C7CD665F-ECFF-4C4B-BBF8-355EC61A005A}" type="presOf" srcId="{5A0D382F-1AEE-4869-A6BD-89E7CCC2BA45}" destId="{2B3C09D0-6E4A-4698-ADBA-7CF55040E0C7}" srcOrd="0" destOrd="0" presId="urn:microsoft.com/office/officeart/2005/8/layout/cycle2"/>
    <dgm:cxn modelId="{E30EA960-2B3C-41C6-AD4E-1D7D1E3EF860}" type="presOf" srcId="{0A68E33F-9E89-4D62-9E2C-1BD50C85F7CD}" destId="{C5631367-2D87-4B2B-B2C5-CE6B323DF7FA}" srcOrd="0" destOrd="0" presId="urn:microsoft.com/office/officeart/2005/8/layout/cycle2"/>
    <dgm:cxn modelId="{08DFD441-4774-4D0E-8F97-07EC50B50EE3}" srcId="{F782ACB2-4612-4553-92E3-6A48A4C26154}" destId="{69B5AF83-9CA8-4331-BB93-A02B0A37E7C4}" srcOrd="32" destOrd="0" parTransId="{52A0F8EA-812A-497C-B88E-1BDAD1AB875F}" sibTransId="{6E35783B-B4B9-4AF3-BB68-EC2DB3060BE5}"/>
    <dgm:cxn modelId="{C67C5642-B2F0-41E7-99CE-C681303EC7CA}" type="presOf" srcId="{A241EA7C-0AE6-49DA-868A-F7E41DB8331E}" destId="{EC905E59-477F-4D62-B2EE-61B86BF0663B}" srcOrd="0" destOrd="0" presId="urn:microsoft.com/office/officeart/2005/8/layout/cycle2"/>
    <dgm:cxn modelId="{D27AA462-6698-4923-9421-47820B644488}" srcId="{F782ACB2-4612-4553-92E3-6A48A4C26154}" destId="{56EE6181-8957-4FE0-91F7-0E7767321D74}" srcOrd="30" destOrd="0" parTransId="{708EED9E-74DD-4C99-9872-E67687122915}" sibTransId="{D7AD315B-0060-4B2C-BA42-07A72CF0DF62}"/>
    <dgm:cxn modelId="{20506544-AACD-479E-8211-5DE31C475E95}" type="presOf" srcId="{A4F909E9-C1CF-4770-B928-FEF6E41B5333}" destId="{6E753D97-6691-46AF-88CF-60F766A84A1F}" srcOrd="1" destOrd="0" presId="urn:microsoft.com/office/officeart/2005/8/layout/cycle2"/>
    <dgm:cxn modelId="{53618E44-32BE-4B6B-A16B-425C7048DD4E}" type="presOf" srcId="{7D49664A-84DE-42F7-9866-9BFD9F3DDC7A}" destId="{430AD93E-9CDA-40BE-8BB8-B35AB1DDED73}" srcOrd="0" destOrd="0" presId="urn:microsoft.com/office/officeart/2005/8/layout/cycle2"/>
    <dgm:cxn modelId="{9ADC0165-9F81-4E1B-BCF9-F6EA5C631353}" srcId="{F782ACB2-4612-4553-92E3-6A48A4C26154}" destId="{5F8AB2A9-0DCE-42A5-8039-31C151CDBC91}" srcOrd="15" destOrd="0" parTransId="{AEE23759-AB27-4CCC-A9A6-CE4F64F73EE5}" sibTransId="{64CB26BA-1509-422C-B1F7-93A921D3337E}"/>
    <dgm:cxn modelId="{718E4D45-5295-481D-9047-D73ABF67DD08}" type="presOf" srcId="{BCD4B6D1-2E17-4359-A953-212A9B519E85}" destId="{18E08B15-C0D9-4DCD-9841-29CB326A1D96}" srcOrd="0" destOrd="0" presId="urn:microsoft.com/office/officeart/2005/8/layout/cycle2"/>
    <dgm:cxn modelId="{7B257B45-08F8-477D-999A-83A87F51AB36}" type="presOf" srcId="{3ACAB2F6-3910-4D69-8736-C9991D30DB30}" destId="{7A362786-920B-4FB9-A3D5-D0E741B76071}" srcOrd="0" destOrd="0" presId="urn:microsoft.com/office/officeart/2005/8/layout/cycle2"/>
    <dgm:cxn modelId="{7713B148-14ED-473A-AD7C-0817C71F1F75}" srcId="{F782ACB2-4612-4553-92E3-6A48A4C26154}" destId="{32DCDF77-CF91-44D2-A631-ECBBA96CD7C1}" srcOrd="45" destOrd="0" parTransId="{A91D9FEE-F377-4D6C-AB4B-31C0AA11D758}" sibTransId="{A4C54538-F7D4-4311-A51D-4E2F34EA916C}"/>
    <dgm:cxn modelId="{8B7F3749-F4E6-4473-82BE-3F7FAAEDF5A5}" srcId="{F782ACB2-4612-4553-92E3-6A48A4C26154}" destId="{5A0D382F-1AEE-4869-A6BD-89E7CCC2BA45}" srcOrd="33" destOrd="0" parTransId="{C61944CD-ABD5-46A1-BF21-1EDB1D2E311C}" sibTransId="{86E08DD8-37F0-43EA-A4C6-F12B07A372C7}"/>
    <dgm:cxn modelId="{4293C24A-295A-4A7D-B980-23E7CC3E2AF0}" type="presOf" srcId="{873D13AE-B310-4B50-82C5-564D626D2011}" destId="{8F52B59F-72EA-4EF4-A000-71393DE3DC97}" srcOrd="1" destOrd="0" presId="urn:microsoft.com/office/officeart/2005/8/layout/cycle2"/>
    <dgm:cxn modelId="{12D1F24A-BB95-4B06-AF6C-D3949D14D521}" type="presOf" srcId="{1A0C354F-E76C-464E-99A7-D2B04C140783}" destId="{BCCD1735-3374-4721-BEF9-11CCD9A2DD48}" srcOrd="0" destOrd="0" presId="urn:microsoft.com/office/officeart/2005/8/layout/cycle2"/>
    <dgm:cxn modelId="{93319D4B-E53D-4157-9B85-B4D43A5295FB}" type="presOf" srcId="{DA7FF8DD-13B0-4AAC-B0D2-E9BC2FABA4D6}" destId="{C46B9099-149F-4D79-B1D7-B378097F05F4}" srcOrd="1" destOrd="0" presId="urn:microsoft.com/office/officeart/2005/8/layout/cycle2"/>
    <dgm:cxn modelId="{ECDEF66B-4DF3-4577-9794-0F5C1452E329}" srcId="{F782ACB2-4612-4553-92E3-6A48A4C26154}" destId="{9EC183D0-3CE1-4A18-882B-49A4F305FE23}" srcOrd="10" destOrd="0" parTransId="{5529E8D0-F515-48AC-A324-5AF9603FF192}" sibTransId="{FC636A7A-CAD8-4393-9B2E-188CE112CD10}"/>
    <dgm:cxn modelId="{2F48FC6C-9E2F-4D34-97E0-7B62809CD310}" srcId="{F782ACB2-4612-4553-92E3-6A48A4C26154}" destId="{1CEAA633-CB89-486A-901D-BE8AE895C821}" srcOrd="41" destOrd="0" parTransId="{85E4AD6C-201F-448E-AB33-65566C56E879}" sibTransId="{EC22FD24-55FA-470B-A11F-A2C02811CC71}"/>
    <dgm:cxn modelId="{31B5BF4E-598B-4F49-AEEE-15A7B08F3DCD}" type="presOf" srcId="{672359C6-6889-48DE-9B06-BCF13E50CF81}" destId="{260B842C-BA56-4835-9181-EEB1DAD49F6C}" srcOrd="0" destOrd="0" presId="urn:microsoft.com/office/officeart/2005/8/layout/cycle2"/>
    <dgm:cxn modelId="{2FEED34E-21B1-4C26-BA7F-B36DEECEBC08}" type="presOf" srcId="{1DDDDFBA-4D76-49F6-8700-D108F438751F}" destId="{580499F6-BF8C-4CF2-8E19-422B1FEA8F54}" srcOrd="1" destOrd="0" presId="urn:microsoft.com/office/officeart/2005/8/layout/cycle2"/>
    <dgm:cxn modelId="{0116FD4E-B3CD-4D10-B6B1-FB0C240CE17A}" srcId="{F782ACB2-4612-4553-92E3-6A48A4C26154}" destId="{DF292957-65C8-4776-85F8-AE26E3681959}" srcOrd="25" destOrd="0" parTransId="{7849EA01-2032-47BB-AFF2-66E1E4C3A822}" sibTransId="{2B571596-2306-4648-89E7-BD54FEF25627}"/>
    <dgm:cxn modelId="{43F81770-F772-478D-8EE4-9EF473A2C5F2}" srcId="{F782ACB2-4612-4553-92E3-6A48A4C26154}" destId="{BA244016-B941-46B9-B2A4-AA50A300C9B1}" srcOrd="26" destOrd="0" parTransId="{17FA0F1C-F480-46FA-9FDA-CAF08D0B3F5A}" sibTransId="{12ED0D91-6CB8-4B92-ABBE-16130FA2E610}"/>
    <dgm:cxn modelId="{AD9C2D70-6AB8-479D-9A79-731CDEDFCC29}" srcId="{F782ACB2-4612-4553-92E3-6A48A4C26154}" destId="{B2133BDF-4000-4B5B-AE40-987170B1B61F}" srcOrd="29" destOrd="0" parTransId="{78DD5593-63E5-4526-ACC4-B672B2E0D1F1}" sibTransId="{F8A8AFFD-E262-4C58-84FA-CA9933DA9A32}"/>
    <dgm:cxn modelId="{94A5C051-147E-4CD8-BCE5-685666568979}" type="presOf" srcId="{2B529A43-2363-4B46-911E-9D0EF25B4F36}" destId="{F42AD80F-3B21-49F3-AF59-01D5F6EE69F1}" srcOrd="0" destOrd="0" presId="urn:microsoft.com/office/officeart/2005/8/layout/cycle2"/>
    <dgm:cxn modelId="{AF394972-6F66-4810-8561-90015676F149}" type="presOf" srcId="{07D44A3D-B9E7-4A59-8407-0DE9361B04F4}" destId="{B8AF8AA6-EDE3-46F5-804F-BE18E9CF02E9}" srcOrd="0" destOrd="0" presId="urn:microsoft.com/office/officeart/2005/8/layout/cycle2"/>
    <dgm:cxn modelId="{39A1F472-3E0B-438E-A508-FE898CEA4CB4}" srcId="{F782ACB2-4612-4553-92E3-6A48A4C26154}" destId="{5F2EF8CF-431B-45E9-8F94-2DA9BB4297A8}" srcOrd="46" destOrd="0" parTransId="{EF3B0539-08F0-4AEB-8B05-C7438EBEC90D}" sibTransId="{E7380703-8E28-4A7A-8627-0A55F51FBAA5}"/>
    <dgm:cxn modelId="{22C5EB74-48F5-4B0A-8A11-6E4C810D8C2F}" type="presOf" srcId="{C19C4BDD-2213-41DF-A53B-E2080BDC6AC6}" destId="{2DC22DE9-0245-4601-955D-E63A8C38947B}" srcOrd="1" destOrd="0" presId="urn:microsoft.com/office/officeart/2005/8/layout/cycle2"/>
    <dgm:cxn modelId="{E31D7575-D721-4C89-BAEA-4C637491B428}" type="presOf" srcId="{9A1F1B22-1A75-4833-B4FC-5FEA5518B765}" destId="{E2BDA289-9E7F-43D2-8E8A-C602380955F6}" srcOrd="0" destOrd="0" presId="urn:microsoft.com/office/officeart/2005/8/layout/cycle2"/>
    <dgm:cxn modelId="{66DE3C76-8621-4A1A-B317-1D5D6522C1A3}" type="presOf" srcId="{CA1064A9-8743-41E2-AE44-DEDB5E26EACD}" destId="{1AA99294-2501-42DA-ADDA-813C2A0D167F}" srcOrd="0" destOrd="0" presId="urn:microsoft.com/office/officeart/2005/8/layout/cycle2"/>
    <dgm:cxn modelId="{83B79576-55B0-4679-BBD0-F788C5AF20FA}" type="presOf" srcId="{29610E26-1393-448B-8FD6-78061450B16B}" destId="{4B6FF1D5-139C-4A9E-BE2A-C9C2976A9B90}" srcOrd="0" destOrd="0" presId="urn:microsoft.com/office/officeart/2005/8/layout/cycle2"/>
    <dgm:cxn modelId="{EBF0F276-347C-4207-9A17-D11421AF7ECD}" srcId="{F782ACB2-4612-4553-92E3-6A48A4C26154}" destId="{6E44D217-0802-4975-8DF8-F7C136B68DB7}" srcOrd="34" destOrd="0" parTransId="{CB27C74D-2568-4D83-8948-2A0E7A73E53C}" sibTransId="{873D13AE-B310-4B50-82C5-564D626D2011}"/>
    <dgm:cxn modelId="{CAAD8A57-D893-41FE-91C9-43889C853E70}" type="presOf" srcId="{EAE485E3-A2DC-422A-B964-163E72C7D527}" destId="{7D136A40-4E7A-4E9A-9C18-C15FEB3E9255}" srcOrd="0" destOrd="0" presId="urn:microsoft.com/office/officeart/2005/8/layout/cycle2"/>
    <dgm:cxn modelId="{0B12B877-86EC-4302-8F4D-B32DD6A1DD91}" type="presOf" srcId="{A4FDAD97-0EA5-45C9-8762-1408CDFC1A27}" destId="{7418C013-9F65-49B4-8AB4-02A8A7E8B2B1}" srcOrd="0" destOrd="0" presId="urn:microsoft.com/office/officeart/2005/8/layout/cycle2"/>
    <dgm:cxn modelId="{51F6A759-1E69-4533-ACC3-3971FC69070D}" type="presOf" srcId="{6E44D217-0802-4975-8DF8-F7C136B68DB7}" destId="{C6CA034B-BB5D-4252-9DC3-E07C2CEC1942}" srcOrd="0" destOrd="0" presId="urn:microsoft.com/office/officeart/2005/8/layout/cycle2"/>
    <dgm:cxn modelId="{B1BFD759-D655-4A95-ADE1-AB9C57DE9D94}" type="presOf" srcId="{69DBDE16-2128-423C-AB04-D3C2C0881A38}" destId="{83D03F91-A8FE-4A56-A9F0-21F8696B64A1}" srcOrd="0" destOrd="0" presId="urn:microsoft.com/office/officeart/2005/8/layout/cycle2"/>
    <dgm:cxn modelId="{15871B5A-B218-4C06-A570-567C38BC3FCF}" type="presOf" srcId="{F2853326-F96C-4388-AFDB-4A2C4E743824}" destId="{F5E12609-AEA0-4824-8F1E-49B7A8C9D43E}" srcOrd="0" destOrd="0" presId="urn:microsoft.com/office/officeart/2005/8/layout/cycle2"/>
    <dgm:cxn modelId="{98D6137B-F956-4E52-A8C1-186990FEC835}" type="presOf" srcId="{4DD6BCFF-384A-4E50-9E9B-FEA1467E91EE}" destId="{28C21F8D-7890-436C-ABC3-A76D9C048DC6}" srcOrd="0" destOrd="0" presId="urn:microsoft.com/office/officeart/2005/8/layout/cycle2"/>
    <dgm:cxn modelId="{54D01A7C-A976-4079-8F72-6B358BE1838D}" type="presOf" srcId="{536B3E92-95AA-4297-BDB8-F29269D6299E}" destId="{B0608ED5-E7DC-4C39-8859-B8C85F521F9C}" srcOrd="0" destOrd="0" presId="urn:microsoft.com/office/officeart/2005/8/layout/cycle2"/>
    <dgm:cxn modelId="{F7F8447F-1DFD-454C-8D79-23C1FFA1A74C}" type="presOf" srcId="{2B571596-2306-4648-89E7-BD54FEF25627}" destId="{2EBD388A-825F-4832-8A74-827A6C7E3368}" srcOrd="0" destOrd="0" presId="urn:microsoft.com/office/officeart/2005/8/layout/cycle2"/>
    <dgm:cxn modelId="{14F13E80-1149-4A0F-A4B5-58EAF15ECA23}" srcId="{F782ACB2-4612-4553-92E3-6A48A4C26154}" destId="{39148D83-4879-4E9B-AE84-10D20CF147C3}" srcOrd="17" destOrd="0" parTransId="{0648DC5F-1B7B-4F70-B147-70F19C532AA1}" sibTransId="{901D3EC9-C2CB-4B80-BFE1-3F4CF8FDB584}"/>
    <dgm:cxn modelId="{33634B83-5D42-4E23-A534-1FD77063C5A8}" srcId="{F782ACB2-4612-4553-92E3-6A48A4C26154}" destId="{312A5487-8CD4-49FA-9CB2-6003233688EF}" srcOrd="20" destOrd="0" parTransId="{6F986C7B-EB5E-4FA9-9F02-54203E6A38B2}" sibTransId="{A241EA7C-0AE6-49DA-868A-F7E41DB8331E}"/>
    <dgm:cxn modelId="{5F759883-6CAF-4793-892D-90FF307B7F39}" srcId="{F782ACB2-4612-4553-92E3-6A48A4C26154}" destId="{F001FD18-B1D7-4F34-A7E1-10B3A14FEF0D}" srcOrd="14" destOrd="0" parTransId="{47531BBA-A066-410C-90C4-75A7B3CF6C37}" sibTransId="{59F6F98C-7F28-44B6-AA26-C56ABFEA206B}"/>
    <dgm:cxn modelId="{03727586-C177-4F9F-A8F5-7DEE69ED0297}" srcId="{F782ACB2-4612-4553-92E3-6A48A4C26154}" destId="{05F9165C-A234-4634-B1A7-DCB7BA68D40C}" srcOrd="12" destOrd="0" parTransId="{26966DA9-DC8C-4538-894C-0F8A7AD6A4D2}" sibTransId="{68C3C81B-18E8-41C4-BFC6-2C443E6EE655}"/>
    <dgm:cxn modelId="{0F7DED87-7495-4C3E-BDDD-41BAB6CC708B}" type="presOf" srcId="{64CB26BA-1509-422C-B1F7-93A921D3337E}" destId="{87FF38F8-EEE0-4803-AB19-2605759EE272}" srcOrd="1" destOrd="0" presId="urn:microsoft.com/office/officeart/2005/8/layout/cycle2"/>
    <dgm:cxn modelId="{FC2F5088-783F-4942-B929-3E68E5040D4E}" type="presOf" srcId="{F2853326-F96C-4388-AFDB-4A2C4E743824}" destId="{1990E259-2037-4D19-B00A-CD6B3D2AE2E1}" srcOrd="1" destOrd="0" presId="urn:microsoft.com/office/officeart/2005/8/layout/cycle2"/>
    <dgm:cxn modelId="{9B166E89-5243-4955-B5FD-AF6227B5F406}" type="presOf" srcId="{39815DA4-6D5A-4ECF-8C2C-C40A2BB0DBA6}" destId="{F7742949-FB63-485F-95AF-5E8D1E6F236A}" srcOrd="1" destOrd="0" presId="urn:microsoft.com/office/officeart/2005/8/layout/cycle2"/>
    <dgm:cxn modelId="{51519F89-1C64-4068-82A6-B3F396761372}" type="presOf" srcId="{2EBE9275-B468-4EB1-8E25-88D20111E7BA}" destId="{55735BFC-D4F1-4100-BCD7-BD7015A20F24}" srcOrd="0" destOrd="0" presId="urn:microsoft.com/office/officeart/2005/8/layout/cycle2"/>
    <dgm:cxn modelId="{A80B1A8D-D5AF-43FD-96B3-C6248340A4A9}" type="presOf" srcId="{B75DCA52-BF81-436A-AA73-2680B03C914A}" destId="{CD7E4AE9-DEBF-4EF6-9A2F-51DFDE6DC483}" srcOrd="0" destOrd="0" presId="urn:microsoft.com/office/officeart/2005/8/layout/cycle2"/>
    <dgm:cxn modelId="{87AB6F8E-5142-44C4-8189-FCCB46725A6E}" type="presOf" srcId="{12ED0D91-6CB8-4B92-ABBE-16130FA2E610}" destId="{2EA5A0E0-D734-4B00-A1FA-65E8CB15031C}" srcOrd="0" destOrd="0" presId="urn:microsoft.com/office/officeart/2005/8/layout/cycle2"/>
    <dgm:cxn modelId="{81A1528F-DA2B-44A0-ADB9-6A8B61FE00AA}" type="presOf" srcId="{C123F58B-2F00-4731-8318-EA8BAA60A69D}" destId="{1791F869-F782-403E-9EEE-8485296AB1DC}" srcOrd="0" destOrd="0" presId="urn:microsoft.com/office/officeart/2005/8/layout/cycle2"/>
    <dgm:cxn modelId="{54FED98F-AB5E-4BEF-A86E-239C32A65418}" srcId="{F782ACB2-4612-4553-92E3-6A48A4C26154}" destId="{29610E26-1393-448B-8FD6-78061450B16B}" srcOrd="5" destOrd="0" parTransId="{5D194221-4572-481E-A145-411B7D2E5848}" sibTransId="{4E475F1B-56A2-420F-8D83-9A7AC5B9161D}"/>
    <dgm:cxn modelId="{3F904190-EC7A-468F-8079-9E0D0309FE61}" srcId="{F782ACB2-4612-4553-92E3-6A48A4C26154}" destId="{F82F01E0-1BCF-432A-834D-D0718C225E79}" srcOrd="31" destOrd="0" parTransId="{AA715B28-8262-4AEC-9B11-A1F3E142AEE3}" sibTransId="{73E57CB0-43F1-4C49-8823-A48B6805997E}"/>
    <dgm:cxn modelId="{226DF690-5631-4CD7-8119-135DE9FF9E0A}" type="presOf" srcId="{25DF600C-192F-49B2-930A-B89C27D1471E}" destId="{C8C1E075-9C61-4E77-BBAB-A2307E2F9662}" srcOrd="1" destOrd="0" presId="urn:microsoft.com/office/officeart/2005/8/layout/cycle2"/>
    <dgm:cxn modelId="{954E6091-7120-4A41-9A8D-06B0A6C4CC6D}" type="presOf" srcId="{05F9165C-A234-4634-B1A7-DCB7BA68D40C}" destId="{8B74F080-8313-4728-B1E9-D87A06E9E800}" srcOrd="0" destOrd="0" presId="urn:microsoft.com/office/officeart/2005/8/layout/cycle2"/>
    <dgm:cxn modelId="{076A3093-B923-4816-9A8F-AAD227DFEB2A}" type="presOf" srcId="{1597604F-E09E-4305-A881-A6C94B72922F}" destId="{96947AF0-965B-4F9B-B692-11B522E20C19}" srcOrd="0" destOrd="0" presId="urn:microsoft.com/office/officeart/2005/8/layout/cycle2"/>
    <dgm:cxn modelId="{E27E5E94-A179-41E9-A655-99F050B2BAD6}" type="presOf" srcId="{D7AD315B-0060-4B2C-BA42-07A72CF0DF62}" destId="{F7AC09C3-F9FA-4334-9744-58F7A351FD8B}" srcOrd="0" destOrd="0" presId="urn:microsoft.com/office/officeart/2005/8/layout/cycle2"/>
    <dgm:cxn modelId="{452F6E94-CE3B-44A8-A3C0-B2F11FE80887}" type="presOf" srcId="{69DBDE16-2128-423C-AB04-D3C2C0881A38}" destId="{A52815B2-9F64-4E57-9CA8-0D6C5ACB4DE9}" srcOrd="1" destOrd="0" presId="urn:microsoft.com/office/officeart/2005/8/layout/cycle2"/>
    <dgm:cxn modelId="{9E69D395-0988-4AE2-B85E-1B874A0134F5}" type="presOf" srcId="{19319B2C-5BDC-4EB3-A674-97A1478B545E}" destId="{A854D6C3-A9F6-4889-B95E-C4590598BF15}" srcOrd="0" destOrd="0" presId="urn:microsoft.com/office/officeart/2005/8/layout/cycle2"/>
    <dgm:cxn modelId="{A94E1E98-18A1-4716-B6FB-67F099EFBBB4}" srcId="{F782ACB2-4612-4553-92E3-6A48A4C26154}" destId="{5788DBF4-34B6-4C26-980E-7062BBC88091}" srcOrd="37" destOrd="0" parTransId="{E89C8546-8D00-4BCE-BF01-083E1F9A4BBE}" sibTransId="{39815DA4-6D5A-4ECF-8C2C-C40A2BB0DBA6}"/>
    <dgm:cxn modelId="{60B70B9A-6477-43BE-A9DA-CA90CCC69C65}" type="presOf" srcId="{1BD29E34-8916-45A9-80A6-58C4AB44DFF5}" destId="{C8C314CB-BC52-4B5D-9A9E-2549904458B0}" srcOrd="0" destOrd="0" presId="urn:microsoft.com/office/officeart/2005/8/layout/cycle2"/>
    <dgm:cxn modelId="{C8E7859E-634D-4AFC-A2BC-2234BFF8B294}" type="presOf" srcId="{59F5D80D-D394-4DA8-B1EE-BFD2C35E8698}" destId="{5955EC28-6A5B-4854-97FD-56BF004F7A93}" srcOrd="0" destOrd="0" presId="urn:microsoft.com/office/officeart/2005/8/layout/cycle2"/>
    <dgm:cxn modelId="{EF14C69E-4038-49F0-A1F9-7CF689B5666C}" type="presOf" srcId="{91E5E8F0-39A5-4E73-A7C8-125C237D1170}" destId="{B8E405CF-5FB0-4931-A03D-9BF304E6CDDA}" srcOrd="0" destOrd="0" presId="urn:microsoft.com/office/officeart/2005/8/layout/cycle2"/>
    <dgm:cxn modelId="{37EE5BA0-D4BA-40A5-B6C1-A692F6C947B6}" type="presOf" srcId="{0A68E33F-9E89-4D62-9E2C-1BD50C85F7CD}" destId="{5EB0D98E-0F20-43A6-80D5-B3B233B0809C}" srcOrd="1" destOrd="0" presId="urn:microsoft.com/office/officeart/2005/8/layout/cycle2"/>
    <dgm:cxn modelId="{E02076A0-CD1F-4E44-A00F-84F3A65E9180}" type="presOf" srcId="{73E57CB0-43F1-4C49-8823-A48B6805997E}" destId="{FC934B90-2FD7-4C78-BC82-6495CAA54F71}" srcOrd="0" destOrd="0" presId="urn:microsoft.com/office/officeart/2005/8/layout/cycle2"/>
    <dgm:cxn modelId="{6923B5A0-FD70-46F1-BAF9-069341A97D80}" type="presOf" srcId="{74E4A9B3-3139-47CD-AD62-A42D0EB3995C}" destId="{A0769171-C666-4FF2-B3B0-56A5612FFB02}" srcOrd="0" destOrd="0" presId="urn:microsoft.com/office/officeart/2005/8/layout/cycle2"/>
    <dgm:cxn modelId="{EF6F19A1-2326-41F9-BCB3-7AE83CC07650}" type="presOf" srcId="{6E35783B-B4B9-4AF3-BB68-EC2DB3060BE5}" destId="{7A5C7786-EEB7-4840-8AB2-E617DD766E4C}" srcOrd="0" destOrd="0" presId="urn:microsoft.com/office/officeart/2005/8/layout/cycle2"/>
    <dgm:cxn modelId="{1B3F2CA2-7825-4CFD-9A64-DB308FB32A27}" srcId="{F782ACB2-4612-4553-92E3-6A48A4C26154}" destId="{1BD29E34-8916-45A9-80A6-58C4AB44DFF5}" srcOrd="7" destOrd="0" parTransId="{6A5BBF7B-F8A7-4654-83BB-1778F868C663}" sibTransId="{25DF600C-192F-49B2-930A-B89C27D1471E}"/>
    <dgm:cxn modelId="{79A5F3A2-8CA3-4D24-AC46-666013183383}" srcId="{F782ACB2-4612-4553-92E3-6A48A4C26154}" destId="{01209924-388A-4250-B08E-117FC77350F4}" srcOrd="40" destOrd="0" parTransId="{E62947DF-C385-4541-A312-E52B21ED4FCA}" sibTransId="{07D44A3D-B9E7-4A59-8407-0DE9361B04F4}"/>
    <dgm:cxn modelId="{F9246AA4-89DE-4505-8C6D-C0CFB0CF9EC5}" srcId="{F782ACB2-4612-4553-92E3-6A48A4C26154}" destId="{A40F6EAB-2B60-4CC1-9F49-D5903D3A616E}" srcOrd="39" destOrd="0" parTransId="{F4D7EDD7-9115-44DB-8D8A-E38036FA3738}" sibTransId="{3ACAB2F6-3910-4D69-8736-C9991D30DB30}"/>
    <dgm:cxn modelId="{5AE530A5-CD50-461B-AA10-6F5896D05087}" type="presOf" srcId="{F8A8AFFD-E262-4C58-84FA-CA9933DA9A32}" destId="{6FDF4861-3D9E-4C44-8A76-CB261CA08A3D}" srcOrd="0" destOrd="0" presId="urn:microsoft.com/office/officeart/2005/8/layout/cycle2"/>
    <dgm:cxn modelId="{CFFEE3AB-7EDA-4FAF-B780-44BE5979175E}" type="presOf" srcId="{4E475F1B-56A2-420F-8D83-9A7AC5B9161D}" destId="{0F935747-2475-4B54-A4BD-D00DA4235B83}" srcOrd="1" destOrd="0" presId="urn:microsoft.com/office/officeart/2005/8/layout/cycle2"/>
    <dgm:cxn modelId="{6349E4AE-BB45-4BBB-BB2B-ED27FB6FBB3A}" type="presOf" srcId="{DA7FF8DD-13B0-4AAC-B0D2-E9BC2FABA4D6}" destId="{A6A09441-8928-4DD4-965E-ACD6B5489F63}" srcOrd="0" destOrd="0" presId="urn:microsoft.com/office/officeart/2005/8/layout/cycle2"/>
    <dgm:cxn modelId="{27ABE5AE-A4FF-498D-8EEA-EA55435AC10A}" type="presOf" srcId="{9767C2C5-7A9B-4BF9-AEDC-08BB61E68CEC}" destId="{3B48658E-4174-41EC-ADC5-04F09B98E8AE}" srcOrd="0" destOrd="0" presId="urn:microsoft.com/office/officeart/2005/8/layout/cycle2"/>
    <dgm:cxn modelId="{33836BAF-8815-468A-9D3E-0ABF734FD1D3}" srcId="{F782ACB2-4612-4553-92E3-6A48A4C26154}" destId="{4391FAD7-E5E1-4ADD-BABB-49D666A6C4A7}" srcOrd="24" destOrd="0" parTransId="{F1E7FB59-9301-4001-B4A0-65FF76242832}" sibTransId="{B5C9AB9C-C866-47C2-B79F-DC6148AB2159}"/>
    <dgm:cxn modelId="{BE9314B0-2D93-4BAE-90C0-5B23814639B6}" srcId="{F782ACB2-4612-4553-92E3-6A48A4C26154}" destId="{1597604F-E09E-4305-A881-A6C94B72922F}" srcOrd="21" destOrd="0" parTransId="{1C93F3EA-CA5B-4D9C-9828-8A8F702AE266}" sibTransId="{0A68E33F-9E89-4D62-9E2C-1BD50C85F7CD}"/>
    <dgm:cxn modelId="{977B82B0-DE11-44E9-AA5F-EE25AE98B00C}" type="presOf" srcId="{CA72D8A3-9D41-4F98-98F7-F56B1CBA674F}" destId="{0622AEEF-FEE1-41CF-A694-BB87DF404F74}" srcOrd="1" destOrd="0" presId="urn:microsoft.com/office/officeart/2005/8/layout/cycle2"/>
    <dgm:cxn modelId="{BD0FE9B0-83CE-410C-9A17-1BEA097FB2F6}" type="presOf" srcId="{59F6F98C-7F28-44B6-AA26-C56ABFEA206B}" destId="{15716786-4673-40EB-986D-12C422D02B97}" srcOrd="0" destOrd="0" presId="urn:microsoft.com/office/officeart/2005/8/layout/cycle2"/>
    <dgm:cxn modelId="{B5F824B1-788B-4D75-9D3E-1A6E41251DEA}" type="presOf" srcId="{9E68FA1B-32E4-4D3A-BDA9-F245DF7037EF}" destId="{9DB23D75-0980-4D96-93A1-727F2883C95B}" srcOrd="1" destOrd="0" presId="urn:microsoft.com/office/officeart/2005/8/layout/cycle2"/>
    <dgm:cxn modelId="{22ACC8B3-57AC-4DCF-9BA5-ACB759167CD3}" type="presOf" srcId="{B2133BDF-4000-4B5B-AE40-987170B1B61F}" destId="{D9F7CAE3-C01B-4758-A92D-BE4DEABF1CC9}" srcOrd="0" destOrd="0" presId="urn:microsoft.com/office/officeart/2005/8/layout/cycle2"/>
    <dgm:cxn modelId="{00DAB0B4-AFDF-4938-AA47-A683D1F064DB}" type="presOf" srcId="{1A0C354F-E76C-464E-99A7-D2B04C140783}" destId="{5207087E-FC7B-4DE7-941A-D0D7D77D43CA}" srcOrd="1" destOrd="0" presId="urn:microsoft.com/office/officeart/2005/8/layout/cycle2"/>
    <dgm:cxn modelId="{CC8F6BB5-E191-48E7-A4C1-3E8101813E85}" srcId="{F782ACB2-4612-4553-92E3-6A48A4C26154}" destId="{7526D0BF-45A5-478F-9A5B-EE961A48FCDF}" srcOrd="23" destOrd="0" parTransId="{996DAE7B-6D7A-4B21-93D8-B18F6F145BC6}" sibTransId="{4DD6BCFF-384A-4E50-9E9B-FEA1467E91EE}"/>
    <dgm:cxn modelId="{E277C0B5-99C7-41A2-AD69-E0E0B32AB399}" type="presOf" srcId="{4DD6BCFF-384A-4E50-9E9B-FEA1467E91EE}" destId="{5D40974C-DFE4-484E-A2B9-E3E4D2DEBED9}" srcOrd="1" destOrd="0" presId="urn:microsoft.com/office/officeart/2005/8/layout/cycle2"/>
    <dgm:cxn modelId="{79D0C8B5-7F77-4990-BC7D-E4DF8A30F093}" srcId="{F782ACB2-4612-4553-92E3-6A48A4C26154}" destId="{C123F58B-2F00-4731-8318-EA8BAA60A69D}" srcOrd="19" destOrd="0" parTransId="{ADD49D0A-F77A-4924-B2AC-3D10130090D6}" sibTransId="{CA72D8A3-9D41-4F98-98F7-F56B1CBA674F}"/>
    <dgm:cxn modelId="{6C00CEB6-108D-41C7-9112-13DF18C4F675}" type="presOf" srcId="{56EE6181-8957-4FE0-91F7-0E7767321D74}" destId="{6EBA7549-78C0-447A-A63C-4A8563F87F58}" srcOrd="0" destOrd="0" presId="urn:microsoft.com/office/officeart/2005/8/layout/cycle2"/>
    <dgm:cxn modelId="{6E6E93B7-649F-44B4-9694-6C6C32B9AE08}" type="presOf" srcId="{35443D96-6A67-478A-A544-1C8155B5F62C}" destId="{561EA9DD-738C-4E13-ADB0-3CCC3950F092}" srcOrd="1" destOrd="0" presId="urn:microsoft.com/office/officeart/2005/8/layout/cycle2"/>
    <dgm:cxn modelId="{70E52FB8-EEA7-4456-92CA-F09DCDC0EB92}" type="presOf" srcId="{07D44A3D-B9E7-4A59-8407-0DE9361B04F4}" destId="{2A9D1CAD-CEC7-447D-AE5A-72DA9768C11C}" srcOrd="1" destOrd="0" presId="urn:microsoft.com/office/officeart/2005/8/layout/cycle2"/>
    <dgm:cxn modelId="{79BF3DB8-E6C9-4DF5-8226-B32513900662}" srcId="{F782ACB2-4612-4553-92E3-6A48A4C26154}" destId="{2EBE9275-B468-4EB1-8E25-88D20111E7BA}" srcOrd="22" destOrd="0" parTransId="{8B4693AB-DA36-47D7-8ABC-9A12354AE94A}" sibTransId="{1DDDDFBA-4D76-49F6-8700-D108F438751F}"/>
    <dgm:cxn modelId="{F718ABBA-7C65-4F86-BEA7-DAD4C5EC588D}" srcId="{F782ACB2-4612-4553-92E3-6A48A4C26154}" destId="{AAACDA48-029D-447D-9AE8-BF1CB90887F8}" srcOrd="18" destOrd="0" parTransId="{C5422A07-4233-4B7D-A876-C74DE877A7F9}" sibTransId="{35443D96-6A67-478A-A544-1C8155B5F62C}"/>
    <dgm:cxn modelId="{5ADD6BBB-20A0-4078-892C-5BA802E9EEE6}" type="presOf" srcId="{D7AD315B-0060-4B2C-BA42-07A72CF0DF62}" destId="{301FE2EF-9FED-451A-9979-7EA2CEC731F6}" srcOrd="1" destOrd="0" presId="urn:microsoft.com/office/officeart/2005/8/layout/cycle2"/>
    <dgm:cxn modelId="{ABC10FBC-792E-48FE-8D0F-D88FDE87EBA4}" type="presOf" srcId="{8F63D31F-83CD-4DB9-A0F4-0D259C5817DB}" destId="{C238A059-EBCB-4E8A-9C70-350A7112246D}" srcOrd="0" destOrd="0" presId="urn:microsoft.com/office/officeart/2005/8/layout/cycle2"/>
    <dgm:cxn modelId="{EAADA3BC-EBE2-42C8-B9E0-3C38057A0A11}" srcId="{F782ACB2-4612-4553-92E3-6A48A4C26154}" destId="{59F5D80D-D394-4DA8-B1EE-BFD2C35E8698}" srcOrd="6" destOrd="0" parTransId="{F6DF53FE-CC41-4648-B644-9A13CD613414}" sibTransId="{A4FDAD97-0EA5-45C9-8762-1408CDFC1A27}"/>
    <dgm:cxn modelId="{70DA46BD-3311-4A92-951C-E89ECD28FAC8}" type="presOf" srcId="{01209924-388A-4250-B08E-117FC77350F4}" destId="{ED0F08E4-7CF4-494F-A2E4-60B90674E9D5}" srcOrd="0" destOrd="0" presId="urn:microsoft.com/office/officeart/2005/8/layout/cycle2"/>
    <dgm:cxn modelId="{84F658BE-028D-4EFF-9AFB-B1BB4A47F685}" srcId="{F782ACB2-4612-4553-92E3-6A48A4C26154}" destId="{A26368B7-1095-4A58-BFE6-7B8629CCDB76}" srcOrd="28" destOrd="0" parTransId="{F926A632-3F82-44B7-9B0C-54EDBDFB1339}" sibTransId="{69DBDE16-2128-423C-AB04-D3C2C0881A38}"/>
    <dgm:cxn modelId="{75A88DBE-5234-4387-8434-70B859ED7D39}" type="presOf" srcId="{FC636A7A-CAD8-4393-9B2E-188CE112CD10}" destId="{FFA97E59-6B24-429C-9B6D-8968FB096363}" srcOrd="1" destOrd="0" presId="urn:microsoft.com/office/officeart/2005/8/layout/cycle2"/>
    <dgm:cxn modelId="{07E62CBF-11EB-4EBF-87EA-DFBE347DAD9D}" srcId="{F782ACB2-4612-4553-92E3-6A48A4C26154}" destId="{9C07C544-A240-4FE5-8E59-C412CDCC06A5}" srcOrd="1" destOrd="0" parTransId="{01829E43-87FB-46D3-89AF-1246AED576BA}" sibTransId="{DA7FF8DD-13B0-4AAC-B0D2-E9BC2FABA4D6}"/>
    <dgm:cxn modelId="{A19B74C1-FC3B-439B-B8A0-9789F8202CC4}" type="presOf" srcId="{9C07C544-A240-4FE5-8E59-C412CDCC06A5}" destId="{FD731FF4-9760-4231-AA26-446560B181EB}" srcOrd="0" destOrd="0" presId="urn:microsoft.com/office/officeart/2005/8/layout/cycle2"/>
    <dgm:cxn modelId="{A37FC7C4-2A95-4E09-894A-D9ED50DCC11A}" type="presOf" srcId="{25DF600C-192F-49B2-930A-B89C27D1471E}" destId="{8D184F9F-78A9-45D9-9804-0F8032DE26A6}" srcOrd="0" destOrd="0" presId="urn:microsoft.com/office/officeart/2005/8/layout/cycle2"/>
    <dgm:cxn modelId="{A61335C6-83C9-40B2-B635-638704B41FB6}" srcId="{F782ACB2-4612-4553-92E3-6A48A4C26154}" destId="{19319B2C-5BDC-4EB3-A674-97A1478B545E}" srcOrd="44" destOrd="0" parTransId="{F553D456-F731-4D3A-B46D-F817CB7F5851}" sibTransId="{B2ADDBB6-F258-45A2-8853-0F7137E8E7A9}"/>
    <dgm:cxn modelId="{FF9242C9-C5E7-46DE-8C0D-41DAA257E753}" type="presOf" srcId="{9E68FA1B-32E4-4D3A-BDA9-F245DF7037EF}" destId="{24192AE1-AC5A-408F-93E2-35778550FA02}" srcOrd="0" destOrd="0" presId="urn:microsoft.com/office/officeart/2005/8/layout/cycle2"/>
    <dgm:cxn modelId="{A45FA6CA-BF67-4968-BA2C-A3E181681DEA}" srcId="{F782ACB2-4612-4553-92E3-6A48A4C26154}" destId="{BCD4B6D1-2E17-4359-A953-212A9B519E85}" srcOrd="8" destOrd="0" parTransId="{A72804B9-8062-4016-90E8-F9C7DC654C15}" sibTransId="{EAE485E3-A2DC-422A-B964-163E72C7D527}"/>
    <dgm:cxn modelId="{5B2042CC-6750-4916-9931-CC576489EAC0}" type="presOf" srcId="{A26368B7-1095-4A58-BFE6-7B8629CCDB76}" destId="{9DEC7CBC-8051-4551-94AA-2377EFF8A353}" srcOrd="0" destOrd="0" presId="urn:microsoft.com/office/officeart/2005/8/layout/cycle2"/>
    <dgm:cxn modelId="{E98D1ECE-4138-49BD-B74E-BC354F00D8B2}" type="presOf" srcId="{EC22FD24-55FA-470B-A11F-A2C02811CC71}" destId="{5B2B383F-D5E0-430F-AB46-55791D14B3FB}" srcOrd="1" destOrd="0" presId="urn:microsoft.com/office/officeart/2005/8/layout/cycle2"/>
    <dgm:cxn modelId="{8A122CCE-2659-425F-A9CA-F55CBE733EE2}" srcId="{F782ACB2-4612-4553-92E3-6A48A4C26154}" destId="{5D2C154A-692A-44E2-A041-B9F19C43FEF2}" srcOrd="2" destOrd="0" parTransId="{794CA92E-A13F-4F43-B270-B021D0F5EB93}" sibTransId="{1A0C354F-E76C-464E-99A7-D2B04C140783}"/>
    <dgm:cxn modelId="{7C3A20D0-EDC6-4F58-9F16-BB7904E3595C}" type="presOf" srcId="{32DCDF77-CF91-44D2-A631-ECBBA96CD7C1}" destId="{891FE5C2-884F-48D0-BE0D-753E9CA204D3}" srcOrd="0" destOrd="0" presId="urn:microsoft.com/office/officeart/2005/8/layout/cycle2"/>
    <dgm:cxn modelId="{E58671D0-94DF-47E4-A7CF-8A2EE6068907}" type="presOf" srcId="{A4F909E9-C1CF-4770-B928-FEF6E41B5333}" destId="{212C9A88-24C2-4EF4-87D7-A81CF4BE3FA0}" srcOrd="0" destOrd="0" presId="urn:microsoft.com/office/officeart/2005/8/layout/cycle2"/>
    <dgm:cxn modelId="{460769D1-DB0A-49A3-802E-D709B2DEF410}" type="presOf" srcId="{4391FAD7-E5E1-4ADD-BABB-49D666A6C4A7}" destId="{B297DBDA-41C8-403B-A287-2DE0B2B2F734}" srcOrd="0" destOrd="0" presId="urn:microsoft.com/office/officeart/2005/8/layout/cycle2"/>
    <dgm:cxn modelId="{3B1454D3-03CC-4DC6-855B-BE914156AA97}" type="presOf" srcId="{4E475F1B-56A2-420F-8D83-9A7AC5B9161D}" destId="{E231C36B-28CA-4A1A-A65A-7FC8C917C670}" srcOrd="0" destOrd="0" presId="urn:microsoft.com/office/officeart/2005/8/layout/cycle2"/>
    <dgm:cxn modelId="{EE2AC2D3-0B41-4E3F-92BE-FA056D148276}" type="presOf" srcId="{59D5850F-42D1-4509-9BFE-77DA75D32FAC}" destId="{F6AE7F32-FC05-4DDA-BB7B-30B31779479C}" srcOrd="0" destOrd="0" presId="urn:microsoft.com/office/officeart/2005/8/layout/cycle2"/>
    <dgm:cxn modelId="{E8CBCBD3-5C09-4439-A03A-A1EDA0C635E6}" type="presOf" srcId="{59F6F98C-7F28-44B6-AA26-C56ABFEA206B}" destId="{3A6E871C-7643-432C-BA91-2EA3E7F745CE}" srcOrd="1" destOrd="0" presId="urn:microsoft.com/office/officeart/2005/8/layout/cycle2"/>
    <dgm:cxn modelId="{9681EDD4-DACB-4326-A502-9C4EF7048F91}" type="presOf" srcId="{ED3E6817-CA99-4A92-9672-7767C60D3AFC}" destId="{CDE86F57-8E75-4885-99A7-4D78278841E9}" srcOrd="0" destOrd="0" presId="urn:microsoft.com/office/officeart/2005/8/layout/cycle2"/>
    <dgm:cxn modelId="{5A20ECD5-D430-49DF-B55D-373C83FA48E6}" type="presOf" srcId="{F001FD18-B1D7-4F34-A7E1-10B3A14FEF0D}" destId="{FA3F2989-2837-4DF6-B22E-22C68B74BA10}" srcOrd="0" destOrd="0" presId="urn:microsoft.com/office/officeart/2005/8/layout/cycle2"/>
    <dgm:cxn modelId="{80FEFDD5-03FD-4896-B6C0-AD84D47BA53A}" type="presOf" srcId="{5788DBF4-34B6-4C26-980E-7062BBC88091}" destId="{53824D7C-69E9-40B6-AD94-E66D57E17024}" srcOrd="0" destOrd="0" presId="urn:microsoft.com/office/officeart/2005/8/layout/cycle2"/>
    <dgm:cxn modelId="{7A77BED8-0E1D-45F6-9865-5715EF6FB1BA}" srcId="{F782ACB2-4612-4553-92E3-6A48A4C26154}" destId="{9767C2C5-7A9B-4BF9-AEDC-08BB61E68CEC}" srcOrd="4" destOrd="0" parTransId="{94D864BB-0337-46E0-936D-BDFF24969167}" sibTransId="{5DE56BE3-5DC5-48D1-BB0A-6EB62A83E2E3}"/>
    <dgm:cxn modelId="{1217EFD9-8177-4B88-AB75-715631FB4D4A}" type="presOf" srcId="{BAC2B8D5-2C5B-4AE8-BBDD-D8E76DCD8C2E}" destId="{5B2F39AC-1722-4B2A-8F41-3B9574CC55A3}" srcOrd="1" destOrd="0" presId="urn:microsoft.com/office/officeart/2005/8/layout/cycle2"/>
    <dgm:cxn modelId="{9EA9ACDA-04BC-4C3E-8DD7-C71FD1514852}" type="presOf" srcId="{E7380703-8E28-4A7A-8627-0A55F51FBAA5}" destId="{B6E66B79-90CB-4030-B64C-AB9E1EA67583}" srcOrd="1" destOrd="0" presId="urn:microsoft.com/office/officeart/2005/8/layout/cycle2"/>
    <dgm:cxn modelId="{2B1FD8DA-568C-4E3E-8F87-09C87623F6FC}" srcId="{F782ACB2-4612-4553-92E3-6A48A4C26154}" destId="{8F63D31F-83CD-4DB9-A0F4-0D259C5817DB}" srcOrd="13" destOrd="0" parTransId="{62CF8A98-F58E-4911-89F5-912F4D8957CE}" sibTransId="{A4F909E9-C1CF-4770-B928-FEF6E41B5333}"/>
    <dgm:cxn modelId="{6447FFDA-9F74-4C40-BE97-6647DEB45881}" type="presOf" srcId="{EC22FD24-55FA-470B-A11F-A2C02811CC71}" destId="{8125F9B4-021E-44DC-9D64-8AE485A44537}" srcOrd="0" destOrd="0" presId="urn:microsoft.com/office/officeart/2005/8/layout/cycle2"/>
    <dgm:cxn modelId="{1C84A7DC-A90B-4DF8-AC32-734F4ACA5AA7}" type="presOf" srcId="{873D13AE-B310-4B50-82C5-564D626D2011}" destId="{2F327EB4-0D8B-437E-BB14-A326EA173FCC}" srcOrd="0" destOrd="0" presId="urn:microsoft.com/office/officeart/2005/8/layout/cycle2"/>
    <dgm:cxn modelId="{50C3B0DD-D8EB-4C23-9778-ECF595050BEE}" type="presOf" srcId="{A4C54538-F7D4-4311-A51D-4E2F34EA916C}" destId="{4EAD0336-A742-42BA-B616-A9F9B8CECAB9}" srcOrd="1" destOrd="0" presId="urn:microsoft.com/office/officeart/2005/8/layout/cycle2"/>
    <dgm:cxn modelId="{FCC95DE0-CF30-4C87-BD3D-9E4D02D631FF}" type="presOf" srcId="{FC636A7A-CAD8-4393-9B2E-188CE112CD10}" destId="{ADC3AC42-E194-4C29-8A28-ABEC2168A2B9}" srcOrd="0" destOrd="0" presId="urn:microsoft.com/office/officeart/2005/8/layout/cycle2"/>
    <dgm:cxn modelId="{BD31B5E0-2FD1-4CFE-A24F-CEE1BD03ED82}" type="presOf" srcId="{68C3C81B-18E8-41C4-BFC6-2C443E6EE655}" destId="{475F5446-5D8A-42DC-B2B6-79D834AEB429}" srcOrd="1" destOrd="0" presId="urn:microsoft.com/office/officeart/2005/8/layout/cycle2"/>
    <dgm:cxn modelId="{F7F36EE1-F863-4F10-96BD-A39912C63F6D}" type="presOf" srcId="{B2ADDBB6-F258-45A2-8853-0F7137E8E7A9}" destId="{5BF8D29C-B7EB-4E6D-8F09-412E3D4E06C9}" srcOrd="1" destOrd="0" presId="urn:microsoft.com/office/officeart/2005/8/layout/cycle2"/>
    <dgm:cxn modelId="{51FFA0E3-9F66-4AD0-A8CB-0838081429CE}" type="presOf" srcId="{2B529A43-2363-4B46-911E-9D0EF25B4F36}" destId="{DFB70AE1-87B4-46C7-811D-3E9A3D4D6EC9}" srcOrd="1" destOrd="0" presId="urn:microsoft.com/office/officeart/2005/8/layout/cycle2"/>
    <dgm:cxn modelId="{B526A3E3-5EE5-4958-8DFF-EAB407CD60B0}" type="presOf" srcId="{901D3EC9-C2CB-4B80-BFE1-3F4CF8FDB584}" destId="{2175C402-001B-40BA-8C7B-63F19533545A}" srcOrd="1" destOrd="0" presId="urn:microsoft.com/office/officeart/2005/8/layout/cycle2"/>
    <dgm:cxn modelId="{A9D339E4-3F55-49D8-B646-59E12260FD2F}" type="presOf" srcId="{897CAD2D-F73B-470D-B77D-BCB32DA560D4}" destId="{CAB56CDA-741F-426D-8FE0-AE118C809475}" srcOrd="0" destOrd="0" presId="urn:microsoft.com/office/officeart/2005/8/layout/cycle2"/>
    <dgm:cxn modelId="{F43EF6E4-9625-4B08-AC66-0C7DF41D7788}" type="presOf" srcId="{8AE02D32-89F4-4BA1-BFB8-062B90AF7C26}" destId="{E212FFF4-9223-45FB-8A97-08FC78EC227F}" srcOrd="0" destOrd="0" presId="urn:microsoft.com/office/officeart/2005/8/layout/cycle2"/>
    <dgm:cxn modelId="{21DD64E6-C13D-4A95-9F36-FE5D9C663171}" type="presOf" srcId="{2B571596-2306-4648-89E7-BD54FEF25627}" destId="{2B64C12D-7C38-4E3C-BB67-21E0181FD51F}" srcOrd="1" destOrd="0" presId="urn:microsoft.com/office/officeart/2005/8/layout/cycle2"/>
    <dgm:cxn modelId="{6E02A8E6-BAB8-4C08-9B15-2F65C2724BC5}" type="presOf" srcId="{A4C54538-F7D4-4311-A51D-4E2F34EA916C}" destId="{BDE13CD6-B50F-44ED-BD83-729ED5971995}" srcOrd="0" destOrd="0" presId="urn:microsoft.com/office/officeart/2005/8/layout/cycle2"/>
    <dgm:cxn modelId="{6020CAE6-E682-4263-87D3-3757BDA5C5BB}" srcId="{F782ACB2-4612-4553-92E3-6A48A4C26154}" destId="{ED3E6817-CA99-4A92-9672-7767C60D3AFC}" srcOrd="27" destOrd="0" parTransId="{570B50CE-5E5F-492C-A6CE-FAA86B61FEE6}" sibTransId="{74E4A9B3-3139-47CD-AD62-A42D0EB3995C}"/>
    <dgm:cxn modelId="{E1BC1BE7-03C8-4BE2-88EC-BD8EAFC807A5}" type="presOf" srcId="{3ACAB2F6-3910-4D69-8736-C9991D30DB30}" destId="{18FB9004-C9DF-4463-A990-CE6AADD19A9A}" srcOrd="1" destOrd="0" presId="urn:microsoft.com/office/officeart/2005/8/layout/cycle2"/>
    <dgm:cxn modelId="{700F92E9-0CAB-49C7-BAE0-B59512DE14D2}" type="presOf" srcId="{B5C9AB9C-C866-47C2-B79F-DC6148AB2159}" destId="{DD733C23-EA87-4BF0-821E-87250C1EEDBA}" srcOrd="1" destOrd="0" presId="urn:microsoft.com/office/officeart/2005/8/layout/cycle2"/>
    <dgm:cxn modelId="{8C1393EB-7C40-4A3F-8983-32301D23EE24}" type="presOf" srcId="{57830796-B9E1-440E-A924-530949252A0A}" destId="{09497094-52B8-416E-9902-37FB4C94E7F2}" srcOrd="0" destOrd="0" presId="urn:microsoft.com/office/officeart/2005/8/layout/cycle2"/>
    <dgm:cxn modelId="{3A83C7EB-E108-4DFE-B9C2-A1FAE1B909F2}" srcId="{F782ACB2-4612-4553-92E3-6A48A4C26154}" destId="{9A1F1B22-1A75-4833-B4FC-5FEA5518B765}" srcOrd="0" destOrd="0" parTransId="{C224EADF-C870-40FB-9644-9EC71AA9F6DE}" sibTransId="{32453084-7F49-49B4-89FA-E306CC4C9552}"/>
    <dgm:cxn modelId="{688803ED-86E7-4905-B4BA-6F1E217CA05E}" type="presOf" srcId="{1BCBAE4C-8C90-4307-A8B1-A7F25B803D11}" destId="{38A7A843-117D-4A8F-B652-3F637D1BA054}" srcOrd="0" destOrd="0" presId="urn:microsoft.com/office/officeart/2005/8/layout/cycle2"/>
    <dgm:cxn modelId="{76C1B9EF-4799-4DC4-A2A0-CBD847A31FA6}" type="presOf" srcId="{32453084-7F49-49B4-89FA-E306CC4C9552}" destId="{218F701D-8780-41D0-BCC2-CE1F9EE4B4A8}" srcOrd="1" destOrd="0" presId="urn:microsoft.com/office/officeart/2005/8/layout/cycle2"/>
    <dgm:cxn modelId="{7D7BC0F1-AD7E-4ECB-B6FB-5E9714A57D11}" type="presOf" srcId="{32453084-7F49-49B4-89FA-E306CC4C9552}" destId="{4B717A0F-8771-4A45-B6AA-FD732A724C9E}" srcOrd="0" destOrd="0" presId="urn:microsoft.com/office/officeart/2005/8/layout/cycle2"/>
    <dgm:cxn modelId="{98E4F0F1-2581-4C28-AA63-A24B0B0CA57F}" type="presOf" srcId="{901D3EC9-C2CB-4B80-BFE1-3F4CF8FDB584}" destId="{CBD13A52-164D-4181-A713-C4AFB6DAEA44}" srcOrd="0" destOrd="0" presId="urn:microsoft.com/office/officeart/2005/8/layout/cycle2"/>
    <dgm:cxn modelId="{D2D111F2-C998-4DE0-A20C-1ED8C30088AA}" type="presOf" srcId="{5F2EF8CF-431B-45E9-8F94-2DA9BB4297A8}" destId="{3B7728B1-9C76-43A6-8828-2FFE1A19CD4E}" srcOrd="0" destOrd="0" presId="urn:microsoft.com/office/officeart/2005/8/layout/cycle2"/>
    <dgm:cxn modelId="{929177F2-6EC1-43DD-AD66-997976C12EAE}" type="presOf" srcId="{69B5AF83-9CA8-4331-BB93-A02B0A37E7C4}" destId="{7FBA136C-815F-4FB3-A797-A7F155D00FEA}" srcOrd="0" destOrd="0" presId="urn:microsoft.com/office/officeart/2005/8/layout/cycle2"/>
    <dgm:cxn modelId="{8FFFB7F3-F4A4-4690-A376-F534EE93B76F}" type="presOf" srcId="{312A5487-8CD4-49FA-9CB2-6003233688EF}" destId="{FB762D63-E97E-4D71-BE53-DE8DBC2C1724}" srcOrd="0" destOrd="0" presId="urn:microsoft.com/office/officeart/2005/8/layout/cycle2"/>
    <dgm:cxn modelId="{895CA2F4-FAD7-443B-BF44-A48732E340A2}" type="presOf" srcId="{A4FDAD97-0EA5-45C9-8762-1408CDFC1A27}" destId="{DCCECA40-1E8E-4612-B823-692DCCBD1EA3}" srcOrd="1" destOrd="0" presId="urn:microsoft.com/office/officeart/2005/8/layout/cycle2"/>
    <dgm:cxn modelId="{12C38EF6-A2D9-4441-B7C7-2AD0408D165E}" srcId="{F782ACB2-4612-4553-92E3-6A48A4C26154}" destId="{E5184F2B-2C20-4D33-94A8-E6B381F2AA89}" srcOrd="43" destOrd="0" parTransId="{EA072171-E1D3-42D9-90FB-F6BF8A9DC275}" sibTransId="{CA1064A9-8743-41E2-AE44-DEDB5E26EACD}"/>
    <dgm:cxn modelId="{0415B3F7-A43C-4855-92AA-A9675478B939}" type="presOf" srcId="{BA244016-B941-46B9-B2A4-AA50A300C9B1}" destId="{54435782-E9E7-4F85-8EE9-B762378628C5}" srcOrd="0" destOrd="0" presId="urn:microsoft.com/office/officeart/2005/8/layout/cycle2"/>
    <dgm:cxn modelId="{2279B4F7-A813-48F1-B25C-3EB48AA1A394}" type="presOf" srcId="{EAE485E3-A2DC-422A-B964-163E72C7D527}" destId="{6C5B256C-6505-4283-9CD0-6230D6E52DC7}" srcOrd="1" destOrd="0" presId="urn:microsoft.com/office/officeart/2005/8/layout/cycle2"/>
    <dgm:cxn modelId="{2E4A59F8-4858-4321-B26C-379298664746}" srcId="{F782ACB2-4612-4553-92E3-6A48A4C26154}" destId="{57830796-B9E1-440E-A924-530949252A0A}" srcOrd="9" destOrd="0" parTransId="{2970FDF5-07A3-4B2A-9F1E-E547137C5FF2}" sibTransId="{672359C6-6889-48DE-9B06-BCF13E50CF81}"/>
    <dgm:cxn modelId="{E103EBF9-054F-493D-8EA4-0CA7B5F62030}" type="presOf" srcId="{CA72D8A3-9D41-4F98-98F7-F56B1CBA674F}" destId="{EDD308D6-556F-4E65-A02C-12C45C150755}" srcOrd="0" destOrd="0" presId="urn:microsoft.com/office/officeart/2005/8/layout/cycle2"/>
    <dgm:cxn modelId="{E54760FC-E0A9-40E6-A876-670B87F0DE46}" type="presOf" srcId="{64CB26BA-1509-422C-B1F7-93A921D3337E}" destId="{C56F56FD-84C6-4D21-967A-719399DE2081}" srcOrd="0" destOrd="0" presId="urn:microsoft.com/office/officeart/2005/8/layout/cycle2"/>
    <dgm:cxn modelId="{3FBFFAFD-E12E-4804-880B-4EA04E843116}" type="presOf" srcId="{39148D83-4879-4E9B-AE84-10D20CF147C3}" destId="{EB66E90A-B112-40E2-B773-B1A59659C6EB}" srcOrd="0" destOrd="0" presId="urn:microsoft.com/office/officeart/2005/8/layout/cycle2"/>
    <dgm:cxn modelId="{26F03CFE-664C-46CE-9EC9-4D9EAEAA23F5}" srcId="{F782ACB2-4612-4553-92E3-6A48A4C26154}" destId="{1BCBAE4C-8C90-4307-A8B1-A7F25B803D11}" srcOrd="11" destOrd="0" parTransId="{BDE3C914-1C3F-4AE1-8A4A-0399F6859853}" sibTransId="{9E68FA1B-32E4-4D3A-BDA9-F245DF7037EF}"/>
    <dgm:cxn modelId="{E42D6EFE-C378-403E-85FD-F1C9971DDFCA}" type="presOf" srcId="{B5C9AB9C-C866-47C2-B79F-DC6148AB2159}" destId="{6CB910F7-627A-416A-9AE0-0E9818681229}" srcOrd="0" destOrd="0" presId="urn:microsoft.com/office/officeart/2005/8/layout/cycle2"/>
    <dgm:cxn modelId="{A0B93CFF-C341-499F-924F-15A318ABCBE8}" type="presOf" srcId="{39815DA4-6D5A-4ECF-8C2C-C40A2BB0DBA6}" destId="{4DDD9E11-A1D1-4D9F-87CF-21775FA03FD4}" srcOrd="0" destOrd="0" presId="urn:microsoft.com/office/officeart/2005/8/layout/cycle2"/>
    <dgm:cxn modelId="{71FD6135-2B4F-4DB6-B263-BA3FDECE6CC1}" type="presParOf" srcId="{579EF5EA-2842-4ADF-99C3-1421009C0FB3}" destId="{E2BDA289-9E7F-43D2-8E8A-C602380955F6}" srcOrd="0" destOrd="0" presId="urn:microsoft.com/office/officeart/2005/8/layout/cycle2"/>
    <dgm:cxn modelId="{FD3654EA-8088-4D43-B4AD-0CD849393F1E}" type="presParOf" srcId="{579EF5EA-2842-4ADF-99C3-1421009C0FB3}" destId="{4B717A0F-8771-4A45-B6AA-FD732A724C9E}" srcOrd="1" destOrd="0" presId="urn:microsoft.com/office/officeart/2005/8/layout/cycle2"/>
    <dgm:cxn modelId="{78873130-B976-46C7-B4C0-FB8776191007}" type="presParOf" srcId="{4B717A0F-8771-4A45-B6AA-FD732A724C9E}" destId="{218F701D-8780-41D0-BCC2-CE1F9EE4B4A8}" srcOrd="0" destOrd="0" presId="urn:microsoft.com/office/officeart/2005/8/layout/cycle2"/>
    <dgm:cxn modelId="{B76B03A3-BA2D-4BAE-9C40-094C7134F800}" type="presParOf" srcId="{579EF5EA-2842-4ADF-99C3-1421009C0FB3}" destId="{FD731FF4-9760-4231-AA26-446560B181EB}" srcOrd="2" destOrd="0" presId="urn:microsoft.com/office/officeart/2005/8/layout/cycle2"/>
    <dgm:cxn modelId="{C9B55380-CEA3-4456-B2C2-12E2274C13B0}" type="presParOf" srcId="{579EF5EA-2842-4ADF-99C3-1421009C0FB3}" destId="{A6A09441-8928-4DD4-965E-ACD6B5489F63}" srcOrd="3" destOrd="0" presId="urn:microsoft.com/office/officeart/2005/8/layout/cycle2"/>
    <dgm:cxn modelId="{35F53D49-283F-455C-B68B-42A8B14292A7}" type="presParOf" srcId="{A6A09441-8928-4DD4-965E-ACD6B5489F63}" destId="{C46B9099-149F-4D79-B1D7-B378097F05F4}" srcOrd="0" destOrd="0" presId="urn:microsoft.com/office/officeart/2005/8/layout/cycle2"/>
    <dgm:cxn modelId="{07F0451C-BB15-485C-9760-8A5391CF3A15}" type="presParOf" srcId="{579EF5EA-2842-4ADF-99C3-1421009C0FB3}" destId="{5A44537F-E502-484A-B54C-161A75387D52}" srcOrd="4" destOrd="0" presId="urn:microsoft.com/office/officeart/2005/8/layout/cycle2"/>
    <dgm:cxn modelId="{DB843338-E138-44E7-A29F-7607FF2A7371}" type="presParOf" srcId="{579EF5EA-2842-4ADF-99C3-1421009C0FB3}" destId="{BCCD1735-3374-4721-BEF9-11CCD9A2DD48}" srcOrd="5" destOrd="0" presId="urn:microsoft.com/office/officeart/2005/8/layout/cycle2"/>
    <dgm:cxn modelId="{2ADBE32A-6BA2-4EB0-9874-95A15663ABD1}" type="presParOf" srcId="{BCCD1735-3374-4721-BEF9-11CCD9A2DD48}" destId="{5207087E-FC7B-4DE7-941A-D0D7D77D43CA}" srcOrd="0" destOrd="0" presId="urn:microsoft.com/office/officeart/2005/8/layout/cycle2"/>
    <dgm:cxn modelId="{8C25EB32-76EF-4941-87E3-FECBBFBF6429}" type="presParOf" srcId="{579EF5EA-2842-4ADF-99C3-1421009C0FB3}" destId="{B0608ED5-E7DC-4C39-8859-B8C85F521F9C}" srcOrd="6" destOrd="0" presId="urn:microsoft.com/office/officeart/2005/8/layout/cycle2"/>
    <dgm:cxn modelId="{79D9334A-C549-4AE8-9C40-D12994606F68}" type="presParOf" srcId="{579EF5EA-2842-4ADF-99C3-1421009C0FB3}" destId="{E212FFF4-9223-45FB-8A97-08FC78EC227F}" srcOrd="7" destOrd="0" presId="urn:microsoft.com/office/officeart/2005/8/layout/cycle2"/>
    <dgm:cxn modelId="{C8F91834-115E-4694-8394-B8AB9FBC91BA}" type="presParOf" srcId="{E212FFF4-9223-45FB-8A97-08FC78EC227F}" destId="{1FA59E5A-50A4-47E4-96D2-6EF9AAAC1164}" srcOrd="0" destOrd="0" presId="urn:microsoft.com/office/officeart/2005/8/layout/cycle2"/>
    <dgm:cxn modelId="{B6AB7257-67A4-42D4-BC40-F84E95B8488C}" type="presParOf" srcId="{579EF5EA-2842-4ADF-99C3-1421009C0FB3}" destId="{3B48658E-4174-41EC-ADC5-04F09B98E8AE}" srcOrd="8" destOrd="0" presId="urn:microsoft.com/office/officeart/2005/8/layout/cycle2"/>
    <dgm:cxn modelId="{EBC97CC4-CDCF-45CB-A995-6264820C538E}" type="presParOf" srcId="{579EF5EA-2842-4ADF-99C3-1421009C0FB3}" destId="{7E28017C-69F1-4CCF-A6D7-885616A2628E}" srcOrd="9" destOrd="0" presId="urn:microsoft.com/office/officeart/2005/8/layout/cycle2"/>
    <dgm:cxn modelId="{0B707CA0-A675-4107-9399-1D36A3151BFC}" type="presParOf" srcId="{7E28017C-69F1-4CCF-A6D7-885616A2628E}" destId="{DEE6E533-E546-47B9-9D29-1053972B7A59}" srcOrd="0" destOrd="0" presId="urn:microsoft.com/office/officeart/2005/8/layout/cycle2"/>
    <dgm:cxn modelId="{155EB27A-AF6E-4EBB-BE34-E42861007EFC}" type="presParOf" srcId="{579EF5EA-2842-4ADF-99C3-1421009C0FB3}" destId="{4B6FF1D5-139C-4A9E-BE2A-C9C2976A9B90}" srcOrd="10" destOrd="0" presId="urn:microsoft.com/office/officeart/2005/8/layout/cycle2"/>
    <dgm:cxn modelId="{55CE9A77-71B3-4863-8212-50C109E5FB45}" type="presParOf" srcId="{579EF5EA-2842-4ADF-99C3-1421009C0FB3}" destId="{E231C36B-28CA-4A1A-A65A-7FC8C917C670}" srcOrd="11" destOrd="0" presId="urn:microsoft.com/office/officeart/2005/8/layout/cycle2"/>
    <dgm:cxn modelId="{CD797D4F-4E1B-46A3-A731-4DB452962D43}" type="presParOf" srcId="{E231C36B-28CA-4A1A-A65A-7FC8C917C670}" destId="{0F935747-2475-4B54-A4BD-D00DA4235B83}" srcOrd="0" destOrd="0" presId="urn:microsoft.com/office/officeart/2005/8/layout/cycle2"/>
    <dgm:cxn modelId="{91278A28-88D1-47D2-B210-032EF9637192}" type="presParOf" srcId="{579EF5EA-2842-4ADF-99C3-1421009C0FB3}" destId="{5955EC28-6A5B-4854-97FD-56BF004F7A93}" srcOrd="12" destOrd="0" presId="urn:microsoft.com/office/officeart/2005/8/layout/cycle2"/>
    <dgm:cxn modelId="{978C0EB1-FB0E-43D4-8F76-1213B1327B6F}" type="presParOf" srcId="{579EF5EA-2842-4ADF-99C3-1421009C0FB3}" destId="{7418C013-9F65-49B4-8AB4-02A8A7E8B2B1}" srcOrd="13" destOrd="0" presId="urn:microsoft.com/office/officeart/2005/8/layout/cycle2"/>
    <dgm:cxn modelId="{F36332D4-51A0-41AC-9B19-592737C15E94}" type="presParOf" srcId="{7418C013-9F65-49B4-8AB4-02A8A7E8B2B1}" destId="{DCCECA40-1E8E-4612-B823-692DCCBD1EA3}" srcOrd="0" destOrd="0" presId="urn:microsoft.com/office/officeart/2005/8/layout/cycle2"/>
    <dgm:cxn modelId="{44A6220E-5E41-43DB-9325-FC8837836F22}" type="presParOf" srcId="{579EF5EA-2842-4ADF-99C3-1421009C0FB3}" destId="{C8C314CB-BC52-4B5D-9A9E-2549904458B0}" srcOrd="14" destOrd="0" presId="urn:microsoft.com/office/officeart/2005/8/layout/cycle2"/>
    <dgm:cxn modelId="{12742DCC-694A-450C-8EE2-5ED8D53CEEB3}" type="presParOf" srcId="{579EF5EA-2842-4ADF-99C3-1421009C0FB3}" destId="{8D184F9F-78A9-45D9-9804-0F8032DE26A6}" srcOrd="15" destOrd="0" presId="urn:microsoft.com/office/officeart/2005/8/layout/cycle2"/>
    <dgm:cxn modelId="{D25E1771-2F85-4B2A-B39D-8D6B88F0B663}" type="presParOf" srcId="{8D184F9F-78A9-45D9-9804-0F8032DE26A6}" destId="{C8C1E075-9C61-4E77-BBAB-A2307E2F9662}" srcOrd="0" destOrd="0" presId="urn:microsoft.com/office/officeart/2005/8/layout/cycle2"/>
    <dgm:cxn modelId="{4A77611E-15F9-4867-80C2-4006E9C7F198}" type="presParOf" srcId="{579EF5EA-2842-4ADF-99C3-1421009C0FB3}" destId="{18E08B15-C0D9-4DCD-9841-29CB326A1D96}" srcOrd="16" destOrd="0" presId="urn:microsoft.com/office/officeart/2005/8/layout/cycle2"/>
    <dgm:cxn modelId="{D6644A41-1646-4F6A-AD0B-1691DC942F1D}" type="presParOf" srcId="{579EF5EA-2842-4ADF-99C3-1421009C0FB3}" destId="{7D136A40-4E7A-4E9A-9C18-C15FEB3E9255}" srcOrd="17" destOrd="0" presId="urn:microsoft.com/office/officeart/2005/8/layout/cycle2"/>
    <dgm:cxn modelId="{76AA2F46-FAE4-4A4A-89BE-D16A23E36B1C}" type="presParOf" srcId="{7D136A40-4E7A-4E9A-9C18-C15FEB3E9255}" destId="{6C5B256C-6505-4283-9CD0-6230D6E52DC7}" srcOrd="0" destOrd="0" presId="urn:microsoft.com/office/officeart/2005/8/layout/cycle2"/>
    <dgm:cxn modelId="{90DE6082-8587-4DB5-B4BA-5DE27145F82A}" type="presParOf" srcId="{579EF5EA-2842-4ADF-99C3-1421009C0FB3}" destId="{09497094-52B8-416E-9902-37FB4C94E7F2}" srcOrd="18" destOrd="0" presId="urn:microsoft.com/office/officeart/2005/8/layout/cycle2"/>
    <dgm:cxn modelId="{212B76EF-7B83-4C9E-8D6C-0539E6369D63}" type="presParOf" srcId="{579EF5EA-2842-4ADF-99C3-1421009C0FB3}" destId="{260B842C-BA56-4835-9181-EEB1DAD49F6C}" srcOrd="19" destOrd="0" presId="urn:microsoft.com/office/officeart/2005/8/layout/cycle2"/>
    <dgm:cxn modelId="{8A0D5C11-7886-4682-9248-84B053AD6D37}" type="presParOf" srcId="{260B842C-BA56-4835-9181-EEB1DAD49F6C}" destId="{9195B8AE-7F75-4B45-A773-A3DB3F151B7F}" srcOrd="0" destOrd="0" presId="urn:microsoft.com/office/officeart/2005/8/layout/cycle2"/>
    <dgm:cxn modelId="{25320888-E65F-4C72-A12F-660AB3EE1638}" type="presParOf" srcId="{579EF5EA-2842-4ADF-99C3-1421009C0FB3}" destId="{07EB8474-810E-4E8A-BE93-02F62BBDD45D}" srcOrd="20" destOrd="0" presId="urn:microsoft.com/office/officeart/2005/8/layout/cycle2"/>
    <dgm:cxn modelId="{36C5ADA7-860E-43E3-B7A0-4E907F5F5CB3}" type="presParOf" srcId="{579EF5EA-2842-4ADF-99C3-1421009C0FB3}" destId="{ADC3AC42-E194-4C29-8A28-ABEC2168A2B9}" srcOrd="21" destOrd="0" presId="urn:microsoft.com/office/officeart/2005/8/layout/cycle2"/>
    <dgm:cxn modelId="{FBB17F05-4BA3-4072-9DFB-DFF22C9E93EF}" type="presParOf" srcId="{ADC3AC42-E194-4C29-8A28-ABEC2168A2B9}" destId="{FFA97E59-6B24-429C-9B6D-8968FB096363}" srcOrd="0" destOrd="0" presId="urn:microsoft.com/office/officeart/2005/8/layout/cycle2"/>
    <dgm:cxn modelId="{A3802D32-AAD6-47B6-8673-1ECE4AFA2905}" type="presParOf" srcId="{579EF5EA-2842-4ADF-99C3-1421009C0FB3}" destId="{38A7A843-117D-4A8F-B652-3F637D1BA054}" srcOrd="22" destOrd="0" presId="urn:microsoft.com/office/officeart/2005/8/layout/cycle2"/>
    <dgm:cxn modelId="{9BDB2CB4-E67F-4EED-A30B-BC53DFAAB62A}" type="presParOf" srcId="{579EF5EA-2842-4ADF-99C3-1421009C0FB3}" destId="{24192AE1-AC5A-408F-93E2-35778550FA02}" srcOrd="23" destOrd="0" presId="urn:microsoft.com/office/officeart/2005/8/layout/cycle2"/>
    <dgm:cxn modelId="{26626410-917D-4617-8B6E-3AA4C779F23F}" type="presParOf" srcId="{24192AE1-AC5A-408F-93E2-35778550FA02}" destId="{9DB23D75-0980-4D96-93A1-727F2883C95B}" srcOrd="0" destOrd="0" presId="urn:microsoft.com/office/officeart/2005/8/layout/cycle2"/>
    <dgm:cxn modelId="{A12C8B12-86D4-4F0F-BC3C-72C471DFFF74}" type="presParOf" srcId="{579EF5EA-2842-4ADF-99C3-1421009C0FB3}" destId="{8B74F080-8313-4728-B1E9-D87A06E9E800}" srcOrd="24" destOrd="0" presId="urn:microsoft.com/office/officeart/2005/8/layout/cycle2"/>
    <dgm:cxn modelId="{3DEA4DA1-E6DD-4C1E-B290-66BDDEBB5AAF}" type="presParOf" srcId="{579EF5EA-2842-4ADF-99C3-1421009C0FB3}" destId="{99F13AA2-4621-4753-B0A6-6FC776CD84C9}" srcOrd="25" destOrd="0" presId="urn:microsoft.com/office/officeart/2005/8/layout/cycle2"/>
    <dgm:cxn modelId="{E28D1C60-6104-4705-8111-B087FFFF85C3}" type="presParOf" srcId="{99F13AA2-4621-4753-B0A6-6FC776CD84C9}" destId="{475F5446-5D8A-42DC-B2B6-79D834AEB429}" srcOrd="0" destOrd="0" presId="urn:microsoft.com/office/officeart/2005/8/layout/cycle2"/>
    <dgm:cxn modelId="{200DC99D-7CDF-42E2-BF5C-E007244F4209}" type="presParOf" srcId="{579EF5EA-2842-4ADF-99C3-1421009C0FB3}" destId="{C238A059-EBCB-4E8A-9C70-350A7112246D}" srcOrd="26" destOrd="0" presId="urn:microsoft.com/office/officeart/2005/8/layout/cycle2"/>
    <dgm:cxn modelId="{F9A076C8-918C-4E3D-BAF0-85372DC1C01F}" type="presParOf" srcId="{579EF5EA-2842-4ADF-99C3-1421009C0FB3}" destId="{212C9A88-24C2-4EF4-87D7-A81CF4BE3FA0}" srcOrd="27" destOrd="0" presId="urn:microsoft.com/office/officeart/2005/8/layout/cycle2"/>
    <dgm:cxn modelId="{988455A3-C693-41E7-99FD-902F89371638}" type="presParOf" srcId="{212C9A88-24C2-4EF4-87D7-A81CF4BE3FA0}" destId="{6E753D97-6691-46AF-88CF-60F766A84A1F}" srcOrd="0" destOrd="0" presId="urn:microsoft.com/office/officeart/2005/8/layout/cycle2"/>
    <dgm:cxn modelId="{A81E92DB-B8A5-4A03-8774-6CAAFE263FD3}" type="presParOf" srcId="{579EF5EA-2842-4ADF-99C3-1421009C0FB3}" destId="{FA3F2989-2837-4DF6-B22E-22C68B74BA10}" srcOrd="28" destOrd="0" presId="urn:microsoft.com/office/officeart/2005/8/layout/cycle2"/>
    <dgm:cxn modelId="{5680A1F3-772B-4B02-BE25-9F5B0B117335}" type="presParOf" srcId="{579EF5EA-2842-4ADF-99C3-1421009C0FB3}" destId="{15716786-4673-40EB-986D-12C422D02B97}" srcOrd="29" destOrd="0" presId="urn:microsoft.com/office/officeart/2005/8/layout/cycle2"/>
    <dgm:cxn modelId="{44D066E9-EB37-4764-B339-804373721565}" type="presParOf" srcId="{15716786-4673-40EB-986D-12C422D02B97}" destId="{3A6E871C-7643-432C-BA91-2EA3E7F745CE}" srcOrd="0" destOrd="0" presId="urn:microsoft.com/office/officeart/2005/8/layout/cycle2"/>
    <dgm:cxn modelId="{F697BF1F-FC86-4976-9126-2E178FF01B61}" type="presParOf" srcId="{579EF5EA-2842-4ADF-99C3-1421009C0FB3}" destId="{E7F9412A-75FE-4263-8476-D8B02CF380F3}" srcOrd="30" destOrd="0" presId="urn:microsoft.com/office/officeart/2005/8/layout/cycle2"/>
    <dgm:cxn modelId="{91CAD5F8-E2C7-43D0-95EB-06468A9ECD81}" type="presParOf" srcId="{579EF5EA-2842-4ADF-99C3-1421009C0FB3}" destId="{C56F56FD-84C6-4D21-967A-719399DE2081}" srcOrd="31" destOrd="0" presId="urn:microsoft.com/office/officeart/2005/8/layout/cycle2"/>
    <dgm:cxn modelId="{EC62F497-73B1-4D2E-8C5C-73F364EA91AE}" type="presParOf" srcId="{C56F56FD-84C6-4D21-967A-719399DE2081}" destId="{87FF38F8-EEE0-4803-AB19-2605759EE272}" srcOrd="0" destOrd="0" presId="urn:microsoft.com/office/officeart/2005/8/layout/cycle2"/>
    <dgm:cxn modelId="{995A2765-80BB-44A3-8F8A-623A44308442}" type="presParOf" srcId="{579EF5EA-2842-4ADF-99C3-1421009C0FB3}" destId="{430AD93E-9CDA-40BE-8BB8-B35AB1DDED73}" srcOrd="32" destOrd="0" presId="urn:microsoft.com/office/officeart/2005/8/layout/cycle2"/>
    <dgm:cxn modelId="{EAA8FE15-8D19-4A4A-A030-773B028CE043}" type="presParOf" srcId="{579EF5EA-2842-4ADF-99C3-1421009C0FB3}" destId="{D3BDAC4B-F2DB-44A0-907D-A108463FB1C3}" srcOrd="33" destOrd="0" presId="urn:microsoft.com/office/officeart/2005/8/layout/cycle2"/>
    <dgm:cxn modelId="{D1D958F3-7B93-4834-AD2E-FB4737DEDE15}" type="presParOf" srcId="{D3BDAC4B-F2DB-44A0-907D-A108463FB1C3}" destId="{5B2F39AC-1722-4B2A-8F41-3B9574CC55A3}" srcOrd="0" destOrd="0" presId="urn:microsoft.com/office/officeart/2005/8/layout/cycle2"/>
    <dgm:cxn modelId="{C3A483F6-F69D-415F-BDB8-306FC6B0B63B}" type="presParOf" srcId="{579EF5EA-2842-4ADF-99C3-1421009C0FB3}" destId="{EB66E90A-B112-40E2-B773-B1A59659C6EB}" srcOrd="34" destOrd="0" presId="urn:microsoft.com/office/officeart/2005/8/layout/cycle2"/>
    <dgm:cxn modelId="{4B96DFAD-45DB-492E-9139-C8329EE8FFE9}" type="presParOf" srcId="{579EF5EA-2842-4ADF-99C3-1421009C0FB3}" destId="{CBD13A52-164D-4181-A713-C4AFB6DAEA44}" srcOrd="35" destOrd="0" presId="urn:microsoft.com/office/officeart/2005/8/layout/cycle2"/>
    <dgm:cxn modelId="{24EB62CF-FA5D-4D5F-A0AF-8DA0AAE6CCFE}" type="presParOf" srcId="{CBD13A52-164D-4181-A713-C4AFB6DAEA44}" destId="{2175C402-001B-40BA-8C7B-63F19533545A}" srcOrd="0" destOrd="0" presId="urn:microsoft.com/office/officeart/2005/8/layout/cycle2"/>
    <dgm:cxn modelId="{5BAC42E7-0B3E-47FF-A2BF-46C1AD1901D2}" type="presParOf" srcId="{579EF5EA-2842-4ADF-99C3-1421009C0FB3}" destId="{816E1FA3-2B38-45F9-AB8C-0EEB2788EE42}" srcOrd="36" destOrd="0" presId="urn:microsoft.com/office/officeart/2005/8/layout/cycle2"/>
    <dgm:cxn modelId="{3A224CEC-D25A-419F-8F79-E9E3B986B4A0}" type="presParOf" srcId="{579EF5EA-2842-4ADF-99C3-1421009C0FB3}" destId="{3D5573F2-E421-4699-B499-E5F129AA7C1F}" srcOrd="37" destOrd="0" presId="urn:microsoft.com/office/officeart/2005/8/layout/cycle2"/>
    <dgm:cxn modelId="{2F0E871C-C634-49BD-85AB-50D587E8A535}" type="presParOf" srcId="{3D5573F2-E421-4699-B499-E5F129AA7C1F}" destId="{561EA9DD-738C-4E13-ADB0-3CCC3950F092}" srcOrd="0" destOrd="0" presId="urn:microsoft.com/office/officeart/2005/8/layout/cycle2"/>
    <dgm:cxn modelId="{E43975CA-61FC-4E6D-831C-6A1AFF742E51}" type="presParOf" srcId="{579EF5EA-2842-4ADF-99C3-1421009C0FB3}" destId="{1791F869-F782-403E-9EEE-8485296AB1DC}" srcOrd="38" destOrd="0" presId="urn:microsoft.com/office/officeart/2005/8/layout/cycle2"/>
    <dgm:cxn modelId="{8F67873F-B980-4D49-B658-89EE25340F50}" type="presParOf" srcId="{579EF5EA-2842-4ADF-99C3-1421009C0FB3}" destId="{EDD308D6-556F-4E65-A02C-12C45C150755}" srcOrd="39" destOrd="0" presId="urn:microsoft.com/office/officeart/2005/8/layout/cycle2"/>
    <dgm:cxn modelId="{D94AC8E4-DA2A-46FA-BD1C-AF309A3AFA9D}" type="presParOf" srcId="{EDD308D6-556F-4E65-A02C-12C45C150755}" destId="{0622AEEF-FEE1-41CF-A694-BB87DF404F74}" srcOrd="0" destOrd="0" presId="urn:microsoft.com/office/officeart/2005/8/layout/cycle2"/>
    <dgm:cxn modelId="{130F1E2B-C359-4565-8CFE-764E8441F949}" type="presParOf" srcId="{579EF5EA-2842-4ADF-99C3-1421009C0FB3}" destId="{FB762D63-E97E-4D71-BE53-DE8DBC2C1724}" srcOrd="40" destOrd="0" presId="urn:microsoft.com/office/officeart/2005/8/layout/cycle2"/>
    <dgm:cxn modelId="{7AF6371E-CC0C-49A2-993B-68D7F864B796}" type="presParOf" srcId="{579EF5EA-2842-4ADF-99C3-1421009C0FB3}" destId="{EC905E59-477F-4D62-B2EE-61B86BF0663B}" srcOrd="41" destOrd="0" presId="urn:microsoft.com/office/officeart/2005/8/layout/cycle2"/>
    <dgm:cxn modelId="{CC7B8E5A-81B8-4705-BBA4-835A2C89E205}" type="presParOf" srcId="{EC905E59-477F-4D62-B2EE-61B86BF0663B}" destId="{0C7C01B0-8BE9-4115-9C55-5F785CB9F95D}" srcOrd="0" destOrd="0" presId="urn:microsoft.com/office/officeart/2005/8/layout/cycle2"/>
    <dgm:cxn modelId="{882C1E6C-29DF-457F-B650-C6C7562DF56D}" type="presParOf" srcId="{579EF5EA-2842-4ADF-99C3-1421009C0FB3}" destId="{96947AF0-965B-4F9B-B692-11B522E20C19}" srcOrd="42" destOrd="0" presId="urn:microsoft.com/office/officeart/2005/8/layout/cycle2"/>
    <dgm:cxn modelId="{69854C3D-CC94-4D6D-8CC7-C56D5E42BB17}" type="presParOf" srcId="{579EF5EA-2842-4ADF-99C3-1421009C0FB3}" destId="{C5631367-2D87-4B2B-B2C5-CE6B323DF7FA}" srcOrd="43" destOrd="0" presId="urn:microsoft.com/office/officeart/2005/8/layout/cycle2"/>
    <dgm:cxn modelId="{6DE64A99-63DD-401B-BB86-6447C6BACAF4}" type="presParOf" srcId="{C5631367-2D87-4B2B-B2C5-CE6B323DF7FA}" destId="{5EB0D98E-0F20-43A6-80D5-B3B233B0809C}" srcOrd="0" destOrd="0" presId="urn:microsoft.com/office/officeart/2005/8/layout/cycle2"/>
    <dgm:cxn modelId="{F7F8CF9F-4E7A-4F0C-BA22-139583AEE85B}" type="presParOf" srcId="{579EF5EA-2842-4ADF-99C3-1421009C0FB3}" destId="{55735BFC-D4F1-4100-BCD7-BD7015A20F24}" srcOrd="44" destOrd="0" presId="urn:microsoft.com/office/officeart/2005/8/layout/cycle2"/>
    <dgm:cxn modelId="{884732D7-10ED-4DFF-90A4-0A9625F75285}" type="presParOf" srcId="{579EF5EA-2842-4ADF-99C3-1421009C0FB3}" destId="{DE861B79-D5E8-45CE-B3D7-7B4663C08343}" srcOrd="45" destOrd="0" presId="urn:microsoft.com/office/officeart/2005/8/layout/cycle2"/>
    <dgm:cxn modelId="{D489C8F3-A6B0-4514-9883-B564ED32D30F}" type="presParOf" srcId="{DE861B79-D5E8-45CE-B3D7-7B4663C08343}" destId="{580499F6-BF8C-4CF2-8E19-422B1FEA8F54}" srcOrd="0" destOrd="0" presId="urn:microsoft.com/office/officeart/2005/8/layout/cycle2"/>
    <dgm:cxn modelId="{DB4C0E6E-C00C-4D23-82C6-02F92F4A0DE5}" type="presParOf" srcId="{579EF5EA-2842-4ADF-99C3-1421009C0FB3}" destId="{B163F2E1-C224-4C1F-8BF1-B257F8DA90F1}" srcOrd="46" destOrd="0" presId="urn:microsoft.com/office/officeart/2005/8/layout/cycle2"/>
    <dgm:cxn modelId="{688BA2D7-208E-420A-9484-BCF06BA49917}" type="presParOf" srcId="{579EF5EA-2842-4ADF-99C3-1421009C0FB3}" destId="{28C21F8D-7890-436C-ABC3-A76D9C048DC6}" srcOrd="47" destOrd="0" presId="urn:microsoft.com/office/officeart/2005/8/layout/cycle2"/>
    <dgm:cxn modelId="{9476C46A-CAD3-4B14-BB96-0D45E4766CB3}" type="presParOf" srcId="{28C21F8D-7890-436C-ABC3-A76D9C048DC6}" destId="{5D40974C-DFE4-484E-A2B9-E3E4D2DEBED9}" srcOrd="0" destOrd="0" presId="urn:microsoft.com/office/officeart/2005/8/layout/cycle2"/>
    <dgm:cxn modelId="{70D85970-65CB-40AC-BD3F-71E5AD92D5C9}" type="presParOf" srcId="{579EF5EA-2842-4ADF-99C3-1421009C0FB3}" destId="{B297DBDA-41C8-403B-A287-2DE0B2B2F734}" srcOrd="48" destOrd="0" presId="urn:microsoft.com/office/officeart/2005/8/layout/cycle2"/>
    <dgm:cxn modelId="{6ABCEECC-631D-4976-AFC5-00A1142F197A}" type="presParOf" srcId="{579EF5EA-2842-4ADF-99C3-1421009C0FB3}" destId="{6CB910F7-627A-416A-9AE0-0E9818681229}" srcOrd="49" destOrd="0" presId="urn:microsoft.com/office/officeart/2005/8/layout/cycle2"/>
    <dgm:cxn modelId="{9DC764FA-151E-4956-A665-DF4703EA3F63}" type="presParOf" srcId="{6CB910F7-627A-416A-9AE0-0E9818681229}" destId="{DD733C23-EA87-4BF0-821E-87250C1EEDBA}" srcOrd="0" destOrd="0" presId="urn:microsoft.com/office/officeart/2005/8/layout/cycle2"/>
    <dgm:cxn modelId="{0D507908-AD4B-4D1B-A929-640A88F1B3C4}" type="presParOf" srcId="{579EF5EA-2842-4ADF-99C3-1421009C0FB3}" destId="{C99B1DB8-B0AD-4FE5-84DC-CD9571D15F74}" srcOrd="50" destOrd="0" presId="urn:microsoft.com/office/officeart/2005/8/layout/cycle2"/>
    <dgm:cxn modelId="{B6A8892E-403A-4519-B00E-9F3EA0DAA760}" type="presParOf" srcId="{579EF5EA-2842-4ADF-99C3-1421009C0FB3}" destId="{2EBD388A-825F-4832-8A74-827A6C7E3368}" srcOrd="51" destOrd="0" presId="urn:microsoft.com/office/officeart/2005/8/layout/cycle2"/>
    <dgm:cxn modelId="{EEBB3D98-4F33-49C0-B61C-8BEA974CB3BE}" type="presParOf" srcId="{2EBD388A-825F-4832-8A74-827A6C7E3368}" destId="{2B64C12D-7C38-4E3C-BB67-21E0181FD51F}" srcOrd="0" destOrd="0" presId="urn:microsoft.com/office/officeart/2005/8/layout/cycle2"/>
    <dgm:cxn modelId="{92741A67-FAF1-4EFE-AC03-A7A3BDE3A1C9}" type="presParOf" srcId="{579EF5EA-2842-4ADF-99C3-1421009C0FB3}" destId="{54435782-E9E7-4F85-8EE9-B762378628C5}" srcOrd="52" destOrd="0" presId="urn:microsoft.com/office/officeart/2005/8/layout/cycle2"/>
    <dgm:cxn modelId="{E6DF7B92-7BE2-4115-BBE4-0CD6CAD091CE}" type="presParOf" srcId="{579EF5EA-2842-4ADF-99C3-1421009C0FB3}" destId="{2EA5A0E0-D734-4B00-A1FA-65E8CB15031C}" srcOrd="53" destOrd="0" presId="urn:microsoft.com/office/officeart/2005/8/layout/cycle2"/>
    <dgm:cxn modelId="{ABDF0FEF-8A99-445C-BA55-CF736C732E6D}" type="presParOf" srcId="{2EA5A0E0-D734-4B00-A1FA-65E8CB15031C}" destId="{3966764B-E5F3-4CFC-A881-5984C06723CB}" srcOrd="0" destOrd="0" presId="urn:microsoft.com/office/officeart/2005/8/layout/cycle2"/>
    <dgm:cxn modelId="{B52E83AA-3E52-4263-A5CB-F6B470FE5BD0}" type="presParOf" srcId="{579EF5EA-2842-4ADF-99C3-1421009C0FB3}" destId="{CDE86F57-8E75-4885-99A7-4D78278841E9}" srcOrd="54" destOrd="0" presId="urn:microsoft.com/office/officeart/2005/8/layout/cycle2"/>
    <dgm:cxn modelId="{DAC23424-C82C-4CDC-B9D2-D51E44F29D31}" type="presParOf" srcId="{579EF5EA-2842-4ADF-99C3-1421009C0FB3}" destId="{A0769171-C666-4FF2-B3B0-56A5612FFB02}" srcOrd="55" destOrd="0" presId="urn:microsoft.com/office/officeart/2005/8/layout/cycle2"/>
    <dgm:cxn modelId="{6A4BC5C4-795C-4081-AAD3-E09E8DD8907A}" type="presParOf" srcId="{A0769171-C666-4FF2-B3B0-56A5612FFB02}" destId="{7B2C094D-5B84-400D-88A5-467C86404646}" srcOrd="0" destOrd="0" presId="urn:microsoft.com/office/officeart/2005/8/layout/cycle2"/>
    <dgm:cxn modelId="{06D02561-DDE7-442E-BE8B-A5A17BD666F6}" type="presParOf" srcId="{579EF5EA-2842-4ADF-99C3-1421009C0FB3}" destId="{9DEC7CBC-8051-4551-94AA-2377EFF8A353}" srcOrd="56" destOrd="0" presId="urn:microsoft.com/office/officeart/2005/8/layout/cycle2"/>
    <dgm:cxn modelId="{3135DB70-0E8A-4BE8-95C1-9D0B8373FE1C}" type="presParOf" srcId="{579EF5EA-2842-4ADF-99C3-1421009C0FB3}" destId="{83D03F91-A8FE-4A56-A9F0-21F8696B64A1}" srcOrd="57" destOrd="0" presId="urn:microsoft.com/office/officeart/2005/8/layout/cycle2"/>
    <dgm:cxn modelId="{4052CEAB-3620-49F9-8A34-607580972823}" type="presParOf" srcId="{83D03F91-A8FE-4A56-A9F0-21F8696B64A1}" destId="{A52815B2-9F64-4E57-9CA8-0D6C5ACB4DE9}" srcOrd="0" destOrd="0" presId="urn:microsoft.com/office/officeart/2005/8/layout/cycle2"/>
    <dgm:cxn modelId="{4FB8D6C6-E96B-4885-A232-7B33F6EC31E1}" type="presParOf" srcId="{579EF5EA-2842-4ADF-99C3-1421009C0FB3}" destId="{D9F7CAE3-C01B-4758-A92D-BE4DEABF1CC9}" srcOrd="58" destOrd="0" presId="urn:microsoft.com/office/officeart/2005/8/layout/cycle2"/>
    <dgm:cxn modelId="{F65E7D33-A24B-486C-AF30-250C46BEE385}" type="presParOf" srcId="{579EF5EA-2842-4ADF-99C3-1421009C0FB3}" destId="{6FDF4861-3D9E-4C44-8A76-CB261CA08A3D}" srcOrd="59" destOrd="0" presId="urn:microsoft.com/office/officeart/2005/8/layout/cycle2"/>
    <dgm:cxn modelId="{418678EA-57C5-4393-89CB-DFDCB90D723B}" type="presParOf" srcId="{6FDF4861-3D9E-4C44-8A76-CB261CA08A3D}" destId="{852FF442-59AB-47FA-976D-352D933D04DA}" srcOrd="0" destOrd="0" presId="urn:microsoft.com/office/officeart/2005/8/layout/cycle2"/>
    <dgm:cxn modelId="{E28AC03E-069F-4C4D-9946-1D18B009E883}" type="presParOf" srcId="{579EF5EA-2842-4ADF-99C3-1421009C0FB3}" destId="{6EBA7549-78C0-447A-A63C-4A8563F87F58}" srcOrd="60" destOrd="0" presId="urn:microsoft.com/office/officeart/2005/8/layout/cycle2"/>
    <dgm:cxn modelId="{1DD08FE3-61EF-432B-9873-4FDADE0C7787}" type="presParOf" srcId="{579EF5EA-2842-4ADF-99C3-1421009C0FB3}" destId="{F7AC09C3-F9FA-4334-9744-58F7A351FD8B}" srcOrd="61" destOrd="0" presId="urn:microsoft.com/office/officeart/2005/8/layout/cycle2"/>
    <dgm:cxn modelId="{3B44EE56-329A-4A10-9656-81D56B7B02CF}" type="presParOf" srcId="{F7AC09C3-F9FA-4334-9744-58F7A351FD8B}" destId="{301FE2EF-9FED-451A-9979-7EA2CEC731F6}" srcOrd="0" destOrd="0" presId="urn:microsoft.com/office/officeart/2005/8/layout/cycle2"/>
    <dgm:cxn modelId="{3C61D6BC-6DFD-4FD5-88C4-BCE8BA11D4FF}" type="presParOf" srcId="{579EF5EA-2842-4ADF-99C3-1421009C0FB3}" destId="{DB7E8DCC-E9E2-41AE-8FAC-BD770394B585}" srcOrd="62" destOrd="0" presId="urn:microsoft.com/office/officeart/2005/8/layout/cycle2"/>
    <dgm:cxn modelId="{6FB241C3-DEA0-44FC-9826-60B91B89A2F4}" type="presParOf" srcId="{579EF5EA-2842-4ADF-99C3-1421009C0FB3}" destId="{FC934B90-2FD7-4C78-BC82-6495CAA54F71}" srcOrd="63" destOrd="0" presId="urn:microsoft.com/office/officeart/2005/8/layout/cycle2"/>
    <dgm:cxn modelId="{69EE96FE-D012-4D5A-9068-DB49971BD6F5}" type="presParOf" srcId="{FC934B90-2FD7-4C78-BC82-6495CAA54F71}" destId="{F31A80A4-265E-4576-A76C-69F7407682D5}" srcOrd="0" destOrd="0" presId="urn:microsoft.com/office/officeart/2005/8/layout/cycle2"/>
    <dgm:cxn modelId="{5BF65CA9-96D4-43FB-BF42-1E6181BB3F13}" type="presParOf" srcId="{579EF5EA-2842-4ADF-99C3-1421009C0FB3}" destId="{7FBA136C-815F-4FB3-A797-A7F155D00FEA}" srcOrd="64" destOrd="0" presId="urn:microsoft.com/office/officeart/2005/8/layout/cycle2"/>
    <dgm:cxn modelId="{6F20A253-6D1A-4C7D-97E4-F91ED38FCCB2}" type="presParOf" srcId="{579EF5EA-2842-4ADF-99C3-1421009C0FB3}" destId="{7A5C7786-EEB7-4840-8AB2-E617DD766E4C}" srcOrd="65" destOrd="0" presId="urn:microsoft.com/office/officeart/2005/8/layout/cycle2"/>
    <dgm:cxn modelId="{3D82FB51-EE99-4AD2-AE9F-BF7C9ECBE283}" type="presParOf" srcId="{7A5C7786-EEB7-4840-8AB2-E617DD766E4C}" destId="{80DBCA40-2BA0-486C-9739-9EB1943722FB}" srcOrd="0" destOrd="0" presId="urn:microsoft.com/office/officeart/2005/8/layout/cycle2"/>
    <dgm:cxn modelId="{996941EA-55B6-455E-9FF8-A5DA63096892}" type="presParOf" srcId="{579EF5EA-2842-4ADF-99C3-1421009C0FB3}" destId="{2B3C09D0-6E4A-4698-ADBA-7CF55040E0C7}" srcOrd="66" destOrd="0" presId="urn:microsoft.com/office/officeart/2005/8/layout/cycle2"/>
    <dgm:cxn modelId="{B316CCDC-669E-4571-9493-12918161FA34}" type="presParOf" srcId="{579EF5EA-2842-4ADF-99C3-1421009C0FB3}" destId="{0B3E9032-3902-463F-B436-0798A35C9EC5}" srcOrd="67" destOrd="0" presId="urn:microsoft.com/office/officeart/2005/8/layout/cycle2"/>
    <dgm:cxn modelId="{2DAD19FD-4DAF-4392-8FCD-F4ED67371967}" type="presParOf" srcId="{0B3E9032-3902-463F-B436-0798A35C9EC5}" destId="{41C60BCC-727D-4ED3-BAEB-DB60AA9900A9}" srcOrd="0" destOrd="0" presId="urn:microsoft.com/office/officeart/2005/8/layout/cycle2"/>
    <dgm:cxn modelId="{1912562D-65F6-4DC6-8FB6-2A8FCC569052}" type="presParOf" srcId="{579EF5EA-2842-4ADF-99C3-1421009C0FB3}" destId="{C6CA034B-BB5D-4252-9DC3-E07C2CEC1942}" srcOrd="68" destOrd="0" presId="urn:microsoft.com/office/officeart/2005/8/layout/cycle2"/>
    <dgm:cxn modelId="{17FC725E-90CA-41A6-B784-8CC8BCDBE7C6}" type="presParOf" srcId="{579EF5EA-2842-4ADF-99C3-1421009C0FB3}" destId="{2F327EB4-0D8B-437E-BB14-A326EA173FCC}" srcOrd="69" destOrd="0" presId="urn:microsoft.com/office/officeart/2005/8/layout/cycle2"/>
    <dgm:cxn modelId="{C493FA99-FB52-4D78-B858-68D88B898F9D}" type="presParOf" srcId="{2F327EB4-0D8B-437E-BB14-A326EA173FCC}" destId="{8F52B59F-72EA-4EF4-A000-71393DE3DC97}" srcOrd="0" destOrd="0" presId="urn:microsoft.com/office/officeart/2005/8/layout/cycle2"/>
    <dgm:cxn modelId="{517BAE5D-CE37-4D29-8D31-05952EABE6A9}" type="presParOf" srcId="{579EF5EA-2842-4ADF-99C3-1421009C0FB3}" destId="{F6AE7F32-FC05-4DDA-BB7B-30B31779479C}" srcOrd="70" destOrd="0" presId="urn:microsoft.com/office/officeart/2005/8/layout/cycle2"/>
    <dgm:cxn modelId="{AC1FDE2E-923E-4459-B3BB-63619AAAFBCF}" type="presParOf" srcId="{579EF5EA-2842-4ADF-99C3-1421009C0FB3}" destId="{F42AD80F-3B21-49F3-AF59-01D5F6EE69F1}" srcOrd="71" destOrd="0" presId="urn:microsoft.com/office/officeart/2005/8/layout/cycle2"/>
    <dgm:cxn modelId="{83590AFC-9625-4F18-B616-DB2E92EDE408}" type="presParOf" srcId="{F42AD80F-3B21-49F3-AF59-01D5F6EE69F1}" destId="{DFB70AE1-87B4-46C7-811D-3E9A3D4D6EC9}" srcOrd="0" destOrd="0" presId="urn:microsoft.com/office/officeart/2005/8/layout/cycle2"/>
    <dgm:cxn modelId="{3B8B0752-59C1-4EE8-9DCD-3FDD5D16AAC9}" type="presParOf" srcId="{579EF5EA-2842-4ADF-99C3-1421009C0FB3}" destId="{E4F5DE49-5EAA-4300-BD85-3AA32446283C}" srcOrd="72" destOrd="0" presId="urn:microsoft.com/office/officeart/2005/8/layout/cycle2"/>
    <dgm:cxn modelId="{0ECC76CD-EEFF-4622-B856-FA49793E558D}" type="presParOf" srcId="{579EF5EA-2842-4ADF-99C3-1421009C0FB3}" destId="{57712E5B-8311-41F2-83BF-40C44B82FD56}" srcOrd="73" destOrd="0" presId="urn:microsoft.com/office/officeart/2005/8/layout/cycle2"/>
    <dgm:cxn modelId="{22D72393-5ACE-4129-A739-1C92A46CD44F}" type="presParOf" srcId="{57712E5B-8311-41F2-83BF-40C44B82FD56}" destId="{2DC22DE9-0245-4601-955D-E63A8C38947B}" srcOrd="0" destOrd="0" presId="urn:microsoft.com/office/officeart/2005/8/layout/cycle2"/>
    <dgm:cxn modelId="{AB0EE83E-AB48-4A6C-849A-E4D926F3A3C4}" type="presParOf" srcId="{579EF5EA-2842-4ADF-99C3-1421009C0FB3}" destId="{53824D7C-69E9-40B6-AD94-E66D57E17024}" srcOrd="74" destOrd="0" presId="urn:microsoft.com/office/officeart/2005/8/layout/cycle2"/>
    <dgm:cxn modelId="{576FBDA1-88AF-4B72-96BF-70CD12108DB0}" type="presParOf" srcId="{579EF5EA-2842-4ADF-99C3-1421009C0FB3}" destId="{4DDD9E11-A1D1-4D9F-87CF-21775FA03FD4}" srcOrd="75" destOrd="0" presId="urn:microsoft.com/office/officeart/2005/8/layout/cycle2"/>
    <dgm:cxn modelId="{89690507-2275-4054-BFC4-56E420EE7013}" type="presParOf" srcId="{4DDD9E11-A1D1-4D9F-87CF-21775FA03FD4}" destId="{F7742949-FB63-485F-95AF-5E8D1E6F236A}" srcOrd="0" destOrd="0" presId="urn:microsoft.com/office/officeart/2005/8/layout/cycle2"/>
    <dgm:cxn modelId="{46D737D0-CF80-475C-B749-8641A90E6A5F}" type="presParOf" srcId="{579EF5EA-2842-4ADF-99C3-1421009C0FB3}" destId="{22041FD6-89BD-4BF2-9B99-B97F36E2E1FB}" srcOrd="76" destOrd="0" presId="urn:microsoft.com/office/officeart/2005/8/layout/cycle2"/>
    <dgm:cxn modelId="{F402199A-4541-48BD-BD65-37FDE409F0E8}" type="presParOf" srcId="{579EF5EA-2842-4ADF-99C3-1421009C0FB3}" destId="{B8E405CF-5FB0-4931-A03D-9BF304E6CDDA}" srcOrd="77" destOrd="0" presId="urn:microsoft.com/office/officeart/2005/8/layout/cycle2"/>
    <dgm:cxn modelId="{3753C994-47D4-4FEB-B98C-5A84E1533E30}" type="presParOf" srcId="{B8E405CF-5FB0-4931-A03D-9BF304E6CDDA}" destId="{0C0A4302-AC90-49E1-80BE-523B58A2D864}" srcOrd="0" destOrd="0" presId="urn:microsoft.com/office/officeart/2005/8/layout/cycle2"/>
    <dgm:cxn modelId="{32C2D374-BFE5-4473-8736-393CE860FEA4}" type="presParOf" srcId="{579EF5EA-2842-4ADF-99C3-1421009C0FB3}" destId="{4346925A-37EB-4BB6-B0D1-0007EC3DF63B}" srcOrd="78" destOrd="0" presId="urn:microsoft.com/office/officeart/2005/8/layout/cycle2"/>
    <dgm:cxn modelId="{777DC766-6571-463F-B280-41B0FC9C772E}" type="presParOf" srcId="{579EF5EA-2842-4ADF-99C3-1421009C0FB3}" destId="{7A362786-920B-4FB9-A3D5-D0E741B76071}" srcOrd="79" destOrd="0" presId="urn:microsoft.com/office/officeart/2005/8/layout/cycle2"/>
    <dgm:cxn modelId="{C9FDA060-FACA-47F5-A8BB-425610FEF342}" type="presParOf" srcId="{7A362786-920B-4FB9-A3D5-D0E741B76071}" destId="{18FB9004-C9DF-4463-A990-CE6AADD19A9A}" srcOrd="0" destOrd="0" presId="urn:microsoft.com/office/officeart/2005/8/layout/cycle2"/>
    <dgm:cxn modelId="{76FDA523-F620-4259-A408-E633BEC4BE8F}" type="presParOf" srcId="{579EF5EA-2842-4ADF-99C3-1421009C0FB3}" destId="{ED0F08E4-7CF4-494F-A2E4-60B90674E9D5}" srcOrd="80" destOrd="0" presId="urn:microsoft.com/office/officeart/2005/8/layout/cycle2"/>
    <dgm:cxn modelId="{1EFB6808-597E-412E-BB9A-6E1790D7D40C}" type="presParOf" srcId="{579EF5EA-2842-4ADF-99C3-1421009C0FB3}" destId="{B8AF8AA6-EDE3-46F5-804F-BE18E9CF02E9}" srcOrd="81" destOrd="0" presId="urn:microsoft.com/office/officeart/2005/8/layout/cycle2"/>
    <dgm:cxn modelId="{B50A5075-4EE5-497B-A5E8-159C3122840B}" type="presParOf" srcId="{B8AF8AA6-EDE3-46F5-804F-BE18E9CF02E9}" destId="{2A9D1CAD-CEC7-447D-AE5A-72DA9768C11C}" srcOrd="0" destOrd="0" presId="urn:microsoft.com/office/officeart/2005/8/layout/cycle2"/>
    <dgm:cxn modelId="{C4E6FDEC-EFC7-4C20-A295-673432D03194}" type="presParOf" srcId="{579EF5EA-2842-4ADF-99C3-1421009C0FB3}" destId="{02E2D030-8BB9-48E2-859D-55F958A2D928}" srcOrd="82" destOrd="0" presId="urn:microsoft.com/office/officeart/2005/8/layout/cycle2"/>
    <dgm:cxn modelId="{7D652D5C-2733-40FD-99D6-840560A299C8}" type="presParOf" srcId="{579EF5EA-2842-4ADF-99C3-1421009C0FB3}" destId="{8125F9B4-021E-44DC-9D64-8AE485A44537}" srcOrd="83" destOrd="0" presId="urn:microsoft.com/office/officeart/2005/8/layout/cycle2"/>
    <dgm:cxn modelId="{F6A7CE10-66EF-47CC-99E0-C07608F580C7}" type="presParOf" srcId="{8125F9B4-021E-44DC-9D64-8AE485A44537}" destId="{5B2B383F-D5E0-430F-AB46-55791D14B3FB}" srcOrd="0" destOrd="0" presId="urn:microsoft.com/office/officeart/2005/8/layout/cycle2"/>
    <dgm:cxn modelId="{2588CB7D-7520-4B46-AE6A-972F2A7D86A7}" type="presParOf" srcId="{579EF5EA-2842-4ADF-99C3-1421009C0FB3}" destId="{A5474CB5-D5DA-4087-B87E-610FB42AF529}" srcOrd="84" destOrd="0" presId="urn:microsoft.com/office/officeart/2005/8/layout/cycle2"/>
    <dgm:cxn modelId="{61CB088D-180B-4B87-B9B0-BE434FC9FB4B}" type="presParOf" srcId="{579EF5EA-2842-4ADF-99C3-1421009C0FB3}" destId="{F5E12609-AEA0-4824-8F1E-49B7A8C9D43E}" srcOrd="85" destOrd="0" presId="urn:microsoft.com/office/officeart/2005/8/layout/cycle2"/>
    <dgm:cxn modelId="{B94C8B5C-C1C9-4B4B-ABA7-762D0E86CF35}" type="presParOf" srcId="{F5E12609-AEA0-4824-8F1E-49B7A8C9D43E}" destId="{1990E259-2037-4D19-B00A-CD6B3D2AE2E1}" srcOrd="0" destOrd="0" presId="urn:microsoft.com/office/officeart/2005/8/layout/cycle2"/>
    <dgm:cxn modelId="{7E773C21-876B-435C-9D68-2225A3B4348D}" type="presParOf" srcId="{579EF5EA-2842-4ADF-99C3-1421009C0FB3}" destId="{558F7E47-06ED-4041-B16C-6F13A19D4245}" srcOrd="86" destOrd="0" presId="urn:microsoft.com/office/officeart/2005/8/layout/cycle2"/>
    <dgm:cxn modelId="{F1632BE6-F556-4A92-A36F-7D4F3D62F5E7}" type="presParOf" srcId="{579EF5EA-2842-4ADF-99C3-1421009C0FB3}" destId="{1AA99294-2501-42DA-ADDA-813C2A0D167F}" srcOrd="87" destOrd="0" presId="urn:microsoft.com/office/officeart/2005/8/layout/cycle2"/>
    <dgm:cxn modelId="{C395DACE-C1C5-4263-A230-1E7D36E6065A}" type="presParOf" srcId="{1AA99294-2501-42DA-ADDA-813C2A0D167F}" destId="{B311330D-F624-44F0-90C1-566E4D2E20E6}" srcOrd="0" destOrd="0" presId="urn:microsoft.com/office/officeart/2005/8/layout/cycle2"/>
    <dgm:cxn modelId="{48B825A1-87AC-4690-A75E-9FB67E9782F2}" type="presParOf" srcId="{579EF5EA-2842-4ADF-99C3-1421009C0FB3}" destId="{A854D6C3-A9F6-4889-B95E-C4590598BF15}" srcOrd="88" destOrd="0" presId="urn:microsoft.com/office/officeart/2005/8/layout/cycle2"/>
    <dgm:cxn modelId="{6A07BF95-AE32-4D50-8505-B5A06B9E43A1}" type="presParOf" srcId="{579EF5EA-2842-4ADF-99C3-1421009C0FB3}" destId="{9BC14663-185B-4A89-97AE-169B3D438678}" srcOrd="89" destOrd="0" presId="urn:microsoft.com/office/officeart/2005/8/layout/cycle2"/>
    <dgm:cxn modelId="{29D9F34A-948B-4831-A54A-A8DE655122D2}" type="presParOf" srcId="{9BC14663-185B-4A89-97AE-169B3D438678}" destId="{5BF8D29C-B7EB-4E6D-8F09-412E3D4E06C9}" srcOrd="0" destOrd="0" presId="urn:microsoft.com/office/officeart/2005/8/layout/cycle2"/>
    <dgm:cxn modelId="{E37DC860-CA17-4F02-9E63-A449C3AFE621}" type="presParOf" srcId="{579EF5EA-2842-4ADF-99C3-1421009C0FB3}" destId="{891FE5C2-884F-48D0-BE0D-753E9CA204D3}" srcOrd="90" destOrd="0" presId="urn:microsoft.com/office/officeart/2005/8/layout/cycle2"/>
    <dgm:cxn modelId="{925A2E11-92D9-4EC8-8753-F006B130B05D}" type="presParOf" srcId="{579EF5EA-2842-4ADF-99C3-1421009C0FB3}" destId="{BDE13CD6-B50F-44ED-BD83-729ED5971995}" srcOrd="91" destOrd="0" presId="urn:microsoft.com/office/officeart/2005/8/layout/cycle2"/>
    <dgm:cxn modelId="{A725D2E9-3435-4162-8CB2-BEE942C19293}" type="presParOf" srcId="{BDE13CD6-B50F-44ED-BD83-729ED5971995}" destId="{4EAD0336-A742-42BA-B616-A9F9B8CECAB9}" srcOrd="0" destOrd="0" presId="urn:microsoft.com/office/officeart/2005/8/layout/cycle2"/>
    <dgm:cxn modelId="{206CC460-7292-4777-90DA-703EF1C38263}" type="presParOf" srcId="{579EF5EA-2842-4ADF-99C3-1421009C0FB3}" destId="{3B7728B1-9C76-43A6-8828-2FFE1A19CD4E}" srcOrd="92" destOrd="0" presId="urn:microsoft.com/office/officeart/2005/8/layout/cycle2"/>
    <dgm:cxn modelId="{52E93403-56E2-4D88-A350-4613E1DDD257}" type="presParOf" srcId="{579EF5EA-2842-4ADF-99C3-1421009C0FB3}" destId="{FEF793BD-9F36-4B0C-B2A1-243AAED13A52}" srcOrd="93" destOrd="0" presId="urn:microsoft.com/office/officeart/2005/8/layout/cycle2"/>
    <dgm:cxn modelId="{2C9141EC-31F0-494D-9182-AD81A207AA5A}" type="presParOf" srcId="{FEF793BD-9F36-4B0C-B2A1-243AAED13A52}" destId="{B6E66B79-90CB-4030-B64C-AB9E1EA67583}" srcOrd="0" destOrd="0" presId="urn:microsoft.com/office/officeart/2005/8/layout/cycle2"/>
    <dgm:cxn modelId="{75DEB18E-3C41-4CA2-8A11-C99CE99746B7}" type="presParOf" srcId="{579EF5EA-2842-4ADF-99C3-1421009C0FB3}" destId="{CD7E4AE9-DEBF-4EF6-9A2F-51DFDE6DC483}" srcOrd="94" destOrd="0" presId="urn:microsoft.com/office/officeart/2005/8/layout/cycle2"/>
    <dgm:cxn modelId="{E9DA30C2-E49B-456F-9EDF-7DA66EBF1AFF}" type="presParOf" srcId="{579EF5EA-2842-4ADF-99C3-1421009C0FB3}" destId="{CAB56CDA-741F-426D-8FE0-AE118C809475}" srcOrd="95" destOrd="0" presId="urn:microsoft.com/office/officeart/2005/8/layout/cycle2"/>
    <dgm:cxn modelId="{8049E7D7-6143-49A6-86AC-655CB92EF0D5}" type="presParOf" srcId="{CAB56CDA-741F-426D-8FE0-AE118C809475}" destId="{2B62F0BB-CB73-4B2D-A47A-2C1910C71ADC}" srcOrd="0" destOrd="0" presId="urn:microsoft.com/office/officeart/2005/8/layout/cycle2"/>
  </dgm:cxnLst>
  <dgm:bg>
    <a:noFill/>
  </dgm:bg>
  <dgm:whole/>
  <dgm:extLst>
    <a:ext uri="http://schemas.microsoft.com/office/drawing/2008/diagram">
      <dsp:dataModelExt xmlns:dsp="http://schemas.microsoft.com/office/drawing/2008/diagram" relId="rId16" minVer="http://schemas.openxmlformats.org/drawingml/2006/diagram"/>
    </a:ext>
  </dgm:extLst>
</dgm:dataModel>
</file>

<file path=ppt/diagrams/data15.xml><?xml version="1.0" encoding="utf-8"?>
<dgm:dataModel xmlns:dgm="http://schemas.openxmlformats.org/drawingml/2006/diagram" xmlns:a="http://schemas.openxmlformats.org/drawingml/2006/main">
  <dgm:ptLst>
    <dgm:pt modelId="{F782ACB2-4612-4553-92E3-6A48A4C26154}" type="doc">
      <dgm:prSet loTypeId="urn:microsoft.com/office/officeart/2005/8/layout/cycle2" loCatId="cycle" qsTypeId="urn:microsoft.com/office/officeart/2005/8/quickstyle/simple1" qsCatId="simple" csTypeId="urn:microsoft.com/office/officeart/2005/8/colors/accent0_3" csCatId="mainScheme" phldr="1"/>
      <dgm:spPr/>
      <dgm:t>
        <a:bodyPr/>
        <a:lstStyle/>
        <a:p>
          <a:endParaRPr lang="en-US"/>
        </a:p>
      </dgm:t>
    </dgm:pt>
    <dgm:pt modelId="{5D2C154A-692A-44E2-A041-B9F19C43FEF2}">
      <dgm:prSet/>
      <dgm:spPr/>
      <dgm:t>
        <a:bodyPr/>
        <a:lstStyle/>
        <a:p>
          <a:endParaRPr lang="en-US" dirty="0"/>
        </a:p>
      </dgm:t>
    </dgm:pt>
    <dgm:pt modelId="{794CA92E-A13F-4F43-B270-B021D0F5EB93}" type="parTrans" cxnId="{8A122CCE-2659-425F-A9CA-F55CBE733EE2}">
      <dgm:prSet/>
      <dgm:spPr/>
      <dgm:t>
        <a:bodyPr/>
        <a:lstStyle/>
        <a:p>
          <a:endParaRPr lang="en-US"/>
        </a:p>
      </dgm:t>
    </dgm:pt>
    <dgm:pt modelId="{1A0C354F-E76C-464E-99A7-D2B04C140783}" type="sibTrans" cxnId="{8A122CCE-2659-425F-A9CA-F55CBE733EE2}">
      <dgm:prSet/>
      <dgm:spPr/>
      <dgm:t>
        <a:bodyPr/>
        <a:lstStyle/>
        <a:p>
          <a:endParaRPr lang="en-US" dirty="0"/>
        </a:p>
      </dgm:t>
    </dgm:pt>
    <dgm:pt modelId="{536B3E92-95AA-4297-BDB8-F29269D6299E}">
      <dgm:prSet/>
      <dgm:spPr/>
      <dgm:t>
        <a:bodyPr/>
        <a:lstStyle/>
        <a:p>
          <a:endParaRPr lang="en-US" dirty="0"/>
        </a:p>
      </dgm:t>
    </dgm:pt>
    <dgm:pt modelId="{68DF5CBE-997D-4F4F-8466-9AD1DDE77085}" type="parTrans" cxnId="{212C0F3D-6259-47F4-8189-A6E55DD0B5D3}">
      <dgm:prSet/>
      <dgm:spPr/>
      <dgm:t>
        <a:bodyPr/>
        <a:lstStyle/>
        <a:p>
          <a:endParaRPr lang="en-US"/>
        </a:p>
      </dgm:t>
    </dgm:pt>
    <dgm:pt modelId="{8AE02D32-89F4-4BA1-BFB8-062B90AF7C26}" type="sibTrans" cxnId="{212C0F3D-6259-47F4-8189-A6E55DD0B5D3}">
      <dgm:prSet/>
      <dgm:spPr/>
      <dgm:t>
        <a:bodyPr/>
        <a:lstStyle/>
        <a:p>
          <a:endParaRPr lang="en-US" dirty="0"/>
        </a:p>
      </dgm:t>
    </dgm:pt>
    <dgm:pt modelId="{9767C2C5-7A9B-4BF9-AEDC-08BB61E68CEC}">
      <dgm:prSet/>
      <dgm:spPr/>
      <dgm:t>
        <a:bodyPr/>
        <a:lstStyle/>
        <a:p>
          <a:endParaRPr lang="en-US" dirty="0"/>
        </a:p>
      </dgm:t>
    </dgm:pt>
    <dgm:pt modelId="{94D864BB-0337-46E0-936D-BDFF24969167}" type="parTrans" cxnId="{7A77BED8-0E1D-45F6-9865-5715EF6FB1BA}">
      <dgm:prSet/>
      <dgm:spPr/>
      <dgm:t>
        <a:bodyPr/>
        <a:lstStyle/>
        <a:p>
          <a:endParaRPr lang="en-US"/>
        </a:p>
      </dgm:t>
    </dgm:pt>
    <dgm:pt modelId="{5DE56BE3-5DC5-48D1-BB0A-6EB62A83E2E3}" type="sibTrans" cxnId="{7A77BED8-0E1D-45F6-9865-5715EF6FB1BA}">
      <dgm:prSet/>
      <dgm:spPr/>
      <dgm:t>
        <a:bodyPr/>
        <a:lstStyle/>
        <a:p>
          <a:endParaRPr lang="en-US" dirty="0"/>
        </a:p>
      </dgm:t>
    </dgm:pt>
    <dgm:pt modelId="{29610E26-1393-448B-8FD6-78061450B16B}">
      <dgm:prSet/>
      <dgm:spPr/>
      <dgm:t>
        <a:bodyPr/>
        <a:lstStyle/>
        <a:p>
          <a:endParaRPr lang="en-US" dirty="0"/>
        </a:p>
      </dgm:t>
    </dgm:pt>
    <dgm:pt modelId="{5D194221-4572-481E-A145-411B7D2E5848}" type="parTrans" cxnId="{54FED98F-AB5E-4BEF-A86E-239C32A65418}">
      <dgm:prSet/>
      <dgm:spPr/>
      <dgm:t>
        <a:bodyPr/>
        <a:lstStyle/>
        <a:p>
          <a:endParaRPr lang="en-US"/>
        </a:p>
      </dgm:t>
    </dgm:pt>
    <dgm:pt modelId="{4E475F1B-56A2-420F-8D83-9A7AC5B9161D}" type="sibTrans" cxnId="{54FED98F-AB5E-4BEF-A86E-239C32A65418}">
      <dgm:prSet/>
      <dgm:spPr/>
      <dgm:t>
        <a:bodyPr/>
        <a:lstStyle/>
        <a:p>
          <a:endParaRPr lang="en-US" dirty="0"/>
        </a:p>
      </dgm:t>
    </dgm:pt>
    <dgm:pt modelId="{59F5D80D-D394-4DA8-B1EE-BFD2C35E8698}">
      <dgm:prSet/>
      <dgm:spPr/>
      <dgm:t>
        <a:bodyPr/>
        <a:lstStyle/>
        <a:p>
          <a:endParaRPr lang="en-US" dirty="0"/>
        </a:p>
      </dgm:t>
    </dgm:pt>
    <dgm:pt modelId="{F6DF53FE-CC41-4648-B644-9A13CD613414}" type="parTrans" cxnId="{EAADA3BC-EBE2-42C8-B9E0-3C38057A0A11}">
      <dgm:prSet/>
      <dgm:spPr/>
      <dgm:t>
        <a:bodyPr/>
        <a:lstStyle/>
        <a:p>
          <a:endParaRPr lang="en-US"/>
        </a:p>
      </dgm:t>
    </dgm:pt>
    <dgm:pt modelId="{A4FDAD97-0EA5-45C9-8762-1408CDFC1A27}" type="sibTrans" cxnId="{EAADA3BC-EBE2-42C8-B9E0-3C38057A0A11}">
      <dgm:prSet/>
      <dgm:spPr/>
      <dgm:t>
        <a:bodyPr/>
        <a:lstStyle/>
        <a:p>
          <a:endParaRPr lang="en-US" dirty="0"/>
        </a:p>
      </dgm:t>
    </dgm:pt>
    <dgm:pt modelId="{1BD29E34-8916-45A9-80A6-58C4AB44DFF5}">
      <dgm:prSet/>
      <dgm:spPr/>
      <dgm:t>
        <a:bodyPr/>
        <a:lstStyle/>
        <a:p>
          <a:endParaRPr lang="en-US" dirty="0"/>
        </a:p>
      </dgm:t>
    </dgm:pt>
    <dgm:pt modelId="{6A5BBF7B-F8A7-4654-83BB-1778F868C663}" type="parTrans" cxnId="{1B3F2CA2-7825-4CFD-9A64-DB308FB32A27}">
      <dgm:prSet/>
      <dgm:spPr/>
      <dgm:t>
        <a:bodyPr/>
        <a:lstStyle/>
        <a:p>
          <a:endParaRPr lang="en-US"/>
        </a:p>
      </dgm:t>
    </dgm:pt>
    <dgm:pt modelId="{25DF600C-192F-49B2-930A-B89C27D1471E}" type="sibTrans" cxnId="{1B3F2CA2-7825-4CFD-9A64-DB308FB32A27}">
      <dgm:prSet/>
      <dgm:spPr/>
      <dgm:t>
        <a:bodyPr/>
        <a:lstStyle/>
        <a:p>
          <a:endParaRPr lang="en-US" dirty="0"/>
        </a:p>
      </dgm:t>
    </dgm:pt>
    <dgm:pt modelId="{BCD4B6D1-2E17-4359-A953-212A9B519E85}">
      <dgm:prSet/>
      <dgm:spPr/>
      <dgm:t>
        <a:bodyPr/>
        <a:lstStyle/>
        <a:p>
          <a:endParaRPr lang="en-US" dirty="0"/>
        </a:p>
      </dgm:t>
    </dgm:pt>
    <dgm:pt modelId="{A72804B9-8062-4016-90E8-F9C7DC654C15}" type="parTrans" cxnId="{A45FA6CA-BF67-4968-BA2C-A3E181681DEA}">
      <dgm:prSet/>
      <dgm:spPr/>
      <dgm:t>
        <a:bodyPr/>
        <a:lstStyle/>
        <a:p>
          <a:endParaRPr lang="en-US"/>
        </a:p>
      </dgm:t>
    </dgm:pt>
    <dgm:pt modelId="{EAE485E3-A2DC-422A-B964-163E72C7D527}" type="sibTrans" cxnId="{A45FA6CA-BF67-4968-BA2C-A3E181681DEA}">
      <dgm:prSet/>
      <dgm:spPr/>
      <dgm:t>
        <a:bodyPr/>
        <a:lstStyle/>
        <a:p>
          <a:endParaRPr lang="en-US" dirty="0"/>
        </a:p>
      </dgm:t>
    </dgm:pt>
    <dgm:pt modelId="{57830796-B9E1-440E-A924-530949252A0A}">
      <dgm:prSet/>
      <dgm:spPr/>
      <dgm:t>
        <a:bodyPr/>
        <a:lstStyle/>
        <a:p>
          <a:endParaRPr lang="en-US" dirty="0"/>
        </a:p>
      </dgm:t>
    </dgm:pt>
    <dgm:pt modelId="{2970FDF5-07A3-4B2A-9F1E-E547137C5FF2}" type="parTrans" cxnId="{2E4A59F8-4858-4321-B26C-379298664746}">
      <dgm:prSet/>
      <dgm:spPr/>
      <dgm:t>
        <a:bodyPr/>
        <a:lstStyle/>
        <a:p>
          <a:endParaRPr lang="en-US"/>
        </a:p>
      </dgm:t>
    </dgm:pt>
    <dgm:pt modelId="{672359C6-6889-48DE-9B06-BCF13E50CF81}" type="sibTrans" cxnId="{2E4A59F8-4858-4321-B26C-379298664746}">
      <dgm:prSet/>
      <dgm:spPr/>
      <dgm:t>
        <a:bodyPr/>
        <a:lstStyle/>
        <a:p>
          <a:endParaRPr lang="en-US" dirty="0"/>
        </a:p>
      </dgm:t>
    </dgm:pt>
    <dgm:pt modelId="{9EC183D0-3CE1-4A18-882B-49A4F305FE23}">
      <dgm:prSet/>
      <dgm:spPr/>
      <dgm:t>
        <a:bodyPr/>
        <a:lstStyle/>
        <a:p>
          <a:endParaRPr lang="en-US" dirty="0"/>
        </a:p>
      </dgm:t>
    </dgm:pt>
    <dgm:pt modelId="{5529E8D0-F515-48AC-A324-5AF9603FF192}" type="parTrans" cxnId="{ECDEF66B-4DF3-4577-9794-0F5C1452E329}">
      <dgm:prSet/>
      <dgm:spPr/>
      <dgm:t>
        <a:bodyPr/>
        <a:lstStyle/>
        <a:p>
          <a:endParaRPr lang="en-US"/>
        </a:p>
      </dgm:t>
    </dgm:pt>
    <dgm:pt modelId="{FC636A7A-CAD8-4393-9B2E-188CE112CD10}" type="sibTrans" cxnId="{ECDEF66B-4DF3-4577-9794-0F5C1452E329}">
      <dgm:prSet/>
      <dgm:spPr/>
      <dgm:t>
        <a:bodyPr/>
        <a:lstStyle/>
        <a:p>
          <a:endParaRPr lang="en-US" dirty="0"/>
        </a:p>
      </dgm:t>
    </dgm:pt>
    <dgm:pt modelId="{1BCBAE4C-8C90-4307-A8B1-A7F25B803D11}">
      <dgm:prSet/>
      <dgm:spPr/>
      <dgm:t>
        <a:bodyPr/>
        <a:lstStyle/>
        <a:p>
          <a:endParaRPr lang="en-US" dirty="0"/>
        </a:p>
      </dgm:t>
    </dgm:pt>
    <dgm:pt modelId="{BDE3C914-1C3F-4AE1-8A4A-0399F6859853}" type="parTrans" cxnId="{26F03CFE-664C-46CE-9EC9-4D9EAEAA23F5}">
      <dgm:prSet/>
      <dgm:spPr/>
      <dgm:t>
        <a:bodyPr/>
        <a:lstStyle/>
        <a:p>
          <a:endParaRPr lang="en-US"/>
        </a:p>
      </dgm:t>
    </dgm:pt>
    <dgm:pt modelId="{9E68FA1B-32E4-4D3A-BDA9-F245DF7037EF}" type="sibTrans" cxnId="{26F03CFE-664C-46CE-9EC9-4D9EAEAA23F5}">
      <dgm:prSet/>
      <dgm:spPr/>
      <dgm:t>
        <a:bodyPr/>
        <a:lstStyle/>
        <a:p>
          <a:endParaRPr lang="en-US" dirty="0"/>
        </a:p>
      </dgm:t>
    </dgm:pt>
    <dgm:pt modelId="{C123F58B-2F00-4731-8318-EA8BAA60A69D}">
      <dgm:prSet/>
      <dgm:spPr/>
      <dgm:t>
        <a:bodyPr/>
        <a:lstStyle/>
        <a:p>
          <a:endParaRPr lang="en-US" dirty="0"/>
        </a:p>
      </dgm:t>
    </dgm:pt>
    <dgm:pt modelId="{ADD49D0A-F77A-4924-B2AC-3D10130090D6}" type="parTrans" cxnId="{79D0C8B5-7F77-4990-BC7D-E4DF8A30F093}">
      <dgm:prSet/>
      <dgm:spPr/>
      <dgm:t>
        <a:bodyPr/>
        <a:lstStyle/>
        <a:p>
          <a:endParaRPr lang="en-US"/>
        </a:p>
      </dgm:t>
    </dgm:pt>
    <dgm:pt modelId="{CA72D8A3-9D41-4F98-98F7-F56B1CBA674F}" type="sibTrans" cxnId="{79D0C8B5-7F77-4990-BC7D-E4DF8A30F093}">
      <dgm:prSet/>
      <dgm:spPr/>
      <dgm:t>
        <a:bodyPr/>
        <a:lstStyle/>
        <a:p>
          <a:endParaRPr lang="en-US" dirty="0"/>
        </a:p>
      </dgm:t>
    </dgm:pt>
    <dgm:pt modelId="{312A5487-8CD4-49FA-9CB2-6003233688EF}">
      <dgm:prSet/>
      <dgm:spPr/>
      <dgm:t>
        <a:bodyPr/>
        <a:lstStyle/>
        <a:p>
          <a:endParaRPr lang="en-US" dirty="0"/>
        </a:p>
      </dgm:t>
    </dgm:pt>
    <dgm:pt modelId="{6F986C7B-EB5E-4FA9-9F02-54203E6A38B2}" type="parTrans" cxnId="{33634B83-5D42-4E23-A534-1FD77063C5A8}">
      <dgm:prSet/>
      <dgm:spPr/>
      <dgm:t>
        <a:bodyPr/>
        <a:lstStyle/>
        <a:p>
          <a:endParaRPr lang="en-US"/>
        </a:p>
      </dgm:t>
    </dgm:pt>
    <dgm:pt modelId="{A241EA7C-0AE6-49DA-868A-F7E41DB8331E}" type="sibTrans" cxnId="{33634B83-5D42-4E23-A534-1FD77063C5A8}">
      <dgm:prSet/>
      <dgm:spPr/>
      <dgm:t>
        <a:bodyPr/>
        <a:lstStyle/>
        <a:p>
          <a:endParaRPr lang="en-US" dirty="0"/>
        </a:p>
      </dgm:t>
    </dgm:pt>
    <dgm:pt modelId="{1597604F-E09E-4305-A881-A6C94B72922F}">
      <dgm:prSet/>
      <dgm:spPr/>
      <dgm:t>
        <a:bodyPr/>
        <a:lstStyle/>
        <a:p>
          <a:endParaRPr lang="en-US" dirty="0"/>
        </a:p>
      </dgm:t>
    </dgm:pt>
    <dgm:pt modelId="{1C93F3EA-CA5B-4D9C-9828-8A8F702AE266}" type="parTrans" cxnId="{BE9314B0-2D93-4BAE-90C0-5B23814639B6}">
      <dgm:prSet/>
      <dgm:spPr/>
      <dgm:t>
        <a:bodyPr/>
        <a:lstStyle/>
        <a:p>
          <a:endParaRPr lang="en-US"/>
        </a:p>
      </dgm:t>
    </dgm:pt>
    <dgm:pt modelId="{0A68E33F-9E89-4D62-9E2C-1BD50C85F7CD}" type="sibTrans" cxnId="{BE9314B0-2D93-4BAE-90C0-5B23814639B6}">
      <dgm:prSet/>
      <dgm:spPr/>
      <dgm:t>
        <a:bodyPr/>
        <a:lstStyle/>
        <a:p>
          <a:endParaRPr lang="en-US" dirty="0"/>
        </a:p>
      </dgm:t>
    </dgm:pt>
    <dgm:pt modelId="{2EBE9275-B468-4EB1-8E25-88D20111E7BA}">
      <dgm:prSet/>
      <dgm:spPr/>
      <dgm:t>
        <a:bodyPr/>
        <a:lstStyle/>
        <a:p>
          <a:endParaRPr lang="en-US" dirty="0"/>
        </a:p>
      </dgm:t>
    </dgm:pt>
    <dgm:pt modelId="{8B4693AB-DA36-47D7-8ABC-9A12354AE94A}" type="parTrans" cxnId="{79BF3DB8-E6C9-4DF5-8226-B32513900662}">
      <dgm:prSet/>
      <dgm:spPr/>
      <dgm:t>
        <a:bodyPr/>
        <a:lstStyle/>
        <a:p>
          <a:endParaRPr lang="en-US"/>
        </a:p>
      </dgm:t>
    </dgm:pt>
    <dgm:pt modelId="{1DDDDFBA-4D76-49F6-8700-D108F438751F}" type="sibTrans" cxnId="{79BF3DB8-E6C9-4DF5-8226-B32513900662}">
      <dgm:prSet/>
      <dgm:spPr/>
      <dgm:t>
        <a:bodyPr/>
        <a:lstStyle/>
        <a:p>
          <a:endParaRPr lang="en-US" dirty="0"/>
        </a:p>
      </dgm:t>
    </dgm:pt>
    <dgm:pt modelId="{7526D0BF-45A5-478F-9A5B-EE961A48FCDF}">
      <dgm:prSet/>
      <dgm:spPr/>
      <dgm:t>
        <a:bodyPr/>
        <a:lstStyle/>
        <a:p>
          <a:endParaRPr lang="en-US" dirty="0"/>
        </a:p>
      </dgm:t>
    </dgm:pt>
    <dgm:pt modelId="{996DAE7B-6D7A-4B21-93D8-B18F6F145BC6}" type="parTrans" cxnId="{CC8F6BB5-E191-48E7-A4C1-3E8101813E85}">
      <dgm:prSet/>
      <dgm:spPr/>
      <dgm:t>
        <a:bodyPr/>
        <a:lstStyle/>
        <a:p>
          <a:endParaRPr lang="en-US"/>
        </a:p>
      </dgm:t>
    </dgm:pt>
    <dgm:pt modelId="{4DD6BCFF-384A-4E50-9E9B-FEA1467E91EE}" type="sibTrans" cxnId="{CC8F6BB5-E191-48E7-A4C1-3E8101813E85}">
      <dgm:prSet/>
      <dgm:spPr/>
      <dgm:t>
        <a:bodyPr/>
        <a:lstStyle/>
        <a:p>
          <a:endParaRPr lang="en-US" dirty="0"/>
        </a:p>
      </dgm:t>
    </dgm:pt>
    <dgm:pt modelId="{4391FAD7-E5E1-4ADD-BABB-49D666A6C4A7}">
      <dgm:prSet/>
      <dgm:spPr/>
      <dgm:t>
        <a:bodyPr/>
        <a:lstStyle/>
        <a:p>
          <a:endParaRPr lang="en-US" dirty="0"/>
        </a:p>
      </dgm:t>
    </dgm:pt>
    <dgm:pt modelId="{F1E7FB59-9301-4001-B4A0-65FF76242832}" type="parTrans" cxnId="{33836BAF-8815-468A-9D3E-0ABF734FD1D3}">
      <dgm:prSet/>
      <dgm:spPr/>
      <dgm:t>
        <a:bodyPr/>
        <a:lstStyle/>
        <a:p>
          <a:endParaRPr lang="en-US"/>
        </a:p>
      </dgm:t>
    </dgm:pt>
    <dgm:pt modelId="{B5C9AB9C-C866-47C2-B79F-DC6148AB2159}" type="sibTrans" cxnId="{33836BAF-8815-468A-9D3E-0ABF734FD1D3}">
      <dgm:prSet/>
      <dgm:spPr/>
      <dgm:t>
        <a:bodyPr/>
        <a:lstStyle/>
        <a:p>
          <a:endParaRPr lang="en-US" dirty="0"/>
        </a:p>
      </dgm:t>
    </dgm:pt>
    <dgm:pt modelId="{DF292957-65C8-4776-85F8-AE26E3681959}">
      <dgm:prSet/>
      <dgm:spPr/>
      <dgm:t>
        <a:bodyPr/>
        <a:lstStyle/>
        <a:p>
          <a:endParaRPr lang="en-US" dirty="0"/>
        </a:p>
      </dgm:t>
    </dgm:pt>
    <dgm:pt modelId="{7849EA01-2032-47BB-AFF2-66E1E4C3A822}" type="parTrans" cxnId="{0116FD4E-B3CD-4D10-B6B1-FB0C240CE17A}">
      <dgm:prSet/>
      <dgm:spPr/>
      <dgm:t>
        <a:bodyPr/>
        <a:lstStyle/>
        <a:p>
          <a:endParaRPr lang="en-US"/>
        </a:p>
      </dgm:t>
    </dgm:pt>
    <dgm:pt modelId="{2B571596-2306-4648-89E7-BD54FEF25627}" type="sibTrans" cxnId="{0116FD4E-B3CD-4D10-B6B1-FB0C240CE17A}">
      <dgm:prSet/>
      <dgm:spPr/>
      <dgm:t>
        <a:bodyPr/>
        <a:lstStyle/>
        <a:p>
          <a:endParaRPr lang="en-US" dirty="0"/>
        </a:p>
      </dgm:t>
    </dgm:pt>
    <dgm:pt modelId="{BA244016-B941-46B9-B2A4-AA50A300C9B1}">
      <dgm:prSet/>
      <dgm:spPr/>
      <dgm:t>
        <a:bodyPr/>
        <a:lstStyle/>
        <a:p>
          <a:endParaRPr lang="en-US" dirty="0"/>
        </a:p>
      </dgm:t>
    </dgm:pt>
    <dgm:pt modelId="{17FA0F1C-F480-46FA-9FDA-CAF08D0B3F5A}" type="parTrans" cxnId="{43F81770-F772-478D-8EE4-9EF473A2C5F2}">
      <dgm:prSet/>
      <dgm:spPr/>
      <dgm:t>
        <a:bodyPr/>
        <a:lstStyle/>
        <a:p>
          <a:endParaRPr lang="en-US"/>
        </a:p>
      </dgm:t>
    </dgm:pt>
    <dgm:pt modelId="{12ED0D91-6CB8-4B92-ABBE-16130FA2E610}" type="sibTrans" cxnId="{43F81770-F772-478D-8EE4-9EF473A2C5F2}">
      <dgm:prSet/>
      <dgm:spPr/>
      <dgm:t>
        <a:bodyPr/>
        <a:lstStyle/>
        <a:p>
          <a:endParaRPr lang="en-US" dirty="0"/>
        </a:p>
      </dgm:t>
    </dgm:pt>
    <dgm:pt modelId="{ED3E6817-CA99-4A92-9672-7767C60D3AFC}">
      <dgm:prSet/>
      <dgm:spPr/>
      <dgm:t>
        <a:bodyPr/>
        <a:lstStyle/>
        <a:p>
          <a:endParaRPr lang="en-US" dirty="0"/>
        </a:p>
      </dgm:t>
    </dgm:pt>
    <dgm:pt modelId="{570B50CE-5E5F-492C-A6CE-FAA86B61FEE6}" type="parTrans" cxnId="{6020CAE6-E682-4263-87D3-3757BDA5C5BB}">
      <dgm:prSet/>
      <dgm:spPr/>
      <dgm:t>
        <a:bodyPr/>
        <a:lstStyle/>
        <a:p>
          <a:endParaRPr lang="en-US"/>
        </a:p>
      </dgm:t>
    </dgm:pt>
    <dgm:pt modelId="{74E4A9B3-3139-47CD-AD62-A42D0EB3995C}" type="sibTrans" cxnId="{6020CAE6-E682-4263-87D3-3757BDA5C5BB}">
      <dgm:prSet/>
      <dgm:spPr/>
      <dgm:t>
        <a:bodyPr/>
        <a:lstStyle/>
        <a:p>
          <a:endParaRPr lang="en-US" dirty="0"/>
        </a:p>
      </dgm:t>
    </dgm:pt>
    <dgm:pt modelId="{A26368B7-1095-4A58-BFE6-7B8629CCDB76}">
      <dgm:prSet/>
      <dgm:spPr/>
      <dgm:t>
        <a:bodyPr/>
        <a:lstStyle/>
        <a:p>
          <a:endParaRPr lang="en-US" dirty="0"/>
        </a:p>
      </dgm:t>
    </dgm:pt>
    <dgm:pt modelId="{F926A632-3F82-44B7-9B0C-54EDBDFB1339}" type="parTrans" cxnId="{84F658BE-028D-4EFF-9AFB-B1BB4A47F685}">
      <dgm:prSet/>
      <dgm:spPr/>
      <dgm:t>
        <a:bodyPr/>
        <a:lstStyle/>
        <a:p>
          <a:endParaRPr lang="en-US"/>
        </a:p>
      </dgm:t>
    </dgm:pt>
    <dgm:pt modelId="{69DBDE16-2128-423C-AB04-D3C2C0881A38}" type="sibTrans" cxnId="{84F658BE-028D-4EFF-9AFB-B1BB4A47F685}">
      <dgm:prSet/>
      <dgm:spPr/>
      <dgm:t>
        <a:bodyPr/>
        <a:lstStyle/>
        <a:p>
          <a:endParaRPr lang="en-US" dirty="0"/>
        </a:p>
      </dgm:t>
    </dgm:pt>
    <dgm:pt modelId="{B2133BDF-4000-4B5B-AE40-987170B1B61F}">
      <dgm:prSet/>
      <dgm:spPr/>
      <dgm:t>
        <a:bodyPr/>
        <a:lstStyle/>
        <a:p>
          <a:endParaRPr lang="en-US" dirty="0"/>
        </a:p>
      </dgm:t>
    </dgm:pt>
    <dgm:pt modelId="{78DD5593-63E5-4526-ACC4-B672B2E0D1F1}" type="parTrans" cxnId="{AD9C2D70-6AB8-479D-9A79-731CDEDFCC29}">
      <dgm:prSet/>
      <dgm:spPr/>
      <dgm:t>
        <a:bodyPr/>
        <a:lstStyle/>
        <a:p>
          <a:endParaRPr lang="en-US"/>
        </a:p>
      </dgm:t>
    </dgm:pt>
    <dgm:pt modelId="{F8A8AFFD-E262-4C58-84FA-CA9933DA9A32}" type="sibTrans" cxnId="{AD9C2D70-6AB8-479D-9A79-731CDEDFCC29}">
      <dgm:prSet/>
      <dgm:spPr/>
      <dgm:t>
        <a:bodyPr/>
        <a:lstStyle/>
        <a:p>
          <a:endParaRPr lang="en-US" dirty="0"/>
        </a:p>
      </dgm:t>
    </dgm:pt>
    <dgm:pt modelId="{56EE6181-8957-4FE0-91F7-0E7767321D74}">
      <dgm:prSet/>
      <dgm:spPr/>
      <dgm:t>
        <a:bodyPr/>
        <a:lstStyle/>
        <a:p>
          <a:endParaRPr lang="en-US" dirty="0"/>
        </a:p>
      </dgm:t>
    </dgm:pt>
    <dgm:pt modelId="{708EED9E-74DD-4C99-9872-E67687122915}" type="parTrans" cxnId="{D27AA462-6698-4923-9421-47820B644488}">
      <dgm:prSet/>
      <dgm:spPr/>
      <dgm:t>
        <a:bodyPr/>
        <a:lstStyle/>
        <a:p>
          <a:endParaRPr lang="en-US"/>
        </a:p>
      </dgm:t>
    </dgm:pt>
    <dgm:pt modelId="{D7AD315B-0060-4B2C-BA42-07A72CF0DF62}" type="sibTrans" cxnId="{D27AA462-6698-4923-9421-47820B644488}">
      <dgm:prSet/>
      <dgm:spPr/>
      <dgm:t>
        <a:bodyPr/>
        <a:lstStyle/>
        <a:p>
          <a:endParaRPr lang="en-US" dirty="0"/>
        </a:p>
      </dgm:t>
    </dgm:pt>
    <dgm:pt modelId="{F82F01E0-1BCF-432A-834D-D0718C225E79}">
      <dgm:prSet/>
      <dgm:spPr/>
      <dgm:t>
        <a:bodyPr/>
        <a:lstStyle/>
        <a:p>
          <a:endParaRPr lang="en-US" dirty="0"/>
        </a:p>
      </dgm:t>
    </dgm:pt>
    <dgm:pt modelId="{AA715B28-8262-4AEC-9B11-A1F3E142AEE3}" type="parTrans" cxnId="{3F904190-EC7A-468F-8079-9E0D0309FE61}">
      <dgm:prSet/>
      <dgm:spPr/>
      <dgm:t>
        <a:bodyPr/>
        <a:lstStyle/>
        <a:p>
          <a:endParaRPr lang="en-US"/>
        </a:p>
      </dgm:t>
    </dgm:pt>
    <dgm:pt modelId="{73E57CB0-43F1-4C49-8823-A48B6805997E}" type="sibTrans" cxnId="{3F904190-EC7A-468F-8079-9E0D0309FE61}">
      <dgm:prSet/>
      <dgm:spPr/>
      <dgm:t>
        <a:bodyPr/>
        <a:lstStyle/>
        <a:p>
          <a:endParaRPr lang="en-US" dirty="0"/>
        </a:p>
      </dgm:t>
    </dgm:pt>
    <dgm:pt modelId="{69B5AF83-9CA8-4331-BB93-A02B0A37E7C4}">
      <dgm:prSet/>
      <dgm:spPr/>
      <dgm:t>
        <a:bodyPr/>
        <a:lstStyle/>
        <a:p>
          <a:endParaRPr lang="en-US" dirty="0"/>
        </a:p>
      </dgm:t>
    </dgm:pt>
    <dgm:pt modelId="{52A0F8EA-812A-497C-B88E-1BDAD1AB875F}" type="parTrans" cxnId="{08DFD441-4774-4D0E-8F97-07EC50B50EE3}">
      <dgm:prSet/>
      <dgm:spPr/>
      <dgm:t>
        <a:bodyPr/>
        <a:lstStyle/>
        <a:p>
          <a:endParaRPr lang="en-US"/>
        </a:p>
      </dgm:t>
    </dgm:pt>
    <dgm:pt modelId="{6E35783B-B4B9-4AF3-BB68-EC2DB3060BE5}" type="sibTrans" cxnId="{08DFD441-4774-4D0E-8F97-07EC50B50EE3}">
      <dgm:prSet/>
      <dgm:spPr/>
      <dgm:t>
        <a:bodyPr/>
        <a:lstStyle/>
        <a:p>
          <a:endParaRPr lang="en-US" dirty="0"/>
        </a:p>
      </dgm:t>
    </dgm:pt>
    <dgm:pt modelId="{5A0D382F-1AEE-4869-A6BD-89E7CCC2BA45}">
      <dgm:prSet/>
      <dgm:spPr/>
      <dgm:t>
        <a:bodyPr/>
        <a:lstStyle/>
        <a:p>
          <a:endParaRPr lang="en-US" dirty="0"/>
        </a:p>
      </dgm:t>
    </dgm:pt>
    <dgm:pt modelId="{C61944CD-ABD5-46A1-BF21-1EDB1D2E311C}" type="parTrans" cxnId="{8B7F3749-F4E6-4473-82BE-3F7FAAEDF5A5}">
      <dgm:prSet/>
      <dgm:spPr/>
      <dgm:t>
        <a:bodyPr/>
        <a:lstStyle/>
        <a:p>
          <a:endParaRPr lang="en-US"/>
        </a:p>
      </dgm:t>
    </dgm:pt>
    <dgm:pt modelId="{86E08DD8-37F0-43EA-A4C6-F12B07A372C7}" type="sibTrans" cxnId="{8B7F3749-F4E6-4473-82BE-3F7FAAEDF5A5}">
      <dgm:prSet/>
      <dgm:spPr/>
      <dgm:t>
        <a:bodyPr/>
        <a:lstStyle/>
        <a:p>
          <a:endParaRPr lang="en-US" dirty="0"/>
        </a:p>
      </dgm:t>
    </dgm:pt>
    <dgm:pt modelId="{6E44D217-0802-4975-8DF8-F7C136B68DB7}">
      <dgm:prSet/>
      <dgm:spPr/>
      <dgm:t>
        <a:bodyPr/>
        <a:lstStyle/>
        <a:p>
          <a:endParaRPr lang="en-US" dirty="0"/>
        </a:p>
      </dgm:t>
    </dgm:pt>
    <dgm:pt modelId="{CB27C74D-2568-4D83-8948-2A0E7A73E53C}" type="parTrans" cxnId="{EBF0F276-347C-4207-9A17-D11421AF7ECD}">
      <dgm:prSet/>
      <dgm:spPr/>
      <dgm:t>
        <a:bodyPr/>
        <a:lstStyle/>
        <a:p>
          <a:endParaRPr lang="en-US"/>
        </a:p>
      </dgm:t>
    </dgm:pt>
    <dgm:pt modelId="{873D13AE-B310-4B50-82C5-564D626D2011}" type="sibTrans" cxnId="{EBF0F276-347C-4207-9A17-D11421AF7ECD}">
      <dgm:prSet/>
      <dgm:spPr/>
      <dgm:t>
        <a:bodyPr/>
        <a:lstStyle/>
        <a:p>
          <a:endParaRPr lang="en-US" dirty="0"/>
        </a:p>
      </dgm:t>
    </dgm:pt>
    <dgm:pt modelId="{59D5850F-42D1-4509-9BFE-77DA75D32FAC}">
      <dgm:prSet/>
      <dgm:spPr/>
      <dgm:t>
        <a:bodyPr/>
        <a:lstStyle/>
        <a:p>
          <a:endParaRPr lang="en-US" dirty="0"/>
        </a:p>
      </dgm:t>
    </dgm:pt>
    <dgm:pt modelId="{998E6483-F6A6-41F0-BC38-EC9E12942727}" type="parTrans" cxnId="{EF67F12C-549C-4945-9650-11C3183DFF27}">
      <dgm:prSet/>
      <dgm:spPr/>
      <dgm:t>
        <a:bodyPr/>
        <a:lstStyle/>
        <a:p>
          <a:endParaRPr lang="en-US"/>
        </a:p>
      </dgm:t>
    </dgm:pt>
    <dgm:pt modelId="{2B529A43-2363-4B46-911E-9D0EF25B4F36}" type="sibTrans" cxnId="{EF67F12C-549C-4945-9650-11C3183DFF27}">
      <dgm:prSet/>
      <dgm:spPr/>
      <dgm:t>
        <a:bodyPr/>
        <a:lstStyle/>
        <a:p>
          <a:endParaRPr lang="en-US" dirty="0"/>
        </a:p>
      </dgm:t>
    </dgm:pt>
    <dgm:pt modelId="{9F16DEB4-2D88-4237-BB26-EE193361411A}">
      <dgm:prSet/>
      <dgm:spPr/>
      <dgm:t>
        <a:bodyPr/>
        <a:lstStyle/>
        <a:p>
          <a:endParaRPr lang="en-US" dirty="0"/>
        </a:p>
      </dgm:t>
    </dgm:pt>
    <dgm:pt modelId="{7982B65A-B6BA-45FB-920E-8CB144FB834B}" type="parTrans" cxnId="{DB81E75D-6339-4802-85DD-65254615E93B}">
      <dgm:prSet/>
      <dgm:spPr/>
      <dgm:t>
        <a:bodyPr/>
        <a:lstStyle/>
        <a:p>
          <a:endParaRPr lang="en-US"/>
        </a:p>
      </dgm:t>
    </dgm:pt>
    <dgm:pt modelId="{C19C4BDD-2213-41DF-A53B-E2080BDC6AC6}" type="sibTrans" cxnId="{DB81E75D-6339-4802-85DD-65254615E93B}">
      <dgm:prSet/>
      <dgm:spPr/>
      <dgm:t>
        <a:bodyPr/>
        <a:lstStyle/>
        <a:p>
          <a:endParaRPr lang="en-US" dirty="0"/>
        </a:p>
      </dgm:t>
    </dgm:pt>
    <dgm:pt modelId="{5788DBF4-34B6-4C26-980E-7062BBC88091}">
      <dgm:prSet/>
      <dgm:spPr/>
      <dgm:t>
        <a:bodyPr/>
        <a:lstStyle/>
        <a:p>
          <a:endParaRPr lang="en-US" dirty="0"/>
        </a:p>
      </dgm:t>
    </dgm:pt>
    <dgm:pt modelId="{E89C8546-8D00-4BCE-BF01-083E1F9A4BBE}" type="parTrans" cxnId="{A94E1E98-18A1-4716-B6FB-67F099EFBBB4}">
      <dgm:prSet/>
      <dgm:spPr/>
      <dgm:t>
        <a:bodyPr/>
        <a:lstStyle/>
        <a:p>
          <a:endParaRPr lang="en-US"/>
        </a:p>
      </dgm:t>
    </dgm:pt>
    <dgm:pt modelId="{39815DA4-6D5A-4ECF-8C2C-C40A2BB0DBA6}" type="sibTrans" cxnId="{A94E1E98-18A1-4716-B6FB-67F099EFBBB4}">
      <dgm:prSet/>
      <dgm:spPr/>
      <dgm:t>
        <a:bodyPr/>
        <a:lstStyle/>
        <a:p>
          <a:endParaRPr lang="en-US" dirty="0"/>
        </a:p>
      </dgm:t>
    </dgm:pt>
    <dgm:pt modelId="{644B0026-BEE6-45AC-B72A-F8BFB9EE0E82}">
      <dgm:prSet/>
      <dgm:spPr/>
      <dgm:t>
        <a:bodyPr/>
        <a:lstStyle/>
        <a:p>
          <a:endParaRPr lang="en-US" dirty="0"/>
        </a:p>
      </dgm:t>
    </dgm:pt>
    <dgm:pt modelId="{554FDC5B-6990-4DBE-AAA4-AA9861FDA372}" type="parTrans" cxnId="{F3F11D2B-B16E-47E0-876B-A599316C3141}">
      <dgm:prSet/>
      <dgm:spPr/>
      <dgm:t>
        <a:bodyPr/>
        <a:lstStyle/>
        <a:p>
          <a:endParaRPr lang="en-US"/>
        </a:p>
      </dgm:t>
    </dgm:pt>
    <dgm:pt modelId="{91E5E8F0-39A5-4E73-A7C8-125C237D1170}" type="sibTrans" cxnId="{F3F11D2B-B16E-47E0-876B-A599316C3141}">
      <dgm:prSet/>
      <dgm:spPr/>
      <dgm:t>
        <a:bodyPr/>
        <a:lstStyle/>
        <a:p>
          <a:endParaRPr lang="en-US" dirty="0"/>
        </a:p>
      </dgm:t>
    </dgm:pt>
    <dgm:pt modelId="{A40F6EAB-2B60-4CC1-9F49-D5903D3A616E}">
      <dgm:prSet/>
      <dgm:spPr/>
      <dgm:t>
        <a:bodyPr/>
        <a:lstStyle/>
        <a:p>
          <a:endParaRPr lang="en-US" dirty="0"/>
        </a:p>
      </dgm:t>
    </dgm:pt>
    <dgm:pt modelId="{F4D7EDD7-9115-44DB-8D8A-E38036FA3738}" type="parTrans" cxnId="{F9246AA4-89DE-4505-8C6D-C0CFB0CF9EC5}">
      <dgm:prSet/>
      <dgm:spPr/>
      <dgm:t>
        <a:bodyPr/>
        <a:lstStyle/>
        <a:p>
          <a:endParaRPr lang="en-US"/>
        </a:p>
      </dgm:t>
    </dgm:pt>
    <dgm:pt modelId="{3ACAB2F6-3910-4D69-8736-C9991D30DB30}" type="sibTrans" cxnId="{F9246AA4-89DE-4505-8C6D-C0CFB0CF9EC5}">
      <dgm:prSet/>
      <dgm:spPr/>
      <dgm:t>
        <a:bodyPr/>
        <a:lstStyle/>
        <a:p>
          <a:endParaRPr lang="en-US" dirty="0"/>
        </a:p>
      </dgm:t>
    </dgm:pt>
    <dgm:pt modelId="{01209924-388A-4250-B08E-117FC77350F4}">
      <dgm:prSet/>
      <dgm:spPr/>
      <dgm:t>
        <a:bodyPr/>
        <a:lstStyle/>
        <a:p>
          <a:endParaRPr lang="en-US" dirty="0"/>
        </a:p>
      </dgm:t>
    </dgm:pt>
    <dgm:pt modelId="{E62947DF-C385-4541-A312-E52B21ED4FCA}" type="parTrans" cxnId="{79A5F3A2-8CA3-4D24-AC46-666013183383}">
      <dgm:prSet/>
      <dgm:spPr/>
      <dgm:t>
        <a:bodyPr/>
        <a:lstStyle/>
        <a:p>
          <a:endParaRPr lang="en-US"/>
        </a:p>
      </dgm:t>
    </dgm:pt>
    <dgm:pt modelId="{07D44A3D-B9E7-4A59-8407-0DE9361B04F4}" type="sibTrans" cxnId="{79A5F3A2-8CA3-4D24-AC46-666013183383}">
      <dgm:prSet/>
      <dgm:spPr/>
      <dgm:t>
        <a:bodyPr/>
        <a:lstStyle/>
        <a:p>
          <a:endParaRPr lang="en-US" dirty="0"/>
        </a:p>
      </dgm:t>
    </dgm:pt>
    <dgm:pt modelId="{1CEAA633-CB89-486A-901D-BE8AE895C821}">
      <dgm:prSet/>
      <dgm:spPr/>
      <dgm:t>
        <a:bodyPr/>
        <a:lstStyle/>
        <a:p>
          <a:endParaRPr lang="en-US" dirty="0"/>
        </a:p>
      </dgm:t>
    </dgm:pt>
    <dgm:pt modelId="{85E4AD6C-201F-448E-AB33-65566C56E879}" type="parTrans" cxnId="{2F48FC6C-9E2F-4D34-97E0-7B62809CD310}">
      <dgm:prSet/>
      <dgm:spPr/>
      <dgm:t>
        <a:bodyPr/>
        <a:lstStyle/>
        <a:p>
          <a:endParaRPr lang="en-US"/>
        </a:p>
      </dgm:t>
    </dgm:pt>
    <dgm:pt modelId="{EC22FD24-55FA-470B-A11F-A2C02811CC71}" type="sibTrans" cxnId="{2F48FC6C-9E2F-4D34-97E0-7B62809CD310}">
      <dgm:prSet/>
      <dgm:spPr/>
      <dgm:t>
        <a:bodyPr/>
        <a:lstStyle/>
        <a:p>
          <a:endParaRPr lang="en-US" dirty="0"/>
        </a:p>
      </dgm:t>
    </dgm:pt>
    <dgm:pt modelId="{5700A27C-35E2-48E3-9FD1-4CAD5F3ABE6E}">
      <dgm:prSet/>
      <dgm:spPr/>
      <dgm:t>
        <a:bodyPr/>
        <a:lstStyle/>
        <a:p>
          <a:endParaRPr lang="en-US" dirty="0"/>
        </a:p>
      </dgm:t>
    </dgm:pt>
    <dgm:pt modelId="{7CEEA0C1-E05C-4187-B6CD-7F9A41B7F762}" type="parTrans" cxnId="{E319CD11-DA9C-4216-8A1C-BFC767C69980}">
      <dgm:prSet/>
      <dgm:spPr/>
      <dgm:t>
        <a:bodyPr/>
        <a:lstStyle/>
        <a:p>
          <a:endParaRPr lang="en-US"/>
        </a:p>
      </dgm:t>
    </dgm:pt>
    <dgm:pt modelId="{F2853326-F96C-4388-AFDB-4A2C4E743824}" type="sibTrans" cxnId="{E319CD11-DA9C-4216-8A1C-BFC767C69980}">
      <dgm:prSet/>
      <dgm:spPr/>
      <dgm:t>
        <a:bodyPr/>
        <a:lstStyle/>
        <a:p>
          <a:endParaRPr lang="en-US" dirty="0"/>
        </a:p>
      </dgm:t>
    </dgm:pt>
    <dgm:pt modelId="{E5184F2B-2C20-4D33-94A8-E6B381F2AA89}">
      <dgm:prSet/>
      <dgm:spPr/>
      <dgm:t>
        <a:bodyPr/>
        <a:lstStyle/>
        <a:p>
          <a:endParaRPr lang="en-US" dirty="0"/>
        </a:p>
      </dgm:t>
    </dgm:pt>
    <dgm:pt modelId="{EA072171-E1D3-42D9-90FB-F6BF8A9DC275}" type="parTrans" cxnId="{12C38EF6-A2D9-4441-B7C7-2AD0408D165E}">
      <dgm:prSet/>
      <dgm:spPr/>
      <dgm:t>
        <a:bodyPr/>
        <a:lstStyle/>
        <a:p>
          <a:endParaRPr lang="en-US"/>
        </a:p>
      </dgm:t>
    </dgm:pt>
    <dgm:pt modelId="{CA1064A9-8743-41E2-AE44-DEDB5E26EACD}" type="sibTrans" cxnId="{12C38EF6-A2D9-4441-B7C7-2AD0408D165E}">
      <dgm:prSet/>
      <dgm:spPr/>
      <dgm:t>
        <a:bodyPr/>
        <a:lstStyle/>
        <a:p>
          <a:endParaRPr lang="en-US" dirty="0"/>
        </a:p>
      </dgm:t>
    </dgm:pt>
    <dgm:pt modelId="{19319B2C-5BDC-4EB3-A674-97A1478B545E}">
      <dgm:prSet/>
      <dgm:spPr/>
      <dgm:t>
        <a:bodyPr/>
        <a:lstStyle/>
        <a:p>
          <a:endParaRPr lang="en-US" dirty="0"/>
        </a:p>
      </dgm:t>
    </dgm:pt>
    <dgm:pt modelId="{F553D456-F731-4D3A-B46D-F817CB7F5851}" type="parTrans" cxnId="{A61335C6-83C9-40B2-B635-638704B41FB6}">
      <dgm:prSet/>
      <dgm:spPr/>
      <dgm:t>
        <a:bodyPr/>
        <a:lstStyle/>
        <a:p>
          <a:endParaRPr lang="en-US"/>
        </a:p>
      </dgm:t>
    </dgm:pt>
    <dgm:pt modelId="{B2ADDBB6-F258-45A2-8853-0F7137E8E7A9}" type="sibTrans" cxnId="{A61335C6-83C9-40B2-B635-638704B41FB6}">
      <dgm:prSet/>
      <dgm:spPr/>
      <dgm:t>
        <a:bodyPr/>
        <a:lstStyle/>
        <a:p>
          <a:endParaRPr lang="en-US" dirty="0"/>
        </a:p>
      </dgm:t>
    </dgm:pt>
    <dgm:pt modelId="{32DCDF77-CF91-44D2-A631-ECBBA96CD7C1}">
      <dgm:prSet/>
      <dgm:spPr/>
      <dgm:t>
        <a:bodyPr/>
        <a:lstStyle/>
        <a:p>
          <a:endParaRPr lang="en-US" dirty="0"/>
        </a:p>
      </dgm:t>
    </dgm:pt>
    <dgm:pt modelId="{A91D9FEE-F377-4D6C-AB4B-31C0AA11D758}" type="parTrans" cxnId="{7713B148-14ED-473A-AD7C-0817C71F1F75}">
      <dgm:prSet/>
      <dgm:spPr/>
      <dgm:t>
        <a:bodyPr/>
        <a:lstStyle/>
        <a:p>
          <a:endParaRPr lang="en-US"/>
        </a:p>
      </dgm:t>
    </dgm:pt>
    <dgm:pt modelId="{A4C54538-F7D4-4311-A51D-4E2F34EA916C}" type="sibTrans" cxnId="{7713B148-14ED-473A-AD7C-0817C71F1F75}">
      <dgm:prSet/>
      <dgm:spPr/>
      <dgm:t>
        <a:bodyPr/>
        <a:lstStyle/>
        <a:p>
          <a:endParaRPr lang="en-US" dirty="0"/>
        </a:p>
      </dgm:t>
    </dgm:pt>
    <dgm:pt modelId="{5F2EF8CF-431B-45E9-8F94-2DA9BB4297A8}">
      <dgm:prSet/>
      <dgm:spPr/>
      <dgm:t>
        <a:bodyPr/>
        <a:lstStyle/>
        <a:p>
          <a:endParaRPr lang="en-US" dirty="0"/>
        </a:p>
      </dgm:t>
    </dgm:pt>
    <dgm:pt modelId="{EF3B0539-08F0-4AEB-8B05-C7438EBEC90D}" type="parTrans" cxnId="{39A1F472-3E0B-438E-A508-FE898CEA4CB4}">
      <dgm:prSet/>
      <dgm:spPr/>
      <dgm:t>
        <a:bodyPr/>
        <a:lstStyle/>
        <a:p>
          <a:endParaRPr lang="en-US"/>
        </a:p>
      </dgm:t>
    </dgm:pt>
    <dgm:pt modelId="{E7380703-8E28-4A7A-8627-0A55F51FBAA5}" type="sibTrans" cxnId="{39A1F472-3E0B-438E-A508-FE898CEA4CB4}">
      <dgm:prSet/>
      <dgm:spPr/>
      <dgm:t>
        <a:bodyPr/>
        <a:lstStyle/>
        <a:p>
          <a:endParaRPr lang="en-US" dirty="0"/>
        </a:p>
      </dgm:t>
    </dgm:pt>
    <dgm:pt modelId="{B75DCA52-BF81-436A-AA73-2680B03C914A}">
      <dgm:prSet/>
      <dgm:spPr/>
      <dgm:t>
        <a:bodyPr/>
        <a:lstStyle/>
        <a:p>
          <a:endParaRPr lang="en-US" dirty="0"/>
        </a:p>
      </dgm:t>
    </dgm:pt>
    <dgm:pt modelId="{3FDC77C7-42D0-4118-88A1-C82C79A4EA03}" type="parTrans" cxnId="{FA4B331D-E821-4BC7-84CC-523B6B28A5B8}">
      <dgm:prSet/>
      <dgm:spPr/>
      <dgm:t>
        <a:bodyPr/>
        <a:lstStyle/>
        <a:p>
          <a:endParaRPr lang="en-US"/>
        </a:p>
      </dgm:t>
    </dgm:pt>
    <dgm:pt modelId="{897CAD2D-F73B-470D-B77D-BCB32DA560D4}" type="sibTrans" cxnId="{FA4B331D-E821-4BC7-84CC-523B6B28A5B8}">
      <dgm:prSet/>
      <dgm:spPr/>
      <dgm:t>
        <a:bodyPr/>
        <a:lstStyle/>
        <a:p>
          <a:endParaRPr lang="en-US" dirty="0"/>
        </a:p>
      </dgm:t>
    </dgm:pt>
    <dgm:pt modelId="{579EF5EA-2842-4ADF-99C3-1421009C0FB3}" type="pres">
      <dgm:prSet presAssocID="{F782ACB2-4612-4553-92E3-6A48A4C26154}" presName="cycle" presStyleCnt="0">
        <dgm:presLayoutVars>
          <dgm:dir/>
          <dgm:resizeHandles val="exact"/>
        </dgm:presLayoutVars>
      </dgm:prSet>
      <dgm:spPr/>
    </dgm:pt>
    <dgm:pt modelId="{5A44537F-E502-484A-B54C-161A75387D52}" type="pres">
      <dgm:prSet presAssocID="{5D2C154A-692A-44E2-A041-B9F19C43FEF2}" presName="node" presStyleLbl="node1" presStyleIdx="0" presStyleCnt="39" custScaleY="69430">
        <dgm:presLayoutVars>
          <dgm:bulletEnabled val="1"/>
        </dgm:presLayoutVars>
      </dgm:prSet>
      <dgm:spPr/>
    </dgm:pt>
    <dgm:pt modelId="{BCCD1735-3374-4721-BEF9-11CCD9A2DD48}" type="pres">
      <dgm:prSet presAssocID="{1A0C354F-E76C-464E-99A7-D2B04C140783}" presName="sibTrans" presStyleLbl="sibTrans2D1" presStyleIdx="0" presStyleCnt="39" custScaleY="205717"/>
      <dgm:spPr/>
    </dgm:pt>
    <dgm:pt modelId="{5207087E-FC7B-4DE7-941A-D0D7D77D43CA}" type="pres">
      <dgm:prSet presAssocID="{1A0C354F-E76C-464E-99A7-D2B04C140783}" presName="connectorText" presStyleLbl="sibTrans2D1" presStyleIdx="0" presStyleCnt="39"/>
      <dgm:spPr/>
    </dgm:pt>
    <dgm:pt modelId="{B0608ED5-E7DC-4C39-8859-B8C85F521F9C}" type="pres">
      <dgm:prSet presAssocID="{536B3E92-95AA-4297-BDB8-F29269D6299E}" presName="node" presStyleLbl="node1" presStyleIdx="1" presStyleCnt="39" custScaleY="69430">
        <dgm:presLayoutVars>
          <dgm:bulletEnabled val="1"/>
        </dgm:presLayoutVars>
      </dgm:prSet>
      <dgm:spPr/>
    </dgm:pt>
    <dgm:pt modelId="{E212FFF4-9223-45FB-8A97-08FC78EC227F}" type="pres">
      <dgm:prSet presAssocID="{8AE02D32-89F4-4BA1-BFB8-062B90AF7C26}" presName="sibTrans" presStyleLbl="sibTrans2D1" presStyleIdx="1" presStyleCnt="39" custScaleY="205717"/>
      <dgm:spPr/>
    </dgm:pt>
    <dgm:pt modelId="{1FA59E5A-50A4-47E4-96D2-6EF9AAAC1164}" type="pres">
      <dgm:prSet presAssocID="{8AE02D32-89F4-4BA1-BFB8-062B90AF7C26}" presName="connectorText" presStyleLbl="sibTrans2D1" presStyleIdx="1" presStyleCnt="39"/>
      <dgm:spPr/>
    </dgm:pt>
    <dgm:pt modelId="{3B48658E-4174-41EC-ADC5-04F09B98E8AE}" type="pres">
      <dgm:prSet presAssocID="{9767C2C5-7A9B-4BF9-AEDC-08BB61E68CEC}" presName="node" presStyleLbl="node1" presStyleIdx="2" presStyleCnt="39" custScaleY="69430">
        <dgm:presLayoutVars>
          <dgm:bulletEnabled val="1"/>
        </dgm:presLayoutVars>
      </dgm:prSet>
      <dgm:spPr/>
    </dgm:pt>
    <dgm:pt modelId="{7E28017C-69F1-4CCF-A6D7-885616A2628E}" type="pres">
      <dgm:prSet presAssocID="{5DE56BE3-5DC5-48D1-BB0A-6EB62A83E2E3}" presName="sibTrans" presStyleLbl="sibTrans2D1" presStyleIdx="2" presStyleCnt="39" custScaleY="205717"/>
      <dgm:spPr/>
    </dgm:pt>
    <dgm:pt modelId="{DEE6E533-E546-47B9-9D29-1053972B7A59}" type="pres">
      <dgm:prSet presAssocID="{5DE56BE3-5DC5-48D1-BB0A-6EB62A83E2E3}" presName="connectorText" presStyleLbl="sibTrans2D1" presStyleIdx="2" presStyleCnt="39"/>
      <dgm:spPr/>
    </dgm:pt>
    <dgm:pt modelId="{4B6FF1D5-139C-4A9E-BE2A-C9C2976A9B90}" type="pres">
      <dgm:prSet presAssocID="{29610E26-1393-448B-8FD6-78061450B16B}" presName="node" presStyleLbl="node1" presStyleIdx="3" presStyleCnt="39" custScaleY="69430">
        <dgm:presLayoutVars>
          <dgm:bulletEnabled val="1"/>
        </dgm:presLayoutVars>
      </dgm:prSet>
      <dgm:spPr/>
    </dgm:pt>
    <dgm:pt modelId="{E231C36B-28CA-4A1A-A65A-7FC8C917C670}" type="pres">
      <dgm:prSet presAssocID="{4E475F1B-56A2-420F-8D83-9A7AC5B9161D}" presName="sibTrans" presStyleLbl="sibTrans2D1" presStyleIdx="3" presStyleCnt="39" custScaleY="205717"/>
      <dgm:spPr/>
    </dgm:pt>
    <dgm:pt modelId="{0F935747-2475-4B54-A4BD-D00DA4235B83}" type="pres">
      <dgm:prSet presAssocID="{4E475F1B-56A2-420F-8D83-9A7AC5B9161D}" presName="connectorText" presStyleLbl="sibTrans2D1" presStyleIdx="3" presStyleCnt="39"/>
      <dgm:spPr/>
    </dgm:pt>
    <dgm:pt modelId="{5955EC28-6A5B-4854-97FD-56BF004F7A93}" type="pres">
      <dgm:prSet presAssocID="{59F5D80D-D394-4DA8-B1EE-BFD2C35E8698}" presName="node" presStyleLbl="node1" presStyleIdx="4" presStyleCnt="39" custScaleY="69430">
        <dgm:presLayoutVars>
          <dgm:bulletEnabled val="1"/>
        </dgm:presLayoutVars>
      </dgm:prSet>
      <dgm:spPr/>
    </dgm:pt>
    <dgm:pt modelId="{7418C013-9F65-49B4-8AB4-02A8A7E8B2B1}" type="pres">
      <dgm:prSet presAssocID="{A4FDAD97-0EA5-45C9-8762-1408CDFC1A27}" presName="sibTrans" presStyleLbl="sibTrans2D1" presStyleIdx="4" presStyleCnt="39" custScaleY="205717"/>
      <dgm:spPr/>
    </dgm:pt>
    <dgm:pt modelId="{DCCECA40-1E8E-4612-B823-692DCCBD1EA3}" type="pres">
      <dgm:prSet presAssocID="{A4FDAD97-0EA5-45C9-8762-1408CDFC1A27}" presName="connectorText" presStyleLbl="sibTrans2D1" presStyleIdx="4" presStyleCnt="39"/>
      <dgm:spPr/>
    </dgm:pt>
    <dgm:pt modelId="{C8C314CB-BC52-4B5D-9A9E-2549904458B0}" type="pres">
      <dgm:prSet presAssocID="{1BD29E34-8916-45A9-80A6-58C4AB44DFF5}" presName="node" presStyleLbl="node1" presStyleIdx="5" presStyleCnt="39" custScaleY="69430">
        <dgm:presLayoutVars>
          <dgm:bulletEnabled val="1"/>
        </dgm:presLayoutVars>
      </dgm:prSet>
      <dgm:spPr/>
    </dgm:pt>
    <dgm:pt modelId="{8D184F9F-78A9-45D9-9804-0F8032DE26A6}" type="pres">
      <dgm:prSet presAssocID="{25DF600C-192F-49B2-930A-B89C27D1471E}" presName="sibTrans" presStyleLbl="sibTrans2D1" presStyleIdx="5" presStyleCnt="39" custScaleY="205717"/>
      <dgm:spPr/>
    </dgm:pt>
    <dgm:pt modelId="{C8C1E075-9C61-4E77-BBAB-A2307E2F9662}" type="pres">
      <dgm:prSet presAssocID="{25DF600C-192F-49B2-930A-B89C27D1471E}" presName="connectorText" presStyleLbl="sibTrans2D1" presStyleIdx="5" presStyleCnt="39"/>
      <dgm:spPr/>
    </dgm:pt>
    <dgm:pt modelId="{18E08B15-C0D9-4DCD-9841-29CB326A1D96}" type="pres">
      <dgm:prSet presAssocID="{BCD4B6D1-2E17-4359-A953-212A9B519E85}" presName="node" presStyleLbl="node1" presStyleIdx="6" presStyleCnt="39" custScaleY="69430">
        <dgm:presLayoutVars>
          <dgm:bulletEnabled val="1"/>
        </dgm:presLayoutVars>
      </dgm:prSet>
      <dgm:spPr/>
    </dgm:pt>
    <dgm:pt modelId="{7D136A40-4E7A-4E9A-9C18-C15FEB3E9255}" type="pres">
      <dgm:prSet presAssocID="{EAE485E3-A2DC-422A-B964-163E72C7D527}" presName="sibTrans" presStyleLbl="sibTrans2D1" presStyleIdx="6" presStyleCnt="39" custScaleY="205717"/>
      <dgm:spPr/>
    </dgm:pt>
    <dgm:pt modelId="{6C5B256C-6505-4283-9CD0-6230D6E52DC7}" type="pres">
      <dgm:prSet presAssocID="{EAE485E3-A2DC-422A-B964-163E72C7D527}" presName="connectorText" presStyleLbl="sibTrans2D1" presStyleIdx="6" presStyleCnt="39"/>
      <dgm:spPr/>
    </dgm:pt>
    <dgm:pt modelId="{09497094-52B8-416E-9902-37FB4C94E7F2}" type="pres">
      <dgm:prSet presAssocID="{57830796-B9E1-440E-A924-530949252A0A}" presName="node" presStyleLbl="node1" presStyleIdx="7" presStyleCnt="39" custScaleY="69430">
        <dgm:presLayoutVars>
          <dgm:bulletEnabled val="1"/>
        </dgm:presLayoutVars>
      </dgm:prSet>
      <dgm:spPr/>
    </dgm:pt>
    <dgm:pt modelId="{260B842C-BA56-4835-9181-EEB1DAD49F6C}" type="pres">
      <dgm:prSet presAssocID="{672359C6-6889-48DE-9B06-BCF13E50CF81}" presName="sibTrans" presStyleLbl="sibTrans2D1" presStyleIdx="7" presStyleCnt="39" custScaleY="205717"/>
      <dgm:spPr/>
    </dgm:pt>
    <dgm:pt modelId="{9195B8AE-7F75-4B45-A773-A3DB3F151B7F}" type="pres">
      <dgm:prSet presAssocID="{672359C6-6889-48DE-9B06-BCF13E50CF81}" presName="connectorText" presStyleLbl="sibTrans2D1" presStyleIdx="7" presStyleCnt="39"/>
      <dgm:spPr/>
    </dgm:pt>
    <dgm:pt modelId="{07EB8474-810E-4E8A-BE93-02F62BBDD45D}" type="pres">
      <dgm:prSet presAssocID="{9EC183D0-3CE1-4A18-882B-49A4F305FE23}" presName="node" presStyleLbl="node1" presStyleIdx="8" presStyleCnt="39" custScaleY="69430">
        <dgm:presLayoutVars>
          <dgm:bulletEnabled val="1"/>
        </dgm:presLayoutVars>
      </dgm:prSet>
      <dgm:spPr/>
    </dgm:pt>
    <dgm:pt modelId="{ADC3AC42-E194-4C29-8A28-ABEC2168A2B9}" type="pres">
      <dgm:prSet presAssocID="{FC636A7A-CAD8-4393-9B2E-188CE112CD10}" presName="sibTrans" presStyleLbl="sibTrans2D1" presStyleIdx="8" presStyleCnt="39" custScaleY="205717"/>
      <dgm:spPr/>
    </dgm:pt>
    <dgm:pt modelId="{FFA97E59-6B24-429C-9B6D-8968FB096363}" type="pres">
      <dgm:prSet presAssocID="{FC636A7A-CAD8-4393-9B2E-188CE112CD10}" presName="connectorText" presStyleLbl="sibTrans2D1" presStyleIdx="8" presStyleCnt="39"/>
      <dgm:spPr/>
    </dgm:pt>
    <dgm:pt modelId="{38A7A843-117D-4A8F-B652-3F637D1BA054}" type="pres">
      <dgm:prSet presAssocID="{1BCBAE4C-8C90-4307-A8B1-A7F25B803D11}" presName="node" presStyleLbl="node1" presStyleIdx="9" presStyleCnt="39" custScaleY="69430">
        <dgm:presLayoutVars>
          <dgm:bulletEnabled val="1"/>
        </dgm:presLayoutVars>
      </dgm:prSet>
      <dgm:spPr/>
    </dgm:pt>
    <dgm:pt modelId="{24192AE1-AC5A-408F-93E2-35778550FA02}" type="pres">
      <dgm:prSet presAssocID="{9E68FA1B-32E4-4D3A-BDA9-F245DF7037EF}" presName="sibTrans" presStyleLbl="sibTrans2D1" presStyleIdx="9" presStyleCnt="39" custScaleY="205717"/>
      <dgm:spPr/>
    </dgm:pt>
    <dgm:pt modelId="{9DB23D75-0980-4D96-93A1-727F2883C95B}" type="pres">
      <dgm:prSet presAssocID="{9E68FA1B-32E4-4D3A-BDA9-F245DF7037EF}" presName="connectorText" presStyleLbl="sibTrans2D1" presStyleIdx="9" presStyleCnt="39"/>
      <dgm:spPr/>
    </dgm:pt>
    <dgm:pt modelId="{1791F869-F782-403E-9EEE-8485296AB1DC}" type="pres">
      <dgm:prSet presAssocID="{C123F58B-2F00-4731-8318-EA8BAA60A69D}" presName="node" presStyleLbl="node1" presStyleIdx="10" presStyleCnt="39" custScaleY="69430">
        <dgm:presLayoutVars>
          <dgm:bulletEnabled val="1"/>
        </dgm:presLayoutVars>
      </dgm:prSet>
      <dgm:spPr/>
    </dgm:pt>
    <dgm:pt modelId="{EDD308D6-556F-4E65-A02C-12C45C150755}" type="pres">
      <dgm:prSet presAssocID="{CA72D8A3-9D41-4F98-98F7-F56B1CBA674F}" presName="sibTrans" presStyleLbl="sibTrans2D1" presStyleIdx="10" presStyleCnt="39" custScaleY="205717"/>
      <dgm:spPr/>
    </dgm:pt>
    <dgm:pt modelId="{0622AEEF-FEE1-41CF-A694-BB87DF404F74}" type="pres">
      <dgm:prSet presAssocID="{CA72D8A3-9D41-4F98-98F7-F56B1CBA674F}" presName="connectorText" presStyleLbl="sibTrans2D1" presStyleIdx="10" presStyleCnt="39"/>
      <dgm:spPr/>
    </dgm:pt>
    <dgm:pt modelId="{FB762D63-E97E-4D71-BE53-DE8DBC2C1724}" type="pres">
      <dgm:prSet presAssocID="{312A5487-8CD4-49FA-9CB2-6003233688EF}" presName="node" presStyleLbl="node1" presStyleIdx="11" presStyleCnt="39" custScaleY="69430">
        <dgm:presLayoutVars>
          <dgm:bulletEnabled val="1"/>
        </dgm:presLayoutVars>
      </dgm:prSet>
      <dgm:spPr/>
    </dgm:pt>
    <dgm:pt modelId="{EC905E59-477F-4D62-B2EE-61B86BF0663B}" type="pres">
      <dgm:prSet presAssocID="{A241EA7C-0AE6-49DA-868A-F7E41DB8331E}" presName="sibTrans" presStyleLbl="sibTrans2D1" presStyleIdx="11" presStyleCnt="39" custScaleY="205717"/>
      <dgm:spPr/>
    </dgm:pt>
    <dgm:pt modelId="{0C7C01B0-8BE9-4115-9C55-5F785CB9F95D}" type="pres">
      <dgm:prSet presAssocID="{A241EA7C-0AE6-49DA-868A-F7E41DB8331E}" presName="connectorText" presStyleLbl="sibTrans2D1" presStyleIdx="11" presStyleCnt="39"/>
      <dgm:spPr/>
    </dgm:pt>
    <dgm:pt modelId="{96947AF0-965B-4F9B-B692-11B522E20C19}" type="pres">
      <dgm:prSet presAssocID="{1597604F-E09E-4305-A881-A6C94B72922F}" presName="node" presStyleLbl="node1" presStyleIdx="12" presStyleCnt="39" custScaleY="69430">
        <dgm:presLayoutVars>
          <dgm:bulletEnabled val="1"/>
        </dgm:presLayoutVars>
      </dgm:prSet>
      <dgm:spPr/>
    </dgm:pt>
    <dgm:pt modelId="{C5631367-2D87-4B2B-B2C5-CE6B323DF7FA}" type="pres">
      <dgm:prSet presAssocID="{0A68E33F-9E89-4D62-9E2C-1BD50C85F7CD}" presName="sibTrans" presStyleLbl="sibTrans2D1" presStyleIdx="12" presStyleCnt="39" custScaleY="205717"/>
      <dgm:spPr/>
    </dgm:pt>
    <dgm:pt modelId="{5EB0D98E-0F20-43A6-80D5-B3B233B0809C}" type="pres">
      <dgm:prSet presAssocID="{0A68E33F-9E89-4D62-9E2C-1BD50C85F7CD}" presName="connectorText" presStyleLbl="sibTrans2D1" presStyleIdx="12" presStyleCnt="39"/>
      <dgm:spPr/>
    </dgm:pt>
    <dgm:pt modelId="{55735BFC-D4F1-4100-BCD7-BD7015A20F24}" type="pres">
      <dgm:prSet presAssocID="{2EBE9275-B468-4EB1-8E25-88D20111E7BA}" presName="node" presStyleLbl="node1" presStyleIdx="13" presStyleCnt="39" custScaleY="69430">
        <dgm:presLayoutVars>
          <dgm:bulletEnabled val="1"/>
        </dgm:presLayoutVars>
      </dgm:prSet>
      <dgm:spPr/>
    </dgm:pt>
    <dgm:pt modelId="{DE861B79-D5E8-45CE-B3D7-7B4663C08343}" type="pres">
      <dgm:prSet presAssocID="{1DDDDFBA-4D76-49F6-8700-D108F438751F}" presName="sibTrans" presStyleLbl="sibTrans2D1" presStyleIdx="13" presStyleCnt="39" custScaleY="205717"/>
      <dgm:spPr/>
    </dgm:pt>
    <dgm:pt modelId="{580499F6-BF8C-4CF2-8E19-422B1FEA8F54}" type="pres">
      <dgm:prSet presAssocID="{1DDDDFBA-4D76-49F6-8700-D108F438751F}" presName="connectorText" presStyleLbl="sibTrans2D1" presStyleIdx="13" presStyleCnt="39"/>
      <dgm:spPr/>
    </dgm:pt>
    <dgm:pt modelId="{B163F2E1-C224-4C1F-8BF1-B257F8DA90F1}" type="pres">
      <dgm:prSet presAssocID="{7526D0BF-45A5-478F-9A5B-EE961A48FCDF}" presName="node" presStyleLbl="node1" presStyleIdx="14" presStyleCnt="39" custScaleY="69430">
        <dgm:presLayoutVars>
          <dgm:bulletEnabled val="1"/>
        </dgm:presLayoutVars>
      </dgm:prSet>
      <dgm:spPr/>
    </dgm:pt>
    <dgm:pt modelId="{28C21F8D-7890-436C-ABC3-A76D9C048DC6}" type="pres">
      <dgm:prSet presAssocID="{4DD6BCFF-384A-4E50-9E9B-FEA1467E91EE}" presName="sibTrans" presStyleLbl="sibTrans2D1" presStyleIdx="14" presStyleCnt="39" custScaleY="205717"/>
      <dgm:spPr/>
    </dgm:pt>
    <dgm:pt modelId="{5D40974C-DFE4-484E-A2B9-E3E4D2DEBED9}" type="pres">
      <dgm:prSet presAssocID="{4DD6BCFF-384A-4E50-9E9B-FEA1467E91EE}" presName="connectorText" presStyleLbl="sibTrans2D1" presStyleIdx="14" presStyleCnt="39"/>
      <dgm:spPr/>
    </dgm:pt>
    <dgm:pt modelId="{B297DBDA-41C8-403B-A287-2DE0B2B2F734}" type="pres">
      <dgm:prSet presAssocID="{4391FAD7-E5E1-4ADD-BABB-49D666A6C4A7}" presName="node" presStyleLbl="node1" presStyleIdx="15" presStyleCnt="39" custScaleY="69430">
        <dgm:presLayoutVars>
          <dgm:bulletEnabled val="1"/>
        </dgm:presLayoutVars>
      </dgm:prSet>
      <dgm:spPr/>
    </dgm:pt>
    <dgm:pt modelId="{6CB910F7-627A-416A-9AE0-0E9818681229}" type="pres">
      <dgm:prSet presAssocID="{B5C9AB9C-C866-47C2-B79F-DC6148AB2159}" presName="sibTrans" presStyleLbl="sibTrans2D1" presStyleIdx="15" presStyleCnt="39" custScaleY="205717"/>
      <dgm:spPr/>
    </dgm:pt>
    <dgm:pt modelId="{DD733C23-EA87-4BF0-821E-87250C1EEDBA}" type="pres">
      <dgm:prSet presAssocID="{B5C9AB9C-C866-47C2-B79F-DC6148AB2159}" presName="connectorText" presStyleLbl="sibTrans2D1" presStyleIdx="15" presStyleCnt="39"/>
      <dgm:spPr/>
    </dgm:pt>
    <dgm:pt modelId="{C99B1DB8-B0AD-4FE5-84DC-CD9571D15F74}" type="pres">
      <dgm:prSet presAssocID="{DF292957-65C8-4776-85F8-AE26E3681959}" presName="node" presStyleLbl="node1" presStyleIdx="16" presStyleCnt="39" custScaleY="69430">
        <dgm:presLayoutVars>
          <dgm:bulletEnabled val="1"/>
        </dgm:presLayoutVars>
      </dgm:prSet>
      <dgm:spPr/>
    </dgm:pt>
    <dgm:pt modelId="{2EBD388A-825F-4832-8A74-827A6C7E3368}" type="pres">
      <dgm:prSet presAssocID="{2B571596-2306-4648-89E7-BD54FEF25627}" presName="sibTrans" presStyleLbl="sibTrans2D1" presStyleIdx="16" presStyleCnt="39" custScaleY="205717"/>
      <dgm:spPr/>
    </dgm:pt>
    <dgm:pt modelId="{2B64C12D-7C38-4E3C-BB67-21E0181FD51F}" type="pres">
      <dgm:prSet presAssocID="{2B571596-2306-4648-89E7-BD54FEF25627}" presName="connectorText" presStyleLbl="sibTrans2D1" presStyleIdx="16" presStyleCnt="39"/>
      <dgm:spPr/>
    </dgm:pt>
    <dgm:pt modelId="{54435782-E9E7-4F85-8EE9-B762378628C5}" type="pres">
      <dgm:prSet presAssocID="{BA244016-B941-46B9-B2A4-AA50A300C9B1}" presName="node" presStyleLbl="node1" presStyleIdx="17" presStyleCnt="39" custScaleY="69430">
        <dgm:presLayoutVars>
          <dgm:bulletEnabled val="1"/>
        </dgm:presLayoutVars>
      </dgm:prSet>
      <dgm:spPr/>
    </dgm:pt>
    <dgm:pt modelId="{2EA5A0E0-D734-4B00-A1FA-65E8CB15031C}" type="pres">
      <dgm:prSet presAssocID="{12ED0D91-6CB8-4B92-ABBE-16130FA2E610}" presName="sibTrans" presStyleLbl="sibTrans2D1" presStyleIdx="17" presStyleCnt="39" custScaleY="205717"/>
      <dgm:spPr/>
    </dgm:pt>
    <dgm:pt modelId="{3966764B-E5F3-4CFC-A881-5984C06723CB}" type="pres">
      <dgm:prSet presAssocID="{12ED0D91-6CB8-4B92-ABBE-16130FA2E610}" presName="connectorText" presStyleLbl="sibTrans2D1" presStyleIdx="17" presStyleCnt="39"/>
      <dgm:spPr/>
    </dgm:pt>
    <dgm:pt modelId="{CDE86F57-8E75-4885-99A7-4D78278841E9}" type="pres">
      <dgm:prSet presAssocID="{ED3E6817-CA99-4A92-9672-7767C60D3AFC}" presName="node" presStyleLbl="node1" presStyleIdx="18" presStyleCnt="39" custScaleY="69430">
        <dgm:presLayoutVars>
          <dgm:bulletEnabled val="1"/>
        </dgm:presLayoutVars>
      </dgm:prSet>
      <dgm:spPr/>
    </dgm:pt>
    <dgm:pt modelId="{A0769171-C666-4FF2-B3B0-56A5612FFB02}" type="pres">
      <dgm:prSet presAssocID="{74E4A9B3-3139-47CD-AD62-A42D0EB3995C}" presName="sibTrans" presStyleLbl="sibTrans2D1" presStyleIdx="18" presStyleCnt="39" custScaleY="205717"/>
      <dgm:spPr/>
    </dgm:pt>
    <dgm:pt modelId="{7B2C094D-5B84-400D-88A5-467C86404646}" type="pres">
      <dgm:prSet presAssocID="{74E4A9B3-3139-47CD-AD62-A42D0EB3995C}" presName="connectorText" presStyleLbl="sibTrans2D1" presStyleIdx="18" presStyleCnt="39"/>
      <dgm:spPr/>
    </dgm:pt>
    <dgm:pt modelId="{9DEC7CBC-8051-4551-94AA-2377EFF8A353}" type="pres">
      <dgm:prSet presAssocID="{A26368B7-1095-4A58-BFE6-7B8629CCDB76}" presName="node" presStyleLbl="node1" presStyleIdx="19" presStyleCnt="39" custScaleY="69430">
        <dgm:presLayoutVars>
          <dgm:bulletEnabled val="1"/>
        </dgm:presLayoutVars>
      </dgm:prSet>
      <dgm:spPr/>
    </dgm:pt>
    <dgm:pt modelId="{83D03F91-A8FE-4A56-A9F0-21F8696B64A1}" type="pres">
      <dgm:prSet presAssocID="{69DBDE16-2128-423C-AB04-D3C2C0881A38}" presName="sibTrans" presStyleLbl="sibTrans2D1" presStyleIdx="19" presStyleCnt="39" custScaleY="205717"/>
      <dgm:spPr/>
    </dgm:pt>
    <dgm:pt modelId="{A52815B2-9F64-4E57-9CA8-0D6C5ACB4DE9}" type="pres">
      <dgm:prSet presAssocID="{69DBDE16-2128-423C-AB04-D3C2C0881A38}" presName="connectorText" presStyleLbl="sibTrans2D1" presStyleIdx="19" presStyleCnt="39"/>
      <dgm:spPr/>
    </dgm:pt>
    <dgm:pt modelId="{D9F7CAE3-C01B-4758-A92D-BE4DEABF1CC9}" type="pres">
      <dgm:prSet presAssocID="{B2133BDF-4000-4B5B-AE40-987170B1B61F}" presName="node" presStyleLbl="node1" presStyleIdx="20" presStyleCnt="39" custScaleY="69430">
        <dgm:presLayoutVars>
          <dgm:bulletEnabled val="1"/>
        </dgm:presLayoutVars>
      </dgm:prSet>
      <dgm:spPr/>
    </dgm:pt>
    <dgm:pt modelId="{6FDF4861-3D9E-4C44-8A76-CB261CA08A3D}" type="pres">
      <dgm:prSet presAssocID="{F8A8AFFD-E262-4C58-84FA-CA9933DA9A32}" presName="sibTrans" presStyleLbl="sibTrans2D1" presStyleIdx="20" presStyleCnt="39" custScaleY="205717"/>
      <dgm:spPr/>
    </dgm:pt>
    <dgm:pt modelId="{852FF442-59AB-47FA-976D-352D933D04DA}" type="pres">
      <dgm:prSet presAssocID="{F8A8AFFD-E262-4C58-84FA-CA9933DA9A32}" presName="connectorText" presStyleLbl="sibTrans2D1" presStyleIdx="20" presStyleCnt="39"/>
      <dgm:spPr/>
    </dgm:pt>
    <dgm:pt modelId="{6EBA7549-78C0-447A-A63C-4A8563F87F58}" type="pres">
      <dgm:prSet presAssocID="{56EE6181-8957-4FE0-91F7-0E7767321D74}" presName="node" presStyleLbl="node1" presStyleIdx="21" presStyleCnt="39" custScaleY="69430">
        <dgm:presLayoutVars>
          <dgm:bulletEnabled val="1"/>
        </dgm:presLayoutVars>
      </dgm:prSet>
      <dgm:spPr/>
    </dgm:pt>
    <dgm:pt modelId="{F7AC09C3-F9FA-4334-9744-58F7A351FD8B}" type="pres">
      <dgm:prSet presAssocID="{D7AD315B-0060-4B2C-BA42-07A72CF0DF62}" presName="sibTrans" presStyleLbl="sibTrans2D1" presStyleIdx="21" presStyleCnt="39" custScaleY="205717"/>
      <dgm:spPr/>
    </dgm:pt>
    <dgm:pt modelId="{301FE2EF-9FED-451A-9979-7EA2CEC731F6}" type="pres">
      <dgm:prSet presAssocID="{D7AD315B-0060-4B2C-BA42-07A72CF0DF62}" presName="connectorText" presStyleLbl="sibTrans2D1" presStyleIdx="21" presStyleCnt="39"/>
      <dgm:spPr/>
    </dgm:pt>
    <dgm:pt modelId="{DB7E8DCC-E9E2-41AE-8FAC-BD770394B585}" type="pres">
      <dgm:prSet presAssocID="{F82F01E0-1BCF-432A-834D-D0718C225E79}" presName="node" presStyleLbl="node1" presStyleIdx="22" presStyleCnt="39" custScaleY="69430">
        <dgm:presLayoutVars>
          <dgm:bulletEnabled val="1"/>
        </dgm:presLayoutVars>
      </dgm:prSet>
      <dgm:spPr/>
    </dgm:pt>
    <dgm:pt modelId="{FC934B90-2FD7-4C78-BC82-6495CAA54F71}" type="pres">
      <dgm:prSet presAssocID="{73E57CB0-43F1-4C49-8823-A48B6805997E}" presName="sibTrans" presStyleLbl="sibTrans2D1" presStyleIdx="22" presStyleCnt="39" custScaleY="205717"/>
      <dgm:spPr/>
    </dgm:pt>
    <dgm:pt modelId="{F31A80A4-265E-4576-A76C-69F7407682D5}" type="pres">
      <dgm:prSet presAssocID="{73E57CB0-43F1-4C49-8823-A48B6805997E}" presName="connectorText" presStyleLbl="sibTrans2D1" presStyleIdx="22" presStyleCnt="39"/>
      <dgm:spPr/>
    </dgm:pt>
    <dgm:pt modelId="{7FBA136C-815F-4FB3-A797-A7F155D00FEA}" type="pres">
      <dgm:prSet presAssocID="{69B5AF83-9CA8-4331-BB93-A02B0A37E7C4}" presName="node" presStyleLbl="node1" presStyleIdx="23" presStyleCnt="39" custScaleY="69430">
        <dgm:presLayoutVars>
          <dgm:bulletEnabled val="1"/>
        </dgm:presLayoutVars>
      </dgm:prSet>
      <dgm:spPr/>
    </dgm:pt>
    <dgm:pt modelId="{7A5C7786-EEB7-4840-8AB2-E617DD766E4C}" type="pres">
      <dgm:prSet presAssocID="{6E35783B-B4B9-4AF3-BB68-EC2DB3060BE5}" presName="sibTrans" presStyleLbl="sibTrans2D1" presStyleIdx="23" presStyleCnt="39" custScaleY="205717"/>
      <dgm:spPr/>
    </dgm:pt>
    <dgm:pt modelId="{80DBCA40-2BA0-486C-9739-9EB1943722FB}" type="pres">
      <dgm:prSet presAssocID="{6E35783B-B4B9-4AF3-BB68-EC2DB3060BE5}" presName="connectorText" presStyleLbl="sibTrans2D1" presStyleIdx="23" presStyleCnt="39"/>
      <dgm:spPr/>
    </dgm:pt>
    <dgm:pt modelId="{2B3C09D0-6E4A-4698-ADBA-7CF55040E0C7}" type="pres">
      <dgm:prSet presAssocID="{5A0D382F-1AEE-4869-A6BD-89E7CCC2BA45}" presName="node" presStyleLbl="node1" presStyleIdx="24" presStyleCnt="39" custScaleY="69430">
        <dgm:presLayoutVars>
          <dgm:bulletEnabled val="1"/>
        </dgm:presLayoutVars>
      </dgm:prSet>
      <dgm:spPr/>
    </dgm:pt>
    <dgm:pt modelId="{0B3E9032-3902-463F-B436-0798A35C9EC5}" type="pres">
      <dgm:prSet presAssocID="{86E08DD8-37F0-43EA-A4C6-F12B07A372C7}" presName="sibTrans" presStyleLbl="sibTrans2D1" presStyleIdx="24" presStyleCnt="39" custScaleY="205717"/>
      <dgm:spPr/>
    </dgm:pt>
    <dgm:pt modelId="{41C60BCC-727D-4ED3-BAEB-DB60AA9900A9}" type="pres">
      <dgm:prSet presAssocID="{86E08DD8-37F0-43EA-A4C6-F12B07A372C7}" presName="connectorText" presStyleLbl="sibTrans2D1" presStyleIdx="24" presStyleCnt="39"/>
      <dgm:spPr/>
    </dgm:pt>
    <dgm:pt modelId="{C6CA034B-BB5D-4252-9DC3-E07C2CEC1942}" type="pres">
      <dgm:prSet presAssocID="{6E44D217-0802-4975-8DF8-F7C136B68DB7}" presName="node" presStyleLbl="node1" presStyleIdx="25" presStyleCnt="39" custScaleY="69430">
        <dgm:presLayoutVars>
          <dgm:bulletEnabled val="1"/>
        </dgm:presLayoutVars>
      </dgm:prSet>
      <dgm:spPr/>
    </dgm:pt>
    <dgm:pt modelId="{2F327EB4-0D8B-437E-BB14-A326EA173FCC}" type="pres">
      <dgm:prSet presAssocID="{873D13AE-B310-4B50-82C5-564D626D2011}" presName="sibTrans" presStyleLbl="sibTrans2D1" presStyleIdx="25" presStyleCnt="39" custScaleY="205717"/>
      <dgm:spPr/>
    </dgm:pt>
    <dgm:pt modelId="{8F52B59F-72EA-4EF4-A000-71393DE3DC97}" type="pres">
      <dgm:prSet presAssocID="{873D13AE-B310-4B50-82C5-564D626D2011}" presName="connectorText" presStyleLbl="sibTrans2D1" presStyleIdx="25" presStyleCnt="39"/>
      <dgm:spPr/>
    </dgm:pt>
    <dgm:pt modelId="{F6AE7F32-FC05-4DDA-BB7B-30B31779479C}" type="pres">
      <dgm:prSet presAssocID="{59D5850F-42D1-4509-9BFE-77DA75D32FAC}" presName="node" presStyleLbl="node1" presStyleIdx="26" presStyleCnt="39" custScaleY="69430">
        <dgm:presLayoutVars>
          <dgm:bulletEnabled val="1"/>
        </dgm:presLayoutVars>
      </dgm:prSet>
      <dgm:spPr/>
    </dgm:pt>
    <dgm:pt modelId="{F42AD80F-3B21-49F3-AF59-01D5F6EE69F1}" type="pres">
      <dgm:prSet presAssocID="{2B529A43-2363-4B46-911E-9D0EF25B4F36}" presName="sibTrans" presStyleLbl="sibTrans2D1" presStyleIdx="26" presStyleCnt="39" custScaleY="205717"/>
      <dgm:spPr/>
    </dgm:pt>
    <dgm:pt modelId="{DFB70AE1-87B4-46C7-811D-3E9A3D4D6EC9}" type="pres">
      <dgm:prSet presAssocID="{2B529A43-2363-4B46-911E-9D0EF25B4F36}" presName="connectorText" presStyleLbl="sibTrans2D1" presStyleIdx="26" presStyleCnt="39"/>
      <dgm:spPr/>
    </dgm:pt>
    <dgm:pt modelId="{E4F5DE49-5EAA-4300-BD85-3AA32446283C}" type="pres">
      <dgm:prSet presAssocID="{9F16DEB4-2D88-4237-BB26-EE193361411A}" presName="node" presStyleLbl="node1" presStyleIdx="27" presStyleCnt="39" custScaleY="69430">
        <dgm:presLayoutVars>
          <dgm:bulletEnabled val="1"/>
        </dgm:presLayoutVars>
      </dgm:prSet>
      <dgm:spPr/>
    </dgm:pt>
    <dgm:pt modelId="{57712E5B-8311-41F2-83BF-40C44B82FD56}" type="pres">
      <dgm:prSet presAssocID="{C19C4BDD-2213-41DF-A53B-E2080BDC6AC6}" presName="sibTrans" presStyleLbl="sibTrans2D1" presStyleIdx="27" presStyleCnt="39" custScaleY="205717"/>
      <dgm:spPr/>
    </dgm:pt>
    <dgm:pt modelId="{2DC22DE9-0245-4601-955D-E63A8C38947B}" type="pres">
      <dgm:prSet presAssocID="{C19C4BDD-2213-41DF-A53B-E2080BDC6AC6}" presName="connectorText" presStyleLbl="sibTrans2D1" presStyleIdx="27" presStyleCnt="39"/>
      <dgm:spPr/>
    </dgm:pt>
    <dgm:pt modelId="{53824D7C-69E9-40B6-AD94-E66D57E17024}" type="pres">
      <dgm:prSet presAssocID="{5788DBF4-34B6-4C26-980E-7062BBC88091}" presName="node" presStyleLbl="node1" presStyleIdx="28" presStyleCnt="39" custScaleY="69430">
        <dgm:presLayoutVars>
          <dgm:bulletEnabled val="1"/>
        </dgm:presLayoutVars>
      </dgm:prSet>
      <dgm:spPr/>
    </dgm:pt>
    <dgm:pt modelId="{4DDD9E11-A1D1-4D9F-87CF-21775FA03FD4}" type="pres">
      <dgm:prSet presAssocID="{39815DA4-6D5A-4ECF-8C2C-C40A2BB0DBA6}" presName="sibTrans" presStyleLbl="sibTrans2D1" presStyleIdx="28" presStyleCnt="39" custScaleY="205717"/>
      <dgm:spPr/>
    </dgm:pt>
    <dgm:pt modelId="{F7742949-FB63-485F-95AF-5E8D1E6F236A}" type="pres">
      <dgm:prSet presAssocID="{39815DA4-6D5A-4ECF-8C2C-C40A2BB0DBA6}" presName="connectorText" presStyleLbl="sibTrans2D1" presStyleIdx="28" presStyleCnt="39"/>
      <dgm:spPr/>
    </dgm:pt>
    <dgm:pt modelId="{22041FD6-89BD-4BF2-9B99-B97F36E2E1FB}" type="pres">
      <dgm:prSet presAssocID="{644B0026-BEE6-45AC-B72A-F8BFB9EE0E82}" presName="node" presStyleLbl="node1" presStyleIdx="29" presStyleCnt="39" custScaleY="69430">
        <dgm:presLayoutVars>
          <dgm:bulletEnabled val="1"/>
        </dgm:presLayoutVars>
      </dgm:prSet>
      <dgm:spPr/>
    </dgm:pt>
    <dgm:pt modelId="{B8E405CF-5FB0-4931-A03D-9BF304E6CDDA}" type="pres">
      <dgm:prSet presAssocID="{91E5E8F0-39A5-4E73-A7C8-125C237D1170}" presName="sibTrans" presStyleLbl="sibTrans2D1" presStyleIdx="29" presStyleCnt="39" custScaleY="205717"/>
      <dgm:spPr/>
    </dgm:pt>
    <dgm:pt modelId="{0C0A4302-AC90-49E1-80BE-523B58A2D864}" type="pres">
      <dgm:prSet presAssocID="{91E5E8F0-39A5-4E73-A7C8-125C237D1170}" presName="connectorText" presStyleLbl="sibTrans2D1" presStyleIdx="29" presStyleCnt="39"/>
      <dgm:spPr/>
    </dgm:pt>
    <dgm:pt modelId="{4346925A-37EB-4BB6-B0D1-0007EC3DF63B}" type="pres">
      <dgm:prSet presAssocID="{A40F6EAB-2B60-4CC1-9F49-D5903D3A616E}" presName="node" presStyleLbl="node1" presStyleIdx="30" presStyleCnt="39" custScaleY="69430">
        <dgm:presLayoutVars>
          <dgm:bulletEnabled val="1"/>
        </dgm:presLayoutVars>
      </dgm:prSet>
      <dgm:spPr/>
    </dgm:pt>
    <dgm:pt modelId="{7A362786-920B-4FB9-A3D5-D0E741B76071}" type="pres">
      <dgm:prSet presAssocID="{3ACAB2F6-3910-4D69-8736-C9991D30DB30}" presName="sibTrans" presStyleLbl="sibTrans2D1" presStyleIdx="30" presStyleCnt="39" custScaleY="205717"/>
      <dgm:spPr/>
    </dgm:pt>
    <dgm:pt modelId="{18FB9004-C9DF-4463-A990-CE6AADD19A9A}" type="pres">
      <dgm:prSet presAssocID="{3ACAB2F6-3910-4D69-8736-C9991D30DB30}" presName="connectorText" presStyleLbl="sibTrans2D1" presStyleIdx="30" presStyleCnt="39"/>
      <dgm:spPr/>
    </dgm:pt>
    <dgm:pt modelId="{ED0F08E4-7CF4-494F-A2E4-60B90674E9D5}" type="pres">
      <dgm:prSet presAssocID="{01209924-388A-4250-B08E-117FC77350F4}" presName="node" presStyleLbl="node1" presStyleIdx="31" presStyleCnt="39" custScaleY="69430">
        <dgm:presLayoutVars>
          <dgm:bulletEnabled val="1"/>
        </dgm:presLayoutVars>
      </dgm:prSet>
      <dgm:spPr/>
    </dgm:pt>
    <dgm:pt modelId="{B8AF8AA6-EDE3-46F5-804F-BE18E9CF02E9}" type="pres">
      <dgm:prSet presAssocID="{07D44A3D-B9E7-4A59-8407-0DE9361B04F4}" presName="sibTrans" presStyleLbl="sibTrans2D1" presStyleIdx="31" presStyleCnt="39" custScaleY="205717"/>
      <dgm:spPr/>
    </dgm:pt>
    <dgm:pt modelId="{2A9D1CAD-CEC7-447D-AE5A-72DA9768C11C}" type="pres">
      <dgm:prSet presAssocID="{07D44A3D-B9E7-4A59-8407-0DE9361B04F4}" presName="connectorText" presStyleLbl="sibTrans2D1" presStyleIdx="31" presStyleCnt="39"/>
      <dgm:spPr/>
    </dgm:pt>
    <dgm:pt modelId="{02E2D030-8BB9-48E2-859D-55F958A2D928}" type="pres">
      <dgm:prSet presAssocID="{1CEAA633-CB89-486A-901D-BE8AE895C821}" presName="node" presStyleLbl="node1" presStyleIdx="32" presStyleCnt="39" custScaleY="69430">
        <dgm:presLayoutVars>
          <dgm:bulletEnabled val="1"/>
        </dgm:presLayoutVars>
      </dgm:prSet>
      <dgm:spPr/>
    </dgm:pt>
    <dgm:pt modelId="{8125F9B4-021E-44DC-9D64-8AE485A44537}" type="pres">
      <dgm:prSet presAssocID="{EC22FD24-55FA-470B-A11F-A2C02811CC71}" presName="sibTrans" presStyleLbl="sibTrans2D1" presStyleIdx="32" presStyleCnt="39" custScaleY="205717"/>
      <dgm:spPr/>
    </dgm:pt>
    <dgm:pt modelId="{5B2B383F-D5E0-430F-AB46-55791D14B3FB}" type="pres">
      <dgm:prSet presAssocID="{EC22FD24-55FA-470B-A11F-A2C02811CC71}" presName="connectorText" presStyleLbl="sibTrans2D1" presStyleIdx="32" presStyleCnt="39"/>
      <dgm:spPr/>
    </dgm:pt>
    <dgm:pt modelId="{A5474CB5-D5DA-4087-B87E-610FB42AF529}" type="pres">
      <dgm:prSet presAssocID="{5700A27C-35E2-48E3-9FD1-4CAD5F3ABE6E}" presName="node" presStyleLbl="node1" presStyleIdx="33" presStyleCnt="39" custScaleY="69430">
        <dgm:presLayoutVars>
          <dgm:bulletEnabled val="1"/>
        </dgm:presLayoutVars>
      </dgm:prSet>
      <dgm:spPr/>
    </dgm:pt>
    <dgm:pt modelId="{F5E12609-AEA0-4824-8F1E-49B7A8C9D43E}" type="pres">
      <dgm:prSet presAssocID="{F2853326-F96C-4388-AFDB-4A2C4E743824}" presName="sibTrans" presStyleLbl="sibTrans2D1" presStyleIdx="33" presStyleCnt="39" custScaleY="205717"/>
      <dgm:spPr/>
    </dgm:pt>
    <dgm:pt modelId="{1990E259-2037-4D19-B00A-CD6B3D2AE2E1}" type="pres">
      <dgm:prSet presAssocID="{F2853326-F96C-4388-AFDB-4A2C4E743824}" presName="connectorText" presStyleLbl="sibTrans2D1" presStyleIdx="33" presStyleCnt="39"/>
      <dgm:spPr/>
    </dgm:pt>
    <dgm:pt modelId="{558F7E47-06ED-4041-B16C-6F13A19D4245}" type="pres">
      <dgm:prSet presAssocID="{E5184F2B-2C20-4D33-94A8-E6B381F2AA89}" presName="node" presStyleLbl="node1" presStyleIdx="34" presStyleCnt="39" custScaleY="69430">
        <dgm:presLayoutVars>
          <dgm:bulletEnabled val="1"/>
        </dgm:presLayoutVars>
      </dgm:prSet>
      <dgm:spPr/>
    </dgm:pt>
    <dgm:pt modelId="{1AA99294-2501-42DA-ADDA-813C2A0D167F}" type="pres">
      <dgm:prSet presAssocID="{CA1064A9-8743-41E2-AE44-DEDB5E26EACD}" presName="sibTrans" presStyleLbl="sibTrans2D1" presStyleIdx="34" presStyleCnt="39" custScaleY="205717"/>
      <dgm:spPr/>
    </dgm:pt>
    <dgm:pt modelId="{B311330D-F624-44F0-90C1-566E4D2E20E6}" type="pres">
      <dgm:prSet presAssocID="{CA1064A9-8743-41E2-AE44-DEDB5E26EACD}" presName="connectorText" presStyleLbl="sibTrans2D1" presStyleIdx="34" presStyleCnt="39"/>
      <dgm:spPr/>
    </dgm:pt>
    <dgm:pt modelId="{A854D6C3-A9F6-4889-B95E-C4590598BF15}" type="pres">
      <dgm:prSet presAssocID="{19319B2C-5BDC-4EB3-A674-97A1478B545E}" presName="node" presStyleLbl="node1" presStyleIdx="35" presStyleCnt="39" custScaleY="69430">
        <dgm:presLayoutVars>
          <dgm:bulletEnabled val="1"/>
        </dgm:presLayoutVars>
      </dgm:prSet>
      <dgm:spPr/>
    </dgm:pt>
    <dgm:pt modelId="{9BC14663-185B-4A89-97AE-169B3D438678}" type="pres">
      <dgm:prSet presAssocID="{B2ADDBB6-F258-45A2-8853-0F7137E8E7A9}" presName="sibTrans" presStyleLbl="sibTrans2D1" presStyleIdx="35" presStyleCnt="39" custScaleY="205717"/>
      <dgm:spPr/>
    </dgm:pt>
    <dgm:pt modelId="{5BF8D29C-B7EB-4E6D-8F09-412E3D4E06C9}" type="pres">
      <dgm:prSet presAssocID="{B2ADDBB6-F258-45A2-8853-0F7137E8E7A9}" presName="connectorText" presStyleLbl="sibTrans2D1" presStyleIdx="35" presStyleCnt="39"/>
      <dgm:spPr/>
    </dgm:pt>
    <dgm:pt modelId="{891FE5C2-884F-48D0-BE0D-753E9CA204D3}" type="pres">
      <dgm:prSet presAssocID="{32DCDF77-CF91-44D2-A631-ECBBA96CD7C1}" presName="node" presStyleLbl="node1" presStyleIdx="36" presStyleCnt="39" custScaleY="69430">
        <dgm:presLayoutVars>
          <dgm:bulletEnabled val="1"/>
        </dgm:presLayoutVars>
      </dgm:prSet>
      <dgm:spPr/>
    </dgm:pt>
    <dgm:pt modelId="{BDE13CD6-B50F-44ED-BD83-729ED5971995}" type="pres">
      <dgm:prSet presAssocID="{A4C54538-F7D4-4311-A51D-4E2F34EA916C}" presName="sibTrans" presStyleLbl="sibTrans2D1" presStyleIdx="36" presStyleCnt="39" custScaleY="205717"/>
      <dgm:spPr/>
    </dgm:pt>
    <dgm:pt modelId="{4EAD0336-A742-42BA-B616-A9F9B8CECAB9}" type="pres">
      <dgm:prSet presAssocID="{A4C54538-F7D4-4311-A51D-4E2F34EA916C}" presName="connectorText" presStyleLbl="sibTrans2D1" presStyleIdx="36" presStyleCnt="39"/>
      <dgm:spPr/>
    </dgm:pt>
    <dgm:pt modelId="{3B7728B1-9C76-43A6-8828-2FFE1A19CD4E}" type="pres">
      <dgm:prSet presAssocID="{5F2EF8CF-431B-45E9-8F94-2DA9BB4297A8}" presName="node" presStyleLbl="node1" presStyleIdx="37" presStyleCnt="39" custScaleY="69430">
        <dgm:presLayoutVars>
          <dgm:bulletEnabled val="1"/>
        </dgm:presLayoutVars>
      </dgm:prSet>
      <dgm:spPr/>
    </dgm:pt>
    <dgm:pt modelId="{FEF793BD-9F36-4B0C-B2A1-243AAED13A52}" type="pres">
      <dgm:prSet presAssocID="{E7380703-8E28-4A7A-8627-0A55F51FBAA5}" presName="sibTrans" presStyleLbl="sibTrans2D1" presStyleIdx="37" presStyleCnt="39" custScaleY="205717"/>
      <dgm:spPr/>
    </dgm:pt>
    <dgm:pt modelId="{B6E66B79-90CB-4030-B64C-AB9E1EA67583}" type="pres">
      <dgm:prSet presAssocID="{E7380703-8E28-4A7A-8627-0A55F51FBAA5}" presName="connectorText" presStyleLbl="sibTrans2D1" presStyleIdx="37" presStyleCnt="39"/>
      <dgm:spPr/>
    </dgm:pt>
    <dgm:pt modelId="{CD7E4AE9-DEBF-4EF6-9A2F-51DFDE6DC483}" type="pres">
      <dgm:prSet presAssocID="{B75DCA52-BF81-436A-AA73-2680B03C914A}" presName="node" presStyleLbl="node1" presStyleIdx="38" presStyleCnt="39" custScaleY="69430">
        <dgm:presLayoutVars>
          <dgm:bulletEnabled val="1"/>
        </dgm:presLayoutVars>
      </dgm:prSet>
      <dgm:spPr/>
    </dgm:pt>
    <dgm:pt modelId="{CAB56CDA-741F-426D-8FE0-AE118C809475}" type="pres">
      <dgm:prSet presAssocID="{897CAD2D-F73B-470D-B77D-BCB32DA560D4}" presName="sibTrans" presStyleLbl="sibTrans2D1" presStyleIdx="38" presStyleCnt="39" custScaleY="205717"/>
      <dgm:spPr/>
    </dgm:pt>
    <dgm:pt modelId="{2B62F0BB-CB73-4B2D-A47A-2C1910C71ADC}" type="pres">
      <dgm:prSet presAssocID="{897CAD2D-F73B-470D-B77D-BCB32DA560D4}" presName="connectorText" presStyleLbl="sibTrans2D1" presStyleIdx="38" presStyleCnt="39"/>
      <dgm:spPr/>
    </dgm:pt>
  </dgm:ptLst>
  <dgm:cxnLst>
    <dgm:cxn modelId="{69151501-B595-4FE2-8CAF-44887AB420DE}" type="presOf" srcId="{5A0D382F-1AEE-4869-A6BD-89E7CCC2BA45}" destId="{2B3C09D0-6E4A-4698-ADBA-7CF55040E0C7}" srcOrd="0" destOrd="0" presId="urn:microsoft.com/office/officeart/2005/8/layout/cycle2"/>
    <dgm:cxn modelId="{EC3EEE01-67A6-4726-AE81-7644D25C9889}" type="presOf" srcId="{FC636A7A-CAD8-4393-9B2E-188CE112CD10}" destId="{FFA97E59-6B24-429C-9B6D-8968FB096363}" srcOrd="1" destOrd="0" presId="urn:microsoft.com/office/officeart/2005/8/layout/cycle2"/>
    <dgm:cxn modelId="{8A3F4403-55E0-4A8F-B68D-8457E7D74982}" type="presOf" srcId="{3ACAB2F6-3910-4D69-8736-C9991D30DB30}" destId="{18FB9004-C9DF-4463-A990-CE6AADD19A9A}" srcOrd="1" destOrd="0" presId="urn:microsoft.com/office/officeart/2005/8/layout/cycle2"/>
    <dgm:cxn modelId="{7531E004-9453-4FBF-B8DD-4E7F9BC74D65}" type="presOf" srcId="{0A68E33F-9E89-4D62-9E2C-1BD50C85F7CD}" destId="{C5631367-2D87-4B2B-B2C5-CE6B323DF7FA}" srcOrd="0" destOrd="0" presId="urn:microsoft.com/office/officeart/2005/8/layout/cycle2"/>
    <dgm:cxn modelId="{3ED33A07-F558-4F34-B661-D26236396677}" type="presOf" srcId="{672359C6-6889-48DE-9B06-BCF13E50CF81}" destId="{260B842C-BA56-4835-9181-EEB1DAD49F6C}" srcOrd="0" destOrd="0" presId="urn:microsoft.com/office/officeart/2005/8/layout/cycle2"/>
    <dgm:cxn modelId="{128B270E-C81E-445E-8DD9-CC8303EA8E03}" type="presOf" srcId="{39815DA4-6D5A-4ECF-8C2C-C40A2BB0DBA6}" destId="{4DDD9E11-A1D1-4D9F-87CF-21775FA03FD4}" srcOrd="0" destOrd="0" presId="urn:microsoft.com/office/officeart/2005/8/layout/cycle2"/>
    <dgm:cxn modelId="{C1681F0F-213A-4D9B-8B68-457F4FC6912D}" type="presOf" srcId="{73E57CB0-43F1-4C49-8823-A48B6805997E}" destId="{F31A80A4-265E-4576-A76C-69F7407682D5}" srcOrd="1" destOrd="0" presId="urn:microsoft.com/office/officeart/2005/8/layout/cycle2"/>
    <dgm:cxn modelId="{B0906910-5D2F-4DDD-9315-DA8C019C4ABB}" type="presOf" srcId="{BA244016-B941-46B9-B2A4-AA50A300C9B1}" destId="{54435782-E9E7-4F85-8EE9-B762378628C5}" srcOrd="0" destOrd="0" presId="urn:microsoft.com/office/officeart/2005/8/layout/cycle2"/>
    <dgm:cxn modelId="{E319CD11-DA9C-4216-8A1C-BFC767C69980}" srcId="{F782ACB2-4612-4553-92E3-6A48A4C26154}" destId="{5700A27C-35E2-48E3-9FD1-4CAD5F3ABE6E}" srcOrd="33" destOrd="0" parTransId="{7CEEA0C1-E05C-4187-B6CD-7F9A41B7F762}" sibTransId="{F2853326-F96C-4388-AFDB-4A2C4E743824}"/>
    <dgm:cxn modelId="{D6EA3513-7A54-41E0-8F9B-4DD79E0C7A55}" type="presOf" srcId="{C19C4BDD-2213-41DF-A53B-E2080BDC6AC6}" destId="{2DC22DE9-0245-4601-955D-E63A8C38947B}" srcOrd="1" destOrd="0" presId="urn:microsoft.com/office/officeart/2005/8/layout/cycle2"/>
    <dgm:cxn modelId="{3116F213-25FA-4A42-842E-66FB79E3122C}" type="presOf" srcId="{25DF600C-192F-49B2-930A-B89C27D1471E}" destId="{C8C1E075-9C61-4E77-BBAB-A2307E2F9662}" srcOrd="1" destOrd="0" presId="urn:microsoft.com/office/officeart/2005/8/layout/cycle2"/>
    <dgm:cxn modelId="{75CA1116-36A4-4B71-B5E4-32A531D7C4BC}" type="presOf" srcId="{4DD6BCFF-384A-4E50-9E9B-FEA1467E91EE}" destId="{5D40974C-DFE4-484E-A2B9-E3E4D2DEBED9}" srcOrd="1" destOrd="0" presId="urn:microsoft.com/office/officeart/2005/8/layout/cycle2"/>
    <dgm:cxn modelId="{7B177517-D42B-4B76-808D-B83FD21ACD2E}" type="presOf" srcId="{6E35783B-B4B9-4AF3-BB68-EC2DB3060BE5}" destId="{7A5C7786-EEB7-4840-8AB2-E617DD766E4C}" srcOrd="0" destOrd="0" presId="urn:microsoft.com/office/officeart/2005/8/layout/cycle2"/>
    <dgm:cxn modelId="{BDC99A17-416A-4F1B-992B-89644C3CCCCF}" type="presOf" srcId="{25DF600C-192F-49B2-930A-B89C27D1471E}" destId="{8D184F9F-78A9-45D9-9804-0F8032DE26A6}" srcOrd="0" destOrd="0" presId="urn:microsoft.com/office/officeart/2005/8/layout/cycle2"/>
    <dgm:cxn modelId="{DB58A817-ABDD-4065-B3C9-E0BDB1418A5E}" type="presOf" srcId="{4DD6BCFF-384A-4E50-9E9B-FEA1467E91EE}" destId="{28C21F8D-7890-436C-ABC3-A76D9C048DC6}" srcOrd="0" destOrd="0" presId="urn:microsoft.com/office/officeart/2005/8/layout/cycle2"/>
    <dgm:cxn modelId="{FA36F817-B9E2-4EF3-96F4-403FCC1E4501}" type="presOf" srcId="{8AE02D32-89F4-4BA1-BFB8-062B90AF7C26}" destId="{E212FFF4-9223-45FB-8A97-08FC78EC227F}" srcOrd="0" destOrd="0" presId="urn:microsoft.com/office/officeart/2005/8/layout/cycle2"/>
    <dgm:cxn modelId="{FA4B331D-E821-4BC7-84CC-523B6B28A5B8}" srcId="{F782ACB2-4612-4553-92E3-6A48A4C26154}" destId="{B75DCA52-BF81-436A-AA73-2680B03C914A}" srcOrd="38" destOrd="0" parTransId="{3FDC77C7-42D0-4118-88A1-C82C79A4EA03}" sibTransId="{897CAD2D-F73B-470D-B77D-BCB32DA560D4}"/>
    <dgm:cxn modelId="{00ACA91E-8890-4D0D-A429-EB3EE1061ABC}" type="presOf" srcId="{E7380703-8E28-4A7A-8627-0A55F51FBAA5}" destId="{B6E66B79-90CB-4030-B64C-AB9E1EA67583}" srcOrd="1" destOrd="0" presId="urn:microsoft.com/office/officeart/2005/8/layout/cycle2"/>
    <dgm:cxn modelId="{B28FBE1F-0795-420A-B001-AFC9DA124FB4}" type="presOf" srcId="{C123F58B-2F00-4731-8318-EA8BAA60A69D}" destId="{1791F869-F782-403E-9EEE-8485296AB1DC}" srcOrd="0" destOrd="0" presId="urn:microsoft.com/office/officeart/2005/8/layout/cycle2"/>
    <dgm:cxn modelId="{9B792922-E698-4747-AE62-DC07C3CAC7A3}" type="presOf" srcId="{1CEAA633-CB89-486A-901D-BE8AE895C821}" destId="{02E2D030-8BB9-48E2-859D-55F958A2D928}" srcOrd="0" destOrd="0" presId="urn:microsoft.com/office/officeart/2005/8/layout/cycle2"/>
    <dgm:cxn modelId="{13845E2A-43A4-4497-BA85-0974513F20C2}" type="presOf" srcId="{B2ADDBB6-F258-45A2-8853-0F7137E8E7A9}" destId="{5BF8D29C-B7EB-4E6D-8F09-412E3D4E06C9}" srcOrd="1" destOrd="0" presId="urn:microsoft.com/office/officeart/2005/8/layout/cycle2"/>
    <dgm:cxn modelId="{F3F11D2B-B16E-47E0-876B-A599316C3141}" srcId="{F782ACB2-4612-4553-92E3-6A48A4C26154}" destId="{644B0026-BEE6-45AC-B72A-F8BFB9EE0E82}" srcOrd="29" destOrd="0" parTransId="{554FDC5B-6990-4DBE-AAA4-AA9861FDA372}" sibTransId="{91E5E8F0-39A5-4E73-A7C8-125C237D1170}"/>
    <dgm:cxn modelId="{C765262C-A350-4073-85E3-B3CF3A5B7B5C}" type="presOf" srcId="{4E475F1B-56A2-420F-8D83-9A7AC5B9161D}" destId="{E231C36B-28CA-4A1A-A65A-7FC8C917C670}" srcOrd="0" destOrd="0" presId="urn:microsoft.com/office/officeart/2005/8/layout/cycle2"/>
    <dgm:cxn modelId="{EF67F12C-549C-4945-9650-11C3183DFF27}" srcId="{F782ACB2-4612-4553-92E3-6A48A4C26154}" destId="{59D5850F-42D1-4509-9BFE-77DA75D32FAC}" srcOrd="26" destOrd="0" parTransId="{998E6483-F6A6-41F0-BC38-EC9E12942727}" sibTransId="{2B529A43-2363-4B46-911E-9D0EF25B4F36}"/>
    <dgm:cxn modelId="{07154A30-7037-404D-8D25-E84EADC11910}" type="presOf" srcId="{8AE02D32-89F4-4BA1-BFB8-062B90AF7C26}" destId="{1FA59E5A-50A4-47E4-96D2-6EF9AAAC1164}" srcOrd="1" destOrd="0" presId="urn:microsoft.com/office/officeart/2005/8/layout/cycle2"/>
    <dgm:cxn modelId="{7FF6E430-031F-4110-8E74-0C936807861F}" type="presOf" srcId="{EAE485E3-A2DC-422A-B964-163E72C7D527}" destId="{7D136A40-4E7A-4E9A-9C18-C15FEB3E9255}" srcOrd="0" destOrd="0" presId="urn:microsoft.com/office/officeart/2005/8/layout/cycle2"/>
    <dgm:cxn modelId="{41EB0234-83AB-4AA1-8974-2136729E168B}" type="presOf" srcId="{59D5850F-42D1-4509-9BFE-77DA75D32FAC}" destId="{F6AE7F32-FC05-4DDA-BB7B-30B31779479C}" srcOrd="0" destOrd="0" presId="urn:microsoft.com/office/officeart/2005/8/layout/cycle2"/>
    <dgm:cxn modelId="{A8417234-401C-473C-B165-EC656AD1961F}" type="presOf" srcId="{56EE6181-8957-4FE0-91F7-0E7767321D74}" destId="{6EBA7549-78C0-447A-A63C-4A8563F87F58}" srcOrd="0" destOrd="0" presId="urn:microsoft.com/office/officeart/2005/8/layout/cycle2"/>
    <dgm:cxn modelId="{4DAFE63A-5737-4BE9-91E0-E9D89388BEC7}" type="presOf" srcId="{D7AD315B-0060-4B2C-BA42-07A72CF0DF62}" destId="{F7AC09C3-F9FA-4334-9744-58F7A351FD8B}" srcOrd="0" destOrd="0" presId="urn:microsoft.com/office/officeart/2005/8/layout/cycle2"/>
    <dgm:cxn modelId="{1AF5763C-36EA-4D50-9A3D-130DCAD15309}" type="presOf" srcId="{39815DA4-6D5A-4ECF-8C2C-C40A2BB0DBA6}" destId="{F7742949-FB63-485F-95AF-5E8D1E6F236A}" srcOrd="1" destOrd="0" presId="urn:microsoft.com/office/officeart/2005/8/layout/cycle2"/>
    <dgm:cxn modelId="{212C0F3D-6259-47F4-8189-A6E55DD0B5D3}" srcId="{F782ACB2-4612-4553-92E3-6A48A4C26154}" destId="{536B3E92-95AA-4297-BDB8-F29269D6299E}" srcOrd="1" destOrd="0" parTransId="{68DF5CBE-997D-4F4F-8466-9AD1DDE77085}" sibTransId="{8AE02D32-89F4-4BA1-BFB8-062B90AF7C26}"/>
    <dgm:cxn modelId="{E795863F-4729-4170-A825-7883C2AFA880}" type="presOf" srcId="{B5C9AB9C-C866-47C2-B79F-DC6148AB2159}" destId="{DD733C23-EA87-4BF0-821E-87250C1EEDBA}" srcOrd="1" destOrd="0" presId="urn:microsoft.com/office/officeart/2005/8/layout/cycle2"/>
    <dgm:cxn modelId="{2DD9BD40-A03C-4151-9C5E-EDFE31490F90}" type="presOf" srcId="{644B0026-BEE6-45AC-B72A-F8BFB9EE0E82}" destId="{22041FD6-89BD-4BF2-9B99-B97F36E2E1FB}" srcOrd="0" destOrd="0" presId="urn:microsoft.com/office/officeart/2005/8/layout/cycle2"/>
    <dgm:cxn modelId="{010BF940-A389-49B0-818E-5BB96B2EB2D7}" type="presOf" srcId="{01209924-388A-4250-B08E-117FC77350F4}" destId="{ED0F08E4-7CF4-494F-A2E4-60B90674E9D5}" srcOrd="0" destOrd="0" presId="urn:microsoft.com/office/officeart/2005/8/layout/cycle2"/>
    <dgm:cxn modelId="{CD6A655C-8731-4D95-8F98-15665F917895}" type="presOf" srcId="{5DE56BE3-5DC5-48D1-BB0A-6EB62A83E2E3}" destId="{7E28017C-69F1-4CCF-A6D7-885616A2628E}" srcOrd="0" destOrd="0" presId="urn:microsoft.com/office/officeart/2005/8/layout/cycle2"/>
    <dgm:cxn modelId="{DB81E75D-6339-4802-85DD-65254615E93B}" srcId="{F782ACB2-4612-4553-92E3-6A48A4C26154}" destId="{9F16DEB4-2D88-4237-BB26-EE193361411A}" srcOrd="27" destOrd="0" parTransId="{7982B65A-B6BA-45FB-920E-8CB144FB834B}" sibTransId="{C19C4BDD-2213-41DF-A53B-E2080BDC6AC6}"/>
    <dgm:cxn modelId="{5712945E-A9ED-4F53-87D0-C6033E59BCA9}" type="presOf" srcId="{0A68E33F-9E89-4D62-9E2C-1BD50C85F7CD}" destId="{5EB0D98E-0F20-43A6-80D5-B3B233B0809C}" srcOrd="1" destOrd="0" presId="urn:microsoft.com/office/officeart/2005/8/layout/cycle2"/>
    <dgm:cxn modelId="{935D945F-968D-4B26-9F21-62BD970A5D13}" type="presOf" srcId="{A4C54538-F7D4-4311-A51D-4E2F34EA916C}" destId="{4EAD0336-A742-42BA-B616-A9F9B8CECAB9}" srcOrd="1" destOrd="0" presId="urn:microsoft.com/office/officeart/2005/8/layout/cycle2"/>
    <dgm:cxn modelId="{4DC48341-6F57-4905-865E-A66D49627670}" type="presOf" srcId="{91E5E8F0-39A5-4E73-A7C8-125C237D1170}" destId="{B8E405CF-5FB0-4931-A03D-9BF304E6CDDA}" srcOrd="0" destOrd="0" presId="urn:microsoft.com/office/officeart/2005/8/layout/cycle2"/>
    <dgm:cxn modelId="{08DFD441-4774-4D0E-8F97-07EC50B50EE3}" srcId="{F782ACB2-4612-4553-92E3-6A48A4C26154}" destId="{69B5AF83-9CA8-4331-BB93-A02B0A37E7C4}" srcOrd="23" destOrd="0" parTransId="{52A0F8EA-812A-497C-B88E-1BDAD1AB875F}" sibTransId="{6E35783B-B4B9-4AF3-BB68-EC2DB3060BE5}"/>
    <dgm:cxn modelId="{1F736562-D380-4C27-BB52-3C0F64F8261D}" type="presOf" srcId="{57830796-B9E1-440E-A924-530949252A0A}" destId="{09497094-52B8-416E-9902-37FB4C94E7F2}" srcOrd="0" destOrd="0" presId="urn:microsoft.com/office/officeart/2005/8/layout/cycle2"/>
    <dgm:cxn modelId="{D27AA462-6698-4923-9421-47820B644488}" srcId="{F782ACB2-4612-4553-92E3-6A48A4C26154}" destId="{56EE6181-8957-4FE0-91F7-0E7767321D74}" srcOrd="21" destOrd="0" parTransId="{708EED9E-74DD-4C99-9872-E67687122915}" sibTransId="{D7AD315B-0060-4B2C-BA42-07A72CF0DF62}"/>
    <dgm:cxn modelId="{E728B065-A5CB-4E2C-9B18-5AB37EF881DA}" type="presOf" srcId="{91E5E8F0-39A5-4E73-A7C8-125C237D1170}" destId="{0C0A4302-AC90-49E1-80BE-523B58A2D864}" srcOrd="1" destOrd="0" presId="urn:microsoft.com/office/officeart/2005/8/layout/cycle2"/>
    <dgm:cxn modelId="{A89AE945-3FD3-44AB-80CC-735C56FFCE01}" type="presOf" srcId="{9F16DEB4-2D88-4237-BB26-EE193361411A}" destId="{E4F5DE49-5EAA-4300-BD85-3AA32446283C}" srcOrd="0" destOrd="0" presId="urn:microsoft.com/office/officeart/2005/8/layout/cycle2"/>
    <dgm:cxn modelId="{7713B148-14ED-473A-AD7C-0817C71F1F75}" srcId="{F782ACB2-4612-4553-92E3-6A48A4C26154}" destId="{32DCDF77-CF91-44D2-A631-ECBBA96CD7C1}" srcOrd="36" destOrd="0" parTransId="{A91D9FEE-F377-4D6C-AB4B-31C0AA11D758}" sibTransId="{A4C54538-F7D4-4311-A51D-4E2F34EA916C}"/>
    <dgm:cxn modelId="{8B7F3749-F4E6-4473-82BE-3F7FAAEDF5A5}" srcId="{F782ACB2-4612-4553-92E3-6A48A4C26154}" destId="{5A0D382F-1AEE-4869-A6BD-89E7CCC2BA45}" srcOrd="24" destOrd="0" parTransId="{C61944CD-ABD5-46A1-BF21-1EDB1D2E311C}" sibTransId="{86E08DD8-37F0-43EA-A4C6-F12B07A372C7}"/>
    <dgm:cxn modelId="{F420706A-B5F0-40E4-8BE1-992555AF59F1}" type="presOf" srcId="{07D44A3D-B9E7-4A59-8407-0DE9361B04F4}" destId="{B8AF8AA6-EDE3-46F5-804F-BE18E9CF02E9}" srcOrd="0" destOrd="0" presId="urn:microsoft.com/office/officeart/2005/8/layout/cycle2"/>
    <dgm:cxn modelId="{3177876A-A6C7-40BC-91B2-07D991D392D2}" type="presOf" srcId="{B2ADDBB6-F258-45A2-8853-0F7137E8E7A9}" destId="{9BC14663-185B-4A89-97AE-169B3D438678}" srcOrd="0" destOrd="0" presId="urn:microsoft.com/office/officeart/2005/8/layout/cycle2"/>
    <dgm:cxn modelId="{ECDEF66B-4DF3-4577-9794-0F5C1452E329}" srcId="{F782ACB2-4612-4553-92E3-6A48A4C26154}" destId="{9EC183D0-3CE1-4A18-882B-49A4F305FE23}" srcOrd="8" destOrd="0" parTransId="{5529E8D0-F515-48AC-A324-5AF9603FF192}" sibTransId="{FC636A7A-CAD8-4393-9B2E-188CE112CD10}"/>
    <dgm:cxn modelId="{A18D186C-095D-4DED-847B-958224C64553}" type="presOf" srcId="{2B571596-2306-4648-89E7-BD54FEF25627}" destId="{2B64C12D-7C38-4E3C-BB67-21E0181FD51F}" srcOrd="1" destOrd="0" presId="urn:microsoft.com/office/officeart/2005/8/layout/cycle2"/>
    <dgm:cxn modelId="{29DF2B4C-A957-42F3-A057-67B876E0585D}" type="presOf" srcId="{1DDDDFBA-4D76-49F6-8700-D108F438751F}" destId="{580499F6-BF8C-4CF2-8E19-422B1FEA8F54}" srcOrd="1" destOrd="0" presId="urn:microsoft.com/office/officeart/2005/8/layout/cycle2"/>
    <dgm:cxn modelId="{2F48FC6C-9E2F-4D34-97E0-7B62809CD310}" srcId="{F782ACB2-4612-4553-92E3-6A48A4C26154}" destId="{1CEAA633-CB89-486A-901D-BE8AE895C821}" srcOrd="32" destOrd="0" parTransId="{85E4AD6C-201F-448E-AB33-65566C56E879}" sibTransId="{EC22FD24-55FA-470B-A11F-A2C02811CC71}"/>
    <dgm:cxn modelId="{D3B4326D-8818-4627-A9DB-4D781392D1F4}" type="presOf" srcId="{2B529A43-2363-4B46-911E-9D0EF25B4F36}" destId="{DFB70AE1-87B4-46C7-811D-3E9A3D4D6EC9}" srcOrd="1" destOrd="0" presId="urn:microsoft.com/office/officeart/2005/8/layout/cycle2"/>
    <dgm:cxn modelId="{C9DFBE6D-EA25-4B7A-9301-F4BF2814CCE4}" type="presOf" srcId="{A241EA7C-0AE6-49DA-868A-F7E41DB8331E}" destId="{EC905E59-477F-4D62-B2EE-61B86BF0663B}" srcOrd="0" destOrd="0" presId="urn:microsoft.com/office/officeart/2005/8/layout/cycle2"/>
    <dgm:cxn modelId="{0116FD4E-B3CD-4D10-B6B1-FB0C240CE17A}" srcId="{F782ACB2-4612-4553-92E3-6A48A4C26154}" destId="{DF292957-65C8-4776-85F8-AE26E3681959}" srcOrd="16" destOrd="0" parTransId="{7849EA01-2032-47BB-AFF2-66E1E4C3A822}" sibTransId="{2B571596-2306-4648-89E7-BD54FEF25627}"/>
    <dgm:cxn modelId="{02F5AD6F-DBA8-46F8-AD53-AE0A97C14FAD}" type="presOf" srcId="{A4C54538-F7D4-4311-A51D-4E2F34EA916C}" destId="{BDE13CD6-B50F-44ED-BD83-729ED5971995}" srcOrd="0" destOrd="0" presId="urn:microsoft.com/office/officeart/2005/8/layout/cycle2"/>
    <dgm:cxn modelId="{43F81770-F772-478D-8EE4-9EF473A2C5F2}" srcId="{F782ACB2-4612-4553-92E3-6A48A4C26154}" destId="{BA244016-B941-46B9-B2A4-AA50A300C9B1}" srcOrd="17" destOrd="0" parTransId="{17FA0F1C-F480-46FA-9FDA-CAF08D0B3F5A}" sibTransId="{12ED0D91-6CB8-4B92-ABBE-16130FA2E610}"/>
    <dgm:cxn modelId="{AD9C2D70-6AB8-479D-9A79-731CDEDFCC29}" srcId="{F782ACB2-4612-4553-92E3-6A48A4C26154}" destId="{B2133BDF-4000-4B5B-AE40-987170B1B61F}" srcOrd="20" destOrd="0" parTransId="{78DD5593-63E5-4526-ACC4-B672B2E0D1F1}" sibTransId="{F8A8AFFD-E262-4C58-84FA-CA9933DA9A32}"/>
    <dgm:cxn modelId="{1F135871-5837-4DB1-B54E-BD28BD5755D1}" type="presOf" srcId="{32DCDF77-CF91-44D2-A631-ECBBA96CD7C1}" destId="{891FE5C2-884F-48D0-BE0D-753E9CA204D3}" srcOrd="0" destOrd="0" presId="urn:microsoft.com/office/officeart/2005/8/layout/cycle2"/>
    <dgm:cxn modelId="{59D96772-5DA3-4E46-9374-FBE08F2D2CAE}" type="presOf" srcId="{CA1064A9-8743-41E2-AE44-DEDB5E26EACD}" destId="{B311330D-F624-44F0-90C1-566E4D2E20E6}" srcOrd="1" destOrd="0" presId="urn:microsoft.com/office/officeart/2005/8/layout/cycle2"/>
    <dgm:cxn modelId="{39A1F472-3E0B-438E-A508-FE898CEA4CB4}" srcId="{F782ACB2-4612-4553-92E3-6A48A4C26154}" destId="{5F2EF8CF-431B-45E9-8F94-2DA9BB4297A8}" srcOrd="37" destOrd="0" parTransId="{EF3B0539-08F0-4AEB-8B05-C7438EBEC90D}" sibTransId="{E7380703-8E28-4A7A-8627-0A55F51FBAA5}"/>
    <dgm:cxn modelId="{02823556-FC89-4F2F-BD56-78480CDA7907}" type="presOf" srcId="{2EBE9275-B468-4EB1-8E25-88D20111E7BA}" destId="{55735BFC-D4F1-4100-BCD7-BD7015A20F24}" srcOrd="0" destOrd="0" presId="urn:microsoft.com/office/officeart/2005/8/layout/cycle2"/>
    <dgm:cxn modelId="{F6B86456-B645-48CD-A92E-4C3438C52387}" type="presOf" srcId="{FC636A7A-CAD8-4393-9B2E-188CE112CD10}" destId="{ADC3AC42-E194-4C29-8A28-ABEC2168A2B9}" srcOrd="0" destOrd="0" presId="urn:microsoft.com/office/officeart/2005/8/layout/cycle2"/>
    <dgm:cxn modelId="{AA12B276-AD42-4B3E-9576-BB016B2051A4}" type="presOf" srcId="{59F5D80D-D394-4DA8-B1EE-BFD2C35E8698}" destId="{5955EC28-6A5B-4854-97FD-56BF004F7A93}" srcOrd="0" destOrd="0" presId="urn:microsoft.com/office/officeart/2005/8/layout/cycle2"/>
    <dgm:cxn modelId="{EBF0F276-347C-4207-9A17-D11421AF7ECD}" srcId="{F782ACB2-4612-4553-92E3-6A48A4C26154}" destId="{6E44D217-0802-4975-8DF8-F7C136B68DB7}" srcOrd="25" destOrd="0" parTransId="{CB27C74D-2568-4D83-8948-2A0E7A73E53C}" sibTransId="{873D13AE-B310-4B50-82C5-564D626D2011}"/>
    <dgm:cxn modelId="{96F4F856-7741-48FB-8A36-CCFB6F9BD8AD}" type="presOf" srcId="{86E08DD8-37F0-43EA-A4C6-F12B07A372C7}" destId="{0B3E9032-3902-463F-B436-0798A35C9EC5}" srcOrd="0" destOrd="0" presId="urn:microsoft.com/office/officeart/2005/8/layout/cycle2"/>
    <dgm:cxn modelId="{9E1C0557-CB21-422D-98D1-5CC5F4137FEC}" type="presOf" srcId="{1DDDDFBA-4D76-49F6-8700-D108F438751F}" destId="{DE861B79-D5E8-45CE-B3D7-7B4663C08343}" srcOrd="0" destOrd="0" presId="urn:microsoft.com/office/officeart/2005/8/layout/cycle2"/>
    <dgm:cxn modelId="{B0BB5358-3E48-4EBA-BDFF-C03021273051}" type="presOf" srcId="{4E475F1B-56A2-420F-8D83-9A7AC5B9161D}" destId="{0F935747-2475-4B54-A4BD-D00DA4235B83}" srcOrd="1" destOrd="0" presId="urn:microsoft.com/office/officeart/2005/8/layout/cycle2"/>
    <dgm:cxn modelId="{C214C359-A163-4B9D-8B72-8F0699565194}" type="presOf" srcId="{BCD4B6D1-2E17-4359-A953-212A9B519E85}" destId="{18E08B15-C0D9-4DCD-9841-29CB326A1D96}" srcOrd="0" destOrd="0" presId="urn:microsoft.com/office/officeart/2005/8/layout/cycle2"/>
    <dgm:cxn modelId="{710D4A82-F148-4164-96BD-AE906031986F}" type="presOf" srcId="{E5184F2B-2C20-4D33-94A8-E6B381F2AA89}" destId="{558F7E47-06ED-4041-B16C-6F13A19D4245}" srcOrd="0" destOrd="0" presId="urn:microsoft.com/office/officeart/2005/8/layout/cycle2"/>
    <dgm:cxn modelId="{33634B83-5D42-4E23-A534-1FD77063C5A8}" srcId="{F782ACB2-4612-4553-92E3-6A48A4C26154}" destId="{312A5487-8CD4-49FA-9CB2-6003233688EF}" srcOrd="11" destOrd="0" parTransId="{6F986C7B-EB5E-4FA9-9F02-54203E6A38B2}" sibTransId="{A241EA7C-0AE6-49DA-868A-F7E41DB8331E}"/>
    <dgm:cxn modelId="{99A88B84-3F19-4EA4-B06B-4E1E928AD8AA}" type="presOf" srcId="{19319B2C-5BDC-4EB3-A674-97A1478B545E}" destId="{A854D6C3-A9F6-4889-B95E-C4590598BF15}" srcOrd="0" destOrd="0" presId="urn:microsoft.com/office/officeart/2005/8/layout/cycle2"/>
    <dgm:cxn modelId="{138EF484-9C5D-4105-8DB4-384E177E9E2E}" type="presOf" srcId="{A4FDAD97-0EA5-45C9-8762-1408CDFC1A27}" destId="{DCCECA40-1E8E-4612-B823-692DCCBD1EA3}" srcOrd="1" destOrd="0" presId="urn:microsoft.com/office/officeart/2005/8/layout/cycle2"/>
    <dgm:cxn modelId="{B292F289-9049-4FC0-ACAB-06FE6E4F4DDD}" type="presOf" srcId="{B2133BDF-4000-4B5B-AE40-987170B1B61F}" destId="{D9F7CAE3-C01B-4758-A92D-BE4DEABF1CC9}" srcOrd="0" destOrd="0" presId="urn:microsoft.com/office/officeart/2005/8/layout/cycle2"/>
    <dgm:cxn modelId="{CFA51A8C-8E4A-44EF-AD83-3AF8BE72383C}" type="presOf" srcId="{D7AD315B-0060-4B2C-BA42-07A72CF0DF62}" destId="{301FE2EF-9FED-451A-9979-7EA2CEC731F6}" srcOrd="1" destOrd="0" presId="urn:microsoft.com/office/officeart/2005/8/layout/cycle2"/>
    <dgm:cxn modelId="{0A6BD48C-DC95-4708-8B4C-4B310017069D}" type="presOf" srcId="{A40F6EAB-2B60-4CC1-9F49-D5903D3A616E}" destId="{4346925A-37EB-4BB6-B0D1-0007EC3DF63B}" srcOrd="0" destOrd="0" presId="urn:microsoft.com/office/officeart/2005/8/layout/cycle2"/>
    <dgm:cxn modelId="{54FED98F-AB5E-4BEF-A86E-239C32A65418}" srcId="{F782ACB2-4612-4553-92E3-6A48A4C26154}" destId="{29610E26-1393-448B-8FD6-78061450B16B}" srcOrd="3" destOrd="0" parTransId="{5D194221-4572-481E-A145-411B7D2E5848}" sibTransId="{4E475F1B-56A2-420F-8D83-9A7AC5B9161D}"/>
    <dgm:cxn modelId="{3F904190-EC7A-468F-8079-9E0D0309FE61}" srcId="{F782ACB2-4612-4553-92E3-6A48A4C26154}" destId="{F82F01E0-1BCF-432A-834D-D0718C225E79}" srcOrd="22" destOrd="0" parTransId="{AA715B28-8262-4AEC-9B11-A1F3E142AEE3}" sibTransId="{73E57CB0-43F1-4C49-8823-A48B6805997E}"/>
    <dgm:cxn modelId="{97BF9890-CFB2-4135-9E9C-EA1CE825780C}" type="presOf" srcId="{1A0C354F-E76C-464E-99A7-D2B04C140783}" destId="{5207087E-FC7B-4DE7-941A-D0D7D77D43CA}" srcOrd="1" destOrd="0" presId="urn:microsoft.com/office/officeart/2005/8/layout/cycle2"/>
    <dgm:cxn modelId="{0E816791-5AD7-4886-BEBA-5D6F832281F0}" type="presOf" srcId="{2B571596-2306-4648-89E7-BD54FEF25627}" destId="{2EBD388A-825F-4832-8A74-827A6C7E3368}" srcOrd="0" destOrd="0" presId="urn:microsoft.com/office/officeart/2005/8/layout/cycle2"/>
    <dgm:cxn modelId="{23CEF894-65E5-46B7-ABFB-7E9D9F79AEC9}" type="presOf" srcId="{74E4A9B3-3139-47CD-AD62-A42D0EB3995C}" destId="{A0769171-C666-4FF2-B3B0-56A5612FFB02}" srcOrd="0" destOrd="0" presId="urn:microsoft.com/office/officeart/2005/8/layout/cycle2"/>
    <dgm:cxn modelId="{A94E1E98-18A1-4716-B6FB-67F099EFBBB4}" srcId="{F782ACB2-4612-4553-92E3-6A48A4C26154}" destId="{5788DBF4-34B6-4C26-980E-7062BBC88091}" srcOrd="28" destOrd="0" parTransId="{E89C8546-8D00-4BCE-BF01-083E1F9A4BBE}" sibTransId="{39815DA4-6D5A-4ECF-8C2C-C40A2BB0DBA6}"/>
    <dgm:cxn modelId="{9201609A-CF55-47CA-AC7B-7D467357AFFA}" type="presOf" srcId="{F782ACB2-4612-4553-92E3-6A48A4C26154}" destId="{579EF5EA-2842-4ADF-99C3-1421009C0FB3}" srcOrd="0" destOrd="0" presId="urn:microsoft.com/office/officeart/2005/8/layout/cycle2"/>
    <dgm:cxn modelId="{91E9C49A-AEC3-4C94-B02D-3E9B76F0181F}" type="presOf" srcId="{A4FDAD97-0EA5-45C9-8762-1408CDFC1A27}" destId="{7418C013-9F65-49B4-8AB4-02A8A7E8B2B1}" srcOrd="0" destOrd="0" presId="urn:microsoft.com/office/officeart/2005/8/layout/cycle2"/>
    <dgm:cxn modelId="{550ECF9B-EB19-4FF3-8902-AA533C32C791}" type="presOf" srcId="{69DBDE16-2128-423C-AB04-D3C2C0881A38}" destId="{83D03F91-A8FE-4A56-A9F0-21F8696B64A1}" srcOrd="0" destOrd="0" presId="urn:microsoft.com/office/officeart/2005/8/layout/cycle2"/>
    <dgm:cxn modelId="{1B3F2CA2-7825-4CFD-9A64-DB308FB32A27}" srcId="{F782ACB2-4612-4553-92E3-6A48A4C26154}" destId="{1BD29E34-8916-45A9-80A6-58C4AB44DFF5}" srcOrd="5" destOrd="0" parTransId="{6A5BBF7B-F8A7-4654-83BB-1778F868C663}" sibTransId="{25DF600C-192F-49B2-930A-B89C27D1471E}"/>
    <dgm:cxn modelId="{79A5F3A2-8CA3-4D24-AC46-666013183383}" srcId="{F782ACB2-4612-4553-92E3-6A48A4C26154}" destId="{01209924-388A-4250-B08E-117FC77350F4}" srcOrd="31" destOrd="0" parTransId="{E62947DF-C385-4541-A312-E52B21ED4FCA}" sibTransId="{07D44A3D-B9E7-4A59-8407-0DE9361B04F4}"/>
    <dgm:cxn modelId="{F9246AA4-89DE-4505-8C6D-C0CFB0CF9EC5}" srcId="{F782ACB2-4612-4553-92E3-6A48A4C26154}" destId="{A40F6EAB-2B60-4CC1-9F49-D5903D3A616E}" srcOrd="30" destOrd="0" parTransId="{F4D7EDD7-9115-44DB-8D8A-E38036FA3738}" sibTransId="{3ACAB2F6-3910-4D69-8736-C9991D30DB30}"/>
    <dgm:cxn modelId="{8F484FA4-40A1-4217-AC66-2901310E6F33}" type="presOf" srcId="{74E4A9B3-3139-47CD-AD62-A42D0EB3995C}" destId="{7B2C094D-5B84-400D-88A5-467C86404646}" srcOrd="1" destOrd="0" presId="urn:microsoft.com/office/officeart/2005/8/layout/cycle2"/>
    <dgm:cxn modelId="{FB9C44A7-42A2-43AD-9D40-B26BFD74FEBE}" type="presOf" srcId="{F2853326-F96C-4388-AFDB-4A2C4E743824}" destId="{F5E12609-AEA0-4824-8F1E-49B7A8C9D43E}" srcOrd="0" destOrd="0" presId="urn:microsoft.com/office/officeart/2005/8/layout/cycle2"/>
    <dgm:cxn modelId="{178360A8-8FB1-402A-B9E6-006D3812BD30}" type="presOf" srcId="{69DBDE16-2128-423C-AB04-D3C2C0881A38}" destId="{A52815B2-9F64-4E57-9CA8-0D6C5ACB4DE9}" srcOrd="1" destOrd="0" presId="urn:microsoft.com/office/officeart/2005/8/layout/cycle2"/>
    <dgm:cxn modelId="{4C3B68A9-D97A-47A1-B096-E517789640BD}" type="presOf" srcId="{CA72D8A3-9D41-4F98-98F7-F56B1CBA674F}" destId="{0622AEEF-FEE1-41CF-A694-BB87DF404F74}" srcOrd="1" destOrd="0" presId="urn:microsoft.com/office/officeart/2005/8/layout/cycle2"/>
    <dgm:cxn modelId="{BA831AAA-0526-41AC-A815-9A9851D18168}" type="presOf" srcId="{5700A27C-35E2-48E3-9FD1-4CAD5F3ABE6E}" destId="{A5474CB5-D5DA-4087-B87E-610FB42AF529}" srcOrd="0" destOrd="0" presId="urn:microsoft.com/office/officeart/2005/8/layout/cycle2"/>
    <dgm:cxn modelId="{89D151AA-D504-4BD7-8646-5763A9B807CA}" type="presOf" srcId="{4391FAD7-E5E1-4ADD-BABB-49D666A6C4A7}" destId="{B297DBDA-41C8-403B-A287-2DE0B2B2F734}" srcOrd="0" destOrd="0" presId="urn:microsoft.com/office/officeart/2005/8/layout/cycle2"/>
    <dgm:cxn modelId="{347B43AE-16D9-4D0B-96B3-A3B5D083BB95}" type="presOf" srcId="{312A5487-8CD4-49FA-9CB2-6003233688EF}" destId="{FB762D63-E97E-4D71-BE53-DE8DBC2C1724}" srcOrd="0" destOrd="0" presId="urn:microsoft.com/office/officeart/2005/8/layout/cycle2"/>
    <dgm:cxn modelId="{33836BAF-8815-468A-9D3E-0ABF734FD1D3}" srcId="{F782ACB2-4612-4553-92E3-6A48A4C26154}" destId="{4391FAD7-E5E1-4ADD-BABB-49D666A6C4A7}" srcOrd="15" destOrd="0" parTransId="{F1E7FB59-9301-4001-B4A0-65FF76242832}" sibTransId="{B5C9AB9C-C866-47C2-B79F-DC6148AB2159}"/>
    <dgm:cxn modelId="{BE9314B0-2D93-4BAE-90C0-5B23814639B6}" srcId="{F782ACB2-4612-4553-92E3-6A48A4C26154}" destId="{1597604F-E09E-4305-A881-A6C94B72922F}" srcOrd="12" destOrd="0" parTransId="{1C93F3EA-CA5B-4D9C-9828-8A8F702AE266}" sibTransId="{0A68E33F-9E89-4D62-9E2C-1BD50C85F7CD}"/>
    <dgm:cxn modelId="{5BA97BB0-F4A3-4DF2-BC9C-C72ACF5458D1}" type="presOf" srcId="{7526D0BF-45A5-478F-9A5B-EE961A48FCDF}" destId="{B163F2E1-C224-4C1F-8BF1-B257F8DA90F1}" srcOrd="0" destOrd="0" presId="urn:microsoft.com/office/officeart/2005/8/layout/cycle2"/>
    <dgm:cxn modelId="{1EE53AB1-714C-4494-9B47-D2D8161F5F2A}" type="presOf" srcId="{672359C6-6889-48DE-9B06-BCF13E50CF81}" destId="{9195B8AE-7F75-4B45-A773-A3DB3F151B7F}" srcOrd="1" destOrd="0" presId="urn:microsoft.com/office/officeart/2005/8/layout/cycle2"/>
    <dgm:cxn modelId="{33C96DB1-378D-4DA8-9E7E-EBED2AB149DE}" type="presOf" srcId="{F8A8AFFD-E262-4C58-84FA-CA9933DA9A32}" destId="{852FF442-59AB-47FA-976D-352D933D04DA}" srcOrd="1" destOrd="0" presId="urn:microsoft.com/office/officeart/2005/8/layout/cycle2"/>
    <dgm:cxn modelId="{86C6C6B1-6BA2-4FED-B42E-13B3945BA15D}" type="presOf" srcId="{F8A8AFFD-E262-4C58-84FA-CA9933DA9A32}" destId="{6FDF4861-3D9E-4C44-8A76-CB261CA08A3D}" srcOrd="0" destOrd="0" presId="urn:microsoft.com/office/officeart/2005/8/layout/cycle2"/>
    <dgm:cxn modelId="{1C9346B2-EB02-4140-9860-DF15B861D1B8}" type="presOf" srcId="{5D2C154A-692A-44E2-A041-B9F19C43FEF2}" destId="{5A44537F-E502-484A-B54C-161A75387D52}" srcOrd="0" destOrd="0" presId="urn:microsoft.com/office/officeart/2005/8/layout/cycle2"/>
    <dgm:cxn modelId="{1593A2B3-7B18-4B71-8F08-063A3580CC7F}" type="presOf" srcId="{EC22FD24-55FA-470B-A11F-A2C02811CC71}" destId="{8125F9B4-021E-44DC-9D64-8AE485A44537}" srcOrd="0" destOrd="0" presId="urn:microsoft.com/office/officeart/2005/8/layout/cycle2"/>
    <dgm:cxn modelId="{CC8F6BB5-E191-48E7-A4C1-3E8101813E85}" srcId="{F782ACB2-4612-4553-92E3-6A48A4C26154}" destId="{7526D0BF-45A5-478F-9A5B-EE961A48FCDF}" srcOrd="14" destOrd="0" parTransId="{996DAE7B-6D7A-4B21-93D8-B18F6F145BC6}" sibTransId="{4DD6BCFF-384A-4E50-9E9B-FEA1467E91EE}"/>
    <dgm:cxn modelId="{79D0C8B5-7F77-4990-BC7D-E4DF8A30F093}" srcId="{F782ACB2-4612-4553-92E3-6A48A4C26154}" destId="{C123F58B-2F00-4731-8318-EA8BAA60A69D}" srcOrd="10" destOrd="0" parTransId="{ADD49D0A-F77A-4924-B2AC-3D10130090D6}" sibTransId="{CA72D8A3-9D41-4F98-98F7-F56B1CBA674F}"/>
    <dgm:cxn modelId="{5AE492B7-4B1A-488C-A697-6189DC4046F7}" type="presOf" srcId="{1BD29E34-8916-45A9-80A6-58C4AB44DFF5}" destId="{C8C314CB-BC52-4B5D-9A9E-2549904458B0}" srcOrd="0" destOrd="0" presId="urn:microsoft.com/office/officeart/2005/8/layout/cycle2"/>
    <dgm:cxn modelId="{79BF3DB8-E6C9-4DF5-8226-B32513900662}" srcId="{F782ACB2-4612-4553-92E3-6A48A4C26154}" destId="{2EBE9275-B468-4EB1-8E25-88D20111E7BA}" srcOrd="13" destOrd="0" parTransId="{8B4693AB-DA36-47D7-8ABC-9A12354AE94A}" sibTransId="{1DDDDFBA-4D76-49F6-8700-D108F438751F}"/>
    <dgm:cxn modelId="{BAF7C1BA-A27C-4747-8419-862B9A9137B9}" type="presOf" srcId="{F2853326-F96C-4388-AFDB-4A2C4E743824}" destId="{1990E259-2037-4D19-B00A-CD6B3D2AE2E1}" srcOrd="1" destOrd="0" presId="urn:microsoft.com/office/officeart/2005/8/layout/cycle2"/>
    <dgm:cxn modelId="{4261EBBA-0727-4F37-8C1B-3EBD75BCA91B}" type="presOf" srcId="{C19C4BDD-2213-41DF-A53B-E2080BDC6AC6}" destId="{57712E5B-8311-41F2-83BF-40C44B82FD56}" srcOrd="0" destOrd="0" presId="urn:microsoft.com/office/officeart/2005/8/layout/cycle2"/>
    <dgm:cxn modelId="{831639BC-5793-4F7E-BFB1-5D3E75F97681}" type="presOf" srcId="{ED3E6817-CA99-4A92-9672-7767C60D3AFC}" destId="{CDE86F57-8E75-4885-99A7-4D78278841E9}" srcOrd="0" destOrd="0" presId="urn:microsoft.com/office/officeart/2005/8/layout/cycle2"/>
    <dgm:cxn modelId="{EAADA3BC-EBE2-42C8-B9E0-3C38057A0A11}" srcId="{F782ACB2-4612-4553-92E3-6A48A4C26154}" destId="{59F5D80D-D394-4DA8-B1EE-BFD2C35E8698}" srcOrd="4" destOrd="0" parTransId="{F6DF53FE-CC41-4648-B644-9A13CD613414}" sibTransId="{A4FDAD97-0EA5-45C9-8762-1408CDFC1A27}"/>
    <dgm:cxn modelId="{84F658BE-028D-4EFF-9AFB-B1BB4A47F685}" srcId="{F782ACB2-4612-4553-92E3-6A48A4C26154}" destId="{A26368B7-1095-4A58-BFE6-7B8629CCDB76}" srcOrd="19" destOrd="0" parTransId="{F926A632-3F82-44B7-9B0C-54EDBDFB1339}" sibTransId="{69DBDE16-2128-423C-AB04-D3C2C0881A38}"/>
    <dgm:cxn modelId="{7BBAE0C4-AFC1-46BF-B5E4-7E0CAD4691B7}" type="presOf" srcId="{9E68FA1B-32E4-4D3A-BDA9-F245DF7037EF}" destId="{24192AE1-AC5A-408F-93E2-35778550FA02}" srcOrd="0" destOrd="0" presId="urn:microsoft.com/office/officeart/2005/8/layout/cycle2"/>
    <dgm:cxn modelId="{7BF5EFC4-566A-4FF6-899D-95673D0EB1DF}" type="presOf" srcId="{2B529A43-2363-4B46-911E-9D0EF25B4F36}" destId="{F42AD80F-3B21-49F3-AF59-01D5F6EE69F1}" srcOrd="0" destOrd="0" presId="urn:microsoft.com/office/officeart/2005/8/layout/cycle2"/>
    <dgm:cxn modelId="{2FD2F6C4-DB37-4D0A-B895-CDBDC2CAD38F}" type="presOf" srcId="{86E08DD8-37F0-43EA-A4C6-F12B07A372C7}" destId="{41C60BCC-727D-4ED3-BAEB-DB60AA9900A9}" srcOrd="1" destOrd="0" presId="urn:microsoft.com/office/officeart/2005/8/layout/cycle2"/>
    <dgm:cxn modelId="{1BCC9EC5-D5E2-4683-B2A3-B0F67B35518C}" type="presOf" srcId="{1597604F-E09E-4305-A881-A6C94B72922F}" destId="{96947AF0-965B-4F9B-B692-11B522E20C19}" srcOrd="0" destOrd="0" presId="urn:microsoft.com/office/officeart/2005/8/layout/cycle2"/>
    <dgm:cxn modelId="{3D2DD1C5-7963-40AD-BEE4-FE7053E0EDCB}" type="presOf" srcId="{873D13AE-B310-4B50-82C5-564D626D2011}" destId="{8F52B59F-72EA-4EF4-A000-71393DE3DC97}" srcOrd="1" destOrd="0" presId="urn:microsoft.com/office/officeart/2005/8/layout/cycle2"/>
    <dgm:cxn modelId="{CF52DFC5-2A40-45EE-B7B6-9CCCDD631A23}" type="presOf" srcId="{1BCBAE4C-8C90-4307-A8B1-A7F25B803D11}" destId="{38A7A843-117D-4A8F-B652-3F637D1BA054}" srcOrd="0" destOrd="0" presId="urn:microsoft.com/office/officeart/2005/8/layout/cycle2"/>
    <dgm:cxn modelId="{8CEE18C6-D684-437E-A011-5D3A58AAD852}" type="presOf" srcId="{5F2EF8CF-431B-45E9-8F94-2DA9BB4297A8}" destId="{3B7728B1-9C76-43A6-8828-2FFE1A19CD4E}" srcOrd="0" destOrd="0" presId="urn:microsoft.com/office/officeart/2005/8/layout/cycle2"/>
    <dgm:cxn modelId="{A61335C6-83C9-40B2-B635-638704B41FB6}" srcId="{F782ACB2-4612-4553-92E3-6A48A4C26154}" destId="{19319B2C-5BDC-4EB3-A674-97A1478B545E}" srcOrd="35" destOrd="0" parTransId="{F553D456-F731-4D3A-B46D-F817CB7F5851}" sibTransId="{B2ADDBB6-F258-45A2-8853-0F7137E8E7A9}"/>
    <dgm:cxn modelId="{324F15C8-97D9-4C39-A16B-5F0D2BAFD821}" type="presOf" srcId="{73E57CB0-43F1-4C49-8823-A48B6805997E}" destId="{FC934B90-2FD7-4C78-BC82-6495CAA54F71}" srcOrd="0" destOrd="0" presId="urn:microsoft.com/office/officeart/2005/8/layout/cycle2"/>
    <dgm:cxn modelId="{5DC390C8-E385-4919-BF19-2B339EF6A775}" type="presOf" srcId="{A241EA7C-0AE6-49DA-868A-F7E41DB8331E}" destId="{0C7C01B0-8BE9-4115-9C55-5F785CB9F95D}" srcOrd="1" destOrd="0" presId="urn:microsoft.com/office/officeart/2005/8/layout/cycle2"/>
    <dgm:cxn modelId="{A45FA6CA-BF67-4968-BA2C-A3E181681DEA}" srcId="{F782ACB2-4612-4553-92E3-6A48A4C26154}" destId="{BCD4B6D1-2E17-4359-A953-212A9B519E85}" srcOrd="6" destOrd="0" parTransId="{A72804B9-8062-4016-90E8-F9C7DC654C15}" sibTransId="{EAE485E3-A2DC-422A-B964-163E72C7D527}"/>
    <dgm:cxn modelId="{67EFDECD-21F5-4D75-983B-BEE44E6C534C}" type="presOf" srcId="{9E68FA1B-32E4-4D3A-BDA9-F245DF7037EF}" destId="{9DB23D75-0980-4D96-93A1-727F2883C95B}" srcOrd="1" destOrd="0" presId="urn:microsoft.com/office/officeart/2005/8/layout/cycle2"/>
    <dgm:cxn modelId="{8A122CCE-2659-425F-A9CA-F55CBE733EE2}" srcId="{F782ACB2-4612-4553-92E3-6A48A4C26154}" destId="{5D2C154A-692A-44E2-A041-B9F19C43FEF2}" srcOrd="0" destOrd="0" parTransId="{794CA92E-A13F-4F43-B270-B021D0F5EB93}" sibTransId="{1A0C354F-E76C-464E-99A7-D2B04C140783}"/>
    <dgm:cxn modelId="{502A3DCE-09A9-4206-938E-2D673EAC56AC}" type="presOf" srcId="{536B3E92-95AA-4297-BDB8-F29269D6299E}" destId="{B0608ED5-E7DC-4C39-8859-B8C85F521F9C}" srcOrd="0" destOrd="0" presId="urn:microsoft.com/office/officeart/2005/8/layout/cycle2"/>
    <dgm:cxn modelId="{E19D09D0-E679-4FA0-B27A-4ED90E08B37E}" type="presOf" srcId="{E7380703-8E28-4A7A-8627-0A55F51FBAA5}" destId="{FEF793BD-9F36-4B0C-B2A1-243AAED13A52}" srcOrd="0" destOrd="0" presId="urn:microsoft.com/office/officeart/2005/8/layout/cycle2"/>
    <dgm:cxn modelId="{506915D0-E2CC-44E8-9A33-FBAA90035B0F}" type="presOf" srcId="{CA1064A9-8743-41E2-AE44-DEDB5E26EACD}" destId="{1AA99294-2501-42DA-ADDA-813C2A0D167F}" srcOrd="0" destOrd="0" presId="urn:microsoft.com/office/officeart/2005/8/layout/cycle2"/>
    <dgm:cxn modelId="{594B50D0-716E-4D96-92B1-2D504E24703C}" type="presOf" srcId="{12ED0D91-6CB8-4B92-ABBE-16130FA2E610}" destId="{2EA5A0E0-D734-4B00-A1FA-65E8CB15031C}" srcOrd="0" destOrd="0" presId="urn:microsoft.com/office/officeart/2005/8/layout/cycle2"/>
    <dgm:cxn modelId="{60237AD0-4E68-45DA-B058-EDFD4C72E6D5}" type="presOf" srcId="{69B5AF83-9CA8-4331-BB93-A02B0A37E7C4}" destId="{7FBA136C-815F-4FB3-A797-A7F155D00FEA}" srcOrd="0" destOrd="0" presId="urn:microsoft.com/office/officeart/2005/8/layout/cycle2"/>
    <dgm:cxn modelId="{300558D4-400B-4DF8-AB10-CE770F1C3828}" type="presOf" srcId="{EAE485E3-A2DC-422A-B964-163E72C7D527}" destId="{6C5B256C-6505-4283-9CD0-6230D6E52DC7}" srcOrd="1" destOrd="0" presId="urn:microsoft.com/office/officeart/2005/8/layout/cycle2"/>
    <dgm:cxn modelId="{EEF144D6-F2D1-4B8E-8C27-BC8D84551321}" type="presOf" srcId="{873D13AE-B310-4B50-82C5-564D626D2011}" destId="{2F327EB4-0D8B-437E-BB14-A326EA173FCC}" srcOrd="0" destOrd="0" presId="urn:microsoft.com/office/officeart/2005/8/layout/cycle2"/>
    <dgm:cxn modelId="{7A77BED8-0E1D-45F6-9865-5715EF6FB1BA}" srcId="{F782ACB2-4612-4553-92E3-6A48A4C26154}" destId="{9767C2C5-7A9B-4BF9-AEDC-08BB61E68CEC}" srcOrd="2" destOrd="0" parTransId="{94D864BB-0337-46E0-936D-BDFF24969167}" sibTransId="{5DE56BE3-5DC5-48D1-BB0A-6EB62A83E2E3}"/>
    <dgm:cxn modelId="{90BB45DA-4D8E-49F2-ACBE-24BE05A101BD}" type="presOf" srcId="{12ED0D91-6CB8-4B92-ABBE-16130FA2E610}" destId="{3966764B-E5F3-4CFC-A881-5984C06723CB}" srcOrd="1" destOrd="0" presId="urn:microsoft.com/office/officeart/2005/8/layout/cycle2"/>
    <dgm:cxn modelId="{C923F2DF-2AF5-4119-AAF6-34851E379228}" type="presOf" srcId="{A26368B7-1095-4A58-BFE6-7B8629CCDB76}" destId="{9DEC7CBC-8051-4551-94AA-2377EFF8A353}" srcOrd="0" destOrd="0" presId="urn:microsoft.com/office/officeart/2005/8/layout/cycle2"/>
    <dgm:cxn modelId="{1307CEE0-95A1-463F-9DBE-2F686031C7B7}" type="presOf" srcId="{07D44A3D-B9E7-4A59-8407-0DE9361B04F4}" destId="{2A9D1CAD-CEC7-447D-AE5A-72DA9768C11C}" srcOrd="1" destOrd="0" presId="urn:microsoft.com/office/officeart/2005/8/layout/cycle2"/>
    <dgm:cxn modelId="{1A5F96E1-A739-4E9D-BB71-13251203AE5B}" type="presOf" srcId="{29610E26-1393-448B-8FD6-78061450B16B}" destId="{4B6FF1D5-139C-4A9E-BE2A-C9C2976A9B90}" srcOrd="0" destOrd="0" presId="urn:microsoft.com/office/officeart/2005/8/layout/cycle2"/>
    <dgm:cxn modelId="{4D7105E2-B87D-4D87-A839-D5997A4E3E61}" type="presOf" srcId="{9767C2C5-7A9B-4BF9-AEDC-08BB61E68CEC}" destId="{3B48658E-4174-41EC-ADC5-04F09B98E8AE}" srcOrd="0" destOrd="0" presId="urn:microsoft.com/office/officeart/2005/8/layout/cycle2"/>
    <dgm:cxn modelId="{2F61D1E3-286C-486C-98D7-003684C3E515}" type="presOf" srcId="{B75DCA52-BF81-436A-AA73-2680B03C914A}" destId="{CD7E4AE9-DEBF-4EF6-9A2F-51DFDE6DC483}" srcOrd="0" destOrd="0" presId="urn:microsoft.com/office/officeart/2005/8/layout/cycle2"/>
    <dgm:cxn modelId="{473877E6-A2D1-4A4A-B95C-711FE01D2993}" type="presOf" srcId="{EC22FD24-55FA-470B-A11F-A2C02811CC71}" destId="{5B2B383F-D5E0-430F-AB46-55791D14B3FB}" srcOrd="1" destOrd="0" presId="urn:microsoft.com/office/officeart/2005/8/layout/cycle2"/>
    <dgm:cxn modelId="{6020CAE6-E682-4263-87D3-3757BDA5C5BB}" srcId="{F782ACB2-4612-4553-92E3-6A48A4C26154}" destId="{ED3E6817-CA99-4A92-9672-7767C60D3AFC}" srcOrd="18" destOrd="0" parTransId="{570B50CE-5E5F-492C-A6CE-FAA86B61FEE6}" sibTransId="{74E4A9B3-3139-47CD-AD62-A42D0EB3995C}"/>
    <dgm:cxn modelId="{43DA9AE7-A41A-4552-8904-334A5553E662}" type="presOf" srcId="{DF292957-65C8-4776-85F8-AE26E3681959}" destId="{C99B1DB8-B0AD-4FE5-84DC-CD9571D15F74}" srcOrd="0" destOrd="0" presId="urn:microsoft.com/office/officeart/2005/8/layout/cycle2"/>
    <dgm:cxn modelId="{F39EB4E7-811F-4A76-9E07-B02930E2E207}" type="presOf" srcId="{1A0C354F-E76C-464E-99A7-D2B04C140783}" destId="{BCCD1735-3374-4721-BEF9-11CCD9A2DD48}" srcOrd="0" destOrd="0" presId="urn:microsoft.com/office/officeart/2005/8/layout/cycle2"/>
    <dgm:cxn modelId="{42BFEDE7-59F9-44FA-8182-A67367F4865D}" type="presOf" srcId="{897CAD2D-F73B-470D-B77D-BCB32DA560D4}" destId="{CAB56CDA-741F-426D-8FE0-AE118C809475}" srcOrd="0" destOrd="0" presId="urn:microsoft.com/office/officeart/2005/8/layout/cycle2"/>
    <dgm:cxn modelId="{A9D73EE8-2A5A-4D9F-ADBA-FC0EE21E7500}" type="presOf" srcId="{6E35783B-B4B9-4AF3-BB68-EC2DB3060BE5}" destId="{80DBCA40-2BA0-486C-9739-9EB1943722FB}" srcOrd="1" destOrd="0" presId="urn:microsoft.com/office/officeart/2005/8/layout/cycle2"/>
    <dgm:cxn modelId="{B8C08AE8-1813-4F30-B598-4E8011D00D55}" type="presOf" srcId="{B5C9AB9C-C866-47C2-B79F-DC6148AB2159}" destId="{6CB910F7-627A-416A-9AE0-0E9818681229}" srcOrd="0" destOrd="0" presId="urn:microsoft.com/office/officeart/2005/8/layout/cycle2"/>
    <dgm:cxn modelId="{180DD6E9-0C93-446C-BB6B-42FA23CD322E}" type="presOf" srcId="{3ACAB2F6-3910-4D69-8736-C9991D30DB30}" destId="{7A362786-920B-4FB9-A3D5-D0E741B76071}" srcOrd="0" destOrd="0" presId="urn:microsoft.com/office/officeart/2005/8/layout/cycle2"/>
    <dgm:cxn modelId="{58B6E3EE-AF38-4B3B-B4C9-65A3A3F27758}" type="presOf" srcId="{897CAD2D-F73B-470D-B77D-BCB32DA560D4}" destId="{2B62F0BB-CB73-4B2D-A47A-2C1910C71ADC}" srcOrd="1" destOrd="0" presId="urn:microsoft.com/office/officeart/2005/8/layout/cycle2"/>
    <dgm:cxn modelId="{A6A2C6EF-2344-4C98-91E8-3B8CDC08BDAC}" type="presOf" srcId="{6E44D217-0802-4975-8DF8-F7C136B68DB7}" destId="{C6CA034B-BB5D-4252-9DC3-E07C2CEC1942}" srcOrd="0" destOrd="0" presId="urn:microsoft.com/office/officeart/2005/8/layout/cycle2"/>
    <dgm:cxn modelId="{9D607EF2-A57B-48FB-A084-AC211824023E}" type="presOf" srcId="{5DE56BE3-5DC5-48D1-BB0A-6EB62A83E2E3}" destId="{DEE6E533-E546-47B9-9D29-1053972B7A59}" srcOrd="1" destOrd="0" presId="urn:microsoft.com/office/officeart/2005/8/layout/cycle2"/>
    <dgm:cxn modelId="{12C38EF6-A2D9-4441-B7C7-2AD0408D165E}" srcId="{F782ACB2-4612-4553-92E3-6A48A4C26154}" destId="{E5184F2B-2C20-4D33-94A8-E6B381F2AA89}" srcOrd="34" destOrd="0" parTransId="{EA072171-E1D3-42D9-90FB-F6BF8A9DC275}" sibTransId="{CA1064A9-8743-41E2-AE44-DEDB5E26EACD}"/>
    <dgm:cxn modelId="{0828ACF6-63A7-45A5-B5D9-67980E542B37}" type="presOf" srcId="{F82F01E0-1BCF-432A-834D-D0718C225E79}" destId="{DB7E8DCC-E9E2-41AE-8FAC-BD770394B585}" srcOrd="0" destOrd="0" presId="urn:microsoft.com/office/officeart/2005/8/layout/cycle2"/>
    <dgm:cxn modelId="{2E4A59F8-4858-4321-B26C-379298664746}" srcId="{F782ACB2-4612-4553-92E3-6A48A4C26154}" destId="{57830796-B9E1-440E-A924-530949252A0A}" srcOrd="7" destOrd="0" parTransId="{2970FDF5-07A3-4B2A-9F1E-E547137C5FF2}" sibTransId="{672359C6-6889-48DE-9B06-BCF13E50CF81}"/>
    <dgm:cxn modelId="{73BDDAF8-CA5D-41DA-B22E-FFEBE752290B}" type="presOf" srcId="{5788DBF4-34B6-4C26-980E-7062BBC88091}" destId="{53824D7C-69E9-40B6-AD94-E66D57E17024}" srcOrd="0" destOrd="0" presId="urn:microsoft.com/office/officeart/2005/8/layout/cycle2"/>
    <dgm:cxn modelId="{BC395FF9-F4E2-4FBF-92E4-2B7C2E92E522}" type="presOf" srcId="{9EC183D0-3CE1-4A18-882B-49A4F305FE23}" destId="{07EB8474-810E-4E8A-BE93-02F62BBDD45D}" srcOrd="0" destOrd="0" presId="urn:microsoft.com/office/officeart/2005/8/layout/cycle2"/>
    <dgm:cxn modelId="{31E44BFB-4076-4F2C-BCE9-6C4E28F7D6FF}" type="presOf" srcId="{CA72D8A3-9D41-4F98-98F7-F56B1CBA674F}" destId="{EDD308D6-556F-4E65-A02C-12C45C150755}" srcOrd="0" destOrd="0" presId="urn:microsoft.com/office/officeart/2005/8/layout/cycle2"/>
    <dgm:cxn modelId="{26F03CFE-664C-46CE-9EC9-4D9EAEAA23F5}" srcId="{F782ACB2-4612-4553-92E3-6A48A4C26154}" destId="{1BCBAE4C-8C90-4307-A8B1-A7F25B803D11}" srcOrd="9" destOrd="0" parTransId="{BDE3C914-1C3F-4AE1-8A4A-0399F6859853}" sibTransId="{9E68FA1B-32E4-4D3A-BDA9-F245DF7037EF}"/>
    <dgm:cxn modelId="{71745226-BB0C-478E-B97D-123B518F48C6}" type="presParOf" srcId="{579EF5EA-2842-4ADF-99C3-1421009C0FB3}" destId="{5A44537F-E502-484A-B54C-161A75387D52}" srcOrd="0" destOrd="0" presId="urn:microsoft.com/office/officeart/2005/8/layout/cycle2"/>
    <dgm:cxn modelId="{D13577A9-EC48-415A-9F7C-71806A637547}" type="presParOf" srcId="{579EF5EA-2842-4ADF-99C3-1421009C0FB3}" destId="{BCCD1735-3374-4721-BEF9-11CCD9A2DD48}" srcOrd="1" destOrd="0" presId="urn:microsoft.com/office/officeart/2005/8/layout/cycle2"/>
    <dgm:cxn modelId="{B4721CCD-4DD7-4553-B307-A0D4FF63FD02}" type="presParOf" srcId="{BCCD1735-3374-4721-BEF9-11CCD9A2DD48}" destId="{5207087E-FC7B-4DE7-941A-D0D7D77D43CA}" srcOrd="0" destOrd="0" presId="urn:microsoft.com/office/officeart/2005/8/layout/cycle2"/>
    <dgm:cxn modelId="{E808BD6F-73C8-4BDA-BBCB-BCEFEBB17293}" type="presParOf" srcId="{579EF5EA-2842-4ADF-99C3-1421009C0FB3}" destId="{B0608ED5-E7DC-4C39-8859-B8C85F521F9C}" srcOrd="2" destOrd="0" presId="urn:microsoft.com/office/officeart/2005/8/layout/cycle2"/>
    <dgm:cxn modelId="{AA119B8B-9D1A-49CB-A545-B011762B6A6A}" type="presParOf" srcId="{579EF5EA-2842-4ADF-99C3-1421009C0FB3}" destId="{E212FFF4-9223-45FB-8A97-08FC78EC227F}" srcOrd="3" destOrd="0" presId="urn:microsoft.com/office/officeart/2005/8/layout/cycle2"/>
    <dgm:cxn modelId="{236FE63D-9B34-417C-9ADF-1F8405732DA4}" type="presParOf" srcId="{E212FFF4-9223-45FB-8A97-08FC78EC227F}" destId="{1FA59E5A-50A4-47E4-96D2-6EF9AAAC1164}" srcOrd="0" destOrd="0" presId="urn:microsoft.com/office/officeart/2005/8/layout/cycle2"/>
    <dgm:cxn modelId="{14841847-226F-4686-AA96-DFCC04AA573C}" type="presParOf" srcId="{579EF5EA-2842-4ADF-99C3-1421009C0FB3}" destId="{3B48658E-4174-41EC-ADC5-04F09B98E8AE}" srcOrd="4" destOrd="0" presId="urn:microsoft.com/office/officeart/2005/8/layout/cycle2"/>
    <dgm:cxn modelId="{4B64CA60-DADC-4DFB-A603-744339FB501F}" type="presParOf" srcId="{579EF5EA-2842-4ADF-99C3-1421009C0FB3}" destId="{7E28017C-69F1-4CCF-A6D7-885616A2628E}" srcOrd="5" destOrd="0" presId="urn:microsoft.com/office/officeart/2005/8/layout/cycle2"/>
    <dgm:cxn modelId="{ACAB7DD6-AFEB-4EB3-BC12-F48035A3517E}" type="presParOf" srcId="{7E28017C-69F1-4CCF-A6D7-885616A2628E}" destId="{DEE6E533-E546-47B9-9D29-1053972B7A59}" srcOrd="0" destOrd="0" presId="urn:microsoft.com/office/officeart/2005/8/layout/cycle2"/>
    <dgm:cxn modelId="{32776DB5-0B67-4601-AA60-C90C4823C583}" type="presParOf" srcId="{579EF5EA-2842-4ADF-99C3-1421009C0FB3}" destId="{4B6FF1D5-139C-4A9E-BE2A-C9C2976A9B90}" srcOrd="6" destOrd="0" presId="urn:microsoft.com/office/officeart/2005/8/layout/cycle2"/>
    <dgm:cxn modelId="{819BD1C3-F9F9-4FF2-8CD2-710CCAE36FA2}" type="presParOf" srcId="{579EF5EA-2842-4ADF-99C3-1421009C0FB3}" destId="{E231C36B-28CA-4A1A-A65A-7FC8C917C670}" srcOrd="7" destOrd="0" presId="urn:microsoft.com/office/officeart/2005/8/layout/cycle2"/>
    <dgm:cxn modelId="{B317DB46-93D8-4CF1-8A54-E59796AFA275}" type="presParOf" srcId="{E231C36B-28CA-4A1A-A65A-7FC8C917C670}" destId="{0F935747-2475-4B54-A4BD-D00DA4235B83}" srcOrd="0" destOrd="0" presId="urn:microsoft.com/office/officeart/2005/8/layout/cycle2"/>
    <dgm:cxn modelId="{59ACF5EB-ED98-4E00-9D24-DE67C73912D8}" type="presParOf" srcId="{579EF5EA-2842-4ADF-99C3-1421009C0FB3}" destId="{5955EC28-6A5B-4854-97FD-56BF004F7A93}" srcOrd="8" destOrd="0" presId="urn:microsoft.com/office/officeart/2005/8/layout/cycle2"/>
    <dgm:cxn modelId="{A0BED06D-1F6C-49B4-BD42-C0930E57EEE9}" type="presParOf" srcId="{579EF5EA-2842-4ADF-99C3-1421009C0FB3}" destId="{7418C013-9F65-49B4-8AB4-02A8A7E8B2B1}" srcOrd="9" destOrd="0" presId="urn:microsoft.com/office/officeart/2005/8/layout/cycle2"/>
    <dgm:cxn modelId="{298E4F0E-AF73-4014-B628-DB0D3236990B}" type="presParOf" srcId="{7418C013-9F65-49B4-8AB4-02A8A7E8B2B1}" destId="{DCCECA40-1E8E-4612-B823-692DCCBD1EA3}" srcOrd="0" destOrd="0" presId="urn:microsoft.com/office/officeart/2005/8/layout/cycle2"/>
    <dgm:cxn modelId="{24A1E95C-54FE-4161-BAE9-CA0D34AF349A}" type="presParOf" srcId="{579EF5EA-2842-4ADF-99C3-1421009C0FB3}" destId="{C8C314CB-BC52-4B5D-9A9E-2549904458B0}" srcOrd="10" destOrd="0" presId="urn:microsoft.com/office/officeart/2005/8/layout/cycle2"/>
    <dgm:cxn modelId="{5CAB8409-3BEC-43F0-9667-A63B11F9C66A}" type="presParOf" srcId="{579EF5EA-2842-4ADF-99C3-1421009C0FB3}" destId="{8D184F9F-78A9-45D9-9804-0F8032DE26A6}" srcOrd="11" destOrd="0" presId="urn:microsoft.com/office/officeart/2005/8/layout/cycle2"/>
    <dgm:cxn modelId="{E6A28F07-BBA9-496F-916B-87E9828AB733}" type="presParOf" srcId="{8D184F9F-78A9-45D9-9804-0F8032DE26A6}" destId="{C8C1E075-9C61-4E77-BBAB-A2307E2F9662}" srcOrd="0" destOrd="0" presId="urn:microsoft.com/office/officeart/2005/8/layout/cycle2"/>
    <dgm:cxn modelId="{6D7D4EB6-2C65-4113-BF4A-0FB4080CD411}" type="presParOf" srcId="{579EF5EA-2842-4ADF-99C3-1421009C0FB3}" destId="{18E08B15-C0D9-4DCD-9841-29CB326A1D96}" srcOrd="12" destOrd="0" presId="urn:microsoft.com/office/officeart/2005/8/layout/cycle2"/>
    <dgm:cxn modelId="{2F05C2F0-B7EE-4BD5-BD26-3760D9EE34F8}" type="presParOf" srcId="{579EF5EA-2842-4ADF-99C3-1421009C0FB3}" destId="{7D136A40-4E7A-4E9A-9C18-C15FEB3E9255}" srcOrd="13" destOrd="0" presId="urn:microsoft.com/office/officeart/2005/8/layout/cycle2"/>
    <dgm:cxn modelId="{1BAD8D7E-AE46-4995-8CA7-97C0A4157CB3}" type="presParOf" srcId="{7D136A40-4E7A-4E9A-9C18-C15FEB3E9255}" destId="{6C5B256C-6505-4283-9CD0-6230D6E52DC7}" srcOrd="0" destOrd="0" presId="urn:microsoft.com/office/officeart/2005/8/layout/cycle2"/>
    <dgm:cxn modelId="{CECA608C-3ED8-4A8A-9B30-B32EF8BC36A0}" type="presParOf" srcId="{579EF5EA-2842-4ADF-99C3-1421009C0FB3}" destId="{09497094-52B8-416E-9902-37FB4C94E7F2}" srcOrd="14" destOrd="0" presId="urn:microsoft.com/office/officeart/2005/8/layout/cycle2"/>
    <dgm:cxn modelId="{CF287412-B9FD-453C-8F07-D487458D69FE}" type="presParOf" srcId="{579EF5EA-2842-4ADF-99C3-1421009C0FB3}" destId="{260B842C-BA56-4835-9181-EEB1DAD49F6C}" srcOrd="15" destOrd="0" presId="urn:microsoft.com/office/officeart/2005/8/layout/cycle2"/>
    <dgm:cxn modelId="{32A78327-EC8A-4807-A229-3E282F263506}" type="presParOf" srcId="{260B842C-BA56-4835-9181-EEB1DAD49F6C}" destId="{9195B8AE-7F75-4B45-A773-A3DB3F151B7F}" srcOrd="0" destOrd="0" presId="urn:microsoft.com/office/officeart/2005/8/layout/cycle2"/>
    <dgm:cxn modelId="{AD3DE1A0-228A-47DE-BE1A-527CCD31EA94}" type="presParOf" srcId="{579EF5EA-2842-4ADF-99C3-1421009C0FB3}" destId="{07EB8474-810E-4E8A-BE93-02F62BBDD45D}" srcOrd="16" destOrd="0" presId="urn:microsoft.com/office/officeart/2005/8/layout/cycle2"/>
    <dgm:cxn modelId="{173FFB08-23F8-48DF-B702-BB2E5C3DD5B2}" type="presParOf" srcId="{579EF5EA-2842-4ADF-99C3-1421009C0FB3}" destId="{ADC3AC42-E194-4C29-8A28-ABEC2168A2B9}" srcOrd="17" destOrd="0" presId="urn:microsoft.com/office/officeart/2005/8/layout/cycle2"/>
    <dgm:cxn modelId="{EE37750F-099E-4C59-AAF2-DC16085D1220}" type="presParOf" srcId="{ADC3AC42-E194-4C29-8A28-ABEC2168A2B9}" destId="{FFA97E59-6B24-429C-9B6D-8968FB096363}" srcOrd="0" destOrd="0" presId="urn:microsoft.com/office/officeart/2005/8/layout/cycle2"/>
    <dgm:cxn modelId="{5EAB2ECF-0F07-41A2-92B9-3906C5C81695}" type="presParOf" srcId="{579EF5EA-2842-4ADF-99C3-1421009C0FB3}" destId="{38A7A843-117D-4A8F-B652-3F637D1BA054}" srcOrd="18" destOrd="0" presId="urn:microsoft.com/office/officeart/2005/8/layout/cycle2"/>
    <dgm:cxn modelId="{D3239D27-04A3-47DC-8F58-A59151ED2C13}" type="presParOf" srcId="{579EF5EA-2842-4ADF-99C3-1421009C0FB3}" destId="{24192AE1-AC5A-408F-93E2-35778550FA02}" srcOrd="19" destOrd="0" presId="urn:microsoft.com/office/officeart/2005/8/layout/cycle2"/>
    <dgm:cxn modelId="{B5802B6E-33E9-4BD1-AEDA-4AC08AF93E94}" type="presParOf" srcId="{24192AE1-AC5A-408F-93E2-35778550FA02}" destId="{9DB23D75-0980-4D96-93A1-727F2883C95B}" srcOrd="0" destOrd="0" presId="urn:microsoft.com/office/officeart/2005/8/layout/cycle2"/>
    <dgm:cxn modelId="{272E234D-B62C-4386-B866-9FA7E6F45F82}" type="presParOf" srcId="{579EF5EA-2842-4ADF-99C3-1421009C0FB3}" destId="{1791F869-F782-403E-9EEE-8485296AB1DC}" srcOrd="20" destOrd="0" presId="urn:microsoft.com/office/officeart/2005/8/layout/cycle2"/>
    <dgm:cxn modelId="{BC000783-1ABE-455C-ABED-6FEECAEA7D34}" type="presParOf" srcId="{579EF5EA-2842-4ADF-99C3-1421009C0FB3}" destId="{EDD308D6-556F-4E65-A02C-12C45C150755}" srcOrd="21" destOrd="0" presId="urn:microsoft.com/office/officeart/2005/8/layout/cycle2"/>
    <dgm:cxn modelId="{0F06E832-BBE1-4738-B5CB-0022BE10E916}" type="presParOf" srcId="{EDD308D6-556F-4E65-A02C-12C45C150755}" destId="{0622AEEF-FEE1-41CF-A694-BB87DF404F74}" srcOrd="0" destOrd="0" presId="urn:microsoft.com/office/officeart/2005/8/layout/cycle2"/>
    <dgm:cxn modelId="{AED58CE5-AEA7-4530-8B50-B694C2396FD6}" type="presParOf" srcId="{579EF5EA-2842-4ADF-99C3-1421009C0FB3}" destId="{FB762D63-E97E-4D71-BE53-DE8DBC2C1724}" srcOrd="22" destOrd="0" presId="urn:microsoft.com/office/officeart/2005/8/layout/cycle2"/>
    <dgm:cxn modelId="{303E69EB-4CBC-477D-9F62-DA0070F8E565}" type="presParOf" srcId="{579EF5EA-2842-4ADF-99C3-1421009C0FB3}" destId="{EC905E59-477F-4D62-B2EE-61B86BF0663B}" srcOrd="23" destOrd="0" presId="urn:microsoft.com/office/officeart/2005/8/layout/cycle2"/>
    <dgm:cxn modelId="{3FED51F1-1B8D-4167-BE3E-2C6ED399A461}" type="presParOf" srcId="{EC905E59-477F-4D62-B2EE-61B86BF0663B}" destId="{0C7C01B0-8BE9-4115-9C55-5F785CB9F95D}" srcOrd="0" destOrd="0" presId="urn:microsoft.com/office/officeart/2005/8/layout/cycle2"/>
    <dgm:cxn modelId="{23A7B17A-CA9F-4407-BF80-23D3EE67AC37}" type="presParOf" srcId="{579EF5EA-2842-4ADF-99C3-1421009C0FB3}" destId="{96947AF0-965B-4F9B-B692-11B522E20C19}" srcOrd="24" destOrd="0" presId="urn:microsoft.com/office/officeart/2005/8/layout/cycle2"/>
    <dgm:cxn modelId="{9F7DBB26-4115-41F5-9A54-AF94676DB852}" type="presParOf" srcId="{579EF5EA-2842-4ADF-99C3-1421009C0FB3}" destId="{C5631367-2D87-4B2B-B2C5-CE6B323DF7FA}" srcOrd="25" destOrd="0" presId="urn:microsoft.com/office/officeart/2005/8/layout/cycle2"/>
    <dgm:cxn modelId="{9AD19767-C4E6-46B4-BF40-432C0B823217}" type="presParOf" srcId="{C5631367-2D87-4B2B-B2C5-CE6B323DF7FA}" destId="{5EB0D98E-0F20-43A6-80D5-B3B233B0809C}" srcOrd="0" destOrd="0" presId="urn:microsoft.com/office/officeart/2005/8/layout/cycle2"/>
    <dgm:cxn modelId="{BDDE50AF-1EEA-47BD-9995-EB7B47B3BF66}" type="presParOf" srcId="{579EF5EA-2842-4ADF-99C3-1421009C0FB3}" destId="{55735BFC-D4F1-4100-BCD7-BD7015A20F24}" srcOrd="26" destOrd="0" presId="urn:microsoft.com/office/officeart/2005/8/layout/cycle2"/>
    <dgm:cxn modelId="{D423146B-6FB4-4936-9B50-13E76E984DF7}" type="presParOf" srcId="{579EF5EA-2842-4ADF-99C3-1421009C0FB3}" destId="{DE861B79-D5E8-45CE-B3D7-7B4663C08343}" srcOrd="27" destOrd="0" presId="urn:microsoft.com/office/officeart/2005/8/layout/cycle2"/>
    <dgm:cxn modelId="{37C3E9BA-F845-428A-A4E9-A3455981DD7C}" type="presParOf" srcId="{DE861B79-D5E8-45CE-B3D7-7B4663C08343}" destId="{580499F6-BF8C-4CF2-8E19-422B1FEA8F54}" srcOrd="0" destOrd="0" presId="urn:microsoft.com/office/officeart/2005/8/layout/cycle2"/>
    <dgm:cxn modelId="{F6D17A69-60E3-492B-A53B-614C55E9227B}" type="presParOf" srcId="{579EF5EA-2842-4ADF-99C3-1421009C0FB3}" destId="{B163F2E1-C224-4C1F-8BF1-B257F8DA90F1}" srcOrd="28" destOrd="0" presId="urn:microsoft.com/office/officeart/2005/8/layout/cycle2"/>
    <dgm:cxn modelId="{EF3F2129-D891-460D-A8CB-F662DCDE91F2}" type="presParOf" srcId="{579EF5EA-2842-4ADF-99C3-1421009C0FB3}" destId="{28C21F8D-7890-436C-ABC3-A76D9C048DC6}" srcOrd="29" destOrd="0" presId="urn:microsoft.com/office/officeart/2005/8/layout/cycle2"/>
    <dgm:cxn modelId="{3713699F-C26D-493C-8818-1DF1A51BA2BD}" type="presParOf" srcId="{28C21F8D-7890-436C-ABC3-A76D9C048DC6}" destId="{5D40974C-DFE4-484E-A2B9-E3E4D2DEBED9}" srcOrd="0" destOrd="0" presId="urn:microsoft.com/office/officeart/2005/8/layout/cycle2"/>
    <dgm:cxn modelId="{729DB2D3-300B-4F3F-ACC8-84A8EBBA18C9}" type="presParOf" srcId="{579EF5EA-2842-4ADF-99C3-1421009C0FB3}" destId="{B297DBDA-41C8-403B-A287-2DE0B2B2F734}" srcOrd="30" destOrd="0" presId="urn:microsoft.com/office/officeart/2005/8/layout/cycle2"/>
    <dgm:cxn modelId="{5B4C4FAE-9A3A-47F1-9BBD-B580A2D947E1}" type="presParOf" srcId="{579EF5EA-2842-4ADF-99C3-1421009C0FB3}" destId="{6CB910F7-627A-416A-9AE0-0E9818681229}" srcOrd="31" destOrd="0" presId="urn:microsoft.com/office/officeart/2005/8/layout/cycle2"/>
    <dgm:cxn modelId="{B2F95C99-8AEE-4EE5-950B-C4A358F17CF4}" type="presParOf" srcId="{6CB910F7-627A-416A-9AE0-0E9818681229}" destId="{DD733C23-EA87-4BF0-821E-87250C1EEDBA}" srcOrd="0" destOrd="0" presId="urn:microsoft.com/office/officeart/2005/8/layout/cycle2"/>
    <dgm:cxn modelId="{71432140-8D1D-4AF6-8942-E7283C88F501}" type="presParOf" srcId="{579EF5EA-2842-4ADF-99C3-1421009C0FB3}" destId="{C99B1DB8-B0AD-4FE5-84DC-CD9571D15F74}" srcOrd="32" destOrd="0" presId="urn:microsoft.com/office/officeart/2005/8/layout/cycle2"/>
    <dgm:cxn modelId="{872B4BDE-C1CE-46F9-8C09-FF71D543660D}" type="presParOf" srcId="{579EF5EA-2842-4ADF-99C3-1421009C0FB3}" destId="{2EBD388A-825F-4832-8A74-827A6C7E3368}" srcOrd="33" destOrd="0" presId="urn:microsoft.com/office/officeart/2005/8/layout/cycle2"/>
    <dgm:cxn modelId="{6422DE59-E5B8-4EA8-BC1D-626DFAF1FAB4}" type="presParOf" srcId="{2EBD388A-825F-4832-8A74-827A6C7E3368}" destId="{2B64C12D-7C38-4E3C-BB67-21E0181FD51F}" srcOrd="0" destOrd="0" presId="urn:microsoft.com/office/officeart/2005/8/layout/cycle2"/>
    <dgm:cxn modelId="{4AB58937-D45E-4C88-8E54-55EB7D402D59}" type="presParOf" srcId="{579EF5EA-2842-4ADF-99C3-1421009C0FB3}" destId="{54435782-E9E7-4F85-8EE9-B762378628C5}" srcOrd="34" destOrd="0" presId="urn:microsoft.com/office/officeart/2005/8/layout/cycle2"/>
    <dgm:cxn modelId="{48D2938E-A59A-4D4C-B91B-B48F7A96F073}" type="presParOf" srcId="{579EF5EA-2842-4ADF-99C3-1421009C0FB3}" destId="{2EA5A0E0-D734-4B00-A1FA-65E8CB15031C}" srcOrd="35" destOrd="0" presId="urn:microsoft.com/office/officeart/2005/8/layout/cycle2"/>
    <dgm:cxn modelId="{EC8F7049-D4B6-4223-BACB-207EA8EC5943}" type="presParOf" srcId="{2EA5A0E0-D734-4B00-A1FA-65E8CB15031C}" destId="{3966764B-E5F3-4CFC-A881-5984C06723CB}" srcOrd="0" destOrd="0" presId="urn:microsoft.com/office/officeart/2005/8/layout/cycle2"/>
    <dgm:cxn modelId="{B4238524-7A21-49C9-89D9-AE8008AC53FD}" type="presParOf" srcId="{579EF5EA-2842-4ADF-99C3-1421009C0FB3}" destId="{CDE86F57-8E75-4885-99A7-4D78278841E9}" srcOrd="36" destOrd="0" presId="urn:microsoft.com/office/officeart/2005/8/layout/cycle2"/>
    <dgm:cxn modelId="{8DF579BF-2810-4EFD-BEA5-5DCFA86A5DFC}" type="presParOf" srcId="{579EF5EA-2842-4ADF-99C3-1421009C0FB3}" destId="{A0769171-C666-4FF2-B3B0-56A5612FFB02}" srcOrd="37" destOrd="0" presId="urn:microsoft.com/office/officeart/2005/8/layout/cycle2"/>
    <dgm:cxn modelId="{6834C0EB-4EED-46CC-A8AB-20BD8B4AF279}" type="presParOf" srcId="{A0769171-C666-4FF2-B3B0-56A5612FFB02}" destId="{7B2C094D-5B84-400D-88A5-467C86404646}" srcOrd="0" destOrd="0" presId="urn:microsoft.com/office/officeart/2005/8/layout/cycle2"/>
    <dgm:cxn modelId="{CB9FCC4D-D038-4D48-8C13-AB6231154FAF}" type="presParOf" srcId="{579EF5EA-2842-4ADF-99C3-1421009C0FB3}" destId="{9DEC7CBC-8051-4551-94AA-2377EFF8A353}" srcOrd="38" destOrd="0" presId="urn:microsoft.com/office/officeart/2005/8/layout/cycle2"/>
    <dgm:cxn modelId="{2C2C59E0-138B-4FE8-A0CA-6E462DF8F1F9}" type="presParOf" srcId="{579EF5EA-2842-4ADF-99C3-1421009C0FB3}" destId="{83D03F91-A8FE-4A56-A9F0-21F8696B64A1}" srcOrd="39" destOrd="0" presId="urn:microsoft.com/office/officeart/2005/8/layout/cycle2"/>
    <dgm:cxn modelId="{676A6303-48AA-42DB-9E69-79DC941B652C}" type="presParOf" srcId="{83D03F91-A8FE-4A56-A9F0-21F8696B64A1}" destId="{A52815B2-9F64-4E57-9CA8-0D6C5ACB4DE9}" srcOrd="0" destOrd="0" presId="urn:microsoft.com/office/officeart/2005/8/layout/cycle2"/>
    <dgm:cxn modelId="{7EC8972A-AAB0-4FE1-A08A-AF6CA5B6C218}" type="presParOf" srcId="{579EF5EA-2842-4ADF-99C3-1421009C0FB3}" destId="{D9F7CAE3-C01B-4758-A92D-BE4DEABF1CC9}" srcOrd="40" destOrd="0" presId="urn:microsoft.com/office/officeart/2005/8/layout/cycle2"/>
    <dgm:cxn modelId="{ABE6CEDD-A233-41C6-B781-0FFFDE3C13FB}" type="presParOf" srcId="{579EF5EA-2842-4ADF-99C3-1421009C0FB3}" destId="{6FDF4861-3D9E-4C44-8A76-CB261CA08A3D}" srcOrd="41" destOrd="0" presId="urn:microsoft.com/office/officeart/2005/8/layout/cycle2"/>
    <dgm:cxn modelId="{8D7C794F-31D4-4ADD-B5F9-20280457446D}" type="presParOf" srcId="{6FDF4861-3D9E-4C44-8A76-CB261CA08A3D}" destId="{852FF442-59AB-47FA-976D-352D933D04DA}" srcOrd="0" destOrd="0" presId="urn:microsoft.com/office/officeart/2005/8/layout/cycle2"/>
    <dgm:cxn modelId="{DC06D566-805F-404D-8B2E-C9AEBD403D74}" type="presParOf" srcId="{579EF5EA-2842-4ADF-99C3-1421009C0FB3}" destId="{6EBA7549-78C0-447A-A63C-4A8563F87F58}" srcOrd="42" destOrd="0" presId="urn:microsoft.com/office/officeart/2005/8/layout/cycle2"/>
    <dgm:cxn modelId="{E249506F-DCEC-4985-9E6E-75BCF222D380}" type="presParOf" srcId="{579EF5EA-2842-4ADF-99C3-1421009C0FB3}" destId="{F7AC09C3-F9FA-4334-9744-58F7A351FD8B}" srcOrd="43" destOrd="0" presId="urn:microsoft.com/office/officeart/2005/8/layout/cycle2"/>
    <dgm:cxn modelId="{94F84AAC-3798-43A0-A3BD-CDD50C26A65D}" type="presParOf" srcId="{F7AC09C3-F9FA-4334-9744-58F7A351FD8B}" destId="{301FE2EF-9FED-451A-9979-7EA2CEC731F6}" srcOrd="0" destOrd="0" presId="urn:microsoft.com/office/officeart/2005/8/layout/cycle2"/>
    <dgm:cxn modelId="{04F54335-F595-46D8-A568-9008D83B0280}" type="presParOf" srcId="{579EF5EA-2842-4ADF-99C3-1421009C0FB3}" destId="{DB7E8DCC-E9E2-41AE-8FAC-BD770394B585}" srcOrd="44" destOrd="0" presId="urn:microsoft.com/office/officeart/2005/8/layout/cycle2"/>
    <dgm:cxn modelId="{38D2B6F1-76C0-49DA-8C1B-D8BF73D71D1F}" type="presParOf" srcId="{579EF5EA-2842-4ADF-99C3-1421009C0FB3}" destId="{FC934B90-2FD7-4C78-BC82-6495CAA54F71}" srcOrd="45" destOrd="0" presId="urn:microsoft.com/office/officeart/2005/8/layout/cycle2"/>
    <dgm:cxn modelId="{9717705E-58FE-4662-89C9-91BF3A970DF0}" type="presParOf" srcId="{FC934B90-2FD7-4C78-BC82-6495CAA54F71}" destId="{F31A80A4-265E-4576-A76C-69F7407682D5}" srcOrd="0" destOrd="0" presId="urn:microsoft.com/office/officeart/2005/8/layout/cycle2"/>
    <dgm:cxn modelId="{D6740E54-8698-493C-BEEA-6DA1F2D65D9C}" type="presParOf" srcId="{579EF5EA-2842-4ADF-99C3-1421009C0FB3}" destId="{7FBA136C-815F-4FB3-A797-A7F155D00FEA}" srcOrd="46" destOrd="0" presId="urn:microsoft.com/office/officeart/2005/8/layout/cycle2"/>
    <dgm:cxn modelId="{C2F4338E-FF94-485C-A6BC-38F39E7B4604}" type="presParOf" srcId="{579EF5EA-2842-4ADF-99C3-1421009C0FB3}" destId="{7A5C7786-EEB7-4840-8AB2-E617DD766E4C}" srcOrd="47" destOrd="0" presId="urn:microsoft.com/office/officeart/2005/8/layout/cycle2"/>
    <dgm:cxn modelId="{A784A94C-C939-4159-BC6E-6CB498B1B7FF}" type="presParOf" srcId="{7A5C7786-EEB7-4840-8AB2-E617DD766E4C}" destId="{80DBCA40-2BA0-486C-9739-9EB1943722FB}" srcOrd="0" destOrd="0" presId="urn:microsoft.com/office/officeart/2005/8/layout/cycle2"/>
    <dgm:cxn modelId="{42CCF1C0-4204-4F08-B5DF-600525B94459}" type="presParOf" srcId="{579EF5EA-2842-4ADF-99C3-1421009C0FB3}" destId="{2B3C09D0-6E4A-4698-ADBA-7CF55040E0C7}" srcOrd="48" destOrd="0" presId="urn:microsoft.com/office/officeart/2005/8/layout/cycle2"/>
    <dgm:cxn modelId="{D90BC0AC-F465-4B4C-AA88-BAD7FC33A176}" type="presParOf" srcId="{579EF5EA-2842-4ADF-99C3-1421009C0FB3}" destId="{0B3E9032-3902-463F-B436-0798A35C9EC5}" srcOrd="49" destOrd="0" presId="urn:microsoft.com/office/officeart/2005/8/layout/cycle2"/>
    <dgm:cxn modelId="{FEF37EBF-D435-4C65-8BC2-407F099BD30F}" type="presParOf" srcId="{0B3E9032-3902-463F-B436-0798A35C9EC5}" destId="{41C60BCC-727D-4ED3-BAEB-DB60AA9900A9}" srcOrd="0" destOrd="0" presId="urn:microsoft.com/office/officeart/2005/8/layout/cycle2"/>
    <dgm:cxn modelId="{07BAFE9F-3D12-4E0E-B5AA-EB248871C48E}" type="presParOf" srcId="{579EF5EA-2842-4ADF-99C3-1421009C0FB3}" destId="{C6CA034B-BB5D-4252-9DC3-E07C2CEC1942}" srcOrd="50" destOrd="0" presId="urn:microsoft.com/office/officeart/2005/8/layout/cycle2"/>
    <dgm:cxn modelId="{2673D148-6DA6-4BF0-AA22-C570A21D2026}" type="presParOf" srcId="{579EF5EA-2842-4ADF-99C3-1421009C0FB3}" destId="{2F327EB4-0D8B-437E-BB14-A326EA173FCC}" srcOrd="51" destOrd="0" presId="urn:microsoft.com/office/officeart/2005/8/layout/cycle2"/>
    <dgm:cxn modelId="{838C3FC0-4E3F-4E11-A29C-692FD16AA11C}" type="presParOf" srcId="{2F327EB4-0D8B-437E-BB14-A326EA173FCC}" destId="{8F52B59F-72EA-4EF4-A000-71393DE3DC97}" srcOrd="0" destOrd="0" presId="urn:microsoft.com/office/officeart/2005/8/layout/cycle2"/>
    <dgm:cxn modelId="{20023B17-ACC2-4333-BF5C-E920E547CE78}" type="presParOf" srcId="{579EF5EA-2842-4ADF-99C3-1421009C0FB3}" destId="{F6AE7F32-FC05-4DDA-BB7B-30B31779479C}" srcOrd="52" destOrd="0" presId="urn:microsoft.com/office/officeart/2005/8/layout/cycle2"/>
    <dgm:cxn modelId="{C5148CDB-A653-48EA-85D2-36CBBF342F88}" type="presParOf" srcId="{579EF5EA-2842-4ADF-99C3-1421009C0FB3}" destId="{F42AD80F-3B21-49F3-AF59-01D5F6EE69F1}" srcOrd="53" destOrd="0" presId="urn:microsoft.com/office/officeart/2005/8/layout/cycle2"/>
    <dgm:cxn modelId="{8D75AF66-A61F-4938-91BC-A5A8077EE064}" type="presParOf" srcId="{F42AD80F-3B21-49F3-AF59-01D5F6EE69F1}" destId="{DFB70AE1-87B4-46C7-811D-3E9A3D4D6EC9}" srcOrd="0" destOrd="0" presId="urn:microsoft.com/office/officeart/2005/8/layout/cycle2"/>
    <dgm:cxn modelId="{FC91D00C-CBD7-4971-82AE-3C83B6D62A17}" type="presParOf" srcId="{579EF5EA-2842-4ADF-99C3-1421009C0FB3}" destId="{E4F5DE49-5EAA-4300-BD85-3AA32446283C}" srcOrd="54" destOrd="0" presId="urn:microsoft.com/office/officeart/2005/8/layout/cycle2"/>
    <dgm:cxn modelId="{E78B212B-D0E4-4EBF-A113-5FDA357E3F96}" type="presParOf" srcId="{579EF5EA-2842-4ADF-99C3-1421009C0FB3}" destId="{57712E5B-8311-41F2-83BF-40C44B82FD56}" srcOrd="55" destOrd="0" presId="urn:microsoft.com/office/officeart/2005/8/layout/cycle2"/>
    <dgm:cxn modelId="{851CBE3E-0F07-4571-BC58-9D22EB4B364D}" type="presParOf" srcId="{57712E5B-8311-41F2-83BF-40C44B82FD56}" destId="{2DC22DE9-0245-4601-955D-E63A8C38947B}" srcOrd="0" destOrd="0" presId="urn:microsoft.com/office/officeart/2005/8/layout/cycle2"/>
    <dgm:cxn modelId="{7A42DD75-436B-49CE-A66C-822C966A430A}" type="presParOf" srcId="{579EF5EA-2842-4ADF-99C3-1421009C0FB3}" destId="{53824D7C-69E9-40B6-AD94-E66D57E17024}" srcOrd="56" destOrd="0" presId="urn:microsoft.com/office/officeart/2005/8/layout/cycle2"/>
    <dgm:cxn modelId="{0DF13957-580C-4A4E-BB8C-6677C6A3B2F5}" type="presParOf" srcId="{579EF5EA-2842-4ADF-99C3-1421009C0FB3}" destId="{4DDD9E11-A1D1-4D9F-87CF-21775FA03FD4}" srcOrd="57" destOrd="0" presId="urn:microsoft.com/office/officeart/2005/8/layout/cycle2"/>
    <dgm:cxn modelId="{2592DBAC-86E2-4752-940E-EE94B771A75A}" type="presParOf" srcId="{4DDD9E11-A1D1-4D9F-87CF-21775FA03FD4}" destId="{F7742949-FB63-485F-95AF-5E8D1E6F236A}" srcOrd="0" destOrd="0" presId="urn:microsoft.com/office/officeart/2005/8/layout/cycle2"/>
    <dgm:cxn modelId="{94511726-B23C-4D09-953C-E18C489DF397}" type="presParOf" srcId="{579EF5EA-2842-4ADF-99C3-1421009C0FB3}" destId="{22041FD6-89BD-4BF2-9B99-B97F36E2E1FB}" srcOrd="58" destOrd="0" presId="urn:microsoft.com/office/officeart/2005/8/layout/cycle2"/>
    <dgm:cxn modelId="{235CA743-9E36-4CA4-B51B-081D41A68D9A}" type="presParOf" srcId="{579EF5EA-2842-4ADF-99C3-1421009C0FB3}" destId="{B8E405CF-5FB0-4931-A03D-9BF304E6CDDA}" srcOrd="59" destOrd="0" presId="urn:microsoft.com/office/officeart/2005/8/layout/cycle2"/>
    <dgm:cxn modelId="{479F7B06-BEEF-4C2E-82A5-A4E9A8897000}" type="presParOf" srcId="{B8E405CF-5FB0-4931-A03D-9BF304E6CDDA}" destId="{0C0A4302-AC90-49E1-80BE-523B58A2D864}" srcOrd="0" destOrd="0" presId="urn:microsoft.com/office/officeart/2005/8/layout/cycle2"/>
    <dgm:cxn modelId="{5F0A9FB9-8D31-401A-ABA1-5AC985720070}" type="presParOf" srcId="{579EF5EA-2842-4ADF-99C3-1421009C0FB3}" destId="{4346925A-37EB-4BB6-B0D1-0007EC3DF63B}" srcOrd="60" destOrd="0" presId="urn:microsoft.com/office/officeart/2005/8/layout/cycle2"/>
    <dgm:cxn modelId="{ADD64102-1DCC-457D-8AA9-333A4E02A31B}" type="presParOf" srcId="{579EF5EA-2842-4ADF-99C3-1421009C0FB3}" destId="{7A362786-920B-4FB9-A3D5-D0E741B76071}" srcOrd="61" destOrd="0" presId="urn:microsoft.com/office/officeart/2005/8/layout/cycle2"/>
    <dgm:cxn modelId="{BCF3713E-41C2-423B-AECF-7A16148CD93A}" type="presParOf" srcId="{7A362786-920B-4FB9-A3D5-D0E741B76071}" destId="{18FB9004-C9DF-4463-A990-CE6AADD19A9A}" srcOrd="0" destOrd="0" presId="urn:microsoft.com/office/officeart/2005/8/layout/cycle2"/>
    <dgm:cxn modelId="{31B2773F-6C24-4122-A3A9-368068BCEA04}" type="presParOf" srcId="{579EF5EA-2842-4ADF-99C3-1421009C0FB3}" destId="{ED0F08E4-7CF4-494F-A2E4-60B90674E9D5}" srcOrd="62" destOrd="0" presId="urn:microsoft.com/office/officeart/2005/8/layout/cycle2"/>
    <dgm:cxn modelId="{0EFD4DD2-D42F-4CD8-B644-2075A10EACB1}" type="presParOf" srcId="{579EF5EA-2842-4ADF-99C3-1421009C0FB3}" destId="{B8AF8AA6-EDE3-46F5-804F-BE18E9CF02E9}" srcOrd="63" destOrd="0" presId="urn:microsoft.com/office/officeart/2005/8/layout/cycle2"/>
    <dgm:cxn modelId="{5B076312-50A1-48AF-B69D-57CF693B3C2D}" type="presParOf" srcId="{B8AF8AA6-EDE3-46F5-804F-BE18E9CF02E9}" destId="{2A9D1CAD-CEC7-447D-AE5A-72DA9768C11C}" srcOrd="0" destOrd="0" presId="urn:microsoft.com/office/officeart/2005/8/layout/cycle2"/>
    <dgm:cxn modelId="{39D000AA-3FF7-48FF-A3EC-C8B4609355B9}" type="presParOf" srcId="{579EF5EA-2842-4ADF-99C3-1421009C0FB3}" destId="{02E2D030-8BB9-48E2-859D-55F958A2D928}" srcOrd="64" destOrd="0" presId="urn:microsoft.com/office/officeart/2005/8/layout/cycle2"/>
    <dgm:cxn modelId="{F681088E-F4E2-426A-92EA-73F0D48C4F8C}" type="presParOf" srcId="{579EF5EA-2842-4ADF-99C3-1421009C0FB3}" destId="{8125F9B4-021E-44DC-9D64-8AE485A44537}" srcOrd="65" destOrd="0" presId="urn:microsoft.com/office/officeart/2005/8/layout/cycle2"/>
    <dgm:cxn modelId="{9767468B-03C4-4BCF-AEF4-7C915906A461}" type="presParOf" srcId="{8125F9B4-021E-44DC-9D64-8AE485A44537}" destId="{5B2B383F-D5E0-430F-AB46-55791D14B3FB}" srcOrd="0" destOrd="0" presId="urn:microsoft.com/office/officeart/2005/8/layout/cycle2"/>
    <dgm:cxn modelId="{D863211E-464E-4BEE-9795-7DE3F7234101}" type="presParOf" srcId="{579EF5EA-2842-4ADF-99C3-1421009C0FB3}" destId="{A5474CB5-D5DA-4087-B87E-610FB42AF529}" srcOrd="66" destOrd="0" presId="urn:microsoft.com/office/officeart/2005/8/layout/cycle2"/>
    <dgm:cxn modelId="{54BF95D0-618D-4C50-A2C8-4A259C486539}" type="presParOf" srcId="{579EF5EA-2842-4ADF-99C3-1421009C0FB3}" destId="{F5E12609-AEA0-4824-8F1E-49B7A8C9D43E}" srcOrd="67" destOrd="0" presId="urn:microsoft.com/office/officeart/2005/8/layout/cycle2"/>
    <dgm:cxn modelId="{BE66758C-D67E-4A4A-9FBD-36A82720FCA3}" type="presParOf" srcId="{F5E12609-AEA0-4824-8F1E-49B7A8C9D43E}" destId="{1990E259-2037-4D19-B00A-CD6B3D2AE2E1}" srcOrd="0" destOrd="0" presId="urn:microsoft.com/office/officeart/2005/8/layout/cycle2"/>
    <dgm:cxn modelId="{CA6593C0-9012-4CFD-A480-B0F437E7F9CB}" type="presParOf" srcId="{579EF5EA-2842-4ADF-99C3-1421009C0FB3}" destId="{558F7E47-06ED-4041-B16C-6F13A19D4245}" srcOrd="68" destOrd="0" presId="urn:microsoft.com/office/officeart/2005/8/layout/cycle2"/>
    <dgm:cxn modelId="{4E13DCCF-8442-481C-9199-4E9E33000912}" type="presParOf" srcId="{579EF5EA-2842-4ADF-99C3-1421009C0FB3}" destId="{1AA99294-2501-42DA-ADDA-813C2A0D167F}" srcOrd="69" destOrd="0" presId="urn:microsoft.com/office/officeart/2005/8/layout/cycle2"/>
    <dgm:cxn modelId="{1B895EE4-EFB1-4F33-AC25-5BFC3A092F57}" type="presParOf" srcId="{1AA99294-2501-42DA-ADDA-813C2A0D167F}" destId="{B311330D-F624-44F0-90C1-566E4D2E20E6}" srcOrd="0" destOrd="0" presId="urn:microsoft.com/office/officeart/2005/8/layout/cycle2"/>
    <dgm:cxn modelId="{6710BC8F-BD27-42EF-89CE-3DDD0199CA4C}" type="presParOf" srcId="{579EF5EA-2842-4ADF-99C3-1421009C0FB3}" destId="{A854D6C3-A9F6-4889-B95E-C4590598BF15}" srcOrd="70" destOrd="0" presId="urn:microsoft.com/office/officeart/2005/8/layout/cycle2"/>
    <dgm:cxn modelId="{CC5F84E3-62AF-4C43-A5ED-F999BB90A315}" type="presParOf" srcId="{579EF5EA-2842-4ADF-99C3-1421009C0FB3}" destId="{9BC14663-185B-4A89-97AE-169B3D438678}" srcOrd="71" destOrd="0" presId="urn:microsoft.com/office/officeart/2005/8/layout/cycle2"/>
    <dgm:cxn modelId="{3A364AAF-390F-453D-A2D3-10674F18DD57}" type="presParOf" srcId="{9BC14663-185B-4A89-97AE-169B3D438678}" destId="{5BF8D29C-B7EB-4E6D-8F09-412E3D4E06C9}" srcOrd="0" destOrd="0" presId="urn:microsoft.com/office/officeart/2005/8/layout/cycle2"/>
    <dgm:cxn modelId="{BDFFCC55-D29D-4648-8078-CDC189AF404B}" type="presParOf" srcId="{579EF5EA-2842-4ADF-99C3-1421009C0FB3}" destId="{891FE5C2-884F-48D0-BE0D-753E9CA204D3}" srcOrd="72" destOrd="0" presId="urn:microsoft.com/office/officeart/2005/8/layout/cycle2"/>
    <dgm:cxn modelId="{E63A6EA5-9DD2-4F72-9280-AA8885E4EA67}" type="presParOf" srcId="{579EF5EA-2842-4ADF-99C3-1421009C0FB3}" destId="{BDE13CD6-B50F-44ED-BD83-729ED5971995}" srcOrd="73" destOrd="0" presId="urn:microsoft.com/office/officeart/2005/8/layout/cycle2"/>
    <dgm:cxn modelId="{6BB32111-AD05-4EED-9EE0-D197E4DEB717}" type="presParOf" srcId="{BDE13CD6-B50F-44ED-BD83-729ED5971995}" destId="{4EAD0336-A742-42BA-B616-A9F9B8CECAB9}" srcOrd="0" destOrd="0" presId="urn:microsoft.com/office/officeart/2005/8/layout/cycle2"/>
    <dgm:cxn modelId="{A3BC42CB-D434-4FA9-B25D-5376951371D0}" type="presParOf" srcId="{579EF5EA-2842-4ADF-99C3-1421009C0FB3}" destId="{3B7728B1-9C76-43A6-8828-2FFE1A19CD4E}" srcOrd="74" destOrd="0" presId="urn:microsoft.com/office/officeart/2005/8/layout/cycle2"/>
    <dgm:cxn modelId="{586E300D-12E7-496C-9061-D2422FC1D1C1}" type="presParOf" srcId="{579EF5EA-2842-4ADF-99C3-1421009C0FB3}" destId="{FEF793BD-9F36-4B0C-B2A1-243AAED13A52}" srcOrd="75" destOrd="0" presId="urn:microsoft.com/office/officeart/2005/8/layout/cycle2"/>
    <dgm:cxn modelId="{E95DC1AD-28CC-4F78-B779-12FFF7EB97C4}" type="presParOf" srcId="{FEF793BD-9F36-4B0C-B2A1-243AAED13A52}" destId="{B6E66B79-90CB-4030-B64C-AB9E1EA67583}" srcOrd="0" destOrd="0" presId="urn:microsoft.com/office/officeart/2005/8/layout/cycle2"/>
    <dgm:cxn modelId="{9D1FE1D3-4C4B-4746-B340-C474EB059094}" type="presParOf" srcId="{579EF5EA-2842-4ADF-99C3-1421009C0FB3}" destId="{CD7E4AE9-DEBF-4EF6-9A2F-51DFDE6DC483}" srcOrd="76" destOrd="0" presId="urn:microsoft.com/office/officeart/2005/8/layout/cycle2"/>
    <dgm:cxn modelId="{ABC399D3-AF98-4C65-B19B-FD07B8E5CB2A}" type="presParOf" srcId="{579EF5EA-2842-4ADF-99C3-1421009C0FB3}" destId="{CAB56CDA-741F-426D-8FE0-AE118C809475}" srcOrd="77" destOrd="0" presId="urn:microsoft.com/office/officeart/2005/8/layout/cycle2"/>
    <dgm:cxn modelId="{E1C93630-584C-43E1-AB8F-B939C99961E1}" type="presParOf" srcId="{CAB56CDA-741F-426D-8FE0-AE118C809475}" destId="{2B62F0BB-CB73-4B2D-A47A-2C1910C71ADC}" srcOrd="0" destOrd="0" presId="urn:microsoft.com/office/officeart/2005/8/layout/cycle2"/>
  </dgm:cxnLst>
  <dgm:bg>
    <a:noFill/>
  </dgm:bg>
  <dgm:whole/>
  <dgm:extLst>
    <a:ext uri="http://schemas.microsoft.com/office/drawing/2008/diagram">
      <dsp:dataModelExt xmlns:dsp="http://schemas.microsoft.com/office/drawing/2008/diagram" relId="rId21" minVer="http://schemas.openxmlformats.org/drawingml/2006/diagram"/>
    </a:ext>
  </dgm:extLst>
</dgm:dataModel>
</file>

<file path=ppt/diagrams/data16.xml><?xml version="1.0" encoding="utf-8"?>
<dgm:dataModel xmlns:dgm="http://schemas.openxmlformats.org/drawingml/2006/diagram" xmlns:a="http://schemas.openxmlformats.org/drawingml/2006/main">
  <dgm:ptLst>
    <dgm:pt modelId="{F782ACB2-4612-4553-92E3-6A48A4C26154}" type="doc">
      <dgm:prSet loTypeId="urn:microsoft.com/office/officeart/2005/8/layout/cycle2" loCatId="cycle" qsTypeId="urn:microsoft.com/office/officeart/2005/8/quickstyle/simple1" qsCatId="simple" csTypeId="urn:microsoft.com/office/officeart/2005/8/colors/accent0_3" csCatId="mainScheme" phldr="1"/>
      <dgm:spPr/>
      <dgm:t>
        <a:bodyPr/>
        <a:lstStyle/>
        <a:p>
          <a:endParaRPr lang="en-US"/>
        </a:p>
      </dgm:t>
    </dgm:pt>
    <dgm:pt modelId="{9A1F1B22-1A75-4833-B4FC-5FEA5518B765}">
      <dgm:prSet/>
      <dgm:spPr/>
      <dgm:t>
        <a:bodyPr/>
        <a:lstStyle/>
        <a:p>
          <a:endParaRPr lang="en-US" dirty="0"/>
        </a:p>
      </dgm:t>
    </dgm:pt>
    <dgm:pt modelId="{C224EADF-C870-40FB-9644-9EC71AA9F6DE}" type="parTrans" cxnId="{3A83C7EB-E108-4DFE-B9C2-A1FAE1B909F2}">
      <dgm:prSet/>
      <dgm:spPr/>
      <dgm:t>
        <a:bodyPr/>
        <a:lstStyle/>
        <a:p>
          <a:endParaRPr lang="en-US"/>
        </a:p>
      </dgm:t>
    </dgm:pt>
    <dgm:pt modelId="{32453084-7F49-49B4-89FA-E306CC4C9552}" type="sibTrans" cxnId="{3A83C7EB-E108-4DFE-B9C2-A1FAE1B909F2}">
      <dgm:prSet/>
      <dgm:spPr/>
      <dgm:t>
        <a:bodyPr/>
        <a:lstStyle/>
        <a:p>
          <a:endParaRPr lang="en-US" dirty="0"/>
        </a:p>
      </dgm:t>
    </dgm:pt>
    <dgm:pt modelId="{9C07C544-A240-4FE5-8E59-C412CDCC06A5}">
      <dgm:prSet/>
      <dgm:spPr/>
      <dgm:t>
        <a:bodyPr/>
        <a:lstStyle/>
        <a:p>
          <a:endParaRPr lang="en-US" dirty="0"/>
        </a:p>
      </dgm:t>
    </dgm:pt>
    <dgm:pt modelId="{01829E43-87FB-46D3-89AF-1246AED576BA}" type="parTrans" cxnId="{07E62CBF-11EB-4EBF-87EA-DFBE347DAD9D}">
      <dgm:prSet/>
      <dgm:spPr/>
      <dgm:t>
        <a:bodyPr/>
        <a:lstStyle/>
        <a:p>
          <a:endParaRPr lang="en-US"/>
        </a:p>
      </dgm:t>
    </dgm:pt>
    <dgm:pt modelId="{DA7FF8DD-13B0-4AAC-B0D2-E9BC2FABA4D6}" type="sibTrans" cxnId="{07E62CBF-11EB-4EBF-87EA-DFBE347DAD9D}">
      <dgm:prSet/>
      <dgm:spPr/>
      <dgm:t>
        <a:bodyPr/>
        <a:lstStyle/>
        <a:p>
          <a:endParaRPr lang="en-US" dirty="0"/>
        </a:p>
      </dgm:t>
    </dgm:pt>
    <dgm:pt modelId="{5D2C154A-692A-44E2-A041-B9F19C43FEF2}">
      <dgm:prSet/>
      <dgm:spPr/>
      <dgm:t>
        <a:bodyPr/>
        <a:lstStyle/>
        <a:p>
          <a:endParaRPr lang="en-US" dirty="0"/>
        </a:p>
      </dgm:t>
    </dgm:pt>
    <dgm:pt modelId="{794CA92E-A13F-4F43-B270-B021D0F5EB93}" type="parTrans" cxnId="{8A122CCE-2659-425F-A9CA-F55CBE733EE2}">
      <dgm:prSet/>
      <dgm:spPr/>
      <dgm:t>
        <a:bodyPr/>
        <a:lstStyle/>
        <a:p>
          <a:endParaRPr lang="en-US"/>
        </a:p>
      </dgm:t>
    </dgm:pt>
    <dgm:pt modelId="{1A0C354F-E76C-464E-99A7-D2B04C140783}" type="sibTrans" cxnId="{8A122CCE-2659-425F-A9CA-F55CBE733EE2}">
      <dgm:prSet/>
      <dgm:spPr/>
      <dgm:t>
        <a:bodyPr/>
        <a:lstStyle/>
        <a:p>
          <a:endParaRPr lang="en-US" dirty="0"/>
        </a:p>
      </dgm:t>
    </dgm:pt>
    <dgm:pt modelId="{536B3E92-95AA-4297-BDB8-F29269D6299E}">
      <dgm:prSet/>
      <dgm:spPr/>
      <dgm:t>
        <a:bodyPr/>
        <a:lstStyle/>
        <a:p>
          <a:endParaRPr lang="en-US" dirty="0"/>
        </a:p>
      </dgm:t>
    </dgm:pt>
    <dgm:pt modelId="{68DF5CBE-997D-4F4F-8466-9AD1DDE77085}" type="parTrans" cxnId="{212C0F3D-6259-47F4-8189-A6E55DD0B5D3}">
      <dgm:prSet/>
      <dgm:spPr/>
      <dgm:t>
        <a:bodyPr/>
        <a:lstStyle/>
        <a:p>
          <a:endParaRPr lang="en-US"/>
        </a:p>
      </dgm:t>
    </dgm:pt>
    <dgm:pt modelId="{8AE02D32-89F4-4BA1-BFB8-062B90AF7C26}" type="sibTrans" cxnId="{212C0F3D-6259-47F4-8189-A6E55DD0B5D3}">
      <dgm:prSet/>
      <dgm:spPr/>
      <dgm:t>
        <a:bodyPr/>
        <a:lstStyle/>
        <a:p>
          <a:endParaRPr lang="en-US" dirty="0"/>
        </a:p>
      </dgm:t>
    </dgm:pt>
    <dgm:pt modelId="{9767C2C5-7A9B-4BF9-AEDC-08BB61E68CEC}">
      <dgm:prSet/>
      <dgm:spPr/>
      <dgm:t>
        <a:bodyPr/>
        <a:lstStyle/>
        <a:p>
          <a:endParaRPr lang="en-US" dirty="0"/>
        </a:p>
      </dgm:t>
    </dgm:pt>
    <dgm:pt modelId="{94D864BB-0337-46E0-936D-BDFF24969167}" type="parTrans" cxnId="{7A77BED8-0E1D-45F6-9865-5715EF6FB1BA}">
      <dgm:prSet/>
      <dgm:spPr/>
      <dgm:t>
        <a:bodyPr/>
        <a:lstStyle/>
        <a:p>
          <a:endParaRPr lang="en-US"/>
        </a:p>
      </dgm:t>
    </dgm:pt>
    <dgm:pt modelId="{5DE56BE3-5DC5-48D1-BB0A-6EB62A83E2E3}" type="sibTrans" cxnId="{7A77BED8-0E1D-45F6-9865-5715EF6FB1BA}">
      <dgm:prSet/>
      <dgm:spPr/>
      <dgm:t>
        <a:bodyPr/>
        <a:lstStyle/>
        <a:p>
          <a:endParaRPr lang="en-US" dirty="0"/>
        </a:p>
      </dgm:t>
    </dgm:pt>
    <dgm:pt modelId="{29610E26-1393-448B-8FD6-78061450B16B}">
      <dgm:prSet/>
      <dgm:spPr/>
      <dgm:t>
        <a:bodyPr/>
        <a:lstStyle/>
        <a:p>
          <a:endParaRPr lang="en-US" dirty="0"/>
        </a:p>
      </dgm:t>
    </dgm:pt>
    <dgm:pt modelId="{5D194221-4572-481E-A145-411B7D2E5848}" type="parTrans" cxnId="{54FED98F-AB5E-4BEF-A86E-239C32A65418}">
      <dgm:prSet/>
      <dgm:spPr/>
      <dgm:t>
        <a:bodyPr/>
        <a:lstStyle/>
        <a:p>
          <a:endParaRPr lang="en-US"/>
        </a:p>
      </dgm:t>
    </dgm:pt>
    <dgm:pt modelId="{4E475F1B-56A2-420F-8D83-9A7AC5B9161D}" type="sibTrans" cxnId="{54FED98F-AB5E-4BEF-A86E-239C32A65418}">
      <dgm:prSet/>
      <dgm:spPr/>
      <dgm:t>
        <a:bodyPr/>
        <a:lstStyle/>
        <a:p>
          <a:endParaRPr lang="en-US" dirty="0"/>
        </a:p>
      </dgm:t>
    </dgm:pt>
    <dgm:pt modelId="{59F5D80D-D394-4DA8-B1EE-BFD2C35E8698}">
      <dgm:prSet/>
      <dgm:spPr/>
      <dgm:t>
        <a:bodyPr/>
        <a:lstStyle/>
        <a:p>
          <a:endParaRPr lang="en-US" dirty="0"/>
        </a:p>
      </dgm:t>
    </dgm:pt>
    <dgm:pt modelId="{F6DF53FE-CC41-4648-B644-9A13CD613414}" type="parTrans" cxnId="{EAADA3BC-EBE2-42C8-B9E0-3C38057A0A11}">
      <dgm:prSet/>
      <dgm:spPr/>
      <dgm:t>
        <a:bodyPr/>
        <a:lstStyle/>
        <a:p>
          <a:endParaRPr lang="en-US"/>
        </a:p>
      </dgm:t>
    </dgm:pt>
    <dgm:pt modelId="{A4FDAD97-0EA5-45C9-8762-1408CDFC1A27}" type="sibTrans" cxnId="{EAADA3BC-EBE2-42C8-B9E0-3C38057A0A11}">
      <dgm:prSet/>
      <dgm:spPr/>
      <dgm:t>
        <a:bodyPr/>
        <a:lstStyle/>
        <a:p>
          <a:endParaRPr lang="en-US" dirty="0"/>
        </a:p>
      </dgm:t>
    </dgm:pt>
    <dgm:pt modelId="{1BD29E34-8916-45A9-80A6-58C4AB44DFF5}">
      <dgm:prSet/>
      <dgm:spPr/>
      <dgm:t>
        <a:bodyPr/>
        <a:lstStyle/>
        <a:p>
          <a:endParaRPr lang="en-US" dirty="0"/>
        </a:p>
      </dgm:t>
    </dgm:pt>
    <dgm:pt modelId="{6A5BBF7B-F8A7-4654-83BB-1778F868C663}" type="parTrans" cxnId="{1B3F2CA2-7825-4CFD-9A64-DB308FB32A27}">
      <dgm:prSet/>
      <dgm:spPr/>
      <dgm:t>
        <a:bodyPr/>
        <a:lstStyle/>
        <a:p>
          <a:endParaRPr lang="en-US"/>
        </a:p>
      </dgm:t>
    </dgm:pt>
    <dgm:pt modelId="{25DF600C-192F-49B2-930A-B89C27D1471E}" type="sibTrans" cxnId="{1B3F2CA2-7825-4CFD-9A64-DB308FB32A27}">
      <dgm:prSet/>
      <dgm:spPr/>
      <dgm:t>
        <a:bodyPr/>
        <a:lstStyle/>
        <a:p>
          <a:endParaRPr lang="en-US" dirty="0"/>
        </a:p>
      </dgm:t>
    </dgm:pt>
    <dgm:pt modelId="{BCD4B6D1-2E17-4359-A953-212A9B519E85}">
      <dgm:prSet/>
      <dgm:spPr/>
      <dgm:t>
        <a:bodyPr/>
        <a:lstStyle/>
        <a:p>
          <a:endParaRPr lang="en-US" dirty="0"/>
        </a:p>
      </dgm:t>
    </dgm:pt>
    <dgm:pt modelId="{A72804B9-8062-4016-90E8-F9C7DC654C15}" type="parTrans" cxnId="{A45FA6CA-BF67-4968-BA2C-A3E181681DEA}">
      <dgm:prSet/>
      <dgm:spPr/>
      <dgm:t>
        <a:bodyPr/>
        <a:lstStyle/>
        <a:p>
          <a:endParaRPr lang="en-US"/>
        </a:p>
      </dgm:t>
    </dgm:pt>
    <dgm:pt modelId="{EAE485E3-A2DC-422A-B964-163E72C7D527}" type="sibTrans" cxnId="{A45FA6CA-BF67-4968-BA2C-A3E181681DEA}">
      <dgm:prSet/>
      <dgm:spPr/>
      <dgm:t>
        <a:bodyPr/>
        <a:lstStyle/>
        <a:p>
          <a:endParaRPr lang="en-US" dirty="0"/>
        </a:p>
      </dgm:t>
    </dgm:pt>
    <dgm:pt modelId="{57830796-B9E1-440E-A924-530949252A0A}">
      <dgm:prSet/>
      <dgm:spPr/>
      <dgm:t>
        <a:bodyPr/>
        <a:lstStyle/>
        <a:p>
          <a:endParaRPr lang="en-US" dirty="0"/>
        </a:p>
      </dgm:t>
    </dgm:pt>
    <dgm:pt modelId="{2970FDF5-07A3-4B2A-9F1E-E547137C5FF2}" type="parTrans" cxnId="{2E4A59F8-4858-4321-B26C-379298664746}">
      <dgm:prSet/>
      <dgm:spPr/>
      <dgm:t>
        <a:bodyPr/>
        <a:lstStyle/>
        <a:p>
          <a:endParaRPr lang="en-US"/>
        </a:p>
      </dgm:t>
    </dgm:pt>
    <dgm:pt modelId="{672359C6-6889-48DE-9B06-BCF13E50CF81}" type="sibTrans" cxnId="{2E4A59F8-4858-4321-B26C-379298664746}">
      <dgm:prSet/>
      <dgm:spPr/>
      <dgm:t>
        <a:bodyPr/>
        <a:lstStyle/>
        <a:p>
          <a:endParaRPr lang="en-US" dirty="0"/>
        </a:p>
      </dgm:t>
    </dgm:pt>
    <dgm:pt modelId="{9EC183D0-3CE1-4A18-882B-49A4F305FE23}">
      <dgm:prSet/>
      <dgm:spPr/>
      <dgm:t>
        <a:bodyPr/>
        <a:lstStyle/>
        <a:p>
          <a:endParaRPr lang="en-US" dirty="0"/>
        </a:p>
      </dgm:t>
    </dgm:pt>
    <dgm:pt modelId="{5529E8D0-F515-48AC-A324-5AF9603FF192}" type="parTrans" cxnId="{ECDEF66B-4DF3-4577-9794-0F5C1452E329}">
      <dgm:prSet/>
      <dgm:spPr/>
      <dgm:t>
        <a:bodyPr/>
        <a:lstStyle/>
        <a:p>
          <a:endParaRPr lang="en-US"/>
        </a:p>
      </dgm:t>
    </dgm:pt>
    <dgm:pt modelId="{FC636A7A-CAD8-4393-9B2E-188CE112CD10}" type="sibTrans" cxnId="{ECDEF66B-4DF3-4577-9794-0F5C1452E329}">
      <dgm:prSet/>
      <dgm:spPr/>
      <dgm:t>
        <a:bodyPr/>
        <a:lstStyle/>
        <a:p>
          <a:endParaRPr lang="en-US" dirty="0"/>
        </a:p>
      </dgm:t>
    </dgm:pt>
    <dgm:pt modelId="{1BCBAE4C-8C90-4307-A8B1-A7F25B803D11}">
      <dgm:prSet/>
      <dgm:spPr/>
      <dgm:t>
        <a:bodyPr/>
        <a:lstStyle/>
        <a:p>
          <a:endParaRPr lang="en-US" dirty="0"/>
        </a:p>
      </dgm:t>
    </dgm:pt>
    <dgm:pt modelId="{BDE3C914-1C3F-4AE1-8A4A-0399F6859853}" type="parTrans" cxnId="{26F03CFE-664C-46CE-9EC9-4D9EAEAA23F5}">
      <dgm:prSet/>
      <dgm:spPr/>
      <dgm:t>
        <a:bodyPr/>
        <a:lstStyle/>
        <a:p>
          <a:endParaRPr lang="en-US"/>
        </a:p>
      </dgm:t>
    </dgm:pt>
    <dgm:pt modelId="{9E68FA1B-32E4-4D3A-BDA9-F245DF7037EF}" type="sibTrans" cxnId="{26F03CFE-664C-46CE-9EC9-4D9EAEAA23F5}">
      <dgm:prSet/>
      <dgm:spPr/>
      <dgm:t>
        <a:bodyPr/>
        <a:lstStyle/>
        <a:p>
          <a:endParaRPr lang="en-US" dirty="0"/>
        </a:p>
      </dgm:t>
    </dgm:pt>
    <dgm:pt modelId="{05F9165C-A234-4634-B1A7-DCB7BA68D40C}">
      <dgm:prSet/>
      <dgm:spPr/>
      <dgm:t>
        <a:bodyPr/>
        <a:lstStyle/>
        <a:p>
          <a:endParaRPr lang="en-US" dirty="0"/>
        </a:p>
      </dgm:t>
    </dgm:pt>
    <dgm:pt modelId="{26966DA9-DC8C-4538-894C-0F8A7AD6A4D2}" type="parTrans" cxnId="{03727586-C177-4F9F-A8F5-7DEE69ED0297}">
      <dgm:prSet/>
      <dgm:spPr/>
      <dgm:t>
        <a:bodyPr/>
        <a:lstStyle/>
        <a:p>
          <a:endParaRPr lang="en-US"/>
        </a:p>
      </dgm:t>
    </dgm:pt>
    <dgm:pt modelId="{68C3C81B-18E8-41C4-BFC6-2C443E6EE655}" type="sibTrans" cxnId="{03727586-C177-4F9F-A8F5-7DEE69ED0297}">
      <dgm:prSet/>
      <dgm:spPr/>
      <dgm:t>
        <a:bodyPr/>
        <a:lstStyle/>
        <a:p>
          <a:endParaRPr lang="en-US" dirty="0"/>
        </a:p>
      </dgm:t>
    </dgm:pt>
    <dgm:pt modelId="{8F63D31F-83CD-4DB9-A0F4-0D259C5817DB}">
      <dgm:prSet/>
      <dgm:spPr/>
      <dgm:t>
        <a:bodyPr/>
        <a:lstStyle/>
        <a:p>
          <a:endParaRPr lang="en-US" dirty="0"/>
        </a:p>
      </dgm:t>
    </dgm:pt>
    <dgm:pt modelId="{62CF8A98-F58E-4911-89F5-912F4D8957CE}" type="parTrans" cxnId="{2B1FD8DA-568C-4E3E-8F87-09C87623F6FC}">
      <dgm:prSet/>
      <dgm:spPr/>
      <dgm:t>
        <a:bodyPr/>
        <a:lstStyle/>
        <a:p>
          <a:endParaRPr lang="en-US"/>
        </a:p>
      </dgm:t>
    </dgm:pt>
    <dgm:pt modelId="{A4F909E9-C1CF-4770-B928-FEF6E41B5333}" type="sibTrans" cxnId="{2B1FD8DA-568C-4E3E-8F87-09C87623F6FC}">
      <dgm:prSet/>
      <dgm:spPr/>
      <dgm:t>
        <a:bodyPr/>
        <a:lstStyle/>
        <a:p>
          <a:endParaRPr lang="en-US" dirty="0"/>
        </a:p>
      </dgm:t>
    </dgm:pt>
    <dgm:pt modelId="{F001FD18-B1D7-4F34-A7E1-10B3A14FEF0D}">
      <dgm:prSet/>
      <dgm:spPr/>
      <dgm:t>
        <a:bodyPr/>
        <a:lstStyle/>
        <a:p>
          <a:endParaRPr lang="en-US" dirty="0"/>
        </a:p>
      </dgm:t>
    </dgm:pt>
    <dgm:pt modelId="{47531BBA-A066-410C-90C4-75A7B3CF6C37}" type="parTrans" cxnId="{5F759883-6CAF-4793-892D-90FF307B7F39}">
      <dgm:prSet/>
      <dgm:spPr/>
      <dgm:t>
        <a:bodyPr/>
        <a:lstStyle/>
        <a:p>
          <a:endParaRPr lang="en-US"/>
        </a:p>
      </dgm:t>
    </dgm:pt>
    <dgm:pt modelId="{59F6F98C-7F28-44B6-AA26-C56ABFEA206B}" type="sibTrans" cxnId="{5F759883-6CAF-4793-892D-90FF307B7F39}">
      <dgm:prSet/>
      <dgm:spPr/>
      <dgm:t>
        <a:bodyPr/>
        <a:lstStyle/>
        <a:p>
          <a:endParaRPr lang="en-US" dirty="0"/>
        </a:p>
      </dgm:t>
    </dgm:pt>
    <dgm:pt modelId="{5F8AB2A9-0DCE-42A5-8039-31C151CDBC91}">
      <dgm:prSet/>
      <dgm:spPr/>
      <dgm:t>
        <a:bodyPr/>
        <a:lstStyle/>
        <a:p>
          <a:endParaRPr lang="en-US" dirty="0"/>
        </a:p>
      </dgm:t>
    </dgm:pt>
    <dgm:pt modelId="{AEE23759-AB27-4CCC-A9A6-CE4F64F73EE5}" type="parTrans" cxnId="{9ADC0165-9F81-4E1B-BCF9-F6EA5C631353}">
      <dgm:prSet/>
      <dgm:spPr/>
      <dgm:t>
        <a:bodyPr/>
        <a:lstStyle/>
        <a:p>
          <a:endParaRPr lang="en-US"/>
        </a:p>
      </dgm:t>
    </dgm:pt>
    <dgm:pt modelId="{64CB26BA-1509-422C-B1F7-93A921D3337E}" type="sibTrans" cxnId="{9ADC0165-9F81-4E1B-BCF9-F6EA5C631353}">
      <dgm:prSet/>
      <dgm:spPr/>
      <dgm:t>
        <a:bodyPr/>
        <a:lstStyle/>
        <a:p>
          <a:endParaRPr lang="en-US" dirty="0"/>
        </a:p>
      </dgm:t>
    </dgm:pt>
    <dgm:pt modelId="{7D49664A-84DE-42F7-9866-9BFD9F3DDC7A}">
      <dgm:prSet/>
      <dgm:spPr/>
      <dgm:t>
        <a:bodyPr/>
        <a:lstStyle/>
        <a:p>
          <a:endParaRPr lang="en-US" dirty="0"/>
        </a:p>
      </dgm:t>
    </dgm:pt>
    <dgm:pt modelId="{9C7FF349-70A2-4DFC-91A5-86A739E0760D}" type="parTrans" cxnId="{64D25225-7D7B-47A3-8597-E3D40B515F30}">
      <dgm:prSet/>
      <dgm:spPr/>
      <dgm:t>
        <a:bodyPr/>
        <a:lstStyle/>
        <a:p>
          <a:endParaRPr lang="en-US"/>
        </a:p>
      </dgm:t>
    </dgm:pt>
    <dgm:pt modelId="{BAC2B8D5-2C5B-4AE8-BBDD-D8E76DCD8C2E}" type="sibTrans" cxnId="{64D25225-7D7B-47A3-8597-E3D40B515F30}">
      <dgm:prSet/>
      <dgm:spPr/>
      <dgm:t>
        <a:bodyPr/>
        <a:lstStyle/>
        <a:p>
          <a:endParaRPr lang="en-US" dirty="0"/>
        </a:p>
      </dgm:t>
    </dgm:pt>
    <dgm:pt modelId="{AAACDA48-029D-447D-9AE8-BF1CB90887F8}">
      <dgm:prSet/>
      <dgm:spPr/>
      <dgm:t>
        <a:bodyPr/>
        <a:lstStyle/>
        <a:p>
          <a:endParaRPr lang="en-US" dirty="0"/>
        </a:p>
      </dgm:t>
    </dgm:pt>
    <dgm:pt modelId="{C5422A07-4233-4B7D-A876-C74DE877A7F9}" type="parTrans" cxnId="{F718ABBA-7C65-4F86-BEA7-DAD4C5EC588D}">
      <dgm:prSet/>
      <dgm:spPr/>
      <dgm:t>
        <a:bodyPr/>
        <a:lstStyle/>
        <a:p>
          <a:endParaRPr lang="en-US"/>
        </a:p>
      </dgm:t>
    </dgm:pt>
    <dgm:pt modelId="{35443D96-6A67-478A-A544-1C8155B5F62C}" type="sibTrans" cxnId="{F718ABBA-7C65-4F86-BEA7-DAD4C5EC588D}">
      <dgm:prSet/>
      <dgm:spPr/>
      <dgm:t>
        <a:bodyPr/>
        <a:lstStyle/>
        <a:p>
          <a:endParaRPr lang="en-US" dirty="0"/>
        </a:p>
      </dgm:t>
    </dgm:pt>
    <dgm:pt modelId="{C123F58B-2F00-4731-8318-EA8BAA60A69D}">
      <dgm:prSet/>
      <dgm:spPr/>
      <dgm:t>
        <a:bodyPr/>
        <a:lstStyle/>
        <a:p>
          <a:endParaRPr lang="en-US" dirty="0"/>
        </a:p>
      </dgm:t>
    </dgm:pt>
    <dgm:pt modelId="{ADD49D0A-F77A-4924-B2AC-3D10130090D6}" type="parTrans" cxnId="{79D0C8B5-7F77-4990-BC7D-E4DF8A30F093}">
      <dgm:prSet/>
      <dgm:spPr/>
      <dgm:t>
        <a:bodyPr/>
        <a:lstStyle/>
        <a:p>
          <a:endParaRPr lang="en-US"/>
        </a:p>
      </dgm:t>
    </dgm:pt>
    <dgm:pt modelId="{CA72D8A3-9D41-4F98-98F7-F56B1CBA674F}" type="sibTrans" cxnId="{79D0C8B5-7F77-4990-BC7D-E4DF8A30F093}">
      <dgm:prSet/>
      <dgm:spPr/>
      <dgm:t>
        <a:bodyPr/>
        <a:lstStyle/>
        <a:p>
          <a:endParaRPr lang="en-US" dirty="0"/>
        </a:p>
      </dgm:t>
    </dgm:pt>
    <dgm:pt modelId="{312A5487-8CD4-49FA-9CB2-6003233688EF}">
      <dgm:prSet/>
      <dgm:spPr/>
      <dgm:t>
        <a:bodyPr/>
        <a:lstStyle/>
        <a:p>
          <a:endParaRPr lang="en-US" dirty="0"/>
        </a:p>
      </dgm:t>
    </dgm:pt>
    <dgm:pt modelId="{6F986C7B-EB5E-4FA9-9F02-54203E6A38B2}" type="parTrans" cxnId="{33634B83-5D42-4E23-A534-1FD77063C5A8}">
      <dgm:prSet/>
      <dgm:spPr/>
      <dgm:t>
        <a:bodyPr/>
        <a:lstStyle/>
        <a:p>
          <a:endParaRPr lang="en-US"/>
        </a:p>
      </dgm:t>
    </dgm:pt>
    <dgm:pt modelId="{A241EA7C-0AE6-49DA-868A-F7E41DB8331E}" type="sibTrans" cxnId="{33634B83-5D42-4E23-A534-1FD77063C5A8}">
      <dgm:prSet/>
      <dgm:spPr/>
      <dgm:t>
        <a:bodyPr/>
        <a:lstStyle/>
        <a:p>
          <a:endParaRPr lang="en-US" dirty="0"/>
        </a:p>
      </dgm:t>
    </dgm:pt>
    <dgm:pt modelId="{1597604F-E09E-4305-A881-A6C94B72922F}">
      <dgm:prSet/>
      <dgm:spPr/>
      <dgm:t>
        <a:bodyPr/>
        <a:lstStyle/>
        <a:p>
          <a:endParaRPr lang="en-US" dirty="0"/>
        </a:p>
      </dgm:t>
    </dgm:pt>
    <dgm:pt modelId="{1C93F3EA-CA5B-4D9C-9828-8A8F702AE266}" type="parTrans" cxnId="{BE9314B0-2D93-4BAE-90C0-5B23814639B6}">
      <dgm:prSet/>
      <dgm:spPr/>
      <dgm:t>
        <a:bodyPr/>
        <a:lstStyle/>
        <a:p>
          <a:endParaRPr lang="en-US"/>
        </a:p>
      </dgm:t>
    </dgm:pt>
    <dgm:pt modelId="{0A68E33F-9E89-4D62-9E2C-1BD50C85F7CD}" type="sibTrans" cxnId="{BE9314B0-2D93-4BAE-90C0-5B23814639B6}">
      <dgm:prSet/>
      <dgm:spPr/>
      <dgm:t>
        <a:bodyPr/>
        <a:lstStyle/>
        <a:p>
          <a:endParaRPr lang="en-US" dirty="0"/>
        </a:p>
      </dgm:t>
    </dgm:pt>
    <dgm:pt modelId="{2EBE9275-B468-4EB1-8E25-88D20111E7BA}">
      <dgm:prSet/>
      <dgm:spPr/>
      <dgm:t>
        <a:bodyPr/>
        <a:lstStyle/>
        <a:p>
          <a:endParaRPr lang="en-US" dirty="0"/>
        </a:p>
      </dgm:t>
    </dgm:pt>
    <dgm:pt modelId="{8B4693AB-DA36-47D7-8ABC-9A12354AE94A}" type="parTrans" cxnId="{79BF3DB8-E6C9-4DF5-8226-B32513900662}">
      <dgm:prSet/>
      <dgm:spPr/>
      <dgm:t>
        <a:bodyPr/>
        <a:lstStyle/>
        <a:p>
          <a:endParaRPr lang="en-US"/>
        </a:p>
      </dgm:t>
    </dgm:pt>
    <dgm:pt modelId="{1DDDDFBA-4D76-49F6-8700-D108F438751F}" type="sibTrans" cxnId="{79BF3DB8-E6C9-4DF5-8226-B32513900662}">
      <dgm:prSet/>
      <dgm:spPr/>
      <dgm:t>
        <a:bodyPr/>
        <a:lstStyle/>
        <a:p>
          <a:endParaRPr lang="en-US" dirty="0"/>
        </a:p>
      </dgm:t>
    </dgm:pt>
    <dgm:pt modelId="{7526D0BF-45A5-478F-9A5B-EE961A48FCDF}">
      <dgm:prSet/>
      <dgm:spPr/>
      <dgm:t>
        <a:bodyPr/>
        <a:lstStyle/>
        <a:p>
          <a:endParaRPr lang="en-US" dirty="0"/>
        </a:p>
      </dgm:t>
    </dgm:pt>
    <dgm:pt modelId="{996DAE7B-6D7A-4B21-93D8-B18F6F145BC6}" type="parTrans" cxnId="{CC8F6BB5-E191-48E7-A4C1-3E8101813E85}">
      <dgm:prSet/>
      <dgm:spPr/>
      <dgm:t>
        <a:bodyPr/>
        <a:lstStyle/>
        <a:p>
          <a:endParaRPr lang="en-US"/>
        </a:p>
      </dgm:t>
    </dgm:pt>
    <dgm:pt modelId="{4DD6BCFF-384A-4E50-9E9B-FEA1467E91EE}" type="sibTrans" cxnId="{CC8F6BB5-E191-48E7-A4C1-3E8101813E85}">
      <dgm:prSet/>
      <dgm:spPr/>
      <dgm:t>
        <a:bodyPr/>
        <a:lstStyle/>
        <a:p>
          <a:endParaRPr lang="en-US" dirty="0"/>
        </a:p>
      </dgm:t>
    </dgm:pt>
    <dgm:pt modelId="{4391FAD7-E5E1-4ADD-BABB-49D666A6C4A7}">
      <dgm:prSet/>
      <dgm:spPr/>
      <dgm:t>
        <a:bodyPr/>
        <a:lstStyle/>
        <a:p>
          <a:endParaRPr lang="en-US" dirty="0"/>
        </a:p>
      </dgm:t>
    </dgm:pt>
    <dgm:pt modelId="{F1E7FB59-9301-4001-B4A0-65FF76242832}" type="parTrans" cxnId="{33836BAF-8815-468A-9D3E-0ABF734FD1D3}">
      <dgm:prSet/>
      <dgm:spPr/>
      <dgm:t>
        <a:bodyPr/>
        <a:lstStyle/>
        <a:p>
          <a:endParaRPr lang="en-US"/>
        </a:p>
      </dgm:t>
    </dgm:pt>
    <dgm:pt modelId="{B5C9AB9C-C866-47C2-B79F-DC6148AB2159}" type="sibTrans" cxnId="{33836BAF-8815-468A-9D3E-0ABF734FD1D3}">
      <dgm:prSet/>
      <dgm:spPr/>
      <dgm:t>
        <a:bodyPr/>
        <a:lstStyle/>
        <a:p>
          <a:endParaRPr lang="en-US" dirty="0"/>
        </a:p>
      </dgm:t>
    </dgm:pt>
    <dgm:pt modelId="{DF292957-65C8-4776-85F8-AE26E3681959}">
      <dgm:prSet/>
      <dgm:spPr/>
      <dgm:t>
        <a:bodyPr/>
        <a:lstStyle/>
        <a:p>
          <a:endParaRPr lang="en-US" dirty="0"/>
        </a:p>
      </dgm:t>
    </dgm:pt>
    <dgm:pt modelId="{7849EA01-2032-47BB-AFF2-66E1E4C3A822}" type="parTrans" cxnId="{0116FD4E-B3CD-4D10-B6B1-FB0C240CE17A}">
      <dgm:prSet/>
      <dgm:spPr/>
      <dgm:t>
        <a:bodyPr/>
        <a:lstStyle/>
        <a:p>
          <a:endParaRPr lang="en-US"/>
        </a:p>
      </dgm:t>
    </dgm:pt>
    <dgm:pt modelId="{2B571596-2306-4648-89E7-BD54FEF25627}" type="sibTrans" cxnId="{0116FD4E-B3CD-4D10-B6B1-FB0C240CE17A}">
      <dgm:prSet/>
      <dgm:spPr/>
      <dgm:t>
        <a:bodyPr/>
        <a:lstStyle/>
        <a:p>
          <a:endParaRPr lang="en-US" dirty="0"/>
        </a:p>
      </dgm:t>
    </dgm:pt>
    <dgm:pt modelId="{BA244016-B941-46B9-B2A4-AA50A300C9B1}">
      <dgm:prSet/>
      <dgm:spPr/>
      <dgm:t>
        <a:bodyPr/>
        <a:lstStyle/>
        <a:p>
          <a:endParaRPr lang="en-US" dirty="0"/>
        </a:p>
      </dgm:t>
    </dgm:pt>
    <dgm:pt modelId="{17FA0F1C-F480-46FA-9FDA-CAF08D0B3F5A}" type="parTrans" cxnId="{43F81770-F772-478D-8EE4-9EF473A2C5F2}">
      <dgm:prSet/>
      <dgm:spPr/>
      <dgm:t>
        <a:bodyPr/>
        <a:lstStyle/>
        <a:p>
          <a:endParaRPr lang="en-US"/>
        </a:p>
      </dgm:t>
    </dgm:pt>
    <dgm:pt modelId="{12ED0D91-6CB8-4B92-ABBE-16130FA2E610}" type="sibTrans" cxnId="{43F81770-F772-478D-8EE4-9EF473A2C5F2}">
      <dgm:prSet/>
      <dgm:spPr/>
      <dgm:t>
        <a:bodyPr/>
        <a:lstStyle/>
        <a:p>
          <a:endParaRPr lang="en-US" dirty="0"/>
        </a:p>
      </dgm:t>
    </dgm:pt>
    <dgm:pt modelId="{ED3E6817-CA99-4A92-9672-7767C60D3AFC}">
      <dgm:prSet/>
      <dgm:spPr/>
      <dgm:t>
        <a:bodyPr/>
        <a:lstStyle/>
        <a:p>
          <a:endParaRPr lang="en-US" dirty="0"/>
        </a:p>
      </dgm:t>
    </dgm:pt>
    <dgm:pt modelId="{570B50CE-5E5F-492C-A6CE-FAA86B61FEE6}" type="parTrans" cxnId="{6020CAE6-E682-4263-87D3-3757BDA5C5BB}">
      <dgm:prSet/>
      <dgm:spPr/>
      <dgm:t>
        <a:bodyPr/>
        <a:lstStyle/>
        <a:p>
          <a:endParaRPr lang="en-US"/>
        </a:p>
      </dgm:t>
    </dgm:pt>
    <dgm:pt modelId="{74E4A9B3-3139-47CD-AD62-A42D0EB3995C}" type="sibTrans" cxnId="{6020CAE6-E682-4263-87D3-3757BDA5C5BB}">
      <dgm:prSet/>
      <dgm:spPr/>
      <dgm:t>
        <a:bodyPr/>
        <a:lstStyle/>
        <a:p>
          <a:endParaRPr lang="en-US" dirty="0"/>
        </a:p>
      </dgm:t>
    </dgm:pt>
    <dgm:pt modelId="{A26368B7-1095-4A58-BFE6-7B8629CCDB76}">
      <dgm:prSet/>
      <dgm:spPr/>
      <dgm:t>
        <a:bodyPr/>
        <a:lstStyle/>
        <a:p>
          <a:endParaRPr lang="en-US" dirty="0"/>
        </a:p>
      </dgm:t>
    </dgm:pt>
    <dgm:pt modelId="{F926A632-3F82-44B7-9B0C-54EDBDFB1339}" type="parTrans" cxnId="{84F658BE-028D-4EFF-9AFB-B1BB4A47F685}">
      <dgm:prSet/>
      <dgm:spPr/>
      <dgm:t>
        <a:bodyPr/>
        <a:lstStyle/>
        <a:p>
          <a:endParaRPr lang="en-US"/>
        </a:p>
      </dgm:t>
    </dgm:pt>
    <dgm:pt modelId="{69DBDE16-2128-423C-AB04-D3C2C0881A38}" type="sibTrans" cxnId="{84F658BE-028D-4EFF-9AFB-B1BB4A47F685}">
      <dgm:prSet/>
      <dgm:spPr/>
      <dgm:t>
        <a:bodyPr/>
        <a:lstStyle/>
        <a:p>
          <a:endParaRPr lang="en-US" dirty="0"/>
        </a:p>
      </dgm:t>
    </dgm:pt>
    <dgm:pt modelId="{B2133BDF-4000-4B5B-AE40-987170B1B61F}">
      <dgm:prSet/>
      <dgm:spPr/>
      <dgm:t>
        <a:bodyPr/>
        <a:lstStyle/>
        <a:p>
          <a:endParaRPr lang="en-US" dirty="0"/>
        </a:p>
      </dgm:t>
    </dgm:pt>
    <dgm:pt modelId="{78DD5593-63E5-4526-ACC4-B672B2E0D1F1}" type="parTrans" cxnId="{AD9C2D70-6AB8-479D-9A79-731CDEDFCC29}">
      <dgm:prSet/>
      <dgm:spPr/>
      <dgm:t>
        <a:bodyPr/>
        <a:lstStyle/>
        <a:p>
          <a:endParaRPr lang="en-US"/>
        </a:p>
      </dgm:t>
    </dgm:pt>
    <dgm:pt modelId="{F8A8AFFD-E262-4C58-84FA-CA9933DA9A32}" type="sibTrans" cxnId="{AD9C2D70-6AB8-479D-9A79-731CDEDFCC29}">
      <dgm:prSet/>
      <dgm:spPr/>
      <dgm:t>
        <a:bodyPr/>
        <a:lstStyle/>
        <a:p>
          <a:endParaRPr lang="en-US" dirty="0"/>
        </a:p>
      </dgm:t>
    </dgm:pt>
    <dgm:pt modelId="{56EE6181-8957-4FE0-91F7-0E7767321D74}">
      <dgm:prSet/>
      <dgm:spPr/>
      <dgm:t>
        <a:bodyPr/>
        <a:lstStyle/>
        <a:p>
          <a:endParaRPr lang="en-US" dirty="0"/>
        </a:p>
      </dgm:t>
    </dgm:pt>
    <dgm:pt modelId="{708EED9E-74DD-4C99-9872-E67687122915}" type="parTrans" cxnId="{D27AA462-6698-4923-9421-47820B644488}">
      <dgm:prSet/>
      <dgm:spPr/>
      <dgm:t>
        <a:bodyPr/>
        <a:lstStyle/>
        <a:p>
          <a:endParaRPr lang="en-US"/>
        </a:p>
      </dgm:t>
    </dgm:pt>
    <dgm:pt modelId="{D7AD315B-0060-4B2C-BA42-07A72CF0DF62}" type="sibTrans" cxnId="{D27AA462-6698-4923-9421-47820B644488}">
      <dgm:prSet/>
      <dgm:spPr/>
      <dgm:t>
        <a:bodyPr/>
        <a:lstStyle/>
        <a:p>
          <a:endParaRPr lang="en-US" dirty="0"/>
        </a:p>
      </dgm:t>
    </dgm:pt>
    <dgm:pt modelId="{F82F01E0-1BCF-432A-834D-D0718C225E79}">
      <dgm:prSet/>
      <dgm:spPr/>
      <dgm:t>
        <a:bodyPr/>
        <a:lstStyle/>
        <a:p>
          <a:endParaRPr lang="en-US" dirty="0"/>
        </a:p>
      </dgm:t>
    </dgm:pt>
    <dgm:pt modelId="{AA715B28-8262-4AEC-9B11-A1F3E142AEE3}" type="parTrans" cxnId="{3F904190-EC7A-468F-8079-9E0D0309FE61}">
      <dgm:prSet/>
      <dgm:spPr/>
      <dgm:t>
        <a:bodyPr/>
        <a:lstStyle/>
        <a:p>
          <a:endParaRPr lang="en-US"/>
        </a:p>
      </dgm:t>
    </dgm:pt>
    <dgm:pt modelId="{73E57CB0-43F1-4C49-8823-A48B6805997E}" type="sibTrans" cxnId="{3F904190-EC7A-468F-8079-9E0D0309FE61}">
      <dgm:prSet/>
      <dgm:spPr/>
      <dgm:t>
        <a:bodyPr/>
        <a:lstStyle/>
        <a:p>
          <a:endParaRPr lang="en-US" dirty="0"/>
        </a:p>
      </dgm:t>
    </dgm:pt>
    <dgm:pt modelId="{69B5AF83-9CA8-4331-BB93-A02B0A37E7C4}">
      <dgm:prSet/>
      <dgm:spPr/>
      <dgm:t>
        <a:bodyPr/>
        <a:lstStyle/>
        <a:p>
          <a:endParaRPr lang="en-US" dirty="0"/>
        </a:p>
      </dgm:t>
    </dgm:pt>
    <dgm:pt modelId="{52A0F8EA-812A-497C-B88E-1BDAD1AB875F}" type="parTrans" cxnId="{08DFD441-4774-4D0E-8F97-07EC50B50EE3}">
      <dgm:prSet/>
      <dgm:spPr/>
      <dgm:t>
        <a:bodyPr/>
        <a:lstStyle/>
        <a:p>
          <a:endParaRPr lang="en-US"/>
        </a:p>
      </dgm:t>
    </dgm:pt>
    <dgm:pt modelId="{6E35783B-B4B9-4AF3-BB68-EC2DB3060BE5}" type="sibTrans" cxnId="{08DFD441-4774-4D0E-8F97-07EC50B50EE3}">
      <dgm:prSet/>
      <dgm:spPr/>
      <dgm:t>
        <a:bodyPr/>
        <a:lstStyle/>
        <a:p>
          <a:endParaRPr lang="en-US" dirty="0"/>
        </a:p>
      </dgm:t>
    </dgm:pt>
    <dgm:pt modelId="{5A0D382F-1AEE-4869-A6BD-89E7CCC2BA45}">
      <dgm:prSet/>
      <dgm:spPr/>
      <dgm:t>
        <a:bodyPr/>
        <a:lstStyle/>
        <a:p>
          <a:endParaRPr lang="en-US" dirty="0"/>
        </a:p>
      </dgm:t>
    </dgm:pt>
    <dgm:pt modelId="{C61944CD-ABD5-46A1-BF21-1EDB1D2E311C}" type="parTrans" cxnId="{8B7F3749-F4E6-4473-82BE-3F7FAAEDF5A5}">
      <dgm:prSet/>
      <dgm:spPr/>
      <dgm:t>
        <a:bodyPr/>
        <a:lstStyle/>
        <a:p>
          <a:endParaRPr lang="en-US"/>
        </a:p>
      </dgm:t>
    </dgm:pt>
    <dgm:pt modelId="{86E08DD8-37F0-43EA-A4C6-F12B07A372C7}" type="sibTrans" cxnId="{8B7F3749-F4E6-4473-82BE-3F7FAAEDF5A5}">
      <dgm:prSet/>
      <dgm:spPr/>
      <dgm:t>
        <a:bodyPr/>
        <a:lstStyle/>
        <a:p>
          <a:endParaRPr lang="en-US" dirty="0"/>
        </a:p>
      </dgm:t>
    </dgm:pt>
    <dgm:pt modelId="{6E44D217-0802-4975-8DF8-F7C136B68DB7}">
      <dgm:prSet/>
      <dgm:spPr/>
      <dgm:t>
        <a:bodyPr/>
        <a:lstStyle/>
        <a:p>
          <a:endParaRPr lang="en-US" dirty="0"/>
        </a:p>
      </dgm:t>
    </dgm:pt>
    <dgm:pt modelId="{CB27C74D-2568-4D83-8948-2A0E7A73E53C}" type="parTrans" cxnId="{EBF0F276-347C-4207-9A17-D11421AF7ECD}">
      <dgm:prSet/>
      <dgm:spPr/>
      <dgm:t>
        <a:bodyPr/>
        <a:lstStyle/>
        <a:p>
          <a:endParaRPr lang="en-US"/>
        </a:p>
      </dgm:t>
    </dgm:pt>
    <dgm:pt modelId="{873D13AE-B310-4B50-82C5-564D626D2011}" type="sibTrans" cxnId="{EBF0F276-347C-4207-9A17-D11421AF7ECD}">
      <dgm:prSet/>
      <dgm:spPr/>
      <dgm:t>
        <a:bodyPr/>
        <a:lstStyle/>
        <a:p>
          <a:endParaRPr lang="en-US" dirty="0"/>
        </a:p>
      </dgm:t>
    </dgm:pt>
    <dgm:pt modelId="{59D5850F-42D1-4509-9BFE-77DA75D32FAC}">
      <dgm:prSet/>
      <dgm:spPr/>
      <dgm:t>
        <a:bodyPr/>
        <a:lstStyle/>
        <a:p>
          <a:endParaRPr lang="en-US" dirty="0"/>
        </a:p>
      </dgm:t>
    </dgm:pt>
    <dgm:pt modelId="{998E6483-F6A6-41F0-BC38-EC9E12942727}" type="parTrans" cxnId="{EF67F12C-549C-4945-9650-11C3183DFF27}">
      <dgm:prSet/>
      <dgm:spPr/>
      <dgm:t>
        <a:bodyPr/>
        <a:lstStyle/>
        <a:p>
          <a:endParaRPr lang="en-US"/>
        </a:p>
      </dgm:t>
    </dgm:pt>
    <dgm:pt modelId="{2B529A43-2363-4B46-911E-9D0EF25B4F36}" type="sibTrans" cxnId="{EF67F12C-549C-4945-9650-11C3183DFF27}">
      <dgm:prSet/>
      <dgm:spPr/>
      <dgm:t>
        <a:bodyPr/>
        <a:lstStyle/>
        <a:p>
          <a:endParaRPr lang="en-US" dirty="0"/>
        </a:p>
      </dgm:t>
    </dgm:pt>
    <dgm:pt modelId="{9F16DEB4-2D88-4237-BB26-EE193361411A}">
      <dgm:prSet/>
      <dgm:spPr/>
      <dgm:t>
        <a:bodyPr/>
        <a:lstStyle/>
        <a:p>
          <a:endParaRPr lang="en-US" dirty="0"/>
        </a:p>
      </dgm:t>
    </dgm:pt>
    <dgm:pt modelId="{7982B65A-B6BA-45FB-920E-8CB144FB834B}" type="parTrans" cxnId="{DB81E75D-6339-4802-85DD-65254615E93B}">
      <dgm:prSet/>
      <dgm:spPr/>
      <dgm:t>
        <a:bodyPr/>
        <a:lstStyle/>
        <a:p>
          <a:endParaRPr lang="en-US"/>
        </a:p>
      </dgm:t>
    </dgm:pt>
    <dgm:pt modelId="{C19C4BDD-2213-41DF-A53B-E2080BDC6AC6}" type="sibTrans" cxnId="{DB81E75D-6339-4802-85DD-65254615E93B}">
      <dgm:prSet/>
      <dgm:spPr/>
      <dgm:t>
        <a:bodyPr/>
        <a:lstStyle/>
        <a:p>
          <a:endParaRPr lang="en-US" dirty="0"/>
        </a:p>
      </dgm:t>
    </dgm:pt>
    <dgm:pt modelId="{5788DBF4-34B6-4C26-980E-7062BBC88091}">
      <dgm:prSet/>
      <dgm:spPr/>
      <dgm:t>
        <a:bodyPr/>
        <a:lstStyle/>
        <a:p>
          <a:endParaRPr lang="en-US" dirty="0"/>
        </a:p>
      </dgm:t>
    </dgm:pt>
    <dgm:pt modelId="{E89C8546-8D00-4BCE-BF01-083E1F9A4BBE}" type="parTrans" cxnId="{A94E1E98-18A1-4716-B6FB-67F099EFBBB4}">
      <dgm:prSet/>
      <dgm:spPr/>
      <dgm:t>
        <a:bodyPr/>
        <a:lstStyle/>
        <a:p>
          <a:endParaRPr lang="en-US"/>
        </a:p>
      </dgm:t>
    </dgm:pt>
    <dgm:pt modelId="{39815DA4-6D5A-4ECF-8C2C-C40A2BB0DBA6}" type="sibTrans" cxnId="{A94E1E98-18A1-4716-B6FB-67F099EFBBB4}">
      <dgm:prSet/>
      <dgm:spPr/>
      <dgm:t>
        <a:bodyPr/>
        <a:lstStyle/>
        <a:p>
          <a:endParaRPr lang="en-US" dirty="0"/>
        </a:p>
      </dgm:t>
    </dgm:pt>
    <dgm:pt modelId="{644B0026-BEE6-45AC-B72A-F8BFB9EE0E82}">
      <dgm:prSet/>
      <dgm:spPr/>
      <dgm:t>
        <a:bodyPr/>
        <a:lstStyle/>
        <a:p>
          <a:endParaRPr lang="en-US" dirty="0"/>
        </a:p>
      </dgm:t>
    </dgm:pt>
    <dgm:pt modelId="{554FDC5B-6990-4DBE-AAA4-AA9861FDA372}" type="parTrans" cxnId="{F3F11D2B-B16E-47E0-876B-A599316C3141}">
      <dgm:prSet/>
      <dgm:spPr/>
      <dgm:t>
        <a:bodyPr/>
        <a:lstStyle/>
        <a:p>
          <a:endParaRPr lang="en-US"/>
        </a:p>
      </dgm:t>
    </dgm:pt>
    <dgm:pt modelId="{91E5E8F0-39A5-4E73-A7C8-125C237D1170}" type="sibTrans" cxnId="{F3F11D2B-B16E-47E0-876B-A599316C3141}">
      <dgm:prSet/>
      <dgm:spPr/>
      <dgm:t>
        <a:bodyPr/>
        <a:lstStyle/>
        <a:p>
          <a:endParaRPr lang="en-US" dirty="0"/>
        </a:p>
      </dgm:t>
    </dgm:pt>
    <dgm:pt modelId="{A40F6EAB-2B60-4CC1-9F49-D5903D3A616E}">
      <dgm:prSet/>
      <dgm:spPr/>
      <dgm:t>
        <a:bodyPr/>
        <a:lstStyle/>
        <a:p>
          <a:endParaRPr lang="en-US" dirty="0"/>
        </a:p>
      </dgm:t>
    </dgm:pt>
    <dgm:pt modelId="{F4D7EDD7-9115-44DB-8D8A-E38036FA3738}" type="parTrans" cxnId="{F9246AA4-89DE-4505-8C6D-C0CFB0CF9EC5}">
      <dgm:prSet/>
      <dgm:spPr/>
      <dgm:t>
        <a:bodyPr/>
        <a:lstStyle/>
        <a:p>
          <a:endParaRPr lang="en-US"/>
        </a:p>
      </dgm:t>
    </dgm:pt>
    <dgm:pt modelId="{3ACAB2F6-3910-4D69-8736-C9991D30DB30}" type="sibTrans" cxnId="{F9246AA4-89DE-4505-8C6D-C0CFB0CF9EC5}">
      <dgm:prSet/>
      <dgm:spPr/>
      <dgm:t>
        <a:bodyPr/>
        <a:lstStyle/>
        <a:p>
          <a:endParaRPr lang="en-US" dirty="0"/>
        </a:p>
      </dgm:t>
    </dgm:pt>
    <dgm:pt modelId="{01209924-388A-4250-B08E-117FC77350F4}">
      <dgm:prSet/>
      <dgm:spPr/>
      <dgm:t>
        <a:bodyPr/>
        <a:lstStyle/>
        <a:p>
          <a:endParaRPr lang="en-US" dirty="0"/>
        </a:p>
      </dgm:t>
    </dgm:pt>
    <dgm:pt modelId="{E62947DF-C385-4541-A312-E52B21ED4FCA}" type="parTrans" cxnId="{79A5F3A2-8CA3-4D24-AC46-666013183383}">
      <dgm:prSet/>
      <dgm:spPr/>
      <dgm:t>
        <a:bodyPr/>
        <a:lstStyle/>
        <a:p>
          <a:endParaRPr lang="en-US"/>
        </a:p>
      </dgm:t>
    </dgm:pt>
    <dgm:pt modelId="{07D44A3D-B9E7-4A59-8407-0DE9361B04F4}" type="sibTrans" cxnId="{79A5F3A2-8CA3-4D24-AC46-666013183383}">
      <dgm:prSet/>
      <dgm:spPr/>
      <dgm:t>
        <a:bodyPr/>
        <a:lstStyle/>
        <a:p>
          <a:endParaRPr lang="en-US" dirty="0"/>
        </a:p>
      </dgm:t>
    </dgm:pt>
    <dgm:pt modelId="{1CEAA633-CB89-486A-901D-BE8AE895C821}">
      <dgm:prSet/>
      <dgm:spPr/>
      <dgm:t>
        <a:bodyPr/>
        <a:lstStyle/>
        <a:p>
          <a:endParaRPr lang="en-US" dirty="0"/>
        </a:p>
      </dgm:t>
    </dgm:pt>
    <dgm:pt modelId="{85E4AD6C-201F-448E-AB33-65566C56E879}" type="parTrans" cxnId="{2F48FC6C-9E2F-4D34-97E0-7B62809CD310}">
      <dgm:prSet/>
      <dgm:spPr/>
      <dgm:t>
        <a:bodyPr/>
        <a:lstStyle/>
        <a:p>
          <a:endParaRPr lang="en-US"/>
        </a:p>
      </dgm:t>
    </dgm:pt>
    <dgm:pt modelId="{EC22FD24-55FA-470B-A11F-A2C02811CC71}" type="sibTrans" cxnId="{2F48FC6C-9E2F-4D34-97E0-7B62809CD310}">
      <dgm:prSet/>
      <dgm:spPr/>
      <dgm:t>
        <a:bodyPr/>
        <a:lstStyle/>
        <a:p>
          <a:endParaRPr lang="en-US" dirty="0"/>
        </a:p>
      </dgm:t>
    </dgm:pt>
    <dgm:pt modelId="{5700A27C-35E2-48E3-9FD1-4CAD5F3ABE6E}">
      <dgm:prSet/>
      <dgm:spPr/>
      <dgm:t>
        <a:bodyPr/>
        <a:lstStyle/>
        <a:p>
          <a:endParaRPr lang="en-US" dirty="0"/>
        </a:p>
      </dgm:t>
    </dgm:pt>
    <dgm:pt modelId="{7CEEA0C1-E05C-4187-B6CD-7F9A41B7F762}" type="parTrans" cxnId="{E319CD11-DA9C-4216-8A1C-BFC767C69980}">
      <dgm:prSet/>
      <dgm:spPr/>
      <dgm:t>
        <a:bodyPr/>
        <a:lstStyle/>
        <a:p>
          <a:endParaRPr lang="en-US"/>
        </a:p>
      </dgm:t>
    </dgm:pt>
    <dgm:pt modelId="{F2853326-F96C-4388-AFDB-4A2C4E743824}" type="sibTrans" cxnId="{E319CD11-DA9C-4216-8A1C-BFC767C69980}">
      <dgm:prSet/>
      <dgm:spPr/>
      <dgm:t>
        <a:bodyPr/>
        <a:lstStyle/>
        <a:p>
          <a:endParaRPr lang="en-US" dirty="0"/>
        </a:p>
      </dgm:t>
    </dgm:pt>
    <dgm:pt modelId="{E5184F2B-2C20-4D33-94A8-E6B381F2AA89}">
      <dgm:prSet/>
      <dgm:spPr/>
      <dgm:t>
        <a:bodyPr/>
        <a:lstStyle/>
        <a:p>
          <a:endParaRPr lang="en-US" dirty="0"/>
        </a:p>
      </dgm:t>
    </dgm:pt>
    <dgm:pt modelId="{EA072171-E1D3-42D9-90FB-F6BF8A9DC275}" type="parTrans" cxnId="{12C38EF6-A2D9-4441-B7C7-2AD0408D165E}">
      <dgm:prSet/>
      <dgm:spPr/>
      <dgm:t>
        <a:bodyPr/>
        <a:lstStyle/>
        <a:p>
          <a:endParaRPr lang="en-US"/>
        </a:p>
      </dgm:t>
    </dgm:pt>
    <dgm:pt modelId="{CA1064A9-8743-41E2-AE44-DEDB5E26EACD}" type="sibTrans" cxnId="{12C38EF6-A2D9-4441-B7C7-2AD0408D165E}">
      <dgm:prSet/>
      <dgm:spPr/>
      <dgm:t>
        <a:bodyPr/>
        <a:lstStyle/>
        <a:p>
          <a:endParaRPr lang="en-US" dirty="0"/>
        </a:p>
      </dgm:t>
    </dgm:pt>
    <dgm:pt modelId="{19319B2C-5BDC-4EB3-A674-97A1478B545E}">
      <dgm:prSet/>
      <dgm:spPr/>
      <dgm:t>
        <a:bodyPr/>
        <a:lstStyle/>
        <a:p>
          <a:endParaRPr lang="en-US" dirty="0"/>
        </a:p>
      </dgm:t>
    </dgm:pt>
    <dgm:pt modelId="{F553D456-F731-4D3A-B46D-F817CB7F5851}" type="parTrans" cxnId="{A61335C6-83C9-40B2-B635-638704B41FB6}">
      <dgm:prSet/>
      <dgm:spPr/>
      <dgm:t>
        <a:bodyPr/>
        <a:lstStyle/>
        <a:p>
          <a:endParaRPr lang="en-US"/>
        </a:p>
      </dgm:t>
    </dgm:pt>
    <dgm:pt modelId="{B2ADDBB6-F258-45A2-8853-0F7137E8E7A9}" type="sibTrans" cxnId="{A61335C6-83C9-40B2-B635-638704B41FB6}">
      <dgm:prSet/>
      <dgm:spPr/>
      <dgm:t>
        <a:bodyPr/>
        <a:lstStyle/>
        <a:p>
          <a:endParaRPr lang="en-US" dirty="0"/>
        </a:p>
      </dgm:t>
    </dgm:pt>
    <dgm:pt modelId="{32DCDF77-CF91-44D2-A631-ECBBA96CD7C1}">
      <dgm:prSet/>
      <dgm:spPr/>
      <dgm:t>
        <a:bodyPr/>
        <a:lstStyle/>
        <a:p>
          <a:endParaRPr lang="en-US" dirty="0"/>
        </a:p>
      </dgm:t>
    </dgm:pt>
    <dgm:pt modelId="{A91D9FEE-F377-4D6C-AB4B-31C0AA11D758}" type="parTrans" cxnId="{7713B148-14ED-473A-AD7C-0817C71F1F75}">
      <dgm:prSet/>
      <dgm:spPr/>
      <dgm:t>
        <a:bodyPr/>
        <a:lstStyle/>
        <a:p>
          <a:endParaRPr lang="en-US"/>
        </a:p>
      </dgm:t>
    </dgm:pt>
    <dgm:pt modelId="{A4C54538-F7D4-4311-A51D-4E2F34EA916C}" type="sibTrans" cxnId="{7713B148-14ED-473A-AD7C-0817C71F1F75}">
      <dgm:prSet/>
      <dgm:spPr/>
      <dgm:t>
        <a:bodyPr/>
        <a:lstStyle/>
        <a:p>
          <a:endParaRPr lang="en-US" dirty="0"/>
        </a:p>
      </dgm:t>
    </dgm:pt>
    <dgm:pt modelId="{39148D83-4879-4E9B-AE84-10D20CF147C3}">
      <dgm:prSet/>
      <dgm:spPr/>
      <dgm:t>
        <a:bodyPr/>
        <a:lstStyle/>
        <a:p>
          <a:endParaRPr lang="en-US" dirty="0"/>
        </a:p>
      </dgm:t>
    </dgm:pt>
    <dgm:pt modelId="{0648DC5F-1B7B-4F70-B147-70F19C532AA1}" type="parTrans" cxnId="{14F13E80-1149-4A0F-A4B5-58EAF15ECA23}">
      <dgm:prSet/>
      <dgm:spPr/>
      <dgm:t>
        <a:bodyPr/>
        <a:lstStyle/>
        <a:p>
          <a:endParaRPr lang="en-US"/>
        </a:p>
      </dgm:t>
    </dgm:pt>
    <dgm:pt modelId="{901D3EC9-C2CB-4B80-BFE1-3F4CF8FDB584}" type="sibTrans" cxnId="{14F13E80-1149-4A0F-A4B5-58EAF15ECA23}">
      <dgm:prSet/>
      <dgm:spPr/>
      <dgm:t>
        <a:bodyPr/>
        <a:lstStyle/>
        <a:p>
          <a:endParaRPr lang="en-US" dirty="0"/>
        </a:p>
      </dgm:t>
    </dgm:pt>
    <dgm:pt modelId="{579EF5EA-2842-4ADF-99C3-1421009C0FB3}" type="pres">
      <dgm:prSet presAssocID="{F782ACB2-4612-4553-92E3-6A48A4C26154}" presName="cycle" presStyleCnt="0">
        <dgm:presLayoutVars>
          <dgm:dir/>
          <dgm:resizeHandles val="exact"/>
        </dgm:presLayoutVars>
      </dgm:prSet>
      <dgm:spPr/>
    </dgm:pt>
    <dgm:pt modelId="{E2BDA289-9E7F-43D2-8E8A-C602380955F6}" type="pres">
      <dgm:prSet presAssocID="{9A1F1B22-1A75-4833-B4FC-5FEA5518B765}" presName="node" presStyleLbl="node1" presStyleIdx="0" presStyleCnt="46">
        <dgm:presLayoutVars>
          <dgm:bulletEnabled val="1"/>
        </dgm:presLayoutVars>
      </dgm:prSet>
      <dgm:spPr/>
    </dgm:pt>
    <dgm:pt modelId="{4B717A0F-8771-4A45-B6AA-FD732A724C9E}" type="pres">
      <dgm:prSet presAssocID="{32453084-7F49-49B4-89FA-E306CC4C9552}" presName="sibTrans" presStyleLbl="sibTrans2D1" presStyleIdx="0" presStyleCnt="46"/>
      <dgm:spPr/>
    </dgm:pt>
    <dgm:pt modelId="{218F701D-8780-41D0-BCC2-CE1F9EE4B4A8}" type="pres">
      <dgm:prSet presAssocID="{32453084-7F49-49B4-89FA-E306CC4C9552}" presName="connectorText" presStyleLbl="sibTrans2D1" presStyleIdx="0" presStyleCnt="46"/>
      <dgm:spPr/>
    </dgm:pt>
    <dgm:pt modelId="{FD731FF4-9760-4231-AA26-446560B181EB}" type="pres">
      <dgm:prSet presAssocID="{9C07C544-A240-4FE5-8E59-C412CDCC06A5}" presName="node" presStyleLbl="node1" presStyleIdx="1" presStyleCnt="46">
        <dgm:presLayoutVars>
          <dgm:bulletEnabled val="1"/>
        </dgm:presLayoutVars>
      </dgm:prSet>
      <dgm:spPr/>
    </dgm:pt>
    <dgm:pt modelId="{A6A09441-8928-4DD4-965E-ACD6B5489F63}" type="pres">
      <dgm:prSet presAssocID="{DA7FF8DD-13B0-4AAC-B0D2-E9BC2FABA4D6}" presName="sibTrans" presStyleLbl="sibTrans2D1" presStyleIdx="1" presStyleCnt="46"/>
      <dgm:spPr/>
    </dgm:pt>
    <dgm:pt modelId="{C46B9099-149F-4D79-B1D7-B378097F05F4}" type="pres">
      <dgm:prSet presAssocID="{DA7FF8DD-13B0-4AAC-B0D2-E9BC2FABA4D6}" presName="connectorText" presStyleLbl="sibTrans2D1" presStyleIdx="1" presStyleCnt="46"/>
      <dgm:spPr/>
    </dgm:pt>
    <dgm:pt modelId="{5A44537F-E502-484A-B54C-161A75387D52}" type="pres">
      <dgm:prSet presAssocID="{5D2C154A-692A-44E2-A041-B9F19C43FEF2}" presName="node" presStyleLbl="node1" presStyleIdx="2" presStyleCnt="46">
        <dgm:presLayoutVars>
          <dgm:bulletEnabled val="1"/>
        </dgm:presLayoutVars>
      </dgm:prSet>
      <dgm:spPr/>
    </dgm:pt>
    <dgm:pt modelId="{BCCD1735-3374-4721-BEF9-11CCD9A2DD48}" type="pres">
      <dgm:prSet presAssocID="{1A0C354F-E76C-464E-99A7-D2B04C140783}" presName="sibTrans" presStyleLbl="sibTrans2D1" presStyleIdx="2" presStyleCnt="46"/>
      <dgm:spPr/>
    </dgm:pt>
    <dgm:pt modelId="{5207087E-FC7B-4DE7-941A-D0D7D77D43CA}" type="pres">
      <dgm:prSet presAssocID="{1A0C354F-E76C-464E-99A7-D2B04C140783}" presName="connectorText" presStyleLbl="sibTrans2D1" presStyleIdx="2" presStyleCnt="46"/>
      <dgm:spPr/>
    </dgm:pt>
    <dgm:pt modelId="{B0608ED5-E7DC-4C39-8859-B8C85F521F9C}" type="pres">
      <dgm:prSet presAssocID="{536B3E92-95AA-4297-BDB8-F29269D6299E}" presName="node" presStyleLbl="node1" presStyleIdx="3" presStyleCnt="46">
        <dgm:presLayoutVars>
          <dgm:bulletEnabled val="1"/>
        </dgm:presLayoutVars>
      </dgm:prSet>
      <dgm:spPr/>
    </dgm:pt>
    <dgm:pt modelId="{E212FFF4-9223-45FB-8A97-08FC78EC227F}" type="pres">
      <dgm:prSet presAssocID="{8AE02D32-89F4-4BA1-BFB8-062B90AF7C26}" presName="sibTrans" presStyleLbl="sibTrans2D1" presStyleIdx="3" presStyleCnt="46"/>
      <dgm:spPr/>
    </dgm:pt>
    <dgm:pt modelId="{1FA59E5A-50A4-47E4-96D2-6EF9AAAC1164}" type="pres">
      <dgm:prSet presAssocID="{8AE02D32-89F4-4BA1-BFB8-062B90AF7C26}" presName="connectorText" presStyleLbl="sibTrans2D1" presStyleIdx="3" presStyleCnt="46"/>
      <dgm:spPr/>
    </dgm:pt>
    <dgm:pt modelId="{3B48658E-4174-41EC-ADC5-04F09B98E8AE}" type="pres">
      <dgm:prSet presAssocID="{9767C2C5-7A9B-4BF9-AEDC-08BB61E68CEC}" presName="node" presStyleLbl="node1" presStyleIdx="4" presStyleCnt="46">
        <dgm:presLayoutVars>
          <dgm:bulletEnabled val="1"/>
        </dgm:presLayoutVars>
      </dgm:prSet>
      <dgm:spPr/>
    </dgm:pt>
    <dgm:pt modelId="{7E28017C-69F1-4CCF-A6D7-885616A2628E}" type="pres">
      <dgm:prSet presAssocID="{5DE56BE3-5DC5-48D1-BB0A-6EB62A83E2E3}" presName="sibTrans" presStyleLbl="sibTrans2D1" presStyleIdx="4" presStyleCnt="46"/>
      <dgm:spPr/>
    </dgm:pt>
    <dgm:pt modelId="{DEE6E533-E546-47B9-9D29-1053972B7A59}" type="pres">
      <dgm:prSet presAssocID="{5DE56BE3-5DC5-48D1-BB0A-6EB62A83E2E3}" presName="connectorText" presStyleLbl="sibTrans2D1" presStyleIdx="4" presStyleCnt="46"/>
      <dgm:spPr/>
    </dgm:pt>
    <dgm:pt modelId="{4B6FF1D5-139C-4A9E-BE2A-C9C2976A9B90}" type="pres">
      <dgm:prSet presAssocID="{29610E26-1393-448B-8FD6-78061450B16B}" presName="node" presStyleLbl="node1" presStyleIdx="5" presStyleCnt="46">
        <dgm:presLayoutVars>
          <dgm:bulletEnabled val="1"/>
        </dgm:presLayoutVars>
      </dgm:prSet>
      <dgm:spPr/>
    </dgm:pt>
    <dgm:pt modelId="{E231C36B-28CA-4A1A-A65A-7FC8C917C670}" type="pres">
      <dgm:prSet presAssocID="{4E475F1B-56A2-420F-8D83-9A7AC5B9161D}" presName="sibTrans" presStyleLbl="sibTrans2D1" presStyleIdx="5" presStyleCnt="46"/>
      <dgm:spPr/>
    </dgm:pt>
    <dgm:pt modelId="{0F935747-2475-4B54-A4BD-D00DA4235B83}" type="pres">
      <dgm:prSet presAssocID="{4E475F1B-56A2-420F-8D83-9A7AC5B9161D}" presName="connectorText" presStyleLbl="sibTrans2D1" presStyleIdx="5" presStyleCnt="46"/>
      <dgm:spPr/>
    </dgm:pt>
    <dgm:pt modelId="{5955EC28-6A5B-4854-97FD-56BF004F7A93}" type="pres">
      <dgm:prSet presAssocID="{59F5D80D-D394-4DA8-B1EE-BFD2C35E8698}" presName="node" presStyleLbl="node1" presStyleIdx="6" presStyleCnt="46">
        <dgm:presLayoutVars>
          <dgm:bulletEnabled val="1"/>
        </dgm:presLayoutVars>
      </dgm:prSet>
      <dgm:spPr/>
    </dgm:pt>
    <dgm:pt modelId="{7418C013-9F65-49B4-8AB4-02A8A7E8B2B1}" type="pres">
      <dgm:prSet presAssocID="{A4FDAD97-0EA5-45C9-8762-1408CDFC1A27}" presName="sibTrans" presStyleLbl="sibTrans2D1" presStyleIdx="6" presStyleCnt="46"/>
      <dgm:spPr/>
    </dgm:pt>
    <dgm:pt modelId="{DCCECA40-1E8E-4612-B823-692DCCBD1EA3}" type="pres">
      <dgm:prSet presAssocID="{A4FDAD97-0EA5-45C9-8762-1408CDFC1A27}" presName="connectorText" presStyleLbl="sibTrans2D1" presStyleIdx="6" presStyleCnt="46"/>
      <dgm:spPr/>
    </dgm:pt>
    <dgm:pt modelId="{C8C314CB-BC52-4B5D-9A9E-2549904458B0}" type="pres">
      <dgm:prSet presAssocID="{1BD29E34-8916-45A9-80A6-58C4AB44DFF5}" presName="node" presStyleLbl="node1" presStyleIdx="7" presStyleCnt="46">
        <dgm:presLayoutVars>
          <dgm:bulletEnabled val="1"/>
        </dgm:presLayoutVars>
      </dgm:prSet>
      <dgm:spPr/>
    </dgm:pt>
    <dgm:pt modelId="{8D184F9F-78A9-45D9-9804-0F8032DE26A6}" type="pres">
      <dgm:prSet presAssocID="{25DF600C-192F-49B2-930A-B89C27D1471E}" presName="sibTrans" presStyleLbl="sibTrans2D1" presStyleIdx="7" presStyleCnt="46"/>
      <dgm:spPr/>
    </dgm:pt>
    <dgm:pt modelId="{C8C1E075-9C61-4E77-BBAB-A2307E2F9662}" type="pres">
      <dgm:prSet presAssocID="{25DF600C-192F-49B2-930A-B89C27D1471E}" presName="connectorText" presStyleLbl="sibTrans2D1" presStyleIdx="7" presStyleCnt="46"/>
      <dgm:spPr/>
    </dgm:pt>
    <dgm:pt modelId="{18E08B15-C0D9-4DCD-9841-29CB326A1D96}" type="pres">
      <dgm:prSet presAssocID="{BCD4B6D1-2E17-4359-A953-212A9B519E85}" presName="node" presStyleLbl="node1" presStyleIdx="8" presStyleCnt="46">
        <dgm:presLayoutVars>
          <dgm:bulletEnabled val="1"/>
        </dgm:presLayoutVars>
      </dgm:prSet>
      <dgm:spPr/>
    </dgm:pt>
    <dgm:pt modelId="{7D136A40-4E7A-4E9A-9C18-C15FEB3E9255}" type="pres">
      <dgm:prSet presAssocID="{EAE485E3-A2DC-422A-B964-163E72C7D527}" presName="sibTrans" presStyleLbl="sibTrans2D1" presStyleIdx="8" presStyleCnt="46"/>
      <dgm:spPr/>
    </dgm:pt>
    <dgm:pt modelId="{6C5B256C-6505-4283-9CD0-6230D6E52DC7}" type="pres">
      <dgm:prSet presAssocID="{EAE485E3-A2DC-422A-B964-163E72C7D527}" presName="connectorText" presStyleLbl="sibTrans2D1" presStyleIdx="8" presStyleCnt="46"/>
      <dgm:spPr/>
    </dgm:pt>
    <dgm:pt modelId="{09497094-52B8-416E-9902-37FB4C94E7F2}" type="pres">
      <dgm:prSet presAssocID="{57830796-B9E1-440E-A924-530949252A0A}" presName="node" presStyleLbl="node1" presStyleIdx="9" presStyleCnt="46">
        <dgm:presLayoutVars>
          <dgm:bulletEnabled val="1"/>
        </dgm:presLayoutVars>
      </dgm:prSet>
      <dgm:spPr/>
    </dgm:pt>
    <dgm:pt modelId="{260B842C-BA56-4835-9181-EEB1DAD49F6C}" type="pres">
      <dgm:prSet presAssocID="{672359C6-6889-48DE-9B06-BCF13E50CF81}" presName="sibTrans" presStyleLbl="sibTrans2D1" presStyleIdx="9" presStyleCnt="46"/>
      <dgm:spPr/>
    </dgm:pt>
    <dgm:pt modelId="{9195B8AE-7F75-4B45-A773-A3DB3F151B7F}" type="pres">
      <dgm:prSet presAssocID="{672359C6-6889-48DE-9B06-BCF13E50CF81}" presName="connectorText" presStyleLbl="sibTrans2D1" presStyleIdx="9" presStyleCnt="46"/>
      <dgm:spPr/>
    </dgm:pt>
    <dgm:pt modelId="{07EB8474-810E-4E8A-BE93-02F62BBDD45D}" type="pres">
      <dgm:prSet presAssocID="{9EC183D0-3CE1-4A18-882B-49A4F305FE23}" presName="node" presStyleLbl="node1" presStyleIdx="10" presStyleCnt="46">
        <dgm:presLayoutVars>
          <dgm:bulletEnabled val="1"/>
        </dgm:presLayoutVars>
      </dgm:prSet>
      <dgm:spPr/>
    </dgm:pt>
    <dgm:pt modelId="{ADC3AC42-E194-4C29-8A28-ABEC2168A2B9}" type="pres">
      <dgm:prSet presAssocID="{FC636A7A-CAD8-4393-9B2E-188CE112CD10}" presName="sibTrans" presStyleLbl="sibTrans2D1" presStyleIdx="10" presStyleCnt="46"/>
      <dgm:spPr/>
    </dgm:pt>
    <dgm:pt modelId="{FFA97E59-6B24-429C-9B6D-8968FB096363}" type="pres">
      <dgm:prSet presAssocID="{FC636A7A-CAD8-4393-9B2E-188CE112CD10}" presName="connectorText" presStyleLbl="sibTrans2D1" presStyleIdx="10" presStyleCnt="46"/>
      <dgm:spPr/>
    </dgm:pt>
    <dgm:pt modelId="{38A7A843-117D-4A8F-B652-3F637D1BA054}" type="pres">
      <dgm:prSet presAssocID="{1BCBAE4C-8C90-4307-A8B1-A7F25B803D11}" presName="node" presStyleLbl="node1" presStyleIdx="11" presStyleCnt="46">
        <dgm:presLayoutVars>
          <dgm:bulletEnabled val="1"/>
        </dgm:presLayoutVars>
      </dgm:prSet>
      <dgm:spPr/>
    </dgm:pt>
    <dgm:pt modelId="{24192AE1-AC5A-408F-93E2-35778550FA02}" type="pres">
      <dgm:prSet presAssocID="{9E68FA1B-32E4-4D3A-BDA9-F245DF7037EF}" presName="sibTrans" presStyleLbl="sibTrans2D1" presStyleIdx="11" presStyleCnt="46"/>
      <dgm:spPr/>
    </dgm:pt>
    <dgm:pt modelId="{9DB23D75-0980-4D96-93A1-727F2883C95B}" type="pres">
      <dgm:prSet presAssocID="{9E68FA1B-32E4-4D3A-BDA9-F245DF7037EF}" presName="connectorText" presStyleLbl="sibTrans2D1" presStyleIdx="11" presStyleCnt="46"/>
      <dgm:spPr/>
    </dgm:pt>
    <dgm:pt modelId="{8B74F080-8313-4728-B1E9-D87A06E9E800}" type="pres">
      <dgm:prSet presAssocID="{05F9165C-A234-4634-B1A7-DCB7BA68D40C}" presName="node" presStyleLbl="node1" presStyleIdx="12" presStyleCnt="46">
        <dgm:presLayoutVars>
          <dgm:bulletEnabled val="1"/>
        </dgm:presLayoutVars>
      </dgm:prSet>
      <dgm:spPr/>
    </dgm:pt>
    <dgm:pt modelId="{99F13AA2-4621-4753-B0A6-6FC776CD84C9}" type="pres">
      <dgm:prSet presAssocID="{68C3C81B-18E8-41C4-BFC6-2C443E6EE655}" presName="sibTrans" presStyleLbl="sibTrans2D1" presStyleIdx="12" presStyleCnt="46"/>
      <dgm:spPr/>
    </dgm:pt>
    <dgm:pt modelId="{475F5446-5D8A-42DC-B2B6-79D834AEB429}" type="pres">
      <dgm:prSet presAssocID="{68C3C81B-18E8-41C4-BFC6-2C443E6EE655}" presName="connectorText" presStyleLbl="sibTrans2D1" presStyleIdx="12" presStyleCnt="46"/>
      <dgm:spPr/>
    </dgm:pt>
    <dgm:pt modelId="{C238A059-EBCB-4E8A-9C70-350A7112246D}" type="pres">
      <dgm:prSet presAssocID="{8F63D31F-83CD-4DB9-A0F4-0D259C5817DB}" presName="node" presStyleLbl="node1" presStyleIdx="13" presStyleCnt="46">
        <dgm:presLayoutVars>
          <dgm:bulletEnabled val="1"/>
        </dgm:presLayoutVars>
      </dgm:prSet>
      <dgm:spPr/>
    </dgm:pt>
    <dgm:pt modelId="{212C9A88-24C2-4EF4-87D7-A81CF4BE3FA0}" type="pres">
      <dgm:prSet presAssocID="{A4F909E9-C1CF-4770-B928-FEF6E41B5333}" presName="sibTrans" presStyleLbl="sibTrans2D1" presStyleIdx="13" presStyleCnt="46"/>
      <dgm:spPr/>
    </dgm:pt>
    <dgm:pt modelId="{6E753D97-6691-46AF-88CF-60F766A84A1F}" type="pres">
      <dgm:prSet presAssocID="{A4F909E9-C1CF-4770-B928-FEF6E41B5333}" presName="connectorText" presStyleLbl="sibTrans2D1" presStyleIdx="13" presStyleCnt="46"/>
      <dgm:spPr/>
    </dgm:pt>
    <dgm:pt modelId="{FA3F2989-2837-4DF6-B22E-22C68B74BA10}" type="pres">
      <dgm:prSet presAssocID="{F001FD18-B1D7-4F34-A7E1-10B3A14FEF0D}" presName="node" presStyleLbl="node1" presStyleIdx="14" presStyleCnt="46">
        <dgm:presLayoutVars>
          <dgm:bulletEnabled val="1"/>
        </dgm:presLayoutVars>
      </dgm:prSet>
      <dgm:spPr/>
    </dgm:pt>
    <dgm:pt modelId="{15716786-4673-40EB-986D-12C422D02B97}" type="pres">
      <dgm:prSet presAssocID="{59F6F98C-7F28-44B6-AA26-C56ABFEA206B}" presName="sibTrans" presStyleLbl="sibTrans2D1" presStyleIdx="14" presStyleCnt="46"/>
      <dgm:spPr/>
    </dgm:pt>
    <dgm:pt modelId="{3A6E871C-7643-432C-BA91-2EA3E7F745CE}" type="pres">
      <dgm:prSet presAssocID="{59F6F98C-7F28-44B6-AA26-C56ABFEA206B}" presName="connectorText" presStyleLbl="sibTrans2D1" presStyleIdx="14" presStyleCnt="46"/>
      <dgm:spPr/>
    </dgm:pt>
    <dgm:pt modelId="{E7F9412A-75FE-4263-8476-D8B02CF380F3}" type="pres">
      <dgm:prSet presAssocID="{5F8AB2A9-0DCE-42A5-8039-31C151CDBC91}" presName="node" presStyleLbl="node1" presStyleIdx="15" presStyleCnt="46">
        <dgm:presLayoutVars>
          <dgm:bulletEnabled val="1"/>
        </dgm:presLayoutVars>
      </dgm:prSet>
      <dgm:spPr/>
    </dgm:pt>
    <dgm:pt modelId="{C56F56FD-84C6-4D21-967A-719399DE2081}" type="pres">
      <dgm:prSet presAssocID="{64CB26BA-1509-422C-B1F7-93A921D3337E}" presName="sibTrans" presStyleLbl="sibTrans2D1" presStyleIdx="15" presStyleCnt="46"/>
      <dgm:spPr/>
    </dgm:pt>
    <dgm:pt modelId="{87FF38F8-EEE0-4803-AB19-2605759EE272}" type="pres">
      <dgm:prSet presAssocID="{64CB26BA-1509-422C-B1F7-93A921D3337E}" presName="connectorText" presStyleLbl="sibTrans2D1" presStyleIdx="15" presStyleCnt="46"/>
      <dgm:spPr/>
    </dgm:pt>
    <dgm:pt modelId="{430AD93E-9CDA-40BE-8BB8-B35AB1DDED73}" type="pres">
      <dgm:prSet presAssocID="{7D49664A-84DE-42F7-9866-9BFD9F3DDC7A}" presName="node" presStyleLbl="node1" presStyleIdx="16" presStyleCnt="46">
        <dgm:presLayoutVars>
          <dgm:bulletEnabled val="1"/>
        </dgm:presLayoutVars>
      </dgm:prSet>
      <dgm:spPr/>
    </dgm:pt>
    <dgm:pt modelId="{D3BDAC4B-F2DB-44A0-907D-A108463FB1C3}" type="pres">
      <dgm:prSet presAssocID="{BAC2B8D5-2C5B-4AE8-BBDD-D8E76DCD8C2E}" presName="sibTrans" presStyleLbl="sibTrans2D1" presStyleIdx="16" presStyleCnt="46"/>
      <dgm:spPr/>
    </dgm:pt>
    <dgm:pt modelId="{5B2F39AC-1722-4B2A-8F41-3B9574CC55A3}" type="pres">
      <dgm:prSet presAssocID="{BAC2B8D5-2C5B-4AE8-BBDD-D8E76DCD8C2E}" presName="connectorText" presStyleLbl="sibTrans2D1" presStyleIdx="16" presStyleCnt="46"/>
      <dgm:spPr/>
    </dgm:pt>
    <dgm:pt modelId="{EB66E90A-B112-40E2-B773-B1A59659C6EB}" type="pres">
      <dgm:prSet presAssocID="{39148D83-4879-4E9B-AE84-10D20CF147C3}" presName="node" presStyleLbl="node1" presStyleIdx="17" presStyleCnt="46">
        <dgm:presLayoutVars>
          <dgm:bulletEnabled val="1"/>
        </dgm:presLayoutVars>
      </dgm:prSet>
      <dgm:spPr/>
    </dgm:pt>
    <dgm:pt modelId="{CBD13A52-164D-4181-A713-C4AFB6DAEA44}" type="pres">
      <dgm:prSet presAssocID="{901D3EC9-C2CB-4B80-BFE1-3F4CF8FDB584}" presName="sibTrans" presStyleLbl="sibTrans2D1" presStyleIdx="17" presStyleCnt="46"/>
      <dgm:spPr/>
    </dgm:pt>
    <dgm:pt modelId="{2175C402-001B-40BA-8C7B-63F19533545A}" type="pres">
      <dgm:prSet presAssocID="{901D3EC9-C2CB-4B80-BFE1-3F4CF8FDB584}" presName="connectorText" presStyleLbl="sibTrans2D1" presStyleIdx="17" presStyleCnt="46"/>
      <dgm:spPr/>
    </dgm:pt>
    <dgm:pt modelId="{816E1FA3-2B38-45F9-AB8C-0EEB2788EE42}" type="pres">
      <dgm:prSet presAssocID="{AAACDA48-029D-447D-9AE8-BF1CB90887F8}" presName="node" presStyleLbl="node1" presStyleIdx="18" presStyleCnt="46">
        <dgm:presLayoutVars>
          <dgm:bulletEnabled val="1"/>
        </dgm:presLayoutVars>
      </dgm:prSet>
      <dgm:spPr/>
    </dgm:pt>
    <dgm:pt modelId="{3D5573F2-E421-4699-B499-E5F129AA7C1F}" type="pres">
      <dgm:prSet presAssocID="{35443D96-6A67-478A-A544-1C8155B5F62C}" presName="sibTrans" presStyleLbl="sibTrans2D1" presStyleIdx="18" presStyleCnt="46"/>
      <dgm:spPr/>
    </dgm:pt>
    <dgm:pt modelId="{561EA9DD-738C-4E13-ADB0-3CCC3950F092}" type="pres">
      <dgm:prSet presAssocID="{35443D96-6A67-478A-A544-1C8155B5F62C}" presName="connectorText" presStyleLbl="sibTrans2D1" presStyleIdx="18" presStyleCnt="46"/>
      <dgm:spPr/>
    </dgm:pt>
    <dgm:pt modelId="{1791F869-F782-403E-9EEE-8485296AB1DC}" type="pres">
      <dgm:prSet presAssocID="{C123F58B-2F00-4731-8318-EA8BAA60A69D}" presName="node" presStyleLbl="node1" presStyleIdx="19" presStyleCnt="46">
        <dgm:presLayoutVars>
          <dgm:bulletEnabled val="1"/>
        </dgm:presLayoutVars>
      </dgm:prSet>
      <dgm:spPr/>
    </dgm:pt>
    <dgm:pt modelId="{EDD308D6-556F-4E65-A02C-12C45C150755}" type="pres">
      <dgm:prSet presAssocID="{CA72D8A3-9D41-4F98-98F7-F56B1CBA674F}" presName="sibTrans" presStyleLbl="sibTrans2D1" presStyleIdx="19" presStyleCnt="46"/>
      <dgm:spPr/>
    </dgm:pt>
    <dgm:pt modelId="{0622AEEF-FEE1-41CF-A694-BB87DF404F74}" type="pres">
      <dgm:prSet presAssocID="{CA72D8A3-9D41-4F98-98F7-F56B1CBA674F}" presName="connectorText" presStyleLbl="sibTrans2D1" presStyleIdx="19" presStyleCnt="46"/>
      <dgm:spPr/>
    </dgm:pt>
    <dgm:pt modelId="{FB762D63-E97E-4D71-BE53-DE8DBC2C1724}" type="pres">
      <dgm:prSet presAssocID="{312A5487-8CD4-49FA-9CB2-6003233688EF}" presName="node" presStyleLbl="node1" presStyleIdx="20" presStyleCnt="46">
        <dgm:presLayoutVars>
          <dgm:bulletEnabled val="1"/>
        </dgm:presLayoutVars>
      </dgm:prSet>
      <dgm:spPr/>
    </dgm:pt>
    <dgm:pt modelId="{EC905E59-477F-4D62-B2EE-61B86BF0663B}" type="pres">
      <dgm:prSet presAssocID="{A241EA7C-0AE6-49DA-868A-F7E41DB8331E}" presName="sibTrans" presStyleLbl="sibTrans2D1" presStyleIdx="20" presStyleCnt="46"/>
      <dgm:spPr/>
    </dgm:pt>
    <dgm:pt modelId="{0C7C01B0-8BE9-4115-9C55-5F785CB9F95D}" type="pres">
      <dgm:prSet presAssocID="{A241EA7C-0AE6-49DA-868A-F7E41DB8331E}" presName="connectorText" presStyleLbl="sibTrans2D1" presStyleIdx="20" presStyleCnt="46"/>
      <dgm:spPr/>
    </dgm:pt>
    <dgm:pt modelId="{96947AF0-965B-4F9B-B692-11B522E20C19}" type="pres">
      <dgm:prSet presAssocID="{1597604F-E09E-4305-A881-A6C94B72922F}" presName="node" presStyleLbl="node1" presStyleIdx="21" presStyleCnt="46">
        <dgm:presLayoutVars>
          <dgm:bulletEnabled val="1"/>
        </dgm:presLayoutVars>
      </dgm:prSet>
      <dgm:spPr/>
    </dgm:pt>
    <dgm:pt modelId="{C5631367-2D87-4B2B-B2C5-CE6B323DF7FA}" type="pres">
      <dgm:prSet presAssocID="{0A68E33F-9E89-4D62-9E2C-1BD50C85F7CD}" presName="sibTrans" presStyleLbl="sibTrans2D1" presStyleIdx="21" presStyleCnt="46"/>
      <dgm:spPr/>
    </dgm:pt>
    <dgm:pt modelId="{5EB0D98E-0F20-43A6-80D5-B3B233B0809C}" type="pres">
      <dgm:prSet presAssocID="{0A68E33F-9E89-4D62-9E2C-1BD50C85F7CD}" presName="connectorText" presStyleLbl="sibTrans2D1" presStyleIdx="21" presStyleCnt="46"/>
      <dgm:spPr/>
    </dgm:pt>
    <dgm:pt modelId="{55735BFC-D4F1-4100-BCD7-BD7015A20F24}" type="pres">
      <dgm:prSet presAssocID="{2EBE9275-B468-4EB1-8E25-88D20111E7BA}" presName="node" presStyleLbl="node1" presStyleIdx="22" presStyleCnt="46">
        <dgm:presLayoutVars>
          <dgm:bulletEnabled val="1"/>
        </dgm:presLayoutVars>
      </dgm:prSet>
      <dgm:spPr/>
    </dgm:pt>
    <dgm:pt modelId="{DE861B79-D5E8-45CE-B3D7-7B4663C08343}" type="pres">
      <dgm:prSet presAssocID="{1DDDDFBA-4D76-49F6-8700-D108F438751F}" presName="sibTrans" presStyleLbl="sibTrans2D1" presStyleIdx="22" presStyleCnt="46"/>
      <dgm:spPr/>
    </dgm:pt>
    <dgm:pt modelId="{580499F6-BF8C-4CF2-8E19-422B1FEA8F54}" type="pres">
      <dgm:prSet presAssocID="{1DDDDFBA-4D76-49F6-8700-D108F438751F}" presName="connectorText" presStyleLbl="sibTrans2D1" presStyleIdx="22" presStyleCnt="46"/>
      <dgm:spPr/>
    </dgm:pt>
    <dgm:pt modelId="{B163F2E1-C224-4C1F-8BF1-B257F8DA90F1}" type="pres">
      <dgm:prSet presAssocID="{7526D0BF-45A5-478F-9A5B-EE961A48FCDF}" presName="node" presStyleLbl="node1" presStyleIdx="23" presStyleCnt="46">
        <dgm:presLayoutVars>
          <dgm:bulletEnabled val="1"/>
        </dgm:presLayoutVars>
      </dgm:prSet>
      <dgm:spPr/>
    </dgm:pt>
    <dgm:pt modelId="{28C21F8D-7890-436C-ABC3-A76D9C048DC6}" type="pres">
      <dgm:prSet presAssocID="{4DD6BCFF-384A-4E50-9E9B-FEA1467E91EE}" presName="sibTrans" presStyleLbl="sibTrans2D1" presStyleIdx="23" presStyleCnt="46"/>
      <dgm:spPr/>
    </dgm:pt>
    <dgm:pt modelId="{5D40974C-DFE4-484E-A2B9-E3E4D2DEBED9}" type="pres">
      <dgm:prSet presAssocID="{4DD6BCFF-384A-4E50-9E9B-FEA1467E91EE}" presName="connectorText" presStyleLbl="sibTrans2D1" presStyleIdx="23" presStyleCnt="46"/>
      <dgm:spPr/>
    </dgm:pt>
    <dgm:pt modelId="{B297DBDA-41C8-403B-A287-2DE0B2B2F734}" type="pres">
      <dgm:prSet presAssocID="{4391FAD7-E5E1-4ADD-BABB-49D666A6C4A7}" presName="node" presStyleLbl="node1" presStyleIdx="24" presStyleCnt="46">
        <dgm:presLayoutVars>
          <dgm:bulletEnabled val="1"/>
        </dgm:presLayoutVars>
      </dgm:prSet>
      <dgm:spPr/>
    </dgm:pt>
    <dgm:pt modelId="{6CB910F7-627A-416A-9AE0-0E9818681229}" type="pres">
      <dgm:prSet presAssocID="{B5C9AB9C-C866-47C2-B79F-DC6148AB2159}" presName="sibTrans" presStyleLbl="sibTrans2D1" presStyleIdx="24" presStyleCnt="46"/>
      <dgm:spPr/>
    </dgm:pt>
    <dgm:pt modelId="{DD733C23-EA87-4BF0-821E-87250C1EEDBA}" type="pres">
      <dgm:prSet presAssocID="{B5C9AB9C-C866-47C2-B79F-DC6148AB2159}" presName="connectorText" presStyleLbl="sibTrans2D1" presStyleIdx="24" presStyleCnt="46"/>
      <dgm:spPr/>
    </dgm:pt>
    <dgm:pt modelId="{C99B1DB8-B0AD-4FE5-84DC-CD9571D15F74}" type="pres">
      <dgm:prSet presAssocID="{DF292957-65C8-4776-85F8-AE26E3681959}" presName="node" presStyleLbl="node1" presStyleIdx="25" presStyleCnt="46">
        <dgm:presLayoutVars>
          <dgm:bulletEnabled val="1"/>
        </dgm:presLayoutVars>
      </dgm:prSet>
      <dgm:spPr/>
    </dgm:pt>
    <dgm:pt modelId="{2EBD388A-825F-4832-8A74-827A6C7E3368}" type="pres">
      <dgm:prSet presAssocID="{2B571596-2306-4648-89E7-BD54FEF25627}" presName="sibTrans" presStyleLbl="sibTrans2D1" presStyleIdx="25" presStyleCnt="46"/>
      <dgm:spPr/>
    </dgm:pt>
    <dgm:pt modelId="{2B64C12D-7C38-4E3C-BB67-21E0181FD51F}" type="pres">
      <dgm:prSet presAssocID="{2B571596-2306-4648-89E7-BD54FEF25627}" presName="connectorText" presStyleLbl="sibTrans2D1" presStyleIdx="25" presStyleCnt="46"/>
      <dgm:spPr/>
    </dgm:pt>
    <dgm:pt modelId="{54435782-E9E7-4F85-8EE9-B762378628C5}" type="pres">
      <dgm:prSet presAssocID="{BA244016-B941-46B9-B2A4-AA50A300C9B1}" presName="node" presStyleLbl="node1" presStyleIdx="26" presStyleCnt="46">
        <dgm:presLayoutVars>
          <dgm:bulletEnabled val="1"/>
        </dgm:presLayoutVars>
      </dgm:prSet>
      <dgm:spPr/>
    </dgm:pt>
    <dgm:pt modelId="{2EA5A0E0-D734-4B00-A1FA-65E8CB15031C}" type="pres">
      <dgm:prSet presAssocID="{12ED0D91-6CB8-4B92-ABBE-16130FA2E610}" presName="sibTrans" presStyleLbl="sibTrans2D1" presStyleIdx="26" presStyleCnt="46"/>
      <dgm:spPr/>
    </dgm:pt>
    <dgm:pt modelId="{3966764B-E5F3-4CFC-A881-5984C06723CB}" type="pres">
      <dgm:prSet presAssocID="{12ED0D91-6CB8-4B92-ABBE-16130FA2E610}" presName="connectorText" presStyleLbl="sibTrans2D1" presStyleIdx="26" presStyleCnt="46"/>
      <dgm:spPr/>
    </dgm:pt>
    <dgm:pt modelId="{CDE86F57-8E75-4885-99A7-4D78278841E9}" type="pres">
      <dgm:prSet presAssocID="{ED3E6817-CA99-4A92-9672-7767C60D3AFC}" presName="node" presStyleLbl="node1" presStyleIdx="27" presStyleCnt="46">
        <dgm:presLayoutVars>
          <dgm:bulletEnabled val="1"/>
        </dgm:presLayoutVars>
      </dgm:prSet>
      <dgm:spPr/>
    </dgm:pt>
    <dgm:pt modelId="{A0769171-C666-4FF2-B3B0-56A5612FFB02}" type="pres">
      <dgm:prSet presAssocID="{74E4A9B3-3139-47CD-AD62-A42D0EB3995C}" presName="sibTrans" presStyleLbl="sibTrans2D1" presStyleIdx="27" presStyleCnt="46"/>
      <dgm:spPr/>
    </dgm:pt>
    <dgm:pt modelId="{7B2C094D-5B84-400D-88A5-467C86404646}" type="pres">
      <dgm:prSet presAssocID="{74E4A9B3-3139-47CD-AD62-A42D0EB3995C}" presName="connectorText" presStyleLbl="sibTrans2D1" presStyleIdx="27" presStyleCnt="46"/>
      <dgm:spPr/>
    </dgm:pt>
    <dgm:pt modelId="{9DEC7CBC-8051-4551-94AA-2377EFF8A353}" type="pres">
      <dgm:prSet presAssocID="{A26368B7-1095-4A58-BFE6-7B8629CCDB76}" presName="node" presStyleLbl="node1" presStyleIdx="28" presStyleCnt="46">
        <dgm:presLayoutVars>
          <dgm:bulletEnabled val="1"/>
        </dgm:presLayoutVars>
      </dgm:prSet>
      <dgm:spPr/>
    </dgm:pt>
    <dgm:pt modelId="{83D03F91-A8FE-4A56-A9F0-21F8696B64A1}" type="pres">
      <dgm:prSet presAssocID="{69DBDE16-2128-423C-AB04-D3C2C0881A38}" presName="sibTrans" presStyleLbl="sibTrans2D1" presStyleIdx="28" presStyleCnt="46"/>
      <dgm:spPr/>
    </dgm:pt>
    <dgm:pt modelId="{A52815B2-9F64-4E57-9CA8-0D6C5ACB4DE9}" type="pres">
      <dgm:prSet presAssocID="{69DBDE16-2128-423C-AB04-D3C2C0881A38}" presName="connectorText" presStyleLbl="sibTrans2D1" presStyleIdx="28" presStyleCnt="46"/>
      <dgm:spPr/>
    </dgm:pt>
    <dgm:pt modelId="{D9F7CAE3-C01B-4758-A92D-BE4DEABF1CC9}" type="pres">
      <dgm:prSet presAssocID="{B2133BDF-4000-4B5B-AE40-987170B1B61F}" presName="node" presStyleLbl="node1" presStyleIdx="29" presStyleCnt="46">
        <dgm:presLayoutVars>
          <dgm:bulletEnabled val="1"/>
        </dgm:presLayoutVars>
      </dgm:prSet>
      <dgm:spPr/>
    </dgm:pt>
    <dgm:pt modelId="{6FDF4861-3D9E-4C44-8A76-CB261CA08A3D}" type="pres">
      <dgm:prSet presAssocID="{F8A8AFFD-E262-4C58-84FA-CA9933DA9A32}" presName="sibTrans" presStyleLbl="sibTrans2D1" presStyleIdx="29" presStyleCnt="46"/>
      <dgm:spPr/>
    </dgm:pt>
    <dgm:pt modelId="{852FF442-59AB-47FA-976D-352D933D04DA}" type="pres">
      <dgm:prSet presAssocID="{F8A8AFFD-E262-4C58-84FA-CA9933DA9A32}" presName="connectorText" presStyleLbl="sibTrans2D1" presStyleIdx="29" presStyleCnt="46"/>
      <dgm:spPr/>
    </dgm:pt>
    <dgm:pt modelId="{6EBA7549-78C0-447A-A63C-4A8563F87F58}" type="pres">
      <dgm:prSet presAssocID="{56EE6181-8957-4FE0-91F7-0E7767321D74}" presName="node" presStyleLbl="node1" presStyleIdx="30" presStyleCnt="46">
        <dgm:presLayoutVars>
          <dgm:bulletEnabled val="1"/>
        </dgm:presLayoutVars>
      </dgm:prSet>
      <dgm:spPr/>
    </dgm:pt>
    <dgm:pt modelId="{F7AC09C3-F9FA-4334-9744-58F7A351FD8B}" type="pres">
      <dgm:prSet presAssocID="{D7AD315B-0060-4B2C-BA42-07A72CF0DF62}" presName="sibTrans" presStyleLbl="sibTrans2D1" presStyleIdx="30" presStyleCnt="46"/>
      <dgm:spPr/>
    </dgm:pt>
    <dgm:pt modelId="{301FE2EF-9FED-451A-9979-7EA2CEC731F6}" type="pres">
      <dgm:prSet presAssocID="{D7AD315B-0060-4B2C-BA42-07A72CF0DF62}" presName="connectorText" presStyleLbl="sibTrans2D1" presStyleIdx="30" presStyleCnt="46"/>
      <dgm:spPr/>
    </dgm:pt>
    <dgm:pt modelId="{DB7E8DCC-E9E2-41AE-8FAC-BD770394B585}" type="pres">
      <dgm:prSet presAssocID="{F82F01E0-1BCF-432A-834D-D0718C225E79}" presName="node" presStyleLbl="node1" presStyleIdx="31" presStyleCnt="46">
        <dgm:presLayoutVars>
          <dgm:bulletEnabled val="1"/>
        </dgm:presLayoutVars>
      </dgm:prSet>
      <dgm:spPr/>
    </dgm:pt>
    <dgm:pt modelId="{FC934B90-2FD7-4C78-BC82-6495CAA54F71}" type="pres">
      <dgm:prSet presAssocID="{73E57CB0-43F1-4C49-8823-A48B6805997E}" presName="sibTrans" presStyleLbl="sibTrans2D1" presStyleIdx="31" presStyleCnt="46"/>
      <dgm:spPr/>
    </dgm:pt>
    <dgm:pt modelId="{F31A80A4-265E-4576-A76C-69F7407682D5}" type="pres">
      <dgm:prSet presAssocID="{73E57CB0-43F1-4C49-8823-A48B6805997E}" presName="connectorText" presStyleLbl="sibTrans2D1" presStyleIdx="31" presStyleCnt="46"/>
      <dgm:spPr/>
    </dgm:pt>
    <dgm:pt modelId="{7FBA136C-815F-4FB3-A797-A7F155D00FEA}" type="pres">
      <dgm:prSet presAssocID="{69B5AF83-9CA8-4331-BB93-A02B0A37E7C4}" presName="node" presStyleLbl="node1" presStyleIdx="32" presStyleCnt="46">
        <dgm:presLayoutVars>
          <dgm:bulletEnabled val="1"/>
        </dgm:presLayoutVars>
      </dgm:prSet>
      <dgm:spPr/>
    </dgm:pt>
    <dgm:pt modelId="{7A5C7786-EEB7-4840-8AB2-E617DD766E4C}" type="pres">
      <dgm:prSet presAssocID="{6E35783B-B4B9-4AF3-BB68-EC2DB3060BE5}" presName="sibTrans" presStyleLbl="sibTrans2D1" presStyleIdx="32" presStyleCnt="46"/>
      <dgm:spPr/>
    </dgm:pt>
    <dgm:pt modelId="{80DBCA40-2BA0-486C-9739-9EB1943722FB}" type="pres">
      <dgm:prSet presAssocID="{6E35783B-B4B9-4AF3-BB68-EC2DB3060BE5}" presName="connectorText" presStyleLbl="sibTrans2D1" presStyleIdx="32" presStyleCnt="46"/>
      <dgm:spPr/>
    </dgm:pt>
    <dgm:pt modelId="{2B3C09D0-6E4A-4698-ADBA-7CF55040E0C7}" type="pres">
      <dgm:prSet presAssocID="{5A0D382F-1AEE-4869-A6BD-89E7CCC2BA45}" presName="node" presStyleLbl="node1" presStyleIdx="33" presStyleCnt="46">
        <dgm:presLayoutVars>
          <dgm:bulletEnabled val="1"/>
        </dgm:presLayoutVars>
      </dgm:prSet>
      <dgm:spPr/>
    </dgm:pt>
    <dgm:pt modelId="{0B3E9032-3902-463F-B436-0798A35C9EC5}" type="pres">
      <dgm:prSet presAssocID="{86E08DD8-37F0-43EA-A4C6-F12B07A372C7}" presName="sibTrans" presStyleLbl="sibTrans2D1" presStyleIdx="33" presStyleCnt="46"/>
      <dgm:spPr/>
    </dgm:pt>
    <dgm:pt modelId="{41C60BCC-727D-4ED3-BAEB-DB60AA9900A9}" type="pres">
      <dgm:prSet presAssocID="{86E08DD8-37F0-43EA-A4C6-F12B07A372C7}" presName="connectorText" presStyleLbl="sibTrans2D1" presStyleIdx="33" presStyleCnt="46"/>
      <dgm:spPr/>
    </dgm:pt>
    <dgm:pt modelId="{C6CA034B-BB5D-4252-9DC3-E07C2CEC1942}" type="pres">
      <dgm:prSet presAssocID="{6E44D217-0802-4975-8DF8-F7C136B68DB7}" presName="node" presStyleLbl="node1" presStyleIdx="34" presStyleCnt="46">
        <dgm:presLayoutVars>
          <dgm:bulletEnabled val="1"/>
        </dgm:presLayoutVars>
      </dgm:prSet>
      <dgm:spPr/>
    </dgm:pt>
    <dgm:pt modelId="{2F327EB4-0D8B-437E-BB14-A326EA173FCC}" type="pres">
      <dgm:prSet presAssocID="{873D13AE-B310-4B50-82C5-564D626D2011}" presName="sibTrans" presStyleLbl="sibTrans2D1" presStyleIdx="34" presStyleCnt="46"/>
      <dgm:spPr/>
    </dgm:pt>
    <dgm:pt modelId="{8F52B59F-72EA-4EF4-A000-71393DE3DC97}" type="pres">
      <dgm:prSet presAssocID="{873D13AE-B310-4B50-82C5-564D626D2011}" presName="connectorText" presStyleLbl="sibTrans2D1" presStyleIdx="34" presStyleCnt="46"/>
      <dgm:spPr/>
    </dgm:pt>
    <dgm:pt modelId="{F6AE7F32-FC05-4DDA-BB7B-30B31779479C}" type="pres">
      <dgm:prSet presAssocID="{59D5850F-42D1-4509-9BFE-77DA75D32FAC}" presName="node" presStyleLbl="node1" presStyleIdx="35" presStyleCnt="46">
        <dgm:presLayoutVars>
          <dgm:bulletEnabled val="1"/>
        </dgm:presLayoutVars>
      </dgm:prSet>
      <dgm:spPr/>
    </dgm:pt>
    <dgm:pt modelId="{F42AD80F-3B21-49F3-AF59-01D5F6EE69F1}" type="pres">
      <dgm:prSet presAssocID="{2B529A43-2363-4B46-911E-9D0EF25B4F36}" presName="sibTrans" presStyleLbl="sibTrans2D1" presStyleIdx="35" presStyleCnt="46"/>
      <dgm:spPr/>
    </dgm:pt>
    <dgm:pt modelId="{DFB70AE1-87B4-46C7-811D-3E9A3D4D6EC9}" type="pres">
      <dgm:prSet presAssocID="{2B529A43-2363-4B46-911E-9D0EF25B4F36}" presName="connectorText" presStyleLbl="sibTrans2D1" presStyleIdx="35" presStyleCnt="46"/>
      <dgm:spPr/>
    </dgm:pt>
    <dgm:pt modelId="{E4F5DE49-5EAA-4300-BD85-3AA32446283C}" type="pres">
      <dgm:prSet presAssocID="{9F16DEB4-2D88-4237-BB26-EE193361411A}" presName="node" presStyleLbl="node1" presStyleIdx="36" presStyleCnt="46">
        <dgm:presLayoutVars>
          <dgm:bulletEnabled val="1"/>
        </dgm:presLayoutVars>
      </dgm:prSet>
      <dgm:spPr/>
    </dgm:pt>
    <dgm:pt modelId="{57712E5B-8311-41F2-83BF-40C44B82FD56}" type="pres">
      <dgm:prSet presAssocID="{C19C4BDD-2213-41DF-A53B-E2080BDC6AC6}" presName="sibTrans" presStyleLbl="sibTrans2D1" presStyleIdx="36" presStyleCnt="46"/>
      <dgm:spPr/>
    </dgm:pt>
    <dgm:pt modelId="{2DC22DE9-0245-4601-955D-E63A8C38947B}" type="pres">
      <dgm:prSet presAssocID="{C19C4BDD-2213-41DF-A53B-E2080BDC6AC6}" presName="connectorText" presStyleLbl="sibTrans2D1" presStyleIdx="36" presStyleCnt="46"/>
      <dgm:spPr/>
    </dgm:pt>
    <dgm:pt modelId="{53824D7C-69E9-40B6-AD94-E66D57E17024}" type="pres">
      <dgm:prSet presAssocID="{5788DBF4-34B6-4C26-980E-7062BBC88091}" presName="node" presStyleLbl="node1" presStyleIdx="37" presStyleCnt="46">
        <dgm:presLayoutVars>
          <dgm:bulletEnabled val="1"/>
        </dgm:presLayoutVars>
      </dgm:prSet>
      <dgm:spPr/>
    </dgm:pt>
    <dgm:pt modelId="{4DDD9E11-A1D1-4D9F-87CF-21775FA03FD4}" type="pres">
      <dgm:prSet presAssocID="{39815DA4-6D5A-4ECF-8C2C-C40A2BB0DBA6}" presName="sibTrans" presStyleLbl="sibTrans2D1" presStyleIdx="37" presStyleCnt="46"/>
      <dgm:spPr/>
    </dgm:pt>
    <dgm:pt modelId="{F7742949-FB63-485F-95AF-5E8D1E6F236A}" type="pres">
      <dgm:prSet presAssocID="{39815DA4-6D5A-4ECF-8C2C-C40A2BB0DBA6}" presName="connectorText" presStyleLbl="sibTrans2D1" presStyleIdx="37" presStyleCnt="46"/>
      <dgm:spPr/>
    </dgm:pt>
    <dgm:pt modelId="{22041FD6-89BD-4BF2-9B99-B97F36E2E1FB}" type="pres">
      <dgm:prSet presAssocID="{644B0026-BEE6-45AC-B72A-F8BFB9EE0E82}" presName="node" presStyleLbl="node1" presStyleIdx="38" presStyleCnt="46">
        <dgm:presLayoutVars>
          <dgm:bulletEnabled val="1"/>
        </dgm:presLayoutVars>
      </dgm:prSet>
      <dgm:spPr/>
    </dgm:pt>
    <dgm:pt modelId="{B8E405CF-5FB0-4931-A03D-9BF304E6CDDA}" type="pres">
      <dgm:prSet presAssocID="{91E5E8F0-39A5-4E73-A7C8-125C237D1170}" presName="sibTrans" presStyleLbl="sibTrans2D1" presStyleIdx="38" presStyleCnt="46"/>
      <dgm:spPr/>
    </dgm:pt>
    <dgm:pt modelId="{0C0A4302-AC90-49E1-80BE-523B58A2D864}" type="pres">
      <dgm:prSet presAssocID="{91E5E8F0-39A5-4E73-A7C8-125C237D1170}" presName="connectorText" presStyleLbl="sibTrans2D1" presStyleIdx="38" presStyleCnt="46"/>
      <dgm:spPr/>
    </dgm:pt>
    <dgm:pt modelId="{4346925A-37EB-4BB6-B0D1-0007EC3DF63B}" type="pres">
      <dgm:prSet presAssocID="{A40F6EAB-2B60-4CC1-9F49-D5903D3A616E}" presName="node" presStyleLbl="node1" presStyleIdx="39" presStyleCnt="46">
        <dgm:presLayoutVars>
          <dgm:bulletEnabled val="1"/>
        </dgm:presLayoutVars>
      </dgm:prSet>
      <dgm:spPr/>
    </dgm:pt>
    <dgm:pt modelId="{7A362786-920B-4FB9-A3D5-D0E741B76071}" type="pres">
      <dgm:prSet presAssocID="{3ACAB2F6-3910-4D69-8736-C9991D30DB30}" presName="sibTrans" presStyleLbl="sibTrans2D1" presStyleIdx="39" presStyleCnt="46"/>
      <dgm:spPr/>
    </dgm:pt>
    <dgm:pt modelId="{18FB9004-C9DF-4463-A990-CE6AADD19A9A}" type="pres">
      <dgm:prSet presAssocID="{3ACAB2F6-3910-4D69-8736-C9991D30DB30}" presName="connectorText" presStyleLbl="sibTrans2D1" presStyleIdx="39" presStyleCnt="46"/>
      <dgm:spPr/>
    </dgm:pt>
    <dgm:pt modelId="{ED0F08E4-7CF4-494F-A2E4-60B90674E9D5}" type="pres">
      <dgm:prSet presAssocID="{01209924-388A-4250-B08E-117FC77350F4}" presName="node" presStyleLbl="node1" presStyleIdx="40" presStyleCnt="46">
        <dgm:presLayoutVars>
          <dgm:bulletEnabled val="1"/>
        </dgm:presLayoutVars>
      </dgm:prSet>
      <dgm:spPr/>
    </dgm:pt>
    <dgm:pt modelId="{B8AF8AA6-EDE3-46F5-804F-BE18E9CF02E9}" type="pres">
      <dgm:prSet presAssocID="{07D44A3D-B9E7-4A59-8407-0DE9361B04F4}" presName="sibTrans" presStyleLbl="sibTrans2D1" presStyleIdx="40" presStyleCnt="46"/>
      <dgm:spPr/>
    </dgm:pt>
    <dgm:pt modelId="{2A9D1CAD-CEC7-447D-AE5A-72DA9768C11C}" type="pres">
      <dgm:prSet presAssocID="{07D44A3D-B9E7-4A59-8407-0DE9361B04F4}" presName="connectorText" presStyleLbl="sibTrans2D1" presStyleIdx="40" presStyleCnt="46"/>
      <dgm:spPr/>
    </dgm:pt>
    <dgm:pt modelId="{02E2D030-8BB9-48E2-859D-55F958A2D928}" type="pres">
      <dgm:prSet presAssocID="{1CEAA633-CB89-486A-901D-BE8AE895C821}" presName="node" presStyleLbl="node1" presStyleIdx="41" presStyleCnt="46">
        <dgm:presLayoutVars>
          <dgm:bulletEnabled val="1"/>
        </dgm:presLayoutVars>
      </dgm:prSet>
      <dgm:spPr/>
    </dgm:pt>
    <dgm:pt modelId="{8125F9B4-021E-44DC-9D64-8AE485A44537}" type="pres">
      <dgm:prSet presAssocID="{EC22FD24-55FA-470B-A11F-A2C02811CC71}" presName="sibTrans" presStyleLbl="sibTrans2D1" presStyleIdx="41" presStyleCnt="46"/>
      <dgm:spPr/>
    </dgm:pt>
    <dgm:pt modelId="{5B2B383F-D5E0-430F-AB46-55791D14B3FB}" type="pres">
      <dgm:prSet presAssocID="{EC22FD24-55FA-470B-A11F-A2C02811CC71}" presName="connectorText" presStyleLbl="sibTrans2D1" presStyleIdx="41" presStyleCnt="46"/>
      <dgm:spPr/>
    </dgm:pt>
    <dgm:pt modelId="{A5474CB5-D5DA-4087-B87E-610FB42AF529}" type="pres">
      <dgm:prSet presAssocID="{5700A27C-35E2-48E3-9FD1-4CAD5F3ABE6E}" presName="node" presStyleLbl="node1" presStyleIdx="42" presStyleCnt="46">
        <dgm:presLayoutVars>
          <dgm:bulletEnabled val="1"/>
        </dgm:presLayoutVars>
      </dgm:prSet>
      <dgm:spPr/>
    </dgm:pt>
    <dgm:pt modelId="{F5E12609-AEA0-4824-8F1E-49B7A8C9D43E}" type="pres">
      <dgm:prSet presAssocID="{F2853326-F96C-4388-AFDB-4A2C4E743824}" presName="sibTrans" presStyleLbl="sibTrans2D1" presStyleIdx="42" presStyleCnt="46"/>
      <dgm:spPr/>
    </dgm:pt>
    <dgm:pt modelId="{1990E259-2037-4D19-B00A-CD6B3D2AE2E1}" type="pres">
      <dgm:prSet presAssocID="{F2853326-F96C-4388-AFDB-4A2C4E743824}" presName="connectorText" presStyleLbl="sibTrans2D1" presStyleIdx="42" presStyleCnt="46"/>
      <dgm:spPr/>
    </dgm:pt>
    <dgm:pt modelId="{558F7E47-06ED-4041-B16C-6F13A19D4245}" type="pres">
      <dgm:prSet presAssocID="{E5184F2B-2C20-4D33-94A8-E6B381F2AA89}" presName="node" presStyleLbl="node1" presStyleIdx="43" presStyleCnt="46">
        <dgm:presLayoutVars>
          <dgm:bulletEnabled val="1"/>
        </dgm:presLayoutVars>
      </dgm:prSet>
      <dgm:spPr/>
    </dgm:pt>
    <dgm:pt modelId="{1AA99294-2501-42DA-ADDA-813C2A0D167F}" type="pres">
      <dgm:prSet presAssocID="{CA1064A9-8743-41E2-AE44-DEDB5E26EACD}" presName="sibTrans" presStyleLbl="sibTrans2D1" presStyleIdx="43" presStyleCnt="46"/>
      <dgm:spPr/>
    </dgm:pt>
    <dgm:pt modelId="{B311330D-F624-44F0-90C1-566E4D2E20E6}" type="pres">
      <dgm:prSet presAssocID="{CA1064A9-8743-41E2-AE44-DEDB5E26EACD}" presName="connectorText" presStyleLbl="sibTrans2D1" presStyleIdx="43" presStyleCnt="46"/>
      <dgm:spPr/>
    </dgm:pt>
    <dgm:pt modelId="{A854D6C3-A9F6-4889-B95E-C4590598BF15}" type="pres">
      <dgm:prSet presAssocID="{19319B2C-5BDC-4EB3-A674-97A1478B545E}" presName="node" presStyleLbl="node1" presStyleIdx="44" presStyleCnt="46">
        <dgm:presLayoutVars>
          <dgm:bulletEnabled val="1"/>
        </dgm:presLayoutVars>
      </dgm:prSet>
      <dgm:spPr/>
    </dgm:pt>
    <dgm:pt modelId="{9BC14663-185B-4A89-97AE-169B3D438678}" type="pres">
      <dgm:prSet presAssocID="{B2ADDBB6-F258-45A2-8853-0F7137E8E7A9}" presName="sibTrans" presStyleLbl="sibTrans2D1" presStyleIdx="44" presStyleCnt="46"/>
      <dgm:spPr/>
    </dgm:pt>
    <dgm:pt modelId="{5BF8D29C-B7EB-4E6D-8F09-412E3D4E06C9}" type="pres">
      <dgm:prSet presAssocID="{B2ADDBB6-F258-45A2-8853-0F7137E8E7A9}" presName="connectorText" presStyleLbl="sibTrans2D1" presStyleIdx="44" presStyleCnt="46"/>
      <dgm:spPr/>
    </dgm:pt>
    <dgm:pt modelId="{891FE5C2-884F-48D0-BE0D-753E9CA204D3}" type="pres">
      <dgm:prSet presAssocID="{32DCDF77-CF91-44D2-A631-ECBBA96CD7C1}" presName="node" presStyleLbl="node1" presStyleIdx="45" presStyleCnt="46">
        <dgm:presLayoutVars>
          <dgm:bulletEnabled val="1"/>
        </dgm:presLayoutVars>
      </dgm:prSet>
      <dgm:spPr/>
    </dgm:pt>
    <dgm:pt modelId="{BDE13CD6-B50F-44ED-BD83-729ED5971995}" type="pres">
      <dgm:prSet presAssocID="{A4C54538-F7D4-4311-A51D-4E2F34EA916C}" presName="sibTrans" presStyleLbl="sibTrans2D1" presStyleIdx="45" presStyleCnt="46"/>
      <dgm:spPr/>
    </dgm:pt>
    <dgm:pt modelId="{4EAD0336-A742-42BA-B616-A9F9B8CECAB9}" type="pres">
      <dgm:prSet presAssocID="{A4C54538-F7D4-4311-A51D-4E2F34EA916C}" presName="connectorText" presStyleLbl="sibTrans2D1" presStyleIdx="45" presStyleCnt="46"/>
      <dgm:spPr/>
    </dgm:pt>
  </dgm:ptLst>
  <dgm:cxnLst>
    <dgm:cxn modelId="{C8AA9F00-7DD6-4B8A-B2A4-54B9E888C9C9}" type="presOf" srcId="{F8A8AFFD-E262-4C58-84FA-CA9933DA9A32}" destId="{852FF442-59AB-47FA-976D-352D933D04DA}" srcOrd="1" destOrd="0" presId="urn:microsoft.com/office/officeart/2005/8/layout/cycle2"/>
    <dgm:cxn modelId="{5C550803-F93B-4AC8-9607-C757DA62BD53}" type="presOf" srcId="{A26368B7-1095-4A58-BFE6-7B8629CCDB76}" destId="{9DEC7CBC-8051-4551-94AA-2377EFF8A353}" srcOrd="0" destOrd="0" presId="urn:microsoft.com/office/officeart/2005/8/layout/cycle2"/>
    <dgm:cxn modelId="{0BECEA03-8E39-4770-B4B9-A46F07E46212}" type="presOf" srcId="{A4FDAD97-0EA5-45C9-8762-1408CDFC1A27}" destId="{DCCECA40-1E8E-4612-B823-692DCCBD1EA3}" srcOrd="1" destOrd="0" presId="urn:microsoft.com/office/officeart/2005/8/layout/cycle2"/>
    <dgm:cxn modelId="{44D9F803-1F0F-4BE8-A067-7D7F7E3E1954}" type="presOf" srcId="{07D44A3D-B9E7-4A59-8407-0DE9361B04F4}" destId="{B8AF8AA6-EDE3-46F5-804F-BE18E9CF02E9}" srcOrd="0" destOrd="0" presId="urn:microsoft.com/office/officeart/2005/8/layout/cycle2"/>
    <dgm:cxn modelId="{62900407-DAB8-4890-8E34-1F3D602A4785}" type="presOf" srcId="{1A0C354F-E76C-464E-99A7-D2B04C140783}" destId="{5207087E-FC7B-4DE7-941A-D0D7D77D43CA}" srcOrd="1" destOrd="0" presId="urn:microsoft.com/office/officeart/2005/8/layout/cycle2"/>
    <dgm:cxn modelId="{BACC6908-2D3B-41DA-99E0-1FADDFFC6D90}" type="presOf" srcId="{12ED0D91-6CB8-4B92-ABBE-16130FA2E610}" destId="{3966764B-E5F3-4CFC-A881-5984C06723CB}" srcOrd="1" destOrd="0" presId="urn:microsoft.com/office/officeart/2005/8/layout/cycle2"/>
    <dgm:cxn modelId="{23E78C09-8C5D-4378-83D2-809610CCA3D5}" type="presOf" srcId="{644B0026-BEE6-45AC-B72A-F8BFB9EE0E82}" destId="{22041FD6-89BD-4BF2-9B99-B97F36E2E1FB}" srcOrd="0" destOrd="0" presId="urn:microsoft.com/office/officeart/2005/8/layout/cycle2"/>
    <dgm:cxn modelId="{309F220B-5980-4E00-8262-ECC42D2A91E0}" type="presOf" srcId="{BA244016-B941-46B9-B2A4-AA50A300C9B1}" destId="{54435782-E9E7-4F85-8EE9-B762378628C5}" srcOrd="0" destOrd="0" presId="urn:microsoft.com/office/officeart/2005/8/layout/cycle2"/>
    <dgm:cxn modelId="{D7C71C0C-5F7A-4588-ACE2-DA1D6F28BBBE}" type="presOf" srcId="{A241EA7C-0AE6-49DA-868A-F7E41DB8331E}" destId="{0C7C01B0-8BE9-4115-9C55-5F785CB9F95D}" srcOrd="1" destOrd="0" presId="urn:microsoft.com/office/officeart/2005/8/layout/cycle2"/>
    <dgm:cxn modelId="{E40C8D0D-D705-45D8-8065-51227C5D0370}" type="presOf" srcId="{1597604F-E09E-4305-A881-A6C94B72922F}" destId="{96947AF0-965B-4F9B-B692-11B522E20C19}" srcOrd="0" destOrd="0" presId="urn:microsoft.com/office/officeart/2005/8/layout/cycle2"/>
    <dgm:cxn modelId="{B9A3AB0D-3EE5-4F1F-8869-DF7F10E0736D}" type="presOf" srcId="{C19C4BDD-2213-41DF-A53B-E2080BDC6AC6}" destId="{2DC22DE9-0245-4601-955D-E63A8C38947B}" srcOrd="1" destOrd="0" presId="urn:microsoft.com/office/officeart/2005/8/layout/cycle2"/>
    <dgm:cxn modelId="{F2D8DD0D-A21B-4A8D-969A-A1C8A8859DF5}" type="presOf" srcId="{73E57CB0-43F1-4C49-8823-A48B6805997E}" destId="{FC934B90-2FD7-4C78-BC82-6495CAA54F71}" srcOrd="0" destOrd="0" presId="urn:microsoft.com/office/officeart/2005/8/layout/cycle2"/>
    <dgm:cxn modelId="{4A2D1C0F-E48C-488C-B664-59756BCDD0E9}" type="presOf" srcId="{35443D96-6A67-478A-A544-1C8155B5F62C}" destId="{3D5573F2-E421-4699-B499-E5F129AA7C1F}" srcOrd="0" destOrd="0" presId="urn:microsoft.com/office/officeart/2005/8/layout/cycle2"/>
    <dgm:cxn modelId="{F872320F-6755-4B92-A739-40D7477338D3}" type="presOf" srcId="{73E57CB0-43F1-4C49-8823-A48B6805997E}" destId="{F31A80A4-265E-4576-A76C-69F7407682D5}" srcOrd="1" destOrd="0" presId="urn:microsoft.com/office/officeart/2005/8/layout/cycle2"/>
    <dgm:cxn modelId="{2BA2440F-5F6E-4C98-9603-F2072F47671A}" type="presOf" srcId="{CA72D8A3-9D41-4F98-98F7-F56B1CBA674F}" destId="{0622AEEF-FEE1-41CF-A694-BB87DF404F74}" srcOrd="1" destOrd="0" presId="urn:microsoft.com/office/officeart/2005/8/layout/cycle2"/>
    <dgm:cxn modelId="{B468DE10-DE92-4266-A6BF-7172BE2E8E75}" type="presOf" srcId="{EAE485E3-A2DC-422A-B964-163E72C7D527}" destId="{7D136A40-4E7A-4E9A-9C18-C15FEB3E9255}" srcOrd="0" destOrd="0" presId="urn:microsoft.com/office/officeart/2005/8/layout/cycle2"/>
    <dgm:cxn modelId="{E319CD11-DA9C-4216-8A1C-BFC767C69980}" srcId="{F782ACB2-4612-4553-92E3-6A48A4C26154}" destId="{5700A27C-35E2-48E3-9FD1-4CAD5F3ABE6E}" srcOrd="42" destOrd="0" parTransId="{7CEEA0C1-E05C-4187-B6CD-7F9A41B7F762}" sibTransId="{F2853326-F96C-4388-AFDB-4A2C4E743824}"/>
    <dgm:cxn modelId="{5FF23D17-A6C3-417A-985B-9C3C363A46E3}" type="presOf" srcId="{9EC183D0-3CE1-4A18-882B-49A4F305FE23}" destId="{07EB8474-810E-4E8A-BE93-02F62BBDD45D}" srcOrd="0" destOrd="0" presId="urn:microsoft.com/office/officeart/2005/8/layout/cycle2"/>
    <dgm:cxn modelId="{6B9CC518-D86C-41A4-9DD1-1D753BBA1F87}" type="presOf" srcId="{9767C2C5-7A9B-4BF9-AEDC-08BB61E68CEC}" destId="{3B48658E-4174-41EC-ADC5-04F09B98E8AE}" srcOrd="0" destOrd="0" presId="urn:microsoft.com/office/officeart/2005/8/layout/cycle2"/>
    <dgm:cxn modelId="{74B7421A-51AB-43F0-B6F6-F012266A361E}" type="presOf" srcId="{BCD4B6D1-2E17-4359-A953-212A9B519E85}" destId="{18E08B15-C0D9-4DCD-9841-29CB326A1D96}" srcOrd="0" destOrd="0" presId="urn:microsoft.com/office/officeart/2005/8/layout/cycle2"/>
    <dgm:cxn modelId="{95C87A20-FB2C-434A-B0DA-ACE9B20BB467}" type="presOf" srcId="{19319B2C-5BDC-4EB3-A674-97A1478B545E}" destId="{A854D6C3-A9F6-4889-B95E-C4590598BF15}" srcOrd="0" destOrd="0" presId="urn:microsoft.com/office/officeart/2005/8/layout/cycle2"/>
    <dgm:cxn modelId="{77764F23-6AAF-4EAE-81AF-6463FB4A0B9A}" type="presOf" srcId="{E5184F2B-2C20-4D33-94A8-E6B381F2AA89}" destId="{558F7E47-06ED-4041-B16C-6F13A19D4245}" srcOrd="0" destOrd="0" presId="urn:microsoft.com/office/officeart/2005/8/layout/cycle2"/>
    <dgm:cxn modelId="{E6C33F24-1708-4633-BB96-13E92778DA52}" type="presOf" srcId="{3ACAB2F6-3910-4D69-8736-C9991D30DB30}" destId="{18FB9004-C9DF-4463-A990-CE6AADD19A9A}" srcOrd="1" destOrd="0" presId="urn:microsoft.com/office/officeart/2005/8/layout/cycle2"/>
    <dgm:cxn modelId="{64D25225-7D7B-47A3-8597-E3D40B515F30}" srcId="{F782ACB2-4612-4553-92E3-6A48A4C26154}" destId="{7D49664A-84DE-42F7-9866-9BFD9F3DDC7A}" srcOrd="16" destOrd="0" parTransId="{9C7FF349-70A2-4DFC-91A5-86A739E0760D}" sibTransId="{BAC2B8D5-2C5B-4AE8-BBDD-D8E76DCD8C2E}"/>
    <dgm:cxn modelId="{77D91E29-A5EF-4E2D-9A6E-AC70B1A30483}" type="presOf" srcId="{B5C9AB9C-C866-47C2-B79F-DC6148AB2159}" destId="{6CB910F7-627A-416A-9AE0-0E9818681229}" srcOrd="0" destOrd="0" presId="urn:microsoft.com/office/officeart/2005/8/layout/cycle2"/>
    <dgm:cxn modelId="{F3F11D2B-B16E-47E0-876B-A599316C3141}" srcId="{F782ACB2-4612-4553-92E3-6A48A4C26154}" destId="{644B0026-BEE6-45AC-B72A-F8BFB9EE0E82}" srcOrd="38" destOrd="0" parTransId="{554FDC5B-6990-4DBE-AAA4-AA9861FDA372}" sibTransId="{91E5E8F0-39A5-4E73-A7C8-125C237D1170}"/>
    <dgm:cxn modelId="{EF67F12C-549C-4945-9650-11C3183DFF27}" srcId="{F782ACB2-4612-4553-92E3-6A48A4C26154}" destId="{59D5850F-42D1-4509-9BFE-77DA75D32FAC}" srcOrd="35" destOrd="0" parTransId="{998E6483-F6A6-41F0-BC38-EC9E12942727}" sibTransId="{2B529A43-2363-4B46-911E-9D0EF25B4F36}"/>
    <dgm:cxn modelId="{4A52B32D-2953-474A-9099-87C68697FC65}" type="presOf" srcId="{2B571596-2306-4648-89E7-BD54FEF25627}" destId="{2B64C12D-7C38-4E3C-BB67-21E0181FD51F}" srcOrd="1" destOrd="0" presId="urn:microsoft.com/office/officeart/2005/8/layout/cycle2"/>
    <dgm:cxn modelId="{DDDE8031-ABA8-4D71-947F-B9664F38989D}" type="presOf" srcId="{68C3C81B-18E8-41C4-BFC6-2C443E6EE655}" destId="{99F13AA2-4621-4753-B0A6-6FC776CD84C9}" srcOrd="0" destOrd="0" presId="urn:microsoft.com/office/officeart/2005/8/layout/cycle2"/>
    <dgm:cxn modelId="{8AA52133-2053-4667-BD49-CC569D969FC4}" type="presOf" srcId="{86E08DD8-37F0-43EA-A4C6-F12B07A372C7}" destId="{0B3E9032-3902-463F-B436-0798A35C9EC5}" srcOrd="0" destOrd="0" presId="urn:microsoft.com/office/officeart/2005/8/layout/cycle2"/>
    <dgm:cxn modelId="{E39A1F34-5C22-4AAE-A15D-CE4CEC9853AD}" type="presOf" srcId="{68C3C81B-18E8-41C4-BFC6-2C443E6EE655}" destId="{475F5446-5D8A-42DC-B2B6-79D834AEB429}" srcOrd="1" destOrd="0" presId="urn:microsoft.com/office/officeart/2005/8/layout/cycle2"/>
    <dgm:cxn modelId="{D22BB335-755F-49F6-BEE8-53A6C20CC5AC}" type="presOf" srcId="{57830796-B9E1-440E-A924-530949252A0A}" destId="{09497094-52B8-416E-9902-37FB4C94E7F2}" srcOrd="0" destOrd="0" presId="urn:microsoft.com/office/officeart/2005/8/layout/cycle2"/>
    <dgm:cxn modelId="{F3811F36-6D1C-418F-A3E4-DA297DE058A3}" type="presOf" srcId="{39815DA4-6D5A-4ECF-8C2C-C40A2BB0DBA6}" destId="{4DDD9E11-A1D1-4D9F-87CF-21775FA03FD4}" srcOrd="0" destOrd="0" presId="urn:microsoft.com/office/officeart/2005/8/layout/cycle2"/>
    <dgm:cxn modelId="{81D3C53B-DE66-4051-9ED5-6A0D2FD877FA}" type="presOf" srcId="{9C07C544-A240-4FE5-8E59-C412CDCC06A5}" destId="{FD731FF4-9760-4231-AA26-446560B181EB}" srcOrd="0" destOrd="0" presId="urn:microsoft.com/office/officeart/2005/8/layout/cycle2"/>
    <dgm:cxn modelId="{EF69F93C-2E8D-4E67-8490-BDBF0208B4ED}" type="presOf" srcId="{91E5E8F0-39A5-4E73-A7C8-125C237D1170}" destId="{0C0A4302-AC90-49E1-80BE-523B58A2D864}" srcOrd="1" destOrd="0" presId="urn:microsoft.com/office/officeart/2005/8/layout/cycle2"/>
    <dgm:cxn modelId="{212C0F3D-6259-47F4-8189-A6E55DD0B5D3}" srcId="{F782ACB2-4612-4553-92E3-6A48A4C26154}" destId="{536B3E92-95AA-4297-BDB8-F29269D6299E}" srcOrd="3" destOrd="0" parTransId="{68DF5CBE-997D-4F4F-8466-9AD1DDE77085}" sibTransId="{8AE02D32-89F4-4BA1-BFB8-062B90AF7C26}"/>
    <dgm:cxn modelId="{5B53783D-707F-40C8-BBF6-4F1E3401D87D}" type="presOf" srcId="{4DD6BCFF-384A-4E50-9E9B-FEA1467E91EE}" destId="{28C21F8D-7890-436C-ABC3-A76D9C048DC6}" srcOrd="0" destOrd="0" presId="urn:microsoft.com/office/officeart/2005/8/layout/cycle2"/>
    <dgm:cxn modelId="{0979B33D-C41F-4BC7-A174-A97489DE655A}" type="presOf" srcId="{5D2C154A-692A-44E2-A041-B9F19C43FEF2}" destId="{5A44537F-E502-484A-B54C-161A75387D52}" srcOrd="0" destOrd="0" presId="urn:microsoft.com/office/officeart/2005/8/layout/cycle2"/>
    <dgm:cxn modelId="{E5F3E53D-D7B0-4629-B2C4-0C556B66FCF6}" type="presOf" srcId="{8AE02D32-89F4-4BA1-BFB8-062B90AF7C26}" destId="{E212FFF4-9223-45FB-8A97-08FC78EC227F}" srcOrd="0" destOrd="0" presId="urn:microsoft.com/office/officeart/2005/8/layout/cycle2"/>
    <dgm:cxn modelId="{8E589D5D-E91E-426F-A96C-E5F44366A2B2}" type="presOf" srcId="{2B529A43-2363-4B46-911E-9D0EF25B4F36}" destId="{DFB70AE1-87B4-46C7-811D-3E9A3D4D6EC9}" srcOrd="1" destOrd="0" presId="urn:microsoft.com/office/officeart/2005/8/layout/cycle2"/>
    <dgm:cxn modelId="{DB81E75D-6339-4802-85DD-65254615E93B}" srcId="{F782ACB2-4612-4553-92E3-6A48A4C26154}" destId="{9F16DEB4-2D88-4237-BB26-EE193361411A}" srcOrd="36" destOrd="0" parTransId="{7982B65A-B6BA-45FB-920E-8CB144FB834B}" sibTransId="{C19C4BDD-2213-41DF-A53B-E2080BDC6AC6}"/>
    <dgm:cxn modelId="{32B0F75D-D3C9-48A9-8079-5A4A9A5A58DC}" type="presOf" srcId="{59D5850F-42D1-4509-9BFE-77DA75D32FAC}" destId="{F6AE7F32-FC05-4DDA-BB7B-30B31779479C}" srcOrd="0" destOrd="0" presId="urn:microsoft.com/office/officeart/2005/8/layout/cycle2"/>
    <dgm:cxn modelId="{06062A5E-6798-40A7-8059-C8A458A442B3}" type="presOf" srcId="{2EBE9275-B468-4EB1-8E25-88D20111E7BA}" destId="{55735BFC-D4F1-4100-BCD7-BD7015A20F24}" srcOrd="0" destOrd="0" presId="urn:microsoft.com/office/officeart/2005/8/layout/cycle2"/>
    <dgm:cxn modelId="{E7269F5F-8810-4164-B020-666B69238BC0}" type="presOf" srcId="{B2ADDBB6-F258-45A2-8853-0F7137E8E7A9}" destId="{9BC14663-185B-4A89-97AE-169B3D438678}" srcOrd="0" destOrd="0" presId="urn:microsoft.com/office/officeart/2005/8/layout/cycle2"/>
    <dgm:cxn modelId="{76EE4D61-9A8C-43EB-A33F-CD14768B9E77}" type="presOf" srcId="{CA1064A9-8743-41E2-AE44-DEDB5E26EACD}" destId="{1AA99294-2501-42DA-ADDA-813C2A0D167F}" srcOrd="0" destOrd="0" presId="urn:microsoft.com/office/officeart/2005/8/layout/cycle2"/>
    <dgm:cxn modelId="{5176D241-E6E2-40B7-8E80-09366E1BF78D}" type="presOf" srcId="{1A0C354F-E76C-464E-99A7-D2B04C140783}" destId="{BCCD1735-3374-4721-BEF9-11CCD9A2DD48}" srcOrd="0" destOrd="0" presId="urn:microsoft.com/office/officeart/2005/8/layout/cycle2"/>
    <dgm:cxn modelId="{08DFD441-4774-4D0E-8F97-07EC50B50EE3}" srcId="{F782ACB2-4612-4553-92E3-6A48A4C26154}" destId="{69B5AF83-9CA8-4331-BB93-A02B0A37E7C4}" srcOrd="32" destOrd="0" parTransId="{52A0F8EA-812A-497C-B88E-1BDAD1AB875F}" sibTransId="{6E35783B-B4B9-4AF3-BB68-EC2DB3060BE5}"/>
    <dgm:cxn modelId="{D27AA462-6698-4923-9421-47820B644488}" srcId="{F782ACB2-4612-4553-92E3-6A48A4C26154}" destId="{56EE6181-8957-4FE0-91F7-0E7767321D74}" srcOrd="30" destOrd="0" parTransId="{708EED9E-74DD-4C99-9872-E67687122915}" sibTransId="{D7AD315B-0060-4B2C-BA42-07A72CF0DF62}"/>
    <dgm:cxn modelId="{8B701643-C9FE-4B3A-BAAE-586AC01A03A8}" type="presOf" srcId="{1CEAA633-CB89-486A-901D-BE8AE895C821}" destId="{02E2D030-8BB9-48E2-859D-55F958A2D928}" srcOrd="0" destOrd="0" presId="urn:microsoft.com/office/officeart/2005/8/layout/cycle2"/>
    <dgm:cxn modelId="{39634D63-468B-4AD3-A9AA-19C78AC56DA4}" type="presOf" srcId="{05F9165C-A234-4634-B1A7-DCB7BA68D40C}" destId="{8B74F080-8313-4728-B1E9-D87A06E9E800}" srcOrd="0" destOrd="0" presId="urn:microsoft.com/office/officeart/2005/8/layout/cycle2"/>
    <dgm:cxn modelId="{AE207963-B8B2-4002-B1FD-DC32CD5DE485}" type="presOf" srcId="{BAC2B8D5-2C5B-4AE8-BBDD-D8E76DCD8C2E}" destId="{D3BDAC4B-F2DB-44A0-907D-A108463FB1C3}" srcOrd="0" destOrd="0" presId="urn:microsoft.com/office/officeart/2005/8/layout/cycle2"/>
    <dgm:cxn modelId="{55CB9A43-35ED-4C3D-B9E5-31DA6B27C473}" type="presOf" srcId="{5700A27C-35E2-48E3-9FD1-4CAD5F3ABE6E}" destId="{A5474CB5-D5DA-4087-B87E-610FB42AF529}" srcOrd="0" destOrd="0" presId="urn:microsoft.com/office/officeart/2005/8/layout/cycle2"/>
    <dgm:cxn modelId="{6839BF43-E329-4F7F-B82A-AD1EC9682984}" type="presOf" srcId="{9E68FA1B-32E4-4D3A-BDA9-F245DF7037EF}" destId="{24192AE1-AC5A-408F-93E2-35778550FA02}" srcOrd="0" destOrd="0" presId="urn:microsoft.com/office/officeart/2005/8/layout/cycle2"/>
    <dgm:cxn modelId="{EB8D2864-91C4-4F1B-A58F-1716140C3E8A}" type="presOf" srcId="{4DD6BCFF-384A-4E50-9E9B-FEA1467E91EE}" destId="{5D40974C-DFE4-484E-A2B9-E3E4D2DEBED9}" srcOrd="1" destOrd="0" presId="urn:microsoft.com/office/officeart/2005/8/layout/cycle2"/>
    <dgm:cxn modelId="{9ADC0165-9F81-4E1B-BCF9-F6EA5C631353}" srcId="{F782ACB2-4612-4553-92E3-6A48A4C26154}" destId="{5F8AB2A9-0DCE-42A5-8039-31C151CDBC91}" srcOrd="15" destOrd="0" parTransId="{AEE23759-AB27-4CCC-A9A6-CE4F64F73EE5}" sibTransId="{64CB26BA-1509-422C-B1F7-93A921D3337E}"/>
    <dgm:cxn modelId="{8CBBA145-EC01-42F6-BF04-3B431F0E0309}" type="presOf" srcId="{7D49664A-84DE-42F7-9866-9BFD9F3DDC7A}" destId="{430AD93E-9CDA-40BE-8BB8-B35AB1DDED73}" srcOrd="0" destOrd="0" presId="urn:microsoft.com/office/officeart/2005/8/layout/cycle2"/>
    <dgm:cxn modelId="{9F4DC345-815B-487C-BB98-8EF2227EA271}" type="presOf" srcId="{6E44D217-0802-4975-8DF8-F7C136B68DB7}" destId="{C6CA034B-BB5D-4252-9DC3-E07C2CEC1942}" srcOrd="0" destOrd="0" presId="urn:microsoft.com/office/officeart/2005/8/layout/cycle2"/>
    <dgm:cxn modelId="{9F37BA66-E3CC-48DB-8C12-6874FD6B5DC5}" type="presOf" srcId="{8AE02D32-89F4-4BA1-BFB8-062B90AF7C26}" destId="{1FA59E5A-50A4-47E4-96D2-6EF9AAAC1164}" srcOrd="1" destOrd="0" presId="urn:microsoft.com/office/officeart/2005/8/layout/cycle2"/>
    <dgm:cxn modelId="{9D2B5A67-709D-4476-AF6F-02668E4C5428}" type="presOf" srcId="{312A5487-8CD4-49FA-9CB2-6003233688EF}" destId="{FB762D63-E97E-4D71-BE53-DE8DBC2C1724}" srcOrd="0" destOrd="0" presId="urn:microsoft.com/office/officeart/2005/8/layout/cycle2"/>
    <dgm:cxn modelId="{C057F467-2DD4-4327-962B-CAACA6497A42}" type="presOf" srcId="{A4C54538-F7D4-4311-A51D-4E2F34EA916C}" destId="{BDE13CD6-B50F-44ED-BD83-729ED5971995}" srcOrd="0" destOrd="0" presId="urn:microsoft.com/office/officeart/2005/8/layout/cycle2"/>
    <dgm:cxn modelId="{57CA1C48-8324-4202-91AE-77820AB67F1A}" type="presOf" srcId="{74E4A9B3-3139-47CD-AD62-A42D0EB3995C}" destId="{A0769171-C666-4FF2-B3B0-56A5612FFB02}" srcOrd="0" destOrd="0" presId="urn:microsoft.com/office/officeart/2005/8/layout/cycle2"/>
    <dgm:cxn modelId="{9B567948-1568-4B8E-BC08-542DD9F12A4D}" type="presOf" srcId="{4E475F1B-56A2-420F-8D83-9A7AC5B9161D}" destId="{0F935747-2475-4B54-A4BD-D00DA4235B83}" srcOrd="1" destOrd="0" presId="urn:microsoft.com/office/officeart/2005/8/layout/cycle2"/>
    <dgm:cxn modelId="{7713B148-14ED-473A-AD7C-0817C71F1F75}" srcId="{F782ACB2-4612-4553-92E3-6A48A4C26154}" destId="{32DCDF77-CF91-44D2-A631-ECBBA96CD7C1}" srcOrd="45" destOrd="0" parTransId="{A91D9FEE-F377-4D6C-AB4B-31C0AA11D758}" sibTransId="{A4C54538-F7D4-4311-A51D-4E2F34EA916C}"/>
    <dgm:cxn modelId="{8CF2D748-8DB3-4305-989C-29861A571937}" type="presOf" srcId="{59F6F98C-7F28-44B6-AA26-C56ABFEA206B}" destId="{15716786-4673-40EB-986D-12C422D02B97}" srcOrd="0" destOrd="0" presId="urn:microsoft.com/office/officeart/2005/8/layout/cycle2"/>
    <dgm:cxn modelId="{8B7F3749-F4E6-4473-82BE-3F7FAAEDF5A5}" srcId="{F782ACB2-4612-4553-92E3-6A48A4C26154}" destId="{5A0D382F-1AEE-4869-A6BD-89E7CCC2BA45}" srcOrd="33" destOrd="0" parTransId="{C61944CD-ABD5-46A1-BF21-1EDB1D2E311C}" sibTransId="{86E08DD8-37F0-43EA-A4C6-F12B07A372C7}"/>
    <dgm:cxn modelId="{D9F8426A-24A8-4202-930A-52F6E89A7F1C}" type="presOf" srcId="{12ED0D91-6CB8-4B92-ABBE-16130FA2E610}" destId="{2EA5A0E0-D734-4B00-A1FA-65E8CB15031C}" srcOrd="0" destOrd="0" presId="urn:microsoft.com/office/officeart/2005/8/layout/cycle2"/>
    <dgm:cxn modelId="{F94FCA6A-EE84-4430-AB09-8DB9A432602E}" type="presOf" srcId="{56EE6181-8957-4FE0-91F7-0E7767321D74}" destId="{6EBA7549-78C0-447A-A63C-4A8563F87F58}" srcOrd="0" destOrd="0" presId="urn:microsoft.com/office/officeart/2005/8/layout/cycle2"/>
    <dgm:cxn modelId="{ECDEF66B-4DF3-4577-9794-0F5C1452E329}" srcId="{F782ACB2-4612-4553-92E3-6A48A4C26154}" destId="{9EC183D0-3CE1-4A18-882B-49A4F305FE23}" srcOrd="10" destOrd="0" parTransId="{5529E8D0-F515-48AC-A324-5AF9603FF192}" sibTransId="{FC636A7A-CAD8-4393-9B2E-188CE112CD10}"/>
    <dgm:cxn modelId="{2F48FC6C-9E2F-4D34-97E0-7B62809CD310}" srcId="{F782ACB2-4612-4553-92E3-6A48A4C26154}" destId="{1CEAA633-CB89-486A-901D-BE8AE895C821}" srcOrd="41" destOrd="0" parTransId="{85E4AD6C-201F-448E-AB33-65566C56E879}" sibTransId="{EC22FD24-55FA-470B-A11F-A2C02811CC71}"/>
    <dgm:cxn modelId="{0D44BF6D-F519-497F-AF84-26B855901F5F}" type="presOf" srcId="{6E35783B-B4B9-4AF3-BB68-EC2DB3060BE5}" destId="{7A5C7786-EEB7-4840-8AB2-E617DD766E4C}" srcOrd="0" destOrd="0" presId="urn:microsoft.com/office/officeart/2005/8/layout/cycle2"/>
    <dgm:cxn modelId="{3A20E96E-2C74-4F2C-BC86-E4D637E36CFA}" type="presOf" srcId="{CA72D8A3-9D41-4F98-98F7-F56B1CBA674F}" destId="{EDD308D6-556F-4E65-A02C-12C45C150755}" srcOrd="0" destOrd="0" presId="urn:microsoft.com/office/officeart/2005/8/layout/cycle2"/>
    <dgm:cxn modelId="{0116FD4E-B3CD-4D10-B6B1-FB0C240CE17A}" srcId="{F782ACB2-4612-4553-92E3-6A48A4C26154}" destId="{DF292957-65C8-4776-85F8-AE26E3681959}" srcOrd="25" destOrd="0" parTransId="{7849EA01-2032-47BB-AFF2-66E1E4C3A822}" sibTransId="{2B571596-2306-4648-89E7-BD54FEF25627}"/>
    <dgm:cxn modelId="{43F81770-F772-478D-8EE4-9EF473A2C5F2}" srcId="{F782ACB2-4612-4553-92E3-6A48A4C26154}" destId="{BA244016-B941-46B9-B2A4-AA50A300C9B1}" srcOrd="26" destOrd="0" parTransId="{17FA0F1C-F480-46FA-9FDA-CAF08D0B3F5A}" sibTransId="{12ED0D91-6CB8-4B92-ABBE-16130FA2E610}"/>
    <dgm:cxn modelId="{AD9C2D70-6AB8-479D-9A79-731CDEDFCC29}" srcId="{F782ACB2-4612-4553-92E3-6A48A4C26154}" destId="{B2133BDF-4000-4B5B-AE40-987170B1B61F}" srcOrd="29" destOrd="0" parTransId="{78DD5593-63E5-4526-ACC4-B672B2E0D1F1}" sibTransId="{F8A8AFFD-E262-4C58-84FA-CA9933DA9A32}"/>
    <dgm:cxn modelId="{20CDDD70-1481-458B-9933-B9D43861705F}" type="presOf" srcId="{5F8AB2A9-0DCE-42A5-8039-31C151CDBC91}" destId="{E7F9412A-75FE-4263-8476-D8B02CF380F3}" srcOrd="0" destOrd="0" presId="urn:microsoft.com/office/officeart/2005/8/layout/cycle2"/>
    <dgm:cxn modelId="{983FF350-390B-4AA0-B3B6-375D1005C824}" type="presOf" srcId="{01209924-388A-4250-B08E-117FC77350F4}" destId="{ED0F08E4-7CF4-494F-A2E4-60B90674E9D5}" srcOrd="0" destOrd="0" presId="urn:microsoft.com/office/officeart/2005/8/layout/cycle2"/>
    <dgm:cxn modelId="{B8599651-06D2-4CBA-B5EC-2149D5DA0DD9}" type="presOf" srcId="{8F63D31F-83CD-4DB9-A0F4-0D259C5817DB}" destId="{C238A059-EBCB-4E8A-9C70-350A7112246D}" srcOrd="0" destOrd="0" presId="urn:microsoft.com/office/officeart/2005/8/layout/cycle2"/>
    <dgm:cxn modelId="{4DF50172-84C6-4D38-835A-C734261CBC1C}" type="presOf" srcId="{1DDDDFBA-4D76-49F6-8700-D108F438751F}" destId="{580499F6-BF8C-4CF2-8E19-422B1FEA8F54}" srcOrd="1" destOrd="0" presId="urn:microsoft.com/office/officeart/2005/8/layout/cycle2"/>
    <dgm:cxn modelId="{603D3972-B1D4-474D-9A50-B0C7A07EA32A}" type="presOf" srcId="{4391FAD7-E5E1-4ADD-BABB-49D666A6C4A7}" destId="{B297DBDA-41C8-403B-A287-2DE0B2B2F734}" srcOrd="0" destOrd="0" presId="urn:microsoft.com/office/officeart/2005/8/layout/cycle2"/>
    <dgm:cxn modelId="{7C926F52-4148-452F-B63A-64119D306A70}" type="presOf" srcId="{A4F909E9-C1CF-4770-B928-FEF6E41B5333}" destId="{6E753D97-6691-46AF-88CF-60F766A84A1F}" srcOrd="1" destOrd="0" presId="urn:microsoft.com/office/officeart/2005/8/layout/cycle2"/>
    <dgm:cxn modelId="{AF855752-C1EF-4D73-B502-9F0643F96F6A}" type="presOf" srcId="{DA7FF8DD-13B0-4AAC-B0D2-E9BC2FABA4D6}" destId="{A6A09441-8928-4DD4-965E-ACD6B5489F63}" srcOrd="0" destOrd="0" presId="urn:microsoft.com/office/officeart/2005/8/layout/cycle2"/>
    <dgm:cxn modelId="{8C7FC072-16DD-4433-9985-B000DC6B7763}" type="presOf" srcId="{ED3E6817-CA99-4A92-9672-7767C60D3AFC}" destId="{CDE86F57-8E75-4885-99A7-4D78278841E9}" srcOrd="0" destOrd="0" presId="urn:microsoft.com/office/officeart/2005/8/layout/cycle2"/>
    <dgm:cxn modelId="{28C6CA52-1A74-461F-86F5-C2B435B8C372}" type="presOf" srcId="{A4C54538-F7D4-4311-A51D-4E2F34EA916C}" destId="{4EAD0336-A742-42BA-B616-A9F9B8CECAB9}" srcOrd="1" destOrd="0" presId="urn:microsoft.com/office/officeart/2005/8/layout/cycle2"/>
    <dgm:cxn modelId="{57739373-C596-4A55-8D2F-7CC43A14F9A2}" type="presOf" srcId="{69DBDE16-2128-423C-AB04-D3C2C0881A38}" destId="{83D03F91-A8FE-4A56-A9F0-21F8696B64A1}" srcOrd="0" destOrd="0" presId="urn:microsoft.com/office/officeart/2005/8/layout/cycle2"/>
    <dgm:cxn modelId="{C105E854-E566-45BC-830A-D214D5502F76}" type="presOf" srcId="{2B571596-2306-4648-89E7-BD54FEF25627}" destId="{2EBD388A-825F-4832-8A74-827A6C7E3368}" srcOrd="0" destOrd="0" presId="urn:microsoft.com/office/officeart/2005/8/layout/cycle2"/>
    <dgm:cxn modelId="{0172EF54-99D0-4C9A-A7C1-26F8B650BFE0}" type="presOf" srcId="{BAC2B8D5-2C5B-4AE8-BBDD-D8E76DCD8C2E}" destId="{5B2F39AC-1722-4B2A-8F41-3B9574CC55A3}" srcOrd="1" destOrd="0" presId="urn:microsoft.com/office/officeart/2005/8/layout/cycle2"/>
    <dgm:cxn modelId="{F66A3C56-45AD-4517-8B46-55FB72A89BE7}" type="presOf" srcId="{901D3EC9-C2CB-4B80-BFE1-3F4CF8FDB584}" destId="{CBD13A52-164D-4181-A713-C4AFB6DAEA44}" srcOrd="0" destOrd="0" presId="urn:microsoft.com/office/officeart/2005/8/layout/cycle2"/>
    <dgm:cxn modelId="{6737CD56-E4D5-4DB0-89E8-8F57F4369F31}" type="presOf" srcId="{672359C6-6889-48DE-9B06-BCF13E50CF81}" destId="{260B842C-BA56-4835-9181-EEB1DAD49F6C}" srcOrd="0" destOrd="0" presId="urn:microsoft.com/office/officeart/2005/8/layout/cycle2"/>
    <dgm:cxn modelId="{EBF0F276-347C-4207-9A17-D11421AF7ECD}" srcId="{F782ACB2-4612-4553-92E3-6A48A4C26154}" destId="{6E44D217-0802-4975-8DF8-F7C136B68DB7}" srcOrd="34" destOrd="0" parTransId="{CB27C74D-2568-4D83-8948-2A0E7A73E53C}" sibTransId="{873D13AE-B310-4B50-82C5-564D626D2011}"/>
    <dgm:cxn modelId="{B0EEA978-4582-4F47-9094-749A23FAB32B}" type="presOf" srcId="{A4FDAD97-0EA5-45C9-8762-1408CDFC1A27}" destId="{7418C013-9F65-49B4-8AB4-02A8A7E8B2B1}" srcOrd="0" destOrd="0" presId="urn:microsoft.com/office/officeart/2005/8/layout/cycle2"/>
    <dgm:cxn modelId="{372F6959-8B1D-455E-9A13-2866BF7C92CB}" type="presOf" srcId="{F2853326-F96C-4388-AFDB-4A2C4E743824}" destId="{F5E12609-AEA0-4824-8F1E-49B7A8C9D43E}" srcOrd="0" destOrd="0" presId="urn:microsoft.com/office/officeart/2005/8/layout/cycle2"/>
    <dgm:cxn modelId="{7830AF79-B71C-481F-B7EF-C2A6730D65ED}" type="presOf" srcId="{29610E26-1393-448B-8FD6-78061450B16B}" destId="{4B6FF1D5-139C-4A9E-BE2A-C9C2976A9B90}" srcOrd="0" destOrd="0" presId="urn:microsoft.com/office/officeart/2005/8/layout/cycle2"/>
    <dgm:cxn modelId="{0B3D347A-7EE2-4C95-B232-779501568106}" type="presOf" srcId="{EC22FD24-55FA-470B-A11F-A2C02811CC71}" destId="{8125F9B4-021E-44DC-9D64-8AE485A44537}" srcOrd="0" destOrd="0" presId="urn:microsoft.com/office/officeart/2005/8/layout/cycle2"/>
    <dgm:cxn modelId="{115EB75A-3B75-4A00-AD4D-5DBFDAD3A93E}" type="presOf" srcId="{39815DA4-6D5A-4ECF-8C2C-C40A2BB0DBA6}" destId="{F7742949-FB63-485F-95AF-5E8D1E6F236A}" srcOrd="1" destOrd="0" presId="urn:microsoft.com/office/officeart/2005/8/layout/cycle2"/>
    <dgm:cxn modelId="{B46BB27B-B947-4AE3-98C5-0698C73B23E9}" type="presOf" srcId="{64CB26BA-1509-422C-B1F7-93A921D3337E}" destId="{C56F56FD-84C6-4D21-967A-719399DE2081}" srcOrd="0" destOrd="0" presId="urn:microsoft.com/office/officeart/2005/8/layout/cycle2"/>
    <dgm:cxn modelId="{4E6EEF7B-B46A-48E5-9744-BCAA8C4C22F8}" type="presOf" srcId="{B5C9AB9C-C866-47C2-B79F-DC6148AB2159}" destId="{DD733C23-EA87-4BF0-821E-87250C1EEDBA}" srcOrd="1" destOrd="0" presId="urn:microsoft.com/office/officeart/2005/8/layout/cycle2"/>
    <dgm:cxn modelId="{ACBDB57C-50FF-45C5-AC40-AF2306AC4783}" type="presOf" srcId="{32453084-7F49-49B4-89FA-E306CC4C9552}" destId="{4B717A0F-8771-4A45-B6AA-FD732A724C9E}" srcOrd="0" destOrd="0" presId="urn:microsoft.com/office/officeart/2005/8/layout/cycle2"/>
    <dgm:cxn modelId="{14F13E80-1149-4A0F-A4B5-58EAF15ECA23}" srcId="{F782ACB2-4612-4553-92E3-6A48A4C26154}" destId="{39148D83-4879-4E9B-AE84-10D20CF147C3}" srcOrd="17" destOrd="0" parTransId="{0648DC5F-1B7B-4F70-B147-70F19C532AA1}" sibTransId="{901D3EC9-C2CB-4B80-BFE1-3F4CF8FDB584}"/>
    <dgm:cxn modelId="{C3F04580-DEBF-4515-A23A-CB217D00A973}" type="presOf" srcId="{9F16DEB4-2D88-4237-BB26-EE193361411A}" destId="{E4F5DE49-5EAA-4300-BD85-3AA32446283C}" srcOrd="0" destOrd="0" presId="urn:microsoft.com/office/officeart/2005/8/layout/cycle2"/>
    <dgm:cxn modelId="{33634B83-5D42-4E23-A534-1FD77063C5A8}" srcId="{F782ACB2-4612-4553-92E3-6A48A4C26154}" destId="{312A5487-8CD4-49FA-9CB2-6003233688EF}" srcOrd="20" destOrd="0" parTransId="{6F986C7B-EB5E-4FA9-9F02-54203E6A38B2}" sibTransId="{A241EA7C-0AE6-49DA-868A-F7E41DB8331E}"/>
    <dgm:cxn modelId="{5F759883-6CAF-4793-892D-90FF307B7F39}" srcId="{F782ACB2-4612-4553-92E3-6A48A4C26154}" destId="{F001FD18-B1D7-4F34-A7E1-10B3A14FEF0D}" srcOrd="14" destOrd="0" parTransId="{47531BBA-A066-410C-90C4-75A7B3CF6C37}" sibTransId="{59F6F98C-7F28-44B6-AA26-C56ABFEA206B}"/>
    <dgm:cxn modelId="{E8511A86-6070-4DE2-86F7-E8F2C920F4DE}" type="presOf" srcId="{1BCBAE4C-8C90-4307-A8B1-A7F25B803D11}" destId="{38A7A843-117D-4A8F-B652-3F637D1BA054}" srcOrd="0" destOrd="0" presId="urn:microsoft.com/office/officeart/2005/8/layout/cycle2"/>
    <dgm:cxn modelId="{03727586-C177-4F9F-A8F5-7DEE69ED0297}" srcId="{F782ACB2-4612-4553-92E3-6A48A4C26154}" destId="{05F9165C-A234-4634-B1A7-DCB7BA68D40C}" srcOrd="12" destOrd="0" parTransId="{26966DA9-DC8C-4538-894C-0F8A7AD6A4D2}" sibTransId="{68C3C81B-18E8-41C4-BFC6-2C443E6EE655}"/>
    <dgm:cxn modelId="{CF5B5687-ADC8-43AA-AD4F-4E8CA2AF2114}" type="presOf" srcId="{39148D83-4879-4E9B-AE84-10D20CF147C3}" destId="{EB66E90A-B112-40E2-B773-B1A59659C6EB}" srcOrd="0" destOrd="0" presId="urn:microsoft.com/office/officeart/2005/8/layout/cycle2"/>
    <dgm:cxn modelId="{9F77E489-C27B-49AA-BF9A-D6559164CA36}" type="presOf" srcId="{3ACAB2F6-3910-4D69-8736-C9991D30DB30}" destId="{7A362786-920B-4FB9-A3D5-D0E741B76071}" srcOrd="0" destOrd="0" presId="urn:microsoft.com/office/officeart/2005/8/layout/cycle2"/>
    <dgm:cxn modelId="{1343408B-FC81-4649-944A-E255185E1A83}" type="presOf" srcId="{C19C4BDD-2213-41DF-A53B-E2080BDC6AC6}" destId="{57712E5B-8311-41F2-83BF-40C44B82FD56}" srcOrd="0" destOrd="0" presId="urn:microsoft.com/office/officeart/2005/8/layout/cycle2"/>
    <dgm:cxn modelId="{EBDB328E-4C42-43EC-B588-58AB971C0DB2}" type="presOf" srcId="{32453084-7F49-49B4-89FA-E306CC4C9552}" destId="{218F701D-8780-41D0-BCC2-CE1F9EE4B4A8}" srcOrd="1" destOrd="0" presId="urn:microsoft.com/office/officeart/2005/8/layout/cycle2"/>
    <dgm:cxn modelId="{54FED98F-AB5E-4BEF-A86E-239C32A65418}" srcId="{F782ACB2-4612-4553-92E3-6A48A4C26154}" destId="{29610E26-1393-448B-8FD6-78061450B16B}" srcOrd="5" destOrd="0" parTransId="{5D194221-4572-481E-A145-411B7D2E5848}" sibTransId="{4E475F1B-56A2-420F-8D83-9A7AC5B9161D}"/>
    <dgm:cxn modelId="{A11E0190-AC54-41D6-A0D8-25AEFF22497C}" type="presOf" srcId="{A241EA7C-0AE6-49DA-868A-F7E41DB8331E}" destId="{EC905E59-477F-4D62-B2EE-61B86BF0663B}" srcOrd="0" destOrd="0" presId="urn:microsoft.com/office/officeart/2005/8/layout/cycle2"/>
    <dgm:cxn modelId="{3F904190-EC7A-468F-8079-9E0D0309FE61}" srcId="{F782ACB2-4612-4553-92E3-6A48A4C26154}" destId="{F82F01E0-1BCF-432A-834D-D0718C225E79}" srcOrd="31" destOrd="0" parTransId="{AA715B28-8262-4AEC-9B11-A1F3E142AEE3}" sibTransId="{73E57CB0-43F1-4C49-8823-A48B6805997E}"/>
    <dgm:cxn modelId="{D2CBFD91-82E9-4A85-A1D1-059B589E32EF}" type="presOf" srcId="{FC636A7A-CAD8-4393-9B2E-188CE112CD10}" destId="{FFA97E59-6B24-429C-9B6D-8968FB096363}" srcOrd="1" destOrd="0" presId="urn:microsoft.com/office/officeart/2005/8/layout/cycle2"/>
    <dgm:cxn modelId="{88F2B794-F089-4302-A8E4-E878070B44B1}" type="presOf" srcId="{873D13AE-B310-4B50-82C5-564D626D2011}" destId="{2F327EB4-0D8B-437E-BB14-A326EA173FCC}" srcOrd="0" destOrd="0" presId="urn:microsoft.com/office/officeart/2005/8/layout/cycle2"/>
    <dgm:cxn modelId="{E9037697-0706-4BF6-BD39-13CE2044299E}" type="presOf" srcId="{DA7FF8DD-13B0-4AAC-B0D2-E9BC2FABA4D6}" destId="{C46B9099-149F-4D79-B1D7-B378097F05F4}" srcOrd="1" destOrd="0" presId="urn:microsoft.com/office/officeart/2005/8/layout/cycle2"/>
    <dgm:cxn modelId="{C8C19B97-C1BF-4602-8396-947B23A21840}" type="presOf" srcId="{901D3EC9-C2CB-4B80-BFE1-3F4CF8FDB584}" destId="{2175C402-001B-40BA-8C7B-63F19533545A}" srcOrd="1" destOrd="0" presId="urn:microsoft.com/office/officeart/2005/8/layout/cycle2"/>
    <dgm:cxn modelId="{A94E1E98-18A1-4716-B6FB-67F099EFBBB4}" srcId="{F782ACB2-4612-4553-92E3-6A48A4C26154}" destId="{5788DBF4-34B6-4C26-980E-7062BBC88091}" srcOrd="37" destOrd="0" parTransId="{E89C8546-8D00-4BCE-BF01-083E1F9A4BBE}" sibTransId="{39815DA4-6D5A-4ECF-8C2C-C40A2BB0DBA6}"/>
    <dgm:cxn modelId="{6ECC639A-460E-4692-8614-BC3A6B698219}" type="presOf" srcId="{5788DBF4-34B6-4C26-980E-7062BBC88091}" destId="{53824D7C-69E9-40B6-AD94-E66D57E17024}" srcOrd="0" destOrd="0" presId="urn:microsoft.com/office/officeart/2005/8/layout/cycle2"/>
    <dgm:cxn modelId="{F69D879B-B388-4734-8FD6-3383DF6B9BAF}" type="presOf" srcId="{AAACDA48-029D-447D-9AE8-BF1CB90887F8}" destId="{816E1FA3-2B38-45F9-AB8C-0EEB2788EE42}" srcOrd="0" destOrd="0" presId="urn:microsoft.com/office/officeart/2005/8/layout/cycle2"/>
    <dgm:cxn modelId="{EB37BD9B-DB71-4D5F-A8D4-99115EF92B3E}" type="presOf" srcId="{F2853326-F96C-4388-AFDB-4A2C4E743824}" destId="{1990E259-2037-4D19-B00A-CD6B3D2AE2E1}" srcOrd="1" destOrd="0" presId="urn:microsoft.com/office/officeart/2005/8/layout/cycle2"/>
    <dgm:cxn modelId="{0925D59B-14FD-4C27-98C8-42376BCF9349}" type="presOf" srcId="{672359C6-6889-48DE-9B06-BCF13E50CF81}" destId="{9195B8AE-7F75-4B45-A773-A3DB3F151B7F}" srcOrd="1" destOrd="0" presId="urn:microsoft.com/office/officeart/2005/8/layout/cycle2"/>
    <dgm:cxn modelId="{E3C6A19C-F30F-4177-8FCA-D25DEEE21A08}" type="presOf" srcId="{0A68E33F-9E89-4D62-9E2C-1BD50C85F7CD}" destId="{5EB0D98E-0F20-43A6-80D5-B3B233B0809C}" srcOrd="1" destOrd="0" presId="urn:microsoft.com/office/officeart/2005/8/layout/cycle2"/>
    <dgm:cxn modelId="{9767F49C-4876-45AE-95B5-403CA65B4EC4}" type="presOf" srcId="{EC22FD24-55FA-470B-A11F-A2C02811CC71}" destId="{5B2B383F-D5E0-430F-AB46-55791D14B3FB}" srcOrd="1" destOrd="0" presId="urn:microsoft.com/office/officeart/2005/8/layout/cycle2"/>
    <dgm:cxn modelId="{9AB9AF9D-92AF-46D6-9193-3C4662BC2927}" type="presOf" srcId="{6E35783B-B4B9-4AF3-BB68-EC2DB3060BE5}" destId="{80DBCA40-2BA0-486C-9739-9EB1943722FB}" srcOrd="1" destOrd="0" presId="urn:microsoft.com/office/officeart/2005/8/layout/cycle2"/>
    <dgm:cxn modelId="{6E3FD69D-D766-4F27-99C2-E53B062FAD6E}" type="presOf" srcId="{9A1F1B22-1A75-4833-B4FC-5FEA5518B765}" destId="{E2BDA289-9E7F-43D2-8E8A-C602380955F6}" srcOrd="0" destOrd="0" presId="urn:microsoft.com/office/officeart/2005/8/layout/cycle2"/>
    <dgm:cxn modelId="{1B3F2CA2-7825-4CFD-9A64-DB308FB32A27}" srcId="{F782ACB2-4612-4553-92E3-6A48A4C26154}" destId="{1BD29E34-8916-45A9-80A6-58C4AB44DFF5}" srcOrd="7" destOrd="0" parTransId="{6A5BBF7B-F8A7-4654-83BB-1778F868C663}" sibTransId="{25DF600C-192F-49B2-930A-B89C27D1471E}"/>
    <dgm:cxn modelId="{79A5F3A2-8CA3-4D24-AC46-666013183383}" srcId="{F782ACB2-4612-4553-92E3-6A48A4C26154}" destId="{01209924-388A-4250-B08E-117FC77350F4}" srcOrd="40" destOrd="0" parTransId="{E62947DF-C385-4541-A312-E52B21ED4FCA}" sibTransId="{07D44A3D-B9E7-4A59-8407-0DE9361B04F4}"/>
    <dgm:cxn modelId="{F9246AA4-89DE-4505-8C6D-C0CFB0CF9EC5}" srcId="{F782ACB2-4612-4553-92E3-6A48A4C26154}" destId="{A40F6EAB-2B60-4CC1-9F49-D5903D3A616E}" srcOrd="39" destOrd="0" parTransId="{F4D7EDD7-9115-44DB-8D8A-E38036FA3738}" sibTransId="{3ACAB2F6-3910-4D69-8736-C9991D30DB30}"/>
    <dgm:cxn modelId="{BF458BA4-DD0F-412F-AE12-2BBA45E038A9}" type="presOf" srcId="{C123F58B-2F00-4731-8318-EA8BAA60A69D}" destId="{1791F869-F782-403E-9EEE-8485296AB1DC}" srcOrd="0" destOrd="0" presId="urn:microsoft.com/office/officeart/2005/8/layout/cycle2"/>
    <dgm:cxn modelId="{523DDDA6-F5E4-4B69-938A-715DD54EC1E8}" type="presOf" srcId="{59F6F98C-7F28-44B6-AA26-C56ABFEA206B}" destId="{3A6E871C-7643-432C-BA91-2EA3E7F745CE}" srcOrd="1" destOrd="0" presId="urn:microsoft.com/office/officeart/2005/8/layout/cycle2"/>
    <dgm:cxn modelId="{19BDA8A7-1979-4F0C-A198-6AC9E78BD28B}" type="presOf" srcId="{4E475F1B-56A2-420F-8D83-9A7AC5B9161D}" destId="{E231C36B-28CA-4A1A-A65A-7FC8C917C670}" srcOrd="0" destOrd="0" presId="urn:microsoft.com/office/officeart/2005/8/layout/cycle2"/>
    <dgm:cxn modelId="{22591EA8-65B6-4071-8884-D7386F2EB5F5}" type="presOf" srcId="{07D44A3D-B9E7-4A59-8407-0DE9361B04F4}" destId="{2A9D1CAD-CEC7-447D-AE5A-72DA9768C11C}" srcOrd="1" destOrd="0" presId="urn:microsoft.com/office/officeart/2005/8/layout/cycle2"/>
    <dgm:cxn modelId="{B03AE0AC-C61A-4D2C-AFAD-CD9BCA6714B1}" type="presOf" srcId="{DF292957-65C8-4776-85F8-AE26E3681959}" destId="{C99B1DB8-B0AD-4FE5-84DC-CD9571D15F74}" srcOrd="0" destOrd="0" presId="urn:microsoft.com/office/officeart/2005/8/layout/cycle2"/>
    <dgm:cxn modelId="{33836BAF-8815-468A-9D3E-0ABF734FD1D3}" srcId="{F782ACB2-4612-4553-92E3-6A48A4C26154}" destId="{4391FAD7-E5E1-4ADD-BABB-49D666A6C4A7}" srcOrd="24" destOrd="0" parTransId="{F1E7FB59-9301-4001-B4A0-65FF76242832}" sibTransId="{B5C9AB9C-C866-47C2-B79F-DC6148AB2159}"/>
    <dgm:cxn modelId="{BE9314B0-2D93-4BAE-90C0-5B23814639B6}" srcId="{F782ACB2-4612-4553-92E3-6A48A4C26154}" destId="{1597604F-E09E-4305-A881-A6C94B72922F}" srcOrd="21" destOrd="0" parTransId="{1C93F3EA-CA5B-4D9C-9828-8A8F702AE266}" sibTransId="{0A68E33F-9E89-4D62-9E2C-1BD50C85F7CD}"/>
    <dgm:cxn modelId="{53636AB3-572E-4B67-B835-8DB3D8BB850F}" type="presOf" srcId="{FC636A7A-CAD8-4393-9B2E-188CE112CD10}" destId="{ADC3AC42-E194-4C29-8A28-ABEC2168A2B9}" srcOrd="0" destOrd="0" presId="urn:microsoft.com/office/officeart/2005/8/layout/cycle2"/>
    <dgm:cxn modelId="{18F7F8B4-37F7-4F83-8D9B-4A5FE2A328CD}" type="presOf" srcId="{2B529A43-2363-4B46-911E-9D0EF25B4F36}" destId="{F42AD80F-3B21-49F3-AF59-01D5F6EE69F1}" srcOrd="0" destOrd="0" presId="urn:microsoft.com/office/officeart/2005/8/layout/cycle2"/>
    <dgm:cxn modelId="{CC8F6BB5-E191-48E7-A4C1-3E8101813E85}" srcId="{F782ACB2-4612-4553-92E3-6A48A4C26154}" destId="{7526D0BF-45A5-478F-9A5B-EE961A48FCDF}" srcOrd="23" destOrd="0" parTransId="{996DAE7B-6D7A-4B21-93D8-B18F6F145BC6}" sibTransId="{4DD6BCFF-384A-4E50-9E9B-FEA1467E91EE}"/>
    <dgm:cxn modelId="{79D0C8B5-7F77-4990-BC7D-E4DF8A30F093}" srcId="{F782ACB2-4612-4553-92E3-6A48A4C26154}" destId="{C123F58B-2F00-4731-8318-EA8BAA60A69D}" srcOrd="19" destOrd="0" parTransId="{ADD49D0A-F77A-4924-B2AC-3D10130090D6}" sibTransId="{CA72D8A3-9D41-4F98-98F7-F56B1CBA674F}"/>
    <dgm:cxn modelId="{BCA901B6-8AD4-4BC1-B11B-5C3F09750CB3}" type="presOf" srcId="{59F5D80D-D394-4DA8-B1EE-BFD2C35E8698}" destId="{5955EC28-6A5B-4854-97FD-56BF004F7A93}" srcOrd="0" destOrd="0" presId="urn:microsoft.com/office/officeart/2005/8/layout/cycle2"/>
    <dgm:cxn modelId="{79BF3DB8-E6C9-4DF5-8226-B32513900662}" srcId="{F782ACB2-4612-4553-92E3-6A48A4C26154}" destId="{2EBE9275-B468-4EB1-8E25-88D20111E7BA}" srcOrd="22" destOrd="0" parTransId="{8B4693AB-DA36-47D7-8ABC-9A12354AE94A}" sibTransId="{1DDDDFBA-4D76-49F6-8700-D108F438751F}"/>
    <dgm:cxn modelId="{F718ABBA-7C65-4F86-BEA7-DAD4C5EC588D}" srcId="{F782ACB2-4612-4553-92E3-6A48A4C26154}" destId="{AAACDA48-029D-447D-9AE8-BF1CB90887F8}" srcOrd="18" destOrd="0" parTransId="{C5422A07-4233-4B7D-A876-C74DE877A7F9}" sibTransId="{35443D96-6A67-478A-A544-1C8155B5F62C}"/>
    <dgm:cxn modelId="{F535ECBA-C1B4-4393-A232-183A4F6A1B6A}" type="presOf" srcId="{0A68E33F-9E89-4D62-9E2C-1BD50C85F7CD}" destId="{C5631367-2D87-4B2B-B2C5-CE6B323DF7FA}" srcOrd="0" destOrd="0" presId="urn:microsoft.com/office/officeart/2005/8/layout/cycle2"/>
    <dgm:cxn modelId="{EAADA3BC-EBE2-42C8-B9E0-3C38057A0A11}" srcId="{F782ACB2-4612-4553-92E3-6A48A4C26154}" destId="{59F5D80D-D394-4DA8-B1EE-BFD2C35E8698}" srcOrd="6" destOrd="0" parTransId="{F6DF53FE-CC41-4648-B644-9A13CD613414}" sibTransId="{A4FDAD97-0EA5-45C9-8762-1408CDFC1A27}"/>
    <dgm:cxn modelId="{84F658BE-028D-4EFF-9AFB-B1BB4A47F685}" srcId="{F782ACB2-4612-4553-92E3-6A48A4C26154}" destId="{A26368B7-1095-4A58-BFE6-7B8629CCDB76}" srcOrd="28" destOrd="0" parTransId="{F926A632-3F82-44B7-9B0C-54EDBDFB1339}" sibTransId="{69DBDE16-2128-423C-AB04-D3C2C0881A38}"/>
    <dgm:cxn modelId="{07E62CBF-11EB-4EBF-87EA-DFBE347DAD9D}" srcId="{F782ACB2-4612-4553-92E3-6A48A4C26154}" destId="{9C07C544-A240-4FE5-8E59-C412CDCC06A5}" srcOrd="1" destOrd="0" parTransId="{01829E43-87FB-46D3-89AF-1246AED576BA}" sibTransId="{DA7FF8DD-13B0-4AAC-B0D2-E9BC2FABA4D6}"/>
    <dgm:cxn modelId="{88908BBF-D4A4-4D67-8C0F-86CDF79A3778}" type="presOf" srcId="{9E68FA1B-32E4-4D3A-BDA9-F245DF7037EF}" destId="{9DB23D75-0980-4D96-93A1-727F2883C95B}" srcOrd="1" destOrd="0" presId="urn:microsoft.com/office/officeart/2005/8/layout/cycle2"/>
    <dgm:cxn modelId="{97F975C1-0679-49B3-874F-9160A0D3082B}" type="presOf" srcId="{D7AD315B-0060-4B2C-BA42-07A72CF0DF62}" destId="{F7AC09C3-F9FA-4334-9744-58F7A351FD8B}" srcOrd="0" destOrd="0" presId="urn:microsoft.com/office/officeart/2005/8/layout/cycle2"/>
    <dgm:cxn modelId="{B710C4C1-23A6-461C-98EB-198B255B3A42}" type="presOf" srcId="{7526D0BF-45A5-478F-9A5B-EE961A48FCDF}" destId="{B163F2E1-C224-4C1F-8BF1-B257F8DA90F1}" srcOrd="0" destOrd="0" presId="urn:microsoft.com/office/officeart/2005/8/layout/cycle2"/>
    <dgm:cxn modelId="{9CDFACC3-28FE-4469-9C5D-491818735998}" type="presOf" srcId="{5DE56BE3-5DC5-48D1-BB0A-6EB62A83E2E3}" destId="{DEE6E533-E546-47B9-9D29-1053972B7A59}" srcOrd="1" destOrd="0" presId="urn:microsoft.com/office/officeart/2005/8/layout/cycle2"/>
    <dgm:cxn modelId="{FD5626C4-E33A-4EFA-81B9-54EDF40613EE}" type="presOf" srcId="{25DF600C-192F-49B2-930A-B89C27D1471E}" destId="{C8C1E075-9C61-4E77-BBAB-A2307E2F9662}" srcOrd="1" destOrd="0" presId="urn:microsoft.com/office/officeart/2005/8/layout/cycle2"/>
    <dgm:cxn modelId="{9F73CCC4-842F-4161-A41E-C8A6AD4B2D4F}" type="presOf" srcId="{536B3E92-95AA-4297-BDB8-F29269D6299E}" destId="{B0608ED5-E7DC-4C39-8859-B8C85F521F9C}" srcOrd="0" destOrd="0" presId="urn:microsoft.com/office/officeart/2005/8/layout/cycle2"/>
    <dgm:cxn modelId="{A61335C6-83C9-40B2-B635-638704B41FB6}" srcId="{F782ACB2-4612-4553-92E3-6A48A4C26154}" destId="{19319B2C-5BDC-4EB3-A674-97A1478B545E}" srcOrd="44" destOrd="0" parTransId="{F553D456-F731-4D3A-B46D-F817CB7F5851}" sibTransId="{B2ADDBB6-F258-45A2-8853-0F7137E8E7A9}"/>
    <dgm:cxn modelId="{CA56EAC8-08A5-458B-9CC0-A1BEC05109B4}" type="presOf" srcId="{69B5AF83-9CA8-4331-BB93-A02B0A37E7C4}" destId="{7FBA136C-815F-4FB3-A797-A7F155D00FEA}" srcOrd="0" destOrd="0" presId="urn:microsoft.com/office/officeart/2005/8/layout/cycle2"/>
    <dgm:cxn modelId="{CCF648C9-D238-4EC6-B8E1-816AAF521C0C}" type="presOf" srcId="{A40F6EAB-2B60-4CC1-9F49-D5903D3A616E}" destId="{4346925A-37EB-4BB6-B0D1-0007EC3DF63B}" srcOrd="0" destOrd="0" presId="urn:microsoft.com/office/officeart/2005/8/layout/cycle2"/>
    <dgm:cxn modelId="{A45FA6CA-BF67-4968-BA2C-A3E181681DEA}" srcId="{F782ACB2-4612-4553-92E3-6A48A4C26154}" destId="{BCD4B6D1-2E17-4359-A953-212A9B519E85}" srcOrd="8" destOrd="0" parTransId="{A72804B9-8062-4016-90E8-F9C7DC654C15}" sibTransId="{EAE485E3-A2DC-422A-B964-163E72C7D527}"/>
    <dgm:cxn modelId="{13B374CD-7189-4F70-B5AE-574CE717EA94}" type="presOf" srcId="{1DDDDFBA-4D76-49F6-8700-D108F438751F}" destId="{DE861B79-D5E8-45CE-B3D7-7B4663C08343}" srcOrd="0" destOrd="0" presId="urn:microsoft.com/office/officeart/2005/8/layout/cycle2"/>
    <dgm:cxn modelId="{8A122CCE-2659-425F-A9CA-F55CBE733EE2}" srcId="{F782ACB2-4612-4553-92E3-6A48A4C26154}" destId="{5D2C154A-692A-44E2-A041-B9F19C43FEF2}" srcOrd="2" destOrd="0" parTransId="{794CA92E-A13F-4F43-B270-B021D0F5EB93}" sibTransId="{1A0C354F-E76C-464E-99A7-D2B04C140783}"/>
    <dgm:cxn modelId="{AA5419CF-9470-476B-B76B-73C4D5A07207}" type="presOf" srcId="{F782ACB2-4612-4553-92E3-6A48A4C26154}" destId="{579EF5EA-2842-4ADF-99C3-1421009C0FB3}" srcOrd="0" destOrd="0" presId="urn:microsoft.com/office/officeart/2005/8/layout/cycle2"/>
    <dgm:cxn modelId="{BC5396CF-F16A-4D5A-8804-5664B1E4B894}" type="presOf" srcId="{91E5E8F0-39A5-4E73-A7C8-125C237D1170}" destId="{B8E405CF-5FB0-4931-A03D-9BF304E6CDDA}" srcOrd="0" destOrd="0" presId="urn:microsoft.com/office/officeart/2005/8/layout/cycle2"/>
    <dgm:cxn modelId="{579F29D2-BC21-47BC-BBB6-2DB38E4E14C8}" type="presOf" srcId="{25DF600C-192F-49B2-930A-B89C27D1471E}" destId="{8D184F9F-78A9-45D9-9804-0F8032DE26A6}" srcOrd="0" destOrd="0" presId="urn:microsoft.com/office/officeart/2005/8/layout/cycle2"/>
    <dgm:cxn modelId="{691638D4-4772-48B0-A674-CB8BC040096D}" type="presOf" srcId="{F001FD18-B1D7-4F34-A7E1-10B3A14FEF0D}" destId="{FA3F2989-2837-4DF6-B22E-22C68B74BA10}" srcOrd="0" destOrd="0" presId="urn:microsoft.com/office/officeart/2005/8/layout/cycle2"/>
    <dgm:cxn modelId="{99BC72D4-D40E-4F6F-9562-AA46A762F226}" type="presOf" srcId="{873D13AE-B310-4B50-82C5-564D626D2011}" destId="{8F52B59F-72EA-4EF4-A000-71393DE3DC97}" srcOrd="1" destOrd="0" presId="urn:microsoft.com/office/officeart/2005/8/layout/cycle2"/>
    <dgm:cxn modelId="{7A77BED8-0E1D-45F6-9865-5715EF6FB1BA}" srcId="{F782ACB2-4612-4553-92E3-6A48A4C26154}" destId="{9767C2C5-7A9B-4BF9-AEDC-08BB61E68CEC}" srcOrd="4" destOrd="0" parTransId="{94D864BB-0337-46E0-936D-BDFF24969167}" sibTransId="{5DE56BE3-5DC5-48D1-BB0A-6EB62A83E2E3}"/>
    <dgm:cxn modelId="{32EDC8D8-AF23-4886-B223-6809B3805C8D}" type="presOf" srcId="{5DE56BE3-5DC5-48D1-BB0A-6EB62A83E2E3}" destId="{7E28017C-69F1-4CCF-A6D7-885616A2628E}" srcOrd="0" destOrd="0" presId="urn:microsoft.com/office/officeart/2005/8/layout/cycle2"/>
    <dgm:cxn modelId="{89DAB2DA-44CA-40EE-853C-F256A5A259B2}" type="presOf" srcId="{B2ADDBB6-F258-45A2-8853-0F7137E8E7A9}" destId="{5BF8D29C-B7EB-4E6D-8F09-412E3D4E06C9}" srcOrd="1" destOrd="0" presId="urn:microsoft.com/office/officeart/2005/8/layout/cycle2"/>
    <dgm:cxn modelId="{2B1FD8DA-568C-4E3E-8F87-09C87623F6FC}" srcId="{F782ACB2-4612-4553-92E3-6A48A4C26154}" destId="{8F63D31F-83CD-4DB9-A0F4-0D259C5817DB}" srcOrd="13" destOrd="0" parTransId="{62CF8A98-F58E-4911-89F5-912F4D8957CE}" sibTransId="{A4F909E9-C1CF-4770-B928-FEF6E41B5333}"/>
    <dgm:cxn modelId="{05CAA2DB-EF46-428B-94FC-28F9A11C1DB1}" type="presOf" srcId="{5A0D382F-1AEE-4869-A6BD-89E7CCC2BA45}" destId="{2B3C09D0-6E4A-4698-ADBA-7CF55040E0C7}" srcOrd="0" destOrd="0" presId="urn:microsoft.com/office/officeart/2005/8/layout/cycle2"/>
    <dgm:cxn modelId="{C7BDA5DE-9A33-427B-8FB4-B0A39FE3EE47}" type="presOf" srcId="{69DBDE16-2128-423C-AB04-D3C2C0881A38}" destId="{A52815B2-9F64-4E57-9CA8-0D6C5ACB4DE9}" srcOrd="1" destOrd="0" presId="urn:microsoft.com/office/officeart/2005/8/layout/cycle2"/>
    <dgm:cxn modelId="{EC9452E4-E317-487D-8C5D-213DB5F1F6A7}" type="presOf" srcId="{64CB26BA-1509-422C-B1F7-93A921D3337E}" destId="{87FF38F8-EEE0-4803-AB19-2605759EE272}" srcOrd="1" destOrd="0" presId="urn:microsoft.com/office/officeart/2005/8/layout/cycle2"/>
    <dgm:cxn modelId="{672A9AE4-8C38-4FA8-83E2-89DE197051D2}" type="presOf" srcId="{F8A8AFFD-E262-4C58-84FA-CA9933DA9A32}" destId="{6FDF4861-3D9E-4C44-8A76-CB261CA08A3D}" srcOrd="0" destOrd="0" presId="urn:microsoft.com/office/officeart/2005/8/layout/cycle2"/>
    <dgm:cxn modelId="{BB0B7BE5-2F5C-409D-B26D-F35165CADD23}" type="presOf" srcId="{A4F909E9-C1CF-4770-B928-FEF6E41B5333}" destId="{212C9A88-24C2-4EF4-87D7-A81CF4BE3FA0}" srcOrd="0" destOrd="0" presId="urn:microsoft.com/office/officeart/2005/8/layout/cycle2"/>
    <dgm:cxn modelId="{6020CAE6-E682-4263-87D3-3757BDA5C5BB}" srcId="{F782ACB2-4612-4553-92E3-6A48A4C26154}" destId="{ED3E6817-CA99-4A92-9672-7767C60D3AFC}" srcOrd="27" destOrd="0" parTransId="{570B50CE-5E5F-492C-A6CE-FAA86B61FEE6}" sibTransId="{74E4A9B3-3139-47CD-AD62-A42D0EB3995C}"/>
    <dgm:cxn modelId="{5F2C01E9-98F3-431A-8C9A-69213D87504B}" type="presOf" srcId="{CA1064A9-8743-41E2-AE44-DEDB5E26EACD}" destId="{B311330D-F624-44F0-90C1-566E4D2E20E6}" srcOrd="1" destOrd="0" presId="urn:microsoft.com/office/officeart/2005/8/layout/cycle2"/>
    <dgm:cxn modelId="{3A83C7EB-E108-4DFE-B9C2-A1FAE1B909F2}" srcId="{F782ACB2-4612-4553-92E3-6A48A4C26154}" destId="{9A1F1B22-1A75-4833-B4FC-5FEA5518B765}" srcOrd="0" destOrd="0" parTransId="{C224EADF-C870-40FB-9644-9EC71AA9F6DE}" sibTransId="{32453084-7F49-49B4-89FA-E306CC4C9552}"/>
    <dgm:cxn modelId="{ED1BADED-67F2-46B8-ADF5-9B3DC026E96B}" type="presOf" srcId="{B2133BDF-4000-4B5B-AE40-987170B1B61F}" destId="{D9F7CAE3-C01B-4758-A92D-BE4DEABF1CC9}" srcOrd="0" destOrd="0" presId="urn:microsoft.com/office/officeart/2005/8/layout/cycle2"/>
    <dgm:cxn modelId="{C73A31F0-F070-4864-8435-6EA40A70E992}" type="presOf" srcId="{1BD29E34-8916-45A9-80A6-58C4AB44DFF5}" destId="{C8C314CB-BC52-4B5D-9A9E-2549904458B0}" srcOrd="0" destOrd="0" presId="urn:microsoft.com/office/officeart/2005/8/layout/cycle2"/>
    <dgm:cxn modelId="{931A41F0-FF7D-4BB1-B73B-465A3E76266F}" type="presOf" srcId="{74E4A9B3-3139-47CD-AD62-A42D0EB3995C}" destId="{7B2C094D-5B84-400D-88A5-467C86404646}" srcOrd="1" destOrd="0" presId="urn:microsoft.com/office/officeart/2005/8/layout/cycle2"/>
    <dgm:cxn modelId="{545F76F1-3273-459C-8740-D41474D52BAD}" type="presOf" srcId="{F82F01E0-1BCF-432A-834D-D0718C225E79}" destId="{DB7E8DCC-E9E2-41AE-8FAC-BD770394B585}" srcOrd="0" destOrd="0" presId="urn:microsoft.com/office/officeart/2005/8/layout/cycle2"/>
    <dgm:cxn modelId="{E8D511F3-9A2B-4790-B666-82F6F8F3092C}" type="presOf" srcId="{35443D96-6A67-478A-A544-1C8155B5F62C}" destId="{561EA9DD-738C-4E13-ADB0-3CCC3950F092}" srcOrd="1" destOrd="0" presId="urn:microsoft.com/office/officeart/2005/8/layout/cycle2"/>
    <dgm:cxn modelId="{E2FA94F4-28CD-493A-BBEB-27EDB8CC1133}" type="presOf" srcId="{86E08DD8-37F0-43EA-A4C6-F12B07A372C7}" destId="{41C60BCC-727D-4ED3-BAEB-DB60AA9900A9}" srcOrd="1" destOrd="0" presId="urn:microsoft.com/office/officeart/2005/8/layout/cycle2"/>
    <dgm:cxn modelId="{2CA222F6-A129-4C1A-B942-083E48F9796A}" type="presOf" srcId="{D7AD315B-0060-4B2C-BA42-07A72CF0DF62}" destId="{301FE2EF-9FED-451A-9979-7EA2CEC731F6}" srcOrd="1" destOrd="0" presId="urn:microsoft.com/office/officeart/2005/8/layout/cycle2"/>
    <dgm:cxn modelId="{12C38EF6-A2D9-4441-B7C7-2AD0408D165E}" srcId="{F782ACB2-4612-4553-92E3-6A48A4C26154}" destId="{E5184F2B-2C20-4D33-94A8-E6B381F2AA89}" srcOrd="43" destOrd="0" parTransId="{EA072171-E1D3-42D9-90FB-F6BF8A9DC275}" sibTransId="{CA1064A9-8743-41E2-AE44-DEDB5E26EACD}"/>
    <dgm:cxn modelId="{2E4A59F8-4858-4321-B26C-379298664746}" srcId="{F782ACB2-4612-4553-92E3-6A48A4C26154}" destId="{57830796-B9E1-440E-A924-530949252A0A}" srcOrd="9" destOrd="0" parTransId="{2970FDF5-07A3-4B2A-9F1E-E547137C5FF2}" sibTransId="{672359C6-6889-48DE-9B06-BCF13E50CF81}"/>
    <dgm:cxn modelId="{E4EBFFFA-939E-4391-8818-4CA55359F7A5}" type="presOf" srcId="{32DCDF77-CF91-44D2-A631-ECBBA96CD7C1}" destId="{891FE5C2-884F-48D0-BE0D-753E9CA204D3}" srcOrd="0" destOrd="0" presId="urn:microsoft.com/office/officeart/2005/8/layout/cycle2"/>
    <dgm:cxn modelId="{8A3281FD-5FAE-4E2E-AAF4-71C45875DCE6}" type="presOf" srcId="{EAE485E3-A2DC-422A-B964-163E72C7D527}" destId="{6C5B256C-6505-4283-9CD0-6230D6E52DC7}" srcOrd="1" destOrd="0" presId="urn:microsoft.com/office/officeart/2005/8/layout/cycle2"/>
    <dgm:cxn modelId="{26F03CFE-664C-46CE-9EC9-4D9EAEAA23F5}" srcId="{F782ACB2-4612-4553-92E3-6A48A4C26154}" destId="{1BCBAE4C-8C90-4307-A8B1-A7F25B803D11}" srcOrd="11" destOrd="0" parTransId="{BDE3C914-1C3F-4AE1-8A4A-0399F6859853}" sibTransId="{9E68FA1B-32E4-4D3A-BDA9-F245DF7037EF}"/>
    <dgm:cxn modelId="{70DDE551-C48E-4AE7-B036-CEE02E74CE36}" type="presParOf" srcId="{579EF5EA-2842-4ADF-99C3-1421009C0FB3}" destId="{E2BDA289-9E7F-43D2-8E8A-C602380955F6}" srcOrd="0" destOrd="0" presId="urn:microsoft.com/office/officeart/2005/8/layout/cycle2"/>
    <dgm:cxn modelId="{78C611E3-0E1A-4483-9714-012C1CE9A116}" type="presParOf" srcId="{579EF5EA-2842-4ADF-99C3-1421009C0FB3}" destId="{4B717A0F-8771-4A45-B6AA-FD732A724C9E}" srcOrd="1" destOrd="0" presId="urn:microsoft.com/office/officeart/2005/8/layout/cycle2"/>
    <dgm:cxn modelId="{5697816C-68C1-408E-AF5A-C333E2936AF8}" type="presParOf" srcId="{4B717A0F-8771-4A45-B6AA-FD732A724C9E}" destId="{218F701D-8780-41D0-BCC2-CE1F9EE4B4A8}" srcOrd="0" destOrd="0" presId="urn:microsoft.com/office/officeart/2005/8/layout/cycle2"/>
    <dgm:cxn modelId="{F4824ED5-65B3-4378-905F-B6D19B7213DA}" type="presParOf" srcId="{579EF5EA-2842-4ADF-99C3-1421009C0FB3}" destId="{FD731FF4-9760-4231-AA26-446560B181EB}" srcOrd="2" destOrd="0" presId="urn:microsoft.com/office/officeart/2005/8/layout/cycle2"/>
    <dgm:cxn modelId="{E3C3EA02-7653-4086-A1AF-DAA467A7C4EF}" type="presParOf" srcId="{579EF5EA-2842-4ADF-99C3-1421009C0FB3}" destId="{A6A09441-8928-4DD4-965E-ACD6B5489F63}" srcOrd="3" destOrd="0" presId="urn:microsoft.com/office/officeart/2005/8/layout/cycle2"/>
    <dgm:cxn modelId="{79336546-A057-4213-AEBB-D24382A083FF}" type="presParOf" srcId="{A6A09441-8928-4DD4-965E-ACD6B5489F63}" destId="{C46B9099-149F-4D79-B1D7-B378097F05F4}" srcOrd="0" destOrd="0" presId="urn:microsoft.com/office/officeart/2005/8/layout/cycle2"/>
    <dgm:cxn modelId="{9FD87403-F225-43CD-93B2-EFAA7E95CA08}" type="presParOf" srcId="{579EF5EA-2842-4ADF-99C3-1421009C0FB3}" destId="{5A44537F-E502-484A-B54C-161A75387D52}" srcOrd="4" destOrd="0" presId="urn:microsoft.com/office/officeart/2005/8/layout/cycle2"/>
    <dgm:cxn modelId="{92B13CCF-65DF-43B8-822C-88A0FFE51E8A}" type="presParOf" srcId="{579EF5EA-2842-4ADF-99C3-1421009C0FB3}" destId="{BCCD1735-3374-4721-BEF9-11CCD9A2DD48}" srcOrd="5" destOrd="0" presId="urn:microsoft.com/office/officeart/2005/8/layout/cycle2"/>
    <dgm:cxn modelId="{A12E2C7A-C5E2-41E7-B74C-312DEB76BC03}" type="presParOf" srcId="{BCCD1735-3374-4721-BEF9-11CCD9A2DD48}" destId="{5207087E-FC7B-4DE7-941A-D0D7D77D43CA}" srcOrd="0" destOrd="0" presId="urn:microsoft.com/office/officeart/2005/8/layout/cycle2"/>
    <dgm:cxn modelId="{70F2BAEC-E36B-4646-8FF3-B553D0019E48}" type="presParOf" srcId="{579EF5EA-2842-4ADF-99C3-1421009C0FB3}" destId="{B0608ED5-E7DC-4C39-8859-B8C85F521F9C}" srcOrd="6" destOrd="0" presId="urn:microsoft.com/office/officeart/2005/8/layout/cycle2"/>
    <dgm:cxn modelId="{BA141665-AB77-4EB3-895E-33BBA9465640}" type="presParOf" srcId="{579EF5EA-2842-4ADF-99C3-1421009C0FB3}" destId="{E212FFF4-9223-45FB-8A97-08FC78EC227F}" srcOrd="7" destOrd="0" presId="urn:microsoft.com/office/officeart/2005/8/layout/cycle2"/>
    <dgm:cxn modelId="{92956755-A37D-4579-8F0F-8A6EDA178EE0}" type="presParOf" srcId="{E212FFF4-9223-45FB-8A97-08FC78EC227F}" destId="{1FA59E5A-50A4-47E4-96D2-6EF9AAAC1164}" srcOrd="0" destOrd="0" presId="urn:microsoft.com/office/officeart/2005/8/layout/cycle2"/>
    <dgm:cxn modelId="{36C3F98D-88A2-4F62-9664-5A6596CB2662}" type="presParOf" srcId="{579EF5EA-2842-4ADF-99C3-1421009C0FB3}" destId="{3B48658E-4174-41EC-ADC5-04F09B98E8AE}" srcOrd="8" destOrd="0" presId="urn:microsoft.com/office/officeart/2005/8/layout/cycle2"/>
    <dgm:cxn modelId="{D5205FA1-2450-4E4D-8E91-55808362377A}" type="presParOf" srcId="{579EF5EA-2842-4ADF-99C3-1421009C0FB3}" destId="{7E28017C-69F1-4CCF-A6D7-885616A2628E}" srcOrd="9" destOrd="0" presId="urn:microsoft.com/office/officeart/2005/8/layout/cycle2"/>
    <dgm:cxn modelId="{8731A16D-97B3-4F4B-826D-666429765875}" type="presParOf" srcId="{7E28017C-69F1-4CCF-A6D7-885616A2628E}" destId="{DEE6E533-E546-47B9-9D29-1053972B7A59}" srcOrd="0" destOrd="0" presId="urn:microsoft.com/office/officeart/2005/8/layout/cycle2"/>
    <dgm:cxn modelId="{A9828760-DC3A-4C30-BBE4-98B4413AEAD0}" type="presParOf" srcId="{579EF5EA-2842-4ADF-99C3-1421009C0FB3}" destId="{4B6FF1D5-139C-4A9E-BE2A-C9C2976A9B90}" srcOrd="10" destOrd="0" presId="urn:microsoft.com/office/officeart/2005/8/layout/cycle2"/>
    <dgm:cxn modelId="{779F7FC1-901A-4664-9990-1525754C0941}" type="presParOf" srcId="{579EF5EA-2842-4ADF-99C3-1421009C0FB3}" destId="{E231C36B-28CA-4A1A-A65A-7FC8C917C670}" srcOrd="11" destOrd="0" presId="urn:microsoft.com/office/officeart/2005/8/layout/cycle2"/>
    <dgm:cxn modelId="{A73A756E-5D3E-4C45-B3CB-594FC0369575}" type="presParOf" srcId="{E231C36B-28CA-4A1A-A65A-7FC8C917C670}" destId="{0F935747-2475-4B54-A4BD-D00DA4235B83}" srcOrd="0" destOrd="0" presId="urn:microsoft.com/office/officeart/2005/8/layout/cycle2"/>
    <dgm:cxn modelId="{0E83576B-80D1-4D79-A1BC-CFBBBBD46CDB}" type="presParOf" srcId="{579EF5EA-2842-4ADF-99C3-1421009C0FB3}" destId="{5955EC28-6A5B-4854-97FD-56BF004F7A93}" srcOrd="12" destOrd="0" presId="urn:microsoft.com/office/officeart/2005/8/layout/cycle2"/>
    <dgm:cxn modelId="{AF938AA6-2814-4753-BF33-9F50A0523935}" type="presParOf" srcId="{579EF5EA-2842-4ADF-99C3-1421009C0FB3}" destId="{7418C013-9F65-49B4-8AB4-02A8A7E8B2B1}" srcOrd="13" destOrd="0" presId="urn:microsoft.com/office/officeart/2005/8/layout/cycle2"/>
    <dgm:cxn modelId="{66D77874-4F4E-4284-80E5-F295CF28A62F}" type="presParOf" srcId="{7418C013-9F65-49B4-8AB4-02A8A7E8B2B1}" destId="{DCCECA40-1E8E-4612-B823-692DCCBD1EA3}" srcOrd="0" destOrd="0" presId="urn:microsoft.com/office/officeart/2005/8/layout/cycle2"/>
    <dgm:cxn modelId="{11B37E81-BE45-4641-ABCB-06027451A670}" type="presParOf" srcId="{579EF5EA-2842-4ADF-99C3-1421009C0FB3}" destId="{C8C314CB-BC52-4B5D-9A9E-2549904458B0}" srcOrd="14" destOrd="0" presId="urn:microsoft.com/office/officeart/2005/8/layout/cycle2"/>
    <dgm:cxn modelId="{D9AD93D4-C47E-483F-9F96-51C1B9A0DAE4}" type="presParOf" srcId="{579EF5EA-2842-4ADF-99C3-1421009C0FB3}" destId="{8D184F9F-78A9-45D9-9804-0F8032DE26A6}" srcOrd="15" destOrd="0" presId="urn:microsoft.com/office/officeart/2005/8/layout/cycle2"/>
    <dgm:cxn modelId="{1D1AC7F8-F6AA-4DCD-B235-F259F9BF058A}" type="presParOf" srcId="{8D184F9F-78A9-45D9-9804-0F8032DE26A6}" destId="{C8C1E075-9C61-4E77-BBAB-A2307E2F9662}" srcOrd="0" destOrd="0" presId="urn:microsoft.com/office/officeart/2005/8/layout/cycle2"/>
    <dgm:cxn modelId="{53189518-9C00-4139-8116-CD061AEF64EA}" type="presParOf" srcId="{579EF5EA-2842-4ADF-99C3-1421009C0FB3}" destId="{18E08B15-C0D9-4DCD-9841-29CB326A1D96}" srcOrd="16" destOrd="0" presId="urn:microsoft.com/office/officeart/2005/8/layout/cycle2"/>
    <dgm:cxn modelId="{6EE2D2B6-7982-4C7A-B124-87F17B4721D3}" type="presParOf" srcId="{579EF5EA-2842-4ADF-99C3-1421009C0FB3}" destId="{7D136A40-4E7A-4E9A-9C18-C15FEB3E9255}" srcOrd="17" destOrd="0" presId="urn:microsoft.com/office/officeart/2005/8/layout/cycle2"/>
    <dgm:cxn modelId="{FDFC42FF-6D9B-4CA0-9E85-C9BD8ADBCBD1}" type="presParOf" srcId="{7D136A40-4E7A-4E9A-9C18-C15FEB3E9255}" destId="{6C5B256C-6505-4283-9CD0-6230D6E52DC7}" srcOrd="0" destOrd="0" presId="urn:microsoft.com/office/officeart/2005/8/layout/cycle2"/>
    <dgm:cxn modelId="{F627266A-3951-40BB-BD74-4F57038AD655}" type="presParOf" srcId="{579EF5EA-2842-4ADF-99C3-1421009C0FB3}" destId="{09497094-52B8-416E-9902-37FB4C94E7F2}" srcOrd="18" destOrd="0" presId="urn:microsoft.com/office/officeart/2005/8/layout/cycle2"/>
    <dgm:cxn modelId="{A9A6742B-57D8-4F78-86AB-745F77860F42}" type="presParOf" srcId="{579EF5EA-2842-4ADF-99C3-1421009C0FB3}" destId="{260B842C-BA56-4835-9181-EEB1DAD49F6C}" srcOrd="19" destOrd="0" presId="urn:microsoft.com/office/officeart/2005/8/layout/cycle2"/>
    <dgm:cxn modelId="{7D90DCBC-8278-407D-8693-1D9653217457}" type="presParOf" srcId="{260B842C-BA56-4835-9181-EEB1DAD49F6C}" destId="{9195B8AE-7F75-4B45-A773-A3DB3F151B7F}" srcOrd="0" destOrd="0" presId="urn:microsoft.com/office/officeart/2005/8/layout/cycle2"/>
    <dgm:cxn modelId="{A21DAFD0-975C-461C-BB48-48AD4C65BA84}" type="presParOf" srcId="{579EF5EA-2842-4ADF-99C3-1421009C0FB3}" destId="{07EB8474-810E-4E8A-BE93-02F62BBDD45D}" srcOrd="20" destOrd="0" presId="urn:microsoft.com/office/officeart/2005/8/layout/cycle2"/>
    <dgm:cxn modelId="{B40ABA09-AB9C-4A16-AF55-F327D36F6EEC}" type="presParOf" srcId="{579EF5EA-2842-4ADF-99C3-1421009C0FB3}" destId="{ADC3AC42-E194-4C29-8A28-ABEC2168A2B9}" srcOrd="21" destOrd="0" presId="urn:microsoft.com/office/officeart/2005/8/layout/cycle2"/>
    <dgm:cxn modelId="{C95FA4D9-DF7E-4B8B-A3D3-328FC3B2E3FD}" type="presParOf" srcId="{ADC3AC42-E194-4C29-8A28-ABEC2168A2B9}" destId="{FFA97E59-6B24-429C-9B6D-8968FB096363}" srcOrd="0" destOrd="0" presId="urn:microsoft.com/office/officeart/2005/8/layout/cycle2"/>
    <dgm:cxn modelId="{948B6BC5-6571-4B15-B943-F5F223BFABDD}" type="presParOf" srcId="{579EF5EA-2842-4ADF-99C3-1421009C0FB3}" destId="{38A7A843-117D-4A8F-B652-3F637D1BA054}" srcOrd="22" destOrd="0" presId="urn:microsoft.com/office/officeart/2005/8/layout/cycle2"/>
    <dgm:cxn modelId="{33E22C70-7974-46F4-852C-97E578FBA3A0}" type="presParOf" srcId="{579EF5EA-2842-4ADF-99C3-1421009C0FB3}" destId="{24192AE1-AC5A-408F-93E2-35778550FA02}" srcOrd="23" destOrd="0" presId="urn:microsoft.com/office/officeart/2005/8/layout/cycle2"/>
    <dgm:cxn modelId="{96151449-9995-43D7-9C66-0077D26E01EF}" type="presParOf" srcId="{24192AE1-AC5A-408F-93E2-35778550FA02}" destId="{9DB23D75-0980-4D96-93A1-727F2883C95B}" srcOrd="0" destOrd="0" presId="urn:microsoft.com/office/officeart/2005/8/layout/cycle2"/>
    <dgm:cxn modelId="{2981531C-B1D4-458F-9CCE-91D123647D15}" type="presParOf" srcId="{579EF5EA-2842-4ADF-99C3-1421009C0FB3}" destId="{8B74F080-8313-4728-B1E9-D87A06E9E800}" srcOrd="24" destOrd="0" presId="urn:microsoft.com/office/officeart/2005/8/layout/cycle2"/>
    <dgm:cxn modelId="{3CD6015A-DD25-4659-B984-A0DFFC0D2675}" type="presParOf" srcId="{579EF5EA-2842-4ADF-99C3-1421009C0FB3}" destId="{99F13AA2-4621-4753-B0A6-6FC776CD84C9}" srcOrd="25" destOrd="0" presId="urn:microsoft.com/office/officeart/2005/8/layout/cycle2"/>
    <dgm:cxn modelId="{0C8757D9-2619-42EA-A453-DF881735772B}" type="presParOf" srcId="{99F13AA2-4621-4753-B0A6-6FC776CD84C9}" destId="{475F5446-5D8A-42DC-B2B6-79D834AEB429}" srcOrd="0" destOrd="0" presId="urn:microsoft.com/office/officeart/2005/8/layout/cycle2"/>
    <dgm:cxn modelId="{0BC40368-3E53-4E34-A329-46FB18AD83D8}" type="presParOf" srcId="{579EF5EA-2842-4ADF-99C3-1421009C0FB3}" destId="{C238A059-EBCB-4E8A-9C70-350A7112246D}" srcOrd="26" destOrd="0" presId="urn:microsoft.com/office/officeart/2005/8/layout/cycle2"/>
    <dgm:cxn modelId="{A0F42E69-523F-4BE1-A080-9E380C46A470}" type="presParOf" srcId="{579EF5EA-2842-4ADF-99C3-1421009C0FB3}" destId="{212C9A88-24C2-4EF4-87D7-A81CF4BE3FA0}" srcOrd="27" destOrd="0" presId="urn:microsoft.com/office/officeart/2005/8/layout/cycle2"/>
    <dgm:cxn modelId="{09A02833-8101-4FE1-90A5-3E5B852A7528}" type="presParOf" srcId="{212C9A88-24C2-4EF4-87D7-A81CF4BE3FA0}" destId="{6E753D97-6691-46AF-88CF-60F766A84A1F}" srcOrd="0" destOrd="0" presId="urn:microsoft.com/office/officeart/2005/8/layout/cycle2"/>
    <dgm:cxn modelId="{FE985C14-EC3D-4F74-93DC-198DEF40CBD9}" type="presParOf" srcId="{579EF5EA-2842-4ADF-99C3-1421009C0FB3}" destId="{FA3F2989-2837-4DF6-B22E-22C68B74BA10}" srcOrd="28" destOrd="0" presId="urn:microsoft.com/office/officeart/2005/8/layout/cycle2"/>
    <dgm:cxn modelId="{04185863-7FA2-4834-8B2E-0C7D232B0C28}" type="presParOf" srcId="{579EF5EA-2842-4ADF-99C3-1421009C0FB3}" destId="{15716786-4673-40EB-986D-12C422D02B97}" srcOrd="29" destOrd="0" presId="urn:microsoft.com/office/officeart/2005/8/layout/cycle2"/>
    <dgm:cxn modelId="{39B28666-2174-4DB8-99D1-5053DCC8D9A8}" type="presParOf" srcId="{15716786-4673-40EB-986D-12C422D02B97}" destId="{3A6E871C-7643-432C-BA91-2EA3E7F745CE}" srcOrd="0" destOrd="0" presId="urn:microsoft.com/office/officeart/2005/8/layout/cycle2"/>
    <dgm:cxn modelId="{07233BC1-307B-42A8-9331-F6DE9D1E83E7}" type="presParOf" srcId="{579EF5EA-2842-4ADF-99C3-1421009C0FB3}" destId="{E7F9412A-75FE-4263-8476-D8B02CF380F3}" srcOrd="30" destOrd="0" presId="urn:microsoft.com/office/officeart/2005/8/layout/cycle2"/>
    <dgm:cxn modelId="{0CB676F6-6B1F-4C0D-94A2-A593932AF528}" type="presParOf" srcId="{579EF5EA-2842-4ADF-99C3-1421009C0FB3}" destId="{C56F56FD-84C6-4D21-967A-719399DE2081}" srcOrd="31" destOrd="0" presId="urn:microsoft.com/office/officeart/2005/8/layout/cycle2"/>
    <dgm:cxn modelId="{6827C481-5EEA-4D35-A948-22FBFD8E865A}" type="presParOf" srcId="{C56F56FD-84C6-4D21-967A-719399DE2081}" destId="{87FF38F8-EEE0-4803-AB19-2605759EE272}" srcOrd="0" destOrd="0" presId="urn:microsoft.com/office/officeart/2005/8/layout/cycle2"/>
    <dgm:cxn modelId="{5C32D016-5FA6-4D22-9F4A-F92EAB32C909}" type="presParOf" srcId="{579EF5EA-2842-4ADF-99C3-1421009C0FB3}" destId="{430AD93E-9CDA-40BE-8BB8-B35AB1DDED73}" srcOrd="32" destOrd="0" presId="urn:microsoft.com/office/officeart/2005/8/layout/cycle2"/>
    <dgm:cxn modelId="{81B2750B-8066-4C8E-B1C4-CE4B1C219167}" type="presParOf" srcId="{579EF5EA-2842-4ADF-99C3-1421009C0FB3}" destId="{D3BDAC4B-F2DB-44A0-907D-A108463FB1C3}" srcOrd="33" destOrd="0" presId="urn:microsoft.com/office/officeart/2005/8/layout/cycle2"/>
    <dgm:cxn modelId="{11EBAE17-2762-462D-BE75-6F6FD5258C53}" type="presParOf" srcId="{D3BDAC4B-F2DB-44A0-907D-A108463FB1C3}" destId="{5B2F39AC-1722-4B2A-8F41-3B9574CC55A3}" srcOrd="0" destOrd="0" presId="urn:microsoft.com/office/officeart/2005/8/layout/cycle2"/>
    <dgm:cxn modelId="{2BADBC33-3FAD-487D-B4E6-2CC00521433F}" type="presParOf" srcId="{579EF5EA-2842-4ADF-99C3-1421009C0FB3}" destId="{EB66E90A-B112-40E2-B773-B1A59659C6EB}" srcOrd="34" destOrd="0" presId="urn:microsoft.com/office/officeart/2005/8/layout/cycle2"/>
    <dgm:cxn modelId="{F70A64BA-B8CB-4D49-BE35-31C1CED4F0D2}" type="presParOf" srcId="{579EF5EA-2842-4ADF-99C3-1421009C0FB3}" destId="{CBD13A52-164D-4181-A713-C4AFB6DAEA44}" srcOrd="35" destOrd="0" presId="urn:microsoft.com/office/officeart/2005/8/layout/cycle2"/>
    <dgm:cxn modelId="{A7D5088B-C3BE-46B5-A893-67739B037576}" type="presParOf" srcId="{CBD13A52-164D-4181-A713-C4AFB6DAEA44}" destId="{2175C402-001B-40BA-8C7B-63F19533545A}" srcOrd="0" destOrd="0" presId="urn:microsoft.com/office/officeart/2005/8/layout/cycle2"/>
    <dgm:cxn modelId="{A8AEA74F-D1E3-4C44-8BE7-A0D7CD3E82FD}" type="presParOf" srcId="{579EF5EA-2842-4ADF-99C3-1421009C0FB3}" destId="{816E1FA3-2B38-45F9-AB8C-0EEB2788EE42}" srcOrd="36" destOrd="0" presId="urn:microsoft.com/office/officeart/2005/8/layout/cycle2"/>
    <dgm:cxn modelId="{22BF392F-4119-467F-9F5A-F01A02CAB0B6}" type="presParOf" srcId="{579EF5EA-2842-4ADF-99C3-1421009C0FB3}" destId="{3D5573F2-E421-4699-B499-E5F129AA7C1F}" srcOrd="37" destOrd="0" presId="urn:microsoft.com/office/officeart/2005/8/layout/cycle2"/>
    <dgm:cxn modelId="{463EBAFB-EBB7-4DD1-A62A-125D6AC9F053}" type="presParOf" srcId="{3D5573F2-E421-4699-B499-E5F129AA7C1F}" destId="{561EA9DD-738C-4E13-ADB0-3CCC3950F092}" srcOrd="0" destOrd="0" presId="urn:microsoft.com/office/officeart/2005/8/layout/cycle2"/>
    <dgm:cxn modelId="{3E14E881-901C-4DD0-ADCF-AFB5C6F9FEBA}" type="presParOf" srcId="{579EF5EA-2842-4ADF-99C3-1421009C0FB3}" destId="{1791F869-F782-403E-9EEE-8485296AB1DC}" srcOrd="38" destOrd="0" presId="urn:microsoft.com/office/officeart/2005/8/layout/cycle2"/>
    <dgm:cxn modelId="{6DC327C1-AADC-4FA2-9614-181EA6ED8500}" type="presParOf" srcId="{579EF5EA-2842-4ADF-99C3-1421009C0FB3}" destId="{EDD308D6-556F-4E65-A02C-12C45C150755}" srcOrd="39" destOrd="0" presId="urn:microsoft.com/office/officeart/2005/8/layout/cycle2"/>
    <dgm:cxn modelId="{0024AB70-E915-4D10-8E92-01DE85D2611F}" type="presParOf" srcId="{EDD308D6-556F-4E65-A02C-12C45C150755}" destId="{0622AEEF-FEE1-41CF-A694-BB87DF404F74}" srcOrd="0" destOrd="0" presId="urn:microsoft.com/office/officeart/2005/8/layout/cycle2"/>
    <dgm:cxn modelId="{2187FA64-46BC-4417-80D3-B5EEAA92D410}" type="presParOf" srcId="{579EF5EA-2842-4ADF-99C3-1421009C0FB3}" destId="{FB762D63-E97E-4D71-BE53-DE8DBC2C1724}" srcOrd="40" destOrd="0" presId="urn:microsoft.com/office/officeart/2005/8/layout/cycle2"/>
    <dgm:cxn modelId="{CB9685F6-BE2F-4098-AD51-071F38B6BCD2}" type="presParOf" srcId="{579EF5EA-2842-4ADF-99C3-1421009C0FB3}" destId="{EC905E59-477F-4D62-B2EE-61B86BF0663B}" srcOrd="41" destOrd="0" presId="urn:microsoft.com/office/officeart/2005/8/layout/cycle2"/>
    <dgm:cxn modelId="{52736E6B-54DD-4A1D-AAC2-F454784A1DD7}" type="presParOf" srcId="{EC905E59-477F-4D62-B2EE-61B86BF0663B}" destId="{0C7C01B0-8BE9-4115-9C55-5F785CB9F95D}" srcOrd="0" destOrd="0" presId="urn:microsoft.com/office/officeart/2005/8/layout/cycle2"/>
    <dgm:cxn modelId="{69B6FC65-918D-442A-ADF1-C86384FA573B}" type="presParOf" srcId="{579EF5EA-2842-4ADF-99C3-1421009C0FB3}" destId="{96947AF0-965B-4F9B-B692-11B522E20C19}" srcOrd="42" destOrd="0" presId="urn:microsoft.com/office/officeart/2005/8/layout/cycle2"/>
    <dgm:cxn modelId="{D19B4BC2-4C7C-4E34-B6C4-E5A1047F57E9}" type="presParOf" srcId="{579EF5EA-2842-4ADF-99C3-1421009C0FB3}" destId="{C5631367-2D87-4B2B-B2C5-CE6B323DF7FA}" srcOrd="43" destOrd="0" presId="urn:microsoft.com/office/officeart/2005/8/layout/cycle2"/>
    <dgm:cxn modelId="{896B0F64-F1E2-4400-8DE8-7727B1100F5D}" type="presParOf" srcId="{C5631367-2D87-4B2B-B2C5-CE6B323DF7FA}" destId="{5EB0D98E-0F20-43A6-80D5-B3B233B0809C}" srcOrd="0" destOrd="0" presId="urn:microsoft.com/office/officeart/2005/8/layout/cycle2"/>
    <dgm:cxn modelId="{A3582AA5-023A-4FB0-BB86-BF004B87DFE2}" type="presParOf" srcId="{579EF5EA-2842-4ADF-99C3-1421009C0FB3}" destId="{55735BFC-D4F1-4100-BCD7-BD7015A20F24}" srcOrd="44" destOrd="0" presId="urn:microsoft.com/office/officeart/2005/8/layout/cycle2"/>
    <dgm:cxn modelId="{4C376752-5B91-41EC-8CA0-1B2E4615E84E}" type="presParOf" srcId="{579EF5EA-2842-4ADF-99C3-1421009C0FB3}" destId="{DE861B79-D5E8-45CE-B3D7-7B4663C08343}" srcOrd="45" destOrd="0" presId="urn:microsoft.com/office/officeart/2005/8/layout/cycle2"/>
    <dgm:cxn modelId="{0A213A65-6E39-4615-A941-395AB4AD4DEF}" type="presParOf" srcId="{DE861B79-D5E8-45CE-B3D7-7B4663C08343}" destId="{580499F6-BF8C-4CF2-8E19-422B1FEA8F54}" srcOrd="0" destOrd="0" presId="urn:microsoft.com/office/officeart/2005/8/layout/cycle2"/>
    <dgm:cxn modelId="{C870A1C1-6604-4F1B-BFA7-5F53F5BD2D29}" type="presParOf" srcId="{579EF5EA-2842-4ADF-99C3-1421009C0FB3}" destId="{B163F2E1-C224-4C1F-8BF1-B257F8DA90F1}" srcOrd="46" destOrd="0" presId="urn:microsoft.com/office/officeart/2005/8/layout/cycle2"/>
    <dgm:cxn modelId="{3D6A4A7C-7B00-4D45-882F-4E78565F811B}" type="presParOf" srcId="{579EF5EA-2842-4ADF-99C3-1421009C0FB3}" destId="{28C21F8D-7890-436C-ABC3-A76D9C048DC6}" srcOrd="47" destOrd="0" presId="urn:microsoft.com/office/officeart/2005/8/layout/cycle2"/>
    <dgm:cxn modelId="{229EC21B-BEE0-4DAA-AA9A-5BCB441C60E6}" type="presParOf" srcId="{28C21F8D-7890-436C-ABC3-A76D9C048DC6}" destId="{5D40974C-DFE4-484E-A2B9-E3E4D2DEBED9}" srcOrd="0" destOrd="0" presId="urn:microsoft.com/office/officeart/2005/8/layout/cycle2"/>
    <dgm:cxn modelId="{94D7EA07-DCBE-4F14-AC75-EEFD6F538348}" type="presParOf" srcId="{579EF5EA-2842-4ADF-99C3-1421009C0FB3}" destId="{B297DBDA-41C8-403B-A287-2DE0B2B2F734}" srcOrd="48" destOrd="0" presId="urn:microsoft.com/office/officeart/2005/8/layout/cycle2"/>
    <dgm:cxn modelId="{80DE25A5-38E8-4D43-A40E-53BAE00060DF}" type="presParOf" srcId="{579EF5EA-2842-4ADF-99C3-1421009C0FB3}" destId="{6CB910F7-627A-416A-9AE0-0E9818681229}" srcOrd="49" destOrd="0" presId="urn:microsoft.com/office/officeart/2005/8/layout/cycle2"/>
    <dgm:cxn modelId="{EE725D77-8701-4940-9310-C1CE16188967}" type="presParOf" srcId="{6CB910F7-627A-416A-9AE0-0E9818681229}" destId="{DD733C23-EA87-4BF0-821E-87250C1EEDBA}" srcOrd="0" destOrd="0" presId="urn:microsoft.com/office/officeart/2005/8/layout/cycle2"/>
    <dgm:cxn modelId="{8152F841-9877-4EB0-8ACA-3712060F2611}" type="presParOf" srcId="{579EF5EA-2842-4ADF-99C3-1421009C0FB3}" destId="{C99B1DB8-B0AD-4FE5-84DC-CD9571D15F74}" srcOrd="50" destOrd="0" presId="urn:microsoft.com/office/officeart/2005/8/layout/cycle2"/>
    <dgm:cxn modelId="{B09BC4E2-9F92-429F-AD41-CE9A67C6CB09}" type="presParOf" srcId="{579EF5EA-2842-4ADF-99C3-1421009C0FB3}" destId="{2EBD388A-825F-4832-8A74-827A6C7E3368}" srcOrd="51" destOrd="0" presId="urn:microsoft.com/office/officeart/2005/8/layout/cycle2"/>
    <dgm:cxn modelId="{9AD2223A-F460-4FA1-B349-0D79E65676D2}" type="presParOf" srcId="{2EBD388A-825F-4832-8A74-827A6C7E3368}" destId="{2B64C12D-7C38-4E3C-BB67-21E0181FD51F}" srcOrd="0" destOrd="0" presId="urn:microsoft.com/office/officeart/2005/8/layout/cycle2"/>
    <dgm:cxn modelId="{6C47B154-7A66-4861-B40E-8CD53F89ADC6}" type="presParOf" srcId="{579EF5EA-2842-4ADF-99C3-1421009C0FB3}" destId="{54435782-E9E7-4F85-8EE9-B762378628C5}" srcOrd="52" destOrd="0" presId="urn:microsoft.com/office/officeart/2005/8/layout/cycle2"/>
    <dgm:cxn modelId="{A9DB0D0F-DF2A-4AD7-BD87-E24C7D18DF5B}" type="presParOf" srcId="{579EF5EA-2842-4ADF-99C3-1421009C0FB3}" destId="{2EA5A0E0-D734-4B00-A1FA-65E8CB15031C}" srcOrd="53" destOrd="0" presId="urn:microsoft.com/office/officeart/2005/8/layout/cycle2"/>
    <dgm:cxn modelId="{E6FF11B0-57CA-4091-A468-DDC37EF8E89F}" type="presParOf" srcId="{2EA5A0E0-D734-4B00-A1FA-65E8CB15031C}" destId="{3966764B-E5F3-4CFC-A881-5984C06723CB}" srcOrd="0" destOrd="0" presId="urn:microsoft.com/office/officeart/2005/8/layout/cycle2"/>
    <dgm:cxn modelId="{5D38A3B8-2688-4E4E-AF6D-C40BDB7A4455}" type="presParOf" srcId="{579EF5EA-2842-4ADF-99C3-1421009C0FB3}" destId="{CDE86F57-8E75-4885-99A7-4D78278841E9}" srcOrd="54" destOrd="0" presId="urn:microsoft.com/office/officeart/2005/8/layout/cycle2"/>
    <dgm:cxn modelId="{37CFC512-3DE1-47A5-9904-224880BBFA40}" type="presParOf" srcId="{579EF5EA-2842-4ADF-99C3-1421009C0FB3}" destId="{A0769171-C666-4FF2-B3B0-56A5612FFB02}" srcOrd="55" destOrd="0" presId="urn:microsoft.com/office/officeart/2005/8/layout/cycle2"/>
    <dgm:cxn modelId="{D8BE2AC9-91A4-4C90-8709-8487E9E24BFA}" type="presParOf" srcId="{A0769171-C666-4FF2-B3B0-56A5612FFB02}" destId="{7B2C094D-5B84-400D-88A5-467C86404646}" srcOrd="0" destOrd="0" presId="urn:microsoft.com/office/officeart/2005/8/layout/cycle2"/>
    <dgm:cxn modelId="{051E3E4B-260A-4F14-BB89-56B30B780DF0}" type="presParOf" srcId="{579EF5EA-2842-4ADF-99C3-1421009C0FB3}" destId="{9DEC7CBC-8051-4551-94AA-2377EFF8A353}" srcOrd="56" destOrd="0" presId="urn:microsoft.com/office/officeart/2005/8/layout/cycle2"/>
    <dgm:cxn modelId="{4CBD56D6-3CF9-40C4-8B2F-45AD6D4264B8}" type="presParOf" srcId="{579EF5EA-2842-4ADF-99C3-1421009C0FB3}" destId="{83D03F91-A8FE-4A56-A9F0-21F8696B64A1}" srcOrd="57" destOrd="0" presId="urn:microsoft.com/office/officeart/2005/8/layout/cycle2"/>
    <dgm:cxn modelId="{B9A03693-7A1D-4B7E-8C72-E88726584CA6}" type="presParOf" srcId="{83D03F91-A8FE-4A56-A9F0-21F8696B64A1}" destId="{A52815B2-9F64-4E57-9CA8-0D6C5ACB4DE9}" srcOrd="0" destOrd="0" presId="urn:microsoft.com/office/officeart/2005/8/layout/cycle2"/>
    <dgm:cxn modelId="{9A327ED2-D8E8-48D4-A45F-BAC77DEBA326}" type="presParOf" srcId="{579EF5EA-2842-4ADF-99C3-1421009C0FB3}" destId="{D9F7CAE3-C01B-4758-A92D-BE4DEABF1CC9}" srcOrd="58" destOrd="0" presId="urn:microsoft.com/office/officeart/2005/8/layout/cycle2"/>
    <dgm:cxn modelId="{8F08F01F-5416-4A47-9849-B82524D552A3}" type="presParOf" srcId="{579EF5EA-2842-4ADF-99C3-1421009C0FB3}" destId="{6FDF4861-3D9E-4C44-8A76-CB261CA08A3D}" srcOrd="59" destOrd="0" presId="urn:microsoft.com/office/officeart/2005/8/layout/cycle2"/>
    <dgm:cxn modelId="{ACD9DABD-5A26-4CFA-8FA7-02D9CF44D8AB}" type="presParOf" srcId="{6FDF4861-3D9E-4C44-8A76-CB261CA08A3D}" destId="{852FF442-59AB-47FA-976D-352D933D04DA}" srcOrd="0" destOrd="0" presId="urn:microsoft.com/office/officeart/2005/8/layout/cycle2"/>
    <dgm:cxn modelId="{3BC59B1C-02A5-49FF-82F1-0F36E9B13CEE}" type="presParOf" srcId="{579EF5EA-2842-4ADF-99C3-1421009C0FB3}" destId="{6EBA7549-78C0-447A-A63C-4A8563F87F58}" srcOrd="60" destOrd="0" presId="urn:microsoft.com/office/officeart/2005/8/layout/cycle2"/>
    <dgm:cxn modelId="{78858E8E-56A3-4716-BA6C-A6900070CC91}" type="presParOf" srcId="{579EF5EA-2842-4ADF-99C3-1421009C0FB3}" destId="{F7AC09C3-F9FA-4334-9744-58F7A351FD8B}" srcOrd="61" destOrd="0" presId="urn:microsoft.com/office/officeart/2005/8/layout/cycle2"/>
    <dgm:cxn modelId="{0F5E8078-2E11-4419-B262-9B23F42B1688}" type="presParOf" srcId="{F7AC09C3-F9FA-4334-9744-58F7A351FD8B}" destId="{301FE2EF-9FED-451A-9979-7EA2CEC731F6}" srcOrd="0" destOrd="0" presId="urn:microsoft.com/office/officeart/2005/8/layout/cycle2"/>
    <dgm:cxn modelId="{046D40D7-34C1-4412-999D-A4D1FC7C1326}" type="presParOf" srcId="{579EF5EA-2842-4ADF-99C3-1421009C0FB3}" destId="{DB7E8DCC-E9E2-41AE-8FAC-BD770394B585}" srcOrd="62" destOrd="0" presId="urn:microsoft.com/office/officeart/2005/8/layout/cycle2"/>
    <dgm:cxn modelId="{78E7DAE3-68CF-453D-8EB0-DB826348956B}" type="presParOf" srcId="{579EF5EA-2842-4ADF-99C3-1421009C0FB3}" destId="{FC934B90-2FD7-4C78-BC82-6495CAA54F71}" srcOrd="63" destOrd="0" presId="urn:microsoft.com/office/officeart/2005/8/layout/cycle2"/>
    <dgm:cxn modelId="{96343A76-55FD-4DA1-8CC4-77DD1F00C7FC}" type="presParOf" srcId="{FC934B90-2FD7-4C78-BC82-6495CAA54F71}" destId="{F31A80A4-265E-4576-A76C-69F7407682D5}" srcOrd="0" destOrd="0" presId="urn:microsoft.com/office/officeart/2005/8/layout/cycle2"/>
    <dgm:cxn modelId="{33EF720A-0666-405D-A748-D9E380B907AD}" type="presParOf" srcId="{579EF5EA-2842-4ADF-99C3-1421009C0FB3}" destId="{7FBA136C-815F-4FB3-A797-A7F155D00FEA}" srcOrd="64" destOrd="0" presId="urn:microsoft.com/office/officeart/2005/8/layout/cycle2"/>
    <dgm:cxn modelId="{97361D59-C5BD-406B-A652-F127E1D4C10C}" type="presParOf" srcId="{579EF5EA-2842-4ADF-99C3-1421009C0FB3}" destId="{7A5C7786-EEB7-4840-8AB2-E617DD766E4C}" srcOrd="65" destOrd="0" presId="urn:microsoft.com/office/officeart/2005/8/layout/cycle2"/>
    <dgm:cxn modelId="{8AEF750D-B2DE-450F-9CED-4ECD7AE1812E}" type="presParOf" srcId="{7A5C7786-EEB7-4840-8AB2-E617DD766E4C}" destId="{80DBCA40-2BA0-486C-9739-9EB1943722FB}" srcOrd="0" destOrd="0" presId="urn:microsoft.com/office/officeart/2005/8/layout/cycle2"/>
    <dgm:cxn modelId="{0E807DC5-4B0D-4AAD-BB99-19BF36675670}" type="presParOf" srcId="{579EF5EA-2842-4ADF-99C3-1421009C0FB3}" destId="{2B3C09D0-6E4A-4698-ADBA-7CF55040E0C7}" srcOrd="66" destOrd="0" presId="urn:microsoft.com/office/officeart/2005/8/layout/cycle2"/>
    <dgm:cxn modelId="{E4AF1C90-3FE3-4D36-88B3-3C52473F0ACA}" type="presParOf" srcId="{579EF5EA-2842-4ADF-99C3-1421009C0FB3}" destId="{0B3E9032-3902-463F-B436-0798A35C9EC5}" srcOrd="67" destOrd="0" presId="urn:microsoft.com/office/officeart/2005/8/layout/cycle2"/>
    <dgm:cxn modelId="{E909C3A5-46E5-447D-AF0F-420868379DF0}" type="presParOf" srcId="{0B3E9032-3902-463F-B436-0798A35C9EC5}" destId="{41C60BCC-727D-4ED3-BAEB-DB60AA9900A9}" srcOrd="0" destOrd="0" presId="urn:microsoft.com/office/officeart/2005/8/layout/cycle2"/>
    <dgm:cxn modelId="{12A05AD9-97A8-4AA7-B636-1F629BA1BFA4}" type="presParOf" srcId="{579EF5EA-2842-4ADF-99C3-1421009C0FB3}" destId="{C6CA034B-BB5D-4252-9DC3-E07C2CEC1942}" srcOrd="68" destOrd="0" presId="urn:microsoft.com/office/officeart/2005/8/layout/cycle2"/>
    <dgm:cxn modelId="{865D02F3-58B0-4470-A364-7A1329E494B7}" type="presParOf" srcId="{579EF5EA-2842-4ADF-99C3-1421009C0FB3}" destId="{2F327EB4-0D8B-437E-BB14-A326EA173FCC}" srcOrd="69" destOrd="0" presId="urn:microsoft.com/office/officeart/2005/8/layout/cycle2"/>
    <dgm:cxn modelId="{73B313DC-04EC-4524-A884-B6D0965B49D3}" type="presParOf" srcId="{2F327EB4-0D8B-437E-BB14-A326EA173FCC}" destId="{8F52B59F-72EA-4EF4-A000-71393DE3DC97}" srcOrd="0" destOrd="0" presId="urn:microsoft.com/office/officeart/2005/8/layout/cycle2"/>
    <dgm:cxn modelId="{4667D3D9-2743-4893-BF58-643E8E492378}" type="presParOf" srcId="{579EF5EA-2842-4ADF-99C3-1421009C0FB3}" destId="{F6AE7F32-FC05-4DDA-BB7B-30B31779479C}" srcOrd="70" destOrd="0" presId="urn:microsoft.com/office/officeart/2005/8/layout/cycle2"/>
    <dgm:cxn modelId="{8D550BDC-7493-4BBA-98DC-05497603C263}" type="presParOf" srcId="{579EF5EA-2842-4ADF-99C3-1421009C0FB3}" destId="{F42AD80F-3B21-49F3-AF59-01D5F6EE69F1}" srcOrd="71" destOrd="0" presId="urn:microsoft.com/office/officeart/2005/8/layout/cycle2"/>
    <dgm:cxn modelId="{5D390203-678E-49C1-A4E0-AF1250546115}" type="presParOf" srcId="{F42AD80F-3B21-49F3-AF59-01D5F6EE69F1}" destId="{DFB70AE1-87B4-46C7-811D-3E9A3D4D6EC9}" srcOrd="0" destOrd="0" presId="urn:microsoft.com/office/officeart/2005/8/layout/cycle2"/>
    <dgm:cxn modelId="{32D3604F-8DBF-4C54-B272-1635596C958A}" type="presParOf" srcId="{579EF5EA-2842-4ADF-99C3-1421009C0FB3}" destId="{E4F5DE49-5EAA-4300-BD85-3AA32446283C}" srcOrd="72" destOrd="0" presId="urn:microsoft.com/office/officeart/2005/8/layout/cycle2"/>
    <dgm:cxn modelId="{1FADF1C6-004E-4271-91E7-C42062139C5A}" type="presParOf" srcId="{579EF5EA-2842-4ADF-99C3-1421009C0FB3}" destId="{57712E5B-8311-41F2-83BF-40C44B82FD56}" srcOrd="73" destOrd="0" presId="urn:microsoft.com/office/officeart/2005/8/layout/cycle2"/>
    <dgm:cxn modelId="{5539A940-7C70-4AF6-BBC6-832D77C1BAF4}" type="presParOf" srcId="{57712E5B-8311-41F2-83BF-40C44B82FD56}" destId="{2DC22DE9-0245-4601-955D-E63A8C38947B}" srcOrd="0" destOrd="0" presId="urn:microsoft.com/office/officeart/2005/8/layout/cycle2"/>
    <dgm:cxn modelId="{537C0804-DC35-420C-A394-D45C1422E40D}" type="presParOf" srcId="{579EF5EA-2842-4ADF-99C3-1421009C0FB3}" destId="{53824D7C-69E9-40B6-AD94-E66D57E17024}" srcOrd="74" destOrd="0" presId="urn:microsoft.com/office/officeart/2005/8/layout/cycle2"/>
    <dgm:cxn modelId="{D81D5557-1F05-41B2-8259-CB77D07D702C}" type="presParOf" srcId="{579EF5EA-2842-4ADF-99C3-1421009C0FB3}" destId="{4DDD9E11-A1D1-4D9F-87CF-21775FA03FD4}" srcOrd="75" destOrd="0" presId="urn:microsoft.com/office/officeart/2005/8/layout/cycle2"/>
    <dgm:cxn modelId="{583FB6D3-ED73-469B-933E-559445AC92DF}" type="presParOf" srcId="{4DDD9E11-A1D1-4D9F-87CF-21775FA03FD4}" destId="{F7742949-FB63-485F-95AF-5E8D1E6F236A}" srcOrd="0" destOrd="0" presId="urn:microsoft.com/office/officeart/2005/8/layout/cycle2"/>
    <dgm:cxn modelId="{5FAFDE7E-B23B-43BC-9D7D-6008B874EA8B}" type="presParOf" srcId="{579EF5EA-2842-4ADF-99C3-1421009C0FB3}" destId="{22041FD6-89BD-4BF2-9B99-B97F36E2E1FB}" srcOrd="76" destOrd="0" presId="urn:microsoft.com/office/officeart/2005/8/layout/cycle2"/>
    <dgm:cxn modelId="{25EC8741-C1C4-4E27-B0B9-7EA9318C5F99}" type="presParOf" srcId="{579EF5EA-2842-4ADF-99C3-1421009C0FB3}" destId="{B8E405CF-5FB0-4931-A03D-9BF304E6CDDA}" srcOrd="77" destOrd="0" presId="urn:microsoft.com/office/officeart/2005/8/layout/cycle2"/>
    <dgm:cxn modelId="{A62FA484-6FDB-42CF-89FF-B76228668390}" type="presParOf" srcId="{B8E405CF-5FB0-4931-A03D-9BF304E6CDDA}" destId="{0C0A4302-AC90-49E1-80BE-523B58A2D864}" srcOrd="0" destOrd="0" presId="urn:microsoft.com/office/officeart/2005/8/layout/cycle2"/>
    <dgm:cxn modelId="{59A88836-B7C8-4AD1-A245-1997800726DF}" type="presParOf" srcId="{579EF5EA-2842-4ADF-99C3-1421009C0FB3}" destId="{4346925A-37EB-4BB6-B0D1-0007EC3DF63B}" srcOrd="78" destOrd="0" presId="urn:microsoft.com/office/officeart/2005/8/layout/cycle2"/>
    <dgm:cxn modelId="{C58C6986-E04E-4C7D-A1A7-2E02EA946B19}" type="presParOf" srcId="{579EF5EA-2842-4ADF-99C3-1421009C0FB3}" destId="{7A362786-920B-4FB9-A3D5-D0E741B76071}" srcOrd="79" destOrd="0" presId="urn:microsoft.com/office/officeart/2005/8/layout/cycle2"/>
    <dgm:cxn modelId="{DE21870C-41D4-4B3F-8B7E-7221CDF61D75}" type="presParOf" srcId="{7A362786-920B-4FB9-A3D5-D0E741B76071}" destId="{18FB9004-C9DF-4463-A990-CE6AADD19A9A}" srcOrd="0" destOrd="0" presId="urn:microsoft.com/office/officeart/2005/8/layout/cycle2"/>
    <dgm:cxn modelId="{553C01B5-3D98-4744-B7C2-96EE8F9024D7}" type="presParOf" srcId="{579EF5EA-2842-4ADF-99C3-1421009C0FB3}" destId="{ED0F08E4-7CF4-494F-A2E4-60B90674E9D5}" srcOrd="80" destOrd="0" presId="urn:microsoft.com/office/officeart/2005/8/layout/cycle2"/>
    <dgm:cxn modelId="{52B74FF2-DF20-4B31-BEA4-FBA8CDD57A95}" type="presParOf" srcId="{579EF5EA-2842-4ADF-99C3-1421009C0FB3}" destId="{B8AF8AA6-EDE3-46F5-804F-BE18E9CF02E9}" srcOrd="81" destOrd="0" presId="urn:microsoft.com/office/officeart/2005/8/layout/cycle2"/>
    <dgm:cxn modelId="{C8DBB9F8-E6A8-4F78-A05C-DB06FE7BD353}" type="presParOf" srcId="{B8AF8AA6-EDE3-46F5-804F-BE18E9CF02E9}" destId="{2A9D1CAD-CEC7-447D-AE5A-72DA9768C11C}" srcOrd="0" destOrd="0" presId="urn:microsoft.com/office/officeart/2005/8/layout/cycle2"/>
    <dgm:cxn modelId="{53576088-2A70-4C63-AD8E-FDB7D8230BEF}" type="presParOf" srcId="{579EF5EA-2842-4ADF-99C3-1421009C0FB3}" destId="{02E2D030-8BB9-48E2-859D-55F958A2D928}" srcOrd="82" destOrd="0" presId="urn:microsoft.com/office/officeart/2005/8/layout/cycle2"/>
    <dgm:cxn modelId="{E7C0EFD1-908E-45D1-9902-0CEDF7AD5BE7}" type="presParOf" srcId="{579EF5EA-2842-4ADF-99C3-1421009C0FB3}" destId="{8125F9B4-021E-44DC-9D64-8AE485A44537}" srcOrd="83" destOrd="0" presId="urn:microsoft.com/office/officeart/2005/8/layout/cycle2"/>
    <dgm:cxn modelId="{D0F262A1-4193-4CE2-B675-74CB2CFBFA7A}" type="presParOf" srcId="{8125F9B4-021E-44DC-9D64-8AE485A44537}" destId="{5B2B383F-D5E0-430F-AB46-55791D14B3FB}" srcOrd="0" destOrd="0" presId="urn:microsoft.com/office/officeart/2005/8/layout/cycle2"/>
    <dgm:cxn modelId="{715975DF-6C77-4007-AFA3-ABA5F45D9EDE}" type="presParOf" srcId="{579EF5EA-2842-4ADF-99C3-1421009C0FB3}" destId="{A5474CB5-D5DA-4087-B87E-610FB42AF529}" srcOrd="84" destOrd="0" presId="urn:microsoft.com/office/officeart/2005/8/layout/cycle2"/>
    <dgm:cxn modelId="{0AEE67C6-60E0-41DB-B040-EF22C80034B8}" type="presParOf" srcId="{579EF5EA-2842-4ADF-99C3-1421009C0FB3}" destId="{F5E12609-AEA0-4824-8F1E-49B7A8C9D43E}" srcOrd="85" destOrd="0" presId="urn:microsoft.com/office/officeart/2005/8/layout/cycle2"/>
    <dgm:cxn modelId="{C0B8DF2E-E56F-4FE2-A3DA-C3FB36A286FD}" type="presParOf" srcId="{F5E12609-AEA0-4824-8F1E-49B7A8C9D43E}" destId="{1990E259-2037-4D19-B00A-CD6B3D2AE2E1}" srcOrd="0" destOrd="0" presId="urn:microsoft.com/office/officeart/2005/8/layout/cycle2"/>
    <dgm:cxn modelId="{273A69E7-BD0C-406F-A298-2AD9D6D66E5E}" type="presParOf" srcId="{579EF5EA-2842-4ADF-99C3-1421009C0FB3}" destId="{558F7E47-06ED-4041-B16C-6F13A19D4245}" srcOrd="86" destOrd="0" presId="urn:microsoft.com/office/officeart/2005/8/layout/cycle2"/>
    <dgm:cxn modelId="{B77B18C7-FCBE-4699-A6B4-33737374EC85}" type="presParOf" srcId="{579EF5EA-2842-4ADF-99C3-1421009C0FB3}" destId="{1AA99294-2501-42DA-ADDA-813C2A0D167F}" srcOrd="87" destOrd="0" presId="urn:microsoft.com/office/officeart/2005/8/layout/cycle2"/>
    <dgm:cxn modelId="{C6F81246-0665-4EF1-A9AA-2F21D941A830}" type="presParOf" srcId="{1AA99294-2501-42DA-ADDA-813C2A0D167F}" destId="{B311330D-F624-44F0-90C1-566E4D2E20E6}" srcOrd="0" destOrd="0" presId="urn:microsoft.com/office/officeart/2005/8/layout/cycle2"/>
    <dgm:cxn modelId="{70A6F328-90D4-44FC-A1B4-68D776CD0826}" type="presParOf" srcId="{579EF5EA-2842-4ADF-99C3-1421009C0FB3}" destId="{A854D6C3-A9F6-4889-B95E-C4590598BF15}" srcOrd="88" destOrd="0" presId="urn:microsoft.com/office/officeart/2005/8/layout/cycle2"/>
    <dgm:cxn modelId="{251ABCB7-C2EC-4221-98F1-FDA5B7AB9B77}" type="presParOf" srcId="{579EF5EA-2842-4ADF-99C3-1421009C0FB3}" destId="{9BC14663-185B-4A89-97AE-169B3D438678}" srcOrd="89" destOrd="0" presId="urn:microsoft.com/office/officeart/2005/8/layout/cycle2"/>
    <dgm:cxn modelId="{6B133599-3A0F-45C2-B439-3D0A394F8B19}" type="presParOf" srcId="{9BC14663-185B-4A89-97AE-169B3D438678}" destId="{5BF8D29C-B7EB-4E6D-8F09-412E3D4E06C9}" srcOrd="0" destOrd="0" presId="urn:microsoft.com/office/officeart/2005/8/layout/cycle2"/>
    <dgm:cxn modelId="{80957C06-3EFF-421E-9A31-317CC5EA8A60}" type="presParOf" srcId="{579EF5EA-2842-4ADF-99C3-1421009C0FB3}" destId="{891FE5C2-884F-48D0-BE0D-753E9CA204D3}" srcOrd="90" destOrd="0" presId="urn:microsoft.com/office/officeart/2005/8/layout/cycle2"/>
    <dgm:cxn modelId="{BF4507A2-EE1F-43F4-96C6-3F7367FDC81A}" type="presParOf" srcId="{579EF5EA-2842-4ADF-99C3-1421009C0FB3}" destId="{BDE13CD6-B50F-44ED-BD83-729ED5971995}" srcOrd="91" destOrd="0" presId="urn:microsoft.com/office/officeart/2005/8/layout/cycle2"/>
    <dgm:cxn modelId="{D49D2536-092F-4A5E-862B-DC3BAEE1AA70}" type="presParOf" srcId="{BDE13CD6-B50F-44ED-BD83-729ED5971995}" destId="{4EAD0336-A742-42BA-B616-A9F9B8CECAB9}" srcOrd="0" destOrd="0" presId="urn:microsoft.com/office/officeart/2005/8/layout/cycle2"/>
  </dgm:cxnLst>
  <dgm:bg>
    <a:noFill/>
  </dgm:bg>
  <dgm:whole>
    <a:ln>
      <a:noFill/>
    </a:ln>
  </dgm:whole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7.xml><?xml version="1.0" encoding="utf-8"?>
<dgm:dataModel xmlns:dgm="http://schemas.openxmlformats.org/drawingml/2006/diagram" xmlns:a="http://schemas.openxmlformats.org/drawingml/2006/main">
  <dgm:ptLst>
    <dgm:pt modelId="{F782ACB2-4612-4553-92E3-6A48A4C26154}" type="doc">
      <dgm:prSet loTypeId="urn:microsoft.com/office/officeart/2005/8/layout/cycle2" loCatId="cycle" qsTypeId="urn:microsoft.com/office/officeart/2005/8/quickstyle/simple1" qsCatId="simple" csTypeId="urn:microsoft.com/office/officeart/2005/8/colors/accent0_3" csCatId="mainScheme" phldr="1"/>
      <dgm:spPr/>
      <dgm:t>
        <a:bodyPr/>
        <a:lstStyle/>
        <a:p>
          <a:endParaRPr lang="en-US"/>
        </a:p>
      </dgm:t>
    </dgm:pt>
    <dgm:pt modelId="{9A1F1B22-1A75-4833-B4FC-5FEA5518B765}">
      <dgm:prSet/>
      <dgm:spPr/>
      <dgm:t>
        <a:bodyPr/>
        <a:lstStyle/>
        <a:p>
          <a:endParaRPr lang="en-US" dirty="0"/>
        </a:p>
      </dgm:t>
    </dgm:pt>
    <dgm:pt modelId="{C224EADF-C870-40FB-9644-9EC71AA9F6DE}" type="parTrans" cxnId="{3A83C7EB-E108-4DFE-B9C2-A1FAE1B909F2}">
      <dgm:prSet/>
      <dgm:spPr/>
      <dgm:t>
        <a:bodyPr/>
        <a:lstStyle/>
        <a:p>
          <a:endParaRPr lang="en-US"/>
        </a:p>
      </dgm:t>
    </dgm:pt>
    <dgm:pt modelId="{32453084-7F49-49B4-89FA-E306CC4C9552}" type="sibTrans" cxnId="{3A83C7EB-E108-4DFE-B9C2-A1FAE1B909F2}">
      <dgm:prSet/>
      <dgm:spPr/>
      <dgm:t>
        <a:bodyPr/>
        <a:lstStyle/>
        <a:p>
          <a:endParaRPr lang="en-US" dirty="0"/>
        </a:p>
      </dgm:t>
    </dgm:pt>
    <dgm:pt modelId="{9C07C544-A240-4FE5-8E59-C412CDCC06A5}">
      <dgm:prSet/>
      <dgm:spPr/>
      <dgm:t>
        <a:bodyPr/>
        <a:lstStyle/>
        <a:p>
          <a:endParaRPr lang="en-US" dirty="0"/>
        </a:p>
      </dgm:t>
    </dgm:pt>
    <dgm:pt modelId="{01829E43-87FB-46D3-89AF-1246AED576BA}" type="parTrans" cxnId="{07E62CBF-11EB-4EBF-87EA-DFBE347DAD9D}">
      <dgm:prSet/>
      <dgm:spPr/>
      <dgm:t>
        <a:bodyPr/>
        <a:lstStyle/>
        <a:p>
          <a:endParaRPr lang="en-US"/>
        </a:p>
      </dgm:t>
    </dgm:pt>
    <dgm:pt modelId="{DA7FF8DD-13B0-4AAC-B0D2-E9BC2FABA4D6}" type="sibTrans" cxnId="{07E62CBF-11EB-4EBF-87EA-DFBE347DAD9D}">
      <dgm:prSet/>
      <dgm:spPr/>
      <dgm:t>
        <a:bodyPr/>
        <a:lstStyle/>
        <a:p>
          <a:endParaRPr lang="en-US" dirty="0"/>
        </a:p>
      </dgm:t>
    </dgm:pt>
    <dgm:pt modelId="{5D2C154A-692A-44E2-A041-B9F19C43FEF2}">
      <dgm:prSet/>
      <dgm:spPr/>
      <dgm:t>
        <a:bodyPr/>
        <a:lstStyle/>
        <a:p>
          <a:endParaRPr lang="en-US" dirty="0"/>
        </a:p>
      </dgm:t>
    </dgm:pt>
    <dgm:pt modelId="{794CA92E-A13F-4F43-B270-B021D0F5EB93}" type="parTrans" cxnId="{8A122CCE-2659-425F-A9CA-F55CBE733EE2}">
      <dgm:prSet/>
      <dgm:spPr/>
      <dgm:t>
        <a:bodyPr/>
        <a:lstStyle/>
        <a:p>
          <a:endParaRPr lang="en-US"/>
        </a:p>
      </dgm:t>
    </dgm:pt>
    <dgm:pt modelId="{1A0C354F-E76C-464E-99A7-D2B04C140783}" type="sibTrans" cxnId="{8A122CCE-2659-425F-A9CA-F55CBE733EE2}">
      <dgm:prSet/>
      <dgm:spPr/>
      <dgm:t>
        <a:bodyPr/>
        <a:lstStyle/>
        <a:p>
          <a:endParaRPr lang="en-US" dirty="0"/>
        </a:p>
      </dgm:t>
    </dgm:pt>
    <dgm:pt modelId="{536B3E92-95AA-4297-BDB8-F29269D6299E}">
      <dgm:prSet/>
      <dgm:spPr/>
      <dgm:t>
        <a:bodyPr/>
        <a:lstStyle/>
        <a:p>
          <a:endParaRPr lang="en-US" dirty="0"/>
        </a:p>
      </dgm:t>
    </dgm:pt>
    <dgm:pt modelId="{68DF5CBE-997D-4F4F-8466-9AD1DDE77085}" type="parTrans" cxnId="{212C0F3D-6259-47F4-8189-A6E55DD0B5D3}">
      <dgm:prSet/>
      <dgm:spPr/>
      <dgm:t>
        <a:bodyPr/>
        <a:lstStyle/>
        <a:p>
          <a:endParaRPr lang="en-US"/>
        </a:p>
      </dgm:t>
    </dgm:pt>
    <dgm:pt modelId="{8AE02D32-89F4-4BA1-BFB8-062B90AF7C26}" type="sibTrans" cxnId="{212C0F3D-6259-47F4-8189-A6E55DD0B5D3}">
      <dgm:prSet/>
      <dgm:spPr/>
      <dgm:t>
        <a:bodyPr/>
        <a:lstStyle/>
        <a:p>
          <a:endParaRPr lang="en-US" dirty="0"/>
        </a:p>
      </dgm:t>
    </dgm:pt>
    <dgm:pt modelId="{9767C2C5-7A9B-4BF9-AEDC-08BB61E68CEC}">
      <dgm:prSet/>
      <dgm:spPr/>
      <dgm:t>
        <a:bodyPr/>
        <a:lstStyle/>
        <a:p>
          <a:endParaRPr lang="en-US" dirty="0"/>
        </a:p>
      </dgm:t>
    </dgm:pt>
    <dgm:pt modelId="{94D864BB-0337-46E0-936D-BDFF24969167}" type="parTrans" cxnId="{7A77BED8-0E1D-45F6-9865-5715EF6FB1BA}">
      <dgm:prSet/>
      <dgm:spPr/>
      <dgm:t>
        <a:bodyPr/>
        <a:lstStyle/>
        <a:p>
          <a:endParaRPr lang="en-US"/>
        </a:p>
      </dgm:t>
    </dgm:pt>
    <dgm:pt modelId="{5DE56BE3-5DC5-48D1-BB0A-6EB62A83E2E3}" type="sibTrans" cxnId="{7A77BED8-0E1D-45F6-9865-5715EF6FB1BA}">
      <dgm:prSet/>
      <dgm:spPr/>
      <dgm:t>
        <a:bodyPr/>
        <a:lstStyle/>
        <a:p>
          <a:endParaRPr lang="en-US" dirty="0"/>
        </a:p>
      </dgm:t>
    </dgm:pt>
    <dgm:pt modelId="{29610E26-1393-448B-8FD6-78061450B16B}">
      <dgm:prSet/>
      <dgm:spPr/>
      <dgm:t>
        <a:bodyPr/>
        <a:lstStyle/>
        <a:p>
          <a:endParaRPr lang="en-US" dirty="0"/>
        </a:p>
      </dgm:t>
    </dgm:pt>
    <dgm:pt modelId="{5D194221-4572-481E-A145-411B7D2E5848}" type="parTrans" cxnId="{54FED98F-AB5E-4BEF-A86E-239C32A65418}">
      <dgm:prSet/>
      <dgm:spPr/>
      <dgm:t>
        <a:bodyPr/>
        <a:lstStyle/>
        <a:p>
          <a:endParaRPr lang="en-US"/>
        </a:p>
      </dgm:t>
    </dgm:pt>
    <dgm:pt modelId="{4E475F1B-56A2-420F-8D83-9A7AC5B9161D}" type="sibTrans" cxnId="{54FED98F-AB5E-4BEF-A86E-239C32A65418}">
      <dgm:prSet/>
      <dgm:spPr/>
      <dgm:t>
        <a:bodyPr/>
        <a:lstStyle/>
        <a:p>
          <a:endParaRPr lang="en-US" dirty="0"/>
        </a:p>
      </dgm:t>
    </dgm:pt>
    <dgm:pt modelId="{59F5D80D-D394-4DA8-B1EE-BFD2C35E8698}">
      <dgm:prSet/>
      <dgm:spPr/>
      <dgm:t>
        <a:bodyPr/>
        <a:lstStyle/>
        <a:p>
          <a:endParaRPr lang="en-US" dirty="0"/>
        </a:p>
      </dgm:t>
    </dgm:pt>
    <dgm:pt modelId="{F6DF53FE-CC41-4648-B644-9A13CD613414}" type="parTrans" cxnId="{EAADA3BC-EBE2-42C8-B9E0-3C38057A0A11}">
      <dgm:prSet/>
      <dgm:spPr/>
      <dgm:t>
        <a:bodyPr/>
        <a:lstStyle/>
        <a:p>
          <a:endParaRPr lang="en-US"/>
        </a:p>
      </dgm:t>
    </dgm:pt>
    <dgm:pt modelId="{A4FDAD97-0EA5-45C9-8762-1408CDFC1A27}" type="sibTrans" cxnId="{EAADA3BC-EBE2-42C8-B9E0-3C38057A0A11}">
      <dgm:prSet/>
      <dgm:spPr/>
      <dgm:t>
        <a:bodyPr/>
        <a:lstStyle/>
        <a:p>
          <a:endParaRPr lang="en-US" dirty="0"/>
        </a:p>
      </dgm:t>
    </dgm:pt>
    <dgm:pt modelId="{1BD29E34-8916-45A9-80A6-58C4AB44DFF5}">
      <dgm:prSet/>
      <dgm:spPr/>
      <dgm:t>
        <a:bodyPr/>
        <a:lstStyle/>
        <a:p>
          <a:endParaRPr lang="en-US" dirty="0"/>
        </a:p>
      </dgm:t>
    </dgm:pt>
    <dgm:pt modelId="{6A5BBF7B-F8A7-4654-83BB-1778F868C663}" type="parTrans" cxnId="{1B3F2CA2-7825-4CFD-9A64-DB308FB32A27}">
      <dgm:prSet/>
      <dgm:spPr/>
      <dgm:t>
        <a:bodyPr/>
        <a:lstStyle/>
        <a:p>
          <a:endParaRPr lang="en-US"/>
        </a:p>
      </dgm:t>
    </dgm:pt>
    <dgm:pt modelId="{25DF600C-192F-49B2-930A-B89C27D1471E}" type="sibTrans" cxnId="{1B3F2CA2-7825-4CFD-9A64-DB308FB32A27}">
      <dgm:prSet/>
      <dgm:spPr/>
      <dgm:t>
        <a:bodyPr/>
        <a:lstStyle/>
        <a:p>
          <a:endParaRPr lang="en-US" dirty="0"/>
        </a:p>
      </dgm:t>
    </dgm:pt>
    <dgm:pt modelId="{BCD4B6D1-2E17-4359-A953-212A9B519E85}">
      <dgm:prSet/>
      <dgm:spPr/>
      <dgm:t>
        <a:bodyPr/>
        <a:lstStyle/>
        <a:p>
          <a:endParaRPr lang="en-US" dirty="0"/>
        </a:p>
      </dgm:t>
    </dgm:pt>
    <dgm:pt modelId="{A72804B9-8062-4016-90E8-F9C7DC654C15}" type="parTrans" cxnId="{A45FA6CA-BF67-4968-BA2C-A3E181681DEA}">
      <dgm:prSet/>
      <dgm:spPr/>
      <dgm:t>
        <a:bodyPr/>
        <a:lstStyle/>
        <a:p>
          <a:endParaRPr lang="en-US"/>
        </a:p>
      </dgm:t>
    </dgm:pt>
    <dgm:pt modelId="{EAE485E3-A2DC-422A-B964-163E72C7D527}" type="sibTrans" cxnId="{A45FA6CA-BF67-4968-BA2C-A3E181681DEA}">
      <dgm:prSet/>
      <dgm:spPr/>
      <dgm:t>
        <a:bodyPr/>
        <a:lstStyle/>
        <a:p>
          <a:endParaRPr lang="en-US" dirty="0"/>
        </a:p>
      </dgm:t>
    </dgm:pt>
    <dgm:pt modelId="{57830796-B9E1-440E-A924-530949252A0A}">
      <dgm:prSet/>
      <dgm:spPr/>
      <dgm:t>
        <a:bodyPr/>
        <a:lstStyle/>
        <a:p>
          <a:endParaRPr lang="en-US" dirty="0"/>
        </a:p>
      </dgm:t>
    </dgm:pt>
    <dgm:pt modelId="{2970FDF5-07A3-4B2A-9F1E-E547137C5FF2}" type="parTrans" cxnId="{2E4A59F8-4858-4321-B26C-379298664746}">
      <dgm:prSet/>
      <dgm:spPr/>
      <dgm:t>
        <a:bodyPr/>
        <a:lstStyle/>
        <a:p>
          <a:endParaRPr lang="en-US"/>
        </a:p>
      </dgm:t>
    </dgm:pt>
    <dgm:pt modelId="{672359C6-6889-48DE-9B06-BCF13E50CF81}" type="sibTrans" cxnId="{2E4A59F8-4858-4321-B26C-379298664746}">
      <dgm:prSet/>
      <dgm:spPr/>
      <dgm:t>
        <a:bodyPr/>
        <a:lstStyle/>
        <a:p>
          <a:endParaRPr lang="en-US" dirty="0"/>
        </a:p>
      </dgm:t>
    </dgm:pt>
    <dgm:pt modelId="{9EC183D0-3CE1-4A18-882B-49A4F305FE23}">
      <dgm:prSet/>
      <dgm:spPr/>
      <dgm:t>
        <a:bodyPr/>
        <a:lstStyle/>
        <a:p>
          <a:endParaRPr lang="en-US" dirty="0"/>
        </a:p>
      </dgm:t>
    </dgm:pt>
    <dgm:pt modelId="{5529E8D0-F515-48AC-A324-5AF9603FF192}" type="parTrans" cxnId="{ECDEF66B-4DF3-4577-9794-0F5C1452E329}">
      <dgm:prSet/>
      <dgm:spPr/>
      <dgm:t>
        <a:bodyPr/>
        <a:lstStyle/>
        <a:p>
          <a:endParaRPr lang="en-US"/>
        </a:p>
      </dgm:t>
    </dgm:pt>
    <dgm:pt modelId="{FC636A7A-CAD8-4393-9B2E-188CE112CD10}" type="sibTrans" cxnId="{ECDEF66B-4DF3-4577-9794-0F5C1452E329}">
      <dgm:prSet/>
      <dgm:spPr/>
      <dgm:t>
        <a:bodyPr/>
        <a:lstStyle/>
        <a:p>
          <a:endParaRPr lang="en-US" dirty="0"/>
        </a:p>
      </dgm:t>
    </dgm:pt>
    <dgm:pt modelId="{1BCBAE4C-8C90-4307-A8B1-A7F25B803D11}">
      <dgm:prSet/>
      <dgm:spPr/>
      <dgm:t>
        <a:bodyPr/>
        <a:lstStyle/>
        <a:p>
          <a:endParaRPr lang="en-US" dirty="0"/>
        </a:p>
      </dgm:t>
    </dgm:pt>
    <dgm:pt modelId="{BDE3C914-1C3F-4AE1-8A4A-0399F6859853}" type="parTrans" cxnId="{26F03CFE-664C-46CE-9EC9-4D9EAEAA23F5}">
      <dgm:prSet/>
      <dgm:spPr/>
      <dgm:t>
        <a:bodyPr/>
        <a:lstStyle/>
        <a:p>
          <a:endParaRPr lang="en-US"/>
        </a:p>
      </dgm:t>
    </dgm:pt>
    <dgm:pt modelId="{9E68FA1B-32E4-4D3A-BDA9-F245DF7037EF}" type="sibTrans" cxnId="{26F03CFE-664C-46CE-9EC9-4D9EAEAA23F5}">
      <dgm:prSet/>
      <dgm:spPr/>
      <dgm:t>
        <a:bodyPr/>
        <a:lstStyle/>
        <a:p>
          <a:endParaRPr lang="en-US" dirty="0"/>
        </a:p>
      </dgm:t>
    </dgm:pt>
    <dgm:pt modelId="{05F9165C-A234-4634-B1A7-DCB7BA68D40C}">
      <dgm:prSet/>
      <dgm:spPr/>
      <dgm:t>
        <a:bodyPr/>
        <a:lstStyle/>
        <a:p>
          <a:endParaRPr lang="en-US" dirty="0"/>
        </a:p>
      </dgm:t>
    </dgm:pt>
    <dgm:pt modelId="{26966DA9-DC8C-4538-894C-0F8A7AD6A4D2}" type="parTrans" cxnId="{03727586-C177-4F9F-A8F5-7DEE69ED0297}">
      <dgm:prSet/>
      <dgm:spPr/>
      <dgm:t>
        <a:bodyPr/>
        <a:lstStyle/>
        <a:p>
          <a:endParaRPr lang="en-US"/>
        </a:p>
      </dgm:t>
    </dgm:pt>
    <dgm:pt modelId="{68C3C81B-18E8-41C4-BFC6-2C443E6EE655}" type="sibTrans" cxnId="{03727586-C177-4F9F-A8F5-7DEE69ED0297}">
      <dgm:prSet/>
      <dgm:spPr/>
      <dgm:t>
        <a:bodyPr/>
        <a:lstStyle/>
        <a:p>
          <a:endParaRPr lang="en-US" dirty="0"/>
        </a:p>
      </dgm:t>
    </dgm:pt>
    <dgm:pt modelId="{8F63D31F-83CD-4DB9-A0F4-0D259C5817DB}">
      <dgm:prSet/>
      <dgm:spPr/>
      <dgm:t>
        <a:bodyPr/>
        <a:lstStyle/>
        <a:p>
          <a:endParaRPr lang="en-US" dirty="0"/>
        </a:p>
      </dgm:t>
    </dgm:pt>
    <dgm:pt modelId="{62CF8A98-F58E-4911-89F5-912F4D8957CE}" type="parTrans" cxnId="{2B1FD8DA-568C-4E3E-8F87-09C87623F6FC}">
      <dgm:prSet/>
      <dgm:spPr/>
      <dgm:t>
        <a:bodyPr/>
        <a:lstStyle/>
        <a:p>
          <a:endParaRPr lang="en-US"/>
        </a:p>
      </dgm:t>
    </dgm:pt>
    <dgm:pt modelId="{A4F909E9-C1CF-4770-B928-FEF6E41B5333}" type="sibTrans" cxnId="{2B1FD8DA-568C-4E3E-8F87-09C87623F6FC}">
      <dgm:prSet/>
      <dgm:spPr/>
      <dgm:t>
        <a:bodyPr/>
        <a:lstStyle/>
        <a:p>
          <a:endParaRPr lang="en-US" dirty="0"/>
        </a:p>
      </dgm:t>
    </dgm:pt>
    <dgm:pt modelId="{F001FD18-B1D7-4F34-A7E1-10B3A14FEF0D}">
      <dgm:prSet/>
      <dgm:spPr/>
      <dgm:t>
        <a:bodyPr/>
        <a:lstStyle/>
        <a:p>
          <a:endParaRPr lang="en-US" dirty="0"/>
        </a:p>
      </dgm:t>
    </dgm:pt>
    <dgm:pt modelId="{47531BBA-A066-410C-90C4-75A7B3CF6C37}" type="parTrans" cxnId="{5F759883-6CAF-4793-892D-90FF307B7F39}">
      <dgm:prSet/>
      <dgm:spPr/>
      <dgm:t>
        <a:bodyPr/>
        <a:lstStyle/>
        <a:p>
          <a:endParaRPr lang="en-US"/>
        </a:p>
      </dgm:t>
    </dgm:pt>
    <dgm:pt modelId="{59F6F98C-7F28-44B6-AA26-C56ABFEA206B}" type="sibTrans" cxnId="{5F759883-6CAF-4793-892D-90FF307B7F39}">
      <dgm:prSet/>
      <dgm:spPr/>
      <dgm:t>
        <a:bodyPr/>
        <a:lstStyle/>
        <a:p>
          <a:endParaRPr lang="en-US" dirty="0"/>
        </a:p>
      </dgm:t>
    </dgm:pt>
    <dgm:pt modelId="{5F8AB2A9-0DCE-42A5-8039-31C151CDBC91}">
      <dgm:prSet/>
      <dgm:spPr/>
      <dgm:t>
        <a:bodyPr/>
        <a:lstStyle/>
        <a:p>
          <a:endParaRPr lang="en-US" dirty="0"/>
        </a:p>
      </dgm:t>
    </dgm:pt>
    <dgm:pt modelId="{AEE23759-AB27-4CCC-A9A6-CE4F64F73EE5}" type="parTrans" cxnId="{9ADC0165-9F81-4E1B-BCF9-F6EA5C631353}">
      <dgm:prSet/>
      <dgm:spPr/>
      <dgm:t>
        <a:bodyPr/>
        <a:lstStyle/>
        <a:p>
          <a:endParaRPr lang="en-US"/>
        </a:p>
      </dgm:t>
    </dgm:pt>
    <dgm:pt modelId="{64CB26BA-1509-422C-B1F7-93A921D3337E}" type="sibTrans" cxnId="{9ADC0165-9F81-4E1B-BCF9-F6EA5C631353}">
      <dgm:prSet/>
      <dgm:spPr/>
      <dgm:t>
        <a:bodyPr/>
        <a:lstStyle/>
        <a:p>
          <a:endParaRPr lang="en-US" dirty="0"/>
        </a:p>
      </dgm:t>
    </dgm:pt>
    <dgm:pt modelId="{7D49664A-84DE-42F7-9866-9BFD9F3DDC7A}">
      <dgm:prSet/>
      <dgm:spPr/>
      <dgm:t>
        <a:bodyPr/>
        <a:lstStyle/>
        <a:p>
          <a:endParaRPr lang="en-US" dirty="0"/>
        </a:p>
      </dgm:t>
    </dgm:pt>
    <dgm:pt modelId="{9C7FF349-70A2-4DFC-91A5-86A739E0760D}" type="parTrans" cxnId="{64D25225-7D7B-47A3-8597-E3D40B515F30}">
      <dgm:prSet/>
      <dgm:spPr/>
      <dgm:t>
        <a:bodyPr/>
        <a:lstStyle/>
        <a:p>
          <a:endParaRPr lang="en-US"/>
        </a:p>
      </dgm:t>
    </dgm:pt>
    <dgm:pt modelId="{BAC2B8D5-2C5B-4AE8-BBDD-D8E76DCD8C2E}" type="sibTrans" cxnId="{64D25225-7D7B-47A3-8597-E3D40B515F30}">
      <dgm:prSet/>
      <dgm:spPr/>
      <dgm:t>
        <a:bodyPr/>
        <a:lstStyle/>
        <a:p>
          <a:endParaRPr lang="en-US" dirty="0"/>
        </a:p>
      </dgm:t>
    </dgm:pt>
    <dgm:pt modelId="{AAACDA48-029D-447D-9AE8-BF1CB90887F8}">
      <dgm:prSet/>
      <dgm:spPr/>
      <dgm:t>
        <a:bodyPr/>
        <a:lstStyle/>
        <a:p>
          <a:endParaRPr lang="en-US" dirty="0"/>
        </a:p>
      </dgm:t>
    </dgm:pt>
    <dgm:pt modelId="{C5422A07-4233-4B7D-A876-C74DE877A7F9}" type="parTrans" cxnId="{F718ABBA-7C65-4F86-BEA7-DAD4C5EC588D}">
      <dgm:prSet/>
      <dgm:spPr/>
      <dgm:t>
        <a:bodyPr/>
        <a:lstStyle/>
        <a:p>
          <a:endParaRPr lang="en-US"/>
        </a:p>
      </dgm:t>
    </dgm:pt>
    <dgm:pt modelId="{35443D96-6A67-478A-A544-1C8155B5F62C}" type="sibTrans" cxnId="{F718ABBA-7C65-4F86-BEA7-DAD4C5EC588D}">
      <dgm:prSet/>
      <dgm:spPr/>
      <dgm:t>
        <a:bodyPr/>
        <a:lstStyle/>
        <a:p>
          <a:endParaRPr lang="en-US" dirty="0"/>
        </a:p>
      </dgm:t>
    </dgm:pt>
    <dgm:pt modelId="{C123F58B-2F00-4731-8318-EA8BAA60A69D}">
      <dgm:prSet/>
      <dgm:spPr/>
      <dgm:t>
        <a:bodyPr/>
        <a:lstStyle/>
        <a:p>
          <a:endParaRPr lang="en-US" dirty="0"/>
        </a:p>
      </dgm:t>
    </dgm:pt>
    <dgm:pt modelId="{ADD49D0A-F77A-4924-B2AC-3D10130090D6}" type="parTrans" cxnId="{79D0C8B5-7F77-4990-BC7D-E4DF8A30F093}">
      <dgm:prSet/>
      <dgm:spPr/>
      <dgm:t>
        <a:bodyPr/>
        <a:lstStyle/>
        <a:p>
          <a:endParaRPr lang="en-US"/>
        </a:p>
      </dgm:t>
    </dgm:pt>
    <dgm:pt modelId="{CA72D8A3-9D41-4F98-98F7-F56B1CBA674F}" type="sibTrans" cxnId="{79D0C8B5-7F77-4990-BC7D-E4DF8A30F093}">
      <dgm:prSet/>
      <dgm:spPr/>
      <dgm:t>
        <a:bodyPr/>
        <a:lstStyle/>
        <a:p>
          <a:endParaRPr lang="en-US" dirty="0"/>
        </a:p>
      </dgm:t>
    </dgm:pt>
    <dgm:pt modelId="{312A5487-8CD4-49FA-9CB2-6003233688EF}">
      <dgm:prSet/>
      <dgm:spPr/>
      <dgm:t>
        <a:bodyPr/>
        <a:lstStyle/>
        <a:p>
          <a:endParaRPr lang="en-US" dirty="0"/>
        </a:p>
      </dgm:t>
    </dgm:pt>
    <dgm:pt modelId="{6F986C7B-EB5E-4FA9-9F02-54203E6A38B2}" type="parTrans" cxnId="{33634B83-5D42-4E23-A534-1FD77063C5A8}">
      <dgm:prSet/>
      <dgm:spPr/>
      <dgm:t>
        <a:bodyPr/>
        <a:lstStyle/>
        <a:p>
          <a:endParaRPr lang="en-US"/>
        </a:p>
      </dgm:t>
    </dgm:pt>
    <dgm:pt modelId="{A241EA7C-0AE6-49DA-868A-F7E41DB8331E}" type="sibTrans" cxnId="{33634B83-5D42-4E23-A534-1FD77063C5A8}">
      <dgm:prSet/>
      <dgm:spPr/>
      <dgm:t>
        <a:bodyPr/>
        <a:lstStyle/>
        <a:p>
          <a:endParaRPr lang="en-US" dirty="0"/>
        </a:p>
      </dgm:t>
    </dgm:pt>
    <dgm:pt modelId="{1597604F-E09E-4305-A881-A6C94B72922F}">
      <dgm:prSet/>
      <dgm:spPr/>
      <dgm:t>
        <a:bodyPr/>
        <a:lstStyle/>
        <a:p>
          <a:endParaRPr lang="en-US" dirty="0"/>
        </a:p>
      </dgm:t>
    </dgm:pt>
    <dgm:pt modelId="{1C93F3EA-CA5B-4D9C-9828-8A8F702AE266}" type="parTrans" cxnId="{BE9314B0-2D93-4BAE-90C0-5B23814639B6}">
      <dgm:prSet/>
      <dgm:spPr/>
      <dgm:t>
        <a:bodyPr/>
        <a:lstStyle/>
        <a:p>
          <a:endParaRPr lang="en-US"/>
        </a:p>
      </dgm:t>
    </dgm:pt>
    <dgm:pt modelId="{0A68E33F-9E89-4D62-9E2C-1BD50C85F7CD}" type="sibTrans" cxnId="{BE9314B0-2D93-4BAE-90C0-5B23814639B6}">
      <dgm:prSet/>
      <dgm:spPr/>
      <dgm:t>
        <a:bodyPr/>
        <a:lstStyle/>
        <a:p>
          <a:endParaRPr lang="en-US" dirty="0"/>
        </a:p>
      </dgm:t>
    </dgm:pt>
    <dgm:pt modelId="{2EBE9275-B468-4EB1-8E25-88D20111E7BA}">
      <dgm:prSet/>
      <dgm:spPr/>
      <dgm:t>
        <a:bodyPr/>
        <a:lstStyle/>
        <a:p>
          <a:endParaRPr lang="en-US" dirty="0"/>
        </a:p>
      </dgm:t>
    </dgm:pt>
    <dgm:pt modelId="{8B4693AB-DA36-47D7-8ABC-9A12354AE94A}" type="parTrans" cxnId="{79BF3DB8-E6C9-4DF5-8226-B32513900662}">
      <dgm:prSet/>
      <dgm:spPr/>
      <dgm:t>
        <a:bodyPr/>
        <a:lstStyle/>
        <a:p>
          <a:endParaRPr lang="en-US"/>
        </a:p>
      </dgm:t>
    </dgm:pt>
    <dgm:pt modelId="{1DDDDFBA-4D76-49F6-8700-D108F438751F}" type="sibTrans" cxnId="{79BF3DB8-E6C9-4DF5-8226-B32513900662}">
      <dgm:prSet/>
      <dgm:spPr/>
      <dgm:t>
        <a:bodyPr/>
        <a:lstStyle/>
        <a:p>
          <a:endParaRPr lang="en-US" dirty="0"/>
        </a:p>
      </dgm:t>
    </dgm:pt>
    <dgm:pt modelId="{7526D0BF-45A5-478F-9A5B-EE961A48FCDF}">
      <dgm:prSet/>
      <dgm:spPr/>
      <dgm:t>
        <a:bodyPr/>
        <a:lstStyle/>
        <a:p>
          <a:endParaRPr lang="en-US" dirty="0"/>
        </a:p>
      </dgm:t>
    </dgm:pt>
    <dgm:pt modelId="{996DAE7B-6D7A-4B21-93D8-B18F6F145BC6}" type="parTrans" cxnId="{CC8F6BB5-E191-48E7-A4C1-3E8101813E85}">
      <dgm:prSet/>
      <dgm:spPr/>
      <dgm:t>
        <a:bodyPr/>
        <a:lstStyle/>
        <a:p>
          <a:endParaRPr lang="en-US"/>
        </a:p>
      </dgm:t>
    </dgm:pt>
    <dgm:pt modelId="{4DD6BCFF-384A-4E50-9E9B-FEA1467E91EE}" type="sibTrans" cxnId="{CC8F6BB5-E191-48E7-A4C1-3E8101813E85}">
      <dgm:prSet/>
      <dgm:spPr/>
      <dgm:t>
        <a:bodyPr/>
        <a:lstStyle/>
        <a:p>
          <a:endParaRPr lang="en-US" dirty="0"/>
        </a:p>
      </dgm:t>
    </dgm:pt>
    <dgm:pt modelId="{4391FAD7-E5E1-4ADD-BABB-49D666A6C4A7}">
      <dgm:prSet/>
      <dgm:spPr/>
      <dgm:t>
        <a:bodyPr/>
        <a:lstStyle/>
        <a:p>
          <a:endParaRPr lang="en-US" dirty="0"/>
        </a:p>
      </dgm:t>
    </dgm:pt>
    <dgm:pt modelId="{F1E7FB59-9301-4001-B4A0-65FF76242832}" type="parTrans" cxnId="{33836BAF-8815-468A-9D3E-0ABF734FD1D3}">
      <dgm:prSet/>
      <dgm:spPr/>
      <dgm:t>
        <a:bodyPr/>
        <a:lstStyle/>
        <a:p>
          <a:endParaRPr lang="en-US"/>
        </a:p>
      </dgm:t>
    </dgm:pt>
    <dgm:pt modelId="{B5C9AB9C-C866-47C2-B79F-DC6148AB2159}" type="sibTrans" cxnId="{33836BAF-8815-468A-9D3E-0ABF734FD1D3}">
      <dgm:prSet/>
      <dgm:spPr/>
      <dgm:t>
        <a:bodyPr/>
        <a:lstStyle/>
        <a:p>
          <a:endParaRPr lang="en-US" dirty="0"/>
        </a:p>
      </dgm:t>
    </dgm:pt>
    <dgm:pt modelId="{DF292957-65C8-4776-85F8-AE26E3681959}">
      <dgm:prSet/>
      <dgm:spPr/>
      <dgm:t>
        <a:bodyPr/>
        <a:lstStyle/>
        <a:p>
          <a:endParaRPr lang="en-US" dirty="0"/>
        </a:p>
      </dgm:t>
    </dgm:pt>
    <dgm:pt modelId="{7849EA01-2032-47BB-AFF2-66E1E4C3A822}" type="parTrans" cxnId="{0116FD4E-B3CD-4D10-B6B1-FB0C240CE17A}">
      <dgm:prSet/>
      <dgm:spPr/>
      <dgm:t>
        <a:bodyPr/>
        <a:lstStyle/>
        <a:p>
          <a:endParaRPr lang="en-US"/>
        </a:p>
      </dgm:t>
    </dgm:pt>
    <dgm:pt modelId="{2B571596-2306-4648-89E7-BD54FEF25627}" type="sibTrans" cxnId="{0116FD4E-B3CD-4D10-B6B1-FB0C240CE17A}">
      <dgm:prSet/>
      <dgm:spPr/>
      <dgm:t>
        <a:bodyPr/>
        <a:lstStyle/>
        <a:p>
          <a:endParaRPr lang="en-US" dirty="0"/>
        </a:p>
      </dgm:t>
    </dgm:pt>
    <dgm:pt modelId="{BA244016-B941-46B9-B2A4-AA50A300C9B1}">
      <dgm:prSet/>
      <dgm:spPr/>
      <dgm:t>
        <a:bodyPr/>
        <a:lstStyle/>
        <a:p>
          <a:endParaRPr lang="en-US" dirty="0"/>
        </a:p>
      </dgm:t>
    </dgm:pt>
    <dgm:pt modelId="{17FA0F1C-F480-46FA-9FDA-CAF08D0B3F5A}" type="parTrans" cxnId="{43F81770-F772-478D-8EE4-9EF473A2C5F2}">
      <dgm:prSet/>
      <dgm:spPr/>
      <dgm:t>
        <a:bodyPr/>
        <a:lstStyle/>
        <a:p>
          <a:endParaRPr lang="en-US"/>
        </a:p>
      </dgm:t>
    </dgm:pt>
    <dgm:pt modelId="{12ED0D91-6CB8-4B92-ABBE-16130FA2E610}" type="sibTrans" cxnId="{43F81770-F772-478D-8EE4-9EF473A2C5F2}">
      <dgm:prSet/>
      <dgm:spPr/>
      <dgm:t>
        <a:bodyPr/>
        <a:lstStyle/>
        <a:p>
          <a:endParaRPr lang="en-US" dirty="0"/>
        </a:p>
      </dgm:t>
    </dgm:pt>
    <dgm:pt modelId="{ED3E6817-CA99-4A92-9672-7767C60D3AFC}">
      <dgm:prSet/>
      <dgm:spPr/>
      <dgm:t>
        <a:bodyPr/>
        <a:lstStyle/>
        <a:p>
          <a:endParaRPr lang="en-US" dirty="0"/>
        </a:p>
      </dgm:t>
    </dgm:pt>
    <dgm:pt modelId="{570B50CE-5E5F-492C-A6CE-FAA86B61FEE6}" type="parTrans" cxnId="{6020CAE6-E682-4263-87D3-3757BDA5C5BB}">
      <dgm:prSet/>
      <dgm:spPr/>
      <dgm:t>
        <a:bodyPr/>
        <a:lstStyle/>
        <a:p>
          <a:endParaRPr lang="en-US"/>
        </a:p>
      </dgm:t>
    </dgm:pt>
    <dgm:pt modelId="{74E4A9B3-3139-47CD-AD62-A42D0EB3995C}" type="sibTrans" cxnId="{6020CAE6-E682-4263-87D3-3757BDA5C5BB}">
      <dgm:prSet/>
      <dgm:spPr/>
      <dgm:t>
        <a:bodyPr/>
        <a:lstStyle/>
        <a:p>
          <a:endParaRPr lang="en-US" dirty="0"/>
        </a:p>
      </dgm:t>
    </dgm:pt>
    <dgm:pt modelId="{A26368B7-1095-4A58-BFE6-7B8629CCDB76}">
      <dgm:prSet/>
      <dgm:spPr/>
      <dgm:t>
        <a:bodyPr/>
        <a:lstStyle/>
        <a:p>
          <a:endParaRPr lang="en-US" dirty="0"/>
        </a:p>
      </dgm:t>
    </dgm:pt>
    <dgm:pt modelId="{F926A632-3F82-44B7-9B0C-54EDBDFB1339}" type="parTrans" cxnId="{84F658BE-028D-4EFF-9AFB-B1BB4A47F685}">
      <dgm:prSet/>
      <dgm:spPr/>
      <dgm:t>
        <a:bodyPr/>
        <a:lstStyle/>
        <a:p>
          <a:endParaRPr lang="en-US"/>
        </a:p>
      </dgm:t>
    </dgm:pt>
    <dgm:pt modelId="{69DBDE16-2128-423C-AB04-D3C2C0881A38}" type="sibTrans" cxnId="{84F658BE-028D-4EFF-9AFB-B1BB4A47F685}">
      <dgm:prSet/>
      <dgm:spPr/>
      <dgm:t>
        <a:bodyPr/>
        <a:lstStyle/>
        <a:p>
          <a:endParaRPr lang="en-US" dirty="0"/>
        </a:p>
      </dgm:t>
    </dgm:pt>
    <dgm:pt modelId="{B2133BDF-4000-4B5B-AE40-987170B1B61F}">
      <dgm:prSet/>
      <dgm:spPr/>
      <dgm:t>
        <a:bodyPr/>
        <a:lstStyle/>
        <a:p>
          <a:endParaRPr lang="en-US" dirty="0"/>
        </a:p>
      </dgm:t>
    </dgm:pt>
    <dgm:pt modelId="{78DD5593-63E5-4526-ACC4-B672B2E0D1F1}" type="parTrans" cxnId="{AD9C2D70-6AB8-479D-9A79-731CDEDFCC29}">
      <dgm:prSet/>
      <dgm:spPr/>
      <dgm:t>
        <a:bodyPr/>
        <a:lstStyle/>
        <a:p>
          <a:endParaRPr lang="en-US"/>
        </a:p>
      </dgm:t>
    </dgm:pt>
    <dgm:pt modelId="{F8A8AFFD-E262-4C58-84FA-CA9933DA9A32}" type="sibTrans" cxnId="{AD9C2D70-6AB8-479D-9A79-731CDEDFCC29}">
      <dgm:prSet/>
      <dgm:spPr/>
      <dgm:t>
        <a:bodyPr/>
        <a:lstStyle/>
        <a:p>
          <a:endParaRPr lang="en-US" dirty="0"/>
        </a:p>
      </dgm:t>
    </dgm:pt>
    <dgm:pt modelId="{56EE6181-8957-4FE0-91F7-0E7767321D74}">
      <dgm:prSet/>
      <dgm:spPr/>
      <dgm:t>
        <a:bodyPr/>
        <a:lstStyle/>
        <a:p>
          <a:endParaRPr lang="en-US" dirty="0"/>
        </a:p>
      </dgm:t>
    </dgm:pt>
    <dgm:pt modelId="{708EED9E-74DD-4C99-9872-E67687122915}" type="parTrans" cxnId="{D27AA462-6698-4923-9421-47820B644488}">
      <dgm:prSet/>
      <dgm:spPr/>
      <dgm:t>
        <a:bodyPr/>
        <a:lstStyle/>
        <a:p>
          <a:endParaRPr lang="en-US"/>
        </a:p>
      </dgm:t>
    </dgm:pt>
    <dgm:pt modelId="{D7AD315B-0060-4B2C-BA42-07A72CF0DF62}" type="sibTrans" cxnId="{D27AA462-6698-4923-9421-47820B644488}">
      <dgm:prSet/>
      <dgm:spPr/>
      <dgm:t>
        <a:bodyPr/>
        <a:lstStyle/>
        <a:p>
          <a:endParaRPr lang="en-US" dirty="0"/>
        </a:p>
      </dgm:t>
    </dgm:pt>
    <dgm:pt modelId="{F82F01E0-1BCF-432A-834D-D0718C225E79}">
      <dgm:prSet/>
      <dgm:spPr/>
      <dgm:t>
        <a:bodyPr/>
        <a:lstStyle/>
        <a:p>
          <a:endParaRPr lang="en-US" dirty="0"/>
        </a:p>
      </dgm:t>
    </dgm:pt>
    <dgm:pt modelId="{AA715B28-8262-4AEC-9B11-A1F3E142AEE3}" type="parTrans" cxnId="{3F904190-EC7A-468F-8079-9E0D0309FE61}">
      <dgm:prSet/>
      <dgm:spPr/>
      <dgm:t>
        <a:bodyPr/>
        <a:lstStyle/>
        <a:p>
          <a:endParaRPr lang="en-US"/>
        </a:p>
      </dgm:t>
    </dgm:pt>
    <dgm:pt modelId="{73E57CB0-43F1-4C49-8823-A48B6805997E}" type="sibTrans" cxnId="{3F904190-EC7A-468F-8079-9E0D0309FE61}">
      <dgm:prSet/>
      <dgm:spPr/>
      <dgm:t>
        <a:bodyPr/>
        <a:lstStyle/>
        <a:p>
          <a:endParaRPr lang="en-US" dirty="0"/>
        </a:p>
      </dgm:t>
    </dgm:pt>
    <dgm:pt modelId="{69B5AF83-9CA8-4331-BB93-A02B0A37E7C4}">
      <dgm:prSet/>
      <dgm:spPr/>
      <dgm:t>
        <a:bodyPr/>
        <a:lstStyle/>
        <a:p>
          <a:endParaRPr lang="en-US" dirty="0"/>
        </a:p>
      </dgm:t>
    </dgm:pt>
    <dgm:pt modelId="{52A0F8EA-812A-497C-B88E-1BDAD1AB875F}" type="parTrans" cxnId="{08DFD441-4774-4D0E-8F97-07EC50B50EE3}">
      <dgm:prSet/>
      <dgm:spPr/>
      <dgm:t>
        <a:bodyPr/>
        <a:lstStyle/>
        <a:p>
          <a:endParaRPr lang="en-US"/>
        </a:p>
      </dgm:t>
    </dgm:pt>
    <dgm:pt modelId="{6E35783B-B4B9-4AF3-BB68-EC2DB3060BE5}" type="sibTrans" cxnId="{08DFD441-4774-4D0E-8F97-07EC50B50EE3}">
      <dgm:prSet/>
      <dgm:spPr/>
      <dgm:t>
        <a:bodyPr/>
        <a:lstStyle/>
        <a:p>
          <a:endParaRPr lang="en-US" dirty="0"/>
        </a:p>
      </dgm:t>
    </dgm:pt>
    <dgm:pt modelId="{5A0D382F-1AEE-4869-A6BD-89E7CCC2BA45}">
      <dgm:prSet/>
      <dgm:spPr/>
      <dgm:t>
        <a:bodyPr/>
        <a:lstStyle/>
        <a:p>
          <a:endParaRPr lang="en-US" dirty="0"/>
        </a:p>
      </dgm:t>
    </dgm:pt>
    <dgm:pt modelId="{C61944CD-ABD5-46A1-BF21-1EDB1D2E311C}" type="parTrans" cxnId="{8B7F3749-F4E6-4473-82BE-3F7FAAEDF5A5}">
      <dgm:prSet/>
      <dgm:spPr/>
      <dgm:t>
        <a:bodyPr/>
        <a:lstStyle/>
        <a:p>
          <a:endParaRPr lang="en-US"/>
        </a:p>
      </dgm:t>
    </dgm:pt>
    <dgm:pt modelId="{86E08DD8-37F0-43EA-A4C6-F12B07A372C7}" type="sibTrans" cxnId="{8B7F3749-F4E6-4473-82BE-3F7FAAEDF5A5}">
      <dgm:prSet/>
      <dgm:spPr/>
      <dgm:t>
        <a:bodyPr/>
        <a:lstStyle/>
        <a:p>
          <a:endParaRPr lang="en-US" dirty="0"/>
        </a:p>
      </dgm:t>
    </dgm:pt>
    <dgm:pt modelId="{6E44D217-0802-4975-8DF8-F7C136B68DB7}">
      <dgm:prSet/>
      <dgm:spPr/>
      <dgm:t>
        <a:bodyPr/>
        <a:lstStyle/>
        <a:p>
          <a:endParaRPr lang="en-US" dirty="0"/>
        </a:p>
      </dgm:t>
    </dgm:pt>
    <dgm:pt modelId="{CB27C74D-2568-4D83-8948-2A0E7A73E53C}" type="parTrans" cxnId="{EBF0F276-347C-4207-9A17-D11421AF7ECD}">
      <dgm:prSet/>
      <dgm:spPr/>
      <dgm:t>
        <a:bodyPr/>
        <a:lstStyle/>
        <a:p>
          <a:endParaRPr lang="en-US"/>
        </a:p>
      </dgm:t>
    </dgm:pt>
    <dgm:pt modelId="{873D13AE-B310-4B50-82C5-564D626D2011}" type="sibTrans" cxnId="{EBF0F276-347C-4207-9A17-D11421AF7ECD}">
      <dgm:prSet/>
      <dgm:spPr/>
      <dgm:t>
        <a:bodyPr/>
        <a:lstStyle/>
        <a:p>
          <a:endParaRPr lang="en-US" dirty="0"/>
        </a:p>
      </dgm:t>
    </dgm:pt>
    <dgm:pt modelId="{59D5850F-42D1-4509-9BFE-77DA75D32FAC}">
      <dgm:prSet/>
      <dgm:spPr/>
      <dgm:t>
        <a:bodyPr/>
        <a:lstStyle/>
        <a:p>
          <a:endParaRPr lang="en-US" dirty="0"/>
        </a:p>
      </dgm:t>
    </dgm:pt>
    <dgm:pt modelId="{998E6483-F6A6-41F0-BC38-EC9E12942727}" type="parTrans" cxnId="{EF67F12C-549C-4945-9650-11C3183DFF27}">
      <dgm:prSet/>
      <dgm:spPr/>
      <dgm:t>
        <a:bodyPr/>
        <a:lstStyle/>
        <a:p>
          <a:endParaRPr lang="en-US"/>
        </a:p>
      </dgm:t>
    </dgm:pt>
    <dgm:pt modelId="{2B529A43-2363-4B46-911E-9D0EF25B4F36}" type="sibTrans" cxnId="{EF67F12C-549C-4945-9650-11C3183DFF27}">
      <dgm:prSet/>
      <dgm:spPr/>
      <dgm:t>
        <a:bodyPr/>
        <a:lstStyle/>
        <a:p>
          <a:endParaRPr lang="en-US" dirty="0"/>
        </a:p>
      </dgm:t>
    </dgm:pt>
    <dgm:pt modelId="{9F16DEB4-2D88-4237-BB26-EE193361411A}">
      <dgm:prSet/>
      <dgm:spPr/>
      <dgm:t>
        <a:bodyPr/>
        <a:lstStyle/>
        <a:p>
          <a:endParaRPr lang="en-US" dirty="0"/>
        </a:p>
      </dgm:t>
    </dgm:pt>
    <dgm:pt modelId="{7982B65A-B6BA-45FB-920E-8CB144FB834B}" type="parTrans" cxnId="{DB81E75D-6339-4802-85DD-65254615E93B}">
      <dgm:prSet/>
      <dgm:spPr/>
      <dgm:t>
        <a:bodyPr/>
        <a:lstStyle/>
        <a:p>
          <a:endParaRPr lang="en-US"/>
        </a:p>
      </dgm:t>
    </dgm:pt>
    <dgm:pt modelId="{C19C4BDD-2213-41DF-A53B-E2080BDC6AC6}" type="sibTrans" cxnId="{DB81E75D-6339-4802-85DD-65254615E93B}">
      <dgm:prSet/>
      <dgm:spPr/>
      <dgm:t>
        <a:bodyPr/>
        <a:lstStyle/>
        <a:p>
          <a:endParaRPr lang="en-US" dirty="0"/>
        </a:p>
      </dgm:t>
    </dgm:pt>
    <dgm:pt modelId="{5788DBF4-34B6-4C26-980E-7062BBC88091}">
      <dgm:prSet/>
      <dgm:spPr/>
      <dgm:t>
        <a:bodyPr/>
        <a:lstStyle/>
        <a:p>
          <a:endParaRPr lang="en-US" dirty="0"/>
        </a:p>
      </dgm:t>
    </dgm:pt>
    <dgm:pt modelId="{E89C8546-8D00-4BCE-BF01-083E1F9A4BBE}" type="parTrans" cxnId="{A94E1E98-18A1-4716-B6FB-67F099EFBBB4}">
      <dgm:prSet/>
      <dgm:spPr/>
      <dgm:t>
        <a:bodyPr/>
        <a:lstStyle/>
        <a:p>
          <a:endParaRPr lang="en-US"/>
        </a:p>
      </dgm:t>
    </dgm:pt>
    <dgm:pt modelId="{39815DA4-6D5A-4ECF-8C2C-C40A2BB0DBA6}" type="sibTrans" cxnId="{A94E1E98-18A1-4716-B6FB-67F099EFBBB4}">
      <dgm:prSet/>
      <dgm:spPr/>
      <dgm:t>
        <a:bodyPr/>
        <a:lstStyle/>
        <a:p>
          <a:endParaRPr lang="en-US" dirty="0"/>
        </a:p>
      </dgm:t>
    </dgm:pt>
    <dgm:pt modelId="{644B0026-BEE6-45AC-B72A-F8BFB9EE0E82}">
      <dgm:prSet/>
      <dgm:spPr/>
      <dgm:t>
        <a:bodyPr/>
        <a:lstStyle/>
        <a:p>
          <a:endParaRPr lang="en-US" dirty="0"/>
        </a:p>
      </dgm:t>
    </dgm:pt>
    <dgm:pt modelId="{554FDC5B-6990-4DBE-AAA4-AA9861FDA372}" type="parTrans" cxnId="{F3F11D2B-B16E-47E0-876B-A599316C3141}">
      <dgm:prSet/>
      <dgm:spPr/>
      <dgm:t>
        <a:bodyPr/>
        <a:lstStyle/>
        <a:p>
          <a:endParaRPr lang="en-US"/>
        </a:p>
      </dgm:t>
    </dgm:pt>
    <dgm:pt modelId="{91E5E8F0-39A5-4E73-A7C8-125C237D1170}" type="sibTrans" cxnId="{F3F11D2B-B16E-47E0-876B-A599316C3141}">
      <dgm:prSet/>
      <dgm:spPr/>
      <dgm:t>
        <a:bodyPr/>
        <a:lstStyle/>
        <a:p>
          <a:endParaRPr lang="en-US" dirty="0"/>
        </a:p>
      </dgm:t>
    </dgm:pt>
    <dgm:pt modelId="{A40F6EAB-2B60-4CC1-9F49-D5903D3A616E}">
      <dgm:prSet/>
      <dgm:spPr/>
      <dgm:t>
        <a:bodyPr/>
        <a:lstStyle/>
        <a:p>
          <a:endParaRPr lang="en-US" dirty="0"/>
        </a:p>
      </dgm:t>
    </dgm:pt>
    <dgm:pt modelId="{F4D7EDD7-9115-44DB-8D8A-E38036FA3738}" type="parTrans" cxnId="{F9246AA4-89DE-4505-8C6D-C0CFB0CF9EC5}">
      <dgm:prSet/>
      <dgm:spPr/>
      <dgm:t>
        <a:bodyPr/>
        <a:lstStyle/>
        <a:p>
          <a:endParaRPr lang="en-US"/>
        </a:p>
      </dgm:t>
    </dgm:pt>
    <dgm:pt modelId="{3ACAB2F6-3910-4D69-8736-C9991D30DB30}" type="sibTrans" cxnId="{F9246AA4-89DE-4505-8C6D-C0CFB0CF9EC5}">
      <dgm:prSet/>
      <dgm:spPr/>
      <dgm:t>
        <a:bodyPr/>
        <a:lstStyle/>
        <a:p>
          <a:endParaRPr lang="en-US" dirty="0"/>
        </a:p>
      </dgm:t>
    </dgm:pt>
    <dgm:pt modelId="{01209924-388A-4250-B08E-117FC77350F4}">
      <dgm:prSet/>
      <dgm:spPr/>
      <dgm:t>
        <a:bodyPr/>
        <a:lstStyle/>
        <a:p>
          <a:endParaRPr lang="en-US" dirty="0"/>
        </a:p>
      </dgm:t>
    </dgm:pt>
    <dgm:pt modelId="{E62947DF-C385-4541-A312-E52B21ED4FCA}" type="parTrans" cxnId="{79A5F3A2-8CA3-4D24-AC46-666013183383}">
      <dgm:prSet/>
      <dgm:spPr/>
      <dgm:t>
        <a:bodyPr/>
        <a:lstStyle/>
        <a:p>
          <a:endParaRPr lang="en-US"/>
        </a:p>
      </dgm:t>
    </dgm:pt>
    <dgm:pt modelId="{07D44A3D-B9E7-4A59-8407-0DE9361B04F4}" type="sibTrans" cxnId="{79A5F3A2-8CA3-4D24-AC46-666013183383}">
      <dgm:prSet/>
      <dgm:spPr/>
      <dgm:t>
        <a:bodyPr/>
        <a:lstStyle/>
        <a:p>
          <a:endParaRPr lang="en-US" dirty="0"/>
        </a:p>
      </dgm:t>
    </dgm:pt>
    <dgm:pt modelId="{1CEAA633-CB89-486A-901D-BE8AE895C821}">
      <dgm:prSet/>
      <dgm:spPr/>
      <dgm:t>
        <a:bodyPr/>
        <a:lstStyle/>
        <a:p>
          <a:endParaRPr lang="en-US" dirty="0"/>
        </a:p>
      </dgm:t>
    </dgm:pt>
    <dgm:pt modelId="{85E4AD6C-201F-448E-AB33-65566C56E879}" type="parTrans" cxnId="{2F48FC6C-9E2F-4D34-97E0-7B62809CD310}">
      <dgm:prSet/>
      <dgm:spPr/>
      <dgm:t>
        <a:bodyPr/>
        <a:lstStyle/>
        <a:p>
          <a:endParaRPr lang="en-US"/>
        </a:p>
      </dgm:t>
    </dgm:pt>
    <dgm:pt modelId="{EC22FD24-55FA-470B-A11F-A2C02811CC71}" type="sibTrans" cxnId="{2F48FC6C-9E2F-4D34-97E0-7B62809CD310}">
      <dgm:prSet/>
      <dgm:spPr/>
      <dgm:t>
        <a:bodyPr/>
        <a:lstStyle/>
        <a:p>
          <a:endParaRPr lang="en-US" dirty="0"/>
        </a:p>
      </dgm:t>
    </dgm:pt>
    <dgm:pt modelId="{5700A27C-35E2-48E3-9FD1-4CAD5F3ABE6E}">
      <dgm:prSet/>
      <dgm:spPr/>
      <dgm:t>
        <a:bodyPr/>
        <a:lstStyle/>
        <a:p>
          <a:endParaRPr lang="en-US" dirty="0"/>
        </a:p>
      </dgm:t>
    </dgm:pt>
    <dgm:pt modelId="{7CEEA0C1-E05C-4187-B6CD-7F9A41B7F762}" type="parTrans" cxnId="{E319CD11-DA9C-4216-8A1C-BFC767C69980}">
      <dgm:prSet/>
      <dgm:spPr/>
      <dgm:t>
        <a:bodyPr/>
        <a:lstStyle/>
        <a:p>
          <a:endParaRPr lang="en-US"/>
        </a:p>
      </dgm:t>
    </dgm:pt>
    <dgm:pt modelId="{F2853326-F96C-4388-AFDB-4A2C4E743824}" type="sibTrans" cxnId="{E319CD11-DA9C-4216-8A1C-BFC767C69980}">
      <dgm:prSet/>
      <dgm:spPr/>
      <dgm:t>
        <a:bodyPr/>
        <a:lstStyle/>
        <a:p>
          <a:endParaRPr lang="en-US" dirty="0"/>
        </a:p>
      </dgm:t>
    </dgm:pt>
    <dgm:pt modelId="{E5184F2B-2C20-4D33-94A8-E6B381F2AA89}">
      <dgm:prSet/>
      <dgm:spPr/>
      <dgm:t>
        <a:bodyPr/>
        <a:lstStyle/>
        <a:p>
          <a:endParaRPr lang="en-US" dirty="0"/>
        </a:p>
      </dgm:t>
    </dgm:pt>
    <dgm:pt modelId="{EA072171-E1D3-42D9-90FB-F6BF8A9DC275}" type="parTrans" cxnId="{12C38EF6-A2D9-4441-B7C7-2AD0408D165E}">
      <dgm:prSet/>
      <dgm:spPr/>
      <dgm:t>
        <a:bodyPr/>
        <a:lstStyle/>
        <a:p>
          <a:endParaRPr lang="en-US"/>
        </a:p>
      </dgm:t>
    </dgm:pt>
    <dgm:pt modelId="{CA1064A9-8743-41E2-AE44-DEDB5E26EACD}" type="sibTrans" cxnId="{12C38EF6-A2D9-4441-B7C7-2AD0408D165E}">
      <dgm:prSet/>
      <dgm:spPr/>
      <dgm:t>
        <a:bodyPr/>
        <a:lstStyle/>
        <a:p>
          <a:endParaRPr lang="en-US" dirty="0"/>
        </a:p>
      </dgm:t>
    </dgm:pt>
    <dgm:pt modelId="{19319B2C-5BDC-4EB3-A674-97A1478B545E}">
      <dgm:prSet/>
      <dgm:spPr/>
      <dgm:t>
        <a:bodyPr/>
        <a:lstStyle/>
        <a:p>
          <a:endParaRPr lang="en-US" dirty="0"/>
        </a:p>
      </dgm:t>
    </dgm:pt>
    <dgm:pt modelId="{F553D456-F731-4D3A-B46D-F817CB7F5851}" type="parTrans" cxnId="{A61335C6-83C9-40B2-B635-638704B41FB6}">
      <dgm:prSet/>
      <dgm:spPr/>
      <dgm:t>
        <a:bodyPr/>
        <a:lstStyle/>
        <a:p>
          <a:endParaRPr lang="en-US"/>
        </a:p>
      </dgm:t>
    </dgm:pt>
    <dgm:pt modelId="{B2ADDBB6-F258-45A2-8853-0F7137E8E7A9}" type="sibTrans" cxnId="{A61335C6-83C9-40B2-B635-638704B41FB6}">
      <dgm:prSet/>
      <dgm:spPr/>
      <dgm:t>
        <a:bodyPr/>
        <a:lstStyle/>
        <a:p>
          <a:endParaRPr lang="en-US" dirty="0"/>
        </a:p>
      </dgm:t>
    </dgm:pt>
    <dgm:pt modelId="{32DCDF77-CF91-44D2-A631-ECBBA96CD7C1}">
      <dgm:prSet/>
      <dgm:spPr/>
      <dgm:t>
        <a:bodyPr/>
        <a:lstStyle/>
        <a:p>
          <a:endParaRPr lang="en-US" dirty="0"/>
        </a:p>
      </dgm:t>
    </dgm:pt>
    <dgm:pt modelId="{A91D9FEE-F377-4D6C-AB4B-31C0AA11D758}" type="parTrans" cxnId="{7713B148-14ED-473A-AD7C-0817C71F1F75}">
      <dgm:prSet/>
      <dgm:spPr/>
      <dgm:t>
        <a:bodyPr/>
        <a:lstStyle/>
        <a:p>
          <a:endParaRPr lang="en-US"/>
        </a:p>
      </dgm:t>
    </dgm:pt>
    <dgm:pt modelId="{A4C54538-F7D4-4311-A51D-4E2F34EA916C}" type="sibTrans" cxnId="{7713B148-14ED-473A-AD7C-0817C71F1F75}">
      <dgm:prSet/>
      <dgm:spPr/>
      <dgm:t>
        <a:bodyPr/>
        <a:lstStyle/>
        <a:p>
          <a:endParaRPr lang="en-US" dirty="0"/>
        </a:p>
      </dgm:t>
    </dgm:pt>
    <dgm:pt modelId="{5F2EF8CF-431B-45E9-8F94-2DA9BB4297A8}">
      <dgm:prSet/>
      <dgm:spPr/>
      <dgm:t>
        <a:bodyPr/>
        <a:lstStyle/>
        <a:p>
          <a:endParaRPr lang="en-US" dirty="0"/>
        </a:p>
      </dgm:t>
    </dgm:pt>
    <dgm:pt modelId="{EF3B0539-08F0-4AEB-8B05-C7438EBEC90D}" type="parTrans" cxnId="{39A1F472-3E0B-438E-A508-FE898CEA4CB4}">
      <dgm:prSet/>
      <dgm:spPr/>
      <dgm:t>
        <a:bodyPr/>
        <a:lstStyle/>
        <a:p>
          <a:endParaRPr lang="en-US"/>
        </a:p>
      </dgm:t>
    </dgm:pt>
    <dgm:pt modelId="{E7380703-8E28-4A7A-8627-0A55F51FBAA5}" type="sibTrans" cxnId="{39A1F472-3E0B-438E-A508-FE898CEA4CB4}">
      <dgm:prSet/>
      <dgm:spPr/>
      <dgm:t>
        <a:bodyPr/>
        <a:lstStyle/>
        <a:p>
          <a:endParaRPr lang="en-US" dirty="0"/>
        </a:p>
      </dgm:t>
    </dgm:pt>
    <dgm:pt modelId="{B75DCA52-BF81-436A-AA73-2680B03C914A}">
      <dgm:prSet/>
      <dgm:spPr/>
      <dgm:t>
        <a:bodyPr/>
        <a:lstStyle/>
        <a:p>
          <a:endParaRPr lang="en-US" dirty="0"/>
        </a:p>
      </dgm:t>
    </dgm:pt>
    <dgm:pt modelId="{3FDC77C7-42D0-4118-88A1-C82C79A4EA03}" type="parTrans" cxnId="{FA4B331D-E821-4BC7-84CC-523B6B28A5B8}">
      <dgm:prSet/>
      <dgm:spPr/>
      <dgm:t>
        <a:bodyPr/>
        <a:lstStyle/>
        <a:p>
          <a:endParaRPr lang="en-US"/>
        </a:p>
      </dgm:t>
    </dgm:pt>
    <dgm:pt modelId="{897CAD2D-F73B-470D-B77D-BCB32DA560D4}" type="sibTrans" cxnId="{FA4B331D-E821-4BC7-84CC-523B6B28A5B8}">
      <dgm:prSet/>
      <dgm:spPr/>
      <dgm:t>
        <a:bodyPr/>
        <a:lstStyle/>
        <a:p>
          <a:endParaRPr lang="en-US" dirty="0"/>
        </a:p>
      </dgm:t>
    </dgm:pt>
    <dgm:pt modelId="{39148D83-4879-4E9B-AE84-10D20CF147C3}">
      <dgm:prSet/>
      <dgm:spPr/>
      <dgm:t>
        <a:bodyPr/>
        <a:lstStyle/>
        <a:p>
          <a:endParaRPr lang="en-US" dirty="0"/>
        </a:p>
      </dgm:t>
    </dgm:pt>
    <dgm:pt modelId="{0648DC5F-1B7B-4F70-B147-70F19C532AA1}" type="parTrans" cxnId="{14F13E80-1149-4A0F-A4B5-58EAF15ECA23}">
      <dgm:prSet/>
      <dgm:spPr/>
      <dgm:t>
        <a:bodyPr/>
        <a:lstStyle/>
        <a:p>
          <a:endParaRPr lang="en-US"/>
        </a:p>
      </dgm:t>
    </dgm:pt>
    <dgm:pt modelId="{901D3EC9-C2CB-4B80-BFE1-3F4CF8FDB584}" type="sibTrans" cxnId="{14F13E80-1149-4A0F-A4B5-58EAF15ECA23}">
      <dgm:prSet/>
      <dgm:spPr/>
      <dgm:t>
        <a:bodyPr/>
        <a:lstStyle/>
        <a:p>
          <a:endParaRPr lang="en-US" dirty="0"/>
        </a:p>
      </dgm:t>
    </dgm:pt>
    <dgm:pt modelId="{579EF5EA-2842-4ADF-99C3-1421009C0FB3}" type="pres">
      <dgm:prSet presAssocID="{F782ACB2-4612-4553-92E3-6A48A4C26154}" presName="cycle" presStyleCnt="0">
        <dgm:presLayoutVars>
          <dgm:dir/>
          <dgm:resizeHandles val="exact"/>
        </dgm:presLayoutVars>
      </dgm:prSet>
      <dgm:spPr/>
    </dgm:pt>
    <dgm:pt modelId="{E2BDA289-9E7F-43D2-8E8A-C602380955F6}" type="pres">
      <dgm:prSet presAssocID="{9A1F1B22-1A75-4833-B4FC-5FEA5518B765}" presName="node" presStyleLbl="node1" presStyleIdx="0" presStyleCnt="48">
        <dgm:presLayoutVars>
          <dgm:bulletEnabled val="1"/>
        </dgm:presLayoutVars>
      </dgm:prSet>
      <dgm:spPr/>
    </dgm:pt>
    <dgm:pt modelId="{4B717A0F-8771-4A45-B6AA-FD732A724C9E}" type="pres">
      <dgm:prSet presAssocID="{32453084-7F49-49B4-89FA-E306CC4C9552}" presName="sibTrans" presStyleLbl="sibTrans2D1" presStyleIdx="0" presStyleCnt="48"/>
      <dgm:spPr/>
    </dgm:pt>
    <dgm:pt modelId="{218F701D-8780-41D0-BCC2-CE1F9EE4B4A8}" type="pres">
      <dgm:prSet presAssocID="{32453084-7F49-49B4-89FA-E306CC4C9552}" presName="connectorText" presStyleLbl="sibTrans2D1" presStyleIdx="0" presStyleCnt="48"/>
      <dgm:spPr/>
    </dgm:pt>
    <dgm:pt modelId="{FD731FF4-9760-4231-AA26-446560B181EB}" type="pres">
      <dgm:prSet presAssocID="{9C07C544-A240-4FE5-8E59-C412CDCC06A5}" presName="node" presStyleLbl="node1" presStyleIdx="1" presStyleCnt="48">
        <dgm:presLayoutVars>
          <dgm:bulletEnabled val="1"/>
        </dgm:presLayoutVars>
      </dgm:prSet>
      <dgm:spPr/>
    </dgm:pt>
    <dgm:pt modelId="{A6A09441-8928-4DD4-965E-ACD6B5489F63}" type="pres">
      <dgm:prSet presAssocID="{DA7FF8DD-13B0-4AAC-B0D2-E9BC2FABA4D6}" presName="sibTrans" presStyleLbl="sibTrans2D1" presStyleIdx="1" presStyleCnt="48"/>
      <dgm:spPr/>
    </dgm:pt>
    <dgm:pt modelId="{C46B9099-149F-4D79-B1D7-B378097F05F4}" type="pres">
      <dgm:prSet presAssocID="{DA7FF8DD-13B0-4AAC-B0D2-E9BC2FABA4D6}" presName="connectorText" presStyleLbl="sibTrans2D1" presStyleIdx="1" presStyleCnt="48"/>
      <dgm:spPr/>
    </dgm:pt>
    <dgm:pt modelId="{5A44537F-E502-484A-B54C-161A75387D52}" type="pres">
      <dgm:prSet presAssocID="{5D2C154A-692A-44E2-A041-B9F19C43FEF2}" presName="node" presStyleLbl="node1" presStyleIdx="2" presStyleCnt="48">
        <dgm:presLayoutVars>
          <dgm:bulletEnabled val="1"/>
        </dgm:presLayoutVars>
      </dgm:prSet>
      <dgm:spPr/>
    </dgm:pt>
    <dgm:pt modelId="{BCCD1735-3374-4721-BEF9-11CCD9A2DD48}" type="pres">
      <dgm:prSet presAssocID="{1A0C354F-E76C-464E-99A7-D2B04C140783}" presName="sibTrans" presStyleLbl="sibTrans2D1" presStyleIdx="2" presStyleCnt="48"/>
      <dgm:spPr/>
    </dgm:pt>
    <dgm:pt modelId="{5207087E-FC7B-4DE7-941A-D0D7D77D43CA}" type="pres">
      <dgm:prSet presAssocID="{1A0C354F-E76C-464E-99A7-D2B04C140783}" presName="connectorText" presStyleLbl="sibTrans2D1" presStyleIdx="2" presStyleCnt="48"/>
      <dgm:spPr/>
    </dgm:pt>
    <dgm:pt modelId="{B0608ED5-E7DC-4C39-8859-B8C85F521F9C}" type="pres">
      <dgm:prSet presAssocID="{536B3E92-95AA-4297-BDB8-F29269D6299E}" presName="node" presStyleLbl="node1" presStyleIdx="3" presStyleCnt="48">
        <dgm:presLayoutVars>
          <dgm:bulletEnabled val="1"/>
        </dgm:presLayoutVars>
      </dgm:prSet>
      <dgm:spPr/>
    </dgm:pt>
    <dgm:pt modelId="{E212FFF4-9223-45FB-8A97-08FC78EC227F}" type="pres">
      <dgm:prSet presAssocID="{8AE02D32-89F4-4BA1-BFB8-062B90AF7C26}" presName="sibTrans" presStyleLbl="sibTrans2D1" presStyleIdx="3" presStyleCnt="48"/>
      <dgm:spPr/>
    </dgm:pt>
    <dgm:pt modelId="{1FA59E5A-50A4-47E4-96D2-6EF9AAAC1164}" type="pres">
      <dgm:prSet presAssocID="{8AE02D32-89F4-4BA1-BFB8-062B90AF7C26}" presName="connectorText" presStyleLbl="sibTrans2D1" presStyleIdx="3" presStyleCnt="48"/>
      <dgm:spPr/>
    </dgm:pt>
    <dgm:pt modelId="{3B48658E-4174-41EC-ADC5-04F09B98E8AE}" type="pres">
      <dgm:prSet presAssocID="{9767C2C5-7A9B-4BF9-AEDC-08BB61E68CEC}" presName="node" presStyleLbl="node1" presStyleIdx="4" presStyleCnt="48">
        <dgm:presLayoutVars>
          <dgm:bulletEnabled val="1"/>
        </dgm:presLayoutVars>
      </dgm:prSet>
      <dgm:spPr/>
    </dgm:pt>
    <dgm:pt modelId="{7E28017C-69F1-4CCF-A6D7-885616A2628E}" type="pres">
      <dgm:prSet presAssocID="{5DE56BE3-5DC5-48D1-BB0A-6EB62A83E2E3}" presName="sibTrans" presStyleLbl="sibTrans2D1" presStyleIdx="4" presStyleCnt="48"/>
      <dgm:spPr/>
    </dgm:pt>
    <dgm:pt modelId="{DEE6E533-E546-47B9-9D29-1053972B7A59}" type="pres">
      <dgm:prSet presAssocID="{5DE56BE3-5DC5-48D1-BB0A-6EB62A83E2E3}" presName="connectorText" presStyleLbl="sibTrans2D1" presStyleIdx="4" presStyleCnt="48"/>
      <dgm:spPr/>
    </dgm:pt>
    <dgm:pt modelId="{4B6FF1D5-139C-4A9E-BE2A-C9C2976A9B90}" type="pres">
      <dgm:prSet presAssocID="{29610E26-1393-448B-8FD6-78061450B16B}" presName="node" presStyleLbl="node1" presStyleIdx="5" presStyleCnt="48">
        <dgm:presLayoutVars>
          <dgm:bulletEnabled val="1"/>
        </dgm:presLayoutVars>
      </dgm:prSet>
      <dgm:spPr/>
    </dgm:pt>
    <dgm:pt modelId="{E231C36B-28CA-4A1A-A65A-7FC8C917C670}" type="pres">
      <dgm:prSet presAssocID="{4E475F1B-56A2-420F-8D83-9A7AC5B9161D}" presName="sibTrans" presStyleLbl="sibTrans2D1" presStyleIdx="5" presStyleCnt="48"/>
      <dgm:spPr/>
    </dgm:pt>
    <dgm:pt modelId="{0F935747-2475-4B54-A4BD-D00DA4235B83}" type="pres">
      <dgm:prSet presAssocID="{4E475F1B-56A2-420F-8D83-9A7AC5B9161D}" presName="connectorText" presStyleLbl="sibTrans2D1" presStyleIdx="5" presStyleCnt="48"/>
      <dgm:spPr/>
    </dgm:pt>
    <dgm:pt modelId="{5955EC28-6A5B-4854-97FD-56BF004F7A93}" type="pres">
      <dgm:prSet presAssocID="{59F5D80D-D394-4DA8-B1EE-BFD2C35E8698}" presName="node" presStyleLbl="node1" presStyleIdx="6" presStyleCnt="48">
        <dgm:presLayoutVars>
          <dgm:bulletEnabled val="1"/>
        </dgm:presLayoutVars>
      </dgm:prSet>
      <dgm:spPr/>
    </dgm:pt>
    <dgm:pt modelId="{7418C013-9F65-49B4-8AB4-02A8A7E8B2B1}" type="pres">
      <dgm:prSet presAssocID="{A4FDAD97-0EA5-45C9-8762-1408CDFC1A27}" presName="sibTrans" presStyleLbl="sibTrans2D1" presStyleIdx="6" presStyleCnt="48"/>
      <dgm:spPr/>
    </dgm:pt>
    <dgm:pt modelId="{DCCECA40-1E8E-4612-B823-692DCCBD1EA3}" type="pres">
      <dgm:prSet presAssocID="{A4FDAD97-0EA5-45C9-8762-1408CDFC1A27}" presName="connectorText" presStyleLbl="sibTrans2D1" presStyleIdx="6" presStyleCnt="48"/>
      <dgm:spPr/>
    </dgm:pt>
    <dgm:pt modelId="{C8C314CB-BC52-4B5D-9A9E-2549904458B0}" type="pres">
      <dgm:prSet presAssocID="{1BD29E34-8916-45A9-80A6-58C4AB44DFF5}" presName="node" presStyleLbl="node1" presStyleIdx="7" presStyleCnt="48">
        <dgm:presLayoutVars>
          <dgm:bulletEnabled val="1"/>
        </dgm:presLayoutVars>
      </dgm:prSet>
      <dgm:spPr/>
    </dgm:pt>
    <dgm:pt modelId="{8D184F9F-78A9-45D9-9804-0F8032DE26A6}" type="pres">
      <dgm:prSet presAssocID="{25DF600C-192F-49B2-930A-B89C27D1471E}" presName="sibTrans" presStyleLbl="sibTrans2D1" presStyleIdx="7" presStyleCnt="48"/>
      <dgm:spPr/>
    </dgm:pt>
    <dgm:pt modelId="{C8C1E075-9C61-4E77-BBAB-A2307E2F9662}" type="pres">
      <dgm:prSet presAssocID="{25DF600C-192F-49B2-930A-B89C27D1471E}" presName="connectorText" presStyleLbl="sibTrans2D1" presStyleIdx="7" presStyleCnt="48"/>
      <dgm:spPr/>
    </dgm:pt>
    <dgm:pt modelId="{18E08B15-C0D9-4DCD-9841-29CB326A1D96}" type="pres">
      <dgm:prSet presAssocID="{BCD4B6D1-2E17-4359-A953-212A9B519E85}" presName="node" presStyleLbl="node1" presStyleIdx="8" presStyleCnt="48">
        <dgm:presLayoutVars>
          <dgm:bulletEnabled val="1"/>
        </dgm:presLayoutVars>
      </dgm:prSet>
      <dgm:spPr/>
    </dgm:pt>
    <dgm:pt modelId="{7D136A40-4E7A-4E9A-9C18-C15FEB3E9255}" type="pres">
      <dgm:prSet presAssocID="{EAE485E3-A2DC-422A-B964-163E72C7D527}" presName="sibTrans" presStyleLbl="sibTrans2D1" presStyleIdx="8" presStyleCnt="48"/>
      <dgm:spPr/>
    </dgm:pt>
    <dgm:pt modelId="{6C5B256C-6505-4283-9CD0-6230D6E52DC7}" type="pres">
      <dgm:prSet presAssocID="{EAE485E3-A2DC-422A-B964-163E72C7D527}" presName="connectorText" presStyleLbl="sibTrans2D1" presStyleIdx="8" presStyleCnt="48"/>
      <dgm:spPr/>
    </dgm:pt>
    <dgm:pt modelId="{09497094-52B8-416E-9902-37FB4C94E7F2}" type="pres">
      <dgm:prSet presAssocID="{57830796-B9E1-440E-A924-530949252A0A}" presName="node" presStyleLbl="node1" presStyleIdx="9" presStyleCnt="48">
        <dgm:presLayoutVars>
          <dgm:bulletEnabled val="1"/>
        </dgm:presLayoutVars>
      </dgm:prSet>
      <dgm:spPr/>
    </dgm:pt>
    <dgm:pt modelId="{260B842C-BA56-4835-9181-EEB1DAD49F6C}" type="pres">
      <dgm:prSet presAssocID="{672359C6-6889-48DE-9B06-BCF13E50CF81}" presName="sibTrans" presStyleLbl="sibTrans2D1" presStyleIdx="9" presStyleCnt="48"/>
      <dgm:spPr/>
    </dgm:pt>
    <dgm:pt modelId="{9195B8AE-7F75-4B45-A773-A3DB3F151B7F}" type="pres">
      <dgm:prSet presAssocID="{672359C6-6889-48DE-9B06-BCF13E50CF81}" presName="connectorText" presStyleLbl="sibTrans2D1" presStyleIdx="9" presStyleCnt="48"/>
      <dgm:spPr/>
    </dgm:pt>
    <dgm:pt modelId="{07EB8474-810E-4E8A-BE93-02F62BBDD45D}" type="pres">
      <dgm:prSet presAssocID="{9EC183D0-3CE1-4A18-882B-49A4F305FE23}" presName="node" presStyleLbl="node1" presStyleIdx="10" presStyleCnt="48">
        <dgm:presLayoutVars>
          <dgm:bulletEnabled val="1"/>
        </dgm:presLayoutVars>
      </dgm:prSet>
      <dgm:spPr/>
    </dgm:pt>
    <dgm:pt modelId="{ADC3AC42-E194-4C29-8A28-ABEC2168A2B9}" type="pres">
      <dgm:prSet presAssocID="{FC636A7A-CAD8-4393-9B2E-188CE112CD10}" presName="sibTrans" presStyleLbl="sibTrans2D1" presStyleIdx="10" presStyleCnt="48"/>
      <dgm:spPr/>
    </dgm:pt>
    <dgm:pt modelId="{FFA97E59-6B24-429C-9B6D-8968FB096363}" type="pres">
      <dgm:prSet presAssocID="{FC636A7A-CAD8-4393-9B2E-188CE112CD10}" presName="connectorText" presStyleLbl="sibTrans2D1" presStyleIdx="10" presStyleCnt="48"/>
      <dgm:spPr/>
    </dgm:pt>
    <dgm:pt modelId="{38A7A843-117D-4A8F-B652-3F637D1BA054}" type="pres">
      <dgm:prSet presAssocID="{1BCBAE4C-8C90-4307-A8B1-A7F25B803D11}" presName="node" presStyleLbl="node1" presStyleIdx="11" presStyleCnt="48">
        <dgm:presLayoutVars>
          <dgm:bulletEnabled val="1"/>
        </dgm:presLayoutVars>
      </dgm:prSet>
      <dgm:spPr/>
    </dgm:pt>
    <dgm:pt modelId="{24192AE1-AC5A-408F-93E2-35778550FA02}" type="pres">
      <dgm:prSet presAssocID="{9E68FA1B-32E4-4D3A-BDA9-F245DF7037EF}" presName="sibTrans" presStyleLbl="sibTrans2D1" presStyleIdx="11" presStyleCnt="48"/>
      <dgm:spPr/>
    </dgm:pt>
    <dgm:pt modelId="{9DB23D75-0980-4D96-93A1-727F2883C95B}" type="pres">
      <dgm:prSet presAssocID="{9E68FA1B-32E4-4D3A-BDA9-F245DF7037EF}" presName="connectorText" presStyleLbl="sibTrans2D1" presStyleIdx="11" presStyleCnt="48"/>
      <dgm:spPr/>
    </dgm:pt>
    <dgm:pt modelId="{8B74F080-8313-4728-B1E9-D87A06E9E800}" type="pres">
      <dgm:prSet presAssocID="{05F9165C-A234-4634-B1A7-DCB7BA68D40C}" presName="node" presStyleLbl="node1" presStyleIdx="12" presStyleCnt="48">
        <dgm:presLayoutVars>
          <dgm:bulletEnabled val="1"/>
        </dgm:presLayoutVars>
      </dgm:prSet>
      <dgm:spPr/>
    </dgm:pt>
    <dgm:pt modelId="{99F13AA2-4621-4753-B0A6-6FC776CD84C9}" type="pres">
      <dgm:prSet presAssocID="{68C3C81B-18E8-41C4-BFC6-2C443E6EE655}" presName="sibTrans" presStyleLbl="sibTrans2D1" presStyleIdx="12" presStyleCnt="48"/>
      <dgm:spPr/>
    </dgm:pt>
    <dgm:pt modelId="{475F5446-5D8A-42DC-B2B6-79D834AEB429}" type="pres">
      <dgm:prSet presAssocID="{68C3C81B-18E8-41C4-BFC6-2C443E6EE655}" presName="connectorText" presStyleLbl="sibTrans2D1" presStyleIdx="12" presStyleCnt="48"/>
      <dgm:spPr/>
    </dgm:pt>
    <dgm:pt modelId="{C238A059-EBCB-4E8A-9C70-350A7112246D}" type="pres">
      <dgm:prSet presAssocID="{8F63D31F-83CD-4DB9-A0F4-0D259C5817DB}" presName="node" presStyleLbl="node1" presStyleIdx="13" presStyleCnt="48">
        <dgm:presLayoutVars>
          <dgm:bulletEnabled val="1"/>
        </dgm:presLayoutVars>
      </dgm:prSet>
      <dgm:spPr/>
    </dgm:pt>
    <dgm:pt modelId="{212C9A88-24C2-4EF4-87D7-A81CF4BE3FA0}" type="pres">
      <dgm:prSet presAssocID="{A4F909E9-C1CF-4770-B928-FEF6E41B5333}" presName="sibTrans" presStyleLbl="sibTrans2D1" presStyleIdx="13" presStyleCnt="48"/>
      <dgm:spPr/>
    </dgm:pt>
    <dgm:pt modelId="{6E753D97-6691-46AF-88CF-60F766A84A1F}" type="pres">
      <dgm:prSet presAssocID="{A4F909E9-C1CF-4770-B928-FEF6E41B5333}" presName="connectorText" presStyleLbl="sibTrans2D1" presStyleIdx="13" presStyleCnt="48"/>
      <dgm:spPr/>
    </dgm:pt>
    <dgm:pt modelId="{FA3F2989-2837-4DF6-B22E-22C68B74BA10}" type="pres">
      <dgm:prSet presAssocID="{F001FD18-B1D7-4F34-A7E1-10B3A14FEF0D}" presName="node" presStyleLbl="node1" presStyleIdx="14" presStyleCnt="48">
        <dgm:presLayoutVars>
          <dgm:bulletEnabled val="1"/>
        </dgm:presLayoutVars>
      </dgm:prSet>
      <dgm:spPr/>
    </dgm:pt>
    <dgm:pt modelId="{15716786-4673-40EB-986D-12C422D02B97}" type="pres">
      <dgm:prSet presAssocID="{59F6F98C-7F28-44B6-AA26-C56ABFEA206B}" presName="sibTrans" presStyleLbl="sibTrans2D1" presStyleIdx="14" presStyleCnt="48"/>
      <dgm:spPr/>
    </dgm:pt>
    <dgm:pt modelId="{3A6E871C-7643-432C-BA91-2EA3E7F745CE}" type="pres">
      <dgm:prSet presAssocID="{59F6F98C-7F28-44B6-AA26-C56ABFEA206B}" presName="connectorText" presStyleLbl="sibTrans2D1" presStyleIdx="14" presStyleCnt="48"/>
      <dgm:spPr/>
    </dgm:pt>
    <dgm:pt modelId="{E7F9412A-75FE-4263-8476-D8B02CF380F3}" type="pres">
      <dgm:prSet presAssocID="{5F8AB2A9-0DCE-42A5-8039-31C151CDBC91}" presName="node" presStyleLbl="node1" presStyleIdx="15" presStyleCnt="48">
        <dgm:presLayoutVars>
          <dgm:bulletEnabled val="1"/>
        </dgm:presLayoutVars>
      </dgm:prSet>
      <dgm:spPr/>
    </dgm:pt>
    <dgm:pt modelId="{C56F56FD-84C6-4D21-967A-719399DE2081}" type="pres">
      <dgm:prSet presAssocID="{64CB26BA-1509-422C-B1F7-93A921D3337E}" presName="sibTrans" presStyleLbl="sibTrans2D1" presStyleIdx="15" presStyleCnt="48"/>
      <dgm:spPr/>
    </dgm:pt>
    <dgm:pt modelId="{87FF38F8-EEE0-4803-AB19-2605759EE272}" type="pres">
      <dgm:prSet presAssocID="{64CB26BA-1509-422C-B1F7-93A921D3337E}" presName="connectorText" presStyleLbl="sibTrans2D1" presStyleIdx="15" presStyleCnt="48"/>
      <dgm:spPr/>
    </dgm:pt>
    <dgm:pt modelId="{430AD93E-9CDA-40BE-8BB8-B35AB1DDED73}" type="pres">
      <dgm:prSet presAssocID="{7D49664A-84DE-42F7-9866-9BFD9F3DDC7A}" presName="node" presStyleLbl="node1" presStyleIdx="16" presStyleCnt="48">
        <dgm:presLayoutVars>
          <dgm:bulletEnabled val="1"/>
        </dgm:presLayoutVars>
      </dgm:prSet>
      <dgm:spPr/>
    </dgm:pt>
    <dgm:pt modelId="{D3BDAC4B-F2DB-44A0-907D-A108463FB1C3}" type="pres">
      <dgm:prSet presAssocID="{BAC2B8D5-2C5B-4AE8-BBDD-D8E76DCD8C2E}" presName="sibTrans" presStyleLbl="sibTrans2D1" presStyleIdx="16" presStyleCnt="48"/>
      <dgm:spPr/>
    </dgm:pt>
    <dgm:pt modelId="{5B2F39AC-1722-4B2A-8F41-3B9574CC55A3}" type="pres">
      <dgm:prSet presAssocID="{BAC2B8D5-2C5B-4AE8-BBDD-D8E76DCD8C2E}" presName="connectorText" presStyleLbl="sibTrans2D1" presStyleIdx="16" presStyleCnt="48"/>
      <dgm:spPr/>
    </dgm:pt>
    <dgm:pt modelId="{EB66E90A-B112-40E2-B773-B1A59659C6EB}" type="pres">
      <dgm:prSet presAssocID="{39148D83-4879-4E9B-AE84-10D20CF147C3}" presName="node" presStyleLbl="node1" presStyleIdx="17" presStyleCnt="48">
        <dgm:presLayoutVars>
          <dgm:bulletEnabled val="1"/>
        </dgm:presLayoutVars>
      </dgm:prSet>
      <dgm:spPr/>
    </dgm:pt>
    <dgm:pt modelId="{CBD13A52-164D-4181-A713-C4AFB6DAEA44}" type="pres">
      <dgm:prSet presAssocID="{901D3EC9-C2CB-4B80-BFE1-3F4CF8FDB584}" presName="sibTrans" presStyleLbl="sibTrans2D1" presStyleIdx="17" presStyleCnt="48"/>
      <dgm:spPr/>
    </dgm:pt>
    <dgm:pt modelId="{2175C402-001B-40BA-8C7B-63F19533545A}" type="pres">
      <dgm:prSet presAssocID="{901D3EC9-C2CB-4B80-BFE1-3F4CF8FDB584}" presName="connectorText" presStyleLbl="sibTrans2D1" presStyleIdx="17" presStyleCnt="48"/>
      <dgm:spPr/>
    </dgm:pt>
    <dgm:pt modelId="{816E1FA3-2B38-45F9-AB8C-0EEB2788EE42}" type="pres">
      <dgm:prSet presAssocID="{AAACDA48-029D-447D-9AE8-BF1CB90887F8}" presName="node" presStyleLbl="node1" presStyleIdx="18" presStyleCnt="48">
        <dgm:presLayoutVars>
          <dgm:bulletEnabled val="1"/>
        </dgm:presLayoutVars>
      </dgm:prSet>
      <dgm:spPr/>
    </dgm:pt>
    <dgm:pt modelId="{3D5573F2-E421-4699-B499-E5F129AA7C1F}" type="pres">
      <dgm:prSet presAssocID="{35443D96-6A67-478A-A544-1C8155B5F62C}" presName="sibTrans" presStyleLbl="sibTrans2D1" presStyleIdx="18" presStyleCnt="48"/>
      <dgm:spPr/>
    </dgm:pt>
    <dgm:pt modelId="{561EA9DD-738C-4E13-ADB0-3CCC3950F092}" type="pres">
      <dgm:prSet presAssocID="{35443D96-6A67-478A-A544-1C8155B5F62C}" presName="connectorText" presStyleLbl="sibTrans2D1" presStyleIdx="18" presStyleCnt="48"/>
      <dgm:spPr/>
    </dgm:pt>
    <dgm:pt modelId="{1791F869-F782-403E-9EEE-8485296AB1DC}" type="pres">
      <dgm:prSet presAssocID="{C123F58B-2F00-4731-8318-EA8BAA60A69D}" presName="node" presStyleLbl="node1" presStyleIdx="19" presStyleCnt="48">
        <dgm:presLayoutVars>
          <dgm:bulletEnabled val="1"/>
        </dgm:presLayoutVars>
      </dgm:prSet>
      <dgm:spPr/>
    </dgm:pt>
    <dgm:pt modelId="{EDD308D6-556F-4E65-A02C-12C45C150755}" type="pres">
      <dgm:prSet presAssocID="{CA72D8A3-9D41-4F98-98F7-F56B1CBA674F}" presName="sibTrans" presStyleLbl="sibTrans2D1" presStyleIdx="19" presStyleCnt="48"/>
      <dgm:spPr/>
    </dgm:pt>
    <dgm:pt modelId="{0622AEEF-FEE1-41CF-A694-BB87DF404F74}" type="pres">
      <dgm:prSet presAssocID="{CA72D8A3-9D41-4F98-98F7-F56B1CBA674F}" presName="connectorText" presStyleLbl="sibTrans2D1" presStyleIdx="19" presStyleCnt="48"/>
      <dgm:spPr/>
    </dgm:pt>
    <dgm:pt modelId="{FB762D63-E97E-4D71-BE53-DE8DBC2C1724}" type="pres">
      <dgm:prSet presAssocID="{312A5487-8CD4-49FA-9CB2-6003233688EF}" presName="node" presStyleLbl="node1" presStyleIdx="20" presStyleCnt="48">
        <dgm:presLayoutVars>
          <dgm:bulletEnabled val="1"/>
        </dgm:presLayoutVars>
      </dgm:prSet>
      <dgm:spPr/>
    </dgm:pt>
    <dgm:pt modelId="{EC905E59-477F-4D62-B2EE-61B86BF0663B}" type="pres">
      <dgm:prSet presAssocID="{A241EA7C-0AE6-49DA-868A-F7E41DB8331E}" presName="sibTrans" presStyleLbl="sibTrans2D1" presStyleIdx="20" presStyleCnt="48"/>
      <dgm:spPr/>
    </dgm:pt>
    <dgm:pt modelId="{0C7C01B0-8BE9-4115-9C55-5F785CB9F95D}" type="pres">
      <dgm:prSet presAssocID="{A241EA7C-0AE6-49DA-868A-F7E41DB8331E}" presName="connectorText" presStyleLbl="sibTrans2D1" presStyleIdx="20" presStyleCnt="48"/>
      <dgm:spPr/>
    </dgm:pt>
    <dgm:pt modelId="{96947AF0-965B-4F9B-B692-11B522E20C19}" type="pres">
      <dgm:prSet presAssocID="{1597604F-E09E-4305-A881-A6C94B72922F}" presName="node" presStyleLbl="node1" presStyleIdx="21" presStyleCnt="48">
        <dgm:presLayoutVars>
          <dgm:bulletEnabled val="1"/>
        </dgm:presLayoutVars>
      </dgm:prSet>
      <dgm:spPr/>
    </dgm:pt>
    <dgm:pt modelId="{C5631367-2D87-4B2B-B2C5-CE6B323DF7FA}" type="pres">
      <dgm:prSet presAssocID="{0A68E33F-9E89-4D62-9E2C-1BD50C85F7CD}" presName="sibTrans" presStyleLbl="sibTrans2D1" presStyleIdx="21" presStyleCnt="48"/>
      <dgm:spPr/>
    </dgm:pt>
    <dgm:pt modelId="{5EB0D98E-0F20-43A6-80D5-B3B233B0809C}" type="pres">
      <dgm:prSet presAssocID="{0A68E33F-9E89-4D62-9E2C-1BD50C85F7CD}" presName="connectorText" presStyleLbl="sibTrans2D1" presStyleIdx="21" presStyleCnt="48"/>
      <dgm:spPr/>
    </dgm:pt>
    <dgm:pt modelId="{55735BFC-D4F1-4100-BCD7-BD7015A20F24}" type="pres">
      <dgm:prSet presAssocID="{2EBE9275-B468-4EB1-8E25-88D20111E7BA}" presName="node" presStyleLbl="node1" presStyleIdx="22" presStyleCnt="48">
        <dgm:presLayoutVars>
          <dgm:bulletEnabled val="1"/>
        </dgm:presLayoutVars>
      </dgm:prSet>
      <dgm:spPr/>
    </dgm:pt>
    <dgm:pt modelId="{DE861B79-D5E8-45CE-B3D7-7B4663C08343}" type="pres">
      <dgm:prSet presAssocID="{1DDDDFBA-4D76-49F6-8700-D108F438751F}" presName="sibTrans" presStyleLbl="sibTrans2D1" presStyleIdx="22" presStyleCnt="48"/>
      <dgm:spPr/>
    </dgm:pt>
    <dgm:pt modelId="{580499F6-BF8C-4CF2-8E19-422B1FEA8F54}" type="pres">
      <dgm:prSet presAssocID="{1DDDDFBA-4D76-49F6-8700-D108F438751F}" presName="connectorText" presStyleLbl="sibTrans2D1" presStyleIdx="22" presStyleCnt="48"/>
      <dgm:spPr/>
    </dgm:pt>
    <dgm:pt modelId="{B163F2E1-C224-4C1F-8BF1-B257F8DA90F1}" type="pres">
      <dgm:prSet presAssocID="{7526D0BF-45A5-478F-9A5B-EE961A48FCDF}" presName="node" presStyleLbl="node1" presStyleIdx="23" presStyleCnt="48">
        <dgm:presLayoutVars>
          <dgm:bulletEnabled val="1"/>
        </dgm:presLayoutVars>
      </dgm:prSet>
      <dgm:spPr/>
    </dgm:pt>
    <dgm:pt modelId="{28C21F8D-7890-436C-ABC3-A76D9C048DC6}" type="pres">
      <dgm:prSet presAssocID="{4DD6BCFF-384A-4E50-9E9B-FEA1467E91EE}" presName="sibTrans" presStyleLbl="sibTrans2D1" presStyleIdx="23" presStyleCnt="48"/>
      <dgm:spPr/>
    </dgm:pt>
    <dgm:pt modelId="{5D40974C-DFE4-484E-A2B9-E3E4D2DEBED9}" type="pres">
      <dgm:prSet presAssocID="{4DD6BCFF-384A-4E50-9E9B-FEA1467E91EE}" presName="connectorText" presStyleLbl="sibTrans2D1" presStyleIdx="23" presStyleCnt="48"/>
      <dgm:spPr/>
    </dgm:pt>
    <dgm:pt modelId="{B297DBDA-41C8-403B-A287-2DE0B2B2F734}" type="pres">
      <dgm:prSet presAssocID="{4391FAD7-E5E1-4ADD-BABB-49D666A6C4A7}" presName="node" presStyleLbl="node1" presStyleIdx="24" presStyleCnt="48">
        <dgm:presLayoutVars>
          <dgm:bulletEnabled val="1"/>
        </dgm:presLayoutVars>
      </dgm:prSet>
      <dgm:spPr/>
    </dgm:pt>
    <dgm:pt modelId="{6CB910F7-627A-416A-9AE0-0E9818681229}" type="pres">
      <dgm:prSet presAssocID="{B5C9AB9C-C866-47C2-B79F-DC6148AB2159}" presName="sibTrans" presStyleLbl="sibTrans2D1" presStyleIdx="24" presStyleCnt="48"/>
      <dgm:spPr/>
    </dgm:pt>
    <dgm:pt modelId="{DD733C23-EA87-4BF0-821E-87250C1EEDBA}" type="pres">
      <dgm:prSet presAssocID="{B5C9AB9C-C866-47C2-B79F-DC6148AB2159}" presName="connectorText" presStyleLbl="sibTrans2D1" presStyleIdx="24" presStyleCnt="48"/>
      <dgm:spPr/>
    </dgm:pt>
    <dgm:pt modelId="{C99B1DB8-B0AD-4FE5-84DC-CD9571D15F74}" type="pres">
      <dgm:prSet presAssocID="{DF292957-65C8-4776-85F8-AE26E3681959}" presName="node" presStyleLbl="node1" presStyleIdx="25" presStyleCnt="48">
        <dgm:presLayoutVars>
          <dgm:bulletEnabled val="1"/>
        </dgm:presLayoutVars>
      </dgm:prSet>
      <dgm:spPr/>
    </dgm:pt>
    <dgm:pt modelId="{2EBD388A-825F-4832-8A74-827A6C7E3368}" type="pres">
      <dgm:prSet presAssocID="{2B571596-2306-4648-89E7-BD54FEF25627}" presName="sibTrans" presStyleLbl="sibTrans2D1" presStyleIdx="25" presStyleCnt="48"/>
      <dgm:spPr/>
    </dgm:pt>
    <dgm:pt modelId="{2B64C12D-7C38-4E3C-BB67-21E0181FD51F}" type="pres">
      <dgm:prSet presAssocID="{2B571596-2306-4648-89E7-BD54FEF25627}" presName="connectorText" presStyleLbl="sibTrans2D1" presStyleIdx="25" presStyleCnt="48"/>
      <dgm:spPr/>
    </dgm:pt>
    <dgm:pt modelId="{54435782-E9E7-4F85-8EE9-B762378628C5}" type="pres">
      <dgm:prSet presAssocID="{BA244016-B941-46B9-B2A4-AA50A300C9B1}" presName="node" presStyleLbl="node1" presStyleIdx="26" presStyleCnt="48">
        <dgm:presLayoutVars>
          <dgm:bulletEnabled val="1"/>
        </dgm:presLayoutVars>
      </dgm:prSet>
      <dgm:spPr/>
    </dgm:pt>
    <dgm:pt modelId="{2EA5A0E0-D734-4B00-A1FA-65E8CB15031C}" type="pres">
      <dgm:prSet presAssocID="{12ED0D91-6CB8-4B92-ABBE-16130FA2E610}" presName="sibTrans" presStyleLbl="sibTrans2D1" presStyleIdx="26" presStyleCnt="48"/>
      <dgm:spPr/>
    </dgm:pt>
    <dgm:pt modelId="{3966764B-E5F3-4CFC-A881-5984C06723CB}" type="pres">
      <dgm:prSet presAssocID="{12ED0D91-6CB8-4B92-ABBE-16130FA2E610}" presName="connectorText" presStyleLbl="sibTrans2D1" presStyleIdx="26" presStyleCnt="48"/>
      <dgm:spPr/>
    </dgm:pt>
    <dgm:pt modelId="{CDE86F57-8E75-4885-99A7-4D78278841E9}" type="pres">
      <dgm:prSet presAssocID="{ED3E6817-CA99-4A92-9672-7767C60D3AFC}" presName="node" presStyleLbl="node1" presStyleIdx="27" presStyleCnt="48">
        <dgm:presLayoutVars>
          <dgm:bulletEnabled val="1"/>
        </dgm:presLayoutVars>
      </dgm:prSet>
      <dgm:spPr/>
    </dgm:pt>
    <dgm:pt modelId="{A0769171-C666-4FF2-B3B0-56A5612FFB02}" type="pres">
      <dgm:prSet presAssocID="{74E4A9B3-3139-47CD-AD62-A42D0EB3995C}" presName="sibTrans" presStyleLbl="sibTrans2D1" presStyleIdx="27" presStyleCnt="48"/>
      <dgm:spPr/>
    </dgm:pt>
    <dgm:pt modelId="{7B2C094D-5B84-400D-88A5-467C86404646}" type="pres">
      <dgm:prSet presAssocID="{74E4A9B3-3139-47CD-AD62-A42D0EB3995C}" presName="connectorText" presStyleLbl="sibTrans2D1" presStyleIdx="27" presStyleCnt="48"/>
      <dgm:spPr/>
    </dgm:pt>
    <dgm:pt modelId="{9DEC7CBC-8051-4551-94AA-2377EFF8A353}" type="pres">
      <dgm:prSet presAssocID="{A26368B7-1095-4A58-BFE6-7B8629CCDB76}" presName="node" presStyleLbl="node1" presStyleIdx="28" presStyleCnt="48">
        <dgm:presLayoutVars>
          <dgm:bulletEnabled val="1"/>
        </dgm:presLayoutVars>
      </dgm:prSet>
      <dgm:spPr/>
    </dgm:pt>
    <dgm:pt modelId="{83D03F91-A8FE-4A56-A9F0-21F8696B64A1}" type="pres">
      <dgm:prSet presAssocID="{69DBDE16-2128-423C-AB04-D3C2C0881A38}" presName="sibTrans" presStyleLbl="sibTrans2D1" presStyleIdx="28" presStyleCnt="48"/>
      <dgm:spPr/>
    </dgm:pt>
    <dgm:pt modelId="{A52815B2-9F64-4E57-9CA8-0D6C5ACB4DE9}" type="pres">
      <dgm:prSet presAssocID="{69DBDE16-2128-423C-AB04-D3C2C0881A38}" presName="connectorText" presStyleLbl="sibTrans2D1" presStyleIdx="28" presStyleCnt="48"/>
      <dgm:spPr/>
    </dgm:pt>
    <dgm:pt modelId="{D9F7CAE3-C01B-4758-A92D-BE4DEABF1CC9}" type="pres">
      <dgm:prSet presAssocID="{B2133BDF-4000-4B5B-AE40-987170B1B61F}" presName="node" presStyleLbl="node1" presStyleIdx="29" presStyleCnt="48">
        <dgm:presLayoutVars>
          <dgm:bulletEnabled val="1"/>
        </dgm:presLayoutVars>
      </dgm:prSet>
      <dgm:spPr/>
    </dgm:pt>
    <dgm:pt modelId="{6FDF4861-3D9E-4C44-8A76-CB261CA08A3D}" type="pres">
      <dgm:prSet presAssocID="{F8A8AFFD-E262-4C58-84FA-CA9933DA9A32}" presName="sibTrans" presStyleLbl="sibTrans2D1" presStyleIdx="29" presStyleCnt="48"/>
      <dgm:spPr/>
    </dgm:pt>
    <dgm:pt modelId="{852FF442-59AB-47FA-976D-352D933D04DA}" type="pres">
      <dgm:prSet presAssocID="{F8A8AFFD-E262-4C58-84FA-CA9933DA9A32}" presName="connectorText" presStyleLbl="sibTrans2D1" presStyleIdx="29" presStyleCnt="48"/>
      <dgm:spPr/>
    </dgm:pt>
    <dgm:pt modelId="{6EBA7549-78C0-447A-A63C-4A8563F87F58}" type="pres">
      <dgm:prSet presAssocID="{56EE6181-8957-4FE0-91F7-0E7767321D74}" presName="node" presStyleLbl="node1" presStyleIdx="30" presStyleCnt="48">
        <dgm:presLayoutVars>
          <dgm:bulletEnabled val="1"/>
        </dgm:presLayoutVars>
      </dgm:prSet>
      <dgm:spPr/>
    </dgm:pt>
    <dgm:pt modelId="{F7AC09C3-F9FA-4334-9744-58F7A351FD8B}" type="pres">
      <dgm:prSet presAssocID="{D7AD315B-0060-4B2C-BA42-07A72CF0DF62}" presName="sibTrans" presStyleLbl="sibTrans2D1" presStyleIdx="30" presStyleCnt="48"/>
      <dgm:spPr/>
    </dgm:pt>
    <dgm:pt modelId="{301FE2EF-9FED-451A-9979-7EA2CEC731F6}" type="pres">
      <dgm:prSet presAssocID="{D7AD315B-0060-4B2C-BA42-07A72CF0DF62}" presName="connectorText" presStyleLbl="sibTrans2D1" presStyleIdx="30" presStyleCnt="48"/>
      <dgm:spPr/>
    </dgm:pt>
    <dgm:pt modelId="{DB7E8DCC-E9E2-41AE-8FAC-BD770394B585}" type="pres">
      <dgm:prSet presAssocID="{F82F01E0-1BCF-432A-834D-D0718C225E79}" presName="node" presStyleLbl="node1" presStyleIdx="31" presStyleCnt="48">
        <dgm:presLayoutVars>
          <dgm:bulletEnabled val="1"/>
        </dgm:presLayoutVars>
      </dgm:prSet>
      <dgm:spPr/>
    </dgm:pt>
    <dgm:pt modelId="{FC934B90-2FD7-4C78-BC82-6495CAA54F71}" type="pres">
      <dgm:prSet presAssocID="{73E57CB0-43F1-4C49-8823-A48B6805997E}" presName="sibTrans" presStyleLbl="sibTrans2D1" presStyleIdx="31" presStyleCnt="48"/>
      <dgm:spPr/>
    </dgm:pt>
    <dgm:pt modelId="{F31A80A4-265E-4576-A76C-69F7407682D5}" type="pres">
      <dgm:prSet presAssocID="{73E57CB0-43F1-4C49-8823-A48B6805997E}" presName="connectorText" presStyleLbl="sibTrans2D1" presStyleIdx="31" presStyleCnt="48"/>
      <dgm:spPr/>
    </dgm:pt>
    <dgm:pt modelId="{7FBA136C-815F-4FB3-A797-A7F155D00FEA}" type="pres">
      <dgm:prSet presAssocID="{69B5AF83-9CA8-4331-BB93-A02B0A37E7C4}" presName="node" presStyleLbl="node1" presStyleIdx="32" presStyleCnt="48">
        <dgm:presLayoutVars>
          <dgm:bulletEnabled val="1"/>
        </dgm:presLayoutVars>
      </dgm:prSet>
      <dgm:spPr/>
    </dgm:pt>
    <dgm:pt modelId="{7A5C7786-EEB7-4840-8AB2-E617DD766E4C}" type="pres">
      <dgm:prSet presAssocID="{6E35783B-B4B9-4AF3-BB68-EC2DB3060BE5}" presName="sibTrans" presStyleLbl="sibTrans2D1" presStyleIdx="32" presStyleCnt="48"/>
      <dgm:spPr/>
    </dgm:pt>
    <dgm:pt modelId="{80DBCA40-2BA0-486C-9739-9EB1943722FB}" type="pres">
      <dgm:prSet presAssocID="{6E35783B-B4B9-4AF3-BB68-EC2DB3060BE5}" presName="connectorText" presStyleLbl="sibTrans2D1" presStyleIdx="32" presStyleCnt="48"/>
      <dgm:spPr/>
    </dgm:pt>
    <dgm:pt modelId="{2B3C09D0-6E4A-4698-ADBA-7CF55040E0C7}" type="pres">
      <dgm:prSet presAssocID="{5A0D382F-1AEE-4869-A6BD-89E7CCC2BA45}" presName="node" presStyleLbl="node1" presStyleIdx="33" presStyleCnt="48">
        <dgm:presLayoutVars>
          <dgm:bulletEnabled val="1"/>
        </dgm:presLayoutVars>
      </dgm:prSet>
      <dgm:spPr/>
    </dgm:pt>
    <dgm:pt modelId="{0B3E9032-3902-463F-B436-0798A35C9EC5}" type="pres">
      <dgm:prSet presAssocID="{86E08DD8-37F0-43EA-A4C6-F12B07A372C7}" presName="sibTrans" presStyleLbl="sibTrans2D1" presStyleIdx="33" presStyleCnt="48"/>
      <dgm:spPr/>
    </dgm:pt>
    <dgm:pt modelId="{41C60BCC-727D-4ED3-BAEB-DB60AA9900A9}" type="pres">
      <dgm:prSet presAssocID="{86E08DD8-37F0-43EA-A4C6-F12B07A372C7}" presName="connectorText" presStyleLbl="sibTrans2D1" presStyleIdx="33" presStyleCnt="48"/>
      <dgm:spPr/>
    </dgm:pt>
    <dgm:pt modelId="{C6CA034B-BB5D-4252-9DC3-E07C2CEC1942}" type="pres">
      <dgm:prSet presAssocID="{6E44D217-0802-4975-8DF8-F7C136B68DB7}" presName="node" presStyleLbl="node1" presStyleIdx="34" presStyleCnt="48">
        <dgm:presLayoutVars>
          <dgm:bulletEnabled val="1"/>
        </dgm:presLayoutVars>
      </dgm:prSet>
      <dgm:spPr/>
    </dgm:pt>
    <dgm:pt modelId="{2F327EB4-0D8B-437E-BB14-A326EA173FCC}" type="pres">
      <dgm:prSet presAssocID="{873D13AE-B310-4B50-82C5-564D626D2011}" presName="sibTrans" presStyleLbl="sibTrans2D1" presStyleIdx="34" presStyleCnt="48"/>
      <dgm:spPr/>
    </dgm:pt>
    <dgm:pt modelId="{8F52B59F-72EA-4EF4-A000-71393DE3DC97}" type="pres">
      <dgm:prSet presAssocID="{873D13AE-B310-4B50-82C5-564D626D2011}" presName="connectorText" presStyleLbl="sibTrans2D1" presStyleIdx="34" presStyleCnt="48"/>
      <dgm:spPr/>
    </dgm:pt>
    <dgm:pt modelId="{F6AE7F32-FC05-4DDA-BB7B-30B31779479C}" type="pres">
      <dgm:prSet presAssocID="{59D5850F-42D1-4509-9BFE-77DA75D32FAC}" presName="node" presStyleLbl="node1" presStyleIdx="35" presStyleCnt="48">
        <dgm:presLayoutVars>
          <dgm:bulletEnabled val="1"/>
        </dgm:presLayoutVars>
      </dgm:prSet>
      <dgm:spPr/>
    </dgm:pt>
    <dgm:pt modelId="{F42AD80F-3B21-49F3-AF59-01D5F6EE69F1}" type="pres">
      <dgm:prSet presAssocID="{2B529A43-2363-4B46-911E-9D0EF25B4F36}" presName="sibTrans" presStyleLbl="sibTrans2D1" presStyleIdx="35" presStyleCnt="48"/>
      <dgm:spPr/>
    </dgm:pt>
    <dgm:pt modelId="{DFB70AE1-87B4-46C7-811D-3E9A3D4D6EC9}" type="pres">
      <dgm:prSet presAssocID="{2B529A43-2363-4B46-911E-9D0EF25B4F36}" presName="connectorText" presStyleLbl="sibTrans2D1" presStyleIdx="35" presStyleCnt="48"/>
      <dgm:spPr/>
    </dgm:pt>
    <dgm:pt modelId="{E4F5DE49-5EAA-4300-BD85-3AA32446283C}" type="pres">
      <dgm:prSet presAssocID="{9F16DEB4-2D88-4237-BB26-EE193361411A}" presName="node" presStyleLbl="node1" presStyleIdx="36" presStyleCnt="48">
        <dgm:presLayoutVars>
          <dgm:bulletEnabled val="1"/>
        </dgm:presLayoutVars>
      </dgm:prSet>
      <dgm:spPr/>
    </dgm:pt>
    <dgm:pt modelId="{57712E5B-8311-41F2-83BF-40C44B82FD56}" type="pres">
      <dgm:prSet presAssocID="{C19C4BDD-2213-41DF-A53B-E2080BDC6AC6}" presName="sibTrans" presStyleLbl="sibTrans2D1" presStyleIdx="36" presStyleCnt="48"/>
      <dgm:spPr/>
    </dgm:pt>
    <dgm:pt modelId="{2DC22DE9-0245-4601-955D-E63A8C38947B}" type="pres">
      <dgm:prSet presAssocID="{C19C4BDD-2213-41DF-A53B-E2080BDC6AC6}" presName="connectorText" presStyleLbl="sibTrans2D1" presStyleIdx="36" presStyleCnt="48"/>
      <dgm:spPr/>
    </dgm:pt>
    <dgm:pt modelId="{53824D7C-69E9-40B6-AD94-E66D57E17024}" type="pres">
      <dgm:prSet presAssocID="{5788DBF4-34B6-4C26-980E-7062BBC88091}" presName="node" presStyleLbl="node1" presStyleIdx="37" presStyleCnt="48">
        <dgm:presLayoutVars>
          <dgm:bulletEnabled val="1"/>
        </dgm:presLayoutVars>
      </dgm:prSet>
      <dgm:spPr/>
    </dgm:pt>
    <dgm:pt modelId="{4DDD9E11-A1D1-4D9F-87CF-21775FA03FD4}" type="pres">
      <dgm:prSet presAssocID="{39815DA4-6D5A-4ECF-8C2C-C40A2BB0DBA6}" presName="sibTrans" presStyleLbl="sibTrans2D1" presStyleIdx="37" presStyleCnt="48"/>
      <dgm:spPr/>
    </dgm:pt>
    <dgm:pt modelId="{F7742949-FB63-485F-95AF-5E8D1E6F236A}" type="pres">
      <dgm:prSet presAssocID="{39815DA4-6D5A-4ECF-8C2C-C40A2BB0DBA6}" presName="connectorText" presStyleLbl="sibTrans2D1" presStyleIdx="37" presStyleCnt="48"/>
      <dgm:spPr/>
    </dgm:pt>
    <dgm:pt modelId="{22041FD6-89BD-4BF2-9B99-B97F36E2E1FB}" type="pres">
      <dgm:prSet presAssocID="{644B0026-BEE6-45AC-B72A-F8BFB9EE0E82}" presName="node" presStyleLbl="node1" presStyleIdx="38" presStyleCnt="48">
        <dgm:presLayoutVars>
          <dgm:bulletEnabled val="1"/>
        </dgm:presLayoutVars>
      </dgm:prSet>
      <dgm:spPr/>
    </dgm:pt>
    <dgm:pt modelId="{B8E405CF-5FB0-4931-A03D-9BF304E6CDDA}" type="pres">
      <dgm:prSet presAssocID="{91E5E8F0-39A5-4E73-A7C8-125C237D1170}" presName="sibTrans" presStyleLbl="sibTrans2D1" presStyleIdx="38" presStyleCnt="48"/>
      <dgm:spPr/>
    </dgm:pt>
    <dgm:pt modelId="{0C0A4302-AC90-49E1-80BE-523B58A2D864}" type="pres">
      <dgm:prSet presAssocID="{91E5E8F0-39A5-4E73-A7C8-125C237D1170}" presName="connectorText" presStyleLbl="sibTrans2D1" presStyleIdx="38" presStyleCnt="48"/>
      <dgm:spPr/>
    </dgm:pt>
    <dgm:pt modelId="{4346925A-37EB-4BB6-B0D1-0007EC3DF63B}" type="pres">
      <dgm:prSet presAssocID="{A40F6EAB-2B60-4CC1-9F49-D5903D3A616E}" presName="node" presStyleLbl="node1" presStyleIdx="39" presStyleCnt="48">
        <dgm:presLayoutVars>
          <dgm:bulletEnabled val="1"/>
        </dgm:presLayoutVars>
      </dgm:prSet>
      <dgm:spPr/>
    </dgm:pt>
    <dgm:pt modelId="{7A362786-920B-4FB9-A3D5-D0E741B76071}" type="pres">
      <dgm:prSet presAssocID="{3ACAB2F6-3910-4D69-8736-C9991D30DB30}" presName="sibTrans" presStyleLbl="sibTrans2D1" presStyleIdx="39" presStyleCnt="48"/>
      <dgm:spPr/>
    </dgm:pt>
    <dgm:pt modelId="{18FB9004-C9DF-4463-A990-CE6AADD19A9A}" type="pres">
      <dgm:prSet presAssocID="{3ACAB2F6-3910-4D69-8736-C9991D30DB30}" presName="connectorText" presStyleLbl="sibTrans2D1" presStyleIdx="39" presStyleCnt="48"/>
      <dgm:spPr/>
    </dgm:pt>
    <dgm:pt modelId="{ED0F08E4-7CF4-494F-A2E4-60B90674E9D5}" type="pres">
      <dgm:prSet presAssocID="{01209924-388A-4250-B08E-117FC77350F4}" presName="node" presStyleLbl="node1" presStyleIdx="40" presStyleCnt="48">
        <dgm:presLayoutVars>
          <dgm:bulletEnabled val="1"/>
        </dgm:presLayoutVars>
      </dgm:prSet>
      <dgm:spPr/>
    </dgm:pt>
    <dgm:pt modelId="{B8AF8AA6-EDE3-46F5-804F-BE18E9CF02E9}" type="pres">
      <dgm:prSet presAssocID="{07D44A3D-B9E7-4A59-8407-0DE9361B04F4}" presName="sibTrans" presStyleLbl="sibTrans2D1" presStyleIdx="40" presStyleCnt="48"/>
      <dgm:spPr/>
    </dgm:pt>
    <dgm:pt modelId="{2A9D1CAD-CEC7-447D-AE5A-72DA9768C11C}" type="pres">
      <dgm:prSet presAssocID="{07D44A3D-B9E7-4A59-8407-0DE9361B04F4}" presName="connectorText" presStyleLbl="sibTrans2D1" presStyleIdx="40" presStyleCnt="48"/>
      <dgm:spPr/>
    </dgm:pt>
    <dgm:pt modelId="{02E2D030-8BB9-48E2-859D-55F958A2D928}" type="pres">
      <dgm:prSet presAssocID="{1CEAA633-CB89-486A-901D-BE8AE895C821}" presName="node" presStyleLbl="node1" presStyleIdx="41" presStyleCnt="48">
        <dgm:presLayoutVars>
          <dgm:bulletEnabled val="1"/>
        </dgm:presLayoutVars>
      </dgm:prSet>
      <dgm:spPr/>
    </dgm:pt>
    <dgm:pt modelId="{8125F9B4-021E-44DC-9D64-8AE485A44537}" type="pres">
      <dgm:prSet presAssocID="{EC22FD24-55FA-470B-A11F-A2C02811CC71}" presName="sibTrans" presStyleLbl="sibTrans2D1" presStyleIdx="41" presStyleCnt="48"/>
      <dgm:spPr/>
    </dgm:pt>
    <dgm:pt modelId="{5B2B383F-D5E0-430F-AB46-55791D14B3FB}" type="pres">
      <dgm:prSet presAssocID="{EC22FD24-55FA-470B-A11F-A2C02811CC71}" presName="connectorText" presStyleLbl="sibTrans2D1" presStyleIdx="41" presStyleCnt="48"/>
      <dgm:spPr/>
    </dgm:pt>
    <dgm:pt modelId="{A5474CB5-D5DA-4087-B87E-610FB42AF529}" type="pres">
      <dgm:prSet presAssocID="{5700A27C-35E2-48E3-9FD1-4CAD5F3ABE6E}" presName="node" presStyleLbl="node1" presStyleIdx="42" presStyleCnt="48">
        <dgm:presLayoutVars>
          <dgm:bulletEnabled val="1"/>
        </dgm:presLayoutVars>
      </dgm:prSet>
      <dgm:spPr/>
    </dgm:pt>
    <dgm:pt modelId="{F5E12609-AEA0-4824-8F1E-49B7A8C9D43E}" type="pres">
      <dgm:prSet presAssocID="{F2853326-F96C-4388-AFDB-4A2C4E743824}" presName="sibTrans" presStyleLbl="sibTrans2D1" presStyleIdx="42" presStyleCnt="48"/>
      <dgm:spPr/>
    </dgm:pt>
    <dgm:pt modelId="{1990E259-2037-4D19-B00A-CD6B3D2AE2E1}" type="pres">
      <dgm:prSet presAssocID="{F2853326-F96C-4388-AFDB-4A2C4E743824}" presName="connectorText" presStyleLbl="sibTrans2D1" presStyleIdx="42" presStyleCnt="48"/>
      <dgm:spPr/>
    </dgm:pt>
    <dgm:pt modelId="{558F7E47-06ED-4041-B16C-6F13A19D4245}" type="pres">
      <dgm:prSet presAssocID="{E5184F2B-2C20-4D33-94A8-E6B381F2AA89}" presName="node" presStyleLbl="node1" presStyleIdx="43" presStyleCnt="48">
        <dgm:presLayoutVars>
          <dgm:bulletEnabled val="1"/>
        </dgm:presLayoutVars>
      </dgm:prSet>
      <dgm:spPr/>
    </dgm:pt>
    <dgm:pt modelId="{1AA99294-2501-42DA-ADDA-813C2A0D167F}" type="pres">
      <dgm:prSet presAssocID="{CA1064A9-8743-41E2-AE44-DEDB5E26EACD}" presName="sibTrans" presStyleLbl="sibTrans2D1" presStyleIdx="43" presStyleCnt="48"/>
      <dgm:spPr/>
    </dgm:pt>
    <dgm:pt modelId="{B311330D-F624-44F0-90C1-566E4D2E20E6}" type="pres">
      <dgm:prSet presAssocID="{CA1064A9-8743-41E2-AE44-DEDB5E26EACD}" presName="connectorText" presStyleLbl="sibTrans2D1" presStyleIdx="43" presStyleCnt="48"/>
      <dgm:spPr/>
    </dgm:pt>
    <dgm:pt modelId="{A854D6C3-A9F6-4889-B95E-C4590598BF15}" type="pres">
      <dgm:prSet presAssocID="{19319B2C-5BDC-4EB3-A674-97A1478B545E}" presName="node" presStyleLbl="node1" presStyleIdx="44" presStyleCnt="48">
        <dgm:presLayoutVars>
          <dgm:bulletEnabled val="1"/>
        </dgm:presLayoutVars>
      </dgm:prSet>
      <dgm:spPr/>
    </dgm:pt>
    <dgm:pt modelId="{9BC14663-185B-4A89-97AE-169B3D438678}" type="pres">
      <dgm:prSet presAssocID="{B2ADDBB6-F258-45A2-8853-0F7137E8E7A9}" presName="sibTrans" presStyleLbl="sibTrans2D1" presStyleIdx="44" presStyleCnt="48"/>
      <dgm:spPr/>
    </dgm:pt>
    <dgm:pt modelId="{5BF8D29C-B7EB-4E6D-8F09-412E3D4E06C9}" type="pres">
      <dgm:prSet presAssocID="{B2ADDBB6-F258-45A2-8853-0F7137E8E7A9}" presName="connectorText" presStyleLbl="sibTrans2D1" presStyleIdx="44" presStyleCnt="48"/>
      <dgm:spPr/>
    </dgm:pt>
    <dgm:pt modelId="{891FE5C2-884F-48D0-BE0D-753E9CA204D3}" type="pres">
      <dgm:prSet presAssocID="{32DCDF77-CF91-44D2-A631-ECBBA96CD7C1}" presName="node" presStyleLbl="node1" presStyleIdx="45" presStyleCnt="48">
        <dgm:presLayoutVars>
          <dgm:bulletEnabled val="1"/>
        </dgm:presLayoutVars>
      </dgm:prSet>
      <dgm:spPr/>
    </dgm:pt>
    <dgm:pt modelId="{BDE13CD6-B50F-44ED-BD83-729ED5971995}" type="pres">
      <dgm:prSet presAssocID="{A4C54538-F7D4-4311-A51D-4E2F34EA916C}" presName="sibTrans" presStyleLbl="sibTrans2D1" presStyleIdx="45" presStyleCnt="48"/>
      <dgm:spPr/>
    </dgm:pt>
    <dgm:pt modelId="{4EAD0336-A742-42BA-B616-A9F9B8CECAB9}" type="pres">
      <dgm:prSet presAssocID="{A4C54538-F7D4-4311-A51D-4E2F34EA916C}" presName="connectorText" presStyleLbl="sibTrans2D1" presStyleIdx="45" presStyleCnt="48"/>
      <dgm:spPr/>
    </dgm:pt>
    <dgm:pt modelId="{3B7728B1-9C76-43A6-8828-2FFE1A19CD4E}" type="pres">
      <dgm:prSet presAssocID="{5F2EF8CF-431B-45E9-8F94-2DA9BB4297A8}" presName="node" presStyleLbl="node1" presStyleIdx="46" presStyleCnt="48">
        <dgm:presLayoutVars>
          <dgm:bulletEnabled val="1"/>
        </dgm:presLayoutVars>
      </dgm:prSet>
      <dgm:spPr/>
    </dgm:pt>
    <dgm:pt modelId="{FEF793BD-9F36-4B0C-B2A1-243AAED13A52}" type="pres">
      <dgm:prSet presAssocID="{E7380703-8E28-4A7A-8627-0A55F51FBAA5}" presName="sibTrans" presStyleLbl="sibTrans2D1" presStyleIdx="46" presStyleCnt="48"/>
      <dgm:spPr/>
    </dgm:pt>
    <dgm:pt modelId="{B6E66B79-90CB-4030-B64C-AB9E1EA67583}" type="pres">
      <dgm:prSet presAssocID="{E7380703-8E28-4A7A-8627-0A55F51FBAA5}" presName="connectorText" presStyleLbl="sibTrans2D1" presStyleIdx="46" presStyleCnt="48"/>
      <dgm:spPr/>
    </dgm:pt>
    <dgm:pt modelId="{CD7E4AE9-DEBF-4EF6-9A2F-51DFDE6DC483}" type="pres">
      <dgm:prSet presAssocID="{B75DCA52-BF81-436A-AA73-2680B03C914A}" presName="node" presStyleLbl="node1" presStyleIdx="47" presStyleCnt="48">
        <dgm:presLayoutVars>
          <dgm:bulletEnabled val="1"/>
        </dgm:presLayoutVars>
      </dgm:prSet>
      <dgm:spPr/>
    </dgm:pt>
    <dgm:pt modelId="{CAB56CDA-741F-426D-8FE0-AE118C809475}" type="pres">
      <dgm:prSet presAssocID="{897CAD2D-F73B-470D-B77D-BCB32DA560D4}" presName="sibTrans" presStyleLbl="sibTrans2D1" presStyleIdx="47" presStyleCnt="48"/>
      <dgm:spPr/>
    </dgm:pt>
    <dgm:pt modelId="{2B62F0BB-CB73-4B2D-A47A-2C1910C71ADC}" type="pres">
      <dgm:prSet presAssocID="{897CAD2D-F73B-470D-B77D-BCB32DA560D4}" presName="connectorText" presStyleLbl="sibTrans2D1" presStyleIdx="47" presStyleCnt="48"/>
      <dgm:spPr/>
    </dgm:pt>
  </dgm:ptLst>
  <dgm:cxnLst>
    <dgm:cxn modelId="{C4BD4C02-3340-4A55-87C9-A01518E8D260}" type="presOf" srcId="{1597604F-E09E-4305-A881-A6C94B72922F}" destId="{96947AF0-965B-4F9B-B692-11B522E20C19}" srcOrd="0" destOrd="0" presId="urn:microsoft.com/office/officeart/2005/8/layout/cycle2"/>
    <dgm:cxn modelId="{69058F05-2218-4EDD-93F2-0737CE4E0399}" type="presOf" srcId="{8AE02D32-89F4-4BA1-BFB8-062B90AF7C26}" destId="{1FA59E5A-50A4-47E4-96D2-6EF9AAAC1164}" srcOrd="1" destOrd="0" presId="urn:microsoft.com/office/officeart/2005/8/layout/cycle2"/>
    <dgm:cxn modelId="{B92B6E08-D3F8-4E6E-9005-3AB407B5CBF7}" type="presOf" srcId="{DA7FF8DD-13B0-4AAC-B0D2-E9BC2FABA4D6}" destId="{C46B9099-149F-4D79-B1D7-B378097F05F4}" srcOrd="1" destOrd="0" presId="urn:microsoft.com/office/officeart/2005/8/layout/cycle2"/>
    <dgm:cxn modelId="{D833930C-4A06-4887-8876-B6D9DF51EB00}" type="presOf" srcId="{86E08DD8-37F0-43EA-A4C6-F12B07A372C7}" destId="{0B3E9032-3902-463F-B436-0798A35C9EC5}" srcOrd="0" destOrd="0" presId="urn:microsoft.com/office/officeart/2005/8/layout/cycle2"/>
    <dgm:cxn modelId="{E179CB0E-BE4D-4A6A-98A0-6FCA14117ACB}" type="presOf" srcId="{CA72D8A3-9D41-4F98-98F7-F56B1CBA674F}" destId="{EDD308D6-556F-4E65-A02C-12C45C150755}" srcOrd="0" destOrd="0" presId="urn:microsoft.com/office/officeart/2005/8/layout/cycle2"/>
    <dgm:cxn modelId="{9F84740F-F370-49CF-9DFC-E3355DD010C1}" type="presOf" srcId="{01209924-388A-4250-B08E-117FC77350F4}" destId="{ED0F08E4-7CF4-494F-A2E4-60B90674E9D5}" srcOrd="0" destOrd="0" presId="urn:microsoft.com/office/officeart/2005/8/layout/cycle2"/>
    <dgm:cxn modelId="{E319CD11-DA9C-4216-8A1C-BFC767C69980}" srcId="{F782ACB2-4612-4553-92E3-6A48A4C26154}" destId="{5700A27C-35E2-48E3-9FD1-4CAD5F3ABE6E}" srcOrd="42" destOrd="0" parTransId="{7CEEA0C1-E05C-4187-B6CD-7F9A41B7F762}" sibTransId="{F2853326-F96C-4388-AFDB-4A2C4E743824}"/>
    <dgm:cxn modelId="{E4112D13-A8DF-44F6-B497-ADF6F4D57D3C}" type="presOf" srcId="{BAC2B8D5-2C5B-4AE8-BBDD-D8E76DCD8C2E}" destId="{5B2F39AC-1722-4B2A-8F41-3B9574CC55A3}" srcOrd="1" destOrd="0" presId="urn:microsoft.com/office/officeart/2005/8/layout/cycle2"/>
    <dgm:cxn modelId="{B24CC813-A6F8-4D05-B2EA-64477B90479A}" type="presOf" srcId="{5F8AB2A9-0DCE-42A5-8039-31C151CDBC91}" destId="{E7F9412A-75FE-4263-8476-D8B02CF380F3}" srcOrd="0" destOrd="0" presId="urn:microsoft.com/office/officeart/2005/8/layout/cycle2"/>
    <dgm:cxn modelId="{014D8016-39DA-4881-A0AE-B3FB0246F66A}" type="presOf" srcId="{5D2C154A-692A-44E2-A041-B9F19C43FEF2}" destId="{5A44537F-E502-484A-B54C-161A75387D52}" srcOrd="0" destOrd="0" presId="urn:microsoft.com/office/officeart/2005/8/layout/cycle2"/>
    <dgm:cxn modelId="{66ABBE17-AB8B-4765-95C2-B42EC4898BB0}" type="presOf" srcId="{4DD6BCFF-384A-4E50-9E9B-FEA1467E91EE}" destId="{5D40974C-DFE4-484E-A2B9-E3E4D2DEBED9}" srcOrd="1" destOrd="0" presId="urn:microsoft.com/office/officeart/2005/8/layout/cycle2"/>
    <dgm:cxn modelId="{2D503F18-581C-4349-A25D-A0F7D32B46D2}" type="presOf" srcId="{4E475F1B-56A2-420F-8D83-9A7AC5B9161D}" destId="{E231C36B-28CA-4A1A-A65A-7FC8C917C670}" srcOrd="0" destOrd="0" presId="urn:microsoft.com/office/officeart/2005/8/layout/cycle2"/>
    <dgm:cxn modelId="{C93C0219-766C-4611-8BFA-AB472F90B95C}" type="presOf" srcId="{1BCBAE4C-8C90-4307-A8B1-A7F25B803D11}" destId="{38A7A843-117D-4A8F-B652-3F637D1BA054}" srcOrd="0" destOrd="0" presId="urn:microsoft.com/office/officeart/2005/8/layout/cycle2"/>
    <dgm:cxn modelId="{2151FF1C-B441-4B26-B09E-FD23B0A96266}" type="presOf" srcId="{9767C2C5-7A9B-4BF9-AEDC-08BB61E68CEC}" destId="{3B48658E-4174-41EC-ADC5-04F09B98E8AE}" srcOrd="0" destOrd="0" presId="urn:microsoft.com/office/officeart/2005/8/layout/cycle2"/>
    <dgm:cxn modelId="{FA4B331D-E821-4BC7-84CC-523B6B28A5B8}" srcId="{F782ACB2-4612-4553-92E3-6A48A4C26154}" destId="{B75DCA52-BF81-436A-AA73-2680B03C914A}" srcOrd="47" destOrd="0" parTransId="{3FDC77C7-42D0-4118-88A1-C82C79A4EA03}" sibTransId="{897CAD2D-F73B-470D-B77D-BCB32DA560D4}"/>
    <dgm:cxn modelId="{CDFC891D-A90C-4045-8C55-FF6C7A613C15}" type="presOf" srcId="{4DD6BCFF-384A-4E50-9E9B-FEA1467E91EE}" destId="{28C21F8D-7890-436C-ABC3-A76D9C048DC6}" srcOrd="0" destOrd="0" presId="urn:microsoft.com/office/officeart/2005/8/layout/cycle2"/>
    <dgm:cxn modelId="{F5727C1E-A7C3-4F6D-BF29-AC059ED314A8}" type="presOf" srcId="{CA72D8A3-9D41-4F98-98F7-F56B1CBA674F}" destId="{0622AEEF-FEE1-41CF-A694-BB87DF404F74}" srcOrd="1" destOrd="0" presId="urn:microsoft.com/office/officeart/2005/8/layout/cycle2"/>
    <dgm:cxn modelId="{8558291F-CCDB-441E-8DF8-FFBD96464AC9}" type="presOf" srcId="{F001FD18-B1D7-4F34-A7E1-10B3A14FEF0D}" destId="{FA3F2989-2837-4DF6-B22E-22C68B74BA10}" srcOrd="0" destOrd="0" presId="urn:microsoft.com/office/officeart/2005/8/layout/cycle2"/>
    <dgm:cxn modelId="{3BD35822-9F9F-4A73-B153-F9F3EF39FE4C}" type="presOf" srcId="{C123F58B-2F00-4731-8318-EA8BAA60A69D}" destId="{1791F869-F782-403E-9EEE-8485296AB1DC}" srcOrd="0" destOrd="0" presId="urn:microsoft.com/office/officeart/2005/8/layout/cycle2"/>
    <dgm:cxn modelId="{9F14E923-771A-4BA5-94FC-0D244A094FD3}" type="presOf" srcId="{5700A27C-35E2-48E3-9FD1-4CAD5F3ABE6E}" destId="{A5474CB5-D5DA-4087-B87E-610FB42AF529}" srcOrd="0" destOrd="0" presId="urn:microsoft.com/office/officeart/2005/8/layout/cycle2"/>
    <dgm:cxn modelId="{1A894124-3E33-43DC-A2A5-2B772E1265E3}" type="presOf" srcId="{0A68E33F-9E89-4D62-9E2C-1BD50C85F7CD}" destId="{5EB0D98E-0F20-43A6-80D5-B3B233B0809C}" srcOrd="1" destOrd="0" presId="urn:microsoft.com/office/officeart/2005/8/layout/cycle2"/>
    <dgm:cxn modelId="{2FAE1B25-1492-480C-AF43-D9212A43C7A8}" type="presOf" srcId="{2B529A43-2363-4B46-911E-9D0EF25B4F36}" destId="{DFB70AE1-87B4-46C7-811D-3E9A3D4D6EC9}" srcOrd="1" destOrd="0" presId="urn:microsoft.com/office/officeart/2005/8/layout/cycle2"/>
    <dgm:cxn modelId="{64D25225-7D7B-47A3-8597-E3D40B515F30}" srcId="{F782ACB2-4612-4553-92E3-6A48A4C26154}" destId="{7D49664A-84DE-42F7-9866-9BFD9F3DDC7A}" srcOrd="16" destOrd="0" parTransId="{9C7FF349-70A2-4DFC-91A5-86A739E0760D}" sibTransId="{BAC2B8D5-2C5B-4AE8-BBDD-D8E76DCD8C2E}"/>
    <dgm:cxn modelId="{226E0C26-7ACD-465C-A667-38DF6ED6EEFF}" type="presOf" srcId="{1DDDDFBA-4D76-49F6-8700-D108F438751F}" destId="{580499F6-BF8C-4CF2-8E19-422B1FEA8F54}" srcOrd="1" destOrd="0" presId="urn:microsoft.com/office/officeart/2005/8/layout/cycle2"/>
    <dgm:cxn modelId="{7E7F8D26-81B8-43DE-AB16-093B288CA98F}" type="presOf" srcId="{32453084-7F49-49B4-89FA-E306CC4C9552}" destId="{4B717A0F-8771-4A45-B6AA-FD732A724C9E}" srcOrd="0" destOrd="0" presId="urn:microsoft.com/office/officeart/2005/8/layout/cycle2"/>
    <dgm:cxn modelId="{8E53B726-F970-4DC0-9523-D2C6066549C6}" type="presOf" srcId="{39815DA4-6D5A-4ECF-8C2C-C40A2BB0DBA6}" destId="{4DDD9E11-A1D1-4D9F-87CF-21775FA03FD4}" srcOrd="0" destOrd="0" presId="urn:microsoft.com/office/officeart/2005/8/layout/cycle2"/>
    <dgm:cxn modelId="{C87DC927-4AF2-421C-9C5A-E0A219078574}" type="presOf" srcId="{35443D96-6A67-478A-A544-1C8155B5F62C}" destId="{3D5573F2-E421-4699-B499-E5F129AA7C1F}" srcOrd="0" destOrd="0" presId="urn:microsoft.com/office/officeart/2005/8/layout/cycle2"/>
    <dgm:cxn modelId="{B176F429-7DDB-4AB1-8374-B04F07751352}" type="presOf" srcId="{73E57CB0-43F1-4C49-8823-A48B6805997E}" destId="{FC934B90-2FD7-4C78-BC82-6495CAA54F71}" srcOrd="0" destOrd="0" presId="urn:microsoft.com/office/officeart/2005/8/layout/cycle2"/>
    <dgm:cxn modelId="{F3F11D2B-B16E-47E0-876B-A599316C3141}" srcId="{F782ACB2-4612-4553-92E3-6A48A4C26154}" destId="{644B0026-BEE6-45AC-B72A-F8BFB9EE0E82}" srcOrd="38" destOrd="0" parTransId="{554FDC5B-6990-4DBE-AAA4-AA9861FDA372}" sibTransId="{91E5E8F0-39A5-4E73-A7C8-125C237D1170}"/>
    <dgm:cxn modelId="{8344DD2B-2E32-4195-A5CB-C876A672BE95}" type="presOf" srcId="{A241EA7C-0AE6-49DA-868A-F7E41DB8331E}" destId="{EC905E59-477F-4D62-B2EE-61B86BF0663B}" srcOrd="0" destOrd="0" presId="urn:microsoft.com/office/officeart/2005/8/layout/cycle2"/>
    <dgm:cxn modelId="{5FEEF62B-43B0-4232-A8F1-42996A9FE141}" type="presOf" srcId="{39815DA4-6D5A-4ECF-8C2C-C40A2BB0DBA6}" destId="{F7742949-FB63-485F-95AF-5E8D1E6F236A}" srcOrd="1" destOrd="0" presId="urn:microsoft.com/office/officeart/2005/8/layout/cycle2"/>
    <dgm:cxn modelId="{EF67F12C-549C-4945-9650-11C3183DFF27}" srcId="{F782ACB2-4612-4553-92E3-6A48A4C26154}" destId="{59D5850F-42D1-4509-9BFE-77DA75D32FAC}" srcOrd="35" destOrd="0" parTransId="{998E6483-F6A6-41F0-BC38-EC9E12942727}" sibTransId="{2B529A43-2363-4B46-911E-9D0EF25B4F36}"/>
    <dgm:cxn modelId="{044A9230-2F75-4EA9-B81C-8182FA12EEC1}" type="presOf" srcId="{91E5E8F0-39A5-4E73-A7C8-125C237D1170}" destId="{0C0A4302-AC90-49E1-80BE-523B58A2D864}" srcOrd="1" destOrd="0" presId="urn:microsoft.com/office/officeart/2005/8/layout/cycle2"/>
    <dgm:cxn modelId="{B8FAD831-A781-40D2-B842-29E4BB2E69AC}" type="presOf" srcId="{5788DBF4-34B6-4C26-980E-7062BBC88091}" destId="{53824D7C-69E9-40B6-AD94-E66D57E17024}" srcOrd="0" destOrd="0" presId="urn:microsoft.com/office/officeart/2005/8/layout/cycle2"/>
    <dgm:cxn modelId="{2BF72D34-8DAB-4D4B-954D-4DADA6584E6E}" type="presOf" srcId="{A4F909E9-C1CF-4770-B928-FEF6E41B5333}" destId="{212C9A88-24C2-4EF4-87D7-A81CF4BE3FA0}" srcOrd="0" destOrd="0" presId="urn:microsoft.com/office/officeart/2005/8/layout/cycle2"/>
    <dgm:cxn modelId="{FD2BE034-589E-4989-823D-E1EB72722AC6}" type="presOf" srcId="{6E35783B-B4B9-4AF3-BB68-EC2DB3060BE5}" destId="{7A5C7786-EEB7-4840-8AB2-E617DD766E4C}" srcOrd="0" destOrd="0" presId="urn:microsoft.com/office/officeart/2005/8/layout/cycle2"/>
    <dgm:cxn modelId="{AD501435-F549-4DBE-94A3-DB6CE2F452F4}" type="presOf" srcId="{56EE6181-8957-4FE0-91F7-0E7767321D74}" destId="{6EBA7549-78C0-447A-A63C-4A8563F87F58}" srcOrd="0" destOrd="0" presId="urn:microsoft.com/office/officeart/2005/8/layout/cycle2"/>
    <dgm:cxn modelId="{9D859835-921A-4E85-9599-D10BB630D60B}" type="presOf" srcId="{9C07C544-A240-4FE5-8E59-C412CDCC06A5}" destId="{FD731FF4-9760-4231-AA26-446560B181EB}" srcOrd="0" destOrd="0" presId="urn:microsoft.com/office/officeart/2005/8/layout/cycle2"/>
    <dgm:cxn modelId="{83BBFF35-F6F7-4473-BB00-F03E5B56CD33}" type="presOf" srcId="{EC22FD24-55FA-470B-A11F-A2C02811CC71}" destId="{8125F9B4-021E-44DC-9D64-8AE485A44537}" srcOrd="0" destOrd="0" presId="urn:microsoft.com/office/officeart/2005/8/layout/cycle2"/>
    <dgm:cxn modelId="{9E9F3E38-7FCA-4B5F-9B74-365CEFB4D259}" type="presOf" srcId="{7526D0BF-45A5-478F-9A5B-EE961A48FCDF}" destId="{B163F2E1-C224-4C1F-8BF1-B257F8DA90F1}" srcOrd="0" destOrd="0" presId="urn:microsoft.com/office/officeart/2005/8/layout/cycle2"/>
    <dgm:cxn modelId="{6D95563B-802A-438F-AF41-73D1D1E33D12}" type="presOf" srcId="{CA1064A9-8743-41E2-AE44-DEDB5E26EACD}" destId="{B311330D-F624-44F0-90C1-566E4D2E20E6}" srcOrd="1" destOrd="0" presId="urn:microsoft.com/office/officeart/2005/8/layout/cycle2"/>
    <dgm:cxn modelId="{212C0F3D-6259-47F4-8189-A6E55DD0B5D3}" srcId="{F782ACB2-4612-4553-92E3-6A48A4C26154}" destId="{536B3E92-95AA-4297-BDB8-F29269D6299E}" srcOrd="3" destOrd="0" parTransId="{68DF5CBE-997D-4F4F-8466-9AD1DDE77085}" sibTransId="{8AE02D32-89F4-4BA1-BFB8-062B90AF7C26}"/>
    <dgm:cxn modelId="{20FC3940-7E89-4473-BCB0-70E4B8EEE8ED}" type="presOf" srcId="{12ED0D91-6CB8-4B92-ABBE-16130FA2E610}" destId="{2EA5A0E0-D734-4B00-A1FA-65E8CB15031C}" srcOrd="0" destOrd="0" presId="urn:microsoft.com/office/officeart/2005/8/layout/cycle2"/>
    <dgm:cxn modelId="{8D7BB340-D03E-4472-A133-95EFFECE1835}" type="presOf" srcId="{F82F01E0-1BCF-432A-834D-D0718C225E79}" destId="{DB7E8DCC-E9E2-41AE-8FAC-BD770394B585}" srcOrd="0" destOrd="0" presId="urn:microsoft.com/office/officeart/2005/8/layout/cycle2"/>
    <dgm:cxn modelId="{40B19C5C-9C3B-4687-8FD8-BC8D6A761F32}" type="presOf" srcId="{FC636A7A-CAD8-4393-9B2E-188CE112CD10}" destId="{FFA97E59-6B24-429C-9B6D-8968FB096363}" srcOrd="1" destOrd="0" presId="urn:microsoft.com/office/officeart/2005/8/layout/cycle2"/>
    <dgm:cxn modelId="{0B38D45C-5F76-4FF0-8A19-6296F1EDD0F7}" type="presOf" srcId="{3ACAB2F6-3910-4D69-8736-C9991D30DB30}" destId="{18FB9004-C9DF-4463-A990-CE6AADD19A9A}" srcOrd="1" destOrd="0" presId="urn:microsoft.com/office/officeart/2005/8/layout/cycle2"/>
    <dgm:cxn modelId="{DB81E75D-6339-4802-85DD-65254615E93B}" srcId="{F782ACB2-4612-4553-92E3-6A48A4C26154}" destId="{9F16DEB4-2D88-4237-BB26-EE193361411A}" srcOrd="36" destOrd="0" parTransId="{7982B65A-B6BA-45FB-920E-8CB144FB834B}" sibTransId="{C19C4BDD-2213-41DF-A53B-E2080BDC6AC6}"/>
    <dgm:cxn modelId="{991AC15F-DC2E-43CA-A4AE-E65FB37D2DE1}" type="presOf" srcId="{BA244016-B941-46B9-B2A4-AA50A300C9B1}" destId="{54435782-E9E7-4F85-8EE9-B762378628C5}" srcOrd="0" destOrd="0" presId="urn:microsoft.com/office/officeart/2005/8/layout/cycle2"/>
    <dgm:cxn modelId="{6C50DF60-4688-49BE-848E-5794F163E05E}" type="presOf" srcId="{35443D96-6A67-478A-A544-1C8155B5F62C}" destId="{561EA9DD-738C-4E13-ADB0-3CCC3950F092}" srcOrd="1" destOrd="0" presId="urn:microsoft.com/office/officeart/2005/8/layout/cycle2"/>
    <dgm:cxn modelId="{08DFD441-4774-4D0E-8F97-07EC50B50EE3}" srcId="{F782ACB2-4612-4553-92E3-6A48A4C26154}" destId="{69B5AF83-9CA8-4331-BB93-A02B0A37E7C4}" srcOrd="32" destOrd="0" parTransId="{52A0F8EA-812A-497C-B88E-1BDAD1AB875F}" sibTransId="{6E35783B-B4B9-4AF3-BB68-EC2DB3060BE5}"/>
    <dgm:cxn modelId="{088F0742-B912-46C9-BE5B-C9419F065BBA}" type="presOf" srcId="{9E68FA1B-32E4-4D3A-BDA9-F245DF7037EF}" destId="{9DB23D75-0980-4D96-93A1-727F2883C95B}" srcOrd="1" destOrd="0" presId="urn:microsoft.com/office/officeart/2005/8/layout/cycle2"/>
    <dgm:cxn modelId="{BD712862-9638-47D4-BDFC-7505128DF23D}" type="presOf" srcId="{05F9165C-A234-4634-B1A7-DCB7BA68D40C}" destId="{8B74F080-8313-4728-B1E9-D87A06E9E800}" srcOrd="0" destOrd="0" presId="urn:microsoft.com/office/officeart/2005/8/layout/cycle2"/>
    <dgm:cxn modelId="{D27AA462-6698-4923-9421-47820B644488}" srcId="{F782ACB2-4612-4553-92E3-6A48A4C26154}" destId="{56EE6181-8957-4FE0-91F7-0E7767321D74}" srcOrd="30" destOrd="0" parTransId="{708EED9E-74DD-4C99-9872-E67687122915}" sibTransId="{D7AD315B-0060-4B2C-BA42-07A72CF0DF62}"/>
    <dgm:cxn modelId="{5878CE63-A5DF-4BE0-9907-AB3463608735}" type="presOf" srcId="{DA7FF8DD-13B0-4AAC-B0D2-E9BC2FABA4D6}" destId="{A6A09441-8928-4DD4-965E-ACD6B5489F63}" srcOrd="0" destOrd="0" presId="urn:microsoft.com/office/officeart/2005/8/layout/cycle2"/>
    <dgm:cxn modelId="{52CC7A44-96B9-498B-999B-DEC40B48B196}" type="presOf" srcId="{2B571596-2306-4648-89E7-BD54FEF25627}" destId="{2B64C12D-7C38-4E3C-BB67-21E0181FD51F}" srcOrd="1" destOrd="0" presId="urn:microsoft.com/office/officeart/2005/8/layout/cycle2"/>
    <dgm:cxn modelId="{9B608F64-0361-4F50-87F5-3EE093F27F6B}" type="presOf" srcId="{897CAD2D-F73B-470D-B77D-BCB32DA560D4}" destId="{CAB56CDA-741F-426D-8FE0-AE118C809475}" srcOrd="0" destOrd="0" presId="urn:microsoft.com/office/officeart/2005/8/layout/cycle2"/>
    <dgm:cxn modelId="{77B3AD64-BC64-4E47-A0F3-5AB496ABD0CA}" type="presOf" srcId="{D7AD315B-0060-4B2C-BA42-07A72CF0DF62}" destId="{F7AC09C3-F9FA-4334-9744-58F7A351FD8B}" srcOrd="0" destOrd="0" presId="urn:microsoft.com/office/officeart/2005/8/layout/cycle2"/>
    <dgm:cxn modelId="{E0CFC164-E33F-490B-BC17-C56778580D1B}" type="presOf" srcId="{8AE02D32-89F4-4BA1-BFB8-062B90AF7C26}" destId="{E212FFF4-9223-45FB-8A97-08FC78EC227F}" srcOrd="0" destOrd="0" presId="urn:microsoft.com/office/officeart/2005/8/layout/cycle2"/>
    <dgm:cxn modelId="{6C37DB64-BEBC-468D-8F11-800C39DF3AEB}" type="presOf" srcId="{1A0C354F-E76C-464E-99A7-D2B04C140783}" destId="{5207087E-FC7B-4DE7-941A-D0D7D77D43CA}" srcOrd="1" destOrd="0" presId="urn:microsoft.com/office/officeart/2005/8/layout/cycle2"/>
    <dgm:cxn modelId="{E38ADD64-A6E1-42BE-9D70-B8FA5C81E041}" type="presOf" srcId="{68C3C81B-18E8-41C4-BFC6-2C443E6EE655}" destId="{99F13AA2-4621-4753-B0A6-6FC776CD84C9}" srcOrd="0" destOrd="0" presId="urn:microsoft.com/office/officeart/2005/8/layout/cycle2"/>
    <dgm:cxn modelId="{9ADC0165-9F81-4E1B-BCF9-F6EA5C631353}" srcId="{F782ACB2-4612-4553-92E3-6A48A4C26154}" destId="{5F8AB2A9-0DCE-42A5-8039-31C151CDBC91}" srcOrd="15" destOrd="0" parTransId="{AEE23759-AB27-4CCC-A9A6-CE4F64F73EE5}" sibTransId="{64CB26BA-1509-422C-B1F7-93A921D3337E}"/>
    <dgm:cxn modelId="{8FB90245-DB4C-496A-BD99-1CFD156C2737}" type="presOf" srcId="{D7AD315B-0060-4B2C-BA42-07A72CF0DF62}" destId="{301FE2EF-9FED-451A-9979-7EA2CEC731F6}" srcOrd="1" destOrd="0" presId="urn:microsoft.com/office/officeart/2005/8/layout/cycle2"/>
    <dgm:cxn modelId="{79232265-3A0A-49E0-964F-9F50457348D1}" type="presOf" srcId="{1CEAA633-CB89-486A-901D-BE8AE895C821}" destId="{02E2D030-8BB9-48E2-859D-55F958A2D928}" srcOrd="0" destOrd="0" presId="urn:microsoft.com/office/officeart/2005/8/layout/cycle2"/>
    <dgm:cxn modelId="{EE4A6048-F11A-48C8-8288-4112D917040D}" type="presOf" srcId="{C19C4BDD-2213-41DF-A53B-E2080BDC6AC6}" destId="{2DC22DE9-0245-4601-955D-E63A8C38947B}" srcOrd="1" destOrd="0" presId="urn:microsoft.com/office/officeart/2005/8/layout/cycle2"/>
    <dgm:cxn modelId="{7713B148-14ED-473A-AD7C-0817C71F1F75}" srcId="{F782ACB2-4612-4553-92E3-6A48A4C26154}" destId="{32DCDF77-CF91-44D2-A631-ECBBA96CD7C1}" srcOrd="45" destOrd="0" parTransId="{A91D9FEE-F377-4D6C-AB4B-31C0AA11D758}" sibTransId="{A4C54538-F7D4-4311-A51D-4E2F34EA916C}"/>
    <dgm:cxn modelId="{8B7F3749-F4E6-4473-82BE-3F7FAAEDF5A5}" srcId="{F782ACB2-4612-4553-92E3-6A48A4C26154}" destId="{5A0D382F-1AEE-4869-A6BD-89E7CCC2BA45}" srcOrd="33" destOrd="0" parTransId="{C61944CD-ABD5-46A1-BF21-1EDB1D2E311C}" sibTransId="{86E08DD8-37F0-43EA-A4C6-F12B07A372C7}"/>
    <dgm:cxn modelId="{8F95414A-66CD-4AE0-A012-C5E924ED8975}" type="presOf" srcId="{6E44D217-0802-4975-8DF8-F7C136B68DB7}" destId="{C6CA034B-BB5D-4252-9DC3-E07C2CEC1942}" srcOrd="0" destOrd="0" presId="urn:microsoft.com/office/officeart/2005/8/layout/cycle2"/>
    <dgm:cxn modelId="{ECDEF66B-4DF3-4577-9794-0F5C1452E329}" srcId="{F782ACB2-4612-4553-92E3-6A48A4C26154}" destId="{9EC183D0-3CE1-4A18-882B-49A4F305FE23}" srcOrd="10" destOrd="0" parTransId="{5529E8D0-F515-48AC-A324-5AF9603FF192}" sibTransId="{FC636A7A-CAD8-4393-9B2E-188CE112CD10}"/>
    <dgm:cxn modelId="{14255E4C-FE60-40DF-BD8C-AC8A81FDBFDA}" type="presOf" srcId="{901D3EC9-C2CB-4B80-BFE1-3F4CF8FDB584}" destId="{CBD13A52-164D-4181-A713-C4AFB6DAEA44}" srcOrd="0" destOrd="0" presId="urn:microsoft.com/office/officeart/2005/8/layout/cycle2"/>
    <dgm:cxn modelId="{2F48FC6C-9E2F-4D34-97E0-7B62809CD310}" srcId="{F782ACB2-4612-4553-92E3-6A48A4C26154}" destId="{1CEAA633-CB89-486A-901D-BE8AE895C821}" srcOrd="41" destOrd="0" parTransId="{85E4AD6C-201F-448E-AB33-65566C56E879}" sibTransId="{EC22FD24-55FA-470B-A11F-A2C02811CC71}"/>
    <dgm:cxn modelId="{83487E6D-39C7-4315-B760-0FAE69CA3DDC}" type="presOf" srcId="{5DE56BE3-5DC5-48D1-BB0A-6EB62A83E2E3}" destId="{7E28017C-69F1-4CCF-A6D7-885616A2628E}" srcOrd="0" destOrd="0" presId="urn:microsoft.com/office/officeart/2005/8/layout/cycle2"/>
    <dgm:cxn modelId="{E1365E6E-FF48-42C8-82CC-FD69DA947331}" type="presOf" srcId="{73E57CB0-43F1-4C49-8823-A48B6805997E}" destId="{F31A80A4-265E-4576-A76C-69F7407682D5}" srcOrd="1" destOrd="0" presId="urn:microsoft.com/office/officeart/2005/8/layout/cycle2"/>
    <dgm:cxn modelId="{0116FD4E-B3CD-4D10-B6B1-FB0C240CE17A}" srcId="{F782ACB2-4612-4553-92E3-6A48A4C26154}" destId="{DF292957-65C8-4776-85F8-AE26E3681959}" srcOrd="25" destOrd="0" parTransId="{7849EA01-2032-47BB-AFF2-66E1E4C3A822}" sibTransId="{2B571596-2306-4648-89E7-BD54FEF25627}"/>
    <dgm:cxn modelId="{43F81770-F772-478D-8EE4-9EF473A2C5F2}" srcId="{F782ACB2-4612-4553-92E3-6A48A4C26154}" destId="{BA244016-B941-46B9-B2A4-AA50A300C9B1}" srcOrd="26" destOrd="0" parTransId="{17FA0F1C-F480-46FA-9FDA-CAF08D0B3F5A}" sibTransId="{12ED0D91-6CB8-4B92-ABBE-16130FA2E610}"/>
    <dgm:cxn modelId="{83021B50-DD6C-4A83-9892-316806265B57}" type="presOf" srcId="{1A0C354F-E76C-464E-99A7-D2B04C140783}" destId="{BCCD1735-3374-4721-BEF9-11CCD9A2DD48}" srcOrd="0" destOrd="0" presId="urn:microsoft.com/office/officeart/2005/8/layout/cycle2"/>
    <dgm:cxn modelId="{AD9C2D70-6AB8-479D-9A79-731CDEDFCC29}" srcId="{F782ACB2-4612-4553-92E3-6A48A4C26154}" destId="{B2133BDF-4000-4B5B-AE40-987170B1B61F}" srcOrd="29" destOrd="0" parTransId="{78DD5593-63E5-4526-ACC4-B672B2E0D1F1}" sibTransId="{F8A8AFFD-E262-4C58-84FA-CA9933DA9A32}"/>
    <dgm:cxn modelId="{2FA97172-81F8-4680-A3E2-A90C8A3901C9}" type="presOf" srcId="{672359C6-6889-48DE-9B06-BCF13E50CF81}" destId="{9195B8AE-7F75-4B45-A773-A3DB3F151B7F}" srcOrd="1" destOrd="0" presId="urn:microsoft.com/office/officeart/2005/8/layout/cycle2"/>
    <dgm:cxn modelId="{7E7D9372-D317-4DA7-B834-C10D94E001EF}" type="presOf" srcId="{32453084-7F49-49B4-89FA-E306CC4C9552}" destId="{218F701D-8780-41D0-BCC2-CE1F9EE4B4A8}" srcOrd="1" destOrd="0" presId="urn:microsoft.com/office/officeart/2005/8/layout/cycle2"/>
    <dgm:cxn modelId="{39A1F472-3E0B-438E-A508-FE898CEA4CB4}" srcId="{F782ACB2-4612-4553-92E3-6A48A4C26154}" destId="{5F2EF8CF-431B-45E9-8F94-2DA9BB4297A8}" srcOrd="46" destOrd="0" parTransId="{EF3B0539-08F0-4AEB-8B05-C7438EBEC90D}" sibTransId="{E7380703-8E28-4A7A-8627-0A55F51FBAA5}"/>
    <dgm:cxn modelId="{2D82F952-A08E-4B50-B615-F0B7AC5121AA}" type="presOf" srcId="{873D13AE-B310-4B50-82C5-564D626D2011}" destId="{2F327EB4-0D8B-437E-BB14-A326EA173FCC}" srcOrd="0" destOrd="0" presId="urn:microsoft.com/office/officeart/2005/8/layout/cycle2"/>
    <dgm:cxn modelId="{F3FC2774-117D-443F-9CD4-D99869F1958E}" type="presOf" srcId="{A4C54538-F7D4-4311-A51D-4E2F34EA916C}" destId="{4EAD0336-A742-42BA-B616-A9F9B8CECAB9}" srcOrd="1" destOrd="0" presId="urn:microsoft.com/office/officeart/2005/8/layout/cycle2"/>
    <dgm:cxn modelId="{34CA6454-0F7D-424F-90A2-8451C14402D0}" type="presOf" srcId="{9F16DEB4-2D88-4237-BB26-EE193361411A}" destId="{E4F5DE49-5EAA-4300-BD85-3AA32446283C}" srcOrd="0" destOrd="0" presId="urn:microsoft.com/office/officeart/2005/8/layout/cycle2"/>
    <dgm:cxn modelId="{EBF0F276-347C-4207-9A17-D11421AF7ECD}" srcId="{F782ACB2-4612-4553-92E3-6A48A4C26154}" destId="{6E44D217-0802-4975-8DF8-F7C136B68DB7}" srcOrd="34" destOrd="0" parTransId="{CB27C74D-2568-4D83-8948-2A0E7A73E53C}" sibTransId="{873D13AE-B310-4B50-82C5-564D626D2011}"/>
    <dgm:cxn modelId="{9943F876-2ED4-4306-80C3-CABA3470330B}" type="presOf" srcId="{A40F6EAB-2B60-4CC1-9F49-D5903D3A616E}" destId="{4346925A-37EB-4BB6-B0D1-0007EC3DF63B}" srcOrd="0" destOrd="0" presId="urn:microsoft.com/office/officeart/2005/8/layout/cycle2"/>
    <dgm:cxn modelId="{83DE0457-C4CA-41D0-83EF-1342E23FF89C}" type="presOf" srcId="{2B529A43-2363-4B46-911E-9D0EF25B4F36}" destId="{F42AD80F-3B21-49F3-AF59-01D5F6EE69F1}" srcOrd="0" destOrd="0" presId="urn:microsoft.com/office/officeart/2005/8/layout/cycle2"/>
    <dgm:cxn modelId="{3D112077-EA00-4105-9BD5-E493A5F7DFA3}" type="presOf" srcId="{F8A8AFFD-E262-4C58-84FA-CA9933DA9A32}" destId="{6FDF4861-3D9E-4C44-8A76-CB261CA08A3D}" srcOrd="0" destOrd="0" presId="urn:microsoft.com/office/officeart/2005/8/layout/cycle2"/>
    <dgm:cxn modelId="{4B758357-008C-4CA2-BFA2-D30CB17DE810}" type="presOf" srcId="{91E5E8F0-39A5-4E73-A7C8-125C237D1170}" destId="{B8E405CF-5FB0-4931-A03D-9BF304E6CDDA}" srcOrd="0" destOrd="0" presId="urn:microsoft.com/office/officeart/2005/8/layout/cycle2"/>
    <dgm:cxn modelId="{26BBB358-35CF-40CB-8CEB-9AB1A5BD3299}" type="presOf" srcId="{AAACDA48-029D-447D-9AE8-BF1CB90887F8}" destId="{816E1FA3-2B38-45F9-AB8C-0EEB2788EE42}" srcOrd="0" destOrd="0" presId="urn:microsoft.com/office/officeart/2005/8/layout/cycle2"/>
    <dgm:cxn modelId="{72C76559-8B15-4E5B-A287-FFA96A1FF8AB}" type="presOf" srcId="{BAC2B8D5-2C5B-4AE8-BBDD-D8E76DCD8C2E}" destId="{D3BDAC4B-F2DB-44A0-907D-A108463FB1C3}" srcOrd="0" destOrd="0" presId="urn:microsoft.com/office/officeart/2005/8/layout/cycle2"/>
    <dgm:cxn modelId="{EB56E879-B89B-46AF-936B-221B926F78B7}" type="presOf" srcId="{672359C6-6889-48DE-9B06-BCF13E50CF81}" destId="{260B842C-BA56-4835-9181-EEB1DAD49F6C}" srcOrd="0" destOrd="0" presId="urn:microsoft.com/office/officeart/2005/8/layout/cycle2"/>
    <dgm:cxn modelId="{F943F579-1FDA-4528-8AF3-852565EC068C}" type="presOf" srcId="{57830796-B9E1-440E-A924-530949252A0A}" destId="{09497094-52B8-416E-9902-37FB4C94E7F2}" srcOrd="0" destOrd="0" presId="urn:microsoft.com/office/officeart/2005/8/layout/cycle2"/>
    <dgm:cxn modelId="{79CDEB5A-96DC-4E52-AD52-6AD074060F5C}" type="presOf" srcId="{B2ADDBB6-F258-45A2-8853-0F7137E8E7A9}" destId="{5BF8D29C-B7EB-4E6D-8F09-412E3D4E06C9}" srcOrd="1" destOrd="0" presId="urn:microsoft.com/office/officeart/2005/8/layout/cycle2"/>
    <dgm:cxn modelId="{14F13E80-1149-4A0F-A4B5-58EAF15ECA23}" srcId="{F782ACB2-4612-4553-92E3-6A48A4C26154}" destId="{39148D83-4879-4E9B-AE84-10D20CF147C3}" srcOrd="17" destOrd="0" parTransId="{0648DC5F-1B7B-4F70-B147-70F19C532AA1}" sibTransId="{901D3EC9-C2CB-4B80-BFE1-3F4CF8FDB584}"/>
    <dgm:cxn modelId="{1A2FA881-8DA6-409B-903D-872E3866C87F}" type="presOf" srcId="{3ACAB2F6-3910-4D69-8736-C9991D30DB30}" destId="{7A362786-920B-4FB9-A3D5-D0E741B76071}" srcOrd="0" destOrd="0" presId="urn:microsoft.com/office/officeart/2005/8/layout/cycle2"/>
    <dgm:cxn modelId="{33634B83-5D42-4E23-A534-1FD77063C5A8}" srcId="{F782ACB2-4612-4553-92E3-6A48A4C26154}" destId="{312A5487-8CD4-49FA-9CB2-6003233688EF}" srcOrd="20" destOrd="0" parTransId="{6F986C7B-EB5E-4FA9-9F02-54203E6A38B2}" sibTransId="{A241EA7C-0AE6-49DA-868A-F7E41DB8331E}"/>
    <dgm:cxn modelId="{5F759883-6CAF-4793-892D-90FF307B7F39}" srcId="{F782ACB2-4612-4553-92E3-6A48A4C26154}" destId="{F001FD18-B1D7-4F34-A7E1-10B3A14FEF0D}" srcOrd="14" destOrd="0" parTransId="{47531BBA-A066-410C-90C4-75A7B3CF6C37}" sibTransId="{59F6F98C-7F28-44B6-AA26-C56ABFEA206B}"/>
    <dgm:cxn modelId="{03727586-C177-4F9F-A8F5-7DEE69ED0297}" srcId="{F782ACB2-4612-4553-92E3-6A48A4C26154}" destId="{05F9165C-A234-4634-B1A7-DCB7BA68D40C}" srcOrd="12" destOrd="0" parTransId="{26966DA9-DC8C-4538-894C-0F8A7AD6A4D2}" sibTransId="{68C3C81B-18E8-41C4-BFC6-2C443E6EE655}"/>
    <dgm:cxn modelId="{FFF28687-FF75-4B9E-AC75-126E4FF03FE0}" type="presOf" srcId="{39148D83-4879-4E9B-AE84-10D20CF147C3}" destId="{EB66E90A-B112-40E2-B773-B1A59659C6EB}" srcOrd="0" destOrd="0" presId="urn:microsoft.com/office/officeart/2005/8/layout/cycle2"/>
    <dgm:cxn modelId="{3278F687-4A79-45DA-9D9D-46D84D729876}" type="presOf" srcId="{E7380703-8E28-4A7A-8627-0A55F51FBAA5}" destId="{FEF793BD-9F36-4B0C-B2A1-243AAED13A52}" srcOrd="0" destOrd="0" presId="urn:microsoft.com/office/officeart/2005/8/layout/cycle2"/>
    <dgm:cxn modelId="{E0E9BE8A-5A2C-4259-A42C-27D91CCCEAE8}" type="presOf" srcId="{B5C9AB9C-C866-47C2-B79F-DC6148AB2159}" destId="{6CB910F7-627A-416A-9AE0-0E9818681229}" srcOrd="0" destOrd="0" presId="urn:microsoft.com/office/officeart/2005/8/layout/cycle2"/>
    <dgm:cxn modelId="{8EB8A28D-E94D-4C3B-A6CB-D783745D8580}" type="presOf" srcId="{4E475F1B-56A2-420F-8D83-9A7AC5B9161D}" destId="{0F935747-2475-4B54-A4BD-D00DA4235B83}" srcOrd="1" destOrd="0" presId="urn:microsoft.com/office/officeart/2005/8/layout/cycle2"/>
    <dgm:cxn modelId="{8E97AD8D-C187-4AF5-9C89-0E3B55930F9B}" type="presOf" srcId="{A26368B7-1095-4A58-BFE6-7B8629CCDB76}" destId="{9DEC7CBC-8051-4551-94AA-2377EFF8A353}" srcOrd="0" destOrd="0" presId="urn:microsoft.com/office/officeart/2005/8/layout/cycle2"/>
    <dgm:cxn modelId="{0845E18D-71BE-42B4-86D5-0382014DD742}" type="presOf" srcId="{A4F909E9-C1CF-4770-B928-FEF6E41B5333}" destId="{6E753D97-6691-46AF-88CF-60F766A84A1F}" srcOrd="1" destOrd="0" presId="urn:microsoft.com/office/officeart/2005/8/layout/cycle2"/>
    <dgm:cxn modelId="{F2FFFA8D-8092-4410-B047-1482DD435DEB}" type="presOf" srcId="{9EC183D0-3CE1-4A18-882B-49A4F305FE23}" destId="{07EB8474-810E-4E8A-BE93-02F62BBDD45D}" srcOrd="0" destOrd="0" presId="urn:microsoft.com/office/officeart/2005/8/layout/cycle2"/>
    <dgm:cxn modelId="{54FED98F-AB5E-4BEF-A86E-239C32A65418}" srcId="{F782ACB2-4612-4553-92E3-6A48A4C26154}" destId="{29610E26-1393-448B-8FD6-78061450B16B}" srcOrd="5" destOrd="0" parTransId="{5D194221-4572-481E-A145-411B7D2E5848}" sibTransId="{4E475F1B-56A2-420F-8D83-9A7AC5B9161D}"/>
    <dgm:cxn modelId="{3F904190-EC7A-468F-8079-9E0D0309FE61}" srcId="{F782ACB2-4612-4553-92E3-6A48A4C26154}" destId="{F82F01E0-1BCF-432A-834D-D0718C225E79}" srcOrd="31" destOrd="0" parTransId="{AA715B28-8262-4AEC-9B11-A1F3E142AEE3}" sibTransId="{73E57CB0-43F1-4C49-8823-A48B6805997E}"/>
    <dgm:cxn modelId="{1D92AE90-48BC-4CD1-9D5D-C83355C20D80}" type="presOf" srcId="{4391FAD7-E5E1-4ADD-BABB-49D666A6C4A7}" destId="{B297DBDA-41C8-403B-A287-2DE0B2B2F734}" srcOrd="0" destOrd="0" presId="urn:microsoft.com/office/officeart/2005/8/layout/cycle2"/>
    <dgm:cxn modelId="{82AF1192-6A9C-439C-910A-C5EEFD757359}" type="presOf" srcId="{F782ACB2-4612-4553-92E3-6A48A4C26154}" destId="{579EF5EA-2842-4ADF-99C3-1421009C0FB3}" srcOrd="0" destOrd="0" presId="urn:microsoft.com/office/officeart/2005/8/layout/cycle2"/>
    <dgm:cxn modelId="{79BB3E93-CEF9-41EB-832F-85A53764F862}" type="presOf" srcId="{69B5AF83-9CA8-4331-BB93-A02B0A37E7C4}" destId="{7FBA136C-815F-4FB3-A797-A7F155D00FEA}" srcOrd="0" destOrd="0" presId="urn:microsoft.com/office/officeart/2005/8/layout/cycle2"/>
    <dgm:cxn modelId="{29F57293-A935-4D56-A1DB-7098A524B908}" type="presOf" srcId="{EAE485E3-A2DC-422A-B964-163E72C7D527}" destId="{7D136A40-4E7A-4E9A-9C18-C15FEB3E9255}" srcOrd="0" destOrd="0" presId="urn:microsoft.com/office/officeart/2005/8/layout/cycle2"/>
    <dgm:cxn modelId="{F2940095-2A7A-4540-9B8E-2AC82C9C68AB}" type="presOf" srcId="{F2853326-F96C-4388-AFDB-4A2C4E743824}" destId="{1990E259-2037-4D19-B00A-CD6B3D2AE2E1}" srcOrd="1" destOrd="0" presId="urn:microsoft.com/office/officeart/2005/8/layout/cycle2"/>
    <dgm:cxn modelId="{B7137995-AE1E-4BEA-8BBB-45C9455C08EA}" type="presOf" srcId="{EC22FD24-55FA-470B-A11F-A2C02811CC71}" destId="{5B2B383F-D5E0-430F-AB46-55791D14B3FB}" srcOrd="1" destOrd="0" presId="urn:microsoft.com/office/officeart/2005/8/layout/cycle2"/>
    <dgm:cxn modelId="{EDB1DB95-86FD-4083-ADD7-B15BF59FD64E}" type="presOf" srcId="{9A1F1B22-1A75-4833-B4FC-5FEA5518B765}" destId="{E2BDA289-9E7F-43D2-8E8A-C602380955F6}" srcOrd="0" destOrd="0" presId="urn:microsoft.com/office/officeart/2005/8/layout/cycle2"/>
    <dgm:cxn modelId="{75A87D96-DEAF-408A-9C07-E2BA95202BEE}" type="presOf" srcId="{6E35783B-B4B9-4AF3-BB68-EC2DB3060BE5}" destId="{80DBCA40-2BA0-486C-9739-9EB1943722FB}" srcOrd="1" destOrd="0" presId="urn:microsoft.com/office/officeart/2005/8/layout/cycle2"/>
    <dgm:cxn modelId="{A94E1E98-18A1-4716-B6FB-67F099EFBBB4}" srcId="{F782ACB2-4612-4553-92E3-6A48A4C26154}" destId="{5788DBF4-34B6-4C26-980E-7062BBC88091}" srcOrd="37" destOrd="0" parTransId="{E89C8546-8D00-4BCE-BF01-083E1F9A4BBE}" sibTransId="{39815DA4-6D5A-4ECF-8C2C-C40A2BB0DBA6}"/>
    <dgm:cxn modelId="{69AF5798-6C54-4291-9996-6BE467CD0791}" type="presOf" srcId="{F8A8AFFD-E262-4C58-84FA-CA9933DA9A32}" destId="{852FF442-59AB-47FA-976D-352D933D04DA}" srcOrd="1" destOrd="0" presId="urn:microsoft.com/office/officeart/2005/8/layout/cycle2"/>
    <dgm:cxn modelId="{461F9999-E90A-4F0F-BEEB-C656004DB243}" type="presOf" srcId="{68C3C81B-18E8-41C4-BFC6-2C443E6EE655}" destId="{475F5446-5D8A-42DC-B2B6-79D834AEB429}" srcOrd="1" destOrd="0" presId="urn:microsoft.com/office/officeart/2005/8/layout/cycle2"/>
    <dgm:cxn modelId="{931A259A-B1C1-4AA6-8C57-26D5EBD1D0A7}" type="presOf" srcId="{9E68FA1B-32E4-4D3A-BDA9-F245DF7037EF}" destId="{24192AE1-AC5A-408F-93E2-35778550FA02}" srcOrd="0" destOrd="0" presId="urn:microsoft.com/office/officeart/2005/8/layout/cycle2"/>
    <dgm:cxn modelId="{0FFD339C-1CA8-4F2F-A5C4-D4BB800CFACB}" type="presOf" srcId="{74E4A9B3-3139-47CD-AD62-A42D0EB3995C}" destId="{7B2C094D-5B84-400D-88A5-467C86404646}" srcOrd="1" destOrd="0" presId="urn:microsoft.com/office/officeart/2005/8/layout/cycle2"/>
    <dgm:cxn modelId="{CA48829C-A00F-4EF6-A4D2-6D2E0BBF6B7A}" type="presOf" srcId="{69DBDE16-2128-423C-AB04-D3C2C0881A38}" destId="{83D03F91-A8FE-4A56-A9F0-21F8696B64A1}" srcOrd="0" destOrd="0" presId="urn:microsoft.com/office/officeart/2005/8/layout/cycle2"/>
    <dgm:cxn modelId="{12C1E39C-220A-407D-B8B2-AE14C94EF5D8}" type="presOf" srcId="{25DF600C-192F-49B2-930A-B89C27D1471E}" destId="{C8C1E075-9C61-4E77-BBAB-A2307E2F9662}" srcOrd="1" destOrd="0" presId="urn:microsoft.com/office/officeart/2005/8/layout/cycle2"/>
    <dgm:cxn modelId="{ABEE709D-217A-4178-B466-61BED19D0B11}" type="presOf" srcId="{8F63D31F-83CD-4DB9-A0F4-0D259C5817DB}" destId="{C238A059-EBCB-4E8A-9C70-350A7112246D}" srcOrd="0" destOrd="0" presId="urn:microsoft.com/office/officeart/2005/8/layout/cycle2"/>
    <dgm:cxn modelId="{D6359E9D-5A7A-454C-85A1-7C85F548344E}" type="presOf" srcId="{12ED0D91-6CB8-4B92-ABBE-16130FA2E610}" destId="{3966764B-E5F3-4CFC-A881-5984C06723CB}" srcOrd="1" destOrd="0" presId="urn:microsoft.com/office/officeart/2005/8/layout/cycle2"/>
    <dgm:cxn modelId="{1B3F2CA2-7825-4CFD-9A64-DB308FB32A27}" srcId="{F782ACB2-4612-4553-92E3-6A48A4C26154}" destId="{1BD29E34-8916-45A9-80A6-58C4AB44DFF5}" srcOrd="7" destOrd="0" parTransId="{6A5BBF7B-F8A7-4654-83BB-1778F868C663}" sibTransId="{25DF600C-192F-49B2-930A-B89C27D1471E}"/>
    <dgm:cxn modelId="{79A5F3A2-8CA3-4D24-AC46-666013183383}" srcId="{F782ACB2-4612-4553-92E3-6A48A4C26154}" destId="{01209924-388A-4250-B08E-117FC77350F4}" srcOrd="40" destOrd="0" parTransId="{E62947DF-C385-4541-A312-E52B21ED4FCA}" sibTransId="{07D44A3D-B9E7-4A59-8407-0DE9361B04F4}"/>
    <dgm:cxn modelId="{9CB21AA3-E03E-4091-B4F8-0A6227B5FA88}" type="presOf" srcId="{ED3E6817-CA99-4A92-9672-7767C60D3AFC}" destId="{CDE86F57-8E75-4885-99A7-4D78278841E9}" srcOrd="0" destOrd="0" presId="urn:microsoft.com/office/officeart/2005/8/layout/cycle2"/>
    <dgm:cxn modelId="{F9246AA4-89DE-4505-8C6D-C0CFB0CF9EC5}" srcId="{F782ACB2-4612-4553-92E3-6A48A4C26154}" destId="{A40F6EAB-2B60-4CC1-9F49-D5903D3A616E}" srcOrd="39" destOrd="0" parTransId="{F4D7EDD7-9115-44DB-8D8A-E38036FA3738}" sibTransId="{3ACAB2F6-3910-4D69-8736-C9991D30DB30}"/>
    <dgm:cxn modelId="{3D33BFA5-7672-4497-8A28-4A0D7AD50ACF}" type="presOf" srcId="{536B3E92-95AA-4297-BDB8-F29269D6299E}" destId="{B0608ED5-E7DC-4C39-8859-B8C85F521F9C}" srcOrd="0" destOrd="0" presId="urn:microsoft.com/office/officeart/2005/8/layout/cycle2"/>
    <dgm:cxn modelId="{F34572A7-D519-4E83-82F5-D1DF7C7AC0E8}" type="presOf" srcId="{A4C54538-F7D4-4311-A51D-4E2F34EA916C}" destId="{BDE13CD6-B50F-44ED-BD83-729ED5971995}" srcOrd="0" destOrd="0" presId="urn:microsoft.com/office/officeart/2005/8/layout/cycle2"/>
    <dgm:cxn modelId="{275812A9-9711-45C6-91A2-2E05D7D14044}" type="presOf" srcId="{64CB26BA-1509-422C-B1F7-93A921D3337E}" destId="{C56F56FD-84C6-4D21-967A-719399DE2081}" srcOrd="0" destOrd="0" presId="urn:microsoft.com/office/officeart/2005/8/layout/cycle2"/>
    <dgm:cxn modelId="{0032F7A9-72F8-4331-92A8-EDEAB50956EF}" type="presOf" srcId="{59F6F98C-7F28-44B6-AA26-C56ABFEA206B}" destId="{15716786-4673-40EB-986D-12C422D02B97}" srcOrd="0" destOrd="0" presId="urn:microsoft.com/office/officeart/2005/8/layout/cycle2"/>
    <dgm:cxn modelId="{07EFFAA9-2DA5-41EF-99EF-50CAA3625F8A}" type="presOf" srcId="{1BD29E34-8916-45A9-80A6-58C4AB44DFF5}" destId="{C8C314CB-BC52-4B5D-9A9E-2549904458B0}" srcOrd="0" destOrd="0" presId="urn:microsoft.com/office/officeart/2005/8/layout/cycle2"/>
    <dgm:cxn modelId="{0FCB04AB-7C7D-469C-AE0C-DEB2D23DAEDA}" type="presOf" srcId="{29610E26-1393-448B-8FD6-78061450B16B}" destId="{4B6FF1D5-139C-4A9E-BE2A-C9C2976A9B90}" srcOrd="0" destOrd="0" presId="urn:microsoft.com/office/officeart/2005/8/layout/cycle2"/>
    <dgm:cxn modelId="{427F57AC-7978-4978-AD30-B333697495F1}" type="presOf" srcId="{25DF600C-192F-49B2-930A-B89C27D1471E}" destId="{8D184F9F-78A9-45D9-9804-0F8032DE26A6}" srcOrd="0" destOrd="0" presId="urn:microsoft.com/office/officeart/2005/8/layout/cycle2"/>
    <dgm:cxn modelId="{33836BAF-8815-468A-9D3E-0ABF734FD1D3}" srcId="{F782ACB2-4612-4553-92E3-6A48A4C26154}" destId="{4391FAD7-E5E1-4ADD-BABB-49D666A6C4A7}" srcOrd="24" destOrd="0" parTransId="{F1E7FB59-9301-4001-B4A0-65FF76242832}" sibTransId="{B5C9AB9C-C866-47C2-B79F-DC6148AB2159}"/>
    <dgm:cxn modelId="{BE9314B0-2D93-4BAE-90C0-5B23814639B6}" srcId="{F782ACB2-4612-4553-92E3-6A48A4C26154}" destId="{1597604F-E09E-4305-A881-A6C94B72922F}" srcOrd="21" destOrd="0" parTransId="{1C93F3EA-CA5B-4D9C-9828-8A8F702AE266}" sibTransId="{0A68E33F-9E89-4D62-9E2C-1BD50C85F7CD}"/>
    <dgm:cxn modelId="{0B6B60B1-AC40-4E62-93E6-BDDA7DB915E6}" type="presOf" srcId="{B5C9AB9C-C866-47C2-B79F-DC6148AB2159}" destId="{DD733C23-EA87-4BF0-821E-87250C1EEDBA}" srcOrd="1" destOrd="0" presId="urn:microsoft.com/office/officeart/2005/8/layout/cycle2"/>
    <dgm:cxn modelId="{172DA3B4-B544-4489-896F-98F6431AB705}" type="presOf" srcId="{07D44A3D-B9E7-4A59-8407-0DE9361B04F4}" destId="{2A9D1CAD-CEC7-447D-AE5A-72DA9768C11C}" srcOrd="1" destOrd="0" presId="urn:microsoft.com/office/officeart/2005/8/layout/cycle2"/>
    <dgm:cxn modelId="{CC8F6BB5-E191-48E7-A4C1-3E8101813E85}" srcId="{F782ACB2-4612-4553-92E3-6A48A4C26154}" destId="{7526D0BF-45A5-478F-9A5B-EE961A48FCDF}" srcOrd="23" destOrd="0" parTransId="{996DAE7B-6D7A-4B21-93D8-B18F6F145BC6}" sibTransId="{4DD6BCFF-384A-4E50-9E9B-FEA1467E91EE}"/>
    <dgm:cxn modelId="{79D0C8B5-7F77-4990-BC7D-E4DF8A30F093}" srcId="{F782ACB2-4612-4553-92E3-6A48A4C26154}" destId="{C123F58B-2F00-4731-8318-EA8BAA60A69D}" srcOrd="19" destOrd="0" parTransId="{ADD49D0A-F77A-4924-B2AC-3D10130090D6}" sibTransId="{CA72D8A3-9D41-4F98-98F7-F56B1CBA674F}"/>
    <dgm:cxn modelId="{864221B6-A321-4339-9070-4153A612FA0A}" type="presOf" srcId="{E7380703-8E28-4A7A-8627-0A55F51FBAA5}" destId="{B6E66B79-90CB-4030-B64C-AB9E1EA67583}" srcOrd="1" destOrd="0" presId="urn:microsoft.com/office/officeart/2005/8/layout/cycle2"/>
    <dgm:cxn modelId="{D04343B7-3D46-4B73-A771-BBE9B588838E}" type="presOf" srcId="{901D3EC9-C2CB-4B80-BFE1-3F4CF8FDB584}" destId="{2175C402-001B-40BA-8C7B-63F19533545A}" srcOrd="1" destOrd="0" presId="urn:microsoft.com/office/officeart/2005/8/layout/cycle2"/>
    <dgm:cxn modelId="{79BF3DB8-E6C9-4DF5-8226-B32513900662}" srcId="{F782ACB2-4612-4553-92E3-6A48A4C26154}" destId="{2EBE9275-B468-4EB1-8E25-88D20111E7BA}" srcOrd="22" destOrd="0" parTransId="{8B4693AB-DA36-47D7-8ABC-9A12354AE94A}" sibTransId="{1DDDDFBA-4D76-49F6-8700-D108F438751F}"/>
    <dgm:cxn modelId="{FD4904B9-9DE5-4DAC-BECC-A7C345B1B5EA}" type="presOf" srcId="{74E4A9B3-3139-47CD-AD62-A42D0EB3995C}" destId="{A0769171-C666-4FF2-B3B0-56A5612FFB02}" srcOrd="0" destOrd="0" presId="urn:microsoft.com/office/officeart/2005/8/layout/cycle2"/>
    <dgm:cxn modelId="{B61065BA-7C71-4523-9C3D-21B929731FC1}" type="presOf" srcId="{5F2EF8CF-431B-45E9-8F94-2DA9BB4297A8}" destId="{3B7728B1-9C76-43A6-8828-2FFE1A19CD4E}" srcOrd="0" destOrd="0" presId="urn:microsoft.com/office/officeart/2005/8/layout/cycle2"/>
    <dgm:cxn modelId="{F718ABBA-7C65-4F86-BEA7-DAD4C5EC588D}" srcId="{F782ACB2-4612-4553-92E3-6A48A4C26154}" destId="{AAACDA48-029D-447D-9AE8-BF1CB90887F8}" srcOrd="18" destOrd="0" parTransId="{C5422A07-4233-4B7D-A876-C74DE877A7F9}" sibTransId="{35443D96-6A67-478A-A544-1C8155B5F62C}"/>
    <dgm:cxn modelId="{66AC1ABB-07F7-4B6A-B4F4-1E022A70EA03}" type="presOf" srcId="{B2133BDF-4000-4B5B-AE40-987170B1B61F}" destId="{D9F7CAE3-C01B-4758-A92D-BE4DEABF1CC9}" srcOrd="0" destOrd="0" presId="urn:microsoft.com/office/officeart/2005/8/layout/cycle2"/>
    <dgm:cxn modelId="{EAADA3BC-EBE2-42C8-B9E0-3C38057A0A11}" srcId="{F782ACB2-4612-4553-92E3-6A48A4C26154}" destId="{59F5D80D-D394-4DA8-B1EE-BFD2C35E8698}" srcOrd="6" destOrd="0" parTransId="{F6DF53FE-CC41-4648-B644-9A13CD613414}" sibTransId="{A4FDAD97-0EA5-45C9-8762-1408CDFC1A27}"/>
    <dgm:cxn modelId="{C8CCA5BD-D226-4E51-BECC-C8C0C0CB206B}" type="presOf" srcId="{A241EA7C-0AE6-49DA-868A-F7E41DB8331E}" destId="{0C7C01B0-8BE9-4115-9C55-5F785CB9F95D}" srcOrd="1" destOrd="0" presId="urn:microsoft.com/office/officeart/2005/8/layout/cycle2"/>
    <dgm:cxn modelId="{84F658BE-028D-4EFF-9AFB-B1BB4A47F685}" srcId="{F782ACB2-4612-4553-92E3-6A48A4C26154}" destId="{A26368B7-1095-4A58-BFE6-7B8629CCDB76}" srcOrd="28" destOrd="0" parTransId="{F926A632-3F82-44B7-9B0C-54EDBDFB1339}" sibTransId="{69DBDE16-2128-423C-AB04-D3C2C0881A38}"/>
    <dgm:cxn modelId="{07E62CBF-11EB-4EBF-87EA-DFBE347DAD9D}" srcId="{F782ACB2-4612-4553-92E3-6A48A4C26154}" destId="{9C07C544-A240-4FE5-8E59-C412CDCC06A5}" srcOrd="1" destOrd="0" parTransId="{01829E43-87FB-46D3-89AF-1246AED576BA}" sibTransId="{DA7FF8DD-13B0-4AAC-B0D2-E9BC2FABA4D6}"/>
    <dgm:cxn modelId="{E73880C1-2CB4-4059-8E5E-A4377EE4E2F4}" type="presOf" srcId="{BCD4B6D1-2E17-4359-A953-212A9B519E85}" destId="{18E08B15-C0D9-4DCD-9841-29CB326A1D96}" srcOrd="0" destOrd="0" presId="urn:microsoft.com/office/officeart/2005/8/layout/cycle2"/>
    <dgm:cxn modelId="{5CA74FC3-5EA7-4121-9798-30DEE98BFA87}" type="presOf" srcId="{B75DCA52-BF81-436A-AA73-2680B03C914A}" destId="{CD7E4AE9-DEBF-4EF6-9A2F-51DFDE6DC483}" srcOrd="0" destOrd="0" presId="urn:microsoft.com/office/officeart/2005/8/layout/cycle2"/>
    <dgm:cxn modelId="{A61335C6-83C9-40B2-B635-638704B41FB6}" srcId="{F782ACB2-4612-4553-92E3-6A48A4C26154}" destId="{19319B2C-5BDC-4EB3-A674-97A1478B545E}" srcOrd="44" destOrd="0" parTransId="{F553D456-F731-4D3A-B46D-F817CB7F5851}" sibTransId="{B2ADDBB6-F258-45A2-8853-0F7137E8E7A9}"/>
    <dgm:cxn modelId="{C29465C6-B5FA-47C2-8454-6AD49BC685C2}" type="presOf" srcId="{A4FDAD97-0EA5-45C9-8762-1408CDFC1A27}" destId="{7418C013-9F65-49B4-8AB4-02A8A7E8B2B1}" srcOrd="0" destOrd="0" presId="urn:microsoft.com/office/officeart/2005/8/layout/cycle2"/>
    <dgm:cxn modelId="{F79FC2C6-B429-4B09-873A-1E379145CD4A}" type="presOf" srcId="{5DE56BE3-5DC5-48D1-BB0A-6EB62A83E2E3}" destId="{DEE6E533-E546-47B9-9D29-1053972B7A59}" srcOrd="1" destOrd="0" presId="urn:microsoft.com/office/officeart/2005/8/layout/cycle2"/>
    <dgm:cxn modelId="{412B0DC7-B0A8-4BA9-9FFB-4470188D2872}" type="presOf" srcId="{07D44A3D-B9E7-4A59-8407-0DE9361B04F4}" destId="{B8AF8AA6-EDE3-46F5-804F-BE18E9CF02E9}" srcOrd="0" destOrd="0" presId="urn:microsoft.com/office/officeart/2005/8/layout/cycle2"/>
    <dgm:cxn modelId="{89622BC8-5947-4BA5-BAC2-BB1B49AB2B48}" type="presOf" srcId="{32DCDF77-CF91-44D2-A631-ECBBA96CD7C1}" destId="{891FE5C2-884F-48D0-BE0D-753E9CA204D3}" srcOrd="0" destOrd="0" presId="urn:microsoft.com/office/officeart/2005/8/layout/cycle2"/>
    <dgm:cxn modelId="{3168B7C8-396D-4C37-994F-656C8E033582}" type="presOf" srcId="{59D5850F-42D1-4509-9BFE-77DA75D32FAC}" destId="{F6AE7F32-FC05-4DDA-BB7B-30B31779479C}" srcOrd="0" destOrd="0" presId="urn:microsoft.com/office/officeart/2005/8/layout/cycle2"/>
    <dgm:cxn modelId="{A45FA6CA-BF67-4968-BA2C-A3E181681DEA}" srcId="{F782ACB2-4612-4553-92E3-6A48A4C26154}" destId="{BCD4B6D1-2E17-4359-A953-212A9B519E85}" srcOrd="8" destOrd="0" parTransId="{A72804B9-8062-4016-90E8-F9C7DC654C15}" sibTransId="{EAE485E3-A2DC-422A-B964-163E72C7D527}"/>
    <dgm:cxn modelId="{8A122CCE-2659-425F-A9CA-F55CBE733EE2}" srcId="{F782ACB2-4612-4553-92E3-6A48A4C26154}" destId="{5D2C154A-692A-44E2-A041-B9F19C43FEF2}" srcOrd="2" destOrd="0" parTransId="{794CA92E-A13F-4F43-B270-B021D0F5EB93}" sibTransId="{1A0C354F-E76C-464E-99A7-D2B04C140783}"/>
    <dgm:cxn modelId="{673571D1-5CA9-4D31-8CCF-FF26BFEB50D7}" type="presOf" srcId="{59F6F98C-7F28-44B6-AA26-C56ABFEA206B}" destId="{3A6E871C-7643-432C-BA91-2EA3E7F745CE}" srcOrd="1" destOrd="0" presId="urn:microsoft.com/office/officeart/2005/8/layout/cycle2"/>
    <dgm:cxn modelId="{0E7584D6-6C37-4680-8545-AFB17E99A47F}" type="presOf" srcId="{F2853326-F96C-4388-AFDB-4A2C4E743824}" destId="{F5E12609-AEA0-4824-8F1E-49B7A8C9D43E}" srcOrd="0" destOrd="0" presId="urn:microsoft.com/office/officeart/2005/8/layout/cycle2"/>
    <dgm:cxn modelId="{7A77BED8-0E1D-45F6-9865-5715EF6FB1BA}" srcId="{F782ACB2-4612-4553-92E3-6A48A4C26154}" destId="{9767C2C5-7A9B-4BF9-AEDC-08BB61E68CEC}" srcOrd="4" destOrd="0" parTransId="{94D864BB-0337-46E0-936D-BDFF24969167}" sibTransId="{5DE56BE3-5DC5-48D1-BB0A-6EB62A83E2E3}"/>
    <dgm:cxn modelId="{13FEBDD9-DBCB-4AEB-AD98-32B2D080575B}" type="presOf" srcId="{CA1064A9-8743-41E2-AE44-DEDB5E26EACD}" destId="{1AA99294-2501-42DA-ADDA-813C2A0D167F}" srcOrd="0" destOrd="0" presId="urn:microsoft.com/office/officeart/2005/8/layout/cycle2"/>
    <dgm:cxn modelId="{3E77E0D9-44D6-4165-B044-7163D86F72E8}" type="presOf" srcId="{312A5487-8CD4-49FA-9CB2-6003233688EF}" destId="{FB762D63-E97E-4D71-BE53-DE8DBC2C1724}" srcOrd="0" destOrd="0" presId="urn:microsoft.com/office/officeart/2005/8/layout/cycle2"/>
    <dgm:cxn modelId="{7789E2D9-2565-402F-927B-081F48A2598E}" type="presOf" srcId="{64CB26BA-1509-422C-B1F7-93A921D3337E}" destId="{87FF38F8-EEE0-4803-AB19-2605759EE272}" srcOrd="1" destOrd="0" presId="urn:microsoft.com/office/officeart/2005/8/layout/cycle2"/>
    <dgm:cxn modelId="{2B1FD8DA-568C-4E3E-8F87-09C87623F6FC}" srcId="{F782ACB2-4612-4553-92E3-6A48A4C26154}" destId="{8F63D31F-83CD-4DB9-A0F4-0D259C5817DB}" srcOrd="13" destOrd="0" parTransId="{62CF8A98-F58E-4911-89F5-912F4D8957CE}" sibTransId="{A4F909E9-C1CF-4770-B928-FEF6E41B5333}"/>
    <dgm:cxn modelId="{8C5E0DDE-1056-4540-B66D-99B97C963198}" type="presOf" srcId="{86E08DD8-37F0-43EA-A4C6-F12B07A372C7}" destId="{41C60BCC-727D-4ED3-BAEB-DB60AA9900A9}" srcOrd="1" destOrd="0" presId="urn:microsoft.com/office/officeart/2005/8/layout/cycle2"/>
    <dgm:cxn modelId="{42DEB4DE-91A4-4055-A3E6-27A178C8AFE7}" type="presOf" srcId="{644B0026-BEE6-45AC-B72A-F8BFB9EE0E82}" destId="{22041FD6-89BD-4BF2-9B99-B97F36E2E1FB}" srcOrd="0" destOrd="0" presId="urn:microsoft.com/office/officeart/2005/8/layout/cycle2"/>
    <dgm:cxn modelId="{A19912E1-F527-4238-BA0D-8D55888ED679}" type="presOf" srcId="{19319B2C-5BDC-4EB3-A674-97A1478B545E}" destId="{A854D6C3-A9F6-4889-B95E-C4590598BF15}" srcOrd="0" destOrd="0" presId="urn:microsoft.com/office/officeart/2005/8/layout/cycle2"/>
    <dgm:cxn modelId="{D4E32EE3-3AA1-4DC1-8536-751D709E41FF}" type="presOf" srcId="{C19C4BDD-2213-41DF-A53B-E2080BDC6AC6}" destId="{57712E5B-8311-41F2-83BF-40C44B82FD56}" srcOrd="0" destOrd="0" presId="urn:microsoft.com/office/officeart/2005/8/layout/cycle2"/>
    <dgm:cxn modelId="{B79267E4-33DE-4C60-886C-C86A484ECB29}" type="presOf" srcId="{69DBDE16-2128-423C-AB04-D3C2C0881A38}" destId="{A52815B2-9F64-4E57-9CA8-0D6C5ACB4DE9}" srcOrd="1" destOrd="0" presId="urn:microsoft.com/office/officeart/2005/8/layout/cycle2"/>
    <dgm:cxn modelId="{EC00E8E4-954F-4376-9BCE-E2C57FCD11FF}" type="presOf" srcId="{59F5D80D-D394-4DA8-B1EE-BFD2C35E8698}" destId="{5955EC28-6A5B-4854-97FD-56BF004F7A93}" srcOrd="0" destOrd="0" presId="urn:microsoft.com/office/officeart/2005/8/layout/cycle2"/>
    <dgm:cxn modelId="{6020CAE6-E682-4263-87D3-3757BDA5C5BB}" srcId="{F782ACB2-4612-4553-92E3-6A48A4C26154}" destId="{ED3E6817-CA99-4A92-9672-7767C60D3AFC}" srcOrd="27" destOrd="0" parTransId="{570B50CE-5E5F-492C-A6CE-FAA86B61FEE6}" sibTransId="{74E4A9B3-3139-47CD-AD62-A42D0EB3995C}"/>
    <dgm:cxn modelId="{478E16E8-97AD-4FDD-B9DE-33D2E53291D5}" type="presOf" srcId="{2EBE9275-B468-4EB1-8E25-88D20111E7BA}" destId="{55735BFC-D4F1-4100-BCD7-BD7015A20F24}" srcOrd="0" destOrd="0" presId="urn:microsoft.com/office/officeart/2005/8/layout/cycle2"/>
    <dgm:cxn modelId="{3A83C7EB-E108-4DFE-B9C2-A1FAE1B909F2}" srcId="{F782ACB2-4612-4553-92E3-6A48A4C26154}" destId="{9A1F1B22-1A75-4833-B4FC-5FEA5518B765}" srcOrd="0" destOrd="0" parTransId="{C224EADF-C870-40FB-9644-9EC71AA9F6DE}" sibTransId="{32453084-7F49-49B4-89FA-E306CC4C9552}"/>
    <dgm:cxn modelId="{5AA896EC-FDB4-44F9-8FE4-4D1480EDF995}" type="presOf" srcId="{2B571596-2306-4648-89E7-BD54FEF25627}" destId="{2EBD388A-825F-4832-8A74-827A6C7E3368}" srcOrd="0" destOrd="0" presId="urn:microsoft.com/office/officeart/2005/8/layout/cycle2"/>
    <dgm:cxn modelId="{BEF8C4EC-332E-4EA3-B700-031EE7C001C0}" type="presOf" srcId="{7D49664A-84DE-42F7-9866-9BFD9F3DDC7A}" destId="{430AD93E-9CDA-40BE-8BB8-B35AB1DDED73}" srcOrd="0" destOrd="0" presId="urn:microsoft.com/office/officeart/2005/8/layout/cycle2"/>
    <dgm:cxn modelId="{CC73EDF3-C4F0-4B20-9DF4-864C94A664CE}" type="presOf" srcId="{5A0D382F-1AEE-4869-A6BD-89E7CCC2BA45}" destId="{2B3C09D0-6E4A-4698-ADBA-7CF55040E0C7}" srcOrd="0" destOrd="0" presId="urn:microsoft.com/office/officeart/2005/8/layout/cycle2"/>
    <dgm:cxn modelId="{AD1337F5-43AE-405C-92F6-3267BB2E5435}" type="presOf" srcId="{A4FDAD97-0EA5-45C9-8762-1408CDFC1A27}" destId="{DCCECA40-1E8E-4612-B823-692DCCBD1EA3}" srcOrd="1" destOrd="0" presId="urn:microsoft.com/office/officeart/2005/8/layout/cycle2"/>
    <dgm:cxn modelId="{B6C4B6F5-52E2-4872-96E2-8494946E83E4}" type="presOf" srcId="{873D13AE-B310-4B50-82C5-564D626D2011}" destId="{8F52B59F-72EA-4EF4-A000-71393DE3DC97}" srcOrd="1" destOrd="0" presId="urn:microsoft.com/office/officeart/2005/8/layout/cycle2"/>
    <dgm:cxn modelId="{758AEAF5-6E5D-4694-96DA-50923266404C}" type="presOf" srcId="{EAE485E3-A2DC-422A-B964-163E72C7D527}" destId="{6C5B256C-6505-4283-9CD0-6230D6E52DC7}" srcOrd="1" destOrd="0" presId="urn:microsoft.com/office/officeart/2005/8/layout/cycle2"/>
    <dgm:cxn modelId="{12C38EF6-A2D9-4441-B7C7-2AD0408D165E}" srcId="{F782ACB2-4612-4553-92E3-6A48A4C26154}" destId="{E5184F2B-2C20-4D33-94A8-E6B381F2AA89}" srcOrd="43" destOrd="0" parTransId="{EA072171-E1D3-42D9-90FB-F6BF8A9DC275}" sibTransId="{CA1064A9-8743-41E2-AE44-DEDB5E26EACD}"/>
    <dgm:cxn modelId="{2E4A59F8-4858-4321-B26C-379298664746}" srcId="{F782ACB2-4612-4553-92E3-6A48A4C26154}" destId="{57830796-B9E1-440E-A924-530949252A0A}" srcOrd="9" destOrd="0" parTransId="{2970FDF5-07A3-4B2A-9F1E-E547137C5FF2}" sibTransId="{672359C6-6889-48DE-9B06-BCF13E50CF81}"/>
    <dgm:cxn modelId="{1321C5F8-02BA-4233-8B60-F0473329B14E}" type="presOf" srcId="{B2ADDBB6-F258-45A2-8853-0F7137E8E7A9}" destId="{9BC14663-185B-4A89-97AE-169B3D438678}" srcOrd="0" destOrd="0" presId="urn:microsoft.com/office/officeart/2005/8/layout/cycle2"/>
    <dgm:cxn modelId="{9496CCF8-0F91-4C2C-AD6E-4EFB76E2F920}" type="presOf" srcId="{897CAD2D-F73B-470D-B77D-BCB32DA560D4}" destId="{2B62F0BB-CB73-4B2D-A47A-2C1910C71ADC}" srcOrd="1" destOrd="0" presId="urn:microsoft.com/office/officeart/2005/8/layout/cycle2"/>
    <dgm:cxn modelId="{1AEB1EFA-FDCB-44EA-81CE-435769D43D45}" type="presOf" srcId="{0A68E33F-9E89-4D62-9E2C-1BD50C85F7CD}" destId="{C5631367-2D87-4B2B-B2C5-CE6B323DF7FA}" srcOrd="0" destOrd="0" presId="urn:microsoft.com/office/officeart/2005/8/layout/cycle2"/>
    <dgm:cxn modelId="{1958B4FB-5E70-4765-82DC-245196B62355}" type="presOf" srcId="{E5184F2B-2C20-4D33-94A8-E6B381F2AA89}" destId="{558F7E47-06ED-4041-B16C-6F13A19D4245}" srcOrd="0" destOrd="0" presId="urn:microsoft.com/office/officeart/2005/8/layout/cycle2"/>
    <dgm:cxn modelId="{E28296FC-B4C6-4E1B-927F-561A2E123CDA}" type="presOf" srcId="{1DDDDFBA-4D76-49F6-8700-D108F438751F}" destId="{DE861B79-D5E8-45CE-B3D7-7B4663C08343}" srcOrd="0" destOrd="0" presId="urn:microsoft.com/office/officeart/2005/8/layout/cycle2"/>
    <dgm:cxn modelId="{855F97FC-CD0B-4463-8215-192A657ACD79}" type="presOf" srcId="{DF292957-65C8-4776-85F8-AE26E3681959}" destId="{C99B1DB8-B0AD-4FE5-84DC-CD9571D15F74}" srcOrd="0" destOrd="0" presId="urn:microsoft.com/office/officeart/2005/8/layout/cycle2"/>
    <dgm:cxn modelId="{CE39DEFC-5740-4EB0-A0B7-A5182560AFCF}" type="presOf" srcId="{FC636A7A-CAD8-4393-9B2E-188CE112CD10}" destId="{ADC3AC42-E194-4C29-8A28-ABEC2168A2B9}" srcOrd="0" destOrd="0" presId="urn:microsoft.com/office/officeart/2005/8/layout/cycle2"/>
    <dgm:cxn modelId="{26F03CFE-664C-46CE-9EC9-4D9EAEAA23F5}" srcId="{F782ACB2-4612-4553-92E3-6A48A4C26154}" destId="{1BCBAE4C-8C90-4307-A8B1-A7F25B803D11}" srcOrd="11" destOrd="0" parTransId="{BDE3C914-1C3F-4AE1-8A4A-0399F6859853}" sibTransId="{9E68FA1B-32E4-4D3A-BDA9-F245DF7037EF}"/>
    <dgm:cxn modelId="{C47D67D3-1380-492A-99EA-9CD77BC8CD55}" type="presParOf" srcId="{579EF5EA-2842-4ADF-99C3-1421009C0FB3}" destId="{E2BDA289-9E7F-43D2-8E8A-C602380955F6}" srcOrd="0" destOrd="0" presId="urn:microsoft.com/office/officeart/2005/8/layout/cycle2"/>
    <dgm:cxn modelId="{4BBB5BEB-23C0-4A24-A415-9DEA0BC4C92F}" type="presParOf" srcId="{579EF5EA-2842-4ADF-99C3-1421009C0FB3}" destId="{4B717A0F-8771-4A45-B6AA-FD732A724C9E}" srcOrd="1" destOrd="0" presId="urn:microsoft.com/office/officeart/2005/8/layout/cycle2"/>
    <dgm:cxn modelId="{6C04EBCD-B092-4F69-B536-034E4F29FDC5}" type="presParOf" srcId="{4B717A0F-8771-4A45-B6AA-FD732A724C9E}" destId="{218F701D-8780-41D0-BCC2-CE1F9EE4B4A8}" srcOrd="0" destOrd="0" presId="urn:microsoft.com/office/officeart/2005/8/layout/cycle2"/>
    <dgm:cxn modelId="{789077E1-4FC8-4F92-AC9C-9311EA3A18BF}" type="presParOf" srcId="{579EF5EA-2842-4ADF-99C3-1421009C0FB3}" destId="{FD731FF4-9760-4231-AA26-446560B181EB}" srcOrd="2" destOrd="0" presId="urn:microsoft.com/office/officeart/2005/8/layout/cycle2"/>
    <dgm:cxn modelId="{73B3156D-C636-4068-A5ED-5A42DD39DA32}" type="presParOf" srcId="{579EF5EA-2842-4ADF-99C3-1421009C0FB3}" destId="{A6A09441-8928-4DD4-965E-ACD6B5489F63}" srcOrd="3" destOrd="0" presId="urn:microsoft.com/office/officeart/2005/8/layout/cycle2"/>
    <dgm:cxn modelId="{3BE4A1CC-BE83-4DD4-B570-4D00A5D3DE92}" type="presParOf" srcId="{A6A09441-8928-4DD4-965E-ACD6B5489F63}" destId="{C46B9099-149F-4D79-B1D7-B378097F05F4}" srcOrd="0" destOrd="0" presId="urn:microsoft.com/office/officeart/2005/8/layout/cycle2"/>
    <dgm:cxn modelId="{CB732EF2-8AD9-4007-BE7F-A63802147BB5}" type="presParOf" srcId="{579EF5EA-2842-4ADF-99C3-1421009C0FB3}" destId="{5A44537F-E502-484A-B54C-161A75387D52}" srcOrd="4" destOrd="0" presId="urn:microsoft.com/office/officeart/2005/8/layout/cycle2"/>
    <dgm:cxn modelId="{7DB01A55-EE11-4D1C-90E3-4A72DD678CF4}" type="presParOf" srcId="{579EF5EA-2842-4ADF-99C3-1421009C0FB3}" destId="{BCCD1735-3374-4721-BEF9-11CCD9A2DD48}" srcOrd="5" destOrd="0" presId="urn:microsoft.com/office/officeart/2005/8/layout/cycle2"/>
    <dgm:cxn modelId="{9D1BAE84-B726-4B4E-8B6C-CEA51C049A4B}" type="presParOf" srcId="{BCCD1735-3374-4721-BEF9-11CCD9A2DD48}" destId="{5207087E-FC7B-4DE7-941A-D0D7D77D43CA}" srcOrd="0" destOrd="0" presId="urn:microsoft.com/office/officeart/2005/8/layout/cycle2"/>
    <dgm:cxn modelId="{86B9AB51-C7BC-4D28-ABFD-45FFAADFE813}" type="presParOf" srcId="{579EF5EA-2842-4ADF-99C3-1421009C0FB3}" destId="{B0608ED5-E7DC-4C39-8859-B8C85F521F9C}" srcOrd="6" destOrd="0" presId="urn:microsoft.com/office/officeart/2005/8/layout/cycle2"/>
    <dgm:cxn modelId="{2F1F4BAA-9709-4688-B8C0-64E37ED7134A}" type="presParOf" srcId="{579EF5EA-2842-4ADF-99C3-1421009C0FB3}" destId="{E212FFF4-9223-45FB-8A97-08FC78EC227F}" srcOrd="7" destOrd="0" presId="urn:microsoft.com/office/officeart/2005/8/layout/cycle2"/>
    <dgm:cxn modelId="{38790EB4-7503-4F0D-8B5B-7BD65C54E00A}" type="presParOf" srcId="{E212FFF4-9223-45FB-8A97-08FC78EC227F}" destId="{1FA59E5A-50A4-47E4-96D2-6EF9AAAC1164}" srcOrd="0" destOrd="0" presId="urn:microsoft.com/office/officeart/2005/8/layout/cycle2"/>
    <dgm:cxn modelId="{D1A1269D-9E2D-43B3-B351-AF8942F06C2D}" type="presParOf" srcId="{579EF5EA-2842-4ADF-99C3-1421009C0FB3}" destId="{3B48658E-4174-41EC-ADC5-04F09B98E8AE}" srcOrd="8" destOrd="0" presId="urn:microsoft.com/office/officeart/2005/8/layout/cycle2"/>
    <dgm:cxn modelId="{27AAAFDA-BB53-4877-95E0-981468284620}" type="presParOf" srcId="{579EF5EA-2842-4ADF-99C3-1421009C0FB3}" destId="{7E28017C-69F1-4CCF-A6D7-885616A2628E}" srcOrd="9" destOrd="0" presId="urn:microsoft.com/office/officeart/2005/8/layout/cycle2"/>
    <dgm:cxn modelId="{864B1F8E-D9AC-4536-8F9D-A27614597AC7}" type="presParOf" srcId="{7E28017C-69F1-4CCF-A6D7-885616A2628E}" destId="{DEE6E533-E546-47B9-9D29-1053972B7A59}" srcOrd="0" destOrd="0" presId="urn:microsoft.com/office/officeart/2005/8/layout/cycle2"/>
    <dgm:cxn modelId="{0265C2CF-F4B3-4A06-96C1-9CCB0B41CD0F}" type="presParOf" srcId="{579EF5EA-2842-4ADF-99C3-1421009C0FB3}" destId="{4B6FF1D5-139C-4A9E-BE2A-C9C2976A9B90}" srcOrd="10" destOrd="0" presId="urn:microsoft.com/office/officeart/2005/8/layout/cycle2"/>
    <dgm:cxn modelId="{1D0753C6-DBBA-4854-9115-5313F1B9C7FF}" type="presParOf" srcId="{579EF5EA-2842-4ADF-99C3-1421009C0FB3}" destId="{E231C36B-28CA-4A1A-A65A-7FC8C917C670}" srcOrd="11" destOrd="0" presId="urn:microsoft.com/office/officeart/2005/8/layout/cycle2"/>
    <dgm:cxn modelId="{D8C3DDB2-3B21-4340-A45A-6E2C86EAA98D}" type="presParOf" srcId="{E231C36B-28CA-4A1A-A65A-7FC8C917C670}" destId="{0F935747-2475-4B54-A4BD-D00DA4235B83}" srcOrd="0" destOrd="0" presId="urn:microsoft.com/office/officeart/2005/8/layout/cycle2"/>
    <dgm:cxn modelId="{F7F4F57A-1C52-468D-8465-514E80E1404B}" type="presParOf" srcId="{579EF5EA-2842-4ADF-99C3-1421009C0FB3}" destId="{5955EC28-6A5B-4854-97FD-56BF004F7A93}" srcOrd="12" destOrd="0" presId="urn:microsoft.com/office/officeart/2005/8/layout/cycle2"/>
    <dgm:cxn modelId="{2DD2371C-E05A-4420-BCE9-E1C446A98A18}" type="presParOf" srcId="{579EF5EA-2842-4ADF-99C3-1421009C0FB3}" destId="{7418C013-9F65-49B4-8AB4-02A8A7E8B2B1}" srcOrd="13" destOrd="0" presId="urn:microsoft.com/office/officeart/2005/8/layout/cycle2"/>
    <dgm:cxn modelId="{CEF711A8-C28E-4AB4-9F26-BCD1B3E105FC}" type="presParOf" srcId="{7418C013-9F65-49B4-8AB4-02A8A7E8B2B1}" destId="{DCCECA40-1E8E-4612-B823-692DCCBD1EA3}" srcOrd="0" destOrd="0" presId="urn:microsoft.com/office/officeart/2005/8/layout/cycle2"/>
    <dgm:cxn modelId="{CDEE8D9A-CD1F-4862-B678-FDB386312160}" type="presParOf" srcId="{579EF5EA-2842-4ADF-99C3-1421009C0FB3}" destId="{C8C314CB-BC52-4B5D-9A9E-2549904458B0}" srcOrd="14" destOrd="0" presId="urn:microsoft.com/office/officeart/2005/8/layout/cycle2"/>
    <dgm:cxn modelId="{6FCC3BBF-237C-4DBE-AA87-5EE844E19B50}" type="presParOf" srcId="{579EF5EA-2842-4ADF-99C3-1421009C0FB3}" destId="{8D184F9F-78A9-45D9-9804-0F8032DE26A6}" srcOrd="15" destOrd="0" presId="urn:microsoft.com/office/officeart/2005/8/layout/cycle2"/>
    <dgm:cxn modelId="{B4D748E6-3A27-4D51-AEEA-C1B8A290BED1}" type="presParOf" srcId="{8D184F9F-78A9-45D9-9804-0F8032DE26A6}" destId="{C8C1E075-9C61-4E77-BBAB-A2307E2F9662}" srcOrd="0" destOrd="0" presId="urn:microsoft.com/office/officeart/2005/8/layout/cycle2"/>
    <dgm:cxn modelId="{005D93F8-5BC1-45B4-BDD2-434481A65C47}" type="presParOf" srcId="{579EF5EA-2842-4ADF-99C3-1421009C0FB3}" destId="{18E08B15-C0D9-4DCD-9841-29CB326A1D96}" srcOrd="16" destOrd="0" presId="urn:microsoft.com/office/officeart/2005/8/layout/cycle2"/>
    <dgm:cxn modelId="{FD5F7C3D-5612-41B6-8E23-7BE499786D43}" type="presParOf" srcId="{579EF5EA-2842-4ADF-99C3-1421009C0FB3}" destId="{7D136A40-4E7A-4E9A-9C18-C15FEB3E9255}" srcOrd="17" destOrd="0" presId="urn:microsoft.com/office/officeart/2005/8/layout/cycle2"/>
    <dgm:cxn modelId="{21985CFF-8F88-4BBC-8CB8-A226F49ED363}" type="presParOf" srcId="{7D136A40-4E7A-4E9A-9C18-C15FEB3E9255}" destId="{6C5B256C-6505-4283-9CD0-6230D6E52DC7}" srcOrd="0" destOrd="0" presId="urn:microsoft.com/office/officeart/2005/8/layout/cycle2"/>
    <dgm:cxn modelId="{8DE1B470-1460-4B33-B812-11A91A5E98D0}" type="presParOf" srcId="{579EF5EA-2842-4ADF-99C3-1421009C0FB3}" destId="{09497094-52B8-416E-9902-37FB4C94E7F2}" srcOrd="18" destOrd="0" presId="urn:microsoft.com/office/officeart/2005/8/layout/cycle2"/>
    <dgm:cxn modelId="{8BD9AF3A-2587-4099-955A-CA955582CEC8}" type="presParOf" srcId="{579EF5EA-2842-4ADF-99C3-1421009C0FB3}" destId="{260B842C-BA56-4835-9181-EEB1DAD49F6C}" srcOrd="19" destOrd="0" presId="urn:microsoft.com/office/officeart/2005/8/layout/cycle2"/>
    <dgm:cxn modelId="{04E45A07-A3FA-446E-BDBB-59A1EC6055F9}" type="presParOf" srcId="{260B842C-BA56-4835-9181-EEB1DAD49F6C}" destId="{9195B8AE-7F75-4B45-A773-A3DB3F151B7F}" srcOrd="0" destOrd="0" presId="urn:microsoft.com/office/officeart/2005/8/layout/cycle2"/>
    <dgm:cxn modelId="{DB63AFE2-B990-46AC-BF97-C767442AEB15}" type="presParOf" srcId="{579EF5EA-2842-4ADF-99C3-1421009C0FB3}" destId="{07EB8474-810E-4E8A-BE93-02F62BBDD45D}" srcOrd="20" destOrd="0" presId="urn:microsoft.com/office/officeart/2005/8/layout/cycle2"/>
    <dgm:cxn modelId="{DB4F9AAC-8284-43F7-B5D6-69B77E0FF84B}" type="presParOf" srcId="{579EF5EA-2842-4ADF-99C3-1421009C0FB3}" destId="{ADC3AC42-E194-4C29-8A28-ABEC2168A2B9}" srcOrd="21" destOrd="0" presId="urn:microsoft.com/office/officeart/2005/8/layout/cycle2"/>
    <dgm:cxn modelId="{B731398F-67C5-40E1-B734-DBCDBE0050FA}" type="presParOf" srcId="{ADC3AC42-E194-4C29-8A28-ABEC2168A2B9}" destId="{FFA97E59-6B24-429C-9B6D-8968FB096363}" srcOrd="0" destOrd="0" presId="urn:microsoft.com/office/officeart/2005/8/layout/cycle2"/>
    <dgm:cxn modelId="{9F964B64-CAD1-4943-BA52-4B368E2035E2}" type="presParOf" srcId="{579EF5EA-2842-4ADF-99C3-1421009C0FB3}" destId="{38A7A843-117D-4A8F-B652-3F637D1BA054}" srcOrd="22" destOrd="0" presId="urn:microsoft.com/office/officeart/2005/8/layout/cycle2"/>
    <dgm:cxn modelId="{79A16236-8B7F-4ADD-8430-EF7B2FA7918F}" type="presParOf" srcId="{579EF5EA-2842-4ADF-99C3-1421009C0FB3}" destId="{24192AE1-AC5A-408F-93E2-35778550FA02}" srcOrd="23" destOrd="0" presId="urn:microsoft.com/office/officeart/2005/8/layout/cycle2"/>
    <dgm:cxn modelId="{7922450B-7A2B-441A-9AE8-81C2EDB80DB9}" type="presParOf" srcId="{24192AE1-AC5A-408F-93E2-35778550FA02}" destId="{9DB23D75-0980-4D96-93A1-727F2883C95B}" srcOrd="0" destOrd="0" presId="urn:microsoft.com/office/officeart/2005/8/layout/cycle2"/>
    <dgm:cxn modelId="{9D233244-7A12-4C51-9EBF-84D9E992C41E}" type="presParOf" srcId="{579EF5EA-2842-4ADF-99C3-1421009C0FB3}" destId="{8B74F080-8313-4728-B1E9-D87A06E9E800}" srcOrd="24" destOrd="0" presId="urn:microsoft.com/office/officeart/2005/8/layout/cycle2"/>
    <dgm:cxn modelId="{62B9CDFE-A259-4F0C-967C-6E8157B88682}" type="presParOf" srcId="{579EF5EA-2842-4ADF-99C3-1421009C0FB3}" destId="{99F13AA2-4621-4753-B0A6-6FC776CD84C9}" srcOrd="25" destOrd="0" presId="urn:microsoft.com/office/officeart/2005/8/layout/cycle2"/>
    <dgm:cxn modelId="{C5A50618-570D-4C10-81F4-35E84DFFF888}" type="presParOf" srcId="{99F13AA2-4621-4753-B0A6-6FC776CD84C9}" destId="{475F5446-5D8A-42DC-B2B6-79D834AEB429}" srcOrd="0" destOrd="0" presId="urn:microsoft.com/office/officeart/2005/8/layout/cycle2"/>
    <dgm:cxn modelId="{429320D3-9B7A-45BE-A7E9-5AEE9E5665F1}" type="presParOf" srcId="{579EF5EA-2842-4ADF-99C3-1421009C0FB3}" destId="{C238A059-EBCB-4E8A-9C70-350A7112246D}" srcOrd="26" destOrd="0" presId="urn:microsoft.com/office/officeart/2005/8/layout/cycle2"/>
    <dgm:cxn modelId="{858A6852-1525-4966-B320-BE45C3676C36}" type="presParOf" srcId="{579EF5EA-2842-4ADF-99C3-1421009C0FB3}" destId="{212C9A88-24C2-4EF4-87D7-A81CF4BE3FA0}" srcOrd="27" destOrd="0" presId="urn:microsoft.com/office/officeart/2005/8/layout/cycle2"/>
    <dgm:cxn modelId="{6793FEF1-37C1-41BF-B8A1-9E8C631539B9}" type="presParOf" srcId="{212C9A88-24C2-4EF4-87D7-A81CF4BE3FA0}" destId="{6E753D97-6691-46AF-88CF-60F766A84A1F}" srcOrd="0" destOrd="0" presId="urn:microsoft.com/office/officeart/2005/8/layout/cycle2"/>
    <dgm:cxn modelId="{D7C058A3-6C69-4C7E-BE35-1B3785855760}" type="presParOf" srcId="{579EF5EA-2842-4ADF-99C3-1421009C0FB3}" destId="{FA3F2989-2837-4DF6-B22E-22C68B74BA10}" srcOrd="28" destOrd="0" presId="urn:microsoft.com/office/officeart/2005/8/layout/cycle2"/>
    <dgm:cxn modelId="{06FCE4DC-1092-48B1-A5DB-C8F69D031DC2}" type="presParOf" srcId="{579EF5EA-2842-4ADF-99C3-1421009C0FB3}" destId="{15716786-4673-40EB-986D-12C422D02B97}" srcOrd="29" destOrd="0" presId="urn:microsoft.com/office/officeart/2005/8/layout/cycle2"/>
    <dgm:cxn modelId="{DD37B8C0-0FAA-47E1-9EF6-2272C8EC6ED0}" type="presParOf" srcId="{15716786-4673-40EB-986D-12C422D02B97}" destId="{3A6E871C-7643-432C-BA91-2EA3E7F745CE}" srcOrd="0" destOrd="0" presId="urn:microsoft.com/office/officeart/2005/8/layout/cycle2"/>
    <dgm:cxn modelId="{AB08696D-8B3E-4CC9-99C0-542CDB1E7861}" type="presParOf" srcId="{579EF5EA-2842-4ADF-99C3-1421009C0FB3}" destId="{E7F9412A-75FE-4263-8476-D8B02CF380F3}" srcOrd="30" destOrd="0" presId="urn:microsoft.com/office/officeart/2005/8/layout/cycle2"/>
    <dgm:cxn modelId="{D2C0E477-A047-4B53-B810-C5A94B043057}" type="presParOf" srcId="{579EF5EA-2842-4ADF-99C3-1421009C0FB3}" destId="{C56F56FD-84C6-4D21-967A-719399DE2081}" srcOrd="31" destOrd="0" presId="urn:microsoft.com/office/officeart/2005/8/layout/cycle2"/>
    <dgm:cxn modelId="{8F6C780B-F429-425B-827F-6886798BBDA7}" type="presParOf" srcId="{C56F56FD-84C6-4D21-967A-719399DE2081}" destId="{87FF38F8-EEE0-4803-AB19-2605759EE272}" srcOrd="0" destOrd="0" presId="urn:microsoft.com/office/officeart/2005/8/layout/cycle2"/>
    <dgm:cxn modelId="{95A584FE-F2DD-4140-83F8-3A9D7AFCC128}" type="presParOf" srcId="{579EF5EA-2842-4ADF-99C3-1421009C0FB3}" destId="{430AD93E-9CDA-40BE-8BB8-B35AB1DDED73}" srcOrd="32" destOrd="0" presId="urn:microsoft.com/office/officeart/2005/8/layout/cycle2"/>
    <dgm:cxn modelId="{D182738F-1E6A-4491-BE3D-B6C9837C82C4}" type="presParOf" srcId="{579EF5EA-2842-4ADF-99C3-1421009C0FB3}" destId="{D3BDAC4B-F2DB-44A0-907D-A108463FB1C3}" srcOrd="33" destOrd="0" presId="urn:microsoft.com/office/officeart/2005/8/layout/cycle2"/>
    <dgm:cxn modelId="{F69B7310-F01E-41C7-AB87-760FECBFC3B1}" type="presParOf" srcId="{D3BDAC4B-F2DB-44A0-907D-A108463FB1C3}" destId="{5B2F39AC-1722-4B2A-8F41-3B9574CC55A3}" srcOrd="0" destOrd="0" presId="urn:microsoft.com/office/officeart/2005/8/layout/cycle2"/>
    <dgm:cxn modelId="{310F709A-56C6-4BDF-9A47-D6D28C949739}" type="presParOf" srcId="{579EF5EA-2842-4ADF-99C3-1421009C0FB3}" destId="{EB66E90A-B112-40E2-B773-B1A59659C6EB}" srcOrd="34" destOrd="0" presId="urn:microsoft.com/office/officeart/2005/8/layout/cycle2"/>
    <dgm:cxn modelId="{BB1F2579-673D-4048-85C8-1C218AFB9CF6}" type="presParOf" srcId="{579EF5EA-2842-4ADF-99C3-1421009C0FB3}" destId="{CBD13A52-164D-4181-A713-C4AFB6DAEA44}" srcOrd="35" destOrd="0" presId="urn:microsoft.com/office/officeart/2005/8/layout/cycle2"/>
    <dgm:cxn modelId="{8B3CCFD8-E2B2-4C68-B037-24D72827F327}" type="presParOf" srcId="{CBD13A52-164D-4181-A713-C4AFB6DAEA44}" destId="{2175C402-001B-40BA-8C7B-63F19533545A}" srcOrd="0" destOrd="0" presId="urn:microsoft.com/office/officeart/2005/8/layout/cycle2"/>
    <dgm:cxn modelId="{230084AD-06BB-4EBB-BF72-6EADFF6ED13E}" type="presParOf" srcId="{579EF5EA-2842-4ADF-99C3-1421009C0FB3}" destId="{816E1FA3-2B38-45F9-AB8C-0EEB2788EE42}" srcOrd="36" destOrd="0" presId="urn:microsoft.com/office/officeart/2005/8/layout/cycle2"/>
    <dgm:cxn modelId="{00344CAE-8288-452A-8BBB-90A18F252159}" type="presParOf" srcId="{579EF5EA-2842-4ADF-99C3-1421009C0FB3}" destId="{3D5573F2-E421-4699-B499-E5F129AA7C1F}" srcOrd="37" destOrd="0" presId="urn:microsoft.com/office/officeart/2005/8/layout/cycle2"/>
    <dgm:cxn modelId="{4789ADDE-0103-4435-8F0B-23623F603870}" type="presParOf" srcId="{3D5573F2-E421-4699-B499-E5F129AA7C1F}" destId="{561EA9DD-738C-4E13-ADB0-3CCC3950F092}" srcOrd="0" destOrd="0" presId="urn:microsoft.com/office/officeart/2005/8/layout/cycle2"/>
    <dgm:cxn modelId="{54731B32-3244-4C5E-9726-033CB236B103}" type="presParOf" srcId="{579EF5EA-2842-4ADF-99C3-1421009C0FB3}" destId="{1791F869-F782-403E-9EEE-8485296AB1DC}" srcOrd="38" destOrd="0" presId="urn:microsoft.com/office/officeart/2005/8/layout/cycle2"/>
    <dgm:cxn modelId="{09C53CD6-E4B7-44C5-8C34-4279C7A68619}" type="presParOf" srcId="{579EF5EA-2842-4ADF-99C3-1421009C0FB3}" destId="{EDD308D6-556F-4E65-A02C-12C45C150755}" srcOrd="39" destOrd="0" presId="urn:microsoft.com/office/officeart/2005/8/layout/cycle2"/>
    <dgm:cxn modelId="{5D0302CC-784B-47F4-98C5-6FF4E9863E9F}" type="presParOf" srcId="{EDD308D6-556F-4E65-A02C-12C45C150755}" destId="{0622AEEF-FEE1-41CF-A694-BB87DF404F74}" srcOrd="0" destOrd="0" presId="urn:microsoft.com/office/officeart/2005/8/layout/cycle2"/>
    <dgm:cxn modelId="{AD731A08-28D5-43EA-B5DB-C0E543D30D46}" type="presParOf" srcId="{579EF5EA-2842-4ADF-99C3-1421009C0FB3}" destId="{FB762D63-E97E-4D71-BE53-DE8DBC2C1724}" srcOrd="40" destOrd="0" presId="urn:microsoft.com/office/officeart/2005/8/layout/cycle2"/>
    <dgm:cxn modelId="{793D0FD1-9A5E-4892-B705-55D667932E0B}" type="presParOf" srcId="{579EF5EA-2842-4ADF-99C3-1421009C0FB3}" destId="{EC905E59-477F-4D62-B2EE-61B86BF0663B}" srcOrd="41" destOrd="0" presId="urn:microsoft.com/office/officeart/2005/8/layout/cycle2"/>
    <dgm:cxn modelId="{A3EB3DC9-0199-4C65-A5EC-104A0038DFE9}" type="presParOf" srcId="{EC905E59-477F-4D62-B2EE-61B86BF0663B}" destId="{0C7C01B0-8BE9-4115-9C55-5F785CB9F95D}" srcOrd="0" destOrd="0" presId="urn:microsoft.com/office/officeart/2005/8/layout/cycle2"/>
    <dgm:cxn modelId="{09C32810-1335-49BD-8147-333A4ABB9E84}" type="presParOf" srcId="{579EF5EA-2842-4ADF-99C3-1421009C0FB3}" destId="{96947AF0-965B-4F9B-B692-11B522E20C19}" srcOrd="42" destOrd="0" presId="urn:microsoft.com/office/officeart/2005/8/layout/cycle2"/>
    <dgm:cxn modelId="{3044E256-9E53-41CE-84A1-61679D9F8DF5}" type="presParOf" srcId="{579EF5EA-2842-4ADF-99C3-1421009C0FB3}" destId="{C5631367-2D87-4B2B-B2C5-CE6B323DF7FA}" srcOrd="43" destOrd="0" presId="urn:microsoft.com/office/officeart/2005/8/layout/cycle2"/>
    <dgm:cxn modelId="{3C4A07B2-BC90-4937-B29E-B228E12906B7}" type="presParOf" srcId="{C5631367-2D87-4B2B-B2C5-CE6B323DF7FA}" destId="{5EB0D98E-0F20-43A6-80D5-B3B233B0809C}" srcOrd="0" destOrd="0" presId="urn:microsoft.com/office/officeart/2005/8/layout/cycle2"/>
    <dgm:cxn modelId="{EA90A162-EB56-4AD3-BE5C-29034D2D10DB}" type="presParOf" srcId="{579EF5EA-2842-4ADF-99C3-1421009C0FB3}" destId="{55735BFC-D4F1-4100-BCD7-BD7015A20F24}" srcOrd="44" destOrd="0" presId="urn:microsoft.com/office/officeart/2005/8/layout/cycle2"/>
    <dgm:cxn modelId="{81B01131-C803-4903-B8ED-AF4852BE7D5D}" type="presParOf" srcId="{579EF5EA-2842-4ADF-99C3-1421009C0FB3}" destId="{DE861B79-D5E8-45CE-B3D7-7B4663C08343}" srcOrd="45" destOrd="0" presId="urn:microsoft.com/office/officeart/2005/8/layout/cycle2"/>
    <dgm:cxn modelId="{58279FDC-83FC-4D95-BFA8-EB96D9FBD7F6}" type="presParOf" srcId="{DE861B79-D5E8-45CE-B3D7-7B4663C08343}" destId="{580499F6-BF8C-4CF2-8E19-422B1FEA8F54}" srcOrd="0" destOrd="0" presId="urn:microsoft.com/office/officeart/2005/8/layout/cycle2"/>
    <dgm:cxn modelId="{BD13E5A2-E9DA-4F80-B357-8885853235BD}" type="presParOf" srcId="{579EF5EA-2842-4ADF-99C3-1421009C0FB3}" destId="{B163F2E1-C224-4C1F-8BF1-B257F8DA90F1}" srcOrd="46" destOrd="0" presId="urn:microsoft.com/office/officeart/2005/8/layout/cycle2"/>
    <dgm:cxn modelId="{6F5EF330-59D3-4F6E-91A6-A81B0049CF59}" type="presParOf" srcId="{579EF5EA-2842-4ADF-99C3-1421009C0FB3}" destId="{28C21F8D-7890-436C-ABC3-A76D9C048DC6}" srcOrd="47" destOrd="0" presId="urn:microsoft.com/office/officeart/2005/8/layout/cycle2"/>
    <dgm:cxn modelId="{8FCB40A7-445D-418A-9AB8-856016AD664F}" type="presParOf" srcId="{28C21F8D-7890-436C-ABC3-A76D9C048DC6}" destId="{5D40974C-DFE4-484E-A2B9-E3E4D2DEBED9}" srcOrd="0" destOrd="0" presId="urn:microsoft.com/office/officeart/2005/8/layout/cycle2"/>
    <dgm:cxn modelId="{5EBED5EB-E598-465A-9353-7645843CC684}" type="presParOf" srcId="{579EF5EA-2842-4ADF-99C3-1421009C0FB3}" destId="{B297DBDA-41C8-403B-A287-2DE0B2B2F734}" srcOrd="48" destOrd="0" presId="urn:microsoft.com/office/officeart/2005/8/layout/cycle2"/>
    <dgm:cxn modelId="{7A8B5C42-08B1-4F85-869B-4918DFDFE42A}" type="presParOf" srcId="{579EF5EA-2842-4ADF-99C3-1421009C0FB3}" destId="{6CB910F7-627A-416A-9AE0-0E9818681229}" srcOrd="49" destOrd="0" presId="urn:microsoft.com/office/officeart/2005/8/layout/cycle2"/>
    <dgm:cxn modelId="{C53CD0BB-9543-4679-96ED-EE99E984806A}" type="presParOf" srcId="{6CB910F7-627A-416A-9AE0-0E9818681229}" destId="{DD733C23-EA87-4BF0-821E-87250C1EEDBA}" srcOrd="0" destOrd="0" presId="urn:microsoft.com/office/officeart/2005/8/layout/cycle2"/>
    <dgm:cxn modelId="{7B472BD9-EEBE-4E09-90A0-2699385CE6EC}" type="presParOf" srcId="{579EF5EA-2842-4ADF-99C3-1421009C0FB3}" destId="{C99B1DB8-B0AD-4FE5-84DC-CD9571D15F74}" srcOrd="50" destOrd="0" presId="urn:microsoft.com/office/officeart/2005/8/layout/cycle2"/>
    <dgm:cxn modelId="{36E0521F-2513-42EB-A34A-E91EDB28803E}" type="presParOf" srcId="{579EF5EA-2842-4ADF-99C3-1421009C0FB3}" destId="{2EBD388A-825F-4832-8A74-827A6C7E3368}" srcOrd="51" destOrd="0" presId="urn:microsoft.com/office/officeart/2005/8/layout/cycle2"/>
    <dgm:cxn modelId="{DAABD47C-E5C7-46D2-83A0-49CB27577984}" type="presParOf" srcId="{2EBD388A-825F-4832-8A74-827A6C7E3368}" destId="{2B64C12D-7C38-4E3C-BB67-21E0181FD51F}" srcOrd="0" destOrd="0" presId="urn:microsoft.com/office/officeart/2005/8/layout/cycle2"/>
    <dgm:cxn modelId="{32CBF790-F041-4529-B55C-80B271084147}" type="presParOf" srcId="{579EF5EA-2842-4ADF-99C3-1421009C0FB3}" destId="{54435782-E9E7-4F85-8EE9-B762378628C5}" srcOrd="52" destOrd="0" presId="urn:microsoft.com/office/officeart/2005/8/layout/cycle2"/>
    <dgm:cxn modelId="{A31D65C4-3F55-416F-8951-A67FD38F079C}" type="presParOf" srcId="{579EF5EA-2842-4ADF-99C3-1421009C0FB3}" destId="{2EA5A0E0-D734-4B00-A1FA-65E8CB15031C}" srcOrd="53" destOrd="0" presId="urn:microsoft.com/office/officeart/2005/8/layout/cycle2"/>
    <dgm:cxn modelId="{1CD2F663-24D6-497C-80BB-0B8A9C110E30}" type="presParOf" srcId="{2EA5A0E0-D734-4B00-A1FA-65E8CB15031C}" destId="{3966764B-E5F3-4CFC-A881-5984C06723CB}" srcOrd="0" destOrd="0" presId="urn:microsoft.com/office/officeart/2005/8/layout/cycle2"/>
    <dgm:cxn modelId="{D0D83892-87B6-459B-859C-A21048EEDCA7}" type="presParOf" srcId="{579EF5EA-2842-4ADF-99C3-1421009C0FB3}" destId="{CDE86F57-8E75-4885-99A7-4D78278841E9}" srcOrd="54" destOrd="0" presId="urn:microsoft.com/office/officeart/2005/8/layout/cycle2"/>
    <dgm:cxn modelId="{A32504E8-E3DA-4B9F-8865-C7EC4B38A12A}" type="presParOf" srcId="{579EF5EA-2842-4ADF-99C3-1421009C0FB3}" destId="{A0769171-C666-4FF2-B3B0-56A5612FFB02}" srcOrd="55" destOrd="0" presId="urn:microsoft.com/office/officeart/2005/8/layout/cycle2"/>
    <dgm:cxn modelId="{3E127033-8C64-42A7-A87F-999380ACC889}" type="presParOf" srcId="{A0769171-C666-4FF2-B3B0-56A5612FFB02}" destId="{7B2C094D-5B84-400D-88A5-467C86404646}" srcOrd="0" destOrd="0" presId="urn:microsoft.com/office/officeart/2005/8/layout/cycle2"/>
    <dgm:cxn modelId="{2DEA8309-4C64-4021-9C0E-8CC3F15594C2}" type="presParOf" srcId="{579EF5EA-2842-4ADF-99C3-1421009C0FB3}" destId="{9DEC7CBC-8051-4551-94AA-2377EFF8A353}" srcOrd="56" destOrd="0" presId="urn:microsoft.com/office/officeart/2005/8/layout/cycle2"/>
    <dgm:cxn modelId="{0807D0DC-A190-4BBB-96C9-924DC62126B8}" type="presParOf" srcId="{579EF5EA-2842-4ADF-99C3-1421009C0FB3}" destId="{83D03F91-A8FE-4A56-A9F0-21F8696B64A1}" srcOrd="57" destOrd="0" presId="urn:microsoft.com/office/officeart/2005/8/layout/cycle2"/>
    <dgm:cxn modelId="{D1F3F6A7-41EB-40D1-A9BA-3C38FFA5BDFE}" type="presParOf" srcId="{83D03F91-A8FE-4A56-A9F0-21F8696B64A1}" destId="{A52815B2-9F64-4E57-9CA8-0D6C5ACB4DE9}" srcOrd="0" destOrd="0" presId="urn:microsoft.com/office/officeart/2005/8/layout/cycle2"/>
    <dgm:cxn modelId="{BF178B86-3D65-4313-B373-CB3E439C4ABF}" type="presParOf" srcId="{579EF5EA-2842-4ADF-99C3-1421009C0FB3}" destId="{D9F7CAE3-C01B-4758-A92D-BE4DEABF1CC9}" srcOrd="58" destOrd="0" presId="urn:microsoft.com/office/officeart/2005/8/layout/cycle2"/>
    <dgm:cxn modelId="{F4AF5C90-6042-41F3-A872-EE99772CD30C}" type="presParOf" srcId="{579EF5EA-2842-4ADF-99C3-1421009C0FB3}" destId="{6FDF4861-3D9E-4C44-8A76-CB261CA08A3D}" srcOrd="59" destOrd="0" presId="urn:microsoft.com/office/officeart/2005/8/layout/cycle2"/>
    <dgm:cxn modelId="{CF2B19CA-0390-40FA-BD54-CB1704FBF870}" type="presParOf" srcId="{6FDF4861-3D9E-4C44-8A76-CB261CA08A3D}" destId="{852FF442-59AB-47FA-976D-352D933D04DA}" srcOrd="0" destOrd="0" presId="urn:microsoft.com/office/officeart/2005/8/layout/cycle2"/>
    <dgm:cxn modelId="{158BB198-887C-48EB-9B00-37B7D14634E7}" type="presParOf" srcId="{579EF5EA-2842-4ADF-99C3-1421009C0FB3}" destId="{6EBA7549-78C0-447A-A63C-4A8563F87F58}" srcOrd="60" destOrd="0" presId="urn:microsoft.com/office/officeart/2005/8/layout/cycle2"/>
    <dgm:cxn modelId="{0D8CB6FA-E65C-4E71-8856-1FB75F4C7440}" type="presParOf" srcId="{579EF5EA-2842-4ADF-99C3-1421009C0FB3}" destId="{F7AC09C3-F9FA-4334-9744-58F7A351FD8B}" srcOrd="61" destOrd="0" presId="urn:microsoft.com/office/officeart/2005/8/layout/cycle2"/>
    <dgm:cxn modelId="{3C229297-2B11-4BD4-A0FB-E16C6A1D89AD}" type="presParOf" srcId="{F7AC09C3-F9FA-4334-9744-58F7A351FD8B}" destId="{301FE2EF-9FED-451A-9979-7EA2CEC731F6}" srcOrd="0" destOrd="0" presId="urn:microsoft.com/office/officeart/2005/8/layout/cycle2"/>
    <dgm:cxn modelId="{E6261E0B-B728-4BA0-946B-BD218E549241}" type="presParOf" srcId="{579EF5EA-2842-4ADF-99C3-1421009C0FB3}" destId="{DB7E8DCC-E9E2-41AE-8FAC-BD770394B585}" srcOrd="62" destOrd="0" presId="urn:microsoft.com/office/officeart/2005/8/layout/cycle2"/>
    <dgm:cxn modelId="{518391BC-43AB-4AA0-9029-16A2A8E3BB91}" type="presParOf" srcId="{579EF5EA-2842-4ADF-99C3-1421009C0FB3}" destId="{FC934B90-2FD7-4C78-BC82-6495CAA54F71}" srcOrd="63" destOrd="0" presId="urn:microsoft.com/office/officeart/2005/8/layout/cycle2"/>
    <dgm:cxn modelId="{658CF8DF-883D-4778-B827-82AE94A063AF}" type="presParOf" srcId="{FC934B90-2FD7-4C78-BC82-6495CAA54F71}" destId="{F31A80A4-265E-4576-A76C-69F7407682D5}" srcOrd="0" destOrd="0" presId="urn:microsoft.com/office/officeart/2005/8/layout/cycle2"/>
    <dgm:cxn modelId="{14F638E0-B715-417D-8374-286C3DE06FD6}" type="presParOf" srcId="{579EF5EA-2842-4ADF-99C3-1421009C0FB3}" destId="{7FBA136C-815F-4FB3-A797-A7F155D00FEA}" srcOrd="64" destOrd="0" presId="urn:microsoft.com/office/officeart/2005/8/layout/cycle2"/>
    <dgm:cxn modelId="{21FEBDD3-794E-44CC-9E80-0C648E7633E5}" type="presParOf" srcId="{579EF5EA-2842-4ADF-99C3-1421009C0FB3}" destId="{7A5C7786-EEB7-4840-8AB2-E617DD766E4C}" srcOrd="65" destOrd="0" presId="urn:microsoft.com/office/officeart/2005/8/layout/cycle2"/>
    <dgm:cxn modelId="{4DC9F646-1F90-43AC-83AD-203F7D0DD6E9}" type="presParOf" srcId="{7A5C7786-EEB7-4840-8AB2-E617DD766E4C}" destId="{80DBCA40-2BA0-486C-9739-9EB1943722FB}" srcOrd="0" destOrd="0" presId="urn:microsoft.com/office/officeart/2005/8/layout/cycle2"/>
    <dgm:cxn modelId="{6A768457-B4B1-44D2-83FB-82EAC43FA641}" type="presParOf" srcId="{579EF5EA-2842-4ADF-99C3-1421009C0FB3}" destId="{2B3C09D0-6E4A-4698-ADBA-7CF55040E0C7}" srcOrd="66" destOrd="0" presId="urn:microsoft.com/office/officeart/2005/8/layout/cycle2"/>
    <dgm:cxn modelId="{4068EF10-941B-4E77-945E-A9B2A28F7FC2}" type="presParOf" srcId="{579EF5EA-2842-4ADF-99C3-1421009C0FB3}" destId="{0B3E9032-3902-463F-B436-0798A35C9EC5}" srcOrd="67" destOrd="0" presId="urn:microsoft.com/office/officeart/2005/8/layout/cycle2"/>
    <dgm:cxn modelId="{EAC866FD-31D3-4FA0-8F43-C0183A1F34A9}" type="presParOf" srcId="{0B3E9032-3902-463F-B436-0798A35C9EC5}" destId="{41C60BCC-727D-4ED3-BAEB-DB60AA9900A9}" srcOrd="0" destOrd="0" presId="urn:microsoft.com/office/officeart/2005/8/layout/cycle2"/>
    <dgm:cxn modelId="{BA935119-B7D0-4927-BB7F-0987946F8682}" type="presParOf" srcId="{579EF5EA-2842-4ADF-99C3-1421009C0FB3}" destId="{C6CA034B-BB5D-4252-9DC3-E07C2CEC1942}" srcOrd="68" destOrd="0" presId="urn:microsoft.com/office/officeart/2005/8/layout/cycle2"/>
    <dgm:cxn modelId="{EF94BBC3-E653-4797-A0BD-B8DF1778ED05}" type="presParOf" srcId="{579EF5EA-2842-4ADF-99C3-1421009C0FB3}" destId="{2F327EB4-0D8B-437E-BB14-A326EA173FCC}" srcOrd="69" destOrd="0" presId="urn:microsoft.com/office/officeart/2005/8/layout/cycle2"/>
    <dgm:cxn modelId="{D6225123-D8A8-4985-B393-085CAD5AD201}" type="presParOf" srcId="{2F327EB4-0D8B-437E-BB14-A326EA173FCC}" destId="{8F52B59F-72EA-4EF4-A000-71393DE3DC97}" srcOrd="0" destOrd="0" presId="urn:microsoft.com/office/officeart/2005/8/layout/cycle2"/>
    <dgm:cxn modelId="{51A3139E-2A86-4685-8507-F158DD7FED49}" type="presParOf" srcId="{579EF5EA-2842-4ADF-99C3-1421009C0FB3}" destId="{F6AE7F32-FC05-4DDA-BB7B-30B31779479C}" srcOrd="70" destOrd="0" presId="urn:microsoft.com/office/officeart/2005/8/layout/cycle2"/>
    <dgm:cxn modelId="{DC200775-B35C-44AF-BF45-D490FC46472D}" type="presParOf" srcId="{579EF5EA-2842-4ADF-99C3-1421009C0FB3}" destId="{F42AD80F-3B21-49F3-AF59-01D5F6EE69F1}" srcOrd="71" destOrd="0" presId="urn:microsoft.com/office/officeart/2005/8/layout/cycle2"/>
    <dgm:cxn modelId="{91C671DD-3AC4-4669-A023-2700B4FAFA4A}" type="presParOf" srcId="{F42AD80F-3B21-49F3-AF59-01D5F6EE69F1}" destId="{DFB70AE1-87B4-46C7-811D-3E9A3D4D6EC9}" srcOrd="0" destOrd="0" presId="urn:microsoft.com/office/officeart/2005/8/layout/cycle2"/>
    <dgm:cxn modelId="{4629EE30-8D93-40B5-8C6D-589F7399895E}" type="presParOf" srcId="{579EF5EA-2842-4ADF-99C3-1421009C0FB3}" destId="{E4F5DE49-5EAA-4300-BD85-3AA32446283C}" srcOrd="72" destOrd="0" presId="urn:microsoft.com/office/officeart/2005/8/layout/cycle2"/>
    <dgm:cxn modelId="{3E1CB074-0269-4A51-B97C-DD648054A879}" type="presParOf" srcId="{579EF5EA-2842-4ADF-99C3-1421009C0FB3}" destId="{57712E5B-8311-41F2-83BF-40C44B82FD56}" srcOrd="73" destOrd="0" presId="urn:microsoft.com/office/officeart/2005/8/layout/cycle2"/>
    <dgm:cxn modelId="{A143A9B6-7697-452E-A4E4-6D1F4EFDC1DC}" type="presParOf" srcId="{57712E5B-8311-41F2-83BF-40C44B82FD56}" destId="{2DC22DE9-0245-4601-955D-E63A8C38947B}" srcOrd="0" destOrd="0" presId="urn:microsoft.com/office/officeart/2005/8/layout/cycle2"/>
    <dgm:cxn modelId="{7A0C983D-69F0-4046-B269-224628AE49A6}" type="presParOf" srcId="{579EF5EA-2842-4ADF-99C3-1421009C0FB3}" destId="{53824D7C-69E9-40B6-AD94-E66D57E17024}" srcOrd="74" destOrd="0" presId="urn:microsoft.com/office/officeart/2005/8/layout/cycle2"/>
    <dgm:cxn modelId="{ED4899A8-6FA6-4555-9C8B-E2DCC2F972CC}" type="presParOf" srcId="{579EF5EA-2842-4ADF-99C3-1421009C0FB3}" destId="{4DDD9E11-A1D1-4D9F-87CF-21775FA03FD4}" srcOrd="75" destOrd="0" presId="urn:microsoft.com/office/officeart/2005/8/layout/cycle2"/>
    <dgm:cxn modelId="{52AE38E1-D727-42FD-9179-0EC62920BD58}" type="presParOf" srcId="{4DDD9E11-A1D1-4D9F-87CF-21775FA03FD4}" destId="{F7742949-FB63-485F-95AF-5E8D1E6F236A}" srcOrd="0" destOrd="0" presId="urn:microsoft.com/office/officeart/2005/8/layout/cycle2"/>
    <dgm:cxn modelId="{EEB16325-0F6C-4095-9B94-DEF13FC3A7EB}" type="presParOf" srcId="{579EF5EA-2842-4ADF-99C3-1421009C0FB3}" destId="{22041FD6-89BD-4BF2-9B99-B97F36E2E1FB}" srcOrd="76" destOrd="0" presId="urn:microsoft.com/office/officeart/2005/8/layout/cycle2"/>
    <dgm:cxn modelId="{22508D56-BD72-463B-BEE8-DAC18FC462FE}" type="presParOf" srcId="{579EF5EA-2842-4ADF-99C3-1421009C0FB3}" destId="{B8E405CF-5FB0-4931-A03D-9BF304E6CDDA}" srcOrd="77" destOrd="0" presId="urn:microsoft.com/office/officeart/2005/8/layout/cycle2"/>
    <dgm:cxn modelId="{2B98B28F-20BA-4554-A7CA-B787E6DC69E0}" type="presParOf" srcId="{B8E405CF-5FB0-4931-A03D-9BF304E6CDDA}" destId="{0C0A4302-AC90-49E1-80BE-523B58A2D864}" srcOrd="0" destOrd="0" presId="urn:microsoft.com/office/officeart/2005/8/layout/cycle2"/>
    <dgm:cxn modelId="{4D3CEE89-9F3D-46A9-B143-3559A0195066}" type="presParOf" srcId="{579EF5EA-2842-4ADF-99C3-1421009C0FB3}" destId="{4346925A-37EB-4BB6-B0D1-0007EC3DF63B}" srcOrd="78" destOrd="0" presId="urn:microsoft.com/office/officeart/2005/8/layout/cycle2"/>
    <dgm:cxn modelId="{63429697-0CC9-4D5F-B0FF-552A88864107}" type="presParOf" srcId="{579EF5EA-2842-4ADF-99C3-1421009C0FB3}" destId="{7A362786-920B-4FB9-A3D5-D0E741B76071}" srcOrd="79" destOrd="0" presId="urn:microsoft.com/office/officeart/2005/8/layout/cycle2"/>
    <dgm:cxn modelId="{1A175E0C-3D59-4D51-BF50-6C5DDBC3129B}" type="presParOf" srcId="{7A362786-920B-4FB9-A3D5-D0E741B76071}" destId="{18FB9004-C9DF-4463-A990-CE6AADD19A9A}" srcOrd="0" destOrd="0" presId="urn:microsoft.com/office/officeart/2005/8/layout/cycle2"/>
    <dgm:cxn modelId="{EDB2408F-6BB1-434F-9839-5AF82B021016}" type="presParOf" srcId="{579EF5EA-2842-4ADF-99C3-1421009C0FB3}" destId="{ED0F08E4-7CF4-494F-A2E4-60B90674E9D5}" srcOrd="80" destOrd="0" presId="urn:microsoft.com/office/officeart/2005/8/layout/cycle2"/>
    <dgm:cxn modelId="{574D4385-592D-46E7-8136-44EBBFAE63C1}" type="presParOf" srcId="{579EF5EA-2842-4ADF-99C3-1421009C0FB3}" destId="{B8AF8AA6-EDE3-46F5-804F-BE18E9CF02E9}" srcOrd="81" destOrd="0" presId="urn:microsoft.com/office/officeart/2005/8/layout/cycle2"/>
    <dgm:cxn modelId="{955FE48A-C3F4-4A29-8646-D0FAE51E27A2}" type="presParOf" srcId="{B8AF8AA6-EDE3-46F5-804F-BE18E9CF02E9}" destId="{2A9D1CAD-CEC7-447D-AE5A-72DA9768C11C}" srcOrd="0" destOrd="0" presId="urn:microsoft.com/office/officeart/2005/8/layout/cycle2"/>
    <dgm:cxn modelId="{90171A21-1C42-4F91-B389-3CD3AF62A333}" type="presParOf" srcId="{579EF5EA-2842-4ADF-99C3-1421009C0FB3}" destId="{02E2D030-8BB9-48E2-859D-55F958A2D928}" srcOrd="82" destOrd="0" presId="urn:microsoft.com/office/officeart/2005/8/layout/cycle2"/>
    <dgm:cxn modelId="{E9A8D666-DD87-4BB5-88CC-B23D85269EB5}" type="presParOf" srcId="{579EF5EA-2842-4ADF-99C3-1421009C0FB3}" destId="{8125F9B4-021E-44DC-9D64-8AE485A44537}" srcOrd="83" destOrd="0" presId="urn:microsoft.com/office/officeart/2005/8/layout/cycle2"/>
    <dgm:cxn modelId="{49EF7D29-27D0-404E-8A11-55CCF91C9D7B}" type="presParOf" srcId="{8125F9B4-021E-44DC-9D64-8AE485A44537}" destId="{5B2B383F-D5E0-430F-AB46-55791D14B3FB}" srcOrd="0" destOrd="0" presId="urn:microsoft.com/office/officeart/2005/8/layout/cycle2"/>
    <dgm:cxn modelId="{5EB3E55D-42E0-448F-854F-38ADC856211B}" type="presParOf" srcId="{579EF5EA-2842-4ADF-99C3-1421009C0FB3}" destId="{A5474CB5-D5DA-4087-B87E-610FB42AF529}" srcOrd="84" destOrd="0" presId="urn:microsoft.com/office/officeart/2005/8/layout/cycle2"/>
    <dgm:cxn modelId="{C98984FD-7ACC-42B2-958F-06DDC68B5092}" type="presParOf" srcId="{579EF5EA-2842-4ADF-99C3-1421009C0FB3}" destId="{F5E12609-AEA0-4824-8F1E-49B7A8C9D43E}" srcOrd="85" destOrd="0" presId="urn:microsoft.com/office/officeart/2005/8/layout/cycle2"/>
    <dgm:cxn modelId="{ED592BA2-80B8-4A5E-82E8-0FC73D730E84}" type="presParOf" srcId="{F5E12609-AEA0-4824-8F1E-49B7A8C9D43E}" destId="{1990E259-2037-4D19-B00A-CD6B3D2AE2E1}" srcOrd="0" destOrd="0" presId="urn:microsoft.com/office/officeart/2005/8/layout/cycle2"/>
    <dgm:cxn modelId="{7EB02B1A-4D6A-4724-B1B9-907699995348}" type="presParOf" srcId="{579EF5EA-2842-4ADF-99C3-1421009C0FB3}" destId="{558F7E47-06ED-4041-B16C-6F13A19D4245}" srcOrd="86" destOrd="0" presId="urn:microsoft.com/office/officeart/2005/8/layout/cycle2"/>
    <dgm:cxn modelId="{223B7764-AD88-4688-BCFA-AD7CAE3B42C3}" type="presParOf" srcId="{579EF5EA-2842-4ADF-99C3-1421009C0FB3}" destId="{1AA99294-2501-42DA-ADDA-813C2A0D167F}" srcOrd="87" destOrd="0" presId="urn:microsoft.com/office/officeart/2005/8/layout/cycle2"/>
    <dgm:cxn modelId="{5AFEAE9A-7F59-418D-8CE5-482568976243}" type="presParOf" srcId="{1AA99294-2501-42DA-ADDA-813C2A0D167F}" destId="{B311330D-F624-44F0-90C1-566E4D2E20E6}" srcOrd="0" destOrd="0" presId="urn:microsoft.com/office/officeart/2005/8/layout/cycle2"/>
    <dgm:cxn modelId="{B93A34C4-CCF0-48CD-B975-1891FE4CB111}" type="presParOf" srcId="{579EF5EA-2842-4ADF-99C3-1421009C0FB3}" destId="{A854D6C3-A9F6-4889-B95E-C4590598BF15}" srcOrd="88" destOrd="0" presId="urn:microsoft.com/office/officeart/2005/8/layout/cycle2"/>
    <dgm:cxn modelId="{5F361B19-2745-48A9-87DC-ED195E0CEE66}" type="presParOf" srcId="{579EF5EA-2842-4ADF-99C3-1421009C0FB3}" destId="{9BC14663-185B-4A89-97AE-169B3D438678}" srcOrd="89" destOrd="0" presId="urn:microsoft.com/office/officeart/2005/8/layout/cycle2"/>
    <dgm:cxn modelId="{37108DFB-8EA1-4E59-9D20-4D8D5C5C0068}" type="presParOf" srcId="{9BC14663-185B-4A89-97AE-169B3D438678}" destId="{5BF8D29C-B7EB-4E6D-8F09-412E3D4E06C9}" srcOrd="0" destOrd="0" presId="urn:microsoft.com/office/officeart/2005/8/layout/cycle2"/>
    <dgm:cxn modelId="{FAD93A4D-00DB-4F0B-9DFB-8AE5555E29DC}" type="presParOf" srcId="{579EF5EA-2842-4ADF-99C3-1421009C0FB3}" destId="{891FE5C2-884F-48D0-BE0D-753E9CA204D3}" srcOrd="90" destOrd="0" presId="urn:microsoft.com/office/officeart/2005/8/layout/cycle2"/>
    <dgm:cxn modelId="{B6A039B9-28F2-4A82-8F62-128B585ACE84}" type="presParOf" srcId="{579EF5EA-2842-4ADF-99C3-1421009C0FB3}" destId="{BDE13CD6-B50F-44ED-BD83-729ED5971995}" srcOrd="91" destOrd="0" presId="urn:microsoft.com/office/officeart/2005/8/layout/cycle2"/>
    <dgm:cxn modelId="{E9E13448-C5EC-4AF3-A9B4-B6956BCD7D8B}" type="presParOf" srcId="{BDE13CD6-B50F-44ED-BD83-729ED5971995}" destId="{4EAD0336-A742-42BA-B616-A9F9B8CECAB9}" srcOrd="0" destOrd="0" presId="urn:microsoft.com/office/officeart/2005/8/layout/cycle2"/>
    <dgm:cxn modelId="{68B4DDF8-9263-47A7-B3DA-7C59A3371039}" type="presParOf" srcId="{579EF5EA-2842-4ADF-99C3-1421009C0FB3}" destId="{3B7728B1-9C76-43A6-8828-2FFE1A19CD4E}" srcOrd="92" destOrd="0" presId="urn:microsoft.com/office/officeart/2005/8/layout/cycle2"/>
    <dgm:cxn modelId="{4E4AC063-D044-4DFA-B3D5-3B99725B6372}" type="presParOf" srcId="{579EF5EA-2842-4ADF-99C3-1421009C0FB3}" destId="{FEF793BD-9F36-4B0C-B2A1-243AAED13A52}" srcOrd="93" destOrd="0" presId="urn:microsoft.com/office/officeart/2005/8/layout/cycle2"/>
    <dgm:cxn modelId="{24249EBD-B521-4CB8-BCD2-109F8314723C}" type="presParOf" srcId="{FEF793BD-9F36-4B0C-B2A1-243AAED13A52}" destId="{B6E66B79-90CB-4030-B64C-AB9E1EA67583}" srcOrd="0" destOrd="0" presId="urn:microsoft.com/office/officeart/2005/8/layout/cycle2"/>
    <dgm:cxn modelId="{284E50D2-C410-45D2-9389-AF8DA9E93113}" type="presParOf" srcId="{579EF5EA-2842-4ADF-99C3-1421009C0FB3}" destId="{CD7E4AE9-DEBF-4EF6-9A2F-51DFDE6DC483}" srcOrd="94" destOrd="0" presId="urn:microsoft.com/office/officeart/2005/8/layout/cycle2"/>
    <dgm:cxn modelId="{378AC1B0-2CD6-45DF-A5C9-A6415D4C7E55}" type="presParOf" srcId="{579EF5EA-2842-4ADF-99C3-1421009C0FB3}" destId="{CAB56CDA-741F-426D-8FE0-AE118C809475}" srcOrd="95" destOrd="0" presId="urn:microsoft.com/office/officeart/2005/8/layout/cycle2"/>
    <dgm:cxn modelId="{09C76CFA-99FC-4B7F-A068-282205628E6B}" type="presParOf" srcId="{CAB56CDA-741F-426D-8FE0-AE118C809475}" destId="{2B62F0BB-CB73-4B2D-A47A-2C1910C71ADC}" srcOrd="0" destOrd="0" presId="urn:microsoft.com/office/officeart/2005/8/layout/cycle2"/>
  </dgm:cxnLst>
  <dgm:bg>
    <a:noFill/>
  </dgm:bg>
  <dgm:whole/>
  <dgm:extLst>
    <a:ext uri="http://schemas.microsoft.com/office/drawing/2008/diagram">
      <dsp:dataModelExt xmlns:dsp="http://schemas.microsoft.com/office/drawing/2008/diagram" relId="rId11" minVer="http://schemas.openxmlformats.org/drawingml/2006/diagram"/>
    </a:ext>
  </dgm:extLst>
</dgm:dataModel>
</file>

<file path=ppt/diagrams/data18.xml><?xml version="1.0" encoding="utf-8"?>
<dgm:dataModel xmlns:dgm="http://schemas.openxmlformats.org/drawingml/2006/diagram" xmlns:a="http://schemas.openxmlformats.org/drawingml/2006/main">
  <dgm:ptLst>
    <dgm:pt modelId="{F782ACB2-4612-4553-92E3-6A48A4C26154}" type="doc">
      <dgm:prSet loTypeId="urn:microsoft.com/office/officeart/2005/8/layout/cycle2" loCatId="cycle" qsTypeId="urn:microsoft.com/office/officeart/2005/8/quickstyle/simple1" qsCatId="simple" csTypeId="urn:microsoft.com/office/officeart/2005/8/colors/accent1_3" csCatId="accent1" phldr="1"/>
      <dgm:spPr/>
      <dgm:t>
        <a:bodyPr/>
        <a:lstStyle/>
        <a:p>
          <a:endParaRPr lang="en-US"/>
        </a:p>
      </dgm:t>
    </dgm:pt>
    <dgm:pt modelId="{9A1F1B22-1A75-4833-B4FC-5FEA5518B765}">
      <dgm:prSet/>
      <dgm:spPr/>
      <dgm:t>
        <a:bodyPr/>
        <a:lstStyle/>
        <a:p>
          <a:endParaRPr lang="en-US" dirty="0"/>
        </a:p>
      </dgm:t>
    </dgm:pt>
    <dgm:pt modelId="{C224EADF-C870-40FB-9644-9EC71AA9F6DE}" type="parTrans" cxnId="{3A83C7EB-E108-4DFE-B9C2-A1FAE1B909F2}">
      <dgm:prSet/>
      <dgm:spPr/>
      <dgm:t>
        <a:bodyPr/>
        <a:lstStyle/>
        <a:p>
          <a:endParaRPr lang="en-US"/>
        </a:p>
      </dgm:t>
    </dgm:pt>
    <dgm:pt modelId="{32453084-7F49-49B4-89FA-E306CC4C9552}" type="sibTrans" cxnId="{3A83C7EB-E108-4DFE-B9C2-A1FAE1B909F2}">
      <dgm:prSet/>
      <dgm:spPr/>
      <dgm:t>
        <a:bodyPr/>
        <a:lstStyle/>
        <a:p>
          <a:endParaRPr lang="en-US" dirty="0"/>
        </a:p>
      </dgm:t>
    </dgm:pt>
    <dgm:pt modelId="{9C07C544-A240-4FE5-8E59-C412CDCC06A5}">
      <dgm:prSet/>
      <dgm:spPr/>
      <dgm:t>
        <a:bodyPr/>
        <a:lstStyle/>
        <a:p>
          <a:endParaRPr lang="en-US" dirty="0"/>
        </a:p>
      </dgm:t>
    </dgm:pt>
    <dgm:pt modelId="{01829E43-87FB-46D3-89AF-1246AED576BA}" type="parTrans" cxnId="{07E62CBF-11EB-4EBF-87EA-DFBE347DAD9D}">
      <dgm:prSet/>
      <dgm:spPr/>
      <dgm:t>
        <a:bodyPr/>
        <a:lstStyle/>
        <a:p>
          <a:endParaRPr lang="en-US"/>
        </a:p>
      </dgm:t>
    </dgm:pt>
    <dgm:pt modelId="{DA7FF8DD-13B0-4AAC-B0D2-E9BC2FABA4D6}" type="sibTrans" cxnId="{07E62CBF-11EB-4EBF-87EA-DFBE347DAD9D}">
      <dgm:prSet/>
      <dgm:spPr/>
      <dgm:t>
        <a:bodyPr/>
        <a:lstStyle/>
        <a:p>
          <a:endParaRPr lang="en-US" dirty="0"/>
        </a:p>
      </dgm:t>
    </dgm:pt>
    <dgm:pt modelId="{5D2C154A-692A-44E2-A041-B9F19C43FEF2}">
      <dgm:prSet/>
      <dgm:spPr/>
      <dgm:t>
        <a:bodyPr/>
        <a:lstStyle/>
        <a:p>
          <a:endParaRPr lang="en-US" dirty="0"/>
        </a:p>
      </dgm:t>
    </dgm:pt>
    <dgm:pt modelId="{794CA92E-A13F-4F43-B270-B021D0F5EB93}" type="parTrans" cxnId="{8A122CCE-2659-425F-A9CA-F55CBE733EE2}">
      <dgm:prSet/>
      <dgm:spPr/>
      <dgm:t>
        <a:bodyPr/>
        <a:lstStyle/>
        <a:p>
          <a:endParaRPr lang="en-US"/>
        </a:p>
      </dgm:t>
    </dgm:pt>
    <dgm:pt modelId="{1A0C354F-E76C-464E-99A7-D2B04C140783}" type="sibTrans" cxnId="{8A122CCE-2659-425F-A9CA-F55CBE733EE2}">
      <dgm:prSet/>
      <dgm:spPr/>
      <dgm:t>
        <a:bodyPr/>
        <a:lstStyle/>
        <a:p>
          <a:endParaRPr lang="en-US" dirty="0"/>
        </a:p>
      </dgm:t>
    </dgm:pt>
    <dgm:pt modelId="{536B3E92-95AA-4297-BDB8-F29269D6299E}">
      <dgm:prSet/>
      <dgm:spPr/>
      <dgm:t>
        <a:bodyPr/>
        <a:lstStyle/>
        <a:p>
          <a:endParaRPr lang="en-US" dirty="0"/>
        </a:p>
      </dgm:t>
    </dgm:pt>
    <dgm:pt modelId="{68DF5CBE-997D-4F4F-8466-9AD1DDE77085}" type="parTrans" cxnId="{212C0F3D-6259-47F4-8189-A6E55DD0B5D3}">
      <dgm:prSet/>
      <dgm:spPr/>
      <dgm:t>
        <a:bodyPr/>
        <a:lstStyle/>
        <a:p>
          <a:endParaRPr lang="en-US"/>
        </a:p>
      </dgm:t>
    </dgm:pt>
    <dgm:pt modelId="{8AE02D32-89F4-4BA1-BFB8-062B90AF7C26}" type="sibTrans" cxnId="{212C0F3D-6259-47F4-8189-A6E55DD0B5D3}">
      <dgm:prSet/>
      <dgm:spPr/>
      <dgm:t>
        <a:bodyPr/>
        <a:lstStyle/>
        <a:p>
          <a:endParaRPr lang="en-US" dirty="0"/>
        </a:p>
      </dgm:t>
    </dgm:pt>
    <dgm:pt modelId="{9767C2C5-7A9B-4BF9-AEDC-08BB61E68CEC}">
      <dgm:prSet/>
      <dgm:spPr/>
      <dgm:t>
        <a:bodyPr/>
        <a:lstStyle/>
        <a:p>
          <a:endParaRPr lang="en-US" dirty="0"/>
        </a:p>
      </dgm:t>
    </dgm:pt>
    <dgm:pt modelId="{94D864BB-0337-46E0-936D-BDFF24969167}" type="parTrans" cxnId="{7A77BED8-0E1D-45F6-9865-5715EF6FB1BA}">
      <dgm:prSet/>
      <dgm:spPr/>
      <dgm:t>
        <a:bodyPr/>
        <a:lstStyle/>
        <a:p>
          <a:endParaRPr lang="en-US"/>
        </a:p>
      </dgm:t>
    </dgm:pt>
    <dgm:pt modelId="{5DE56BE3-5DC5-48D1-BB0A-6EB62A83E2E3}" type="sibTrans" cxnId="{7A77BED8-0E1D-45F6-9865-5715EF6FB1BA}">
      <dgm:prSet/>
      <dgm:spPr/>
      <dgm:t>
        <a:bodyPr/>
        <a:lstStyle/>
        <a:p>
          <a:endParaRPr lang="en-US" dirty="0"/>
        </a:p>
      </dgm:t>
    </dgm:pt>
    <dgm:pt modelId="{29610E26-1393-448B-8FD6-78061450B16B}">
      <dgm:prSet/>
      <dgm:spPr/>
      <dgm:t>
        <a:bodyPr/>
        <a:lstStyle/>
        <a:p>
          <a:endParaRPr lang="en-US" dirty="0"/>
        </a:p>
      </dgm:t>
    </dgm:pt>
    <dgm:pt modelId="{5D194221-4572-481E-A145-411B7D2E5848}" type="parTrans" cxnId="{54FED98F-AB5E-4BEF-A86E-239C32A65418}">
      <dgm:prSet/>
      <dgm:spPr/>
      <dgm:t>
        <a:bodyPr/>
        <a:lstStyle/>
        <a:p>
          <a:endParaRPr lang="en-US"/>
        </a:p>
      </dgm:t>
    </dgm:pt>
    <dgm:pt modelId="{4E475F1B-56A2-420F-8D83-9A7AC5B9161D}" type="sibTrans" cxnId="{54FED98F-AB5E-4BEF-A86E-239C32A65418}">
      <dgm:prSet/>
      <dgm:spPr/>
      <dgm:t>
        <a:bodyPr/>
        <a:lstStyle/>
        <a:p>
          <a:endParaRPr lang="en-US" dirty="0"/>
        </a:p>
      </dgm:t>
    </dgm:pt>
    <dgm:pt modelId="{59F5D80D-D394-4DA8-B1EE-BFD2C35E8698}">
      <dgm:prSet/>
      <dgm:spPr/>
      <dgm:t>
        <a:bodyPr/>
        <a:lstStyle/>
        <a:p>
          <a:endParaRPr lang="en-US" dirty="0"/>
        </a:p>
      </dgm:t>
    </dgm:pt>
    <dgm:pt modelId="{F6DF53FE-CC41-4648-B644-9A13CD613414}" type="parTrans" cxnId="{EAADA3BC-EBE2-42C8-B9E0-3C38057A0A11}">
      <dgm:prSet/>
      <dgm:spPr/>
      <dgm:t>
        <a:bodyPr/>
        <a:lstStyle/>
        <a:p>
          <a:endParaRPr lang="en-US"/>
        </a:p>
      </dgm:t>
    </dgm:pt>
    <dgm:pt modelId="{A4FDAD97-0EA5-45C9-8762-1408CDFC1A27}" type="sibTrans" cxnId="{EAADA3BC-EBE2-42C8-B9E0-3C38057A0A11}">
      <dgm:prSet/>
      <dgm:spPr/>
      <dgm:t>
        <a:bodyPr/>
        <a:lstStyle/>
        <a:p>
          <a:endParaRPr lang="en-US" dirty="0"/>
        </a:p>
      </dgm:t>
    </dgm:pt>
    <dgm:pt modelId="{BCD4B6D1-2E17-4359-A953-212A9B519E85}">
      <dgm:prSet/>
      <dgm:spPr/>
      <dgm:t>
        <a:bodyPr/>
        <a:lstStyle/>
        <a:p>
          <a:endParaRPr lang="en-US" dirty="0"/>
        </a:p>
      </dgm:t>
    </dgm:pt>
    <dgm:pt modelId="{A72804B9-8062-4016-90E8-F9C7DC654C15}" type="parTrans" cxnId="{A45FA6CA-BF67-4968-BA2C-A3E181681DEA}">
      <dgm:prSet/>
      <dgm:spPr/>
      <dgm:t>
        <a:bodyPr/>
        <a:lstStyle/>
        <a:p>
          <a:endParaRPr lang="en-US"/>
        </a:p>
      </dgm:t>
    </dgm:pt>
    <dgm:pt modelId="{EAE485E3-A2DC-422A-B964-163E72C7D527}" type="sibTrans" cxnId="{A45FA6CA-BF67-4968-BA2C-A3E181681DEA}">
      <dgm:prSet/>
      <dgm:spPr/>
      <dgm:t>
        <a:bodyPr/>
        <a:lstStyle/>
        <a:p>
          <a:endParaRPr lang="en-US" dirty="0"/>
        </a:p>
      </dgm:t>
    </dgm:pt>
    <dgm:pt modelId="{57830796-B9E1-440E-A924-530949252A0A}">
      <dgm:prSet/>
      <dgm:spPr/>
      <dgm:t>
        <a:bodyPr/>
        <a:lstStyle/>
        <a:p>
          <a:endParaRPr lang="en-US" dirty="0"/>
        </a:p>
      </dgm:t>
    </dgm:pt>
    <dgm:pt modelId="{2970FDF5-07A3-4B2A-9F1E-E547137C5FF2}" type="parTrans" cxnId="{2E4A59F8-4858-4321-B26C-379298664746}">
      <dgm:prSet/>
      <dgm:spPr/>
      <dgm:t>
        <a:bodyPr/>
        <a:lstStyle/>
        <a:p>
          <a:endParaRPr lang="en-US"/>
        </a:p>
      </dgm:t>
    </dgm:pt>
    <dgm:pt modelId="{672359C6-6889-48DE-9B06-BCF13E50CF81}" type="sibTrans" cxnId="{2E4A59F8-4858-4321-B26C-379298664746}">
      <dgm:prSet/>
      <dgm:spPr/>
      <dgm:t>
        <a:bodyPr/>
        <a:lstStyle/>
        <a:p>
          <a:endParaRPr lang="en-US" dirty="0"/>
        </a:p>
      </dgm:t>
    </dgm:pt>
    <dgm:pt modelId="{9EC183D0-3CE1-4A18-882B-49A4F305FE23}">
      <dgm:prSet/>
      <dgm:spPr/>
      <dgm:t>
        <a:bodyPr/>
        <a:lstStyle/>
        <a:p>
          <a:endParaRPr lang="en-US" dirty="0"/>
        </a:p>
      </dgm:t>
    </dgm:pt>
    <dgm:pt modelId="{5529E8D0-F515-48AC-A324-5AF9603FF192}" type="parTrans" cxnId="{ECDEF66B-4DF3-4577-9794-0F5C1452E329}">
      <dgm:prSet/>
      <dgm:spPr/>
      <dgm:t>
        <a:bodyPr/>
        <a:lstStyle/>
        <a:p>
          <a:endParaRPr lang="en-US"/>
        </a:p>
      </dgm:t>
    </dgm:pt>
    <dgm:pt modelId="{FC636A7A-CAD8-4393-9B2E-188CE112CD10}" type="sibTrans" cxnId="{ECDEF66B-4DF3-4577-9794-0F5C1452E329}">
      <dgm:prSet/>
      <dgm:spPr/>
      <dgm:t>
        <a:bodyPr/>
        <a:lstStyle/>
        <a:p>
          <a:endParaRPr lang="en-US" dirty="0"/>
        </a:p>
      </dgm:t>
    </dgm:pt>
    <dgm:pt modelId="{1BCBAE4C-8C90-4307-A8B1-A7F25B803D11}">
      <dgm:prSet/>
      <dgm:spPr/>
      <dgm:t>
        <a:bodyPr/>
        <a:lstStyle/>
        <a:p>
          <a:endParaRPr lang="en-US" dirty="0"/>
        </a:p>
      </dgm:t>
    </dgm:pt>
    <dgm:pt modelId="{BDE3C914-1C3F-4AE1-8A4A-0399F6859853}" type="parTrans" cxnId="{26F03CFE-664C-46CE-9EC9-4D9EAEAA23F5}">
      <dgm:prSet/>
      <dgm:spPr/>
      <dgm:t>
        <a:bodyPr/>
        <a:lstStyle/>
        <a:p>
          <a:endParaRPr lang="en-US"/>
        </a:p>
      </dgm:t>
    </dgm:pt>
    <dgm:pt modelId="{9E68FA1B-32E4-4D3A-BDA9-F245DF7037EF}" type="sibTrans" cxnId="{26F03CFE-664C-46CE-9EC9-4D9EAEAA23F5}">
      <dgm:prSet/>
      <dgm:spPr/>
      <dgm:t>
        <a:bodyPr/>
        <a:lstStyle/>
        <a:p>
          <a:endParaRPr lang="en-US" dirty="0"/>
        </a:p>
      </dgm:t>
    </dgm:pt>
    <dgm:pt modelId="{05F9165C-A234-4634-B1A7-DCB7BA68D40C}">
      <dgm:prSet/>
      <dgm:spPr/>
      <dgm:t>
        <a:bodyPr/>
        <a:lstStyle/>
        <a:p>
          <a:endParaRPr lang="en-US" dirty="0"/>
        </a:p>
      </dgm:t>
    </dgm:pt>
    <dgm:pt modelId="{26966DA9-DC8C-4538-894C-0F8A7AD6A4D2}" type="parTrans" cxnId="{03727586-C177-4F9F-A8F5-7DEE69ED0297}">
      <dgm:prSet/>
      <dgm:spPr/>
      <dgm:t>
        <a:bodyPr/>
        <a:lstStyle/>
        <a:p>
          <a:endParaRPr lang="en-US"/>
        </a:p>
      </dgm:t>
    </dgm:pt>
    <dgm:pt modelId="{68C3C81B-18E8-41C4-BFC6-2C443E6EE655}" type="sibTrans" cxnId="{03727586-C177-4F9F-A8F5-7DEE69ED0297}">
      <dgm:prSet/>
      <dgm:spPr/>
      <dgm:t>
        <a:bodyPr/>
        <a:lstStyle/>
        <a:p>
          <a:endParaRPr lang="en-US" dirty="0"/>
        </a:p>
      </dgm:t>
    </dgm:pt>
    <dgm:pt modelId="{8F63D31F-83CD-4DB9-A0F4-0D259C5817DB}">
      <dgm:prSet/>
      <dgm:spPr/>
      <dgm:t>
        <a:bodyPr/>
        <a:lstStyle/>
        <a:p>
          <a:endParaRPr lang="en-US" dirty="0"/>
        </a:p>
      </dgm:t>
    </dgm:pt>
    <dgm:pt modelId="{62CF8A98-F58E-4911-89F5-912F4D8957CE}" type="parTrans" cxnId="{2B1FD8DA-568C-4E3E-8F87-09C87623F6FC}">
      <dgm:prSet/>
      <dgm:spPr/>
      <dgm:t>
        <a:bodyPr/>
        <a:lstStyle/>
        <a:p>
          <a:endParaRPr lang="en-US"/>
        </a:p>
      </dgm:t>
    </dgm:pt>
    <dgm:pt modelId="{A4F909E9-C1CF-4770-B928-FEF6E41B5333}" type="sibTrans" cxnId="{2B1FD8DA-568C-4E3E-8F87-09C87623F6FC}">
      <dgm:prSet/>
      <dgm:spPr/>
      <dgm:t>
        <a:bodyPr/>
        <a:lstStyle/>
        <a:p>
          <a:endParaRPr lang="en-US" dirty="0"/>
        </a:p>
      </dgm:t>
    </dgm:pt>
    <dgm:pt modelId="{F001FD18-B1D7-4F34-A7E1-10B3A14FEF0D}">
      <dgm:prSet/>
      <dgm:spPr/>
      <dgm:t>
        <a:bodyPr/>
        <a:lstStyle/>
        <a:p>
          <a:endParaRPr lang="en-US" dirty="0"/>
        </a:p>
      </dgm:t>
    </dgm:pt>
    <dgm:pt modelId="{47531BBA-A066-410C-90C4-75A7B3CF6C37}" type="parTrans" cxnId="{5F759883-6CAF-4793-892D-90FF307B7F39}">
      <dgm:prSet/>
      <dgm:spPr/>
      <dgm:t>
        <a:bodyPr/>
        <a:lstStyle/>
        <a:p>
          <a:endParaRPr lang="en-US"/>
        </a:p>
      </dgm:t>
    </dgm:pt>
    <dgm:pt modelId="{59F6F98C-7F28-44B6-AA26-C56ABFEA206B}" type="sibTrans" cxnId="{5F759883-6CAF-4793-892D-90FF307B7F39}">
      <dgm:prSet/>
      <dgm:spPr/>
      <dgm:t>
        <a:bodyPr/>
        <a:lstStyle/>
        <a:p>
          <a:endParaRPr lang="en-US" dirty="0"/>
        </a:p>
      </dgm:t>
    </dgm:pt>
    <dgm:pt modelId="{5F8AB2A9-0DCE-42A5-8039-31C151CDBC91}">
      <dgm:prSet/>
      <dgm:spPr/>
      <dgm:t>
        <a:bodyPr/>
        <a:lstStyle/>
        <a:p>
          <a:endParaRPr lang="en-US" dirty="0"/>
        </a:p>
      </dgm:t>
    </dgm:pt>
    <dgm:pt modelId="{AEE23759-AB27-4CCC-A9A6-CE4F64F73EE5}" type="parTrans" cxnId="{9ADC0165-9F81-4E1B-BCF9-F6EA5C631353}">
      <dgm:prSet/>
      <dgm:spPr/>
      <dgm:t>
        <a:bodyPr/>
        <a:lstStyle/>
        <a:p>
          <a:endParaRPr lang="en-US"/>
        </a:p>
      </dgm:t>
    </dgm:pt>
    <dgm:pt modelId="{64CB26BA-1509-422C-B1F7-93A921D3337E}" type="sibTrans" cxnId="{9ADC0165-9F81-4E1B-BCF9-F6EA5C631353}">
      <dgm:prSet/>
      <dgm:spPr/>
      <dgm:t>
        <a:bodyPr/>
        <a:lstStyle/>
        <a:p>
          <a:endParaRPr lang="en-US" dirty="0"/>
        </a:p>
      </dgm:t>
    </dgm:pt>
    <dgm:pt modelId="{7D49664A-84DE-42F7-9866-9BFD9F3DDC7A}">
      <dgm:prSet/>
      <dgm:spPr/>
      <dgm:t>
        <a:bodyPr/>
        <a:lstStyle/>
        <a:p>
          <a:endParaRPr lang="en-US" dirty="0"/>
        </a:p>
      </dgm:t>
    </dgm:pt>
    <dgm:pt modelId="{9C7FF349-70A2-4DFC-91A5-86A739E0760D}" type="parTrans" cxnId="{64D25225-7D7B-47A3-8597-E3D40B515F30}">
      <dgm:prSet/>
      <dgm:spPr/>
      <dgm:t>
        <a:bodyPr/>
        <a:lstStyle/>
        <a:p>
          <a:endParaRPr lang="en-US"/>
        </a:p>
      </dgm:t>
    </dgm:pt>
    <dgm:pt modelId="{BAC2B8D5-2C5B-4AE8-BBDD-D8E76DCD8C2E}" type="sibTrans" cxnId="{64D25225-7D7B-47A3-8597-E3D40B515F30}">
      <dgm:prSet/>
      <dgm:spPr/>
      <dgm:t>
        <a:bodyPr/>
        <a:lstStyle/>
        <a:p>
          <a:endParaRPr lang="en-US" dirty="0"/>
        </a:p>
      </dgm:t>
    </dgm:pt>
    <dgm:pt modelId="{AAACDA48-029D-447D-9AE8-BF1CB90887F8}">
      <dgm:prSet/>
      <dgm:spPr/>
      <dgm:t>
        <a:bodyPr/>
        <a:lstStyle/>
        <a:p>
          <a:endParaRPr lang="en-US" dirty="0"/>
        </a:p>
      </dgm:t>
    </dgm:pt>
    <dgm:pt modelId="{C5422A07-4233-4B7D-A876-C74DE877A7F9}" type="parTrans" cxnId="{F718ABBA-7C65-4F86-BEA7-DAD4C5EC588D}">
      <dgm:prSet/>
      <dgm:spPr/>
      <dgm:t>
        <a:bodyPr/>
        <a:lstStyle/>
        <a:p>
          <a:endParaRPr lang="en-US"/>
        </a:p>
      </dgm:t>
    </dgm:pt>
    <dgm:pt modelId="{35443D96-6A67-478A-A544-1C8155B5F62C}" type="sibTrans" cxnId="{F718ABBA-7C65-4F86-BEA7-DAD4C5EC588D}">
      <dgm:prSet/>
      <dgm:spPr/>
      <dgm:t>
        <a:bodyPr/>
        <a:lstStyle/>
        <a:p>
          <a:endParaRPr lang="en-US" dirty="0"/>
        </a:p>
      </dgm:t>
    </dgm:pt>
    <dgm:pt modelId="{C123F58B-2F00-4731-8318-EA8BAA60A69D}">
      <dgm:prSet/>
      <dgm:spPr/>
      <dgm:t>
        <a:bodyPr/>
        <a:lstStyle/>
        <a:p>
          <a:endParaRPr lang="en-US" dirty="0"/>
        </a:p>
      </dgm:t>
    </dgm:pt>
    <dgm:pt modelId="{ADD49D0A-F77A-4924-B2AC-3D10130090D6}" type="parTrans" cxnId="{79D0C8B5-7F77-4990-BC7D-E4DF8A30F093}">
      <dgm:prSet/>
      <dgm:spPr/>
      <dgm:t>
        <a:bodyPr/>
        <a:lstStyle/>
        <a:p>
          <a:endParaRPr lang="en-US"/>
        </a:p>
      </dgm:t>
    </dgm:pt>
    <dgm:pt modelId="{CA72D8A3-9D41-4F98-98F7-F56B1CBA674F}" type="sibTrans" cxnId="{79D0C8B5-7F77-4990-BC7D-E4DF8A30F093}">
      <dgm:prSet/>
      <dgm:spPr/>
      <dgm:t>
        <a:bodyPr/>
        <a:lstStyle/>
        <a:p>
          <a:endParaRPr lang="en-US" dirty="0"/>
        </a:p>
      </dgm:t>
    </dgm:pt>
    <dgm:pt modelId="{312A5487-8CD4-49FA-9CB2-6003233688EF}">
      <dgm:prSet/>
      <dgm:spPr/>
      <dgm:t>
        <a:bodyPr/>
        <a:lstStyle/>
        <a:p>
          <a:endParaRPr lang="en-US" dirty="0"/>
        </a:p>
      </dgm:t>
    </dgm:pt>
    <dgm:pt modelId="{6F986C7B-EB5E-4FA9-9F02-54203E6A38B2}" type="parTrans" cxnId="{33634B83-5D42-4E23-A534-1FD77063C5A8}">
      <dgm:prSet/>
      <dgm:spPr/>
      <dgm:t>
        <a:bodyPr/>
        <a:lstStyle/>
        <a:p>
          <a:endParaRPr lang="en-US"/>
        </a:p>
      </dgm:t>
    </dgm:pt>
    <dgm:pt modelId="{A241EA7C-0AE6-49DA-868A-F7E41DB8331E}" type="sibTrans" cxnId="{33634B83-5D42-4E23-A534-1FD77063C5A8}">
      <dgm:prSet/>
      <dgm:spPr/>
      <dgm:t>
        <a:bodyPr/>
        <a:lstStyle/>
        <a:p>
          <a:endParaRPr lang="en-US" dirty="0"/>
        </a:p>
      </dgm:t>
    </dgm:pt>
    <dgm:pt modelId="{1597604F-E09E-4305-A881-A6C94B72922F}">
      <dgm:prSet/>
      <dgm:spPr/>
      <dgm:t>
        <a:bodyPr/>
        <a:lstStyle/>
        <a:p>
          <a:endParaRPr lang="en-US" dirty="0"/>
        </a:p>
      </dgm:t>
    </dgm:pt>
    <dgm:pt modelId="{1C93F3EA-CA5B-4D9C-9828-8A8F702AE266}" type="parTrans" cxnId="{BE9314B0-2D93-4BAE-90C0-5B23814639B6}">
      <dgm:prSet/>
      <dgm:spPr/>
      <dgm:t>
        <a:bodyPr/>
        <a:lstStyle/>
        <a:p>
          <a:endParaRPr lang="en-US"/>
        </a:p>
      </dgm:t>
    </dgm:pt>
    <dgm:pt modelId="{0A68E33F-9E89-4D62-9E2C-1BD50C85F7CD}" type="sibTrans" cxnId="{BE9314B0-2D93-4BAE-90C0-5B23814639B6}">
      <dgm:prSet/>
      <dgm:spPr/>
      <dgm:t>
        <a:bodyPr/>
        <a:lstStyle/>
        <a:p>
          <a:endParaRPr lang="en-US" dirty="0"/>
        </a:p>
      </dgm:t>
    </dgm:pt>
    <dgm:pt modelId="{2EBE9275-B468-4EB1-8E25-88D20111E7BA}">
      <dgm:prSet/>
      <dgm:spPr/>
      <dgm:t>
        <a:bodyPr/>
        <a:lstStyle/>
        <a:p>
          <a:endParaRPr lang="en-US" dirty="0"/>
        </a:p>
      </dgm:t>
    </dgm:pt>
    <dgm:pt modelId="{8B4693AB-DA36-47D7-8ABC-9A12354AE94A}" type="parTrans" cxnId="{79BF3DB8-E6C9-4DF5-8226-B32513900662}">
      <dgm:prSet/>
      <dgm:spPr/>
      <dgm:t>
        <a:bodyPr/>
        <a:lstStyle/>
        <a:p>
          <a:endParaRPr lang="en-US"/>
        </a:p>
      </dgm:t>
    </dgm:pt>
    <dgm:pt modelId="{1DDDDFBA-4D76-49F6-8700-D108F438751F}" type="sibTrans" cxnId="{79BF3DB8-E6C9-4DF5-8226-B32513900662}">
      <dgm:prSet/>
      <dgm:spPr/>
      <dgm:t>
        <a:bodyPr/>
        <a:lstStyle/>
        <a:p>
          <a:endParaRPr lang="en-US" dirty="0"/>
        </a:p>
      </dgm:t>
    </dgm:pt>
    <dgm:pt modelId="{7526D0BF-45A5-478F-9A5B-EE961A48FCDF}">
      <dgm:prSet/>
      <dgm:spPr/>
      <dgm:t>
        <a:bodyPr/>
        <a:lstStyle/>
        <a:p>
          <a:endParaRPr lang="en-US" dirty="0"/>
        </a:p>
      </dgm:t>
    </dgm:pt>
    <dgm:pt modelId="{996DAE7B-6D7A-4B21-93D8-B18F6F145BC6}" type="parTrans" cxnId="{CC8F6BB5-E191-48E7-A4C1-3E8101813E85}">
      <dgm:prSet/>
      <dgm:spPr/>
      <dgm:t>
        <a:bodyPr/>
        <a:lstStyle/>
        <a:p>
          <a:endParaRPr lang="en-US"/>
        </a:p>
      </dgm:t>
    </dgm:pt>
    <dgm:pt modelId="{4DD6BCFF-384A-4E50-9E9B-FEA1467E91EE}" type="sibTrans" cxnId="{CC8F6BB5-E191-48E7-A4C1-3E8101813E85}">
      <dgm:prSet/>
      <dgm:spPr/>
      <dgm:t>
        <a:bodyPr/>
        <a:lstStyle/>
        <a:p>
          <a:endParaRPr lang="en-US" dirty="0"/>
        </a:p>
      </dgm:t>
    </dgm:pt>
    <dgm:pt modelId="{4391FAD7-E5E1-4ADD-BABB-49D666A6C4A7}">
      <dgm:prSet/>
      <dgm:spPr/>
      <dgm:t>
        <a:bodyPr/>
        <a:lstStyle/>
        <a:p>
          <a:endParaRPr lang="en-US" dirty="0"/>
        </a:p>
      </dgm:t>
    </dgm:pt>
    <dgm:pt modelId="{F1E7FB59-9301-4001-B4A0-65FF76242832}" type="parTrans" cxnId="{33836BAF-8815-468A-9D3E-0ABF734FD1D3}">
      <dgm:prSet/>
      <dgm:spPr/>
      <dgm:t>
        <a:bodyPr/>
        <a:lstStyle/>
        <a:p>
          <a:endParaRPr lang="en-US"/>
        </a:p>
      </dgm:t>
    </dgm:pt>
    <dgm:pt modelId="{B5C9AB9C-C866-47C2-B79F-DC6148AB2159}" type="sibTrans" cxnId="{33836BAF-8815-468A-9D3E-0ABF734FD1D3}">
      <dgm:prSet/>
      <dgm:spPr/>
      <dgm:t>
        <a:bodyPr/>
        <a:lstStyle/>
        <a:p>
          <a:endParaRPr lang="en-US" dirty="0"/>
        </a:p>
      </dgm:t>
    </dgm:pt>
    <dgm:pt modelId="{DF292957-65C8-4776-85F8-AE26E3681959}">
      <dgm:prSet/>
      <dgm:spPr/>
      <dgm:t>
        <a:bodyPr/>
        <a:lstStyle/>
        <a:p>
          <a:endParaRPr lang="en-US" dirty="0"/>
        </a:p>
      </dgm:t>
    </dgm:pt>
    <dgm:pt modelId="{7849EA01-2032-47BB-AFF2-66E1E4C3A822}" type="parTrans" cxnId="{0116FD4E-B3CD-4D10-B6B1-FB0C240CE17A}">
      <dgm:prSet/>
      <dgm:spPr/>
      <dgm:t>
        <a:bodyPr/>
        <a:lstStyle/>
        <a:p>
          <a:endParaRPr lang="en-US"/>
        </a:p>
      </dgm:t>
    </dgm:pt>
    <dgm:pt modelId="{2B571596-2306-4648-89E7-BD54FEF25627}" type="sibTrans" cxnId="{0116FD4E-B3CD-4D10-B6B1-FB0C240CE17A}">
      <dgm:prSet/>
      <dgm:spPr/>
      <dgm:t>
        <a:bodyPr/>
        <a:lstStyle/>
        <a:p>
          <a:endParaRPr lang="en-US" dirty="0"/>
        </a:p>
      </dgm:t>
    </dgm:pt>
    <dgm:pt modelId="{BA244016-B941-46B9-B2A4-AA50A300C9B1}">
      <dgm:prSet/>
      <dgm:spPr/>
      <dgm:t>
        <a:bodyPr/>
        <a:lstStyle/>
        <a:p>
          <a:endParaRPr lang="en-US" dirty="0"/>
        </a:p>
      </dgm:t>
    </dgm:pt>
    <dgm:pt modelId="{17FA0F1C-F480-46FA-9FDA-CAF08D0B3F5A}" type="parTrans" cxnId="{43F81770-F772-478D-8EE4-9EF473A2C5F2}">
      <dgm:prSet/>
      <dgm:spPr/>
      <dgm:t>
        <a:bodyPr/>
        <a:lstStyle/>
        <a:p>
          <a:endParaRPr lang="en-US"/>
        </a:p>
      </dgm:t>
    </dgm:pt>
    <dgm:pt modelId="{12ED0D91-6CB8-4B92-ABBE-16130FA2E610}" type="sibTrans" cxnId="{43F81770-F772-478D-8EE4-9EF473A2C5F2}">
      <dgm:prSet/>
      <dgm:spPr/>
      <dgm:t>
        <a:bodyPr/>
        <a:lstStyle/>
        <a:p>
          <a:endParaRPr lang="en-US" dirty="0"/>
        </a:p>
      </dgm:t>
    </dgm:pt>
    <dgm:pt modelId="{ED3E6817-CA99-4A92-9672-7767C60D3AFC}">
      <dgm:prSet/>
      <dgm:spPr/>
      <dgm:t>
        <a:bodyPr/>
        <a:lstStyle/>
        <a:p>
          <a:endParaRPr lang="en-US" dirty="0"/>
        </a:p>
      </dgm:t>
    </dgm:pt>
    <dgm:pt modelId="{570B50CE-5E5F-492C-A6CE-FAA86B61FEE6}" type="parTrans" cxnId="{6020CAE6-E682-4263-87D3-3757BDA5C5BB}">
      <dgm:prSet/>
      <dgm:spPr/>
      <dgm:t>
        <a:bodyPr/>
        <a:lstStyle/>
        <a:p>
          <a:endParaRPr lang="en-US"/>
        </a:p>
      </dgm:t>
    </dgm:pt>
    <dgm:pt modelId="{74E4A9B3-3139-47CD-AD62-A42D0EB3995C}" type="sibTrans" cxnId="{6020CAE6-E682-4263-87D3-3757BDA5C5BB}">
      <dgm:prSet/>
      <dgm:spPr/>
      <dgm:t>
        <a:bodyPr/>
        <a:lstStyle/>
        <a:p>
          <a:endParaRPr lang="en-US" dirty="0"/>
        </a:p>
      </dgm:t>
    </dgm:pt>
    <dgm:pt modelId="{A26368B7-1095-4A58-BFE6-7B8629CCDB76}">
      <dgm:prSet/>
      <dgm:spPr/>
      <dgm:t>
        <a:bodyPr/>
        <a:lstStyle/>
        <a:p>
          <a:endParaRPr lang="en-US" dirty="0"/>
        </a:p>
      </dgm:t>
    </dgm:pt>
    <dgm:pt modelId="{F926A632-3F82-44B7-9B0C-54EDBDFB1339}" type="parTrans" cxnId="{84F658BE-028D-4EFF-9AFB-B1BB4A47F685}">
      <dgm:prSet/>
      <dgm:spPr/>
      <dgm:t>
        <a:bodyPr/>
        <a:lstStyle/>
        <a:p>
          <a:endParaRPr lang="en-US"/>
        </a:p>
      </dgm:t>
    </dgm:pt>
    <dgm:pt modelId="{69DBDE16-2128-423C-AB04-D3C2C0881A38}" type="sibTrans" cxnId="{84F658BE-028D-4EFF-9AFB-B1BB4A47F685}">
      <dgm:prSet/>
      <dgm:spPr/>
      <dgm:t>
        <a:bodyPr/>
        <a:lstStyle/>
        <a:p>
          <a:endParaRPr lang="en-US" dirty="0"/>
        </a:p>
      </dgm:t>
    </dgm:pt>
    <dgm:pt modelId="{B2133BDF-4000-4B5B-AE40-987170B1B61F}">
      <dgm:prSet/>
      <dgm:spPr/>
      <dgm:t>
        <a:bodyPr/>
        <a:lstStyle/>
        <a:p>
          <a:endParaRPr lang="en-US" dirty="0"/>
        </a:p>
      </dgm:t>
    </dgm:pt>
    <dgm:pt modelId="{78DD5593-63E5-4526-ACC4-B672B2E0D1F1}" type="parTrans" cxnId="{AD9C2D70-6AB8-479D-9A79-731CDEDFCC29}">
      <dgm:prSet/>
      <dgm:spPr/>
      <dgm:t>
        <a:bodyPr/>
        <a:lstStyle/>
        <a:p>
          <a:endParaRPr lang="en-US"/>
        </a:p>
      </dgm:t>
    </dgm:pt>
    <dgm:pt modelId="{F8A8AFFD-E262-4C58-84FA-CA9933DA9A32}" type="sibTrans" cxnId="{AD9C2D70-6AB8-479D-9A79-731CDEDFCC29}">
      <dgm:prSet/>
      <dgm:spPr/>
      <dgm:t>
        <a:bodyPr/>
        <a:lstStyle/>
        <a:p>
          <a:endParaRPr lang="en-US" dirty="0"/>
        </a:p>
      </dgm:t>
    </dgm:pt>
    <dgm:pt modelId="{56EE6181-8957-4FE0-91F7-0E7767321D74}">
      <dgm:prSet/>
      <dgm:spPr/>
      <dgm:t>
        <a:bodyPr/>
        <a:lstStyle/>
        <a:p>
          <a:endParaRPr lang="en-US" dirty="0"/>
        </a:p>
      </dgm:t>
    </dgm:pt>
    <dgm:pt modelId="{708EED9E-74DD-4C99-9872-E67687122915}" type="parTrans" cxnId="{D27AA462-6698-4923-9421-47820B644488}">
      <dgm:prSet/>
      <dgm:spPr/>
      <dgm:t>
        <a:bodyPr/>
        <a:lstStyle/>
        <a:p>
          <a:endParaRPr lang="en-US"/>
        </a:p>
      </dgm:t>
    </dgm:pt>
    <dgm:pt modelId="{D7AD315B-0060-4B2C-BA42-07A72CF0DF62}" type="sibTrans" cxnId="{D27AA462-6698-4923-9421-47820B644488}">
      <dgm:prSet/>
      <dgm:spPr/>
      <dgm:t>
        <a:bodyPr/>
        <a:lstStyle/>
        <a:p>
          <a:endParaRPr lang="en-US" dirty="0"/>
        </a:p>
      </dgm:t>
    </dgm:pt>
    <dgm:pt modelId="{F82F01E0-1BCF-432A-834D-D0718C225E79}">
      <dgm:prSet/>
      <dgm:spPr/>
      <dgm:t>
        <a:bodyPr/>
        <a:lstStyle/>
        <a:p>
          <a:endParaRPr lang="en-US" dirty="0"/>
        </a:p>
      </dgm:t>
    </dgm:pt>
    <dgm:pt modelId="{AA715B28-8262-4AEC-9B11-A1F3E142AEE3}" type="parTrans" cxnId="{3F904190-EC7A-468F-8079-9E0D0309FE61}">
      <dgm:prSet/>
      <dgm:spPr/>
      <dgm:t>
        <a:bodyPr/>
        <a:lstStyle/>
        <a:p>
          <a:endParaRPr lang="en-US"/>
        </a:p>
      </dgm:t>
    </dgm:pt>
    <dgm:pt modelId="{73E57CB0-43F1-4C49-8823-A48B6805997E}" type="sibTrans" cxnId="{3F904190-EC7A-468F-8079-9E0D0309FE61}">
      <dgm:prSet/>
      <dgm:spPr/>
      <dgm:t>
        <a:bodyPr/>
        <a:lstStyle/>
        <a:p>
          <a:endParaRPr lang="en-US" dirty="0"/>
        </a:p>
      </dgm:t>
    </dgm:pt>
    <dgm:pt modelId="{69B5AF83-9CA8-4331-BB93-A02B0A37E7C4}">
      <dgm:prSet/>
      <dgm:spPr/>
      <dgm:t>
        <a:bodyPr/>
        <a:lstStyle/>
        <a:p>
          <a:endParaRPr lang="en-US" dirty="0"/>
        </a:p>
      </dgm:t>
    </dgm:pt>
    <dgm:pt modelId="{52A0F8EA-812A-497C-B88E-1BDAD1AB875F}" type="parTrans" cxnId="{08DFD441-4774-4D0E-8F97-07EC50B50EE3}">
      <dgm:prSet/>
      <dgm:spPr/>
      <dgm:t>
        <a:bodyPr/>
        <a:lstStyle/>
        <a:p>
          <a:endParaRPr lang="en-US"/>
        </a:p>
      </dgm:t>
    </dgm:pt>
    <dgm:pt modelId="{6E35783B-B4B9-4AF3-BB68-EC2DB3060BE5}" type="sibTrans" cxnId="{08DFD441-4774-4D0E-8F97-07EC50B50EE3}">
      <dgm:prSet/>
      <dgm:spPr/>
      <dgm:t>
        <a:bodyPr/>
        <a:lstStyle/>
        <a:p>
          <a:endParaRPr lang="en-US" dirty="0"/>
        </a:p>
      </dgm:t>
    </dgm:pt>
    <dgm:pt modelId="{5A0D382F-1AEE-4869-A6BD-89E7CCC2BA45}">
      <dgm:prSet/>
      <dgm:spPr/>
      <dgm:t>
        <a:bodyPr/>
        <a:lstStyle/>
        <a:p>
          <a:endParaRPr lang="en-US" dirty="0"/>
        </a:p>
      </dgm:t>
    </dgm:pt>
    <dgm:pt modelId="{C61944CD-ABD5-46A1-BF21-1EDB1D2E311C}" type="parTrans" cxnId="{8B7F3749-F4E6-4473-82BE-3F7FAAEDF5A5}">
      <dgm:prSet/>
      <dgm:spPr/>
      <dgm:t>
        <a:bodyPr/>
        <a:lstStyle/>
        <a:p>
          <a:endParaRPr lang="en-US"/>
        </a:p>
      </dgm:t>
    </dgm:pt>
    <dgm:pt modelId="{86E08DD8-37F0-43EA-A4C6-F12B07A372C7}" type="sibTrans" cxnId="{8B7F3749-F4E6-4473-82BE-3F7FAAEDF5A5}">
      <dgm:prSet/>
      <dgm:spPr/>
      <dgm:t>
        <a:bodyPr/>
        <a:lstStyle/>
        <a:p>
          <a:endParaRPr lang="en-US" dirty="0"/>
        </a:p>
      </dgm:t>
    </dgm:pt>
    <dgm:pt modelId="{6E44D217-0802-4975-8DF8-F7C136B68DB7}">
      <dgm:prSet/>
      <dgm:spPr/>
      <dgm:t>
        <a:bodyPr/>
        <a:lstStyle/>
        <a:p>
          <a:endParaRPr lang="en-US" dirty="0"/>
        </a:p>
      </dgm:t>
    </dgm:pt>
    <dgm:pt modelId="{CB27C74D-2568-4D83-8948-2A0E7A73E53C}" type="parTrans" cxnId="{EBF0F276-347C-4207-9A17-D11421AF7ECD}">
      <dgm:prSet/>
      <dgm:spPr/>
      <dgm:t>
        <a:bodyPr/>
        <a:lstStyle/>
        <a:p>
          <a:endParaRPr lang="en-US"/>
        </a:p>
      </dgm:t>
    </dgm:pt>
    <dgm:pt modelId="{873D13AE-B310-4B50-82C5-564D626D2011}" type="sibTrans" cxnId="{EBF0F276-347C-4207-9A17-D11421AF7ECD}">
      <dgm:prSet/>
      <dgm:spPr/>
      <dgm:t>
        <a:bodyPr/>
        <a:lstStyle/>
        <a:p>
          <a:endParaRPr lang="en-US" dirty="0"/>
        </a:p>
      </dgm:t>
    </dgm:pt>
    <dgm:pt modelId="{59D5850F-42D1-4509-9BFE-77DA75D32FAC}">
      <dgm:prSet/>
      <dgm:spPr/>
      <dgm:t>
        <a:bodyPr/>
        <a:lstStyle/>
        <a:p>
          <a:endParaRPr lang="en-US" dirty="0"/>
        </a:p>
      </dgm:t>
    </dgm:pt>
    <dgm:pt modelId="{998E6483-F6A6-41F0-BC38-EC9E12942727}" type="parTrans" cxnId="{EF67F12C-549C-4945-9650-11C3183DFF27}">
      <dgm:prSet/>
      <dgm:spPr/>
      <dgm:t>
        <a:bodyPr/>
        <a:lstStyle/>
        <a:p>
          <a:endParaRPr lang="en-US"/>
        </a:p>
      </dgm:t>
    </dgm:pt>
    <dgm:pt modelId="{2B529A43-2363-4B46-911E-9D0EF25B4F36}" type="sibTrans" cxnId="{EF67F12C-549C-4945-9650-11C3183DFF27}">
      <dgm:prSet/>
      <dgm:spPr/>
      <dgm:t>
        <a:bodyPr/>
        <a:lstStyle/>
        <a:p>
          <a:endParaRPr lang="en-US" dirty="0"/>
        </a:p>
      </dgm:t>
    </dgm:pt>
    <dgm:pt modelId="{9F16DEB4-2D88-4237-BB26-EE193361411A}">
      <dgm:prSet/>
      <dgm:spPr/>
      <dgm:t>
        <a:bodyPr/>
        <a:lstStyle/>
        <a:p>
          <a:endParaRPr lang="en-US" dirty="0"/>
        </a:p>
      </dgm:t>
    </dgm:pt>
    <dgm:pt modelId="{7982B65A-B6BA-45FB-920E-8CB144FB834B}" type="parTrans" cxnId="{DB81E75D-6339-4802-85DD-65254615E93B}">
      <dgm:prSet/>
      <dgm:spPr/>
      <dgm:t>
        <a:bodyPr/>
        <a:lstStyle/>
        <a:p>
          <a:endParaRPr lang="en-US"/>
        </a:p>
      </dgm:t>
    </dgm:pt>
    <dgm:pt modelId="{C19C4BDD-2213-41DF-A53B-E2080BDC6AC6}" type="sibTrans" cxnId="{DB81E75D-6339-4802-85DD-65254615E93B}">
      <dgm:prSet/>
      <dgm:spPr/>
      <dgm:t>
        <a:bodyPr/>
        <a:lstStyle/>
        <a:p>
          <a:endParaRPr lang="en-US" dirty="0"/>
        </a:p>
      </dgm:t>
    </dgm:pt>
    <dgm:pt modelId="{5788DBF4-34B6-4C26-980E-7062BBC88091}">
      <dgm:prSet/>
      <dgm:spPr/>
      <dgm:t>
        <a:bodyPr/>
        <a:lstStyle/>
        <a:p>
          <a:endParaRPr lang="en-US" dirty="0"/>
        </a:p>
      </dgm:t>
    </dgm:pt>
    <dgm:pt modelId="{E89C8546-8D00-4BCE-BF01-083E1F9A4BBE}" type="parTrans" cxnId="{A94E1E98-18A1-4716-B6FB-67F099EFBBB4}">
      <dgm:prSet/>
      <dgm:spPr/>
      <dgm:t>
        <a:bodyPr/>
        <a:lstStyle/>
        <a:p>
          <a:endParaRPr lang="en-US"/>
        </a:p>
      </dgm:t>
    </dgm:pt>
    <dgm:pt modelId="{39815DA4-6D5A-4ECF-8C2C-C40A2BB0DBA6}" type="sibTrans" cxnId="{A94E1E98-18A1-4716-B6FB-67F099EFBBB4}">
      <dgm:prSet/>
      <dgm:spPr/>
      <dgm:t>
        <a:bodyPr/>
        <a:lstStyle/>
        <a:p>
          <a:endParaRPr lang="en-US" dirty="0"/>
        </a:p>
      </dgm:t>
    </dgm:pt>
    <dgm:pt modelId="{644B0026-BEE6-45AC-B72A-F8BFB9EE0E82}">
      <dgm:prSet/>
      <dgm:spPr/>
      <dgm:t>
        <a:bodyPr/>
        <a:lstStyle/>
        <a:p>
          <a:endParaRPr lang="en-US" dirty="0"/>
        </a:p>
      </dgm:t>
    </dgm:pt>
    <dgm:pt modelId="{554FDC5B-6990-4DBE-AAA4-AA9861FDA372}" type="parTrans" cxnId="{F3F11D2B-B16E-47E0-876B-A599316C3141}">
      <dgm:prSet/>
      <dgm:spPr/>
      <dgm:t>
        <a:bodyPr/>
        <a:lstStyle/>
        <a:p>
          <a:endParaRPr lang="en-US"/>
        </a:p>
      </dgm:t>
    </dgm:pt>
    <dgm:pt modelId="{91E5E8F0-39A5-4E73-A7C8-125C237D1170}" type="sibTrans" cxnId="{F3F11D2B-B16E-47E0-876B-A599316C3141}">
      <dgm:prSet/>
      <dgm:spPr/>
      <dgm:t>
        <a:bodyPr/>
        <a:lstStyle/>
        <a:p>
          <a:endParaRPr lang="en-US" dirty="0"/>
        </a:p>
      </dgm:t>
    </dgm:pt>
    <dgm:pt modelId="{A40F6EAB-2B60-4CC1-9F49-D5903D3A616E}">
      <dgm:prSet/>
      <dgm:spPr/>
      <dgm:t>
        <a:bodyPr/>
        <a:lstStyle/>
        <a:p>
          <a:endParaRPr lang="en-US" dirty="0"/>
        </a:p>
      </dgm:t>
    </dgm:pt>
    <dgm:pt modelId="{F4D7EDD7-9115-44DB-8D8A-E38036FA3738}" type="parTrans" cxnId="{F9246AA4-89DE-4505-8C6D-C0CFB0CF9EC5}">
      <dgm:prSet/>
      <dgm:spPr/>
      <dgm:t>
        <a:bodyPr/>
        <a:lstStyle/>
        <a:p>
          <a:endParaRPr lang="en-US"/>
        </a:p>
      </dgm:t>
    </dgm:pt>
    <dgm:pt modelId="{3ACAB2F6-3910-4D69-8736-C9991D30DB30}" type="sibTrans" cxnId="{F9246AA4-89DE-4505-8C6D-C0CFB0CF9EC5}">
      <dgm:prSet/>
      <dgm:spPr/>
      <dgm:t>
        <a:bodyPr/>
        <a:lstStyle/>
        <a:p>
          <a:endParaRPr lang="en-US" dirty="0"/>
        </a:p>
      </dgm:t>
    </dgm:pt>
    <dgm:pt modelId="{01209924-388A-4250-B08E-117FC77350F4}">
      <dgm:prSet/>
      <dgm:spPr/>
      <dgm:t>
        <a:bodyPr/>
        <a:lstStyle/>
        <a:p>
          <a:endParaRPr lang="en-US" dirty="0"/>
        </a:p>
      </dgm:t>
    </dgm:pt>
    <dgm:pt modelId="{E62947DF-C385-4541-A312-E52B21ED4FCA}" type="parTrans" cxnId="{79A5F3A2-8CA3-4D24-AC46-666013183383}">
      <dgm:prSet/>
      <dgm:spPr/>
      <dgm:t>
        <a:bodyPr/>
        <a:lstStyle/>
        <a:p>
          <a:endParaRPr lang="en-US"/>
        </a:p>
      </dgm:t>
    </dgm:pt>
    <dgm:pt modelId="{07D44A3D-B9E7-4A59-8407-0DE9361B04F4}" type="sibTrans" cxnId="{79A5F3A2-8CA3-4D24-AC46-666013183383}">
      <dgm:prSet/>
      <dgm:spPr/>
      <dgm:t>
        <a:bodyPr/>
        <a:lstStyle/>
        <a:p>
          <a:endParaRPr lang="en-US" dirty="0"/>
        </a:p>
      </dgm:t>
    </dgm:pt>
    <dgm:pt modelId="{1CEAA633-CB89-486A-901D-BE8AE895C821}">
      <dgm:prSet/>
      <dgm:spPr/>
      <dgm:t>
        <a:bodyPr/>
        <a:lstStyle/>
        <a:p>
          <a:endParaRPr lang="en-US" dirty="0"/>
        </a:p>
      </dgm:t>
    </dgm:pt>
    <dgm:pt modelId="{85E4AD6C-201F-448E-AB33-65566C56E879}" type="parTrans" cxnId="{2F48FC6C-9E2F-4D34-97E0-7B62809CD310}">
      <dgm:prSet/>
      <dgm:spPr/>
      <dgm:t>
        <a:bodyPr/>
        <a:lstStyle/>
        <a:p>
          <a:endParaRPr lang="en-US"/>
        </a:p>
      </dgm:t>
    </dgm:pt>
    <dgm:pt modelId="{EC22FD24-55FA-470B-A11F-A2C02811CC71}" type="sibTrans" cxnId="{2F48FC6C-9E2F-4D34-97E0-7B62809CD310}">
      <dgm:prSet/>
      <dgm:spPr/>
      <dgm:t>
        <a:bodyPr/>
        <a:lstStyle/>
        <a:p>
          <a:endParaRPr lang="en-US" dirty="0"/>
        </a:p>
      </dgm:t>
    </dgm:pt>
    <dgm:pt modelId="{5700A27C-35E2-48E3-9FD1-4CAD5F3ABE6E}">
      <dgm:prSet/>
      <dgm:spPr/>
      <dgm:t>
        <a:bodyPr/>
        <a:lstStyle/>
        <a:p>
          <a:endParaRPr lang="en-US" dirty="0"/>
        </a:p>
      </dgm:t>
    </dgm:pt>
    <dgm:pt modelId="{7CEEA0C1-E05C-4187-B6CD-7F9A41B7F762}" type="parTrans" cxnId="{E319CD11-DA9C-4216-8A1C-BFC767C69980}">
      <dgm:prSet/>
      <dgm:spPr/>
      <dgm:t>
        <a:bodyPr/>
        <a:lstStyle/>
        <a:p>
          <a:endParaRPr lang="en-US"/>
        </a:p>
      </dgm:t>
    </dgm:pt>
    <dgm:pt modelId="{F2853326-F96C-4388-AFDB-4A2C4E743824}" type="sibTrans" cxnId="{E319CD11-DA9C-4216-8A1C-BFC767C69980}">
      <dgm:prSet/>
      <dgm:spPr/>
      <dgm:t>
        <a:bodyPr/>
        <a:lstStyle/>
        <a:p>
          <a:endParaRPr lang="en-US" dirty="0"/>
        </a:p>
      </dgm:t>
    </dgm:pt>
    <dgm:pt modelId="{E5184F2B-2C20-4D33-94A8-E6B381F2AA89}">
      <dgm:prSet/>
      <dgm:spPr/>
      <dgm:t>
        <a:bodyPr/>
        <a:lstStyle/>
        <a:p>
          <a:endParaRPr lang="en-US" dirty="0"/>
        </a:p>
      </dgm:t>
    </dgm:pt>
    <dgm:pt modelId="{EA072171-E1D3-42D9-90FB-F6BF8A9DC275}" type="parTrans" cxnId="{12C38EF6-A2D9-4441-B7C7-2AD0408D165E}">
      <dgm:prSet/>
      <dgm:spPr/>
      <dgm:t>
        <a:bodyPr/>
        <a:lstStyle/>
        <a:p>
          <a:endParaRPr lang="en-US"/>
        </a:p>
      </dgm:t>
    </dgm:pt>
    <dgm:pt modelId="{CA1064A9-8743-41E2-AE44-DEDB5E26EACD}" type="sibTrans" cxnId="{12C38EF6-A2D9-4441-B7C7-2AD0408D165E}">
      <dgm:prSet/>
      <dgm:spPr/>
      <dgm:t>
        <a:bodyPr/>
        <a:lstStyle/>
        <a:p>
          <a:endParaRPr lang="en-US" dirty="0"/>
        </a:p>
      </dgm:t>
    </dgm:pt>
    <dgm:pt modelId="{19319B2C-5BDC-4EB3-A674-97A1478B545E}">
      <dgm:prSet/>
      <dgm:spPr/>
      <dgm:t>
        <a:bodyPr/>
        <a:lstStyle/>
        <a:p>
          <a:endParaRPr lang="en-US" dirty="0"/>
        </a:p>
      </dgm:t>
    </dgm:pt>
    <dgm:pt modelId="{F553D456-F731-4D3A-B46D-F817CB7F5851}" type="parTrans" cxnId="{A61335C6-83C9-40B2-B635-638704B41FB6}">
      <dgm:prSet/>
      <dgm:spPr/>
      <dgm:t>
        <a:bodyPr/>
        <a:lstStyle/>
        <a:p>
          <a:endParaRPr lang="en-US"/>
        </a:p>
      </dgm:t>
    </dgm:pt>
    <dgm:pt modelId="{B2ADDBB6-F258-45A2-8853-0F7137E8E7A9}" type="sibTrans" cxnId="{A61335C6-83C9-40B2-B635-638704B41FB6}">
      <dgm:prSet/>
      <dgm:spPr/>
      <dgm:t>
        <a:bodyPr/>
        <a:lstStyle/>
        <a:p>
          <a:endParaRPr lang="en-US" dirty="0"/>
        </a:p>
      </dgm:t>
    </dgm:pt>
    <dgm:pt modelId="{32DCDF77-CF91-44D2-A631-ECBBA96CD7C1}">
      <dgm:prSet/>
      <dgm:spPr/>
      <dgm:t>
        <a:bodyPr/>
        <a:lstStyle/>
        <a:p>
          <a:endParaRPr lang="en-US" dirty="0"/>
        </a:p>
      </dgm:t>
    </dgm:pt>
    <dgm:pt modelId="{A91D9FEE-F377-4D6C-AB4B-31C0AA11D758}" type="parTrans" cxnId="{7713B148-14ED-473A-AD7C-0817C71F1F75}">
      <dgm:prSet/>
      <dgm:spPr/>
      <dgm:t>
        <a:bodyPr/>
        <a:lstStyle/>
        <a:p>
          <a:endParaRPr lang="en-US"/>
        </a:p>
      </dgm:t>
    </dgm:pt>
    <dgm:pt modelId="{A4C54538-F7D4-4311-A51D-4E2F34EA916C}" type="sibTrans" cxnId="{7713B148-14ED-473A-AD7C-0817C71F1F75}">
      <dgm:prSet/>
      <dgm:spPr/>
      <dgm:t>
        <a:bodyPr/>
        <a:lstStyle/>
        <a:p>
          <a:endParaRPr lang="en-US" dirty="0"/>
        </a:p>
      </dgm:t>
    </dgm:pt>
    <dgm:pt modelId="{5F2EF8CF-431B-45E9-8F94-2DA9BB4297A8}">
      <dgm:prSet/>
      <dgm:spPr/>
      <dgm:t>
        <a:bodyPr/>
        <a:lstStyle/>
        <a:p>
          <a:endParaRPr lang="en-US" dirty="0"/>
        </a:p>
      </dgm:t>
    </dgm:pt>
    <dgm:pt modelId="{EF3B0539-08F0-4AEB-8B05-C7438EBEC90D}" type="parTrans" cxnId="{39A1F472-3E0B-438E-A508-FE898CEA4CB4}">
      <dgm:prSet/>
      <dgm:spPr/>
      <dgm:t>
        <a:bodyPr/>
        <a:lstStyle/>
        <a:p>
          <a:endParaRPr lang="en-US"/>
        </a:p>
      </dgm:t>
    </dgm:pt>
    <dgm:pt modelId="{E7380703-8E28-4A7A-8627-0A55F51FBAA5}" type="sibTrans" cxnId="{39A1F472-3E0B-438E-A508-FE898CEA4CB4}">
      <dgm:prSet/>
      <dgm:spPr/>
      <dgm:t>
        <a:bodyPr/>
        <a:lstStyle/>
        <a:p>
          <a:endParaRPr lang="en-US" dirty="0"/>
        </a:p>
      </dgm:t>
    </dgm:pt>
    <dgm:pt modelId="{B75DCA52-BF81-436A-AA73-2680B03C914A}">
      <dgm:prSet/>
      <dgm:spPr/>
      <dgm:t>
        <a:bodyPr/>
        <a:lstStyle/>
        <a:p>
          <a:endParaRPr lang="en-US" dirty="0"/>
        </a:p>
      </dgm:t>
    </dgm:pt>
    <dgm:pt modelId="{3FDC77C7-42D0-4118-88A1-C82C79A4EA03}" type="parTrans" cxnId="{FA4B331D-E821-4BC7-84CC-523B6B28A5B8}">
      <dgm:prSet/>
      <dgm:spPr/>
      <dgm:t>
        <a:bodyPr/>
        <a:lstStyle/>
        <a:p>
          <a:endParaRPr lang="en-US"/>
        </a:p>
      </dgm:t>
    </dgm:pt>
    <dgm:pt modelId="{897CAD2D-F73B-470D-B77D-BCB32DA560D4}" type="sibTrans" cxnId="{FA4B331D-E821-4BC7-84CC-523B6B28A5B8}">
      <dgm:prSet/>
      <dgm:spPr/>
      <dgm:t>
        <a:bodyPr/>
        <a:lstStyle/>
        <a:p>
          <a:endParaRPr lang="en-US" dirty="0"/>
        </a:p>
      </dgm:t>
    </dgm:pt>
    <dgm:pt modelId="{39148D83-4879-4E9B-AE84-10D20CF147C3}">
      <dgm:prSet/>
      <dgm:spPr/>
      <dgm:t>
        <a:bodyPr/>
        <a:lstStyle/>
        <a:p>
          <a:endParaRPr lang="en-US" dirty="0"/>
        </a:p>
      </dgm:t>
    </dgm:pt>
    <dgm:pt modelId="{0648DC5F-1B7B-4F70-B147-70F19C532AA1}" type="parTrans" cxnId="{14F13E80-1149-4A0F-A4B5-58EAF15ECA23}">
      <dgm:prSet/>
      <dgm:spPr/>
      <dgm:t>
        <a:bodyPr/>
        <a:lstStyle/>
        <a:p>
          <a:endParaRPr lang="en-US"/>
        </a:p>
      </dgm:t>
    </dgm:pt>
    <dgm:pt modelId="{901D3EC9-C2CB-4B80-BFE1-3F4CF8FDB584}" type="sibTrans" cxnId="{14F13E80-1149-4A0F-A4B5-58EAF15ECA23}">
      <dgm:prSet/>
      <dgm:spPr/>
      <dgm:t>
        <a:bodyPr/>
        <a:lstStyle/>
        <a:p>
          <a:endParaRPr lang="en-US" dirty="0"/>
        </a:p>
      </dgm:t>
    </dgm:pt>
    <dgm:pt modelId="{1BD29E34-8916-45A9-80A6-58C4AB44DFF5}">
      <dgm:prSet/>
      <dgm:spPr/>
      <dgm:t>
        <a:bodyPr/>
        <a:lstStyle/>
        <a:p>
          <a:endParaRPr lang="en-US" dirty="0"/>
        </a:p>
      </dgm:t>
    </dgm:pt>
    <dgm:pt modelId="{25DF600C-192F-49B2-930A-B89C27D1471E}" type="sibTrans" cxnId="{1B3F2CA2-7825-4CFD-9A64-DB308FB32A27}">
      <dgm:prSet/>
      <dgm:spPr/>
      <dgm:t>
        <a:bodyPr/>
        <a:lstStyle/>
        <a:p>
          <a:endParaRPr lang="en-US" dirty="0"/>
        </a:p>
      </dgm:t>
    </dgm:pt>
    <dgm:pt modelId="{6A5BBF7B-F8A7-4654-83BB-1778F868C663}" type="parTrans" cxnId="{1B3F2CA2-7825-4CFD-9A64-DB308FB32A27}">
      <dgm:prSet/>
      <dgm:spPr/>
      <dgm:t>
        <a:bodyPr/>
        <a:lstStyle/>
        <a:p>
          <a:endParaRPr lang="en-US"/>
        </a:p>
      </dgm:t>
    </dgm:pt>
    <dgm:pt modelId="{579EF5EA-2842-4ADF-99C3-1421009C0FB3}" type="pres">
      <dgm:prSet presAssocID="{F782ACB2-4612-4553-92E3-6A48A4C26154}" presName="cycle" presStyleCnt="0">
        <dgm:presLayoutVars>
          <dgm:dir/>
          <dgm:resizeHandles val="exact"/>
        </dgm:presLayoutVars>
      </dgm:prSet>
      <dgm:spPr/>
    </dgm:pt>
    <dgm:pt modelId="{E2BDA289-9E7F-43D2-8E8A-C602380955F6}" type="pres">
      <dgm:prSet presAssocID="{9A1F1B22-1A75-4833-B4FC-5FEA5518B765}" presName="node" presStyleLbl="node1" presStyleIdx="0" presStyleCnt="48">
        <dgm:presLayoutVars>
          <dgm:bulletEnabled val="1"/>
        </dgm:presLayoutVars>
      </dgm:prSet>
      <dgm:spPr/>
    </dgm:pt>
    <dgm:pt modelId="{4B717A0F-8771-4A45-B6AA-FD732A724C9E}" type="pres">
      <dgm:prSet presAssocID="{32453084-7F49-49B4-89FA-E306CC4C9552}" presName="sibTrans" presStyleLbl="sibTrans2D1" presStyleIdx="0" presStyleCnt="48" custLinFactX="356471" custLinFactNeighborX="400000"/>
      <dgm:spPr/>
    </dgm:pt>
    <dgm:pt modelId="{218F701D-8780-41D0-BCC2-CE1F9EE4B4A8}" type="pres">
      <dgm:prSet presAssocID="{32453084-7F49-49B4-89FA-E306CC4C9552}" presName="connectorText" presStyleLbl="sibTrans2D1" presStyleIdx="0" presStyleCnt="48"/>
      <dgm:spPr/>
    </dgm:pt>
    <dgm:pt modelId="{FD731FF4-9760-4231-AA26-446560B181EB}" type="pres">
      <dgm:prSet presAssocID="{9C07C544-A240-4FE5-8E59-C412CDCC06A5}" presName="node" presStyleLbl="node1" presStyleIdx="1" presStyleCnt="48">
        <dgm:presLayoutVars>
          <dgm:bulletEnabled val="1"/>
        </dgm:presLayoutVars>
      </dgm:prSet>
      <dgm:spPr/>
    </dgm:pt>
    <dgm:pt modelId="{A6A09441-8928-4DD4-965E-ACD6B5489F63}" type="pres">
      <dgm:prSet presAssocID="{DA7FF8DD-13B0-4AAC-B0D2-E9BC2FABA4D6}" presName="sibTrans" presStyleLbl="sibTrans2D1" presStyleIdx="1" presStyleCnt="48"/>
      <dgm:spPr/>
    </dgm:pt>
    <dgm:pt modelId="{C46B9099-149F-4D79-B1D7-B378097F05F4}" type="pres">
      <dgm:prSet presAssocID="{DA7FF8DD-13B0-4AAC-B0D2-E9BC2FABA4D6}" presName="connectorText" presStyleLbl="sibTrans2D1" presStyleIdx="1" presStyleCnt="48"/>
      <dgm:spPr/>
    </dgm:pt>
    <dgm:pt modelId="{5A44537F-E502-484A-B54C-161A75387D52}" type="pres">
      <dgm:prSet presAssocID="{5D2C154A-692A-44E2-A041-B9F19C43FEF2}" presName="node" presStyleLbl="node1" presStyleIdx="2" presStyleCnt="48">
        <dgm:presLayoutVars>
          <dgm:bulletEnabled val="1"/>
        </dgm:presLayoutVars>
      </dgm:prSet>
      <dgm:spPr/>
    </dgm:pt>
    <dgm:pt modelId="{BCCD1735-3374-4721-BEF9-11CCD9A2DD48}" type="pres">
      <dgm:prSet presAssocID="{1A0C354F-E76C-464E-99A7-D2B04C140783}" presName="sibTrans" presStyleLbl="sibTrans2D1" presStyleIdx="2" presStyleCnt="48"/>
      <dgm:spPr/>
    </dgm:pt>
    <dgm:pt modelId="{5207087E-FC7B-4DE7-941A-D0D7D77D43CA}" type="pres">
      <dgm:prSet presAssocID="{1A0C354F-E76C-464E-99A7-D2B04C140783}" presName="connectorText" presStyleLbl="sibTrans2D1" presStyleIdx="2" presStyleCnt="48"/>
      <dgm:spPr/>
    </dgm:pt>
    <dgm:pt modelId="{B0608ED5-E7DC-4C39-8859-B8C85F521F9C}" type="pres">
      <dgm:prSet presAssocID="{536B3E92-95AA-4297-BDB8-F29269D6299E}" presName="node" presStyleLbl="node1" presStyleIdx="3" presStyleCnt="48">
        <dgm:presLayoutVars>
          <dgm:bulletEnabled val="1"/>
        </dgm:presLayoutVars>
      </dgm:prSet>
      <dgm:spPr/>
    </dgm:pt>
    <dgm:pt modelId="{E212FFF4-9223-45FB-8A97-08FC78EC227F}" type="pres">
      <dgm:prSet presAssocID="{8AE02D32-89F4-4BA1-BFB8-062B90AF7C26}" presName="sibTrans" presStyleLbl="sibTrans2D1" presStyleIdx="3" presStyleCnt="48"/>
      <dgm:spPr/>
    </dgm:pt>
    <dgm:pt modelId="{1FA59E5A-50A4-47E4-96D2-6EF9AAAC1164}" type="pres">
      <dgm:prSet presAssocID="{8AE02D32-89F4-4BA1-BFB8-062B90AF7C26}" presName="connectorText" presStyleLbl="sibTrans2D1" presStyleIdx="3" presStyleCnt="48"/>
      <dgm:spPr/>
    </dgm:pt>
    <dgm:pt modelId="{3B48658E-4174-41EC-ADC5-04F09B98E8AE}" type="pres">
      <dgm:prSet presAssocID="{9767C2C5-7A9B-4BF9-AEDC-08BB61E68CEC}" presName="node" presStyleLbl="node1" presStyleIdx="4" presStyleCnt="48">
        <dgm:presLayoutVars>
          <dgm:bulletEnabled val="1"/>
        </dgm:presLayoutVars>
      </dgm:prSet>
      <dgm:spPr/>
    </dgm:pt>
    <dgm:pt modelId="{7E28017C-69F1-4CCF-A6D7-885616A2628E}" type="pres">
      <dgm:prSet presAssocID="{5DE56BE3-5DC5-48D1-BB0A-6EB62A83E2E3}" presName="sibTrans" presStyleLbl="sibTrans2D1" presStyleIdx="4" presStyleCnt="48"/>
      <dgm:spPr/>
    </dgm:pt>
    <dgm:pt modelId="{DEE6E533-E546-47B9-9D29-1053972B7A59}" type="pres">
      <dgm:prSet presAssocID="{5DE56BE3-5DC5-48D1-BB0A-6EB62A83E2E3}" presName="connectorText" presStyleLbl="sibTrans2D1" presStyleIdx="4" presStyleCnt="48"/>
      <dgm:spPr/>
    </dgm:pt>
    <dgm:pt modelId="{4B6FF1D5-139C-4A9E-BE2A-C9C2976A9B90}" type="pres">
      <dgm:prSet presAssocID="{29610E26-1393-448B-8FD6-78061450B16B}" presName="node" presStyleLbl="node1" presStyleIdx="5" presStyleCnt="48">
        <dgm:presLayoutVars>
          <dgm:bulletEnabled val="1"/>
        </dgm:presLayoutVars>
      </dgm:prSet>
      <dgm:spPr/>
    </dgm:pt>
    <dgm:pt modelId="{E231C36B-28CA-4A1A-A65A-7FC8C917C670}" type="pres">
      <dgm:prSet presAssocID="{4E475F1B-56A2-420F-8D83-9A7AC5B9161D}" presName="sibTrans" presStyleLbl="sibTrans2D1" presStyleIdx="5" presStyleCnt="48"/>
      <dgm:spPr/>
    </dgm:pt>
    <dgm:pt modelId="{0F935747-2475-4B54-A4BD-D00DA4235B83}" type="pres">
      <dgm:prSet presAssocID="{4E475F1B-56A2-420F-8D83-9A7AC5B9161D}" presName="connectorText" presStyleLbl="sibTrans2D1" presStyleIdx="5" presStyleCnt="48"/>
      <dgm:spPr/>
    </dgm:pt>
    <dgm:pt modelId="{5955EC28-6A5B-4854-97FD-56BF004F7A93}" type="pres">
      <dgm:prSet presAssocID="{59F5D80D-D394-4DA8-B1EE-BFD2C35E8698}" presName="node" presStyleLbl="node1" presStyleIdx="6" presStyleCnt="48">
        <dgm:presLayoutVars>
          <dgm:bulletEnabled val="1"/>
        </dgm:presLayoutVars>
      </dgm:prSet>
      <dgm:spPr/>
    </dgm:pt>
    <dgm:pt modelId="{7418C013-9F65-49B4-8AB4-02A8A7E8B2B1}" type="pres">
      <dgm:prSet presAssocID="{A4FDAD97-0EA5-45C9-8762-1408CDFC1A27}" presName="sibTrans" presStyleLbl="sibTrans2D1" presStyleIdx="6" presStyleCnt="48"/>
      <dgm:spPr/>
    </dgm:pt>
    <dgm:pt modelId="{DCCECA40-1E8E-4612-B823-692DCCBD1EA3}" type="pres">
      <dgm:prSet presAssocID="{A4FDAD97-0EA5-45C9-8762-1408CDFC1A27}" presName="connectorText" presStyleLbl="sibTrans2D1" presStyleIdx="6" presStyleCnt="48"/>
      <dgm:spPr/>
    </dgm:pt>
    <dgm:pt modelId="{C8C314CB-BC52-4B5D-9A9E-2549904458B0}" type="pres">
      <dgm:prSet presAssocID="{1BD29E34-8916-45A9-80A6-58C4AB44DFF5}" presName="node" presStyleLbl="node1" presStyleIdx="7" presStyleCnt="48">
        <dgm:presLayoutVars>
          <dgm:bulletEnabled val="1"/>
        </dgm:presLayoutVars>
      </dgm:prSet>
      <dgm:spPr/>
    </dgm:pt>
    <dgm:pt modelId="{8D184F9F-78A9-45D9-9804-0F8032DE26A6}" type="pres">
      <dgm:prSet presAssocID="{25DF600C-192F-49B2-930A-B89C27D1471E}" presName="sibTrans" presStyleLbl="sibTrans2D1" presStyleIdx="7" presStyleCnt="48"/>
      <dgm:spPr/>
    </dgm:pt>
    <dgm:pt modelId="{C8C1E075-9C61-4E77-BBAB-A2307E2F9662}" type="pres">
      <dgm:prSet presAssocID="{25DF600C-192F-49B2-930A-B89C27D1471E}" presName="connectorText" presStyleLbl="sibTrans2D1" presStyleIdx="7" presStyleCnt="48"/>
      <dgm:spPr/>
    </dgm:pt>
    <dgm:pt modelId="{18E08B15-C0D9-4DCD-9841-29CB326A1D96}" type="pres">
      <dgm:prSet presAssocID="{BCD4B6D1-2E17-4359-A953-212A9B519E85}" presName="node" presStyleLbl="node1" presStyleIdx="8" presStyleCnt="48">
        <dgm:presLayoutVars>
          <dgm:bulletEnabled val="1"/>
        </dgm:presLayoutVars>
      </dgm:prSet>
      <dgm:spPr/>
    </dgm:pt>
    <dgm:pt modelId="{7D136A40-4E7A-4E9A-9C18-C15FEB3E9255}" type="pres">
      <dgm:prSet presAssocID="{EAE485E3-A2DC-422A-B964-163E72C7D527}" presName="sibTrans" presStyleLbl="sibTrans2D1" presStyleIdx="8" presStyleCnt="48"/>
      <dgm:spPr/>
    </dgm:pt>
    <dgm:pt modelId="{6C5B256C-6505-4283-9CD0-6230D6E52DC7}" type="pres">
      <dgm:prSet presAssocID="{EAE485E3-A2DC-422A-B964-163E72C7D527}" presName="connectorText" presStyleLbl="sibTrans2D1" presStyleIdx="8" presStyleCnt="48"/>
      <dgm:spPr/>
    </dgm:pt>
    <dgm:pt modelId="{09497094-52B8-416E-9902-37FB4C94E7F2}" type="pres">
      <dgm:prSet presAssocID="{57830796-B9E1-440E-A924-530949252A0A}" presName="node" presStyleLbl="node1" presStyleIdx="9" presStyleCnt="48">
        <dgm:presLayoutVars>
          <dgm:bulletEnabled val="1"/>
        </dgm:presLayoutVars>
      </dgm:prSet>
      <dgm:spPr/>
    </dgm:pt>
    <dgm:pt modelId="{260B842C-BA56-4835-9181-EEB1DAD49F6C}" type="pres">
      <dgm:prSet presAssocID="{672359C6-6889-48DE-9B06-BCF13E50CF81}" presName="sibTrans" presStyleLbl="sibTrans2D1" presStyleIdx="9" presStyleCnt="48"/>
      <dgm:spPr/>
    </dgm:pt>
    <dgm:pt modelId="{9195B8AE-7F75-4B45-A773-A3DB3F151B7F}" type="pres">
      <dgm:prSet presAssocID="{672359C6-6889-48DE-9B06-BCF13E50CF81}" presName="connectorText" presStyleLbl="sibTrans2D1" presStyleIdx="9" presStyleCnt="48"/>
      <dgm:spPr/>
    </dgm:pt>
    <dgm:pt modelId="{07EB8474-810E-4E8A-BE93-02F62BBDD45D}" type="pres">
      <dgm:prSet presAssocID="{9EC183D0-3CE1-4A18-882B-49A4F305FE23}" presName="node" presStyleLbl="node1" presStyleIdx="10" presStyleCnt="48">
        <dgm:presLayoutVars>
          <dgm:bulletEnabled val="1"/>
        </dgm:presLayoutVars>
      </dgm:prSet>
      <dgm:spPr/>
    </dgm:pt>
    <dgm:pt modelId="{ADC3AC42-E194-4C29-8A28-ABEC2168A2B9}" type="pres">
      <dgm:prSet presAssocID="{FC636A7A-CAD8-4393-9B2E-188CE112CD10}" presName="sibTrans" presStyleLbl="sibTrans2D1" presStyleIdx="10" presStyleCnt="48"/>
      <dgm:spPr/>
    </dgm:pt>
    <dgm:pt modelId="{FFA97E59-6B24-429C-9B6D-8968FB096363}" type="pres">
      <dgm:prSet presAssocID="{FC636A7A-CAD8-4393-9B2E-188CE112CD10}" presName="connectorText" presStyleLbl="sibTrans2D1" presStyleIdx="10" presStyleCnt="48"/>
      <dgm:spPr/>
    </dgm:pt>
    <dgm:pt modelId="{38A7A843-117D-4A8F-B652-3F637D1BA054}" type="pres">
      <dgm:prSet presAssocID="{1BCBAE4C-8C90-4307-A8B1-A7F25B803D11}" presName="node" presStyleLbl="node1" presStyleIdx="11" presStyleCnt="48">
        <dgm:presLayoutVars>
          <dgm:bulletEnabled val="1"/>
        </dgm:presLayoutVars>
      </dgm:prSet>
      <dgm:spPr/>
    </dgm:pt>
    <dgm:pt modelId="{24192AE1-AC5A-408F-93E2-35778550FA02}" type="pres">
      <dgm:prSet presAssocID="{9E68FA1B-32E4-4D3A-BDA9-F245DF7037EF}" presName="sibTrans" presStyleLbl="sibTrans2D1" presStyleIdx="11" presStyleCnt="48"/>
      <dgm:spPr/>
    </dgm:pt>
    <dgm:pt modelId="{9DB23D75-0980-4D96-93A1-727F2883C95B}" type="pres">
      <dgm:prSet presAssocID="{9E68FA1B-32E4-4D3A-BDA9-F245DF7037EF}" presName="connectorText" presStyleLbl="sibTrans2D1" presStyleIdx="11" presStyleCnt="48"/>
      <dgm:spPr/>
    </dgm:pt>
    <dgm:pt modelId="{8B74F080-8313-4728-B1E9-D87A06E9E800}" type="pres">
      <dgm:prSet presAssocID="{05F9165C-A234-4634-B1A7-DCB7BA68D40C}" presName="node" presStyleLbl="node1" presStyleIdx="12" presStyleCnt="48">
        <dgm:presLayoutVars>
          <dgm:bulletEnabled val="1"/>
        </dgm:presLayoutVars>
      </dgm:prSet>
      <dgm:spPr/>
    </dgm:pt>
    <dgm:pt modelId="{99F13AA2-4621-4753-B0A6-6FC776CD84C9}" type="pres">
      <dgm:prSet presAssocID="{68C3C81B-18E8-41C4-BFC6-2C443E6EE655}" presName="sibTrans" presStyleLbl="sibTrans2D1" presStyleIdx="12" presStyleCnt="48"/>
      <dgm:spPr/>
    </dgm:pt>
    <dgm:pt modelId="{475F5446-5D8A-42DC-B2B6-79D834AEB429}" type="pres">
      <dgm:prSet presAssocID="{68C3C81B-18E8-41C4-BFC6-2C443E6EE655}" presName="connectorText" presStyleLbl="sibTrans2D1" presStyleIdx="12" presStyleCnt="48"/>
      <dgm:spPr/>
    </dgm:pt>
    <dgm:pt modelId="{C238A059-EBCB-4E8A-9C70-350A7112246D}" type="pres">
      <dgm:prSet presAssocID="{8F63D31F-83CD-4DB9-A0F4-0D259C5817DB}" presName="node" presStyleLbl="node1" presStyleIdx="13" presStyleCnt="48">
        <dgm:presLayoutVars>
          <dgm:bulletEnabled val="1"/>
        </dgm:presLayoutVars>
      </dgm:prSet>
      <dgm:spPr/>
    </dgm:pt>
    <dgm:pt modelId="{212C9A88-24C2-4EF4-87D7-A81CF4BE3FA0}" type="pres">
      <dgm:prSet presAssocID="{A4F909E9-C1CF-4770-B928-FEF6E41B5333}" presName="sibTrans" presStyleLbl="sibTrans2D1" presStyleIdx="13" presStyleCnt="48"/>
      <dgm:spPr/>
    </dgm:pt>
    <dgm:pt modelId="{6E753D97-6691-46AF-88CF-60F766A84A1F}" type="pres">
      <dgm:prSet presAssocID="{A4F909E9-C1CF-4770-B928-FEF6E41B5333}" presName="connectorText" presStyleLbl="sibTrans2D1" presStyleIdx="13" presStyleCnt="48"/>
      <dgm:spPr/>
    </dgm:pt>
    <dgm:pt modelId="{FA3F2989-2837-4DF6-B22E-22C68B74BA10}" type="pres">
      <dgm:prSet presAssocID="{F001FD18-B1D7-4F34-A7E1-10B3A14FEF0D}" presName="node" presStyleLbl="node1" presStyleIdx="14" presStyleCnt="48">
        <dgm:presLayoutVars>
          <dgm:bulletEnabled val="1"/>
        </dgm:presLayoutVars>
      </dgm:prSet>
      <dgm:spPr/>
    </dgm:pt>
    <dgm:pt modelId="{15716786-4673-40EB-986D-12C422D02B97}" type="pres">
      <dgm:prSet presAssocID="{59F6F98C-7F28-44B6-AA26-C56ABFEA206B}" presName="sibTrans" presStyleLbl="sibTrans2D1" presStyleIdx="14" presStyleCnt="48"/>
      <dgm:spPr/>
    </dgm:pt>
    <dgm:pt modelId="{3A6E871C-7643-432C-BA91-2EA3E7F745CE}" type="pres">
      <dgm:prSet presAssocID="{59F6F98C-7F28-44B6-AA26-C56ABFEA206B}" presName="connectorText" presStyleLbl="sibTrans2D1" presStyleIdx="14" presStyleCnt="48"/>
      <dgm:spPr/>
    </dgm:pt>
    <dgm:pt modelId="{E7F9412A-75FE-4263-8476-D8B02CF380F3}" type="pres">
      <dgm:prSet presAssocID="{5F8AB2A9-0DCE-42A5-8039-31C151CDBC91}" presName="node" presStyleLbl="node1" presStyleIdx="15" presStyleCnt="48">
        <dgm:presLayoutVars>
          <dgm:bulletEnabled val="1"/>
        </dgm:presLayoutVars>
      </dgm:prSet>
      <dgm:spPr/>
    </dgm:pt>
    <dgm:pt modelId="{C56F56FD-84C6-4D21-967A-719399DE2081}" type="pres">
      <dgm:prSet presAssocID="{64CB26BA-1509-422C-B1F7-93A921D3337E}" presName="sibTrans" presStyleLbl="sibTrans2D1" presStyleIdx="15" presStyleCnt="48"/>
      <dgm:spPr/>
    </dgm:pt>
    <dgm:pt modelId="{87FF38F8-EEE0-4803-AB19-2605759EE272}" type="pres">
      <dgm:prSet presAssocID="{64CB26BA-1509-422C-B1F7-93A921D3337E}" presName="connectorText" presStyleLbl="sibTrans2D1" presStyleIdx="15" presStyleCnt="48"/>
      <dgm:spPr/>
    </dgm:pt>
    <dgm:pt modelId="{430AD93E-9CDA-40BE-8BB8-B35AB1DDED73}" type="pres">
      <dgm:prSet presAssocID="{7D49664A-84DE-42F7-9866-9BFD9F3DDC7A}" presName="node" presStyleLbl="node1" presStyleIdx="16" presStyleCnt="48">
        <dgm:presLayoutVars>
          <dgm:bulletEnabled val="1"/>
        </dgm:presLayoutVars>
      </dgm:prSet>
      <dgm:spPr/>
    </dgm:pt>
    <dgm:pt modelId="{D3BDAC4B-F2DB-44A0-907D-A108463FB1C3}" type="pres">
      <dgm:prSet presAssocID="{BAC2B8D5-2C5B-4AE8-BBDD-D8E76DCD8C2E}" presName="sibTrans" presStyleLbl="sibTrans2D1" presStyleIdx="16" presStyleCnt="48"/>
      <dgm:spPr/>
    </dgm:pt>
    <dgm:pt modelId="{5B2F39AC-1722-4B2A-8F41-3B9574CC55A3}" type="pres">
      <dgm:prSet presAssocID="{BAC2B8D5-2C5B-4AE8-BBDD-D8E76DCD8C2E}" presName="connectorText" presStyleLbl="sibTrans2D1" presStyleIdx="16" presStyleCnt="48"/>
      <dgm:spPr/>
    </dgm:pt>
    <dgm:pt modelId="{EB66E90A-B112-40E2-B773-B1A59659C6EB}" type="pres">
      <dgm:prSet presAssocID="{39148D83-4879-4E9B-AE84-10D20CF147C3}" presName="node" presStyleLbl="node1" presStyleIdx="17" presStyleCnt="48">
        <dgm:presLayoutVars>
          <dgm:bulletEnabled val="1"/>
        </dgm:presLayoutVars>
      </dgm:prSet>
      <dgm:spPr/>
    </dgm:pt>
    <dgm:pt modelId="{CBD13A52-164D-4181-A713-C4AFB6DAEA44}" type="pres">
      <dgm:prSet presAssocID="{901D3EC9-C2CB-4B80-BFE1-3F4CF8FDB584}" presName="sibTrans" presStyleLbl="sibTrans2D1" presStyleIdx="17" presStyleCnt="48"/>
      <dgm:spPr/>
    </dgm:pt>
    <dgm:pt modelId="{2175C402-001B-40BA-8C7B-63F19533545A}" type="pres">
      <dgm:prSet presAssocID="{901D3EC9-C2CB-4B80-BFE1-3F4CF8FDB584}" presName="connectorText" presStyleLbl="sibTrans2D1" presStyleIdx="17" presStyleCnt="48"/>
      <dgm:spPr/>
    </dgm:pt>
    <dgm:pt modelId="{816E1FA3-2B38-45F9-AB8C-0EEB2788EE42}" type="pres">
      <dgm:prSet presAssocID="{AAACDA48-029D-447D-9AE8-BF1CB90887F8}" presName="node" presStyleLbl="node1" presStyleIdx="18" presStyleCnt="48">
        <dgm:presLayoutVars>
          <dgm:bulletEnabled val="1"/>
        </dgm:presLayoutVars>
      </dgm:prSet>
      <dgm:spPr/>
    </dgm:pt>
    <dgm:pt modelId="{3D5573F2-E421-4699-B499-E5F129AA7C1F}" type="pres">
      <dgm:prSet presAssocID="{35443D96-6A67-478A-A544-1C8155B5F62C}" presName="sibTrans" presStyleLbl="sibTrans2D1" presStyleIdx="18" presStyleCnt="48"/>
      <dgm:spPr/>
    </dgm:pt>
    <dgm:pt modelId="{561EA9DD-738C-4E13-ADB0-3CCC3950F092}" type="pres">
      <dgm:prSet presAssocID="{35443D96-6A67-478A-A544-1C8155B5F62C}" presName="connectorText" presStyleLbl="sibTrans2D1" presStyleIdx="18" presStyleCnt="48"/>
      <dgm:spPr/>
    </dgm:pt>
    <dgm:pt modelId="{1791F869-F782-403E-9EEE-8485296AB1DC}" type="pres">
      <dgm:prSet presAssocID="{C123F58B-2F00-4731-8318-EA8BAA60A69D}" presName="node" presStyleLbl="node1" presStyleIdx="19" presStyleCnt="48">
        <dgm:presLayoutVars>
          <dgm:bulletEnabled val="1"/>
        </dgm:presLayoutVars>
      </dgm:prSet>
      <dgm:spPr/>
    </dgm:pt>
    <dgm:pt modelId="{EDD308D6-556F-4E65-A02C-12C45C150755}" type="pres">
      <dgm:prSet presAssocID="{CA72D8A3-9D41-4F98-98F7-F56B1CBA674F}" presName="sibTrans" presStyleLbl="sibTrans2D1" presStyleIdx="19" presStyleCnt="48"/>
      <dgm:spPr/>
    </dgm:pt>
    <dgm:pt modelId="{0622AEEF-FEE1-41CF-A694-BB87DF404F74}" type="pres">
      <dgm:prSet presAssocID="{CA72D8A3-9D41-4F98-98F7-F56B1CBA674F}" presName="connectorText" presStyleLbl="sibTrans2D1" presStyleIdx="19" presStyleCnt="48"/>
      <dgm:spPr/>
    </dgm:pt>
    <dgm:pt modelId="{FB762D63-E97E-4D71-BE53-DE8DBC2C1724}" type="pres">
      <dgm:prSet presAssocID="{312A5487-8CD4-49FA-9CB2-6003233688EF}" presName="node" presStyleLbl="node1" presStyleIdx="20" presStyleCnt="48">
        <dgm:presLayoutVars>
          <dgm:bulletEnabled val="1"/>
        </dgm:presLayoutVars>
      </dgm:prSet>
      <dgm:spPr/>
    </dgm:pt>
    <dgm:pt modelId="{EC905E59-477F-4D62-B2EE-61B86BF0663B}" type="pres">
      <dgm:prSet presAssocID="{A241EA7C-0AE6-49DA-868A-F7E41DB8331E}" presName="sibTrans" presStyleLbl="sibTrans2D1" presStyleIdx="20" presStyleCnt="48"/>
      <dgm:spPr/>
    </dgm:pt>
    <dgm:pt modelId="{0C7C01B0-8BE9-4115-9C55-5F785CB9F95D}" type="pres">
      <dgm:prSet presAssocID="{A241EA7C-0AE6-49DA-868A-F7E41DB8331E}" presName="connectorText" presStyleLbl="sibTrans2D1" presStyleIdx="20" presStyleCnt="48"/>
      <dgm:spPr/>
    </dgm:pt>
    <dgm:pt modelId="{96947AF0-965B-4F9B-B692-11B522E20C19}" type="pres">
      <dgm:prSet presAssocID="{1597604F-E09E-4305-A881-A6C94B72922F}" presName="node" presStyleLbl="node1" presStyleIdx="21" presStyleCnt="48">
        <dgm:presLayoutVars>
          <dgm:bulletEnabled val="1"/>
        </dgm:presLayoutVars>
      </dgm:prSet>
      <dgm:spPr/>
    </dgm:pt>
    <dgm:pt modelId="{C5631367-2D87-4B2B-B2C5-CE6B323DF7FA}" type="pres">
      <dgm:prSet presAssocID="{0A68E33F-9E89-4D62-9E2C-1BD50C85F7CD}" presName="sibTrans" presStyleLbl="sibTrans2D1" presStyleIdx="21" presStyleCnt="48"/>
      <dgm:spPr/>
    </dgm:pt>
    <dgm:pt modelId="{5EB0D98E-0F20-43A6-80D5-B3B233B0809C}" type="pres">
      <dgm:prSet presAssocID="{0A68E33F-9E89-4D62-9E2C-1BD50C85F7CD}" presName="connectorText" presStyleLbl="sibTrans2D1" presStyleIdx="21" presStyleCnt="48"/>
      <dgm:spPr/>
    </dgm:pt>
    <dgm:pt modelId="{55735BFC-D4F1-4100-BCD7-BD7015A20F24}" type="pres">
      <dgm:prSet presAssocID="{2EBE9275-B468-4EB1-8E25-88D20111E7BA}" presName="node" presStyleLbl="node1" presStyleIdx="22" presStyleCnt="48" custRadScaleRad="97701" custRadScaleInc="96397">
        <dgm:presLayoutVars>
          <dgm:bulletEnabled val="1"/>
        </dgm:presLayoutVars>
      </dgm:prSet>
      <dgm:spPr/>
    </dgm:pt>
    <dgm:pt modelId="{DE861B79-D5E8-45CE-B3D7-7B4663C08343}" type="pres">
      <dgm:prSet presAssocID="{1DDDDFBA-4D76-49F6-8700-D108F438751F}" presName="sibTrans" presStyleLbl="sibTrans2D1" presStyleIdx="22" presStyleCnt="48"/>
      <dgm:spPr/>
    </dgm:pt>
    <dgm:pt modelId="{580499F6-BF8C-4CF2-8E19-422B1FEA8F54}" type="pres">
      <dgm:prSet presAssocID="{1DDDDFBA-4D76-49F6-8700-D108F438751F}" presName="connectorText" presStyleLbl="sibTrans2D1" presStyleIdx="22" presStyleCnt="48"/>
      <dgm:spPr/>
    </dgm:pt>
    <dgm:pt modelId="{B163F2E1-C224-4C1F-8BF1-B257F8DA90F1}" type="pres">
      <dgm:prSet presAssocID="{7526D0BF-45A5-478F-9A5B-EE961A48FCDF}" presName="node" presStyleLbl="node1" presStyleIdx="23" presStyleCnt="48">
        <dgm:presLayoutVars>
          <dgm:bulletEnabled val="1"/>
        </dgm:presLayoutVars>
      </dgm:prSet>
      <dgm:spPr/>
    </dgm:pt>
    <dgm:pt modelId="{28C21F8D-7890-436C-ABC3-A76D9C048DC6}" type="pres">
      <dgm:prSet presAssocID="{4DD6BCFF-384A-4E50-9E9B-FEA1467E91EE}" presName="sibTrans" presStyleLbl="sibTrans2D1" presStyleIdx="23" presStyleCnt="48"/>
      <dgm:spPr/>
    </dgm:pt>
    <dgm:pt modelId="{5D40974C-DFE4-484E-A2B9-E3E4D2DEBED9}" type="pres">
      <dgm:prSet presAssocID="{4DD6BCFF-384A-4E50-9E9B-FEA1467E91EE}" presName="connectorText" presStyleLbl="sibTrans2D1" presStyleIdx="23" presStyleCnt="48"/>
      <dgm:spPr/>
    </dgm:pt>
    <dgm:pt modelId="{B297DBDA-41C8-403B-A287-2DE0B2B2F734}" type="pres">
      <dgm:prSet presAssocID="{4391FAD7-E5E1-4ADD-BABB-49D666A6C4A7}" presName="node" presStyleLbl="node1" presStyleIdx="24" presStyleCnt="48">
        <dgm:presLayoutVars>
          <dgm:bulletEnabled val="1"/>
        </dgm:presLayoutVars>
      </dgm:prSet>
      <dgm:spPr/>
    </dgm:pt>
    <dgm:pt modelId="{6CB910F7-627A-416A-9AE0-0E9818681229}" type="pres">
      <dgm:prSet presAssocID="{B5C9AB9C-C866-47C2-B79F-DC6148AB2159}" presName="sibTrans" presStyleLbl="sibTrans2D1" presStyleIdx="24" presStyleCnt="48"/>
      <dgm:spPr/>
    </dgm:pt>
    <dgm:pt modelId="{DD733C23-EA87-4BF0-821E-87250C1EEDBA}" type="pres">
      <dgm:prSet presAssocID="{B5C9AB9C-C866-47C2-B79F-DC6148AB2159}" presName="connectorText" presStyleLbl="sibTrans2D1" presStyleIdx="24" presStyleCnt="48"/>
      <dgm:spPr/>
    </dgm:pt>
    <dgm:pt modelId="{C99B1DB8-B0AD-4FE5-84DC-CD9571D15F74}" type="pres">
      <dgm:prSet presAssocID="{DF292957-65C8-4776-85F8-AE26E3681959}" presName="node" presStyleLbl="node1" presStyleIdx="25" presStyleCnt="48">
        <dgm:presLayoutVars>
          <dgm:bulletEnabled val="1"/>
        </dgm:presLayoutVars>
      </dgm:prSet>
      <dgm:spPr/>
    </dgm:pt>
    <dgm:pt modelId="{2EBD388A-825F-4832-8A74-827A6C7E3368}" type="pres">
      <dgm:prSet presAssocID="{2B571596-2306-4648-89E7-BD54FEF25627}" presName="sibTrans" presStyleLbl="sibTrans2D1" presStyleIdx="25" presStyleCnt="48"/>
      <dgm:spPr/>
    </dgm:pt>
    <dgm:pt modelId="{2B64C12D-7C38-4E3C-BB67-21E0181FD51F}" type="pres">
      <dgm:prSet presAssocID="{2B571596-2306-4648-89E7-BD54FEF25627}" presName="connectorText" presStyleLbl="sibTrans2D1" presStyleIdx="25" presStyleCnt="48"/>
      <dgm:spPr/>
    </dgm:pt>
    <dgm:pt modelId="{54435782-E9E7-4F85-8EE9-B762378628C5}" type="pres">
      <dgm:prSet presAssocID="{BA244016-B941-46B9-B2A4-AA50A300C9B1}" presName="node" presStyleLbl="node1" presStyleIdx="26" presStyleCnt="48">
        <dgm:presLayoutVars>
          <dgm:bulletEnabled val="1"/>
        </dgm:presLayoutVars>
      </dgm:prSet>
      <dgm:spPr/>
    </dgm:pt>
    <dgm:pt modelId="{2EA5A0E0-D734-4B00-A1FA-65E8CB15031C}" type="pres">
      <dgm:prSet presAssocID="{12ED0D91-6CB8-4B92-ABBE-16130FA2E610}" presName="sibTrans" presStyleLbl="sibTrans2D1" presStyleIdx="26" presStyleCnt="48"/>
      <dgm:spPr/>
    </dgm:pt>
    <dgm:pt modelId="{3966764B-E5F3-4CFC-A881-5984C06723CB}" type="pres">
      <dgm:prSet presAssocID="{12ED0D91-6CB8-4B92-ABBE-16130FA2E610}" presName="connectorText" presStyleLbl="sibTrans2D1" presStyleIdx="26" presStyleCnt="48"/>
      <dgm:spPr/>
    </dgm:pt>
    <dgm:pt modelId="{CDE86F57-8E75-4885-99A7-4D78278841E9}" type="pres">
      <dgm:prSet presAssocID="{ED3E6817-CA99-4A92-9672-7767C60D3AFC}" presName="node" presStyleLbl="node1" presStyleIdx="27" presStyleCnt="48">
        <dgm:presLayoutVars>
          <dgm:bulletEnabled val="1"/>
        </dgm:presLayoutVars>
      </dgm:prSet>
      <dgm:spPr/>
    </dgm:pt>
    <dgm:pt modelId="{A0769171-C666-4FF2-B3B0-56A5612FFB02}" type="pres">
      <dgm:prSet presAssocID="{74E4A9B3-3139-47CD-AD62-A42D0EB3995C}" presName="sibTrans" presStyleLbl="sibTrans2D1" presStyleIdx="27" presStyleCnt="48"/>
      <dgm:spPr/>
    </dgm:pt>
    <dgm:pt modelId="{7B2C094D-5B84-400D-88A5-467C86404646}" type="pres">
      <dgm:prSet presAssocID="{74E4A9B3-3139-47CD-AD62-A42D0EB3995C}" presName="connectorText" presStyleLbl="sibTrans2D1" presStyleIdx="27" presStyleCnt="48"/>
      <dgm:spPr/>
    </dgm:pt>
    <dgm:pt modelId="{9DEC7CBC-8051-4551-94AA-2377EFF8A353}" type="pres">
      <dgm:prSet presAssocID="{A26368B7-1095-4A58-BFE6-7B8629CCDB76}" presName="node" presStyleLbl="node1" presStyleIdx="28" presStyleCnt="48">
        <dgm:presLayoutVars>
          <dgm:bulletEnabled val="1"/>
        </dgm:presLayoutVars>
      </dgm:prSet>
      <dgm:spPr/>
    </dgm:pt>
    <dgm:pt modelId="{83D03F91-A8FE-4A56-A9F0-21F8696B64A1}" type="pres">
      <dgm:prSet presAssocID="{69DBDE16-2128-423C-AB04-D3C2C0881A38}" presName="sibTrans" presStyleLbl="sibTrans2D1" presStyleIdx="28" presStyleCnt="48"/>
      <dgm:spPr/>
    </dgm:pt>
    <dgm:pt modelId="{A52815B2-9F64-4E57-9CA8-0D6C5ACB4DE9}" type="pres">
      <dgm:prSet presAssocID="{69DBDE16-2128-423C-AB04-D3C2C0881A38}" presName="connectorText" presStyleLbl="sibTrans2D1" presStyleIdx="28" presStyleCnt="48"/>
      <dgm:spPr/>
    </dgm:pt>
    <dgm:pt modelId="{D9F7CAE3-C01B-4758-A92D-BE4DEABF1CC9}" type="pres">
      <dgm:prSet presAssocID="{B2133BDF-4000-4B5B-AE40-987170B1B61F}" presName="node" presStyleLbl="node1" presStyleIdx="29" presStyleCnt="48">
        <dgm:presLayoutVars>
          <dgm:bulletEnabled val="1"/>
        </dgm:presLayoutVars>
      </dgm:prSet>
      <dgm:spPr/>
    </dgm:pt>
    <dgm:pt modelId="{6FDF4861-3D9E-4C44-8A76-CB261CA08A3D}" type="pres">
      <dgm:prSet presAssocID="{F8A8AFFD-E262-4C58-84FA-CA9933DA9A32}" presName="sibTrans" presStyleLbl="sibTrans2D1" presStyleIdx="29" presStyleCnt="48"/>
      <dgm:spPr/>
    </dgm:pt>
    <dgm:pt modelId="{852FF442-59AB-47FA-976D-352D933D04DA}" type="pres">
      <dgm:prSet presAssocID="{F8A8AFFD-E262-4C58-84FA-CA9933DA9A32}" presName="connectorText" presStyleLbl="sibTrans2D1" presStyleIdx="29" presStyleCnt="48"/>
      <dgm:spPr/>
    </dgm:pt>
    <dgm:pt modelId="{6EBA7549-78C0-447A-A63C-4A8563F87F58}" type="pres">
      <dgm:prSet presAssocID="{56EE6181-8957-4FE0-91F7-0E7767321D74}" presName="node" presStyleLbl="node1" presStyleIdx="30" presStyleCnt="48">
        <dgm:presLayoutVars>
          <dgm:bulletEnabled val="1"/>
        </dgm:presLayoutVars>
      </dgm:prSet>
      <dgm:spPr/>
    </dgm:pt>
    <dgm:pt modelId="{F7AC09C3-F9FA-4334-9744-58F7A351FD8B}" type="pres">
      <dgm:prSet presAssocID="{D7AD315B-0060-4B2C-BA42-07A72CF0DF62}" presName="sibTrans" presStyleLbl="sibTrans2D1" presStyleIdx="30" presStyleCnt="48"/>
      <dgm:spPr/>
    </dgm:pt>
    <dgm:pt modelId="{301FE2EF-9FED-451A-9979-7EA2CEC731F6}" type="pres">
      <dgm:prSet presAssocID="{D7AD315B-0060-4B2C-BA42-07A72CF0DF62}" presName="connectorText" presStyleLbl="sibTrans2D1" presStyleIdx="30" presStyleCnt="48"/>
      <dgm:spPr/>
    </dgm:pt>
    <dgm:pt modelId="{DB7E8DCC-E9E2-41AE-8FAC-BD770394B585}" type="pres">
      <dgm:prSet presAssocID="{F82F01E0-1BCF-432A-834D-D0718C225E79}" presName="node" presStyleLbl="node1" presStyleIdx="31" presStyleCnt="48">
        <dgm:presLayoutVars>
          <dgm:bulletEnabled val="1"/>
        </dgm:presLayoutVars>
      </dgm:prSet>
      <dgm:spPr/>
    </dgm:pt>
    <dgm:pt modelId="{FC934B90-2FD7-4C78-BC82-6495CAA54F71}" type="pres">
      <dgm:prSet presAssocID="{73E57CB0-43F1-4C49-8823-A48B6805997E}" presName="sibTrans" presStyleLbl="sibTrans2D1" presStyleIdx="31" presStyleCnt="48"/>
      <dgm:spPr/>
    </dgm:pt>
    <dgm:pt modelId="{F31A80A4-265E-4576-A76C-69F7407682D5}" type="pres">
      <dgm:prSet presAssocID="{73E57CB0-43F1-4C49-8823-A48B6805997E}" presName="connectorText" presStyleLbl="sibTrans2D1" presStyleIdx="31" presStyleCnt="48"/>
      <dgm:spPr/>
    </dgm:pt>
    <dgm:pt modelId="{7FBA136C-815F-4FB3-A797-A7F155D00FEA}" type="pres">
      <dgm:prSet presAssocID="{69B5AF83-9CA8-4331-BB93-A02B0A37E7C4}" presName="node" presStyleLbl="node1" presStyleIdx="32" presStyleCnt="48">
        <dgm:presLayoutVars>
          <dgm:bulletEnabled val="1"/>
        </dgm:presLayoutVars>
      </dgm:prSet>
      <dgm:spPr/>
    </dgm:pt>
    <dgm:pt modelId="{7A5C7786-EEB7-4840-8AB2-E617DD766E4C}" type="pres">
      <dgm:prSet presAssocID="{6E35783B-B4B9-4AF3-BB68-EC2DB3060BE5}" presName="sibTrans" presStyleLbl="sibTrans2D1" presStyleIdx="32" presStyleCnt="48"/>
      <dgm:spPr/>
    </dgm:pt>
    <dgm:pt modelId="{80DBCA40-2BA0-486C-9739-9EB1943722FB}" type="pres">
      <dgm:prSet presAssocID="{6E35783B-B4B9-4AF3-BB68-EC2DB3060BE5}" presName="connectorText" presStyleLbl="sibTrans2D1" presStyleIdx="32" presStyleCnt="48"/>
      <dgm:spPr/>
    </dgm:pt>
    <dgm:pt modelId="{2B3C09D0-6E4A-4698-ADBA-7CF55040E0C7}" type="pres">
      <dgm:prSet presAssocID="{5A0D382F-1AEE-4869-A6BD-89E7CCC2BA45}" presName="node" presStyleLbl="node1" presStyleIdx="33" presStyleCnt="48">
        <dgm:presLayoutVars>
          <dgm:bulletEnabled val="1"/>
        </dgm:presLayoutVars>
      </dgm:prSet>
      <dgm:spPr/>
    </dgm:pt>
    <dgm:pt modelId="{0B3E9032-3902-463F-B436-0798A35C9EC5}" type="pres">
      <dgm:prSet presAssocID="{86E08DD8-37F0-43EA-A4C6-F12B07A372C7}" presName="sibTrans" presStyleLbl="sibTrans2D1" presStyleIdx="33" presStyleCnt="48"/>
      <dgm:spPr/>
    </dgm:pt>
    <dgm:pt modelId="{41C60BCC-727D-4ED3-BAEB-DB60AA9900A9}" type="pres">
      <dgm:prSet presAssocID="{86E08DD8-37F0-43EA-A4C6-F12B07A372C7}" presName="connectorText" presStyleLbl="sibTrans2D1" presStyleIdx="33" presStyleCnt="48"/>
      <dgm:spPr/>
    </dgm:pt>
    <dgm:pt modelId="{C6CA034B-BB5D-4252-9DC3-E07C2CEC1942}" type="pres">
      <dgm:prSet presAssocID="{6E44D217-0802-4975-8DF8-F7C136B68DB7}" presName="node" presStyleLbl="node1" presStyleIdx="34" presStyleCnt="48">
        <dgm:presLayoutVars>
          <dgm:bulletEnabled val="1"/>
        </dgm:presLayoutVars>
      </dgm:prSet>
      <dgm:spPr/>
    </dgm:pt>
    <dgm:pt modelId="{2F327EB4-0D8B-437E-BB14-A326EA173FCC}" type="pres">
      <dgm:prSet presAssocID="{873D13AE-B310-4B50-82C5-564D626D2011}" presName="sibTrans" presStyleLbl="sibTrans2D1" presStyleIdx="34" presStyleCnt="48"/>
      <dgm:spPr/>
    </dgm:pt>
    <dgm:pt modelId="{8F52B59F-72EA-4EF4-A000-71393DE3DC97}" type="pres">
      <dgm:prSet presAssocID="{873D13AE-B310-4B50-82C5-564D626D2011}" presName="connectorText" presStyleLbl="sibTrans2D1" presStyleIdx="34" presStyleCnt="48"/>
      <dgm:spPr/>
    </dgm:pt>
    <dgm:pt modelId="{F6AE7F32-FC05-4DDA-BB7B-30B31779479C}" type="pres">
      <dgm:prSet presAssocID="{59D5850F-42D1-4509-9BFE-77DA75D32FAC}" presName="node" presStyleLbl="node1" presStyleIdx="35" presStyleCnt="48">
        <dgm:presLayoutVars>
          <dgm:bulletEnabled val="1"/>
        </dgm:presLayoutVars>
      </dgm:prSet>
      <dgm:spPr/>
    </dgm:pt>
    <dgm:pt modelId="{F42AD80F-3B21-49F3-AF59-01D5F6EE69F1}" type="pres">
      <dgm:prSet presAssocID="{2B529A43-2363-4B46-911E-9D0EF25B4F36}" presName="sibTrans" presStyleLbl="sibTrans2D1" presStyleIdx="35" presStyleCnt="48"/>
      <dgm:spPr/>
    </dgm:pt>
    <dgm:pt modelId="{DFB70AE1-87B4-46C7-811D-3E9A3D4D6EC9}" type="pres">
      <dgm:prSet presAssocID="{2B529A43-2363-4B46-911E-9D0EF25B4F36}" presName="connectorText" presStyleLbl="sibTrans2D1" presStyleIdx="35" presStyleCnt="48"/>
      <dgm:spPr/>
    </dgm:pt>
    <dgm:pt modelId="{E4F5DE49-5EAA-4300-BD85-3AA32446283C}" type="pres">
      <dgm:prSet presAssocID="{9F16DEB4-2D88-4237-BB26-EE193361411A}" presName="node" presStyleLbl="node1" presStyleIdx="36" presStyleCnt="48">
        <dgm:presLayoutVars>
          <dgm:bulletEnabled val="1"/>
        </dgm:presLayoutVars>
      </dgm:prSet>
      <dgm:spPr/>
    </dgm:pt>
    <dgm:pt modelId="{57712E5B-8311-41F2-83BF-40C44B82FD56}" type="pres">
      <dgm:prSet presAssocID="{C19C4BDD-2213-41DF-A53B-E2080BDC6AC6}" presName="sibTrans" presStyleLbl="sibTrans2D1" presStyleIdx="36" presStyleCnt="48"/>
      <dgm:spPr/>
    </dgm:pt>
    <dgm:pt modelId="{2DC22DE9-0245-4601-955D-E63A8C38947B}" type="pres">
      <dgm:prSet presAssocID="{C19C4BDD-2213-41DF-A53B-E2080BDC6AC6}" presName="connectorText" presStyleLbl="sibTrans2D1" presStyleIdx="36" presStyleCnt="48"/>
      <dgm:spPr/>
    </dgm:pt>
    <dgm:pt modelId="{53824D7C-69E9-40B6-AD94-E66D57E17024}" type="pres">
      <dgm:prSet presAssocID="{5788DBF4-34B6-4C26-980E-7062BBC88091}" presName="node" presStyleLbl="node1" presStyleIdx="37" presStyleCnt="48">
        <dgm:presLayoutVars>
          <dgm:bulletEnabled val="1"/>
        </dgm:presLayoutVars>
      </dgm:prSet>
      <dgm:spPr/>
    </dgm:pt>
    <dgm:pt modelId="{4DDD9E11-A1D1-4D9F-87CF-21775FA03FD4}" type="pres">
      <dgm:prSet presAssocID="{39815DA4-6D5A-4ECF-8C2C-C40A2BB0DBA6}" presName="sibTrans" presStyleLbl="sibTrans2D1" presStyleIdx="37" presStyleCnt="48"/>
      <dgm:spPr/>
    </dgm:pt>
    <dgm:pt modelId="{F7742949-FB63-485F-95AF-5E8D1E6F236A}" type="pres">
      <dgm:prSet presAssocID="{39815DA4-6D5A-4ECF-8C2C-C40A2BB0DBA6}" presName="connectorText" presStyleLbl="sibTrans2D1" presStyleIdx="37" presStyleCnt="48"/>
      <dgm:spPr/>
    </dgm:pt>
    <dgm:pt modelId="{22041FD6-89BD-4BF2-9B99-B97F36E2E1FB}" type="pres">
      <dgm:prSet presAssocID="{644B0026-BEE6-45AC-B72A-F8BFB9EE0E82}" presName="node" presStyleLbl="node1" presStyleIdx="38" presStyleCnt="48">
        <dgm:presLayoutVars>
          <dgm:bulletEnabled val="1"/>
        </dgm:presLayoutVars>
      </dgm:prSet>
      <dgm:spPr/>
    </dgm:pt>
    <dgm:pt modelId="{B8E405CF-5FB0-4931-A03D-9BF304E6CDDA}" type="pres">
      <dgm:prSet presAssocID="{91E5E8F0-39A5-4E73-A7C8-125C237D1170}" presName="sibTrans" presStyleLbl="sibTrans2D1" presStyleIdx="38" presStyleCnt="48"/>
      <dgm:spPr/>
    </dgm:pt>
    <dgm:pt modelId="{0C0A4302-AC90-49E1-80BE-523B58A2D864}" type="pres">
      <dgm:prSet presAssocID="{91E5E8F0-39A5-4E73-A7C8-125C237D1170}" presName="connectorText" presStyleLbl="sibTrans2D1" presStyleIdx="38" presStyleCnt="48"/>
      <dgm:spPr/>
    </dgm:pt>
    <dgm:pt modelId="{4346925A-37EB-4BB6-B0D1-0007EC3DF63B}" type="pres">
      <dgm:prSet presAssocID="{A40F6EAB-2B60-4CC1-9F49-D5903D3A616E}" presName="node" presStyleLbl="node1" presStyleIdx="39" presStyleCnt="48">
        <dgm:presLayoutVars>
          <dgm:bulletEnabled val="1"/>
        </dgm:presLayoutVars>
      </dgm:prSet>
      <dgm:spPr/>
    </dgm:pt>
    <dgm:pt modelId="{7A362786-920B-4FB9-A3D5-D0E741B76071}" type="pres">
      <dgm:prSet presAssocID="{3ACAB2F6-3910-4D69-8736-C9991D30DB30}" presName="sibTrans" presStyleLbl="sibTrans2D1" presStyleIdx="39" presStyleCnt="48"/>
      <dgm:spPr/>
    </dgm:pt>
    <dgm:pt modelId="{18FB9004-C9DF-4463-A990-CE6AADD19A9A}" type="pres">
      <dgm:prSet presAssocID="{3ACAB2F6-3910-4D69-8736-C9991D30DB30}" presName="connectorText" presStyleLbl="sibTrans2D1" presStyleIdx="39" presStyleCnt="48"/>
      <dgm:spPr/>
    </dgm:pt>
    <dgm:pt modelId="{ED0F08E4-7CF4-494F-A2E4-60B90674E9D5}" type="pres">
      <dgm:prSet presAssocID="{01209924-388A-4250-B08E-117FC77350F4}" presName="node" presStyleLbl="node1" presStyleIdx="40" presStyleCnt="48">
        <dgm:presLayoutVars>
          <dgm:bulletEnabled val="1"/>
        </dgm:presLayoutVars>
      </dgm:prSet>
      <dgm:spPr/>
    </dgm:pt>
    <dgm:pt modelId="{B8AF8AA6-EDE3-46F5-804F-BE18E9CF02E9}" type="pres">
      <dgm:prSet presAssocID="{07D44A3D-B9E7-4A59-8407-0DE9361B04F4}" presName="sibTrans" presStyleLbl="sibTrans2D1" presStyleIdx="40" presStyleCnt="48"/>
      <dgm:spPr/>
    </dgm:pt>
    <dgm:pt modelId="{2A9D1CAD-CEC7-447D-AE5A-72DA9768C11C}" type="pres">
      <dgm:prSet presAssocID="{07D44A3D-B9E7-4A59-8407-0DE9361B04F4}" presName="connectorText" presStyleLbl="sibTrans2D1" presStyleIdx="40" presStyleCnt="48"/>
      <dgm:spPr/>
    </dgm:pt>
    <dgm:pt modelId="{02E2D030-8BB9-48E2-859D-55F958A2D928}" type="pres">
      <dgm:prSet presAssocID="{1CEAA633-CB89-486A-901D-BE8AE895C821}" presName="node" presStyleLbl="node1" presStyleIdx="41" presStyleCnt="48">
        <dgm:presLayoutVars>
          <dgm:bulletEnabled val="1"/>
        </dgm:presLayoutVars>
      </dgm:prSet>
      <dgm:spPr/>
    </dgm:pt>
    <dgm:pt modelId="{8125F9B4-021E-44DC-9D64-8AE485A44537}" type="pres">
      <dgm:prSet presAssocID="{EC22FD24-55FA-470B-A11F-A2C02811CC71}" presName="sibTrans" presStyleLbl="sibTrans2D1" presStyleIdx="41" presStyleCnt="48"/>
      <dgm:spPr/>
    </dgm:pt>
    <dgm:pt modelId="{5B2B383F-D5E0-430F-AB46-55791D14B3FB}" type="pres">
      <dgm:prSet presAssocID="{EC22FD24-55FA-470B-A11F-A2C02811CC71}" presName="connectorText" presStyleLbl="sibTrans2D1" presStyleIdx="41" presStyleCnt="48"/>
      <dgm:spPr/>
    </dgm:pt>
    <dgm:pt modelId="{A5474CB5-D5DA-4087-B87E-610FB42AF529}" type="pres">
      <dgm:prSet presAssocID="{5700A27C-35E2-48E3-9FD1-4CAD5F3ABE6E}" presName="node" presStyleLbl="node1" presStyleIdx="42" presStyleCnt="48">
        <dgm:presLayoutVars>
          <dgm:bulletEnabled val="1"/>
        </dgm:presLayoutVars>
      </dgm:prSet>
      <dgm:spPr/>
    </dgm:pt>
    <dgm:pt modelId="{F5E12609-AEA0-4824-8F1E-49B7A8C9D43E}" type="pres">
      <dgm:prSet presAssocID="{F2853326-F96C-4388-AFDB-4A2C4E743824}" presName="sibTrans" presStyleLbl="sibTrans2D1" presStyleIdx="42" presStyleCnt="48"/>
      <dgm:spPr/>
    </dgm:pt>
    <dgm:pt modelId="{1990E259-2037-4D19-B00A-CD6B3D2AE2E1}" type="pres">
      <dgm:prSet presAssocID="{F2853326-F96C-4388-AFDB-4A2C4E743824}" presName="connectorText" presStyleLbl="sibTrans2D1" presStyleIdx="42" presStyleCnt="48"/>
      <dgm:spPr/>
    </dgm:pt>
    <dgm:pt modelId="{558F7E47-06ED-4041-B16C-6F13A19D4245}" type="pres">
      <dgm:prSet presAssocID="{E5184F2B-2C20-4D33-94A8-E6B381F2AA89}" presName="node" presStyleLbl="node1" presStyleIdx="43" presStyleCnt="48">
        <dgm:presLayoutVars>
          <dgm:bulletEnabled val="1"/>
        </dgm:presLayoutVars>
      </dgm:prSet>
      <dgm:spPr/>
    </dgm:pt>
    <dgm:pt modelId="{1AA99294-2501-42DA-ADDA-813C2A0D167F}" type="pres">
      <dgm:prSet presAssocID="{CA1064A9-8743-41E2-AE44-DEDB5E26EACD}" presName="sibTrans" presStyleLbl="sibTrans2D1" presStyleIdx="43" presStyleCnt="48"/>
      <dgm:spPr/>
    </dgm:pt>
    <dgm:pt modelId="{B311330D-F624-44F0-90C1-566E4D2E20E6}" type="pres">
      <dgm:prSet presAssocID="{CA1064A9-8743-41E2-AE44-DEDB5E26EACD}" presName="connectorText" presStyleLbl="sibTrans2D1" presStyleIdx="43" presStyleCnt="48"/>
      <dgm:spPr/>
    </dgm:pt>
    <dgm:pt modelId="{A854D6C3-A9F6-4889-B95E-C4590598BF15}" type="pres">
      <dgm:prSet presAssocID="{19319B2C-5BDC-4EB3-A674-97A1478B545E}" presName="node" presStyleLbl="node1" presStyleIdx="44" presStyleCnt="48">
        <dgm:presLayoutVars>
          <dgm:bulletEnabled val="1"/>
        </dgm:presLayoutVars>
      </dgm:prSet>
      <dgm:spPr/>
    </dgm:pt>
    <dgm:pt modelId="{9BC14663-185B-4A89-97AE-169B3D438678}" type="pres">
      <dgm:prSet presAssocID="{B2ADDBB6-F258-45A2-8853-0F7137E8E7A9}" presName="sibTrans" presStyleLbl="sibTrans2D1" presStyleIdx="44" presStyleCnt="48"/>
      <dgm:spPr/>
    </dgm:pt>
    <dgm:pt modelId="{5BF8D29C-B7EB-4E6D-8F09-412E3D4E06C9}" type="pres">
      <dgm:prSet presAssocID="{B2ADDBB6-F258-45A2-8853-0F7137E8E7A9}" presName="connectorText" presStyleLbl="sibTrans2D1" presStyleIdx="44" presStyleCnt="48"/>
      <dgm:spPr/>
    </dgm:pt>
    <dgm:pt modelId="{891FE5C2-884F-48D0-BE0D-753E9CA204D3}" type="pres">
      <dgm:prSet presAssocID="{32DCDF77-CF91-44D2-A631-ECBBA96CD7C1}" presName="node" presStyleLbl="node1" presStyleIdx="45" presStyleCnt="48">
        <dgm:presLayoutVars>
          <dgm:bulletEnabled val="1"/>
        </dgm:presLayoutVars>
      </dgm:prSet>
      <dgm:spPr/>
    </dgm:pt>
    <dgm:pt modelId="{BDE13CD6-B50F-44ED-BD83-729ED5971995}" type="pres">
      <dgm:prSet presAssocID="{A4C54538-F7D4-4311-A51D-4E2F34EA916C}" presName="sibTrans" presStyleLbl="sibTrans2D1" presStyleIdx="45" presStyleCnt="48"/>
      <dgm:spPr/>
    </dgm:pt>
    <dgm:pt modelId="{4EAD0336-A742-42BA-B616-A9F9B8CECAB9}" type="pres">
      <dgm:prSet presAssocID="{A4C54538-F7D4-4311-A51D-4E2F34EA916C}" presName="connectorText" presStyleLbl="sibTrans2D1" presStyleIdx="45" presStyleCnt="48"/>
      <dgm:spPr/>
    </dgm:pt>
    <dgm:pt modelId="{3B7728B1-9C76-43A6-8828-2FFE1A19CD4E}" type="pres">
      <dgm:prSet presAssocID="{5F2EF8CF-431B-45E9-8F94-2DA9BB4297A8}" presName="node" presStyleLbl="node1" presStyleIdx="46" presStyleCnt="48">
        <dgm:presLayoutVars>
          <dgm:bulletEnabled val="1"/>
        </dgm:presLayoutVars>
      </dgm:prSet>
      <dgm:spPr/>
    </dgm:pt>
    <dgm:pt modelId="{FEF793BD-9F36-4B0C-B2A1-243AAED13A52}" type="pres">
      <dgm:prSet presAssocID="{E7380703-8E28-4A7A-8627-0A55F51FBAA5}" presName="sibTrans" presStyleLbl="sibTrans2D1" presStyleIdx="46" presStyleCnt="48"/>
      <dgm:spPr/>
    </dgm:pt>
    <dgm:pt modelId="{B6E66B79-90CB-4030-B64C-AB9E1EA67583}" type="pres">
      <dgm:prSet presAssocID="{E7380703-8E28-4A7A-8627-0A55F51FBAA5}" presName="connectorText" presStyleLbl="sibTrans2D1" presStyleIdx="46" presStyleCnt="48"/>
      <dgm:spPr/>
    </dgm:pt>
    <dgm:pt modelId="{CD7E4AE9-DEBF-4EF6-9A2F-51DFDE6DC483}" type="pres">
      <dgm:prSet presAssocID="{B75DCA52-BF81-436A-AA73-2680B03C914A}" presName="node" presStyleLbl="node1" presStyleIdx="47" presStyleCnt="48">
        <dgm:presLayoutVars>
          <dgm:bulletEnabled val="1"/>
        </dgm:presLayoutVars>
      </dgm:prSet>
      <dgm:spPr/>
    </dgm:pt>
    <dgm:pt modelId="{CAB56CDA-741F-426D-8FE0-AE118C809475}" type="pres">
      <dgm:prSet presAssocID="{897CAD2D-F73B-470D-B77D-BCB32DA560D4}" presName="sibTrans" presStyleLbl="sibTrans2D1" presStyleIdx="47" presStyleCnt="48"/>
      <dgm:spPr/>
    </dgm:pt>
    <dgm:pt modelId="{2B62F0BB-CB73-4B2D-A47A-2C1910C71ADC}" type="pres">
      <dgm:prSet presAssocID="{897CAD2D-F73B-470D-B77D-BCB32DA560D4}" presName="connectorText" presStyleLbl="sibTrans2D1" presStyleIdx="47" presStyleCnt="48"/>
      <dgm:spPr/>
    </dgm:pt>
  </dgm:ptLst>
  <dgm:cxnLst>
    <dgm:cxn modelId="{B2981900-8C45-424F-8390-44820B2DBF6D}" type="presOf" srcId="{AAACDA48-029D-447D-9AE8-BF1CB90887F8}" destId="{816E1FA3-2B38-45F9-AB8C-0EEB2788EE42}" srcOrd="0" destOrd="0" presId="urn:microsoft.com/office/officeart/2005/8/layout/cycle2"/>
    <dgm:cxn modelId="{075D4505-FE95-4A86-8CB2-9900651222F8}" type="presOf" srcId="{897CAD2D-F73B-470D-B77D-BCB32DA560D4}" destId="{2B62F0BB-CB73-4B2D-A47A-2C1910C71ADC}" srcOrd="1" destOrd="0" presId="urn:microsoft.com/office/officeart/2005/8/layout/cycle2"/>
    <dgm:cxn modelId="{8A94A207-7D07-46AF-9123-32271AA2C2F0}" type="presOf" srcId="{1CEAA633-CB89-486A-901D-BE8AE895C821}" destId="{02E2D030-8BB9-48E2-859D-55F958A2D928}" srcOrd="0" destOrd="0" presId="urn:microsoft.com/office/officeart/2005/8/layout/cycle2"/>
    <dgm:cxn modelId="{83B74609-9E6B-4180-9B7F-1B274386725F}" type="presOf" srcId="{5D2C154A-692A-44E2-A041-B9F19C43FEF2}" destId="{5A44537F-E502-484A-B54C-161A75387D52}" srcOrd="0" destOrd="0" presId="urn:microsoft.com/office/officeart/2005/8/layout/cycle2"/>
    <dgm:cxn modelId="{8C9A070E-3DD2-4440-B74E-D47FB1907981}" type="presOf" srcId="{E5184F2B-2C20-4D33-94A8-E6B381F2AA89}" destId="{558F7E47-06ED-4041-B16C-6F13A19D4245}" srcOrd="0" destOrd="0" presId="urn:microsoft.com/office/officeart/2005/8/layout/cycle2"/>
    <dgm:cxn modelId="{0AD3E90E-4141-4EFF-8DD2-8FF3901666BE}" type="presOf" srcId="{644B0026-BEE6-45AC-B72A-F8BFB9EE0E82}" destId="{22041FD6-89BD-4BF2-9B99-B97F36E2E1FB}" srcOrd="0" destOrd="0" presId="urn:microsoft.com/office/officeart/2005/8/layout/cycle2"/>
    <dgm:cxn modelId="{E319CD11-DA9C-4216-8A1C-BFC767C69980}" srcId="{F782ACB2-4612-4553-92E3-6A48A4C26154}" destId="{5700A27C-35E2-48E3-9FD1-4CAD5F3ABE6E}" srcOrd="42" destOrd="0" parTransId="{7CEEA0C1-E05C-4187-B6CD-7F9A41B7F762}" sibTransId="{F2853326-F96C-4388-AFDB-4A2C4E743824}"/>
    <dgm:cxn modelId="{14118D15-1EE9-457D-A31F-78BF3370B9D2}" type="presOf" srcId="{86E08DD8-37F0-43EA-A4C6-F12B07A372C7}" destId="{0B3E9032-3902-463F-B436-0798A35C9EC5}" srcOrd="0" destOrd="0" presId="urn:microsoft.com/office/officeart/2005/8/layout/cycle2"/>
    <dgm:cxn modelId="{44C83F19-CA1E-47AA-864F-F1394DFB67D2}" type="presOf" srcId="{672359C6-6889-48DE-9B06-BCF13E50CF81}" destId="{9195B8AE-7F75-4B45-A773-A3DB3F151B7F}" srcOrd="1" destOrd="0" presId="urn:microsoft.com/office/officeart/2005/8/layout/cycle2"/>
    <dgm:cxn modelId="{0FF3BD1C-2906-497D-BB1D-BC839D201EE7}" type="presOf" srcId="{BAC2B8D5-2C5B-4AE8-BBDD-D8E76DCD8C2E}" destId="{D3BDAC4B-F2DB-44A0-907D-A108463FB1C3}" srcOrd="0" destOrd="0" presId="urn:microsoft.com/office/officeart/2005/8/layout/cycle2"/>
    <dgm:cxn modelId="{FA4B331D-E821-4BC7-84CC-523B6B28A5B8}" srcId="{F782ACB2-4612-4553-92E3-6A48A4C26154}" destId="{B75DCA52-BF81-436A-AA73-2680B03C914A}" srcOrd="47" destOrd="0" parTransId="{3FDC77C7-42D0-4118-88A1-C82C79A4EA03}" sibTransId="{897CAD2D-F73B-470D-B77D-BCB32DA560D4}"/>
    <dgm:cxn modelId="{AAAE4E1F-C8A7-4ED5-8CFF-AEA9AEED0517}" type="presOf" srcId="{12ED0D91-6CB8-4B92-ABBE-16130FA2E610}" destId="{3966764B-E5F3-4CFC-A881-5984C06723CB}" srcOrd="1" destOrd="0" presId="urn:microsoft.com/office/officeart/2005/8/layout/cycle2"/>
    <dgm:cxn modelId="{4DACA91F-E3C4-4FDF-A80F-884A22C53CDA}" type="presOf" srcId="{74E4A9B3-3139-47CD-AD62-A42D0EB3995C}" destId="{7B2C094D-5B84-400D-88A5-467C86404646}" srcOrd="1" destOrd="0" presId="urn:microsoft.com/office/officeart/2005/8/layout/cycle2"/>
    <dgm:cxn modelId="{39761720-1B6E-451C-81A6-07A00524BE34}" type="presOf" srcId="{9F16DEB4-2D88-4237-BB26-EE193361411A}" destId="{E4F5DE49-5EAA-4300-BD85-3AA32446283C}" srcOrd="0" destOrd="0" presId="urn:microsoft.com/office/officeart/2005/8/layout/cycle2"/>
    <dgm:cxn modelId="{4C9E1720-2EA1-430D-B80A-6FD0EFE97EC6}" type="presOf" srcId="{A241EA7C-0AE6-49DA-868A-F7E41DB8331E}" destId="{0C7C01B0-8BE9-4115-9C55-5F785CB9F95D}" srcOrd="1" destOrd="0" presId="urn:microsoft.com/office/officeart/2005/8/layout/cycle2"/>
    <dgm:cxn modelId="{6C70D320-35AF-4FA0-B371-27208EA751FF}" type="presOf" srcId="{5DE56BE3-5DC5-48D1-BB0A-6EB62A83E2E3}" destId="{7E28017C-69F1-4CCF-A6D7-885616A2628E}" srcOrd="0" destOrd="0" presId="urn:microsoft.com/office/officeart/2005/8/layout/cycle2"/>
    <dgm:cxn modelId="{122D8323-5B83-4B50-9884-B5C54B6A30AD}" type="presOf" srcId="{5700A27C-35E2-48E3-9FD1-4CAD5F3ABE6E}" destId="{A5474CB5-D5DA-4087-B87E-610FB42AF529}" srcOrd="0" destOrd="0" presId="urn:microsoft.com/office/officeart/2005/8/layout/cycle2"/>
    <dgm:cxn modelId="{BE8A0425-D7C9-42FF-B376-D1C7ED4177D1}" type="presOf" srcId="{91E5E8F0-39A5-4E73-A7C8-125C237D1170}" destId="{0C0A4302-AC90-49E1-80BE-523B58A2D864}" srcOrd="1" destOrd="0" presId="urn:microsoft.com/office/officeart/2005/8/layout/cycle2"/>
    <dgm:cxn modelId="{64D25225-7D7B-47A3-8597-E3D40B515F30}" srcId="{F782ACB2-4612-4553-92E3-6A48A4C26154}" destId="{7D49664A-84DE-42F7-9866-9BFD9F3DDC7A}" srcOrd="16" destOrd="0" parTransId="{9C7FF349-70A2-4DFC-91A5-86A739E0760D}" sibTransId="{BAC2B8D5-2C5B-4AE8-BBDD-D8E76DCD8C2E}"/>
    <dgm:cxn modelId="{EA820E26-5390-4E18-A03A-DC94A3E8EDA6}" type="presOf" srcId="{F82F01E0-1BCF-432A-834D-D0718C225E79}" destId="{DB7E8DCC-E9E2-41AE-8FAC-BD770394B585}" srcOrd="0" destOrd="0" presId="urn:microsoft.com/office/officeart/2005/8/layout/cycle2"/>
    <dgm:cxn modelId="{B33D3626-FC58-478E-B1B4-0F473B6DFE73}" type="presOf" srcId="{68C3C81B-18E8-41C4-BFC6-2C443E6EE655}" destId="{99F13AA2-4621-4753-B0A6-6FC776CD84C9}" srcOrd="0" destOrd="0" presId="urn:microsoft.com/office/officeart/2005/8/layout/cycle2"/>
    <dgm:cxn modelId="{03618927-C51E-4BD2-882D-8FA7CA2FC970}" type="presOf" srcId="{F782ACB2-4612-4553-92E3-6A48A4C26154}" destId="{579EF5EA-2842-4ADF-99C3-1421009C0FB3}" srcOrd="0" destOrd="0" presId="urn:microsoft.com/office/officeart/2005/8/layout/cycle2"/>
    <dgm:cxn modelId="{FE173A29-011D-4BC0-A135-618008B44D06}" type="presOf" srcId="{86E08DD8-37F0-43EA-A4C6-F12B07A372C7}" destId="{41C60BCC-727D-4ED3-BAEB-DB60AA9900A9}" srcOrd="1" destOrd="0" presId="urn:microsoft.com/office/officeart/2005/8/layout/cycle2"/>
    <dgm:cxn modelId="{F3F11D2B-B16E-47E0-876B-A599316C3141}" srcId="{F782ACB2-4612-4553-92E3-6A48A4C26154}" destId="{644B0026-BEE6-45AC-B72A-F8BFB9EE0E82}" srcOrd="38" destOrd="0" parTransId="{554FDC5B-6990-4DBE-AAA4-AA9861FDA372}" sibTransId="{91E5E8F0-39A5-4E73-A7C8-125C237D1170}"/>
    <dgm:cxn modelId="{EF67F12C-549C-4945-9650-11C3183DFF27}" srcId="{F782ACB2-4612-4553-92E3-6A48A4C26154}" destId="{59D5850F-42D1-4509-9BFE-77DA75D32FAC}" srcOrd="35" destOrd="0" parTransId="{998E6483-F6A6-41F0-BC38-EC9E12942727}" sibTransId="{2B529A43-2363-4B46-911E-9D0EF25B4F36}"/>
    <dgm:cxn modelId="{64BBAB2D-B58D-45B4-BE50-9B6EC89CE019}" type="presOf" srcId="{A40F6EAB-2B60-4CC1-9F49-D5903D3A616E}" destId="{4346925A-37EB-4BB6-B0D1-0007EC3DF63B}" srcOrd="0" destOrd="0" presId="urn:microsoft.com/office/officeart/2005/8/layout/cycle2"/>
    <dgm:cxn modelId="{C52A662E-299B-4F3A-AD7A-AE6F45961DA3}" type="presOf" srcId="{DF292957-65C8-4776-85F8-AE26E3681959}" destId="{C99B1DB8-B0AD-4FE5-84DC-CD9571D15F74}" srcOrd="0" destOrd="0" presId="urn:microsoft.com/office/officeart/2005/8/layout/cycle2"/>
    <dgm:cxn modelId="{69756B2F-C8D0-412B-ADAA-4A00A97C85D6}" type="presOf" srcId="{6E35783B-B4B9-4AF3-BB68-EC2DB3060BE5}" destId="{80DBCA40-2BA0-486C-9739-9EB1943722FB}" srcOrd="1" destOrd="0" presId="urn:microsoft.com/office/officeart/2005/8/layout/cycle2"/>
    <dgm:cxn modelId="{1B7D5A2F-4CAD-426E-BB30-B1FD9DD982F5}" type="presOf" srcId="{73E57CB0-43F1-4C49-8823-A48B6805997E}" destId="{F31A80A4-265E-4576-A76C-69F7407682D5}" srcOrd="1" destOrd="0" presId="urn:microsoft.com/office/officeart/2005/8/layout/cycle2"/>
    <dgm:cxn modelId="{09BAA62F-FAAF-4100-B16F-95F8284EAF55}" type="presOf" srcId="{9EC183D0-3CE1-4A18-882B-49A4F305FE23}" destId="{07EB8474-810E-4E8A-BE93-02F62BBDD45D}" srcOrd="0" destOrd="0" presId="urn:microsoft.com/office/officeart/2005/8/layout/cycle2"/>
    <dgm:cxn modelId="{6A6BDF31-FC71-409E-BEC1-36FDEA495432}" type="presOf" srcId="{B2ADDBB6-F258-45A2-8853-0F7137E8E7A9}" destId="{9BC14663-185B-4A89-97AE-169B3D438678}" srcOrd="0" destOrd="0" presId="urn:microsoft.com/office/officeart/2005/8/layout/cycle2"/>
    <dgm:cxn modelId="{C5C19332-9E7F-468C-BAEF-F60238ED1C92}" type="presOf" srcId="{F8A8AFFD-E262-4C58-84FA-CA9933DA9A32}" destId="{852FF442-59AB-47FA-976D-352D933D04DA}" srcOrd="1" destOrd="0" presId="urn:microsoft.com/office/officeart/2005/8/layout/cycle2"/>
    <dgm:cxn modelId="{FF6CF633-8439-49C9-83E5-5C804E151638}" type="presOf" srcId="{8AE02D32-89F4-4BA1-BFB8-062B90AF7C26}" destId="{1FA59E5A-50A4-47E4-96D2-6EF9AAAC1164}" srcOrd="1" destOrd="0" presId="urn:microsoft.com/office/officeart/2005/8/layout/cycle2"/>
    <dgm:cxn modelId="{866DB235-4957-43BE-A88F-279223D443BA}" type="presOf" srcId="{7526D0BF-45A5-478F-9A5B-EE961A48FCDF}" destId="{B163F2E1-C224-4C1F-8BF1-B257F8DA90F1}" srcOrd="0" destOrd="0" presId="urn:microsoft.com/office/officeart/2005/8/layout/cycle2"/>
    <dgm:cxn modelId="{C19E0737-9A06-4A44-96FA-ED688B022B75}" type="presOf" srcId="{35443D96-6A67-478A-A544-1C8155B5F62C}" destId="{3D5573F2-E421-4699-B499-E5F129AA7C1F}" srcOrd="0" destOrd="0" presId="urn:microsoft.com/office/officeart/2005/8/layout/cycle2"/>
    <dgm:cxn modelId="{3F953238-6773-4803-901F-A57B92BF1036}" type="presOf" srcId="{CA1064A9-8743-41E2-AE44-DEDB5E26EACD}" destId="{B311330D-F624-44F0-90C1-566E4D2E20E6}" srcOrd="1" destOrd="0" presId="urn:microsoft.com/office/officeart/2005/8/layout/cycle2"/>
    <dgm:cxn modelId="{206AD339-34E5-4848-91E4-86A8F5887441}" type="presOf" srcId="{C19C4BDD-2213-41DF-A53B-E2080BDC6AC6}" destId="{57712E5B-8311-41F2-83BF-40C44B82FD56}" srcOrd="0" destOrd="0" presId="urn:microsoft.com/office/officeart/2005/8/layout/cycle2"/>
    <dgm:cxn modelId="{AF44D93B-F418-4480-91F5-8F987EF6EFC9}" type="presOf" srcId="{5DE56BE3-5DC5-48D1-BB0A-6EB62A83E2E3}" destId="{DEE6E533-E546-47B9-9D29-1053972B7A59}" srcOrd="1" destOrd="0" presId="urn:microsoft.com/office/officeart/2005/8/layout/cycle2"/>
    <dgm:cxn modelId="{212C0F3D-6259-47F4-8189-A6E55DD0B5D3}" srcId="{F782ACB2-4612-4553-92E3-6A48A4C26154}" destId="{536B3E92-95AA-4297-BDB8-F29269D6299E}" srcOrd="3" destOrd="0" parTransId="{68DF5CBE-997D-4F4F-8466-9AD1DDE77085}" sibTransId="{8AE02D32-89F4-4BA1-BFB8-062B90AF7C26}"/>
    <dgm:cxn modelId="{16A28A3D-25E3-4E6A-A338-7D1408209783}" type="presOf" srcId="{E7380703-8E28-4A7A-8627-0A55F51FBAA5}" destId="{FEF793BD-9F36-4B0C-B2A1-243AAED13A52}" srcOrd="0" destOrd="0" presId="urn:microsoft.com/office/officeart/2005/8/layout/cycle2"/>
    <dgm:cxn modelId="{1EF3655B-356F-47D7-8F76-BA8A1117D09B}" type="presOf" srcId="{1DDDDFBA-4D76-49F6-8700-D108F438751F}" destId="{DE861B79-D5E8-45CE-B3D7-7B4663C08343}" srcOrd="0" destOrd="0" presId="urn:microsoft.com/office/officeart/2005/8/layout/cycle2"/>
    <dgm:cxn modelId="{194A095D-1ED9-46E2-9F88-F751E143C5C3}" type="presOf" srcId="{5F8AB2A9-0DCE-42A5-8039-31C151CDBC91}" destId="{E7F9412A-75FE-4263-8476-D8B02CF380F3}" srcOrd="0" destOrd="0" presId="urn:microsoft.com/office/officeart/2005/8/layout/cycle2"/>
    <dgm:cxn modelId="{DB81E75D-6339-4802-85DD-65254615E93B}" srcId="{F782ACB2-4612-4553-92E3-6A48A4C26154}" destId="{9F16DEB4-2D88-4237-BB26-EE193361411A}" srcOrd="36" destOrd="0" parTransId="{7982B65A-B6BA-45FB-920E-8CB144FB834B}" sibTransId="{C19C4BDD-2213-41DF-A53B-E2080BDC6AC6}"/>
    <dgm:cxn modelId="{C7CD665F-ECFF-4C4B-BBF8-355EC61A005A}" type="presOf" srcId="{5A0D382F-1AEE-4869-A6BD-89E7CCC2BA45}" destId="{2B3C09D0-6E4A-4698-ADBA-7CF55040E0C7}" srcOrd="0" destOrd="0" presId="urn:microsoft.com/office/officeart/2005/8/layout/cycle2"/>
    <dgm:cxn modelId="{E30EA960-2B3C-41C6-AD4E-1D7D1E3EF860}" type="presOf" srcId="{0A68E33F-9E89-4D62-9E2C-1BD50C85F7CD}" destId="{C5631367-2D87-4B2B-B2C5-CE6B323DF7FA}" srcOrd="0" destOrd="0" presId="urn:microsoft.com/office/officeart/2005/8/layout/cycle2"/>
    <dgm:cxn modelId="{08DFD441-4774-4D0E-8F97-07EC50B50EE3}" srcId="{F782ACB2-4612-4553-92E3-6A48A4C26154}" destId="{69B5AF83-9CA8-4331-BB93-A02B0A37E7C4}" srcOrd="32" destOrd="0" parTransId="{52A0F8EA-812A-497C-B88E-1BDAD1AB875F}" sibTransId="{6E35783B-B4B9-4AF3-BB68-EC2DB3060BE5}"/>
    <dgm:cxn modelId="{C67C5642-B2F0-41E7-99CE-C681303EC7CA}" type="presOf" srcId="{A241EA7C-0AE6-49DA-868A-F7E41DB8331E}" destId="{EC905E59-477F-4D62-B2EE-61B86BF0663B}" srcOrd="0" destOrd="0" presId="urn:microsoft.com/office/officeart/2005/8/layout/cycle2"/>
    <dgm:cxn modelId="{D27AA462-6698-4923-9421-47820B644488}" srcId="{F782ACB2-4612-4553-92E3-6A48A4C26154}" destId="{56EE6181-8957-4FE0-91F7-0E7767321D74}" srcOrd="30" destOrd="0" parTransId="{708EED9E-74DD-4C99-9872-E67687122915}" sibTransId="{D7AD315B-0060-4B2C-BA42-07A72CF0DF62}"/>
    <dgm:cxn modelId="{20506544-AACD-479E-8211-5DE31C475E95}" type="presOf" srcId="{A4F909E9-C1CF-4770-B928-FEF6E41B5333}" destId="{6E753D97-6691-46AF-88CF-60F766A84A1F}" srcOrd="1" destOrd="0" presId="urn:microsoft.com/office/officeart/2005/8/layout/cycle2"/>
    <dgm:cxn modelId="{53618E44-32BE-4B6B-A16B-425C7048DD4E}" type="presOf" srcId="{7D49664A-84DE-42F7-9866-9BFD9F3DDC7A}" destId="{430AD93E-9CDA-40BE-8BB8-B35AB1DDED73}" srcOrd="0" destOrd="0" presId="urn:microsoft.com/office/officeart/2005/8/layout/cycle2"/>
    <dgm:cxn modelId="{9ADC0165-9F81-4E1B-BCF9-F6EA5C631353}" srcId="{F782ACB2-4612-4553-92E3-6A48A4C26154}" destId="{5F8AB2A9-0DCE-42A5-8039-31C151CDBC91}" srcOrd="15" destOrd="0" parTransId="{AEE23759-AB27-4CCC-A9A6-CE4F64F73EE5}" sibTransId="{64CB26BA-1509-422C-B1F7-93A921D3337E}"/>
    <dgm:cxn modelId="{718E4D45-5295-481D-9047-D73ABF67DD08}" type="presOf" srcId="{BCD4B6D1-2E17-4359-A953-212A9B519E85}" destId="{18E08B15-C0D9-4DCD-9841-29CB326A1D96}" srcOrd="0" destOrd="0" presId="urn:microsoft.com/office/officeart/2005/8/layout/cycle2"/>
    <dgm:cxn modelId="{7B257B45-08F8-477D-999A-83A87F51AB36}" type="presOf" srcId="{3ACAB2F6-3910-4D69-8736-C9991D30DB30}" destId="{7A362786-920B-4FB9-A3D5-D0E741B76071}" srcOrd="0" destOrd="0" presId="urn:microsoft.com/office/officeart/2005/8/layout/cycle2"/>
    <dgm:cxn modelId="{7713B148-14ED-473A-AD7C-0817C71F1F75}" srcId="{F782ACB2-4612-4553-92E3-6A48A4C26154}" destId="{32DCDF77-CF91-44D2-A631-ECBBA96CD7C1}" srcOrd="45" destOrd="0" parTransId="{A91D9FEE-F377-4D6C-AB4B-31C0AA11D758}" sibTransId="{A4C54538-F7D4-4311-A51D-4E2F34EA916C}"/>
    <dgm:cxn modelId="{8B7F3749-F4E6-4473-82BE-3F7FAAEDF5A5}" srcId="{F782ACB2-4612-4553-92E3-6A48A4C26154}" destId="{5A0D382F-1AEE-4869-A6BD-89E7CCC2BA45}" srcOrd="33" destOrd="0" parTransId="{C61944CD-ABD5-46A1-BF21-1EDB1D2E311C}" sibTransId="{86E08DD8-37F0-43EA-A4C6-F12B07A372C7}"/>
    <dgm:cxn modelId="{4293C24A-295A-4A7D-B980-23E7CC3E2AF0}" type="presOf" srcId="{873D13AE-B310-4B50-82C5-564D626D2011}" destId="{8F52B59F-72EA-4EF4-A000-71393DE3DC97}" srcOrd="1" destOrd="0" presId="urn:microsoft.com/office/officeart/2005/8/layout/cycle2"/>
    <dgm:cxn modelId="{12D1F24A-BB95-4B06-AF6C-D3949D14D521}" type="presOf" srcId="{1A0C354F-E76C-464E-99A7-D2B04C140783}" destId="{BCCD1735-3374-4721-BEF9-11CCD9A2DD48}" srcOrd="0" destOrd="0" presId="urn:microsoft.com/office/officeart/2005/8/layout/cycle2"/>
    <dgm:cxn modelId="{93319D4B-E53D-4157-9B85-B4D43A5295FB}" type="presOf" srcId="{DA7FF8DD-13B0-4AAC-B0D2-E9BC2FABA4D6}" destId="{C46B9099-149F-4D79-B1D7-B378097F05F4}" srcOrd="1" destOrd="0" presId="urn:microsoft.com/office/officeart/2005/8/layout/cycle2"/>
    <dgm:cxn modelId="{ECDEF66B-4DF3-4577-9794-0F5C1452E329}" srcId="{F782ACB2-4612-4553-92E3-6A48A4C26154}" destId="{9EC183D0-3CE1-4A18-882B-49A4F305FE23}" srcOrd="10" destOrd="0" parTransId="{5529E8D0-F515-48AC-A324-5AF9603FF192}" sibTransId="{FC636A7A-CAD8-4393-9B2E-188CE112CD10}"/>
    <dgm:cxn modelId="{2F48FC6C-9E2F-4D34-97E0-7B62809CD310}" srcId="{F782ACB2-4612-4553-92E3-6A48A4C26154}" destId="{1CEAA633-CB89-486A-901D-BE8AE895C821}" srcOrd="41" destOrd="0" parTransId="{85E4AD6C-201F-448E-AB33-65566C56E879}" sibTransId="{EC22FD24-55FA-470B-A11F-A2C02811CC71}"/>
    <dgm:cxn modelId="{31B5BF4E-598B-4F49-AEEE-15A7B08F3DCD}" type="presOf" srcId="{672359C6-6889-48DE-9B06-BCF13E50CF81}" destId="{260B842C-BA56-4835-9181-EEB1DAD49F6C}" srcOrd="0" destOrd="0" presId="urn:microsoft.com/office/officeart/2005/8/layout/cycle2"/>
    <dgm:cxn modelId="{2FEED34E-21B1-4C26-BA7F-B36DEECEBC08}" type="presOf" srcId="{1DDDDFBA-4D76-49F6-8700-D108F438751F}" destId="{580499F6-BF8C-4CF2-8E19-422B1FEA8F54}" srcOrd="1" destOrd="0" presId="urn:microsoft.com/office/officeart/2005/8/layout/cycle2"/>
    <dgm:cxn modelId="{0116FD4E-B3CD-4D10-B6B1-FB0C240CE17A}" srcId="{F782ACB2-4612-4553-92E3-6A48A4C26154}" destId="{DF292957-65C8-4776-85F8-AE26E3681959}" srcOrd="25" destOrd="0" parTransId="{7849EA01-2032-47BB-AFF2-66E1E4C3A822}" sibTransId="{2B571596-2306-4648-89E7-BD54FEF25627}"/>
    <dgm:cxn modelId="{43F81770-F772-478D-8EE4-9EF473A2C5F2}" srcId="{F782ACB2-4612-4553-92E3-6A48A4C26154}" destId="{BA244016-B941-46B9-B2A4-AA50A300C9B1}" srcOrd="26" destOrd="0" parTransId="{17FA0F1C-F480-46FA-9FDA-CAF08D0B3F5A}" sibTransId="{12ED0D91-6CB8-4B92-ABBE-16130FA2E610}"/>
    <dgm:cxn modelId="{AD9C2D70-6AB8-479D-9A79-731CDEDFCC29}" srcId="{F782ACB2-4612-4553-92E3-6A48A4C26154}" destId="{B2133BDF-4000-4B5B-AE40-987170B1B61F}" srcOrd="29" destOrd="0" parTransId="{78DD5593-63E5-4526-ACC4-B672B2E0D1F1}" sibTransId="{F8A8AFFD-E262-4C58-84FA-CA9933DA9A32}"/>
    <dgm:cxn modelId="{94A5C051-147E-4CD8-BCE5-685666568979}" type="presOf" srcId="{2B529A43-2363-4B46-911E-9D0EF25B4F36}" destId="{F42AD80F-3B21-49F3-AF59-01D5F6EE69F1}" srcOrd="0" destOrd="0" presId="urn:microsoft.com/office/officeart/2005/8/layout/cycle2"/>
    <dgm:cxn modelId="{AF394972-6F66-4810-8561-90015676F149}" type="presOf" srcId="{07D44A3D-B9E7-4A59-8407-0DE9361B04F4}" destId="{B8AF8AA6-EDE3-46F5-804F-BE18E9CF02E9}" srcOrd="0" destOrd="0" presId="urn:microsoft.com/office/officeart/2005/8/layout/cycle2"/>
    <dgm:cxn modelId="{39A1F472-3E0B-438E-A508-FE898CEA4CB4}" srcId="{F782ACB2-4612-4553-92E3-6A48A4C26154}" destId="{5F2EF8CF-431B-45E9-8F94-2DA9BB4297A8}" srcOrd="46" destOrd="0" parTransId="{EF3B0539-08F0-4AEB-8B05-C7438EBEC90D}" sibTransId="{E7380703-8E28-4A7A-8627-0A55F51FBAA5}"/>
    <dgm:cxn modelId="{22C5EB74-48F5-4B0A-8A11-6E4C810D8C2F}" type="presOf" srcId="{C19C4BDD-2213-41DF-A53B-E2080BDC6AC6}" destId="{2DC22DE9-0245-4601-955D-E63A8C38947B}" srcOrd="1" destOrd="0" presId="urn:microsoft.com/office/officeart/2005/8/layout/cycle2"/>
    <dgm:cxn modelId="{E31D7575-D721-4C89-BAEA-4C637491B428}" type="presOf" srcId="{9A1F1B22-1A75-4833-B4FC-5FEA5518B765}" destId="{E2BDA289-9E7F-43D2-8E8A-C602380955F6}" srcOrd="0" destOrd="0" presId="urn:microsoft.com/office/officeart/2005/8/layout/cycle2"/>
    <dgm:cxn modelId="{66DE3C76-8621-4A1A-B317-1D5D6522C1A3}" type="presOf" srcId="{CA1064A9-8743-41E2-AE44-DEDB5E26EACD}" destId="{1AA99294-2501-42DA-ADDA-813C2A0D167F}" srcOrd="0" destOrd="0" presId="urn:microsoft.com/office/officeart/2005/8/layout/cycle2"/>
    <dgm:cxn modelId="{83B79576-55B0-4679-BBD0-F788C5AF20FA}" type="presOf" srcId="{29610E26-1393-448B-8FD6-78061450B16B}" destId="{4B6FF1D5-139C-4A9E-BE2A-C9C2976A9B90}" srcOrd="0" destOrd="0" presId="urn:microsoft.com/office/officeart/2005/8/layout/cycle2"/>
    <dgm:cxn modelId="{EBF0F276-347C-4207-9A17-D11421AF7ECD}" srcId="{F782ACB2-4612-4553-92E3-6A48A4C26154}" destId="{6E44D217-0802-4975-8DF8-F7C136B68DB7}" srcOrd="34" destOrd="0" parTransId="{CB27C74D-2568-4D83-8948-2A0E7A73E53C}" sibTransId="{873D13AE-B310-4B50-82C5-564D626D2011}"/>
    <dgm:cxn modelId="{CAAD8A57-D893-41FE-91C9-43889C853E70}" type="presOf" srcId="{EAE485E3-A2DC-422A-B964-163E72C7D527}" destId="{7D136A40-4E7A-4E9A-9C18-C15FEB3E9255}" srcOrd="0" destOrd="0" presId="urn:microsoft.com/office/officeart/2005/8/layout/cycle2"/>
    <dgm:cxn modelId="{0B12B877-86EC-4302-8F4D-B32DD6A1DD91}" type="presOf" srcId="{A4FDAD97-0EA5-45C9-8762-1408CDFC1A27}" destId="{7418C013-9F65-49B4-8AB4-02A8A7E8B2B1}" srcOrd="0" destOrd="0" presId="urn:microsoft.com/office/officeart/2005/8/layout/cycle2"/>
    <dgm:cxn modelId="{51F6A759-1E69-4533-ACC3-3971FC69070D}" type="presOf" srcId="{6E44D217-0802-4975-8DF8-F7C136B68DB7}" destId="{C6CA034B-BB5D-4252-9DC3-E07C2CEC1942}" srcOrd="0" destOrd="0" presId="urn:microsoft.com/office/officeart/2005/8/layout/cycle2"/>
    <dgm:cxn modelId="{B1BFD759-D655-4A95-ADE1-AB9C57DE9D94}" type="presOf" srcId="{69DBDE16-2128-423C-AB04-D3C2C0881A38}" destId="{83D03F91-A8FE-4A56-A9F0-21F8696B64A1}" srcOrd="0" destOrd="0" presId="urn:microsoft.com/office/officeart/2005/8/layout/cycle2"/>
    <dgm:cxn modelId="{15871B5A-B218-4C06-A570-567C38BC3FCF}" type="presOf" srcId="{F2853326-F96C-4388-AFDB-4A2C4E743824}" destId="{F5E12609-AEA0-4824-8F1E-49B7A8C9D43E}" srcOrd="0" destOrd="0" presId="urn:microsoft.com/office/officeart/2005/8/layout/cycle2"/>
    <dgm:cxn modelId="{98D6137B-F956-4E52-A8C1-186990FEC835}" type="presOf" srcId="{4DD6BCFF-384A-4E50-9E9B-FEA1467E91EE}" destId="{28C21F8D-7890-436C-ABC3-A76D9C048DC6}" srcOrd="0" destOrd="0" presId="urn:microsoft.com/office/officeart/2005/8/layout/cycle2"/>
    <dgm:cxn modelId="{54D01A7C-A976-4079-8F72-6B358BE1838D}" type="presOf" srcId="{536B3E92-95AA-4297-BDB8-F29269D6299E}" destId="{B0608ED5-E7DC-4C39-8859-B8C85F521F9C}" srcOrd="0" destOrd="0" presId="urn:microsoft.com/office/officeart/2005/8/layout/cycle2"/>
    <dgm:cxn modelId="{F7F8447F-1DFD-454C-8D79-23C1FFA1A74C}" type="presOf" srcId="{2B571596-2306-4648-89E7-BD54FEF25627}" destId="{2EBD388A-825F-4832-8A74-827A6C7E3368}" srcOrd="0" destOrd="0" presId="urn:microsoft.com/office/officeart/2005/8/layout/cycle2"/>
    <dgm:cxn modelId="{14F13E80-1149-4A0F-A4B5-58EAF15ECA23}" srcId="{F782ACB2-4612-4553-92E3-6A48A4C26154}" destId="{39148D83-4879-4E9B-AE84-10D20CF147C3}" srcOrd="17" destOrd="0" parTransId="{0648DC5F-1B7B-4F70-B147-70F19C532AA1}" sibTransId="{901D3EC9-C2CB-4B80-BFE1-3F4CF8FDB584}"/>
    <dgm:cxn modelId="{33634B83-5D42-4E23-A534-1FD77063C5A8}" srcId="{F782ACB2-4612-4553-92E3-6A48A4C26154}" destId="{312A5487-8CD4-49FA-9CB2-6003233688EF}" srcOrd="20" destOrd="0" parTransId="{6F986C7B-EB5E-4FA9-9F02-54203E6A38B2}" sibTransId="{A241EA7C-0AE6-49DA-868A-F7E41DB8331E}"/>
    <dgm:cxn modelId="{5F759883-6CAF-4793-892D-90FF307B7F39}" srcId="{F782ACB2-4612-4553-92E3-6A48A4C26154}" destId="{F001FD18-B1D7-4F34-A7E1-10B3A14FEF0D}" srcOrd="14" destOrd="0" parTransId="{47531BBA-A066-410C-90C4-75A7B3CF6C37}" sibTransId="{59F6F98C-7F28-44B6-AA26-C56ABFEA206B}"/>
    <dgm:cxn modelId="{03727586-C177-4F9F-A8F5-7DEE69ED0297}" srcId="{F782ACB2-4612-4553-92E3-6A48A4C26154}" destId="{05F9165C-A234-4634-B1A7-DCB7BA68D40C}" srcOrd="12" destOrd="0" parTransId="{26966DA9-DC8C-4538-894C-0F8A7AD6A4D2}" sibTransId="{68C3C81B-18E8-41C4-BFC6-2C443E6EE655}"/>
    <dgm:cxn modelId="{0F7DED87-7495-4C3E-BDDD-41BAB6CC708B}" type="presOf" srcId="{64CB26BA-1509-422C-B1F7-93A921D3337E}" destId="{87FF38F8-EEE0-4803-AB19-2605759EE272}" srcOrd="1" destOrd="0" presId="urn:microsoft.com/office/officeart/2005/8/layout/cycle2"/>
    <dgm:cxn modelId="{FC2F5088-783F-4942-B929-3E68E5040D4E}" type="presOf" srcId="{F2853326-F96C-4388-AFDB-4A2C4E743824}" destId="{1990E259-2037-4D19-B00A-CD6B3D2AE2E1}" srcOrd="1" destOrd="0" presId="urn:microsoft.com/office/officeart/2005/8/layout/cycle2"/>
    <dgm:cxn modelId="{9B166E89-5243-4955-B5FD-AF6227B5F406}" type="presOf" srcId="{39815DA4-6D5A-4ECF-8C2C-C40A2BB0DBA6}" destId="{F7742949-FB63-485F-95AF-5E8D1E6F236A}" srcOrd="1" destOrd="0" presId="urn:microsoft.com/office/officeart/2005/8/layout/cycle2"/>
    <dgm:cxn modelId="{51519F89-1C64-4068-82A6-B3F396761372}" type="presOf" srcId="{2EBE9275-B468-4EB1-8E25-88D20111E7BA}" destId="{55735BFC-D4F1-4100-BCD7-BD7015A20F24}" srcOrd="0" destOrd="0" presId="urn:microsoft.com/office/officeart/2005/8/layout/cycle2"/>
    <dgm:cxn modelId="{A80B1A8D-D5AF-43FD-96B3-C6248340A4A9}" type="presOf" srcId="{B75DCA52-BF81-436A-AA73-2680B03C914A}" destId="{CD7E4AE9-DEBF-4EF6-9A2F-51DFDE6DC483}" srcOrd="0" destOrd="0" presId="urn:microsoft.com/office/officeart/2005/8/layout/cycle2"/>
    <dgm:cxn modelId="{87AB6F8E-5142-44C4-8189-FCCB46725A6E}" type="presOf" srcId="{12ED0D91-6CB8-4B92-ABBE-16130FA2E610}" destId="{2EA5A0E0-D734-4B00-A1FA-65E8CB15031C}" srcOrd="0" destOrd="0" presId="urn:microsoft.com/office/officeart/2005/8/layout/cycle2"/>
    <dgm:cxn modelId="{81A1528F-DA2B-44A0-ADB9-6A8B61FE00AA}" type="presOf" srcId="{C123F58B-2F00-4731-8318-EA8BAA60A69D}" destId="{1791F869-F782-403E-9EEE-8485296AB1DC}" srcOrd="0" destOrd="0" presId="urn:microsoft.com/office/officeart/2005/8/layout/cycle2"/>
    <dgm:cxn modelId="{54FED98F-AB5E-4BEF-A86E-239C32A65418}" srcId="{F782ACB2-4612-4553-92E3-6A48A4C26154}" destId="{29610E26-1393-448B-8FD6-78061450B16B}" srcOrd="5" destOrd="0" parTransId="{5D194221-4572-481E-A145-411B7D2E5848}" sibTransId="{4E475F1B-56A2-420F-8D83-9A7AC5B9161D}"/>
    <dgm:cxn modelId="{3F904190-EC7A-468F-8079-9E0D0309FE61}" srcId="{F782ACB2-4612-4553-92E3-6A48A4C26154}" destId="{F82F01E0-1BCF-432A-834D-D0718C225E79}" srcOrd="31" destOrd="0" parTransId="{AA715B28-8262-4AEC-9B11-A1F3E142AEE3}" sibTransId="{73E57CB0-43F1-4C49-8823-A48B6805997E}"/>
    <dgm:cxn modelId="{226DF690-5631-4CD7-8119-135DE9FF9E0A}" type="presOf" srcId="{25DF600C-192F-49B2-930A-B89C27D1471E}" destId="{C8C1E075-9C61-4E77-BBAB-A2307E2F9662}" srcOrd="1" destOrd="0" presId="urn:microsoft.com/office/officeart/2005/8/layout/cycle2"/>
    <dgm:cxn modelId="{954E6091-7120-4A41-9A8D-06B0A6C4CC6D}" type="presOf" srcId="{05F9165C-A234-4634-B1A7-DCB7BA68D40C}" destId="{8B74F080-8313-4728-B1E9-D87A06E9E800}" srcOrd="0" destOrd="0" presId="urn:microsoft.com/office/officeart/2005/8/layout/cycle2"/>
    <dgm:cxn modelId="{076A3093-B923-4816-9A8F-AAD227DFEB2A}" type="presOf" srcId="{1597604F-E09E-4305-A881-A6C94B72922F}" destId="{96947AF0-965B-4F9B-B692-11B522E20C19}" srcOrd="0" destOrd="0" presId="urn:microsoft.com/office/officeart/2005/8/layout/cycle2"/>
    <dgm:cxn modelId="{E27E5E94-A179-41E9-A655-99F050B2BAD6}" type="presOf" srcId="{D7AD315B-0060-4B2C-BA42-07A72CF0DF62}" destId="{F7AC09C3-F9FA-4334-9744-58F7A351FD8B}" srcOrd="0" destOrd="0" presId="urn:microsoft.com/office/officeart/2005/8/layout/cycle2"/>
    <dgm:cxn modelId="{452F6E94-CE3B-44A8-A3C0-B2F11FE80887}" type="presOf" srcId="{69DBDE16-2128-423C-AB04-D3C2C0881A38}" destId="{A52815B2-9F64-4E57-9CA8-0D6C5ACB4DE9}" srcOrd="1" destOrd="0" presId="urn:microsoft.com/office/officeart/2005/8/layout/cycle2"/>
    <dgm:cxn modelId="{9E69D395-0988-4AE2-B85E-1B874A0134F5}" type="presOf" srcId="{19319B2C-5BDC-4EB3-A674-97A1478B545E}" destId="{A854D6C3-A9F6-4889-B95E-C4590598BF15}" srcOrd="0" destOrd="0" presId="urn:microsoft.com/office/officeart/2005/8/layout/cycle2"/>
    <dgm:cxn modelId="{A94E1E98-18A1-4716-B6FB-67F099EFBBB4}" srcId="{F782ACB2-4612-4553-92E3-6A48A4C26154}" destId="{5788DBF4-34B6-4C26-980E-7062BBC88091}" srcOrd="37" destOrd="0" parTransId="{E89C8546-8D00-4BCE-BF01-083E1F9A4BBE}" sibTransId="{39815DA4-6D5A-4ECF-8C2C-C40A2BB0DBA6}"/>
    <dgm:cxn modelId="{60B70B9A-6477-43BE-A9DA-CA90CCC69C65}" type="presOf" srcId="{1BD29E34-8916-45A9-80A6-58C4AB44DFF5}" destId="{C8C314CB-BC52-4B5D-9A9E-2549904458B0}" srcOrd="0" destOrd="0" presId="urn:microsoft.com/office/officeart/2005/8/layout/cycle2"/>
    <dgm:cxn modelId="{C8E7859E-634D-4AFC-A2BC-2234BFF8B294}" type="presOf" srcId="{59F5D80D-D394-4DA8-B1EE-BFD2C35E8698}" destId="{5955EC28-6A5B-4854-97FD-56BF004F7A93}" srcOrd="0" destOrd="0" presId="urn:microsoft.com/office/officeart/2005/8/layout/cycle2"/>
    <dgm:cxn modelId="{EF14C69E-4038-49F0-A1F9-7CF689B5666C}" type="presOf" srcId="{91E5E8F0-39A5-4E73-A7C8-125C237D1170}" destId="{B8E405CF-5FB0-4931-A03D-9BF304E6CDDA}" srcOrd="0" destOrd="0" presId="urn:microsoft.com/office/officeart/2005/8/layout/cycle2"/>
    <dgm:cxn modelId="{37EE5BA0-D4BA-40A5-B6C1-A692F6C947B6}" type="presOf" srcId="{0A68E33F-9E89-4D62-9E2C-1BD50C85F7CD}" destId="{5EB0D98E-0F20-43A6-80D5-B3B233B0809C}" srcOrd="1" destOrd="0" presId="urn:microsoft.com/office/officeart/2005/8/layout/cycle2"/>
    <dgm:cxn modelId="{E02076A0-CD1F-4E44-A00F-84F3A65E9180}" type="presOf" srcId="{73E57CB0-43F1-4C49-8823-A48B6805997E}" destId="{FC934B90-2FD7-4C78-BC82-6495CAA54F71}" srcOrd="0" destOrd="0" presId="urn:microsoft.com/office/officeart/2005/8/layout/cycle2"/>
    <dgm:cxn modelId="{6923B5A0-FD70-46F1-BAF9-069341A97D80}" type="presOf" srcId="{74E4A9B3-3139-47CD-AD62-A42D0EB3995C}" destId="{A0769171-C666-4FF2-B3B0-56A5612FFB02}" srcOrd="0" destOrd="0" presId="urn:microsoft.com/office/officeart/2005/8/layout/cycle2"/>
    <dgm:cxn modelId="{EF6F19A1-2326-41F9-BCB3-7AE83CC07650}" type="presOf" srcId="{6E35783B-B4B9-4AF3-BB68-EC2DB3060BE5}" destId="{7A5C7786-EEB7-4840-8AB2-E617DD766E4C}" srcOrd="0" destOrd="0" presId="urn:microsoft.com/office/officeart/2005/8/layout/cycle2"/>
    <dgm:cxn modelId="{1B3F2CA2-7825-4CFD-9A64-DB308FB32A27}" srcId="{F782ACB2-4612-4553-92E3-6A48A4C26154}" destId="{1BD29E34-8916-45A9-80A6-58C4AB44DFF5}" srcOrd="7" destOrd="0" parTransId="{6A5BBF7B-F8A7-4654-83BB-1778F868C663}" sibTransId="{25DF600C-192F-49B2-930A-B89C27D1471E}"/>
    <dgm:cxn modelId="{79A5F3A2-8CA3-4D24-AC46-666013183383}" srcId="{F782ACB2-4612-4553-92E3-6A48A4C26154}" destId="{01209924-388A-4250-B08E-117FC77350F4}" srcOrd="40" destOrd="0" parTransId="{E62947DF-C385-4541-A312-E52B21ED4FCA}" sibTransId="{07D44A3D-B9E7-4A59-8407-0DE9361B04F4}"/>
    <dgm:cxn modelId="{F9246AA4-89DE-4505-8C6D-C0CFB0CF9EC5}" srcId="{F782ACB2-4612-4553-92E3-6A48A4C26154}" destId="{A40F6EAB-2B60-4CC1-9F49-D5903D3A616E}" srcOrd="39" destOrd="0" parTransId="{F4D7EDD7-9115-44DB-8D8A-E38036FA3738}" sibTransId="{3ACAB2F6-3910-4D69-8736-C9991D30DB30}"/>
    <dgm:cxn modelId="{5AE530A5-CD50-461B-AA10-6F5896D05087}" type="presOf" srcId="{F8A8AFFD-E262-4C58-84FA-CA9933DA9A32}" destId="{6FDF4861-3D9E-4C44-8A76-CB261CA08A3D}" srcOrd="0" destOrd="0" presId="urn:microsoft.com/office/officeart/2005/8/layout/cycle2"/>
    <dgm:cxn modelId="{CFFEE3AB-7EDA-4FAF-B780-44BE5979175E}" type="presOf" srcId="{4E475F1B-56A2-420F-8D83-9A7AC5B9161D}" destId="{0F935747-2475-4B54-A4BD-D00DA4235B83}" srcOrd="1" destOrd="0" presId="urn:microsoft.com/office/officeart/2005/8/layout/cycle2"/>
    <dgm:cxn modelId="{6349E4AE-BB45-4BBB-BB2B-ED27FB6FBB3A}" type="presOf" srcId="{DA7FF8DD-13B0-4AAC-B0D2-E9BC2FABA4D6}" destId="{A6A09441-8928-4DD4-965E-ACD6B5489F63}" srcOrd="0" destOrd="0" presId="urn:microsoft.com/office/officeart/2005/8/layout/cycle2"/>
    <dgm:cxn modelId="{27ABE5AE-A4FF-498D-8EEA-EA55435AC10A}" type="presOf" srcId="{9767C2C5-7A9B-4BF9-AEDC-08BB61E68CEC}" destId="{3B48658E-4174-41EC-ADC5-04F09B98E8AE}" srcOrd="0" destOrd="0" presId="urn:microsoft.com/office/officeart/2005/8/layout/cycle2"/>
    <dgm:cxn modelId="{33836BAF-8815-468A-9D3E-0ABF734FD1D3}" srcId="{F782ACB2-4612-4553-92E3-6A48A4C26154}" destId="{4391FAD7-E5E1-4ADD-BABB-49D666A6C4A7}" srcOrd="24" destOrd="0" parTransId="{F1E7FB59-9301-4001-B4A0-65FF76242832}" sibTransId="{B5C9AB9C-C866-47C2-B79F-DC6148AB2159}"/>
    <dgm:cxn modelId="{BE9314B0-2D93-4BAE-90C0-5B23814639B6}" srcId="{F782ACB2-4612-4553-92E3-6A48A4C26154}" destId="{1597604F-E09E-4305-A881-A6C94B72922F}" srcOrd="21" destOrd="0" parTransId="{1C93F3EA-CA5B-4D9C-9828-8A8F702AE266}" sibTransId="{0A68E33F-9E89-4D62-9E2C-1BD50C85F7CD}"/>
    <dgm:cxn modelId="{977B82B0-DE11-44E9-AA5F-EE25AE98B00C}" type="presOf" srcId="{CA72D8A3-9D41-4F98-98F7-F56B1CBA674F}" destId="{0622AEEF-FEE1-41CF-A694-BB87DF404F74}" srcOrd="1" destOrd="0" presId="urn:microsoft.com/office/officeart/2005/8/layout/cycle2"/>
    <dgm:cxn modelId="{BD0FE9B0-83CE-410C-9A17-1BEA097FB2F6}" type="presOf" srcId="{59F6F98C-7F28-44B6-AA26-C56ABFEA206B}" destId="{15716786-4673-40EB-986D-12C422D02B97}" srcOrd="0" destOrd="0" presId="urn:microsoft.com/office/officeart/2005/8/layout/cycle2"/>
    <dgm:cxn modelId="{B5F824B1-788B-4D75-9D3E-1A6E41251DEA}" type="presOf" srcId="{9E68FA1B-32E4-4D3A-BDA9-F245DF7037EF}" destId="{9DB23D75-0980-4D96-93A1-727F2883C95B}" srcOrd="1" destOrd="0" presId="urn:microsoft.com/office/officeart/2005/8/layout/cycle2"/>
    <dgm:cxn modelId="{22ACC8B3-57AC-4DCF-9BA5-ACB759167CD3}" type="presOf" srcId="{B2133BDF-4000-4B5B-AE40-987170B1B61F}" destId="{D9F7CAE3-C01B-4758-A92D-BE4DEABF1CC9}" srcOrd="0" destOrd="0" presId="urn:microsoft.com/office/officeart/2005/8/layout/cycle2"/>
    <dgm:cxn modelId="{00DAB0B4-AFDF-4938-AA47-A683D1F064DB}" type="presOf" srcId="{1A0C354F-E76C-464E-99A7-D2B04C140783}" destId="{5207087E-FC7B-4DE7-941A-D0D7D77D43CA}" srcOrd="1" destOrd="0" presId="urn:microsoft.com/office/officeart/2005/8/layout/cycle2"/>
    <dgm:cxn modelId="{CC8F6BB5-E191-48E7-A4C1-3E8101813E85}" srcId="{F782ACB2-4612-4553-92E3-6A48A4C26154}" destId="{7526D0BF-45A5-478F-9A5B-EE961A48FCDF}" srcOrd="23" destOrd="0" parTransId="{996DAE7B-6D7A-4B21-93D8-B18F6F145BC6}" sibTransId="{4DD6BCFF-384A-4E50-9E9B-FEA1467E91EE}"/>
    <dgm:cxn modelId="{E277C0B5-99C7-41A2-AD69-E0E0B32AB399}" type="presOf" srcId="{4DD6BCFF-384A-4E50-9E9B-FEA1467E91EE}" destId="{5D40974C-DFE4-484E-A2B9-E3E4D2DEBED9}" srcOrd="1" destOrd="0" presId="urn:microsoft.com/office/officeart/2005/8/layout/cycle2"/>
    <dgm:cxn modelId="{79D0C8B5-7F77-4990-BC7D-E4DF8A30F093}" srcId="{F782ACB2-4612-4553-92E3-6A48A4C26154}" destId="{C123F58B-2F00-4731-8318-EA8BAA60A69D}" srcOrd="19" destOrd="0" parTransId="{ADD49D0A-F77A-4924-B2AC-3D10130090D6}" sibTransId="{CA72D8A3-9D41-4F98-98F7-F56B1CBA674F}"/>
    <dgm:cxn modelId="{6C00CEB6-108D-41C7-9112-13DF18C4F675}" type="presOf" srcId="{56EE6181-8957-4FE0-91F7-0E7767321D74}" destId="{6EBA7549-78C0-447A-A63C-4A8563F87F58}" srcOrd="0" destOrd="0" presId="urn:microsoft.com/office/officeart/2005/8/layout/cycle2"/>
    <dgm:cxn modelId="{6E6E93B7-649F-44B4-9694-6C6C32B9AE08}" type="presOf" srcId="{35443D96-6A67-478A-A544-1C8155B5F62C}" destId="{561EA9DD-738C-4E13-ADB0-3CCC3950F092}" srcOrd="1" destOrd="0" presId="urn:microsoft.com/office/officeart/2005/8/layout/cycle2"/>
    <dgm:cxn modelId="{70E52FB8-EEA7-4456-92CA-F09DCDC0EB92}" type="presOf" srcId="{07D44A3D-B9E7-4A59-8407-0DE9361B04F4}" destId="{2A9D1CAD-CEC7-447D-AE5A-72DA9768C11C}" srcOrd="1" destOrd="0" presId="urn:microsoft.com/office/officeart/2005/8/layout/cycle2"/>
    <dgm:cxn modelId="{79BF3DB8-E6C9-4DF5-8226-B32513900662}" srcId="{F782ACB2-4612-4553-92E3-6A48A4C26154}" destId="{2EBE9275-B468-4EB1-8E25-88D20111E7BA}" srcOrd="22" destOrd="0" parTransId="{8B4693AB-DA36-47D7-8ABC-9A12354AE94A}" sibTransId="{1DDDDFBA-4D76-49F6-8700-D108F438751F}"/>
    <dgm:cxn modelId="{F718ABBA-7C65-4F86-BEA7-DAD4C5EC588D}" srcId="{F782ACB2-4612-4553-92E3-6A48A4C26154}" destId="{AAACDA48-029D-447D-9AE8-BF1CB90887F8}" srcOrd="18" destOrd="0" parTransId="{C5422A07-4233-4B7D-A876-C74DE877A7F9}" sibTransId="{35443D96-6A67-478A-A544-1C8155B5F62C}"/>
    <dgm:cxn modelId="{5ADD6BBB-20A0-4078-892C-5BA802E9EEE6}" type="presOf" srcId="{D7AD315B-0060-4B2C-BA42-07A72CF0DF62}" destId="{301FE2EF-9FED-451A-9979-7EA2CEC731F6}" srcOrd="1" destOrd="0" presId="urn:microsoft.com/office/officeart/2005/8/layout/cycle2"/>
    <dgm:cxn modelId="{ABC10FBC-792E-48FE-8D0F-D88FDE87EBA4}" type="presOf" srcId="{8F63D31F-83CD-4DB9-A0F4-0D259C5817DB}" destId="{C238A059-EBCB-4E8A-9C70-350A7112246D}" srcOrd="0" destOrd="0" presId="urn:microsoft.com/office/officeart/2005/8/layout/cycle2"/>
    <dgm:cxn modelId="{EAADA3BC-EBE2-42C8-B9E0-3C38057A0A11}" srcId="{F782ACB2-4612-4553-92E3-6A48A4C26154}" destId="{59F5D80D-D394-4DA8-B1EE-BFD2C35E8698}" srcOrd="6" destOrd="0" parTransId="{F6DF53FE-CC41-4648-B644-9A13CD613414}" sibTransId="{A4FDAD97-0EA5-45C9-8762-1408CDFC1A27}"/>
    <dgm:cxn modelId="{70DA46BD-3311-4A92-951C-E89ECD28FAC8}" type="presOf" srcId="{01209924-388A-4250-B08E-117FC77350F4}" destId="{ED0F08E4-7CF4-494F-A2E4-60B90674E9D5}" srcOrd="0" destOrd="0" presId="urn:microsoft.com/office/officeart/2005/8/layout/cycle2"/>
    <dgm:cxn modelId="{84F658BE-028D-4EFF-9AFB-B1BB4A47F685}" srcId="{F782ACB2-4612-4553-92E3-6A48A4C26154}" destId="{A26368B7-1095-4A58-BFE6-7B8629CCDB76}" srcOrd="28" destOrd="0" parTransId="{F926A632-3F82-44B7-9B0C-54EDBDFB1339}" sibTransId="{69DBDE16-2128-423C-AB04-D3C2C0881A38}"/>
    <dgm:cxn modelId="{75A88DBE-5234-4387-8434-70B859ED7D39}" type="presOf" srcId="{FC636A7A-CAD8-4393-9B2E-188CE112CD10}" destId="{FFA97E59-6B24-429C-9B6D-8968FB096363}" srcOrd="1" destOrd="0" presId="urn:microsoft.com/office/officeart/2005/8/layout/cycle2"/>
    <dgm:cxn modelId="{07E62CBF-11EB-4EBF-87EA-DFBE347DAD9D}" srcId="{F782ACB2-4612-4553-92E3-6A48A4C26154}" destId="{9C07C544-A240-4FE5-8E59-C412CDCC06A5}" srcOrd="1" destOrd="0" parTransId="{01829E43-87FB-46D3-89AF-1246AED576BA}" sibTransId="{DA7FF8DD-13B0-4AAC-B0D2-E9BC2FABA4D6}"/>
    <dgm:cxn modelId="{A19B74C1-FC3B-439B-B8A0-9789F8202CC4}" type="presOf" srcId="{9C07C544-A240-4FE5-8E59-C412CDCC06A5}" destId="{FD731FF4-9760-4231-AA26-446560B181EB}" srcOrd="0" destOrd="0" presId="urn:microsoft.com/office/officeart/2005/8/layout/cycle2"/>
    <dgm:cxn modelId="{A37FC7C4-2A95-4E09-894A-D9ED50DCC11A}" type="presOf" srcId="{25DF600C-192F-49B2-930A-B89C27D1471E}" destId="{8D184F9F-78A9-45D9-9804-0F8032DE26A6}" srcOrd="0" destOrd="0" presId="urn:microsoft.com/office/officeart/2005/8/layout/cycle2"/>
    <dgm:cxn modelId="{A61335C6-83C9-40B2-B635-638704B41FB6}" srcId="{F782ACB2-4612-4553-92E3-6A48A4C26154}" destId="{19319B2C-5BDC-4EB3-A674-97A1478B545E}" srcOrd="44" destOrd="0" parTransId="{F553D456-F731-4D3A-B46D-F817CB7F5851}" sibTransId="{B2ADDBB6-F258-45A2-8853-0F7137E8E7A9}"/>
    <dgm:cxn modelId="{FF9242C9-C5E7-46DE-8C0D-41DAA257E753}" type="presOf" srcId="{9E68FA1B-32E4-4D3A-BDA9-F245DF7037EF}" destId="{24192AE1-AC5A-408F-93E2-35778550FA02}" srcOrd="0" destOrd="0" presId="urn:microsoft.com/office/officeart/2005/8/layout/cycle2"/>
    <dgm:cxn modelId="{A45FA6CA-BF67-4968-BA2C-A3E181681DEA}" srcId="{F782ACB2-4612-4553-92E3-6A48A4C26154}" destId="{BCD4B6D1-2E17-4359-A953-212A9B519E85}" srcOrd="8" destOrd="0" parTransId="{A72804B9-8062-4016-90E8-F9C7DC654C15}" sibTransId="{EAE485E3-A2DC-422A-B964-163E72C7D527}"/>
    <dgm:cxn modelId="{5B2042CC-6750-4916-9931-CC576489EAC0}" type="presOf" srcId="{A26368B7-1095-4A58-BFE6-7B8629CCDB76}" destId="{9DEC7CBC-8051-4551-94AA-2377EFF8A353}" srcOrd="0" destOrd="0" presId="urn:microsoft.com/office/officeart/2005/8/layout/cycle2"/>
    <dgm:cxn modelId="{E98D1ECE-4138-49BD-B74E-BC354F00D8B2}" type="presOf" srcId="{EC22FD24-55FA-470B-A11F-A2C02811CC71}" destId="{5B2B383F-D5E0-430F-AB46-55791D14B3FB}" srcOrd="1" destOrd="0" presId="urn:microsoft.com/office/officeart/2005/8/layout/cycle2"/>
    <dgm:cxn modelId="{8A122CCE-2659-425F-A9CA-F55CBE733EE2}" srcId="{F782ACB2-4612-4553-92E3-6A48A4C26154}" destId="{5D2C154A-692A-44E2-A041-B9F19C43FEF2}" srcOrd="2" destOrd="0" parTransId="{794CA92E-A13F-4F43-B270-B021D0F5EB93}" sibTransId="{1A0C354F-E76C-464E-99A7-D2B04C140783}"/>
    <dgm:cxn modelId="{7C3A20D0-EDC6-4F58-9F16-BB7904E3595C}" type="presOf" srcId="{32DCDF77-CF91-44D2-A631-ECBBA96CD7C1}" destId="{891FE5C2-884F-48D0-BE0D-753E9CA204D3}" srcOrd="0" destOrd="0" presId="urn:microsoft.com/office/officeart/2005/8/layout/cycle2"/>
    <dgm:cxn modelId="{E58671D0-94DF-47E4-A7CF-8A2EE6068907}" type="presOf" srcId="{A4F909E9-C1CF-4770-B928-FEF6E41B5333}" destId="{212C9A88-24C2-4EF4-87D7-A81CF4BE3FA0}" srcOrd="0" destOrd="0" presId="urn:microsoft.com/office/officeart/2005/8/layout/cycle2"/>
    <dgm:cxn modelId="{460769D1-DB0A-49A3-802E-D709B2DEF410}" type="presOf" srcId="{4391FAD7-E5E1-4ADD-BABB-49D666A6C4A7}" destId="{B297DBDA-41C8-403B-A287-2DE0B2B2F734}" srcOrd="0" destOrd="0" presId="urn:microsoft.com/office/officeart/2005/8/layout/cycle2"/>
    <dgm:cxn modelId="{3B1454D3-03CC-4DC6-855B-BE914156AA97}" type="presOf" srcId="{4E475F1B-56A2-420F-8D83-9A7AC5B9161D}" destId="{E231C36B-28CA-4A1A-A65A-7FC8C917C670}" srcOrd="0" destOrd="0" presId="urn:microsoft.com/office/officeart/2005/8/layout/cycle2"/>
    <dgm:cxn modelId="{EE2AC2D3-0B41-4E3F-92BE-FA056D148276}" type="presOf" srcId="{59D5850F-42D1-4509-9BFE-77DA75D32FAC}" destId="{F6AE7F32-FC05-4DDA-BB7B-30B31779479C}" srcOrd="0" destOrd="0" presId="urn:microsoft.com/office/officeart/2005/8/layout/cycle2"/>
    <dgm:cxn modelId="{E8CBCBD3-5C09-4439-A03A-A1EDA0C635E6}" type="presOf" srcId="{59F6F98C-7F28-44B6-AA26-C56ABFEA206B}" destId="{3A6E871C-7643-432C-BA91-2EA3E7F745CE}" srcOrd="1" destOrd="0" presId="urn:microsoft.com/office/officeart/2005/8/layout/cycle2"/>
    <dgm:cxn modelId="{9681EDD4-DACB-4326-A502-9C4EF7048F91}" type="presOf" srcId="{ED3E6817-CA99-4A92-9672-7767C60D3AFC}" destId="{CDE86F57-8E75-4885-99A7-4D78278841E9}" srcOrd="0" destOrd="0" presId="urn:microsoft.com/office/officeart/2005/8/layout/cycle2"/>
    <dgm:cxn modelId="{5A20ECD5-D430-49DF-B55D-373C83FA48E6}" type="presOf" srcId="{F001FD18-B1D7-4F34-A7E1-10B3A14FEF0D}" destId="{FA3F2989-2837-4DF6-B22E-22C68B74BA10}" srcOrd="0" destOrd="0" presId="urn:microsoft.com/office/officeart/2005/8/layout/cycle2"/>
    <dgm:cxn modelId="{80FEFDD5-03FD-4896-B6C0-AD84D47BA53A}" type="presOf" srcId="{5788DBF4-34B6-4C26-980E-7062BBC88091}" destId="{53824D7C-69E9-40B6-AD94-E66D57E17024}" srcOrd="0" destOrd="0" presId="urn:microsoft.com/office/officeart/2005/8/layout/cycle2"/>
    <dgm:cxn modelId="{7A77BED8-0E1D-45F6-9865-5715EF6FB1BA}" srcId="{F782ACB2-4612-4553-92E3-6A48A4C26154}" destId="{9767C2C5-7A9B-4BF9-AEDC-08BB61E68CEC}" srcOrd="4" destOrd="0" parTransId="{94D864BB-0337-46E0-936D-BDFF24969167}" sibTransId="{5DE56BE3-5DC5-48D1-BB0A-6EB62A83E2E3}"/>
    <dgm:cxn modelId="{1217EFD9-8177-4B88-AB75-715631FB4D4A}" type="presOf" srcId="{BAC2B8D5-2C5B-4AE8-BBDD-D8E76DCD8C2E}" destId="{5B2F39AC-1722-4B2A-8F41-3B9574CC55A3}" srcOrd="1" destOrd="0" presId="urn:microsoft.com/office/officeart/2005/8/layout/cycle2"/>
    <dgm:cxn modelId="{9EA9ACDA-04BC-4C3E-8DD7-C71FD1514852}" type="presOf" srcId="{E7380703-8E28-4A7A-8627-0A55F51FBAA5}" destId="{B6E66B79-90CB-4030-B64C-AB9E1EA67583}" srcOrd="1" destOrd="0" presId="urn:microsoft.com/office/officeart/2005/8/layout/cycle2"/>
    <dgm:cxn modelId="{2B1FD8DA-568C-4E3E-8F87-09C87623F6FC}" srcId="{F782ACB2-4612-4553-92E3-6A48A4C26154}" destId="{8F63D31F-83CD-4DB9-A0F4-0D259C5817DB}" srcOrd="13" destOrd="0" parTransId="{62CF8A98-F58E-4911-89F5-912F4D8957CE}" sibTransId="{A4F909E9-C1CF-4770-B928-FEF6E41B5333}"/>
    <dgm:cxn modelId="{6447FFDA-9F74-4C40-BE97-6647DEB45881}" type="presOf" srcId="{EC22FD24-55FA-470B-A11F-A2C02811CC71}" destId="{8125F9B4-021E-44DC-9D64-8AE485A44537}" srcOrd="0" destOrd="0" presId="urn:microsoft.com/office/officeart/2005/8/layout/cycle2"/>
    <dgm:cxn modelId="{1C84A7DC-A90B-4DF8-AC32-734F4ACA5AA7}" type="presOf" srcId="{873D13AE-B310-4B50-82C5-564D626D2011}" destId="{2F327EB4-0D8B-437E-BB14-A326EA173FCC}" srcOrd="0" destOrd="0" presId="urn:microsoft.com/office/officeart/2005/8/layout/cycle2"/>
    <dgm:cxn modelId="{50C3B0DD-D8EB-4C23-9778-ECF595050BEE}" type="presOf" srcId="{A4C54538-F7D4-4311-A51D-4E2F34EA916C}" destId="{4EAD0336-A742-42BA-B616-A9F9B8CECAB9}" srcOrd="1" destOrd="0" presId="urn:microsoft.com/office/officeart/2005/8/layout/cycle2"/>
    <dgm:cxn modelId="{FCC95DE0-CF30-4C87-BD3D-9E4D02D631FF}" type="presOf" srcId="{FC636A7A-CAD8-4393-9B2E-188CE112CD10}" destId="{ADC3AC42-E194-4C29-8A28-ABEC2168A2B9}" srcOrd="0" destOrd="0" presId="urn:microsoft.com/office/officeart/2005/8/layout/cycle2"/>
    <dgm:cxn modelId="{BD31B5E0-2FD1-4CFE-A24F-CEE1BD03ED82}" type="presOf" srcId="{68C3C81B-18E8-41C4-BFC6-2C443E6EE655}" destId="{475F5446-5D8A-42DC-B2B6-79D834AEB429}" srcOrd="1" destOrd="0" presId="urn:microsoft.com/office/officeart/2005/8/layout/cycle2"/>
    <dgm:cxn modelId="{F7F36EE1-F863-4F10-96BD-A39912C63F6D}" type="presOf" srcId="{B2ADDBB6-F258-45A2-8853-0F7137E8E7A9}" destId="{5BF8D29C-B7EB-4E6D-8F09-412E3D4E06C9}" srcOrd="1" destOrd="0" presId="urn:microsoft.com/office/officeart/2005/8/layout/cycle2"/>
    <dgm:cxn modelId="{51FFA0E3-9F66-4AD0-A8CB-0838081429CE}" type="presOf" srcId="{2B529A43-2363-4B46-911E-9D0EF25B4F36}" destId="{DFB70AE1-87B4-46C7-811D-3E9A3D4D6EC9}" srcOrd="1" destOrd="0" presId="urn:microsoft.com/office/officeart/2005/8/layout/cycle2"/>
    <dgm:cxn modelId="{B526A3E3-5EE5-4958-8DFF-EAB407CD60B0}" type="presOf" srcId="{901D3EC9-C2CB-4B80-BFE1-3F4CF8FDB584}" destId="{2175C402-001B-40BA-8C7B-63F19533545A}" srcOrd="1" destOrd="0" presId="urn:microsoft.com/office/officeart/2005/8/layout/cycle2"/>
    <dgm:cxn modelId="{A9D339E4-3F55-49D8-B646-59E12260FD2F}" type="presOf" srcId="{897CAD2D-F73B-470D-B77D-BCB32DA560D4}" destId="{CAB56CDA-741F-426D-8FE0-AE118C809475}" srcOrd="0" destOrd="0" presId="urn:microsoft.com/office/officeart/2005/8/layout/cycle2"/>
    <dgm:cxn modelId="{F43EF6E4-9625-4B08-AC66-0C7DF41D7788}" type="presOf" srcId="{8AE02D32-89F4-4BA1-BFB8-062B90AF7C26}" destId="{E212FFF4-9223-45FB-8A97-08FC78EC227F}" srcOrd="0" destOrd="0" presId="urn:microsoft.com/office/officeart/2005/8/layout/cycle2"/>
    <dgm:cxn modelId="{21DD64E6-C13D-4A95-9F36-FE5D9C663171}" type="presOf" srcId="{2B571596-2306-4648-89E7-BD54FEF25627}" destId="{2B64C12D-7C38-4E3C-BB67-21E0181FD51F}" srcOrd="1" destOrd="0" presId="urn:microsoft.com/office/officeart/2005/8/layout/cycle2"/>
    <dgm:cxn modelId="{6E02A8E6-BAB8-4C08-9B15-2F65C2724BC5}" type="presOf" srcId="{A4C54538-F7D4-4311-A51D-4E2F34EA916C}" destId="{BDE13CD6-B50F-44ED-BD83-729ED5971995}" srcOrd="0" destOrd="0" presId="urn:microsoft.com/office/officeart/2005/8/layout/cycle2"/>
    <dgm:cxn modelId="{6020CAE6-E682-4263-87D3-3757BDA5C5BB}" srcId="{F782ACB2-4612-4553-92E3-6A48A4C26154}" destId="{ED3E6817-CA99-4A92-9672-7767C60D3AFC}" srcOrd="27" destOrd="0" parTransId="{570B50CE-5E5F-492C-A6CE-FAA86B61FEE6}" sibTransId="{74E4A9B3-3139-47CD-AD62-A42D0EB3995C}"/>
    <dgm:cxn modelId="{E1BC1BE7-03C8-4BE2-88EC-BD8EAFC807A5}" type="presOf" srcId="{3ACAB2F6-3910-4D69-8736-C9991D30DB30}" destId="{18FB9004-C9DF-4463-A990-CE6AADD19A9A}" srcOrd="1" destOrd="0" presId="urn:microsoft.com/office/officeart/2005/8/layout/cycle2"/>
    <dgm:cxn modelId="{700F92E9-0CAB-49C7-BAE0-B59512DE14D2}" type="presOf" srcId="{B5C9AB9C-C866-47C2-B79F-DC6148AB2159}" destId="{DD733C23-EA87-4BF0-821E-87250C1EEDBA}" srcOrd="1" destOrd="0" presId="urn:microsoft.com/office/officeart/2005/8/layout/cycle2"/>
    <dgm:cxn modelId="{8C1393EB-7C40-4A3F-8983-32301D23EE24}" type="presOf" srcId="{57830796-B9E1-440E-A924-530949252A0A}" destId="{09497094-52B8-416E-9902-37FB4C94E7F2}" srcOrd="0" destOrd="0" presId="urn:microsoft.com/office/officeart/2005/8/layout/cycle2"/>
    <dgm:cxn modelId="{3A83C7EB-E108-4DFE-B9C2-A1FAE1B909F2}" srcId="{F782ACB2-4612-4553-92E3-6A48A4C26154}" destId="{9A1F1B22-1A75-4833-B4FC-5FEA5518B765}" srcOrd="0" destOrd="0" parTransId="{C224EADF-C870-40FB-9644-9EC71AA9F6DE}" sibTransId="{32453084-7F49-49B4-89FA-E306CC4C9552}"/>
    <dgm:cxn modelId="{688803ED-86E7-4905-B4BA-6F1E217CA05E}" type="presOf" srcId="{1BCBAE4C-8C90-4307-A8B1-A7F25B803D11}" destId="{38A7A843-117D-4A8F-B652-3F637D1BA054}" srcOrd="0" destOrd="0" presId="urn:microsoft.com/office/officeart/2005/8/layout/cycle2"/>
    <dgm:cxn modelId="{76C1B9EF-4799-4DC4-A2A0-CBD847A31FA6}" type="presOf" srcId="{32453084-7F49-49B4-89FA-E306CC4C9552}" destId="{218F701D-8780-41D0-BCC2-CE1F9EE4B4A8}" srcOrd="1" destOrd="0" presId="urn:microsoft.com/office/officeart/2005/8/layout/cycle2"/>
    <dgm:cxn modelId="{7D7BC0F1-AD7E-4ECB-B6FB-5E9714A57D11}" type="presOf" srcId="{32453084-7F49-49B4-89FA-E306CC4C9552}" destId="{4B717A0F-8771-4A45-B6AA-FD732A724C9E}" srcOrd="0" destOrd="0" presId="urn:microsoft.com/office/officeart/2005/8/layout/cycle2"/>
    <dgm:cxn modelId="{98E4F0F1-2581-4C28-AA63-A24B0B0CA57F}" type="presOf" srcId="{901D3EC9-C2CB-4B80-BFE1-3F4CF8FDB584}" destId="{CBD13A52-164D-4181-A713-C4AFB6DAEA44}" srcOrd="0" destOrd="0" presId="urn:microsoft.com/office/officeart/2005/8/layout/cycle2"/>
    <dgm:cxn modelId="{D2D111F2-C998-4DE0-A20C-1ED8C30088AA}" type="presOf" srcId="{5F2EF8CF-431B-45E9-8F94-2DA9BB4297A8}" destId="{3B7728B1-9C76-43A6-8828-2FFE1A19CD4E}" srcOrd="0" destOrd="0" presId="urn:microsoft.com/office/officeart/2005/8/layout/cycle2"/>
    <dgm:cxn modelId="{929177F2-6EC1-43DD-AD66-997976C12EAE}" type="presOf" srcId="{69B5AF83-9CA8-4331-BB93-A02B0A37E7C4}" destId="{7FBA136C-815F-4FB3-A797-A7F155D00FEA}" srcOrd="0" destOrd="0" presId="urn:microsoft.com/office/officeart/2005/8/layout/cycle2"/>
    <dgm:cxn modelId="{8FFFB7F3-F4A4-4690-A376-F534EE93B76F}" type="presOf" srcId="{312A5487-8CD4-49FA-9CB2-6003233688EF}" destId="{FB762D63-E97E-4D71-BE53-DE8DBC2C1724}" srcOrd="0" destOrd="0" presId="urn:microsoft.com/office/officeart/2005/8/layout/cycle2"/>
    <dgm:cxn modelId="{895CA2F4-FAD7-443B-BF44-A48732E340A2}" type="presOf" srcId="{A4FDAD97-0EA5-45C9-8762-1408CDFC1A27}" destId="{DCCECA40-1E8E-4612-B823-692DCCBD1EA3}" srcOrd="1" destOrd="0" presId="urn:microsoft.com/office/officeart/2005/8/layout/cycle2"/>
    <dgm:cxn modelId="{12C38EF6-A2D9-4441-B7C7-2AD0408D165E}" srcId="{F782ACB2-4612-4553-92E3-6A48A4C26154}" destId="{E5184F2B-2C20-4D33-94A8-E6B381F2AA89}" srcOrd="43" destOrd="0" parTransId="{EA072171-E1D3-42D9-90FB-F6BF8A9DC275}" sibTransId="{CA1064A9-8743-41E2-AE44-DEDB5E26EACD}"/>
    <dgm:cxn modelId="{0415B3F7-A43C-4855-92AA-A9675478B939}" type="presOf" srcId="{BA244016-B941-46B9-B2A4-AA50A300C9B1}" destId="{54435782-E9E7-4F85-8EE9-B762378628C5}" srcOrd="0" destOrd="0" presId="urn:microsoft.com/office/officeart/2005/8/layout/cycle2"/>
    <dgm:cxn modelId="{2279B4F7-A813-48F1-B25C-3EB48AA1A394}" type="presOf" srcId="{EAE485E3-A2DC-422A-B964-163E72C7D527}" destId="{6C5B256C-6505-4283-9CD0-6230D6E52DC7}" srcOrd="1" destOrd="0" presId="urn:microsoft.com/office/officeart/2005/8/layout/cycle2"/>
    <dgm:cxn modelId="{2E4A59F8-4858-4321-B26C-379298664746}" srcId="{F782ACB2-4612-4553-92E3-6A48A4C26154}" destId="{57830796-B9E1-440E-A924-530949252A0A}" srcOrd="9" destOrd="0" parTransId="{2970FDF5-07A3-4B2A-9F1E-E547137C5FF2}" sibTransId="{672359C6-6889-48DE-9B06-BCF13E50CF81}"/>
    <dgm:cxn modelId="{E103EBF9-054F-493D-8EA4-0CA7B5F62030}" type="presOf" srcId="{CA72D8A3-9D41-4F98-98F7-F56B1CBA674F}" destId="{EDD308D6-556F-4E65-A02C-12C45C150755}" srcOrd="0" destOrd="0" presId="urn:microsoft.com/office/officeart/2005/8/layout/cycle2"/>
    <dgm:cxn modelId="{E54760FC-E0A9-40E6-A876-670B87F0DE46}" type="presOf" srcId="{64CB26BA-1509-422C-B1F7-93A921D3337E}" destId="{C56F56FD-84C6-4D21-967A-719399DE2081}" srcOrd="0" destOrd="0" presId="urn:microsoft.com/office/officeart/2005/8/layout/cycle2"/>
    <dgm:cxn modelId="{3FBFFAFD-E12E-4804-880B-4EA04E843116}" type="presOf" srcId="{39148D83-4879-4E9B-AE84-10D20CF147C3}" destId="{EB66E90A-B112-40E2-B773-B1A59659C6EB}" srcOrd="0" destOrd="0" presId="urn:microsoft.com/office/officeart/2005/8/layout/cycle2"/>
    <dgm:cxn modelId="{26F03CFE-664C-46CE-9EC9-4D9EAEAA23F5}" srcId="{F782ACB2-4612-4553-92E3-6A48A4C26154}" destId="{1BCBAE4C-8C90-4307-A8B1-A7F25B803D11}" srcOrd="11" destOrd="0" parTransId="{BDE3C914-1C3F-4AE1-8A4A-0399F6859853}" sibTransId="{9E68FA1B-32E4-4D3A-BDA9-F245DF7037EF}"/>
    <dgm:cxn modelId="{E42D6EFE-C378-403E-85FD-F1C9971DDFCA}" type="presOf" srcId="{B5C9AB9C-C866-47C2-B79F-DC6148AB2159}" destId="{6CB910F7-627A-416A-9AE0-0E9818681229}" srcOrd="0" destOrd="0" presId="urn:microsoft.com/office/officeart/2005/8/layout/cycle2"/>
    <dgm:cxn modelId="{A0B93CFF-C341-499F-924F-15A318ABCBE8}" type="presOf" srcId="{39815DA4-6D5A-4ECF-8C2C-C40A2BB0DBA6}" destId="{4DDD9E11-A1D1-4D9F-87CF-21775FA03FD4}" srcOrd="0" destOrd="0" presId="urn:microsoft.com/office/officeart/2005/8/layout/cycle2"/>
    <dgm:cxn modelId="{71FD6135-2B4F-4DB6-B263-BA3FDECE6CC1}" type="presParOf" srcId="{579EF5EA-2842-4ADF-99C3-1421009C0FB3}" destId="{E2BDA289-9E7F-43D2-8E8A-C602380955F6}" srcOrd="0" destOrd="0" presId="urn:microsoft.com/office/officeart/2005/8/layout/cycle2"/>
    <dgm:cxn modelId="{FD3654EA-8088-4D43-B4AD-0CD849393F1E}" type="presParOf" srcId="{579EF5EA-2842-4ADF-99C3-1421009C0FB3}" destId="{4B717A0F-8771-4A45-B6AA-FD732A724C9E}" srcOrd="1" destOrd="0" presId="urn:microsoft.com/office/officeart/2005/8/layout/cycle2"/>
    <dgm:cxn modelId="{78873130-B976-46C7-B4C0-FB8776191007}" type="presParOf" srcId="{4B717A0F-8771-4A45-B6AA-FD732A724C9E}" destId="{218F701D-8780-41D0-BCC2-CE1F9EE4B4A8}" srcOrd="0" destOrd="0" presId="urn:microsoft.com/office/officeart/2005/8/layout/cycle2"/>
    <dgm:cxn modelId="{B76B03A3-BA2D-4BAE-9C40-094C7134F800}" type="presParOf" srcId="{579EF5EA-2842-4ADF-99C3-1421009C0FB3}" destId="{FD731FF4-9760-4231-AA26-446560B181EB}" srcOrd="2" destOrd="0" presId="urn:microsoft.com/office/officeart/2005/8/layout/cycle2"/>
    <dgm:cxn modelId="{C9B55380-CEA3-4456-B2C2-12E2274C13B0}" type="presParOf" srcId="{579EF5EA-2842-4ADF-99C3-1421009C0FB3}" destId="{A6A09441-8928-4DD4-965E-ACD6B5489F63}" srcOrd="3" destOrd="0" presId="urn:microsoft.com/office/officeart/2005/8/layout/cycle2"/>
    <dgm:cxn modelId="{35F53D49-283F-455C-B68B-42A8B14292A7}" type="presParOf" srcId="{A6A09441-8928-4DD4-965E-ACD6B5489F63}" destId="{C46B9099-149F-4D79-B1D7-B378097F05F4}" srcOrd="0" destOrd="0" presId="urn:microsoft.com/office/officeart/2005/8/layout/cycle2"/>
    <dgm:cxn modelId="{07F0451C-BB15-485C-9760-8A5391CF3A15}" type="presParOf" srcId="{579EF5EA-2842-4ADF-99C3-1421009C0FB3}" destId="{5A44537F-E502-484A-B54C-161A75387D52}" srcOrd="4" destOrd="0" presId="urn:microsoft.com/office/officeart/2005/8/layout/cycle2"/>
    <dgm:cxn modelId="{DB843338-E138-44E7-A29F-7607FF2A7371}" type="presParOf" srcId="{579EF5EA-2842-4ADF-99C3-1421009C0FB3}" destId="{BCCD1735-3374-4721-BEF9-11CCD9A2DD48}" srcOrd="5" destOrd="0" presId="urn:microsoft.com/office/officeart/2005/8/layout/cycle2"/>
    <dgm:cxn modelId="{2ADBE32A-6BA2-4EB0-9874-95A15663ABD1}" type="presParOf" srcId="{BCCD1735-3374-4721-BEF9-11CCD9A2DD48}" destId="{5207087E-FC7B-4DE7-941A-D0D7D77D43CA}" srcOrd="0" destOrd="0" presId="urn:microsoft.com/office/officeart/2005/8/layout/cycle2"/>
    <dgm:cxn modelId="{8C25EB32-76EF-4941-87E3-FECBBFBF6429}" type="presParOf" srcId="{579EF5EA-2842-4ADF-99C3-1421009C0FB3}" destId="{B0608ED5-E7DC-4C39-8859-B8C85F521F9C}" srcOrd="6" destOrd="0" presId="urn:microsoft.com/office/officeart/2005/8/layout/cycle2"/>
    <dgm:cxn modelId="{79D9334A-C549-4AE8-9C40-D12994606F68}" type="presParOf" srcId="{579EF5EA-2842-4ADF-99C3-1421009C0FB3}" destId="{E212FFF4-9223-45FB-8A97-08FC78EC227F}" srcOrd="7" destOrd="0" presId="urn:microsoft.com/office/officeart/2005/8/layout/cycle2"/>
    <dgm:cxn modelId="{C8F91834-115E-4694-8394-B8AB9FBC91BA}" type="presParOf" srcId="{E212FFF4-9223-45FB-8A97-08FC78EC227F}" destId="{1FA59E5A-50A4-47E4-96D2-6EF9AAAC1164}" srcOrd="0" destOrd="0" presId="urn:microsoft.com/office/officeart/2005/8/layout/cycle2"/>
    <dgm:cxn modelId="{B6AB7257-67A4-42D4-BC40-F84E95B8488C}" type="presParOf" srcId="{579EF5EA-2842-4ADF-99C3-1421009C0FB3}" destId="{3B48658E-4174-41EC-ADC5-04F09B98E8AE}" srcOrd="8" destOrd="0" presId="urn:microsoft.com/office/officeart/2005/8/layout/cycle2"/>
    <dgm:cxn modelId="{EBC97CC4-CDCF-45CB-A995-6264820C538E}" type="presParOf" srcId="{579EF5EA-2842-4ADF-99C3-1421009C0FB3}" destId="{7E28017C-69F1-4CCF-A6D7-885616A2628E}" srcOrd="9" destOrd="0" presId="urn:microsoft.com/office/officeart/2005/8/layout/cycle2"/>
    <dgm:cxn modelId="{0B707CA0-A675-4107-9399-1D36A3151BFC}" type="presParOf" srcId="{7E28017C-69F1-4CCF-A6D7-885616A2628E}" destId="{DEE6E533-E546-47B9-9D29-1053972B7A59}" srcOrd="0" destOrd="0" presId="urn:microsoft.com/office/officeart/2005/8/layout/cycle2"/>
    <dgm:cxn modelId="{155EB27A-AF6E-4EBB-BE34-E42861007EFC}" type="presParOf" srcId="{579EF5EA-2842-4ADF-99C3-1421009C0FB3}" destId="{4B6FF1D5-139C-4A9E-BE2A-C9C2976A9B90}" srcOrd="10" destOrd="0" presId="urn:microsoft.com/office/officeart/2005/8/layout/cycle2"/>
    <dgm:cxn modelId="{55CE9A77-71B3-4863-8212-50C109E5FB45}" type="presParOf" srcId="{579EF5EA-2842-4ADF-99C3-1421009C0FB3}" destId="{E231C36B-28CA-4A1A-A65A-7FC8C917C670}" srcOrd="11" destOrd="0" presId="urn:microsoft.com/office/officeart/2005/8/layout/cycle2"/>
    <dgm:cxn modelId="{CD797D4F-4E1B-46A3-A731-4DB452962D43}" type="presParOf" srcId="{E231C36B-28CA-4A1A-A65A-7FC8C917C670}" destId="{0F935747-2475-4B54-A4BD-D00DA4235B83}" srcOrd="0" destOrd="0" presId="urn:microsoft.com/office/officeart/2005/8/layout/cycle2"/>
    <dgm:cxn modelId="{91278A28-88D1-47D2-B210-032EF9637192}" type="presParOf" srcId="{579EF5EA-2842-4ADF-99C3-1421009C0FB3}" destId="{5955EC28-6A5B-4854-97FD-56BF004F7A93}" srcOrd="12" destOrd="0" presId="urn:microsoft.com/office/officeart/2005/8/layout/cycle2"/>
    <dgm:cxn modelId="{978C0EB1-FB0E-43D4-8F76-1213B1327B6F}" type="presParOf" srcId="{579EF5EA-2842-4ADF-99C3-1421009C0FB3}" destId="{7418C013-9F65-49B4-8AB4-02A8A7E8B2B1}" srcOrd="13" destOrd="0" presId="urn:microsoft.com/office/officeart/2005/8/layout/cycle2"/>
    <dgm:cxn modelId="{F36332D4-51A0-41AC-9B19-592737C15E94}" type="presParOf" srcId="{7418C013-9F65-49B4-8AB4-02A8A7E8B2B1}" destId="{DCCECA40-1E8E-4612-B823-692DCCBD1EA3}" srcOrd="0" destOrd="0" presId="urn:microsoft.com/office/officeart/2005/8/layout/cycle2"/>
    <dgm:cxn modelId="{44A6220E-5E41-43DB-9325-FC8837836F22}" type="presParOf" srcId="{579EF5EA-2842-4ADF-99C3-1421009C0FB3}" destId="{C8C314CB-BC52-4B5D-9A9E-2549904458B0}" srcOrd="14" destOrd="0" presId="urn:microsoft.com/office/officeart/2005/8/layout/cycle2"/>
    <dgm:cxn modelId="{12742DCC-694A-450C-8EE2-5ED8D53CEEB3}" type="presParOf" srcId="{579EF5EA-2842-4ADF-99C3-1421009C0FB3}" destId="{8D184F9F-78A9-45D9-9804-0F8032DE26A6}" srcOrd="15" destOrd="0" presId="urn:microsoft.com/office/officeart/2005/8/layout/cycle2"/>
    <dgm:cxn modelId="{D25E1771-2F85-4B2A-B39D-8D6B88F0B663}" type="presParOf" srcId="{8D184F9F-78A9-45D9-9804-0F8032DE26A6}" destId="{C8C1E075-9C61-4E77-BBAB-A2307E2F9662}" srcOrd="0" destOrd="0" presId="urn:microsoft.com/office/officeart/2005/8/layout/cycle2"/>
    <dgm:cxn modelId="{4A77611E-15F9-4867-80C2-4006E9C7F198}" type="presParOf" srcId="{579EF5EA-2842-4ADF-99C3-1421009C0FB3}" destId="{18E08B15-C0D9-4DCD-9841-29CB326A1D96}" srcOrd="16" destOrd="0" presId="urn:microsoft.com/office/officeart/2005/8/layout/cycle2"/>
    <dgm:cxn modelId="{D6644A41-1646-4F6A-AD0B-1691DC942F1D}" type="presParOf" srcId="{579EF5EA-2842-4ADF-99C3-1421009C0FB3}" destId="{7D136A40-4E7A-4E9A-9C18-C15FEB3E9255}" srcOrd="17" destOrd="0" presId="urn:microsoft.com/office/officeart/2005/8/layout/cycle2"/>
    <dgm:cxn modelId="{76AA2F46-FAE4-4A4A-89BE-D16A23E36B1C}" type="presParOf" srcId="{7D136A40-4E7A-4E9A-9C18-C15FEB3E9255}" destId="{6C5B256C-6505-4283-9CD0-6230D6E52DC7}" srcOrd="0" destOrd="0" presId="urn:microsoft.com/office/officeart/2005/8/layout/cycle2"/>
    <dgm:cxn modelId="{90DE6082-8587-4DB5-B4BA-5DE27145F82A}" type="presParOf" srcId="{579EF5EA-2842-4ADF-99C3-1421009C0FB3}" destId="{09497094-52B8-416E-9902-37FB4C94E7F2}" srcOrd="18" destOrd="0" presId="urn:microsoft.com/office/officeart/2005/8/layout/cycle2"/>
    <dgm:cxn modelId="{212B76EF-7B83-4C9E-8D6C-0539E6369D63}" type="presParOf" srcId="{579EF5EA-2842-4ADF-99C3-1421009C0FB3}" destId="{260B842C-BA56-4835-9181-EEB1DAD49F6C}" srcOrd="19" destOrd="0" presId="urn:microsoft.com/office/officeart/2005/8/layout/cycle2"/>
    <dgm:cxn modelId="{8A0D5C11-7886-4682-9248-84B053AD6D37}" type="presParOf" srcId="{260B842C-BA56-4835-9181-EEB1DAD49F6C}" destId="{9195B8AE-7F75-4B45-A773-A3DB3F151B7F}" srcOrd="0" destOrd="0" presId="urn:microsoft.com/office/officeart/2005/8/layout/cycle2"/>
    <dgm:cxn modelId="{25320888-E65F-4C72-A12F-660AB3EE1638}" type="presParOf" srcId="{579EF5EA-2842-4ADF-99C3-1421009C0FB3}" destId="{07EB8474-810E-4E8A-BE93-02F62BBDD45D}" srcOrd="20" destOrd="0" presId="urn:microsoft.com/office/officeart/2005/8/layout/cycle2"/>
    <dgm:cxn modelId="{36C5ADA7-860E-43E3-B7A0-4E907F5F5CB3}" type="presParOf" srcId="{579EF5EA-2842-4ADF-99C3-1421009C0FB3}" destId="{ADC3AC42-E194-4C29-8A28-ABEC2168A2B9}" srcOrd="21" destOrd="0" presId="urn:microsoft.com/office/officeart/2005/8/layout/cycle2"/>
    <dgm:cxn modelId="{FBB17F05-4BA3-4072-9DFB-DFF22C9E93EF}" type="presParOf" srcId="{ADC3AC42-E194-4C29-8A28-ABEC2168A2B9}" destId="{FFA97E59-6B24-429C-9B6D-8968FB096363}" srcOrd="0" destOrd="0" presId="urn:microsoft.com/office/officeart/2005/8/layout/cycle2"/>
    <dgm:cxn modelId="{A3802D32-AAD6-47B6-8673-1ECE4AFA2905}" type="presParOf" srcId="{579EF5EA-2842-4ADF-99C3-1421009C0FB3}" destId="{38A7A843-117D-4A8F-B652-3F637D1BA054}" srcOrd="22" destOrd="0" presId="urn:microsoft.com/office/officeart/2005/8/layout/cycle2"/>
    <dgm:cxn modelId="{9BDB2CB4-E67F-4EED-A30B-BC53DFAAB62A}" type="presParOf" srcId="{579EF5EA-2842-4ADF-99C3-1421009C0FB3}" destId="{24192AE1-AC5A-408F-93E2-35778550FA02}" srcOrd="23" destOrd="0" presId="urn:microsoft.com/office/officeart/2005/8/layout/cycle2"/>
    <dgm:cxn modelId="{26626410-917D-4617-8B6E-3AA4C779F23F}" type="presParOf" srcId="{24192AE1-AC5A-408F-93E2-35778550FA02}" destId="{9DB23D75-0980-4D96-93A1-727F2883C95B}" srcOrd="0" destOrd="0" presId="urn:microsoft.com/office/officeart/2005/8/layout/cycle2"/>
    <dgm:cxn modelId="{A12C8B12-86D4-4F0F-BC3C-72C471DFFF74}" type="presParOf" srcId="{579EF5EA-2842-4ADF-99C3-1421009C0FB3}" destId="{8B74F080-8313-4728-B1E9-D87A06E9E800}" srcOrd="24" destOrd="0" presId="urn:microsoft.com/office/officeart/2005/8/layout/cycle2"/>
    <dgm:cxn modelId="{3DEA4DA1-E6DD-4C1E-B290-66BDDEBB5AAF}" type="presParOf" srcId="{579EF5EA-2842-4ADF-99C3-1421009C0FB3}" destId="{99F13AA2-4621-4753-B0A6-6FC776CD84C9}" srcOrd="25" destOrd="0" presId="urn:microsoft.com/office/officeart/2005/8/layout/cycle2"/>
    <dgm:cxn modelId="{E28D1C60-6104-4705-8111-B087FFFF85C3}" type="presParOf" srcId="{99F13AA2-4621-4753-B0A6-6FC776CD84C9}" destId="{475F5446-5D8A-42DC-B2B6-79D834AEB429}" srcOrd="0" destOrd="0" presId="urn:microsoft.com/office/officeart/2005/8/layout/cycle2"/>
    <dgm:cxn modelId="{200DC99D-7CDF-42E2-BF5C-E007244F4209}" type="presParOf" srcId="{579EF5EA-2842-4ADF-99C3-1421009C0FB3}" destId="{C238A059-EBCB-4E8A-9C70-350A7112246D}" srcOrd="26" destOrd="0" presId="urn:microsoft.com/office/officeart/2005/8/layout/cycle2"/>
    <dgm:cxn modelId="{F9A076C8-918C-4E3D-BAF0-85372DC1C01F}" type="presParOf" srcId="{579EF5EA-2842-4ADF-99C3-1421009C0FB3}" destId="{212C9A88-24C2-4EF4-87D7-A81CF4BE3FA0}" srcOrd="27" destOrd="0" presId="urn:microsoft.com/office/officeart/2005/8/layout/cycle2"/>
    <dgm:cxn modelId="{988455A3-C693-41E7-99FD-902F89371638}" type="presParOf" srcId="{212C9A88-24C2-4EF4-87D7-A81CF4BE3FA0}" destId="{6E753D97-6691-46AF-88CF-60F766A84A1F}" srcOrd="0" destOrd="0" presId="urn:microsoft.com/office/officeart/2005/8/layout/cycle2"/>
    <dgm:cxn modelId="{A81E92DB-B8A5-4A03-8774-6CAAFE263FD3}" type="presParOf" srcId="{579EF5EA-2842-4ADF-99C3-1421009C0FB3}" destId="{FA3F2989-2837-4DF6-B22E-22C68B74BA10}" srcOrd="28" destOrd="0" presId="urn:microsoft.com/office/officeart/2005/8/layout/cycle2"/>
    <dgm:cxn modelId="{5680A1F3-772B-4B02-BE25-9F5B0B117335}" type="presParOf" srcId="{579EF5EA-2842-4ADF-99C3-1421009C0FB3}" destId="{15716786-4673-40EB-986D-12C422D02B97}" srcOrd="29" destOrd="0" presId="urn:microsoft.com/office/officeart/2005/8/layout/cycle2"/>
    <dgm:cxn modelId="{44D066E9-EB37-4764-B339-804373721565}" type="presParOf" srcId="{15716786-4673-40EB-986D-12C422D02B97}" destId="{3A6E871C-7643-432C-BA91-2EA3E7F745CE}" srcOrd="0" destOrd="0" presId="urn:microsoft.com/office/officeart/2005/8/layout/cycle2"/>
    <dgm:cxn modelId="{F697BF1F-FC86-4976-9126-2E178FF01B61}" type="presParOf" srcId="{579EF5EA-2842-4ADF-99C3-1421009C0FB3}" destId="{E7F9412A-75FE-4263-8476-D8B02CF380F3}" srcOrd="30" destOrd="0" presId="urn:microsoft.com/office/officeart/2005/8/layout/cycle2"/>
    <dgm:cxn modelId="{91CAD5F8-E2C7-43D0-95EB-06468A9ECD81}" type="presParOf" srcId="{579EF5EA-2842-4ADF-99C3-1421009C0FB3}" destId="{C56F56FD-84C6-4D21-967A-719399DE2081}" srcOrd="31" destOrd="0" presId="urn:microsoft.com/office/officeart/2005/8/layout/cycle2"/>
    <dgm:cxn modelId="{EC62F497-73B1-4D2E-8C5C-73F364EA91AE}" type="presParOf" srcId="{C56F56FD-84C6-4D21-967A-719399DE2081}" destId="{87FF38F8-EEE0-4803-AB19-2605759EE272}" srcOrd="0" destOrd="0" presId="urn:microsoft.com/office/officeart/2005/8/layout/cycle2"/>
    <dgm:cxn modelId="{995A2765-80BB-44A3-8F8A-623A44308442}" type="presParOf" srcId="{579EF5EA-2842-4ADF-99C3-1421009C0FB3}" destId="{430AD93E-9CDA-40BE-8BB8-B35AB1DDED73}" srcOrd="32" destOrd="0" presId="urn:microsoft.com/office/officeart/2005/8/layout/cycle2"/>
    <dgm:cxn modelId="{EAA8FE15-8D19-4A4A-A030-773B028CE043}" type="presParOf" srcId="{579EF5EA-2842-4ADF-99C3-1421009C0FB3}" destId="{D3BDAC4B-F2DB-44A0-907D-A108463FB1C3}" srcOrd="33" destOrd="0" presId="urn:microsoft.com/office/officeart/2005/8/layout/cycle2"/>
    <dgm:cxn modelId="{D1D958F3-7B93-4834-AD2E-FB4737DEDE15}" type="presParOf" srcId="{D3BDAC4B-F2DB-44A0-907D-A108463FB1C3}" destId="{5B2F39AC-1722-4B2A-8F41-3B9574CC55A3}" srcOrd="0" destOrd="0" presId="urn:microsoft.com/office/officeart/2005/8/layout/cycle2"/>
    <dgm:cxn modelId="{C3A483F6-F69D-415F-BDB8-306FC6B0B63B}" type="presParOf" srcId="{579EF5EA-2842-4ADF-99C3-1421009C0FB3}" destId="{EB66E90A-B112-40E2-B773-B1A59659C6EB}" srcOrd="34" destOrd="0" presId="urn:microsoft.com/office/officeart/2005/8/layout/cycle2"/>
    <dgm:cxn modelId="{4B96DFAD-45DB-492E-9139-C8329EE8FFE9}" type="presParOf" srcId="{579EF5EA-2842-4ADF-99C3-1421009C0FB3}" destId="{CBD13A52-164D-4181-A713-C4AFB6DAEA44}" srcOrd="35" destOrd="0" presId="urn:microsoft.com/office/officeart/2005/8/layout/cycle2"/>
    <dgm:cxn modelId="{24EB62CF-FA5D-4D5F-A0AF-8DA0AAE6CCFE}" type="presParOf" srcId="{CBD13A52-164D-4181-A713-C4AFB6DAEA44}" destId="{2175C402-001B-40BA-8C7B-63F19533545A}" srcOrd="0" destOrd="0" presId="urn:microsoft.com/office/officeart/2005/8/layout/cycle2"/>
    <dgm:cxn modelId="{5BAC42E7-0B3E-47FF-A2BF-46C1AD1901D2}" type="presParOf" srcId="{579EF5EA-2842-4ADF-99C3-1421009C0FB3}" destId="{816E1FA3-2B38-45F9-AB8C-0EEB2788EE42}" srcOrd="36" destOrd="0" presId="urn:microsoft.com/office/officeart/2005/8/layout/cycle2"/>
    <dgm:cxn modelId="{3A224CEC-D25A-419F-8F79-E9E3B986B4A0}" type="presParOf" srcId="{579EF5EA-2842-4ADF-99C3-1421009C0FB3}" destId="{3D5573F2-E421-4699-B499-E5F129AA7C1F}" srcOrd="37" destOrd="0" presId="urn:microsoft.com/office/officeart/2005/8/layout/cycle2"/>
    <dgm:cxn modelId="{2F0E871C-C634-49BD-85AB-50D587E8A535}" type="presParOf" srcId="{3D5573F2-E421-4699-B499-E5F129AA7C1F}" destId="{561EA9DD-738C-4E13-ADB0-3CCC3950F092}" srcOrd="0" destOrd="0" presId="urn:microsoft.com/office/officeart/2005/8/layout/cycle2"/>
    <dgm:cxn modelId="{E43975CA-61FC-4E6D-831C-6A1AFF742E51}" type="presParOf" srcId="{579EF5EA-2842-4ADF-99C3-1421009C0FB3}" destId="{1791F869-F782-403E-9EEE-8485296AB1DC}" srcOrd="38" destOrd="0" presId="urn:microsoft.com/office/officeart/2005/8/layout/cycle2"/>
    <dgm:cxn modelId="{8F67873F-B980-4D49-B658-89EE25340F50}" type="presParOf" srcId="{579EF5EA-2842-4ADF-99C3-1421009C0FB3}" destId="{EDD308D6-556F-4E65-A02C-12C45C150755}" srcOrd="39" destOrd="0" presId="urn:microsoft.com/office/officeart/2005/8/layout/cycle2"/>
    <dgm:cxn modelId="{D94AC8E4-DA2A-46FA-BD1C-AF309A3AFA9D}" type="presParOf" srcId="{EDD308D6-556F-4E65-A02C-12C45C150755}" destId="{0622AEEF-FEE1-41CF-A694-BB87DF404F74}" srcOrd="0" destOrd="0" presId="urn:microsoft.com/office/officeart/2005/8/layout/cycle2"/>
    <dgm:cxn modelId="{130F1E2B-C359-4565-8CFE-764E8441F949}" type="presParOf" srcId="{579EF5EA-2842-4ADF-99C3-1421009C0FB3}" destId="{FB762D63-E97E-4D71-BE53-DE8DBC2C1724}" srcOrd="40" destOrd="0" presId="urn:microsoft.com/office/officeart/2005/8/layout/cycle2"/>
    <dgm:cxn modelId="{7AF6371E-CC0C-49A2-993B-68D7F864B796}" type="presParOf" srcId="{579EF5EA-2842-4ADF-99C3-1421009C0FB3}" destId="{EC905E59-477F-4D62-B2EE-61B86BF0663B}" srcOrd="41" destOrd="0" presId="urn:microsoft.com/office/officeart/2005/8/layout/cycle2"/>
    <dgm:cxn modelId="{CC7B8E5A-81B8-4705-BBA4-835A2C89E205}" type="presParOf" srcId="{EC905E59-477F-4D62-B2EE-61B86BF0663B}" destId="{0C7C01B0-8BE9-4115-9C55-5F785CB9F95D}" srcOrd="0" destOrd="0" presId="urn:microsoft.com/office/officeart/2005/8/layout/cycle2"/>
    <dgm:cxn modelId="{882C1E6C-29DF-457F-B650-C6C7562DF56D}" type="presParOf" srcId="{579EF5EA-2842-4ADF-99C3-1421009C0FB3}" destId="{96947AF0-965B-4F9B-B692-11B522E20C19}" srcOrd="42" destOrd="0" presId="urn:microsoft.com/office/officeart/2005/8/layout/cycle2"/>
    <dgm:cxn modelId="{69854C3D-CC94-4D6D-8CC7-C56D5E42BB17}" type="presParOf" srcId="{579EF5EA-2842-4ADF-99C3-1421009C0FB3}" destId="{C5631367-2D87-4B2B-B2C5-CE6B323DF7FA}" srcOrd="43" destOrd="0" presId="urn:microsoft.com/office/officeart/2005/8/layout/cycle2"/>
    <dgm:cxn modelId="{6DE64A99-63DD-401B-BB86-6447C6BACAF4}" type="presParOf" srcId="{C5631367-2D87-4B2B-B2C5-CE6B323DF7FA}" destId="{5EB0D98E-0F20-43A6-80D5-B3B233B0809C}" srcOrd="0" destOrd="0" presId="urn:microsoft.com/office/officeart/2005/8/layout/cycle2"/>
    <dgm:cxn modelId="{F7F8CF9F-4E7A-4F0C-BA22-139583AEE85B}" type="presParOf" srcId="{579EF5EA-2842-4ADF-99C3-1421009C0FB3}" destId="{55735BFC-D4F1-4100-BCD7-BD7015A20F24}" srcOrd="44" destOrd="0" presId="urn:microsoft.com/office/officeart/2005/8/layout/cycle2"/>
    <dgm:cxn modelId="{884732D7-10ED-4DFF-90A4-0A9625F75285}" type="presParOf" srcId="{579EF5EA-2842-4ADF-99C3-1421009C0FB3}" destId="{DE861B79-D5E8-45CE-B3D7-7B4663C08343}" srcOrd="45" destOrd="0" presId="urn:microsoft.com/office/officeart/2005/8/layout/cycle2"/>
    <dgm:cxn modelId="{D489C8F3-A6B0-4514-9883-B564ED32D30F}" type="presParOf" srcId="{DE861B79-D5E8-45CE-B3D7-7B4663C08343}" destId="{580499F6-BF8C-4CF2-8E19-422B1FEA8F54}" srcOrd="0" destOrd="0" presId="urn:microsoft.com/office/officeart/2005/8/layout/cycle2"/>
    <dgm:cxn modelId="{DB4C0E6E-C00C-4D23-82C6-02F92F4A0DE5}" type="presParOf" srcId="{579EF5EA-2842-4ADF-99C3-1421009C0FB3}" destId="{B163F2E1-C224-4C1F-8BF1-B257F8DA90F1}" srcOrd="46" destOrd="0" presId="urn:microsoft.com/office/officeart/2005/8/layout/cycle2"/>
    <dgm:cxn modelId="{688BA2D7-208E-420A-9484-BCF06BA49917}" type="presParOf" srcId="{579EF5EA-2842-4ADF-99C3-1421009C0FB3}" destId="{28C21F8D-7890-436C-ABC3-A76D9C048DC6}" srcOrd="47" destOrd="0" presId="urn:microsoft.com/office/officeart/2005/8/layout/cycle2"/>
    <dgm:cxn modelId="{9476C46A-CAD3-4B14-BB96-0D45E4766CB3}" type="presParOf" srcId="{28C21F8D-7890-436C-ABC3-A76D9C048DC6}" destId="{5D40974C-DFE4-484E-A2B9-E3E4D2DEBED9}" srcOrd="0" destOrd="0" presId="urn:microsoft.com/office/officeart/2005/8/layout/cycle2"/>
    <dgm:cxn modelId="{70D85970-65CB-40AC-BD3F-71E5AD92D5C9}" type="presParOf" srcId="{579EF5EA-2842-4ADF-99C3-1421009C0FB3}" destId="{B297DBDA-41C8-403B-A287-2DE0B2B2F734}" srcOrd="48" destOrd="0" presId="urn:microsoft.com/office/officeart/2005/8/layout/cycle2"/>
    <dgm:cxn modelId="{6ABCEECC-631D-4976-AFC5-00A1142F197A}" type="presParOf" srcId="{579EF5EA-2842-4ADF-99C3-1421009C0FB3}" destId="{6CB910F7-627A-416A-9AE0-0E9818681229}" srcOrd="49" destOrd="0" presId="urn:microsoft.com/office/officeart/2005/8/layout/cycle2"/>
    <dgm:cxn modelId="{9DC764FA-151E-4956-A665-DF4703EA3F63}" type="presParOf" srcId="{6CB910F7-627A-416A-9AE0-0E9818681229}" destId="{DD733C23-EA87-4BF0-821E-87250C1EEDBA}" srcOrd="0" destOrd="0" presId="urn:microsoft.com/office/officeart/2005/8/layout/cycle2"/>
    <dgm:cxn modelId="{0D507908-AD4B-4D1B-A929-640A88F1B3C4}" type="presParOf" srcId="{579EF5EA-2842-4ADF-99C3-1421009C0FB3}" destId="{C99B1DB8-B0AD-4FE5-84DC-CD9571D15F74}" srcOrd="50" destOrd="0" presId="urn:microsoft.com/office/officeart/2005/8/layout/cycle2"/>
    <dgm:cxn modelId="{B6A8892E-403A-4519-B00E-9F3EA0DAA760}" type="presParOf" srcId="{579EF5EA-2842-4ADF-99C3-1421009C0FB3}" destId="{2EBD388A-825F-4832-8A74-827A6C7E3368}" srcOrd="51" destOrd="0" presId="urn:microsoft.com/office/officeart/2005/8/layout/cycle2"/>
    <dgm:cxn modelId="{EEBB3D98-4F33-49C0-B61C-8BEA974CB3BE}" type="presParOf" srcId="{2EBD388A-825F-4832-8A74-827A6C7E3368}" destId="{2B64C12D-7C38-4E3C-BB67-21E0181FD51F}" srcOrd="0" destOrd="0" presId="urn:microsoft.com/office/officeart/2005/8/layout/cycle2"/>
    <dgm:cxn modelId="{92741A67-FAF1-4EFE-AC03-A7A3BDE3A1C9}" type="presParOf" srcId="{579EF5EA-2842-4ADF-99C3-1421009C0FB3}" destId="{54435782-E9E7-4F85-8EE9-B762378628C5}" srcOrd="52" destOrd="0" presId="urn:microsoft.com/office/officeart/2005/8/layout/cycle2"/>
    <dgm:cxn modelId="{E6DF7B92-7BE2-4115-BBE4-0CD6CAD091CE}" type="presParOf" srcId="{579EF5EA-2842-4ADF-99C3-1421009C0FB3}" destId="{2EA5A0E0-D734-4B00-A1FA-65E8CB15031C}" srcOrd="53" destOrd="0" presId="urn:microsoft.com/office/officeart/2005/8/layout/cycle2"/>
    <dgm:cxn modelId="{ABDF0FEF-8A99-445C-BA55-CF736C732E6D}" type="presParOf" srcId="{2EA5A0E0-D734-4B00-A1FA-65E8CB15031C}" destId="{3966764B-E5F3-4CFC-A881-5984C06723CB}" srcOrd="0" destOrd="0" presId="urn:microsoft.com/office/officeart/2005/8/layout/cycle2"/>
    <dgm:cxn modelId="{B52E83AA-3E52-4263-A5CB-F6B470FE5BD0}" type="presParOf" srcId="{579EF5EA-2842-4ADF-99C3-1421009C0FB3}" destId="{CDE86F57-8E75-4885-99A7-4D78278841E9}" srcOrd="54" destOrd="0" presId="urn:microsoft.com/office/officeart/2005/8/layout/cycle2"/>
    <dgm:cxn modelId="{DAC23424-C82C-4CDC-B9D2-D51E44F29D31}" type="presParOf" srcId="{579EF5EA-2842-4ADF-99C3-1421009C0FB3}" destId="{A0769171-C666-4FF2-B3B0-56A5612FFB02}" srcOrd="55" destOrd="0" presId="urn:microsoft.com/office/officeart/2005/8/layout/cycle2"/>
    <dgm:cxn modelId="{6A4BC5C4-795C-4081-AAD3-E09E8DD8907A}" type="presParOf" srcId="{A0769171-C666-4FF2-B3B0-56A5612FFB02}" destId="{7B2C094D-5B84-400D-88A5-467C86404646}" srcOrd="0" destOrd="0" presId="urn:microsoft.com/office/officeart/2005/8/layout/cycle2"/>
    <dgm:cxn modelId="{06D02561-DDE7-442E-BE8B-A5A17BD666F6}" type="presParOf" srcId="{579EF5EA-2842-4ADF-99C3-1421009C0FB3}" destId="{9DEC7CBC-8051-4551-94AA-2377EFF8A353}" srcOrd="56" destOrd="0" presId="urn:microsoft.com/office/officeart/2005/8/layout/cycle2"/>
    <dgm:cxn modelId="{3135DB70-0E8A-4BE8-95C1-9D0B8373FE1C}" type="presParOf" srcId="{579EF5EA-2842-4ADF-99C3-1421009C0FB3}" destId="{83D03F91-A8FE-4A56-A9F0-21F8696B64A1}" srcOrd="57" destOrd="0" presId="urn:microsoft.com/office/officeart/2005/8/layout/cycle2"/>
    <dgm:cxn modelId="{4052CEAB-3620-49F9-8A34-607580972823}" type="presParOf" srcId="{83D03F91-A8FE-4A56-A9F0-21F8696B64A1}" destId="{A52815B2-9F64-4E57-9CA8-0D6C5ACB4DE9}" srcOrd="0" destOrd="0" presId="urn:microsoft.com/office/officeart/2005/8/layout/cycle2"/>
    <dgm:cxn modelId="{4FB8D6C6-E96B-4885-A232-7B33F6EC31E1}" type="presParOf" srcId="{579EF5EA-2842-4ADF-99C3-1421009C0FB3}" destId="{D9F7CAE3-C01B-4758-A92D-BE4DEABF1CC9}" srcOrd="58" destOrd="0" presId="urn:microsoft.com/office/officeart/2005/8/layout/cycle2"/>
    <dgm:cxn modelId="{F65E7D33-A24B-486C-AF30-250C46BEE385}" type="presParOf" srcId="{579EF5EA-2842-4ADF-99C3-1421009C0FB3}" destId="{6FDF4861-3D9E-4C44-8A76-CB261CA08A3D}" srcOrd="59" destOrd="0" presId="urn:microsoft.com/office/officeart/2005/8/layout/cycle2"/>
    <dgm:cxn modelId="{418678EA-57C5-4393-89CB-DFDCB90D723B}" type="presParOf" srcId="{6FDF4861-3D9E-4C44-8A76-CB261CA08A3D}" destId="{852FF442-59AB-47FA-976D-352D933D04DA}" srcOrd="0" destOrd="0" presId="urn:microsoft.com/office/officeart/2005/8/layout/cycle2"/>
    <dgm:cxn modelId="{E28AC03E-069F-4C4D-9946-1D18B009E883}" type="presParOf" srcId="{579EF5EA-2842-4ADF-99C3-1421009C0FB3}" destId="{6EBA7549-78C0-447A-A63C-4A8563F87F58}" srcOrd="60" destOrd="0" presId="urn:microsoft.com/office/officeart/2005/8/layout/cycle2"/>
    <dgm:cxn modelId="{1DD08FE3-61EF-432B-9873-4FDADE0C7787}" type="presParOf" srcId="{579EF5EA-2842-4ADF-99C3-1421009C0FB3}" destId="{F7AC09C3-F9FA-4334-9744-58F7A351FD8B}" srcOrd="61" destOrd="0" presId="urn:microsoft.com/office/officeart/2005/8/layout/cycle2"/>
    <dgm:cxn modelId="{3B44EE56-329A-4A10-9656-81D56B7B02CF}" type="presParOf" srcId="{F7AC09C3-F9FA-4334-9744-58F7A351FD8B}" destId="{301FE2EF-9FED-451A-9979-7EA2CEC731F6}" srcOrd="0" destOrd="0" presId="urn:microsoft.com/office/officeart/2005/8/layout/cycle2"/>
    <dgm:cxn modelId="{3C61D6BC-6DFD-4FD5-88C4-BCE8BA11D4FF}" type="presParOf" srcId="{579EF5EA-2842-4ADF-99C3-1421009C0FB3}" destId="{DB7E8DCC-E9E2-41AE-8FAC-BD770394B585}" srcOrd="62" destOrd="0" presId="urn:microsoft.com/office/officeart/2005/8/layout/cycle2"/>
    <dgm:cxn modelId="{6FB241C3-DEA0-44FC-9826-60B91B89A2F4}" type="presParOf" srcId="{579EF5EA-2842-4ADF-99C3-1421009C0FB3}" destId="{FC934B90-2FD7-4C78-BC82-6495CAA54F71}" srcOrd="63" destOrd="0" presId="urn:microsoft.com/office/officeart/2005/8/layout/cycle2"/>
    <dgm:cxn modelId="{69EE96FE-D012-4D5A-9068-DB49971BD6F5}" type="presParOf" srcId="{FC934B90-2FD7-4C78-BC82-6495CAA54F71}" destId="{F31A80A4-265E-4576-A76C-69F7407682D5}" srcOrd="0" destOrd="0" presId="urn:microsoft.com/office/officeart/2005/8/layout/cycle2"/>
    <dgm:cxn modelId="{5BF65CA9-96D4-43FB-BF42-1E6181BB3F13}" type="presParOf" srcId="{579EF5EA-2842-4ADF-99C3-1421009C0FB3}" destId="{7FBA136C-815F-4FB3-A797-A7F155D00FEA}" srcOrd="64" destOrd="0" presId="urn:microsoft.com/office/officeart/2005/8/layout/cycle2"/>
    <dgm:cxn modelId="{6F20A253-6D1A-4C7D-97E4-F91ED38FCCB2}" type="presParOf" srcId="{579EF5EA-2842-4ADF-99C3-1421009C0FB3}" destId="{7A5C7786-EEB7-4840-8AB2-E617DD766E4C}" srcOrd="65" destOrd="0" presId="urn:microsoft.com/office/officeart/2005/8/layout/cycle2"/>
    <dgm:cxn modelId="{3D82FB51-EE99-4AD2-AE9F-BF7C9ECBE283}" type="presParOf" srcId="{7A5C7786-EEB7-4840-8AB2-E617DD766E4C}" destId="{80DBCA40-2BA0-486C-9739-9EB1943722FB}" srcOrd="0" destOrd="0" presId="urn:microsoft.com/office/officeart/2005/8/layout/cycle2"/>
    <dgm:cxn modelId="{996941EA-55B6-455E-9FF8-A5DA63096892}" type="presParOf" srcId="{579EF5EA-2842-4ADF-99C3-1421009C0FB3}" destId="{2B3C09D0-6E4A-4698-ADBA-7CF55040E0C7}" srcOrd="66" destOrd="0" presId="urn:microsoft.com/office/officeart/2005/8/layout/cycle2"/>
    <dgm:cxn modelId="{B316CCDC-669E-4571-9493-12918161FA34}" type="presParOf" srcId="{579EF5EA-2842-4ADF-99C3-1421009C0FB3}" destId="{0B3E9032-3902-463F-B436-0798A35C9EC5}" srcOrd="67" destOrd="0" presId="urn:microsoft.com/office/officeart/2005/8/layout/cycle2"/>
    <dgm:cxn modelId="{2DAD19FD-4DAF-4392-8FCD-F4ED67371967}" type="presParOf" srcId="{0B3E9032-3902-463F-B436-0798A35C9EC5}" destId="{41C60BCC-727D-4ED3-BAEB-DB60AA9900A9}" srcOrd="0" destOrd="0" presId="urn:microsoft.com/office/officeart/2005/8/layout/cycle2"/>
    <dgm:cxn modelId="{1912562D-65F6-4DC6-8FB6-2A8FCC569052}" type="presParOf" srcId="{579EF5EA-2842-4ADF-99C3-1421009C0FB3}" destId="{C6CA034B-BB5D-4252-9DC3-E07C2CEC1942}" srcOrd="68" destOrd="0" presId="urn:microsoft.com/office/officeart/2005/8/layout/cycle2"/>
    <dgm:cxn modelId="{17FC725E-90CA-41A6-B784-8CC8BCDBE7C6}" type="presParOf" srcId="{579EF5EA-2842-4ADF-99C3-1421009C0FB3}" destId="{2F327EB4-0D8B-437E-BB14-A326EA173FCC}" srcOrd="69" destOrd="0" presId="urn:microsoft.com/office/officeart/2005/8/layout/cycle2"/>
    <dgm:cxn modelId="{C493FA99-FB52-4D78-B858-68D88B898F9D}" type="presParOf" srcId="{2F327EB4-0D8B-437E-BB14-A326EA173FCC}" destId="{8F52B59F-72EA-4EF4-A000-71393DE3DC97}" srcOrd="0" destOrd="0" presId="urn:microsoft.com/office/officeart/2005/8/layout/cycle2"/>
    <dgm:cxn modelId="{517BAE5D-CE37-4D29-8D31-05952EABE6A9}" type="presParOf" srcId="{579EF5EA-2842-4ADF-99C3-1421009C0FB3}" destId="{F6AE7F32-FC05-4DDA-BB7B-30B31779479C}" srcOrd="70" destOrd="0" presId="urn:microsoft.com/office/officeart/2005/8/layout/cycle2"/>
    <dgm:cxn modelId="{AC1FDE2E-923E-4459-B3BB-63619AAAFBCF}" type="presParOf" srcId="{579EF5EA-2842-4ADF-99C3-1421009C0FB3}" destId="{F42AD80F-3B21-49F3-AF59-01D5F6EE69F1}" srcOrd="71" destOrd="0" presId="urn:microsoft.com/office/officeart/2005/8/layout/cycle2"/>
    <dgm:cxn modelId="{83590AFC-9625-4F18-B616-DB2E92EDE408}" type="presParOf" srcId="{F42AD80F-3B21-49F3-AF59-01D5F6EE69F1}" destId="{DFB70AE1-87B4-46C7-811D-3E9A3D4D6EC9}" srcOrd="0" destOrd="0" presId="urn:microsoft.com/office/officeart/2005/8/layout/cycle2"/>
    <dgm:cxn modelId="{3B8B0752-59C1-4EE8-9DCD-3FDD5D16AAC9}" type="presParOf" srcId="{579EF5EA-2842-4ADF-99C3-1421009C0FB3}" destId="{E4F5DE49-5EAA-4300-BD85-3AA32446283C}" srcOrd="72" destOrd="0" presId="urn:microsoft.com/office/officeart/2005/8/layout/cycle2"/>
    <dgm:cxn modelId="{0ECC76CD-EEFF-4622-B856-FA49793E558D}" type="presParOf" srcId="{579EF5EA-2842-4ADF-99C3-1421009C0FB3}" destId="{57712E5B-8311-41F2-83BF-40C44B82FD56}" srcOrd="73" destOrd="0" presId="urn:microsoft.com/office/officeart/2005/8/layout/cycle2"/>
    <dgm:cxn modelId="{22D72393-5ACE-4129-A739-1C92A46CD44F}" type="presParOf" srcId="{57712E5B-8311-41F2-83BF-40C44B82FD56}" destId="{2DC22DE9-0245-4601-955D-E63A8C38947B}" srcOrd="0" destOrd="0" presId="urn:microsoft.com/office/officeart/2005/8/layout/cycle2"/>
    <dgm:cxn modelId="{AB0EE83E-AB48-4A6C-849A-E4D926F3A3C4}" type="presParOf" srcId="{579EF5EA-2842-4ADF-99C3-1421009C0FB3}" destId="{53824D7C-69E9-40B6-AD94-E66D57E17024}" srcOrd="74" destOrd="0" presId="urn:microsoft.com/office/officeart/2005/8/layout/cycle2"/>
    <dgm:cxn modelId="{576FBDA1-88AF-4B72-96BF-70CD12108DB0}" type="presParOf" srcId="{579EF5EA-2842-4ADF-99C3-1421009C0FB3}" destId="{4DDD9E11-A1D1-4D9F-87CF-21775FA03FD4}" srcOrd="75" destOrd="0" presId="urn:microsoft.com/office/officeart/2005/8/layout/cycle2"/>
    <dgm:cxn modelId="{89690507-2275-4054-BFC4-56E420EE7013}" type="presParOf" srcId="{4DDD9E11-A1D1-4D9F-87CF-21775FA03FD4}" destId="{F7742949-FB63-485F-95AF-5E8D1E6F236A}" srcOrd="0" destOrd="0" presId="urn:microsoft.com/office/officeart/2005/8/layout/cycle2"/>
    <dgm:cxn modelId="{46D737D0-CF80-475C-B749-8641A90E6A5F}" type="presParOf" srcId="{579EF5EA-2842-4ADF-99C3-1421009C0FB3}" destId="{22041FD6-89BD-4BF2-9B99-B97F36E2E1FB}" srcOrd="76" destOrd="0" presId="urn:microsoft.com/office/officeart/2005/8/layout/cycle2"/>
    <dgm:cxn modelId="{F402199A-4541-48BD-BD65-37FDE409F0E8}" type="presParOf" srcId="{579EF5EA-2842-4ADF-99C3-1421009C0FB3}" destId="{B8E405CF-5FB0-4931-A03D-9BF304E6CDDA}" srcOrd="77" destOrd="0" presId="urn:microsoft.com/office/officeart/2005/8/layout/cycle2"/>
    <dgm:cxn modelId="{3753C994-47D4-4FEB-B98C-5A84E1533E30}" type="presParOf" srcId="{B8E405CF-5FB0-4931-A03D-9BF304E6CDDA}" destId="{0C0A4302-AC90-49E1-80BE-523B58A2D864}" srcOrd="0" destOrd="0" presId="urn:microsoft.com/office/officeart/2005/8/layout/cycle2"/>
    <dgm:cxn modelId="{32C2D374-BFE5-4473-8736-393CE860FEA4}" type="presParOf" srcId="{579EF5EA-2842-4ADF-99C3-1421009C0FB3}" destId="{4346925A-37EB-4BB6-B0D1-0007EC3DF63B}" srcOrd="78" destOrd="0" presId="urn:microsoft.com/office/officeart/2005/8/layout/cycle2"/>
    <dgm:cxn modelId="{777DC766-6571-463F-B280-41B0FC9C772E}" type="presParOf" srcId="{579EF5EA-2842-4ADF-99C3-1421009C0FB3}" destId="{7A362786-920B-4FB9-A3D5-D0E741B76071}" srcOrd="79" destOrd="0" presId="urn:microsoft.com/office/officeart/2005/8/layout/cycle2"/>
    <dgm:cxn modelId="{C9FDA060-FACA-47F5-A8BB-425610FEF342}" type="presParOf" srcId="{7A362786-920B-4FB9-A3D5-D0E741B76071}" destId="{18FB9004-C9DF-4463-A990-CE6AADD19A9A}" srcOrd="0" destOrd="0" presId="urn:microsoft.com/office/officeart/2005/8/layout/cycle2"/>
    <dgm:cxn modelId="{76FDA523-F620-4259-A408-E633BEC4BE8F}" type="presParOf" srcId="{579EF5EA-2842-4ADF-99C3-1421009C0FB3}" destId="{ED0F08E4-7CF4-494F-A2E4-60B90674E9D5}" srcOrd="80" destOrd="0" presId="urn:microsoft.com/office/officeart/2005/8/layout/cycle2"/>
    <dgm:cxn modelId="{1EFB6808-597E-412E-BB9A-6E1790D7D40C}" type="presParOf" srcId="{579EF5EA-2842-4ADF-99C3-1421009C0FB3}" destId="{B8AF8AA6-EDE3-46F5-804F-BE18E9CF02E9}" srcOrd="81" destOrd="0" presId="urn:microsoft.com/office/officeart/2005/8/layout/cycle2"/>
    <dgm:cxn modelId="{B50A5075-4EE5-497B-A5E8-159C3122840B}" type="presParOf" srcId="{B8AF8AA6-EDE3-46F5-804F-BE18E9CF02E9}" destId="{2A9D1CAD-CEC7-447D-AE5A-72DA9768C11C}" srcOrd="0" destOrd="0" presId="urn:microsoft.com/office/officeart/2005/8/layout/cycle2"/>
    <dgm:cxn modelId="{C4E6FDEC-EFC7-4C20-A295-673432D03194}" type="presParOf" srcId="{579EF5EA-2842-4ADF-99C3-1421009C0FB3}" destId="{02E2D030-8BB9-48E2-859D-55F958A2D928}" srcOrd="82" destOrd="0" presId="urn:microsoft.com/office/officeart/2005/8/layout/cycle2"/>
    <dgm:cxn modelId="{7D652D5C-2733-40FD-99D6-840560A299C8}" type="presParOf" srcId="{579EF5EA-2842-4ADF-99C3-1421009C0FB3}" destId="{8125F9B4-021E-44DC-9D64-8AE485A44537}" srcOrd="83" destOrd="0" presId="urn:microsoft.com/office/officeart/2005/8/layout/cycle2"/>
    <dgm:cxn modelId="{F6A7CE10-66EF-47CC-99E0-C07608F580C7}" type="presParOf" srcId="{8125F9B4-021E-44DC-9D64-8AE485A44537}" destId="{5B2B383F-D5E0-430F-AB46-55791D14B3FB}" srcOrd="0" destOrd="0" presId="urn:microsoft.com/office/officeart/2005/8/layout/cycle2"/>
    <dgm:cxn modelId="{2588CB7D-7520-4B46-AE6A-972F2A7D86A7}" type="presParOf" srcId="{579EF5EA-2842-4ADF-99C3-1421009C0FB3}" destId="{A5474CB5-D5DA-4087-B87E-610FB42AF529}" srcOrd="84" destOrd="0" presId="urn:microsoft.com/office/officeart/2005/8/layout/cycle2"/>
    <dgm:cxn modelId="{61CB088D-180B-4B87-B9B0-BE434FC9FB4B}" type="presParOf" srcId="{579EF5EA-2842-4ADF-99C3-1421009C0FB3}" destId="{F5E12609-AEA0-4824-8F1E-49B7A8C9D43E}" srcOrd="85" destOrd="0" presId="urn:microsoft.com/office/officeart/2005/8/layout/cycle2"/>
    <dgm:cxn modelId="{B94C8B5C-C1C9-4B4B-ABA7-762D0E86CF35}" type="presParOf" srcId="{F5E12609-AEA0-4824-8F1E-49B7A8C9D43E}" destId="{1990E259-2037-4D19-B00A-CD6B3D2AE2E1}" srcOrd="0" destOrd="0" presId="urn:microsoft.com/office/officeart/2005/8/layout/cycle2"/>
    <dgm:cxn modelId="{7E773C21-876B-435C-9D68-2225A3B4348D}" type="presParOf" srcId="{579EF5EA-2842-4ADF-99C3-1421009C0FB3}" destId="{558F7E47-06ED-4041-B16C-6F13A19D4245}" srcOrd="86" destOrd="0" presId="urn:microsoft.com/office/officeart/2005/8/layout/cycle2"/>
    <dgm:cxn modelId="{F1632BE6-F556-4A92-A36F-7D4F3D62F5E7}" type="presParOf" srcId="{579EF5EA-2842-4ADF-99C3-1421009C0FB3}" destId="{1AA99294-2501-42DA-ADDA-813C2A0D167F}" srcOrd="87" destOrd="0" presId="urn:microsoft.com/office/officeart/2005/8/layout/cycle2"/>
    <dgm:cxn modelId="{C395DACE-C1C5-4263-A230-1E7D36E6065A}" type="presParOf" srcId="{1AA99294-2501-42DA-ADDA-813C2A0D167F}" destId="{B311330D-F624-44F0-90C1-566E4D2E20E6}" srcOrd="0" destOrd="0" presId="urn:microsoft.com/office/officeart/2005/8/layout/cycle2"/>
    <dgm:cxn modelId="{48B825A1-87AC-4690-A75E-9FB67E9782F2}" type="presParOf" srcId="{579EF5EA-2842-4ADF-99C3-1421009C0FB3}" destId="{A854D6C3-A9F6-4889-B95E-C4590598BF15}" srcOrd="88" destOrd="0" presId="urn:microsoft.com/office/officeart/2005/8/layout/cycle2"/>
    <dgm:cxn modelId="{6A07BF95-AE32-4D50-8505-B5A06B9E43A1}" type="presParOf" srcId="{579EF5EA-2842-4ADF-99C3-1421009C0FB3}" destId="{9BC14663-185B-4A89-97AE-169B3D438678}" srcOrd="89" destOrd="0" presId="urn:microsoft.com/office/officeart/2005/8/layout/cycle2"/>
    <dgm:cxn modelId="{29D9F34A-948B-4831-A54A-A8DE655122D2}" type="presParOf" srcId="{9BC14663-185B-4A89-97AE-169B3D438678}" destId="{5BF8D29C-B7EB-4E6D-8F09-412E3D4E06C9}" srcOrd="0" destOrd="0" presId="urn:microsoft.com/office/officeart/2005/8/layout/cycle2"/>
    <dgm:cxn modelId="{E37DC860-CA17-4F02-9E63-A449C3AFE621}" type="presParOf" srcId="{579EF5EA-2842-4ADF-99C3-1421009C0FB3}" destId="{891FE5C2-884F-48D0-BE0D-753E9CA204D3}" srcOrd="90" destOrd="0" presId="urn:microsoft.com/office/officeart/2005/8/layout/cycle2"/>
    <dgm:cxn modelId="{925A2E11-92D9-4EC8-8753-F006B130B05D}" type="presParOf" srcId="{579EF5EA-2842-4ADF-99C3-1421009C0FB3}" destId="{BDE13CD6-B50F-44ED-BD83-729ED5971995}" srcOrd="91" destOrd="0" presId="urn:microsoft.com/office/officeart/2005/8/layout/cycle2"/>
    <dgm:cxn modelId="{A725D2E9-3435-4162-8CB2-BEE942C19293}" type="presParOf" srcId="{BDE13CD6-B50F-44ED-BD83-729ED5971995}" destId="{4EAD0336-A742-42BA-B616-A9F9B8CECAB9}" srcOrd="0" destOrd="0" presId="urn:microsoft.com/office/officeart/2005/8/layout/cycle2"/>
    <dgm:cxn modelId="{206CC460-7292-4777-90DA-703EF1C38263}" type="presParOf" srcId="{579EF5EA-2842-4ADF-99C3-1421009C0FB3}" destId="{3B7728B1-9C76-43A6-8828-2FFE1A19CD4E}" srcOrd="92" destOrd="0" presId="urn:microsoft.com/office/officeart/2005/8/layout/cycle2"/>
    <dgm:cxn modelId="{52E93403-56E2-4D88-A350-4613E1DDD257}" type="presParOf" srcId="{579EF5EA-2842-4ADF-99C3-1421009C0FB3}" destId="{FEF793BD-9F36-4B0C-B2A1-243AAED13A52}" srcOrd="93" destOrd="0" presId="urn:microsoft.com/office/officeart/2005/8/layout/cycle2"/>
    <dgm:cxn modelId="{2C9141EC-31F0-494D-9182-AD81A207AA5A}" type="presParOf" srcId="{FEF793BD-9F36-4B0C-B2A1-243AAED13A52}" destId="{B6E66B79-90CB-4030-B64C-AB9E1EA67583}" srcOrd="0" destOrd="0" presId="urn:microsoft.com/office/officeart/2005/8/layout/cycle2"/>
    <dgm:cxn modelId="{75DEB18E-3C41-4CA2-8A11-C99CE99746B7}" type="presParOf" srcId="{579EF5EA-2842-4ADF-99C3-1421009C0FB3}" destId="{CD7E4AE9-DEBF-4EF6-9A2F-51DFDE6DC483}" srcOrd="94" destOrd="0" presId="urn:microsoft.com/office/officeart/2005/8/layout/cycle2"/>
    <dgm:cxn modelId="{E9DA30C2-E49B-456F-9EDF-7DA66EBF1AFF}" type="presParOf" srcId="{579EF5EA-2842-4ADF-99C3-1421009C0FB3}" destId="{CAB56CDA-741F-426D-8FE0-AE118C809475}" srcOrd="95" destOrd="0" presId="urn:microsoft.com/office/officeart/2005/8/layout/cycle2"/>
    <dgm:cxn modelId="{8049E7D7-6143-49A6-86AC-655CB92EF0D5}" type="presParOf" srcId="{CAB56CDA-741F-426D-8FE0-AE118C809475}" destId="{2B62F0BB-CB73-4B2D-A47A-2C1910C71ADC}" srcOrd="0" destOrd="0" presId="urn:microsoft.com/office/officeart/2005/8/layout/cycle2"/>
  </dgm:cxnLst>
  <dgm:bg>
    <a:noFill/>
  </dgm:bg>
  <dgm:whole/>
  <dgm:extLst>
    <a:ext uri="http://schemas.microsoft.com/office/drawing/2008/diagram">
      <dsp:dataModelExt xmlns:dsp="http://schemas.microsoft.com/office/drawing/2008/diagram" relId="rId16" minVer="http://schemas.openxmlformats.org/drawingml/2006/diagram"/>
    </a:ext>
  </dgm:extLst>
</dgm:dataModel>
</file>

<file path=ppt/diagrams/data19.xml><?xml version="1.0" encoding="utf-8"?>
<dgm:dataModel xmlns:dgm="http://schemas.openxmlformats.org/drawingml/2006/diagram" xmlns:a="http://schemas.openxmlformats.org/drawingml/2006/main">
  <dgm:ptLst>
    <dgm:pt modelId="{F782ACB2-4612-4553-92E3-6A48A4C26154}" type="doc">
      <dgm:prSet loTypeId="urn:microsoft.com/office/officeart/2005/8/layout/cycle2" loCatId="cycle" qsTypeId="urn:microsoft.com/office/officeart/2005/8/quickstyle/simple1" qsCatId="simple" csTypeId="urn:microsoft.com/office/officeart/2005/8/colors/accent0_3" csCatId="mainScheme" phldr="1"/>
      <dgm:spPr/>
      <dgm:t>
        <a:bodyPr/>
        <a:lstStyle/>
        <a:p>
          <a:endParaRPr lang="en-US"/>
        </a:p>
      </dgm:t>
    </dgm:pt>
    <dgm:pt modelId="{5D2C154A-692A-44E2-A041-B9F19C43FEF2}">
      <dgm:prSet/>
      <dgm:spPr/>
      <dgm:t>
        <a:bodyPr/>
        <a:lstStyle/>
        <a:p>
          <a:endParaRPr lang="en-US" dirty="0"/>
        </a:p>
      </dgm:t>
    </dgm:pt>
    <dgm:pt modelId="{794CA92E-A13F-4F43-B270-B021D0F5EB93}" type="parTrans" cxnId="{8A122CCE-2659-425F-A9CA-F55CBE733EE2}">
      <dgm:prSet/>
      <dgm:spPr/>
      <dgm:t>
        <a:bodyPr/>
        <a:lstStyle/>
        <a:p>
          <a:endParaRPr lang="en-US"/>
        </a:p>
      </dgm:t>
    </dgm:pt>
    <dgm:pt modelId="{1A0C354F-E76C-464E-99A7-D2B04C140783}" type="sibTrans" cxnId="{8A122CCE-2659-425F-A9CA-F55CBE733EE2}">
      <dgm:prSet/>
      <dgm:spPr/>
      <dgm:t>
        <a:bodyPr/>
        <a:lstStyle/>
        <a:p>
          <a:endParaRPr lang="en-US" dirty="0"/>
        </a:p>
      </dgm:t>
    </dgm:pt>
    <dgm:pt modelId="{536B3E92-95AA-4297-BDB8-F29269D6299E}">
      <dgm:prSet/>
      <dgm:spPr/>
      <dgm:t>
        <a:bodyPr/>
        <a:lstStyle/>
        <a:p>
          <a:endParaRPr lang="en-US" dirty="0"/>
        </a:p>
      </dgm:t>
    </dgm:pt>
    <dgm:pt modelId="{68DF5CBE-997D-4F4F-8466-9AD1DDE77085}" type="parTrans" cxnId="{212C0F3D-6259-47F4-8189-A6E55DD0B5D3}">
      <dgm:prSet/>
      <dgm:spPr/>
      <dgm:t>
        <a:bodyPr/>
        <a:lstStyle/>
        <a:p>
          <a:endParaRPr lang="en-US"/>
        </a:p>
      </dgm:t>
    </dgm:pt>
    <dgm:pt modelId="{8AE02D32-89F4-4BA1-BFB8-062B90AF7C26}" type="sibTrans" cxnId="{212C0F3D-6259-47F4-8189-A6E55DD0B5D3}">
      <dgm:prSet/>
      <dgm:spPr/>
      <dgm:t>
        <a:bodyPr/>
        <a:lstStyle/>
        <a:p>
          <a:endParaRPr lang="en-US" dirty="0"/>
        </a:p>
      </dgm:t>
    </dgm:pt>
    <dgm:pt modelId="{9767C2C5-7A9B-4BF9-AEDC-08BB61E68CEC}">
      <dgm:prSet/>
      <dgm:spPr/>
      <dgm:t>
        <a:bodyPr/>
        <a:lstStyle/>
        <a:p>
          <a:endParaRPr lang="en-US" dirty="0"/>
        </a:p>
      </dgm:t>
    </dgm:pt>
    <dgm:pt modelId="{94D864BB-0337-46E0-936D-BDFF24969167}" type="parTrans" cxnId="{7A77BED8-0E1D-45F6-9865-5715EF6FB1BA}">
      <dgm:prSet/>
      <dgm:spPr/>
      <dgm:t>
        <a:bodyPr/>
        <a:lstStyle/>
        <a:p>
          <a:endParaRPr lang="en-US"/>
        </a:p>
      </dgm:t>
    </dgm:pt>
    <dgm:pt modelId="{5DE56BE3-5DC5-48D1-BB0A-6EB62A83E2E3}" type="sibTrans" cxnId="{7A77BED8-0E1D-45F6-9865-5715EF6FB1BA}">
      <dgm:prSet/>
      <dgm:spPr/>
      <dgm:t>
        <a:bodyPr/>
        <a:lstStyle/>
        <a:p>
          <a:endParaRPr lang="en-US" dirty="0"/>
        </a:p>
      </dgm:t>
    </dgm:pt>
    <dgm:pt modelId="{29610E26-1393-448B-8FD6-78061450B16B}">
      <dgm:prSet/>
      <dgm:spPr/>
      <dgm:t>
        <a:bodyPr/>
        <a:lstStyle/>
        <a:p>
          <a:endParaRPr lang="en-US" dirty="0"/>
        </a:p>
      </dgm:t>
    </dgm:pt>
    <dgm:pt modelId="{5D194221-4572-481E-A145-411B7D2E5848}" type="parTrans" cxnId="{54FED98F-AB5E-4BEF-A86E-239C32A65418}">
      <dgm:prSet/>
      <dgm:spPr/>
      <dgm:t>
        <a:bodyPr/>
        <a:lstStyle/>
        <a:p>
          <a:endParaRPr lang="en-US"/>
        </a:p>
      </dgm:t>
    </dgm:pt>
    <dgm:pt modelId="{4E475F1B-56A2-420F-8D83-9A7AC5B9161D}" type="sibTrans" cxnId="{54FED98F-AB5E-4BEF-A86E-239C32A65418}">
      <dgm:prSet/>
      <dgm:spPr/>
      <dgm:t>
        <a:bodyPr/>
        <a:lstStyle/>
        <a:p>
          <a:endParaRPr lang="en-US" dirty="0"/>
        </a:p>
      </dgm:t>
    </dgm:pt>
    <dgm:pt modelId="{59F5D80D-D394-4DA8-B1EE-BFD2C35E8698}">
      <dgm:prSet/>
      <dgm:spPr/>
      <dgm:t>
        <a:bodyPr/>
        <a:lstStyle/>
        <a:p>
          <a:endParaRPr lang="en-US" dirty="0"/>
        </a:p>
      </dgm:t>
    </dgm:pt>
    <dgm:pt modelId="{F6DF53FE-CC41-4648-B644-9A13CD613414}" type="parTrans" cxnId="{EAADA3BC-EBE2-42C8-B9E0-3C38057A0A11}">
      <dgm:prSet/>
      <dgm:spPr/>
      <dgm:t>
        <a:bodyPr/>
        <a:lstStyle/>
        <a:p>
          <a:endParaRPr lang="en-US"/>
        </a:p>
      </dgm:t>
    </dgm:pt>
    <dgm:pt modelId="{A4FDAD97-0EA5-45C9-8762-1408CDFC1A27}" type="sibTrans" cxnId="{EAADA3BC-EBE2-42C8-B9E0-3C38057A0A11}">
      <dgm:prSet/>
      <dgm:spPr/>
      <dgm:t>
        <a:bodyPr/>
        <a:lstStyle/>
        <a:p>
          <a:endParaRPr lang="en-US" dirty="0"/>
        </a:p>
      </dgm:t>
    </dgm:pt>
    <dgm:pt modelId="{1BD29E34-8916-45A9-80A6-58C4AB44DFF5}">
      <dgm:prSet/>
      <dgm:spPr/>
      <dgm:t>
        <a:bodyPr/>
        <a:lstStyle/>
        <a:p>
          <a:endParaRPr lang="en-US" dirty="0"/>
        </a:p>
      </dgm:t>
    </dgm:pt>
    <dgm:pt modelId="{6A5BBF7B-F8A7-4654-83BB-1778F868C663}" type="parTrans" cxnId="{1B3F2CA2-7825-4CFD-9A64-DB308FB32A27}">
      <dgm:prSet/>
      <dgm:spPr/>
      <dgm:t>
        <a:bodyPr/>
        <a:lstStyle/>
        <a:p>
          <a:endParaRPr lang="en-US"/>
        </a:p>
      </dgm:t>
    </dgm:pt>
    <dgm:pt modelId="{25DF600C-192F-49B2-930A-B89C27D1471E}" type="sibTrans" cxnId="{1B3F2CA2-7825-4CFD-9A64-DB308FB32A27}">
      <dgm:prSet/>
      <dgm:spPr/>
      <dgm:t>
        <a:bodyPr/>
        <a:lstStyle/>
        <a:p>
          <a:endParaRPr lang="en-US" dirty="0"/>
        </a:p>
      </dgm:t>
    </dgm:pt>
    <dgm:pt modelId="{BCD4B6D1-2E17-4359-A953-212A9B519E85}">
      <dgm:prSet/>
      <dgm:spPr/>
      <dgm:t>
        <a:bodyPr/>
        <a:lstStyle/>
        <a:p>
          <a:endParaRPr lang="en-US" dirty="0"/>
        </a:p>
      </dgm:t>
    </dgm:pt>
    <dgm:pt modelId="{A72804B9-8062-4016-90E8-F9C7DC654C15}" type="parTrans" cxnId="{A45FA6CA-BF67-4968-BA2C-A3E181681DEA}">
      <dgm:prSet/>
      <dgm:spPr/>
      <dgm:t>
        <a:bodyPr/>
        <a:lstStyle/>
        <a:p>
          <a:endParaRPr lang="en-US"/>
        </a:p>
      </dgm:t>
    </dgm:pt>
    <dgm:pt modelId="{EAE485E3-A2DC-422A-B964-163E72C7D527}" type="sibTrans" cxnId="{A45FA6CA-BF67-4968-BA2C-A3E181681DEA}">
      <dgm:prSet/>
      <dgm:spPr/>
      <dgm:t>
        <a:bodyPr/>
        <a:lstStyle/>
        <a:p>
          <a:endParaRPr lang="en-US" dirty="0"/>
        </a:p>
      </dgm:t>
    </dgm:pt>
    <dgm:pt modelId="{57830796-B9E1-440E-A924-530949252A0A}">
      <dgm:prSet/>
      <dgm:spPr/>
      <dgm:t>
        <a:bodyPr/>
        <a:lstStyle/>
        <a:p>
          <a:endParaRPr lang="en-US" dirty="0"/>
        </a:p>
      </dgm:t>
    </dgm:pt>
    <dgm:pt modelId="{2970FDF5-07A3-4B2A-9F1E-E547137C5FF2}" type="parTrans" cxnId="{2E4A59F8-4858-4321-B26C-379298664746}">
      <dgm:prSet/>
      <dgm:spPr/>
      <dgm:t>
        <a:bodyPr/>
        <a:lstStyle/>
        <a:p>
          <a:endParaRPr lang="en-US"/>
        </a:p>
      </dgm:t>
    </dgm:pt>
    <dgm:pt modelId="{672359C6-6889-48DE-9B06-BCF13E50CF81}" type="sibTrans" cxnId="{2E4A59F8-4858-4321-B26C-379298664746}">
      <dgm:prSet/>
      <dgm:spPr/>
      <dgm:t>
        <a:bodyPr/>
        <a:lstStyle/>
        <a:p>
          <a:endParaRPr lang="en-US" dirty="0"/>
        </a:p>
      </dgm:t>
    </dgm:pt>
    <dgm:pt modelId="{9EC183D0-3CE1-4A18-882B-49A4F305FE23}">
      <dgm:prSet/>
      <dgm:spPr/>
      <dgm:t>
        <a:bodyPr/>
        <a:lstStyle/>
        <a:p>
          <a:endParaRPr lang="en-US" dirty="0"/>
        </a:p>
      </dgm:t>
    </dgm:pt>
    <dgm:pt modelId="{5529E8D0-F515-48AC-A324-5AF9603FF192}" type="parTrans" cxnId="{ECDEF66B-4DF3-4577-9794-0F5C1452E329}">
      <dgm:prSet/>
      <dgm:spPr/>
      <dgm:t>
        <a:bodyPr/>
        <a:lstStyle/>
        <a:p>
          <a:endParaRPr lang="en-US"/>
        </a:p>
      </dgm:t>
    </dgm:pt>
    <dgm:pt modelId="{FC636A7A-CAD8-4393-9B2E-188CE112CD10}" type="sibTrans" cxnId="{ECDEF66B-4DF3-4577-9794-0F5C1452E329}">
      <dgm:prSet/>
      <dgm:spPr/>
      <dgm:t>
        <a:bodyPr/>
        <a:lstStyle/>
        <a:p>
          <a:endParaRPr lang="en-US" dirty="0"/>
        </a:p>
      </dgm:t>
    </dgm:pt>
    <dgm:pt modelId="{1BCBAE4C-8C90-4307-A8B1-A7F25B803D11}">
      <dgm:prSet/>
      <dgm:spPr/>
      <dgm:t>
        <a:bodyPr/>
        <a:lstStyle/>
        <a:p>
          <a:endParaRPr lang="en-US" dirty="0"/>
        </a:p>
      </dgm:t>
    </dgm:pt>
    <dgm:pt modelId="{BDE3C914-1C3F-4AE1-8A4A-0399F6859853}" type="parTrans" cxnId="{26F03CFE-664C-46CE-9EC9-4D9EAEAA23F5}">
      <dgm:prSet/>
      <dgm:spPr/>
      <dgm:t>
        <a:bodyPr/>
        <a:lstStyle/>
        <a:p>
          <a:endParaRPr lang="en-US"/>
        </a:p>
      </dgm:t>
    </dgm:pt>
    <dgm:pt modelId="{9E68FA1B-32E4-4D3A-BDA9-F245DF7037EF}" type="sibTrans" cxnId="{26F03CFE-664C-46CE-9EC9-4D9EAEAA23F5}">
      <dgm:prSet/>
      <dgm:spPr/>
      <dgm:t>
        <a:bodyPr/>
        <a:lstStyle/>
        <a:p>
          <a:endParaRPr lang="en-US" dirty="0"/>
        </a:p>
      </dgm:t>
    </dgm:pt>
    <dgm:pt modelId="{C123F58B-2F00-4731-8318-EA8BAA60A69D}">
      <dgm:prSet/>
      <dgm:spPr/>
      <dgm:t>
        <a:bodyPr/>
        <a:lstStyle/>
        <a:p>
          <a:endParaRPr lang="en-US" dirty="0"/>
        </a:p>
      </dgm:t>
    </dgm:pt>
    <dgm:pt modelId="{ADD49D0A-F77A-4924-B2AC-3D10130090D6}" type="parTrans" cxnId="{79D0C8B5-7F77-4990-BC7D-E4DF8A30F093}">
      <dgm:prSet/>
      <dgm:spPr/>
      <dgm:t>
        <a:bodyPr/>
        <a:lstStyle/>
        <a:p>
          <a:endParaRPr lang="en-US"/>
        </a:p>
      </dgm:t>
    </dgm:pt>
    <dgm:pt modelId="{CA72D8A3-9D41-4F98-98F7-F56B1CBA674F}" type="sibTrans" cxnId="{79D0C8B5-7F77-4990-BC7D-E4DF8A30F093}">
      <dgm:prSet/>
      <dgm:spPr/>
      <dgm:t>
        <a:bodyPr/>
        <a:lstStyle/>
        <a:p>
          <a:endParaRPr lang="en-US" dirty="0"/>
        </a:p>
      </dgm:t>
    </dgm:pt>
    <dgm:pt modelId="{312A5487-8CD4-49FA-9CB2-6003233688EF}">
      <dgm:prSet/>
      <dgm:spPr/>
      <dgm:t>
        <a:bodyPr/>
        <a:lstStyle/>
        <a:p>
          <a:endParaRPr lang="en-US" dirty="0"/>
        </a:p>
      </dgm:t>
    </dgm:pt>
    <dgm:pt modelId="{6F986C7B-EB5E-4FA9-9F02-54203E6A38B2}" type="parTrans" cxnId="{33634B83-5D42-4E23-A534-1FD77063C5A8}">
      <dgm:prSet/>
      <dgm:spPr/>
      <dgm:t>
        <a:bodyPr/>
        <a:lstStyle/>
        <a:p>
          <a:endParaRPr lang="en-US"/>
        </a:p>
      </dgm:t>
    </dgm:pt>
    <dgm:pt modelId="{A241EA7C-0AE6-49DA-868A-F7E41DB8331E}" type="sibTrans" cxnId="{33634B83-5D42-4E23-A534-1FD77063C5A8}">
      <dgm:prSet/>
      <dgm:spPr/>
      <dgm:t>
        <a:bodyPr/>
        <a:lstStyle/>
        <a:p>
          <a:endParaRPr lang="en-US" dirty="0"/>
        </a:p>
      </dgm:t>
    </dgm:pt>
    <dgm:pt modelId="{1597604F-E09E-4305-A881-A6C94B72922F}">
      <dgm:prSet/>
      <dgm:spPr/>
      <dgm:t>
        <a:bodyPr/>
        <a:lstStyle/>
        <a:p>
          <a:endParaRPr lang="en-US" dirty="0"/>
        </a:p>
      </dgm:t>
    </dgm:pt>
    <dgm:pt modelId="{1C93F3EA-CA5B-4D9C-9828-8A8F702AE266}" type="parTrans" cxnId="{BE9314B0-2D93-4BAE-90C0-5B23814639B6}">
      <dgm:prSet/>
      <dgm:spPr/>
      <dgm:t>
        <a:bodyPr/>
        <a:lstStyle/>
        <a:p>
          <a:endParaRPr lang="en-US"/>
        </a:p>
      </dgm:t>
    </dgm:pt>
    <dgm:pt modelId="{0A68E33F-9E89-4D62-9E2C-1BD50C85F7CD}" type="sibTrans" cxnId="{BE9314B0-2D93-4BAE-90C0-5B23814639B6}">
      <dgm:prSet/>
      <dgm:spPr/>
      <dgm:t>
        <a:bodyPr/>
        <a:lstStyle/>
        <a:p>
          <a:endParaRPr lang="en-US" dirty="0"/>
        </a:p>
      </dgm:t>
    </dgm:pt>
    <dgm:pt modelId="{2EBE9275-B468-4EB1-8E25-88D20111E7BA}">
      <dgm:prSet/>
      <dgm:spPr/>
      <dgm:t>
        <a:bodyPr/>
        <a:lstStyle/>
        <a:p>
          <a:endParaRPr lang="en-US" dirty="0"/>
        </a:p>
      </dgm:t>
    </dgm:pt>
    <dgm:pt modelId="{8B4693AB-DA36-47D7-8ABC-9A12354AE94A}" type="parTrans" cxnId="{79BF3DB8-E6C9-4DF5-8226-B32513900662}">
      <dgm:prSet/>
      <dgm:spPr/>
      <dgm:t>
        <a:bodyPr/>
        <a:lstStyle/>
        <a:p>
          <a:endParaRPr lang="en-US"/>
        </a:p>
      </dgm:t>
    </dgm:pt>
    <dgm:pt modelId="{1DDDDFBA-4D76-49F6-8700-D108F438751F}" type="sibTrans" cxnId="{79BF3DB8-E6C9-4DF5-8226-B32513900662}">
      <dgm:prSet/>
      <dgm:spPr/>
      <dgm:t>
        <a:bodyPr/>
        <a:lstStyle/>
        <a:p>
          <a:endParaRPr lang="en-US" dirty="0"/>
        </a:p>
      </dgm:t>
    </dgm:pt>
    <dgm:pt modelId="{7526D0BF-45A5-478F-9A5B-EE961A48FCDF}">
      <dgm:prSet/>
      <dgm:spPr/>
      <dgm:t>
        <a:bodyPr/>
        <a:lstStyle/>
        <a:p>
          <a:endParaRPr lang="en-US" dirty="0"/>
        </a:p>
      </dgm:t>
    </dgm:pt>
    <dgm:pt modelId="{996DAE7B-6D7A-4B21-93D8-B18F6F145BC6}" type="parTrans" cxnId="{CC8F6BB5-E191-48E7-A4C1-3E8101813E85}">
      <dgm:prSet/>
      <dgm:spPr/>
      <dgm:t>
        <a:bodyPr/>
        <a:lstStyle/>
        <a:p>
          <a:endParaRPr lang="en-US"/>
        </a:p>
      </dgm:t>
    </dgm:pt>
    <dgm:pt modelId="{4DD6BCFF-384A-4E50-9E9B-FEA1467E91EE}" type="sibTrans" cxnId="{CC8F6BB5-E191-48E7-A4C1-3E8101813E85}">
      <dgm:prSet/>
      <dgm:spPr/>
      <dgm:t>
        <a:bodyPr/>
        <a:lstStyle/>
        <a:p>
          <a:endParaRPr lang="en-US" dirty="0"/>
        </a:p>
      </dgm:t>
    </dgm:pt>
    <dgm:pt modelId="{4391FAD7-E5E1-4ADD-BABB-49D666A6C4A7}">
      <dgm:prSet/>
      <dgm:spPr/>
      <dgm:t>
        <a:bodyPr/>
        <a:lstStyle/>
        <a:p>
          <a:endParaRPr lang="en-US" dirty="0"/>
        </a:p>
      </dgm:t>
    </dgm:pt>
    <dgm:pt modelId="{F1E7FB59-9301-4001-B4A0-65FF76242832}" type="parTrans" cxnId="{33836BAF-8815-468A-9D3E-0ABF734FD1D3}">
      <dgm:prSet/>
      <dgm:spPr/>
      <dgm:t>
        <a:bodyPr/>
        <a:lstStyle/>
        <a:p>
          <a:endParaRPr lang="en-US"/>
        </a:p>
      </dgm:t>
    </dgm:pt>
    <dgm:pt modelId="{B5C9AB9C-C866-47C2-B79F-DC6148AB2159}" type="sibTrans" cxnId="{33836BAF-8815-468A-9D3E-0ABF734FD1D3}">
      <dgm:prSet/>
      <dgm:spPr/>
      <dgm:t>
        <a:bodyPr/>
        <a:lstStyle/>
        <a:p>
          <a:endParaRPr lang="en-US" dirty="0"/>
        </a:p>
      </dgm:t>
    </dgm:pt>
    <dgm:pt modelId="{DF292957-65C8-4776-85F8-AE26E3681959}">
      <dgm:prSet/>
      <dgm:spPr/>
      <dgm:t>
        <a:bodyPr/>
        <a:lstStyle/>
        <a:p>
          <a:endParaRPr lang="en-US" dirty="0"/>
        </a:p>
      </dgm:t>
    </dgm:pt>
    <dgm:pt modelId="{7849EA01-2032-47BB-AFF2-66E1E4C3A822}" type="parTrans" cxnId="{0116FD4E-B3CD-4D10-B6B1-FB0C240CE17A}">
      <dgm:prSet/>
      <dgm:spPr/>
      <dgm:t>
        <a:bodyPr/>
        <a:lstStyle/>
        <a:p>
          <a:endParaRPr lang="en-US"/>
        </a:p>
      </dgm:t>
    </dgm:pt>
    <dgm:pt modelId="{2B571596-2306-4648-89E7-BD54FEF25627}" type="sibTrans" cxnId="{0116FD4E-B3CD-4D10-B6B1-FB0C240CE17A}">
      <dgm:prSet/>
      <dgm:spPr/>
      <dgm:t>
        <a:bodyPr/>
        <a:lstStyle/>
        <a:p>
          <a:endParaRPr lang="en-US" dirty="0"/>
        </a:p>
      </dgm:t>
    </dgm:pt>
    <dgm:pt modelId="{BA244016-B941-46B9-B2A4-AA50A300C9B1}">
      <dgm:prSet/>
      <dgm:spPr/>
      <dgm:t>
        <a:bodyPr/>
        <a:lstStyle/>
        <a:p>
          <a:endParaRPr lang="en-US" dirty="0"/>
        </a:p>
      </dgm:t>
    </dgm:pt>
    <dgm:pt modelId="{17FA0F1C-F480-46FA-9FDA-CAF08D0B3F5A}" type="parTrans" cxnId="{43F81770-F772-478D-8EE4-9EF473A2C5F2}">
      <dgm:prSet/>
      <dgm:spPr/>
      <dgm:t>
        <a:bodyPr/>
        <a:lstStyle/>
        <a:p>
          <a:endParaRPr lang="en-US"/>
        </a:p>
      </dgm:t>
    </dgm:pt>
    <dgm:pt modelId="{12ED0D91-6CB8-4B92-ABBE-16130FA2E610}" type="sibTrans" cxnId="{43F81770-F772-478D-8EE4-9EF473A2C5F2}">
      <dgm:prSet/>
      <dgm:spPr/>
      <dgm:t>
        <a:bodyPr/>
        <a:lstStyle/>
        <a:p>
          <a:endParaRPr lang="en-US" dirty="0"/>
        </a:p>
      </dgm:t>
    </dgm:pt>
    <dgm:pt modelId="{ED3E6817-CA99-4A92-9672-7767C60D3AFC}">
      <dgm:prSet/>
      <dgm:spPr/>
      <dgm:t>
        <a:bodyPr/>
        <a:lstStyle/>
        <a:p>
          <a:endParaRPr lang="en-US" dirty="0"/>
        </a:p>
      </dgm:t>
    </dgm:pt>
    <dgm:pt modelId="{570B50CE-5E5F-492C-A6CE-FAA86B61FEE6}" type="parTrans" cxnId="{6020CAE6-E682-4263-87D3-3757BDA5C5BB}">
      <dgm:prSet/>
      <dgm:spPr/>
      <dgm:t>
        <a:bodyPr/>
        <a:lstStyle/>
        <a:p>
          <a:endParaRPr lang="en-US"/>
        </a:p>
      </dgm:t>
    </dgm:pt>
    <dgm:pt modelId="{74E4A9B3-3139-47CD-AD62-A42D0EB3995C}" type="sibTrans" cxnId="{6020CAE6-E682-4263-87D3-3757BDA5C5BB}">
      <dgm:prSet/>
      <dgm:spPr/>
      <dgm:t>
        <a:bodyPr/>
        <a:lstStyle/>
        <a:p>
          <a:endParaRPr lang="en-US" dirty="0"/>
        </a:p>
      </dgm:t>
    </dgm:pt>
    <dgm:pt modelId="{A26368B7-1095-4A58-BFE6-7B8629CCDB76}">
      <dgm:prSet/>
      <dgm:spPr/>
      <dgm:t>
        <a:bodyPr/>
        <a:lstStyle/>
        <a:p>
          <a:endParaRPr lang="en-US" dirty="0"/>
        </a:p>
      </dgm:t>
    </dgm:pt>
    <dgm:pt modelId="{F926A632-3F82-44B7-9B0C-54EDBDFB1339}" type="parTrans" cxnId="{84F658BE-028D-4EFF-9AFB-B1BB4A47F685}">
      <dgm:prSet/>
      <dgm:spPr/>
      <dgm:t>
        <a:bodyPr/>
        <a:lstStyle/>
        <a:p>
          <a:endParaRPr lang="en-US"/>
        </a:p>
      </dgm:t>
    </dgm:pt>
    <dgm:pt modelId="{69DBDE16-2128-423C-AB04-D3C2C0881A38}" type="sibTrans" cxnId="{84F658BE-028D-4EFF-9AFB-B1BB4A47F685}">
      <dgm:prSet/>
      <dgm:spPr/>
      <dgm:t>
        <a:bodyPr/>
        <a:lstStyle/>
        <a:p>
          <a:endParaRPr lang="en-US" dirty="0"/>
        </a:p>
      </dgm:t>
    </dgm:pt>
    <dgm:pt modelId="{B2133BDF-4000-4B5B-AE40-987170B1B61F}">
      <dgm:prSet/>
      <dgm:spPr/>
      <dgm:t>
        <a:bodyPr/>
        <a:lstStyle/>
        <a:p>
          <a:endParaRPr lang="en-US" dirty="0"/>
        </a:p>
      </dgm:t>
    </dgm:pt>
    <dgm:pt modelId="{78DD5593-63E5-4526-ACC4-B672B2E0D1F1}" type="parTrans" cxnId="{AD9C2D70-6AB8-479D-9A79-731CDEDFCC29}">
      <dgm:prSet/>
      <dgm:spPr/>
      <dgm:t>
        <a:bodyPr/>
        <a:lstStyle/>
        <a:p>
          <a:endParaRPr lang="en-US"/>
        </a:p>
      </dgm:t>
    </dgm:pt>
    <dgm:pt modelId="{F8A8AFFD-E262-4C58-84FA-CA9933DA9A32}" type="sibTrans" cxnId="{AD9C2D70-6AB8-479D-9A79-731CDEDFCC29}">
      <dgm:prSet/>
      <dgm:spPr/>
      <dgm:t>
        <a:bodyPr/>
        <a:lstStyle/>
        <a:p>
          <a:endParaRPr lang="en-US" dirty="0"/>
        </a:p>
      </dgm:t>
    </dgm:pt>
    <dgm:pt modelId="{56EE6181-8957-4FE0-91F7-0E7767321D74}">
      <dgm:prSet/>
      <dgm:spPr/>
      <dgm:t>
        <a:bodyPr/>
        <a:lstStyle/>
        <a:p>
          <a:endParaRPr lang="en-US" dirty="0"/>
        </a:p>
      </dgm:t>
    </dgm:pt>
    <dgm:pt modelId="{708EED9E-74DD-4C99-9872-E67687122915}" type="parTrans" cxnId="{D27AA462-6698-4923-9421-47820B644488}">
      <dgm:prSet/>
      <dgm:spPr/>
      <dgm:t>
        <a:bodyPr/>
        <a:lstStyle/>
        <a:p>
          <a:endParaRPr lang="en-US"/>
        </a:p>
      </dgm:t>
    </dgm:pt>
    <dgm:pt modelId="{D7AD315B-0060-4B2C-BA42-07A72CF0DF62}" type="sibTrans" cxnId="{D27AA462-6698-4923-9421-47820B644488}">
      <dgm:prSet/>
      <dgm:spPr/>
      <dgm:t>
        <a:bodyPr/>
        <a:lstStyle/>
        <a:p>
          <a:endParaRPr lang="en-US" dirty="0"/>
        </a:p>
      </dgm:t>
    </dgm:pt>
    <dgm:pt modelId="{F82F01E0-1BCF-432A-834D-D0718C225E79}">
      <dgm:prSet/>
      <dgm:spPr/>
      <dgm:t>
        <a:bodyPr/>
        <a:lstStyle/>
        <a:p>
          <a:endParaRPr lang="en-US" dirty="0"/>
        </a:p>
      </dgm:t>
    </dgm:pt>
    <dgm:pt modelId="{AA715B28-8262-4AEC-9B11-A1F3E142AEE3}" type="parTrans" cxnId="{3F904190-EC7A-468F-8079-9E0D0309FE61}">
      <dgm:prSet/>
      <dgm:spPr/>
      <dgm:t>
        <a:bodyPr/>
        <a:lstStyle/>
        <a:p>
          <a:endParaRPr lang="en-US"/>
        </a:p>
      </dgm:t>
    </dgm:pt>
    <dgm:pt modelId="{73E57CB0-43F1-4C49-8823-A48B6805997E}" type="sibTrans" cxnId="{3F904190-EC7A-468F-8079-9E0D0309FE61}">
      <dgm:prSet/>
      <dgm:spPr/>
      <dgm:t>
        <a:bodyPr/>
        <a:lstStyle/>
        <a:p>
          <a:endParaRPr lang="en-US" dirty="0"/>
        </a:p>
      </dgm:t>
    </dgm:pt>
    <dgm:pt modelId="{69B5AF83-9CA8-4331-BB93-A02B0A37E7C4}">
      <dgm:prSet/>
      <dgm:spPr/>
      <dgm:t>
        <a:bodyPr/>
        <a:lstStyle/>
        <a:p>
          <a:endParaRPr lang="en-US" dirty="0"/>
        </a:p>
      </dgm:t>
    </dgm:pt>
    <dgm:pt modelId="{52A0F8EA-812A-497C-B88E-1BDAD1AB875F}" type="parTrans" cxnId="{08DFD441-4774-4D0E-8F97-07EC50B50EE3}">
      <dgm:prSet/>
      <dgm:spPr/>
      <dgm:t>
        <a:bodyPr/>
        <a:lstStyle/>
        <a:p>
          <a:endParaRPr lang="en-US"/>
        </a:p>
      </dgm:t>
    </dgm:pt>
    <dgm:pt modelId="{6E35783B-B4B9-4AF3-BB68-EC2DB3060BE5}" type="sibTrans" cxnId="{08DFD441-4774-4D0E-8F97-07EC50B50EE3}">
      <dgm:prSet/>
      <dgm:spPr/>
      <dgm:t>
        <a:bodyPr/>
        <a:lstStyle/>
        <a:p>
          <a:endParaRPr lang="en-US" dirty="0"/>
        </a:p>
      </dgm:t>
    </dgm:pt>
    <dgm:pt modelId="{5A0D382F-1AEE-4869-A6BD-89E7CCC2BA45}">
      <dgm:prSet/>
      <dgm:spPr/>
      <dgm:t>
        <a:bodyPr/>
        <a:lstStyle/>
        <a:p>
          <a:endParaRPr lang="en-US" dirty="0"/>
        </a:p>
      </dgm:t>
    </dgm:pt>
    <dgm:pt modelId="{C61944CD-ABD5-46A1-BF21-1EDB1D2E311C}" type="parTrans" cxnId="{8B7F3749-F4E6-4473-82BE-3F7FAAEDF5A5}">
      <dgm:prSet/>
      <dgm:spPr/>
      <dgm:t>
        <a:bodyPr/>
        <a:lstStyle/>
        <a:p>
          <a:endParaRPr lang="en-US"/>
        </a:p>
      </dgm:t>
    </dgm:pt>
    <dgm:pt modelId="{86E08DD8-37F0-43EA-A4C6-F12B07A372C7}" type="sibTrans" cxnId="{8B7F3749-F4E6-4473-82BE-3F7FAAEDF5A5}">
      <dgm:prSet/>
      <dgm:spPr/>
      <dgm:t>
        <a:bodyPr/>
        <a:lstStyle/>
        <a:p>
          <a:endParaRPr lang="en-US" dirty="0"/>
        </a:p>
      </dgm:t>
    </dgm:pt>
    <dgm:pt modelId="{6E44D217-0802-4975-8DF8-F7C136B68DB7}">
      <dgm:prSet/>
      <dgm:spPr/>
      <dgm:t>
        <a:bodyPr/>
        <a:lstStyle/>
        <a:p>
          <a:endParaRPr lang="en-US" dirty="0"/>
        </a:p>
      </dgm:t>
    </dgm:pt>
    <dgm:pt modelId="{CB27C74D-2568-4D83-8948-2A0E7A73E53C}" type="parTrans" cxnId="{EBF0F276-347C-4207-9A17-D11421AF7ECD}">
      <dgm:prSet/>
      <dgm:spPr/>
      <dgm:t>
        <a:bodyPr/>
        <a:lstStyle/>
        <a:p>
          <a:endParaRPr lang="en-US"/>
        </a:p>
      </dgm:t>
    </dgm:pt>
    <dgm:pt modelId="{873D13AE-B310-4B50-82C5-564D626D2011}" type="sibTrans" cxnId="{EBF0F276-347C-4207-9A17-D11421AF7ECD}">
      <dgm:prSet/>
      <dgm:spPr/>
      <dgm:t>
        <a:bodyPr/>
        <a:lstStyle/>
        <a:p>
          <a:endParaRPr lang="en-US" dirty="0"/>
        </a:p>
      </dgm:t>
    </dgm:pt>
    <dgm:pt modelId="{59D5850F-42D1-4509-9BFE-77DA75D32FAC}">
      <dgm:prSet/>
      <dgm:spPr/>
      <dgm:t>
        <a:bodyPr/>
        <a:lstStyle/>
        <a:p>
          <a:endParaRPr lang="en-US" dirty="0"/>
        </a:p>
      </dgm:t>
    </dgm:pt>
    <dgm:pt modelId="{998E6483-F6A6-41F0-BC38-EC9E12942727}" type="parTrans" cxnId="{EF67F12C-549C-4945-9650-11C3183DFF27}">
      <dgm:prSet/>
      <dgm:spPr/>
      <dgm:t>
        <a:bodyPr/>
        <a:lstStyle/>
        <a:p>
          <a:endParaRPr lang="en-US"/>
        </a:p>
      </dgm:t>
    </dgm:pt>
    <dgm:pt modelId="{2B529A43-2363-4B46-911E-9D0EF25B4F36}" type="sibTrans" cxnId="{EF67F12C-549C-4945-9650-11C3183DFF27}">
      <dgm:prSet/>
      <dgm:spPr/>
      <dgm:t>
        <a:bodyPr/>
        <a:lstStyle/>
        <a:p>
          <a:endParaRPr lang="en-US" dirty="0"/>
        </a:p>
      </dgm:t>
    </dgm:pt>
    <dgm:pt modelId="{9F16DEB4-2D88-4237-BB26-EE193361411A}">
      <dgm:prSet/>
      <dgm:spPr/>
      <dgm:t>
        <a:bodyPr/>
        <a:lstStyle/>
        <a:p>
          <a:endParaRPr lang="en-US" dirty="0"/>
        </a:p>
      </dgm:t>
    </dgm:pt>
    <dgm:pt modelId="{7982B65A-B6BA-45FB-920E-8CB144FB834B}" type="parTrans" cxnId="{DB81E75D-6339-4802-85DD-65254615E93B}">
      <dgm:prSet/>
      <dgm:spPr/>
      <dgm:t>
        <a:bodyPr/>
        <a:lstStyle/>
        <a:p>
          <a:endParaRPr lang="en-US"/>
        </a:p>
      </dgm:t>
    </dgm:pt>
    <dgm:pt modelId="{C19C4BDD-2213-41DF-A53B-E2080BDC6AC6}" type="sibTrans" cxnId="{DB81E75D-6339-4802-85DD-65254615E93B}">
      <dgm:prSet/>
      <dgm:spPr/>
      <dgm:t>
        <a:bodyPr/>
        <a:lstStyle/>
        <a:p>
          <a:endParaRPr lang="en-US" dirty="0"/>
        </a:p>
      </dgm:t>
    </dgm:pt>
    <dgm:pt modelId="{5788DBF4-34B6-4C26-980E-7062BBC88091}">
      <dgm:prSet/>
      <dgm:spPr/>
      <dgm:t>
        <a:bodyPr/>
        <a:lstStyle/>
        <a:p>
          <a:endParaRPr lang="en-US" dirty="0"/>
        </a:p>
      </dgm:t>
    </dgm:pt>
    <dgm:pt modelId="{E89C8546-8D00-4BCE-BF01-083E1F9A4BBE}" type="parTrans" cxnId="{A94E1E98-18A1-4716-B6FB-67F099EFBBB4}">
      <dgm:prSet/>
      <dgm:spPr/>
      <dgm:t>
        <a:bodyPr/>
        <a:lstStyle/>
        <a:p>
          <a:endParaRPr lang="en-US"/>
        </a:p>
      </dgm:t>
    </dgm:pt>
    <dgm:pt modelId="{39815DA4-6D5A-4ECF-8C2C-C40A2BB0DBA6}" type="sibTrans" cxnId="{A94E1E98-18A1-4716-B6FB-67F099EFBBB4}">
      <dgm:prSet/>
      <dgm:spPr/>
      <dgm:t>
        <a:bodyPr/>
        <a:lstStyle/>
        <a:p>
          <a:endParaRPr lang="en-US" dirty="0"/>
        </a:p>
      </dgm:t>
    </dgm:pt>
    <dgm:pt modelId="{644B0026-BEE6-45AC-B72A-F8BFB9EE0E82}">
      <dgm:prSet/>
      <dgm:spPr/>
      <dgm:t>
        <a:bodyPr/>
        <a:lstStyle/>
        <a:p>
          <a:endParaRPr lang="en-US" dirty="0"/>
        </a:p>
      </dgm:t>
    </dgm:pt>
    <dgm:pt modelId="{554FDC5B-6990-4DBE-AAA4-AA9861FDA372}" type="parTrans" cxnId="{F3F11D2B-B16E-47E0-876B-A599316C3141}">
      <dgm:prSet/>
      <dgm:spPr/>
      <dgm:t>
        <a:bodyPr/>
        <a:lstStyle/>
        <a:p>
          <a:endParaRPr lang="en-US"/>
        </a:p>
      </dgm:t>
    </dgm:pt>
    <dgm:pt modelId="{91E5E8F0-39A5-4E73-A7C8-125C237D1170}" type="sibTrans" cxnId="{F3F11D2B-B16E-47E0-876B-A599316C3141}">
      <dgm:prSet/>
      <dgm:spPr/>
      <dgm:t>
        <a:bodyPr/>
        <a:lstStyle/>
        <a:p>
          <a:endParaRPr lang="en-US" dirty="0"/>
        </a:p>
      </dgm:t>
    </dgm:pt>
    <dgm:pt modelId="{A40F6EAB-2B60-4CC1-9F49-D5903D3A616E}">
      <dgm:prSet/>
      <dgm:spPr/>
      <dgm:t>
        <a:bodyPr/>
        <a:lstStyle/>
        <a:p>
          <a:endParaRPr lang="en-US" dirty="0"/>
        </a:p>
      </dgm:t>
    </dgm:pt>
    <dgm:pt modelId="{F4D7EDD7-9115-44DB-8D8A-E38036FA3738}" type="parTrans" cxnId="{F9246AA4-89DE-4505-8C6D-C0CFB0CF9EC5}">
      <dgm:prSet/>
      <dgm:spPr/>
      <dgm:t>
        <a:bodyPr/>
        <a:lstStyle/>
        <a:p>
          <a:endParaRPr lang="en-US"/>
        </a:p>
      </dgm:t>
    </dgm:pt>
    <dgm:pt modelId="{3ACAB2F6-3910-4D69-8736-C9991D30DB30}" type="sibTrans" cxnId="{F9246AA4-89DE-4505-8C6D-C0CFB0CF9EC5}">
      <dgm:prSet/>
      <dgm:spPr/>
      <dgm:t>
        <a:bodyPr/>
        <a:lstStyle/>
        <a:p>
          <a:endParaRPr lang="en-US" dirty="0"/>
        </a:p>
      </dgm:t>
    </dgm:pt>
    <dgm:pt modelId="{01209924-388A-4250-B08E-117FC77350F4}">
      <dgm:prSet/>
      <dgm:spPr/>
      <dgm:t>
        <a:bodyPr/>
        <a:lstStyle/>
        <a:p>
          <a:endParaRPr lang="en-US" dirty="0"/>
        </a:p>
      </dgm:t>
    </dgm:pt>
    <dgm:pt modelId="{E62947DF-C385-4541-A312-E52B21ED4FCA}" type="parTrans" cxnId="{79A5F3A2-8CA3-4D24-AC46-666013183383}">
      <dgm:prSet/>
      <dgm:spPr/>
      <dgm:t>
        <a:bodyPr/>
        <a:lstStyle/>
        <a:p>
          <a:endParaRPr lang="en-US"/>
        </a:p>
      </dgm:t>
    </dgm:pt>
    <dgm:pt modelId="{07D44A3D-B9E7-4A59-8407-0DE9361B04F4}" type="sibTrans" cxnId="{79A5F3A2-8CA3-4D24-AC46-666013183383}">
      <dgm:prSet/>
      <dgm:spPr/>
      <dgm:t>
        <a:bodyPr/>
        <a:lstStyle/>
        <a:p>
          <a:endParaRPr lang="en-US" dirty="0"/>
        </a:p>
      </dgm:t>
    </dgm:pt>
    <dgm:pt modelId="{1CEAA633-CB89-486A-901D-BE8AE895C821}">
      <dgm:prSet/>
      <dgm:spPr/>
      <dgm:t>
        <a:bodyPr/>
        <a:lstStyle/>
        <a:p>
          <a:endParaRPr lang="en-US" dirty="0"/>
        </a:p>
      </dgm:t>
    </dgm:pt>
    <dgm:pt modelId="{85E4AD6C-201F-448E-AB33-65566C56E879}" type="parTrans" cxnId="{2F48FC6C-9E2F-4D34-97E0-7B62809CD310}">
      <dgm:prSet/>
      <dgm:spPr/>
      <dgm:t>
        <a:bodyPr/>
        <a:lstStyle/>
        <a:p>
          <a:endParaRPr lang="en-US"/>
        </a:p>
      </dgm:t>
    </dgm:pt>
    <dgm:pt modelId="{EC22FD24-55FA-470B-A11F-A2C02811CC71}" type="sibTrans" cxnId="{2F48FC6C-9E2F-4D34-97E0-7B62809CD310}">
      <dgm:prSet/>
      <dgm:spPr/>
      <dgm:t>
        <a:bodyPr/>
        <a:lstStyle/>
        <a:p>
          <a:endParaRPr lang="en-US" dirty="0"/>
        </a:p>
      </dgm:t>
    </dgm:pt>
    <dgm:pt modelId="{5700A27C-35E2-48E3-9FD1-4CAD5F3ABE6E}">
      <dgm:prSet/>
      <dgm:spPr/>
      <dgm:t>
        <a:bodyPr/>
        <a:lstStyle/>
        <a:p>
          <a:endParaRPr lang="en-US" dirty="0"/>
        </a:p>
      </dgm:t>
    </dgm:pt>
    <dgm:pt modelId="{7CEEA0C1-E05C-4187-B6CD-7F9A41B7F762}" type="parTrans" cxnId="{E319CD11-DA9C-4216-8A1C-BFC767C69980}">
      <dgm:prSet/>
      <dgm:spPr/>
      <dgm:t>
        <a:bodyPr/>
        <a:lstStyle/>
        <a:p>
          <a:endParaRPr lang="en-US"/>
        </a:p>
      </dgm:t>
    </dgm:pt>
    <dgm:pt modelId="{F2853326-F96C-4388-AFDB-4A2C4E743824}" type="sibTrans" cxnId="{E319CD11-DA9C-4216-8A1C-BFC767C69980}">
      <dgm:prSet/>
      <dgm:spPr/>
      <dgm:t>
        <a:bodyPr/>
        <a:lstStyle/>
        <a:p>
          <a:endParaRPr lang="en-US" dirty="0"/>
        </a:p>
      </dgm:t>
    </dgm:pt>
    <dgm:pt modelId="{E5184F2B-2C20-4D33-94A8-E6B381F2AA89}">
      <dgm:prSet/>
      <dgm:spPr/>
      <dgm:t>
        <a:bodyPr/>
        <a:lstStyle/>
        <a:p>
          <a:endParaRPr lang="en-US" dirty="0"/>
        </a:p>
      </dgm:t>
    </dgm:pt>
    <dgm:pt modelId="{EA072171-E1D3-42D9-90FB-F6BF8A9DC275}" type="parTrans" cxnId="{12C38EF6-A2D9-4441-B7C7-2AD0408D165E}">
      <dgm:prSet/>
      <dgm:spPr/>
      <dgm:t>
        <a:bodyPr/>
        <a:lstStyle/>
        <a:p>
          <a:endParaRPr lang="en-US"/>
        </a:p>
      </dgm:t>
    </dgm:pt>
    <dgm:pt modelId="{CA1064A9-8743-41E2-AE44-DEDB5E26EACD}" type="sibTrans" cxnId="{12C38EF6-A2D9-4441-B7C7-2AD0408D165E}">
      <dgm:prSet/>
      <dgm:spPr/>
      <dgm:t>
        <a:bodyPr/>
        <a:lstStyle/>
        <a:p>
          <a:endParaRPr lang="en-US" dirty="0"/>
        </a:p>
      </dgm:t>
    </dgm:pt>
    <dgm:pt modelId="{19319B2C-5BDC-4EB3-A674-97A1478B545E}">
      <dgm:prSet/>
      <dgm:spPr/>
      <dgm:t>
        <a:bodyPr/>
        <a:lstStyle/>
        <a:p>
          <a:endParaRPr lang="en-US" dirty="0"/>
        </a:p>
      </dgm:t>
    </dgm:pt>
    <dgm:pt modelId="{F553D456-F731-4D3A-B46D-F817CB7F5851}" type="parTrans" cxnId="{A61335C6-83C9-40B2-B635-638704B41FB6}">
      <dgm:prSet/>
      <dgm:spPr/>
      <dgm:t>
        <a:bodyPr/>
        <a:lstStyle/>
        <a:p>
          <a:endParaRPr lang="en-US"/>
        </a:p>
      </dgm:t>
    </dgm:pt>
    <dgm:pt modelId="{B2ADDBB6-F258-45A2-8853-0F7137E8E7A9}" type="sibTrans" cxnId="{A61335C6-83C9-40B2-B635-638704B41FB6}">
      <dgm:prSet/>
      <dgm:spPr/>
      <dgm:t>
        <a:bodyPr/>
        <a:lstStyle/>
        <a:p>
          <a:endParaRPr lang="en-US" dirty="0"/>
        </a:p>
      </dgm:t>
    </dgm:pt>
    <dgm:pt modelId="{32DCDF77-CF91-44D2-A631-ECBBA96CD7C1}">
      <dgm:prSet/>
      <dgm:spPr/>
      <dgm:t>
        <a:bodyPr/>
        <a:lstStyle/>
        <a:p>
          <a:endParaRPr lang="en-US" dirty="0"/>
        </a:p>
      </dgm:t>
    </dgm:pt>
    <dgm:pt modelId="{A91D9FEE-F377-4D6C-AB4B-31C0AA11D758}" type="parTrans" cxnId="{7713B148-14ED-473A-AD7C-0817C71F1F75}">
      <dgm:prSet/>
      <dgm:spPr/>
      <dgm:t>
        <a:bodyPr/>
        <a:lstStyle/>
        <a:p>
          <a:endParaRPr lang="en-US"/>
        </a:p>
      </dgm:t>
    </dgm:pt>
    <dgm:pt modelId="{A4C54538-F7D4-4311-A51D-4E2F34EA916C}" type="sibTrans" cxnId="{7713B148-14ED-473A-AD7C-0817C71F1F75}">
      <dgm:prSet/>
      <dgm:spPr/>
      <dgm:t>
        <a:bodyPr/>
        <a:lstStyle/>
        <a:p>
          <a:endParaRPr lang="en-US" dirty="0"/>
        </a:p>
      </dgm:t>
    </dgm:pt>
    <dgm:pt modelId="{5F2EF8CF-431B-45E9-8F94-2DA9BB4297A8}">
      <dgm:prSet/>
      <dgm:spPr/>
      <dgm:t>
        <a:bodyPr/>
        <a:lstStyle/>
        <a:p>
          <a:endParaRPr lang="en-US" dirty="0"/>
        </a:p>
      </dgm:t>
    </dgm:pt>
    <dgm:pt modelId="{EF3B0539-08F0-4AEB-8B05-C7438EBEC90D}" type="parTrans" cxnId="{39A1F472-3E0B-438E-A508-FE898CEA4CB4}">
      <dgm:prSet/>
      <dgm:spPr/>
      <dgm:t>
        <a:bodyPr/>
        <a:lstStyle/>
        <a:p>
          <a:endParaRPr lang="en-US"/>
        </a:p>
      </dgm:t>
    </dgm:pt>
    <dgm:pt modelId="{E7380703-8E28-4A7A-8627-0A55F51FBAA5}" type="sibTrans" cxnId="{39A1F472-3E0B-438E-A508-FE898CEA4CB4}">
      <dgm:prSet/>
      <dgm:spPr/>
      <dgm:t>
        <a:bodyPr/>
        <a:lstStyle/>
        <a:p>
          <a:endParaRPr lang="en-US" dirty="0"/>
        </a:p>
      </dgm:t>
    </dgm:pt>
    <dgm:pt modelId="{B75DCA52-BF81-436A-AA73-2680B03C914A}">
      <dgm:prSet/>
      <dgm:spPr/>
      <dgm:t>
        <a:bodyPr/>
        <a:lstStyle/>
        <a:p>
          <a:endParaRPr lang="en-US" dirty="0"/>
        </a:p>
      </dgm:t>
    </dgm:pt>
    <dgm:pt modelId="{3FDC77C7-42D0-4118-88A1-C82C79A4EA03}" type="parTrans" cxnId="{FA4B331D-E821-4BC7-84CC-523B6B28A5B8}">
      <dgm:prSet/>
      <dgm:spPr/>
      <dgm:t>
        <a:bodyPr/>
        <a:lstStyle/>
        <a:p>
          <a:endParaRPr lang="en-US"/>
        </a:p>
      </dgm:t>
    </dgm:pt>
    <dgm:pt modelId="{897CAD2D-F73B-470D-B77D-BCB32DA560D4}" type="sibTrans" cxnId="{FA4B331D-E821-4BC7-84CC-523B6B28A5B8}">
      <dgm:prSet/>
      <dgm:spPr/>
      <dgm:t>
        <a:bodyPr/>
        <a:lstStyle/>
        <a:p>
          <a:endParaRPr lang="en-US" dirty="0"/>
        </a:p>
      </dgm:t>
    </dgm:pt>
    <dgm:pt modelId="{579EF5EA-2842-4ADF-99C3-1421009C0FB3}" type="pres">
      <dgm:prSet presAssocID="{F782ACB2-4612-4553-92E3-6A48A4C26154}" presName="cycle" presStyleCnt="0">
        <dgm:presLayoutVars>
          <dgm:dir/>
          <dgm:resizeHandles val="exact"/>
        </dgm:presLayoutVars>
      </dgm:prSet>
      <dgm:spPr/>
    </dgm:pt>
    <dgm:pt modelId="{5A44537F-E502-484A-B54C-161A75387D52}" type="pres">
      <dgm:prSet presAssocID="{5D2C154A-692A-44E2-A041-B9F19C43FEF2}" presName="node" presStyleLbl="node1" presStyleIdx="0" presStyleCnt="39" custScaleY="69430">
        <dgm:presLayoutVars>
          <dgm:bulletEnabled val="1"/>
        </dgm:presLayoutVars>
      </dgm:prSet>
      <dgm:spPr/>
    </dgm:pt>
    <dgm:pt modelId="{BCCD1735-3374-4721-BEF9-11CCD9A2DD48}" type="pres">
      <dgm:prSet presAssocID="{1A0C354F-E76C-464E-99A7-D2B04C140783}" presName="sibTrans" presStyleLbl="sibTrans2D1" presStyleIdx="0" presStyleCnt="39" custScaleY="205717"/>
      <dgm:spPr/>
    </dgm:pt>
    <dgm:pt modelId="{5207087E-FC7B-4DE7-941A-D0D7D77D43CA}" type="pres">
      <dgm:prSet presAssocID="{1A0C354F-E76C-464E-99A7-D2B04C140783}" presName="connectorText" presStyleLbl="sibTrans2D1" presStyleIdx="0" presStyleCnt="39"/>
      <dgm:spPr/>
    </dgm:pt>
    <dgm:pt modelId="{B0608ED5-E7DC-4C39-8859-B8C85F521F9C}" type="pres">
      <dgm:prSet presAssocID="{536B3E92-95AA-4297-BDB8-F29269D6299E}" presName="node" presStyleLbl="node1" presStyleIdx="1" presStyleCnt="39" custScaleY="69430">
        <dgm:presLayoutVars>
          <dgm:bulletEnabled val="1"/>
        </dgm:presLayoutVars>
      </dgm:prSet>
      <dgm:spPr/>
    </dgm:pt>
    <dgm:pt modelId="{E212FFF4-9223-45FB-8A97-08FC78EC227F}" type="pres">
      <dgm:prSet presAssocID="{8AE02D32-89F4-4BA1-BFB8-062B90AF7C26}" presName="sibTrans" presStyleLbl="sibTrans2D1" presStyleIdx="1" presStyleCnt="39" custScaleY="205717"/>
      <dgm:spPr/>
    </dgm:pt>
    <dgm:pt modelId="{1FA59E5A-50A4-47E4-96D2-6EF9AAAC1164}" type="pres">
      <dgm:prSet presAssocID="{8AE02D32-89F4-4BA1-BFB8-062B90AF7C26}" presName="connectorText" presStyleLbl="sibTrans2D1" presStyleIdx="1" presStyleCnt="39"/>
      <dgm:spPr/>
    </dgm:pt>
    <dgm:pt modelId="{3B48658E-4174-41EC-ADC5-04F09B98E8AE}" type="pres">
      <dgm:prSet presAssocID="{9767C2C5-7A9B-4BF9-AEDC-08BB61E68CEC}" presName="node" presStyleLbl="node1" presStyleIdx="2" presStyleCnt="39" custScaleY="69430">
        <dgm:presLayoutVars>
          <dgm:bulletEnabled val="1"/>
        </dgm:presLayoutVars>
      </dgm:prSet>
      <dgm:spPr/>
    </dgm:pt>
    <dgm:pt modelId="{7E28017C-69F1-4CCF-A6D7-885616A2628E}" type="pres">
      <dgm:prSet presAssocID="{5DE56BE3-5DC5-48D1-BB0A-6EB62A83E2E3}" presName="sibTrans" presStyleLbl="sibTrans2D1" presStyleIdx="2" presStyleCnt="39" custScaleY="205717"/>
      <dgm:spPr/>
    </dgm:pt>
    <dgm:pt modelId="{DEE6E533-E546-47B9-9D29-1053972B7A59}" type="pres">
      <dgm:prSet presAssocID="{5DE56BE3-5DC5-48D1-BB0A-6EB62A83E2E3}" presName="connectorText" presStyleLbl="sibTrans2D1" presStyleIdx="2" presStyleCnt="39"/>
      <dgm:spPr/>
    </dgm:pt>
    <dgm:pt modelId="{4B6FF1D5-139C-4A9E-BE2A-C9C2976A9B90}" type="pres">
      <dgm:prSet presAssocID="{29610E26-1393-448B-8FD6-78061450B16B}" presName="node" presStyleLbl="node1" presStyleIdx="3" presStyleCnt="39" custScaleY="69430">
        <dgm:presLayoutVars>
          <dgm:bulletEnabled val="1"/>
        </dgm:presLayoutVars>
      </dgm:prSet>
      <dgm:spPr/>
    </dgm:pt>
    <dgm:pt modelId="{E231C36B-28CA-4A1A-A65A-7FC8C917C670}" type="pres">
      <dgm:prSet presAssocID="{4E475F1B-56A2-420F-8D83-9A7AC5B9161D}" presName="sibTrans" presStyleLbl="sibTrans2D1" presStyleIdx="3" presStyleCnt="39" custScaleY="205717"/>
      <dgm:spPr/>
    </dgm:pt>
    <dgm:pt modelId="{0F935747-2475-4B54-A4BD-D00DA4235B83}" type="pres">
      <dgm:prSet presAssocID="{4E475F1B-56A2-420F-8D83-9A7AC5B9161D}" presName="connectorText" presStyleLbl="sibTrans2D1" presStyleIdx="3" presStyleCnt="39"/>
      <dgm:spPr/>
    </dgm:pt>
    <dgm:pt modelId="{5955EC28-6A5B-4854-97FD-56BF004F7A93}" type="pres">
      <dgm:prSet presAssocID="{59F5D80D-D394-4DA8-B1EE-BFD2C35E8698}" presName="node" presStyleLbl="node1" presStyleIdx="4" presStyleCnt="39" custScaleY="69430">
        <dgm:presLayoutVars>
          <dgm:bulletEnabled val="1"/>
        </dgm:presLayoutVars>
      </dgm:prSet>
      <dgm:spPr/>
    </dgm:pt>
    <dgm:pt modelId="{7418C013-9F65-49B4-8AB4-02A8A7E8B2B1}" type="pres">
      <dgm:prSet presAssocID="{A4FDAD97-0EA5-45C9-8762-1408CDFC1A27}" presName="sibTrans" presStyleLbl="sibTrans2D1" presStyleIdx="4" presStyleCnt="39" custScaleY="205717"/>
      <dgm:spPr/>
    </dgm:pt>
    <dgm:pt modelId="{DCCECA40-1E8E-4612-B823-692DCCBD1EA3}" type="pres">
      <dgm:prSet presAssocID="{A4FDAD97-0EA5-45C9-8762-1408CDFC1A27}" presName="connectorText" presStyleLbl="sibTrans2D1" presStyleIdx="4" presStyleCnt="39"/>
      <dgm:spPr/>
    </dgm:pt>
    <dgm:pt modelId="{C8C314CB-BC52-4B5D-9A9E-2549904458B0}" type="pres">
      <dgm:prSet presAssocID="{1BD29E34-8916-45A9-80A6-58C4AB44DFF5}" presName="node" presStyleLbl="node1" presStyleIdx="5" presStyleCnt="39" custScaleY="69430">
        <dgm:presLayoutVars>
          <dgm:bulletEnabled val="1"/>
        </dgm:presLayoutVars>
      </dgm:prSet>
      <dgm:spPr/>
    </dgm:pt>
    <dgm:pt modelId="{8D184F9F-78A9-45D9-9804-0F8032DE26A6}" type="pres">
      <dgm:prSet presAssocID="{25DF600C-192F-49B2-930A-B89C27D1471E}" presName="sibTrans" presStyleLbl="sibTrans2D1" presStyleIdx="5" presStyleCnt="39" custScaleY="205717"/>
      <dgm:spPr/>
    </dgm:pt>
    <dgm:pt modelId="{C8C1E075-9C61-4E77-BBAB-A2307E2F9662}" type="pres">
      <dgm:prSet presAssocID="{25DF600C-192F-49B2-930A-B89C27D1471E}" presName="connectorText" presStyleLbl="sibTrans2D1" presStyleIdx="5" presStyleCnt="39"/>
      <dgm:spPr/>
    </dgm:pt>
    <dgm:pt modelId="{18E08B15-C0D9-4DCD-9841-29CB326A1D96}" type="pres">
      <dgm:prSet presAssocID="{BCD4B6D1-2E17-4359-A953-212A9B519E85}" presName="node" presStyleLbl="node1" presStyleIdx="6" presStyleCnt="39" custScaleY="69430">
        <dgm:presLayoutVars>
          <dgm:bulletEnabled val="1"/>
        </dgm:presLayoutVars>
      </dgm:prSet>
      <dgm:spPr/>
    </dgm:pt>
    <dgm:pt modelId="{7D136A40-4E7A-4E9A-9C18-C15FEB3E9255}" type="pres">
      <dgm:prSet presAssocID="{EAE485E3-A2DC-422A-B964-163E72C7D527}" presName="sibTrans" presStyleLbl="sibTrans2D1" presStyleIdx="6" presStyleCnt="39" custScaleY="205717"/>
      <dgm:spPr/>
    </dgm:pt>
    <dgm:pt modelId="{6C5B256C-6505-4283-9CD0-6230D6E52DC7}" type="pres">
      <dgm:prSet presAssocID="{EAE485E3-A2DC-422A-B964-163E72C7D527}" presName="connectorText" presStyleLbl="sibTrans2D1" presStyleIdx="6" presStyleCnt="39"/>
      <dgm:spPr/>
    </dgm:pt>
    <dgm:pt modelId="{09497094-52B8-416E-9902-37FB4C94E7F2}" type="pres">
      <dgm:prSet presAssocID="{57830796-B9E1-440E-A924-530949252A0A}" presName="node" presStyleLbl="node1" presStyleIdx="7" presStyleCnt="39" custScaleY="69430">
        <dgm:presLayoutVars>
          <dgm:bulletEnabled val="1"/>
        </dgm:presLayoutVars>
      </dgm:prSet>
      <dgm:spPr/>
    </dgm:pt>
    <dgm:pt modelId="{260B842C-BA56-4835-9181-EEB1DAD49F6C}" type="pres">
      <dgm:prSet presAssocID="{672359C6-6889-48DE-9B06-BCF13E50CF81}" presName="sibTrans" presStyleLbl="sibTrans2D1" presStyleIdx="7" presStyleCnt="39" custScaleY="205717"/>
      <dgm:spPr/>
    </dgm:pt>
    <dgm:pt modelId="{9195B8AE-7F75-4B45-A773-A3DB3F151B7F}" type="pres">
      <dgm:prSet presAssocID="{672359C6-6889-48DE-9B06-BCF13E50CF81}" presName="connectorText" presStyleLbl="sibTrans2D1" presStyleIdx="7" presStyleCnt="39"/>
      <dgm:spPr/>
    </dgm:pt>
    <dgm:pt modelId="{07EB8474-810E-4E8A-BE93-02F62BBDD45D}" type="pres">
      <dgm:prSet presAssocID="{9EC183D0-3CE1-4A18-882B-49A4F305FE23}" presName="node" presStyleLbl="node1" presStyleIdx="8" presStyleCnt="39" custScaleY="69430">
        <dgm:presLayoutVars>
          <dgm:bulletEnabled val="1"/>
        </dgm:presLayoutVars>
      </dgm:prSet>
      <dgm:spPr/>
    </dgm:pt>
    <dgm:pt modelId="{ADC3AC42-E194-4C29-8A28-ABEC2168A2B9}" type="pres">
      <dgm:prSet presAssocID="{FC636A7A-CAD8-4393-9B2E-188CE112CD10}" presName="sibTrans" presStyleLbl="sibTrans2D1" presStyleIdx="8" presStyleCnt="39" custScaleY="205717"/>
      <dgm:spPr/>
    </dgm:pt>
    <dgm:pt modelId="{FFA97E59-6B24-429C-9B6D-8968FB096363}" type="pres">
      <dgm:prSet presAssocID="{FC636A7A-CAD8-4393-9B2E-188CE112CD10}" presName="connectorText" presStyleLbl="sibTrans2D1" presStyleIdx="8" presStyleCnt="39"/>
      <dgm:spPr/>
    </dgm:pt>
    <dgm:pt modelId="{38A7A843-117D-4A8F-B652-3F637D1BA054}" type="pres">
      <dgm:prSet presAssocID="{1BCBAE4C-8C90-4307-A8B1-A7F25B803D11}" presName="node" presStyleLbl="node1" presStyleIdx="9" presStyleCnt="39" custScaleY="69430">
        <dgm:presLayoutVars>
          <dgm:bulletEnabled val="1"/>
        </dgm:presLayoutVars>
      </dgm:prSet>
      <dgm:spPr/>
    </dgm:pt>
    <dgm:pt modelId="{24192AE1-AC5A-408F-93E2-35778550FA02}" type="pres">
      <dgm:prSet presAssocID="{9E68FA1B-32E4-4D3A-BDA9-F245DF7037EF}" presName="sibTrans" presStyleLbl="sibTrans2D1" presStyleIdx="9" presStyleCnt="39" custScaleY="205717"/>
      <dgm:spPr/>
    </dgm:pt>
    <dgm:pt modelId="{9DB23D75-0980-4D96-93A1-727F2883C95B}" type="pres">
      <dgm:prSet presAssocID="{9E68FA1B-32E4-4D3A-BDA9-F245DF7037EF}" presName="connectorText" presStyleLbl="sibTrans2D1" presStyleIdx="9" presStyleCnt="39"/>
      <dgm:spPr/>
    </dgm:pt>
    <dgm:pt modelId="{1791F869-F782-403E-9EEE-8485296AB1DC}" type="pres">
      <dgm:prSet presAssocID="{C123F58B-2F00-4731-8318-EA8BAA60A69D}" presName="node" presStyleLbl="node1" presStyleIdx="10" presStyleCnt="39" custScaleY="69430">
        <dgm:presLayoutVars>
          <dgm:bulletEnabled val="1"/>
        </dgm:presLayoutVars>
      </dgm:prSet>
      <dgm:spPr/>
    </dgm:pt>
    <dgm:pt modelId="{EDD308D6-556F-4E65-A02C-12C45C150755}" type="pres">
      <dgm:prSet presAssocID="{CA72D8A3-9D41-4F98-98F7-F56B1CBA674F}" presName="sibTrans" presStyleLbl="sibTrans2D1" presStyleIdx="10" presStyleCnt="39" custScaleY="205717"/>
      <dgm:spPr/>
    </dgm:pt>
    <dgm:pt modelId="{0622AEEF-FEE1-41CF-A694-BB87DF404F74}" type="pres">
      <dgm:prSet presAssocID="{CA72D8A3-9D41-4F98-98F7-F56B1CBA674F}" presName="connectorText" presStyleLbl="sibTrans2D1" presStyleIdx="10" presStyleCnt="39"/>
      <dgm:spPr/>
    </dgm:pt>
    <dgm:pt modelId="{FB762D63-E97E-4D71-BE53-DE8DBC2C1724}" type="pres">
      <dgm:prSet presAssocID="{312A5487-8CD4-49FA-9CB2-6003233688EF}" presName="node" presStyleLbl="node1" presStyleIdx="11" presStyleCnt="39" custScaleY="69430">
        <dgm:presLayoutVars>
          <dgm:bulletEnabled val="1"/>
        </dgm:presLayoutVars>
      </dgm:prSet>
      <dgm:spPr/>
    </dgm:pt>
    <dgm:pt modelId="{EC905E59-477F-4D62-B2EE-61B86BF0663B}" type="pres">
      <dgm:prSet presAssocID="{A241EA7C-0AE6-49DA-868A-F7E41DB8331E}" presName="sibTrans" presStyleLbl="sibTrans2D1" presStyleIdx="11" presStyleCnt="39" custScaleY="205717"/>
      <dgm:spPr/>
    </dgm:pt>
    <dgm:pt modelId="{0C7C01B0-8BE9-4115-9C55-5F785CB9F95D}" type="pres">
      <dgm:prSet presAssocID="{A241EA7C-0AE6-49DA-868A-F7E41DB8331E}" presName="connectorText" presStyleLbl="sibTrans2D1" presStyleIdx="11" presStyleCnt="39"/>
      <dgm:spPr/>
    </dgm:pt>
    <dgm:pt modelId="{96947AF0-965B-4F9B-B692-11B522E20C19}" type="pres">
      <dgm:prSet presAssocID="{1597604F-E09E-4305-A881-A6C94B72922F}" presName="node" presStyleLbl="node1" presStyleIdx="12" presStyleCnt="39" custScaleY="69430">
        <dgm:presLayoutVars>
          <dgm:bulletEnabled val="1"/>
        </dgm:presLayoutVars>
      </dgm:prSet>
      <dgm:spPr/>
    </dgm:pt>
    <dgm:pt modelId="{C5631367-2D87-4B2B-B2C5-CE6B323DF7FA}" type="pres">
      <dgm:prSet presAssocID="{0A68E33F-9E89-4D62-9E2C-1BD50C85F7CD}" presName="sibTrans" presStyleLbl="sibTrans2D1" presStyleIdx="12" presStyleCnt="39" custScaleY="205717"/>
      <dgm:spPr/>
    </dgm:pt>
    <dgm:pt modelId="{5EB0D98E-0F20-43A6-80D5-B3B233B0809C}" type="pres">
      <dgm:prSet presAssocID="{0A68E33F-9E89-4D62-9E2C-1BD50C85F7CD}" presName="connectorText" presStyleLbl="sibTrans2D1" presStyleIdx="12" presStyleCnt="39"/>
      <dgm:spPr/>
    </dgm:pt>
    <dgm:pt modelId="{55735BFC-D4F1-4100-BCD7-BD7015A20F24}" type="pres">
      <dgm:prSet presAssocID="{2EBE9275-B468-4EB1-8E25-88D20111E7BA}" presName="node" presStyleLbl="node1" presStyleIdx="13" presStyleCnt="39" custScaleY="69430">
        <dgm:presLayoutVars>
          <dgm:bulletEnabled val="1"/>
        </dgm:presLayoutVars>
      </dgm:prSet>
      <dgm:spPr/>
    </dgm:pt>
    <dgm:pt modelId="{DE861B79-D5E8-45CE-B3D7-7B4663C08343}" type="pres">
      <dgm:prSet presAssocID="{1DDDDFBA-4D76-49F6-8700-D108F438751F}" presName="sibTrans" presStyleLbl="sibTrans2D1" presStyleIdx="13" presStyleCnt="39" custScaleY="205717"/>
      <dgm:spPr/>
    </dgm:pt>
    <dgm:pt modelId="{580499F6-BF8C-4CF2-8E19-422B1FEA8F54}" type="pres">
      <dgm:prSet presAssocID="{1DDDDFBA-4D76-49F6-8700-D108F438751F}" presName="connectorText" presStyleLbl="sibTrans2D1" presStyleIdx="13" presStyleCnt="39"/>
      <dgm:spPr/>
    </dgm:pt>
    <dgm:pt modelId="{B163F2E1-C224-4C1F-8BF1-B257F8DA90F1}" type="pres">
      <dgm:prSet presAssocID="{7526D0BF-45A5-478F-9A5B-EE961A48FCDF}" presName="node" presStyleLbl="node1" presStyleIdx="14" presStyleCnt="39" custScaleY="69430">
        <dgm:presLayoutVars>
          <dgm:bulletEnabled val="1"/>
        </dgm:presLayoutVars>
      </dgm:prSet>
      <dgm:spPr/>
    </dgm:pt>
    <dgm:pt modelId="{28C21F8D-7890-436C-ABC3-A76D9C048DC6}" type="pres">
      <dgm:prSet presAssocID="{4DD6BCFF-384A-4E50-9E9B-FEA1467E91EE}" presName="sibTrans" presStyleLbl="sibTrans2D1" presStyleIdx="14" presStyleCnt="39" custScaleY="205717"/>
      <dgm:spPr/>
    </dgm:pt>
    <dgm:pt modelId="{5D40974C-DFE4-484E-A2B9-E3E4D2DEBED9}" type="pres">
      <dgm:prSet presAssocID="{4DD6BCFF-384A-4E50-9E9B-FEA1467E91EE}" presName="connectorText" presStyleLbl="sibTrans2D1" presStyleIdx="14" presStyleCnt="39"/>
      <dgm:spPr/>
    </dgm:pt>
    <dgm:pt modelId="{B297DBDA-41C8-403B-A287-2DE0B2B2F734}" type="pres">
      <dgm:prSet presAssocID="{4391FAD7-E5E1-4ADD-BABB-49D666A6C4A7}" presName="node" presStyleLbl="node1" presStyleIdx="15" presStyleCnt="39" custScaleY="69430">
        <dgm:presLayoutVars>
          <dgm:bulletEnabled val="1"/>
        </dgm:presLayoutVars>
      </dgm:prSet>
      <dgm:spPr/>
    </dgm:pt>
    <dgm:pt modelId="{6CB910F7-627A-416A-9AE0-0E9818681229}" type="pres">
      <dgm:prSet presAssocID="{B5C9AB9C-C866-47C2-B79F-DC6148AB2159}" presName="sibTrans" presStyleLbl="sibTrans2D1" presStyleIdx="15" presStyleCnt="39" custScaleY="205717"/>
      <dgm:spPr/>
    </dgm:pt>
    <dgm:pt modelId="{DD733C23-EA87-4BF0-821E-87250C1EEDBA}" type="pres">
      <dgm:prSet presAssocID="{B5C9AB9C-C866-47C2-B79F-DC6148AB2159}" presName="connectorText" presStyleLbl="sibTrans2D1" presStyleIdx="15" presStyleCnt="39"/>
      <dgm:spPr/>
    </dgm:pt>
    <dgm:pt modelId="{C99B1DB8-B0AD-4FE5-84DC-CD9571D15F74}" type="pres">
      <dgm:prSet presAssocID="{DF292957-65C8-4776-85F8-AE26E3681959}" presName="node" presStyleLbl="node1" presStyleIdx="16" presStyleCnt="39" custScaleY="69430">
        <dgm:presLayoutVars>
          <dgm:bulletEnabled val="1"/>
        </dgm:presLayoutVars>
      </dgm:prSet>
      <dgm:spPr/>
    </dgm:pt>
    <dgm:pt modelId="{2EBD388A-825F-4832-8A74-827A6C7E3368}" type="pres">
      <dgm:prSet presAssocID="{2B571596-2306-4648-89E7-BD54FEF25627}" presName="sibTrans" presStyleLbl="sibTrans2D1" presStyleIdx="16" presStyleCnt="39" custScaleY="205717"/>
      <dgm:spPr/>
    </dgm:pt>
    <dgm:pt modelId="{2B64C12D-7C38-4E3C-BB67-21E0181FD51F}" type="pres">
      <dgm:prSet presAssocID="{2B571596-2306-4648-89E7-BD54FEF25627}" presName="connectorText" presStyleLbl="sibTrans2D1" presStyleIdx="16" presStyleCnt="39"/>
      <dgm:spPr/>
    </dgm:pt>
    <dgm:pt modelId="{54435782-E9E7-4F85-8EE9-B762378628C5}" type="pres">
      <dgm:prSet presAssocID="{BA244016-B941-46B9-B2A4-AA50A300C9B1}" presName="node" presStyleLbl="node1" presStyleIdx="17" presStyleCnt="39" custScaleY="69430">
        <dgm:presLayoutVars>
          <dgm:bulletEnabled val="1"/>
        </dgm:presLayoutVars>
      </dgm:prSet>
      <dgm:spPr/>
    </dgm:pt>
    <dgm:pt modelId="{2EA5A0E0-D734-4B00-A1FA-65E8CB15031C}" type="pres">
      <dgm:prSet presAssocID="{12ED0D91-6CB8-4B92-ABBE-16130FA2E610}" presName="sibTrans" presStyleLbl="sibTrans2D1" presStyleIdx="17" presStyleCnt="39" custScaleY="205717"/>
      <dgm:spPr/>
    </dgm:pt>
    <dgm:pt modelId="{3966764B-E5F3-4CFC-A881-5984C06723CB}" type="pres">
      <dgm:prSet presAssocID="{12ED0D91-6CB8-4B92-ABBE-16130FA2E610}" presName="connectorText" presStyleLbl="sibTrans2D1" presStyleIdx="17" presStyleCnt="39"/>
      <dgm:spPr/>
    </dgm:pt>
    <dgm:pt modelId="{CDE86F57-8E75-4885-99A7-4D78278841E9}" type="pres">
      <dgm:prSet presAssocID="{ED3E6817-CA99-4A92-9672-7767C60D3AFC}" presName="node" presStyleLbl="node1" presStyleIdx="18" presStyleCnt="39" custScaleY="69430">
        <dgm:presLayoutVars>
          <dgm:bulletEnabled val="1"/>
        </dgm:presLayoutVars>
      </dgm:prSet>
      <dgm:spPr/>
    </dgm:pt>
    <dgm:pt modelId="{A0769171-C666-4FF2-B3B0-56A5612FFB02}" type="pres">
      <dgm:prSet presAssocID="{74E4A9B3-3139-47CD-AD62-A42D0EB3995C}" presName="sibTrans" presStyleLbl="sibTrans2D1" presStyleIdx="18" presStyleCnt="39" custScaleY="205717"/>
      <dgm:spPr/>
    </dgm:pt>
    <dgm:pt modelId="{7B2C094D-5B84-400D-88A5-467C86404646}" type="pres">
      <dgm:prSet presAssocID="{74E4A9B3-3139-47CD-AD62-A42D0EB3995C}" presName="connectorText" presStyleLbl="sibTrans2D1" presStyleIdx="18" presStyleCnt="39"/>
      <dgm:spPr/>
    </dgm:pt>
    <dgm:pt modelId="{9DEC7CBC-8051-4551-94AA-2377EFF8A353}" type="pres">
      <dgm:prSet presAssocID="{A26368B7-1095-4A58-BFE6-7B8629CCDB76}" presName="node" presStyleLbl="node1" presStyleIdx="19" presStyleCnt="39" custScaleY="69430">
        <dgm:presLayoutVars>
          <dgm:bulletEnabled val="1"/>
        </dgm:presLayoutVars>
      </dgm:prSet>
      <dgm:spPr/>
    </dgm:pt>
    <dgm:pt modelId="{83D03F91-A8FE-4A56-A9F0-21F8696B64A1}" type="pres">
      <dgm:prSet presAssocID="{69DBDE16-2128-423C-AB04-D3C2C0881A38}" presName="sibTrans" presStyleLbl="sibTrans2D1" presStyleIdx="19" presStyleCnt="39" custScaleY="205717"/>
      <dgm:spPr/>
    </dgm:pt>
    <dgm:pt modelId="{A52815B2-9F64-4E57-9CA8-0D6C5ACB4DE9}" type="pres">
      <dgm:prSet presAssocID="{69DBDE16-2128-423C-AB04-D3C2C0881A38}" presName="connectorText" presStyleLbl="sibTrans2D1" presStyleIdx="19" presStyleCnt="39"/>
      <dgm:spPr/>
    </dgm:pt>
    <dgm:pt modelId="{D9F7CAE3-C01B-4758-A92D-BE4DEABF1CC9}" type="pres">
      <dgm:prSet presAssocID="{B2133BDF-4000-4B5B-AE40-987170B1B61F}" presName="node" presStyleLbl="node1" presStyleIdx="20" presStyleCnt="39" custScaleY="69430">
        <dgm:presLayoutVars>
          <dgm:bulletEnabled val="1"/>
        </dgm:presLayoutVars>
      </dgm:prSet>
      <dgm:spPr/>
    </dgm:pt>
    <dgm:pt modelId="{6FDF4861-3D9E-4C44-8A76-CB261CA08A3D}" type="pres">
      <dgm:prSet presAssocID="{F8A8AFFD-E262-4C58-84FA-CA9933DA9A32}" presName="sibTrans" presStyleLbl="sibTrans2D1" presStyleIdx="20" presStyleCnt="39" custScaleY="205717"/>
      <dgm:spPr/>
    </dgm:pt>
    <dgm:pt modelId="{852FF442-59AB-47FA-976D-352D933D04DA}" type="pres">
      <dgm:prSet presAssocID="{F8A8AFFD-E262-4C58-84FA-CA9933DA9A32}" presName="connectorText" presStyleLbl="sibTrans2D1" presStyleIdx="20" presStyleCnt="39"/>
      <dgm:spPr/>
    </dgm:pt>
    <dgm:pt modelId="{6EBA7549-78C0-447A-A63C-4A8563F87F58}" type="pres">
      <dgm:prSet presAssocID="{56EE6181-8957-4FE0-91F7-0E7767321D74}" presName="node" presStyleLbl="node1" presStyleIdx="21" presStyleCnt="39" custScaleY="69430">
        <dgm:presLayoutVars>
          <dgm:bulletEnabled val="1"/>
        </dgm:presLayoutVars>
      </dgm:prSet>
      <dgm:spPr/>
    </dgm:pt>
    <dgm:pt modelId="{F7AC09C3-F9FA-4334-9744-58F7A351FD8B}" type="pres">
      <dgm:prSet presAssocID="{D7AD315B-0060-4B2C-BA42-07A72CF0DF62}" presName="sibTrans" presStyleLbl="sibTrans2D1" presStyleIdx="21" presStyleCnt="39" custScaleY="205717"/>
      <dgm:spPr/>
    </dgm:pt>
    <dgm:pt modelId="{301FE2EF-9FED-451A-9979-7EA2CEC731F6}" type="pres">
      <dgm:prSet presAssocID="{D7AD315B-0060-4B2C-BA42-07A72CF0DF62}" presName="connectorText" presStyleLbl="sibTrans2D1" presStyleIdx="21" presStyleCnt="39"/>
      <dgm:spPr/>
    </dgm:pt>
    <dgm:pt modelId="{DB7E8DCC-E9E2-41AE-8FAC-BD770394B585}" type="pres">
      <dgm:prSet presAssocID="{F82F01E0-1BCF-432A-834D-D0718C225E79}" presName="node" presStyleLbl="node1" presStyleIdx="22" presStyleCnt="39" custScaleY="69430">
        <dgm:presLayoutVars>
          <dgm:bulletEnabled val="1"/>
        </dgm:presLayoutVars>
      </dgm:prSet>
      <dgm:spPr/>
    </dgm:pt>
    <dgm:pt modelId="{FC934B90-2FD7-4C78-BC82-6495CAA54F71}" type="pres">
      <dgm:prSet presAssocID="{73E57CB0-43F1-4C49-8823-A48B6805997E}" presName="sibTrans" presStyleLbl="sibTrans2D1" presStyleIdx="22" presStyleCnt="39" custScaleY="205717"/>
      <dgm:spPr/>
    </dgm:pt>
    <dgm:pt modelId="{F31A80A4-265E-4576-A76C-69F7407682D5}" type="pres">
      <dgm:prSet presAssocID="{73E57CB0-43F1-4C49-8823-A48B6805997E}" presName="connectorText" presStyleLbl="sibTrans2D1" presStyleIdx="22" presStyleCnt="39"/>
      <dgm:spPr/>
    </dgm:pt>
    <dgm:pt modelId="{7FBA136C-815F-4FB3-A797-A7F155D00FEA}" type="pres">
      <dgm:prSet presAssocID="{69B5AF83-9CA8-4331-BB93-A02B0A37E7C4}" presName="node" presStyleLbl="node1" presStyleIdx="23" presStyleCnt="39" custScaleY="69430">
        <dgm:presLayoutVars>
          <dgm:bulletEnabled val="1"/>
        </dgm:presLayoutVars>
      </dgm:prSet>
      <dgm:spPr/>
    </dgm:pt>
    <dgm:pt modelId="{7A5C7786-EEB7-4840-8AB2-E617DD766E4C}" type="pres">
      <dgm:prSet presAssocID="{6E35783B-B4B9-4AF3-BB68-EC2DB3060BE5}" presName="sibTrans" presStyleLbl="sibTrans2D1" presStyleIdx="23" presStyleCnt="39" custScaleY="205717"/>
      <dgm:spPr/>
    </dgm:pt>
    <dgm:pt modelId="{80DBCA40-2BA0-486C-9739-9EB1943722FB}" type="pres">
      <dgm:prSet presAssocID="{6E35783B-B4B9-4AF3-BB68-EC2DB3060BE5}" presName="connectorText" presStyleLbl="sibTrans2D1" presStyleIdx="23" presStyleCnt="39"/>
      <dgm:spPr/>
    </dgm:pt>
    <dgm:pt modelId="{2B3C09D0-6E4A-4698-ADBA-7CF55040E0C7}" type="pres">
      <dgm:prSet presAssocID="{5A0D382F-1AEE-4869-A6BD-89E7CCC2BA45}" presName="node" presStyleLbl="node1" presStyleIdx="24" presStyleCnt="39" custScaleY="69430">
        <dgm:presLayoutVars>
          <dgm:bulletEnabled val="1"/>
        </dgm:presLayoutVars>
      </dgm:prSet>
      <dgm:spPr/>
    </dgm:pt>
    <dgm:pt modelId="{0B3E9032-3902-463F-B436-0798A35C9EC5}" type="pres">
      <dgm:prSet presAssocID="{86E08DD8-37F0-43EA-A4C6-F12B07A372C7}" presName="sibTrans" presStyleLbl="sibTrans2D1" presStyleIdx="24" presStyleCnt="39" custScaleY="205717"/>
      <dgm:spPr/>
    </dgm:pt>
    <dgm:pt modelId="{41C60BCC-727D-4ED3-BAEB-DB60AA9900A9}" type="pres">
      <dgm:prSet presAssocID="{86E08DD8-37F0-43EA-A4C6-F12B07A372C7}" presName="connectorText" presStyleLbl="sibTrans2D1" presStyleIdx="24" presStyleCnt="39"/>
      <dgm:spPr/>
    </dgm:pt>
    <dgm:pt modelId="{C6CA034B-BB5D-4252-9DC3-E07C2CEC1942}" type="pres">
      <dgm:prSet presAssocID="{6E44D217-0802-4975-8DF8-F7C136B68DB7}" presName="node" presStyleLbl="node1" presStyleIdx="25" presStyleCnt="39" custScaleY="69430">
        <dgm:presLayoutVars>
          <dgm:bulletEnabled val="1"/>
        </dgm:presLayoutVars>
      </dgm:prSet>
      <dgm:spPr/>
    </dgm:pt>
    <dgm:pt modelId="{2F327EB4-0D8B-437E-BB14-A326EA173FCC}" type="pres">
      <dgm:prSet presAssocID="{873D13AE-B310-4B50-82C5-564D626D2011}" presName="sibTrans" presStyleLbl="sibTrans2D1" presStyleIdx="25" presStyleCnt="39" custScaleY="205717"/>
      <dgm:spPr/>
    </dgm:pt>
    <dgm:pt modelId="{8F52B59F-72EA-4EF4-A000-71393DE3DC97}" type="pres">
      <dgm:prSet presAssocID="{873D13AE-B310-4B50-82C5-564D626D2011}" presName="connectorText" presStyleLbl="sibTrans2D1" presStyleIdx="25" presStyleCnt="39"/>
      <dgm:spPr/>
    </dgm:pt>
    <dgm:pt modelId="{F6AE7F32-FC05-4DDA-BB7B-30B31779479C}" type="pres">
      <dgm:prSet presAssocID="{59D5850F-42D1-4509-9BFE-77DA75D32FAC}" presName="node" presStyleLbl="node1" presStyleIdx="26" presStyleCnt="39" custScaleY="69430">
        <dgm:presLayoutVars>
          <dgm:bulletEnabled val="1"/>
        </dgm:presLayoutVars>
      </dgm:prSet>
      <dgm:spPr/>
    </dgm:pt>
    <dgm:pt modelId="{F42AD80F-3B21-49F3-AF59-01D5F6EE69F1}" type="pres">
      <dgm:prSet presAssocID="{2B529A43-2363-4B46-911E-9D0EF25B4F36}" presName="sibTrans" presStyleLbl="sibTrans2D1" presStyleIdx="26" presStyleCnt="39" custScaleY="205717"/>
      <dgm:spPr/>
    </dgm:pt>
    <dgm:pt modelId="{DFB70AE1-87B4-46C7-811D-3E9A3D4D6EC9}" type="pres">
      <dgm:prSet presAssocID="{2B529A43-2363-4B46-911E-9D0EF25B4F36}" presName="connectorText" presStyleLbl="sibTrans2D1" presStyleIdx="26" presStyleCnt="39"/>
      <dgm:spPr/>
    </dgm:pt>
    <dgm:pt modelId="{E4F5DE49-5EAA-4300-BD85-3AA32446283C}" type="pres">
      <dgm:prSet presAssocID="{9F16DEB4-2D88-4237-BB26-EE193361411A}" presName="node" presStyleLbl="node1" presStyleIdx="27" presStyleCnt="39" custScaleY="69430">
        <dgm:presLayoutVars>
          <dgm:bulletEnabled val="1"/>
        </dgm:presLayoutVars>
      </dgm:prSet>
      <dgm:spPr/>
    </dgm:pt>
    <dgm:pt modelId="{57712E5B-8311-41F2-83BF-40C44B82FD56}" type="pres">
      <dgm:prSet presAssocID="{C19C4BDD-2213-41DF-A53B-E2080BDC6AC6}" presName="sibTrans" presStyleLbl="sibTrans2D1" presStyleIdx="27" presStyleCnt="39" custScaleY="205717"/>
      <dgm:spPr/>
    </dgm:pt>
    <dgm:pt modelId="{2DC22DE9-0245-4601-955D-E63A8C38947B}" type="pres">
      <dgm:prSet presAssocID="{C19C4BDD-2213-41DF-A53B-E2080BDC6AC6}" presName="connectorText" presStyleLbl="sibTrans2D1" presStyleIdx="27" presStyleCnt="39"/>
      <dgm:spPr/>
    </dgm:pt>
    <dgm:pt modelId="{53824D7C-69E9-40B6-AD94-E66D57E17024}" type="pres">
      <dgm:prSet presAssocID="{5788DBF4-34B6-4C26-980E-7062BBC88091}" presName="node" presStyleLbl="node1" presStyleIdx="28" presStyleCnt="39" custScaleY="69430">
        <dgm:presLayoutVars>
          <dgm:bulletEnabled val="1"/>
        </dgm:presLayoutVars>
      </dgm:prSet>
      <dgm:spPr/>
    </dgm:pt>
    <dgm:pt modelId="{4DDD9E11-A1D1-4D9F-87CF-21775FA03FD4}" type="pres">
      <dgm:prSet presAssocID="{39815DA4-6D5A-4ECF-8C2C-C40A2BB0DBA6}" presName="sibTrans" presStyleLbl="sibTrans2D1" presStyleIdx="28" presStyleCnt="39" custScaleY="205717"/>
      <dgm:spPr/>
    </dgm:pt>
    <dgm:pt modelId="{F7742949-FB63-485F-95AF-5E8D1E6F236A}" type="pres">
      <dgm:prSet presAssocID="{39815DA4-6D5A-4ECF-8C2C-C40A2BB0DBA6}" presName="connectorText" presStyleLbl="sibTrans2D1" presStyleIdx="28" presStyleCnt="39"/>
      <dgm:spPr/>
    </dgm:pt>
    <dgm:pt modelId="{22041FD6-89BD-4BF2-9B99-B97F36E2E1FB}" type="pres">
      <dgm:prSet presAssocID="{644B0026-BEE6-45AC-B72A-F8BFB9EE0E82}" presName="node" presStyleLbl="node1" presStyleIdx="29" presStyleCnt="39" custScaleY="69430">
        <dgm:presLayoutVars>
          <dgm:bulletEnabled val="1"/>
        </dgm:presLayoutVars>
      </dgm:prSet>
      <dgm:spPr/>
    </dgm:pt>
    <dgm:pt modelId="{B8E405CF-5FB0-4931-A03D-9BF304E6CDDA}" type="pres">
      <dgm:prSet presAssocID="{91E5E8F0-39A5-4E73-A7C8-125C237D1170}" presName="sibTrans" presStyleLbl="sibTrans2D1" presStyleIdx="29" presStyleCnt="39" custScaleY="205717"/>
      <dgm:spPr/>
    </dgm:pt>
    <dgm:pt modelId="{0C0A4302-AC90-49E1-80BE-523B58A2D864}" type="pres">
      <dgm:prSet presAssocID="{91E5E8F0-39A5-4E73-A7C8-125C237D1170}" presName="connectorText" presStyleLbl="sibTrans2D1" presStyleIdx="29" presStyleCnt="39"/>
      <dgm:spPr/>
    </dgm:pt>
    <dgm:pt modelId="{4346925A-37EB-4BB6-B0D1-0007EC3DF63B}" type="pres">
      <dgm:prSet presAssocID="{A40F6EAB-2B60-4CC1-9F49-D5903D3A616E}" presName="node" presStyleLbl="node1" presStyleIdx="30" presStyleCnt="39" custScaleY="69430">
        <dgm:presLayoutVars>
          <dgm:bulletEnabled val="1"/>
        </dgm:presLayoutVars>
      </dgm:prSet>
      <dgm:spPr/>
    </dgm:pt>
    <dgm:pt modelId="{7A362786-920B-4FB9-A3D5-D0E741B76071}" type="pres">
      <dgm:prSet presAssocID="{3ACAB2F6-3910-4D69-8736-C9991D30DB30}" presName="sibTrans" presStyleLbl="sibTrans2D1" presStyleIdx="30" presStyleCnt="39" custScaleY="205717"/>
      <dgm:spPr/>
    </dgm:pt>
    <dgm:pt modelId="{18FB9004-C9DF-4463-A990-CE6AADD19A9A}" type="pres">
      <dgm:prSet presAssocID="{3ACAB2F6-3910-4D69-8736-C9991D30DB30}" presName="connectorText" presStyleLbl="sibTrans2D1" presStyleIdx="30" presStyleCnt="39"/>
      <dgm:spPr/>
    </dgm:pt>
    <dgm:pt modelId="{ED0F08E4-7CF4-494F-A2E4-60B90674E9D5}" type="pres">
      <dgm:prSet presAssocID="{01209924-388A-4250-B08E-117FC77350F4}" presName="node" presStyleLbl="node1" presStyleIdx="31" presStyleCnt="39" custScaleY="69430">
        <dgm:presLayoutVars>
          <dgm:bulletEnabled val="1"/>
        </dgm:presLayoutVars>
      </dgm:prSet>
      <dgm:spPr/>
    </dgm:pt>
    <dgm:pt modelId="{B8AF8AA6-EDE3-46F5-804F-BE18E9CF02E9}" type="pres">
      <dgm:prSet presAssocID="{07D44A3D-B9E7-4A59-8407-0DE9361B04F4}" presName="sibTrans" presStyleLbl="sibTrans2D1" presStyleIdx="31" presStyleCnt="39" custScaleY="205717"/>
      <dgm:spPr/>
    </dgm:pt>
    <dgm:pt modelId="{2A9D1CAD-CEC7-447D-AE5A-72DA9768C11C}" type="pres">
      <dgm:prSet presAssocID="{07D44A3D-B9E7-4A59-8407-0DE9361B04F4}" presName="connectorText" presStyleLbl="sibTrans2D1" presStyleIdx="31" presStyleCnt="39"/>
      <dgm:spPr/>
    </dgm:pt>
    <dgm:pt modelId="{02E2D030-8BB9-48E2-859D-55F958A2D928}" type="pres">
      <dgm:prSet presAssocID="{1CEAA633-CB89-486A-901D-BE8AE895C821}" presName="node" presStyleLbl="node1" presStyleIdx="32" presStyleCnt="39" custScaleY="69430">
        <dgm:presLayoutVars>
          <dgm:bulletEnabled val="1"/>
        </dgm:presLayoutVars>
      </dgm:prSet>
      <dgm:spPr/>
    </dgm:pt>
    <dgm:pt modelId="{8125F9B4-021E-44DC-9D64-8AE485A44537}" type="pres">
      <dgm:prSet presAssocID="{EC22FD24-55FA-470B-A11F-A2C02811CC71}" presName="sibTrans" presStyleLbl="sibTrans2D1" presStyleIdx="32" presStyleCnt="39" custScaleY="205717"/>
      <dgm:spPr/>
    </dgm:pt>
    <dgm:pt modelId="{5B2B383F-D5E0-430F-AB46-55791D14B3FB}" type="pres">
      <dgm:prSet presAssocID="{EC22FD24-55FA-470B-A11F-A2C02811CC71}" presName="connectorText" presStyleLbl="sibTrans2D1" presStyleIdx="32" presStyleCnt="39"/>
      <dgm:spPr/>
    </dgm:pt>
    <dgm:pt modelId="{A5474CB5-D5DA-4087-B87E-610FB42AF529}" type="pres">
      <dgm:prSet presAssocID="{5700A27C-35E2-48E3-9FD1-4CAD5F3ABE6E}" presName="node" presStyleLbl="node1" presStyleIdx="33" presStyleCnt="39" custScaleY="69430">
        <dgm:presLayoutVars>
          <dgm:bulletEnabled val="1"/>
        </dgm:presLayoutVars>
      </dgm:prSet>
      <dgm:spPr/>
    </dgm:pt>
    <dgm:pt modelId="{F5E12609-AEA0-4824-8F1E-49B7A8C9D43E}" type="pres">
      <dgm:prSet presAssocID="{F2853326-F96C-4388-AFDB-4A2C4E743824}" presName="sibTrans" presStyleLbl="sibTrans2D1" presStyleIdx="33" presStyleCnt="39" custScaleY="205717"/>
      <dgm:spPr/>
    </dgm:pt>
    <dgm:pt modelId="{1990E259-2037-4D19-B00A-CD6B3D2AE2E1}" type="pres">
      <dgm:prSet presAssocID="{F2853326-F96C-4388-AFDB-4A2C4E743824}" presName="connectorText" presStyleLbl="sibTrans2D1" presStyleIdx="33" presStyleCnt="39"/>
      <dgm:spPr/>
    </dgm:pt>
    <dgm:pt modelId="{558F7E47-06ED-4041-B16C-6F13A19D4245}" type="pres">
      <dgm:prSet presAssocID="{E5184F2B-2C20-4D33-94A8-E6B381F2AA89}" presName="node" presStyleLbl="node1" presStyleIdx="34" presStyleCnt="39" custScaleY="69430">
        <dgm:presLayoutVars>
          <dgm:bulletEnabled val="1"/>
        </dgm:presLayoutVars>
      </dgm:prSet>
      <dgm:spPr/>
    </dgm:pt>
    <dgm:pt modelId="{1AA99294-2501-42DA-ADDA-813C2A0D167F}" type="pres">
      <dgm:prSet presAssocID="{CA1064A9-8743-41E2-AE44-DEDB5E26EACD}" presName="sibTrans" presStyleLbl="sibTrans2D1" presStyleIdx="34" presStyleCnt="39" custScaleY="205717"/>
      <dgm:spPr/>
    </dgm:pt>
    <dgm:pt modelId="{B311330D-F624-44F0-90C1-566E4D2E20E6}" type="pres">
      <dgm:prSet presAssocID="{CA1064A9-8743-41E2-AE44-DEDB5E26EACD}" presName="connectorText" presStyleLbl="sibTrans2D1" presStyleIdx="34" presStyleCnt="39"/>
      <dgm:spPr/>
    </dgm:pt>
    <dgm:pt modelId="{A854D6C3-A9F6-4889-B95E-C4590598BF15}" type="pres">
      <dgm:prSet presAssocID="{19319B2C-5BDC-4EB3-A674-97A1478B545E}" presName="node" presStyleLbl="node1" presStyleIdx="35" presStyleCnt="39" custScaleY="69430">
        <dgm:presLayoutVars>
          <dgm:bulletEnabled val="1"/>
        </dgm:presLayoutVars>
      </dgm:prSet>
      <dgm:spPr/>
    </dgm:pt>
    <dgm:pt modelId="{9BC14663-185B-4A89-97AE-169B3D438678}" type="pres">
      <dgm:prSet presAssocID="{B2ADDBB6-F258-45A2-8853-0F7137E8E7A9}" presName="sibTrans" presStyleLbl="sibTrans2D1" presStyleIdx="35" presStyleCnt="39" custScaleY="205717"/>
      <dgm:spPr/>
    </dgm:pt>
    <dgm:pt modelId="{5BF8D29C-B7EB-4E6D-8F09-412E3D4E06C9}" type="pres">
      <dgm:prSet presAssocID="{B2ADDBB6-F258-45A2-8853-0F7137E8E7A9}" presName="connectorText" presStyleLbl="sibTrans2D1" presStyleIdx="35" presStyleCnt="39"/>
      <dgm:spPr/>
    </dgm:pt>
    <dgm:pt modelId="{891FE5C2-884F-48D0-BE0D-753E9CA204D3}" type="pres">
      <dgm:prSet presAssocID="{32DCDF77-CF91-44D2-A631-ECBBA96CD7C1}" presName="node" presStyleLbl="node1" presStyleIdx="36" presStyleCnt="39" custScaleY="69430">
        <dgm:presLayoutVars>
          <dgm:bulletEnabled val="1"/>
        </dgm:presLayoutVars>
      </dgm:prSet>
      <dgm:spPr/>
    </dgm:pt>
    <dgm:pt modelId="{BDE13CD6-B50F-44ED-BD83-729ED5971995}" type="pres">
      <dgm:prSet presAssocID="{A4C54538-F7D4-4311-A51D-4E2F34EA916C}" presName="sibTrans" presStyleLbl="sibTrans2D1" presStyleIdx="36" presStyleCnt="39" custScaleY="205717"/>
      <dgm:spPr/>
    </dgm:pt>
    <dgm:pt modelId="{4EAD0336-A742-42BA-B616-A9F9B8CECAB9}" type="pres">
      <dgm:prSet presAssocID="{A4C54538-F7D4-4311-A51D-4E2F34EA916C}" presName="connectorText" presStyleLbl="sibTrans2D1" presStyleIdx="36" presStyleCnt="39"/>
      <dgm:spPr/>
    </dgm:pt>
    <dgm:pt modelId="{3B7728B1-9C76-43A6-8828-2FFE1A19CD4E}" type="pres">
      <dgm:prSet presAssocID="{5F2EF8CF-431B-45E9-8F94-2DA9BB4297A8}" presName="node" presStyleLbl="node1" presStyleIdx="37" presStyleCnt="39" custScaleY="69430">
        <dgm:presLayoutVars>
          <dgm:bulletEnabled val="1"/>
        </dgm:presLayoutVars>
      </dgm:prSet>
      <dgm:spPr/>
    </dgm:pt>
    <dgm:pt modelId="{FEF793BD-9F36-4B0C-B2A1-243AAED13A52}" type="pres">
      <dgm:prSet presAssocID="{E7380703-8E28-4A7A-8627-0A55F51FBAA5}" presName="sibTrans" presStyleLbl="sibTrans2D1" presStyleIdx="37" presStyleCnt="39" custScaleY="205717"/>
      <dgm:spPr/>
    </dgm:pt>
    <dgm:pt modelId="{B6E66B79-90CB-4030-B64C-AB9E1EA67583}" type="pres">
      <dgm:prSet presAssocID="{E7380703-8E28-4A7A-8627-0A55F51FBAA5}" presName="connectorText" presStyleLbl="sibTrans2D1" presStyleIdx="37" presStyleCnt="39"/>
      <dgm:spPr/>
    </dgm:pt>
    <dgm:pt modelId="{CD7E4AE9-DEBF-4EF6-9A2F-51DFDE6DC483}" type="pres">
      <dgm:prSet presAssocID="{B75DCA52-BF81-436A-AA73-2680B03C914A}" presName="node" presStyleLbl="node1" presStyleIdx="38" presStyleCnt="39" custScaleY="69430">
        <dgm:presLayoutVars>
          <dgm:bulletEnabled val="1"/>
        </dgm:presLayoutVars>
      </dgm:prSet>
      <dgm:spPr/>
    </dgm:pt>
    <dgm:pt modelId="{CAB56CDA-741F-426D-8FE0-AE118C809475}" type="pres">
      <dgm:prSet presAssocID="{897CAD2D-F73B-470D-B77D-BCB32DA560D4}" presName="sibTrans" presStyleLbl="sibTrans2D1" presStyleIdx="38" presStyleCnt="39" custScaleY="205717"/>
      <dgm:spPr/>
    </dgm:pt>
    <dgm:pt modelId="{2B62F0BB-CB73-4B2D-A47A-2C1910C71ADC}" type="pres">
      <dgm:prSet presAssocID="{897CAD2D-F73B-470D-B77D-BCB32DA560D4}" presName="connectorText" presStyleLbl="sibTrans2D1" presStyleIdx="38" presStyleCnt="39"/>
      <dgm:spPr/>
    </dgm:pt>
  </dgm:ptLst>
  <dgm:cxnLst>
    <dgm:cxn modelId="{69151501-B595-4FE2-8CAF-44887AB420DE}" type="presOf" srcId="{5A0D382F-1AEE-4869-A6BD-89E7CCC2BA45}" destId="{2B3C09D0-6E4A-4698-ADBA-7CF55040E0C7}" srcOrd="0" destOrd="0" presId="urn:microsoft.com/office/officeart/2005/8/layout/cycle2"/>
    <dgm:cxn modelId="{EC3EEE01-67A6-4726-AE81-7644D25C9889}" type="presOf" srcId="{FC636A7A-CAD8-4393-9B2E-188CE112CD10}" destId="{FFA97E59-6B24-429C-9B6D-8968FB096363}" srcOrd="1" destOrd="0" presId="urn:microsoft.com/office/officeart/2005/8/layout/cycle2"/>
    <dgm:cxn modelId="{8A3F4403-55E0-4A8F-B68D-8457E7D74982}" type="presOf" srcId="{3ACAB2F6-3910-4D69-8736-C9991D30DB30}" destId="{18FB9004-C9DF-4463-A990-CE6AADD19A9A}" srcOrd="1" destOrd="0" presId="urn:microsoft.com/office/officeart/2005/8/layout/cycle2"/>
    <dgm:cxn modelId="{7531E004-9453-4FBF-B8DD-4E7F9BC74D65}" type="presOf" srcId="{0A68E33F-9E89-4D62-9E2C-1BD50C85F7CD}" destId="{C5631367-2D87-4B2B-B2C5-CE6B323DF7FA}" srcOrd="0" destOrd="0" presId="urn:microsoft.com/office/officeart/2005/8/layout/cycle2"/>
    <dgm:cxn modelId="{3ED33A07-F558-4F34-B661-D26236396677}" type="presOf" srcId="{672359C6-6889-48DE-9B06-BCF13E50CF81}" destId="{260B842C-BA56-4835-9181-EEB1DAD49F6C}" srcOrd="0" destOrd="0" presId="urn:microsoft.com/office/officeart/2005/8/layout/cycle2"/>
    <dgm:cxn modelId="{128B270E-C81E-445E-8DD9-CC8303EA8E03}" type="presOf" srcId="{39815DA4-6D5A-4ECF-8C2C-C40A2BB0DBA6}" destId="{4DDD9E11-A1D1-4D9F-87CF-21775FA03FD4}" srcOrd="0" destOrd="0" presId="urn:microsoft.com/office/officeart/2005/8/layout/cycle2"/>
    <dgm:cxn modelId="{C1681F0F-213A-4D9B-8B68-457F4FC6912D}" type="presOf" srcId="{73E57CB0-43F1-4C49-8823-A48B6805997E}" destId="{F31A80A4-265E-4576-A76C-69F7407682D5}" srcOrd="1" destOrd="0" presId="urn:microsoft.com/office/officeart/2005/8/layout/cycle2"/>
    <dgm:cxn modelId="{B0906910-5D2F-4DDD-9315-DA8C019C4ABB}" type="presOf" srcId="{BA244016-B941-46B9-B2A4-AA50A300C9B1}" destId="{54435782-E9E7-4F85-8EE9-B762378628C5}" srcOrd="0" destOrd="0" presId="urn:microsoft.com/office/officeart/2005/8/layout/cycle2"/>
    <dgm:cxn modelId="{E319CD11-DA9C-4216-8A1C-BFC767C69980}" srcId="{F782ACB2-4612-4553-92E3-6A48A4C26154}" destId="{5700A27C-35E2-48E3-9FD1-4CAD5F3ABE6E}" srcOrd="33" destOrd="0" parTransId="{7CEEA0C1-E05C-4187-B6CD-7F9A41B7F762}" sibTransId="{F2853326-F96C-4388-AFDB-4A2C4E743824}"/>
    <dgm:cxn modelId="{D6EA3513-7A54-41E0-8F9B-4DD79E0C7A55}" type="presOf" srcId="{C19C4BDD-2213-41DF-A53B-E2080BDC6AC6}" destId="{2DC22DE9-0245-4601-955D-E63A8C38947B}" srcOrd="1" destOrd="0" presId="urn:microsoft.com/office/officeart/2005/8/layout/cycle2"/>
    <dgm:cxn modelId="{3116F213-25FA-4A42-842E-66FB79E3122C}" type="presOf" srcId="{25DF600C-192F-49B2-930A-B89C27D1471E}" destId="{C8C1E075-9C61-4E77-BBAB-A2307E2F9662}" srcOrd="1" destOrd="0" presId="urn:microsoft.com/office/officeart/2005/8/layout/cycle2"/>
    <dgm:cxn modelId="{75CA1116-36A4-4B71-B5E4-32A531D7C4BC}" type="presOf" srcId="{4DD6BCFF-384A-4E50-9E9B-FEA1467E91EE}" destId="{5D40974C-DFE4-484E-A2B9-E3E4D2DEBED9}" srcOrd="1" destOrd="0" presId="urn:microsoft.com/office/officeart/2005/8/layout/cycle2"/>
    <dgm:cxn modelId="{7B177517-D42B-4B76-808D-B83FD21ACD2E}" type="presOf" srcId="{6E35783B-B4B9-4AF3-BB68-EC2DB3060BE5}" destId="{7A5C7786-EEB7-4840-8AB2-E617DD766E4C}" srcOrd="0" destOrd="0" presId="urn:microsoft.com/office/officeart/2005/8/layout/cycle2"/>
    <dgm:cxn modelId="{BDC99A17-416A-4F1B-992B-89644C3CCCCF}" type="presOf" srcId="{25DF600C-192F-49B2-930A-B89C27D1471E}" destId="{8D184F9F-78A9-45D9-9804-0F8032DE26A6}" srcOrd="0" destOrd="0" presId="urn:microsoft.com/office/officeart/2005/8/layout/cycle2"/>
    <dgm:cxn modelId="{DB58A817-ABDD-4065-B3C9-E0BDB1418A5E}" type="presOf" srcId="{4DD6BCFF-384A-4E50-9E9B-FEA1467E91EE}" destId="{28C21F8D-7890-436C-ABC3-A76D9C048DC6}" srcOrd="0" destOrd="0" presId="urn:microsoft.com/office/officeart/2005/8/layout/cycle2"/>
    <dgm:cxn modelId="{FA36F817-B9E2-4EF3-96F4-403FCC1E4501}" type="presOf" srcId="{8AE02D32-89F4-4BA1-BFB8-062B90AF7C26}" destId="{E212FFF4-9223-45FB-8A97-08FC78EC227F}" srcOrd="0" destOrd="0" presId="urn:microsoft.com/office/officeart/2005/8/layout/cycle2"/>
    <dgm:cxn modelId="{FA4B331D-E821-4BC7-84CC-523B6B28A5B8}" srcId="{F782ACB2-4612-4553-92E3-6A48A4C26154}" destId="{B75DCA52-BF81-436A-AA73-2680B03C914A}" srcOrd="38" destOrd="0" parTransId="{3FDC77C7-42D0-4118-88A1-C82C79A4EA03}" sibTransId="{897CAD2D-F73B-470D-B77D-BCB32DA560D4}"/>
    <dgm:cxn modelId="{00ACA91E-8890-4D0D-A429-EB3EE1061ABC}" type="presOf" srcId="{E7380703-8E28-4A7A-8627-0A55F51FBAA5}" destId="{B6E66B79-90CB-4030-B64C-AB9E1EA67583}" srcOrd="1" destOrd="0" presId="urn:microsoft.com/office/officeart/2005/8/layout/cycle2"/>
    <dgm:cxn modelId="{B28FBE1F-0795-420A-B001-AFC9DA124FB4}" type="presOf" srcId="{C123F58B-2F00-4731-8318-EA8BAA60A69D}" destId="{1791F869-F782-403E-9EEE-8485296AB1DC}" srcOrd="0" destOrd="0" presId="urn:microsoft.com/office/officeart/2005/8/layout/cycle2"/>
    <dgm:cxn modelId="{9B792922-E698-4747-AE62-DC07C3CAC7A3}" type="presOf" srcId="{1CEAA633-CB89-486A-901D-BE8AE895C821}" destId="{02E2D030-8BB9-48E2-859D-55F958A2D928}" srcOrd="0" destOrd="0" presId="urn:microsoft.com/office/officeart/2005/8/layout/cycle2"/>
    <dgm:cxn modelId="{13845E2A-43A4-4497-BA85-0974513F20C2}" type="presOf" srcId="{B2ADDBB6-F258-45A2-8853-0F7137E8E7A9}" destId="{5BF8D29C-B7EB-4E6D-8F09-412E3D4E06C9}" srcOrd="1" destOrd="0" presId="urn:microsoft.com/office/officeart/2005/8/layout/cycle2"/>
    <dgm:cxn modelId="{F3F11D2B-B16E-47E0-876B-A599316C3141}" srcId="{F782ACB2-4612-4553-92E3-6A48A4C26154}" destId="{644B0026-BEE6-45AC-B72A-F8BFB9EE0E82}" srcOrd="29" destOrd="0" parTransId="{554FDC5B-6990-4DBE-AAA4-AA9861FDA372}" sibTransId="{91E5E8F0-39A5-4E73-A7C8-125C237D1170}"/>
    <dgm:cxn modelId="{C765262C-A350-4073-85E3-B3CF3A5B7B5C}" type="presOf" srcId="{4E475F1B-56A2-420F-8D83-9A7AC5B9161D}" destId="{E231C36B-28CA-4A1A-A65A-7FC8C917C670}" srcOrd="0" destOrd="0" presId="urn:microsoft.com/office/officeart/2005/8/layout/cycle2"/>
    <dgm:cxn modelId="{EF67F12C-549C-4945-9650-11C3183DFF27}" srcId="{F782ACB2-4612-4553-92E3-6A48A4C26154}" destId="{59D5850F-42D1-4509-9BFE-77DA75D32FAC}" srcOrd="26" destOrd="0" parTransId="{998E6483-F6A6-41F0-BC38-EC9E12942727}" sibTransId="{2B529A43-2363-4B46-911E-9D0EF25B4F36}"/>
    <dgm:cxn modelId="{07154A30-7037-404D-8D25-E84EADC11910}" type="presOf" srcId="{8AE02D32-89F4-4BA1-BFB8-062B90AF7C26}" destId="{1FA59E5A-50A4-47E4-96D2-6EF9AAAC1164}" srcOrd="1" destOrd="0" presId="urn:microsoft.com/office/officeart/2005/8/layout/cycle2"/>
    <dgm:cxn modelId="{7FF6E430-031F-4110-8E74-0C936807861F}" type="presOf" srcId="{EAE485E3-A2DC-422A-B964-163E72C7D527}" destId="{7D136A40-4E7A-4E9A-9C18-C15FEB3E9255}" srcOrd="0" destOrd="0" presId="urn:microsoft.com/office/officeart/2005/8/layout/cycle2"/>
    <dgm:cxn modelId="{41EB0234-83AB-4AA1-8974-2136729E168B}" type="presOf" srcId="{59D5850F-42D1-4509-9BFE-77DA75D32FAC}" destId="{F6AE7F32-FC05-4DDA-BB7B-30B31779479C}" srcOrd="0" destOrd="0" presId="urn:microsoft.com/office/officeart/2005/8/layout/cycle2"/>
    <dgm:cxn modelId="{A8417234-401C-473C-B165-EC656AD1961F}" type="presOf" srcId="{56EE6181-8957-4FE0-91F7-0E7767321D74}" destId="{6EBA7549-78C0-447A-A63C-4A8563F87F58}" srcOrd="0" destOrd="0" presId="urn:microsoft.com/office/officeart/2005/8/layout/cycle2"/>
    <dgm:cxn modelId="{4DAFE63A-5737-4BE9-91E0-E9D89388BEC7}" type="presOf" srcId="{D7AD315B-0060-4B2C-BA42-07A72CF0DF62}" destId="{F7AC09C3-F9FA-4334-9744-58F7A351FD8B}" srcOrd="0" destOrd="0" presId="urn:microsoft.com/office/officeart/2005/8/layout/cycle2"/>
    <dgm:cxn modelId="{1AF5763C-36EA-4D50-9A3D-130DCAD15309}" type="presOf" srcId="{39815DA4-6D5A-4ECF-8C2C-C40A2BB0DBA6}" destId="{F7742949-FB63-485F-95AF-5E8D1E6F236A}" srcOrd="1" destOrd="0" presId="urn:microsoft.com/office/officeart/2005/8/layout/cycle2"/>
    <dgm:cxn modelId="{212C0F3D-6259-47F4-8189-A6E55DD0B5D3}" srcId="{F782ACB2-4612-4553-92E3-6A48A4C26154}" destId="{536B3E92-95AA-4297-BDB8-F29269D6299E}" srcOrd="1" destOrd="0" parTransId="{68DF5CBE-997D-4F4F-8466-9AD1DDE77085}" sibTransId="{8AE02D32-89F4-4BA1-BFB8-062B90AF7C26}"/>
    <dgm:cxn modelId="{E795863F-4729-4170-A825-7883C2AFA880}" type="presOf" srcId="{B5C9AB9C-C866-47C2-B79F-DC6148AB2159}" destId="{DD733C23-EA87-4BF0-821E-87250C1EEDBA}" srcOrd="1" destOrd="0" presId="urn:microsoft.com/office/officeart/2005/8/layout/cycle2"/>
    <dgm:cxn modelId="{2DD9BD40-A03C-4151-9C5E-EDFE31490F90}" type="presOf" srcId="{644B0026-BEE6-45AC-B72A-F8BFB9EE0E82}" destId="{22041FD6-89BD-4BF2-9B99-B97F36E2E1FB}" srcOrd="0" destOrd="0" presId="urn:microsoft.com/office/officeart/2005/8/layout/cycle2"/>
    <dgm:cxn modelId="{010BF940-A389-49B0-818E-5BB96B2EB2D7}" type="presOf" srcId="{01209924-388A-4250-B08E-117FC77350F4}" destId="{ED0F08E4-7CF4-494F-A2E4-60B90674E9D5}" srcOrd="0" destOrd="0" presId="urn:microsoft.com/office/officeart/2005/8/layout/cycle2"/>
    <dgm:cxn modelId="{CD6A655C-8731-4D95-8F98-15665F917895}" type="presOf" srcId="{5DE56BE3-5DC5-48D1-BB0A-6EB62A83E2E3}" destId="{7E28017C-69F1-4CCF-A6D7-885616A2628E}" srcOrd="0" destOrd="0" presId="urn:microsoft.com/office/officeart/2005/8/layout/cycle2"/>
    <dgm:cxn modelId="{DB81E75D-6339-4802-85DD-65254615E93B}" srcId="{F782ACB2-4612-4553-92E3-6A48A4C26154}" destId="{9F16DEB4-2D88-4237-BB26-EE193361411A}" srcOrd="27" destOrd="0" parTransId="{7982B65A-B6BA-45FB-920E-8CB144FB834B}" sibTransId="{C19C4BDD-2213-41DF-A53B-E2080BDC6AC6}"/>
    <dgm:cxn modelId="{5712945E-A9ED-4F53-87D0-C6033E59BCA9}" type="presOf" srcId="{0A68E33F-9E89-4D62-9E2C-1BD50C85F7CD}" destId="{5EB0D98E-0F20-43A6-80D5-B3B233B0809C}" srcOrd="1" destOrd="0" presId="urn:microsoft.com/office/officeart/2005/8/layout/cycle2"/>
    <dgm:cxn modelId="{935D945F-968D-4B26-9F21-62BD970A5D13}" type="presOf" srcId="{A4C54538-F7D4-4311-A51D-4E2F34EA916C}" destId="{4EAD0336-A742-42BA-B616-A9F9B8CECAB9}" srcOrd="1" destOrd="0" presId="urn:microsoft.com/office/officeart/2005/8/layout/cycle2"/>
    <dgm:cxn modelId="{4DC48341-6F57-4905-865E-A66D49627670}" type="presOf" srcId="{91E5E8F0-39A5-4E73-A7C8-125C237D1170}" destId="{B8E405CF-5FB0-4931-A03D-9BF304E6CDDA}" srcOrd="0" destOrd="0" presId="urn:microsoft.com/office/officeart/2005/8/layout/cycle2"/>
    <dgm:cxn modelId="{08DFD441-4774-4D0E-8F97-07EC50B50EE3}" srcId="{F782ACB2-4612-4553-92E3-6A48A4C26154}" destId="{69B5AF83-9CA8-4331-BB93-A02B0A37E7C4}" srcOrd="23" destOrd="0" parTransId="{52A0F8EA-812A-497C-B88E-1BDAD1AB875F}" sibTransId="{6E35783B-B4B9-4AF3-BB68-EC2DB3060BE5}"/>
    <dgm:cxn modelId="{1F736562-D380-4C27-BB52-3C0F64F8261D}" type="presOf" srcId="{57830796-B9E1-440E-A924-530949252A0A}" destId="{09497094-52B8-416E-9902-37FB4C94E7F2}" srcOrd="0" destOrd="0" presId="urn:microsoft.com/office/officeart/2005/8/layout/cycle2"/>
    <dgm:cxn modelId="{D27AA462-6698-4923-9421-47820B644488}" srcId="{F782ACB2-4612-4553-92E3-6A48A4C26154}" destId="{56EE6181-8957-4FE0-91F7-0E7767321D74}" srcOrd="21" destOrd="0" parTransId="{708EED9E-74DD-4C99-9872-E67687122915}" sibTransId="{D7AD315B-0060-4B2C-BA42-07A72CF0DF62}"/>
    <dgm:cxn modelId="{E728B065-A5CB-4E2C-9B18-5AB37EF881DA}" type="presOf" srcId="{91E5E8F0-39A5-4E73-A7C8-125C237D1170}" destId="{0C0A4302-AC90-49E1-80BE-523B58A2D864}" srcOrd="1" destOrd="0" presId="urn:microsoft.com/office/officeart/2005/8/layout/cycle2"/>
    <dgm:cxn modelId="{A89AE945-3FD3-44AB-80CC-735C56FFCE01}" type="presOf" srcId="{9F16DEB4-2D88-4237-BB26-EE193361411A}" destId="{E4F5DE49-5EAA-4300-BD85-3AA32446283C}" srcOrd="0" destOrd="0" presId="urn:microsoft.com/office/officeart/2005/8/layout/cycle2"/>
    <dgm:cxn modelId="{7713B148-14ED-473A-AD7C-0817C71F1F75}" srcId="{F782ACB2-4612-4553-92E3-6A48A4C26154}" destId="{32DCDF77-CF91-44D2-A631-ECBBA96CD7C1}" srcOrd="36" destOrd="0" parTransId="{A91D9FEE-F377-4D6C-AB4B-31C0AA11D758}" sibTransId="{A4C54538-F7D4-4311-A51D-4E2F34EA916C}"/>
    <dgm:cxn modelId="{8B7F3749-F4E6-4473-82BE-3F7FAAEDF5A5}" srcId="{F782ACB2-4612-4553-92E3-6A48A4C26154}" destId="{5A0D382F-1AEE-4869-A6BD-89E7CCC2BA45}" srcOrd="24" destOrd="0" parTransId="{C61944CD-ABD5-46A1-BF21-1EDB1D2E311C}" sibTransId="{86E08DD8-37F0-43EA-A4C6-F12B07A372C7}"/>
    <dgm:cxn modelId="{F420706A-B5F0-40E4-8BE1-992555AF59F1}" type="presOf" srcId="{07D44A3D-B9E7-4A59-8407-0DE9361B04F4}" destId="{B8AF8AA6-EDE3-46F5-804F-BE18E9CF02E9}" srcOrd="0" destOrd="0" presId="urn:microsoft.com/office/officeart/2005/8/layout/cycle2"/>
    <dgm:cxn modelId="{3177876A-A6C7-40BC-91B2-07D991D392D2}" type="presOf" srcId="{B2ADDBB6-F258-45A2-8853-0F7137E8E7A9}" destId="{9BC14663-185B-4A89-97AE-169B3D438678}" srcOrd="0" destOrd="0" presId="urn:microsoft.com/office/officeart/2005/8/layout/cycle2"/>
    <dgm:cxn modelId="{ECDEF66B-4DF3-4577-9794-0F5C1452E329}" srcId="{F782ACB2-4612-4553-92E3-6A48A4C26154}" destId="{9EC183D0-3CE1-4A18-882B-49A4F305FE23}" srcOrd="8" destOrd="0" parTransId="{5529E8D0-F515-48AC-A324-5AF9603FF192}" sibTransId="{FC636A7A-CAD8-4393-9B2E-188CE112CD10}"/>
    <dgm:cxn modelId="{A18D186C-095D-4DED-847B-958224C64553}" type="presOf" srcId="{2B571596-2306-4648-89E7-BD54FEF25627}" destId="{2B64C12D-7C38-4E3C-BB67-21E0181FD51F}" srcOrd="1" destOrd="0" presId="urn:microsoft.com/office/officeart/2005/8/layout/cycle2"/>
    <dgm:cxn modelId="{29DF2B4C-A957-42F3-A057-67B876E0585D}" type="presOf" srcId="{1DDDDFBA-4D76-49F6-8700-D108F438751F}" destId="{580499F6-BF8C-4CF2-8E19-422B1FEA8F54}" srcOrd="1" destOrd="0" presId="urn:microsoft.com/office/officeart/2005/8/layout/cycle2"/>
    <dgm:cxn modelId="{2F48FC6C-9E2F-4D34-97E0-7B62809CD310}" srcId="{F782ACB2-4612-4553-92E3-6A48A4C26154}" destId="{1CEAA633-CB89-486A-901D-BE8AE895C821}" srcOrd="32" destOrd="0" parTransId="{85E4AD6C-201F-448E-AB33-65566C56E879}" sibTransId="{EC22FD24-55FA-470B-A11F-A2C02811CC71}"/>
    <dgm:cxn modelId="{D3B4326D-8818-4627-A9DB-4D781392D1F4}" type="presOf" srcId="{2B529A43-2363-4B46-911E-9D0EF25B4F36}" destId="{DFB70AE1-87B4-46C7-811D-3E9A3D4D6EC9}" srcOrd="1" destOrd="0" presId="urn:microsoft.com/office/officeart/2005/8/layout/cycle2"/>
    <dgm:cxn modelId="{C9DFBE6D-EA25-4B7A-9301-F4BF2814CCE4}" type="presOf" srcId="{A241EA7C-0AE6-49DA-868A-F7E41DB8331E}" destId="{EC905E59-477F-4D62-B2EE-61B86BF0663B}" srcOrd="0" destOrd="0" presId="urn:microsoft.com/office/officeart/2005/8/layout/cycle2"/>
    <dgm:cxn modelId="{0116FD4E-B3CD-4D10-B6B1-FB0C240CE17A}" srcId="{F782ACB2-4612-4553-92E3-6A48A4C26154}" destId="{DF292957-65C8-4776-85F8-AE26E3681959}" srcOrd="16" destOrd="0" parTransId="{7849EA01-2032-47BB-AFF2-66E1E4C3A822}" sibTransId="{2B571596-2306-4648-89E7-BD54FEF25627}"/>
    <dgm:cxn modelId="{02F5AD6F-DBA8-46F8-AD53-AE0A97C14FAD}" type="presOf" srcId="{A4C54538-F7D4-4311-A51D-4E2F34EA916C}" destId="{BDE13CD6-B50F-44ED-BD83-729ED5971995}" srcOrd="0" destOrd="0" presId="urn:microsoft.com/office/officeart/2005/8/layout/cycle2"/>
    <dgm:cxn modelId="{43F81770-F772-478D-8EE4-9EF473A2C5F2}" srcId="{F782ACB2-4612-4553-92E3-6A48A4C26154}" destId="{BA244016-B941-46B9-B2A4-AA50A300C9B1}" srcOrd="17" destOrd="0" parTransId="{17FA0F1C-F480-46FA-9FDA-CAF08D0B3F5A}" sibTransId="{12ED0D91-6CB8-4B92-ABBE-16130FA2E610}"/>
    <dgm:cxn modelId="{AD9C2D70-6AB8-479D-9A79-731CDEDFCC29}" srcId="{F782ACB2-4612-4553-92E3-6A48A4C26154}" destId="{B2133BDF-4000-4B5B-AE40-987170B1B61F}" srcOrd="20" destOrd="0" parTransId="{78DD5593-63E5-4526-ACC4-B672B2E0D1F1}" sibTransId="{F8A8AFFD-E262-4C58-84FA-CA9933DA9A32}"/>
    <dgm:cxn modelId="{1F135871-5837-4DB1-B54E-BD28BD5755D1}" type="presOf" srcId="{32DCDF77-CF91-44D2-A631-ECBBA96CD7C1}" destId="{891FE5C2-884F-48D0-BE0D-753E9CA204D3}" srcOrd="0" destOrd="0" presId="urn:microsoft.com/office/officeart/2005/8/layout/cycle2"/>
    <dgm:cxn modelId="{59D96772-5DA3-4E46-9374-FBE08F2D2CAE}" type="presOf" srcId="{CA1064A9-8743-41E2-AE44-DEDB5E26EACD}" destId="{B311330D-F624-44F0-90C1-566E4D2E20E6}" srcOrd="1" destOrd="0" presId="urn:microsoft.com/office/officeart/2005/8/layout/cycle2"/>
    <dgm:cxn modelId="{39A1F472-3E0B-438E-A508-FE898CEA4CB4}" srcId="{F782ACB2-4612-4553-92E3-6A48A4C26154}" destId="{5F2EF8CF-431B-45E9-8F94-2DA9BB4297A8}" srcOrd="37" destOrd="0" parTransId="{EF3B0539-08F0-4AEB-8B05-C7438EBEC90D}" sibTransId="{E7380703-8E28-4A7A-8627-0A55F51FBAA5}"/>
    <dgm:cxn modelId="{02823556-FC89-4F2F-BD56-78480CDA7907}" type="presOf" srcId="{2EBE9275-B468-4EB1-8E25-88D20111E7BA}" destId="{55735BFC-D4F1-4100-BCD7-BD7015A20F24}" srcOrd="0" destOrd="0" presId="urn:microsoft.com/office/officeart/2005/8/layout/cycle2"/>
    <dgm:cxn modelId="{F6B86456-B645-48CD-A92E-4C3438C52387}" type="presOf" srcId="{FC636A7A-CAD8-4393-9B2E-188CE112CD10}" destId="{ADC3AC42-E194-4C29-8A28-ABEC2168A2B9}" srcOrd="0" destOrd="0" presId="urn:microsoft.com/office/officeart/2005/8/layout/cycle2"/>
    <dgm:cxn modelId="{AA12B276-AD42-4B3E-9576-BB016B2051A4}" type="presOf" srcId="{59F5D80D-D394-4DA8-B1EE-BFD2C35E8698}" destId="{5955EC28-6A5B-4854-97FD-56BF004F7A93}" srcOrd="0" destOrd="0" presId="urn:microsoft.com/office/officeart/2005/8/layout/cycle2"/>
    <dgm:cxn modelId="{EBF0F276-347C-4207-9A17-D11421AF7ECD}" srcId="{F782ACB2-4612-4553-92E3-6A48A4C26154}" destId="{6E44D217-0802-4975-8DF8-F7C136B68DB7}" srcOrd="25" destOrd="0" parTransId="{CB27C74D-2568-4D83-8948-2A0E7A73E53C}" sibTransId="{873D13AE-B310-4B50-82C5-564D626D2011}"/>
    <dgm:cxn modelId="{96F4F856-7741-48FB-8A36-CCFB6F9BD8AD}" type="presOf" srcId="{86E08DD8-37F0-43EA-A4C6-F12B07A372C7}" destId="{0B3E9032-3902-463F-B436-0798A35C9EC5}" srcOrd="0" destOrd="0" presId="urn:microsoft.com/office/officeart/2005/8/layout/cycle2"/>
    <dgm:cxn modelId="{9E1C0557-CB21-422D-98D1-5CC5F4137FEC}" type="presOf" srcId="{1DDDDFBA-4D76-49F6-8700-D108F438751F}" destId="{DE861B79-D5E8-45CE-B3D7-7B4663C08343}" srcOrd="0" destOrd="0" presId="urn:microsoft.com/office/officeart/2005/8/layout/cycle2"/>
    <dgm:cxn modelId="{B0BB5358-3E48-4EBA-BDFF-C03021273051}" type="presOf" srcId="{4E475F1B-56A2-420F-8D83-9A7AC5B9161D}" destId="{0F935747-2475-4B54-A4BD-D00DA4235B83}" srcOrd="1" destOrd="0" presId="urn:microsoft.com/office/officeart/2005/8/layout/cycle2"/>
    <dgm:cxn modelId="{C214C359-A163-4B9D-8B72-8F0699565194}" type="presOf" srcId="{BCD4B6D1-2E17-4359-A953-212A9B519E85}" destId="{18E08B15-C0D9-4DCD-9841-29CB326A1D96}" srcOrd="0" destOrd="0" presId="urn:microsoft.com/office/officeart/2005/8/layout/cycle2"/>
    <dgm:cxn modelId="{710D4A82-F148-4164-96BD-AE906031986F}" type="presOf" srcId="{E5184F2B-2C20-4D33-94A8-E6B381F2AA89}" destId="{558F7E47-06ED-4041-B16C-6F13A19D4245}" srcOrd="0" destOrd="0" presId="urn:microsoft.com/office/officeart/2005/8/layout/cycle2"/>
    <dgm:cxn modelId="{33634B83-5D42-4E23-A534-1FD77063C5A8}" srcId="{F782ACB2-4612-4553-92E3-6A48A4C26154}" destId="{312A5487-8CD4-49FA-9CB2-6003233688EF}" srcOrd="11" destOrd="0" parTransId="{6F986C7B-EB5E-4FA9-9F02-54203E6A38B2}" sibTransId="{A241EA7C-0AE6-49DA-868A-F7E41DB8331E}"/>
    <dgm:cxn modelId="{99A88B84-3F19-4EA4-B06B-4E1E928AD8AA}" type="presOf" srcId="{19319B2C-5BDC-4EB3-A674-97A1478B545E}" destId="{A854D6C3-A9F6-4889-B95E-C4590598BF15}" srcOrd="0" destOrd="0" presId="urn:microsoft.com/office/officeart/2005/8/layout/cycle2"/>
    <dgm:cxn modelId="{138EF484-9C5D-4105-8DB4-384E177E9E2E}" type="presOf" srcId="{A4FDAD97-0EA5-45C9-8762-1408CDFC1A27}" destId="{DCCECA40-1E8E-4612-B823-692DCCBD1EA3}" srcOrd="1" destOrd="0" presId="urn:microsoft.com/office/officeart/2005/8/layout/cycle2"/>
    <dgm:cxn modelId="{B292F289-9049-4FC0-ACAB-06FE6E4F4DDD}" type="presOf" srcId="{B2133BDF-4000-4B5B-AE40-987170B1B61F}" destId="{D9F7CAE3-C01B-4758-A92D-BE4DEABF1CC9}" srcOrd="0" destOrd="0" presId="urn:microsoft.com/office/officeart/2005/8/layout/cycle2"/>
    <dgm:cxn modelId="{CFA51A8C-8E4A-44EF-AD83-3AF8BE72383C}" type="presOf" srcId="{D7AD315B-0060-4B2C-BA42-07A72CF0DF62}" destId="{301FE2EF-9FED-451A-9979-7EA2CEC731F6}" srcOrd="1" destOrd="0" presId="urn:microsoft.com/office/officeart/2005/8/layout/cycle2"/>
    <dgm:cxn modelId="{0A6BD48C-DC95-4708-8B4C-4B310017069D}" type="presOf" srcId="{A40F6EAB-2B60-4CC1-9F49-D5903D3A616E}" destId="{4346925A-37EB-4BB6-B0D1-0007EC3DF63B}" srcOrd="0" destOrd="0" presId="urn:microsoft.com/office/officeart/2005/8/layout/cycle2"/>
    <dgm:cxn modelId="{54FED98F-AB5E-4BEF-A86E-239C32A65418}" srcId="{F782ACB2-4612-4553-92E3-6A48A4C26154}" destId="{29610E26-1393-448B-8FD6-78061450B16B}" srcOrd="3" destOrd="0" parTransId="{5D194221-4572-481E-A145-411B7D2E5848}" sibTransId="{4E475F1B-56A2-420F-8D83-9A7AC5B9161D}"/>
    <dgm:cxn modelId="{3F904190-EC7A-468F-8079-9E0D0309FE61}" srcId="{F782ACB2-4612-4553-92E3-6A48A4C26154}" destId="{F82F01E0-1BCF-432A-834D-D0718C225E79}" srcOrd="22" destOrd="0" parTransId="{AA715B28-8262-4AEC-9B11-A1F3E142AEE3}" sibTransId="{73E57CB0-43F1-4C49-8823-A48B6805997E}"/>
    <dgm:cxn modelId="{97BF9890-CFB2-4135-9E9C-EA1CE825780C}" type="presOf" srcId="{1A0C354F-E76C-464E-99A7-D2B04C140783}" destId="{5207087E-FC7B-4DE7-941A-D0D7D77D43CA}" srcOrd="1" destOrd="0" presId="urn:microsoft.com/office/officeart/2005/8/layout/cycle2"/>
    <dgm:cxn modelId="{0E816791-5AD7-4886-BEBA-5D6F832281F0}" type="presOf" srcId="{2B571596-2306-4648-89E7-BD54FEF25627}" destId="{2EBD388A-825F-4832-8A74-827A6C7E3368}" srcOrd="0" destOrd="0" presId="urn:microsoft.com/office/officeart/2005/8/layout/cycle2"/>
    <dgm:cxn modelId="{23CEF894-65E5-46B7-ABFB-7E9D9F79AEC9}" type="presOf" srcId="{74E4A9B3-3139-47CD-AD62-A42D0EB3995C}" destId="{A0769171-C666-4FF2-B3B0-56A5612FFB02}" srcOrd="0" destOrd="0" presId="urn:microsoft.com/office/officeart/2005/8/layout/cycle2"/>
    <dgm:cxn modelId="{A94E1E98-18A1-4716-B6FB-67F099EFBBB4}" srcId="{F782ACB2-4612-4553-92E3-6A48A4C26154}" destId="{5788DBF4-34B6-4C26-980E-7062BBC88091}" srcOrd="28" destOrd="0" parTransId="{E89C8546-8D00-4BCE-BF01-083E1F9A4BBE}" sibTransId="{39815DA4-6D5A-4ECF-8C2C-C40A2BB0DBA6}"/>
    <dgm:cxn modelId="{9201609A-CF55-47CA-AC7B-7D467357AFFA}" type="presOf" srcId="{F782ACB2-4612-4553-92E3-6A48A4C26154}" destId="{579EF5EA-2842-4ADF-99C3-1421009C0FB3}" srcOrd="0" destOrd="0" presId="urn:microsoft.com/office/officeart/2005/8/layout/cycle2"/>
    <dgm:cxn modelId="{91E9C49A-AEC3-4C94-B02D-3E9B76F0181F}" type="presOf" srcId="{A4FDAD97-0EA5-45C9-8762-1408CDFC1A27}" destId="{7418C013-9F65-49B4-8AB4-02A8A7E8B2B1}" srcOrd="0" destOrd="0" presId="urn:microsoft.com/office/officeart/2005/8/layout/cycle2"/>
    <dgm:cxn modelId="{550ECF9B-EB19-4FF3-8902-AA533C32C791}" type="presOf" srcId="{69DBDE16-2128-423C-AB04-D3C2C0881A38}" destId="{83D03F91-A8FE-4A56-A9F0-21F8696B64A1}" srcOrd="0" destOrd="0" presId="urn:microsoft.com/office/officeart/2005/8/layout/cycle2"/>
    <dgm:cxn modelId="{1B3F2CA2-7825-4CFD-9A64-DB308FB32A27}" srcId="{F782ACB2-4612-4553-92E3-6A48A4C26154}" destId="{1BD29E34-8916-45A9-80A6-58C4AB44DFF5}" srcOrd="5" destOrd="0" parTransId="{6A5BBF7B-F8A7-4654-83BB-1778F868C663}" sibTransId="{25DF600C-192F-49B2-930A-B89C27D1471E}"/>
    <dgm:cxn modelId="{79A5F3A2-8CA3-4D24-AC46-666013183383}" srcId="{F782ACB2-4612-4553-92E3-6A48A4C26154}" destId="{01209924-388A-4250-B08E-117FC77350F4}" srcOrd="31" destOrd="0" parTransId="{E62947DF-C385-4541-A312-E52B21ED4FCA}" sibTransId="{07D44A3D-B9E7-4A59-8407-0DE9361B04F4}"/>
    <dgm:cxn modelId="{F9246AA4-89DE-4505-8C6D-C0CFB0CF9EC5}" srcId="{F782ACB2-4612-4553-92E3-6A48A4C26154}" destId="{A40F6EAB-2B60-4CC1-9F49-D5903D3A616E}" srcOrd="30" destOrd="0" parTransId="{F4D7EDD7-9115-44DB-8D8A-E38036FA3738}" sibTransId="{3ACAB2F6-3910-4D69-8736-C9991D30DB30}"/>
    <dgm:cxn modelId="{8F484FA4-40A1-4217-AC66-2901310E6F33}" type="presOf" srcId="{74E4A9B3-3139-47CD-AD62-A42D0EB3995C}" destId="{7B2C094D-5B84-400D-88A5-467C86404646}" srcOrd="1" destOrd="0" presId="urn:microsoft.com/office/officeart/2005/8/layout/cycle2"/>
    <dgm:cxn modelId="{FB9C44A7-42A2-43AD-9D40-B26BFD74FEBE}" type="presOf" srcId="{F2853326-F96C-4388-AFDB-4A2C4E743824}" destId="{F5E12609-AEA0-4824-8F1E-49B7A8C9D43E}" srcOrd="0" destOrd="0" presId="urn:microsoft.com/office/officeart/2005/8/layout/cycle2"/>
    <dgm:cxn modelId="{178360A8-8FB1-402A-B9E6-006D3812BD30}" type="presOf" srcId="{69DBDE16-2128-423C-AB04-D3C2C0881A38}" destId="{A52815B2-9F64-4E57-9CA8-0D6C5ACB4DE9}" srcOrd="1" destOrd="0" presId="urn:microsoft.com/office/officeart/2005/8/layout/cycle2"/>
    <dgm:cxn modelId="{4C3B68A9-D97A-47A1-B096-E517789640BD}" type="presOf" srcId="{CA72D8A3-9D41-4F98-98F7-F56B1CBA674F}" destId="{0622AEEF-FEE1-41CF-A694-BB87DF404F74}" srcOrd="1" destOrd="0" presId="urn:microsoft.com/office/officeart/2005/8/layout/cycle2"/>
    <dgm:cxn modelId="{BA831AAA-0526-41AC-A815-9A9851D18168}" type="presOf" srcId="{5700A27C-35E2-48E3-9FD1-4CAD5F3ABE6E}" destId="{A5474CB5-D5DA-4087-B87E-610FB42AF529}" srcOrd="0" destOrd="0" presId="urn:microsoft.com/office/officeart/2005/8/layout/cycle2"/>
    <dgm:cxn modelId="{89D151AA-D504-4BD7-8646-5763A9B807CA}" type="presOf" srcId="{4391FAD7-E5E1-4ADD-BABB-49D666A6C4A7}" destId="{B297DBDA-41C8-403B-A287-2DE0B2B2F734}" srcOrd="0" destOrd="0" presId="urn:microsoft.com/office/officeart/2005/8/layout/cycle2"/>
    <dgm:cxn modelId="{347B43AE-16D9-4D0B-96B3-A3B5D083BB95}" type="presOf" srcId="{312A5487-8CD4-49FA-9CB2-6003233688EF}" destId="{FB762D63-E97E-4D71-BE53-DE8DBC2C1724}" srcOrd="0" destOrd="0" presId="urn:microsoft.com/office/officeart/2005/8/layout/cycle2"/>
    <dgm:cxn modelId="{33836BAF-8815-468A-9D3E-0ABF734FD1D3}" srcId="{F782ACB2-4612-4553-92E3-6A48A4C26154}" destId="{4391FAD7-E5E1-4ADD-BABB-49D666A6C4A7}" srcOrd="15" destOrd="0" parTransId="{F1E7FB59-9301-4001-B4A0-65FF76242832}" sibTransId="{B5C9AB9C-C866-47C2-B79F-DC6148AB2159}"/>
    <dgm:cxn modelId="{BE9314B0-2D93-4BAE-90C0-5B23814639B6}" srcId="{F782ACB2-4612-4553-92E3-6A48A4C26154}" destId="{1597604F-E09E-4305-A881-A6C94B72922F}" srcOrd="12" destOrd="0" parTransId="{1C93F3EA-CA5B-4D9C-9828-8A8F702AE266}" sibTransId="{0A68E33F-9E89-4D62-9E2C-1BD50C85F7CD}"/>
    <dgm:cxn modelId="{5BA97BB0-F4A3-4DF2-BC9C-C72ACF5458D1}" type="presOf" srcId="{7526D0BF-45A5-478F-9A5B-EE961A48FCDF}" destId="{B163F2E1-C224-4C1F-8BF1-B257F8DA90F1}" srcOrd="0" destOrd="0" presId="urn:microsoft.com/office/officeart/2005/8/layout/cycle2"/>
    <dgm:cxn modelId="{1EE53AB1-714C-4494-9B47-D2D8161F5F2A}" type="presOf" srcId="{672359C6-6889-48DE-9B06-BCF13E50CF81}" destId="{9195B8AE-7F75-4B45-A773-A3DB3F151B7F}" srcOrd="1" destOrd="0" presId="urn:microsoft.com/office/officeart/2005/8/layout/cycle2"/>
    <dgm:cxn modelId="{33C96DB1-378D-4DA8-9E7E-EBED2AB149DE}" type="presOf" srcId="{F8A8AFFD-E262-4C58-84FA-CA9933DA9A32}" destId="{852FF442-59AB-47FA-976D-352D933D04DA}" srcOrd="1" destOrd="0" presId="urn:microsoft.com/office/officeart/2005/8/layout/cycle2"/>
    <dgm:cxn modelId="{86C6C6B1-6BA2-4FED-B42E-13B3945BA15D}" type="presOf" srcId="{F8A8AFFD-E262-4C58-84FA-CA9933DA9A32}" destId="{6FDF4861-3D9E-4C44-8A76-CB261CA08A3D}" srcOrd="0" destOrd="0" presId="urn:microsoft.com/office/officeart/2005/8/layout/cycle2"/>
    <dgm:cxn modelId="{1C9346B2-EB02-4140-9860-DF15B861D1B8}" type="presOf" srcId="{5D2C154A-692A-44E2-A041-B9F19C43FEF2}" destId="{5A44537F-E502-484A-B54C-161A75387D52}" srcOrd="0" destOrd="0" presId="urn:microsoft.com/office/officeart/2005/8/layout/cycle2"/>
    <dgm:cxn modelId="{1593A2B3-7B18-4B71-8F08-063A3580CC7F}" type="presOf" srcId="{EC22FD24-55FA-470B-A11F-A2C02811CC71}" destId="{8125F9B4-021E-44DC-9D64-8AE485A44537}" srcOrd="0" destOrd="0" presId="urn:microsoft.com/office/officeart/2005/8/layout/cycle2"/>
    <dgm:cxn modelId="{CC8F6BB5-E191-48E7-A4C1-3E8101813E85}" srcId="{F782ACB2-4612-4553-92E3-6A48A4C26154}" destId="{7526D0BF-45A5-478F-9A5B-EE961A48FCDF}" srcOrd="14" destOrd="0" parTransId="{996DAE7B-6D7A-4B21-93D8-B18F6F145BC6}" sibTransId="{4DD6BCFF-384A-4E50-9E9B-FEA1467E91EE}"/>
    <dgm:cxn modelId="{79D0C8B5-7F77-4990-BC7D-E4DF8A30F093}" srcId="{F782ACB2-4612-4553-92E3-6A48A4C26154}" destId="{C123F58B-2F00-4731-8318-EA8BAA60A69D}" srcOrd="10" destOrd="0" parTransId="{ADD49D0A-F77A-4924-B2AC-3D10130090D6}" sibTransId="{CA72D8A3-9D41-4F98-98F7-F56B1CBA674F}"/>
    <dgm:cxn modelId="{5AE492B7-4B1A-488C-A697-6189DC4046F7}" type="presOf" srcId="{1BD29E34-8916-45A9-80A6-58C4AB44DFF5}" destId="{C8C314CB-BC52-4B5D-9A9E-2549904458B0}" srcOrd="0" destOrd="0" presId="urn:microsoft.com/office/officeart/2005/8/layout/cycle2"/>
    <dgm:cxn modelId="{79BF3DB8-E6C9-4DF5-8226-B32513900662}" srcId="{F782ACB2-4612-4553-92E3-6A48A4C26154}" destId="{2EBE9275-B468-4EB1-8E25-88D20111E7BA}" srcOrd="13" destOrd="0" parTransId="{8B4693AB-DA36-47D7-8ABC-9A12354AE94A}" sibTransId="{1DDDDFBA-4D76-49F6-8700-D108F438751F}"/>
    <dgm:cxn modelId="{BAF7C1BA-A27C-4747-8419-862B9A9137B9}" type="presOf" srcId="{F2853326-F96C-4388-AFDB-4A2C4E743824}" destId="{1990E259-2037-4D19-B00A-CD6B3D2AE2E1}" srcOrd="1" destOrd="0" presId="urn:microsoft.com/office/officeart/2005/8/layout/cycle2"/>
    <dgm:cxn modelId="{4261EBBA-0727-4F37-8C1B-3EBD75BCA91B}" type="presOf" srcId="{C19C4BDD-2213-41DF-A53B-E2080BDC6AC6}" destId="{57712E5B-8311-41F2-83BF-40C44B82FD56}" srcOrd="0" destOrd="0" presId="urn:microsoft.com/office/officeart/2005/8/layout/cycle2"/>
    <dgm:cxn modelId="{831639BC-5793-4F7E-BFB1-5D3E75F97681}" type="presOf" srcId="{ED3E6817-CA99-4A92-9672-7767C60D3AFC}" destId="{CDE86F57-8E75-4885-99A7-4D78278841E9}" srcOrd="0" destOrd="0" presId="urn:microsoft.com/office/officeart/2005/8/layout/cycle2"/>
    <dgm:cxn modelId="{EAADA3BC-EBE2-42C8-B9E0-3C38057A0A11}" srcId="{F782ACB2-4612-4553-92E3-6A48A4C26154}" destId="{59F5D80D-D394-4DA8-B1EE-BFD2C35E8698}" srcOrd="4" destOrd="0" parTransId="{F6DF53FE-CC41-4648-B644-9A13CD613414}" sibTransId="{A4FDAD97-0EA5-45C9-8762-1408CDFC1A27}"/>
    <dgm:cxn modelId="{84F658BE-028D-4EFF-9AFB-B1BB4A47F685}" srcId="{F782ACB2-4612-4553-92E3-6A48A4C26154}" destId="{A26368B7-1095-4A58-BFE6-7B8629CCDB76}" srcOrd="19" destOrd="0" parTransId="{F926A632-3F82-44B7-9B0C-54EDBDFB1339}" sibTransId="{69DBDE16-2128-423C-AB04-D3C2C0881A38}"/>
    <dgm:cxn modelId="{7BBAE0C4-AFC1-46BF-B5E4-7E0CAD4691B7}" type="presOf" srcId="{9E68FA1B-32E4-4D3A-BDA9-F245DF7037EF}" destId="{24192AE1-AC5A-408F-93E2-35778550FA02}" srcOrd="0" destOrd="0" presId="urn:microsoft.com/office/officeart/2005/8/layout/cycle2"/>
    <dgm:cxn modelId="{7BF5EFC4-566A-4FF6-899D-95673D0EB1DF}" type="presOf" srcId="{2B529A43-2363-4B46-911E-9D0EF25B4F36}" destId="{F42AD80F-3B21-49F3-AF59-01D5F6EE69F1}" srcOrd="0" destOrd="0" presId="urn:microsoft.com/office/officeart/2005/8/layout/cycle2"/>
    <dgm:cxn modelId="{2FD2F6C4-DB37-4D0A-B895-CDBDC2CAD38F}" type="presOf" srcId="{86E08DD8-37F0-43EA-A4C6-F12B07A372C7}" destId="{41C60BCC-727D-4ED3-BAEB-DB60AA9900A9}" srcOrd="1" destOrd="0" presId="urn:microsoft.com/office/officeart/2005/8/layout/cycle2"/>
    <dgm:cxn modelId="{1BCC9EC5-D5E2-4683-B2A3-B0F67B35518C}" type="presOf" srcId="{1597604F-E09E-4305-A881-A6C94B72922F}" destId="{96947AF0-965B-4F9B-B692-11B522E20C19}" srcOrd="0" destOrd="0" presId="urn:microsoft.com/office/officeart/2005/8/layout/cycle2"/>
    <dgm:cxn modelId="{3D2DD1C5-7963-40AD-BEE4-FE7053E0EDCB}" type="presOf" srcId="{873D13AE-B310-4B50-82C5-564D626D2011}" destId="{8F52B59F-72EA-4EF4-A000-71393DE3DC97}" srcOrd="1" destOrd="0" presId="urn:microsoft.com/office/officeart/2005/8/layout/cycle2"/>
    <dgm:cxn modelId="{CF52DFC5-2A40-45EE-B7B6-9CCCDD631A23}" type="presOf" srcId="{1BCBAE4C-8C90-4307-A8B1-A7F25B803D11}" destId="{38A7A843-117D-4A8F-B652-3F637D1BA054}" srcOrd="0" destOrd="0" presId="urn:microsoft.com/office/officeart/2005/8/layout/cycle2"/>
    <dgm:cxn modelId="{8CEE18C6-D684-437E-A011-5D3A58AAD852}" type="presOf" srcId="{5F2EF8CF-431B-45E9-8F94-2DA9BB4297A8}" destId="{3B7728B1-9C76-43A6-8828-2FFE1A19CD4E}" srcOrd="0" destOrd="0" presId="urn:microsoft.com/office/officeart/2005/8/layout/cycle2"/>
    <dgm:cxn modelId="{A61335C6-83C9-40B2-B635-638704B41FB6}" srcId="{F782ACB2-4612-4553-92E3-6A48A4C26154}" destId="{19319B2C-5BDC-4EB3-A674-97A1478B545E}" srcOrd="35" destOrd="0" parTransId="{F553D456-F731-4D3A-B46D-F817CB7F5851}" sibTransId="{B2ADDBB6-F258-45A2-8853-0F7137E8E7A9}"/>
    <dgm:cxn modelId="{324F15C8-97D9-4C39-A16B-5F0D2BAFD821}" type="presOf" srcId="{73E57CB0-43F1-4C49-8823-A48B6805997E}" destId="{FC934B90-2FD7-4C78-BC82-6495CAA54F71}" srcOrd="0" destOrd="0" presId="urn:microsoft.com/office/officeart/2005/8/layout/cycle2"/>
    <dgm:cxn modelId="{5DC390C8-E385-4919-BF19-2B339EF6A775}" type="presOf" srcId="{A241EA7C-0AE6-49DA-868A-F7E41DB8331E}" destId="{0C7C01B0-8BE9-4115-9C55-5F785CB9F95D}" srcOrd="1" destOrd="0" presId="urn:microsoft.com/office/officeart/2005/8/layout/cycle2"/>
    <dgm:cxn modelId="{A45FA6CA-BF67-4968-BA2C-A3E181681DEA}" srcId="{F782ACB2-4612-4553-92E3-6A48A4C26154}" destId="{BCD4B6D1-2E17-4359-A953-212A9B519E85}" srcOrd="6" destOrd="0" parTransId="{A72804B9-8062-4016-90E8-F9C7DC654C15}" sibTransId="{EAE485E3-A2DC-422A-B964-163E72C7D527}"/>
    <dgm:cxn modelId="{67EFDECD-21F5-4D75-983B-BEE44E6C534C}" type="presOf" srcId="{9E68FA1B-32E4-4D3A-BDA9-F245DF7037EF}" destId="{9DB23D75-0980-4D96-93A1-727F2883C95B}" srcOrd="1" destOrd="0" presId="urn:microsoft.com/office/officeart/2005/8/layout/cycle2"/>
    <dgm:cxn modelId="{8A122CCE-2659-425F-A9CA-F55CBE733EE2}" srcId="{F782ACB2-4612-4553-92E3-6A48A4C26154}" destId="{5D2C154A-692A-44E2-A041-B9F19C43FEF2}" srcOrd="0" destOrd="0" parTransId="{794CA92E-A13F-4F43-B270-B021D0F5EB93}" sibTransId="{1A0C354F-E76C-464E-99A7-D2B04C140783}"/>
    <dgm:cxn modelId="{502A3DCE-09A9-4206-938E-2D673EAC56AC}" type="presOf" srcId="{536B3E92-95AA-4297-BDB8-F29269D6299E}" destId="{B0608ED5-E7DC-4C39-8859-B8C85F521F9C}" srcOrd="0" destOrd="0" presId="urn:microsoft.com/office/officeart/2005/8/layout/cycle2"/>
    <dgm:cxn modelId="{E19D09D0-E679-4FA0-B27A-4ED90E08B37E}" type="presOf" srcId="{E7380703-8E28-4A7A-8627-0A55F51FBAA5}" destId="{FEF793BD-9F36-4B0C-B2A1-243AAED13A52}" srcOrd="0" destOrd="0" presId="urn:microsoft.com/office/officeart/2005/8/layout/cycle2"/>
    <dgm:cxn modelId="{506915D0-E2CC-44E8-9A33-FBAA90035B0F}" type="presOf" srcId="{CA1064A9-8743-41E2-AE44-DEDB5E26EACD}" destId="{1AA99294-2501-42DA-ADDA-813C2A0D167F}" srcOrd="0" destOrd="0" presId="urn:microsoft.com/office/officeart/2005/8/layout/cycle2"/>
    <dgm:cxn modelId="{594B50D0-716E-4D96-92B1-2D504E24703C}" type="presOf" srcId="{12ED0D91-6CB8-4B92-ABBE-16130FA2E610}" destId="{2EA5A0E0-D734-4B00-A1FA-65E8CB15031C}" srcOrd="0" destOrd="0" presId="urn:microsoft.com/office/officeart/2005/8/layout/cycle2"/>
    <dgm:cxn modelId="{60237AD0-4E68-45DA-B058-EDFD4C72E6D5}" type="presOf" srcId="{69B5AF83-9CA8-4331-BB93-A02B0A37E7C4}" destId="{7FBA136C-815F-4FB3-A797-A7F155D00FEA}" srcOrd="0" destOrd="0" presId="urn:microsoft.com/office/officeart/2005/8/layout/cycle2"/>
    <dgm:cxn modelId="{300558D4-400B-4DF8-AB10-CE770F1C3828}" type="presOf" srcId="{EAE485E3-A2DC-422A-B964-163E72C7D527}" destId="{6C5B256C-6505-4283-9CD0-6230D6E52DC7}" srcOrd="1" destOrd="0" presId="urn:microsoft.com/office/officeart/2005/8/layout/cycle2"/>
    <dgm:cxn modelId="{EEF144D6-F2D1-4B8E-8C27-BC8D84551321}" type="presOf" srcId="{873D13AE-B310-4B50-82C5-564D626D2011}" destId="{2F327EB4-0D8B-437E-BB14-A326EA173FCC}" srcOrd="0" destOrd="0" presId="urn:microsoft.com/office/officeart/2005/8/layout/cycle2"/>
    <dgm:cxn modelId="{7A77BED8-0E1D-45F6-9865-5715EF6FB1BA}" srcId="{F782ACB2-4612-4553-92E3-6A48A4C26154}" destId="{9767C2C5-7A9B-4BF9-AEDC-08BB61E68CEC}" srcOrd="2" destOrd="0" parTransId="{94D864BB-0337-46E0-936D-BDFF24969167}" sibTransId="{5DE56BE3-5DC5-48D1-BB0A-6EB62A83E2E3}"/>
    <dgm:cxn modelId="{90BB45DA-4D8E-49F2-ACBE-24BE05A101BD}" type="presOf" srcId="{12ED0D91-6CB8-4B92-ABBE-16130FA2E610}" destId="{3966764B-E5F3-4CFC-A881-5984C06723CB}" srcOrd="1" destOrd="0" presId="urn:microsoft.com/office/officeart/2005/8/layout/cycle2"/>
    <dgm:cxn modelId="{C923F2DF-2AF5-4119-AAF6-34851E379228}" type="presOf" srcId="{A26368B7-1095-4A58-BFE6-7B8629CCDB76}" destId="{9DEC7CBC-8051-4551-94AA-2377EFF8A353}" srcOrd="0" destOrd="0" presId="urn:microsoft.com/office/officeart/2005/8/layout/cycle2"/>
    <dgm:cxn modelId="{1307CEE0-95A1-463F-9DBE-2F686031C7B7}" type="presOf" srcId="{07D44A3D-B9E7-4A59-8407-0DE9361B04F4}" destId="{2A9D1CAD-CEC7-447D-AE5A-72DA9768C11C}" srcOrd="1" destOrd="0" presId="urn:microsoft.com/office/officeart/2005/8/layout/cycle2"/>
    <dgm:cxn modelId="{1A5F96E1-A739-4E9D-BB71-13251203AE5B}" type="presOf" srcId="{29610E26-1393-448B-8FD6-78061450B16B}" destId="{4B6FF1D5-139C-4A9E-BE2A-C9C2976A9B90}" srcOrd="0" destOrd="0" presId="urn:microsoft.com/office/officeart/2005/8/layout/cycle2"/>
    <dgm:cxn modelId="{4D7105E2-B87D-4D87-A839-D5997A4E3E61}" type="presOf" srcId="{9767C2C5-7A9B-4BF9-AEDC-08BB61E68CEC}" destId="{3B48658E-4174-41EC-ADC5-04F09B98E8AE}" srcOrd="0" destOrd="0" presId="urn:microsoft.com/office/officeart/2005/8/layout/cycle2"/>
    <dgm:cxn modelId="{2F61D1E3-286C-486C-98D7-003684C3E515}" type="presOf" srcId="{B75DCA52-BF81-436A-AA73-2680B03C914A}" destId="{CD7E4AE9-DEBF-4EF6-9A2F-51DFDE6DC483}" srcOrd="0" destOrd="0" presId="urn:microsoft.com/office/officeart/2005/8/layout/cycle2"/>
    <dgm:cxn modelId="{473877E6-A2D1-4A4A-B95C-711FE01D2993}" type="presOf" srcId="{EC22FD24-55FA-470B-A11F-A2C02811CC71}" destId="{5B2B383F-D5E0-430F-AB46-55791D14B3FB}" srcOrd="1" destOrd="0" presId="urn:microsoft.com/office/officeart/2005/8/layout/cycle2"/>
    <dgm:cxn modelId="{6020CAE6-E682-4263-87D3-3757BDA5C5BB}" srcId="{F782ACB2-4612-4553-92E3-6A48A4C26154}" destId="{ED3E6817-CA99-4A92-9672-7767C60D3AFC}" srcOrd="18" destOrd="0" parTransId="{570B50CE-5E5F-492C-A6CE-FAA86B61FEE6}" sibTransId="{74E4A9B3-3139-47CD-AD62-A42D0EB3995C}"/>
    <dgm:cxn modelId="{43DA9AE7-A41A-4552-8904-334A5553E662}" type="presOf" srcId="{DF292957-65C8-4776-85F8-AE26E3681959}" destId="{C99B1DB8-B0AD-4FE5-84DC-CD9571D15F74}" srcOrd="0" destOrd="0" presId="urn:microsoft.com/office/officeart/2005/8/layout/cycle2"/>
    <dgm:cxn modelId="{F39EB4E7-811F-4A76-9E07-B02930E2E207}" type="presOf" srcId="{1A0C354F-E76C-464E-99A7-D2B04C140783}" destId="{BCCD1735-3374-4721-BEF9-11CCD9A2DD48}" srcOrd="0" destOrd="0" presId="urn:microsoft.com/office/officeart/2005/8/layout/cycle2"/>
    <dgm:cxn modelId="{42BFEDE7-59F9-44FA-8182-A67367F4865D}" type="presOf" srcId="{897CAD2D-F73B-470D-B77D-BCB32DA560D4}" destId="{CAB56CDA-741F-426D-8FE0-AE118C809475}" srcOrd="0" destOrd="0" presId="urn:microsoft.com/office/officeart/2005/8/layout/cycle2"/>
    <dgm:cxn modelId="{A9D73EE8-2A5A-4D9F-ADBA-FC0EE21E7500}" type="presOf" srcId="{6E35783B-B4B9-4AF3-BB68-EC2DB3060BE5}" destId="{80DBCA40-2BA0-486C-9739-9EB1943722FB}" srcOrd="1" destOrd="0" presId="urn:microsoft.com/office/officeart/2005/8/layout/cycle2"/>
    <dgm:cxn modelId="{B8C08AE8-1813-4F30-B598-4E8011D00D55}" type="presOf" srcId="{B5C9AB9C-C866-47C2-B79F-DC6148AB2159}" destId="{6CB910F7-627A-416A-9AE0-0E9818681229}" srcOrd="0" destOrd="0" presId="urn:microsoft.com/office/officeart/2005/8/layout/cycle2"/>
    <dgm:cxn modelId="{180DD6E9-0C93-446C-BB6B-42FA23CD322E}" type="presOf" srcId="{3ACAB2F6-3910-4D69-8736-C9991D30DB30}" destId="{7A362786-920B-4FB9-A3D5-D0E741B76071}" srcOrd="0" destOrd="0" presId="urn:microsoft.com/office/officeart/2005/8/layout/cycle2"/>
    <dgm:cxn modelId="{58B6E3EE-AF38-4B3B-B4C9-65A3A3F27758}" type="presOf" srcId="{897CAD2D-F73B-470D-B77D-BCB32DA560D4}" destId="{2B62F0BB-CB73-4B2D-A47A-2C1910C71ADC}" srcOrd="1" destOrd="0" presId="urn:microsoft.com/office/officeart/2005/8/layout/cycle2"/>
    <dgm:cxn modelId="{A6A2C6EF-2344-4C98-91E8-3B8CDC08BDAC}" type="presOf" srcId="{6E44D217-0802-4975-8DF8-F7C136B68DB7}" destId="{C6CA034B-BB5D-4252-9DC3-E07C2CEC1942}" srcOrd="0" destOrd="0" presId="urn:microsoft.com/office/officeart/2005/8/layout/cycle2"/>
    <dgm:cxn modelId="{9D607EF2-A57B-48FB-A084-AC211824023E}" type="presOf" srcId="{5DE56BE3-5DC5-48D1-BB0A-6EB62A83E2E3}" destId="{DEE6E533-E546-47B9-9D29-1053972B7A59}" srcOrd="1" destOrd="0" presId="urn:microsoft.com/office/officeart/2005/8/layout/cycle2"/>
    <dgm:cxn modelId="{12C38EF6-A2D9-4441-B7C7-2AD0408D165E}" srcId="{F782ACB2-4612-4553-92E3-6A48A4C26154}" destId="{E5184F2B-2C20-4D33-94A8-E6B381F2AA89}" srcOrd="34" destOrd="0" parTransId="{EA072171-E1D3-42D9-90FB-F6BF8A9DC275}" sibTransId="{CA1064A9-8743-41E2-AE44-DEDB5E26EACD}"/>
    <dgm:cxn modelId="{0828ACF6-63A7-45A5-B5D9-67980E542B37}" type="presOf" srcId="{F82F01E0-1BCF-432A-834D-D0718C225E79}" destId="{DB7E8DCC-E9E2-41AE-8FAC-BD770394B585}" srcOrd="0" destOrd="0" presId="urn:microsoft.com/office/officeart/2005/8/layout/cycle2"/>
    <dgm:cxn modelId="{2E4A59F8-4858-4321-B26C-379298664746}" srcId="{F782ACB2-4612-4553-92E3-6A48A4C26154}" destId="{57830796-B9E1-440E-A924-530949252A0A}" srcOrd="7" destOrd="0" parTransId="{2970FDF5-07A3-4B2A-9F1E-E547137C5FF2}" sibTransId="{672359C6-6889-48DE-9B06-BCF13E50CF81}"/>
    <dgm:cxn modelId="{73BDDAF8-CA5D-41DA-B22E-FFEBE752290B}" type="presOf" srcId="{5788DBF4-34B6-4C26-980E-7062BBC88091}" destId="{53824D7C-69E9-40B6-AD94-E66D57E17024}" srcOrd="0" destOrd="0" presId="urn:microsoft.com/office/officeart/2005/8/layout/cycle2"/>
    <dgm:cxn modelId="{BC395FF9-F4E2-4FBF-92E4-2B7C2E92E522}" type="presOf" srcId="{9EC183D0-3CE1-4A18-882B-49A4F305FE23}" destId="{07EB8474-810E-4E8A-BE93-02F62BBDD45D}" srcOrd="0" destOrd="0" presId="urn:microsoft.com/office/officeart/2005/8/layout/cycle2"/>
    <dgm:cxn modelId="{31E44BFB-4076-4F2C-BCE9-6C4E28F7D6FF}" type="presOf" srcId="{CA72D8A3-9D41-4F98-98F7-F56B1CBA674F}" destId="{EDD308D6-556F-4E65-A02C-12C45C150755}" srcOrd="0" destOrd="0" presId="urn:microsoft.com/office/officeart/2005/8/layout/cycle2"/>
    <dgm:cxn modelId="{26F03CFE-664C-46CE-9EC9-4D9EAEAA23F5}" srcId="{F782ACB2-4612-4553-92E3-6A48A4C26154}" destId="{1BCBAE4C-8C90-4307-A8B1-A7F25B803D11}" srcOrd="9" destOrd="0" parTransId="{BDE3C914-1C3F-4AE1-8A4A-0399F6859853}" sibTransId="{9E68FA1B-32E4-4D3A-BDA9-F245DF7037EF}"/>
    <dgm:cxn modelId="{71745226-BB0C-478E-B97D-123B518F48C6}" type="presParOf" srcId="{579EF5EA-2842-4ADF-99C3-1421009C0FB3}" destId="{5A44537F-E502-484A-B54C-161A75387D52}" srcOrd="0" destOrd="0" presId="urn:microsoft.com/office/officeart/2005/8/layout/cycle2"/>
    <dgm:cxn modelId="{D13577A9-EC48-415A-9F7C-71806A637547}" type="presParOf" srcId="{579EF5EA-2842-4ADF-99C3-1421009C0FB3}" destId="{BCCD1735-3374-4721-BEF9-11CCD9A2DD48}" srcOrd="1" destOrd="0" presId="urn:microsoft.com/office/officeart/2005/8/layout/cycle2"/>
    <dgm:cxn modelId="{B4721CCD-4DD7-4553-B307-A0D4FF63FD02}" type="presParOf" srcId="{BCCD1735-3374-4721-BEF9-11CCD9A2DD48}" destId="{5207087E-FC7B-4DE7-941A-D0D7D77D43CA}" srcOrd="0" destOrd="0" presId="urn:microsoft.com/office/officeart/2005/8/layout/cycle2"/>
    <dgm:cxn modelId="{E808BD6F-73C8-4BDA-BBCB-BCEFEBB17293}" type="presParOf" srcId="{579EF5EA-2842-4ADF-99C3-1421009C0FB3}" destId="{B0608ED5-E7DC-4C39-8859-B8C85F521F9C}" srcOrd="2" destOrd="0" presId="urn:microsoft.com/office/officeart/2005/8/layout/cycle2"/>
    <dgm:cxn modelId="{AA119B8B-9D1A-49CB-A545-B011762B6A6A}" type="presParOf" srcId="{579EF5EA-2842-4ADF-99C3-1421009C0FB3}" destId="{E212FFF4-9223-45FB-8A97-08FC78EC227F}" srcOrd="3" destOrd="0" presId="urn:microsoft.com/office/officeart/2005/8/layout/cycle2"/>
    <dgm:cxn modelId="{236FE63D-9B34-417C-9ADF-1F8405732DA4}" type="presParOf" srcId="{E212FFF4-9223-45FB-8A97-08FC78EC227F}" destId="{1FA59E5A-50A4-47E4-96D2-6EF9AAAC1164}" srcOrd="0" destOrd="0" presId="urn:microsoft.com/office/officeart/2005/8/layout/cycle2"/>
    <dgm:cxn modelId="{14841847-226F-4686-AA96-DFCC04AA573C}" type="presParOf" srcId="{579EF5EA-2842-4ADF-99C3-1421009C0FB3}" destId="{3B48658E-4174-41EC-ADC5-04F09B98E8AE}" srcOrd="4" destOrd="0" presId="urn:microsoft.com/office/officeart/2005/8/layout/cycle2"/>
    <dgm:cxn modelId="{4B64CA60-DADC-4DFB-A603-744339FB501F}" type="presParOf" srcId="{579EF5EA-2842-4ADF-99C3-1421009C0FB3}" destId="{7E28017C-69F1-4CCF-A6D7-885616A2628E}" srcOrd="5" destOrd="0" presId="urn:microsoft.com/office/officeart/2005/8/layout/cycle2"/>
    <dgm:cxn modelId="{ACAB7DD6-AFEB-4EB3-BC12-F48035A3517E}" type="presParOf" srcId="{7E28017C-69F1-4CCF-A6D7-885616A2628E}" destId="{DEE6E533-E546-47B9-9D29-1053972B7A59}" srcOrd="0" destOrd="0" presId="urn:microsoft.com/office/officeart/2005/8/layout/cycle2"/>
    <dgm:cxn modelId="{32776DB5-0B67-4601-AA60-C90C4823C583}" type="presParOf" srcId="{579EF5EA-2842-4ADF-99C3-1421009C0FB3}" destId="{4B6FF1D5-139C-4A9E-BE2A-C9C2976A9B90}" srcOrd="6" destOrd="0" presId="urn:microsoft.com/office/officeart/2005/8/layout/cycle2"/>
    <dgm:cxn modelId="{819BD1C3-F9F9-4FF2-8CD2-710CCAE36FA2}" type="presParOf" srcId="{579EF5EA-2842-4ADF-99C3-1421009C0FB3}" destId="{E231C36B-28CA-4A1A-A65A-7FC8C917C670}" srcOrd="7" destOrd="0" presId="urn:microsoft.com/office/officeart/2005/8/layout/cycle2"/>
    <dgm:cxn modelId="{B317DB46-93D8-4CF1-8A54-E59796AFA275}" type="presParOf" srcId="{E231C36B-28CA-4A1A-A65A-7FC8C917C670}" destId="{0F935747-2475-4B54-A4BD-D00DA4235B83}" srcOrd="0" destOrd="0" presId="urn:microsoft.com/office/officeart/2005/8/layout/cycle2"/>
    <dgm:cxn modelId="{59ACF5EB-ED98-4E00-9D24-DE67C73912D8}" type="presParOf" srcId="{579EF5EA-2842-4ADF-99C3-1421009C0FB3}" destId="{5955EC28-6A5B-4854-97FD-56BF004F7A93}" srcOrd="8" destOrd="0" presId="urn:microsoft.com/office/officeart/2005/8/layout/cycle2"/>
    <dgm:cxn modelId="{A0BED06D-1F6C-49B4-BD42-C0930E57EEE9}" type="presParOf" srcId="{579EF5EA-2842-4ADF-99C3-1421009C0FB3}" destId="{7418C013-9F65-49B4-8AB4-02A8A7E8B2B1}" srcOrd="9" destOrd="0" presId="urn:microsoft.com/office/officeart/2005/8/layout/cycle2"/>
    <dgm:cxn modelId="{298E4F0E-AF73-4014-B628-DB0D3236990B}" type="presParOf" srcId="{7418C013-9F65-49B4-8AB4-02A8A7E8B2B1}" destId="{DCCECA40-1E8E-4612-B823-692DCCBD1EA3}" srcOrd="0" destOrd="0" presId="urn:microsoft.com/office/officeart/2005/8/layout/cycle2"/>
    <dgm:cxn modelId="{24A1E95C-54FE-4161-BAE9-CA0D34AF349A}" type="presParOf" srcId="{579EF5EA-2842-4ADF-99C3-1421009C0FB3}" destId="{C8C314CB-BC52-4B5D-9A9E-2549904458B0}" srcOrd="10" destOrd="0" presId="urn:microsoft.com/office/officeart/2005/8/layout/cycle2"/>
    <dgm:cxn modelId="{5CAB8409-3BEC-43F0-9667-A63B11F9C66A}" type="presParOf" srcId="{579EF5EA-2842-4ADF-99C3-1421009C0FB3}" destId="{8D184F9F-78A9-45D9-9804-0F8032DE26A6}" srcOrd="11" destOrd="0" presId="urn:microsoft.com/office/officeart/2005/8/layout/cycle2"/>
    <dgm:cxn modelId="{E6A28F07-BBA9-496F-916B-87E9828AB733}" type="presParOf" srcId="{8D184F9F-78A9-45D9-9804-0F8032DE26A6}" destId="{C8C1E075-9C61-4E77-BBAB-A2307E2F9662}" srcOrd="0" destOrd="0" presId="urn:microsoft.com/office/officeart/2005/8/layout/cycle2"/>
    <dgm:cxn modelId="{6D7D4EB6-2C65-4113-BF4A-0FB4080CD411}" type="presParOf" srcId="{579EF5EA-2842-4ADF-99C3-1421009C0FB3}" destId="{18E08B15-C0D9-4DCD-9841-29CB326A1D96}" srcOrd="12" destOrd="0" presId="urn:microsoft.com/office/officeart/2005/8/layout/cycle2"/>
    <dgm:cxn modelId="{2F05C2F0-B7EE-4BD5-BD26-3760D9EE34F8}" type="presParOf" srcId="{579EF5EA-2842-4ADF-99C3-1421009C0FB3}" destId="{7D136A40-4E7A-4E9A-9C18-C15FEB3E9255}" srcOrd="13" destOrd="0" presId="urn:microsoft.com/office/officeart/2005/8/layout/cycle2"/>
    <dgm:cxn modelId="{1BAD8D7E-AE46-4995-8CA7-97C0A4157CB3}" type="presParOf" srcId="{7D136A40-4E7A-4E9A-9C18-C15FEB3E9255}" destId="{6C5B256C-6505-4283-9CD0-6230D6E52DC7}" srcOrd="0" destOrd="0" presId="urn:microsoft.com/office/officeart/2005/8/layout/cycle2"/>
    <dgm:cxn modelId="{CECA608C-3ED8-4A8A-9B30-B32EF8BC36A0}" type="presParOf" srcId="{579EF5EA-2842-4ADF-99C3-1421009C0FB3}" destId="{09497094-52B8-416E-9902-37FB4C94E7F2}" srcOrd="14" destOrd="0" presId="urn:microsoft.com/office/officeart/2005/8/layout/cycle2"/>
    <dgm:cxn modelId="{CF287412-B9FD-453C-8F07-D487458D69FE}" type="presParOf" srcId="{579EF5EA-2842-4ADF-99C3-1421009C0FB3}" destId="{260B842C-BA56-4835-9181-EEB1DAD49F6C}" srcOrd="15" destOrd="0" presId="urn:microsoft.com/office/officeart/2005/8/layout/cycle2"/>
    <dgm:cxn modelId="{32A78327-EC8A-4807-A229-3E282F263506}" type="presParOf" srcId="{260B842C-BA56-4835-9181-EEB1DAD49F6C}" destId="{9195B8AE-7F75-4B45-A773-A3DB3F151B7F}" srcOrd="0" destOrd="0" presId="urn:microsoft.com/office/officeart/2005/8/layout/cycle2"/>
    <dgm:cxn modelId="{AD3DE1A0-228A-47DE-BE1A-527CCD31EA94}" type="presParOf" srcId="{579EF5EA-2842-4ADF-99C3-1421009C0FB3}" destId="{07EB8474-810E-4E8A-BE93-02F62BBDD45D}" srcOrd="16" destOrd="0" presId="urn:microsoft.com/office/officeart/2005/8/layout/cycle2"/>
    <dgm:cxn modelId="{173FFB08-23F8-48DF-B702-BB2E5C3DD5B2}" type="presParOf" srcId="{579EF5EA-2842-4ADF-99C3-1421009C0FB3}" destId="{ADC3AC42-E194-4C29-8A28-ABEC2168A2B9}" srcOrd="17" destOrd="0" presId="urn:microsoft.com/office/officeart/2005/8/layout/cycle2"/>
    <dgm:cxn modelId="{EE37750F-099E-4C59-AAF2-DC16085D1220}" type="presParOf" srcId="{ADC3AC42-E194-4C29-8A28-ABEC2168A2B9}" destId="{FFA97E59-6B24-429C-9B6D-8968FB096363}" srcOrd="0" destOrd="0" presId="urn:microsoft.com/office/officeart/2005/8/layout/cycle2"/>
    <dgm:cxn modelId="{5EAB2ECF-0F07-41A2-92B9-3906C5C81695}" type="presParOf" srcId="{579EF5EA-2842-4ADF-99C3-1421009C0FB3}" destId="{38A7A843-117D-4A8F-B652-3F637D1BA054}" srcOrd="18" destOrd="0" presId="urn:microsoft.com/office/officeart/2005/8/layout/cycle2"/>
    <dgm:cxn modelId="{D3239D27-04A3-47DC-8F58-A59151ED2C13}" type="presParOf" srcId="{579EF5EA-2842-4ADF-99C3-1421009C0FB3}" destId="{24192AE1-AC5A-408F-93E2-35778550FA02}" srcOrd="19" destOrd="0" presId="urn:microsoft.com/office/officeart/2005/8/layout/cycle2"/>
    <dgm:cxn modelId="{B5802B6E-33E9-4BD1-AEDA-4AC08AF93E94}" type="presParOf" srcId="{24192AE1-AC5A-408F-93E2-35778550FA02}" destId="{9DB23D75-0980-4D96-93A1-727F2883C95B}" srcOrd="0" destOrd="0" presId="urn:microsoft.com/office/officeart/2005/8/layout/cycle2"/>
    <dgm:cxn modelId="{272E234D-B62C-4386-B866-9FA7E6F45F82}" type="presParOf" srcId="{579EF5EA-2842-4ADF-99C3-1421009C0FB3}" destId="{1791F869-F782-403E-9EEE-8485296AB1DC}" srcOrd="20" destOrd="0" presId="urn:microsoft.com/office/officeart/2005/8/layout/cycle2"/>
    <dgm:cxn modelId="{BC000783-1ABE-455C-ABED-6FEECAEA7D34}" type="presParOf" srcId="{579EF5EA-2842-4ADF-99C3-1421009C0FB3}" destId="{EDD308D6-556F-4E65-A02C-12C45C150755}" srcOrd="21" destOrd="0" presId="urn:microsoft.com/office/officeart/2005/8/layout/cycle2"/>
    <dgm:cxn modelId="{0F06E832-BBE1-4738-B5CB-0022BE10E916}" type="presParOf" srcId="{EDD308D6-556F-4E65-A02C-12C45C150755}" destId="{0622AEEF-FEE1-41CF-A694-BB87DF404F74}" srcOrd="0" destOrd="0" presId="urn:microsoft.com/office/officeart/2005/8/layout/cycle2"/>
    <dgm:cxn modelId="{AED58CE5-AEA7-4530-8B50-B694C2396FD6}" type="presParOf" srcId="{579EF5EA-2842-4ADF-99C3-1421009C0FB3}" destId="{FB762D63-E97E-4D71-BE53-DE8DBC2C1724}" srcOrd="22" destOrd="0" presId="urn:microsoft.com/office/officeart/2005/8/layout/cycle2"/>
    <dgm:cxn modelId="{303E69EB-4CBC-477D-9F62-DA0070F8E565}" type="presParOf" srcId="{579EF5EA-2842-4ADF-99C3-1421009C0FB3}" destId="{EC905E59-477F-4D62-B2EE-61B86BF0663B}" srcOrd="23" destOrd="0" presId="urn:microsoft.com/office/officeart/2005/8/layout/cycle2"/>
    <dgm:cxn modelId="{3FED51F1-1B8D-4167-BE3E-2C6ED399A461}" type="presParOf" srcId="{EC905E59-477F-4D62-B2EE-61B86BF0663B}" destId="{0C7C01B0-8BE9-4115-9C55-5F785CB9F95D}" srcOrd="0" destOrd="0" presId="urn:microsoft.com/office/officeart/2005/8/layout/cycle2"/>
    <dgm:cxn modelId="{23A7B17A-CA9F-4407-BF80-23D3EE67AC37}" type="presParOf" srcId="{579EF5EA-2842-4ADF-99C3-1421009C0FB3}" destId="{96947AF0-965B-4F9B-B692-11B522E20C19}" srcOrd="24" destOrd="0" presId="urn:microsoft.com/office/officeart/2005/8/layout/cycle2"/>
    <dgm:cxn modelId="{9F7DBB26-4115-41F5-9A54-AF94676DB852}" type="presParOf" srcId="{579EF5EA-2842-4ADF-99C3-1421009C0FB3}" destId="{C5631367-2D87-4B2B-B2C5-CE6B323DF7FA}" srcOrd="25" destOrd="0" presId="urn:microsoft.com/office/officeart/2005/8/layout/cycle2"/>
    <dgm:cxn modelId="{9AD19767-C4E6-46B4-BF40-432C0B823217}" type="presParOf" srcId="{C5631367-2D87-4B2B-B2C5-CE6B323DF7FA}" destId="{5EB0D98E-0F20-43A6-80D5-B3B233B0809C}" srcOrd="0" destOrd="0" presId="urn:microsoft.com/office/officeart/2005/8/layout/cycle2"/>
    <dgm:cxn modelId="{BDDE50AF-1EEA-47BD-9995-EB7B47B3BF66}" type="presParOf" srcId="{579EF5EA-2842-4ADF-99C3-1421009C0FB3}" destId="{55735BFC-D4F1-4100-BCD7-BD7015A20F24}" srcOrd="26" destOrd="0" presId="urn:microsoft.com/office/officeart/2005/8/layout/cycle2"/>
    <dgm:cxn modelId="{D423146B-6FB4-4936-9B50-13E76E984DF7}" type="presParOf" srcId="{579EF5EA-2842-4ADF-99C3-1421009C0FB3}" destId="{DE861B79-D5E8-45CE-B3D7-7B4663C08343}" srcOrd="27" destOrd="0" presId="urn:microsoft.com/office/officeart/2005/8/layout/cycle2"/>
    <dgm:cxn modelId="{37C3E9BA-F845-428A-A4E9-A3455981DD7C}" type="presParOf" srcId="{DE861B79-D5E8-45CE-B3D7-7B4663C08343}" destId="{580499F6-BF8C-4CF2-8E19-422B1FEA8F54}" srcOrd="0" destOrd="0" presId="urn:microsoft.com/office/officeart/2005/8/layout/cycle2"/>
    <dgm:cxn modelId="{F6D17A69-60E3-492B-A53B-614C55E9227B}" type="presParOf" srcId="{579EF5EA-2842-4ADF-99C3-1421009C0FB3}" destId="{B163F2E1-C224-4C1F-8BF1-B257F8DA90F1}" srcOrd="28" destOrd="0" presId="urn:microsoft.com/office/officeart/2005/8/layout/cycle2"/>
    <dgm:cxn modelId="{EF3F2129-D891-460D-A8CB-F662DCDE91F2}" type="presParOf" srcId="{579EF5EA-2842-4ADF-99C3-1421009C0FB3}" destId="{28C21F8D-7890-436C-ABC3-A76D9C048DC6}" srcOrd="29" destOrd="0" presId="urn:microsoft.com/office/officeart/2005/8/layout/cycle2"/>
    <dgm:cxn modelId="{3713699F-C26D-493C-8818-1DF1A51BA2BD}" type="presParOf" srcId="{28C21F8D-7890-436C-ABC3-A76D9C048DC6}" destId="{5D40974C-DFE4-484E-A2B9-E3E4D2DEBED9}" srcOrd="0" destOrd="0" presId="urn:microsoft.com/office/officeart/2005/8/layout/cycle2"/>
    <dgm:cxn modelId="{729DB2D3-300B-4F3F-ACC8-84A8EBBA18C9}" type="presParOf" srcId="{579EF5EA-2842-4ADF-99C3-1421009C0FB3}" destId="{B297DBDA-41C8-403B-A287-2DE0B2B2F734}" srcOrd="30" destOrd="0" presId="urn:microsoft.com/office/officeart/2005/8/layout/cycle2"/>
    <dgm:cxn modelId="{5B4C4FAE-9A3A-47F1-9BBD-B580A2D947E1}" type="presParOf" srcId="{579EF5EA-2842-4ADF-99C3-1421009C0FB3}" destId="{6CB910F7-627A-416A-9AE0-0E9818681229}" srcOrd="31" destOrd="0" presId="urn:microsoft.com/office/officeart/2005/8/layout/cycle2"/>
    <dgm:cxn modelId="{B2F95C99-8AEE-4EE5-950B-C4A358F17CF4}" type="presParOf" srcId="{6CB910F7-627A-416A-9AE0-0E9818681229}" destId="{DD733C23-EA87-4BF0-821E-87250C1EEDBA}" srcOrd="0" destOrd="0" presId="urn:microsoft.com/office/officeart/2005/8/layout/cycle2"/>
    <dgm:cxn modelId="{71432140-8D1D-4AF6-8942-E7283C88F501}" type="presParOf" srcId="{579EF5EA-2842-4ADF-99C3-1421009C0FB3}" destId="{C99B1DB8-B0AD-4FE5-84DC-CD9571D15F74}" srcOrd="32" destOrd="0" presId="urn:microsoft.com/office/officeart/2005/8/layout/cycle2"/>
    <dgm:cxn modelId="{872B4BDE-C1CE-46F9-8C09-FF71D543660D}" type="presParOf" srcId="{579EF5EA-2842-4ADF-99C3-1421009C0FB3}" destId="{2EBD388A-825F-4832-8A74-827A6C7E3368}" srcOrd="33" destOrd="0" presId="urn:microsoft.com/office/officeart/2005/8/layout/cycle2"/>
    <dgm:cxn modelId="{6422DE59-E5B8-4EA8-BC1D-626DFAF1FAB4}" type="presParOf" srcId="{2EBD388A-825F-4832-8A74-827A6C7E3368}" destId="{2B64C12D-7C38-4E3C-BB67-21E0181FD51F}" srcOrd="0" destOrd="0" presId="urn:microsoft.com/office/officeart/2005/8/layout/cycle2"/>
    <dgm:cxn modelId="{4AB58937-D45E-4C88-8E54-55EB7D402D59}" type="presParOf" srcId="{579EF5EA-2842-4ADF-99C3-1421009C0FB3}" destId="{54435782-E9E7-4F85-8EE9-B762378628C5}" srcOrd="34" destOrd="0" presId="urn:microsoft.com/office/officeart/2005/8/layout/cycle2"/>
    <dgm:cxn modelId="{48D2938E-A59A-4D4C-B91B-B48F7A96F073}" type="presParOf" srcId="{579EF5EA-2842-4ADF-99C3-1421009C0FB3}" destId="{2EA5A0E0-D734-4B00-A1FA-65E8CB15031C}" srcOrd="35" destOrd="0" presId="urn:microsoft.com/office/officeart/2005/8/layout/cycle2"/>
    <dgm:cxn modelId="{EC8F7049-D4B6-4223-BACB-207EA8EC5943}" type="presParOf" srcId="{2EA5A0E0-D734-4B00-A1FA-65E8CB15031C}" destId="{3966764B-E5F3-4CFC-A881-5984C06723CB}" srcOrd="0" destOrd="0" presId="urn:microsoft.com/office/officeart/2005/8/layout/cycle2"/>
    <dgm:cxn modelId="{B4238524-7A21-49C9-89D9-AE8008AC53FD}" type="presParOf" srcId="{579EF5EA-2842-4ADF-99C3-1421009C0FB3}" destId="{CDE86F57-8E75-4885-99A7-4D78278841E9}" srcOrd="36" destOrd="0" presId="urn:microsoft.com/office/officeart/2005/8/layout/cycle2"/>
    <dgm:cxn modelId="{8DF579BF-2810-4EFD-BEA5-5DCFA86A5DFC}" type="presParOf" srcId="{579EF5EA-2842-4ADF-99C3-1421009C0FB3}" destId="{A0769171-C666-4FF2-B3B0-56A5612FFB02}" srcOrd="37" destOrd="0" presId="urn:microsoft.com/office/officeart/2005/8/layout/cycle2"/>
    <dgm:cxn modelId="{6834C0EB-4EED-46CC-A8AB-20BD8B4AF279}" type="presParOf" srcId="{A0769171-C666-4FF2-B3B0-56A5612FFB02}" destId="{7B2C094D-5B84-400D-88A5-467C86404646}" srcOrd="0" destOrd="0" presId="urn:microsoft.com/office/officeart/2005/8/layout/cycle2"/>
    <dgm:cxn modelId="{CB9FCC4D-D038-4D48-8C13-AB6231154FAF}" type="presParOf" srcId="{579EF5EA-2842-4ADF-99C3-1421009C0FB3}" destId="{9DEC7CBC-8051-4551-94AA-2377EFF8A353}" srcOrd="38" destOrd="0" presId="urn:microsoft.com/office/officeart/2005/8/layout/cycle2"/>
    <dgm:cxn modelId="{2C2C59E0-138B-4FE8-A0CA-6E462DF8F1F9}" type="presParOf" srcId="{579EF5EA-2842-4ADF-99C3-1421009C0FB3}" destId="{83D03F91-A8FE-4A56-A9F0-21F8696B64A1}" srcOrd="39" destOrd="0" presId="urn:microsoft.com/office/officeart/2005/8/layout/cycle2"/>
    <dgm:cxn modelId="{676A6303-48AA-42DB-9E69-79DC941B652C}" type="presParOf" srcId="{83D03F91-A8FE-4A56-A9F0-21F8696B64A1}" destId="{A52815B2-9F64-4E57-9CA8-0D6C5ACB4DE9}" srcOrd="0" destOrd="0" presId="urn:microsoft.com/office/officeart/2005/8/layout/cycle2"/>
    <dgm:cxn modelId="{7EC8972A-AAB0-4FE1-A08A-AF6CA5B6C218}" type="presParOf" srcId="{579EF5EA-2842-4ADF-99C3-1421009C0FB3}" destId="{D9F7CAE3-C01B-4758-A92D-BE4DEABF1CC9}" srcOrd="40" destOrd="0" presId="urn:microsoft.com/office/officeart/2005/8/layout/cycle2"/>
    <dgm:cxn modelId="{ABE6CEDD-A233-41C6-B781-0FFFDE3C13FB}" type="presParOf" srcId="{579EF5EA-2842-4ADF-99C3-1421009C0FB3}" destId="{6FDF4861-3D9E-4C44-8A76-CB261CA08A3D}" srcOrd="41" destOrd="0" presId="urn:microsoft.com/office/officeart/2005/8/layout/cycle2"/>
    <dgm:cxn modelId="{8D7C794F-31D4-4ADD-B5F9-20280457446D}" type="presParOf" srcId="{6FDF4861-3D9E-4C44-8A76-CB261CA08A3D}" destId="{852FF442-59AB-47FA-976D-352D933D04DA}" srcOrd="0" destOrd="0" presId="urn:microsoft.com/office/officeart/2005/8/layout/cycle2"/>
    <dgm:cxn modelId="{DC06D566-805F-404D-8B2E-C9AEBD403D74}" type="presParOf" srcId="{579EF5EA-2842-4ADF-99C3-1421009C0FB3}" destId="{6EBA7549-78C0-447A-A63C-4A8563F87F58}" srcOrd="42" destOrd="0" presId="urn:microsoft.com/office/officeart/2005/8/layout/cycle2"/>
    <dgm:cxn modelId="{E249506F-DCEC-4985-9E6E-75BCF222D380}" type="presParOf" srcId="{579EF5EA-2842-4ADF-99C3-1421009C0FB3}" destId="{F7AC09C3-F9FA-4334-9744-58F7A351FD8B}" srcOrd="43" destOrd="0" presId="urn:microsoft.com/office/officeart/2005/8/layout/cycle2"/>
    <dgm:cxn modelId="{94F84AAC-3798-43A0-A3BD-CDD50C26A65D}" type="presParOf" srcId="{F7AC09C3-F9FA-4334-9744-58F7A351FD8B}" destId="{301FE2EF-9FED-451A-9979-7EA2CEC731F6}" srcOrd="0" destOrd="0" presId="urn:microsoft.com/office/officeart/2005/8/layout/cycle2"/>
    <dgm:cxn modelId="{04F54335-F595-46D8-A568-9008D83B0280}" type="presParOf" srcId="{579EF5EA-2842-4ADF-99C3-1421009C0FB3}" destId="{DB7E8DCC-E9E2-41AE-8FAC-BD770394B585}" srcOrd="44" destOrd="0" presId="urn:microsoft.com/office/officeart/2005/8/layout/cycle2"/>
    <dgm:cxn modelId="{38D2B6F1-76C0-49DA-8C1B-D8BF73D71D1F}" type="presParOf" srcId="{579EF5EA-2842-4ADF-99C3-1421009C0FB3}" destId="{FC934B90-2FD7-4C78-BC82-6495CAA54F71}" srcOrd="45" destOrd="0" presId="urn:microsoft.com/office/officeart/2005/8/layout/cycle2"/>
    <dgm:cxn modelId="{9717705E-58FE-4662-89C9-91BF3A970DF0}" type="presParOf" srcId="{FC934B90-2FD7-4C78-BC82-6495CAA54F71}" destId="{F31A80A4-265E-4576-A76C-69F7407682D5}" srcOrd="0" destOrd="0" presId="urn:microsoft.com/office/officeart/2005/8/layout/cycle2"/>
    <dgm:cxn modelId="{D6740E54-8698-493C-BEEA-6DA1F2D65D9C}" type="presParOf" srcId="{579EF5EA-2842-4ADF-99C3-1421009C0FB3}" destId="{7FBA136C-815F-4FB3-A797-A7F155D00FEA}" srcOrd="46" destOrd="0" presId="urn:microsoft.com/office/officeart/2005/8/layout/cycle2"/>
    <dgm:cxn modelId="{C2F4338E-FF94-485C-A6BC-38F39E7B4604}" type="presParOf" srcId="{579EF5EA-2842-4ADF-99C3-1421009C0FB3}" destId="{7A5C7786-EEB7-4840-8AB2-E617DD766E4C}" srcOrd="47" destOrd="0" presId="urn:microsoft.com/office/officeart/2005/8/layout/cycle2"/>
    <dgm:cxn modelId="{A784A94C-C939-4159-BC6E-6CB498B1B7FF}" type="presParOf" srcId="{7A5C7786-EEB7-4840-8AB2-E617DD766E4C}" destId="{80DBCA40-2BA0-486C-9739-9EB1943722FB}" srcOrd="0" destOrd="0" presId="urn:microsoft.com/office/officeart/2005/8/layout/cycle2"/>
    <dgm:cxn modelId="{42CCF1C0-4204-4F08-B5DF-600525B94459}" type="presParOf" srcId="{579EF5EA-2842-4ADF-99C3-1421009C0FB3}" destId="{2B3C09D0-6E4A-4698-ADBA-7CF55040E0C7}" srcOrd="48" destOrd="0" presId="urn:microsoft.com/office/officeart/2005/8/layout/cycle2"/>
    <dgm:cxn modelId="{D90BC0AC-F465-4B4C-AA88-BAD7FC33A176}" type="presParOf" srcId="{579EF5EA-2842-4ADF-99C3-1421009C0FB3}" destId="{0B3E9032-3902-463F-B436-0798A35C9EC5}" srcOrd="49" destOrd="0" presId="urn:microsoft.com/office/officeart/2005/8/layout/cycle2"/>
    <dgm:cxn modelId="{FEF37EBF-D435-4C65-8BC2-407F099BD30F}" type="presParOf" srcId="{0B3E9032-3902-463F-B436-0798A35C9EC5}" destId="{41C60BCC-727D-4ED3-BAEB-DB60AA9900A9}" srcOrd="0" destOrd="0" presId="urn:microsoft.com/office/officeart/2005/8/layout/cycle2"/>
    <dgm:cxn modelId="{07BAFE9F-3D12-4E0E-B5AA-EB248871C48E}" type="presParOf" srcId="{579EF5EA-2842-4ADF-99C3-1421009C0FB3}" destId="{C6CA034B-BB5D-4252-9DC3-E07C2CEC1942}" srcOrd="50" destOrd="0" presId="urn:microsoft.com/office/officeart/2005/8/layout/cycle2"/>
    <dgm:cxn modelId="{2673D148-6DA6-4BF0-AA22-C570A21D2026}" type="presParOf" srcId="{579EF5EA-2842-4ADF-99C3-1421009C0FB3}" destId="{2F327EB4-0D8B-437E-BB14-A326EA173FCC}" srcOrd="51" destOrd="0" presId="urn:microsoft.com/office/officeart/2005/8/layout/cycle2"/>
    <dgm:cxn modelId="{838C3FC0-4E3F-4E11-A29C-692FD16AA11C}" type="presParOf" srcId="{2F327EB4-0D8B-437E-BB14-A326EA173FCC}" destId="{8F52B59F-72EA-4EF4-A000-71393DE3DC97}" srcOrd="0" destOrd="0" presId="urn:microsoft.com/office/officeart/2005/8/layout/cycle2"/>
    <dgm:cxn modelId="{20023B17-ACC2-4333-BF5C-E920E547CE78}" type="presParOf" srcId="{579EF5EA-2842-4ADF-99C3-1421009C0FB3}" destId="{F6AE7F32-FC05-4DDA-BB7B-30B31779479C}" srcOrd="52" destOrd="0" presId="urn:microsoft.com/office/officeart/2005/8/layout/cycle2"/>
    <dgm:cxn modelId="{C5148CDB-A653-48EA-85D2-36CBBF342F88}" type="presParOf" srcId="{579EF5EA-2842-4ADF-99C3-1421009C0FB3}" destId="{F42AD80F-3B21-49F3-AF59-01D5F6EE69F1}" srcOrd="53" destOrd="0" presId="urn:microsoft.com/office/officeart/2005/8/layout/cycle2"/>
    <dgm:cxn modelId="{8D75AF66-A61F-4938-91BC-A5A8077EE064}" type="presParOf" srcId="{F42AD80F-3B21-49F3-AF59-01D5F6EE69F1}" destId="{DFB70AE1-87B4-46C7-811D-3E9A3D4D6EC9}" srcOrd="0" destOrd="0" presId="urn:microsoft.com/office/officeart/2005/8/layout/cycle2"/>
    <dgm:cxn modelId="{FC91D00C-CBD7-4971-82AE-3C83B6D62A17}" type="presParOf" srcId="{579EF5EA-2842-4ADF-99C3-1421009C0FB3}" destId="{E4F5DE49-5EAA-4300-BD85-3AA32446283C}" srcOrd="54" destOrd="0" presId="urn:microsoft.com/office/officeart/2005/8/layout/cycle2"/>
    <dgm:cxn modelId="{E78B212B-D0E4-4EBF-A113-5FDA357E3F96}" type="presParOf" srcId="{579EF5EA-2842-4ADF-99C3-1421009C0FB3}" destId="{57712E5B-8311-41F2-83BF-40C44B82FD56}" srcOrd="55" destOrd="0" presId="urn:microsoft.com/office/officeart/2005/8/layout/cycle2"/>
    <dgm:cxn modelId="{851CBE3E-0F07-4571-BC58-9D22EB4B364D}" type="presParOf" srcId="{57712E5B-8311-41F2-83BF-40C44B82FD56}" destId="{2DC22DE9-0245-4601-955D-E63A8C38947B}" srcOrd="0" destOrd="0" presId="urn:microsoft.com/office/officeart/2005/8/layout/cycle2"/>
    <dgm:cxn modelId="{7A42DD75-436B-49CE-A66C-822C966A430A}" type="presParOf" srcId="{579EF5EA-2842-4ADF-99C3-1421009C0FB3}" destId="{53824D7C-69E9-40B6-AD94-E66D57E17024}" srcOrd="56" destOrd="0" presId="urn:microsoft.com/office/officeart/2005/8/layout/cycle2"/>
    <dgm:cxn modelId="{0DF13957-580C-4A4E-BB8C-6677C6A3B2F5}" type="presParOf" srcId="{579EF5EA-2842-4ADF-99C3-1421009C0FB3}" destId="{4DDD9E11-A1D1-4D9F-87CF-21775FA03FD4}" srcOrd="57" destOrd="0" presId="urn:microsoft.com/office/officeart/2005/8/layout/cycle2"/>
    <dgm:cxn modelId="{2592DBAC-86E2-4752-940E-EE94B771A75A}" type="presParOf" srcId="{4DDD9E11-A1D1-4D9F-87CF-21775FA03FD4}" destId="{F7742949-FB63-485F-95AF-5E8D1E6F236A}" srcOrd="0" destOrd="0" presId="urn:microsoft.com/office/officeart/2005/8/layout/cycle2"/>
    <dgm:cxn modelId="{94511726-B23C-4D09-953C-E18C489DF397}" type="presParOf" srcId="{579EF5EA-2842-4ADF-99C3-1421009C0FB3}" destId="{22041FD6-89BD-4BF2-9B99-B97F36E2E1FB}" srcOrd="58" destOrd="0" presId="urn:microsoft.com/office/officeart/2005/8/layout/cycle2"/>
    <dgm:cxn modelId="{235CA743-9E36-4CA4-B51B-081D41A68D9A}" type="presParOf" srcId="{579EF5EA-2842-4ADF-99C3-1421009C0FB3}" destId="{B8E405CF-5FB0-4931-A03D-9BF304E6CDDA}" srcOrd="59" destOrd="0" presId="urn:microsoft.com/office/officeart/2005/8/layout/cycle2"/>
    <dgm:cxn modelId="{479F7B06-BEEF-4C2E-82A5-A4E9A8897000}" type="presParOf" srcId="{B8E405CF-5FB0-4931-A03D-9BF304E6CDDA}" destId="{0C0A4302-AC90-49E1-80BE-523B58A2D864}" srcOrd="0" destOrd="0" presId="urn:microsoft.com/office/officeart/2005/8/layout/cycle2"/>
    <dgm:cxn modelId="{5F0A9FB9-8D31-401A-ABA1-5AC985720070}" type="presParOf" srcId="{579EF5EA-2842-4ADF-99C3-1421009C0FB3}" destId="{4346925A-37EB-4BB6-B0D1-0007EC3DF63B}" srcOrd="60" destOrd="0" presId="urn:microsoft.com/office/officeart/2005/8/layout/cycle2"/>
    <dgm:cxn modelId="{ADD64102-1DCC-457D-8AA9-333A4E02A31B}" type="presParOf" srcId="{579EF5EA-2842-4ADF-99C3-1421009C0FB3}" destId="{7A362786-920B-4FB9-A3D5-D0E741B76071}" srcOrd="61" destOrd="0" presId="urn:microsoft.com/office/officeart/2005/8/layout/cycle2"/>
    <dgm:cxn modelId="{BCF3713E-41C2-423B-AECF-7A16148CD93A}" type="presParOf" srcId="{7A362786-920B-4FB9-A3D5-D0E741B76071}" destId="{18FB9004-C9DF-4463-A990-CE6AADD19A9A}" srcOrd="0" destOrd="0" presId="urn:microsoft.com/office/officeart/2005/8/layout/cycle2"/>
    <dgm:cxn modelId="{31B2773F-6C24-4122-A3A9-368068BCEA04}" type="presParOf" srcId="{579EF5EA-2842-4ADF-99C3-1421009C0FB3}" destId="{ED0F08E4-7CF4-494F-A2E4-60B90674E9D5}" srcOrd="62" destOrd="0" presId="urn:microsoft.com/office/officeart/2005/8/layout/cycle2"/>
    <dgm:cxn modelId="{0EFD4DD2-D42F-4CD8-B644-2075A10EACB1}" type="presParOf" srcId="{579EF5EA-2842-4ADF-99C3-1421009C0FB3}" destId="{B8AF8AA6-EDE3-46F5-804F-BE18E9CF02E9}" srcOrd="63" destOrd="0" presId="urn:microsoft.com/office/officeart/2005/8/layout/cycle2"/>
    <dgm:cxn modelId="{5B076312-50A1-48AF-B69D-57CF693B3C2D}" type="presParOf" srcId="{B8AF8AA6-EDE3-46F5-804F-BE18E9CF02E9}" destId="{2A9D1CAD-CEC7-447D-AE5A-72DA9768C11C}" srcOrd="0" destOrd="0" presId="urn:microsoft.com/office/officeart/2005/8/layout/cycle2"/>
    <dgm:cxn modelId="{39D000AA-3FF7-48FF-A3EC-C8B4609355B9}" type="presParOf" srcId="{579EF5EA-2842-4ADF-99C3-1421009C0FB3}" destId="{02E2D030-8BB9-48E2-859D-55F958A2D928}" srcOrd="64" destOrd="0" presId="urn:microsoft.com/office/officeart/2005/8/layout/cycle2"/>
    <dgm:cxn modelId="{F681088E-F4E2-426A-92EA-73F0D48C4F8C}" type="presParOf" srcId="{579EF5EA-2842-4ADF-99C3-1421009C0FB3}" destId="{8125F9B4-021E-44DC-9D64-8AE485A44537}" srcOrd="65" destOrd="0" presId="urn:microsoft.com/office/officeart/2005/8/layout/cycle2"/>
    <dgm:cxn modelId="{9767468B-03C4-4BCF-AEF4-7C915906A461}" type="presParOf" srcId="{8125F9B4-021E-44DC-9D64-8AE485A44537}" destId="{5B2B383F-D5E0-430F-AB46-55791D14B3FB}" srcOrd="0" destOrd="0" presId="urn:microsoft.com/office/officeart/2005/8/layout/cycle2"/>
    <dgm:cxn modelId="{D863211E-464E-4BEE-9795-7DE3F7234101}" type="presParOf" srcId="{579EF5EA-2842-4ADF-99C3-1421009C0FB3}" destId="{A5474CB5-D5DA-4087-B87E-610FB42AF529}" srcOrd="66" destOrd="0" presId="urn:microsoft.com/office/officeart/2005/8/layout/cycle2"/>
    <dgm:cxn modelId="{54BF95D0-618D-4C50-A2C8-4A259C486539}" type="presParOf" srcId="{579EF5EA-2842-4ADF-99C3-1421009C0FB3}" destId="{F5E12609-AEA0-4824-8F1E-49B7A8C9D43E}" srcOrd="67" destOrd="0" presId="urn:microsoft.com/office/officeart/2005/8/layout/cycle2"/>
    <dgm:cxn modelId="{BE66758C-D67E-4A4A-9FBD-36A82720FCA3}" type="presParOf" srcId="{F5E12609-AEA0-4824-8F1E-49B7A8C9D43E}" destId="{1990E259-2037-4D19-B00A-CD6B3D2AE2E1}" srcOrd="0" destOrd="0" presId="urn:microsoft.com/office/officeart/2005/8/layout/cycle2"/>
    <dgm:cxn modelId="{CA6593C0-9012-4CFD-A480-B0F437E7F9CB}" type="presParOf" srcId="{579EF5EA-2842-4ADF-99C3-1421009C0FB3}" destId="{558F7E47-06ED-4041-B16C-6F13A19D4245}" srcOrd="68" destOrd="0" presId="urn:microsoft.com/office/officeart/2005/8/layout/cycle2"/>
    <dgm:cxn modelId="{4E13DCCF-8442-481C-9199-4E9E33000912}" type="presParOf" srcId="{579EF5EA-2842-4ADF-99C3-1421009C0FB3}" destId="{1AA99294-2501-42DA-ADDA-813C2A0D167F}" srcOrd="69" destOrd="0" presId="urn:microsoft.com/office/officeart/2005/8/layout/cycle2"/>
    <dgm:cxn modelId="{1B895EE4-EFB1-4F33-AC25-5BFC3A092F57}" type="presParOf" srcId="{1AA99294-2501-42DA-ADDA-813C2A0D167F}" destId="{B311330D-F624-44F0-90C1-566E4D2E20E6}" srcOrd="0" destOrd="0" presId="urn:microsoft.com/office/officeart/2005/8/layout/cycle2"/>
    <dgm:cxn modelId="{6710BC8F-BD27-42EF-89CE-3DDD0199CA4C}" type="presParOf" srcId="{579EF5EA-2842-4ADF-99C3-1421009C0FB3}" destId="{A854D6C3-A9F6-4889-B95E-C4590598BF15}" srcOrd="70" destOrd="0" presId="urn:microsoft.com/office/officeart/2005/8/layout/cycle2"/>
    <dgm:cxn modelId="{CC5F84E3-62AF-4C43-A5ED-F999BB90A315}" type="presParOf" srcId="{579EF5EA-2842-4ADF-99C3-1421009C0FB3}" destId="{9BC14663-185B-4A89-97AE-169B3D438678}" srcOrd="71" destOrd="0" presId="urn:microsoft.com/office/officeart/2005/8/layout/cycle2"/>
    <dgm:cxn modelId="{3A364AAF-390F-453D-A2D3-10674F18DD57}" type="presParOf" srcId="{9BC14663-185B-4A89-97AE-169B3D438678}" destId="{5BF8D29C-B7EB-4E6D-8F09-412E3D4E06C9}" srcOrd="0" destOrd="0" presId="urn:microsoft.com/office/officeart/2005/8/layout/cycle2"/>
    <dgm:cxn modelId="{BDFFCC55-D29D-4648-8078-CDC189AF404B}" type="presParOf" srcId="{579EF5EA-2842-4ADF-99C3-1421009C0FB3}" destId="{891FE5C2-884F-48D0-BE0D-753E9CA204D3}" srcOrd="72" destOrd="0" presId="urn:microsoft.com/office/officeart/2005/8/layout/cycle2"/>
    <dgm:cxn modelId="{E63A6EA5-9DD2-4F72-9280-AA8885E4EA67}" type="presParOf" srcId="{579EF5EA-2842-4ADF-99C3-1421009C0FB3}" destId="{BDE13CD6-B50F-44ED-BD83-729ED5971995}" srcOrd="73" destOrd="0" presId="urn:microsoft.com/office/officeart/2005/8/layout/cycle2"/>
    <dgm:cxn modelId="{6BB32111-AD05-4EED-9EE0-D197E4DEB717}" type="presParOf" srcId="{BDE13CD6-B50F-44ED-BD83-729ED5971995}" destId="{4EAD0336-A742-42BA-B616-A9F9B8CECAB9}" srcOrd="0" destOrd="0" presId="urn:microsoft.com/office/officeart/2005/8/layout/cycle2"/>
    <dgm:cxn modelId="{A3BC42CB-D434-4FA9-B25D-5376951371D0}" type="presParOf" srcId="{579EF5EA-2842-4ADF-99C3-1421009C0FB3}" destId="{3B7728B1-9C76-43A6-8828-2FFE1A19CD4E}" srcOrd="74" destOrd="0" presId="urn:microsoft.com/office/officeart/2005/8/layout/cycle2"/>
    <dgm:cxn modelId="{586E300D-12E7-496C-9061-D2422FC1D1C1}" type="presParOf" srcId="{579EF5EA-2842-4ADF-99C3-1421009C0FB3}" destId="{FEF793BD-9F36-4B0C-B2A1-243AAED13A52}" srcOrd="75" destOrd="0" presId="urn:microsoft.com/office/officeart/2005/8/layout/cycle2"/>
    <dgm:cxn modelId="{E95DC1AD-28CC-4F78-B779-12FFF7EB97C4}" type="presParOf" srcId="{FEF793BD-9F36-4B0C-B2A1-243AAED13A52}" destId="{B6E66B79-90CB-4030-B64C-AB9E1EA67583}" srcOrd="0" destOrd="0" presId="urn:microsoft.com/office/officeart/2005/8/layout/cycle2"/>
    <dgm:cxn modelId="{9D1FE1D3-4C4B-4746-B340-C474EB059094}" type="presParOf" srcId="{579EF5EA-2842-4ADF-99C3-1421009C0FB3}" destId="{CD7E4AE9-DEBF-4EF6-9A2F-51DFDE6DC483}" srcOrd="76" destOrd="0" presId="urn:microsoft.com/office/officeart/2005/8/layout/cycle2"/>
    <dgm:cxn modelId="{ABC399D3-AF98-4C65-B19B-FD07B8E5CB2A}" type="presParOf" srcId="{579EF5EA-2842-4ADF-99C3-1421009C0FB3}" destId="{CAB56CDA-741F-426D-8FE0-AE118C809475}" srcOrd="77" destOrd="0" presId="urn:microsoft.com/office/officeart/2005/8/layout/cycle2"/>
    <dgm:cxn modelId="{E1C93630-584C-43E1-AB8F-B939C99961E1}" type="presParOf" srcId="{CAB56CDA-741F-426D-8FE0-AE118C809475}" destId="{2B62F0BB-CB73-4B2D-A47A-2C1910C71ADC}" srcOrd="0" destOrd="0" presId="urn:microsoft.com/office/officeart/2005/8/layout/cycle2"/>
  </dgm:cxnLst>
  <dgm:bg>
    <a:noFill/>
  </dgm:bg>
  <dgm:whole/>
  <dgm:extLst>
    <a:ext uri="http://schemas.microsoft.com/office/drawing/2008/diagram">
      <dsp:dataModelExt xmlns:dsp="http://schemas.microsoft.com/office/drawing/2008/diagram" relId="rId21" minVer="http://schemas.openxmlformats.org/drawingml/2006/diagram"/>
    </a:ext>
  </dgm:extLst>
</dgm:dataModel>
</file>

<file path=ppt/diagrams/data20.xml><?xml version="1.0" encoding="utf-8"?>
<dgm:dataModel xmlns:dgm="http://schemas.openxmlformats.org/drawingml/2006/diagram" xmlns:a="http://schemas.openxmlformats.org/drawingml/2006/main">
  <dgm:ptLst>
    <dgm:pt modelId="{F782ACB2-4612-4553-92E3-6A48A4C26154}" type="doc">
      <dgm:prSet loTypeId="urn:microsoft.com/office/officeart/2005/8/layout/cycle2" loCatId="cycle" qsTypeId="urn:microsoft.com/office/officeart/2005/8/quickstyle/simple1" qsCatId="simple" csTypeId="urn:microsoft.com/office/officeart/2005/8/colors/accent0_3" csCatId="mainScheme" phldr="1"/>
      <dgm:spPr/>
      <dgm:t>
        <a:bodyPr/>
        <a:lstStyle/>
        <a:p>
          <a:endParaRPr lang="en-US"/>
        </a:p>
      </dgm:t>
    </dgm:pt>
    <dgm:pt modelId="{9A1F1B22-1A75-4833-B4FC-5FEA5518B765}">
      <dgm:prSet/>
      <dgm:spPr/>
      <dgm:t>
        <a:bodyPr/>
        <a:lstStyle/>
        <a:p>
          <a:endParaRPr lang="en-US" dirty="0"/>
        </a:p>
      </dgm:t>
    </dgm:pt>
    <dgm:pt modelId="{C224EADF-C870-40FB-9644-9EC71AA9F6DE}" type="parTrans" cxnId="{3A83C7EB-E108-4DFE-B9C2-A1FAE1B909F2}">
      <dgm:prSet/>
      <dgm:spPr/>
      <dgm:t>
        <a:bodyPr/>
        <a:lstStyle/>
        <a:p>
          <a:endParaRPr lang="en-US"/>
        </a:p>
      </dgm:t>
    </dgm:pt>
    <dgm:pt modelId="{32453084-7F49-49B4-89FA-E306CC4C9552}" type="sibTrans" cxnId="{3A83C7EB-E108-4DFE-B9C2-A1FAE1B909F2}">
      <dgm:prSet/>
      <dgm:spPr/>
      <dgm:t>
        <a:bodyPr/>
        <a:lstStyle/>
        <a:p>
          <a:endParaRPr lang="en-US" dirty="0"/>
        </a:p>
      </dgm:t>
    </dgm:pt>
    <dgm:pt modelId="{9C07C544-A240-4FE5-8E59-C412CDCC06A5}">
      <dgm:prSet/>
      <dgm:spPr/>
      <dgm:t>
        <a:bodyPr/>
        <a:lstStyle/>
        <a:p>
          <a:endParaRPr lang="en-US" dirty="0"/>
        </a:p>
      </dgm:t>
    </dgm:pt>
    <dgm:pt modelId="{01829E43-87FB-46D3-89AF-1246AED576BA}" type="parTrans" cxnId="{07E62CBF-11EB-4EBF-87EA-DFBE347DAD9D}">
      <dgm:prSet/>
      <dgm:spPr/>
      <dgm:t>
        <a:bodyPr/>
        <a:lstStyle/>
        <a:p>
          <a:endParaRPr lang="en-US"/>
        </a:p>
      </dgm:t>
    </dgm:pt>
    <dgm:pt modelId="{DA7FF8DD-13B0-4AAC-B0D2-E9BC2FABA4D6}" type="sibTrans" cxnId="{07E62CBF-11EB-4EBF-87EA-DFBE347DAD9D}">
      <dgm:prSet/>
      <dgm:spPr/>
      <dgm:t>
        <a:bodyPr/>
        <a:lstStyle/>
        <a:p>
          <a:endParaRPr lang="en-US" dirty="0"/>
        </a:p>
      </dgm:t>
    </dgm:pt>
    <dgm:pt modelId="{5D2C154A-692A-44E2-A041-B9F19C43FEF2}">
      <dgm:prSet/>
      <dgm:spPr/>
      <dgm:t>
        <a:bodyPr/>
        <a:lstStyle/>
        <a:p>
          <a:endParaRPr lang="en-US" dirty="0"/>
        </a:p>
      </dgm:t>
    </dgm:pt>
    <dgm:pt modelId="{794CA92E-A13F-4F43-B270-B021D0F5EB93}" type="parTrans" cxnId="{8A122CCE-2659-425F-A9CA-F55CBE733EE2}">
      <dgm:prSet/>
      <dgm:spPr/>
      <dgm:t>
        <a:bodyPr/>
        <a:lstStyle/>
        <a:p>
          <a:endParaRPr lang="en-US"/>
        </a:p>
      </dgm:t>
    </dgm:pt>
    <dgm:pt modelId="{1A0C354F-E76C-464E-99A7-D2B04C140783}" type="sibTrans" cxnId="{8A122CCE-2659-425F-A9CA-F55CBE733EE2}">
      <dgm:prSet/>
      <dgm:spPr/>
      <dgm:t>
        <a:bodyPr/>
        <a:lstStyle/>
        <a:p>
          <a:endParaRPr lang="en-US" dirty="0"/>
        </a:p>
      </dgm:t>
    </dgm:pt>
    <dgm:pt modelId="{536B3E92-95AA-4297-BDB8-F29269D6299E}">
      <dgm:prSet/>
      <dgm:spPr/>
      <dgm:t>
        <a:bodyPr/>
        <a:lstStyle/>
        <a:p>
          <a:endParaRPr lang="en-US" dirty="0"/>
        </a:p>
      </dgm:t>
    </dgm:pt>
    <dgm:pt modelId="{68DF5CBE-997D-4F4F-8466-9AD1DDE77085}" type="parTrans" cxnId="{212C0F3D-6259-47F4-8189-A6E55DD0B5D3}">
      <dgm:prSet/>
      <dgm:spPr/>
      <dgm:t>
        <a:bodyPr/>
        <a:lstStyle/>
        <a:p>
          <a:endParaRPr lang="en-US"/>
        </a:p>
      </dgm:t>
    </dgm:pt>
    <dgm:pt modelId="{8AE02D32-89F4-4BA1-BFB8-062B90AF7C26}" type="sibTrans" cxnId="{212C0F3D-6259-47F4-8189-A6E55DD0B5D3}">
      <dgm:prSet/>
      <dgm:spPr/>
      <dgm:t>
        <a:bodyPr/>
        <a:lstStyle/>
        <a:p>
          <a:endParaRPr lang="en-US" dirty="0"/>
        </a:p>
      </dgm:t>
    </dgm:pt>
    <dgm:pt modelId="{9767C2C5-7A9B-4BF9-AEDC-08BB61E68CEC}">
      <dgm:prSet/>
      <dgm:spPr/>
      <dgm:t>
        <a:bodyPr/>
        <a:lstStyle/>
        <a:p>
          <a:endParaRPr lang="en-US" dirty="0"/>
        </a:p>
      </dgm:t>
    </dgm:pt>
    <dgm:pt modelId="{94D864BB-0337-46E0-936D-BDFF24969167}" type="parTrans" cxnId="{7A77BED8-0E1D-45F6-9865-5715EF6FB1BA}">
      <dgm:prSet/>
      <dgm:spPr/>
      <dgm:t>
        <a:bodyPr/>
        <a:lstStyle/>
        <a:p>
          <a:endParaRPr lang="en-US"/>
        </a:p>
      </dgm:t>
    </dgm:pt>
    <dgm:pt modelId="{5DE56BE3-5DC5-48D1-BB0A-6EB62A83E2E3}" type="sibTrans" cxnId="{7A77BED8-0E1D-45F6-9865-5715EF6FB1BA}">
      <dgm:prSet/>
      <dgm:spPr/>
      <dgm:t>
        <a:bodyPr/>
        <a:lstStyle/>
        <a:p>
          <a:endParaRPr lang="en-US" dirty="0"/>
        </a:p>
      </dgm:t>
    </dgm:pt>
    <dgm:pt modelId="{29610E26-1393-448B-8FD6-78061450B16B}">
      <dgm:prSet/>
      <dgm:spPr/>
      <dgm:t>
        <a:bodyPr/>
        <a:lstStyle/>
        <a:p>
          <a:endParaRPr lang="en-US" dirty="0"/>
        </a:p>
      </dgm:t>
    </dgm:pt>
    <dgm:pt modelId="{5D194221-4572-481E-A145-411B7D2E5848}" type="parTrans" cxnId="{54FED98F-AB5E-4BEF-A86E-239C32A65418}">
      <dgm:prSet/>
      <dgm:spPr/>
      <dgm:t>
        <a:bodyPr/>
        <a:lstStyle/>
        <a:p>
          <a:endParaRPr lang="en-US"/>
        </a:p>
      </dgm:t>
    </dgm:pt>
    <dgm:pt modelId="{4E475F1B-56A2-420F-8D83-9A7AC5B9161D}" type="sibTrans" cxnId="{54FED98F-AB5E-4BEF-A86E-239C32A65418}">
      <dgm:prSet/>
      <dgm:spPr/>
      <dgm:t>
        <a:bodyPr/>
        <a:lstStyle/>
        <a:p>
          <a:endParaRPr lang="en-US" dirty="0"/>
        </a:p>
      </dgm:t>
    </dgm:pt>
    <dgm:pt modelId="{59F5D80D-D394-4DA8-B1EE-BFD2C35E8698}">
      <dgm:prSet/>
      <dgm:spPr/>
      <dgm:t>
        <a:bodyPr/>
        <a:lstStyle/>
        <a:p>
          <a:endParaRPr lang="en-US" dirty="0"/>
        </a:p>
      </dgm:t>
    </dgm:pt>
    <dgm:pt modelId="{F6DF53FE-CC41-4648-B644-9A13CD613414}" type="parTrans" cxnId="{EAADA3BC-EBE2-42C8-B9E0-3C38057A0A11}">
      <dgm:prSet/>
      <dgm:spPr/>
      <dgm:t>
        <a:bodyPr/>
        <a:lstStyle/>
        <a:p>
          <a:endParaRPr lang="en-US"/>
        </a:p>
      </dgm:t>
    </dgm:pt>
    <dgm:pt modelId="{A4FDAD97-0EA5-45C9-8762-1408CDFC1A27}" type="sibTrans" cxnId="{EAADA3BC-EBE2-42C8-B9E0-3C38057A0A11}">
      <dgm:prSet/>
      <dgm:spPr/>
      <dgm:t>
        <a:bodyPr/>
        <a:lstStyle/>
        <a:p>
          <a:endParaRPr lang="en-US" dirty="0"/>
        </a:p>
      </dgm:t>
    </dgm:pt>
    <dgm:pt modelId="{1BD29E34-8916-45A9-80A6-58C4AB44DFF5}">
      <dgm:prSet/>
      <dgm:spPr/>
      <dgm:t>
        <a:bodyPr/>
        <a:lstStyle/>
        <a:p>
          <a:endParaRPr lang="en-US" dirty="0"/>
        </a:p>
      </dgm:t>
    </dgm:pt>
    <dgm:pt modelId="{6A5BBF7B-F8A7-4654-83BB-1778F868C663}" type="parTrans" cxnId="{1B3F2CA2-7825-4CFD-9A64-DB308FB32A27}">
      <dgm:prSet/>
      <dgm:spPr/>
      <dgm:t>
        <a:bodyPr/>
        <a:lstStyle/>
        <a:p>
          <a:endParaRPr lang="en-US"/>
        </a:p>
      </dgm:t>
    </dgm:pt>
    <dgm:pt modelId="{25DF600C-192F-49B2-930A-B89C27D1471E}" type="sibTrans" cxnId="{1B3F2CA2-7825-4CFD-9A64-DB308FB32A27}">
      <dgm:prSet/>
      <dgm:spPr/>
      <dgm:t>
        <a:bodyPr/>
        <a:lstStyle/>
        <a:p>
          <a:endParaRPr lang="en-US" dirty="0"/>
        </a:p>
      </dgm:t>
    </dgm:pt>
    <dgm:pt modelId="{BCD4B6D1-2E17-4359-A953-212A9B519E85}">
      <dgm:prSet/>
      <dgm:spPr/>
      <dgm:t>
        <a:bodyPr/>
        <a:lstStyle/>
        <a:p>
          <a:endParaRPr lang="en-US" dirty="0"/>
        </a:p>
      </dgm:t>
    </dgm:pt>
    <dgm:pt modelId="{A72804B9-8062-4016-90E8-F9C7DC654C15}" type="parTrans" cxnId="{A45FA6CA-BF67-4968-BA2C-A3E181681DEA}">
      <dgm:prSet/>
      <dgm:spPr/>
      <dgm:t>
        <a:bodyPr/>
        <a:lstStyle/>
        <a:p>
          <a:endParaRPr lang="en-US"/>
        </a:p>
      </dgm:t>
    </dgm:pt>
    <dgm:pt modelId="{EAE485E3-A2DC-422A-B964-163E72C7D527}" type="sibTrans" cxnId="{A45FA6CA-BF67-4968-BA2C-A3E181681DEA}">
      <dgm:prSet/>
      <dgm:spPr/>
      <dgm:t>
        <a:bodyPr/>
        <a:lstStyle/>
        <a:p>
          <a:endParaRPr lang="en-US" dirty="0"/>
        </a:p>
      </dgm:t>
    </dgm:pt>
    <dgm:pt modelId="{57830796-B9E1-440E-A924-530949252A0A}">
      <dgm:prSet/>
      <dgm:spPr/>
      <dgm:t>
        <a:bodyPr/>
        <a:lstStyle/>
        <a:p>
          <a:endParaRPr lang="en-US" dirty="0"/>
        </a:p>
      </dgm:t>
    </dgm:pt>
    <dgm:pt modelId="{2970FDF5-07A3-4B2A-9F1E-E547137C5FF2}" type="parTrans" cxnId="{2E4A59F8-4858-4321-B26C-379298664746}">
      <dgm:prSet/>
      <dgm:spPr/>
      <dgm:t>
        <a:bodyPr/>
        <a:lstStyle/>
        <a:p>
          <a:endParaRPr lang="en-US"/>
        </a:p>
      </dgm:t>
    </dgm:pt>
    <dgm:pt modelId="{672359C6-6889-48DE-9B06-BCF13E50CF81}" type="sibTrans" cxnId="{2E4A59F8-4858-4321-B26C-379298664746}">
      <dgm:prSet/>
      <dgm:spPr/>
      <dgm:t>
        <a:bodyPr/>
        <a:lstStyle/>
        <a:p>
          <a:endParaRPr lang="en-US" dirty="0"/>
        </a:p>
      </dgm:t>
    </dgm:pt>
    <dgm:pt modelId="{9EC183D0-3CE1-4A18-882B-49A4F305FE23}">
      <dgm:prSet/>
      <dgm:spPr/>
      <dgm:t>
        <a:bodyPr/>
        <a:lstStyle/>
        <a:p>
          <a:endParaRPr lang="en-US" dirty="0"/>
        </a:p>
      </dgm:t>
    </dgm:pt>
    <dgm:pt modelId="{5529E8D0-F515-48AC-A324-5AF9603FF192}" type="parTrans" cxnId="{ECDEF66B-4DF3-4577-9794-0F5C1452E329}">
      <dgm:prSet/>
      <dgm:spPr/>
      <dgm:t>
        <a:bodyPr/>
        <a:lstStyle/>
        <a:p>
          <a:endParaRPr lang="en-US"/>
        </a:p>
      </dgm:t>
    </dgm:pt>
    <dgm:pt modelId="{FC636A7A-CAD8-4393-9B2E-188CE112CD10}" type="sibTrans" cxnId="{ECDEF66B-4DF3-4577-9794-0F5C1452E329}">
      <dgm:prSet/>
      <dgm:spPr/>
      <dgm:t>
        <a:bodyPr/>
        <a:lstStyle/>
        <a:p>
          <a:endParaRPr lang="en-US" dirty="0"/>
        </a:p>
      </dgm:t>
    </dgm:pt>
    <dgm:pt modelId="{1BCBAE4C-8C90-4307-A8B1-A7F25B803D11}">
      <dgm:prSet/>
      <dgm:spPr/>
      <dgm:t>
        <a:bodyPr/>
        <a:lstStyle/>
        <a:p>
          <a:endParaRPr lang="en-US" dirty="0"/>
        </a:p>
      </dgm:t>
    </dgm:pt>
    <dgm:pt modelId="{BDE3C914-1C3F-4AE1-8A4A-0399F6859853}" type="parTrans" cxnId="{26F03CFE-664C-46CE-9EC9-4D9EAEAA23F5}">
      <dgm:prSet/>
      <dgm:spPr/>
      <dgm:t>
        <a:bodyPr/>
        <a:lstStyle/>
        <a:p>
          <a:endParaRPr lang="en-US"/>
        </a:p>
      </dgm:t>
    </dgm:pt>
    <dgm:pt modelId="{9E68FA1B-32E4-4D3A-BDA9-F245DF7037EF}" type="sibTrans" cxnId="{26F03CFE-664C-46CE-9EC9-4D9EAEAA23F5}">
      <dgm:prSet/>
      <dgm:spPr/>
      <dgm:t>
        <a:bodyPr/>
        <a:lstStyle/>
        <a:p>
          <a:endParaRPr lang="en-US" dirty="0"/>
        </a:p>
      </dgm:t>
    </dgm:pt>
    <dgm:pt modelId="{05F9165C-A234-4634-B1A7-DCB7BA68D40C}">
      <dgm:prSet/>
      <dgm:spPr/>
      <dgm:t>
        <a:bodyPr/>
        <a:lstStyle/>
        <a:p>
          <a:endParaRPr lang="en-US" dirty="0"/>
        </a:p>
      </dgm:t>
    </dgm:pt>
    <dgm:pt modelId="{26966DA9-DC8C-4538-894C-0F8A7AD6A4D2}" type="parTrans" cxnId="{03727586-C177-4F9F-A8F5-7DEE69ED0297}">
      <dgm:prSet/>
      <dgm:spPr/>
      <dgm:t>
        <a:bodyPr/>
        <a:lstStyle/>
        <a:p>
          <a:endParaRPr lang="en-US"/>
        </a:p>
      </dgm:t>
    </dgm:pt>
    <dgm:pt modelId="{68C3C81B-18E8-41C4-BFC6-2C443E6EE655}" type="sibTrans" cxnId="{03727586-C177-4F9F-A8F5-7DEE69ED0297}">
      <dgm:prSet/>
      <dgm:spPr/>
      <dgm:t>
        <a:bodyPr/>
        <a:lstStyle/>
        <a:p>
          <a:endParaRPr lang="en-US" dirty="0"/>
        </a:p>
      </dgm:t>
    </dgm:pt>
    <dgm:pt modelId="{8F63D31F-83CD-4DB9-A0F4-0D259C5817DB}">
      <dgm:prSet/>
      <dgm:spPr/>
      <dgm:t>
        <a:bodyPr/>
        <a:lstStyle/>
        <a:p>
          <a:endParaRPr lang="en-US" dirty="0"/>
        </a:p>
      </dgm:t>
    </dgm:pt>
    <dgm:pt modelId="{62CF8A98-F58E-4911-89F5-912F4D8957CE}" type="parTrans" cxnId="{2B1FD8DA-568C-4E3E-8F87-09C87623F6FC}">
      <dgm:prSet/>
      <dgm:spPr/>
      <dgm:t>
        <a:bodyPr/>
        <a:lstStyle/>
        <a:p>
          <a:endParaRPr lang="en-US"/>
        </a:p>
      </dgm:t>
    </dgm:pt>
    <dgm:pt modelId="{A4F909E9-C1CF-4770-B928-FEF6E41B5333}" type="sibTrans" cxnId="{2B1FD8DA-568C-4E3E-8F87-09C87623F6FC}">
      <dgm:prSet/>
      <dgm:spPr/>
      <dgm:t>
        <a:bodyPr/>
        <a:lstStyle/>
        <a:p>
          <a:endParaRPr lang="en-US" dirty="0"/>
        </a:p>
      </dgm:t>
    </dgm:pt>
    <dgm:pt modelId="{F001FD18-B1D7-4F34-A7E1-10B3A14FEF0D}">
      <dgm:prSet/>
      <dgm:spPr/>
      <dgm:t>
        <a:bodyPr/>
        <a:lstStyle/>
        <a:p>
          <a:endParaRPr lang="en-US" dirty="0"/>
        </a:p>
      </dgm:t>
    </dgm:pt>
    <dgm:pt modelId="{47531BBA-A066-410C-90C4-75A7B3CF6C37}" type="parTrans" cxnId="{5F759883-6CAF-4793-892D-90FF307B7F39}">
      <dgm:prSet/>
      <dgm:spPr/>
      <dgm:t>
        <a:bodyPr/>
        <a:lstStyle/>
        <a:p>
          <a:endParaRPr lang="en-US"/>
        </a:p>
      </dgm:t>
    </dgm:pt>
    <dgm:pt modelId="{59F6F98C-7F28-44B6-AA26-C56ABFEA206B}" type="sibTrans" cxnId="{5F759883-6CAF-4793-892D-90FF307B7F39}">
      <dgm:prSet/>
      <dgm:spPr/>
      <dgm:t>
        <a:bodyPr/>
        <a:lstStyle/>
        <a:p>
          <a:endParaRPr lang="en-US" dirty="0"/>
        </a:p>
      </dgm:t>
    </dgm:pt>
    <dgm:pt modelId="{5F8AB2A9-0DCE-42A5-8039-31C151CDBC91}">
      <dgm:prSet/>
      <dgm:spPr/>
      <dgm:t>
        <a:bodyPr/>
        <a:lstStyle/>
        <a:p>
          <a:endParaRPr lang="en-US" dirty="0"/>
        </a:p>
      </dgm:t>
    </dgm:pt>
    <dgm:pt modelId="{AEE23759-AB27-4CCC-A9A6-CE4F64F73EE5}" type="parTrans" cxnId="{9ADC0165-9F81-4E1B-BCF9-F6EA5C631353}">
      <dgm:prSet/>
      <dgm:spPr/>
      <dgm:t>
        <a:bodyPr/>
        <a:lstStyle/>
        <a:p>
          <a:endParaRPr lang="en-US"/>
        </a:p>
      </dgm:t>
    </dgm:pt>
    <dgm:pt modelId="{64CB26BA-1509-422C-B1F7-93A921D3337E}" type="sibTrans" cxnId="{9ADC0165-9F81-4E1B-BCF9-F6EA5C631353}">
      <dgm:prSet/>
      <dgm:spPr/>
      <dgm:t>
        <a:bodyPr/>
        <a:lstStyle/>
        <a:p>
          <a:endParaRPr lang="en-US" dirty="0"/>
        </a:p>
      </dgm:t>
    </dgm:pt>
    <dgm:pt modelId="{7D49664A-84DE-42F7-9866-9BFD9F3DDC7A}">
      <dgm:prSet/>
      <dgm:spPr/>
      <dgm:t>
        <a:bodyPr/>
        <a:lstStyle/>
        <a:p>
          <a:endParaRPr lang="en-US" dirty="0"/>
        </a:p>
      </dgm:t>
    </dgm:pt>
    <dgm:pt modelId="{9C7FF349-70A2-4DFC-91A5-86A739E0760D}" type="parTrans" cxnId="{64D25225-7D7B-47A3-8597-E3D40B515F30}">
      <dgm:prSet/>
      <dgm:spPr/>
      <dgm:t>
        <a:bodyPr/>
        <a:lstStyle/>
        <a:p>
          <a:endParaRPr lang="en-US"/>
        </a:p>
      </dgm:t>
    </dgm:pt>
    <dgm:pt modelId="{BAC2B8D5-2C5B-4AE8-BBDD-D8E76DCD8C2E}" type="sibTrans" cxnId="{64D25225-7D7B-47A3-8597-E3D40B515F30}">
      <dgm:prSet/>
      <dgm:spPr/>
      <dgm:t>
        <a:bodyPr/>
        <a:lstStyle/>
        <a:p>
          <a:endParaRPr lang="en-US" dirty="0"/>
        </a:p>
      </dgm:t>
    </dgm:pt>
    <dgm:pt modelId="{AAACDA48-029D-447D-9AE8-BF1CB90887F8}">
      <dgm:prSet/>
      <dgm:spPr/>
      <dgm:t>
        <a:bodyPr/>
        <a:lstStyle/>
        <a:p>
          <a:endParaRPr lang="en-US" dirty="0"/>
        </a:p>
      </dgm:t>
    </dgm:pt>
    <dgm:pt modelId="{C5422A07-4233-4B7D-A876-C74DE877A7F9}" type="parTrans" cxnId="{F718ABBA-7C65-4F86-BEA7-DAD4C5EC588D}">
      <dgm:prSet/>
      <dgm:spPr/>
      <dgm:t>
        <a:bodyPr/>
        <a:lstStyle/>
        <a:p>
          <a:endParaRPr lang="en-US"/>
        </a:p>
      </dgm:t>
    </dgm:pt>
    <dgm:pt modelId="{35443D96-6A67-478A-A544-1C8155B5F62C}" type="sibTrans" cxnId="{F718ABBA-7C65-4F86-BEA7-DAD4C5EC588D}">
      <dgm:prSet/>
      <dgm:spPr/>
      <dgm:t>
        <a:bodyPr/>
        <a:lstStyle/>
        <a:p>
          <a:endParaRPr lang="en-US" dirty="0"/>
        </a:p>
      </dgm:t>
    </dgm:pt>
    <dgm:pt modelId="{C123F58B-2F00-4731-8318-EA8BAA60A69D}">
      <dgm:prSet/>
      <dgm:spPr/>
      <dgm:t>
        <a:bodyPr/>
        <a:lstStyle/>
        <a:p>
          <a:endParaRPr lang="en-US" dirty="0"/>
        </a:p>
      </dgm:t>
    </dgm:pt>
    <dgm:pt modelId="{ADD49D0A-F77A-4924-B2AC-3D10130090D6}" type="parTrans" cxnId="{79D0C8B5-7F77-4990-BC7D-E4DF8A30F093}">
      <dgm:prSet/>
      <dgm:spPr/>
      <dgm:t>
        <a:bodyPr/>
        <a:lstStyle/>
        <a:p>
          <a:endParaRPr lang="en-US"/>
        </a:p>
      </dgm:t>
    </dgm:pt>
    <dgm:pt modelId="{CA72D8A3-9D41-4F98-98F7-F56B1CBA674F}" type="sibTrans" cxnId="{79D0C8B5-7F77-4990-BC7D-E4DF8A30F093}">
      <dgm:prSet/>
      <dgm:spPr/>
      <dgm:t>
        <a:bodyPr/>
        <a:lstStyle/>
        <a:p>
          <a:endParaRPr lang="en-US" dirty="0"/>
        </a:p>
      </dgm:t>
    </dgm:pt>
    <dgm:pt modelId="{312A5487-8CD4-49FA-9CB2-6003233688EF}">
      <dgm:prSet/>
      <dgm:spPr/>
      <dgm:t>
        <a:bodyPr/>
        <a:lstStyle/>
        <a:p>
          <a:endParaRPr lang="en-US" dirty="0"/>
        </a:p>
      </dgm:t>
    </dgm:pt>
    <dgm:pt modelId="{6F986C7B-EB5E-4FA9-9F02-54203E6A38B2}" type="parTrans" cxnId="{33634B83-5D42-4E23-A534-1FD77063C5A8}">
      <dgm:prSet/>
      <dgm:spPr/>
      <dgm:t>
        <a:bodyPr/>
        <a:lstStyle/>
        <a:p>
          <a:endParaRPr lang="en-US"/>
        </a:p>
      </dgm:t>
    </dgm:pt>
    <dgm:pt modelId="{A241EA7C-0AE6-49DA-868A-F7E41DB8331E}" type="sibTrans" cxnId="{33634B83-5D42-4E23-A534-1FD77063C5A8}">
      <dgm:prSet/>
      <dgm:spPr/>
      <dgm:t>
        <a:bodyPr/>
        <a:lstStyle/>
        <a:p>
          <a:endParaRPr lang="en-US" dirty="0"/>
        </a:p>
      </dgm:t>
    </dgm:pt>
    <dgm:pt modelId="{1597604F-E09E-4305-A881-A6C94B72922F}">
      <dgm:prSet/>
      <dgm:spPr/>
      <dgm:t>
        <a:bodyPr/>
        <a:lstStyle/>
        <a:p>
          <a:endParaRPr lang="en-US" dirty="0"/>
        </a:p>
      </dgm:t>
    </dgm:pt>
    <dgm:pt modelId="{1C93F3EA-CA5B-4D9C-9828-8A8F702AE266}" type="parTrans" cxnId="{BE9314B0-2D93-4BAE-90C0-5B23814639B6}">
      <dgm:prSet/>
      <dgm:spPr/>
      <dgm:t>
        <a:bodyPr/>
        <a:lstStyle/>
        <a:p>
          <a:endParaRPr lang="en-US"/>
        </a:p>
      </dgm:t>
    </dgm:pt>
    <dgm:pt modelId="{0A68E33F-9E89-4D62-9E2C-1BD50C85F7CD}" type="sibTrans" cxnId="{BE9314B0-2D93-4BAE-90C0-5B23814639B6}">
      <dgm:prSet/>
      <dgm:spPr/>
      <dgm:t>
        <a:bodyPr/>
        <a:lstStyle/>
        <a:p>
          <a:endParaRPr lang="en-US" dirty="0"/>
        </a:p>
      </dgm:t>
    </dgm:pt>
    <dgm:pt modelId="{2EBE9275-B468-4EB1-8E25-88D20111E7BA}">
      <dgm:prSet/>
      <dgm:spPr/>
      <dgm:t>
        <a:bodyPr/>
        <a:lstStyle/>
        <a:p>
          <a:endParaRPr lang="en-US" dirty="0"/>
        </a:p>
      </dgm:t>
    </dgm:pt>
    <dgm:pt modelId="{8B4693AB-DA36-47D7-8ABC-9A12354AE94A}" type="parTrans" cxnId="{79BF3DB8-E6C9-4DF5-8226-B32513900662}">
      <dgm:prSet/>
      <dgm:spPr/>
      <dgm:t>
        <a:bodyPr/>
        <a:lstStyle/>
        <a:p>
          <a:endParaRPr lang="en-US"/>
        </a:p>
      </dgm:t>
    </dgm:pt>
    <dgm:pt modelId="{1DDDDFBA-4D76-49F6-8700-D108F438751F}" type="sibTrans" cxnId="{79BF3DB8-E6C9-4DF5-8226-B32513900662}">
      <dgm:prSet/>
      <dgm:spPr/>
      <dgm:t>
        <a:bodyPr/>
        <a:lstStyle/>
        <a:p>
          <a:endParaRPr lang="en-US" dirty="0"/>
        </a:p>
      </dgm:t>
    </dgm:pt>
    <dgm:pt modelId="{7526D0BF-45A5-478F-9A5B-EE961A48FCDF}">
      <dgm:prSet/>
      <dgm:spPr/>
      <dgm:t>
        <a:bodyPr/>
        <a:lstStyle/>
        <a:p>
          <a:endParaRPr lang="en-US" dirty="0"/>
        </a:p>
      </dgm:t>
    </dgm:pt>
    <dgm:pt modelId="{996DAE7B-6D7A-4B21-93D8-B18F6F145BC6}" type="parTrans" cxnId="{CC8F6BB5-E191-48E7-A4C1-3E8101813E85}">
      <dgm:prSet/>
      <dgm:spPr/>
      <dgm:t>
        <a:bodyPr/>
        <a:lstStyle/>
        <a:p>
          <a:endParaRPr lang="en-US"/>
        </a:p>
      </dgm:t>
    </dgm:pt>
    <dgm:pt modelId="{4DD6BCFF-384A-4E50-9E9B-FEA1467E91EE}" type="sibTrans" cxnId="{CC8F6BB5-E191-48E7-A4C1-3E8101813E85}">
      <dgm:prSet/>
      <dgm:spPr/>
      <dgm:t>
        <a:bodyPr/>
        <a:lstStyle/>
        <a:p>
          <a:endParaRPr lang="en-US" dirty="0"/>
        </a:p>
      </dgm:t>
    </dgm:pt>
    <dgm:pt modelId="{4391FAD7-E5E1-4ADD-BABB-49D666A6C4A7}">
      <dgm:prSet/>
      <dgm:spPr/>
      <dgm:t>
        <a:bodyPr/>
        <a:lstStyle/>
        <a:p>
          <a:endParaRPr lang="en-US" dirty="0"/>
        </a:p>
      </dgm:t>
    </dgm:pt>
    <dgm:pt modelId="{F1E7FB59-9301-4001-B4A0-65FF76242832}" type="parTrans" cxnId="{33836BAF-8815-468A-9D3E-0ABF734FD1D3}">
      <dgm:prSet/>
      <dgm:spPr/>
      <dgm:t>
        <a:bodyPr/>
        <a:lstStyle/>
        <a:p>
          <a:endParaRPr lang="en-US"/>
        </a:p>
      </dgm:t>
    </dgm:pt>
    <dgm:pt modelId="{B5C9AB9C-C866-47C2-B79F-DC6148AB2159}" type="sibTrans" cxnId="{33836BAF-8815-468A-9D3E-0ABF734FD1D3}">
      <dgm:prSet/>
      <dgm:spPr/>
      <dgm:t>
        <a:bodyPr/>
        <a:lstStyle/>
        <a:p>
          <a:endParaRPr lang="en-US" dirty="0"/>
        </a:p>
      </dgm:t>
    </dgm:pt>
    <dgm:pt modelId="{DF292957-65C8-4776-85F8-AE26E3681959}">
      <dgm:prSet/>
      <dgm:spPr/>
      <dgm:t>
        <a:bodyPr/>
        <a:lstStyle/>
        <a:p>
          <a:endParaRPr lang="en-US" dirty="0"/>
        </a:p>
      </dgm:t>
    </dgm:pt>
    <dgm:pt modelId="{7849EA01-2032-47BB-AFF2-66E1E4C3A822}" type="parTrans" cxnId="{0116FD4E-B3CD-4D10-B6B1-FB0C240CE17A}">
      <dgm:prSet/>
      <dgm:spPr/>
      <dgm:t>
        <a:bodyPr/>
        <a:lstStyle/>
        <a:p>
          <a:endParaRPr lang="en-US"/>
        </a:p>
      </dgm:t>
    </dgm:pt>
    <dgm:pt modelId="{2B571596-2306-4648-89E7-BD54FEF25627}" type="sibTrans" cxnId="{0116FD4E-B3CD-4D10-B6B1-FB0C240CE17A}">
      <dgm:prSet/>
      <dgm:spPr/>
      <dgm:t>
        <a:bodyPr/>
        <a:lstStyle/>
        <a:p>
          <a:endParaRPr lang="en-US" dirty="0"/>
        </a:p>
      </dgm:t>
    </dgm:pt>
    <dgm:pt modelId="{BA244016-B941-46B9-B2A4-AA50A300C9B1}">
      <dgm:prSet/>
      <dgm:spPr/>
      <dgm:t>
        <a:bodyPr/>
        <a:lstStyle/>
        <a:p>
          <a:endParaRPr lang="en-US" dirty="0"/>
        </a:p>
      </dgm:t>
    </dgm:pt>
    <dgm:pt modelId="{17FA0F1C-F480-46FA-9FDA-CAF08D0B3F5A}" type="parTrans" cxnId="{43F81770-F772-478D-8EE4-9EF473A2C5F2}">
      <dgm:prSet/>
      <dgm:spPr/>
      <dgm:t>
        <a:bodyPr/>
        <a:lstStyle/>
        <a:p>
          <a:endParaRPr lang="en-US"/>
        </a:p>
      </dgm:t>
    </dgm:pt>
    <dgm:pt modelId="{12ED0D91-6CB8-4B92-ABBE-16130FA2E610}" type="sibTrans" cxnId="{43F81770-F772-478D-8EE4-9EF473A2C5F2}">
      <dgm:prSet/>
      <dgm:spPr/>
      <dgm:t>
        <a:bodyPr/>
        <a:lstStyle/>
        <a:p>
          <a:endParaRPr lang="en-US" dirty="0"/>
        </a:p>
      </dgm:t>
    </dgm:pt>
    <dgm:pt modelId="{ED3E6817-CA99-4A92-9672-7767C60D3AFC}">
      <dgm:prSet/>
      <dgm:spPr/>
      <dgm:t>
        <a:bodyPr/>
        <a:lstStyle/>
        <a:p>
          <a:endParaRPr lang="en-US" dirty="0"/>
        </a:p>
      </dgm:t>
    </dgm:pt>
    <dgm:pt modelId="{570B50CE-5E5F-492C-A6CE-FAA86B61FEE6}" type="parTrans" cxnId="{6020CAE6-E682-4263-87D3-3757BDA5C5BB}">
      <dgm:prSet/>
      <dgm:spPr/>
      <dgm:t>
        <a:bodyPr/>
        <a:lstStyle/>
        <a:p>
          <a:endParaRPr lang="en-US"/>
        </a:p>
      </dgm:t>
    </dgm:pt>
    <dgm:pt modelId="{74E4A9B3-3139-47CD-AD62-A42D0EB3995C}" type="sibTrans" cxnId="{6020CAE6-E682-4263-87D3-3757BDA5C5BB}">
      <dgm:prSet/>
      <dgm:spPr/>
      <dgm:t>
        <a:bodyPr/>
        <a:lstStyle/>
        <a:p>
          <a:endParaRPr lang="en-US" dirty="0"/>
        </a:p>
      </dgm:t>
    </dgm:pt>
    <dgm:pt modelId="{A26368B7-1095-4A58-BFE6-7B8629CCDB76}">
      <dgm:prSet/>
      <dgm:spPr/>
      <dgm:t>
        <a:bodyPr/>
        <a:lstStyle/>
        <a:p>
          <a:endParaRPr lang="en-US" dirty="0"/>
        </a:p>
      </dgm:t>
    </dgm:pt>
    <dgm:pt modelId="{F926A632-3F82-44B7-9B0C-54EDBDFB1339}" type="parTrans" cxnId="{84F658BE-028D-4EFF-9AFB-B1BB4A47F685}">
      <dgm:prSet/>
      <dgm:spPr/>
      <dgm:t>
        <a:bodyPr/>
        <a:lstStyle/>
        <a:p>
          <a:endParaRPr lang="en-US"/>
        </a:p>
      </dgm:t>
    </dgm:pt>
    <dgm:pt modelId="{69DBDE16-2128-423C-AB04-D3C2C0881A38}" type="sibTrans" cxnId="{84F658BE-028D-4EFF-9AFB-B1BB4A47F685}">
      <dgm:prSet/>
      <dgm:spPr/>
      <dgm:t>
        <a:bodyPr/>
        <a:lstStyle/>
        <a:p>
          <a:endParaRPr lang="en-US" dirty="0"/>
        </a:p>
      </dgm:t>
    </dgm:pt>
    <dgm:pt modelId="{B2133BDF-4000-4B5B-AE40-987170B1B61F}">
      <dgm:prSet/>
      <dgm:spPr/>
      <dgm:t>
        <a:bodyPr/>
        <a:lstStyle/>
        <a:p>
          <a:endParaRPr lang="en-US" dirty="0"/>
        </a:p>
      </dgm:t>
    </dgm:pt>
    <dgm:pt modelId="{78DD5593-63E5-4526-ACC4-B672B2E0D1F1}" type="parTrans" cxnId="{AD9C2D70-6AB8-479D-9A79-731CDEDFCC29}">
      <dgm:prSet/>
      <dgm:spPr/>
      <dgm:t>
        <a:bodyPr/>
        <a:lstStyle/>
        <a:p>
          <a:endParaRPr lang="en-US"/>
        </a:p>
      </dgm:t>
    </dgm:pt>
    <dgm:pt modelId="{F8A8AFFD-E262-4C58-84FA-CA9933DA9A32}" type="sibTrans" cxnId="{AD9C2D70-6AB8-479D-9A79-731CDEDFCC29}">
      <dgm:prSet/>
      <dgm:spPr/>
      <dgm:t>
        <a:bodyPr/>
        <a:lstStyle/>
        <a:p>
          <a:endParaRPr lang="en-US" dirty="0"/>
        </a:p>
      </dgm:t>
    </dgm:pt>
    <dgm:pt modelId="{56EE6181-8957-4FE0-91F7-0E7767321D74}">
      <dgm:prSet/>
      <dgm:spPr/>
      <dgm:t>
        <a:bodyPr/>
        <a:lstStyle/>
        <a:p>
          <a:endParaRPr lang="en-US" dirty="0"/>
        </a:p>
      </dgm:t>
    </dgm:pt>
    <dgm:pt modelId="{708EED9E-74DD-4C99-9872-E67687122915}" type="parTrans" cxnId="{D27AA462-6698-4923-9421-47820B644488}">
      <dgm:prSet/>
      <dgm:spPr/>
      <dgm:t>
        <a:bodyPr/>
        <a:lstStyle/>
        <a:p>
          <a:endParaRPr lang="en-US"/>
        </a:p>
      </dgm:t>
    </dgm:pt>
    <dgm:pt modelId="{D7AD315B-0060-4B2C-BA42-07A72CF0DF62}" type="sibTrans" cxnId="{D27AA462-6698-4923-9421-47820B644488}">
      <dgm:prSet/>
      <dgm:spPr/>
      <dgm:t>
        <a:bodyPr/>
        <a:lstStyle/>
        <a:p>
          <a:endParaRPr lang="en-US" dirty="0"/>
        </a:p>
      </dgm:t>
    </dgm:pt>
    <dgm:pt modelId="{F82F01E0-1BCF-432A-834D-D0718C225E79}">
      <dgm:prSet/>
      <dgm:spPr/>
      <dgm:t>
        <a:bodyPr/>
        <a:lstStyle/>
        <a:p>
          <a:endParaRPr lang="en-US" dirty="0"/>
        </a:p>
      </dgm:t>
    </dgm:pt>
    <dgm:pt modelId="{AA715B28-8262-4AEC-9B11-A1F3E142AEE3}" type="parTrans" cxnId="{3F904190-EC7A-468F-8079-9E0D0309FE61}">
      <dgm:prSet/>
      <dgm:spPr/>
      <dgm:t>
        <a:bodyPr/>
        <a:lstStyle/>
        <a:p>
          <a:endParaRPr lang="en-US"/>
        </a:p>
      </dgm:t>
    </dgm:pt>
    <dgm:pt modelId="{73E57CB0-43F1-4C49-8823-A48B6805997E}" type="sibTrans" cxnId="{3F904190-EC7A-468F-8079-9E0D0309FE61}">
      <dgm:prSet/>
      <dgm:spPr/>
      <dgm:t>
        <a:bodyPr/>
        <a:lstStyle/>
        <a:p>
          <a:endParaRPr lang="en-US" dirty="0"/>
        </a:p>
      </dgm:t>
    </dgm:pt>
    <dgm:pt modelId="{69B5AF83-9CA8-4331-BB93-A02B0A37E7C4}">
      <dgm:prSet/>
      <dgm:spPr/>
      <dgm:t>
        <a:bodyPr/>
        <a:lstStyle/>
        <a:p>
          <a:endParaRPr lang="en-US" dirty="0"/>
        </a:p>
      </dgm:t>
    </dgm:pt>
    <dgm:pt modelId="{52A0F8EA-812A-497C-B88E-1BDAD1AB875F}" type="parTrans" cxnId="{08DFD441-4774-4D0E-8F97-07EC50B50EE3}">
      <dgm:prSet/>
      <dgm:spPr/>
      <dgm:t>
        <a:bodyPr/>
        <a:lstStyle/>
        <a:p>
          <a:endParaRPr lang="en-US"/>
        </a:p>
      </dgm:t>
    </dgm:pt>
    <dgm:pt modelId="{6E35783B-B4B9-4AF3-BB68-EC2DB3060BE5}" type="sibTrans" cxnId="{08DFD441-4774-4D0E-8F97-07EC50B50EE3}">
      <dgm:prSet/>
      <dgm:spPr/>
      <dgm:t>
        <a:bodyPr/>
        <a:lstStyle/>
        <a:p>
          <a:endParaRPr lang="en-US" dirty="0"/>
        </a:p>
      </dgm:t>
    </dgm:pt>
    <dgm:pt modelId="{5A0D382F-1AEE-4869-A6BD-89E7CCC2BA45}">
      <dgm:prSet/>
      <dgm:spPr/>
      <dgm:t>
        <a:bodyPr/>
        <a:lstStyle/>
        <a:p>
          <a:endParaRPr lang="en-US" dirty="0"/>
        </a:p>
      </dgm:t>
    </dgm:pt>
    <dgm:pt modelId="{C61944CD-ABD5-46A1-BF21-1EDB1D2E311C}" type="parTrans" cxnId="{8B7F3749-F4E6-4473-82BE-3F7FAAEDF5A5}">
      <dgm:prSet/>
      <dgm:spPr/>
      <dgm:t>
        <a:bodyPr/>
        <a:lstStyle/>
        <a:p>
          <a:endParaRPr lang="en-US"/>
        </a:p>
      </dgm:t>
    </dgm:pt>
    <dgm:pt modelId="{86E08DD8-37F0-43EA-A4C6-F12B07A372C7}" type="sibTrans" cxnId="{8B7F3749-F4E6-4473-82BE-3F7FAAEDF5A5}">
      <dgm:prSet/>
      <dgm:spPr/>
      <dgm:t>
        <a:bodyPr/>
        <a:lstStyle/>
        <a:p>
          <a:endParaRPr lang="en-US" dirty="0"/>
        </a:p>
      </dgm:t>
    </dgm:pt>
    <dgm:pt modelId="{6E44D217-0802-4975-8DF8-F7C136B68DB7}">
      <dgm:prSet/>
      <dgm:spPr/>
      <dgm:t>
        <a:bodyPr/>
        <a:lstStyle/>
        <a:p>
          <a:endParaRPr lang="en-US" dirty="0"/>
        </a:p>
      </dgm:t>
    </dgm:pt>
    <dgm:pt modelId="{CB27C74D-2568-4D83-8948-2A0E7A73E53C}" type="parTrans" cxnId="{EBF0F276-347C-4207-9A17-D11421AF7ECD}">
      <dgm:prSet/>
      <dgm:spPr/>
      <dgm:t>
        <a:bodyPr/>
        <a:lstStyle/>
        <a:p>
          <a:endParaRPr lang="en-US"/>
        </a:p>
      </dgm:t>
    </dgm:pt>
    <dgm:pt modelId="{873D13AE-B310-4B50-82C5-564D626D2011}" type="sibTrans" cxnId="{EBF0F276-347C-4207-9A17-D11421AF7ECD}">
      <dgm:prSet/>
      <dgm:spPr/>
      <dgm:t>
        <a:bodyPr/>
        <a:lstStyle/>
        <a:p>
          <a:endParaRPr lang="en-US" dirty="0"/>
        </a:p>
      </dgm:t>
    </dgm:pt>
    <dgm:pt modelId="{59D5850F-42D1-4509-9BFE-77DA75D32FAC}">
      <dgm:prSet/>
      <dgm:spPr/>
      <dgm:t>
        <a:bodyPr/>
        <a:lstStyle/>
        <a:p>
          <a:endParaRPr lang="en-US" dirty="0"/>
        </a:p>
      </dgm:t>
    </dgm:pt>
    <dgm:pt modelId="{998E6483-F6A6-41F0-BC38-EC9E12942727}" type="parTrans" cxnId="{EF67F12C-549C-4945-9650-11C3183DFF27}">
      <dgm:prSet/>
      <dgm:spPr/>
      <dgm:t>
        <a:bodyPr/>
        <a:lstStyle/>
        <a:p>
          <a:endParaRPr lang="en-US"/>
        </a:p>
      </dgm:t>
    </dgm:pt>
    <dgm:pt modelId="{2B529A43-2363-4B46-911E-9D0EF25B4F36}" type="sibTrans" cxnId="{EF67F12C-549C-4945-9650-11C3183DFF27}">
      <dgm:prSet/>
      <dgm:spPr/>
      <dgm:t>
        <a:bodyPr/>
        <a:lstStyle/>
        <a:p>
          <a:endParaRPr lang="en-US" dirty="0"/>
        </a:p>
      </dgm:t>
    </dgm:pt>
    <dgm:pt modelId="{9F16DEB4-2D88-4237-BB26-EE193361411A}">
      <dgm:prSet/>
      <dgm:spPr/>
      <dgm:t>
        <a:bodyPr/>
        <a:lstStyle/>
        <a:p>
          <a:endParaRPr lang="en-US" dirty="0"/>
        </a:p>
      </dgm:t>
    </dgm:pt>
    <dgm:pt modelId="{7982B65A-B6BA-45FB-920E-8CB144FB834B}" type="parTrans" cxnId="{DB81E75D-6339-4802-85DD-65254615E93B}">
      <dgm:prSet/>
      <dgm:spPr/>
      <dgm:t>
        <a:bodyPr/>
        <a:lstStyle/>
        <a:p>
          <a:endParaRPr lang="en-US"/>
        </a:p>
      </dgm:t>
    </dgm:pt>
    <dgm:pt modelId="{C19C4BDD-2213-41DF-A53B-E2080BDC6AC6}" type="sibTrans" cxnId="{DB81E75D-6339-4802-85DD-65254615E93B}">
      <dgm:prSet/>
      <dgm:spPr/>
      <dgm:t>
        <a:bodyPr/>
        <a:lstStyle/>
        <a:p>
          <a:endParaRPr lang="en-US" dirty="0"/>
        </a:p>
      </dgm:t>
    </dgm:pt>
    <dgm:pt modelId="{5788DBF4-34B6-4C26-980E-7062BBC88091}">
      <dgm:prSet/>
      <dgm:spPr/>
      <dgm:t>
        <a:bodyPr/>
        <a:lstStyle/>
        <a:p>
          <a:endParaRPr lang="en-US" dirty="0"/>
        </a:p>
      </dgm:t>
    </dgm:pt>
    <dgm:pt modelId="{E89C8546-8D00-4BCE-BF01-083E1F9A4BBE}" type="parTrans" cxnId="{A94E1E98-18A1-4716-B6FB-67F099EFBBB4}">
      <dgm:prSet/>
      <dgm:spPr/>
      <dgm:t>
        <a:bodyPr/>
        <a:lstStyle/>
        <a:p>
          <a:endParaRPr lang="en-US"/>
        </a:p>
      </dgm:t>
    </dgm:pt>
    <dgm:pt modelId="{39815DA4-6D5A-4ECF-8C2C-C40A2BB0DBA6}" type="sibTrans" cxnId="{A94E1E98-18A1-4716-B6FB-67F099EFBBB4}">
      <dgm:prSet/>
      <dgm:spPr/>
      <dgm:t>
        <a:bodyPr/>
        <a:lstStyle/>
        <a:p>
          <a:endParaRPr lang="en-US" dirty="0"/>
        </a:p>
      </dgm:t>
    </dgm:pt>
    <dgm:pt modelId="{644B0026-BEE6-45AC-B72A-F8BFB9EE0E82}">
      <dgm:prSet/>
      <dgm:spPr/>
      <dgm:t>
        <a:bodyPr/>
        <a:lstStyle/>
        <a:p>
          <a:endParaRPr lang="en-US" dirty="0"/>
        </a:p>
      </dgm:t>
    </dgm:pt>
    <dgm:pt modelId="{554FDC5B-6990-4DBE-AAA4-AA9861FDA372}" type="parTrans" cxnId="{F3F11D2B-B16E-47E0-876B-A599316C3141}">
      <dgm:prSet/>
      <dgm:spPr/>
      <dgm:t>
        <a:bodyPr/>
        <a:lstStyle/>
        <a:p>
          <a:endParaRPr lang="en-US"/>
        </a:p>
      </dgm:t>
    </dgm:pt>
    <dgm:pt modelId="{91E5E8F0-39A5-4E73-A7C8-125C237D1170}" type="sibTrans" cxnId="{F3F11D2B-B16E-47E0-876B-A599316C3141}">
      <dgm:prSet/>
      <dgm:spPr/>
      <dgm:t>
        <a:bodyPr/>
        <a:lstStyle/>
        <a:p>
          <a:endParaRPr lang="en-US" dirty="0"/>
        </a:p>
      </dgm:t>
    </dgm:pt>
    <dgm:pt modelId="{A40F6EAB-2B60-4CC1-9F49-D5903D3A616E}">
      <dgm:prSet/>
      <dgm:spPr/>
      <dgm:t>
        <a:bodyPr/>
        <a:lstStyle/>
        <a:p>
          <a:endParaRPr lang="en-US" dirty="0"/>
        </a:p>
      </dgm:t>
    </dgm:pt>
    <dgm:pt modelId="{F4D7EDD7-9115-44DB-8D8A-E38036FA3738}" type="parTrans" cxnId="{F9246AA4-89DE-4505-8C6D-C0CFB0CF9EC5}">
      <dgm:prSet/>
      <dgm:spPr/>
      <dgm:t>
        <a:bodyPr/>
        <a:lstStyle/>
        <a:p>
          <a:endParaRPr lang="en-US"/>
        </a:p>
      </dgm:t>
    </dgm:pt>
    <dgm:pt modelId="{3ACAB2F6-3910-4D69-8736-C9991D30DB30}" type="sibTrans" cxnId="{F9246AA4-89DE-4505-8C6D-C0CFB0CF9EC5}">
      <dgm:prSet/>
      <dgm:spPr/>
      <dgm:t>
        <a:bodyPr/>
        <a:lstStyle/>
        <a:p>
          <a:endParaRPr lang="en-US" dirty="0"/>
        </a:p>
      </dgm:t>
    </dgm:pt>
    <dgm:pt modelId="{01209924-388A-4250-B08E-117FC77350F4}">
      <dgm:prSet/>
      <dgm:spPr/>
      <dgm:t>
        <a:bodyPr/>
        <a:lstStyle/>
        <a:p>
          <a:endParaRPr lang="en-US" dirty="0"/>
        </a:p>
      </dgm:t>
    </dgm:pt>
    <dgm:pt modelId="{E62947DF-C385-4541-A312-E52B21ED4FCA}" type="parTrans" cxnId="{79A5F3A2-8CA3-4D24-AC46-666013183383}">
      <dgm:prSet/>
      <dgm:spPr/>
      <dgm:t>
        <a:bodyPr/>
        <a:lstStyle/>
        <a:p>
          <a:endParaRPr lang="en-US"/>
        </a:p>
      </dgm:t>
    </dgm:pt>
    <dgm:pt modelId="{07D44A3D-B9E7-4A59-8407-0DE9361B04F4}" type="sibTrans" cxnId="{79A5F3A2-8CA3-4D24-AC46-666013183383}">
      <dgm:prSet/>
      <dgm:spPr/>
      <dgm:t>
        <a:bodyPr/>
        <a:lstStyle/>
        <a:p>
          <a:endParaRPr lang="en-US" dirty="0"/>
        </a:p>
      </dgm:t>
    </dgm:pt>
    <dgm:pt modelId="{1CEAA633-CB89-486A-901D-BE8AE895C821}">
      <dgm:prSet/>
      <dgm:spPr/>
      <dgm:t>
        <a:bodyPr/>
        <a:lstStyle/>
        <a:p>
          <a:endParaRPr lang="en-US" dirty="0"/>
        </a:p>
      </dgm:t>
    </dgm:pt>
    <dgm:pt modelId="{85E4AD6C-201F-448E-AB33-65566C56E879}" type="parTrans" cxnId="{2F48FC6C-9E2F-4D34-97E0-7B62809CD310}">
      <dgm:prSet/>
      <dgm:spPr/>
      <dgm:t>
        <a:bodyPr/>
        <a:lstStyle/>
        <a:p>
          <a:endParaRPr lang="en-US"/>
        </a:p>
      </dgm:t>
    </dgm:pt>
    <dgm:pt modelId="{EC22FD24-55FA-470B-A11F-A2C02811CC71}" type="sibTrans" cxnId="{2F48FC6C-9E2F-4D34-97E0-7B62809CD310}">
      <dgm:prSet/>
      <dgm:spPr/>
      <dgm:t>
        <a:bodyPr/>
        <a:lstStyle/>
        <a:p>
          <a:endParaRPr lang="en-US" dirty="0"/>
        </a:p>
      </dgm:t>
    </dgm:pt>
    <dgm:pt modelId="{5700A27C-35E2-48E3-9FD1-4CAD5F3ABE6E}">
      <dgm:prSet/>
      <dgm:spPr/>
      <dgm:t>
        <a:bodyPr/>
        <a:lstStyle/>
        <a:p>
          <a:endParaRPr lang="en-US" dirty="0"/>
        </a:p>
      </dgm:t>
    </dgm:pt>
    <dgm:pt modelId="{7CEEA0C1-E05C-4187-B6CD-7F9A41B7F762}" type="parTrans" cxnId="{E319CD11-DA9C-4216-8A1C-BFC767C69980}">
      <dgm:prSet/>
      <dgm:spPr/>
      <dgm:t>
        <a:bodyPr/>
        <a:lstStyle/>
        <a:p>
          <a:endParaRPr lang="en-US"/>
        </a:p>
      </dgm:t>
    </dgm:pt>
    <dgm:pt modelId="{F2853326-F96C-4388-AFDB-4A2C4E743824}" type="sibTrans" cxnId="{E319CD11-DA9C-4216-8A1C-BFC767C69980}">
      <dgm:prSet/>
      <dgm:spPr/>
      <dgm:t>
        <a:bodyPr/>
        <a:lstStyle/>
        <a:p>
          <a:endParaRPr lang="en-US" dirty="0"/>
        </a:p>
      </dgm:t>
    </dgm:pt>
    <dgm:pt modelId="{E5184F2B-2C20-4D33-94A8-E6B381F2AA89}">
      <dgm:prSet/>
      <dgm:spPr/>
      <dgm:t>
        <a:bodyPr/>
        <a:lstStyle/>
        <a:p>
          <a:endParaRPr lang="en-US" dirty="0"/>
        </a:p>
      </dgm:t>
    </dgm:pt>
    <dgm:pt modelId="{EA072171-E1D3-42D9-90FB-F6BF8A9DC275}" type="parTrans" cxnId="{12C38EF6-A2D9-4441-B7C7-2AD0408D165E}">
      <dgm:prSet/>
      <dgm:spPr/>
      <dgm:t>
        <a:bodyPr/>
        <a:lstStyle/>
        <a:p>
          <a:endParaRPr lang="en-US"/>
        </a:p>
      </dgm:t>
    </dgm:pt>
    <dgm:pt modelId="{CA1064A9-8743-41E2-AE44-DEDB5E26EACD}" type="sibTrans" cxnId="{12C38EF6-A2D9-4441-B7C7-2AD0408D165E}">
      <dgm:prSet/>
      <dgm:spPr/>
      <dgm:t>
        <a:bodyPr/>
        <a:lstStyle/>
        <a:p>
          <a:endParaRPr lang="en-US" dirty="0"/>
        </a:p>
      </dgm:t>
    </dgm:pt>
    <dgm:pt modelId="{19319B2C-5BDC-4EB3-A674-97A1478B545E}">
      <dgm:prSet/>
      <dgm:spPr/>
      <dgm:t>
        <a:bodyPr/>
        <a:lstStyle/>
        <a:p>
          <a:endParaRPr lang="en-US" dirty="0"/>
        </a:p>
      </dgm:t>
    </dgm:pt>
    <dgm:pt modelId="{F553D456-F731-4D3A-B46D-F817CB7F5851}" type="parTrans" cxnId="{A61335C6-83C9-40B2-B635-638704B41FB6}">
      <dgm:prSet/>
      <dgm:spPr/>
      <dgm:t>
        <a:bodyPr/>
        <a:lstStyle/>
        <a:p>
          <a:endParaRPr lang="en-US"/>
        </a:p>
      </dgm:t>
    </dgm:pt>
    <dgm:pt modelId="{B2ADDBB6-F258-45A2-8853-0F7137E8E7A9}" type="sibTrans" cxnId="{A61335C6-83C9-40B2-B635-638704B41FB6}">
      <dgm:prSet/>
      <dgm:spPr/>
      <dgm:t>
        <a:bodyPr/>
        <a:lstStyle/>
        <a:p>
          <a:endParaRPr lang="en-US" dirty="0"/>
        </a:p>
      </dgm:t>
    </dgm:pt>
    <dgm:pt modelId="{32DCDF77-CF91-44D2-A631-ECBBA96CD7C1}">
      <dgm:prSet/>
      <dgm:spPr/>
      <dgm:t>
        <a:bodyPr/>
        <a:lstStyle/>
        <a:p>
          <a:endParaRPr lang="en-US" dirty="0"/>
        </a:p>
      </dgm:t>
    </dgm:pt>
    <dgm:pt modelId="{A91D9FEE-F377-4D6C-AB4B-31C0AA11D758}" type="parTrans" cxnId="{7713B148-14ED-473A-AD7C-0817C71F1F75}">
      <dgm:prSet/>
      <dgm:spPr/>
      <dgm:t>
        <a:bodyPr/>
        <a:lstStyle/>
        <a:p>
          <a:endParaRPr lang="en-US"/>
        </a:p>
      </dgm:t>
    </dgm:pt>
    <dgm:pt modelId="{A4C54538-F7D4-4311-A51D-4E2F34EA916C}" type="sibTrans" cxnId="{7713B148-14ED-473A-AD7C-0817C71F1F75}">
      <dgm:prSet/>
      <dgm:spPr/>
      <dgm:t>
        <a:bodyPr/>
        <a:lstStyle/>
        <a:p>
          <a:endParaRPr lang="en-US" dirty="0"/>
        </a:p>
      </dgm:t>
    </dgm:pt>
    <dgm:pt modelId="{39148D83-4879-4E9B-AE84-10D20CF147C3}">
      <dgm:prSet/>
      <dgm:spPr/>
      <dgm:t>
        <a:bodyPr/>
        <a:lstStyle/>
        <a:p>
          <a:endParaRPr lang="en-US" dirty="0"/>
        </a:p>
      </dgm:t>
    </dgm:pt>
    <dgm:pt modelId="{0648DC5F-1B7B-4F70-B147-70F19C532AA1}" type="parTrans" cxnId="{14F13E80-1149-4A0F-A4B5-58EAF15ECA23}">
      <dgm:prSet/>
      <dgm:spPr/>
      <dgm:t>
        <a:bodyPr/>
        <a:lstStyle/>
        <a:p>
          <a:endParaRPr lang="en-US"/>
        </a:p>
      </dgm:t>
    </dgm:pt>
    <dgm:pt modelId="{901D3EC9-C2CB-4B80-BFE1-3F4CF8FDB584}" type="sibTrans" cxnId="{14F13E80-1149-4A0F-A4B5-58EAF15ECA23}">
      <dgm:prSet/>
      <dgm:spPr/>
      <dgm:t>
        <a:bodyPr/>
        <a:lstStyle/>
        <a:p>
          <a:endParaRPr lang="en-US" dirty="0"/>
        </a:p>
      </dgm:t>
    </dgm:pt>
    <dgm:pt modelId="{579EF5EA-2842-4ADF-99C3-1421009C0FB3}" type="pres">
      <dgm:prSet presAssocID="{F782ACB2-4612-4553-92E3-6A48A4C26154}" presName="cycle" presStyleCnt="0">
        <dgm:presLayoutVars>
          <dgm:dir/>
          <dgm:resizeHandles val="exact"/>
        </dgm:presLayoutVars>
      </dgm:prSet>
      <dgm:spPr/>
    </dgm:pt>
    <dgm:pt modelId="{E2BDA289-9E7F-43D2-8E8A-C602380955F6}" type="pres">
      <dgm:prSet presAssocID="{9A1F1B22-1A75-4833-B4FC-5FEA5518B765}" presName="node" presStyleLbl="node1" presStyleIdx="0" presStyleCnt="46">
        <dgm:presLayoutVars>
          <dgm:bulletEnabled val="1"/>
        </dgm:presLayoutVars>
      </dgm:prSet>
      <dgm:spPr/>
    </dgm:pt>
    <dgm:pt modelId="{4B717A0F-8771-4A45-B6AA-FD732A724C9E}" type="pres">
      <dgm:prSet presAssocID="{32453084-7F49-49B4-89FA-E306CC4C9552}" presName="sibTrans" presStyleLbl="sibTrans2D1" presStyleIdx="0" presStyleCnt="46"/>
      <dgm:spPr/>
    </dgm:pt>
    <dgm:pt modelId="{218F701D-8780-41D0-BCC2-CE1F9EE4B4A8}" type="pres">
      <dgm:prSet presAssocID="{32453084-7F49-49B4-89FA-E306CC4C9552}" presName="connectorText" presStyleLbl="sibTrans2D1" presStyleIdx="0" presStyleCnt="46"/>
      <dgm:spPr/>
    </dgm:pt>
    <dgm:pt modelId="{FD731FF4-9760-4231-AA26-446560B181EB}" type="pres">
      <dgm:prSet presAssocID="{9C07C544-A240-4FE5-8E59-C412CDCC06A5}" presName="node" presStyleLbl="node1" presStyleIdx="1" presStyleCnt="46">
        <dgm:presLayoutVars>
          <dgm:bulletEnabled val="1"/>
        </dgm:presLayoutVars>
      </dgm:prSet>
      <dgm:spPr/>
    </dgm:pt>
    <dgm:pt modelId="{A6A09441-8928-4DD4-965E-ACD6B5489F63}" type="pres">
      <dgm:prSet presAssocID="{DA7FF8DD-13B0-4AAC-B0D2-E9BC2FABA4D6}" presName="sibTrans" presStyleLbl="sibTrans2D1" presStyleIdx="1" presStyleCnt="46"/>
      <dgm:spPr/>
    </dgm:pt>
    <dgm:pt modelId="{C46B9099-149F-4D79-B1D7-B378097F05F4}" type="pres">
      <dgm:prSet presAssocID="{DA7FF8DD-13B0-4AAC-B0D2-E9BC2FABA4D6}" presName="connectorText" presStyleLbl="sibTrans2D1" presStyleIdx="1" presStyleCnt="46"/>
      <dgm:spPr/>
    </dgm:pt>
    <dgm:pt modelId="{5A44537F-E502-484A-B54C-161A75387D52}" type="pres">
      <dgm:prSet presAssocID="{5D2C154A-692A-44E2-A041-B9F19C43FEF2}" presName="node" presStyleLbl="node1" presStyleIdx="2" presStyleCnt="46">
        <dgm:presLayoutVars>
          <dgm:bulletEnabled val="1"/>
        </dgm:presLayoutVars>
      </dgm:prSet>
      <dgm:spPr/>
    </dgm:pt>
    <dgm:pt modelId="{BCCD1735-3374-4721-BEF9-11CCD9A2DD48}" type="pres">
      <dgm:prSet presAssocID="{1A0C354F-E76C-464E-99A7-D2B04C140783}" presName="sibTrans" presStyleLbl="sibTrans2D1" presStyleIdx="2" presStyleCnt="46"/>
      <dgm:spPr/>
    </dgm:pt>
    <dgm:pt modelId="{5207087E-FC7B-4DE7-941A-D0D7D77D43CA}" type="pres">
      <dgm:prSet presAssocID="{1A0C354F-E76C-464E-99A7-D2B04C140783}" presName="connectorText" presStyleLbl="sibTrans2D1" presStyleIdx="2" presStyleCnt="46"/>
      <dgm:spPr/>
    </dgm:pt>
    <dgm:pt modelId="{B0608ED5-E7DC-4C39-8859-B8C85F521F9C}" type="pres">
      <dgm:prSet presAssocID="{536B3E92-95AA-4297-BDB8-F29269D6299E}" presName="node" presStyleLbl="node1" presStyleIdx="3" presStyleCnt="46">
        <dgm:presLayoutVars>
          <dgm:bulletEnabled val="1"/>
        </dgm:presLayoutVars>
      </dgm:prSet>
      <dgm:spPr/>
    </dgm:pt>
    <dgm:pt modelId="{E212FFF4-9223-45FB-8A97-08FC78EC227F}" type="pres">
      <dgm:prSet presAssocID="{8AE02D32-89F4-4BA1-BFB8-062B90AF7C26}" presName="sibTrans" presStyleLbl="sibTrans2D1" presStyleIdx="3" presStyleCnt="46"/>
      <dgm:spPr/>
    </dgm:pt>
    <dgm:pt modelId="{1FA59E5A-50A4-47E4-96D2-6EF9AAAC1164}" type="pres">
      <dgm:prSet presAssocID="{8AE02D32-89F4-4BA1-BFB8-062B90AF7C26}" presName="connectorText" presStyleLbl="sibTrans2D1" presStyleIdx="3" presStyleCnt="46"/>
      <dgm:spPr/>
    </dgm:pt>
    <dgm:pt modelId="{3B48658E-4174-41EC-ADC5-04F09B98E8AE}" type="pres">
      <dgm:prSet presAssocID="{9767C2C5-7A9B-4BF9-AEDC-08BB61E68CEC}" presName="node" presStyleLbl="node1" presStyleIdx="4" presStyleCnt="46">
        <dgm:presLayoutVars>
          <dgm:bulletEnabled val="1"/>
        </dgm:presLayoutVars>
      </dgm:prSet>
      <dgm:spPr/>
    </dgm:pt>
    <dgm:pt modelId="{7E28017C-69F1-4CCF-A6D7-885616A2628E}" type="pres">
      <dgm:prSet presAssocID="{5DE56BE3-5DC5-48D1-BB0A-6EB62A83E2E3}" presName="sibTrans" presStyleLbl="sibTrans2D1" presStyleIdx="4" presStyleCnt="46"/>
      <dgm:spPr/>
    </dgm:pt>
    <dgm:pt modelId="{DEE6E533-E546-47B9-9D29-1053972B7A59}" type="pres">
      <dgm:prSet presAssocID="{5DE56BE3-5DC5-48D1-BB0A-6EB62A83E2E3}" presName="connectorText" presStyleLbl="sibTrans2D1" presStyleIdx="4" presStyleCnt="46"/>
      <dgm:spPr/>
    </dgm:pt>
    <dgm:pt modelId="{4B6FF1D5-139C-4A9E-BE2A-C9C2976A9B90}" type="pres">
      <dgm:prSet presAssocID="{29610E26-1393-448B-8FD6-78061450B16B}" presName="node" presStyleLbl="node1" presStyleIdx="5" presStyleCnt="46">
        <dgm:presLayoutVars>
          <dgm:bulletEnabled val="1"/>
        </dgm:presLayoutVars>
      </dgm:prSet>
      <dgm:spPr/>
    </dgm:pt>
    <dgm:pt modelId="{E231C36B-28CA-4A1A-A65A-7FC8C917C670}" type="pres">
      <dgm:prSet presAssocID="{4E475F1B-56A2-420F-8D83-9A7AC5B9161D}" presName="sibTrans" presStyleLbl="sibTrans2D1" presStyleIdx="5" presStyleCnt="46"/>
      <dgm:spPr/>
    </dgm:pt>
    <dgm:pt modelId="{0F935747-2475-4B54-A4BD-D00DA4235B83}" type="pres">
      <dgm:prSet presAssocID="{4E475F1B-56A2-420F-8D83-9A7AC5B9161D}" presName="connectorText" presStyleLbl="sibTrans2D1" presStyleIdx="5" presStyleCnt="46"/>
      <dgm:spPr/>
    </dgm:pt>
    <dgm:pt modelId="{5955EC28-6A5B-4854-97FD-56BF004F7A93}" type="pres">
      <dgm:prSet presAssocID="{59F5D80D-D394-4DA8-B1EE-BFD2C35E8698}" presName="node" presStyleLbl="node1" presStyleIdx="6" presStyleCnt="46">
        <dgm:presLayoutVars>
          <dgm:bulletEnabled val="1"/>
        </dgm:presLayoutVars>
      </dgm:prSet>
      <dgm:spPr/>
    </dgm:pt>
    <dgm:pt modelId="{7418C013-9F65-49B4-8AB4-02A8A7E8B2B1}" type="pres">
      <dgm:prSet presAssocID="{A4FDAD97-0EA5-45C9-8762-1408CDFC1A27}" presName="sibTrans" presStyleLbl="sibTrans2D1" presStyleIdx="6" presStyleCnt="46"/>
      <dgm:spPr/>
    </dgm:pt>
    <dgm:pt modelId="{DCCECA40-1E8E-4612-B823-692DCCBD1EA3}" type="pres">
      <dgm:prSet presAssocID="{A4FDAD97-0EA5-45C9-8762-1408CDFC1A27}" presName="connectorText" presStyleLbl="sibTrans2D1" presStyleIdx="6" presStyleCnt="46"/>
      <dgm:spPr/>
    </dgm:pt>
    <dgm:pt modelId="{C8C314CB-BC52-4B5D-9A9E-2549904458B0}" type="pres">
      <dgm:prSet presAssocID="{1BD29E34-8916-45A9-80A6-58C4AB44DFF5}" presName="node" presStyleLbl="node1" presStyleIdx="7" presStyleCnt="46">
        <dgm:presLayoutVars>
          <dgm:bulletEnabled val="1"/>
        </dgm:presLayoutVars>
      </dgm:prSet>
      <dgm:spPr/>
    </dgm:pt>
    <dgm:pt modelId="{8D184F9F-78A9-45D9-9804-0F8032DE26A6}" type="pres">
      <dgm:prSet presAssocID="{25DF600C-192F-49B2-930A-B89C27D1471E}" presName="sibTrans" presStyleLbl="sibTrans2D1" presStyleIdx="7" presStyleCnt="46"/>
      <dgm:spPr/>
    </dgm:pt>
    <dgm:pt modelId="{C8C1E075-9C61-4E77-BBAB-A2307E2F9662}" type="pres">
      <dgm:prSet presAssocID="{25DF600C-192F-49B2-930A-B89C27D1471E}" presName="connectorText" presStyleLbl="sibTrans2D1" presStyleIdx="7" presStyleCnt="46"/>
      <dgm:spPr/>
    </dgm:pt>
    <dgm:pt modelId="{18E08B15-C0D9-4DCD-9841-29CB326A1D96}" type="pres">
      <dgm:prSet presAssocID="{BCD4B6D1-2E17-4359-A953-212A9B519E85}" presName="node" presStyleLbl="node1" presStyleIdx="8" presStyleCnt="46">
        <dgm:presLayoutVars>
          <dgm:bulletEnabled val="1"/>
        </dgm:presLayoutVars>
      </dgm:prSet>
      <dgm:spPr/>
    </dgm:pt>
    <dgm:pt modelId="{7D136A40-4E7A-4E9A-9C18-C15FEB3E9255}" type="pres">
      <dgm:prSet presAssocID="{EAE485E3-A2DC-422A-B964-163E72C7D527}" presName="sibTrans" presStyleLbl="sibTrans2D1" presStyleIdx="8" presStyleCnt="46"/>
      <dgm:spPr/>
    </dgm:pt>
    <dgm:pt modelId="{6C5B256C-6505-4283-9CD0-6230D6E52DC7}" type="pres">
      <dgm:prSet presAssocID="{EAE485E3-A2DC-422A-B964-163E72C7D527}" presName="connectorText" presStyleLbl="sibTrans2D1" presStyleIdx="8" presStyleCnt="46"/>
      <dgm:spPr/>
    </dgm:pt>
    <dgm:pt modelId="{09497094-52B8-416E-9902-37FB4C94E7F2}" type="pres">
      <dgm:prSet presAssocID="{57830796-B9E1-440E-A924-530949252A0A}" presName="node" presStyleLbl="node1" presStyleIdx="9" presStyleCnt="46">
        <dgm:presLayoutVars>
          <dgm:bulletEnabled val="1"/>
        </dgm:presLayoutVars>
      </dgm:prSet>
      <dgm:spPr/>
    </dgm:pt>
    <dgm:pt modelId="{260B842C-BA56-4835-9181-EEB1DAD49F6C}" type="pres">
      <dgm:prSet presAssocID="{672359C6-6889-48DE-9B06-BCF13E50CF81}" presName="sibTrans" presStyleLbl="sibTrans2D1" presStyleIdx="9" presStyleCnt="46"/>
      <dgm:spPr/>
    </dgm:pt>
    <dgm:pt modelId="{9195B8AE-7F75-4B45-A773-A3DB3F151B7F}" type="pres">
      <dgm:prSet presAssocID="{672359C6-6889-48DE-9B06-BCF13E50CF81}" presName="connectorText" presStyleLbl="sibTrans2D1" presStyleIdx="9" presStyleCnt="46"/>
      <dgm:spPr/>
    </dgm:pt>
    <dgm:pt modelId="{07EB8474-810E-4E8A-BE93-02F62BBDD45D}" type="pres">
      <dgm:prSet presAssocID="{9EC183D0-3CE1-4A18-882B-49A4F305FE23}" presName="node" presStyleLbl="node1" presStyleIdx="10" presStyleCnt="46">
        <dgm:presLayoutVars>
          <dgm:bulletEnabled val="1"/>
        </dgm:presLayoutVars>
      </dgm:prSet>
      <dgm:spPr/>
    </dgm:pt>
    <dgm:pt modelId="{ADC3AC42-E194-4C29-8A28-ABEC2168A2B9}" type="pres">
      <dgm:prSet presAssocID="{FC636A7A-CAD8-4393-9B2E-188CE112CD10}" presName="sibTrans" presStyleLbl="sibTrans2D1" presStyleIdx="10" presStyleCnt="46"/>
      <dgm:spPr/>
    </dgm:pt>
    <dgm:pt modelId="{FFA97E59-6B24-429C-9B6D-8968FB096363}" type="pres">
      <dgm:prSet presAssocID="{FC636A7A-CAD8-4393-9B2E-188CE112CD10}" presName="connectorText" presStyleLbl="sibTrans2D1" presStyleIdx="10" presStyleCnt="46"/>
      <dgm:spPr/>
    </dgm:pt>
    <dgm:pt modelId="{38A7A843-117D-4A8F-B652-3F637D1BA054}" type="pres">
      <dgm:prSet presAssocID="{1BCBAE4C-8C90-4307-A8B1-A7F25B803D11}" presName="node" presStyleLbl="node1" presStyleIdx="11" presStyleCnt="46">
        <dgm:presLayoutVars>
          <dgm:bulletEnabled val="1"/>
        </dgm:presLayoutVars>
      </dgm:prSet>
      <dgm:spPr/>
    </dgm:pt>
    <dgm:pt modelId="{24192AE1-AC5A-408F-93E2-35778550FA02}" type="pres">
      <dgm:prSet presAssocID="{9E68FA1B-32E4-4D3A-BDA9-F245DF7037EF}" presName="sibTrans" presStyleLbl="sibTrans2D1" presStyleIdx="11" presStyleCnt="46"/>
      <dgm:spPr/>
    </dgm:pt>
    <dgm:pt modelId="{9DB23D75-0980-4D96-93A1-727F2883C95B}" type="pres">
      <dgm:prSet presAssocID="{9E68FA1B-32E4-4D3A-BDA9-F245DF7037EF}" presName="connectorText" presStyleLbl="sibTrans2D1" presStyleIdx="11" presStyleCnt="46"/>
      <dgm:spPr/>
    </dgm:pt>
    <dgm:pt modelId="{8B74F080-8313-4728-B1E9-D87A06E9E800}" type="pres">
      <dgm:prSet presAssocID="{05F9165C-A234-4634-B1A7-DCB7BA68D40C}" presName="node" presStyleLbl="node1" presStyleIdx="12" presStyleCnt="46">
        <dgm:presLayoutVars>
          <dgm:bulletEnabled val="1"/>
        </dgm:presLayoutVars>
      </dgm:prSet>
      <dgm:spPr/>
    </dgm:pt>
    <dgm:pt modelId="{99F13AA2-4621-4753-B0A6-6FC776CD84C9}" type="pres">
      <dgm:prSet presAssocID="{68C3C81B-18E8-41C4-BFC6-2C443E6EE655}" presName="sibTrans" presStyleLbl="sibTrans2D1" presStyleIdx="12" presStyleCnt="46"/>
      <dgm:spPr/>
    </dgm:pt>
    <dgm:pt modelId="{475F5446-5D8A-42DC-B2B6-79D834AEB429}" type="pres">
      <dgm:prSet presAssocID="{68C3C81B-18E8-41C4-BFC6-2C443E6EE655}" presName="connectorText" presStyleLbl="sibTrans2D1" presStyleIdx="12" presStyleCnt="46"/>
      <dgm:spPr/>
    </dgm:pt>
    <dgm:pt modelId="{C238A059-EBCB-4E8A-9C70-350A7112246D}" type="pres">
      <dgm:prSet presAssocID="{8F63D31F-83CD-4DB9-A0F4-0D259C5817DB}" presName="node" presStyleLbl="node1" presStyleIdx="13" presStyleCnt="46">
        <dgm:presLayoutVars>
          <dgm:bulletEnabled val="1"/>
        </dgm:presLayoutVars>
      </dgm:prSet>
      <dgm:spPr/>
    </dgm:pt>
    <dgm:pt modelId="{212C9A88-24C2-4EF4-87D7-A81CF4BE3FA0}" type="pres">
      <dgm:prSet presAssocID="{A4F909E9-C1CF-4770-B928-FEF6E41B5333}" presName="sibTrans" presStyleLbl="sibTrans2D1" presStyleIdx="13" presStyleCnt="46"/>
      <dgm:spPr/>
    </dgm:pt>
    <dgm:pt modelId="{6E753D97-6691-46AF-88CF-60F766A84A1F}" type="pres">
      <dgm:prSet presAssocID="{A4F909E9-C1CF-4770-B928-FEF6E41B5333}" presName="connectorText" presStyleLbl="sibTrans2D1" presStyleIdx="13" presStyleCnt="46"/>
      <dgm:spPr/>
    </dgm:pt>
    <dgm:pt modelId="{FA3F2989-2837-4DF6-B22E-22C68B74BA10}" type="pres">
      <dgm:prSet presAssocID="{F001FD18-B1D7-4F34-A7E1-10B3A14FEF0D}" presName="node" presStyleLbl="node1" presStyleIdx="14" presStyleCnt="46">
        <dgm:presLayoutVars>
          <dgm:bulletEnabled val="1"/>
        </dgm:presLayoutVars>
      </dgm:prSet>
      <dgm:spPr/>
    </dgm:pt>
    <dgm:pt modelId="{15716786-4673-40EB-986D-12C422D02B97}" type="pres">
      <dgm:prSet presAssocID="{59F6F98C-7F28-44B6-AA26-C56ABFEA206B}" presName="sibTrans" presStyleLbl="sibTrans2D1" presStyleIdx="14" presStyleCnt="46"/>
      <dgm:spPr/>
    </dgm:pt>
    <dgm:pt modelId="{3A6E871C-7643-432C-BA91-2EA3E7F745CE}" type="pres">
      <dgm:prSet presAssocID="{59F6F98C-7F28-44B6-AA26-C56ABFEA206B}" presName="connectorText" presStyleLbl="sibTrans2D1" presStyleIdx="14" presStyleCnt="46"/>
      <dgm:spPr/>
    </dgm:pt>
    <dgm:pt modelId="{E7F9412A-75FE-4263-8476-D8B02CF380F3}" type="pres">
      <dgm:prSet presAssocID="{5F8AB2A9-0DCE-42A5-8039-31C151CDBC91}" presName="node" presStyleLbl="node1" presStyleIdx="15" presStyleCnt="46">
        <dgm:presLayoutVars>
          <dgm:bulletEnabled val="1"/>
        </dgm:presLayoutVars>
      </dgm:prSet>
      <dgm:spPr/>
    </dgm:pt>
    <dgm:pt modelId="{C56F56FD-84C6-4D21-967A-719399DE2081}" type="pres">
      <dgm:prSet presAssocID="{64CB26BA-1509-422C-B1F7-93A921D3337E}" presName="sibTrans" presStyleLbl="sibTrans2D1" presStyleIdx="15" presStyleCnt="46"/>
      <dgm:spPr/>
    </dgm:pt>
    <dgm:pt modelId="{87FF38F8-EEE0-4803-AB19-2605759EE272}" type="pres">
      <dgm:prSet presAssocID="{64CB26BA-1509-422C-B1F7-93A921D3337E}" presName="connectorText" presStyleLbl="sibTrans2D1" presStyleIdx="15" presStyleCnt="46"/>
      <dgm:spPr/>
    </dgm:pt>
    <dgm:pt modelId="{430AD93E-9CDA-40BE-8BB8-B35AB1DDED73}" type="pres">
      <dgm:prSet presAssocID="{7D49664A-84DE-42F7-9866-9BFD9F3DDC7A}" presName="node" presStyleLbl="node1" presStyleIdx="16" presStyleCnt="46">
        <dgm:presLayoutVars>
          <dgm:bulletEnabled val="1"/>
        </dgm:presLayoutVars>
      </dgm:prSet>
      <dgm:spPr/>
    </dgm:pt>
    <dgm:pt modelId="{D3BDAC4B-F2DB-44A0-907D-A108463FB1C3}" type="pres">
      <dgm:prSet presAssocID="{BAC2B8D5-2C5B-4AE8-BBDD-D8E76DCD8C2E}" presName="sibTrans" presStyleLbl="sibTrans2D1" presStyleIdx="16" presStyleCnt="46"/>
      <dgm:spPr/>
    </dgm:pt>
    <dgm:pt modelId="{5B2F39AC-1722-4B2A-8F41-3B9574CC55A3}" type="pres">
      <dgm:prSet presAssocID="{BAC2B8D5-2C5B-4AE8-BBDD-D8E76DCD8C2E}" presName="connectorText" presStyleLbl="sibTrans2D1" presStyleIdx="16" presStyleCnt="46"/>
      <dgm:spPr/>
    </dgm:pt>
    <dgm:pt modelId="{EB66E90A-B112-40E2-B773-B1A59659C6EB}" type="pres">
      <dgm:prSet presAssocID="{39148D83-4879-4E9B-AE84-10D20CF147C3}" presName="node" presStyleLbl="node1" presStyleIdx="17" presStyleCnt="46">
        <dgm:presLayoutVars>
          <dgm:bulletEnabled val="1"/>
        </dgm:presLayoutVars>
      </dgm:prSet>
      <dgm:spPr/>
    </dgm:pt>
    <dgm:pt modelId="{CBD13A52-164D-4181-A713-C4AFB6DAEA44}" type="pres">
      <dgm:prSet presAssocID="{901D3EC9-C2CB-4B80-BFE1-3F4CF8FDB584}" presName="sibTrans" presStyleLbl="sibTrans2D1" presStyleIdx="17" presStyleCnt="46"/>
      <dgm:spPr/>
    </dgm:pt>
    <dgm:pt modelId="{2175C402-001B-40BA-8C7B-63F19533545A}" type="pres">
      <dgm:prSet presAssocID="{901D3EC9-C2CB-4B80-BFE1-3F4CF8FDB584}" presName="connectorText" presStyleLbl="sibTrans2D1" presStyleIdx="17" presStyleCnt="46"/>
      <dgm:spPr/>
    </dgm:pt>
    <dgm:pt modelId="{816E1FA3-2B38-45F9-AB8C-0EEB2788EE42}" type="pres">
      <dgm:prSet presAssocID="{AAACDA48-029D-447D-9AE8-BF1CB90887F8}" presName="node" presStyleLbl="node1" presStyleIdx="18" presStyleCnt="46">
        <dgm:presLayoutVars>
          <dgm:bulletEnabled val="1"/>
        </dgm:presLayoutVars>
      </dgm:prSet>
      <dgm:spPr/>
    </dgm:pt>
    <dgm:pt modelId="{3D5573F2-E421-4699-B499-E5F129AA7C1F}" type="pres">
      <dgm:prSet presAssocID="{35443D96-6A67-478A-A544-1C8155B5F62C}" presName="sibTrans" presStyleLbl="sibTrans2D1" presStyleIdx="18" presStyleCnt="46"/>
      <dgm:spPr/>
    </dgm:pt>
    <dgm:pt modelId="{561EA9DD-738C-4E13-ADB0-3CCC3950F092}" type="pres">
      <dgm:prSet presAssocID="{35443D96-6A67-478A-A544-1C8155B5F62C}" presName="connectorText" presStyleLbl="sibTrans2D1" presStyleIdx="18" presStyleCnt="46"/>
      <dgm:spPr/>
    </dgm:pt>
    <dgm:pt modelId="{1791F869-F782-403E-9EEE-8485296AB1DC}" type="pres">
      <dgm:prSet presAssocID="{C123F58B-2F00-4731-8318-EA8BAA60A69D}" presName="node" presStyleLbl="node1" presStyleIdx="19" presStyleCnt="46">
        <dgm:presLayoutVars>
          <dgm:bulletEnabled val="1"/>
        </dgm:presLayoutVars>
      </dgm:prSet>
      <dgm:spPr/>
    </dgm:pt>
    <dgm:pt modelId="{EDD308D6-556F-4E65-A02C-12C45C150755}" type="pres">
      <dgm:prSet presAssocID="{CA72D8A3-9D41-4F98-98F7-F56B1CBA674F}" presName="sibTrans" presStyleLbl="sibTrans2D1" presStyleIdx="19" presStyleCnt="46"/>
      <dgm:spPr/>
    </dgm:pt>
    <dgm:pt modelId="{0622AEEF-FEE1-41CF-A694-BB87DF404F74}" type="pres">
      <dgm:prSet presAssocID="{CA72D8A3-9D41-4F98-98F7-F56B1CBA674F}" presName="connectorText" presStyleLbl="sibTrans2D1" presStyleIdx="19" presStyleCnt="46"/>
      <dgm:spPr/>
    </dgm:pt>
    <dgm:pt modelId="{FB762D63-E97E-4D71-BE53-DE8DBC2C1724}" type="pres">
      <dgm:prSet presAssocID="{312A5487-8CD4-49FA-9CB2-6003233688EF}" presName="node" presStyleLbl="node1" presStyleIdx="20" presStyleCnt="46">
        <dgm:presLayoutVars>
          <dgm:bulletEnabled val="1"/>
        </dgm:presLayoutVars>
      </dgm:prSet>
      <dgm:spPr/>
    </dgm:pt>
    <dgm:pt modelId="{EC905E59-477F-4D62-B2EE-61B86BF0663B}" type="pres">
      <dgm:prSet presAssocID="{A241EA7C-0AE6-49DA-868A-F7E41DB8331E}" presName="sibTrans" presStyleLbl="sibTrans2D1" presStyleIdx="20" presStyleCnt="46"/>
      <dgm:spPr/>
    </dgm:pt>
    <dgm:pt modelId="{0C7C01B0-8BE9-4115-9C55-5F785CB9F95D}" type="pres">
      <dgm:prSet presAssocID="{A241EA7C-0AE6-49DA-868A-F7E41DB8331E}" presName="connectorText" presStyleLbl="sibTrans2D1" presStyleIdx="20" presStyleCnt="46"/>
      <dgm:spPr/>
    </dgm:pt>
    <dgm:pt modelId="{96947AF0-965B-4F9B-B692-11B522E20C19}" type="pres">
      <dgm:prSet presAssocID="{1597604F-E09E-4305-A881-A6C94B72922F}" presName="node" presStyleLbl="node1" presStyleIdx="21" presStyleCnt="46">
        <dgm:presLayoutVars>
          <dgm:bulletEnabled val="1"/>
        </dgm:presLayoutVars>
      </dgm:prSet>
      <dgm:spPr/>
    </dgm:pt>
    <dgm:pt modelId="{C5631367-2D87-4B2B-B2C5-CE6B323DF7FA}" type="pres">
      <dgm:prSet presAssocID="{0A68E33F-9E89-4D62-9E2C-1BD50C85F7CD}" presName="sibTrans" presStyleLbl="sibTrans2D1" presStyleIdx="21" presStyleCnt="46"/>
      <dgm:spPr/>
    </dgm:pt>
    <dgm:pt modelId="{5EB0D98E-0F20-43A6-80D5-B3B233B0809C}" type="pres">
      <dgm:prSet presAssocID="{0A68E33F-9E89-4D62-9E2C-1BD50C85F7CD}" presName="connectorText" presStyleLbl="sibTrans2D1" presStyleIdx="21" presStyleCnt="46"/>
      <dgm:spPr/>
    </dgm:pt>
    <dgm:pt modelId="{55735BFC-D4F1-4100-BCD7-BD7015A20F24}" type="pres">
      <dgm:prSet presAssocID="{2EBE9275-B468-4EB1-8E25-88D20111E7BA}" presName="node" presStyleLbl="node1" presStyleIdx="22" presStyleCnt="46">
        <dgm:presLayoutVars>
          <dgm:bulletEnabled val="1"/>
        </dgm:presLayoutVars>
      </dgm:prSet>
      <dgm:spPr/>
    </dgm:pt>
    <dgm:pt modelId="{DE861B79-D5E8-45CE-B3D7-7B4663C08343}" type="pres">
      <dgm:prSet presAssocID="{1DDDDFBA-4D76-49F6-8700-D108F438751F}" presName="sibTrans" presStyleLbl="sibTrans2D1" presStyleIdx="22" presStyleCnt="46"/>
      <dgm:spPr/>
    </dgm:pt>
    <dgm:pt modelId="{580499F6-BF8C-4CF2-8E19-422B1FEA8F54}" type="pres">
      <dgm:prSet presAssocID="{1DDDDFBA-4D76-49F6-8700-D108F438751F}" presName="connectorText" presStyleLbl="sibTrans2D1" presStyleIdx="22" presStyleCnt="46"/>
      <dgm:spPr/>
    </dgm:pt>
    <dgm:pt modelId="{B163F2E1-C224-4C1F-8BF1-B257F8DA90F1}" type="pres">
      <dgm:prSet presAssocID="{7526D0BF-45A5-478F-9A5B-EE961A48FCDF}" presName="node" presStyleLbl="node1" presStyleIdx="23" presStyleCnt="46">
        <dgm:presLayoutVars>
          <dgm:bulletEnabled val="1"/>
        </dgm:presLayoutVars>
      </dgm:prSet>
      <dgm:spPr/>
    </dgm:pt>
    <dgm:pt modelId="{28C21F8D-7890-436C-ABC3-A76D9C048DC6}" type="pres">
      <dgm:prSet presAssocID="{4DD6BCFF-384A-4E50-9E9B-FEA1467E91EE}" presName="sibTrans" presStyleLbl="sibTrans2D1" presStyleIdx="23" presStyleCnt="46"/>
      <dgm:spPr/>
    </dgm:pt>
    <dgm:pt modelId="{5D40974C-DFE4-484E-A2B9-E3E4D2DEBED9}" type="pres">
      <dgm:prSet presAssocID="{4DD6BCFF-384A-4E50-9E9B-FEA1467E91EE}" presName="connectorText" presStyleLbl="sibTrans2D1" presStyleIdx="23" presStyleCnt="46"/>
      <dgm:spPr/>
    </dgm:pt>
    <dgm:pt modelId="{B297DBDA-41C8-403B-A287-2DE0B2B2F734}" type="pres">
      <dgm:prSet presAssocID="{4391FAD7-E5E1-4ADD-BABB-49D666A6C4A7}" presName="node" presStyleLbl="node1" presStyleIdx="24" presStyleCnt="46">
        <dgm:presLayoutVars>
          <dgm:bulletEnabled val="1"/>
        </dgm:presLayoutVars>
      </dgm:prSet>
      <dgm:spPr/>
    </dgm:pt>
    <dgm:pt modelId="{6CB910F7-627A-416A-9AE0-0E9818681229}" type="pres">
      <dgm:prSet presAssocID="{B5C9AB9C-C866-47C2-B79F-DC6148AB2159}" presName="sibTrans" presStyleLbl="sibTrans2D1" presStyleIdx="24" presStyleCnt="46"/>
      <dgm:spPr/>
    </dgm:pt>
    <dgm:pt modelId="{DD733C23-EA87-4BF0-821E-87250C1EEDBA}" type="pres">
      <dgm:prSet presAssocID="{B5C9AB9C-C866-47C2-B79F-DC6148AB2159}" presName="connectorText" presStyleLbl="sibTrans2D1" presStyleIdx="24" presStyleCnt="46"/>
      <dgm:spPr/>
    </dgm:pt>
    <dgm:pt modelId="{C99B1DB8-B0AD-4FE5-84DC-CD9571D15F74}" type="pres">
      <dgm:prSet presAssocID="{DF292957-65C8-4776-85F8-AE26E3681959}" presName="node" presStyleLbl="node1" presStyleIdx="25" presStyleCnt="46">
        <dgm:presLayoutVars>
          <dgm:bulletEnabled val="1"/>
        </dgm:presLayoutVars>
      </dgm:prSet>
      <dgm:spPr/>
    </dgm:pt>
    <dgm:pt modelId="{2EBD388A-825F-4832-8A74-827A6C7E3368}" type="pres">
      <dgm:prSet presAssocID="{2B571596-2306-4648-89E7-BD54FEF25627}" presName="sibTrans" presStyleLbl="sibTrans2D1" presStyleIdx="25" presStyleCnt="46"/>
      <dgm:spPr/>
    </dgm:pt>
    <dgm:pt modelId="{2B64C12D-7C38-4E3C-BB67-21E0181FD51F}" type="pres">
      <dgm:prSet presAssocID="{2B571596-2306-4648-89E7-BD54FEF25627}" presName="connectorText" presStyleLbl="sibTrans2D1" presStyleIdx="25" presStyleCnt="46"/>
      <dgm:spPr/>
    </dgm:pt>
    <dgm:pt modelId="{54435782-E9E7-4F85-8EE9-B762378628C5}" type="pres">
      <dgm:prSet presAssocID="{BA244016-B941-46B9-B2A4-AA50A300C9B1}" presName="node" presStyleLbl="node1" presStyleIdx="26" presStyleCnt="46">
        <dgm:presLayoutVars>
          <dgm:bulletEnabled val="1"/>
        </dgm:presLayoutVars>
      </dgm:prSet>
      <dgm:spPr/>
    </dgm:pt>
    <dgm:pt modelId="{2EA5A0E0-D734-4B00-A1FA-65E8CB15031C}" type="pres">
      <dgm:prSet presAssocID="{12ED0D91-6CB8-4B92-ABBE-16130FA2E610}" presName="sibTrans" presStyleLbl="sibTrans2D1" presStyleIdx="26" presStyleCnt="46"/>
      <dgm:spPr/>
    </dgm:pt>
    <dgm:pt modelId="{3966764B-E5F3-4CFC-A881-5984C06723CB}" type="pres">
      <dgm:prSet presAssocID="{12ED0D91-6CB8-4B92-ABBE-16130FA2E610}" presName="connectorText" presStyleLbl="sibTrans2D1" presStyleIdx="26" presStyleCnt="46"/>
      <dgm:spPr/>
    </dgm:pt>
    <dgm:pt modelId="{CDE86F57-8E75-4885-99A7-4D78278841E9}" type="pres">
      <dgm:prSet presAssocID="{ED3E6817-CA99-4A92-9672-7767C60D3AFC}" presName="node" presStyleLbl="node1" presStyleIdx="27" presStyleCnt="46">
        <dgm:presLayoutVars>
          <dgm:bulletEnabled val="1"/>
        </dgm:presLayoutVars>
      </dgm:prSet>
      <dgm:spPr/>
    </dgm:pt>
    <dgm:pt modelId="{A0769171-C666-4FF2-B3B0-56A5612FFB02}" type="pres">
      <dgm:prSet presAssocID="{74E4A9B3-3139-47CD-AD62-A42D0EB3995C}" presName="sibTrans" presStyleLbl="sibTrans2D1" presStyleIdx="27" presStyleCnt="46"/>
      <dgm:spPr/>
    </dgm:pt>
    <dgm:pt modelId="{7B2C094D-5B84-400D-88A5-467C86404646}" type="pres">
      <dgm:prSet presAssocID="{74E4A9B3-3139-47CD-AD62-A42D0EB3995C}" presName="connectorText" presStyleLbl="sibTrans2D1" presStyleIdx="27" presStyleCnt="46"/>
      <dgm:spPr/>
    </dgm:pt>
    <dgm:pt modelId="{9DEC7CBC-8051-4551-94AA-2377EFF8A353}" type="pres">
      <dgm:prSet presAssocID="{A26368B7-1095-4A58-BFE6-7B8629CCDB76}" presName="node" presStyleLbl="node1" presStyleIdx="28" presStyleCnt="46">
        <dgm:presLayoutVars>
          <dgm:bulletEnabled val="1"/>
        </dgm:presLayoutVars>
      </dgm:prSet>
      <dgm:spPr/>
    </dgm:pt>
    <dgm:pt modelId="{83D03F91-A8FE-4A56-A9F0-21F8696B64A1}" type="pres">
      <dgm:prSet presAssocID="{69DBDE16-2128-423C-AB04-D3C2C0881A38}" presName="sibTrans" presStyleLbl="sibTrans2D1" presStyleIdx="28" presStyleCnt="46"/>
      <dgm:spPr/>
    </dgm:pt>
    <dgm:pt modelId="{A52815B2-9F64-4E57-9CA8-0D6C5ACB4DE9}" type="pres">
      <dgm:prSet presAssocID="{69DBDE16-2128-423C-AB04-D3C2C0881A38}" presName="connectorText" presStyleLbl="sibTrans2D1" presStyleIdx="28" presStyleCnt="46"/>
      <dgm:spPr/>
    </dgm:pt>
    <dgm:pt modelId="{D9F7CAE3-C01B-4758-A92D-BE4DEABF1CC9}" type="pres">
      <dgm:prSet presAssocID="{B2133BDF-4000-4B5B-AE40-987170B1B61F}" presName="node" presStyleLbl="node1" presStyleIdx="29" presStyleCnt="46">
        <dgm:presLayoutVars>
          <dgm:bulletEnabled val="1"/>
        </dgm:presLayoutVars>
      </dgm:prSet>
      <dgm:spPr/>
    </dgm:pt>
    <dgm:pt modelId="{6FDF4861-3D9E-4C44-8A76-CB261CA08A3D}" type="pres">
      <dgm:prSet presAssocID="{F8A8AFFD-E262-4C58-84FA-CA9933DA9A32}" presName="sibTrans" presStyleLbl="sibTrans2D1" presStyleIdx="29" presStyleCnt="46"/>
      <dgm:spPr/>
    </dgm:pt>
    <dgm:pt modelId="{852FF442-59AB-47FA-976D-352D933D04DA}" type="pres">
      <dgm:prSet presAssocID="{F8A8AFFD-E262-4C58-84FA-CA9933DA9A32}" presName="connectorText" presStyleLbl="sibTrans2D1" presStyleIdx="29" presStyleCnt="46"/>
      <dgm:spPr/>
    </dgm:pt>
    <dgm:pt modelId="{6EBA7549-78C0-447A-A63C-4A8563F87F58}" type="pres">
      <dgm:prSet presAssocID="{56EE6181-8957-4FE0-91F7-0E7767321D74}" presName="node" presStyleLbl="node1" presStyleIdx="30" presStyleCnt="46">
        <dgm:presLayoutVars>
          <dgm:bulletEnabled val="1"/>
        </dgm:presLayoutVars>
      </dgm:prSet>
      <dgm:spPr/>
    </dgm:pt>
    <dgm:pt modelId="{F7AC09C3-F9FA-4334-9744-58F7A351FD8B}" type="pres">
      <dgm:prSet presAssocID="{D7AD315B-0060-4B2C-BA42-07A72CF0DF62}" presName="sibTrans" presStyleLbl="sibTrans2D1" presStyleIdx="30" presStyleCnt="46"/>
      <dgm:spPr/>
    </dgm:pt>
    <dgm:pt modelId="{301FE2EF-9FED-451A-9979-7EA2CEC731F6}" type="pres">
      <dgm:prSet presAssocID="{D7AD315B-0060-4B2C-BA42-07A72CF0DF62}" presName="connectorText" presStyleLbl="sibTrans2D1" presStyleIdx="30" presStyleCnt="46"/>
      <dgm:spPr/>
    </dgm:pt>
    <dgm:pt modelId="{DB7E8DCC-E9E2-41AE-8FAC-BD770394B585}" type="pres">
      <dgm:prSet presAssocID="{F82F01E0-1BCF-432A-834D-D0718C225E79}" presName="node" presStyleLbl="node1" presStyleIdx="31" presStyleCnt="46">
        <dgm:presLayoutVars>
          <dgm:bulletEnabled val="1"/>
        </dgm:presLayoutVars>
      </dgm:prSet>
      <dgm:spPr/>
    </dgm:pt>
    <dgm:pt modelId="{FC934B90-2FD7-4C78-BC82-6495CAA54F71}" type="pres">
      <dgm:prSet presAssocID="{73E57CB0-43F1-4C49-8823-A48B6805997E}" presName="sibTrans" presStyleLbl="sibTrans2D1" presStyleIdx="31" presStyleCnt="46"/>
      <dgm:spPr/>
    </dgm:pt>
    <dgm:pt modelId="{F31A80A4-265E-4576-A76C-69F7407682D5}" type="pres">
      <dgm:prSet presAssocID="{73E57CB0-43F1-4C49-8823-A48B6805997E}" presName="connectorText" presStyleLbl="sibTrans2D1" presStyleIdx="31" presStyleCnt="46"/>
      <dgm:spPr/>
    </dgm:pt>
    <dgm:pt modelId="{7FBA136C-815F-4FB3-A797-A7F155D00FEA}" type="pres">
      <dgm:prSet presAssocID="{69B5AF83-9CA8-4331-BB93-A02B0A37E7C4}" presName="node" presStyleLbl="node1" presStyleIdx="32" presStyleCnt="46">
        <dgm:presLayoutVars>
          <dgm:bulletEnabled val="1"/>
        </dgm:presLayoutVars>
      </dgm:prSet>
      <dgm:spPr/>
    </dgm:pt>
    <dgm:pt modelId="{7A5C7786-EEB7-4840-8AB2-E617DD766E4C}" type="pres">
      <dgm:prSet presAssocID="{6E35783B-B4B9-4AF3-BB68-EC2DB3060BE5}" presName="sibTrans" presStyleLbl="sibTrans2D1" presStyleIdx="32" presStyleCnt="46"/>
      <dgm:spPr/>
    </dgm:pt>
    <dgm:pt modelId="{80DBCA40-2BA0-486C-9739-9EB1943722FB}" type="pres">
      <dgm:prSet presAssocID="{6E35783B-B4B9-4AF3-BB68-EC2DB3060BE5}" presName="connectorText" presStyleLbl="sibTrans2D1" presStyleIdx="32" presStyleCnt="46"/>
      <dgm:spPr/>
    </dgm:pt>
    <dgm:pt modelId="{2B3C09D0-6E4A-4698-ADBA-7CF55040E0C7}" type="pres">
      <dgm:prSet presAssocID="{5A0D382F-1AEE-4869-A6BD-89E7CCC2BA45}" presName="node" presStyleLbl="node1" presStyleIdx="33" presStyleCnt="46">
        <dgm:presLayoutVars>
          <dgm:bulletEnabled val="1"/>
        </dgm:presLayoutVars>
      </dgm:prSet>
      <dgm:spPr/>
    </dgm:pt>
    <dgm:pt modelId="{0B3E9032-3902-463F-B436-0798A35C9EC5}" type="pres">
      <dgm:prSet presAssocID="{86E08DD8-37F0-43EA-A4C6-F12B07A372C7}" presName="sibTrans" presStyleLbl="sibTrans2D1" presStyleIdx="33" presStyleCnt="46"/>
      <dgm:spPr/>
    </dgm:pt>
    <dgm:pt modelId="{41C60BCC-727D-4ED3-BAEB-DB60AA9900A9}" type="pres">
      <dgm:prSet presAssocID="{86E08DD8-37F0-43EA-A4C6-F12B07A372C7}" presName="connectorText" presStyleLbl="sibTrans2D1" presStyleIdx="33" presStyleCnt="46"/>
      <dgm:spPr/>
    </dgm:pt>
    <dgm:pt modelId="{C6CA034B-BB5D-4252-9DC3-E07C2CEC1942}" type="pres">
      <dgm:prSet presAssocID="{6E44D217-0802-4975-8DF8-F7C136B68DB7}" presName="node" presStyleLbl="node1" presStyleIdx="34" presStyleCnt="46">
        <dgm:presLayoutVars>
          <dgm:bulletEnabled val="1"/>
        </dgm:presLayoutVars>
      </dgm:prSet>
      <dgm:spPr/>
    </dgm:pt>
    <dgm:pt modelId="{2F327EB4-0D8B-437E-BB14-A326EA173FCC}" type="pres">
      <dgm:prSet presAssocID="{873D13AE-B310-4B50-82C5-564D626D2011}" presName="sibTrans" presStyleLbl="sibTrans2D1" presStyleIdx="34" presStyleCnt="46"/>
      <dgm:spPr/>
    </dgm:pt>
    <dgm:pt modelId="{8F52B59F-72EA-4EF4-A000-71393DE3DC97}" type="pres">
      <dgm:prSet presAssocID="{873D13AE-B310-4B50-82C5-564D626D2011}" presName="connectorText" presStyleLbl="sibTrans2D1" presStyleIdx="34" presStyleCnt="46"/>
      <dgm:spPr/>
    </dgm:pt>
    <dgm:pt modelId="{F6AE7F32-FC05-4DDA-BB7B-30B31779479C}" type="pres">
      <dgm:prSet presAssocID="{59D5850F-42D1-4509-9BFE-77DA75D32FAC}" presName="node" presStyleLbl="node1" presStyleIdx="35" presStyleCnt="46">
        <dgm:presLayoutVars>
          <dgm:bulletEnabled val="1"/>
        </dgm:presLayoutVars>
      </dgm:prSet>
      <dgm:spPr/>
    </dgm:pt>
    <dgm:pt modelId="{F42AD80F-3B21-49F3-AF59-01D5F6EE69F1}" type="pres">
      <dgm:prSet presAssocID="{2B529A43-2363-4B46-911E-9D0EF25B4F36}" presName="sibTrans" presStyleLbl="sibTrans2D1" presStyleIdx="35" presStyleCnt="46"/>
      <dgm:spPr/>
    </dgm:pt>
    <dgm:pt modelId="{DFB70AE1-87B4-46C7-811D-3E9A3D4D6EC9}" type="pres">
      <dgm:prSet presAssocID="{2B529A43-2363-4B46-911E-9D0EF25B4F36}" presName="connectorText" presStyleLbl="sibTrans2D1" presStyleIdx="35" presStyleCnt="46"/>
      <dgm:spPr/>
    </dgm:pt>
    <dgm:pt modelId="{E4F5DE49-5EAA-4300-BD85-3AA32446283C}" type="pres">
      <dgm:prSet presAssocID="{9F16DEB4-2D88-4237-BB26-EE193361411A}" presName="node" presStyleLbl="node1" presStyleIdx="36" presStyleCnt="46">
        <dgm:presLayoutVars>
          <dgm:bulletEnabled val="1"/>
        </dgm:presLayoutVars>
      </dgm:prSet>
      <dgm:spPr/>
    </dgm:pt>
    <dgm:pt modelId="{57712E5B-8311-41F2-83BF-40C44B82FD56}" type="pres">
      <dgm:prSet presAssocID="{C19C4BDD-2213-41DF-A53B-E2080BDC6AC6}" presName="sibTrans" presStyleLbl="sibTrans2D1" presStyleIdx="36" presStyleCnt="46"/>
      <dgm:spPr/>
    </dgm:pt>
    <dgm:pt modelId="{2DC22DE9-0245-4601-955D-E63A8C38947B}" type="pres">
      <dgm:prSet presAssocID="{C19C4BDD-2213-41DF-A53B-E2080BDC6AC6}" presName="connectorText" presStyleLbl="sibTrans2D1" presStyleIdx="36" presStyleCnt="46"/>
      <dgm:spPr/>
    </dgm:pt>
    <dgm:pt modelId="{53824D7C-69E9-40B6-AD94-E66D57E17024}" type="pres">
      <dgm:prSet presAssocID="{5788DBF4-34B6-4C26-980E-7062BBC88091}" presName="node" presStyleLbl="node1" presStyleIdx="37" presStyleCnt="46">
        <dgm:presLayoutVars>
          <dgm:bulletEnabled val="1"/>
        </dgm:presLayoutVars>
      </dgm:prSet>
      <dgm:spPr/>
    </dgm:pt>
    <dgm:pt modelId="{4DDD9E11-A1D1-4D9F-87CF-21775FA03FD4}" type="pres">
      <dgm:prSet presAssocID="{39815DA4-6D5A-4ECF-8C2C-C40A2BB0DBA6}" presName="sibTrans" presStyleLbl="sibTrans2D1" presStyleIdx="37" presStyleCnt="46"/>
      <dgm:spPr/>
    </dgm:pt>
    <dgm:pt modelId="{F7742949-FB63-485F-95AF-5E8D1E6F236A}" type="pres">
      <dgm:prSet presAssocID="{39815DA4-6D5A-4ECF-8C2C-C40A2BB0DBA6}" presName="connectorText" presStyleLbl="sibTrans2D1" presStyleIdx="37" presStyleCnt="46"/>
      <dgm:spPr/>
    </dgm:pt>
    <dgm:pt modelId="{22041FD6-89BD-4BF2-9B99-B97F36E2E1FB}" type="pres">
      <dgm:prSet presAssocID="{644B0026-BEE6-45AC-B72A-F8BFB9EE0E82}" presName="node" presStyleLbl="node1" presStyleIdx="38" presStyleCnt="46">
        <dgm:presLayoutVars>
          <dgm:bulletEnabled val="1"/>
        </dgm:presLayoutVars>
      </dgm:prSet>
      <dgm:spPr/>
    </dgm:pt>
    <dgm:pt modelId="{B8E405CF-5FB0-4931-A03D-9BF304E6CDDA}" type="pres">
      <dgm:prSet presAssocID="{91E5E8F0-39A5-4E73-A7C8-125C237D1170}" presName="sibTrans" presStyleLbl="sibTrans2D1" presStyleIdx="38" presStyleCnt="46"/>
      <dgm:spPr/>
    </dgm:pt>
    <dgm:pt modelId="{0C0A4302-AC90-49E1-80BE-523B58A2D864}" type="pres">
      <dgm:prSet presAssocID="{91E5E8F0-39A5-4E73-A7C8-125C237D1170}" presName="connectorText" presStyleLbl="sibTrans2D1" presStyleIdx="38" presStyleCnt="46"/>
      <dgm:spPr/>
    </dgm:pt>
    <dgm:pt modelId="{4346925A-37EB-4BB6-B0D1-0007EC3DF63B}" type="pres">
      <dgm:prSet presAssocID="{A40F6EAB-2B60-4CC1-9F49-D5903D3A616E}" presName="node" presStyleLbl="node1" presStyleIdx="39" presStyleCnt="46">
        <dgm:presLayoutVars>
          <dgm:bulletEnabled val="1"/>
        </dgm:presLayoutVars>
      </dgm:prSet>
      <dgm:spPr/>
    </dgm:pt>
    <dgm:pt modelId="{7A362786-920B-4FB9-A3D5-D0E741B76071}" type="pres">
      <dgm:prSet presAssocID="{3ACAB2F6-3910-4D69-8736-C9991D30DB30}" presName="sibTrans" presStyleLbl="sibTrans2D1" presStyleIdx="39" presStyleCnt="46"/>
      <dgm:spPr/>
    </dgm:pt>
    <dgm:pt modelId="{18FB9004-C9DF-4463-A990-CE6AADD19A9A}" type="pres">
      <dgm:prSet presAssocID="{3ACAB2F6-3910-4D69-8736-C9991D30DB30}" presName="connectorText" presStyleLbl="sibTrans2D1" presStyleIdx="39" presStyleCnt="46"/>
      <dgm:spPr/>
    </dgm:pt>
    <dgm:pt modelId="{ED0F08E4-7CF4-494F-A2E4-60B90674E9D5}" type="pres">
      <dgm:prSet presAssocID="{01209924-388A-4250-B08E-117FC77350F4}" presName="node" presStyleLbl="node1" presStyleIdx="40" presStyleCnt="46">
        <dgm:presLayoutVars>
          <dgm:bulletEnabled val="1"/>
        </dgm:presLayoutVars>
      </dgm:prSet>
      <dgm:spPr/>
    </dgm:pt>
    <dgm:pt modelId="{B8AF8AA6-EDE3-46F5-804F-BE18E9CF02E9}" type="pres">
      <dgm:prSet presAssocID="{07D44A3D-B9E7-4A59-8407-0DE9361B04F4}" presName="sibTrans" presStyleLbl="sibTrans2D1" presStyleIdx="40" presStyleCnt="46"/>
      <dgm:spPr/>
    </dgm:pt>
    <dgm:pt modelId="{2A9D1CAD-CEC7-447D-AE5A-72DA9768C11C}" type="pres">
      <dgm:prSet presAssocID="{07D44A3D-B9E7-4A59-8407-0DE9361B04F4}" presName="connectorText" presStyleLbl="sibTrans2D1" presStyleIdx="40" presStyleCnt="46"/>
      <dgm:spPr/>
    </dgm:pt>
    <dgm:pt modelId="{02E2D030-8BB9-48E2-859D-55F958A2D928}" type="pres">
      <dgm:prSet presAssocID="{1CEAA633-CB89-486A-901D-BE8AE895C821}" presName="node" presStyleLbl="node1" presStyleIdx="41" presStyleCnt="46">
        <dgm:presLayoutVars>
          <dgm:bulletEnabled val="1"/>
        </dgm:presLayoutVars>
      </dgm:prSet>
      <dgm:spPr/>
    </dgm:pt>
    <dgm:pt modelId="{8125F9B4-021E-44DC-9D64-8AE485A44537}" type="pres">
      <dgm:prSet presAssocID="{EC22FD24-55FA-470B-A11F-A2C02811CC71}" presName="sibTrans" presStyleLbl="sibTrans2D1" presStyleIdx="41" presStyleCnt="46"/>
      <dgm:spPr/>
    </dgm:pt>
    <dgm:pt modelId="{5B2B383F-D5E0-430F-AB46-55791D14B3FB}" type="pres">
      <dgm:prSet presAssocID="{EC22FD24-55FA-470B-A11F-A2C02811CC71}" presName="connectorText" presStyleLbl="sibTrans2D1" presStyleIdx="41" presStyleCnt="46"/>
      <dgm:spPr/>
    </dgm:pt>
    <dgm:pt modelId="{A5474CB5-D5DA-4087-B87E-610FB42AF529}" type="pres">
      <dgm:prSet presAssocID="{5700A27C-35E2-48E3-9FD1-4CAD5F3ABE6E}" presName="node" presStyleLbl="node1" presStyleIdx="42" presStyleCnt="46">
        <dgm:presLayoutVars>
          <dgm:bulletEnabled val="1"/>
        </dgm:presLayoutVars>
      </dgm:prSet>
      <dgm:spPr/>
    </dgm:pt>
    <dgm:pt modelId="{F5E12609-AEA0-4824-8F1E-49B7A8C9D43E}" type="pres">
      <dgm:prSet presAssocID="{F2853326-F96C-4388-AFDB-4A2C4E743824}" presName="sibTrans" presStyleLbl="sibTrans2D1" presStyleIdx="42" presStyleCnt="46"/>
      <dgm:spPr/>
    </dgm:pt>
    <dgm:pt modelId="{1990E259-2037-4D19-B00A-CD6B3D2AE2E1}" type="pres">
      <dgm:prSet presAssocID="{F2853326-F96C-4388-AFDB-4A2C4E743824}" presName="connectorText" presStyleLbl="sibTrans2D1" presStyleIdx="42" presStyleCnt="46"/>
      <dgm:spPr/>
    </dgm:pt>
    <dgm:pt modelId="{558F7E47-06ED-4041-B16C-6F13A19D4245}" type="pres">
      <dgm:prSet presAssocID="{E5184F2B-2C20-4D33-94A8-E6B381F2AA89}" presName="node" presStyleLbl="node1" presStyleIdx="43" presStyleCnt="46">
        <dgm:presLayoutVars>
          <dgm:bulletEnabled val="1"/>
        </dgm:presLayoutVars>
      </dgm:prSet>
      <dgm:spPr/>
    </dgm:pt>
    <dgm:pt modelId="{1AA99294-2501-42DA-ADDA-813C2A0D167F}" type="pres">
      <dgm:prSet presAssocID="{CA1064A9-8743-41E2-AE44-DEDB5E26EACD}" presName="sibTrans" presStyleLbl="sibTrans2D1" presStyleIdx="43" presStyleCnt="46"/>
      <dgm:spPr/>
    </dgm:pt>
    <dgm:pt modelId="{B311330D-F624-44F0-90C1-566E4D2E20E6}" type="pres">
      <dgm:prSet presAssocID="{CA1064A9-8743-41E2-AE44-DEDB5E26EACD}" presName="connectorText" presStyleLbl="sibTrans2D1" presStyleIdx="43" presStyleCnt="46"/>
      <dgm:spPr/>
    </dgm:pt>
    <dgm:pt modelId="{A854D6C3-A9F6-4889-B95E-C4590598BF15}" type="pres">
      <dgm:prSet presAssocID="{19319B2C-5BDC-4EB3-A674-97A1478B545E}" presName="node" presStyleLbl="node1" presStyleIdx="44" presStyleCnt="46">
        <dgm:presLayoutVars>
          <dgm:bulletEnabled val="1"/>
        </dgm:presLayoutVars>
      </dgm:prSet>
      <dgm:spPr/>
    </dgm:pt>
    <dgm:pt modelId="{9BC14663-185B-4A89-97AE-169B3D438678}" type="pres">
      <dgm:prSet presAssocID="{B2ADDBB6-F258-45A2-8853-0F7137E8E7A9}" presName="sibTrans" presStyleLbl="sibTrans2D1" presStyleIdx="44" presStyleCnt="46"/>
      <dgm:spPr/>
    </dgm:pt>
    <dgm:pt modelId="{5BF8D29C-B7EB-4E6D-8F09-412E3D4E06C9}" type="pres">
      <dgm:prSet presAssocID="{B2ADDBB6-F258-45A2-8853-0F7137E8E7A9}" presName="connectorText" presStyleLbl="sibTrans2D1" presStyleIdx="44" presStyleCnt="46"/>
      <dgm:spPr/>
    </dgm:pt>
    <dgm:pt modelId="{891FE5C2-884F-48D0-BE0D-753E9CA204D3}" type="pres">
      <dgm:prSet presAssocID="{32DCDF77-CF91-44D2-A631-ECBBA96CD7C1}" presName="node" presStyleLbl="node1" presStyleIdx="45" presStyleCnt="46">
        <dgm:presLayoutVars>
          <dgm:bulletEnabled val="1"/>
        </dgm:presLayoutVars>
      </dgm:prSet>
      <dgm:spPr/>
    </dgm:pt>
    <dgm:pt modelId="{BDE13CD6-B50F-44ED-BD83-729ED5971995}" type="pres">
      <dgm:prSet presAssocID="{A4C54538-F7D4-4311-A51D-4E2F34EA916C}" presName="sibTrans" presStyleLbl="sibTrans2D1" presStyleIdx="45" presStyleCnt="46"/>
      <dgm:spPr/>
    </dgm:pt>
    <dgm:pt modelId="{4EAD0336-A742-42BA-B616-A9F9B8CECAB9}" type="pres">
      <dgm:prSet presAssocID="{A4C54538-F7D4-4311-A51D-4E2F34EA916C}" presName="connectorText" presStyleLbl="sibTrans2D1" presStyleIdx="45" presStyleCnt="46"/>
      <dgm:spPr/>
    </dgm:pt>
  </dgm:ptLst>
  <dgm:cxnLst>
    <dgm:cxn modelId="{C8AA9F00-7DD6-4B8A-B2A4-54B9E888C9C9}" type="presOf" srcId="{F8A8AFFD-E262-4C58-84FA-CA9933DA9A32}" destId="{852FF442-59AB-47FA-976D-352D933D04DA}" srcOrd="1" destOrd="0" presId="urn:microsoft.com/office/officeart/2005/8/layout/cycle2"/>
    <dgm:cxn modelId="{5C550803-F93B-4AC8-9607-C757DA62BD53}" type="presOf" srcId="{A26368B7-1095-4A58-BFE6-7B8629CCDB76}" destId="{9DEC7CBC-8051-4551-94AA-2377EFF8A353}" srcOrd="0" destOrd="0" presId="urn:microsoft.com/office/officeart/2005/8/layout/cycle2"/>
    <dgm:cxn modelId="{0BECEA03-8E39-4770-B4B9-A46F07E46212}" type="presOf" srcId="{A4FDAD97-0EA5-45C9-8762-1408CDFC1A27}" destId="{DCCECA40-1E8E-4612-B823-692DCCBD1EA3}" srcOrd="1" destOrd="0" presId="urn:microsoft.com/office/officeart/2005/8/layout/cycle2"/>
    <dgm:cxn modelId="{44D9F803-1F0F-4BE8-A067-7D7F7E3E1954}" type="presOf" srcId="{07D44A3D-B9E7-4A59-8407-0DE9361B04F4}" destId="{B8AF8AA6-EDE3-46F5-804F-BE18E9CF02E9}" srcOrd="0" destOrd="0" presId="urn:microsoft.com/office/officeart/2005/8/layout/cycle2"/>
    <dgm:cxn modelId="{62900407-DAB8-4890-8E34-1F3D602A4785}" type="presOf" srcId="{1A0C354F-E76C-464E-99A7-D2B04C140783}" destId="{5207087E-FC7B-4DE7-941A-D0D7D77D43CA}" srcOrd="1" destOrd="0" presId="urn:microsoft.com/office/officeart/2005/8/layout/cycle2"/>
    <dgm:cxn modelId="{BACC6908-2D3B-41DA-99E0-1FADDFFC6D90}" type="presOf" srcId="{12ED0D91-6CB8-4B92-ABBE-16130FA2E610}" destId="{3966764B-E5F3-4CFC-A881-5984C06723CB}" srcOrd="1" destOrd="0" presId="urn:microsoft.com/office/officeart/2005/8/layout/cycle2"/>
    <dgm:cxn modelId="{23E78C09-8C5D-4378-83D2-809610CCA3D5}" type="presOf" srcId="{644B0026-BEE6-45AC-B72A-F8BFB9EE0E82}" destId="{22041FD6-89BD-4BF2-9B99-B97F36E2E1FB}" srcOrd="0" destOrd="0" presId="urn:microsoft.com/office/officeart/2005/8/layout/cycle2"/>
    <dgm:cxn modelId="{309F220B-5980-4E00-8262-ECC42D2A91E0}" type="presOf" srcId="{BA244016-B941-46B9-B2A4-AA50A300C9B1}" destId="{54435782-E9E7-4F85-8EE9-B762378628C5}" srcOrd="0" destOrd="0" presId="urn:microsoft.com/office/officeart/2005/8/layout/cycle2"/>
    <dgm:cxn modelId="{D7C71C0C-5F7A-4588-ACE2-DA1D6F28BBBE}" type="presOf" srcId="{A241EA7C-0AE6-49DA-868A-F7E41DB8331E}" destId="{0C7C01B0-8BE9-4115-9C55-5F785CB9F95D}" srcOrd="1" destOrd="0" presId="urn:microsoft.com/office/officeart/2005/8/layout/cycle2"/>
    <dgm:cxn modelId="{E40C8D0D-D705-45D8-8065-51227C5D0370}" type="presOf" srcId="{1597604F-E09E-4305-A881-A6C94B72922F}" destId="{96947AF0-965B-4F9B-B692-11B522E20C19}" srcOrd="0" destOrd="0" presId="urn:microsoft.com/office/officeart/2005/8/layout/cycle2"/>
    <dgm:cxn modelId="{B9A3AB0D-3EE5-4F1F-8869-DF7F10E0736D}" type="presOf" srcId="{C19C4BDD-2213-41DF-A53B-E2080BDC6AC6}" destId="{2DC22DE9-0245-4601-955D-E63A8C38947B}" srcOrd="1" destOrd="0" presId="urn:microsoft.com/office/officeart/2005/8/layout/cycle2"/>
    <dgm:cxn modelId="{F2D8DD0D-A21B-4A8D-969A-A1C8A8859DF5}" type="presOf" srcId="{73E57CB0-43F1-4C49-8823-A48B6805997E}" destId="{FC934B90-2FD7-4C78-BC82-6495CAA54F71}" srcOrd="0" destOrd="0" presId="urn:microsoft.com/office/officeart/2005/8/layout/cycle2"/>
    <dgm:cxn modelId="{4A2D1C0F-E48C-488C-B664-59756BCDD0E9}" type="presOf" srcId="{35443D96-6A67-478A-A544-1C8155B5F62C}" destId="{3D5573F2-E421-4699-B499-E5F129AA7C1F}" srcOrd="0" destOrd="0" presId="urn:microsoft.com/office/officeart/2005/8/layout/cycle2"/>
    <dgm:cxn modelId="{F872320F-6755-4B92-A739-40D7477338D3}" type="presOf" srcId="{73E57CB0-43F1-4C49-8823-A48B6805997E}" destId="{F31A80A4-265E-4576-A76C-69F7407682D5}" srcOrd="1" destOrd="0" presId="urn:microsoft.com/office/officeart/2005/8/layout/cycle2"/>
    <dgm:cxn modelId="{2BA2440F-5F6E-4C98-9603-F2072F47671A}" type="presOf" srcId="{CA72D8A3-9D41-4F98-98F7-F56B1CBA674F}" destId="{0622AEEF-FEE1-41CF-A694-BB87DF404F74}" srcOrd="1" destOrd="0" presId="urn:microsoft.com/office/officeart/2005/8/layout/cycle2"/>
    <dgm:cxn modelId="{B468DE10-DE92-4266-A6BF-7172BE2E8E75}" type="presOf" srcId="{EAE485E3-A2DC-422A-B964-163E72C7D527}" destId="{7D136A40-4E7A-4E9A-9C18-C15FEB3E9255}" srcOrd="0" destOrd="0" presId="urn:microsoft.com/office/officeart/2005/8/layout/cycle2"/>
    <dgm:cxn modelId="{E319CD11-DA9C-4216-8A1C-BFC767C69980}" srcId="{F782ACB2-4612-4553-92E3-6A48A4C26154}" destId="{5700A27C-35E2-48E3-9FD1-4CAD5F3ABE6E}" srcOrd="42" destOrd="0" parTransId="{7CEEA0C1-E05C-4187-B6CD-7F9A41B7F762}" sibTransId="{F2853326-F96C-4388-AFDB-4A2C4E743824}"/>
    <dgm:cxn modelId="{5FF23D17-A6C3-417A-985B-9C3C363A46E3}" type="presOf" srcId="{9EC183D0-3CE1-4A18-882B-49A4F305FE23}" destId="{07EB8474-810E-4E8A-BE93-02F62BBDD45D}" srcOrd="0" destOrd="0" presId="urn:microsoft.com/office/officeart/2005/8/layout/cycle2"/>
    <dgm:cxn modelId="{6B9CC518-D86C-41A4-9DD1-1D753BBA1F87}" type="presOf" srcId="{9767C2C5-7A9B-4BF9-AEDC-08BB61E68CEC}" destId="{3B48658E-4174-41EC-ADC5-04F09B98E8AE}" srcOrd="0" destOrd="0" presId="urn:microsoft.com/office/officeart/2005/8/layout/cycle2"/>
    <dgm:cxn modelId="{74B7421A-51AB-43F0-B6F6-F012266A361E}" type="presOf" srcId="{BCD4B6D1-2E17-4359-A953-212A9B519E85}" destId="{18E08B15-C0D9-4DCD-9841-29CB326A1D96}" srcOrd="0" destOrd="0" presId="urn:microsoft.com/office/officeart/2005/8/layout/cycle2"/>
    <dgm:cxn modelId="{95C87A20-FB2C-434A-B0DA-ACE9B20BB467}" type="presOf" srcId="{19319B2C-5BDC-4EB3-A674-97A1478B545E}" destId="{A854D6C3-A9F6-4889-B95E-C4590598BF15}" srcOrd="0" destOrd="0" presId="urn:microsoft.com/office/officeart/2005/8/layout/cycle2"/>
    <dgm:cxn modelId="{77764F23-6AAF-4EAE-81AF-6463FB4A0B9A}" type="presOf" srcId="{E5184F2B-2C20-4D33-94A8-E6B381F2AA89}" destId="{558F7E47-06ED-4041-B16C-6F13A19D4245}" srcOrd="0" destOrd="0" presId="urn:microsoft.com/office/officeart/2005/8/layout/cycle2"/>
    <dgm:cxn modelId="{E6C33F24-1708-4633-BB96-13E92778DA52}" type="presOf" srcId="{3ACAB2F6-3910-4D69-8736-C9991D30DB30}" destId="{18FB9004-C9DF-4463-A990-CE6AADD19A9A}" srcOrd="1" destOrd="0" presId="urn:microsoft.com/office/officeart/2005/8/layout/cycle2"/>
    <dgm:cxn modelId="{64D25225-7D7B-47A3-8597-E3D40B515F30}" srcId="{F782ACB2-4612-4553-92E3-6A48A4C26154}" destId="{7D49664A-84DE-42F7-9866-9BFD9F3DDC7A}" srcOrd="16" destOrd="0" parTransId="{9C7FF349-70A2-4DFC-91A5-86A739E0760D}" sibTransId="{BAC2B8D5-2C5B-4AE8-BBDD-D8E76DCD8C2E}"/>
    <dgm:cxn modelId="{77D91E29-A5EF-4E2D-9A6E-AC70B1A30483}" type="presOf" srcId="{B5C9AB9C-C866-47C2-B79F-DC6148AB2159}" destId="{6CB910F7-627A-416A-9AE0-0E9818681229}" srcOrd="0" destOrd="0" presId="urn:microsoft.com/office/officeart/2005/8/layout/cycle2"/>
    <dgm:cxn modelId="{F3F11D2B-B16E-47E0-876B-A599316C3141}" srcId="{F782ACB2-4612-4553-92E3-6A48A4C26154}" destId="{644B0026-BEE6-45AC-B72A-F8BFB9EE0E82}" srcOrd="38" destOrd="0" parTransId="{554FDC5B-6990-4DBE-AAA4-AA9861FDA372}" sibTransId="{91E5E8F0-39A5-4E73-A7C8-125C237D1170}"/>
    <dgm:cxn modelId="{EF67F12C-549C-4945-9650-11C3183DFF27}" srcId="{F782ACB2-4612-4553-92E3-6A48A4C26154}" destId="{59D5850F-42D1-4509-9BFE-77DA75D32FAC}" srcOrd="35" destOrd="0" parTransId="{998E6483-F6A6-41F0-BC38-EC9E12942727}" sibTransId="{2B529A43-2363-4B46-911E-9D0EF25B4F36}"/>
    <dgm:cxn modelId="{4A52B32D-2953-474A-9099-87C68697FC65}" type="presOf" srcId="{2B571596-2306-4648-89E7-BD54FEF25627}" destId="{2B64C12D-7C38-4E3C-BB67-21E0181FD51F}" srcOrd="1" destOrd="0" presId="urn:microsoft.com/office/officeart/2005/8/layout/cycle2"/>
    <dgm:cxn modelId="{DDDE8031-ABA8-4D71-947F-B9664F38989D}" type="presOf" srcId="{68C3C81B-18E8-41C4-BFC6-2C443E6EE655}" destId="{99F13AA2-4621-4753-B0A6-6FC776CD84C9}" srcOrd="0" destOrd="0" presId="urn:microsoft.com/office/officeart/2005/8/layout/cycle2"/>
    <dgm:cxn modelId="{8AA52133-2053-4667-BD49-CC569D969FC4}" type="presOf" srcId="{86E08DD8-37F0-43EA-A4C6-F12B07A372C7}" destId="{0B3E9032-3902-463F-B436-0798A35C9EC5}" srcOrd="0" destOrd="0" presId="urn:microsoft.com/office/officeart/2005/8/layout/cycle2"/>
    <dgm:cxn modelId="{E39A1F34-5C22-4AAE-A15D-CE4CEC9853AD}" type="presOf" srcId="{68C3C81B-18E8-41C4-BFC6-2C443E6EE655}" destId="{475F5446-5D8A-42DC-B2B6-79D834AEB429}" srcOrd="1" destOrd="0" presId="urn:microsoft.com/office/officeart/2005/8/layout/cycle2"/>
    <dgm:cxn modelId="{D22BB335-755F-49F6-BEE8-53A6C20CC5AC}" type="presOf" srcId="{57830796-B9E1-440E-A924-530949252A0A}" destId="{09497094-52B8-416E-9902-37FB4C94E7F2}" srcOrd="0" destOrd="0" presId="urn:microsoft.com/office/officeart/2005/8/layout/cycle2"/>
    <dgm:cxn modelId="{F3811F36-6D1C-418F-A3E4-DA297DE058A3}" type="presOf" srcId="{39815DA4-6D5A-4ECF-8C2C-C40A2BB0DBA6}" destId="{4DDD9E11-A1D1-4D9F-87CF-21775FA03FD4}" srcOrd="0" destOrd="0" presId="urn:microsoft.com/office/officeart/2005/8/layout/cycle2"/>
    <dgm:cxn modelId="{81D3C53B-DE66-4051-9ED5-6A0D2FD877FA}" type="presOf" srcId="{9C07C544-A240-4FE5-8E59-C412CDCC06A5}" destId="{FD731FF4-9760-4231-AA26-446560B181EB}" srcOrd="0" destOrd="0" presId="urn:microsoft.com/office/officeart/2005/8/layout/cycle2"/>
    <dgm:cxn modelId="{EF69F93C-2E8D-4E67-8490-BDBF0208B4ED}" type="presOf" srcId="{91E5E8F0-39A5-4E73-A7C8-125C237D1170}" destId="{0C0A4302-AC90-49E1-80BE-523B58A2D864}" srcOrd="1" destOrd="0" presId="urn:microsoft.com/office/officeart/2005/8/layout/cycle2"/>
    <dgm:cxn modelId="{212C0F3D-6259-47F4-8189-A6E55DD0B5D3}" srcId="{F782ACB2-4612-4553-92E3-6A48A4C26154}" destId="{536B3E92-95AA-4297-BDB8-F29269D6299E}" srcOrd="3" destOrd="0" parTransId="{68DF5CBE-997D-4F4F-8466-9AD1DDE77085}" sibTransId="{8AE02D32-89F4-4BA1-BFB8-062B90AF7C26}"/>
    <dgm:cxn modelId="{5B53783D-707F-40C8-BBF6-4F1E3401D87D}" type="presOf" srcId="{4DD6BCFF-384A-4E50-9E9B-FEA1467E91EE}" destId="{28C21F8D-7890-436C-ABC3-A76D9C048DC6}" srcOrd="0" destOrd="0" presId="urn:microsoft.com/office/officeart/2005/8/layout/cycle2"/>
    <dgm:cxn modelId="{0979B33D-C41F-4BC7-A174-A97489DE655A}" type="presOf" srcId="{5D2C154A-692A-44E2-A041-B9F19C43FEF2}" destId="{5A44537F-E502-484A-B54C-161A75387D52}" srcOrd="0" destOrd="0" presId="urn:microsoft.com/office/officeart/2005/8/layout/cycle2"/>
    <dgm:cxn modelId="{E5F3E53D-D7B0-4629-B2C4-0C556B66FCF6}" type="presOf" srcId="{8AE02D32-89F4-4BA1-BFB8-062B90AF7C26}" destId="{E212FFF4-9223-45FB-8A97-08FC78EC227F}" srcOrd="0" destOrd="0" presId="urn:microsoft.com/office/officeart/2005/8/layout/cycle2"/>
    <dgm:cxn modelId="{8E589D5D-E91E-426F-A96C-E5F44366A2B2}" type="presOf" srcId="{2B529A43-2363-4B46-911E-9D0EF25B4F36}" destId="{DFB70AE1-87B4-46C7-811D-3E9A3D4D6EC9}" srcOrd="1" destOrd="0" presId="urn:microsoft.com/office/officeart/2005/8/layout/cycle2"/>
    <dgm:cxn modelId="{DB81E75D-6339-4802-85DD-65254615E93B}" srcId="{F782ACB2-4612-4553-92E3-6A48A4C26154}" destId="{9F16DEB4-2D88-4237-BB26-EE193361411A}" srcOrd="36" destOrd="0" parTransId="{7982B65A-B6BA-45FB-920E-8CB144FB834B}" sibTransId="{C19C4BDD-2213-41DF-A53B-E2080BDC6AC6}"/>
    <dgm:cxn modelId="{32B0F75D-D3C9-48A9-8079-5A4A9A5A58DC}" type="presOf" srcId="{59D5850F-42D1-4509-9BFE-77DA75D32FAC}" destId="{F6AE7F32-FC05-4DDA-BB7B-30B31779479C}" srcOrd="0" destOrd="0" presId="urn:microsoft.com/office/officeart/2005/8/layout/cycle2"/>
    <dgm:cxn modelId="{06062A5E-6798-40A7-8059-C8A458A442B3}" type="presOf" srcId="{2EBE9275-B468-4EB1-8E25-88D20111E7BA}" destId="{55735BFC-D4F1-4100-BCD7-BD7015A20F24}" srcOrd="0" destOrd="0" presId="urn:microsoft.com/office/officeart/2005/8/layout/cycle2"/>
    <dgm:cxn modelId="{E7269F5F-8810-4164-B020-666B69238BC0}" type="presOf" srcId="{B2ADDBB6-F258-45A2-8853-0F7137E8E7A9}" destId="{9BC14663-185B-4A89-97AE-169B3D438678}" srcOrd="0" destOrd="0" presId="urn:microsoft.com/office/officeart/2005/8/layout/cycle2"/>
    <dgm:cxn modelId="{76EE4D61-9A8C-43EB-A33F-CD14768B9E77}" type="presOf" srcId="{CA1064A9-8743-41E2-AE44-DEDB5E26EACD}" destId="{1AA99294-2501-42DA-ADDA-813C2A0D167F}" srcOrd="0" destOrd="0" presId="urn:microsoft.com/office/officeart/2005/8/layout/cycle2"/>
    <dgm:cxn modelId="{5176D241-E6E2-40B7-8E80-09366E1BF78D}" type="presOf" srcId="{1A0C354F-E76C-464E-99A7-D2B04C140783}" destId="{BCCD1735-3374-4721-BEF9-11CCD9A2DD48}" srcOrd="0" destOrd="0" presId="urn:microsoft.com/office/officeart/2005/8/layout/cycle2"/>
    <dgm:cxn modelId="{08DFD441-4774-4D0E-8F97-07EC50B50EE3}" srcId="{F782ACB2-4612-4553-92E3-6A48A4C26154}" destId="{69B5AF83-9CA8-4331-BB93-A02B0A37E7C4}" srcOrd="32" destOrd="0" parTransId="{52A0F8EA-812A-497C-B88E-1BDAD1AB875F}" sibTransId="{6E35783B-B4B9-4AF3-BB68-EC2DB3060BE5}"/>
    <dgm:cxn modelId="{D27AA462-6698-4923-9421-47820B644488}" srcId="{F782ACB2-4612-4553-92E3-6A48A4C26154}" destId="{56EE6181-8957-4FE0-91F7-0E7767321D74}" srcOrd="30" destOrd="0" parTransId="{708EED9E-74DD-4C99-9872-E67687122915}" sibTransId="{D7AD315B-0060-4B2C-BA42-07A72CF0DF62}"/>
    <dgm:cxn modelId="{8B701643-C9FE-4B3A-BAAE-586AC01A03A8}" type="presOf" srcId="{1CEAA633-CB89-486A-901D-BE8AE895C821}" destId="{02E2D030-8BB9-48E2-859D-55F958A2D928}" srcOrd="0" destOrd="0" presId="urn:microsoft.com/office/officeart/2005/8/layout/cycle2"/>
    <dgm:cxn modelId="{39634D63-468B-4AD3-A9AA-19C78AC56DA4}" type="presOf" srcId="{05F9165C-A234-4634-B1A7-DCB7BA68D40C}" destId="{8B74F080-8313-4728-B1E9-D87A06E9E800}" srcOrd="0" destOrd="0" presId="urn:microsoft.com/office/officeart/2005/8/layout/cycle2"/>
    <dgm:cxn modelId="{AE207963-B8B2-4002-B1FD-DC32CD5DE485}" type="presOf" srcId="{BAC2B8D5-2C5B-4AE8-BBDD-D8E76DCD8C2E}" destId="{D3BDAC4B-F2DB-44A0-907D-A108463FB1C3}" srcOrd="0" destOrd="0" presId="urn:microsoft.com/office/officeart/2005/8/layout/cycle2"/>
    <dgm:cxn modelId="{55CB9A43-35ED-4C3D-B9E5-31DA6B27C473}" type="presOf" srcId="{5700A27C-35E2-48E3-9FD1-4CAD5F3ABE6E}" destId="{A5474CB5-D5DA-4087-B87E-610FB42AF529}" srcOrd="0" destOrd="0" presId="urn:microsoft.com/office/officeart/2005/8/layout/cycle2"/>
    <dgm:cxn modelId="{6839BF43-E329-4F7F-B82A-AD1EC9682984}" type="presOf" srcId="{9E68FA1B-32E4-4D3A-BDA9-F245DF7037EF}" destId="{24192AE1-AC5A-408F-93E2-35778550FA02}" srcOrd="0" destOrd="0" presId="urn:microsoft.com/office/officeart/2005/8/layout/cycle2"/>
    <dgm:cxn modelId="{EB8D2864-91C4-4F1B-A58F-1716140C3E8A}" type="presOf" srcId="{4DD6BCFF-384A-4E50-9E9B-FEA1467E91EE}" destId="{5D40974C-DFE4-484E-A2B9-E3E4D2DEBED9}" srcOrd="1" destOrd="0" presId="urn:microsoft.com/office/officeart/2005/8/layout/cycle2"/>
    <dgm:cxn modelId="{9ADC0165-9F81-4E1B-BCF9-F6EA5C631353}" srcId="{F782ACB2-4612-4553-92E3-6A48A4C26154}" destId="{5F8AB2A9-0DCE-42A5-8039-31C151CDBC91}" srcOrd="15" destOrd="0" parTransId="{AEE23759-AB27-4CCC-A9A6-CE4F64F73EE5}" sibTransId="{64CB26BA-1509-422C-B1F7-93A921D3337E}"/>
    <dgm:cxn modelId="{8CBBA145-EC01-42F6-BF04-3B431F0E0309}" type="presOf" srcId="{7D49664A-84DE-42F7-9866-9BFD9F3DDC7A}" destId="{430AD93E-9CDA-40BE-8BB8-B35AB1DDED73}" srcOrd="0" destOrd="0" presId="urn:microsoft.com/office/officeart/2005/8/layout/cycle2"/>
    <dgm:cxn modelId="{9F4DC345-815B-487C-BB98-8EF2227EA271}" type="presOf" srcId="{6E44D217-0802-4975-8DF8-F7C136B68DB7}" destId="{C6CA034B-BB5D-4252-9DC3-E07C2CEC1942}" srcOrd="0" destOrd="0" presId="urn:microsoft.com/office/officeart/2005/8/layout/cycle2"/>
    <dgm:cxn modelId="{9F37BA66-E3CC-48DB-8C12-6874FD6B5DC5}" type="presOf" srcId="{8AE02D32-89F4-4BA1-BFB8-062B90AF7C26}" destId="{1FA59E5A-50A4-47E4-96D2-6EF9AAAC1164}" srcOrd="1" destOrd="0" presId="urn:microsoft.com/office/officeart/2005/8/layout/cycle2"/>
    <dgm:cxn modelId="{9D2B5A67-709D-4476-AF6F-02668E4C5428}" type="presOf" srcId="{312A5487-8CD4-49FA-9CB2-6003233688EF}" destId="{FB762D63-E97E-4D71-BE53-DE8DBC2C1724}" srcOrd="0" destOrd="0" presId="urn:microsoft.com/office/officeart/2005/8/layout/cycle2"/>
    <dgm:cxn modelId="{C057F467-2DD4-4327-962B-CAACA6497A42}" type="presOf" srcId="{A4C54538-F7D4-4311-A51D-4E2F34EA916C}" destId="{BDE13CD6-B50F-44ED-BD83-729ED5971995}" srcOrd="0" destOrd="0" presId="urn:microsoft.com/office/officeart/2005/8/layout/cycle2"/>
    <dgm:cxn modelId="{57CA1C48-8324-4202-91AE-77820AB67F1A}" type="presOf" srcId="{74E4A9B3-3139-47CD-AD62-A42D0EB3995C}" destId="{A0769171-C666-4FF2-B3B0-56A5612FFB02}" srcOrd="0" destOrd="0" presId="urn:microsoft.com/office/officeart/2005/8/layout/cycle2"/>
    <dgm:cxn modelId="{9B567948-1568-4B8E-BC08-542DD9F12A4D}" type="presOf" srcId="{4E475F1B-56A2-420F-8D83-9A7AC5B9161D}" destId="{0F935747-2475-4B54-A4BD-D00DA4235B83}" srcOrd="1" destOrd="0" presId="urn:microsoft.com/office/officeart/2005/8/layout/cycle2"/>
    <dgm:cxn modelId="{7713B148-14ED-473A-AD7C-0817C71F1F75}" srcId="{F782ACB2-4612-4553-92E3-6A48A4C26154}" destId="{32DCDF77-CF91-44D2-A631-ECBBA96CD7C1}" srcOrd="45" destOrd="0" parTransId="{A91D9FEE-F377-4D6C-AB4B-31C0AA11D758}" sibTransId="{A4C54538-F7D4-4311-A51D-4E2F34EA916C}"/>
    <dgm:cxn modelId="{8CF2D748-8DB3-4305-989C-29861A571937}" type="presOf" srcId="{59F6F98C-7F28-44B6-AA26-C56ABFEA206B}" destId="{15716786-4673-40EB-986D-12C422D02B97}" srcOrd="0" destOrd="0" presId="urn:microsoft.com/office/officeart/2005/8/layout/cycle2"/>
    <dgm:cxn modelId="{8B7F3749-F4E6-4473-82BE-3F7FAAEDF5A5}" srcId="{F782ACB2-4612-4553-92E3-6A48A4C26154}" destId="{5A0D382F-1AEE-4869-A6BD-89E7CCC2BA45}" srcOrd="33" destOrd="0" parTransId="{C61944CD-ABD5-46A1-BF21-1EDB1D2E311C}" sibTransId="{86E08DD8-37F0-43EA-A4C6-F12B07A372C7}"/>
    <dgm:cxn modelId="{D9F8426A-24A8-4202-930A-52F6E89A7F1C}" type="presOf" srcId="{12ED0D91-6CB8-4B92-ABBE-16130FA2E610}" destId="{2EA5A0E0-D734-4B00-A1FA-65E8CB15031C}" srcOrd="0" destOrd="0" presId="urn:microsoft.com/office/officeart/2005/8/layout/cycle2"/>
    <dgm:cxn modelId="{F94FCA6A-EE84-4430-AB09-8DB9A432602E}" type="presOf" srcId="{56EE6181-8957-4FE0-91F7-0E7767321D74}" destId="{6EBA7549-78C0-447A-A63C-4A8563F87F58}" srcOrd="0" destOrd="0" presId="urn:microsoft.com/office/officeart/2005/8/layout/cycle2"/>
    <dgm:cxn modelId="{ECDEF66B-4DF3-4577-9794-0F5C1452E329}" srcId="{F782ACB2-4612-4553-92E3-6A48A4C26154}" destId="{9EC183D0-3CE1-4A18-882B-49A4F305FE23}" srcOrd="10" destOrd="0" parTransId="{5529E8D0-F515-48AC-A324-5AF9603FF192}" sibTransId="{FC636A7A-CAD8-4393-9B2E-188CE112CD10}"/>
    <dgm:cxn modelId="{2F48FC6C-9E2F-4D34-97E0-7B62809CD310}" srcId="{F782ACB2-4612-4553-92E3-6A48A4C26154}" destId="{1CEAA633-CB89-486A-901D-BE8AE895C821}" srcOrd="41" destOrd="0" parTransId="{85E4AD6C-201F-448E-AB33-65566C56E879}" sibTransId="{EC22FD24-55FA-470B-A11F-A2C02811CC71}"/>
    <dgm:cxn modelId="{0D44BF6D-F519-497F-AF84-26B855901F5F}" type="presOf" srcId="{6E35783B-B4B9-4AF3-BB68-EC2DB3060BE5}" destId="{7A5C7786-EEB7-4840-8AB2-E617DD766E4C}" srcOrd="0" destOrd="0" presId="urn:microsoft.com/office/officeart/2005/8/layout/cycle2"/>
    <dgm:cxn modelId="{3A20E96E-2C74-4F2C-BC86-E4D637E36CFA}" type="presOf" srcId="{CA72D8A3-9D41-4F98-98F7-F56B1CBA674F}" destId="{EDD308D6-556F-4E65-A02C-12C45C150755}" srcOrd="0" destOrd="0" presId="urn:microsoft.com/office/officeart/2005/8/layout/cycle2"/>
    <dgm:cxn modelId="{0116FD4E-B3CD-4D10-B6B1-FB0C240CE17A}" srcId="{F782ACB2-4612-4553-92E3-6A48A4C26154}" destId="{DF292957-65C8-4776-85F8-AE26E3681959}" srcOrd="25" destOrd="0" parTransId="{7849EA01-2032-47BB-AFF2-66E1E4C3A822}" sibTransId="{2B571596-2306-4648-89E7-BD54FEF25627}"/>
    <dgm:cxn modelId="{43F81770-F772-478D-8EE4-9EF473A2C5F2}" srcId="{F782ACB2-4612-4553-92E3-6A48A4C26154}" destId="{BA244016-B941-46B9-B2A4-AA50A300C9B1}" srcOrd="26" destOrd="0" parTransId="{17FA0F1C-F480-46FA-9FDA-CAF08D0B3F5A}" sibTransId="{12ED0D91-6CB8-4B92-ABBE-16130FA2E610}"/>
    <dgm:cxn modelId="{AD9C2D70-6AB8-479D-9A79-731CDEDFCC29}" srcId="{F782ACB2-4612-4553-92E3-6A48A4C26154}" destId="{B2133BDF-4000-4B5B-AE40-987170B1B61F}" srcOrd="29" destOrd="0" parTransId="{78DD5593-63E5-4526-ACC4-B672B2E0D1F1}" sibTransId="{F8A8AFFD-E262-4C58-84FA-CA9933DA9A32}"/>
    <dgm:cxn modelId="{20CDDD70-1481-458B-9933-B9D43861705F}" type="presOf" srcId="{5F8AB2A9-0DCE-42A5-8039-31C151CDBC91}" destId="{E7F9412A-75FE-4263-8476-D8B02CF380F3}" srcOrd="0" destOrd="0" presId="urn:microsoft.com/office/officeart/2005/8/layout/cycle2"/>
    <dgm:cxn modelId="{983FF350-390B-4AA0-B3B6-375D1005C824}" type="presOf" srcId="{01209924-388A-4250-B08E-117FC77350F4}" destId="{ED0F08E4-7CF4-494F-A2E4-60B90674E9D5}" srcOrd="0" destOrd="0" presId="urn:microsoft.com/office/officeart/2005/8/layout/cycle2"/>
    <dgm:cxn modelId="{B8599651-06D2-4CBA-B5EC-2149D5DA0DD9}" type="presOf" srcId="{8F63D31F-83CD-4DB9-A0F4-0D259C5817DB}" destId="{C238A059-EBCB-4E8A-9C70-350A7112246D}" srcOrd="0" destOrd="0" presId="urn:microsoft.com/office/officeart/2005/8/layout/cycle2"/>
    <dgm:cxn modelId="{4DF50172-84C6-4D38-835A-C734261CBC1C}" type="presOf" srcId="{1DDDDFBA-4D76-49F6-8700-D108F438751F}" destId="{580499F6-BF8C-4CF2-8E19-422B1FEA8F54}" srcOrd="1" destOrd="0" presId="urn:microsoft.com/office/officeart/2005/8/layout/cycle2"/>
    <dgm:cxn modelId="{603D3972-B1D4-474D-9A50-B0C7A07EA32A}" type="presOf" srcId="{4391FAD7-E5E1-4ADD-BABB-49D666A6C4A7}" destId="{B297DBDA-41C8-403B-A287-2DE0B2B2F734}" srcOrd="0" destOrd="0" presId="urn:microsoft.com/office/officeart/2005/8/layout/cycle2"/>
    <dgm:cxn modelId="{7C926F52-4148-452F-B63A-64119D306A70}" type="presOf" srcId="{A4F909E9-C1CF-4770-B928-FEF6E41B5333}" destId="{6E753D97-6691-46AF-88CF-60F766A84A1F}" srcOrd="1" destOrd="0" presId="urn:microsoft.com/office/officeart/2005/8/layout/cycle2"/>
    <dgm:cxn modelId="{AF855752-C1EF-4D73-B502-9F0643F96F6A}" type="presOf" srcId="{DA7FF8DD-13B0-4AAC-B0D2-E9BC2FABA4D6}" destId="{A6A09441-8928-4DD4-965E-ACD6B5489F63}" srcOrd="0" destOrd="0" presId="urn:microsoft.com/office/officeart/2005/8/layout/cycle2"/>
    <dgm:cxn modelId="{8C7FC072-16DD-4433-9985-B000DC6B7763}" type="presOf" srcId="{ED3E6817-CA99-4A92-9672-7767C60D3AFC}" destId="{CDE86F57-8E75-4885-99A7-4D78278841E9}" srcOrd="0" destOrd="0" presId="urn:microsoft.com/office/officeart/2005/8/layout/cycle2"/>
    <dgm:cxn modelId="{28C6CA52-1A74-461F-86F5-C2B435B8C372}" type="presOf" srcId="{A4C54538-F7D4-4311-A51D-4E2F34EA916C}" destId="{4EAD0336-A742-42BA-B616-A9F9B8CECAB9}" srcOrd="1" destOrd="0" presId="urn:microsoft.com/office/officeart/2005/8/layout/cycle2"/>
    <dgm:cxn modelId="{57739373-C596-4A55-8D2F-7CC43A14F9A2}" type="presOf" srcId="{69DBDE16-2128-423C-AB04-D3C2C0881A38}" destId="{83D03F91-A8FE-4A56-A9F0-21F8696B64A1}" srcOrd="0" destOrd="0" presId="urn:microsoft.com/office/officeart/2005/8/layout/cycle2"/>
    <dgm:cxn modelId="{C105E854-E566-45BC-830A-D214D5502F76}" type="presOf" srcId="{2B571596-2306-4648-89E7-BD54FEF25627}" destId="{2EBD388A-825F-4832-8A74-827A6C7E3368}" srcOrd="0" destOrd="0" presId="urn:microsoft.com/office/officeart/2005/8/layout/cycle2"/>
    <dgm:cxn modelId="{0172EF54-99D0-4C9A-A7C1-26F8B650BFE0}" type="presOf" srcId="{BAC2B8D5-2C5B-4AE8-BBDD-D8E76DCD8C2E}" destId="{5B2F39AC-1722-4B2A-8F41-3B9574CC55A3}" srcOrd="1" destOrd="0" presId="urn:microsoft.com/office/officeart/2005/8/layout/cycle2"/>
    <dgm:cxn modelId="{F66A3C56-45AD-4517-8B46-55FB72A89BE7}" type="presOf" srcId="{901D3EC9-C2CB-4B80-BFE1-3F4CF8FDB584}" destId="{CBD13A52-164D-4181-A713-C4AFB6DAEA44}" srcOrd="0" destOrd="0" presId="urn:microsoft.com/office/officeart/2005/8/layout/cycle2"/>
    <dgm:cxn modelId="{6737CD56-E4D5-4DB0-89E8-8F57F4369F31}" type="presOf" srcId="{672359C6-6889-48DE-9B06-BCF13E50CF81}" destId="{260B842C-BA56-4835-9181-EEB1DAD49F6C}" srcOrd="0" destOrd="0" presId="urn:microsoft.com/office/officeart/2005/8/layout/cycle2"/>
    <dgm:cxn modelId="{EBF0F276-347C-4207-9A17-D11421AF7ECD}" srcId="{F782ACB2-4612-4553-92E3-6A48A4C26154}" destId="{6E44D217-0802-4975-8DF8-F7C136B68DB7}" srcOrd="34" destOrd="0" parTransId="{CB27C74D-2568-4D83-8948-2A0E7A73E53C}" sibTransId="{873D13AE-B310-4B50-82C5-564D626D2011}"/>
    <dgm:cxn modelId="{B0EEA978-4582-4F47-9094-749A23FAB32B}" type="presOf" srcId="{A4FDAD97-0EA5-45C9-8762-1408CDFC1A27}" destId="{7418C013-9F65-49B4-8AB4-02A8A7E8B2B1}" srcOrd="0" destOrd="0" presId="urn:microsoft.com/office/officeart/2005/8/layout/cycle2"/>
    <dgm:cxn modelId="{372F6959-8B1D-455E-9A13-2866BF7C92CB}" type="presOf" srcId="{F2853326-F96C-4388-AFDB-4A2C4E743824}" destId="{F5E12609-AEA0-4824-8F1E-49B7A8C9D43E}" srcOrd="0" destOrd="0" presId="urn:microsoft.com/office/officeart/2005/8/layout/cycle2"/>
    <dgm:cxn modelId="{7830AF79-B71C-481F-B7EF-C2A6730D65ED}" type="presOf" srcId="{29610E26-1393-448B-8FD6-78061450B16B}" destId="{4B6FF1D5-139C-4A9E-BE2A-C9C2976A9B90}" srcOrd="0" destOrd="0" presId="urn:microsoft.com/office/officeart/2005/8/layout/cycle2"/>
    <dgm:cxn modelId="{0B3D347A-7EE2-4C95-B232-779501568106}" type="presOf" srcId="{EC22FD24-55FA-470B-A11F-A2C02811CC71}" destId="{8125F9B4-021E-44DC-9D64-8AE485A44537}" srcOrd="0" destOrd="0" presId="urn:microsoft.com/office/officeart/2005/8/layout/cycle2"/>
    <dgm:cxn modelId="{115EB75A-3B75-4A00-AD4D-5DBFDAD3A93E}" type="presOf" srcId="{39815DA4-6D5A-4ECF-8C2C-C40A2BB0DBA6}" destId="{F7742949-FB63-485F-95AF-5E8D1E6F236A}" srcOrd="1" destOrd="0" presId="urn:microsoft.com/office/officeart/2005/8/layout/cycle2"/>
    <dgm:cxn modelId="{B46BB27B-B947-4AE3-98C5-0698C73B23E9}" type="presOf" srcId="{64CB26BA-1509-422C-B1F7-93A921D3337E}" destId="{C56F56FD-84C6-4D21-967A-719399DE2081}" srcOrd="0" destOrd="0" presId="urn:microsoft.com/office/officeart/2005/8/layout/cycle2"/>
    <dgm:cxn modelId="{4E6EEF7B-B46A-48E5-9744-BCAA8C4C22F8}" type="presOf" srcId="{B5C9AB9C-C866-47C2-B79F-DC6148AB2159}" destId="{DD733C23-EA87-4BF0-821E-87250C1EEDBA}" srcOrd="1" destOrd="0" presId="urn:microsoft.com/office/officeart/2005/8/layout/cycle2"/>
    <dgm:cxn modelId="{ACBDB57C-50FF-45C5-AC40-AF2306AC4783}" type="presOf" srcId="{32453084-7F49-49B4-89FA-E306CC4C9552}" destId="{4B717A0F-8771-4A45-B6AA-FD732A724C9E}" srcOrd="0" destOrd="0" presId="urn:microsoft.com/office/officeart/2005/8/layout/cycle2"/>
    <dgm:cxn modelId="{14F13E80-1149-4A0F-A4B5-58EAF15ECA23}" srcId="{F782ACB2-4612-4553-92E3-6A48A4C26154}" destId="{39148D83-4879-4E9B-AE84-10D20CF147C3}" srcOrd="17" destOrd="0" parTransId="{0648DC5F-1B7B-4F70-B147-70F19C532AA1}" sibTransId="{901D3EC9-C2CB-4B80-BFE1-3F4CF8FDB584}"/>
    <dgm:cxn modelId="{C3F04580-DEBF-4515-A23A-CB217D00A973}" type="presOf" srcId="{9F16DEB4-2D88-4237-BB26-EE193361411A}" destId="{E4F5DE49-5EAA-4300-BD85-3AA32446283C}" srcOrd="0" destOrd="0" presId="urn:microsoft.com/office/officeart/2005/8/layout/cycle2"/>
    <dgm:cxn modelId="{33634B83-5D42-4E23-A534-1FD77063C5A8}" srcId="{F782ACB2-4612-4553-92E3-6A48A4C26154}" destId="{312A5487-8CD4-49FA-9CB2-6003233688EF}" srcOrd="20" destOrd="0" parTransId="{6F986C7B-EB5E-4FA9-9F02-54203E6A38B2}" sibTransId="{A241EA7C-0AE6-49DA-868A-F7E41DB8331E}"/>
    <dgm:cxn modelId="{5F759883-6CAF-4793-892D-90FF307B7F39}" srcId="{F782ACB2-4612-4553-92E3-6A48A4C26154}" destId="{F001FD18-B1D7-4F34-A7E1-10B3A14FEF0D}" srcOrd="14" destOrd="0" parTransId="{47531BBA-A066-410C-90C4-75A7B3CF6C37}" sibTransId="{59F6F98C-7F28-44B6-AA26-C56ABFEA206B}"/>
    <dgm:cxn modelId="{E8511A86-6070-4DE2-86F7-E8F2C920F4DE}" type="presOf" srcId="{1BCBAE4C-8C90-4307-A8B1-A7F25B803D11}" destId="{38A7A843-117D-4A8F-B652-3F637D1BA054}" srcOrd="0" destOrd="0" presId="urn:microsoft.com/office/officeart/2005/8/layout/cycle2"/>
    <dgm:cxn modelId="{03727586-C177-4F9F-A8F5-7DEE69ED0297}" srcId="{F782ACB2-4612-4553-92E3-6A48A4C26154}" destId="{05F9165C-A234-4634-B1A7-DCB7BA68D40C}" srcOrd="12" destOrd="0" parTransId="{26966DA9-DC8C-4538-894C-0F8A7AD6A4D2}" sibTransId="{68C3C81B-18E8-41C4-BFC6-2C443E6EE655}"/>
    <dgm:cxn modelId="{CF5B5687-ADC8-43AA-AD4F-4E8CA2AF2114}" type="presOf" srcId="{39148D83-4879-4E9B-AE84-10D20CF147C3}" destId="{EB66E90A-B112-40E2-B773-B1A59659C6EB}" srcOrd="0" destOrd="0" presId="urn:microsoft.com/office/officeart/2005/8/layout/cycle2"/>
    <dgm:cxn modelId="{9F77E489-C27B-49AA-BF9A-D6559164CA36}" type="presOf" srcId="{3ACAB2F6-3910-4D69-8736-C9991D30DB30}" destId="{7A362786-920B-4FB9-A3D5-D0E741B76071}" srcOrd="0" destOrd="0" presId="urn:microsoft.com/office/officeart/2005/8/layout/cycle2"/>
    <dgm:cxn modelId="{1343408B-FC81-4649-944A-E255185E1A83}" type="presOf" srcId="{C19C4BDD-2213-41DF-A53B-E2080BDC6AC6}" destId="{57712E5B-8311-41F2-83BF-40C44B82FD56}" srcOrd="0" destOrd="0" presId="urn:microsoft.com/office/officeart/2005/8/layout/cycle2"/>
    <dgm:cxn modelId="{EBDB328E-4C42-43EC-B588-58AB971C0DB2}" type="presOf" srcId="{32453084-7F49-49B4-89FA-E306CC4C9552}" destId="{218F701D-8780-41D0-BCC2-CE1F9EE4B4A8}" srcOrd="1" destOrd="0" presId="urn:microsoft.com/office/officeart/2005/8/layout/cycle2"/>
    <dgm:cxn modelId="{54FED98F-AB5E-4BEF-A86E-239C32A65418}" srcId="{F782ACB2-4612-4553-92E3-6A48A4C26154}" destId="{29610E26-1393-448B-8FD6-78061450B16B}" srcOrd="5" destOrd="0" parTransId="{5D194221-4572-481E-A145-411B7D2E5848}" sibTransId="{4E475F1B-56A2-420F-8D83-9A7AC5B9161D}"/>
    <dgm:cxn modelId="{A11E0190-AC54-41D6-A0D8-25AEFF22497C}" type="presOf" srcId="{A241EA7C-0AE6-49DA-868A-F7E41DB8331E}" destId="{EC905E59-477F-4D62-B2EE-61B86BF0663B}" srcOrd="0" destOrd="0" presId="urn:microsoft.com/office/officeart/2005/8/layout/cycle2"/>
    <dgm:cxn modelId="{3F904190-EC7A-468F-8079-9E0D0309FE61}" srcId="{F782ACB2-4612-4553-92E3-6A48A4C26154}" destId="{F82F01E0-1BCF-432A-834D-D0718C225E79}" srcOrd="31" destOrd="0" parTransId="{AA715B28-8262-4AEC-9B11-A1F3E142AEE3}" sibTransId="{73E57CB0-43F1-4C49-8823-A48B6805997E}"/>
    <dgm:cxn modelId="{D2CBFD91-82E9-4A85-A1D1-059B589E32EF}" type="presOf" srcId="{FC636A7A-CAD8-4393-9B2E-188CE112CD10}" destId="{FFA97E59-6B24-429C-9B6D-8968FB096363}" srcOrd="1" destOrd="0" presId="urn:microsoft.com/office/officeart/2005/8/layout/cycle2"/>
    <dgm:cxn modelId="{88F2B794-F089-4302-A8E4-E878070B44B1}" type="presOf" srcId="{873D13AE-B310-4B50-82C5-564D626D2011}" destId="{2F327EB4-0D8B-437E-BB14-A326EA173FCC}" srcOrd="0" destOrd="0" presId="urn:microsoft.com/office/officeart/2005/8/layout/cycle2"/>
    <dgm:cxn modelId="{E9037697-0706-4BF6-BD39-13CE2044299E}" type="presOf" srcId="{DA7FF8DD-13B0-4AAC-B0D2-E9BC2FABA4D6}" destId="{C46B9099-149F-4D79-B1D7-B378097F05F4}" srcOrd="1" destOrd="0" presId="urn:microsoft.com/office/officeart/2005/8/layout/cycle2"/>
    <dgm:cxn modelId="{C8C19B97-C1BF-4602-8396-947B23A21840}" type="presOf" srcId="{901D3EC9-C2CB-4B80-BFE1-3F4CF8FDB584}" destId="{2175C402-001B-40BA-8C7B-63F19533545A}" srcOrd="1" destOrd="0" presId="urn:microsoft.com/office/officeart/2005/8/layout/cycle2"/>
    <dgm:cxn modelId="{A94E1E98-18A1-4716-B6FB-67F099EFBBB4}" srcId="{F782ACB2-4612-4553-92E3-6A48A4C26154}" destId="{5788DBF4-34B6-4C26-980E-7062BBC88091}" srcOrd="37" destOrd="0" parTransId="{E89C8546-8D00-4BCE-BF01-083E1F9A4BBE}" sibTransId="{39815DA4-6D5A-4ECF-8C2C-C40A2BB0DBA6}"/>
    <dgm:cxn modelId="{6ECC639A-460E-4692-8614-BC3A6B698219}" type="presOf" srcId="{5788DBF4-34B6-4C26-980E-7062BBC88091}" destId="{53824D7C-69E9-40B6-AD94-E66D57E17024}" srcOrd="0" destOrd="0" presId="urn:microsoft.com/office/officeart/2005/8/layout/cycle2"/>
    <dgm:cxn modelId="{F69D879B-B388-4734-8FD6-3383DF6B9BAF}" type="presOf" srcId="{AAACDA48-029D-447D-9AE8-BF1CB90887F8}" destId="{816E1FA3-2B38-45F9-AB8C-0EEB2788EE42}" srcOrd="0" destOrd="0" presId="urn:microsoft.com/office/officeart/2005/8/layout/cycle2"/>
    <dgm:cxn modelId="{EB37BD9B-DB71-4D5F-A8D4-99115EF92B3E}" type="presOf" srcId="{F2853326-F96C-4388-AFDB-4A2C4E743824}" destId="{1990E259-2037-4D19-B00A-CD6B3D2AE2E1}" srcOrd="1" destOrd="0" presId="urn:microsoft.com/office/officeart/2005/8/layout/cycle2"/>
    <dgm:cxn modelId="{0925D59B-14FD-4C27-98C8-42376BCF9349}" type="presOf" srcId="{672359C6-6889-48DE-9B06-BCF13E50CF81}" destId="{9195B8AE-7F75-4B45-A773-A3DB3F151B7F}" srcOrd="1" destOrd="0" presId="urn:microsoft.com/office/officeart/2005/8/layout/cycle2"/>
    <dgm:cxn modelId="{E3C6A19C-F30F-4177-8FCA-D25DEEE21A08}" type="presOf" srcId="{0A68E33F-9E89-4D62-9E2C-1BD50C85F7CD}" destId="{5EB0D98E-0F20-43A6-80D5-B3B233B0809C}" srcOrd="1" destOrd="0" presId="urn:microsoft.com/office/officeart/2005/8/layout/cycle2"/>
    <dgm:cxn modelId="{9767F49C-4876-45AE-95B5-403CA65B4EC4}" type="presOf" srcId="{EC22FD24-55FA-470B-A11F-A2C02811CC71}" destId="{5B2B383F-D5E0-430F-AB46-55791D14B3FB}" srcOrd="1" destOrd="0" presId="urn:microsoft.com/office/officeart/2005/8/layout/cycle2"/>
    <dgm:cxn modelId="{9AB9AF9D-92AF-46D6-9193-3C4662BC2927}" type="presOf" srcId="{6E35783B-B4B9-4AF3-BB68-EC2DB3060BE5}" destId="{80DBCA40-2BA0-486C-9739-9EB1943722FB}" srcOrd="1" destOrd="0" presId="urn:microsoft.com/office/officeart/2005/8/layout/cycle2"/>
    <dgm:cxn modelId="{6E3FD69D-D766-4F27-99C2-E53B062FAD6E}" type="presOf" srcId="{9A1F1B22-1A75-4833-B4FC-5FEA5518B765}" destId="{E2BDA289-9E7F-43D2-8E8A-C602380955F6}" srcOrd="0" destOrd="0" presId="urn:microsoft.com/office/officeart/2005/8/layout/cycle2"/>
    <dgm:cxn modelId="{1B3F2CA2-7825-4CFD-9A64-DB308FB32A27}" srcId="{F782ACB2-4612-4553-92E3-6A48A4C26154}" destId="{1BD29E34-8916-45A9-80A6-58C4AB44DFF5}" srcOrd="7" destOrd="0" parTransId="{6A5BBF7B-F8A7-4654-83BB-1778F868C663}" sibTransId="{25DF600C-192F-49B2-930A-B89C27D1471E}"/>
    <dgm:cxn modelId="{79A5F3A2-8CA3-4D24-AC46-666013183383}" srcId="{F782ACB2-4612-4553-92E3-6A48A4C26154}" destId="{01209924-388A-4250-B08E-117FC77350F4}" srcOrd="40" destOrd="0" parTransId="{E62947DF-C385-4541-A312-E52B21ED4FCA}" sibTransId="{07D44A3D-B9E7-4A59-8407-0DE9361B04F4}"/>
    <dgm:cxn modelId="{F9246AA4-89DE-4505-8C6D-C0CFB0CF9EC5}" srcId="{F782ACB2-4612-4553-92E3-6A48A4C26154}" destId="{A40F6EAB-2B60-4CC1-9F49-D5903D3A616E}" srcOrd="39" destOrd="0" parTransId="{F4D7EDD7-9115-44DB-8D8A-E38036FA3738}" sibTransId="{3ACAB2F6-3910-4D69-8736-C9991D30DB30}"/>
    <dgm:cxn modelId="{BF458BA4-DD0F-412F-AE12-2BBA45E038A9}" type="presOf" srcId="{C123F58B-2F00-4731-8318-EA8BAA60A69D}" destId="{1791F869-F782-403E-9EEE-8485296AB1DC}" srcOrd="0" destOrd="0" presId="urn:microsoft.com/office/officeart/2005/8/layout/cycle2"/>
    <dgm:cxn modelId="{523DDDA6-F5E4-4B69-938A-715DD54EC1E8}" type="presOf" srcId="{59F6F98C-7F28-44B6-AA26-C56ABFEA206B}" destId="{3A6E871C-7643-432C-BA91-2EA3E7F745CE}" srcOrd="1" destOrd="0" presId="urn:microsoft.com/office/officeart/2005/8/layout/cycle2"/>
    <dgm:cxn modelId="{19BDA8A7-1979-4F0C-A198-6AC9E78BD28B}" type="presOf" srcId="{4E475F1B-56A2-420F-8D83-9A7AC5B9161D}" destId="{E231C36B-28CA-4A1A-A65A-7FC8C917C670}" srcOrd="0" destOrd="0" presId="urn:microsoft.com/office/officeart/2005/8/layout/cycle2"/>
    <dgm:cxn modelId="{22591EA8-65B6-4071-8884-D7386F2EB5F5}" type="presOf" srcId="{07D44A3D-B9E7-4A59-8407-0DE9361B04F4}" destId="{2A9D1CAD-CEC7-447D-AE5A-72DA9768C11C}" srcOrd="1" destOrd="0" presId="urn:microsoft.com/office/officeart/2005/8/layout/cycle2"/>
    <dgm:cxn modelId="{B03AE0AC-C61A-4D2C-AFAD-CD9BCA6714B1}" type="presOf" srcId="{DF292957-65C8-4776-85F8-AE26E3681959}" destId="{C99B1DB8-B0AD-4FE5-84DC-CD9571D15F74}" srcOrd="0" destOrd="0" presId="urn:microsoft.com/office/officeart/2005/8/layout/cycle2"/>
    <dgm:cxn modelId="{33836BAF-8815-468A-9D3E-0ABF734FD1D3}" srcId="{F782ACB2-4612-4553-92E3-6A48A4C26154}" destId="{4391FAD7-E5E1-4ADD-BABB-49D666A6C4A7}" srcOrd="24" destOrd="0" parTransId="{F1E7FB59-9301-4001-B4A0-65FF76242832}" sibTransId="{B5C9AB9C-C866-47C2-B79F-DC6148AB2159}"/>
    <dgm:cxn modelId="{BE9314B0-2D93-4BAE-90C0-5B23814639B6}" srcId="{F782ACB2-4612-4553-92E3-6A48A4C26154}" destId="{1597604F-E09E-4305-A881-A6C94B72922F}" srcOrd="21" destOrd="0" parTransId="{1C93F3EA-CA5B-4D9C-9828-8A8F702AE266}" sibTransId="{0A68E33F-9E89-4D62-9E2C-1BD50C85F7CD}"/>
    <dgm:cxn modelId="{53636AB3-572E-4B67-B835-8DB3D8BB850F}" type="presOf" srcId="{FC636A7A-CAD8-4393-9B2E-188CE112CD10}" destId="{ADC3AC42-E194-4C29-8A28-ABEC2168A2B9}" srcOrd="0" destOrd="0" presId="urn:microsoft.com/office/officeart/2005/8/layout/cycle2"/>
    <dgm:cxn modelId="{18F7F8B4-37F7-4F83-8D9B-4A5FE2A328CD}" type="presOf" srcId="{2B529A43-2363-4B46-911E-9D0EF25B4F36}" destId="{F42AD80F-3B21-49F3-AF59-01D5F6EE69F1}" srcOrd="0" destOrd="0" presId="urn:microsoft.com/office/officeart/2005/8/layout/cycle2"/>
    <dgm:cxn modelId="{CC8F6BB5-E191-48E7-A4C1-3E8101813E85}" srcId="{F782ACB2-4612-4553-92E3-6A48A4C26154}" destId="{7526D0BF-45A5-478F-9A5B-EE961A48FCDF}" srcOrd="23" destOrd="0" parTransId="{996DAE7B-6D7A-4B21-93D8-B18F6F145BC6}" sibTransId="{4DD6BCFF-384A-4E50-9E9B-FEA1467E91EE}"/>
    <dgm:cxn modelId="{79D0C8B5-7F77-4990-BC7D-E4DF8A30F093}" srcId="{F782ACB2-4612-4553-92E3-6A48A4C26154}" destId="{C123F58B-2F00-4731-8318-EA8BAA60A69D}" srcOrd="19" destOrd="0" parTransId="{ADD49D0A-F77A-4924-B2AC-3D10130090D6}" sibTransId="{CA72D8A3-9D41-4F98-98F7-F56B1CBA674F}"/>
    <dgm:cxn modelId="{BCA901B6-8AD4-4BC1-B11B-5C3F09750CB3}" type="presOf" srcId="{59F5D80D-D394-4DA8-B1EE-BFD2C35E8698}" destId="{5955EC28-6A5B-4854-97FD-56BF004F7A93}" srcOrd="0" destOrd="0" presId="urn:microsoft.com/office/officeart/2005/8/layout/cycle2"/>
    <dgm:cxn modelId="{79BF3DB8-E6C9-4DF5-8226-B32513900662}" srcId="{F782ACB2-4612-4553-92E3-6A48A4C26154}" destId="{2EBE9275-B468-4EB1-8E25-88D20111E7BA}" srcOrd="22" destOrd="0" parTransId="{8B4693AB-DA36-47D7-8ABC-9A12354AE94A}" sibTransId="{1DDDDFBA-4D76-49F6-8700-D108F438751F}"/>
    <dgm:cxn modelId="{F718ABBA-7C65-4F86-BEA7-DAD4C5EC588D}" srcId="{F782ACB2-4612-4553-92E3-6A48A4C26154}" destId="{AAACDA48-029D-447D-9AE8-BF1CB90887F8}" srcOrd="18" destOrd="0" parTransId="{C5422A07-4233-4B7D-A876-C74DE877A7F9}" sibTransId="{35443D96-6A67-478A-A544-1C8155B5F62C}"/>
    <dgm:cxn modelId="{F535ECBA-C1B4-4393-A232-183A4F6A1B6A}" type="presOf" srcId="{0A68E33F-9E89-4D62-9E2C-1BD50C85F7CD}" destId="{C5631367-2D87-4B2B-B2C5-CE6B323DF7FA}" srcOrd="0" destOrd="0" presId="urn:microsoft.com/office/officeart/2005/8/layout/cycle2"/>
    <dgm:cxn modelId="{EAADA3BC-EBE2-42C8-B9E0-3C38057A0A11}" srcId="{F782ACB2-4612-4553-92E3-6A48A4C26154}" destId="{59F5D80D-D394-4DA8-B1EE-BFD2C35E8698}" srcOrd="6" destOrd="0" parTransId="{F6DF53FE-CC41-4648-B644-9A13CD613414}" sibTransId="{A4FDAD97-0EA5-45C9-8762-1408CDFC1A27}"/>
    <dgm:cxn modelId="{84F658BE-028D-4EFF-9AFB-B1BB4A47F685}" srcId="{F782ACB2-4612-4553-92E3-6A48A4C26154}" destId="{A26368B7-1095-4A58-BFE6-7B8629CCDB76}" srcOrd="28" destOrd="0" parTransId="{F926A632-3F82-44B7-9B0C-54EDBDFB1339}" sibTransId="{69DBDE16-2128-423C-AB04-D3C2C0881A38}"/>
    <dgm:cxn modelId="{07E62CBF-11EB-4EBF-87EA-DFBE347DAD9D}" srcId="{F782ACB2-4612-4553-92E3-6A48A4C26154}" destId="{9C07C544-A240-4FE5-8E59-C412CDCC06A5}" srcOrd="1" destOrd="0" parTransId="{01829E43-87FB-46D3-89AF-1246AED576BA}" sibTransId="{DA7FF8DD-13B0-4AAC-B0D2-E9BC2FABA4D6}"/>
    <dgm:cxn modelId="{88908BBF-D4A4-4D67-8C0F-86CDF79A3778}" type="presOf" srcId="{9E68FA1B-32E4-4D3A-BDA9-F245DF7037EF}" destId="{9DB23D75-0980-4D96-93A1-727F2883C95B}" srcOrd="1" destOrd="0" presId="urn:microsoft.com/office/officeart/2005/8/layout/cycle2"/>
    <dgm:cxn modelId="{97F975C1-0679-49B3-874F-9160A0D3082B}" type="presOf" srcId="{D7AD315B-0060-4B2C-BA42-07A72CF0DF62}" destId="{F7AC09C3-F9FA-4334-9744-58F7A351FD8B}" srcOrd="0" destOrd="0" presId="urn:microsoft.com/office/officeart/2005/8/layout/cycle2"/>
    <dgm:cxn modelId="{B710C4C1-23A6-461C-98EB-198B255B3A42}" type="presOf" srcId="{7526D0BF-45A5-478F-9A5B-EE961A48FCDF}" destId="{B163F2E1-C224-4C1F-8BF1-B257F8DA90F1}" srcOrd="0" destOrd="0" presId="urn:microsoft.com/office/officeart/2005/8/layout/cycle2"/>
    <dgm:cxn modelId="{9CDFACC3-28FE-4469-9C5D-491818735998}" type="presOf" srcId="{5DE56BE3-5DC5-48D1-BB0A-6EB62A83E2E3}" destId="{DEE6E533-E546-47B9-9D29-1053972B7A59}" srcOrd="1" destOrd="0" presId="urn:microsoft.com/office/officeart/2005/8/layout/cycle2"/>
    <dgm:cxn modelId="{FD5626C4-E33A-4EFA-81B9-54EDF40613EE}" type="presOf" srcId="{25DF600C-192F-49B2-930A-B89C27D1471E}" destId="{C8C1E075-9C61-4E77-BBAB-A2307E2F9662}" srcOrd="1" destOrd="0" presId="urn:microsoft.com/office/officeart/2005/8/layout/cycle2"/>
    <dgm:cxn modelId="{9F73CCC4-842F-4161-A41E-C8A6AD4B2D4F}" type="presOf" srcId="{536B3E92-95AA-4297-BDB8-F29269D6299E}" destId="{B0608ED5-E7DC-4C39-8859-B8C85F521F9C}" srcOrd="0" destOrd="0" presId="urn:microsoft.com/office/officeart/2005/8/layout/cycle2"/>
    <dgm:cxn modelId="{A61335C6-83C9-40B2-B635-638704B41FB6}" srcId="{F782ACB2-4612-4553-92E3-6A48A4C26154}" destId="{19319B2C-5BDC-4EB3-A674-97A1478B545E}" srcOrd="44" destOrd="0" parTransId="{F553D456-F731-4D3A-B46D-F817CB7F5851}" sibTransId="{B2ADDBB6-F258-45A2-8853-0F7137E8E7A9}"/>
    <dgm:cxn modelId="{CA56EAC8-08A5-458B-9CC0-A1BEC05109B4}" type="presOf" srcId="{69B5AF83-9CA8-4331-BB93-A02B0A37E7C4}" destId="{7FBA136C-815F-4FB3-A797-A7F155D00FEA}" srcOrd="0" destOrd="0" presId="urn:microsoft.com/office/officeart/2005/8/layout/cycle2"/>
    <dgm:cxn modelId="{CCF648C9-D238-4EC6-B8E1-816AAF521C0C}" type="presOf" srcId="{A40F6EAB-2B60-4CC1-9F49-D5903D3A616E}" destId="{4346925A-37EB-4BB6-B0D1-0007EC3DF63B}" srcOrd="0" destOrd="0" presId="urn:microsoft.com/office/officeart/2005/8/layout/cycle2"/>
    <dgm:cxn modelId="{A45FA6CA-BF67-4968-BA2C-A3E181681DEA}" srcId="{F782ACB2-4612-4553-92E3-6A48A4C26154}" destId="{BCD4B6D1-2E17-4359-A953-212A9B519E85}" srcOrd="8" destOrd="0" parTransId="{A72804B9-8062-4016-90E8-F9C7DC654C15}" sibTransId="{EAE485E3-A2DC-422A-B964-163E72C7D527}"/>
    <dgm:cxn modelId="{13B374CD-7189-4F70-B5AE-574CE717EA94}" type="presOf" srcId="{1DDDDFBA-4D76-49F6-8700-D108F438751F}" destId="{DE861B79-D5E8-45CE-B3D7-7B4663C08343}" srcOrd="0" destOrd="0" presId="urn:microsoft.com/office/officeart/2005/8/layout/cycle2"/>
    <dgm:cxn modelId="{8A122CCE-2659-425F-A9CA-F55CBE733EE2}" srcId="{F782ACB2-4612-4553-92E3-6A48A4C26154}" destId="{5D2C154A-692A-44E2-A041-B9F19C43FEF2}" srcOrd="2" destOrd="0" parTransId="{794CA92E-A13F-4F43-B270-B021D0F5EB93}" sibTransId="{1A0C354F-E76C-464E-99A7-D2B04C140783}"/>
    <dgm:cxn modelId="{AA5419CF-9470-476B-B76B-73C4D5A07207}" type="presOf" srcId="{F782ACB2-4612-4553-92E3-6A48A4C26154}" destId="{579EF5EA-2842-4ADF-99C3-1421009C0FB3}" srcOrd="0" destOrd="0" presId="urn:microsoft.com/office/officeart/2005/8/layout/cycle2"/>
    <dgm:cxn modelId="{BC5396CF-F16A-4D5A-8804-5664B1E4B894}" type="presOf" srcId="{91E5E8F0-39A5-4E73-A7C8-125C237D1170}" destId="{B8E405CF-5FB0-4931-A03D-9BF304E6CDDA}" srcOrd="0" destOrd="0" presId="urn:microsoft.com/office/officeart/2005/8/layout/cycle2"/>
    <dgm:cxn modelId="{579F29D2-BC21-47BC-BBB6-2DB38E4E14C8}" type="presOf" srcId="{25DF600C-192F-49B2-930A-B89C27D1471E}" destId="{8D184F9F-78A9-45D9-9804-0F8032DE26A6}" srcOrd="0" destOrd="0" presId="urn:microsoft.com/office/officeart/2005/8/layout/cycle2"/>
    <dgm:cxn modelId="{691638D4-4772-48B0-A674-CB8BC040096D}" type="presOf" srcId="{F001FD18-B1D7-4F34-A7E1-10B3A14FEF0D}" destId="{FA3F2989-2837-4DF6-B22E-22C68B74BA10}" srcOrd="0" destOrd="0" presId="urn:microsoft.com/office/officeart/2005/8/layout/cycle2"/>
    <dgm:cxn modelId="{99BC72D4-D40E-4F6F-9562-AA46A762F226}" type="presOf" srcId="{873D13AE-B310-4B50-82C5-564D626D2011}" destId="{8F52B59F-72EA-4EF4-A000-71393DE3DC97}" srcOrd="1" destOrd="0" presId="urn:microsoft.com/office/officeart/2005/8/layout/cycle2"/>
    <dgm:cxn modelId="{7A77BED8-0E1D-45F6-9865-5715EF6FB1BA}" srcId="{F782ACB2-4612-4553-92E3-6A48A4C26154}" destId="{9767C2C5-7A9B-4BF9-AEDC-08BB61E68CEC}" srcOrd="4" destOrd="0" parTransId="{94D864BB-0337-46E0-936D-BDFF24969167}" sibTransId="{5DE56BE3-5DC5-48D1-BB0A-6EB62A83E2E3}"/>
    <dgm:cxn modelId="{32EDC8D8-AF23-4886-B223-6809B3805C8D}" type="presOf" srcId="{5DE56BE3-5DC5-48D1-BB0A-6EB62A83E2E3}" destId="{7E28017C-69F1-4CCF-A6D7-885616A2628E}" srcOrd="0" destOrd="0" presId="urn:microsoft.com/office/officeart/2005/8/layout/cycle2"/>
    <dgm:cxn modelId="{89DAB2DA-44CA-40EE-853C-F256A5A259B2}" type="presOf" srcId="{B2ADDBB6-F258-45A2-8853-0F7137E8E7A9}" destId="{5BF8D29C-B7EB-4E6D-8F09-412E3D4E06C9}" srcOrd="1" destOrd="0" presId="urn:microsoft.com/office/officeart/2005/8/layout/cycle2"/>
    <dgm:cxn modelId="{2B1FD8DA-568C-4E3E-8F87-09C87623F6FC}" srcId="{F782ACB2-4612-4553-92E3-6A48A4C26154}" destId="{8F63D31F-83CD-4DB9-A0F4-0D259C5817DB}" srcOrd="13" destOrd="0" parTransId="{62CF8A98-F58E-4911-89F5-912F4D8957CE}" sibTransId="{A4F909E9-C1CF-4770-B928-FEF6E41B5333}"/>
    <dgm:cxn modelId="{05CAA2DB-EF46-428B-94FC-28F9A11C1DB1}" type="presOf" srcId="{5A0D382F-1AEE-4869-A6BD-89E7CCC2BA45}" destId="{2B3C09D0-6E4A-4698-ADBA-7CF55040E0C7}" srcOrd="0" destOrd="0" presId="urn:microsoft.com/office/officeart/2005/8/layout/cycle2"/>
    <dgm:cxn modelId="{C7BDA5DE-9A33-427B-8FB4-B0A39FE3EE47}" type="presOf" srcId="{69DBDE16-2128-423C-AB04-D3C2C0881A38}" destId="{A52815B2-9F64-4E57-9CA8-0D6C5ACB4DE9}" srcOrd="1" destOrd="0" presId="urn:microsoft.com/office/officeart/2005/8/layout/cycle2"/>
    <dgm:cxn modelId="{EC9452E4-E317-487D-8C5D-213DB5F1F6A7}" type="presOf" srcId="{64CB26BA-1509-422C-B1F7-93A921D3337E}" destId="{87FF38F8-EEE0-4803-AB19-2605759EE272}" srcOrd="1" destOrd="0" presId="urn:microsoft.com/office/officeart/2005/8/layout/cycle2"/>
    <dgm:cxn modelId="{672A9AE4-8C38-4FA8-83E2-89DE197051D2}" type="presOf" srcId="{F8A8AFFD-E262-4C58-84FA-CA9933DA9A32}" destId="{6FDF4861-3D9E-4C44-8A76-CB261CA08A3D}" srcOrd="0" destOrd="0" presId="urn:microsoft.com/office/officeart/2005/8/layout/cycle2"/>
    <dgm:cxn modelId="{BB0B7BE5-2F5C-409D-B26D-F35165CADD23}" type="presOf" srcId="{A4F909E9-C1CF-4770-B928-FEF6E41B5333}" destId="{212C9A88-24C2-4EF4-87D7-A81CF4BE3FA0}" srcOrd="0" destOrd="0" presId="urn:microsoft.com/office/officeart/2005/8/layout/cycle2"/>
    <dgm:cxn modelId="{6020CAE6-E682-4263-87D3-3757BDA5C5BB}" srcId="{F782ACB2-4612-4553-92E3-6A48A4C26154}" destId="{ED3E6817-CA99-4A92-9672-7767C60D3AFC}" srcOrd="27" destOrd="0" parTransId="{570B50CE-5E5F-492C-A6CE-FAA86B61FEE6}" sibTransId="{74E4A9B3-3139-47CD-AD62-A42D0EB3995C}"/>
    <dgm:cxn modelId="{5F2C01E9-98F3-431A-8C9A-69213D87504B}" type="presOf" srcId="{CA1064A9-8743-41E2-AE44-DEDB5E26EACD}" destId="{B311330D-F624-44F0-90C1-566E4D2E20E6}" srcOrd="1" destOrd="0" presId="urn:microsoft.com/office/officeart/2005/8/layout/cycle2"/>
    <dgm:cxn modelId="{3A83C7EB-E108-4DFE-B9C2-A1FAE1B909F2}" srcId="{F782ACB2-4612-4553-92E3-6A48A4C26154}" destId="{9A1F1B22-1A75-4833-B4FC-5FEA5518B765}" srcOrd="0" destOrd="0" parTransId="{C224EADF-C870-40FB-9644-9EC71AA9F6DE}" sibTransId="{32453084-7F49-49B4-89FA-E306CC4C9552}"/>
    <dgm:cxn modelId="{ED1BADED-67F2-46B8-ADF5-9B3DC026E96B}" type="presOf" srcId="{B2133BDF-4000-4B5B-AE40-987170B1B61F}" destId="{D9F7CAE3-C01B-4758-A92D-BE4DEABF1CC9}" srcOrd="0" destOrd="0" presId="urn:microsoft.com/office/officeart/2005/8/layout/cycle2"/>
    <dgm:cxn modelId="{C73A31F0-F070-4864-8435-6EA40A70E992}" type="presOf" srcId="{1BD29E34-8916-45A9-80A6-58C4AB44DFF5}" destId="{C8C314CB-BC52-4B5D-9A9E-2549904458B0}" srcOrd="0" destOrd="0" presId="urn:microsoft.com/office/officeart/2005/8/layout/cycle2"/>
    <dgm:cxn modelId="{931A41F0-FF7D-4BB1-B73B-465A3E76266F}" type="presOf" srcId="{74E4A9B3-3139-47CD-AD62-A42D0EB3995C}" destId="{7B2C094D-5B84-400D-88A5-467C86404646}" srcOrd="1" destOrd="0" presId="urn:microsoft.com/office/officeart/2005/8/layout/cycle2"/>
    <dgm:cxn modelId="{545F76F1-3273-459C-8740-D41474D52BAD}" type="presOf" srcId="{F82F01E0-1BCF-432A-834D-D0718C225E79}" destId="{DB7E8DCC-E9E2-41AE-8FAC-BD770394B585}" srcOrd="0" destOrd="0" presId="urn:microsoft.com/office/officeart/2005/8/layout/cycle2"/>
    <dgm:cxn modelId="{E8D511F3-9A2B-4790-B666-82F6F8F3092C}" type="presOf" srcId="{35443D96-6A67-478A-A544-1C8155B5F62C}" destId="{561EA9DD-738C-4E13-ADB0-3CCC3950F092}" srcOrd="1" destOrd="0" presId="urn:microsoft.com/office/officeart/2005/8/layout/cycle2"/>
    <dgm:cxn modelId="{E2FA94F4-28CD-493A-BBEB-27EDB8CC1133}" type="presOf" srcId="{86E08DD8-37F0-43EA-A4C6-F12B07A372C7}" destId="{41C60BCC-727D-4ED3-BAEB-DB60AA9900A9}" srcOrd="1" destOrd="0" presId="urn:microsoft.com/office/officeart/2005/8/layout/cycle2"/>
    <dgm:cxn modelId="{2CA222F6-A129-4C1A-B942-083E48F9796A}" type="presOf" srcId="{D7AD315B-0060-4B2C-BA42-07A72CF0DF62}" destId="{301FE2EF-9FED-451A-9979-7EA2CEC731F6}" srcOrd="1" destOrd="0" presId="urn:microsoft.com/office/officeart/2005/8/layout/cycle2"/>
    <dgm:cxn modelId="{12C38EF6-A2D9-4441-B7C7-2AD0408D165E}" srcId="{F782ACB2-4612-4553-92E3-6A48A4C26154}" destId="{E5184F2B-2C20-4D33-94A8-E6B381F2AA89}" srcOrd="43" destOrd="0" parTransId="{EA072171-E1D3-42D9-90FB-F6BF8A9DC275}" sibTransId="{CA1064A9-8743-41E2-AE44-DEDB5E26EACD}"/>
    <dgm:cxn modelId="{2E4A59F8-4858-4321-B26C-379298664746}" srcId="{F782ACB2-4612-4553-92E3-6A48A4C26154}" destId="{57830796-B9E1-440E-A924-530949252A0A}" srcOrd="9" destOrd="0" parTransId="{2970FDF5-07A3-4B2A-9F1E-E547137C5FF2}" sibTransId="{672359C6-6889-48DE-9B06-BCF13E50CF81}"/>
    <dgm:cxn modelId="{E4EBFFFA-939E-4391-8818-4CA55359F7A5}" type="presOf" srcId="{32DCDF77-CF91-44D2-A631-ECBBA96CD7C1}" destId="{891FE5C2-884F-48D0-BE0D-753E9CA204D3}" srcOrd="0" destOrd="0" presId="urn:microsoft.com/office/officeart/2005/8/layout/cycle2"/>
    <dgm:cxn modelId="{8A3281FD-5FAE-4E2E-AAF4-71C45875DCE6}" type="presOf" srcId="{EAE485E3-A2DC-422A-B964-163E72C7D527}" destId="{6C5B256C-6505-4283-9CD0-6230D6E52DC7}" srcOrd="1" destOrd="0" presId="urn:microsoft.com/office/officeart/2005/8/layout/cycle2"/>
    <dgm:cxn modelId="{26F03CFE-664C-46CE-9EC9-4D9EAEAA23F5}" srcId="{F782ACB2-4612-4553-92E3-6A48A4C26154}" destId="{1BCBAE4C-8C90-4307-A8B1-A7F25B803D11}" srcOrd="11" destOrd="0" parTransId="{BDE3C914-1C3F-4AE1-8A4A-0399F6859853}" sibTransId="{9E68FA1B-32E4-4D3A-BDA9-F245DF7037EF}"/>
    <dgm:cxn modelId="{70DDE551-C48E-4AE7-B036-CEE02E74CE36}" type="presParOf" srcId="{579EF5EA-2842-4ADF-99C3-1421009C0FB3}" destId="{E2BDA289-9E7F-43D2-8E8A-C602380955F6}" srcOrd="0" destOrd="0" presId="urn:microsoft.com/office/officeart/2005/8/layout/cycle2"/>
    <dgm:cxn modelId="{78C611E3-0E1A-4483-9714-012C1CE9A116}" type="presParOf" srcId="{579EF5EA-2842-4ADF-99C3-1421009C0FB3}" destId="{4B717A0F-8771-4A45-B6AA-FD732A724C9E}" srcOrd="1" destOrd="0" presId="urn:microsoft.com/office/officeart/2005/8/layout/cycle2"/>
    <dgm:cxn modelId="{5697816C-68C1-408E-AF5A-C333E2936AF8}" type="presParOf" srcId="{4B717A0F-8771-4A45-B6AA-FD732A724C9E}" destId="{218F701D-8780-41D0-BCC2-CE1F9EE4B4A8}" srcOrd="0" destOrd="0" presId="urn:microsoft.com/office/officeart/2005/8/layout/cycle2"/>
    <dgm:cxn modelId="{F4824ED5-65B3-4378-905F-B6D19B7213DA}" type="presParOf" srcId="{579EF5EA-2842-4ADF-99C3-1421009C0FB3}" destId="{FD731FF4-9760-4231-AA26-446560B181EB}" srcOrd="2" destOrd="0" presId="urn:microsoft.com/office/officeart/2005/8/layout/cycle2"/>
    <dgm:cxn modelId="{E3C3EA02-7653-4086-A1AF-DAA467A7C4EF}" type="presParOf" srcId="{579EF5EA-2842-4ADF-99C3-1421009C0FB3}" destId="{A6A09441-8928-4DD4-965E-ACD6B5489F63}" srcOrd="3" destOrd="0" presId="urn:microsoft.com/office/officeart/2005/8/layout/cycle2"/>
    <dgm:cxn modelId="{79336546-A057-4213-AEBB-D24382A083FF}" type="presParOf" srcId="{A6A09441-8928-4DD4-965E-ACD6B5489F63}" destId="{C46B9099-149F-4D79-B1D7-B378097F05F4}" srcOrd="0" destOrd="0" presId="urn:microsoft.com/office/officeart/2005/8/layout/cycle2"/>
    <dgm:cxn modelId="{9FD87403-F225-43CD-93B2-EFAA7E95CA08}" type="presParOf" srcId="{579EF5EA-2842-4ADF-99C3-1421009C0FB3}" destId="{5A44537F-E502-484A-B54C-161A75387D52}" srcOrd="4" destOrd="0" presId="urn:microsoft.com/office/officeart/2005/8/layout/cycle2"/>
    <dgm:cxn modelId="{92B13CCF-65DF-43B8-822C-88A0FFE51E8A}" type="presParOf" srcId="{579EF5EA-2842-4ADF-99C3-1421009C0FB3}" destId="{BCCD1735-3374-4721-BEF9-11CCD9A2DD48}" srcOrd="5" destOrd="0" presId="urn:microsoft.com/office/officeart/2005/8/layout/cycle2"/>
    <dgm:cxn modelId="{A12E2C7A-C5E2-41E7-B74C-312DEB76BC03}" type="presParOf" srcId="{BCCD1735-3374-4721-BEF9-11CCD9A2DD48}" destId="{5207087E-FC7B-4DE7-941A-D0D7D77D43CA}" srcOrd="0" destOrd="0" presId="urn:microsoft.com/office/officeart/2005/8/layout/cycle2"/>
    <dgm:cxn modelId="{70F2BAEC-E36B-4646-8FF3-B553D0019E48}" type="presParOf" srcId="{579EF5EA-2842-4ADF-99C3-1421009C0FB3}" destId="{B0608ED5-E7DC-4C39-8859-B8C85F521F9C}" srcOrd="6" destOrd="0" presId="urn:microsoft.com/office/officeart/2005/8/layout/cycle2"/>
    <dgm:cxn modelId="{BA141665-AB77-4EB3-895E-33BBA9465640}" type="presParOf" srcId="{579EF5EA-2842-4ADF-99C3-1421009C0FB3}" destId="{E212FFF4-9223-45FB-8A97-08FC78EC227F}" srcOrd="7" destOrd="0" presId="urn:microsoft.com/office/officeart/2005/8/layout/cycle2"/>
    <dgm:cxn modelId="{92956755-A37D-4579-8F0F-8A6EDA178EE0}" type="presParOf" srcId="{E212FFF4-9223-45FB-8A97-08FC78EC227F}" destId="{1FA59E5A-50A4-47E4-96D2-6EF9AAAC1164}" srcOrd="0" destOrd="0" presId="urn:microsoft.com/office/officeart/2005/8/layout/cycle2"/>
    <dgm:cxn modelId="{36C3F98D-88A2-4F62-9664-5A6596CB2662}" type="presParOf" srcId="{579EF5EA-2842-4ADF-99C3-1421009C0FB3}" destId="{3B48658E-4174-41EC-ADC5-04F09B98E8AE}" srcOrd="8" destOrd="0" presId="urn:microsoft.com/office/officeart/2005/8/layout/cycle2"/>
    <dgm:cxn modelId="{D5205FA1-2450-4E4D-8E91-55808362377A}" type="presParOf" srcId="{579EF5EA-2842-4ADF-99C3-1421009C0FB3}" destId="{7E28017C-69F1-4CCF-A6D7-885616A2628E}" srcOrd="9" destOrd="0" presId="urn:microsoft.com/office/officeart/2005/8/layout/cycle2"/>
    <dgm:cxn modelId="{8731A16D-97B3-4F4B-826D-666429765875}" type="presParOf" srcId="{7E28017C-69F1-4CCF-A6D7-885616A2628E}" destId="{DEE6E533-E546-47B9-9D29-1053972B7A59}" srcOrd="0" destOrd="0" presId="urn:microsoft.com/office/officeart/2005/8/layout/cycle2"/>
    <dgm:cxn modelId="{A9828760-DC3A-4C30-BBE4-98B4413AEAD0}" type="presParOf" srcId="{579EF5EA-2842-4ADF-99C3-1421009C0FB3}" destId="{4B6FF1D5-139C-4A9E-BE2A-C9C2976A9B90}" srcOrd="10" destOrd="0" presId="urn:microsoft.com/office/officeart/2005/8/layout/cycle2"/>
    <dgm:cxn modelId="{779F7FC1-901A-4664-9990-1525754C0941}" type="presParOf" srcId="{579EF5EA-2842-4ADF-99C3-1421009C0FB3}" destId="{E231C36B-28CA-4A1A-A65A-7FC8C917C670}" srcOrd="11" destOrd="0" presId="urn:microsoft.com/office/officeart/2005/8/layout/cycle2"/>
    <dgm:cxn modelId="{A73A756E-5D3E-4C45-B3CB-594FC0369575}" type="presParOf" srcId="{E231C36B-28CA-4A1A-A65A-7FC8C917C670}" destId="{0F935747-2475-4B54-A4BD-D00DA4235B83}" srcOrd="0" destOrd="0" presId="urn:microsoft.com/office/officeart/2005/8/layout/cycle2"/>
    <dgm:cxn modelId="{0E83576B-80D1-4D79-A1BC-CFBBBBD46CDB}" type="presParOf" srcId="{579EF5EA-2842-4ADF-99C3-1421009C0FB3}" destId="{5955EC28-6A5B-4854-97FD-56BF004F7A93}" srcOrd="12" destOrd="0" presId="urn:microsoft.com/office/officeart/2005/8/layout/cycle2"/>
    <dgm:cxn modelId="{AF938AA6-2814-4753-BF33-9F50A0523935}" type="presParOf" srcId="{579EF5EA-2842-4ADF-99C3-1421009C0FB3}" destId="{7418C013-9F65-49B4-8AB4-02A8A7E8B2B1}" srcOrd="13" destOrd="0" presId="urn:microsoft.com/office/officeart/2005/8/layout/cycle2"/>
    <dgm:cxn modelId="{66D77874-4F4E-4284-80E5-F295CF28A62F}" type="presParOf" srcId="{7418C013-9F65-49B4-8AB4-02A8A7E8B2B1}" destId="{DCCECA40-1E8E-4612-B823-692DCCBD1EA3}" srcOrd="0" destOrd="0" presId="urn:microsoft.com/office/officeart/2005/8/layout/cycle2"/>
    <dgm:cxn modelId="{11B37E81-BE45-4641-ABCB-06027451A670}" type="presParOf" srcId="{579EF5EA-2842-4ADF-99C3-1421009C0FB3}" destId="{C8C314CB-BC52-4B5D-9A9E-2549904458B0}" srcOrd="14" destOrd="0" presId="urn:microsoft.com/office/officeart/2005/8/layout/cycle2"/>
    <dgm:cxn modelId="{D9AD93D4-C47E-483F-9F96-51C1B9A0DAE4}" type="presParOf" srcId="{579EF5EA-2842-4ADF-99C3-1421009C0FB3}" destId="{8D184F9F-78A9-45D9-9804-0F8032DE26A6}" srcOrd="15" destOrd="0" presId="urn:microsoft.com/office/officeart/2005/8/layout/cycle2"/>
    <dgm:cxn modelId="{1D1AC7F8-F6AA-4DCD-B235-F259F9BF058A}" type="presParOf" srcId="{8D184F9F-78A9-45D9-9804-0F8032DE26A6}" destId="{C8C1E075-9C61-4E77-BBAB-A2307E2F9662}" srcOrd="0" destOrd="0" presId="urn:microsoft.com/office/officeart/2005/8/layout/cycle2"/>
    <dgm:cxn modelId="{53189518-9C00-4139-8116-CD061AEF64EA}" type="presParOf" srcId="{579EF5EA-2842-4ADF-99C3-1421009C0FB3}" destId="{18E08B15-C0D9-4DCD-9841-29CB326A1D96}" srcOrd="16" destOrd="0" presId="urn:microsoft.com/office/officeart/2005/8/layout/cycle2"/>
    <dgm:cxn modelId="{6EE2D2B6-7982-4C7A-B124-87F17B4721D3}" type="presParOf" srcId="{579EF5EA-2842-4ADF-99C3-1421009C0FB3}" destId="{7D136A40-4E7A-4E9A-9C18-C15FEB3E9255}" srcOrd="17" destOrd="0" presId="urn:microsoft.com/office/officeart/2005/8/layout/cycle2"/>
    <dgm:cxn modelId="{FDFC42FF-6D9B-4CA0-9E85-C9BD8ADBCBD1}" type="presParOf" srcId="{7D136A40-4E7A-4E9A-9C18-C15FEB3E9255}" destId="{6C5B256C-6505-4283-9CD0-6230D6E52DC7}" srcOrd="0" destOrd="0" presId="urn:microsoft.com/office/officeart/2005/8/layout/cycle2"/>
    <dgm:cxn modelId="{F627266A-3951-40BB-BD74-4F57038AD655}" type="presParOf" srcId="{579EF5EA-2842-4ADF-99C3-1421009C0FB3}" destId="{09497094-52B8-416E-9902-37FB4C94E7F2}" srcOrd="18" destOrd="0" presId="urn:microsoft.com/office/officeart/2005/8/layout/cycle2"/>
    <dgm:cxn modelId="{A9A6742B-57D8-4F78-86AB-745F77860F42}" type="presParOf" srcId="{579EF5EA-2842-4ADF-99C3-1421009C0FB3}" destId="{260B842C-BA56-4835-9181-EEB1DAD49F6C}" srcOrd="19" destOrd="0" presId="urn:microsoft.com/office/officeart/2005/8/layout/cycle2"/>
    <dgm:cxn modelId="{7D90DCBC-8278-407D-8693-1D9653217457}" type="presParOf" srcId="{260B842C-BA56-4835-9181-EEB1DAD49F6C}" destId="{9195B8AE-7F75-4B45-A773-A3DB3F151B7F}" srcOrd="0" destOrd="0" presId="urn:microsoft.com/office/officeart/2005/8/layout/cycle2"/>
    <dgm:cxn modelId="{A21DAFD0-975C-461C-BB48-48AD4C65BA84}" type="presParOf" srcId="{579EF5EA-2842-4ADF-99C3-1421009C0FB3}" destId="{07EB8474-810E-4E8A-BE93-02F62BBDD45D}" srcOrd="20" destOrd="0" presId="urn:microsoft.com/office/officeart/2005/8/layout/cycle2"/>
    <dgm:cxn modelId="{B40ABA09-AB9C-4A16-AF55-F327D36F6EEC}" type="presParOf" srcId="{579EF5EA-2842-4ADF-99C3-1421009C0FB3}" destId="{ADC3AC42-E194-4C29-8A28-ABEC2168A2B9}" srcOrd="21" destOrd="0" presId="urn:microsoft.com/office/officeart/2005/8/layout/cycle2"/>
    <dgm:cxn modelId="{C95FA4D9-DF7E-4B8B-A3D3-328FC3B2E3FD}" type="presParOf" srcId="{ADC3AC42-E194-4C29-8A28-ABEC2168A2B9}" destId="{FFA97E59-6B24-429C-9B6D-8968FB096363}" srcOrd="0" destOrd="0" presId="urn:microsoft.com/office/officeart/2005/8/layout/cycle2"/>
    <dgm:cxn modelId="{948B6BC5-6571-4B15-B943-F5F223BFABDD}" type="presParOf" srcId="{579EF5EA-2842-4ADF-99C3-1421009C0FB3}" destId="{38A7A843-117D-4A8F-B652-3F637D1BA054}" srcOrd="22" destOrd="0" presId="urn:microsoft.com/office/officeart/2005/8/layout/cycle2"/>
    <dgm:cxn modelId="{33E22C70-7974-46F4-852C-97E578FBA3A0}" type="presParOf" srcId="{579EF5EA-2842-4ADF-99C3-1421009C0FB3}" destId="{24192AE1-AC5A-408F-93E2-35778550FA02}" srcOrd="23" destOrd="0" presId="urn:microsoft.com/office/officeart/2005/8/layout/cycle2"/>
    <dgm:cxn modelId="{96151449-9995-43D7-9C66-0077D26E01EF}" type="presParOf" srcId="{24192AE1-AC5A-408F-93E2-35778550FA02}" destId="{9DB23D75-0980-4D96-93A1-727F2883C95B}" srcOrd="0" destOrd="0" presId="urn:microsoft.com/office/officeart/2005/8/layout/cycle2"/>
    <dgm:cxn modelId="{2981531C-B1D4-458F-9CCE-91D123647D15}" type="presParOf" srcId="{579EF5EA-2842-4ADF-99C3-1421009C0FB3}" destId="{8B74F080-8313-4728-B1E9-D87A06E9E800}" srcOrd="24" destOrd="0" presId="urn:microsoft.com/office/officeart/2005/8/layout/cycle2"/>
    <dgm:cxn modelId="{3CD6015A-DD25-4659-B984-A0DFFC0D2675}" type="presParOf" srcId="{579EF5EA-2842-4ADF-99C3-1421009C0FB3}" destId="{99F13AA2-4621-4753-B0A6-6FC776CD84C9}" srcOrd="25" destOrd="0" presId="urn:microsoft.com/office/officeart/2005/8/layout/cycle2"/>
    <dgm:cxn modelId="{0C8757D9-2619-42EA-A453-DF881735772B}" type="presParOf" srcId="{99F13AA2-4621-4753-B0A6-6FC776CD84C9}" destId="{475F5446-5D8A-42DC-B2B6-79D834AEB429}" srcOrd="0" destOrd="0" presId="urn:microsoft.com/office/officeart/2005/8/layout/cycle2"/>
    <dgm:cxn modelId="{0BC40368-3E53-4E34-A329-46FB18AD83D8}" type="presParOf" srcId="{579EF5EA-2842-4ADF-99C3-1421009C0FB3}" destId="{C238A059-EBCB-4E8A-9C70-350A7112246D}" srcOrd="26" destOrd="0" presId="urn:microsoft.com/office/officeart/2005/8/layout/cycle2"/>
    <dgm:cxn modelId="{A0F42E69-523F-4BE1-A080-9E380C46A470}" type="presParOf" srcId="{579EF5EA-2842-4ADF-99C3-1421009C0FB3}" destId="{212C9A88-24C2-4EF4-87D7-A81CF4BE3FA0}" srcOrd="27" destOrd="0" presId="urn:microsoft.com/office/officeart/2005/8/layout/cycle2"/>
    <dgm:cxn modelId="{09A02833-8101-4FE1-90A5-3E5B852A7528}" type="presParOf" srcId="{212C9A88-24C2-4EF4-87D7-A81CF4BE3FA0}" destId="{6E753D97-6691-46AF-88CF-60F766A84A1F}" srcOrd="0" destOrd="0" presId="urn:microsoft.com/office/officeart/2005/8/layout/cycle2"/>
    <dgm:cxn modelId="{FE985C14-EC3D-4F74-93DC-198DEF40CBD9}" type="presParOf" srcId="{579EF5EA-2842-4ADF-99C3-1421009C0FB3}" destId="{FA3F2989-2837-4DF6-B22E-22C68B74BA10}" srcOrd="28" destOrd="0" presId="urn:microsoft.com/office/officeart/2005/8/layout/cycle2"/>
    <dgm:cxn modelId="{04185863-7FA2-4834-8B2E-0C7D232B0C28}" type="presParOf" srcId="{579EF5EA-2842-4ADF-99C3-1421009C0FB3}" destId="{15716786-4673-40EB-986D-12C422D02B97}" srcOrd="29" destOrd="0" presId="urn:microsoft.com/office/officeart/2005/8/layout/cycle2"/>
    <dgm:cxn modelId="{39B28666-2174-4DB8-99D1-5053DCC8D9A8}" type="presParOf" srcId="{15716786-4673-40EB-986D-12C422D02B97}" destId="{3A6E871C-7643-432C-BA91-2EA3E7F745CE}" srcOrd="0" destOrd="0" presId="urn:microsoft.com/office/officeart/2005/8/layout/cycle2"/>
    <dgm:cxn modelId="{07233BC1-307B-42A8-9331-F6DE9D1E83E7}" type="presParOf" srcId="{579EF5EA-2842-4ADF-99C3-1421009C0FB3}" destId="{E7F9412A-75FE-4263-8476-D8B02CF380F3}" srcOrd="30" destOrd="0" presId="urn:microsoft.com/office/officeart/2005/8/layout/cycle2"/>
    <dgm:cxn modelId="{0CB676F6-6B1F-4C0D-94A2-A593932AF528}" type="presParOf" srcId="{579EF5EA-2842-4ADF-99C3-1421009C0FB3}" destId="{C56F56FD-84C6-4D21-967A-719399DE2081}" srcOrd="31" destOrd="0" presId="urn:microsoft.com/office/officeart/2005/8/layout/cycle2"/>
    <dgm:cxn modelId="{6827C481-5EEA-4D35-A948-22FBFD8E865A}" type="presParOf" srcId="{C56F56FD-84C6-4D21-967A-719399DE2081}" destId="{87FF38F8-EEE0-4803-AB19-2605759EE272}" srcOrd="0" destOrd="0" presId="urn:microsoft.com/office/officeart/2005/8/layout/cycle2"/>
    <dgm:cxn modelId="{5C32D016-5FA6-4D22-9F4A-F92EAB32C909}" type="presParOf" srcId="{579EF5EA-2842-4ADF-99C3-1421009C0FB3}" destId="{430AD93E-9CDA-40BE-8BB8-B35AB1DDED73}" srcOrd="32" destOrd="0" presId="urn:microsoft.com/office/officeart/2005/8/layout/cycle2"/>
    <dgm:cxn modelId="{81B2750B-8066-4C8E-B1C4-CE4B1C219167}" type="presParOf" srcId="{579EF5EA-2842-4ADF-99C3-1421009C0FB3}" destId="{D3BDAC4B-F2DB-44A0-907D-A108463FB1C3}" srcOrd="33" destOrd="0" presId="urn:microsoft.com/office/officeart/2005/8/layout/cycle2"/>
    <dgm:cxn modelId="{11EBAE17-2762-462D-BE75-6F6FD5258C53}" type="presParOf" srcId="{D3BDAC4B-F2DB-44A0-907D-A108463FB1C3}" destId="{5B2F39AC-1722-4B2A-8F41-3B9574CC55A3}" srcOrd="0" destOrd="0" presId="urn:microsoft.com/office/officeart/2005/8/layout/cycle2"/>
    <dgm:cxn modelId="{2BADBC33-3FAD-487D-B4E6-2CC00521433F}" type="presParOf" srcId="{579EF5EA-2842-4ADF-99C3-1421009C0FB3}" destId="{EB66E90A-B112-40E2-B773-B1A59659C6EB}" srcOrd="34" destOrd="0" presId="urn:microsoft.com/office/officeart/2005/8/layout/cycle2"/>
    <dgm:cxn modelId="{F70A64BA-B8CB-4D49-BE35-31C1CED4F0D2}" type="presParOf" srcId="{579EF5EA-2842-4ADF-99C3-1421009C0FB3}" destId="{CBD13A52-164D-4181-A713-C4AFB6DAEA44}" srcOrd="35" destOrd="0" presId="urn:microsoft.com/office/officeart/2005/8/layout/cycle2"/>
    <dgm:cxn modelId="{A7D5088B-C3BE-46B5-A893-67739B037576}" type="presParOf" srcId="{CBD13A52-164D-4181-A713-C4AFB6DAEA44}" destId="{2175C402-001B-40BA-8C7B-63F19533545A}" srcOrd="0" destOrd="0" presId="urn:microsoft.com/office/officeart/2005/8/layout/cycle2"/>
    <dgm:cxn modelId="{A8AEA74F-D1E3-4C44-8BE7-A0D7CD3E82FD}" type="presParOf" srcId="{579EF5EA-2842-4ADF-99C3-1421009C0FB3}" destId="{816E1FA3-2B38-45F9-AB8C-0EEB2788EE42}" srcOrd="36" destOrd="0" presId="urn:microsoft.com/office/officeart/2005/8/layout/cycle2"/>
    <dgm:cxn modelId="{22BF392F-4119-467F-9F5A-F01A02CAB0B6}" type="presParOf" srcId="{579EF5EA-2842-4ADF-99C3-1421009C0FB3}" destId="{3D5573F2-E421-4699-B499-E5F129AA7C1F}" srcOrd="37" destOrd="0" presId="urn:microsoft.com/office/officeart/2005/8/layout/cycle2"/>
    <dgm:cxn modelId="{463EBAFB-EBB7-4DD1-A62A-125D6AC9F053}" type="presParOf" srcId="{3D5573F2-E421-4699-B499-E5F129AA7C1F}" destId="{561EA9DD-738C-4E13-ADB0-3CCC3950F092}" srcOrd="0" destOrd="0" presId="urn:microsoft.com/office/officeart/2005/8/layout/cycle2"/>
    <dgm:cxn modelId="{3E14E881-901C-4DD0-ADCF-AFB5C6F9FEBA}" type="presParOf" srcId="{579EF5EA-2842-4ADF-99C3-1421009C0FB3}" destId="{1791F869-F782-403E-9EEE-8485296AB1DC}" srcOrd="38" destOrd="0" presId="urn:microsoft.com/office/officeart/2005/8/layout/cycle2"/>
    <dgm:cxn modelId="{6DC327C1-AADC-4FA2-9614-181EA6ED8500}" type="presParOf" srcId="{579EF5EA-2842-4ADF-99C3-1421009C0FB3}" destId="{EDD308D6-556F-4E65-A02C-12C45C150755}" srcOrd="39" destOrd="0" presId="urn:microsoft.com/office/officeart/2005/8/layout/cycle2"/>
    <dgm:cxn modelId="{0024AB70-E915-4D10-8E92-01DE85D2611F}" type="presParOf" srcId="{EDD308D6-556F-4E65-A02C-12C45C150755}" destId="{0622AEEF-FEE1-41CF-A694-BB87DF404F74}" srcOrd="0" destOrd="0" presId="urn:microsoft.com/office/officeart/2005/8/layout/cycle2"/>
    <dgm:cxn modelId="{2187FA64-46BC-4417-80D3-B5EEAA92D410}" type="presParOf" srcId="{579EF5EA-2842-4ADF-99C3-1421009C0FB3}" destId="{FB762D63-E97E-4D71-BE53-DE8DBC2C1724}" srcOrd="40" destOrd="0" presId="urn:microsoft.com/office/officeart/2005/8/layout/cycle2"/>
    <dgm:cxn modelId="{CB9685F6-BE2F-4098-AD51-071F38B6BCD2}" type="presParOf" srcId="{579EF5EA-2842-4ADF-99C3-1421009C0FB3}" destId="{EC905E59-477F-4D62-B2EE-61B86BF0663B}" srcOrd="41" destOrd="0" presId="urn:microsoft.com/office/officeart/2005/8/layout/cycle2"/>
    <dgm:cxn modelId="{52736E6B-54DD-4A1D-AAC2-F454784A1DD7}" type="presParOf" srcId="{EC905E59-477F-4D62-B2EE-61B86BF0663B}" destId="{0C7C01B0-8BE9-4115-9C55-5F785CB9F95D}" srcOrd="0" destOrd="0" presId="urn:microsoft.com/office/officeart/2005/8/layout/cycle2"/>
    <dgm:cxn modelId="{69B6FC65-918D-442A-ADF1-C86384FA573B}" type="presParOf" srcId="{579EF5EA-2842-4ADF-99C3-1421009C0FB3}" destId="{96947AF0-965B-4F9B-B692-11B522E20C19}" srcOrd="42" destOrd="0" presId="urn:microsoft.com/office/officeart/2005/8/layout/cycle2"/>
    <dgm:cxn modelId="{D19B4BC2-4C7C-4E34-B6C4-E5A1047F57E9}" type="presParOf" srcId="{579EF5EA-2842-4ADF-99C3-1421009C0FB3}" destId="{C5631367-2D87-4B2B-B2C5-CE6B323DF7FA}" srcOrd="43" destOrd="0" presId="urn:microsoft.com/office/officeart/2005/8/layout/cycle2"/>
    <dgm:cxn modelId="{896B0F64-F1E2-4400-8DE8-7727B1100F5D}" type="presParOf" srcId="{C5631367-2D87-4B2B-B2C5-CE6B323DF7FA}" destId="{5EB0D98E-0F20-43A6-80D5-B3B233B0809C}" srcOrd="0" destOrd="0" presId="urn:microsoft.com/office/officeart/2005/8/layout/cycle2"/>
    <dgm:cxn modelId="{A3582AA5-023A-4FB0-BB86-BF004B87DFE2}" type="presParOf" srcId="{579EF5EA-2842-4ADF-99C3-1421009C0FB3}" destId="{55735BFC-D4F1-4100-BCD7-BD7015A20F24}" srcOrd="44" destOrd="0" presId="urn:microsoft.com/office/officeart/2005/8/layout/cycle2"/>
    <dgm:cxn modelId="{4C376752-5B91-41EC-8CA0-1B2E4615E84E}" type="presParOf" srcId="{579EF5EA-2842-4ADF-99C3-1421009C0FB3}" destId="{DE861B79-D5E8-45CE-B3D7-7B4663C08343}" srcOrd="45" destOrd="0" presId="urn:microsoft.com/office/officeart/2005/8/layout/cycle2"/>
    <dgm:cxn modelId="{0A213A65-6E39-4615-A941-395AB4AD4DEF}" type="presParOf" srcId="{DE861B79-D5E8-45CE-B3D7-7B4663C08343}" destId="{580499F6-BF8C-4CF2-8E19-422B1FEA8F54}" srcOrd="0" destOrd="0" presId="urn:microsoft.com/office/officeart/2005/8/layout/cycle2"/>
    <dgm:cxn modelId="{C870A1C1-6604-4F1B-BFA7-5F53F5BD2D29}" type="presParOf" srcId="{579EF5EA-2842-4ADF-99C3-1421009C0FB3}" destId="{B163F2E1-C224-4C1F-8BF1-B257F8DA90F1}" srcOrd="46" destOrd="0" presId="urn:microsoft.com/office/officeart/2005/8/layout/cycle2"/>
    <dgm:cxn modelId="{3D6A4A7C-7B00-4D45-882F-4E78565F811B}" type="presParOf" srcId="{579EF5EA-2842-4ADF-99C3-1421009C0FB3}" destId="{28C21F8D-7890-436C-ABC3-A76D9C048DC6}" srcOrd="47" destOrd="0" presId="urn:microsoft.com/office/officeart/2005/8/layout/cycle2"/>
    <dgm:cxn modelId="{229EC21B-BEE0-4DAA-AA9A-5BCB441C60E6}" type="presParOf" srcId="{28C21F8D-7890-436C-ABC3-A76D9C048DC6}" destId="{5D40974C-DFE4-484E-A2B9-E3E4D2DEBED9}" srcOrd="0" destOrd="0" presId="urn:microsoft.com/office/officeart/2005/8/layout/cycle2"/>
    <dgm:cxn modelId="{94D7EA07-DCBE-4F14-AC75-EEFD6F538348}" type="presParOf" srcId="{579EF5EA-2842-4ADF-99C3-1421009C0FB3}" destId="{B297DBDA-41C8-403B-A287-2DE0B2B2F734}" srcOrd="48" destOrd="0" presId="urn:microsoft.com/office/officeart/2005/8/layout/cycle2"/>
    <dgm:cxn modelId="{80DE25A5-38E8-4D43-A40E-53BAE00060DF}" type="presParOf" srcId="{579EF5EA-2842-4ADF-99C3-1421009C0FB3}" destId="{6CB910F7-627A-416A-9AE0-0E9818681229}" srcOrd="49" destOrd="0" presId="urn:microsoft.com/office/officeart/2005/8/layout/cycle2"/>
    <dgm:cxn modelId="{EE725D77-8701-4940-9310-C1CE16188967}" type="presParOf" srcId="{6CB910F7-627A-416A-9AE0-0E9818681229}" destId="{DD733C23-EA87-4BF0-821E-87250C1EEDBA}" srcOrd="0" destOrd="0" presId="urn:microsoft.com/office/officeart/2005/8/layout/cycle2"/>
    <dgm:cxn modelId="{8152F841-9877-4EB0-8ACA-3712060F2611}" type="presParOf" srcId="{579EF5EA-2842-4ADF-99C3-1421009C0FB3}" destId="{C99B1DB8-B0AD-4FE5-84DC-CD9571D15F74}" srcOrd="50" destOrd="0" presId="urn:microsoft.com/office/officeart/2005/8/layout/cycle2"/>
    <dgm:cxn modelId="{B09BC4E2-9F92-429F-AD41-CE9A67C6CB09}" type="presParOf" srcId="{579EF5EA-2842-4ADF-99C3-1421009C0FB3}" destId="{2EBD388A-825F-4832-8A74-827A6C7E3368}" srcOrd="51" destOrd="0" presId="urn:microsoft.com/office/officeart/2005/8/layout/cycle2"/>
    <dgm:cxn modelId="{9AD2223A-F460-4FA1-B349-0D79E65676D2}" type="presParOf" srcId="{2EBD388A-825F-4832-8A74-827A6C7E3368}" destId="{2B64C12D-7C38-4E3C-BB67-21E0181FD51F}" srcOrd="0" destOrd="0" presId="urn:microsoft.com/office/officeart/2005/8/layout/cycle2"/>
    <dgm:cxn modelId="{6C47B154-7A66-4861-B40E-8CD53F89ADC6}" type="presParOf" srcId="{579EF5EA-2842-4ADF-99C3-1421009C0FB3}" destId="{54435782-E9E7-4F85-8EE9-B762378628C5}" srcOrd="52" destOrd="0" presId="urn:microsoft.com/office/officeart/2005/8/layout/cycle2"/>
    <dgm:cxn modelId="{A9DB0D0F-DF2A-4AD7-BD87-E24C7D18DF5B}" type="presParOf" srcId="{579EF5EA-2842-4ADF-99C3-1421009C0FB3}" destId="{2EA5A0E0-D734-4B00-A1FA-65E8CB15031C}" srcOrd="53" destOrd="0" presId="urn:microsoft.com/office/officeart/2005/8/layout/cycle2"/>
    <dgm:cxn modelId="{E6FF11B0-57CA-4091-A468-DDC37EF8E89F}" type="presParOf" srcId="{2EA5A0E0-D734-4B00-A1FA-65E8CB15031C}" destId="{3966764B-E5F3-4CFC-A881-5984C06723CB}" srcOrd="0" destOrd="0" presId="urn:microsoft.com/office/officeart/2005/8/layout/cycle2"/>
    <dgm:cxn modelId="{5D38A3B8-2688-4E4E-AF6D-C40BDB7A4455}" type="presParOf" srcId="{579EF5EA-2842-4ADF-99C3-1421009C0FB3}" destId="{CDE86F57-8E75-4885-99A7-4D78278841E9}" srcOrd="54" destOrd="0" presId="urn:microsoft.com/office/officeart/2005/8/layout/cycle2"/>
    <dgm:cxn modelId="{37CFC512-3DE1-47A5-9904-224880BBFA40}" type="presParOf" srcId="{579EF5EA-2842-4ADF-99C3-1421009C0FB3}" destId="{A0769171-C666-4FF2-B3B0-56A5612FFB02}" srcOrd="55" destOrd="0" presId="urn:microsoft.com/office/officeart/2005/8/layout/cycle2"/>
    <dgm:cxn modelId="{D8BE2AC9-91A4-4C90-8709-8487E9E24BFA}" type="presParOf" srcId="{A0769171-C666-4FF2-B3B0-56A5612FFB02}" destId="{7B2C094D-5B84-400D-88A5-467C86404646}" srcOrd="0" destOrd="0" presId="urn:microsoft.com/office/officeart/2005/8/layout/cycle2"/>
    <dgm:cxn modelId="{051E3E4B-260A-4F14-BB89-56B30B780DF0}" type="presParOf" srcId="{579EF5EA-2842-4ADF-99C3-1421009C0FB3}" destId="{9DEC7CBC-8051-4551-94AA-2377EFF8A353}" srcOrd="56" destOrd="0" presId="urn:microsoft.com/office/officeart/2005/8/layout/cycle2"/>
    <dgm:cxn modelId="{4CBD56D6-3CF9-40C4-8B2F-45AD6D4264B8}" type="presParOf" srcId="{579EF5EA-2842-4ADF-99C3-1421009C0FB3}" destId="{83D03F91-A8FE-4A56-A9F0-21F8696B64A1}" srcOrd="57" destOrd="0" presId="urn:microsoft.com/office/officeart/2005/8/layout/cycle2"/>
    <dgm:cxn modelId="{B9A03693-7A1D-4B7E-8C72-E88726584CA6}" type="presParOf" srcId="{83D03F91-A8FE-4A56-A9F0-21F8696B64A1}" destId="{A52815B2-9F64-4E57-9CA8-0D6C5ACB4DE9}" srcOrd="0" destOrd="0" presId="urn:microsoft.com/office/officeart/2005/8/layout/cycle2"/>
    <dgm:cxn modelId="{9A327ED2-D8E8-48D4-A45F-BAC77DEBA326}" type="presParOf" srcId="{579EF5EA-2842-4ADF-99C3-1421009C0FB3}" destId="{D9F7CAE3-C01B-4758-A92D-BE4DEABF1CC9}" srcOrd="58" destOrd="0" presId="urn:microsoft.com/office/officeart/2005/8/layout/cycle2"/>
    <dgm:cxn modelId="{8F08F01F-5416-4A47-9849-B82524D552A3}" type="presParOf" srcId="{579EF5EA-2842-4ADF-99C3-1421009C0FB3}" destId="{6FDF4861-3D9E-4C44-8A76-CB261CA08A3D}" srcOrd="59" destOrd="0" presId="urn:microsoft.com/office/officeart/2005/8/layout/cycle2"/>
    <dgm:cxn modelId="{ACD9DABD-5A26-4CFA-8FA7-02D9CF44D8AB}" type="presParOf" srcId="{6FDF4861-3D9E-4C44-8A76-CB261CA08A3D}" destId="{852FF442-59AB-47FA-976D-352D933D04DA}" srcOrd="0" destOrd="0" presId="urn:microsoft.com/office/officeart/2005/8/layout/cycle2"/>
    <dgm:cxn modelId="{3BC59B1C-02A5-49FF-82F1-0F36E9B13CEE}" type="presParOf" srcId="{579EF5EA-2842-4ADF-99C3-1421009C0FB3}" destId="{6EBA7549-78C0-447A-A63C-4A8563F87F58}" srcOrd="60" destOrd="0" presId="urn:microsoft.com/office/officeart/2005/8/layout/cycle2"/>
    <dgm:cxn modelId="{78858E8E-56A3-4716-BA6C-A6900070CC91}" type="presParOf" srcId="{579EF5EA-2842-4ADF-99C3-1421009C0FB3}" destId="{F7AC09C3-F9FA-4334-9744-58F7A351FD8B}" srcOrd="61" destOrd="0" presId="urn:microsoft.com/office/officeart/2005/8/layout/cycle2"/>
    <dgm:cxn modelId="{0F5E8078-2E11-4419-B262-9B23F42B1688}" type="presParOf" srcId="{F7AC09C3-F9FA-4334-9744-58F7A351FD8B}" destId="{301FE2EF-9FED-451A-9979-7EA2CEC731F6}" srcOrd="0" destOrd="0" presId="urn:microsoft.com/office/officeart/2005/8/layout/cycle2"/>
    <dgm:cxn modelId="{046D40D7-34C1-4412-999D-A4D1FC7C1326}" type="presParOf" srcId="{579EF5EA-2842-4ADF-99C3-1421009C0FB3}" destId="{DB7E8DCC-E9E2-41AE-8FAC-BD770394B585}" srcOrd="62" destOrd="0" presId="urn:microsoft.com/office/officeart/2005/8/layout/cycle2"/>
    <dgm:cxn modelId="{78E7DAE3-68CF-453D-8EB0-DB826348956B}" type="presParOf" srcId="{579EF5EA-2842-4ADF-99C3-1421009C0FB3}" destId="{FC934B90-2FD7-4C78-BC82-6495CAA54F71}" srcOrd="63" destOrd="0" presId="urn:microsoft.com/office/officeart/2005/8/layout/cycle2"/>
    <dgm:cxn modelId="{96343A76-55FD-4DA1-8CC4-77DD1F00C7FC}" type="presParOf" srcId="{FC934B90-2FD7-4C78-BC82-6495CAA54F71}" destId="{F31A80A4-265E-4576-A76C-69F7407682D5}" srcOrd="0" destOrd="0" presId="urn:microsoft.com/office/officeart/2005/8/layout/cycle2"/>
    <dgm:cxn modelId="{33EF720A-0666-405D-A748-D9E380B907AD}" type="presParOf" srcId="{579EF5EA-2842-4ADF-99C3-1421009C0FB3}" destId="{7FBA136C-815F-4FB3-A797-A7F155D00FEA}" srcOrd="64" destOrd="0" presId="urn:microsoft.com/office/officeart/2005/8/layout/cycle2"/>
    <dgm:cxn modelId="{97361D59-C5BD-406B-A652-F127E1D4C10C}" type="presParOf" srcId="{579EF5EA-2842-4ADF-99C3-1421009C0FB3}" destId="{7A5C7786-EEB7-4840-8AB2-E617DD766E4C}" srcOrd="65" destOrd="0" presId="urn:microsoft.com/office/officeart/2005/8/layout/cycle2"/>
    <dgm:cxn modelId="{8AEF750D-B2DE-450F-9CED-4ECD7AE1812E}" type="presParOf" srcId="{7A5C7786-EEB7-4840-8AB2-E617DD766E4C}" destId="{80DBCA40-2BA0-486C-9739-9EB1943722FB}" srcOrd="0" destOrd="0" presId="urn:microsoft.com/office/officeart/2005/8/layout/cycle2"/>
    <dgm:cxn modelId="{0E807DC5-4B0D-4AAD-BB99-19BF36675670}" type="presParOf" srcId="{579EF5EA-2842-4ADF-99C3-1421009C0FB3}" destId="{2B3C09D0-6E4A-4698-ADBA-7CF55040E0C7}" srcOrd="66" destOrd="0" presId="urn:microsoft.com/office/officeart/2005/8/layout/cycle2"/>
    <dgm:cxn modelId="{E4AF1C90-3FE3-4D36-88B3-3C52473F0ACA}" type="presParOf" srcId="{579EF5EA-2842-4ADF-99C3-1421009C0FB3}" destId="{0B3E9032-3902-463F-B436-0798A35C9EC5}" srcOrd="67" destOrd="0" presId="urn:microsoft.com/office/officeart/2005/8/layout/cycle2"/>
    <dgm:cxn modelId="{E909C3A5-46E5-447D-AF0F-420868379DF0}" type="presParOf" srcId="{0B3E9032-3902-463F-B436-0798A35C9EC5}" destId="{41C60BCC-727D-4ED3-BAEB-DB60AA9900A9}" srcOrd="0" destOrd="0" presId="urn:microsoft.com/office/officeart/2005/8/layout/cycle2"/>
    <dgm:cxn modelId="{12A05AD9-97A8-4AA7-B636-1F629BA1BFA4}" type="presParOf" srcId="{579EF5EA-2842-4ADF-99C3-1421009C0FB3}" destId="{C6CA034B-BB5D-4252-9DC3-E07C2CEC1942}" srcOrd="68" destOrd="0" presId="urn:microsoft.com/office/officeart/2005/8/layout/cycle2"/>
    <dgm:cxn modelId="{865D02F3-58B0-4470-A364-7A1329E494B7}" type="presParOf" srcId="{579EF5EA-2842-4ADF-99C3-1421009C0FB3}" destId="{2F327EB4-0D8B-437E-BB14-A326EA173FCC}" srcOrd="69" destOrd="0" presId="urn:microsoft.com/office/officeart/2005/8/layout/cycle2"/>
    <dgm:cxn modelId="{73B313DC-04EC-4524-A884-B6D0965B49D3}" type="presParOf" srcId="{2F327EB4-0D8B-437E-BB14-A326EA173FCC}" destId="{8F52B59F-72EA-4EF4-A000-71393DE3DC97}" srcOrd="0" destOrd="0" presId="urn:microsoft.com/office/officeart/2005/8/layout/cycle2"/>
    <dgm:cxn modelId="{4667D3D9-2743-4893-BF58-643E8E492378}" type="presParOf" srcId="{579EF5EA-2842-4ADF-99C3-1421009C0FB3}" destId="{F6AE7F32-FC05-4DDA-BB7B-30B31779479C}" srcOrd="70" destOrd="0" presId="urn:microsoft.com/office/officeart/2005/8/layout/cycle2"/>
    <dgm:cxn modelId="{8D550BDC-7493-4BBA-98DC-05497603C263}" type="presParOf" srcId="{579EF5EA-2842-4ADF-99C3-1421009C0FB3}" destId="{F42AD80F-3B21-49F3-AF59-01D5F6EE69F1}" srcOrd="71" destOrd="0" presId="urn:microsoft.com/office/officeart/2005/8/layout/cycle2"/>
    <dgm:cxn modelId="{5D390203-678E-49C1-A4E0-AF1250546115}" type="presParOf" srcId="{F42AD80F-3B21-49F3-AF59-01D5F6EE69F1}" destId="{DFB70AE1-87B4-46C7-811D-3E9A3D4D6EC9}" srcOrd="0" destOrd="0" presId="urn:microsoft.com/office/officeart/2005/8/layout/cycle2"/>
    <dgm:cxn modelId="{32D3604F-8DBF-4C54-B272-1635596C958A}" type="presParOf" srcId="{579EF5EA-2842-4ADF-99C3-1421009C0FB3}" destId="{E4F5DE49-5EAA-4300-BD85-3AA32446283C}" srcOrd="72" destOrd="0" presId="urn:microsoft.com/office/officeart/2005/8/layout/cycle2"/>
    <dgm:cxn modelId="{1FADF1C6-004E-4271-91E7-C42062139C5A}" type="presParOf" srcId="{579EF5EA-2842-4ADF-99C3-1421009C0FB3}" destId="{57712E5B-8311-41F2-83BF-40C44B82FD56}" srcOrd="73" destOrd="0" presId="urn:microsoft.com/office/officeart/2005/8/layout/cycle2"/>
    <dgm:cxn modelId="{5539A940-7C70-4AF6-BBC6-832D77C1BAF4}" type="presParOf" srcId="{57712E5B-8311-41F2-83BF-40C44B82FD56}" destId="{2DC22DE9-0245-4601-955D-E63A8C38947B}" srcOrd="0" destOrd="0" presId="urn:microsoft.com/office/officeart/2005/8/layout/cycle2"/>
    <dgm:cxn modelId="{537C0804-DC35-420C-A394-D45C1422E40D}" type="presParOf" srcId="{579EF5EA-2842-4ADF-99C3-1421009C0FB3}" destId="{53824D7C-69E9-40B6-AD94-E66D57E17024}" srcOrd="74" destOrd="0" presId="urn:microsoft.com/office/officeart/2005/8/layout/cycle2"/>
    <dgm:cxn modelId="{D81D5557-1F05-41B2-8259-CB77D07D702C}" type="presParOf" srcId="{579EF5EA-2842-4ADF-99C3-1421009C0FB3}" destId="{4DDD9E11-A1D1-4D9F-87CF-21775FA03FD4}" srcOrd="75" destOrd="0" presId="urn:microsoft.com/office/officeart/2005/8/layout/cycle2"/>
    <dgm:cxn modelId="{583FB6D3-ED73-469B-933E-559445AC92DF}" type="presParOf" srcId="{4DDD9E11-A1D1-4D9F-87CF-21775FA03FD4}" destId="{F7742949-FB63-485F-95AF-5E8D1E6F236A}" srcOrd="0" destOrd="0" presId="urn:microsoft.com/office/officeart/2005/8/layout/cycle2"/>
    <dgm:cxn modelId="{5FAFDE7E-B23B-43BC-9D7D-6008B874EA8B}" type="presParOf" srcId="{579EF5EA-2842-4ADF-99C3-1421009C0FB3}" destId="{22041FD6-89BD-4BF2-9B99-B97F36E2E1FB}" srcOrd="76" destOrd="0" presId="urn:microsoft.com/office/officeart/2005/8/layout/cycle2"/>
    <dgm:cxn modelId="{25EC8741-C1C4-4E27-B0B9-7EA9318C5F99}" type="presParOf" srcId="{579EF5EA-2842-4ADF-99C3-1421009C0FB3}" destId="{B8E405CF-5FB0-4931-A03D-9BF304E6CDDA}" srcOrd="77" destOrd="0" presId="urn:microsoft.com/office/officeart/2005/8/layout/cycle2"/>
    <dgm:cxn modelId="{A62FA484-6FDB-42CF-89FF-B76228668390}" type="presParOf" srcId="{B8E405CF-5FB0-4931-A03D-9BF304E6CDDA}" destId="{0C0A4302-AC90-49E1-80BE-523B58A2D864}" srcOrd="0" destOrd="0" presId="urn:microsoft.com/office/officeart/2005/8/layout/cycle2"/>
    <dgm:cxn modelId="{59A88836-B7C8-4AD1-A245-1997800726DF}" type="presParOf" srcId="{579EF5EA-2842-4ADF-99C3-1421009C0FB3}" destId="{4346925A-37EB-4BB6-B0D1-0007EC3DF63B}" srcOrd="78" destOrd="0" presId="urn:microsoft.com/office/officeart/2005/8/layout/cycle2"/>
    <dgm:cxn modelId="{C58C6986-E04E-4C7D-A1A7-2E02EA946B19}" type="presParOf" srcId="{579EF5EA-2842-4ADF-99C3-1421009C0FB3}" destId="{7A362786-920B-4FB9-A3D5-D0E741B76071}" srcOrd="79" destOrd="0" presId="urn:microsoft.com/office/officeart/2005/8/layout/cycle2"/>
    <dgm:cxn modelId="{DE21870C-41D4-4B3F-8B7E-7221CDF61D75}" type="presParOf" srcId="{7A362786-920B-4FB9-A3D5-D0E741B76071}" destId="{18FB9004-C9DF-4463-A990-CE6AADD19A9A}" srcOrd="0" destOrd="0" presId="urn:microsoft.com/office/officeart/2005/8/layout/cycle2"/>
    <dgm:cxn modelId="{553C01B5-3D98-4744-B7C2-96EE8F9024D7}" type="presParOf" srcId="{579EF5EA-2842-4ADF-99C3-1421009C0FB3}" destId="{ED0F08E4-7CF4-494F-A2E4-60B90674E9D5}" srcOrd="80" destOrd="0" presId="urn:microsoft.com/office/officeart/2005/8/layout/cycle2"/>
    <dgm:cxn modelId="{52B74FF2-DF20-4B31-BEA4-FBA8CDD57A95}" type="presParOf" srcId="{579EF5EA-2842-4ADF-99C3-1421009C0FB3}" destId="{B8AF8AA6-EDE3-46F5-804F-BE18E9CF02E9}" srcOrd="81" destOrd="0" presId="urn:microsoft.com/office/officeart/2005/8/layout/cycle2"/>
    <dgm:cxn modelId="{C8DBB9F8-E6A8-4F78-A05C-DB06FE7BD353}" type="presParOf" srcId="{B8AF8AA6-EDE3-46F5-804F-BE18E9CF02E9}" destId="{2A9D1CAD-CEC7-447D-AE5A-72DA9768C11C}" srcOrd="0" destOrd="0" presId="urn:microsoft.com/office/officeart/2005/8/layout/cycle2"/>
    <dgm:cxn modelId="{53576088-2A70-4C63-AD8E-FDB7D8230BEF}" type="presParOf" srcId="{579EF5EA-2842-4ADF-99C3-1421009C0FB3}" destId="{02E2D030-8BB9-48E2-859D-55F958A2D928}" srcOrd="82" destOrd="0" presId="urn:microsoft.com/office/officeart/2005/8/layout/cycle2"/>
    <dgm:cxn modelId="{E7C0EFD1-908E-45D1-9902-0CEDF7AD5BE7}" type="presParOf" srcId="{579EF5EA-2842-4ADF-99C3-1421009C0FB3}" destId="{8125F9B4-021E-44DC-9D64-8AE485A44537}" srcOrd="83" destOrd="0" presId="urn:microsoft.com/office/officeart/2005/8/layout/cycle2"/>
    <dgm:cxn modelId="{D0F262A1-4193-4CE2-B675-74CB2CFBFA7A}" type="presParOf" srcId="{8125F9B4-021E-44DC-9D64-8AE485A44537}" destId="{5B2B383F-D5E0-430F-AB46-55791D14B3FB}" srcOrd="0" destOrd="0" presId="urn:microsoft.com/office/officeart/2005/8/layout/cycle2"/>
    <dgm:cxn modelId="{715975DF-6C77-4007-AFA3-ABA5F45D9EDE}" type="presParOf" srcId="{579EF5EA-2842-4ADF-99C3-1421009C0FB3}" destId="{A5474CB5-D5DA-4087-B87E-610FB42AF529}" srcOrd="84" destOrd="0" presId="urn:microsoft.com/office/officeart/2005/8/layout/cycle2"/>
    <dgm:cxn modelId="{0AEE67C6-60E0-41DB-B040-EF22C80034B8}" type="presParOf" srcId="{579EF5EA-2842-4ADF-99C3-1421009C0FB3}" destId="{F5E12609-AEA0-4824-8F1E-49B7A8C9D43E}" srcOrd="85" destOrd="0" presId="urn:microsoft.com/office/officeart/2005/8/layout/cycle2"/>
    <dgm:cxn modelId="{C0B8DF2E-E56F-4FE2-A3DA-C3FB36A286FD}" type="presParOf" srcId="{F5E12609-AEA0-4824-8F1E-49B7A8C9D43E}" destId="{1990E259-2037-4D19-B00A-CD6B3D2AE2E1}" srcOrd="0" destOrd="0" presId="urn:microsoft.com/office/officeart/2005/8/layout/cycle2"/>
    <dgm:cxn modelId="{273A69E7-BD0C-406F-A298-2AD9D6D66E5E}" type="presParOf" srcId="{579EF5EA-2842-4ADF-99C3-1421009C0FB3}" destId="{558F7E47-06ED-4041-B16C-6F13A19D4245}" srcOrd="86" destOrd="0" presId="urn:microsoft.com/office/officeart/2005/8/layout/cycle2"/>
    <dgm:cxn modelId="{B77B18C7-FCBE-4699-A6B4-33737374EC85}" type="presParOf" srcId="{579EF5EA-2842-4ADF-99C3-1421009C0FB3}" destId="{1AA99294-2501-42DA-ADDA-813C2A0D167F}" srcOrd="87" destOrd="0" presId="urn:microsoft.com/office/officeart/2005/8/layout/cycle2"/>
    <dgm:cxn modelId="{C6F81246-0665-4EF1-A9AA-2F21D941A830}" type="presParOf" srcId="{1AA99294-2501-42DA-ADDA-813C2A0D167F}" destId="{B311330D-F624-44F0-90C1-566E4D2E20E6}" srcOrd="0" destOrd="0" presId="urn:microsoft.com/office/officeart/2005/8/layout/cycle2"/>
    <dgm:cxn modelId="{70A6F328-90D4-44FC-A1B4-68D776CD0826}" type="presParOf" srcId="{579EF5EA-2842-4ADF-99C3-1421009C0FB3}" destId="{A854D6C3-A9F6-4889-B95E-C4590598BF15}" srcOrd="88" destOrd="0" presId="urn:microsoft.com/office/officeart/2005/8/layout/cycle2"/>
    <dgm:cxn modelId="{251ABCB7-C2EC-4221-98F1-FDA5B7AB9B77}" type="presParOf" srcId="{579EF5EA-2842-4ADF-99C3-1421009C0FB3}" destId="{9BC14663-185B-4A89-97AE-169B3D438678}" srcOrd="89" destOrd="0" presId="urn:microsoft.com/office/officeart/2005/8/layout/cycle2"/>
    <dgm:cxn modelId="{6B133599-3A0F-45C2-B439-3D0A394F8B19}" type="presParOf" srcId="{9BC14663-185B-4A89-97AE-169B3D438678}" destId="{5BF8D29C-B7EB-4E6D-8F09-412E3D4E06C9}" srcOrd="0" destOrd="0" presId="urn:microsoft.com/office/officeart/2005/8/layout/cycle2"/>
    <dgm:cxn modelId="{80957C06-3EFF-421E-9A31-317CC5EA8A60}" type="presParOf" srcId="{579EF5EA-2842-4ADF-99C3-1421009C0FB3}" destId="{891FE5C2-884F-48D0-BE0D-753E9CA204D3}" srcOrd="90" destOrd="0" presId="urn:microsoft.com/office/officeart/2005/8/layout/cycle2"/>
    <dgm:cxn modelId="{BF4507A2-EE1F-43F4-96C6-3F7367FDC81A}" type="presParOf" srcId="{579EF5EA-2842-4ADF-99C3-1421009C0FB3}" destId="{BDE13CD6-B50F-44ED-BD83-729ED5971995}" srcOrd="91" destOrd="0" presId="urn:microsoft.com/office/officeart/2005/8/layout/cycle2"/>
    <dgm:cxn modelId="{D49D2536-092F-4A5E-862B-DC3BAEE1AA70}" type="presParOf" srcId="{BDE13CD6-B50F-44ED-BD83-729ED5971995}" destId="{4EAD0336-A742-42BA-B616-A9F9B8CECAB9}" srcOrd="0" destOrd="0" presId="urn:microsoft.com/office/officeart/2005/8/layout/cycle2"/>
  </dgm:cxnLst>
  <dgm:bg>
    <a:noFill/>
  </dgm:bg>
  <dgm:whole>
    <a:ln>
      <a:noFill/>
    </a:ln>
  </dgm:whole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1.xml><?xml version="1.0" encoding="utf-8"?>
<dgm:dataModel xmlns:dgm="http://schemas.openxmlformats.org/drawingml/2006/diagram" xmlns:a="http://schemas.openxmlformats.org/drawingml/2006/main">
  <dgm:ptLst>
    <dgm:pt modelId="{F782ACB2-4612-4553-92E3-6A48A4C26154}" type="doc">
      <dgm:prSet loTypeId="urn:microsoft.com/office/officeart/2005/8/layout/cycle2" loCatId="cycle" qsTypeId="urn:microsoft.com/office/officeart/2005/8/quickstyle/simple1" qsCatId="simple" csTypeId="urn:microsoft.com/office/officeart/2005/8/colors/accent0_3" csCatId="mainScheme" phldr="1"/>
      <dgm:spPr/>
      <dgm:t>
        <a:bodyPr/>
        <a:lstStyle/>
        <a:p>
          <a:endParaRPr lang="en-US"/>
        </a:p>
      </dgm:t>
    </dgm:pt>
    <dgm:pt modelId="{9A1F1B22-1A75-4833-B4FC-5FEA5518B765}">
      <dgm:prSet/>
      <dgm:spPr/>
      <dgm:t>
        <a:bodyPr/>
        <a:lstStyle/>
        <a:p>
          <a:endParaRPr lang="en-US" dirty="0"/>
        </a:p>
      </dgm:t>
    </dgm:pt>
    <dgm:pt modelId="{C224EADF-C870-40FB-9644-9EC71AA9F6DE}" type="parTrans" cxnId="{3A83C7EB-E108-4DFE-B9C2-A1FAE1B909F2}">
      <dgm:prSet/>
      <dgm:spPr/>
      <dgm:t>
        <a:bodyPr/>
        <a:lstStyle/>
        <a:p>
          <a:endParaRPr lang="en-US"/>
        </a:p>
      </dgm:t>
    </dgm:pt>
    <dgm:pt modelId="{32453084-7F49-49B4-89FA-E306CC4C9552}" type="sibTrans" cxnId="{3A83C7EB-E108-4DFE-B9C2-A1FAE1B909F2}">
      <dgm:prSet/>
      <dgm:spPr/>
      <dgm:t>
        <a:bodyPr/>
        <a:lstStyle/>
        <a:p>
          <a:endParaRPr lang="en-US" dirty="0"/>
        </a:p>
      </dgm:t>
    </dgm:pt>
    <dgm:pt modelId="{9C07C544-A240-4FE5-8E59-C412CDCC06A5}">
      <dgm:prSet/>
      <dgm:spPr/>
      <dgm:t>
        <a:bodyPr/>
        <a:lstStyle/>
        <a:p>
          <a:endParaRPr lang="en-US" dirty="0"/>
        </a:p>
      </dgm:t>
    </dgm:pt>
    <dgm:pt modelId="{01829E43-87FB-46D3-89AF-1246AED576BA}" type="parTrans" cxnId="{07E62CBF-11EB-4EBF-87EA-DFBE347DAD9D}">
      <dgm:prSet/>
      <dgm:spPr/>
      <dgm:t>
        <a:bodyPr/>
        <a:lstStyle/>
        <a:p>
          <a:endParaRPr lang="en-US"/>
        </a:p>
      </dgm:t>
    </dgm:pt>
    <dgm:pt modelId="{DA7FF8DD-13B0-4AAC-B0D2-E9BC2FABA4D6}" type="sibTrans" cxnId="{07E62CBF-11EB-4EBF-87EA-DFBE347DAD9D}">
      <dgm:prSet/>
      <dgm:spPr/>
      <dgm:t>
        <a:bodyPr/>
        <a:lstStyle/>
        <a:p>
          <a:endParaRPr lang="en-US" dirty="0"/>
        </a:p>
      </dgm:t>
    </dgm:pt>
    <dgm:pt modelId="{5D2C154A-692A-44E2-A041-B9F19C43FEF2}">
      <dgm:prSet/>
      <dgm:spPr/>
      <dgm:t>
        <a:bodyPr/>
        <a:lstStyle/>
        <a:p>
          <a:endParaRPr lang="en-US" dirty="0"/>
        </a:p>
      </dgm:t>
    </dgm:pt>
    <dgm:pt modelId="{794CA92E-A13F-4F43-B270-B021D0F5EB93}" type="parTrans" cxnId="{8A122CCE-2659-425F-A9CA-F55CBE733EE2}">
      <dgm:prSet/>
      <dgm:spPr/>
      <dgm:t>
        <a:bodyPr/>
        <a:lstStyle/>
        <a:p>
          <a:endParaRPr lang="en-US"/>
        </a:p>
      </dgm:t>
    </dgm:pt>
    <dgm:pt modelId="{1A0C354F-E76C-464E-99A7-D2B04C140783}" type="sibTrans" cxnId="{8A122CCE-2659-425F-A9CA-F55CBE733EE2}">
      <dgm:prSet/>
      <dgm:spPr/>
      <dgm:t>
        <a:bodyPr/>
        <a:lstStyle/>
        <a:p>
          <a:endParaRPr lang="en-US" dirty="0"/>
        </a:p>
      </dgm:t>
    </dgm:pt>
    <dgm:pt modelId="{536B3E92-95AA-4297-BDB8-F29269D6299E}">
      <dgm:prSet/>
      <dgm:spPr/>
      <dgm:t>
        <a:bodyPr/>
        <a:lstStyle/>
        <a:p>
          <a:endParaRPr lang="en-US" dirty="0"/>
        </a:p>
      </dgm:t>
    </dgm:pt>
    <dgm:pt modelId="{68DF5CBE-997D-4F4F-8466-9AD1DDE77085}" type="parTrans" cxnId="{212C0F3D-6259-47F4-8189-A6E55DD0B5D3}">
      <dgm:prSet/>
      <dgm:spPr/>
      <dgm:t>
        <a:bodyPr/>
        <a:lstStyle/>
        <a:p>
          <a:endParaRPr lang="en-US"/>
        </a:p>
      </dgm:t>
    </dgm:pt>
    <dgm:pt modelId="{8AE02D32-89F4-4BA1-BFB8-062B90AF7C26}" type="sibTrans" cxnId="{212C0F3D-6259-47F4-8189-A6E55DD0B5D3}">
      <dgm:prSet/>
      <dgm:spPr/>
      <dgm:t>
        <a:bodyPr/>
        <a:lstStyle/>
        <a:p>
          <a:endParaRPr lang="en-US" dirty="0"/>
        </a:p>
      </dgm:t>
    </dgm:pt>
    <dgm:pt modelId="{9767C2C5-7A9B-4BF9-AEDC-08BB61E68CEC}">
      <dgm:prSet/>
      <dgm:spPr/>
      <dgm:t>
        <a:bodyPr/>
        <a:lstStyle/>
        <a:p>
          <a:endParaRPr lang="en-US" dirty="0"/>
        </a:p>
      </dgm:t>
    </dgm:pt>
    <dgm:pt modelId="{94D864BB-0337-46E0-936D-BDFF24969167}" type="parTrans" cxnId="{7A77BED8-0E1D-45F6-9865-5715EF6FB1BA}">
      <dgm:prSet/>
      <dgm:spPr/>
      <dgm:t>
        <a:bodyPr/>
        <a:lstStyle/>
        <a:p>
          <a:endParaRPr lang="en-US"/>
        </a:p>
      </dgm:t>
    </dgm:pt>
    <dgm:pt modelId="{5DE56BE3-5DC5-48D1-BB0A-6EB62A83E2E3}" type="sibTrans" cxnId="{7A77BED8-0E1D-45F6-9865-5715EF6FB1BA}">
      <dgm:prSet/>
      <dgm:spPr/>
      <dgm:t>
        <a:bodyPr/>
        <a:lstStyle/>
        <a:p>
          <a:endParaRPr lang="en-US" dirty="0"/>
        </a:p>
      </dgm:t>
    </dgm:pt>
    <dgm:pt modelId="{29610E26-1393-448B-8FD6-78061450B16B}">
      <dgm:prSet/>
      <dgm:spPr/>
      <dgm:t>
        <a:bodyPr/>
        <a:lstStyle/>
        <a:p>
          <a:endParaRPr lang="en-US" dirty="0"/>
        </a:p>
      </dgm:t>
    </dgm:pt>
    <dgm:pt modelId="{5D194221-4572-481E-A145-411B7D2E5848}" type="parTrans" cxnId="{54FED98F-AB5E-4BEF-A86E-239C32A65418}">
      <dgm:prSet/>
      <dgm:spPr/>
      <dgm:t>
        <a:bodyPr/>
        <a:lstStyle/>
        <a:p>
          <a:endParaRPr lang="en-US"/>
        </a:p>
      </dgm:t>
    </dgm:pt>
    <dgm:pt modelId="{4E475F1B-56A2-420F-8D83-9A7AC5B9161D}" type="sibTrans" cxnId="{54FED98F-AB5E-4BEF-A86E-239C32A65418}">
      <dgm:prSet/>
      <dgm:spPr/>
      <dgm:t>
        <a:bodyPr/>
        <a:lstStyle/>
        <a:p>
          <a:endParaRPr lang="en-US" dirty="0"/>
        </a:p>
      </dgm:t>
    </dgm:pt>
    <dgm:pt modelId="{59F5D80D-D394-4DA8-B1EE-BFD2C35E8698}">
      <dgm:prSet/>
      <dgm:spPr/>
      <dgm:t>
        <a:bodyPr/>
        <a:lstStyle/>
        <a:p>
          <a:endParaRPr lang="en-US" dirty="0"/>
        </a:p>
      </dgm:t>
    </dgm:pt>
    <dgm:pt modelId="{F6DF53FE-CC41-4648-B644-9A13CD613414}" type="parTrans" cxnId="{EAADA3BC-EBE2-42C8-B9E0-3C38057A0A11}">
      <dgm:prSet/>
      <dgm:spPr/>
      <dgm:t>
        <a:bodyPr/>
        <a:lstStyle/>
        <a:p>
          <a:endParaRPr lang="en-US"/>
        </a:p>
      </dgm:t>
    </dgm:pt>
    <dgm:pt modelId="{A4FDAD97-0EA5-45C9-8762-1408CDFC1A27}" type="sibTrans" cxnId="{EAADA3BC-EBE2-42C8-B9E0-3C38057A0A11}">
      <dgm:prSet/>
      <dgm:spPr/>
      <dgm:t>
        <a:bodyPr/>
        <a:lstStyle/>
        <a:p>
          <a:endParaRPr lang="en-US" dirty="0"/>
        </a:p>
      </dgm:t>
    </dgm:pt>
    <dgm:pt modelId="{1BD29E34-8916-45A9-80A6-58C4AB44DFF5}">
      <dgm:prSet/>
      <dgm:spPr/>
      <dgm:t>
        <a:bodyPr/>
        <a:lstStyle/>
        <a:p>
          <a:endParaRPr lang="en-US" dirty="0"/>
        </a:p>
      </dgm:t>
    </dgm:pt>
    <dgm:pt modelId="{6A5BBF7B-F8A7-4654-83BB-1778F868C663}" type="parTrans" cxnId="{1B3F2CA2-7825-4CFD-9A64-DB308FB32A27}">
      <dgm:prSet/>
      <dgm:spPr/>
      <dgm:t>
        <a:bodyPr/>
        <a:lstStyle/>
        <a:p>
          <a:endParaRPr lang="en-US"/>
        </a:p>
      </dgm:t>
    </dgm:pt>
    <dgm:pt modelId="{25DF600C-192F-49B2-930A-B89C27D1471E}" type="sibTrans" cxnId="{1B3F2CA2-7825-4CFD-9A64-DB308FB32A27}">
      <dgm:prSet/>
      <dgm:spPr/>
      <dgm:t>
        <a:bodyPr/>
        <a:lstStyle/>
        <a:p>
          <a:endParaRPr lang="en-US" dirty="0"/>
        </a:p>
      </dgm:t>
    </dgm:pt>
    <dgm:pt modelId="{BCD4B6D1-2E17-4359-A953-212A9B519E85}">
      <dgm:prSet/>
      <dgm:spPr/>
      <dgm:t>
        <a:bodyPr/>
        <a:lstStyle/>
        <a:p>
          <a:endParaRPr lang="en-US" dirty="0"/>
        </a:p>
      </dgm:t>
    </dgm:pt>
    <dgm:pt modelId="{A72804B9-8062-4016-90E8-F9C7DC654C15}" type="parTrans" cxnId="{A45FA6CA-BF67-4968-BA2C-A3E181681DEA}">
      <dgm:prSet/>
      <dgm:spPr/>
      <dgm:t>
        <a:bodyPr/>
        <a:lstStyle/>
        <a:p>
          <a:endParaRPr lang="en-US"/>
        </a:p>
      </dgm:t>
    </dgm:pt>
    <dgm:pt modelId="{EAE485E3-A2DC-422A-B964-163E72C7D527}" type="sibTrans" cxnId="{A45FA6CA-BF67-4968-BA2C-A3E181681DEA}">
      <dgm:prSet/>
      <dgm:spPr/>
      <dgm:t>
        <a:bodyPr/>
        <a:lstStyle/>
        <a:p>
          <a:endParaRPr lang="en-US" dirty="0"/>
        </a:p>
      </dgm:t>
    </dgm:pt>
    <dgm:pt modelId="{57830796-B9E1-440E-A924-530949252A0A}">
      <dgm:prSet/>
      <dgm:spPr/>
      <dgm:t>
        <a:bodyPr/>
        <a:lstStyle/>
        <a:p>
          <a:endParaRPr lang="en-US" dirty="0"/>
        </a:p>
      </dgm:t>
    </dgm:pt>
    <dgm:pt modelId="{2970FDF5-07A3-4B2A-9F1E-E547137C5FF2}" type="parTrans" cxnId="{2E4A59F8-4858-4321-B26C-379298664746}">
      <dgm:prSet/>
      <dgm:spPr/>
      <dgm:t>
        <a:bodyPr/>
        <a:lstStyle/>
        <a:p>
          <a:endParaRPr lang="en-US"/>
        </a:p>
      </dgm:t>
    </dgm:pt>
    <dgm:pt modelId="{672359C6-6889-48DE-9B06-BCF13E50CF81}" type="sibTrans" cxnId="{2E4A59F8-4858-4321-B26C-379298664746}">
      <dgm:prSet/>
      <dgm:spPr/>
      <dgm:t>
        <a:bodyPr/>
        <a:lstStyle/>
        <a:p>
          <a:endParaRPr lang="en-US" dirty="0"/>
        </a:p>
      </dgm:t>
    </dgm:pt>
    <dgm:pt modelId="{9EC183D0-3CE1-4A18-882B-49A4F305FE23}">
      <dgm:prSet/>
      <dgm:spPr/>
      <dgm:t>
        <a:bodyPr/>
        <a:lstStyle/>
        <a:p>
          <a:endParaRPr lang="en-US" dirty="0"/>
        </a:p>
      </dgm:t>
    </dgm:pt>
    <dgm:pt modelId="{5529E8D0-F515-48AC-A324-5AF9603FF192}" type="parTrans" cxnId="{ECDEF66B-4DF3-4577-9794-0F5C1452E329}">
      <dgm:prSet/>
      <dgm:spPr/>
      <dgm:t>
        <a:bodyPr/>
        <a:lstStyle/>
        <a:p>
          <a:endParaRPr lang="en-US"/>
        </a:p>
      </dgm:t>
    </dgm:pt>
    <dgm:pt modelId="{FC636A7A-CAD8-4393-9B2E-188CE112CD10}" type="sibTrans" cxnId="{ECDEF66B-4DF3-4577-9794-0F5C1452E329}">
      <dgm:prSet/>
      <dgm:spPr/>
      <dgm:t>
        <a:bodyPr/>
        <a:lstStyle/>
        <a:p>
          <a:endParaRPr lang="en-US" dirty="0"/>
        </a:p>
      </dgm:t>
    </dgm:pt>
    <dgm:pt modelId="{1BCBAE4C-8C90-4307-A8B1-A7F25B803D11}">
      <dgm:prSet/>
      <dgm:spPr/>
      <dgm:t>
        <a:bodyPr/>
        <a:lstStyle/>
        <a:p>
          <a:endParaRPr lang="en-US" dirty="0"/>
        </a:p>
      </dgm:t>
    </dgm:pt>
    <dgm:pt modelId="{BDE3C914-1C3F-4AE1-8A4A-0399F6859853}" type="parTrans" cxnId="{26F03CFE-664C-46CE-9EC9-4D9EAEAA23F5}">
      <dgm:prSet/>
      <dgm:spPr/>
      <dgm:t>
        <a:bodyPr/>
        <a:lstStyle/>
        <a:p>
          <a:endParaRPr lang="en-US"/>
        </a:p>
      </dgm:t>
    </dgm:pt>
    <dgm:pt modelId="{9E68FA1B-32E4-4D3A-BDA9-F245DF7037EF}" type="sibTrans" cxnId="{26F03CFE-664C-46CE-9EC9-4D9EAEAA23F5}">
      <dgm:prSet/>
      <dgm:spPr/>
      <dgm:t>
        <a:bodyPr/>
        <a:lstStyle/>
        <a:p>
          <a:endParaRPr lang="en-US" dirty="0"/>
        </a:p>
      </dgm:t>
    </dgm:pt>
    <dgm:pt modelId="{05F9165C-A234-4634-B1A7-DCB7BA68D40C}">
      <dgm:prSet/>
      <dgm:spPr/>
      <dgm:t>
        <a:bodyPr/>
        <a:lstStyle/>
        <a:p>
          <a:endParaRPr lang="en-US" dirty="0"/>
        </a:p>
      </dgm:t>
    </dgm:pt>
    <dgm:pt modelId="{26966DA9-DC8C-4538-894C-0F8A7AD6A4D2}" type="parTrans" cxnId="{03727586-C177-4F9F-A8F5-7DEE69ED0297}">
      <dgm:prSet/>
      <dgm:spPr/>
      <dgm:t>
        <a:bodyPr/>
        <a:lstStyle/>
        <a:p>
          <a:endParaRPr lang="en-US"/>
        </a:p>
      </dgm:t>
    </dgm:pt>
    <dgm:pt modelId="{68C3C81B-18E8-41C4-BFC6-2C443E6EE655}" type="sibTrans" cxnId="{03727586-C177-4F9F-A8F5-7DEE69ED0297}">
      <dgm:prSet/>
      <dgm:spPr/>
      <dgm:t>
        <a:bodyPr/>
        <a:lstStyle/>
        <a:p>
          <a:endParaRPr lang="en-US" dirty="0"/>
        </a:p>
      </dgm:t>
    </dgm:pt>
    <dgm:pt modelId="{8F63D31F-83CD-4DB9-A0F4-0D259C5817DB}">
      <dgm:prSet/>
      <dgm:spPr/>
      <dgm:t>
        <a:bodyPr/>
        <a:lstStyle/>
        <a:p>
          <a:endParaRPr lang="en-US" dirty="0"/>
        </a:p>
      </dgm:t>
    </dgm:pt>
    <dgm:pt modelId="{62CF8A98-F58E-4911-89F5-912F4D8957CE}" type="parTrans" cxnId="{2B1FD8DA-568C-4E3E-8F87-09C87623F6FC}">
      <dgm:prSet/>
      <dgm:spPr/>
      <dgm:t>
        <a:bodyPr/>
        <a:lstStyle/>
        <a:p>
          <a:endParaRPr lang="en-US"/>
        </a:p>
      </dgm:t>
    </dgm:pt>
    <dgm:pt modelId="{A4F909E9-C1CF-4770-B928-FEF6E41B5333}" type="sibTrans" cxnId="{2B1FD8DA-568C-4E3E-8F87-09C87623F6FC}">
      <dgm:prSet/>
      <dgm:spPr/>
      <dgm:t>
        <a:bodyPr/>
        <a:lstStyle/>
        <a:p>
          <a:endParaRPr lang="en-US" dirty="0"/>
        </a:p>
      </dgm:t>
    </dgm:pt>
    <dgm:pt modelId="{F001FD18-B1D7-4F34-A7E1-10B3A14FEF0D}">
      <dgm:prSet/>
      <dgm:spPr/>
      <dgm:t>
        <a:bodyPr/>
        <a:lstStyle/>
        <a:p>
          <a:endParaRPr lang="en-US" dirty="0"/>
        </a:p>
      </dgm:t>
    </dgm:pt>
    <dgm:pt modelId="{47531BBA-A066-410C-90C4-75A7B3CF6C37}" type="parTrans" cxnId="{5F759883-6CAF-4793-892D-90FF307B7F39}">
      <dgm:prSet/>
      <dgm:spPr/>
      <dgm:t>
        <a:bodyPr/>
        <a:lstStyle/>
        <a:p>
          <a:endParaRPr lang="en-US"/>
        </a:p>
      </dgm:t>
    </dgm:pt>
    <dgm:pt modelId="{59F6F98C-7F28-44B6-AA26-C56ABFEA206B}" type="sibTrans" cxnId="{5F759883-6CAF-4793-892D-90FF307B7F39}">
      <dgm:prSet/>
      <dgm:spPr/>
      <dgm:t>
        <a:bodyPr/>
        <a:lstStyle/>
        <a:p>
          <a:endParaRPr lang="en-US" dirty="0"/>
        </a:p>
      </dgm:t>
    </dgm:pt>
    <dgm:pt modelId="{5F8AB2A9-0DCE-42A5-8039-31C151CDBC91}">
      <dgm:prSet/>
      <dgm:spPr/>
      <dgm:t>
        <a:bodyPr/>
        <a:lstStyle/>
        <a:p>
          <a:endParaRPr lang="en-US" dirty="0"/>
        </a:p>
      </dgm:t>
    </dgm:pt>
    <dgm:pt modelId="{AEE23759-AB27-4CCC-A9A6-CE4F64F73EE5}" type="parTrans" cxnId="{9ADC0165-9F81-4E1B-BCF9-F6EA5C631353}">
      <dgm:prSet/>
      <dgm:spPr/>
      <dgm:t>
        <a:bodyPr/>
        <a:lstStyle/>
        <a:p>
          <a:endParaRPr lang="en-US"/>
        </a:p>
      </dgm:t>
    </dgm:pt>
    <dgm:pt modelId="{64CB26BA-1509-422C-B1F7-93A921D3337E}" type="sibTrans" cxnId="{9ADC0165-9F81-4E1B-BCF9-F6EA5C631353}">
      <dgm:prSet/>
      <dgm:spPr/>
      <dgm:t>
        <a:bodyPr/>
        <a:lstStyle/>
        <a:p>
          <a:endParaRPr lang="en-US" dirty="0"/>
        </a:p>
      </dgm:t>
    </dgm:pt>
    <dgm:pt modelId="{7D49664A-84DE-42F7-9866-9BFD9F3DDC7A}">
      <dgm:prSet/>
      <dgm:spPr/>
      <dgm:t>
        <a:bodyPr/>
        <a:lstStyle/>
        <a:p>
          <a:endParaRPr lang="en-US" dirty="0"/>
        </a:p>
      </dgm:t>
    </dgm:pt>
    <dgm:pt modelId="{9C7FF349-70A2-4DFC-91A5-86A739E0760D}" type="parTrans" cxnId="{64D25225-7D7B-47A3-8597-E3D40B515F30}">
      <dgm:prSet/>
      <dgm:spPr/>
      <dgm:t>
        <a:bodyPr/>
        <a:lstStyle/>
        <a:p>
          <a:endParaRPr lang="en-US"/>
        </a:p>
      </dgm:t>
    </dgm:pt>
    <dgm:pt modelId="{BAC2B8D5-2C5B-4AE8-BBDD-D8E76DCD8C2E}" type="sibTrans" cxnId="{64D25225-7D7B-47A3-8597-E3D40B515F30}">
      <dgm:prSet/>
      <dgm:spPr/>
      <dgm:t>
        <a:bodyPr/>
        <a:lstStyle/>
        <a:p>
          <a:endParaRPr lang="en-US" dirty="0"/>
        </a:p>
      </dgm:t>
    </dgm:pt>
    <dgm:pt modelId="{AAACDA48-029D-447D-9AE8-BF1CB90887F8}">
      <dgm:prSet/>
      <dgm:spPr/>
      <dgm:t>
        <a:bodyPr/>
        <a:lstStyle/>
        <a:p>
          <a:endParaRPr lang="en-US" dirty="0"/>
        </a:p>
      </dgm:t>
    </dgm:pt>
    <dgm:pt modelId="{C5422A07-4233-4B7D-A876-C74DE877A7F9}" type="parTrans" cxnId="{F718ABBA-7C65-4F86-BEA7-DAD4C5EC588D}">
      <dgm:prSet/>
      <dgm:spPr/>
      <dgm:t>
        <a:bodyPr/>
        <a:lstStyle/>
        <a:p>
          <a:endParaRPr lang="en-US"/>
        </a:p>
      </dgm:t>
    </dgm:pt>
    <dgm:pt modelId="{35443D96-6A67-478A-A544-1C8155B5F62C}" type="sibTrans" cxnId="{F718ABBA-7C65-4F86-BEA7-DAD4C5EC588D}">
      <dgm:prSet/>
      <dgm:spPr/>
      <dgm:t>
        <a:bodyPr/>
        <a:lstStyle/>
        <a:p>
          <a:endParaRPr lang="en-US" dirty="0"/>
        </a:p>
      </dgm:t>
    </dgm:pt>
    <dgm:pt modelId="{C123F58B-2F00-4731-8318-EA8BAA60A69D}">
      <dgm:prSet/>
      <dgm:spPr/>
      <dgm:t>
        <a:bodyPr/>
        <a:lstStyle/>
        <a:p>
          <a:endParaRPr lang="en-US" dirty="0"/>
        </a:p>
      </dgm:t>
    </dgm:pt>
    <dgm:pt modelId="{ADD49D0A-F77A-4924-B2AC-3D10130090D6}" type="parTrans" cxnId="{79D0C8B5-7F77-4990-BC7D-E4DF8A30F093}">
      <dgm:prSet/>
      <dgm:spPr/>
      <dgm:t>
        <a:bodyPr/>
        <a:lstStyle/>
        <a:p>
          <a:endParaRPr lang="en-US"/>
        </a:p>
      </dgm:t>
    </dgm:pt>
    <dgm:pt modelId="{CA72D8A3-9D41-4F98-98F7-F56B1CBA674F}" type="sibTrans" cxnId="{79D0C8B5-7F77-4990-BC7D-E4DF8A30F093}">
      <dgm:prSet/>
      <dgm:spPr/>
      <dgm:t>
        <a:bodyPr/>
        <a:lstStyle/>
        <a:p>
          <a:endParaRPr lang="en-US" dirty="0"/>
        </a:p>
      </dgm:t>
    </dgm:pt>
    <dgm:pt modelId="{312A5487-8CD4-49FA-9CB2-6003233688EF}">
      <dgm:prSet/>
      <dgm:spPr/>
      <dgm:t>
        <a:bodyPr/>
        <a:lstStyle/>
        <a:p>
          <a:endParaRPr lang="en-US" dirty="0"/>
        </a:p>
      </dgm:t>
    </dgm:pt>
    <dgm:pt modelId="{6F986C7B-EB5E-4FA9-9F02-54203E6A38B2}" type="parTrans" cxnId="{33634B83-5D42-4E23-A534-1FD77063C5A8}">
      <dgm:prSet/>
      <dgm:spPr/>
      <dgm:t>
        <a:bodyPr/>
        <a:lstStyle/>
        <a:p>
          <a:endParaRPr lang="en-US"/>
        </a:p>
      </dgm:t>
    </dgm:pt>
    <dgm:pt modelId="{A241EA7C-0AE6-49DA-868A-F7E41DB8331E}" type="sibTrans" cxnId="{33634B83-5D42-4E23-A534-1FD77063C5A8}">
      <dgm:prSet/>
      <dgm:spPr/>
      <dgm:t>
        <a:bodyPr/>
        <a:lstStyle/>
        <a:p>
          <a:endParaRPr lang="en-US" dirty="0"/>
        </a:p>
      </dgm:t>
    </dgm:pt>
    <dgm:pt modelId="{1597604F-E09E-4305-A881-A6C94B72922F}">
      <dgm:prSet/>
      <dgm:spPr/>
      <dgm:t>
        <a:bodyPr/>
        <a:lstStyle/>
        <a:p>
          <a:endParaRPr lang="en-US" dirty="0"/>
        </a:p>
      </dgm:t>
    </dgm:pt>
    <dgm:pt modelId="{1C93F3EA-CA5B-4D9C-9828-8A8F702AE266}" type="parTrans" cxnId="{BE9314B0-2D93-4BAE-90C0-5B23814639B6}">
      <dgm:prSet/>
      <dgm:spPr/>
      <dgm:t>
        <a:bodyPr/>
        <a:lstStyle/>
        <a:p>
          <a:endParaRPr lang="en-US"/>
        </a:p>
      </dgm:t>
    </dgm:pt>
    <dgm:pt modelId="{0A68E33F-9E89-4D62-9E2C-1BD50C85F7CD}" type="sibTrans" cxnId="{BE9314B0-2D93-4BAE-90C0-5B23814639B6}">
      <dgm:prSet/>
      <dgm:spPr/>
      <dgm:t>
        <a:bodyPr/>
        <a:lstStyle/>
        <a:p>
          <a:endParaRPr lang="en-US" dirty="0"/>
        </a:p>
      </dgm:t>
    </dgm:pt>
    <dgm:pt modelId="{2EBE9275-B468-4EB1-8E25-88D20111E7BA}">
      <dgm:prSet/>
      <dgm:spPr/>
      <dgm:t>
        <a:bodyPr/>
        <a:lstStyle/>
        <a:p>
          <a:endParaRPr lang="en-US" dirty="0"/>
        </a:p>
      </dgm:t>
    </dgm:pt>
    <dgm:pt modelId="{8B4693AB-DA36-47D7-8ABC-9A12354AE94A}" type="parTrans" cxnId="{79BF3DB8-E6C9-4DF5-8226-B32513900662}">
      <dgm:prSet/>
      <dgm:spPr/>
      <dgm:t>
        <a:bodyPr/>
        <a:lstStyle/>
        <a:p>
          <a:endParaRPr lang="en-US"/>
        </a:p>
      </dgm:t>
    </dgm:pt>
    <dgm:pt modelId="{1DDDDFBA-4D76-49F6-8700-D108F438751F}" type="sibTrans" cxnId="{79BF3DB8-E6C9-4DF5-8226-B32513900662}">
      <dgm:prSet/>
      <dgm:spPr/>
      <dgm:t>
        <a:bodyPr/>
        <a:lstStyle/>
        <a:p>
          <a:endParaRPr lang="en-US" dirty="0"/>
        </a:p>
      </dgm:t>
    </dgm:pt>
    <dgm:pt modelId="{7526D0BF-45A5-478F-9A5B-EE961A48FCDF}">
      <dgm:prSet/>
      <dgm:spPr/>
      <dgm:t>
        <a:bodyPr/>
        <a:lstStyle/>
        <a:p>
          <a:endParaRPr lang="en-US" dirty="0"/>
        </a:p>
      </dgm:t>
    </dgm:pt>
    <dgm:pt modelId="{996DAE7B-6D7A-4B21-93D8-B18F6F145BC6}" type="parTrans" cxnId="{CC8F6BB5-E191-48E7-A4C1-3E8101813E85}">
      <dgm:prSet/>
      <dgm:spPr/>
      <dgm:t>
        <a:bodyPr/>
        <a:lstStyle/>
        <a:p>
          <a:endParaRPr lang="en-US"/>
        </a:p>
      </dgm:t>
    </dgm:pt>
    <dgm:pt modelId="{4DD6BCFF-384A-4E50-9E9B-FEA1467E91EE}" type="sibTrans" cxnId="{CC8F6BB5-E191-48E7-A4C1-3E8101813E85}">
      <dgm:prSet/>
      <dgm:spPr/>
      <dgm:t>
        <a:bodyPr/>
        <a:lstStyle/>
        <a:p>
          <a:endParaRPr lang="en-US" dirty="0"/>
        </a:p>
      </dgm:t>
    </dgm:pt>
    <dgm:pt modelId="{4391FAD7-E5E1-4ADD-BABB-49D666A6C4A7}">
      <dgm:prSet/>
      <dgm:spPr/>
      <dgm:t>
        <a:bodyPr/>
        <a:lstStyle/>
        <a:p>
          <a:endParaRPr lang="en-US" dirty="0"/>
        </a:p>
      </dgm:t>
    </dgm:pt>
    <dgm:pt modelId="{F1E7FB59-9301-4001-B4A0-65FF76242832}" type="parTrans" cxnId="{33836BAF-8815-468A-9D3E-0ABF734FD1D3}">
      <dgm:prSet/>
      <dgm:spPr/>
      <dgm:t>
        <a:bodyPr/>
        <a:lstStyle/>
        <a:p>
          <a:endParaRPr lang="en-US"/>
        </a:p>
      </dgm:t>
    </dgm:pt>
    <dgm:pt modelId="{B5C9AB9C-C866-47C2-B79F-DC6148AB2159}" type="sibTrans" cxnId="{33836BAF-8815-468A-9D3E-0ABF734FD1D3}">
      <dgm:prSet/>
      <dgm:spPr/>
      <dgm:t>
        <a:bodyPr/>
        <a:lstStyle/>
        <a:p>
          <a:endParaRPr lang="en-US" dirty="0"/>
        </a:p>
      </dgm:t>
    </dgm:pt>
    <dgm:pt modelId="{DF292957-65C8-4776-85F8-AE26E3681959}">
      <dgm:prSet/>
      <dgm:spPr/>
      <dgm:t>
        <a:bodyPr/>
        <a:lstStyle/>
        <a:p>
          <a:endParaRPr lang="en-US" dirty="0"/>
        </a:p>
      </dgm:t>
    </dgm:pt>
    <dgm:pt modelId="{7849EA01-2032-47BB-AFF2-66E1E4C3A822}" type="parTrans" cxnId="{0116FD4E-B3CD-4D10-B6B1-FB0C240CE17A}">
      <dgm:prSet/>
      <dgm:spPr/>
      <dgm:t>
        <a:bodyPr/>
        <a:lstStyle/>
        <a:p>
          <a:endParaRPr lang="en-US"/>
        </a:p>
      </dgm:t>
    </dgm:pt>
    <dgm:pt modelId="{2B571596-2306-4648-89E7-BD54FEF25627}" type="sibTrans" cxnId="{0116FD4E-B3CD-4D10-B6B1-FB0C240CE17A}">
      <dgm:prSet/>
      <dgm:spPr/>
      <dgm:t>
        <a:bodyPr/>
        <a:lstStyle/>
        <a:p>
          <a:endParaRPr lang="en-US" dirty="0"/>
        </a:p>
      </dgm:t>
    </dgm:pt>
    <dgm:pt modelId="{BA244016-B941-46B9-B2A4-AA50A300C9B1}">
      <dgm:prSet/>
      <dgm:spPr/>
      <dgm:t>
        <a:bodyPr/>
        <a:lstStyle/>
        <a:p>
          <a:endParaRPr lang="en-US" dirty="0"/>
        </a:p>
      </dgm:t>
    </dgm:pt>
    <dgm:pt modelId="{17FA0F1C-F480-46FA-9FDA-CAF08D0B3F5A}" type="parTrans" cxnId="{43F81770-F772-478D-8EE4-9EF473A2C5F2}">
      <dgm:prSet/>
      <dgm:spPr/>
      <dgm:t>
        <a:bodyPr/>
        <a:lstStyle/>
        <a:p>
          <a:endParaRPr lang="en-US"/>
        </a:p>
      </dgm:t>
    </dgm:pt>
    <dgm:pt modelId="{12ED0D91-6CB8-4B92-ABBE-16130FA2E610}" type="sibTrans" cxnId="{43F81770-F772-478D-8EE4-9EF473A2C5F2}">
      <dgm:prSet/>
      <dgm:spPr/>
      <dgm:t>
        <a:bodyPr/>
        <a:lstStyle/>
        <a:p>
          <a:endParaRPr lang="en-US" dirty="0"/>
        </a:p>
      </dgm:t>
    </dgm:pt>
    <dgm:pt modelId="{ED3E6817-CA99-4A92-9672-7767C60D3AFC}">
      <dgm:prSet/>
      <dgm:spPr/>
      <dgm:t>
        <a:bodyPr/>
        <a:lstStyle/>
        <a:p>
          <a:endParaRPr lang="en-US" dirty="0"/>
        </a:p>
      </dgm:t>
    </dgm:pt>
    <dgm:pt modelId="{570B50CE-5E5F-492C-A6CE-FAA86B61FEE6}" type="parTrans" cxnId="{6020CAE6-E682-4263-87D3-3757BDA5C5BB}">
      <dgm:prSet/>
      <dgm:spPr/>
      <dgm:t>
        <a:bodyPr/>
        <a:lstStyle/>
        <a:p>
          <a:endParaRPr lang="en-US"/>
        </a:p>
      </dgm:t>
    </dgm:pt>
    <dgm:pt modelId="{74E4A9B3-3139-47CD-AD62-A42D0EB3995C}" type="sibTrans" cxnId="{6020CAE6-E682-4263-87D3-3757BDA5C5BB}">
      <dgm:prSet/>
      <dgm:spPr/>
      <dgm:t>
        <a:bodyPr/>
        <a:lstStyle/>
        <a:p>
          <a:endParaRPr lang="en-US" dirty="0"/>
        </a:p>
      </dgm:t>
    </dgm:pt>
    <dgm:pt modelId="{A26368B7-1095-4A58-BFE6-7B8629CCDB76}">
      <dgm:prSet/>
      <dgm:spPr/>
      <dgm:t>
        <a:bodyPr/>
        <a:lstStyle/>
        <a:p>
          <a:endParaRPr lang="en-US" dirty="0"/>
        </a:p>
      </dgm:t>
    </dgm:pt>
    <dgm:pt modelId="{F926A632-3F82-44B7-9B0C-54EDBDFB1339}" type="parTrans" cxnId="{84F658BE-028D-4EFF-9AFB-B1BB4A47F685}">
      <dgm:prSet/>
      <dgm:spPr/>
      <dgm:t>
        <a:bodyPr/>
        <a:lstStyle/>
        <a:p>
          <a:endParaRPr lang="en-US"/>
        </a:p>
      </dgm:t>
    </dgm:pt>
    <dgm:pt modelId="{69DBDE16-2128-423C-AB04-D3C2C0881A38}" type="sibTrans" cxnId="{84F658BE-028D-4EFF-9AFB-B1BB4A47F685}">
      <dgm:prSet/>
      <dgm:spPr/>
      <dgm:t>
        <a:bodyPr/>
        <a:lstStyle/>
        <a:p>
          <a:endParaRPr lang="en-US" dirty="0"/>
        </a:p>
      </dgm:t>
    </dgm:pt>
    <dgm:pt modelId="{B2133BDF-4000-4B5B-AE40-987170B1B61F}">
      <dgm:prSet/>
      <dgm:spPr/>
      <dgm:t>
        <a:bodyPr/>
        <a:lstStyle/>
        <a:p>
          <a:endParaRPr lang="en-US" dirty="0"/>
        </a:p>
      </dgm:t>
    </dgm:pt>
    <dgm:pt modelId="{78DD5593-63E5-4526-ACC4-B672B2E0D1F1}" type="parTrans" cxnId="{AD9C2D70-6AB8-479D-9A79-731CDEDFCC29}">
      <dgm:prSet/>
      <dgm:spPr/>
      <dgm:t>
        <a:bodyPr/>
        <a:lstStyle/>
        <a:p>
          <a:endParaRPr lang="en-US"/>
        </a:p>
      </dgm:t>
    </dgm:pt>
    <dgm:pt modelId="{F8A8AFFD-E262-4C58-84FA-CA9933DA9A32}" type="sibTrans" cxnId="{AD9C2D70-6AB8-479D-9A79-731CDEDFCC29}">
      <dgm:prSet/>
      <dgm:spPr/>
      <dgm:t>
        <a:bodyPr/>
        <a:lstStyle/>
        <a:p>
          <a:endParaRPr lang="en-US" dirty="0"/>
        </a:p>
      </dgm:t>
    </dgm:pt>
    <dgm:pt modelId="{56EE6181-8957-4FE0-91F7-0E7767321D74}">
      <dgm:prSet/>
      <dgm:spPr/>
      <dgm:t>
        <a:bodyPr/>
        <a:lstStyle/>
        <a:p>
          <a:endParaRPr lang="en-US" dirty="0"/>
        </a:p>
      </dgm:t>
    </dgm:pt>
    <dgm:pt modelId="{708EED9E-74DD-4C99-9872-E67687122915}" type="parTrans" cxnId="{D27AA462-6698-4923-9421-47820B644488}">
      <dgm:prSet/>
      <dgm:spPr/>
      <dgm:t>
        <a:bodyPr/>
        <a:lstStyle/>
        <a:p>
          <a:endParaRPr lang="en-US"/>
        </a:p>
      </dgm:t>
    </dgm:pt>
    <dgm:pt modelId="{D7AD315B-0060-4B2C-BA42-07A72CF0DF62}" type="sibTrans" cxnId="{D27AA462-6698-4923-9421-47820B644488}">
      <dgm:prSet/>
      <dgm:spPr/>
      <dgm:t>
        <a:bodyPr/>
        <a:lstStyle/>
        <a:p>
          <a:endParaRPr lang="en-US" dirty="0"/>
        </a:p>
      </dgm:t>
    </dgm:pt>
    <dgm:pt modelId="{F82F01E0-1BCF-432A-834D-D0718C225E79}">
      <dgm:prSet/>
      <dgm:spPr/>
      <dgm:t>
        <a:bodyPr/>
        <a:lstStyle/>
        <a:p>
          <a:endParaRPr lang="en-US" dirty="0"/>
        </a:p>
      </dgm:t>
    </dgm:pt>
    <dgm:pt modelId="{AA715B28-8262-4AEC-9B11-A1F3E142AEE3}" type="parTrans" cxnId="{3F904190-EC7A-468F-8079-9E0D0309FE61}">
      <dgm:prSet/>
      <dgm:spPr/>
      <dgm:t>
        <a:bodyPr/>
        <a:lstStyle/>
        <a:p>
          <a:endParaRPr lang="en-US"/>
        </a:p>
      </dgm:t>
    </dgm:pt>
    <dgm:pt modelId="{73E57CB0-43F1-4C49-8823-A48B6805997E}" type="sibTrans" cxnId="{3F904190-EC7A-468F-8079-9E0D0309FE61}">
      <dgm:prSet/>
      <dgm:spPr/>
      <dgm:t>
        <a:bodyPr/>
        <a:lstStyle/>
        <a:p>
          <a:endParaRPr lang="en-US" dirty="0"/>
        </a:p>
      </dgm:t>
    </dgm:pt>
    <dgm:pt modelId="{69B5AF83-9CA8-4331-BB93-A02B0A37E7C4}">
      <dgm:prSet/>
      <dgm:spPr/>
      <dgm:t>
        <a:bodyPr/>
        <a:lstStyle/>
        <a:p>
          <a:endParaRPr lang="en-US" dirty="0"/>
        </a:p>
      </dgm:t>
    </dgm:pt>
    <dgm:pt modelId="{52A0F8EA-812A-497C-B88E-1BDAD1AB875F}" type="parTrans" cxnId="{08DFD441-4774-4D0E-8F97-07EC50B50EE3}">
      <dgm:prSet/>
      <dgm:spPr/>
      <dgm:t>
        <a:bodyPr/>
        <a:lstStyle/>
        <a:p>
          <a:endParaRPr lang="en-US"/>
        </a:p>
      </dgm:t>
    </dgm:pt>
    <dgm:pt modelId="{6E35783B-B4B9-4AF3-BB68-EC2DB3060BE5}" type="sibTrans" cxnId="{08DFD441-4774-4D0E-8F97-07EC50B50EE3}">
      <dgm:prSet/>
      <dgm:spPr/>
      <dgm:t>
        <a:bodyPr/>
        <a:lstStyle/>
        <a:p>
          <a:endParaRPr lang="en-US" dirty="0"/>
        </a:p>
      </dgm:t>
    </dgm:pt>
    <dgm:pt modelId="{5A0D382F-1AEE-4869-A6BD-89E7CCC2BA45}">
      <dgm:prSet/>
      <dgm:spPr/>
      <dgm:t>
        <a:bodyPr/>
        <a:lstStyle/>
        <a:p>
          <a:endParaRPr lang="en-US" dirty="0"/>
        </a:p>
      </dgm:t>
    </dgm:pt>
    <dgm:pt modelId="{C61944CD-ABD5-46A1-BF21-1EDB1D2E311C}" type="parTrans" cxnId="{8B7F3749-F4E6-4473-82BE-3F7FAAEDF5A5}">
      <dgm:prSet/>
      <dgm:spPr/>
      <dgm:t>
        <a:bodyPr/>
        <a:lstStyle/>
        <a:p>
          <a:endParaRPr lang="en-US"/>
        </a:p>
      </dgm:t>
    </dgm:pt>
    <dgm:pt modelId="{86E08DD8-37F0-43EA-A4C6-F12B07A372C7}" type="sibTrans" cxnId="{8B7F3749-F4E6-4473-82BE-3F7FAAEDF5A5}">
      <dgm:prSet/>
      <dgm:spPr/>
      <dgm:t>
        <a:bodyPr/>
        <a:lstStyle/>
        <a:p>
          <a:endParaRPr lang="en-US" dirty="0"/>
        </a:p>
      </dgm:t>
    </dgm:pt>
    <dgm:pt modelId="{6E44D217-0802-4975-8DF8-F7C136B68DB7}">
      <dgm:prSet/>
      <dgm:spPr/>
      <dgm:t>
        <a:bodyPr/>
        <a:lstStyle/>
        <a:p>
          <a:endParaRPr lang="en-US" dirty="0"/>
        </a:p>
      </dgm:t>
    </dgm:pt>
    <dgm:pt modelId="{CB27C74D-2568-4D83-8948-2A0E7A73E53C}" type="parTrans" cxnId="{EBF0F276-347C-4207-9A17-D11421AF7ECD}">
      <dgm:prSet/>
      <dgm:spPr/>
      <dgm:t>
        <a:bodyPr/>
        <a:lstStyle/>
        <a:p>
          <a:endParaRPr lang="en-US"/>
        </a:p>
      </dgm:t>
    </dgm:pt>
    <dgm:pt modelId="{873D13AE-B310-4B50-82C5-564D626D2011}" type="sibTrans" cxnId="{EBF0F276-347C-4207-9A17-D11421AF7ECD}">
      <dgm:prSet/>
      <dgm:spPr/>
      <dgm:t>
        <a:bodyPr/>
        <a:lstStyle/>
        <a:p>
          <a:endParaRPr lang="en-US" dirty="0"/>
        </a:p>
      </dgm:t>
    </dgm:pt>
    <dgm:pt modelId="{59D5850F-42D1-4509-9BFE-77DA75D32FAC}">
      <dgm:prSet/>
      <dgm:spPr/>
      <dgm:t>
        <a:bodyPr/>
        <a:lstStyle/>
        <a:p>
          <a:endParaRPr lang="en-US" dirty="0"/>
        </a:p>
      </dgm:t>
    </dgm:pt>
    <dgm:pt modelId="{998E6483-F6A6-41F0-BC38-EC9E12942727}" type="parTrans" cxnId="{EF67F12C-549C-4945-9650-11C3183DFF27}">
      <dgm:prSet/>
      <dgm:spPr/>
      <dgm:t>
        <a:bodyPr/>
        <a:lstStyle/>
        <a:p>
          <a:endParaRPr lang="en-US"/>
        </a:p>
      </dgm:t>
    </dgm:pt>
    <dgm:pt modelId="{2B529A43-2363-4B46-911E-9D0EF25B4F36}" type="sibTrans" cxnId="{EF67F12C-549C-4945-9650-11C3183DFF27}">
      <dgm:prSet/>
      <dgm:spPr/>
      <dgm:t>
        <a:bodyPr/>
        <a:lstStyle/>
        <a:p>
          <a:endParaRPr lang="en-US" dirty="0"/>
        </a:p>
      </dgm:t>
    </dgm:pt>
    <dgm:pt modelId="{9F16DEB4-2D88-4237-BB26-EE193361411A}">
      <dgm:prSet/>
      <dgm:spPr/>
      <dgm:t>
        <a:bodyPr/>
        <a:lstStyle/>
        <a:p>
          <a:endParaRPr lang="en-US" dirty="0"/>
        </a:p>
      </dgm:t>
    </dgm:pt>
    <dgm:pt modelId="{7982B65A-B6BA-45FB-920E-8CB144FB834B}" type="parTrans" cxnId="{DB81E75D-6339-4802-85DD-65254615E93B}">
      <dgm:prSet/>
      <dgm:spPr/>
      <dgm:t>
        <a:bodyPr/>
        <a:lstStyle/>
        <a:p>
          <a:endParaRPr lang="en-US"/>
        </a:p>
      </dgm:t>
    </dgm:pt>
    <dgm:pt modelId="{C19C4BDD-2213-41DF-A53B-E2080BDC6AC6}" type="sibTrans" cxnId="{DB81E75D-6339-4802-85DD-65254615E93B}">
      <dgm:prSet/>
      <dgm:spPr/>
      <dgm:t>
        <a:bodyPr/>
        <a:lstStyle/>
        <a:p>
          <a:endParaRPr lang="en-US" dirty="0"/>
        </a:p>
      </dgm:t>
    </dgm:pt>
    <dgm:pt modelId="{5788DBF4-34B6-4C26-980E-7062BBC88091}">
      <dgm:prSet/>
      <dgm:spPr/>
      <dgm:t>
        <a:bodyPr/>
        <a:lstStyle/>
        <a:p>
          <a:endParaRPr lang="en-US" dirty="0"/>
        </a:p>
      </dgm:t>
    </dgm:pt>
    <dgm:pt modelId="{E89C8546-8D00-4BCE-BF01-083E1F9A4BBE}" type="parTrans" cxnId="{A94E1E98-18A1-4716-B6FB-67F099EFBBB4}">
      <dgm:prSet/>
      <dgm:spPr/>
      <dgm:t>
        <a:bodyPr/>
        <a:lstStyle/>
        <a:p>
          <a:endParaRPr lang="en-US"/>
        </a:p>
      </dgm:t>
    </dgm:pt>
    <dgm:pt modelId="{39815DA4-6D5A-4ECF-8C2C-C40A2BB0DBA6}" type="sibTrans" cxnId="{A94E1E98-18A1-4716-B6FB-67F099EFBBB4}">
      <dgm:prSet/>
      <dgm:spPr/>
      <dgm:t>
        <a:bodyPr/>
        <a:lstStyle/>
        <a:p>
          <a:endParaRPr lang="en-US" dirty="0"/>
        </a:p>
      </dgm:t>
    </dgm:pt>
    <dgm:pt modelId="{644B0026-BEE6-45AC-B72A-F8BFB9EE0E82}">
      <dgm:prSet/>
      <dgm:spPr/>
      <dgm:t>
        <a:bodyPr/>
        <a:lstStyle/>
        <a:p>
          <a:endParaRPr lang="en-US" dirty="0"/>
        </a:p>
      </dgm:t>
    </dgm:pt>
    <dgm:pt modelId="{554FDC5B-6990-4DBE-AAA4-AA9861FDA372}" type="parTrans" cxnId="{F3F11D2B-B16E-47E0-876B-A599316C3141}">
      <dgm:prSet/>
      <dgm:spPr/>
      <dgm:t>
        <a:bodyPr/>
        <a:lstStyle/>
        <a:p>
          <a:endParaRPr lang="en-US"/>
        </a:p>
      </dgm:t>
    </dgm:pt>
    <dgm:pt modelId="{91E5E8F0-39A5-4E73-A7C8-125C237D1170}" type="sibTrans" cxnId="{F3F11D2B-B16E-47E0-876B-A599316C3141}">
      <dgm:prSet/>
      <dgm:spPr/>
      <dgm:t>
        <a:bodyPr/>
        <a:lstStyle/>
        <a:p>
          <a:endParaRPr lang="en-US" dirty="0"/>
        </a:p>
      </dgm:t>
    </dgm:pt>
    <dgm:pt modelId="{A40F6EAB-2B60-4CC1-9F49-D5903D3A616E}">
      <dgm:prSet/>
      <dgm:spPr/>
      <dgm:t>
        <a:bodyPr/>
        <a:lstStyle/>
        <a:p>
          <a:endParaRPr lang="en-US" dirty="0"/>
        </a:p>
      </dgm:t>
    </dgm:pt>
    <dgm:pt modelId="{F4D7EDD7-9115-44DB-8D8A-E38036FA3738}" type="parTrans" cxnId="{F9246AA4-89DE-4505-8C6D-C0CFB0CF9EC5}">
      <dgm:prSet/>
      <dgm:spPr/>
      <dgm:t>
        <a:bodyPr/>
        <a:lstStyle/>
        <a:p>
          <a:endParaRPr lang="en-US"/>
        </a:p>
      </dgm:t>
    </dgm:pt>
    <dgm:pt modelId="{3ACAB2F6-3910-4D69-8736-C9991D30DB30}" type="sibTrans" cxnId="{F9246AA4-89DE-4505-8C6D-C0CFB0CF9EC5}">
      <dgm:prSet/>
      <dgm:spPr/>
      <dgm:t>
        <a:bodyPr/>
        <a:lstStyle/>
        <a:p>
          <a:endParaRPr lang="en-US" dirty="0"/>
        </a:p>
      </dgm:t>
    </dgm:pt>
    <dgm:pt modelId="{01209924-388A-4250-B08E-117FC77350F4}">
      <dgm:prSet/>
      <dgm:spPr/>
      <dgm:t>
        <a:bodyPr/>
        <a:lstStyle/>
        <a:p>
          <a:endParaRPr lang="en-US" dirty="0"/>
        </a:p>
      </dgm:t>
    </dgm:pt>
    <dgm:pt modelId="{E62947DF-C385-4541-A312-E52B21ED4FCA}" type="parTrans" cxnId="{79A5F3A2-8CA3-4D24-AC46-666013183383}">
      <dgm:prSet/>
      <dgm:spPr/>
      <dgm:t>
        <a:bodyPr/>
        <a:lstStyle/>
        <a:p>
          <a:endParaRPr lang="en-US"/>
        </a:p>
      </dgm:t>
    </dgm:pt>
    <dgm:pt modelId="{07D44A3D-B9E7-4A59-8407-0DE9361B04F4}" type="sibTrans" cxnId="{79A5F3A2-8CA3-4D24-AC46-666013183383}">
      <dgm:prSet/>
      <dgm:spPr/>
      <dgm:t>
        <a:bodyPr/>
        <a:lstStyle/>
        <a:p>
          <a:endParaRPr lang="en-US" dirty="0"/>
        </a:p>
      </dgm:t>
    </dgm:pt>
    <dgm:pt modelId="{1CEAA633-CB89-486A-901D-BE8AE895C821}">
      <dgm:prSet/>
      <dgm:spPr/>
      <dgm:t>
        <a:bodyPr/>
        <a:lstStyle/>
        <a:p>
          <a:endParaRPr lang="en-US" dirty="0"/>
        </a:p>
      </dgm:t>
    </dgm:pt>
    <dgm:pt modelId="{85E4AD6C-201F-448E-AB33-65566C56E879}" type="parTrans" cxnId="{2F48FC6C-9E2F-4D34-97E0-7B62809CD310}">
      <dgm:prSet/>
      <dgm:spPr/>
      <dgm:t>
        <a:bodyPr/>
        <a:lstStyle/>
        <a:p>
          <a:endParaRPr lang="en-US"/>
        </a:p>
      </dgm:t>
    </dgm:pt>
    <dgm:pt modelId="{EC22FD24-55FA-470B-A11F-A2C02811CC71}" type="sibTrans" cxnId="{2F48FC6C-9E2F-4D34-97E0-7B62809CD310}">
      <dgm:prSet/>
      <dgm:spPr/>
      <dgm:t>
        <a:bodyPr/>
        <a:lstStyle/>
        <a:p>
          <a:endParaRPr lang="en-US" dirty="0"/>
        </a:p>
      </dgm:t>
    </dgm:pt>
    <dgm:pt modelId="{5700A27C-35E2-48E3-9FD1-4CAD5F3ABE6E}">
      <dgm:prSet/>
      <dgm:spPr/>
      <dgm:t>
        <a:bodyPr/>
        <a:lstStyle/>
        <a:p>
          <a:endParaRPr lang="en-US" dirty="0"/>
        </a:p>
      </dgm:t>
    </dgm:pt>
    <dgm:pt modelId="{7CEEA0C1-E05C-4187-B6CD-7F9A41B7F762}" type="parTrans" cxnId="{E319CD11-DA9C-4216-8A1C-BFC767C69980}">
      <dgm:prSet/>
      <dgm:spPr/>
      <dgm:t>
        <a:bodyPr/>
        <a:lstStyle/>
        <a:p>
          <a:endParaRPr lang="en-US"/>
        </a:p>
      </dgm:t>
    </dgm:pt>
    <dgm:pt modelId="{F2853326-F96C-4388-AFDB-4A2C4E743824}" type="sibTrans" cxnId="{E319CD11-DA9C-4216-8A1C-BFC767C69980}">
      <dgm:prSet/>
      <dgm:spPr/>
      <dgm:t>
        <a:bodyPr/>
        <a:lstStyle/>
        <a:p>
          <a:endParaRPr lang="en-US" dirty="0"/>
        </a:p>
      </dgm:t>
    </dgm:pt>
    <dgm:pt modelId="{E5184F2B-2C20-4D33-94A8-E6B381F2AA89}">
      <dgm:prSet/>
      <dgm:spPr/>
      <dgm:t>
        <a:bodyPr/>
        <a:lstStyle/>
        <a:p>
          <a:endParaRPr lang="en-US" dirty="0"/>
        </a:p>
      </dgm:t>
    </dgm:pt>
    <dgm:pt modelId="{EA072171-E1D3-42D9-90FB-F6BF8A9DC275}" type="parTrans" cxnId="{12C38EF6-A2D9-4441-B7C7-2AD0408D165E}">
      <dgm:prSet/>
      <dgm:spPr/>
      <dgm:t>
        <a:bodyPr/>
        <a:lstStyle/>
        <a:p>
          <a:endParaRPr lang="en-US"/>
        </a:p>
      </dgm:t>
    </dgm:pt>
    <dgm:pt modelId="{CA1064A9-8743-41E2-AE44-DEDB5E26EACD}" type="sibTrans" cxnId="{12C38EF6-A2D9-4441-B7C7-2AD0408D165E}">
      <dgm:prSet/>
      <dgm:spPr/>
      <dgm:t>
        <a:bodyPr/>
        <a:lstStyle/>
        <a:p>
          <a:endParaRPr lang="en-US" dirty="0"/>
        </a:p>
      </dgm:t>
    </dgm:pt>
    <dgm:pt modelId="{19319B2C-5BDC-4EB3-A674-97A1478B545E}">
      <dgm:prSet/>
      <dgm:spPr/>
      <dgm:t>
        <a:bodyPr/>
        <a:lstStyle/>
        <a:p>
          <a:endParaRPr lang="en-US" dirty="0"/>
        </a:p>
      </dgm:t>
    </dgm:pt>
    <dgm:pt modelId="{F553D456-F731-4D3A-B46D-F817CB7F5851}" type="parTrans" cxnId="{A61335C6-83C9-40B2-B635-638704B41FB6}">
      <dgm:prSet/>
      <dgm:spPr/>
      <dgm:t>
        <a:bodyPr/>
        <a:lstStyle/>
        <a:p>
          <a:endParaRPr lang="en-US"/>
        </a:p>
      </dgm:t>
    </dgm:pt>
    <dgm:pt modelId="{B2ADDBB6-F258-45A2-8853-0F7137E8E7A9}" type="sibTrans" cxnId="{A61335C6-83C9-40B2-B635-638704B41FB6}">
      <dgm:prSet/>
      <dgm:spPr/>
      <dgm:t>
        <a:bodyPr/>
        <a:lstStyle/>
        <a:p>
          <a:endParaRPr lang="en-US" dirty="0"/>
        </a:p>
      </dgm:t>
    </dgm:pt>
    <dgm:pt modelId="{32DCDF77-CF91-44D2-A631-ECBBA96CD7C1}">
      <dgm:prSet/>
      <dgm:spPr/>
      <dgm:t>
        <a:bodyPr/>
        <a:lstStyle/>
        <a:p>
          <a:endParaRPr lang="en-US" dirty="0"/>
        </a:p>
      </dgm:t>
    </dgm:pt>
    <dgm:pt modelId="{A91D9FEE-F377-4D6C-AB4B-31C0AA11D758}" type="parTrans" cxnId="{7713B148-14ED-473A-AD7C-0817C71F1F75}">
      <dgm:prSet/>
      <dgm:spPr/>
      <dgm:t>
        <a:bodyPr/>
        <a:lstStyle/>
        <a:p>
          <a:endParaRPr lang="en-US"/>
        </a:p>
      </dgm:t>
    </dgm:pt>
    <dgm:pt modelId="{A4C54538-F7D4-4311-A51D-4E2F34EA916C}" type="sibTrans" cxnId="{7713B148-14ED-473A-AD7C-0817C71F1F75}">
      <dgm:prSet/>
      <dgm:spPr/>
      <dgm:t>
        <a:bodyPr/>
        <a:lstStyle/>
        <a:p>
          <a:endParaRPr lang="en-US" dirty="0"/>
        </a:p>
      </dgm:t>
    </dgm:pt>
    <dgm:pt modelId="{5F2EF8CF-431B-45E9-8F94-2DA9BB4297A8}">
      <dgm:prSet/>
      <dgm:spPr/>
      <dgm:t>
        <a:bodyPr/>
        <a:lstStyle/>
        <a:p>
          <a:endParaRPr lang="en-US" dirty="0"/>
        </a:p>
      </dgm:t>
    </dgm:pt>
    <dgm:pt modelId="{EF3B0539-08F0-4AEB-8B05-C7438EBEC90D}" type="parTrans" cxnId="{39A1F472-3E0B-438E-A508-FE898CEA4CB4}">
      <dgm:prSet/>
      <dgm:spPr/>
      <dgm:t>
        <a:bodyPr/>
        <a:lstStyle/>
        <a:p>
          <a:endParaRPr lang="en-US"/>
        </a:p>
      </dgm:t>
    </dgm:pt>
    <dgm:pt modelId="{E7380703-8E28-4A7A-8627-0A55F51FBAA5}" type="sibTrans" cxnId="{39A1F472-3E0B-438E-A508-FE898CEA4CB4}">
      <dgm:prSet/>
      <dgm:spPr/>
      <dgm:t>
        <a:bodyPr/>
        <a:lstStyle/>
        <a:p>
          <a:endParaRPr lang="en-US" dirty="0"/>
        </a:p>
      </dgm:t>
    </dgm:pt>
    <dgm:pt modelId="{B75DCA52-BF81-436A-AA73-2680B03C914A}">
      <dgm:prSet/>
      <dgm:spPr/>
      <dgm:t>
        <a:bodyPr/>
        <a:lstStyle/>
        <a:p>
          <a:endParaRPr lang="en-US" dirty="0"/>
        </a:p>
      </dgm:t>
    </dgm:pt>
    <dgm:pt modelId="{3FDC77C7-42D0-4118-88A1-C82C79A4EA03}" type="parTrans" cxnId="{FA4B331D-E821-4BC7-84CC-523B6B28A5B8}">
      <dgm:prSet/>
      <dgm:spPr/>
      <dgm:t>
        <a:bodyPr/>
        <a:lstStyle/>
        <a:p>
          <a:endParaRPr lang="en-US"/>
        </a:p>
      </dgm:t>
    </dgm:pt>
    <dgm:pt modelId="{897CAD2D-F73B-470D-B77D-BCB32DA560D4}" type="sibTrans" cxnId="{FA4B331D-E821-4BC7-84CC-523B6B28A5B8}">
      <dgm:prSet/>
      <dgm:spPr/>
      <dgm:t>
        <a:bodyPr/>
        <a:lstStyle/>
        <a:p>
          <a:endParaRPr lang="en-US" dirty="0"/>
        </a:p>
      </dgm:t>
    </dgm:pt>
    <dgm:pt modelId="{39148D83-4879-4E9B-AE84-10D20CF147C3}">
      <dgm:prSet/>
      <dgm:spPr/>
      <dgm:t>
        <a:bodyPr/>
        <a:lstStyle/>
        <a:p>
          <a:endParaRPr lang="en-US" dirty="0"/>
        </a:p>
      </dgm:t>
    </dgm:pt>
    <dgm:pt modelId="{0648DC5F-1B7B-4F70-B147-70F19C532AA1}" type="parTrans" cxnId="{14F13E80-1149-4A0F-A4B5-58EAF15ECA23}">
      <dgm:prSet/>
      <dgm:spPr/>
      <dgm:t>
        <a:bodyPr/>
        <a:lstStyle/>
        <a:p>
          <a:endParaRPr lang="en-US"/>
        </a:p>
      </dgm:t>
    </dgm:pt>
    <dgm:pt modelId="{901D3EC9-C2CB-4B80-BFE1-3F4CF8FDB584}" type="sibTrans" cxnId="{14F13E80-1149-4A0F-A4B5-58EAF15ECA23}">
      <dgm:prSet/>
      <dgm:spPr/>
      <dgm:t>
        <a:bodyPr/>
        <a:lstStyle/>
        <a:p>
          <a:endParaRPr lang="en-US" dirty="0"/>
        </a:p>
      </dgm:t>
    </dgm:pt>
    <dgm:pt modelId="{579EF5EA-2842-4ADF-99C3-1421009C0FB3}" type="pres">
      <dgm:prSet presAssocID="{F782ACB2-4612-4553-92E3-6A48A4C26154}" presName="cycle" presStyleCnt="0">
        <dgm:presLayoutVars>
          <dgm:dir/>
          <dgm:resizeHandles val="exact"/>
        </dgm:presLayoutVars>
      </dgm:prSet>
      <dgm:spPr/>
    </dgm:pt>
    <dgm:pt modelId="{E2BDA289-9E7F-43D2-8E8A-C602380955F6}" type="pres">
      <dgm:prSet presAssocID="{9A1F1B22-1A75-4833-B4FC-5FEA5518B765}" presName="node" presStyleLbl="node1" presStyleIdx="0" presStyleCnt="48">
        <dgm:presLayoutVars>
          <dgm:bulletEnabled val="1"/>
        </dgm:presLayoutVars>
      </dgm:prSet>
      <dgm:spPr/>
    </dgm:pt>
    <dgm:pt modelId="{4B717A0F-8771-4A45-B6AA-FD732A724C9E}" type="pres">
      <dgm:prSet presAssocID="{32453084-7F49-49B4-89FA-E306CC4C9552}" presName="sibTrans" presStyleLbl="sibTrans2D1" presStyleIdx="0" presStyleCnt="48"/>
      <dgm:spPr/>
    </dgm:pt>
    <dgm:pt modelId="{218F701D-8780-41D0-BCC2-CE1F9EE4B4A8}" type="pres">
      <dgm:prSet presAssocID="{32453084-7F49-49B4-89FA-E306CC4C9552}" presName="connectorText" presStyleLbl="sibTrans2D1" presStyleIdx="0" presStyleCnt="48"/>
      <dgm:spPr/>
    </dgm:pt>
    <dgm:pt modelId="{FD731FF4-9760-4231-AA26-446560B181EB}" type="pres">
      <dgm:prSet presAssocID="{9C07C544-A240-4FE5-8E59-C412CDCC06A5}" presName="node" presStyleLbl="node1" presStyleIdx="1" presStyleCnt="48">
        <dgm:presLayoutVars>
          <dgm:bulletEnabled val="1"/>
        </dgm:presLayoutVars>
      </dgm:prSet>
      <dgm:spPr/>
    </dgm:pt>
    <dgm:pt modelId="{A6A09441-8928-4DD4-965E-ACD6B5489F63}" type="pres">
      <dgm:prSet presAssocID="{DA7FF8DD-13B0-4AAC-B0D2-E9BC2FABA4D6}" presName="sibTrans" presStyleLbl="sibTrans2D1" presStyleIdx="1" presStyleCnt="48"/>
      <dgm:spPr/>
    </dgm:pt>
    <dgm:pt modelId="{C46B9099-149F-4D79-B1D7-B378097F05F4}" type="pres">
      <dgm:prSet presAssocID="{DA7FF8DD-13B0-4AAC-B0D2-E9BC2FABA4D6}" presName="connectorText" presStyleLbl="sibTrans2D1" presStyleIdx="1" presStyleCnt="48"/>
      <dgm:spPr/>
    </dgm:pt>
    <dgm:pt modelId="{5A44537F-E502-484A-B54C-161A75387D52}" type="pres">
      <dgm:prSet presAssocID="{5D2C154A-692A-44E2-A041-B9F19C43FEF2}" presName="node" presStyleLbl="node1" presStyleIdx="2" presStyleCnt="48">
        <dgm:presLayoutVars>
          <dgm:bulletEnabled val="1"/>
        </dgm:presLayoutVars>
      </dgm:prSet>
      <dgm:spPr/>
    </dgm:pt>
    <dgm:pt modelId="{BCCD1735-3374-4721-BEF9-11CCD9A2DD48}" type="pres">
      <dgm:prSet presAssocID="{1A0C354F-E76C-464E-99A7-D2B04C140783}" presName="sibTrans" presStyleLbl="sibTrans2D1" presStyleIdx="2" presStyleCnt="48"/>
      <dgm:spPr/>
    </dgm:pt>
    <dgm:pt modelId="{5207087E-FC7B-4DE7-941A-D0D7D77D43CA}" type="pres">
      <dgm:prSet presAssocID="{1A0C354F-E76C-464E-99A7-D2B04C140783}" presName="connectorText" presStyleLbl="sibTrans2D1" presStyleIdx="2" presStyleCnt="48"/>
      <dgm:spPr/>
    </dgm:pt>
    <dgm:pt modelId="{B0608ED5-E7DC-4C39-8859-B8C85F521F9C}" type="pres">
      <dgm:prSet presAssocID="{536B3E92-95AA-4297-BDB8-F29269D6299E}" presName="node" presStyleLbl="node1" presStyleIdx="3" presStyleCnt="48">
        <dgm:presLayoutVars>
          <dgm:bulletEnabled val="1"/>
        </dgm:presLayoutVars>
      </dgm:prSet>
      <dgm:spPr/>
    </dgm:pt>
    <dgm:pt modelId="{E212FFF4-9223-45FB-8A97-08FC78EC227F}" type="pres">
      <dgm:prSet presAssocID="{8AE02D32-89F4-4BA1-BFB8-062B90AF7C26}" presName="sibTrans" presStyleLbl="sibTrans2D1" presStyleIdx="3" presStyleCnt="48"/>
      <dgm:spPr/>
    </dgm:pt>
    <dgm:pt modelId="{1FA59E5A-50A4-47E4-96D2-6EF9AAAC1164}" type="pres">
      <dgm:prSet presAssocID="{8AE02D32-89F4-4BA1-BFB8-062B90AF7C26}" presName="connectorText" presStyleLbl="sibTrans2D1" presStyleIdx="3" presStyleCnt="48"/>
      <dgm:spPr/>
    </dgm:pt>
    <dgm:pt modelId="{3B48658E-4174-41EC-ADC5-04F09B98E8AE}" type="pres">
      <dgm:prSet presAssocID="{9767C2C5-7A9B-4BF9-AEDC-08BB61E68CEC}" presName="node" presStyleLbl="node1" presStyleIdx="4" presStyleCnt="48">
        <dgm:presLayoutVars>
          <dgm:bulletEnabled val="1"/>
        </dgm:presLayoutVars>
      </dgm:prSet>
      <dgm:spPr/>
    </dgm:pt>
    <dgm:pt modelId="{7E28017C-69F1-4CCF-A6D7-885616A2628E}" type="pres">
      <dgm:prSet presAssocID="{5DE56BE3-5DC5-48D1-BB0A-6EB62A83E2E3}" presName="sibTrans" presStyleLbl="sibTrans2D1" presStyleIdx="4" presStyleCnt="48"/>
      <dgm:spPr/>
    </dgm:pt>
    <dgm:pt modelId="{DEE6E533-E546-47B9-9D29-1053972B7A59}" type="pres">
      <dgm:prSet presAssocID="{5DE56BE3-5DC5-48D1-BB0A-6EB62A83E2E3}" presName="connectorText" presStyleLbl="sibTrans2D1" presStyleIdx="4" presStyleCnt="48"/>
      <dgm:spPr/>
    </dgm:pt>
    <dgm:pt modelId="{4B6FF1D5-139C-4A9E-BE2A-C9C2976A9B90}" type="pres">
      <dgm:prSet presAssocID="{29610E26-1393-448B-8FD6-78061450B16B}" presName="node" presStyleLbl="node1" presStyleIdx="5" presStyleCnt="48">
        <dgm:presLayoutVars>
          <dgm:bulletEnabled val="1"/>
        </dgm:presLayoutVars>
      </dgm:prSet>
      <dgm:spPr/>
    </dgm:pt>
    <dgm:pt modelId="{E231C36B-28CA-4A1A-A65A-7FC8C917C670}" type="pres">
      <dgm:prSet presAssocID="{4E475F1B-56A2-420F-8D83-9A7AC5B9161D}" presName="sibTrans" presStyleLbl="sibTrans2D1" presStyleIdx="5" presStyleCnt="48"/>
      <dgm:spPr/>
    </dgm:pt>
    <dgm:pt modelId="{0F935747-2475-4B54-A4BD-D00DA4235B83}" type="pres">
      <dgm:prSet presAssocID="{4E475F1B-56A2-420F-8D83-9A7AC5B9161D}" presName="connectorText" presStyleLbl="sibTrans2D1" presStyleIdx="5" presStyleCnt="48"/>
      <dgm:spPr/>
    </dgm:pt>
    <dgm:pt modelId="{5955EC28-6A5B-4854-97FD-56BF004F7A93}" type="pres">
      <dgm:prSet presAssocID="{59F5D80D-D394-4DA8-B1EE-BFD2C35E8698}" presName="node" presStyleLbl="node1" presStyleIdx="6" presStyleCnt="48">
        <dgm:presLayoutVars>
          <dgm:bulletEnabled val="1"/>
        </dgm:presLayoutVars>
      </dgm:prSet>
      <dgm:spPr/>
    </dgm:pt>
    <dgm:pt modelId="{7418C013-9F65-49B4-8AB4-02A8A7E8B2B1}" type="pres">
      <dgm:prSet presAssocID="{A4FDAD97-0EA5-45C9-8762-1408CDFC1A27}" presName="sibTrans" presStyleLbl="sibTrans2D1" presStyleIdx="6" presStyleCnt="48"/>
      <dgm:spPr/>
    </dgm:pt>
    <dgm:pt modelId="{DCCECA40-1E8E-4612-B823-692DCCBD1EA3}" type="pres">
      <dgm:prSet presAssocID="{A4FDAD97-0EA5-45C9-8762-1408CDFC1A27}" presName="connectorText" presStyleLbl="sibTrans2D1" presStyleIdx="6" presStyleCnt="48"/>
      <dgm:spPr/>
    </dgm:pt>
    <dgm:pt modelId="{C8C314CB-BC52-4B5D-9A9E-2549904458B0}" type="pres">
      <dgm:prSet presAssocID="{1BD29E34-8916-45A9-80A6-58C4AB44DFF5}" presName="node" presStyleLbl="node1" presStyleIdx="7" presStyleCnt="48">
        <dgm:presLayoutVars>
          <dgm:bulletEnabled val="1"/>
        </dgm:presLayoutVars>
      </dgm:prSet>
      <dgm:spPr/>
    </dgm:pt>
    <dgm:pt modelId="{8D184F9F-78A9-45D9-9804-0F8032DE26A6}" type="pres">
      <dgm:prSet presAssocID="{25DF600C-192F-49B2-930A-B89C27D1471E}" presName="sibTrans" presStyleLbl="sibTrans2D1" presStyleIdx="7" presStyleCnt="48"/>
      <dgm:spPr/>
    </dgm:pt>
    <dgm:pt modelId="{C8C1E075-9C61-4E77-BBAB-A2307E2F9662}" type="pres">
      <dgm:prSet presAssocID="{25DF600C-192F-49B2-930A-B89C27D1471E}" presName="connectorText" presStyleLbl="sibTrans2D1" presStyleIdx="7" presStyleCnt="48"/>
      <dgm:spPr/>
    </dgm:pt>
    <dgm:pt modelId="{18E08B15-C0D9-4DCD-9841-29CB326A1D96}" type="pres">
      <dgm:prSet presAssocID="{BCD4B6D1-2E17-4359-A953-212A9B519E85}" presName="node" presStyleLbl="node1" presStyleIdx="8" presStyleCnt="48">
        <dgm:presLayoutVars>
          <dgm:bulletEnabled val="1"/>
        </dgm:presLayoutVars>
      </dgm:prSet>
      <dgm:spPr/>
    </dgm:pt>
    <dgm:pt modelId="{7D136A40-4E7A-4E9A-9C18-C15FEB3E9255}" type="pres">
      <dgm:prSet presAssocID="{EAE485E3-A2DC-422A-B964-163E72C7D527}" presName="sibTrans" presStyleLbl="sibTrans2D1" presStyleIdx="8" presStyleCnt="48"/>
      <dgm:spPr/>
    </dgm:pt>
    <dgm:pt modelId="{6C5B256C-6505-4283-9CD0-6230D6E52DC7}" type="pres">
      <dgm:prSet presAssocID="{EAE485E3-A2DC-422A-B964-163E72C7D527}" presName="connectorText" presStyleLbl="sibTrans2D1" presStyleIdx="8" presStyleCnt="48"/>
      <dgm:spPr/>
    </dgm:pt>
    <dgm:pt modelId="{09497094-52B8-416E-9902-37FB4C94E7F2}" type="pres">
      <dgm:prSet presAssocID="{57830796-B9E1-440E-A924-530949252A0A}" presName="node" presStyleLbl="node1" presStyleIdx="9" presStyleCnt="48">
        <dgm:presLayoutVars>
          <dgm:bulletEnabled val="1"/>
        </dgm:presLayoutVars>
      </dgm:prSet>
      <dgm:spPr/>
    </dgm:pt>
    <dgm:pt modelId="{260B842C-BA56-4835-9181-EEB1DAD49F6C}" type="pres">
      <dgm:prSet presAssocID="{672359C6-6889-48DE-9B06-BCF13E50CF81}" presName="sibTrans" presStyleLbl="sibTrans2D1" presStyleIdx="9" presStyleCnt="48"/>
      <dgm:spPr/>
    </dgm:pt>
    <dgm:pt modelId="{9195B8AE-7F75-4B45-A773-A3DB3F151B7F}" type="pres">
      <dgm:prSet presAssocID="{672359C6-6889-48DE-9B06-BCF13E50CF81}" presName="connectorText" presStyleLbl="sibTrans2D1" presStyleIdx="9" presStyleCnt="48"/>
      <dgm:spPr/>
    </dgm:pt>
    <dgm:pt modelId="{07EB8474-810E-4E8A-BE93-02F62BBDD45D}" type="pres">
      <dgm:prSet presAssocID="{9EC183D0-3CE1-4A18-882B-49A4F305FE23}" presName="node" presStyleLbl="node1" presStyleIdx="10" presStyleCnt="48">
        <dgm:presLayoutVars>
          <dgm:bulletEnabled val="1"/>
        </dgm:presLayoutVars>
      </dgm:prSet>
      <dgm:spPr/>
    </dgm:pt>
    <dgm:pt modelId="{ADC3AC42-E194-4C29-8A28-ABEC2168A2B9}" type="pres">
      <dgm:prSet presAssocID="{FC636A7A-CAD8-4393-9B2E-188CE112CD10}" presName="sibTrans" presStyleLbl="sibTrans2D1" presStyleIdx="10" presStyleCnt="48"/>
      <dgm:spPr/>
    </dgm:pt>
    <dgm:pt modelId="{FFA97E59-6B24-429C-9B6D-8968FB096363}" type="pres">
      <dgm:prSet presAssocID="{FC636A7A-CAD8-4393-9B2E-188CE112CD10}" presName="connectorText" presStyleLbl="sibTrans2D1" presStyleIdx="10" presStyleCnt="48"/>
      <dgm:spPr/>
    </dgm:pt>
    <dgm:pt modelId="{38A7A843-117D-4A8F-B652-3F637D1BA054}" type="pres">
      <dgm:prSet presAssocID="{1BCBAE4C-8C90-4307-A8B1-A7F25B803D11}" presName="node" presStyleLbl="node1" presStyleIdx="11" presStyleCnt="48">
        <dgm:presLayoutVars>
          <dgm:bulletEnabled val="1"/>
        </dgm:presLayoutVars>
      </dgm:prSet>
      <dgm:spPr/>
    </dgm:pt>
    <dgm:pt modelId="{24192AE1-AC5A-408F-93E2-35778550FA02}" type="pres">
      <dgm:prSet presAssocID="{9E68FA1B-32E4-4D3A-BDA9-F245DF7037EF}" presName="sibTrans" presStyleLbl="sibTrans2D1" presStyleIdx="11" presStyleCnt="48"/>
      <dgm:spPr/>
    </dgm:pt>
    <dgm:pt modelId="{9DB23D75-0980-4D96-93A1-727F2883C95B}" type="pres">
      <dgm:prSet presAssocID="{9E68FA1B-32E4-4D3A-BDA9-F245DF7037EF}" presName="connectorText" presStyleLbl="sibTrans2D1" presStyleIdx="11" presStyleCnt="48"/>
      <dgm:spPr/>
    </dgm:pt>
    <dgm:pt modelId="{8B74F080-8313-4728-B1E9-D87A06E9E800}" type="pres">
      <dgm:prSet presAssocID="{05F9165C-A234-4634-B1A7-DCB7BA68D40C}" presName="node" presStyleLbl="node1" presStyleIdx="12" presStyleCnt="48">
        <dgm:presLayoutVars>
          <dgm:bulletEnabled val="1"/>
        </dgm:presLayoutVars>
      </dgm:prSet>
      <dgm:spPr/>
    </dgm:pt>
    <dgm:pt modelId="{99F13AA2-4621-4753-B0A6-6FC776CD84C9}" type="pres">
      <dgm:prSet presAssocID="{68C3C81B-18E8-41C4-BFC6-2C443E6EE655}" presName="sibTrans" presStyleLbl="sibTrans2D1" presStyleIdx="12" presStyleCnt="48"/>
      <dgm:spPr/>
    </dgm:pt>
    <dgm:pt modelId="{475F5446-5D8A-42DC-B2B6-79D834AEB429}" type="pres">
      <dgm:prSet presAssocID="{68C3C81B-18E8-41C4-BFC6-2C443E6EE655}" presName="connectorText" presStyleLbl="sibTrans2D1" presStyleIdx="12" presStyleCnt="48"/>
      <dgm:spPr/>
    </dgm:pt>
    <dgm:pt modelId="{C238A059-EBCB-4E8A-9C70-350A7112246D}" type="pres">
      <dgm:prSet presAssocID="{8F63D31F-83CD-4DB9-A0F4-0D259C5817DB}" presName="node" presStyleLbl="node1" presStyleIdx="13" presStyleCnt="48">
        <dgm:presLayoutVars>
          <dgm:bulletEnabled val="1"/>
        </dgm:presLayoutVars>
      </dgm:prSet>
      <dgm:spPr/>
    </dgm:pt>
    <dgm:pt modelId="{212C9A88-24C2-4EF4-87D7-A81CF4BE3FA0}" type="pres">
      <dgm:prSet presAssocID="{A4F909E9-C1CF-4770-B928-FEF6E41B5333}" presName="sibTrans" presStyleLbl="sibTrans2D1" presStyleIdx="13" presStyleCnt="48"/>
      <dgm:spPr/>
    </dgm:pt>
    <dgm:pt modelId="{6E753D97-6691-46AF-88CF-60F766A84A1F}" type="pres">
      <dgm:prSet presAssocID="{A4F909E9-C1CF-4770-B928-FEF6E41B5333}" presName="connectorText" presStyleLbl="sibTrans2D1" presStyleIdx="13" presStyleCnt="48"/>
      <dgm:spPr/>
    </dgm:pt>
    <dgm:pt modelId="{FA3F2989-2837-4DF6-B22E-22C68B74BA10}" type="pres">
      <dgm:prSet presAssocID="{F001FD18-B1D7-4F34-A7E1-10B3A14FEF0D}" presName="node" presStyleLbl="node1" presStyleIdx="14" presStyleCnt="48">
        <dgm:presLayoutVars>
          <dgm:bulletEnabled val="1"/>
        </dgm:presLayoutVars>
      </dgm:prSet>
      <dgm:spPr/>
    </dgm:pt>
    <dgm:pt modelId="{15716786-4673-40EB-986D-12C422D02B97}" type="pres">
      <dgm:prSet presAssocID="{59F6F98C-7F28-44B6-AA26-C56ABFEA206B}" presName="sibTrans" presStyleLbl="sibTrans2D1" presStyleIdx="14" presStyleCnt="48"/>
      <dgm:spPr/>
    </dgm:pt>
    <dgm:pt modelId="{3A6E871C-7643-432C-BA91-2EA3E7F745CE}" type="pres">
      <dgm:prSet presAssocID="{59F6F98C-7F28-44B6-AA26-C56ABFEA206B}" presName="connectorText" presStyleLbl="sibTrans2D1" presStyleIdx="14" presStyleCnt="48"/>
      <dgm:spPr/>
    </dgm:pt>
    <dgm:pt modelId="{E7F9412A-75FE-4263-8476-D8B02CF380F3}" type="pres">
      <dgm:prSet presAssocID="{5F8AB2A9-0DCE-42A5-8039-31C151CDBC91}" presName="node" presStyleLbl="node1" presStyleIdx="15" presStyleCnt="48">
        <dgm:presLayoutVars>
          <dgm:bulletEnabled val="1"/>
        </dgm:presLayoutVars>
      </dgm:prSet>
      <dgm:spPr/>
    </dgm:pt>
    <dgm:pt modelId="{C56F56FD-84C6-4D21-967A-719399DE2081}" type="pres">
      <dgm:prSet presAssocID="{64CB26BA-1509-422C-B1F7-93A921D3337E}" presName="sibTrans" presStyleLbl="sibTrans2D1" presStyleIdx="15" presStyleCnt="48"/>
      <dgm:spPr/>
    </dgm:pt>
    <dgm:pt modelId="{87FF38F8-EEE0-4803-AB19-2605759EE272}" type="pres">
      <dgm:prSet presAssocID="{64CB26BA-1509-422C-B1F7-93A921D3337E}" presName="connectorText" presStyleLbl="sibTrans2D1" presStyleIdx="15" presStyleCnt="48"/>
      <dgm:spPr/>
    </dgm:pt>
    <dgm:pt modelId="{430AD93E-9CDA-40BE-8BB8-B35AB1DDED73}" type="pres">
      <dgm:prSet presAssocID="{7D49664A-84DE-42F7-9866-9BFD9F3DDC7A}" presName="node" presStyleLbl="node1" presStyleIdx="16" presStyleCnt="48">
        <dgm:presLayoutVars>
          <dgm:bulletEnabled val="1"/>
        </dgm:presLayoutVars>
      </dgm:prSet>
      <dgm:spPr/>
    </dgm:pt>
    <dgm:pt modelId="{D3BDAC4B-F2DB-44A0-907D-A108463FB1C3}" type="pres">
      <dgm:prSet presAssocID="{BAC2B8D5-2C5B-4AE8-BBDD-D8E76DCD8C2E}" presName="sibTrans" presStyleLbl="sibTrans2D1" presStyleIdx="16" presStyleCnt="48"/>
      <dgm:spPr/>
    </dgm:pt>
    <dgm:pt modelId="{5B2F39AC-1722-4B2A-8F41-3B9574CC55A3}" type="pres">
      <dgm:prSet presAssocID="{BAC2B8D5-2C5B-4AE8-BBDD-D8E76DCD8C2E}" presName="connectorText" presStyleLbl="sibTrans2D1" presStyleIdx="16" presStyleCnt="48"/>
      <dgm:spPr/>
    </dgm:pt>
    <dgm:pt modelId="{EB66E90A-B112-40E2-B773-B1A59659C6EB}" type="pres">
      <dgm:prSet presAssocID="{39148D83-4879-4E9B-AE84-10D20CF147C3}" presName="node" presStyleLbl="node1" presStyleIdx="17" presStyleCnt="48">
        <dgm:presLayoutVars>
          <dgm:bulletEnabled val="1"/>
        </dgm:presLayoutVars>
      </dgm:prSet>
      <dgm:spPr/>
    </dgm:pt>
    <dgm:pt modelId="{CBD13A52-164D-4181-A713-C4AFB6DAEA44}" type="pres">
      <dgm:prSet presAssocID="{901D3EC9-C2CB-4B80-BFE1-3F4CF8FDB584}" presName="sibTrans" presStyleLbl="sibTrans2D1" presStyleIdx="17" presStyleCnt="48"/>
      <dgm:spPr/>
    </dgm:pt>
    <dgm:pt modelId="{2175C402-001B-40BA-8C7B-63F19533545A}" type="pres">
      <dgm:prSet presAssocID="{901D3EC9-C2CB-4B80-BFE1-3F4CF8FDB584}" presName="connectorText" presStyleLbl="sibTrans2D1" presStyleIdx="17" presStyleCnt="48"/>
      <dgm:spPr/>
    </dgm:pt>
    <dgm:pt modelId="{816E1FA3-2B38-45F9-AB8C-0EEB2788EE42}" type="pres">
      <dgm:prSet presAssocID="{AAACDA48-029D-447D-9AE8-BF1CB90887F8}" presName="node" presStyleLbl="node1" presStyleIdx="18" presStyleCnt="48">
        <dgm:presLayoutVars>
          <dgm:bulletEnabled val="1"/>
        </dgm:presLayoutVars>
      </dgm:prSet>
      <dgm:spPr/>
    </dgm:pt>
    <dgm:pt modelId="{3D5573F2-E421-4699-B499-E5F129AA7C1F}" type="pres">
      <dgm:prSet presAssocID="{35443D96-6A67-478A-A544-1C8155B5F62C}" presName="sibTrans" presStyleLbl="sibTrans2D1" presStyleIdx="18" presStyleCnt="48"/>
      <dgm:spPr/>
    </dgm:pt>
    <dgm:pt modelId="{561EA9DD-738C-4E13-ADB0-3CCC3950F092}" type="pres">
      <dgm:prSet presAssocID="{35443D96-6A67-478A-A544-1C8155B5F62C}" presName="connectorText" presStyleLbl="sibTrans2D1" presStyleIdx="18" presStyleCnt="48"/>
      <dgm:spPr/>
    </dgm:pt>
    <dgm:pt modelId="{1791F869-F782-403E-9EEE-8485296AB1DC}" type="pres">
      <dgm:prSet presAssocID="{C123F58B-2F00-4731-8318-EA8BAA60A69D}" presName="node" presStyleLbl="node1" presStyleIdx="19" presStyleCnt="48">
        <dgm:presLayoutVars>
          <dgm:bulletEnabled val="1"/>
        </dgm:presLayoutVars>
      </dgm:prSet>
      <dgm:spPr/>
    </dgm:pt>
    <dgm:pt modelId="{EDD308D6-556F-4E65-A02C-12C45C150755}" type="pres">
      <dgm:prSet presAssocID="{CA72D8A3-9D41-4F98-98F7-F56B1CBA674F}" presName="sibTrans" presStyleLbl="sibTrans2D1" presStyleIdx="19" presStyleCnt="48"/>
      <dgm:spPr/>
    </dgm:pt>
    <dgm:pt modelId="{0622AEEF-FEE1-41CF-A694-BB87DF404F74}" type="pres">
      <dgm:prSet presAssocID="{CA72D8A3-9D41-4F98-98F7-F56B1CBA674F}" presName="connectorText" presStyleLbl="sibTrans2D1" presStyleIdx="19" presStyleCnt="48"/>
      <dgm:spPr/>
    </dgm:pt>
    <dgm:pt modelId="{FB762D63-E97E-4D71-BE53-DE8DBC2C1724}" type="pres">
      <dgm:prSet presAssocID="{312A5487-8CD4-49FA-9CB2-6003233688EF}" presName="node" presStyleLbl="node1" presStyleIdx="20" presStyleCnt="48">
        <dgm:presLayoutVars>
          <dgm:bulletEnabled val="1"/>
        </dgm:presLayoutVars>
      </dgm:prSet>
      <dgm:spPr/>
    </dgm:pt>
    <dgm:pt modelId="{EC905E59-477F-4D62-B2EE-61B86BF0663B}" type="pres">
      <dgm:prSet presAssocID="{A241EA7C-0AE6-49DA-868A-F7E41DB8331E}" presName="sibTrans" presStyleLbl="sibTrans2D1" presStyleIdx="20" presStyleCnt="48"/>
      <dgm:spPr/>
    </dgm:pt>
    <dgm:pt modelId="{0C7C01B0-8BE9-4115-9C55-5F785CB9F95D}" type="pres">
      <dgm:prSet presAssocID="{A241EA7C-0AE6-49DA-868A-F7E41DB8331E}" presName="connectorText" presStyleLbl="sibTrans2D1" presStyleIdx="20" presStyleCnt="48"/>
      <dgm:spPr/>
    </dgm:pt>
    <dgm:pt modelId="{96947AF0-965B-4F9B-B692-11B522E20C19}" type="pres">
      <dgm:prSet presAssocID="{1597604F-E09E-4305-A881-A6C94B72922F}" presName="node" presStyleLbl="node1" presStyleIdx="21" presStyleCnt="48">
        <dgm:presLayoutVars>
          <dgm:bulletEnabled val="1"/>
        </dgm:presLayoutVars>
      </dgm:prSet>
      <dgm:spPr/>
    </dgm:pt>
    <dgm:pt modelId="{C5631367-2D87-4B2B-B2C5-CE6B323DF7FA}" type="pres">
      <dgm:prSet presAssocID="{0A68E33F-9E89-4D62-9E2C-1BD50C85F7CD}" presName="sibTrans" presStyleLbl="sibTrans2D1" presStyleIdx="21" presStyleCnt="48"/>
      <dgm:spPr/>
    </dgm:pt>
    <dgm:pt modelId="{5EB0D98E-0F20-43A6-80D5-B3B233B0809C}" type="pres">
      <dgm:prSet presAssocID="{0A68E33F-9E89-4D62-9E2C-1BD50C85F7CD}" presName="connectorText" presStyleLbl="sibTrans2D1" presStyleIdx="21" presStyleCnt="48"/>
      <dgm:spPr/>
    </dgm:pt>
    <dgm:pt modelId="{55735BFC-D4F1-4100-BCD7-BD7015A20F24}" type="pres">
      <dgm:prSet presAssocID="{2EBE9275-B468-4EB1-8E25-88D20111E7BA}" presName="node" presStyleLbl="node1" presStyleIdx="22" presStyleCnt="48">
        <dgm:presLayoutVars>
          <dgm:bulletEnabled val="1"/>
        </dgm:presLayoutVars>
      </dgm:prSet>
      <dgm:spPr/>
    </dgm:pt>
    <dgm:pt modelId="{DE861B79-D5E8-45CE-B3D7-7B4663C08343}" type="pres">
      <dgm:prSet presAssocID="{1DDDDFBA-4D76-49F6-8700-D108F438751F}" presName="sibTrans" presStyleLbl="sibTrans2D1" presStyleIdx="22" presStyleCnt="48"/>
      <dgm:spPr/>
    </dgm:pt>
    <dgm:pt modelId="{580499F6-BF8C-4CF2-8E19-422B1FEA8F54}" type="pres">
      <dgm:prSet presAssocID="{1DDDDFBA-4D76-49F6-8700-D108F438751F}" presName="connectorText" presStyleLbl="sibTrans2D1" presStyleIdx="22" presStyleCnt="48"/>
      <dgm:spPr/>
    </dgm:pt>
    <dgm:pt modelId="{B163F2E1-C224-4C1F-8BF1-B257F8DA90F1}" type="pres">
      <dgm:prSet presAssocID="{7526D0BF-45A5-478F-9A5B-EE961A48FCDF}" presName="node" presStyleLbl="node1" presStyleIdx="23" presStyleCnt="48">
        <dgm:presLayoutVars>
          <dgm:bulletEnabled val="1"/>
        </dgm:presLayoutVars>
      </dgm:prSet>
      <dgm:spPr/>
    </dgm:pt>
    <dgm:pt modelId="{28C21F8D-7890-436C-ABC3-A76D9C048DC6}" type="pres">
      <dgm:prSet presAssocID="{4DD6BCFF-384A-4E50-9E9B-FEA1467E91EE}" presName="sibTrans" presStyleLbl="sibTrans2D1" presStyleIdx="23" presStyleCnt="48"/>
      <dgm:spPr/>
    </dgm:pt>
    <dgm:pt modelId="{5D40974C-DFE4-484E-A2B9-E3E4D2DEBED9}" type="pres">
      <dgm:prSet presAssocID="{4DD6BCFF-384A-4E50-9E9B-FEA1467E91EE}" presName="connectorText" presStyleLbl="sibTrans2D1" presStyleIdx="23" presStyleCnt="48"/>
      <dgm:spPr/>
    </dgm:pt>
    <dgm:pt modelId="{B297DBDA-41C8-403B-A287-2DE0B2B2F734}" type="pres">
      <dgm:prSet presAssocID="{4391FAD7-E5E1-4ADD-BABB-49D666A6C4A7}" presName="node" presStyleLbl="node1" presStyleIdx="24" presStyleCnt="48">
        <dgm:presLayoutVars>
          <dgm:bulletEnabled val="1"/>
        </dgm:presLayoutVars>
      </dgm:prSet>
      <dgm:spPr/>
    </dgm:pt>
    <dgm:pt modelId="{6CB910F7-627A-416A-9AE0-0E9818681229}" type="pres">
      <dgm:prSet presAssocID="{B5C9AB9C-C866-47C2-B79F-DC6148AB2159}" presName="sibTrans" presStyleLbl="sibTrans2D1" presStyleIdx="24" presStyleCnt="48"/>
      <dgm:spPr/>
    </dgm:pt>
    <dgm:pt modelId="{DD733C23-EA87-4BF0-821E-87250C1EEDBA}" type="pres">
      <dgm:prSet presAssocID="{B5C9AB9C-C866-47C2-B79F-DC6148AB2159}" presName="connectorText" presStyleLbl="sibTrans2D1" presStyleIdx="24" presStyleCnt="48"/>
      <dgm:spPr/>
    </dgm:pt>
    <dgm:pt modelId="{C99B1DB8-B0AD-4FE5-84DC-CD9571D15F74}" type="pres">
      <dgm:prSet presAssocID="{DF292957-65C8-4776-85F8-AE26E3681959}" presName="node" presStyleLbl="node1" presStyleIdx="25" presStyleCnt="48">
        <dgm:presLayoutVars>
          <dgm:bulletEnabled val="1"/>
        </dgm:presLayoutVars>
      </dgm:prSet>
      <dgm:spPr/>
    </dgm:pt>
    <dgm:pt modelId="{2EBD388A-825F-4832-8A74-827A6C7E3368}" type="pres">
      <dgm:prSet presAssocID="{2B571596-2306-4648-89E7-BD54FEF25627}" presName="sibTrans" presStyleLbl="sibTrans2D1" presStyleIdx="25" presStyleCnt="48"/>
      <dgm:spPr/>
    </dgm:pt>
    <dgm:pt modelId="{2B64C12D-7C38-4E3C-BB67-21E0181FD51F}" type="pres">
      <dgm:prSet presAssocID="{2B571596-2306-4648-89E7-BD54FEF25627}" presName="connectorText" presStyleLbl="sibTrans2D1" presStyleIdx="25" presStyleCnt="48"/>
      <dgm:spPr/>
    </dgm:pt>
    <dgm:pt modelId="{54435782-E9E7-4F85-8EE9-B762378628C5}" type="pres">
      <dgm:prSet presAssocID="{BA244016-B941-46B9-B2A4-AA50A300C9B1}" presName="node" presStyleLbl="node1" presStyleIdx="26" presStyleCnt="48">
        <dgm:presLayoutVars>
          <dgm:bulletEnabled val="1"/>
        </dgm:presLayoutVars>
      </dgm:prSet>
      <dgm:spPr/>
    </dgm:pt>
    <dgm:pt modelId="{2EA5A0E0-D734-4B00-A1FA-65E8CB15031C}" type="pres">
      <dgm:prSet presAssocID="{12ED0D91-6CB8-4B92-ABBE-16130FA2E610}" presName="sibTrans" presStyleLbl="sibTrans2D1" presStyleIdx="26" presStyleCnt="48"/>
      <dgm:spPr/>
    </dgm:pt>
    <dgm:pt modelId="{3966764B-E5F3-4CFC-A881-5984C06723CB}" type="pres">
      <dgm:prSet presAssocID="{12ED0D91-6CB8-4B92-ABBE-16130FA2E610}" presName="connectorText" presStyleLbl="sibTrans2D1" presStyleIdx="26" presStyleCnt="48"/>
      <dgm:spPr/>
    </dgm:pt>
    <dgm:pt modelId="{CDE86F57-8E75-4885-99A7-4D78278841E9}" type="pres">
      <dgm:prSet presAssocID="{ED3E6817-CA99-4A92-9672-7767C60D3AFC}" presName="node" presStyleLbl="node1" presStyleIdx="27" presStyleCnt="48">
        <dgm:presLayoutVars>
          <dgm:bulletEnabled val="1"/>
        </dgm:presLayoutVars>
      </dgm:prSet>
      <dgm:spPr/>
    </dgm:pt>
    <dgm:pt modelId="{A0769171-C666-4FF2-B3B0-56A5612FFB02}" type="pres">
      <dgm:prSet presAssocID="{74E4A9B3-3139-47CD-AD62-A42D0EB3995C}" presName="sibTrans" presStyleLbl="sibTrans2D1" presStyleIdx="27" presStyleCnt="48"/>
      <dgm:spPr/>
    </dgm:pt>
    <dgm:pt modelId="{7B2C094D-5B84-400D-88A5-467C86404646}" type="pres">
      <dgm:prSet presAssocID="{74E4A9B3-3139-47CD-AD62-A42D0EB3995C}" presName="connectorText" presStyleLbl="sibTrans2D1" presStyleIdx="27" presStyleCnt="48"/>
      <dgm:spPr/>
    </dgm:pt>
    <dgm:pt modelId="{9DEC7CBC-8051-4551-94AA-2377EFF8A353}" type="pres">
      <dgm:prSet presAssocID="{A26368B7-1095-4A58-BFE6-7B8629CCDB76}" presName="node" presStyleLbl="node1" presStyleIdx="28" presStyleCnt="48">
        <dgm:presLayoutVars>
          <dgm:bulletEnabled val="1"/>
        </dgm:presLayoutVars>
      </dgm:prSet>
      <dgm:spPr/>
    </dgm:pt>
    <dgm:pt modelId="{83D03F91-A8FE-4A56-A9F0-21F8696B64A1}" type="pres">
      <dgm:prSet presAssocID="{69DBDE16-2128-423C-AB04-D3C2C0881A38}" presName="sibTrans" presStyleLbl="sibTrans2D1" presStyleIdx="28" presStyleCnt="48"/>
      <dgm:spPr/>
    </dgm:pt>
    <dgm:pt modelId="{A52815B2-9F64-4E57-9CA8-0D6C5ACB4DE9}" type="pres">
      <dgm:prSet presAssocID="{69DBDE16-2128-423C-AB04-D3C2C0881A38}" presName="connectorText" presStyleLbl="sibTrans2D1" presStyleIdx="28" presStyleCnt="48"/>
      <dgm:spPr/>
    </dgm:pt>
    <dgm:pt modelId="{D9F7CAE3-C01B-4758-A92D-BE4DEABF1CC9}" type="pres">
      <dgm:prSet presAssocID="{B2133BDF-4000-4B5B-AE40-987170B1B61F}" presName="node" presStyleLbl="node1" presStyleIdx="29" presStyleCnt="48">
        <dgm:presLayoutVars>
          <dgm:bulletEnabled val="1"/>
        </dgm:presLayoutVars>
      </dgm:prSet>
      <dgm:spPr/>
    </dgm:pt>
    <dgm:pt modelId="{6FDF4861-3D9E-4C44-8A76-CB261CA08A3D}" type="pres">
      <dgm:prSet presAssocID="{F8A8AFFD-E262-4C58-84FA-CA9933DA9A32}" presName="sibTrans" presStyleLbl="sibTrans2D1" presStyleIdx="29" presStyleCnt="48"/>
      <dgm:spPr/>
    </dgm:pt>
    <dgm:pt modelId="{852FF442-59AB-47FA-976D-352D933D04DA}" type="pres">
      <dgm:prSet presAssocID="{F8A8AFFD-E262-4C58-84FA-CA9933DA9A32}" presName="connectorText" presStyleLbl="sibTrans2D1" presStyleIdx="29" presStyleCnt="48"/>
      <dgm:spPr/>
    </dgm:pt>
    <dgm:pt modelId="{6EBA7549-78C0-447A-A63C-4A8563F87F58}" type="pres">
      <dgm:prSet presAssocID="{56EE6181-8957-4FE0-91F7-0E7767321D74}" presName="node" presStyleLbl="node1" presStyleIdx="30" presStyleCnt="48">
        <dgm:presLayoutVars>
          <dgm:bulletEnabled val="1"/>
        </dgm:presLayoutVars>
      </dgm:prSet>
      <dgm:spPr/>
    </dgm:pt>
    <dgm:pt modelId="{F7AC09C3-F9FA-4334-9744-58F7A351FD8B}" type="pres">
      <dgm:prSet presAssocID="{D7AD315B-0060-4B2C-BA42-07A72CF0DF62}" presName="sibTrans" presStyleLbl="sibTrans2D1" presStyleIdx="30" presStyleCnt="48"/>
      <dgm:spPr/>
    </dgm:pt>
    <dgm:pt modelId="{301FE2EF-9FED-451A-9979-7EA2CEC731F6}" type="pres">
      <dgm:prSet presAssocID="{D7AD315B-0060-4B2C-BA42-07A72CF0DF62}" presName="connectorText" presStyleLbl="sibTrans2D1" presStyleIdx="30" presStyleCnt="48"/>
      <dgm:spPr/>
    </dgm:pt>
    <dgm:pt modelId="{DB7E8DCC-E9E2-41AE-8FAC-BD770394B585}" type="pres">
      <dgm:prSet presAssocID="{F82F01E0-1BCF-432A-834D-D0718C225E79}" presName="node" presStyleLbl="node1" presStyleIdx="31" presStyleCnt="48">
        <dgm:presLayoutVars>
          <dgm:bulletEnabled val="1"/>
        </dgm:presLayoutVars>
      </dgm:prSet>
      <dgm:spPr/>
    </dgm:pt>
    <dgm:pt modelId="{FC934B90-2FD7-4C78-BC82-6495CAA54F71}" type="pres">
      <dgm:prSet presAssocID="{73E57CB0-43F1-4C49-8823-A48B6805997E}" presName="sibTrans" presStyleLbl="sibTrans2D1" presStyleIdx="31" presStyleCnt="48"/>
      <dgm:spPr/>
    </dgm:pt>
    <dgm:pt modelId="{F31A80A4-265E-4576-A76C-69F7407682D5}" type="pres">
      <dgm:prSet presAssocID="{73E57CB0-43F1-4C49-8823-A48B6805997E}" presName="connectorText" presStyleLbl="sibTrans2D1" presStyleIdx="31" presStyleCnt="48"/>
      <dgm:spPr/>
    </dgm:pt>
    <dgm:pt modelId="{7FBA136C-815F-4FB3-A797-A7F155D00FEA}" type="pres">
      <dgm:prSet presAssocID="{69B5AF83-9CA8-4331-BB93-A02B0A37E7C4}" presName="node" presStyleLbl="node1" presStyleIdx="32" presStyleCnt="48">
        <dgm:presLayoutVars>
          <dgm:bulletEnabled val="1"/>
        </dgm:presLayoutVars>
      </dgm:prSet>
      <dgm:spPr/>
    </dgm:pt>
    <dgm:pt modelId="{7A5C7786-EEB7-4840-8AB2-E617DD766E4C}" type="pres">
      <dgm:prSet presAssocID="{6E35783B-B4B9-4AF3-BB68-EC2DB3060BE5}" presName="sibTrans" presStyleLbl="sibTrans2D1" presStyleIdx="32" presStyleCnt="48"/>
      <dgm:spPr/>
    </dgm:pt>
    <dgm:pt modelId="{80DBCA40-2BA0-486C-9739-9EB1943722FB}" type="pres">
      <dgm:prSet presAssocID="{6E35783B-B4B9-4AF3-BB68-EC2DB3060BE5}" presName="connectorText" presStyleLbl="sibTrans2D1" presStyleIdx="32" presStyleCnt="48"/>
      <dgm:spPr/>
    </dgm:pt>
    <dgm:pt modelId="{2B3C09D0-6E4A-4698-ADBA-7CF55040E0C7}" type="pres">
      <dgm:prSet presAssocID="{5A0D382F-1AEE-4869-A6BD-89E7CCC2BA45}" presName="node" presStyleLbl="node1" presStyleIdx="33" presStyleCnt="48">
        <dgm:presLayoutVars>
          <dgm:bulletEnabled val="1"/>
        </dgm:presLayoutVars>
      </dgm:prSet>
      <dgm:spPr/>
    </dgm:pt>
    <dgm:pt modelId="{0B3E9032-3902-463F-B436-0798A35C9EC5}" type="pres">
      <dgm:prSet presAssocID="{86E08DD8-37F0-43EA-A4C6-F12B07A372C7}" presName="sibTrans" presStyleLbl="sibTrans2D1" presStyleIdx="33" presStyleCnt="48"/>
      <dgm:spPr/>
    </dgm:pt>
    <dgm:pt modelId="{41C60BCC-727D-4ED3-BAEB-DB60AA9900A9}" type="pres">
      <dgm:prSet presAssocID="{86E08DD8-37F0-43EA-A4C6-F12B07A372C7}" presName="connectorText" presStyleLbl="sibTrans2D1" presStyleIdx="33" presStyleCnt="48"/>
      <dgm:spPr/>
    </dgm:pt>
    <dgm:pt modelId="{C6CA034B-BB5D-4252-9DC3-E07C2CEC1942}" type="pres">
      <dgm:prSet presAssocID="{6E44D217-0802-4975-8DF8-F7C136B68DB7}" presName="node" presStyleLbl="node1" presStyleIdx="34" presStyleCnt="48">
        <dgm:presLayoutVars>
          <dgm:bulletEnabled val="1"/>
        </dgm:presLayoutVars>
      </dgm:prSet>
      <dgm:spPr/>
    </dgm:pt>
    <dgm:pt modelId="{2F327EB4-0D8B-437E-BB14-A326EA173FCC}" type="pres">
      <dgm:prSet presAssocID="{873D13AE-B310-4B50-82C5-564D626D2011}" presName="sibTrans" presStyleLbl="sibTrans2D1" presStyleIdx="34" presStyleCnt="48"/>
      <dgm:spPr/>
    </dgm:pt>
    <dgm:pt modelId="{8F52B59F-72EA-4EF4-A000-71393DE3DC97}" type="pres">
      <dgm:prSet presAssocID="{873D13AE-B310-4B50-82C5-564D626D2011}" presName="connectorText" presStyleLbl="sibTrans2D1" presStyleIdx="34" presStyleCnt="48"/>
      <dgm:spPr/>
    </dgm:pt>
    <dgm:pt modelId="{F6AE7F32-FC05-4DDA-BB7B-30B31779479C}" type="pres">
      <dgm:prSet presAssocID="{59D5850F-42D1-4509-9BFE-77DA75D32FAC}" presName="node" presStyleLbl="node1" presStyleIdx="35" presStyleCnt="48">
        <dgm:presLayoutVars>
          <dgm:bulletEnabled val="1"/>
        </dgm:presLayoutVars>
      </dgm:prSet>
      <dgm:spPr/>
    </dgm:pt>
    <dgm:pt modelId="{F42AD80F-3B21-49F3-AF59-01D5F6EE69F1}" type="pres">
      <dgm:prSet presAssocID="{2B529A43-2363-4B46-911E-9D0EF25B4F36}" presName="sibTrans" presStyleLbl="sibTrans2D1" presStyleIdx="35" presStyleCnt="48"/>
      <dgm:spPr/>
    </dgm:pt>
    <dgm:pt modelId="{DFB70AE1-87B4-46C7-811D-3E9A3D4D6EC9}" type="pres">
      <dgm:prSet presAssocID="{2B529A43-2363-4B46-911E-9D0EF25B4F36}" presName="connectorText" presStyleLbl="sibTrans2D1" presStyleIdx="35" presStyleCnt="48"/>
      <dgm:spPr/>
    </dgm:pt>
    <dgm:pt modelId="{E4F5DE49-5EAA-4300-BD85-3AA32446283C}" type="pres">
      <dgm:prSet presAssocID="{9F16DEB4-2D88-4237-BB26-EE193361411A}" presName="node" presStyleLbl="node1" presStyleIdx="36" presStyleCnt="48">
        <dgm:presLayoutVars>
          <dgm:bulletEnabled val="1"/>
        </dgm:presLayoutVars>
      </dgm:prSet>
      <dgm:spPr/>
    </dgm:pt>
    <dgm:pt modelId="{57712E5B-8311-41F2-83BF-40C44B82FD56}" type="pres">
      <dgm:prSet presAssocID="{C19C4BDD-2213-41DF-A53B-E2080BDC6AC6}" presName="sibTrans" presStyleLbl="sibTrans2D1" presStyleIdx="36" presStyleCnt="48"/>
      <dgm:spPr/>
    </dgm:pt>
    <dgm:pt modelId="{2DC22DE9-0245-4601-955D-E63A8C38947B}" type="pres">
      <dgm:prSet presAssocID="{C19C4BDD-2213-41DF-A53B-E2080BDC6AC6}" presName="connectorText" presStyleLbl="sibTrans2D1" presStyleIdx="36" presStyleCnt="48"/>
      <dgm:spPr/>
    </dgm:pt>
    <dgm:pt modelId="{53824D7C-69E9-40B6-AD94-E66D57E17024}" type="pres">
      <dgm:prSet presAssocID="{5788DBF4-34B6-4C26-980E-7062BBC88091}" presName="node" presStyleLbl="node1" presStyleIdx="37" presStyleCnt="48">
        <dgm:presLayoutVars>
          <dgm:bulletEnabled val="1"/>
        </dgm:presLayoutVars>
      </dgm:prSet>
      <dgm:spPr/>
    </dgm:pt>
    <dgm:pt modelId="{4DDD9E11-A1D1-4D9F-87CF-21775FA03FD4}" type="pres">
      <dgm:prSet presAssocID="{39815DA4-6D5A-4ECF-8C2C-C40A2BB0DBA6}" presName="sibTrans" presStyleLbl="sibTrans2D1" presStyleIdx="37" presStyleCnt="48"/>
      <dgm:spPr/>
    </dgm:pt>
    <dgm:pt modelId="{F7742949-FB63-485F-95AF-5E8D1E6F236A}" type="pres">
      <dgm:prSet presAssocID="{39815DA4-6D5A-4ECF-8C2C-C40A2BB0DBA6}" presName="connectorText" presStyleLbl="sibTrans2D1" presStyleIdx="37" presStyleCnt="48"/>
      <dgm:spPr/>
    </dgm:pt>
    <dgm:pt modelId="{22041FD6-89BD-4BF2-9B99-B97F36E2E1FB}" type="pres">
      <dgm:prSet presAssocID="{644B0026-BEE6-45AC-B72A-F8BFB9EE0E82}" presName="node" presStyleLbl="node1" presStyleIdx="38" presStyleCnt="48">
        <dgm:presLayoutVars>
          <dgm:bulletEnabled val="1"/>
        </dgm:presLayoutVars>
      </dgm:prSet>
      <dgm:spPr/>
    </dgm:pt>
    <dgm:pt modelId="{B8E405CF-5FB0-4931-A03D-9BF304E6CDDA}" type="pres">
      <dgm:prSet presAssocID="{91E5E8F0-39A5-4E73-A7C8-125C237D1170}" presName="sibTrans" presStyleLbl="sibTrans2D1" presStyleIdx="38" presStyleCnt="48"/>
      <dgm:spPr/>
    </dgm:pt>
    <dgm:pt modelId="{0C0A4302-AC90-49E1-80BE-523B58A2D864}" type="pres">
      <dgm:prSet presAssocID="{91E5E8F0-39A5-4E73-A7C8-125C237D1170}" presName="connectorText" presStyleLbl="sibTrans2D1" presStyleIdx="38" presStyleCnt="48"/>
      <dgm:spPr/>
    </dgm:pt>
    <dgm:pt modelId="{4346925A-37EB-4BB6-B0D1-0007EC3DF63B}" type="pres">
      <dgm:prSet presAssocID="{A40F6EAB-2B60-4CC1-9F49-D5903D3A616E}" presName="node" presStyleLbl="node1" presStyleIdx="39" presStyleCnt="48">
        <dgm:presLayoutVars>
          <dgm:bulletEnabled val="1"/>
        </dgm:presLayoutVars>
      </dgm:prSet>
      <dgm:spPr/>
    </dgm:pt>
    <dgm:pt modelId="{7A362786-920B-4FB9-A3D5-D0E741B76071}" type="pres">
      <dgm:prSet presAssocID="{3ACAB2F6-3910-4D69-8736-C9991D30DB30}" presName="sibTrans" presStyleLbl="sibTrans2D1" presStyleIdx="39" presStyleCnt="48"/>
      <dgm:spPr/>
    </dgm:pt>
    <dgm:pt modelId="{18FB9004-C9DF-4463-A990-CE6AADD19A9A}" type="pres">
      <dgm:prSet presAssocID="{3ACAB2F6-3910-4D69-8736-C9991D30DB30}" presName="connectorText" presStyleLbl="sibTrans2D1" presStyleIdx="39" presStyleCnt="48"/>
      <dgm:spPr/>
    </dgm:pt>
    <dgm:pt modelId="{ED0F08E4-7CF4-494F-A2E4-60B90674E9D5}" type="pres">
      <dgm:prSet presAssocID="{01209924-388A-4250-B08E-117FC77350F4}" presName="node" presStyleLbl="node1" presStyleIdx="40" presStyleCnt="48">
        <dgm:presLayoutVars>
          <dgm:bulletEnabled val="1"/>
        </dgm:presLayoutVars>
      </dgm:prSet>
      <dgm:spPr/>
    </dgm:pt>
    <dgm:pt modelId="{B8AF8AA6-EDE3-46F5-804F-BE18E9CF02E9}" type="pres">
      <dgm:prSet presAssocID="{07D44A3D-B9E7-4A59-8407-0DE9361B04F4}" presName="sibTrans" presStyleLbl="sibTrans2D1" presStyleIdx="40" presStyleCnt="48"/>
      <dgm:spPr/>
    </dgm:pt>
    <dgm:pt modelId="{2A9D1CAD-CEC7-447D-AE5A-72DA9768C11C}" type="pres">
      <dgm:prSet presAssocID="{07D44A3D-B9E7-4A59-8407-0DE9361B04F4}" presName="connectorText" presStyleLbl="sibTrans2D1" presStyleIdx="40" presStyleCnt="48"/>
      <dgm:spPr/>
    </dgm:pt>
    <dgm:pt modelId="{02E2D030-8BB9-48E2-859D-55F958A2D928}" type="pres">
      <dgm:prSet presAssocID="{1CEAA633-CB89-486A-901D-BE8AE895C821}" presName="node" presStyleLbl="node1" presStyleIdx="41" presStyleCnt="48">
        <dgm:presLayoutVars>
          <dgm:bulletEnabled val="1"/>
        </dgm:presLayoutVars>
      </dgm:prSet>
      <dgm:spPr/>
    </dgm:pt>
    <dgm:pt modelId="{8125F9B4-021E-44DC-9D64-8AE485A44537}" type="pres">
      <dgm:prSet presAssocID="{EC22FD24-55FA-470B-A11F-A2C02811CC71}" presName="sibTrans" presStyleLbl="sibTrans2D1" presStyleIdx="41" presStyleCnt="48"/>
      <dgm:spPr/>
    </dgm:pt>
    <dgm:pt modelId="{5B2B383F-D5E0-430F-AB46-55791D14B3FB}" type="pres">
      <dgm:prSet presAssocID="{EC22FD24-55FA-470B-A11F-A2C02811CC71}" presName="connectorText" presStyleLbl="sibTrans2D1" presStyleIdx="41" presStyleCnt="48"/>
      <dgm:spPr/>
    </dgm:pt>
    <dgm:pt modelId="{A5474CB5-D5DA-4087-B87E-610FB42AF529}" type="pres">
      <dgm:prSet presAssocID="{5700A27C-35E2-48E3-9FD1-4CAD5F3ABE6E}" presName="node" presStyleLbl="node1" presStyleIdx="42" presStyleCnt="48">
        <dgm:presLayoutVars>
          <dgm:bulletEnabled val="1"/>
        </dgm:presLayoutVars>
      </dgm:prSet>
      <dgm:spPr/>
    </dgm:pt>
    <dgm:pt modelId="{F5E12609-AEA0-4824-8F1E-49B7A8C9D43E}" type="pres">
      <dgm:prSet presAssocID="{F2853326-F96C-4388-AFDB-4A2C4E743824}" presName="sibTrans" presStyleLbl="sibTrans2D1" presStyleIdx="42" presStyleCnt="48"/>
      <dgm:spPr/>
    </dgm:pt>
    <dgm:pt modelId="{1990E259-2037-4D19-B00A-CD6B3D2AE2E1}" type="pres">
      <dgm:prSet presAssocID="{F2853326-F96C-4388-AFDB-4A2C4E743824}" presName="connectorText" presStyleLbl="sibTrans2D1" presStyleIdx="42" presStyleCnt="48"/>
      <dgm:spPr/>
    </dgm:pt>
    <dgm:pt modelId="{558F7E47-06ED-4041-B16C-6F13A19D4245}" type="pres">
      <dgm:prSet presAssocID="{E5184F2B-2C20-4D33-94A8-E6B381F2AA89}" presName="node" presStyleLbl="node1" presStyleIdx="43" presStyleCnt="48">
        <dgm:presLayoutVars>
          <dgm:bulletEnabled val="1"/>
        </dgm:presLayoutVars>
      </dgm:prSet>
      <dgm:spPr/>
    </dgm:pt>
    <dgm:pt modelId="{1AA99294-2501-42DA-ADDA-813C2A0D167F}" type="pres">
      <dgm:prSet presAssocID="{CA1064A9-8743-41E2-AE44-DEDB5E26EACD}" presName="sibTrans" presStyleLbl="sibTrans2D1" presStyleIdx="43" presStyleCnt="48"/>
      <dgm:spPr/>
    </dgm:pt>
    <dgm:pt modelId="{B311330D-F624-44F0-90C1-566E4D2E20E6}" type="pres">
      <dgm:prSet presAssocID="{CA1064A9-8743-41E2-AE44-DEDB5E26EACD}" presName="connectorText" presStyleLbl="sibTrans2D1" presStyleIdx="43" presStyleCnt="48"/>
      <dgm:spPr/>
    </dgm:pt>
    <dgm:pt modelId="{A854D6C3-A9F6-4889-B95E-C4590598BF15}" type="pres">
      <dgm:prSet presAssocID="{19319B2C-5BDC-4EB3-A674-97A1478B545E}" presName="node" presStyleLbl="node1" presStyleIdx="44" presStyleCnt="48">
        <dgm:presLayoutVars>
          <dgm:bulletEnabled val="1"/>
        </dgm:presLayoutVars>
      </dgm:prSet>
      <dgm:spPr/>
    </dgm:pt>
    <dgm:pt modelId="{9BC14663-185B-4A89-97AE-169B3D438678}" type="pres">
      <dgm:prSet presAssocID="{B2ADDBB6-F258-45A2-8853-0F7137E8E7A9}" presName="sibTrans" presStyleLbl="sibTrans2D1" presStyleIdx="44" presStyleCnt="48"/>
      <dgm:spPr/>
    </dgm:pt>
    <dgm:pt modelId="{5BF8D29C-B7EB-4E6D-8F09-412E3D4E06C9}" type="pres">
      <dgm:prSet presAssocID="{B2ADDBB6-F258-45A2-8853-0F7137E8E7A9}" presName="connectorText" presStyleLbl="sibTrans2D1" presStyleIdx="44" presStyleCnt="48"/>
      <dgm:spPr/>
    </dgm:pt>
    <dgm:pt modelId="{891FE5C2-884F-48D0-BE0D-753E9CA204D3}" type="pres">
      <dgm:prSet presAssocID="{32DCDF77-CF91-44D2-A631-ECBBA96CD7C1}" presName="node" presStyleLbl="node1" presStyleIdx="45" presStyleCnt="48">
        <dgm:presLayoutVars>
          <dgm:bulletEnabled val="1"/>
        </dgm:presLayoutVars>
      </dgm:prSet>
      <dgm:spPr/>
    </dgm:pt>
    <dgm:pt modelId="{BDE13CD6-B50F-44ED-BD83-729ED5971995}" type="pres">
      <dgm:prSet presAssocID="{A4C54538-F7D4-4311-A51D-4E2F34EA916C}" presName="sibTrans" presStyleLbl="sibTrans2D1" presStyleIdx="45" presStyleCnt="48"/>
      <dgm:spPr/>
    </dgm:pt>
    <dgm:pt modelId="{4EAD0336-A742-42BA-B616-A9F9B8CECAB9}" type="pres">
      <dgm:prSet presAssocID="{A4C54538-F7D4-4311-A51D-4E2F34EA916C}" presName="connectorText" presStyleLbl="sibTrans2D1" presStyleIdx="45" presStyleCnt="48"/>
      <dgm:spPr/>
    </dgm:pt>
    <dgm:pt modelId="{3B7728B1-9C76-43A6-8828-2FFE1A19CD4E}" type="pres">
      <dgm:prSet presAssocID="{5F2EF8CF-431B-45E9-8F94-2DA9BB4297A8}" presName="node" presStyleLbl="node1" presStyleIdx="46" presStyleCnt="48">
        <dgm:presLayoutVars>
          <dgm:bulletEnabled val="1"/>
        </dgm:presLayoutVars>
      </dgm:prSet>
      <dgm:spPr/>
    </dgm:pt>
    <dgm:pt modelId="{FEF793BD-9F36-4B0C-B2A1-243AAED13A52}" type="pres">
      <dgm:prSet presAssocID="{E7380703-8E28-4A7A-8627-0A55F51FBAA5}" presName="sibTrans" presStyleLbl="sibTrans2D1" presStyleIdx="46" presStyleCnt="48"/>
      <dgm:spPr/>
    </dgm:pt>
    <dgm:pt modelId="{B6E66B79-90CB-4030-B64C-AB9E1EA67583}" type="pres">
      <dgm:prSet presAssocID="{E7380703-8E28-4A7A-8627-0A55F51FBAA5}" presName="connectorText" presStyleLbl="sibTrans2D1" presStyleIdx="46" presStyleCnt="48"/>
      <dgm:spPr/>
    </dgm:pt>
    <dgm:pt modelId="{CD7E4AE9-DEBF-4EF6-9A2F-51DFDE6DC483}" type="pres">
      <dgm:prSet presAssocID="{B75DCA52-BF81-436A-AA73-2680B03C914A}" presName="node" presStyleLbl="node1" presStyleIdx="47" presStyleCnt="48">
        <dgm:presLayoutVars>
          <dgm:bulletEnabled val="1"/>
        </dgm:presLayoutVars>
      </dgm:prSet>
      <dgm:spPr/>
    </dgm:pt>
    <dgm:pt modelId="{CAB56CDA-741F-426D-8FE0-AE118C809475}" type="pres">
      <dgm:prSet presAssocID="{897CAD2D-F73B-470D-B77D-BCB32DA560D4}" presName="sibTrans" presStyleLbl="sibTrans2D1" presStyleIdx="47" presStyleCnt="48"/>
      <dgm:spPr/>
    </dgm:pt>
    <dgm:pt modelId="{2B62F0BB-CB73-4B2D-A47A-2C1910C71ADC}" type="pres">
      <dgm:prSet presAssocID="{897CAD2D-F73B-470D-B77D-BCB32DA560D4}" presName="connectorText" presStyleLbl="sibTrans2D1" presStyleIdx="47" presStyleCnt="48"/>
      <dgm:spPr/>
    </dgm:pt>
  </dgm:ptLst>
  <dgm:cxnLst>
    <dgm:cxn modelId="{C4BD4C02-3340-4A55-87C9-A01518E8D260}" type="presOf" srcId="{1597604F-E09E-4305-A881-A6C94B72922F}" destId="{96947AF0-965B-4F9B-B692-11B522E20C19}" srcOrd="0" destOrd="0" presId="urn:microsoft.com/office/officeart/2005/8/layout/cycle2"/>
    <dgm:cxn modelId="{69058F05-2218-4EDD-93F2-0737CE4E0399}" type="presOf" srcId="{8AE02D32-89F4-4BA1-BFB8-062B90AF7C26}" destId="{1FA59E5A-50A4-47E4-96D2-6EF9AAAC1164}" srcOrd="1" destOrd="0" presId="urn:microsoft.com/office/officeart/2005/8/layout/cycle2"/>
    <dgm:cxn modelId="{B92B6E08-D3F8-4E6E-9005-3AB407B5CBF7}" type="presOf" srcId="{DA7FF8DD-13B0-4AAC-B0D2-E9BC2FABA4D6}" destId="{C46B9099-149F-4D79-B1D7-B378097F05F4}" srcOrd="1" destOrd="0" presId="urn:microsoft.com/office/officeart/2005/8/layout/cycle2"/>
    <dgm:cxn modelId="{D833930C-4A06-4887-8876-B6D9DF51EB00}" type="presOf" srcId="{86E08DD8-37F0-43EA-A4C6-F12B07A372C7}" destId="{0B3E9032-3902-463F-B436-0798A35C9EC5}" srcOrd="0" destOrd="0" presId="urn:microsoft.com/office/officeart/2005/8/layout/cycle2"/>
    <dgm:cxn modelId="{E179CB0E-BE4D-4A6A-98A0-6FCA14117ACB}" type="presOf" srcId="{CA72D8A3-9D41-4F98-98F7-F56B1CBA674F}" destId="{EDD308D6-556F-4E65-A02C-12C45C150755}" srcOrd="0" destOrd="0" presId="urn:microsoft.com/office/officeart/2005/8/layout/cycle2"/>
    <dgm:cxn modelId="{9F84740F-F370-49CF-9DFC-E3355DD010C1}" type="presOf" srcId="{01209924-388A-4250-B08E-117FC77350F4}" destId="{ED0F08E4-7CF4-494F-A2E4-60B90674E9D5}" srcOrd="0" destOrd="0" presId="urn:microsoft.com/office/officeart/2005/8/layout/cycle2"/>
    <dgm:cxn modelId="{E319CD11-DA9C-4216-8A1C-BFC767C69980}" srcId="{F782ACB2-4612-4553-92E3-6A48A4C26154}" destId="{5700A27C-35E2-48E3-9FD1-4CAD5F3ABE6E}" srcOrd="42" destOrd="0" parTransId="{7CEEA0C1-E05C-4187-B6CD-7F9A41B7F762}" sibTransId="{F2853326-F96C-4388-AFDB-4A2C4E743824}"/>
    <dgm:cxn modelId="{E4112D13-A8DF-44F6-B497-ADF6F4D57D3C}" type="presOf" srcId="{BAC2B8D5-2C5B-4AE8-BBDD-D8E76DCD8C2E}" destId="{5B2F39AC-1722-4B2A-8F41-3B9574CC55A3}" srcOrd="1" destOrd="0" presId="urn:microsoft.com/office/officeart/2005/8/layout/cycle2"/>
    <dgm:cxn modelId="{B24CC813-A6F8-4D05-B2EA-64477B90479A}" type="presOf" srcId="{5F8AB2A9-0DCE-42A5-8039-31C151CDBC91}" destId="{E7F9412A-75FE-4263-8476-D8B02CF380F3}" srcOrd="0" destOrd="0" presId="urn:microsoft.com/office/officeart/2005/8/layout/cycle2"/>
    <dgm:cxn modelId="{014D8016-39DA-4881-A0AE-B3FB0246F66A}" type="presOf" srcId="{5D2C154A-692A-44E2-A041-B9F19C43FEF2}" destId="{5A44537F-E502-484A-B54C-161A75387D52}" srcOrd="0" destOrd="0" presId="urn:microsoft.com/office/officeart/2005/8/layout/cycle2"/>
    <dgm:cxn modelId="{66ABBE17-AB8B-4765-95C2-B42EC4898BB0}" type="presOf" srcId="{4DD6BCFF-384A-4E50-9E9B-FEA1467E91EE}" destId="{5D40974C-DFE4-484E-A2B9-E3E4D2DEBED9}" srcOrd="1" destOrd="0" presId="urn:microsoft.com/office/officeart/2005/8/layout/cycle2"/>
    <dgm:cxn modelId="{2D503F18-581C-4349-A25D-A0F7D32B46D2}" type="presOf" srcId="{4E475F1B-56A2-420F-8D83-9A7AC5B9161D}" destId="{E231C36B-28CA-4A1A-A65A-7FC8C917C670}" srcOrd="0" destOrd="0" presId="urn:microsoft.com/office/officeart/2005/8/layout/cycle2"/>
    <dgm:cxn modelId="{C93C0219-766C-4611-8BFA-AB472F90B95C}" type="presOf" srcId="{1BCBAE4C-8C90-4307-A8B1-A7F25B803D11}" destId="{38A7A843-117D-4A8F-B652-3F637D1BA054}" srcOrd="0" destOrd="0" presId="urn:microsoft.com/office/officeart/2005/8/layout/cycle2"/>
    <dgm:cxn modelId="{2151FF1C-B441-4B26-B09E-FD23B0A96266}" type="presOf" srcId="{9767C2C5-7A9B-4BF9-AEDC-08BB61E68CEC}" destId="{3B48658E-4174-41EC-ADC5-04F09B98E8AE}" srcOrd="0" destOrd="0" presId="urn:microsoft.com/office/officeart/2005/8/layout/cycle2"/>
    <dgm:cxn modelId="{FA4B331D-E821-4BC7-84CC-523B6B28A5B8}" srcId="{F782ACB2-4612-4553-92E3-6A48A4C26154}" destId="{B75DCA52-BF81-436A-AA73-2680B03C914A}" srcOrd="47" destOrd="0" parTransId="{3FDC77C7-42D0-4118-88A1-C82C79A4EA03}" sibTransId="{897CAD2D-F73B-470D-B77D-BCB32DA560D4}"/>
    <dgm:cxn modelId="{CDFC891D-A90C-4045-8C55-FF6C7A613C15}" type="presOf" srcId="{4DD6BCFF-384A-4E50-9E9B-FEA1467E91EE}" destId="{28C21F8D-7890-436C-ABC3-A76D9C048DC6}" srcOrd="0" destOrd="0" presId="urn:microsoft.com/office/officeart/2005/8/layout/cycle2"/>
    <dgm:cxn modelId="{F5727C1E-A7C3-4F6D-BF29-AC059ED314A8}" type="presOf" srcId="{CA72D8A3-9D41-4F98-98F7-F56B1CBA674F}" destId="{0622AEEF-FEE1-41CF-A694-BB87DF404F74}" srcOrd="1" destOrd="0" presId="urn:microsoft.com/office/officeart/2005/8/layout/cycle2"/>
    <dgm:cxn modelId="{8558291F-CCDB-441E-8DF8-FFBD96464AC9}" type="presOf" srcId="{F001FD18-B1D7-4F34-A7E1-10B3A14FEF0D}" destId="{FA3F2989-2837-4DF6-B22E-22C68B74BA10}" srcOrd="0" destOrd="0" presId="urn:microsoft.com/office/officeart/2005/8/layout/cycle2"/>
    <dgm:cxn modelId="{3BD35822-9F9F-4A73-B153-F9F3EF39FE4C}" type="presOf" srcId="{C123F58B-2F00-4731-8318-EA8BAA60A69D}" destId="{1791F869-F782-403E-9EEE-8485296AB1DC}" srcOrd="0" destOrd="0" presId="urn:microsoft.com/office/officeart/2005/8/layout/cycle2"/>
    <dgm:cxn modelId="{9F14E923-771A-4BA5-94FC-0D244A094FD3}" type="presOf" srcId="{5700A27C-35E2-48E3-9FD1-4CAD5F3ABE6E}" destId="{A5474CB5-D5DA-4087-B87E-610FB42AF529}" srcOrd="0" destOrd="0" presId="urn:microsoft.com/office/officeart/2005/8/layout/cycle2"/>
    <dgm:cxn modelId="{1A894124-3E33-43DC-A2A5-2B772E1265E3}" type="presOf" srcId="{0A68E33F-9E89-4D62-9E2C-1BD50C85F7CD}" destId="{5EB0D98E-0F20-43A6-80D5-B3B233B0809C}" srcOrd="1" destOrd="0" presId="urn:microsoft.com/office/officeart/2005/8/layout/cycle2"/>
    <dgm:cxn modelId="{2FAE1B25-1492-480C-AF43-D9212A43C7A8}" type="presOf" srcId="{2B529A43-2363-4B46-911E-9D0EF25B4F36}" destId="{DFB70AE1-87B4-46C7-811D-3E9A3D4D6EC9}" srcOrd="1" destOrd="0" presId="urn:microsoft.com/office/officeart/2005/8/layout/cycle2"/>
    <dgm:cxn modelId="{64D25225-7D7B-47A3-8597-E3D40B515F30}" srcId="{F782ACB2-4612-4553-92E3-6A48A4C26154}" destId="{7D49664A-84DE-42F7-9866-9BFD9F3DDC7A}" srcOrd="16" destOrd="0" parTransId="{9C7FF349-70A2-4DFC-91A5-86A739E0760D}" sibTransId="{BAC2B8D5-2C5B-4AE8-BBDD-D8E76DCD8C2E}"/>
    <dgm:cxn modelId="{226E0C26-7ACD-465C-A667-38DF6ED6EEFF}" type="presOf" srcId="{1DDDDFBA-4D76-49F6-8700-D108F438751F}" destId="{580499F6-BF8C-4CF2-8E19-422B1FEA8F54}" srcOrd="1" destOrd="0" presId="urn:microsoft.com/office/officeart/2005/8/layout/cycle2"/>
    <dgm:cxn modelId="{7E7F8D26-81B8-43DE-AB16-093B288CA98F}" type="presOf" srcId="{32453084-7F49-49B4-89FA-E306CC4C9552}" destId="{4B717A0F-8771-4A45-B6AA-FD732A724C9E}" srcOrd="0" destOrd="0" presId="urn:microsoft.com/office/officeart/2005/8/layout/cycle2"/>
    <dgm:cxn modelId="{8E53B726-F970-4DC0-9523-D2C6066549C6}" type="presOf" srcId="{39815DA4-6D5A-4ECF-8C2C-C40A2BB0DBA6}" destId="{4DDD9E11-A1D1-4D9F-87CF-21775FA03FD4}" srcOrd="0" destOrd="0" presId="urn:microsoft.com/office/officeart/2005/8/layout/cycle2"/>
    <dgm:cxn modelId="{C87DC927-4AF2-421C-9C5A-E0A219078574}" type="presOf" srcId="{35443D96-6A67-478A-A544-1C8155B5F62C}" destId="{3D5573F2-E421-4699-B499-E5F129AA7C1F}" srcOrd="0" destOrd="0" presId="urn:microsoft.com/office/officeart/2005/8/layout/cycle2"/>
    <dgm:cxn modelId="{B176F429-7DDB-4AB1-8374-B04F07751352}" type="presOf" srcId="{73E57CB0-43F1-4C49-8823-A48B6805997E}" destId="{FC934B90-2FD7-4C78-BC82-6495CAA54F71}" srcOrd="0" destOrd="0" presId="urn:microsoft.com/office/officeart/2005/8/layout/cycle2"/>
    <dgm:cxn modelId="{F3F11D2B-B16E-47E0-876B-A599316C3141}" srcId="{F782ACB2-4612-4553-92E3-6A48A4C26154}" destId="{644B0026-BEE6-45AC-B72A-F8BFB9EE0E82}" srcOrd="38" destOrd="0" parTransId="{554FDC5B-6990-4DBE-AAA4-AA9861FDA372}" sibTransId="{91E5E8F0-39A5-4E73-A7C8-125C237D1170}"/>
    <dgm:cxn modelId="{8344DD2B-2E32-4195-A5CB-C876A672BE95}" type="presOf" srcId="{A241EA7C-0AE6-49DA-868A-F7E41DB8331E}" destId="{EC905E59-477F-4D62-B2EE-61B86BF0663B}" srcOrd="0" destOrd="0" presId="urn:microsoft.com/office/officeart/2005/8/layout/cycle2"/>
    <dgm:cxn modelId="{5FEEF62B-43B0-4232-A8F1-42996A9FE141}" type="presOf" srcId="{39815DA4-6D5A-4ECF-8C2C-C40A2BB0DBA6}" destId="{F7742949-FB63-485F-95AF-5E8D1E6F236A}" srcOrd="1" destOrd="0" presId="urn:microsoft.com/office/officeart/2005/8/layout/cycle2"/>
    <dgm:cxn modelId="{EF67F12C-549C-4945-9650-11C3183DFF27}" srcId="{F782ACB2-4612-4553-92E3-6A48A4C26154}" destId="{59D5850F-42D1-4509-9BFE-77DA75D32FAC}" srcOrd="35" destOrd="0" parTransId="{998E6483-F6A6-41F0-BC38-EC9E12942727}" sibTransId="{2B529A43-2363-4B46-911E-9D0EF25B4F36}"/>
    <dgm:cxn modelId="{044A9230-2F75-4EA9-B81C-8182FA12EEC1}" type="presOf" srcId="{91E5E8F0-39A5-4E73-A7C8-125C237D1170}" destId="{0C0A4302-AC90-49E1-80BE-523B58A2D864}" srcOrd="1" destOrd="0" presId="urn:microsoft.com/office/officeart/2005/8/layout/cycle2"/>
    <dgm:cxn modelId="{B8FAD831-A781-40D2-B842-29E4BB2E69AC}" type="presOf" srcId="{5788DBF4-34B6-4C26-980E-7062BBC88091}" destId="{53824D7C-69E9-40B6-AD94-E66D57E17024}" srcOrd="0" destOrd="0" presId="urn:microsoft.com/office/officeart/2005/8/layout/cycle2"/>
    <dgm:cxn modelId="{2BF72D34-8DAB-4D4B-954D-4DADA6584E6E}" type="presOf" srcId="{A4F909E9-C1CF-4770-B928-FEF6E41B5333}" destId="{212C9A88-24C2-4EF4-87D7-A81CF4BE3FA0}" srcOrd="0" destOrd="0" presId="urn:microsoft.com/office/officeart/2005/8/layout/cycle2"/>
    <dgm:cxn modelId="{FD2BE034-589E-4989-823D-E1EB72722AC6}" type="presOf" srcId="{6E35783B-B4B9-4AF3-BB68-EC2DB3060BE5}" destId="{7A5C7786-EEB7-4840-8AB2-E617DD766E4C}" srcOrd="0" destOrd="0" presId="urn:microsoft.com/office/officeart/2005/8/layout/cycle2"/>
    <dgm:cxn modelId="{AD501435-F549-4DBE-94A3-DB6CE2F452F4}" type="presOf" srcId="{56EE6181-8957-4FE0-91F7-0E7767321D74}" destId="{6EBA7549-78C0-447A-A63C-4A8563F87F58}" srcOrd="0" destOrd="0" presId="urn:microsoft.com/office/officeart/2005/8/layout/cycle2"/>
    <dgm:cxn modelId="{9D859835-921A-4E85-9599-D10BB630D60B}" type="presOf" srcId="{9C07C544-A240-4FE5-8E59-C412CDCC06A5}" destId="{FD731FF4-9760-4231-AA26-446560B181EB}" srcOrd="0" destOrd="0" presId="urn:microsoft.com/office/officeart/2005/8/layout/cycle2"/>
    <dgm:cxn modelId="{83BBFF35-F6F7-4473-BB00-F03E5B56CD33}" type="presOf" srcId="{EC22FD24-55FA-470B-A11F-A2C02811CC71}" destId="{8125F9B4-021E-44DC-9D64-8AE485A44537}" srcOrd="0" destOrd="0" presId="urn:microsoft.com/office/officeart/2005/8/layout/cycle2"/>
    <dgm:cxn modelId="{9E9F3E38-7FCA-4B5F-9B74-365CEFB4D259}" type="presOf" srcId="{7526D0BF-45A5-478F-9A5B-EE961A48FCDF}" destId="{B163F2E1-C224-4C1F-8BF1-B257F8DA90F1}" srcOrd="0" destOrd="0" presId="urn:microsoft.com/office/officeart/2005/8/layout/cycle2"/>
    <dgm:cxn modelId="{6D95563B-802A-438F-AF41-73D1D1E33D12}" type="presOf" srcId="{CA1064A9-8743-41E2-AE44-DEDB5E26EACD}" destId="{B311330D-F624-44F0-90C1-566E4D2E20E6}" srcOrd="1" destOrd="0" presId="urn:microsoft.com/office/officeart/2005/8/layout/cycle2"/>
    <dgm:cxn modelId="{212C0F3D-6259-47F4-8189-A6E55DD0B5D3}" srcId="{F782ACB2-4612-4553-92E3-6A48A4C26154}" destId="{536B3E92-95AA-4297-BDB8-F29269D6299E}" srcOrd="3" destOrd="0" parTransId="{68DF5CBE-997D-4F4F-8466-9AD1DDE77085}" sibTransId="{8AE02D32-89F4-4BA1-BFB8-062B90AF7C26}"/>
    <dgm:cxn modelId="{20FC3940-7E89-4473-BCB0-70E4B8EEE8ED}" type="presOf" srcId="{12ED0D91-6CB8-4B92-ABBE-16130FA2E610}" destId="{2EA5A0E0-D734-4B00-A1FA-65E8CB15031C}" srcOrd="0" destOrd="0" presId="urn:microsoft.com/office/officeart/2005/8/layout/cycle2"/>
    <dgm:cxn modelId="{8D7BB340-D03E-4472-A133-95EFFECE1835}" type="presOf" srcId="{F82F01E0-1BCF-432A-834D-D0718C225E79}" destId="{DB7E8DCC-E9E2-41AE-8FAC-BD770394B585}" srcOrd="0" destOrd="0" presId="urn:microsoft.com/office/officeart/2005/8/layout/cycle2"/>
    <dgm:cxn modelId="{40B19C5C-9C3B-4687-8FD8-BC8D6A761F32}" type="presOf" srcId="{FC636A7A-CAD8-4393-9B2E-188CE112CD10}" destId="{FFA97E59-6B24-429C-9B6D-8968FB096363}" srcOrd="1" destOrd="0" presId="urn:microsoft.com/office/officeart/2005/8/layout/cycle2"/>
    <dgm:cxn modelId="{0B38D45C-5F76-4FF0-8A19-6296F1EDD0F7}" type="presOf" srcId="{3ACAB2F6-3910-4D69-8736-C9991D30DB30}" destId="{18FB9004-C9DF-4463-A990-CE6AADD19A9A}" srcOrd="1" destOrd="0" presId="urn:microsoft.com/office/officeart/2005/8/layout/cycle2"/>
    <dgm:cxn modelId="{DB81E75D-6339-4802-85DD-65254615E93B}" srcId="{F782ACB2-4612-4553-92E3-6A48A4C26154}" destId="{9F16DEB4-2D88-4237-BB26-EE193361411A}" srcOrd="36" destOrd="0" parTransId="{7982B65A-B6BA-45FB-920E-8CB144FB834B}" sibTransId="{C19C4BDD-2213-41DF-A53B-E2080BDC6AC6}"/>
    <dgm:cxn modelId="{991AC15F-DC2E-43CA-A4AE-E65FB37D2DE1}" type="presOf" srcId="{BA244016-B941-46B9-B2A4-AA50A300C9B1}" destId="{54435782-E9E7-4F85-8EE9-B762378628C5}" srcOrd="0" destOrd="0" presId="urn:microsoft.com/office/officeart/2005/8/layout/cycle2"/>
    <dgm:cxn modelId="{6C50DF60-4688-49BE-848E-5794F163E05E}" type="presOf" srcId="{35443D96-6A67-478A-A544-1C8155B5F62C}" destId="{561EA9DD-738C-4E13-ADB0-3CCC3950F092}" srcOrd="1" destOrd="0" presId="urn:microsoft.com/office/officeart/2005/8/layout/cycle2"/>
    <dgm:cxn modelId="{08DFD441-4774-4D0E-8F97-07EC50B50EE3}" srcId="{F782ACB2-4612-4553-92E3-6A48A4C26154}" destId="{69B5AF83-9CA8-4331-BB93-A02B0A37E7C4}" srcOrd="32" destOrd="0" parTransId="{52A0F8EA-812A-497C-B88E-1BDAD1AB875F}" sibTransId="{6E35783B-B4B9-4AF3-BB68-EC2DB3060BE5}"/>
    <dgm:cxn modelId="{088F0742-B912-46C9-BE5B-C9419F065BBA}" type="presOf" srcId="{9E68FA1B-32E4-4D3A-BDA9-F245DF7037EF}" destId="{9DB23D75-0980-4D96-93A1-727F2883C95B}" srcOrd="1" destOrd="0" presId="urn:microsoft.com/office/officeart/2005/8/layout/cycle2"/>
    <dgm:cxn modelId="{BD712862-9638-47D4-BDFC-7505128DF23D}" type="presOf" srcId="{05F9165C-A234-4634-B1A7-DCB7BA68D40C}" destId="{8B74F080-8313-4728-B1E9-D87A06E9E800}" srcOrd="0" destOrd="0" presId="urn:microsoft.com/office/officeart/2005/8/layout/cycle2"/>
    <dgm:cxn modelId="{D27AA462-6698-4923-9421-47820B644488}" srcId="{F782ACB2-4612-4553-92E3-6A48A4C26154}" destId="{56EE6181-8957-4FE0-91F7-0E7767321D74}" srcOrd="30" destOrd="0" parTransId="{708EED9E-74DD-4C99-9872-E67687122915}" sibTransId="{D7AD315B-0060-4B2C-BA42-07A72CF0DF62}"/>
    <dgm:cxn modelId="{5878CE63-A5DF-4BE0-9907-AB3463608735}" type="presOf" srcId="{DA7FF8DD-13B0-4AAC-B0D2-E9BC2FABA4D6}" destId="{A6A09441-8928-4DD4-965E-ACD6B5489F63}" srcOrd="0" destOrd="0" presId="urn:microsoft.com/office/officeart/2005/8/layout/cycle2"/>
    <dgm:cxn modelId="{52CC7A44-96B9-498B-999B-DEC40B48B196}" type="presOf" srcId="{2B571596-2306-4648-89E7-BD54FEF25627}" destId="{2B64C12D-7C38-4E3C-BB67-21E0181FD51F}" srcOrd="1" destOrd="0" presId="urn:microsoft.com/office/officeart/2005/8/layout/cycle2"/>
    <dgm:cxn modelId="{9B608F64-0361-4F50-87F5-3EE093F27F6B}" type="presOf" srcId="{897CAD2D-F73B-470D-B77D-BCB32DA560D4}" destId="{CAB56CDA-741F-426D-8FE0-AE118C809475}" srcOrd="0" destOrd="0" presId="urn:microsoft.com/office/officeart/2005/8/layout/cycle2"/>
    <dgm:cxn modelId="{77B3AD64-BC64-4E47-A0F3-5AB496ABD0CA}" type="presOf" srcId="{D7AD315B-0060-4B2C-BA42-07A72CF0DF62}" destId="{F7AC09C3-F9FA-4334-9744-58F7A351FD8B}" srcOrd="0" destOrd="0" presId="urn:microsoft.com/office/officeart/2005/8/layout/cycle2"/>
    <dgm:cxn modelId="{E0CFC164-E33F-490B-BC17-C56778580D1B}" type="presOf" srcId="{8AE02D32-89F4-4BA1-BFB8-062B90AF7C26}" destId="{E212FFF4-9223-45FB-8A97-08FC78EC227F}" srcOrd="0" destOrd="0" presId="urn:microsoft.com/office/officeart/2005/8/layout/cycle2"/>
    <dgm:cxn modelId="{6C37DB64-BEBC-468D-8F11-800C39DF3AEB}" type="presOf" srcId="{1A0C354F-E76C-464E-99A7-D2B04C140783}" destId="{5207087E-FC7B-4DE7-941A-D0D7D77D43CA}" srcOrd="1" destOrd="0" presId="urn:microsoft.com/office/officeart/2005/8/layout/cycle2"/>
    <dgm:cxn modelId="{E38ADD64-A6E1-42BE-9D70-B8FA5C81E041}" type="presOf" srcId="{68C3C81B-18E8-41C4-BFC6-2C443E6EE655}" destId="{99F13AA2-4621-4753-B0A6-6FC776CD84C9}" srcOrd="0" destOrd="0" presId="urn:microsoft.com/office/officeart/2005/8/layout/cycle2"/>
    <dgm:cxn modelId="{9ADC0165-9F81-4E1B-BCF9-F6EA5C631353}" srcId="{F782ACB2-4612-4553-92E3-6A48A4C26154}" destId="{5F8AB2A9-0DCE-42A5-8039-31C151CDBC91}" srcOrd="15" destOrd="0" parTransId="{AEE23759-AB27-4CCC-A9A6-CE4F64F73EE5}" sibTransId="{64CB26BA-1509-422C-B1F7-93A921D3337E}"/>
    <dgm:cxn modelId="{8FB90245-DB4C-496A-BD99-1CFD156C2737}" type="presOf" srcId="{D7AD315B-0060-4B2C-BA42-07A72CF0DF62}" destId="{301FE2EF-9FED-451A-9979-7EA2CEC731F6}" srcOrd="1" destOrd="0" presId="urn:microsoft.com/office/officeart/2005/8/layout/cycle2"/>
    <dgm:cxn modelId="{79232265-3A0A-49E0-964F-9F50457348D1}" type="presOf" srcId="{1CEAA633-CB89-486A-901D-BE8AE895C821}" destId="{02E2D030-8BB9-48E2-859D-55F958A2D928}" srcOrd="0" destOrd="0" presId="urn:microsoft.com/office/officeart/2005/8/layout/cycle2"/>
    <dgm:cxn modelId="{EE4A6048-F11A-48C8-8288-4112D917040D}" type="presOf" srcId="{C19C4BDD-2213-41DF-A53B-E2080BDC6AC6}" destId="{2DC22DE9-0245-4601-955D-E63A8C38947B}" srcOrd="1" destOrd="0" presId="urn:microsoft.com/office/officeart/2005/8/layout/cycle2"/>
    <dgm:cxn modelId="{7713B148-14ED-473A-AD7C-0817C71F1F75}" srcId="{F782ACB2-4612-4553-92E3-6A48A4C26154}" destId="{32DCDF77-CF91-44D2-A631-ECBBA96CD7C1}" srcOrd="45" destOrd="0" parTransId="{A91D9FEE-F377-4D6C-AB4B-31C0AA11D758}" sibTransId="{A4C54538-F7D4-4311-A51D-4E2F34EA916C}"/>
    <dgm:cxn modelId="{8B7F3749-F4E6-4473-82BE-3F7FAAEDF5A5}" srcId="{F782ACB2-4612-4553-92E3-6A48A4C26154}" destId="{5A0D382F-1AEE-4869-A6BD-89E7CCC2BA45}" srcOrd="33" destOrd="0" parTransId="{C61944CD-ABD5-46A1-BF21-1EDB1D2E311C}" sibTransId="{86E08DD8-37F0-43EA-A4C6-F12B07A372C7}"/>
    <dgm:cxn modelId="{8F95414A-66CD-4AE0-A012-C5E924ED8975}" type="presOf" srcId="{6E44D217-0802-4975-8DF8-F7C136B68DB7}" destId="{C6CA034B-BB5D-4252-9DC3-E07C2CEC1942}" srcOrd="0" destOrd="0" presId="urn:microsoft.com/office/officeart/2005/8/layout/cycle2"/>
    <dgm:cxn modelId="{ECDEF66B-4DF3-4577-9794-0F5C1452E329}" srcId="{F782ACB2-4612-4553-92E3-6A48A4C26154}" destId="{9EC183D0-3CE1-4A18-882B-49A4F305FE23}" srcOrd="10" destOrd="0" parTransId="{5529E8D0-F515-48AC-A324-5AF9603FF192}" sibTransId="{FC636A7A-CAD8-4393-9B2E-188CE112CD10}"/>
    <dgm:cxn modelId="{14255E4C-FE60-40DF-BD8C-AC8A81FDBFDA}" type="presOf" srcId="{901D3EC9-C2CB-4B80-BFE1-3F4CF8FDB584}" destId="{CBD13A52-164D-4181-A713-C4AFB6DAEA44}" srcOrd="0" destOrd="0" presId="urn:microsoft.com/office/officeart/2005/8/layout/cycle2"/>
    <dgm:cxn modelId="{2F48FC6C-9E2F-4D34-97E0-7B62809CD310}" srcId="{F782ACB2-4612-4553-92E3-6A48A4C26154}" destId="{1CEAA633-CB89-486A-901D-BE8AE895C821}" srcOrd="41" destOrd="0" parTransId="{85E4AD6C-201F-448E-AB33-65566C56E879}" sibTransId="{EC22FD24-55FA-470B-A11F-A2C02811CC71}"/>
    <dgm:cxn modelId="{83487E6D-39C7-4315-B760-0FAE69CA3DDC}" type="presOf" srcId="{5DE56BE3-5DC5-48D1-BB0A-6EB62A83E2E3}" destId="{7E28017C-69F1-4CCF-A6D7-885616A2628E}" srcOrd="0" destOrd="0" presId="urn:microsoft.com/office/officeart/2005/8/layout/cycle2"/>
    <dgm:cxn modelId="{E1365E6E-FF48-42C8-82CC-FD69DA947331}" type="presOf" srcId="{73E57CB0-43F1-4C49-8823-A48B6805997E}" destId="{F31A80A4-265E-4576-A76C-69F7407682D5}" srcOrd="1" destOrd="0" presId="urn:microsoft.com/office/officeart/2005/8/layout/cycle2"/>
    <dgm:cxn modelId="{0116FD4E-B3CD-4D10-B6B1-FB0C240CE17A}" srcId="{F782ACB2-4612-4553-92E3-6A48A4C26154}" destId="{DF292957-65C8-4776-85F8-AE26E3681959}" srcOrd="25" destOrd="0" parTransId="{7849EA01-2032-47BB-AFF2-66E1E4C3A822}" sibTransId="{2B571596-2306-4648-89E7-BD54FEF25627}"/>
    <dgm:cxn modelId="{43F81770-F772-478D-8EE4-9EF473A2C5F2}" srcId="{F782ACB2-4612-4553-92E3-6A48A4C26154}" destId="{BA244016-B941-46B9-B2A4-AA50A300C9B1}" srcOrd="26" destOrd="0" parTransId="{17FA0F1C-F480-46FA-9FDA-CAF08D0B3F5A}" sibTransId="{12ED0D91-6CB8-4B92-ABBE-16130FA2E610}"/>
    <dgm:cxn modelId="{83021B50-DD6C-4A83-9892-316806265B57}" type="presOf" srcId="{1A0C354F-E76C-464E-99A7-D2B04C140783}" destId="{BCCD1735-3374-4721-BEF9-11CCD9A2DD48}" srcOrd="0" destOrd="0" presId="urn:microsoft.com/office/officeart/2005/8/layout/cycle2"/>
    <dgm:cxn modelId="{AD9C2D70-6AB8-479D-9A79-731CDEDFCC29}" srcId="{F782ACB2-4612-4553-92E3-6A48A4C26154}" destId="{B2133BDF-4000-4B5B-AE40-987170B1B61F}" srcOrd="29" destOrd="0" parTransId="{78DD5593-63E5-4526-ACC4-B672B2E0D1F1}" sibTransId="{F8A8AFFD-E262-4C58-84FA-CA9933DA9A32}"/>
    <dgm:cxn modelId="{2FA97172-81F8-4680-A3E2-A90C8A3901C9}" type="presOf" srcId="{672359C6-6889-48DE-9B06-BCF13E50CF81}" destId="{9195B8AE-7F75-4B45-A773-A3DB3F151B7F}" srcOrd="1" destOrd="0" presId="urn:microsoft.com/office/officeart/2005/8/layout/cycle2"/>
    <dgm:cxn modelId="{7E7D9372-D317-4DA7-B834-C10D94E001EF}" type="presOf" srcId="{32453084-7F49-49B4-89FA-E306CC4C9552}" destId="{218F701D-8780-41D0-BCC2-CE1F9EE4B4A8}" srcOrd="1" destOrd="0" presId="urn:microsoft.com/office/officeart/2005/8/layout/cycle2"/>
    <dgm:cxn modelId="{39A1F472-3E0B-438E-A508-FE898CEA4CB4}" srcId="{F782ACB2-4612-4553-92E3-6A48A4C26154}" destId="{5F2EF8CF-431B-45E9-8F94-2DA9BB4297A8}" srcOrd="46" destOrd="0" parTransId="{EF3B0539-08F0-4AEB-8B05-C7438EBEC90D}" sibTransId="{E7380703-8E28-4A7A-8627-0A55F51FBAA5}"/>
    <dgm:cxn modelId="{2D82F952-A08E-4B50-B615-F0B7AC5121AA}" type="presOf" srcId="{873D13AE-B310-4B50-82C5-564D626D2011}" destId="{2F327EB4-0D8B-437E-BB14-A326EA173FCC}" srcOrd="0" destOrd="0" presId="urn:microsoft.com/office/officeart/2005/8/layout/cycle2"/>
    <dgm:cxn modelId="{F3FC2774-117D-443F-9CD4-D99869F1958E}" type="presOf" srcId="{A4C54538-F7D4-4311-A51D-4E2F34EA916C}" destId="{4EAD0336-A742-42BA-B616-A9F9B8CECAB9}" srcOrd="1" destOrd="0" presId="urn:microsoft.com/office/officeart/2005/8/layout/cycle2"/>
    <dgm:cxn modelId="{34CA6454-0F7D-424F-90A2-8451C14402D0}" type="presOf" srcId="{9F16DEB4-2D88-4237-BB26-EE193361411A}" destId="{E4F5DE49-5EAA-4300-BD85-3AA32446283C}" srcOrd="0" destOrd="0" presId="urn:microsoft.com/office/officeart/2005/8/layout/cycle2"/>
    <dgm:cxn modelId="{EBF0F276-347C-4207-9A17-D11421AF7ECD}" srcId="{F782ACB2-4612-4553-92E3-6A48A4C26154}" destId="{6E44D217-0802-4975-8DF8-F7C136B68DB7}" srcOrd="34" destOrd="0" parTransId="{CB27C74D-2568-4D83-8948-2A0E7A73E53C}" sibTransId="{873D13AE-B310-4B50-82C5-564D626D2011}"/>
    <dgm:cxn modelId="{9943F876-2ED4-4306-80C3-CABA3470330B}" type="presOf" srcId="{A40F6EAB-2B60-4CC1-9F49-D5903D3A616E}" destId="{4346925A-37EB-4BB6-B0D1-0007EC3DF63B}" srcOrd="0" destOrd="0" presId="urn:microsoft.com/office/officeart/2005/8/layout/cycle2"/>
    <dgm:cxn modelId="{83DE0457-C4CA-41D0-83EF-1342E23FF89C}" type="presOf" srcId="{2B529A43-2363-4B46-911E-9D0EF25B4F36}" destId="{F42AD80F-3B21-49F3-AF59-01D5F6EE69F1}" srcOrd="0" destOrd="0" presId="urn:microsoft.com/office/officeart/2005/8/layout/cycle2"/>
    <dgm:cxn modelId="{3D112077-EA00-4105-9BD5-E493A5F7DFA3}" type="presOf" srcId="{F8A8AFFD-E262-4C58-84FA-CA9933DA9A32}" destId="{6FDF4861-3D9E-4C44-8A76-CB261CA08A3D}" srcOrd="0" destOrd="0" presId="urn:microsoft.com/office/officeart/2005/8/layout/cycle2"/>
    <dgm:cxn modelId="{4B758357-008C-4CA2-BFA2-D30CB17DE810}" type="presOf" srcId="{91E5E8F0-39A5-4E73-A7C8-125C237D1170}" destId="{B8E405CF-5FB0-4931-A03D-9BF304E6CDDA}" srcOrd="0" destOrd="0" presId="urn:microsoft.com/office/officeart/2005/8/layout/cycle2"/>
    <dgm:cxn modelId="{26BBB358-35CF-40CB-8CEB-9AB1A5BD3299}" type="presOf" srcId="{AAACDA48-029D-447D-9AE8-BF1CB90887F8}" destId="{816E1FA3-2B38-45F9-AB8C-0EEB2788EE42}" srcOrd="0" destOrd="0" presId="urn:microsoft.com/office/officeart/2005/8/layout/cycle2"/>
    <dgm:cxn modelId="{72C76559-8B15-4E5B-A287-FFA96A1FF8AB}" type="presOf" srcId="{BAC2B8D5-2C5B-4AE8-BBDD-D8E76DCD8C2E}" destId="{D3BDAC4B-F2DB-44A0-907D-A108463FB1C3}" srcOrd="0" destOrd="0" presId="urn:microsoft.com/office/officeart/2005/8/layout/cycle2"/>
    <dgm:cxn modelId="{EB56E879-B89B-46AF-936B-221B926F78B7}" type="presOf" srcId="{672359C6-6889-48DE-9B06-BCF13E50CF81}" destId="{260B842C-BA56-4835-9181-EEB1DAD49F6C}" srcOrd="0" destOrd="0" presId="urn:microsoft.com/office/officeart/2005/8/layout/cycle2"/>
    <dgm:cxn modelId="{F943F579-1FDA-4528-8AF3-852565EC068C}" type="presOf" srcId="{57830796-B9E1-440E-A924-530949252A0A}" destId="{09497094-52B8-416E-9902-37FB4C94E7F2}" srcOrd="0" destOrd="0" presId="urn:microsoft.com/office/officeart/2005/8/layout/cycle2"/>
    <dgm:cxn modelId="{79CDEB5A-96DC-4E52-AD52-6AD074060F5C}" type="presOf" srcId="{B2ADDBB6-F258-45A2-8853-0F7137E8E7A9}" destId="{5BF8D29C-B7EB-4E6D-8F09-412E3D4E06C9}" srcOrd="1" destOrd="0" presId="urn:microsoft.com/office/officeart/2005/8/layout/cycle2"/>
    <dgm:cxn modelId="{14F13E80-1149-4A0F-A4B5-58EAF15ECA23}" srcId="{F782ACB2-4612-4553-92E3-6A48A4C26154}" destId="{39148D83-4879-4E9B-AE84-10D20CF147C3}" srcOrd="17" destOrd="0" parTransId="{0648DC5F-1B7B-4F70-B147-70F19C532AA1}" sibTransId="{901D3EC9-C2CB-4B80-BFE1-3F4CF8FDB584}"/>
    <dgm:cxn modelId="{1A2FA881-8DA6-409B-903D-872E3866C87F}" type="presOf" srcId="{3ACAB2F6-3910-4D69-8736-C9991D30DB30}" destId="{7A362786-920B-4FB9-A3D5-D0E741B76071}" srcOrd="0" destOrd="0" presId="urn:microsoft.com/office/officeart/2005/8/layout/cycle2"/>
    <dgm:cxn modelId="{33634B83-5D42-4E23-A534-1FD77063C5A8}" srcId="{F782ACB2-4612-4553-92E3-6A48A4C26154}" destId="{312A5487-8CD4-49FA-9CB2-6003233688EF}" srcOrd="20" destOrd="0" parTransId="{6F986C7B-EB5E-4FA9-9F02-54203E6A38B2}" sibTransId="{A241EA7C-0AE6-49DA-868A-F7E41DB8331E}"/>
    <dgm:cxn modelId="{5F759883-6CAF-4793-892D-90FF307B7F39}" srcId="{F782ACB2-4612-4553-92E3-6A48A4C26154}" destId="{F001FD18-B1D7-4F34-A7E1-10B3A14FEF0D}" srcOrd="14" destOrd="0" parTransId="{47531BBA-A066-410C-90C4-75A7B3CF6C37}" sibTransId="{59F6F98C-7F28-44B6-AA26-C56ABFEA206B}"/>
    <dgm:cxn modelId="{03727586-C177-4F9F-A8F5-7DEE69ED0297}" srcId="{F782ACB2-4612-4553-92E3-6A48A4C26154}" destId="{05F9165C-A234-4634-B1A7-DCB7BA68D40C}" srcOrd="12" destOrd="0" parTransId="{26966DA9-DC8C-4538-894C-0F8A7AD6A4D2}" sibTransId="{68C3C81B-18E8-41C4-BFC6-2C443E6EE655}"/>
    <dgm:cxn modelId="{FFF28687-FF75-4B9E-AC75-126E4FF03FE0}" type="presOf" srcId="{39148D83-4879-4E9B-AE84-10D20CF147C3}" destId="{EB66E90A-B112-40E2-B773-B1A59659C6EB}" srcOrd="0" destOrd="0" presId="urn:microsoft.com/office/officeart/2005/8/layout/cycle2"/>
    <dgm:cxn modelId="{3278F687-4A79-45DA-9D9D-46D84D729876}" type="presOf" srcId="{E7380703-8E28-4A7A-8627-0A55F51FBAA5}" destId="{FEF793BD-9F36-4B0C-B2A1-243AAED13A52}" srcOrd="0" destOrd="0" presId="urn:microsoft.com/office/officeart/2005/8/layout/cycle2"/>
    <dgm:cxn modelId="{E0E9BE8A-5A2C-4259-A42C-27D91CCCEAE8}" type="presOf" srcId="{B5C9AB9C-C866-47C2-B79F-DC6148AB2159}" destId="{6CB910F7-627A-416A-9AE0-0E9818681229}" srcOrd="0" destOrd="0" presId="urn:microsoft.com/office/officeart/2005/8/layout/cycle2"/>
    <dgm:cxn modelId="{8EB8A28D-E94D-4C3B-A6CB-D783745D8580}" type="presOf" srcId="{4E475F1B-56A2-420F-8D83-9A7AC5B9161D}" destId="{0F935747-2475-4B54-A4BD-D00DA4235B83}" srcOrd="1" destOrd="0" presId="urn:microsoft.com/office/officeart/2005/8/layout/cycle2"/>
    <dgm:cxn modelId="{8E97AD8D-C187-4AF5-9C89-0E3B55930F9B}" type="presOf" srcId="{A26368B7-1095-4A58-BFE6-7B8629CCDB76}" destId="{9DEC7CBC-8051-4551-94AA-2377EFF8A353}" srcOrd="0" destOrd="0" presId="urn:microsoft.com/office/officeart/2005/8/layout/cycle2"/>
    <dgm:cxn modelId="{0845E18D-71BE-42B4-86D5-0382014DD742}" type="presOf" srcId="{A4F909E9-C1CF-4770-B928-FEF6E41B5333}" destId="{6E753D97-6691-46AF-88CF-60F766A84A1F}" srcOrd="1" destOrd="0" presId="urn:microsoft.com/office/officeart/2005/8/layout/cycle2"/>
    <dgm:cxn modelId="{F2FFFA8D-8092-4410-B047-1482DD435DEB}" type="presOf" srcId="{9EC183D0-3CE1-4A18-882B-49A4F305FE23}" destId="{07EB8474-810E-4E8A-BE93-02F62BBDD45D}" srcOrd="0" destOrd="0" presId="urn:microsoft.com/office/officeart/2005/8/layout/cycle2"/>
    <dgm:cxn modelId="{54FED98F-AB5E-4BEF-A86E-239C32A65418}" srcId="{F782ACB2-4612-4553-92E3-6A48A4C26154}" destId="{29610E26-1393-448B-8FD6-78061450B16B}" srcOrd="5" destOrd="0" parTransId="{5D194221-4572-481E-A145-411B7D2E5848}" sibTransId="{4E475F1B-56A2-420F-8D83-9A7AC5B9161D}"/>
    <dgm:cxn modelId="{3F904190-EC7A-468F-8079-9E0D0309FE61}" srcId="{F782ACB2-4612-4553-92E3-6A48A4C26154}" destId="{F82F01E0-1BCF-432A-834D-D0718C225E79}" srcOrd="31" destOrd="0" parTransId="{AA715B28-8262-4AEC-9B11-A1F3E142AEE3}" sibTransId="{73E57CB0-43F1-4C49-8823-A48B6805997E}"/>
    <dgm:cxn modelId="{1D92AE90-48BC-4CD1-9D5D-C83355C20D80}" type="presOf" srcId="{4391FAD7-E5E1-4ADD-BABB-49D666A6C4A7}" destId="{B297DBDA-41C8-403B-A287-2DE0B2B2F734}" srcOrd="0" destOrd="0" presId="urn:microsoft.com/office/officeart/2005/8/layout/cycle2"/>
    <dgm:cxn modelId="{82AF1192-6A9C-439C-910A-C5EEFD757359}" type="presOf" srcId="{F782ACB2-4612-4553-92E3-6A48A4C26154}" destId="{579EF5EA-2842-4ADF-99C3-1421009C0FB3}" srcOrd="0" destOrd="0" presId="urn:microsoft.com/office/officeart/2005/8/layout/cycle2"/>
    <dgm:cxn modelId="{79BB3E93-CEF9-41EB-832F-85A53764F862}" type="presOf" srcId="{69B5AF83-9CA8-4331-BB93-A02B0A37E7C4}" destId="{7FBA136C-815F-4FB3-A797-A7F155D00FEA}" srcOrd="0" destOrd="0" presId="urn:microsoft.com/office/officeart/2005/8/layout/cycle2"/>
    <dgm:cxn modelId="{29F57293-A935-4D56-A1DB-7098A524B908}" type="presOf" srcId="{EAE485E3-A2DC-422A-B964-163E72C7D527}" destId="{7D136A40-4E7A-4E9A-9C18-C15FEB3E9255}" srcOrd="0" destOrd="0" presId="urn:microsoft.com/office/officeart/2005/8/layout/cycle2"/>
    <dgm:cxn modelId="{F2940095-2A7A-4540-9B8E-2AC82C9C68AB}" type="presOf" srcId="{F2853326-F96C-4388-AFDB-4A2C4E743824}" destId="{1990E259-2037-4D19-B00A-CD6B3D2AE2E1}" srcOrd="1" destOrd="0" presId="urn:microsoft.com/office/officeart/2005/8/layout/cycle2"/>
    <dgm:cxn modelId="{B7137995-AE1E-4BEA-8BBB-45C9455C08EA}" type="presOf" srcId="{EC22FD24-55FA-470B-A11F-A2C02811CC71}" destId="{5B2B383F-D5E0-430F-AB46-55791D14B3FB}" srcOrd="1" destOrd="0" presId="urn:microsoft.com/office/officeart/2005/8/layout/cycle2"/>
    <dgm:cxn modelId="{EDB1DB95-86FD-4083-ADD7-B15BF59FD64E}" type="presOf" srcId="{9A1F1B22-1A75-4833-B4FC-5FEA5518B765}" destId="{E2BDA289-9E7F-43D2-8E8A-C602380955F6}" srcOrd="0" destOrd="0" presId="urn:microsoft.com/office/officeart/2005/8/layout/cycle2"/>
    <dgm:cxn modelId="{75A87D96-DEAF-408A-9C07-E2BA95202BEE}" type="presOf" srcId="{6E35783B-B4B9-4AF3-BB68-EC2DB3060BE5}" destId="{80DBCA40-2BA0-486C-9739-9EB1943722FB}" srcOrd="1" destOrd="0" presId="urn:microsoft.com/office/officeart/2005/8/layout/cycle2"/>
    <dgm:cxn modelId="{A94E1E98-18A1-4716-B6FB-67F099EFBBB4}" srcId="{F782ACB2-4612-4553-92E3-6A48A4C26154}" destId="{5788DBF4-34B6-4C26-980E-7062BBC88091}" srcOrd="37" destOrd="0" parTransId="{E89C8546-8D00-4BCE-BF01-083E1F9A4BBE}" sibTransId="{39815DA4-6D5A-4ECF-8C2C-C40A2BB0DBA6}"/>
    <dgm:cxn modelId="{69AF5798-6C54-4291-9996-6BE467CD0791}" type="presOf" srcId="{F8A8AFFD-E262-4C58-84FA-CA9933DA9A32}" destId="{852FF442-59AB-47FA-976D-352D933D04DA}" srcOrd="1" destOrd="0" presId="urn:microsoft.com/office/officeart/2005/8/layout/cycle2"/>
    <dgm:cxn modelId="{461F9999-E90A-4F0F-BEEB-C656004DB243}" type="presOf" srcId="{68C3C81B-18E8-41C4-BFC6-2C443E6EE655}" destId="{475F5446-5D8A-42DC-B2B6-79D834AEB429}" srcOrd="1" destOrd="0" presId="urn:microsoft.com/office/officeart/2005/8/layout/cycle2"/>
    <dgm:cxn modelId="{931A259A-B1C1-4AA6-8C57-26D5EBD1D0A7}" type="presOf" srcId="{9E68FA1B-32E4-4D3A-BDA9-F245DF7037EF}" destId="{24192AE1-AC5A-408F-93E2-35778550FA02}" srcOrd="0" destOrd="0" presId="urn:microsoft.com/office/officeart/2005/8/layout/cycle2"/>
    <dgm:cxn modelId="{0FFD339C-1CA8-4F2F-A5C4-D4BB800CFACB}" type="presOf" srcId="{74E4A9B3-3139-47CD-AD62-A42D0EB3995C}" destId="{7B2C094D-5B84-400D-88A5-467C86404646}" srcOrd="1" destOrd="0" presId="urn:microsoft.com/office/officeart/2005/8/layout/cycle2"/>
    <dgm:cxn modelId="{CA48829C-A00F-4EF6-A4D2-6D2E0BBF6B7A}" type="presOf" srcId="{69DBDE16-2128-423C-AB04-D3C2C0881A38}" destId="{83D03F91-A8FE-4A56-A9F0-21F8696B64A1}" srcOrd="0" destOrd="0" presId="urn:microsoft.com/office/officeart/2005/8/layout/cycle2"/>
    <dgm:cxn modelId="{12C1E39C-220A-407D-B8B2-AE14C94EF5D8}" type="presOf" srcId="{25DF600C-192F-49B2-930A-B89C27D1471E}" destId="{C8C1E075-9C61-4E77-BBAB-A2307E2F9662}" srcOrd="1" destOrd="0" presId="urn:microsoft.com/office/officeart/2005/8/layout/cycle2"/>
    <dgm:cxn modelId="{ABEE709D-217A-4178-B466-61BED19D0B11}" type="presOf" srcId="{8F63D31F-83CD-4DB9-A0F4-0D259C5817DB}" destId="{C238A059-EBCB-4E8A-9C70-350A7112246D}" srcOrd="0" destOrd="0" presId="urn:microsoft.com/office/officeart/2005/8/layout/cycle2"/>
    <dgm:cxn modelId="{D6359E9D-5A7A-454C-85A1-7C85F548344E}" type="presOf" srcId="{12ED0D91-6CB8-4B92-ABBE-16130FA2E610}" destId="{3966764B-E5F3-4CFC-A881-5984C06723CB}" srcOrd="1" destOrd="0" presId="urn:microsoft.com/office/officeart/2005/8/layout/cycle2"/>
    <dgm:cxn modelId="{1B3F2CA2-7825-4CFD-9A64-DB308FB32A27}" srcId="{F782ACB2-4612-4553-92E3-6A48A4C26154}" destId="{1BD29E34-8916-45A9-80A6-58C4AB44DFF5}" srcOrd="7" destOrd="0" parTransId="{6A5BBF7B-F8A7-4654-83BB-1778F868C663}" sibTransId="{25DF600C-192F-49B2-930A-B89C27D1471E}"/>
    <dgm:cxn modelId="{79A5F3A2-8CA3-4D24-AC46-666013183383}" srcId="{F782ACB2-4612-4553-92E3-6A48A4C26154}" destId="{01209924-388A-4250-B08E-117FC77350F4}" srcOrd="40" destOrd="0" parTransId="{E62947DF-C385-4541-A312-E52B21ED4FCA}" sibTransId="{07D44A3D-B9E7-4A59-8407-0DE9361B04F4}"/>
    <dgm:cxn modelId="{9CB21AA3-E03E-4091-B4F8-0A6227B5FA88}" type="presOf" srcId="{ED3E6817-CA99-4A92-9672-7767C60D3AFC}" destId="{CDE86F57-8E75-4885-99A7-4D78278841E9}" srcOrd="0" destOrd="0" presId="urn:microsoft.com/office/officeart/2005/8/layout/cycle2"/>
    <dgm:cxn modelId="{F9246AA4-89DE-4505-8C6D-C0CFB0CF9EC5}" srcId="{F782ACB2-4612-4553-92E3-6A48A4C26154}" destId="{A40F6EAB-2B60-4CC1-9F49-D5903D3A616E}" srcOrd="39" destOrd="0" parTransId="{F4D7EDD7-9115-44DB-8D8A-E38036FA3738}" sibTransId="{3ACAB2F6-3910-4D69-8736-C9991D30DB30}"/>
    <dgm:cxn modelId="{3D33BFA5-7672-4497-8A28-4A0D7AD50ACF}" type="presOf" srcId="{536B3E92-95AA-4297-BDB8-F29269D6299E}" destId="{B0608ED5-E7DC-4C39-8859-B8C85F521F9C}" srcOrd="0" destOrd="0" presId="urn:microsoft.com/office/officeart/2005/8/layout/cycle2"/>
    <dgm:cxn modelId="{F34572A7-D519-4E83-82F5-D1DF7C7AC0E8}" type="presOf" srcId="{A4C54538-F7D4-4311-A51D-4E2F34EA916C}" destId="{BDE13CD6-B50F-44ED-BD83-729ED5971995}" srcOrd="0" destOrd="0" presId="urn:microsoft.com/office/officeart/2005/8/layout/cycle2"/>
    <dgm:cxn modelId="{275812A9-9711-45C6-91A2-2E05D7D14044}" type="presOf" srcId="{64CB26BA-1509-422C-B1F7-93A921D3337E}" destId="{C56F56FD-84C6-4D21-967A-719399DE2081}" srcOrd="0" destOrd="0" presId="urn:microsoft.com/office/officeart/2005/8/layout/cycle2"/>
    <dgm:cxn modelId="{0032F7A9-72F8-4331-92A8-EDEAB50956EF}" type="presOf" srcId="{59F6F98C-7F28-44B6-AA26-C56ABFEA206B}" destId="{15716786-4673-40EB-986D-12C422D02B97}" srcOrd="0" destOrd="0" presId="urn:microsoft.com/office/officeart/2005/8/layout/cycle2"/>
    <dgm:cxn modelId="{07EFFAA9-2DA5-41EF-99EF-50CAA3625F8A}" type="presOf" srcId="{1BD29E34-8916-45A9-80A6-58C4AB44DFF5}" destId="{C8C314CB-BC52-4B5D-9A9E-2549904458B0}" srcOrd="0" destOrd="0" presId="urn:microsoft.com/office/officeart/2005/8/layout/cycle2"/>
    <dgm:cxn modelId="{0FCB04AB-7C7D-469C-AE0C-DEB2D23DAEDA}" type="presOf" srcId="{29610E26-1393-448B-8FD6-78061450B16B}" destId="{4B6FF1D5-139C-4A9E-BE2A-C9C2976A9B90}" srcOrd="0" destOrd="0" presId="urn:microsoft.com/office/officeart/2005/8/layout/cycle2"/>
    <dgm:cxn modelId="{427F57AC-7978-4978-AD30-B333697495F1}" type="presOf" srcId="{25DF600C-192F-49B2-930A-B89C27D1471E}" destId="{8D184F9F-78A9-45D9-9804-0F8032DE26A6}" srcOrd="0" destOrd="0" presId="urn:microsoft.com/office/officeart/2005/8/layout/cycle2"/>
    <dgm:cxn modelId="{33836BAF-8815-468A-9D3E-0ABF734FD1D3}" srcId="{F782ACB2-4612-4553-92E3-6A48A4C26154}" destId="{4391FAD7-E5E1-4ADD-BABB-49D666A6C4A7}" srcOrd="24" destOrd="0" parTransId="{F1E7FB59-9301-4001-B4A0-65FF76242832}" sibTransId="{B5C9AB9C-C866-47C2-B79F-DC6148AB2159}"/>
    <dgm:cxn modelId="{BE9314B0-2D93-4BAE-90C0-5B23814639B6}" srcId="{F782ACB2-4612-4553-92E3-6A48A4C26154}" destId="{1597604F-E09E-4305-A881-A6C94B72922F}" srcOrd="21" destOrd="0" parTransId="{1C93F3EA-CA5B-4D9C-9828-8A8F702AE266}" sibTransId="{0A68E33F-9E89-4D62-9E2C-1BD50C85F7CD}"/>
    <dgm:cxn modelId="{0B6B60B1-AC40-4E62-93E6-BDDA7DB915E6}" type="presOf" srcId="{B5C9AB9C-C866-47C2-B79F-DC6148AB2159}" destId="{DD733C23-EA87-4BF0-821E-87250C1EEDBA}" srcOrd="1" destOrd="0" presId="urn:microsoft.com/office/officeart/2005/8/layout/cycle2"/>
    <dgm:cxn modelId="{172DA3B4-B544-4489-896F-98F6431AB705}" type="presOf" srcId="{07D44A3D-B9E7-4A59-8407-0DE9361B04F4}" destId="{2A9D1CAD-CEC7-447D-AE5A-72DA9768C11C}" srcOrd="1" destOrd="0" presId="urn:microsoft.com/office/officeart/2005/8/layout/cycle2"/>
    <dgm:cxn modelId="{CC8F6BB5-E191-48E7-A4C1-3E8101813E85}" srcId="{F782ACB2-4612-4553-92E3-6A48A4C26154}" destId="{7526D0BF-45A5-478F-9A5B-EE961A48FCDF}" srcOrd="23" destOrd="0" parTransId="{996DAE7B-6D7A-4B21-93D8-B18F6F145BC6}" sibTransId="{4DD6BCFF-384A-4E50-9E9B-FEA1467E91EE}"/>
    <dgm:cxn modelId="{79D0C8B5-7F77-4990-BC7D-E4DF8A30F093}" srcId="{F782ACB2-4612-4553-92E3-6A48A4C26154}" destId="{C123F58B-2F00-4731-8318-EA8BAA60A69D}" srcOrd="19" destOrd="0" parTransId="{ADD49D0A-F77A-4924-B2AC-3D10130090D6}" sibTransId="{CA72D8A3-9D41-4F98-98F7-F56B1CBA674F}"/>
    <dgm:cxn modelId="{864221B6-A321-4339-9070-4153A612FA0A}" type="presOf" srcId="{E7380703-8E28-4A7A-8627-0A55F51FBAA5}" destId="{B6E66B79-90CB-4030-B64C-AB9E1EA67583}" srcOrd="1" destOrd="0" presId="urn:microsoft.com/office/officeart/2005/8/layout/cycle2"/>
    <dgm:cxn modelId="{D04343B7-3D46-4B73-A771-BBE9B588838E}" type="presOf" srcId="{901D3EC9-C2CB-4B80-BFE1-3F4CF8FDB584}" destId="{2175C402-001B-40BA-8C7B-63F19533545A}" srcOrd="1" destOrd="0" presId="urn:microsoft.com/office/officeart/2005/8/layout/cycle2"/>
    <dgm:cxn modelId="{79BF3DB8-E6C9-4DF5-8226-B32513900662}" srcId="{F782ACB2-4612-4553-92E3-6A48A4C26154}" destId="{2EBE9275-B468-4EB1-8E25-88D20111E7BA}" srcOrd="22" destOrd="0" parTransId="{8B4693AB-DA36-47D7-8ABC-9A12354AE94A}" sibTransId="{1DDDDFBA-4D76-49F6-8700-D108F438751F}"/>
    <dgm:cxn modelId="{FD4904B9-9DE5-4DAC-BECC-A7C345B1B5EA}" type="presOf" srcId="{74E4A9B3-3139-47CD-AD62-A42D0EB3995C}" destId="{A0769171-C666-4FF2-B3B0-56A5612FFB02}" srcOrd="0" destOrd="0" presId="urn:microsoft.com/office/officeart/2005/8/layout/cycle2"/>
    <dgm:cxn modelId="{B61065BA-7C71-4523-9C3D-21B929731FC1}" type="presOf" srcId="{5F2EF8CF-431B-45E9-8F94-2DA9BB4297A8}" destId="{3B7728B1-9C76-43A6-8828-2FFE1A19CD4E}" srcOrd="0" destOrd="0" presId="urn:microsoft.com/office/officeart/2005/8/layout/cycle2"/>
    <dgm:cxn modelId="{F718ABBA-7C65-4F86-BEA7-DAD4C5EC588D}" srcId="{F782ACB2-4612-4553-92E3-6A48A4C26154}" destId="{AAACDA48-029D-447D-9AE8-BF1CB90887F8}" srcOrd="18" destOrd="0" parTransId="{C5422A07-4233-4B7D-A876-C74DE877A7F9}" sibTransId="{35443D96-6A67-478A-A544-1C8155B5F62C}"/>
    <dgm:cxn modelId="{66AC1ABB-07F7-4B6A-B4F4-1E022A70EA03}" type="presOf" srcId="{B2133BDF-4000-4B5B-AE40-987170B1B61F}" destId="{D9F7CAE3-C01B-4758-A92D-BE4DEABF1CC9}" srcOrd="0" destOrd="0" presId="urn:microsoft.com/office/officeart/2005/8/layout/cycle2"/>
    <dgm:cxn modelId="{EAADA3BC-EBE2-42C8-B9E0-3C38057A0A11}" srcId="{F782ACB2-4612-4553-92E3-6A48A4C26154}" destId="{59F5D80D-D394-4DA8-B1EE-BFD2C35E8698}" srcOrd="6" destOrd="0" parTransId="{F6DF53FE-CC41-4648-B644-9A13CD613414}" sibTransId="{A4FDAD97-0EA5-45C9-8762-1408CDFC1A27}"/>
    <dgm:cxn modelId="{C8CCA5BD-D226-4E51-BECC-C8C0C0CB206B}" type="presOf" srcId="{A241EA7C-0AE6-49DA-868A-F7E41DB8331E}" destId="{0C7C01B0-8BE9-4115-9C55-5F785CB9F95D}" srcOrd="1" destOrd="0" presId="urn:microsoft.com/office/officeart/2005/8/layout/cycle2"/>
    <dgm:cxn modelId="{84F658BE-028D-4EFF-9AFB-B1BB4A47F685}" srcId="{F782ACB2-4612-4553-92E3-6A48A4C26154}" destId="{A26368B7-1095-4A58-BFE6-7B8629CCDB76}" srcOrd="28" destOrd="0" parTransId="{F926A632-3F82-44B7-9B0C-54EDBDFB1339}" sibTransId="{69DBDE16-2128-423C-AB04-D3C2C0881A38}"/>
    <dgm:cxn modelId="{07E62CBF-11EB-4EBF-87EA-DFBE347DAD9D}" srcId="{F782ACB2-4612-4553-92E3-6A48A4C26154}" destId="{9C07C544-A240-4FE5-8E59-C412CDCC06A5}" srcOrd="1" destOrd="0" parTransId="{01829E43-87FB-46D3-89AF-1246AED576BA}" sibTransId="{DA7FF8DD-13B0-4AAC-B0D2-E9BC2FABA4D6}"/>
    <dgm:cxn modelId="{E73880C1-2CB4-4059-8E5E-A4377EE4E2F4}" type="presOf" srcId="{BCD4B6D1-2E17-4359-A953-212A9B519E85}" destId="{18E08B15-C0D9-4DCD-9841-29CB326A1D96}" srcOrd="0" destOrd="0" presId="urn:microsoft.com/office/officeart/2005/8/layout/cycle2"/>
    <dgm:cxn modelId="{5CA74FC3-5EA7-4121-9798-30DEE98BFA87}" type="presOf" srcId="{B75DCA52-BF81-436A-AA73-2680B03C914A}" destId="{CD7E4AE9-DEBF-4EF6-9A2F-51DFDE6DC483}" srcOrd="0" destOrd="0" presId="urn:microsoft.com/office/officeart/2005/8/layout/cycle2"/>
    <dgm:cxn modelId="{A61335C6-83C9-40B2-B635-638704B41FB6}" srcId="{F782ACB2-4612-4553-92E3-6A48A4C26154}" destId="{19319B2C-5BDC-4EB3-A674-97A1478B545E}" srcOrd="44" destOrd="0" parTransId="{F553D456-F731-4D3A-B46D-F817CB7F5851}" sibTransId="{B2ADDBB6-F258-45A2-8853-0F7137E8E7A9}"/>
    <dgm:cxn modelId="{C29465C6-B5FA-47C2-8454-6AD49BC685C2}" type="presOf" srcId="{A4FDAD97-0EA5-45C9-8762-1408CDFC1A27}" destId="{7418C013-9F65-49B4-8AB4-02A8A7E8B2B1}" srcOrd="0" destOrd="0" presId="urn:microsoft.com/office/officeart/2005/8/layout/cycle2"/>
    <dgm:cxn modelId="{F79FC2C6-B429-4B09-873A-1E379145CD4A}" type="presOf" srcId="{5DE56BE3-5DC5-48D1-BB0A-6EB62A83E2E3}" destId="{DEE6E533-E546-47B9-9D29-1053972B7A59}" srcOrd="1" destOrd="0" presId="urn:microsoft.com/office/officeart/2005/8/layout/cycle2"/>
    <dgm:cxn modelId="{412B0DC7-B0A8-4BA9-9FFB-4470188D2872}" type="presOf" srcId="{07D44A3D-B9E7-4A59-8407-0DE9361B04F4}" destId="{B8AF8AA6-EDE3-46F5-804F-BE18E9CF02E9}" srcOrd="0" destOrd="0" presId="urn:microsoft.com/office/officeart/2005/8/layout/cycle2"/>
    <dgm:cxn modelId="{89622BC8-5947-4BA5-BAC2-BB1B49AB2B48}" type="presOf" srcId="{32DCDF77-CF91-44D2-A631-ECBBA96CD7C1}" destId="{891FE5C2-884F-48D0-BE0D-753E9CA204D3}" srcOrd="0" destOrd="0" presId="urn:microsoft.com/office/officeart/2005/8/layout/cycle2"/>
    <dgm:cxn modelId="{3168B7C8-396D-4C37-994F-656C8E033582}" type="presOf" srcId="{59D5850F-42D1-4509-9BFE-77DA75D32FAC}" destId="{F6AE7F32-FC05-4DDA-BB7B-30B31779479C}" srcOrd="0" destOrd="0" presId="urn:microsoft.com/office/officeart/2005/8/layout/cycle2"/>
    <dgm:cxn modelId="{A45FA6CA-BF67-4968-BA2C-A3E181681DEA}" srcId="{F782ACB2-4612-4553-92E3-6A48A4C26154}" destId="{BCD4B6D1-2E17-4359-A953-212A9B519E85}" srcOrd="8" destOrd="0" parTransId="{A72804B9-8062-4016-90E8-F9C7DC654C15}" sibTransId="{EAE485E3-A2DC-422A-B964-163E72C7D527}"/>
    <dgm:cxn modelId="{8A122CCE-2659-425F-A9CA-F55CBE733EE2}" srcId="{F782ACB2-4612-4553-92E3-6A48A4C26154}" destId="{5D2C154A-692A-44E2-A041-B9F19C43FEF2}" srcOrd="2" destOrd="0" parTransId="{794CA92E-A13F-4F43-B270-B021D0F5EB93}" sibTransId="{1A0C354F-E76C-464E-99A7-D2B04C140783}"/>
    <dgm:cxn modelId="{673571D1-5CA9-4D31-8CCF-FF26BFEB50D7}" type="presOf" srcId="{59F6F98C-7F28-44B6-AA26-C56ABFEA206B}" destId="{3A6E871C-7643-432C-BA91-2EA3E7F745CE}" srcOrd="1" destOrd="0" presId="urn:microsoft.com/office/officeart/2005/8/layout/cycle2"/>
    <dgm:cxn modelId="{0E7584D6-6C37-4680-8545-AFB17E99A47F}" type="presOf" srcId="{F2853326-F96C-4388-AFDB-4A2C4E743824}" destId="{F5E12609-AEA0-4824-8F1E-49B7A8C9D43E}" srcOrd="0" destOrd="0" presId="urn:microsoft.com/office/officeart/2005/8/layout/cycle2"/>
    <dgm:cxn modelId="{7A77BED8-0E1D-45F6-9865-5715EF6FB1BA}" srcId="{F782ACB2-4612-4553-92E3-6A48A4C26154}" destId="{9767C2C5-7A9B-4BF9-AEDC-08BB61E68CEC}" srcOrd="4" destOrd="0" parTransId="{94D864BB-0337-46E0-936D-BDFF24969167}" sibTransId="{5DE56BE3-5DC5-48D1-BB0A-6EB62A83E2E3}"/>
    <dgm:cxn modelId="{13FEBDD9-DBCB-4AEB-AD98-32B2D080575B}" type="presOf" srcId="{CA1064A9-8743-41E2-AE44-DEDB5E26EACD}" destId="{1AA99294-2501-42DA-ADDA-813C2A0D167F}" srcOrd="0" destOrd="0" presId="urn:microsoft.com/office/officeart/2005/8/layout/cycle2"/>
    <dgm:cxn modelId="{3E77E0D9-44D6-4165-B044-7163D86F72E8}" type="presOf" srcId="{312A5487-8CD4-49FA-9CB2-6003233688EF}" destId="{FB762D63-E97E-4D71-BE53-DE8DBC2C1724}" srcOrd="0" destOrd="0" presId="urn:microsoft.com/office/officeart/2005/8/layout/cycle2"/>
    <dgm:cxn modelId="{7789E2D9-2565-402F-927B-081F48A2598E}" type="presOf" srcId="{64CB26BA-1509-422C-B1F7-93A921D3337E}" destId="{87FF38F8-EEE0-4803-AB19-2605759EE272}" srcOrd="1" destOrd="0" presId="urn:microsoft.com/office/officeart/2005/8/layout/cycle2"/>
    <dgm:cxn modelId="{2B1FD8DA-568C-4E3E-8F87-09C87623F6FC}" srcId="{F782ACB2-4612-4553-92E3-6A48A4C26154}" destId="{8F63D31F-83CD-4DB9-A0F4-0D259C5817DB}" srcOrd="13" destOrd="0" parTransId="{62CF8A98-F58E-4911-89F5-912F4D8957CE}" sibTransId="{A4F909E9-C1CF-4770-B928-FEF6E41B5333}"/>
    <dgm:cxn modelId="{8C5E0DDE-1056-4540-B66D-99B97C963198}" type="presOf" srcId="{86E08DD8-37F0-43EA-A4C6-F12B07A372C7}" destId="{41C60BCC-727D-4ED3-BAEB-DB60AA9900A9}" srcOrd="1" destOrd="0" presId="urn:microsoft.com/office/officeart/2005/8/layout/cycle2"/>
    <dgm:cxn modelId="{42DEB4DE-91A4-4055-A3E6-27A178C8AFE7}" type="presOf" srcId="{644B0026-BEE6-45AC-B72A-F8BFB9EE0E82}" destId="{22041FD6-89BD-4BF2-9B99-B97F36E2E1FB}" srcOrd="0" destOrd="0" presId="urn:microsoft.com/office/officeart/2005/8/layout/cycle2"/>
    <dgm:cxn modelId="{A19912E1-F527-4238-BA0D-8D55888ED679}" type="presOf" srcId="{19319B2C-5BDC-4EB3-A674-97A1478B545E}" destId="{A854D6C3-A9F6-4889-B95E-C4590598BF15}" srcOrd="0" destOrd="0" presId="urn:microsoft.com/office/officeart/2005/8/layout/cycle2"/>
    <dgm:cxn modelId="{D4E32EE3-3AA1-4DC1-8536-751D709E41FF}" type="presOf" srcId="{C19C4BDD-2213-41DF-A53B-E2080BDC6AC6}" destId="{57712E5B-8311-41F2-83BF-40C44B82FD56}" srcOrd="0" destOrd="0" presId="urn:microsoft.com/office/officeart/2005/8/layout/cycle2"/>
    <dgm:cxn modelId="{B79267E4-33DE-4C60-886C-C86A484ECB29}" type="presOf" srcId="{69DBDE16-2128-423C-AB04-D3C2C0881A38}" destId="{A52815B2-9F64-4E57-9CA8-0D6C5ACB4DE9}" srcOrd="1" destOrd="0" presId="urn:microsoft.com/office/officeart/2005/8/layout/cycle2"/>
    <dgm:cxn modelId="{EC00E8E4-954F-4376-9BCE-E2C57FCD11FF}" type="presOf" srcId="{59F5D80D-D394-4DA8-B1EE-BFD2C35E8698}" destId="{5955EC28-6A5B-4854-97FD-56BF004F7A93}" srcOrd="0" destOrd="0" presId="urn:microsoft.com/office/officeart/2005/8/layout/cycle2"/>
    <dgm:cxn modelId="{6020CAE6-E682-4263-87D3-3757BDA5C5BB}" srcId="{F782ACB2-4612-4553-92E3-6A48A4C26154}" destId="{ED3E6817-CA99-4A92-9672-7767C60D3AFC}" srcOrd="27" destOrd="0" parTransId="{570B50CE-5E5F-492C-A6CE-FAA86B61FEE6}" sibTransId="{74E4A9B3-3139-47CD-AD62-A42D0EB3995C}"/>
    <dgm:cxn modelId="{478E16E8-97AD-4FDD-B9DE-33D2E53291D5}" type="presOf" srcId="{2EBE9275-B468-4EB1-8E25-88D20111E7BA}" destId="{55735BFC-D4F1-4100-BCD7-BD7015A20F24}" srcOrd="0" destOrd="0" presId="urn:microsoft.com/office/officeart/2005/8/layout/cycle2"/>
    <dgm:cxn modelId="{3A83C7EB-E108-4DFE-B9C2-A1FAE1B909F2}" srcId="{F782ACB2-4612-4553-92E3-6A48A4C26154}" destId="{9A1F1B22-1A75-4833-B4FC-5FEA5518B765}" srcOrd="0" destOrd="0" parTransId="{C224EADF-C870-40FB-9644-9EC71AA9F6DE}" sibTransId="{32453084-7F49-49B4-89FA-E306CC4C9552}"/>
    <dgm:cxn modelId="{5AA896EC-FDB4-44F9-8FE4-4D1480EDF995}" type="presOf" srcId="{2B571596-2306-4648-89E7-BD54FEF25627}" destId="{2EBD388A-825F-4832-8A74-827A6C7E3368}" srcOrd="0" destOrd="0" presId="urn:microsoft.com/office/officeart/2005/8/layout/cycle2"/>
    <dgm:cxn modelId="{BEF8C4EC-332E-4EA3-B700-031EE7C001C0}" type="presOf" srcId="{7D49664A-84DE-42F7-9866-9BFD9F3DDC7A}" destId="{430AD93E-9CDA-40BE-8BB8-B35AB1DDED73}" srcOrd="0" destOrd="0" presId="urn:microsoft.com/office/officeart/2005/8/layout/cycle2"/>
    <dgm:cxn modelId="{CC73EDF3-C4F0-4B20-9DF4-864C94A664CE}" type="presOf" srcId="{5A0D382F-1AEE-4869-A6BD-89E7CCC2BA45}" destId="{2B3C09D0-6E4A-4698-ADBA-7CF55040E0C7}" srcOrd="0" destOrd="0" presId="urn:microsoft.com/office/officeart/2005/8/layout/cycle2"/>
    <dgm:cxn modelId="{AD1337F5-43AE-405C-92F6-3267BB2E5435}" type="presOf" srcId="{A4FDAD97-0EA5-45C9-8762-1408CDFC1A27}" destId="{DCCECA40-1E8E-4612-B823-692DCCBD1EA3}" srcOrd="1" destOrd="0" presId="urn:microsoft.com/office/officeart/2005/8/layout/cycle2"/>
    <dgm:cxn modelId="{B6C4B6F5-52E2-4872-96E2-8494946E83E4}" type="presOf" srcId="{873D13AE-B310-4B50-82C5-564D626D2011}" destId="{8F52B59F-72EA-4EF4-A000-71393DE3DC97}" srcOrd="1" destOrd="0" presId="urn:microsoft.com/office/officeart/2005/8/layout/cycle2"/>
    <dgm:cxn modelId="{758AEAF5-6E5D-4694-96DA-50923266404C}" type="presOf" srcId="{EAE485E3-A2DC-422A-B964-163E72C7D527}" destId="{6C5B256C-6505-4283-9CD0-6230D6E52DC7}" srcOrd="1" destOrd="0" presId="urn:microsoft.com/office/officeart/2005/8/layout/cycle2"/>
    <dgm:cxn modelId="{12C38EF6-A2D9-4441-B7C7-2AD0408D165E}" srcId="{F782ACB2-4612-4553-92E3-6A48A4C26154}" destId="{E5184F2B-2C20-4D33-94A8-E6B381F2AA89}" srcOrd="43" destOrd="0" parTransId="{EA072171-E1D3-42D9-90FB-F6BF8A9DC275}" sibTransId="{CA1064A9-8743-41E2-AE44-DEDB5E26EACD}"/>
    <dgm:cxn modelId="{2E4A59F8-4858-4321-B26C-379298664746}" srcId="{F782ACB2-4612-4553-92E3-6A48A4C26154}" destId="{57830796-B9E1-440E-A924-530949252A0A}" srcOrd="9" destOrd="0" parTransId="{2970FDF5-07A3-4B2A-9F1E-E547137C5FF2}" sibTransId="{672359C6-6889-48DE-9B06-BCF13E50CF81}"/>
    <dgm:cxn modelId="{1321C5F8-02BA-4233-8B60-F0473329B14E}" type="presOf" srcId="{B2ADDBB6-F258-45A2-8853-0F7137E8E7A9}" destId="{9BC14663-185B-4A89-97AE-169B3D438678}" srcOrd="0" destOrd="0" presId="urn:microsoft.com/office/officeart/2005/8/layout/cycle2"/>
    <dgm:cxn modelId="{9496CCF8-0F91-4C2C-AD6E-4EFB76E2F920}" type="presOf" srcId="{897CAD2D-F73B-470D-B77D-BCB32DA560D4}" destId="{2B62F0BB-CB73-4B2D-A47A-2C1910C71ADC}" srcOrd="1" destOrd="0" presId="urn:microsoft.com/office/officeart/2005/8/layout/cycle2"/>
    <dgm:cxn modelId="{1AEB1EFA-FDCB-44EA-81CE-435769D43D45}" type="presOf" srcId="{0A68E33F-9E89-4D62-9E2C-1BD50C85F7CD}" destId="{C5631367-2D87-4B2B-B2C5-CE6B323DF7FA}" srcOrd="0" destOrd="0" presId="urn:microsoft.com/office/officeart/2005/8/layout/cycle2"/>
    <dgm:cxn modelId="{1958B4FB-5E70-4765-82DC-245196B62355}" type="presOf" srcId="{E5184F2B-2C20-4D33-94A8-E6B381F2AA89}" destId="{558F7E47-06ED-4041-B16C-6F13A19D4245}" srcOrd="0" destOrd="0" presId="urn:microsoft.com/office/officeart/2005/8/layout/cycle2"/>
    <dgm:cxn modelId="{E28296FC-B4C6-4E1B-927F-561A2E123CDA}" type="presOf" srcId="{1DDDDFBA-4D76-49F6-8700-D108F438751F}" destId="{DE861B79-D5E8-45CE-B3D7-7B4663C08343}" srcOrd="0" destOrd="0" presId="urn:microsoft.com/office/officeart/2005/8/layout/cycle2"/>
    <dgm:cxn modelId="{855F97FC-CD0B-4463-8215-192A657ACD79}" type="presOf" srcId="{DF292957-65C8-4776-85F8-AE26E3681959}" destId="{C99B1DB8-B0AD-4FE5-84DC-CD9571D15F74}" srcOrd="0" destOrd="0" presId="urn:microsoft.com/office/officeart/2005/8/layout/cycle2"/>
    <dgm:cxn modelId="{CE39DEFC-5740-4EB0-A0B7-A5182560AFCF}" type="presOf" srcId="{FC636A7A-CAD8-4393-9B2E-188CE112CD10}" destId="{ADC3AC42-E194-4C29-8A28-ABEC2168A2B9}" srcOrd="0" destOrd="0" presId="urn:microsoft.com/office/officeart/2005/8/layout/cycle2"/>
    <dgm:cxn modelId="{26F03CFE-664C-46CE-9EC9-4D9EAEAA23F5}" srcId="{F782ACB2-4612-4553-92E3-6A48A4C26154}" destId="{1BCBAE4C-8C90-4307-A8B1-A7F25B803D11}" srcOrd="11" destOrd="0" parTransId="{BDE3C914-1C3F-4AE1-8A4A-0399F6859853}" sibTransId="{9E68FA1B-32E4-4D3A-BDA9-F245DF7037EF}"/>
    <dgm:cxn modelId="{C47D67D3-1380-492A-99EA-9CD77BC8CD55}" type="presParOf" srcId="{579EF5EA-2842-4ADF-99C3-1421009C0FB3}" destId="{E2BDA289-9E7F-43D2-8E8A-C602380955F6}" srcOrd="0" destOrd="0" presId="urn:microsoft.com/office/officeart/2005/8/layout/cycle2"/>
    <dgm:cxn modelId="{4BBB5BEB-23C0-4A24-A415-9DEA0BC4C92F}" type="presParOf" srcId="{579EF5EA-2842-4ADF-99C3-1421009C0FB3}" destId="{4B717A0F-8771-4A45-B6AA-FD732A724C9E}" srcOrd="1" destOrd="0" presId="urn:microsoft.com/office/officeart/2005/8/layout/cycle2"/>
    <dgm:cxn modelId="{6C04EBCD-B092-4F69-B536-034E4F29FDC5}" type="presParOf" srcId="{4B717A0F-8771-4A45-B6AA-FD732A724C9E}" destId="{218F701D-8780-41D0-BCC2-CE1F9EE4B4A8}" srcOrd="0" destOrd="0" presId="urn:microsoft.com/office/officeart/2005/8/layout/cycle2"/>
    <dgm:cxn modelId="{789077E1-4FC8-4F92-AC9C-9311EA3A18BF}" type="presParOf" srcId="{579EF5EA-2842-4ADF-99C3-1421009C0FB3}" destId="{FD731FF4-9760-4231-AA26-446560B181EB}" srcOrd="2" destOrd="0" presId="urn:microsoft.com/office/officeart/2005/8/layout/cycle2"/>
    <dgm:cxn modelId="{73B3156D-C636-4068-A5ED-5A42DD39DA32}" type="presParOf" srcId="{579EF5EA-2842-4ADF-99C3-1421009C0FB3}" destId="{A6A09441-8928-4DD4-965E-ACD6B5489F63}" srcOrd="3" destOrd="0" presId="urn:microsoft.com/office/officeart/2005/8/layout/cycle2"/>
    <dgm:cxn modelId="{3BE4A1CC-BE83-4DD4-B570-4D00A5D3DE92}" type="presParOf" srcId="{A6A09441-8928-4DD4-965E-ACD6B5489F63}" destId="{C46B9099-149F-4D79-B1D7-B378097F05F4}" srcOrd="0" destOrd="0" presId="urn:microsoft.com/office/officeart/2005/8/layout/cycle2"/>
    <dgm:cxn modelId="{CB732EF2-8AD9-4007-BE7F-A63802147BB5}" type="presParOf" srcId="{579EF5EA-2842-4ADF-99C3-1421009C0FB3}" destId="{5A44537F-E502-484A-B54C-161A75387D52}" srcOrd="4" destOrd="0" presId="urn:microsoft.com/office/officeart/2005/8/layout/cycle2"/>
    <dgm:cxn modelId="{7DB01A55-EE11-4D1C-90E3-4A72DD678CF4}" type="presParOf" srcId="{579EF5EA-2842-4ADF-99C3-1421009C0FB3}" destId="{BCCD1735-3374-4721-BEF9-11CCD9A2DD48}" srcOrd="5" destOrd="0" presId="urn:microsoft.com/office/officeart/2005/8/layout/cycle2"/>
    <dgm:cxn modelId="{9D1BAE84-B726-4B4E-8B6C-CEA51C049A4B}" type="presParOf" srcId="{BCCD1735-3374-4721-BEF9-11CCD9A2DD48}" destId="{5207087E-FC7B-4DE7-941A-D0D7D77D43CA}" srcOrd="0" destOrd="0" presId="urn:microsoft.com/office/officeart/2005/8/layout/cycle2"/>
    <dgm:cxn modelId="{86B9AB51-C7BC-4D28-ABFD-45FFAADFE813}" type="presParOf" srcId="{579EF5EA-2842-4ADF-99C3-1421009C0FB3}" destId="{B0608ED5-E7DC-4C39-8859-B8C85F521F9C}" srcOrd="6" destOrd="0" presId="urn:microsoft.com/office/officeart/2005/8/layout/cycle2"/>
    <dgm:cxn modelId="{2F1F4BAA-9709-4688-B8C0-64E37ED7134A}" type="presParOf" srcId="{579EF5EA-2842-4ADF-99C3-1421009C0FB3}" destId="{E212FFF4-9223-45FB-8A97-08FC78EC227F}" srcOrd="7" destOrd="0" presId="urn:microsoft.com/office/officeart/2005/8/layout/cycle2"/>
    <dgm:cxn modelId="{38790EB4-7503-4F0D-8B5B-7BD65C54E00A}" type="presParOf" srcId="{E212FFF4-9223-45FB-8A97-08FC78EC227F}" destId="{1FA59E5A-50A4-47E4-96D2-6EF9AAAC1164}" srcOrd="0" destOrd="0" presId="urn:microsoft.com/office/officeart/2005/8/layout/cycle2"/>
    <dgm:cxn modelId="{D1A1269D-9E2D-43B3-B351-AF8942F06C2D}" type="presParOf" srcId="{579EF5EA-2842-4ADF-99C3-1421009C0FB3}" destId="{3B48658E-4174-41EC-ADC5-04F09B98E8AE}" srcOrd="8" destOrd="0" presId="urn:microsoft.com/office/officeart/2005/8/layout/cycle2"/>
    <dgm:cxn modelId="{27AAAFDA-BB53-4877-95E0-981468284620}" type="presParOf" srcId="{579EF5EA-2842-4ADF-99C3-1421009C0FB3}" destId="{7E28017C-69F1-4CCF-A6D7-885616A2628E}" srcOrd="9" destOrd="0" presId="urn:microsoft.com/office/officeart/2005/8/layout/cycle2"/>
    <dgm:cxn modelId="{864B1F8E-D9AC-4536-8F9D-A27614597AC7}" type="presParOf" srcId="{7E28017C-69F1-4CCF-A6D7-885616A2628E}" destId="{DEE6E533-E546-47B9-9D29-1053972B7A59}" srcOrd="0" destOrd="0" presId="urn:microsoft.com/office/officeart/2005/8/layout/cycle2"/>
    <dgm:cxn modelId="{0265C2CF-F4B3-4A06-96C1-9CCB0B41CD0F}" type="presParOf" srcId="{579EF5EA-2842-4ADF-99C3-1421009C0FB3}" destId="{4B6FF1D5-139C-4A9E-BE2A-C9C2976A9B90}" srcOrd="10" destOrd="0" presId="urn:microsoft.com/office/officeart/2005/8/layout/cycle2"/>
    <dgm:cxn modelId="{1D0753C6-DBBA-4854-9115-5313F1B9C7FF}" type="presParOf" srcId="{579EF5EA-2842-4ADF-99C3-1421009C0FB3}" destId="{E231C36B-28CA-4A1A-A65A-7FC8C917C670}" srcOrd="11" destOrd="0" presId="urn:microsoft.com/office/officeart/2005/8/layout/cycle2"/>
    <dgm:cxn modelId="{D8C3DDB2-3B21-4340-A45A-6E2C86EAA98D}" type="presParOf" srcId="{E231C36B-28CA-4A1A-A65A-7FC8C917C670}" destId="{0F935747-2475-4B54-A4BD-D00DA4235B83}" srcOrd="0" destOrd="0" presId="urn:microsoft.com/office/officeart/2005/8/layout/cycle2"/>
    <dgm:cxn modelId="{F7F4F57A-1C52-468D-8465-514E80E1404B}" type="presParOf" srcId="{579EF5EA-2842-4ADF-99C3-1421009C0FB3}" destId="{5955EC28-6A5B-4854-97FD-56BF004F7A93}" srcOrd="12" destOrd="0" presId="urn:microsoft.com/office/officeart/2005/8/layout/cycle2"/>
    <dgm:cxn modelId="{2DD2371C-E05A-4420-BCE9-E1C446A98A18}" type="presParOf" srcId="{579EF5EA-2842-4ADF-99C3-1421009C0FB3}" destId="{7418C013-9F65-49B4-8AB4-02A8A7E8B2B1}" srcOrd="13" destOrd="0" presId="urn:microsoft.com/office/officeart/2005/8/layout/cycle2"/>
    <dgm:cxn modelId="{CEF711A8-C28E-4AB4-9F26-BCD1B3E105FC}" type="presParOf" srcId="{7418C013-9F65-49B4-8AB4-02A8A7E8B2B1}" destId="{DCCECA40-1E8E-4612-B823-692DCCBD1EA3}" srcOrd="0" destOrd="0" presId="urn:microsoft.com/office/officeart/2005/8/layout/cycle2"/>
    <dgm:cxn modelId="{CDEE8D9A-CD1F-4862-B678-FDB386312160}" type="presParOf" srcId="{579EF5EA-2842-4ADF-99C3-1421009C0FB3}" destId="{C8C314CB-BC52-4B5D-9A9E-2549904458B0}" srcOrd="14" destOrd="0" presId="urn:microsoft.com/office/officeart/2005/8/layout/cycle2"/>
    <dgm:cxn modelId="{6FCC3BBF-237C-4DBE-AA87-5EE844E19B50}" type="presParOf" srcId="{579EF5EA-2842-4ADF-99C3-1421009C0FB3}" destId="{8D184F9F-78A9-45D9-9804-0F8032DE26A6}" srcOrd="15" destOrd="0" presId="urn:microsoft.com/office/officeart/2005/8/layout/cycle2"/>
    <dgm:cxn modelId="{B4D748E6-3A27-4D51-AEEA-C1B8A290BED1}" type="presParOf" srcId="{8D184F9F-78A9-45D9-9804-0F8032DE26A6}" destId="{C8C1E075-9C61-4E77-BBAB-A2307E2F9662}" srcOrd="0" destOrd="0" presId="urn:microsoft.com/office/officeart/2005/8/layout/cycle2"/>
    <dgm:cxn modelId="{005D93F8-5BC1-45B4-BDD2-434481A65C47}" type="presParOf" srcId="{579EF5EA-2842-4ADF-99C3-1421009C0FB3}" destId="{18E08B15-C0D9-4DCD-9841-29CB326A1D96}" srcOrd="16" destOrd="0" presId="urn:microsoft.com/office/officeart/2005/8/layout/cycle2"/>
    <dgm:cxn modelId="{FD5F7C3D-5612-41B6-8E23-7BE499786D43}" type="presParOf" srcId="{579EF5EA-2842-4ADF-99C3-1421009C0FB3}" destId="{7D136A40-4E7A-4E9A-9C18-C15FEB3E9255}" srcOrd="17" destOrd="0" presId="urn:microsoft.com/office/officeart/2005/8/layout/cycle2"/>
    <dgm:cxn modelId="{21985CFF-8F88-4BBC-8CB8-A226F49ED363}" type="presParOf" srcId="{7D136A40-4E7A-4E9A-9C18-C15FEB3E9255}" destId="{6C5B256C-6505-4283-9CD0-6230D6E52DC7}" srcOrd="0" destOrd="0" presId="urn:microsoft.com/office/officeart/2005/8/layout/cycle2"/>
    <dgm:cxn modelId="{8DE1B470-1460-4B33-B812-11A91A5E98D0}" type="presParOf" srcId="{579EF5EA-2842-4ADF-99C3-1421009C0FB3}" destId="{09497094-52B8-416E-9902-37FB4C94E7F2}" srcOrd="18" destOrd="0" presId="urn:microsoft.com/office/officeart/2005/8/layout/cycle2"/>
    <dgm:cxn modelId="{8BD9AF3A-2587-4099-955A-CA955582CEC8}" type="presParOf" srcId="{579EF5EA-2842-4ADF-99C3-1421009C0FB3}" destId="{260B842C-BA56-4835-9181-EEB1DAD49F6C}" srcOrd="19" destOrd="0" presId="urn:microsoft.com/office/officeart/2005/8/layout/cycle2"/>
    <dgm:cxn modelId="{04E45A07-A3FA-446E-BDBB-59A1EC6055F9}" type="presParOf" srcId="{260B842C-BA56-4835-9181-EEB1DAD49F6C}" destId="{9195B8AE-7F75-4B45-A773-A3DB3F151B7F}" srcOrd="0" destOrd="0" presId="urn:microsoft.com/office/officeart/2005/8/layout/cycle2"/>
    <dgm:cxn modelId="{DB63AFE2-B990-46AC-BF97-C767442AEB15}" type="presParOf" srcId="{579EF5EA-2842-4ADF-99C3-1421009C0FB3}" destId="{07EB8474-810E-4E8A-BE93-02F62BBDD45D}" srcOrd="20" destOrd="0" presId="urn:microsoft.com/office/officeart/2005/8/layout/cycle2"/>
    <dgm:cxn modelId="{DB4F9AAC-8284-43F7-B5D6-69B77E0FF84B}" type="presParOf" srcId="{579EF5EA-2842-4ADF-99C3-1421009C0FB3}" destId="{ADC3AC42-E194-4C29-8A28-ABEC2168A2B9}" srcOrd="21" destOrd="0" presId="urn:microsoft.com/office/officeart/2005/8/layout/cycle2"/>
    <dgm:cxn modelId="{B731398F-67C5-40E1-B734-DBCDBE0050FA}" type="presParOf" srcId="{ADC3AC42-E194-4C29-8A28-ABEC2168A2B9}" destId="{FFA97E59-6B24-429C-9B6D-8968FB096363}" srcOrd="0" destOrd="0" presId="urn:microsoft.com/office/officeart/2005/8/layout/cycle2"/>
    <dgm:cxn modelId="{9F964B64-CAD1-4943-BA52-4B368E2035E2}" type="presParOf" srcId="{579EF5EA-2842-4ADF-99C3-1421009C0FB3}" destId="{38A7A843-117D-4A8F-B652-3F637D1BA054}" srcOrd="22" destOrd="0" presId="urn:microsoft.com/office/officeart/2005/8/layout/cycle2"/>
    <dgm:cxn modelId="{79A16236-8B7F-4ADD-8430-EF7B2FA7918F}" type="presParOf" srcId="{579EF5EA-2842-4ADF-99C3-1421009C0FB3}" destId="{24192AE1-AC5A-408F-93E2-35778550FA02}" srcOrd="23" destOrd="0" presId="urn:microsoft.com/office/officeart/2005/8/layout/cycle2"/>
    <dgm:cxn modelId="{7922450B-7A2B-441A-9AE8-81C2EDB80DB9}" type="presParOf" srcId="{24192AE1-AC5A-408F-93E2-35778550FA02}" destId="{9DB23D75-0980-4D96-93A1-727F2883C95B}" srcOrd="0" destOrd="0" presId="urn:microsoft.com/office/officeart/2005/8/layout/cycle2"/>
    <dgm:cxn modelId="{9D233244-7A12-4C51-9EBF-84D9E992C41E}" type="presParOf" srcId="{579EF5EA-2842-4ADF-99C3-1421009C0FB3}" destId="{8B74F080-8313-4728-B1E9-D87A06E9E800}" srcOrd="24" destOrd="0" presId="urn:microsoft.com/office/officeart/2005/8/layout/cycle2"/>
    <dgm:cxn modelId="{62B9CDFE-A259-4F0C-967C-6E8157B88682}" type="presParOf" srcId="{579EF5EA-2842-4ADF-99C3-1421009C0FB3}" destId="{99F13AA2-4621-4753-B0A6-6FC776CD84C9}" srcOrd="25" destOrd="0" presId="urn:microsoft.com/office/officeart/2005/8/layout/cycle2"/>
    <dgm:cxn modelId="{C5A50618-570D-4C10-81F4-35E84DFFF888}" type="presParOf" srcId="{99F13AA2-4621-4753-B0A6-6FC776CD84C9}" destId="{475F5446-5D8A-42DC-B2B6-79D834AEB429}" srcOrd="0" destOrd="0" presId="urn:microsoft.com/office/officeart/2005/8/layout/cycle2"/>
    <dgm:cxn modelId="{429320D3-9B7A-45BE-A7E9-5AEE9E5665F1}" type="presParOf" srcId="{579EF5EA-2842-4ADF-99C3-1421009C0FB3}" destId="{C238A059-EBCB-4E8A-9C70-350A7112246D}" srcOrd="26" destOrd="0" presId="urn:microsoft.com/office/officeart/2005/8/layout/cycle2"/>
    <dgm:cxn modelId="{858A6852-1525-4966-B320-BE45C3676C36}" type="presParOf" srcId="{579EF5EA-2842-4ADF-99C3-1421009C0FB3}" destId="{212C9A88-24C2-4EF4-87D7-A81CF4BE3FA0}" srcOrd="27" destOrd="0" presId="urn:microsoft.com/office/officeart/2005/8/layout/cycle2"/>
    <dgm:cxn modelId="{6793FEF1-37C1-41BF-B8A1-9E8C631539B9}" type="presParOf" srcId="{212C9A88-24C2-4EF4-87D7-A81CF4BE3FA0}" destId="{6E753D97-6691-46AF-88CF-60F766A84A1F}" srcOrd="0" destOrd="0" presId="urn:microsoft.com/office/officeart/2005/8/layout/cycle2"/>
    <dgm:cxn modelId="{D7C058A3-6C69-4C7E-BE35-1B3785855760}" type="presParOf" srcId="{579EF5EA-2842-4ADF-99C3-1421009C0FB3}" destId="{FA3F2989-2837-4DF6-B22E-22C68B74BA10}" srcOrd="28" destOrd="0" presId="urn:microsoft.com/office/officeart/2005/8/layout/cycle2"/>
    <dgm:cxn modelId="{06FCE4DC-1092-48B1-A5DB-C8F69D031DC2}" type="presParOf" srcId="{579EF5EA-2842-4ADF-99C3-1421009C0FB3}" destId="{15716786-4673-40EB-986D-12C422D02B97}" srcOrd="29" destOrd="0" presId="urn:microsoft.com/office/officeart/2005/8/layout/cycle2"/>
    <dgm:cxn modelId="{DD37B8C0-0FAA-47E1-9EF6-2272C8EC6ED0}" type="presParOf" srcId="{15716786-4673-40EB-986D-12C422D02B97}" destId="{3A6E871C-7643-432C-BA91-2EA3E7F745CE}" srcOrd="0" destOrd="0" presId="urn:microsoft.com/office/officeart/2005/8/layout/cycle2"/>
    <dgm:cxn modelId="{AB08696D-8B3E-4CC9-99C0-542CDB1E7861}" type="presParOf" srcId="{579EF5EA-2842-4ADF-99C3-1421009C0FB3}" destId="{E7F9412A-75FE-4263-8476-D8B02CF380F3}" srcOrd="30" destOrd="0" presId="urn:microsoft.com/office/officeart/2005/8/layout/cycle2"/>
    <dgm:cxn modelId="{D2C0E477-A047-4B53-B810-C5A94B043057}" type="presParOf" srcId="{579EF5EA-2842-4ADF-99C3-1421009C0FB3}" destId="{C56F56FD-84C6-4D21-967A-719399DE2081}" srcOrd="31" destOrd="0" presId="urn:microsoft.com/office/officeart/2005/8/layout/cycle2"/>
    <dgm:cxn modelId="{8F6C780B-F429-425B-827F-6886798BBDA7}" type="presParOf" srcId="{C56F56FD-84C6-4D21-967A-719399DE2081}" destId="{87FF38F8-EEE0-4803-AB19-2605759EE272}" srcOrd="0" destOrd="0" presId="urn:microsoft.com/office/officeart/2005/8/layout/cycle2"/>
    <dgm:cxn modelId="{95A584FE-F2DD-4140-83F8-3A9D7AFCC128}" type="presParOf" srcId="{579EF5EA-2842-4ADF-99C3-1421009C0FB3}" destId="{430AD93E-9CDA-40BE-8BB8-B35AB1DDED73}" srcOrd="32" destOrd="0" presId="urn:microsoft.com/office/officeart/2005/8/layout/cycle2"/>
    <dgm:cxn modelId="{D182738F-1E6A-4491-BE3D-B6C9837C82C4}" type="presParOf" srcId="{579EF5EA-2842-4ADF-99C3-1421009C0FB3}" destId="{D3BDAC4B-F2DB-44A0-907D-A108463FB1C3}" srcOrd="33" destOrd="0" presId="urn:microsoft.com/office/officeart/2005/8/layout/cycle2"/>
    <dgm:cxn modelId="{F69B7310-F01E-41C7-AB87-760FECBFC3B1}" type="presParOf" srcId="{D3BDAC4B-F2DB-44A0-907D-A108463FB1C3}" destId="{5B2F39AC-1722-4B2A-8F41-3B9574CC55A3}" srcOrd="0" destOrd="0" presId="urn:microsoft.com/office/officeart/2005/8/layout/cycle2"/>
    <dgm:cxn modelId="{310F709A-56C6-4BDF-9A47-D6D28C949739}" type="presParOf" srcId="{579EF5EA-2842-4ADF-99C3-1421009C0FB3}" destId="{EB66E90A-B112-40E2-B773-B1A59659C6EB}" srcOrd="34" destOrd="0" presId="urn:microsoft.com/office/officeart/2005/8/layout/cycle2"/>
    <dgm:cxn modelId="{BB1F2579-673D-4048-85C8-1C218AFB9CF6}" type="presParOf" srcId="{579EF5EA-2842-4ADF-99C3-1421009C0FB3}" destId="{CBD13A52-164D-4181-A713-C4AFB6DAEA44}" srcOrd="35" destOrd="0" presId="urn:microsoft.com/office/officeart/2005/8/layout/cycle2"/>
    <dgm:cxn modelId="{8B3CCFD8-E2B2-4C68-B037-24D72827F327}" type="presParOf" srcId="{CBD13A52-164D-4181-A713-C4AFB6DAEA44}" destId="{2175C402-001B-40BA-8C7B-63F19533545A}" srcOrd="0" destOrd="0" presId="urn:microsoft.com/office/officeart/2005/8/layout/cycle2"/>
    <dgm:cxn modelId="{230084AD-06BB-4EBB-BF72-6EADFF6ED13E}" type="presParOf" srcId="{579EF5EA-2842-4ADF-99C3-1421009C0FB3}" destId="{816E1FA3-2B38-45F9-AB8C-0EEB2788EE42}" srcOrd="36" destOrd="0" presId="urn:microsoft.com/office/officeart/2005/8/layout/cycle2"/>
    <dgm:cxn modelId="{00344CAE-8288-452A-8BBB-90A18F252159}" type="presParOf" srcId="{579EF5EA-2842-4ADF-99C3-1421009C0FB3}" destId="{3D5573F2-E421-4699-B499-E5F129AA7C1F}" srcOrd="37" destOrd="0" presId="urn:microsoft.com/office/officeart/2005/8/layout/cycle2"/>
    <dgm:cxn modelId="{4789ADDE-0103-4435-8F0B-23623F603870}" type="presParOf" srcId="{3D5573F2-E421-4699-B499-E5F129AA7C1F}" destId="{561EA9DD-738C-4E13-ADB0-3CCC3950F092}" srcOrd="0" destOrd="0" presId="urn:microsoft.com/office/officeart/2005/8/layout/cycle2"/>
    <dgm:cxn modelId="{54731B32-3244-4C5E-9726-033CB236B103}" type="presParOf" srcId="{579EF5EA-2842-4ADF-99C3-1421009C0FB3}" destId="{1791F869-F782-403E-9EEE-8485296AB1DC}" srcOrd="38" destOrd="0" presId="urn:microsoft.com/office/officeart/2005/8/layout/cycle2"/>
    <dgm:cxn modelId="{09C53CD6-E4B7-44C5-8C34-4279C7A68619}" type="presParOf" srcId="{579EF5EA-2842-4ADF-99C3-1421009C0FB3}" destId="{EDD308D6-556F-4E65-A02C-12C45C150755}" srcOrd="39" destOrd="0" presId="urn:microsoft.com/office/officeart/2005/8/layout/cycle2"/>
    <dgm:cxn modelId="{5D0302CC-784B-47F4-98C5-6FF4E9863E9F}" type="presParOf" srcId="{EDD308D6-556F-4E65-A02C-12C45C150755}" destId="{0622AEEF-FEE1-41CF-A694-BB87DF404F74}" srcOrd="0" destOrd="0" presId="urn:microsoft.com/office/officeart/2005/8/layout/cycle2"/>
    <dgm:cxn modelId="{AD731A08-28D5-43EA-B5DB-C0E543D30D46}" type="presParOf" srcId="{579EF5EA-2842-4ADF-99C3-1421009C0FB3}" destId="{FB762D63-E97E-4D71-BE53-DE8DBC2C1724}" srcOrd="40" destOrd="0" presId="urn:microsoft.com/office/officeart/2005/8/layout/cycle2"/>
    <dgm:cxn modelId="{793D0FD1-9A5E-4892-B705-55D667932E0B}" type="presParOf" srcId="{579EF5EA-2842-4ADF-99C3-1421009C0FB3}" destId="{EC905E59-477F-4D62-B2EE-61B86BF0663B}" srcOrd="41" destOrd="0" presId="urn:microsoft.com/office/officeart/2005/8/layout/cycle2"/>
    <dgm:cxn modelId="{A3EB3DC9-0199-4C65-A5EC-104A0038DFE9}" type="presParOf" srcId="{EC905E59-477F-4D62-B2EE-61B86BF0663B}" destId="{0C7C01B0-8BE9-4115-9C55-5F785CB9F95D}" srcOrd="0" destOrd="0" presId="urn:microsoft.com/office/officeart/2005/8/layout/cycle2"/>
    <dgm:cxn modelId="{09C32810-1335-49BD-8147-333A4ABB9E84}" type="presParOf" srcId="{579EF5EA-2842-4ADF-99C3-1421009C0FB3}" destId="{96947AF0-965B-4F9B-B692-11B522E20C19}" srcOrd="42" destOrd="0" presId="urn:microsoft.com/office/officeart/2005/8/layout/cycle2"/>
    <dgm:cxn modelId="{3044E256-9E53-41CE-84A1-61679D9F8DF5}" type="presParOf" srcId="{579EF5EA-2842-4ADF-99C3-1421009C0FB3}" destId="{C5631367-2D87-4B2B-B2C5-CE6B323DF7FA}" srcOrd="43" destOrd="0" presId="urn:microsoft.com/office/officeart/2005/8/layout/cycle2"/>
    <dgm:cxn modelId="{3C4A07B2-BC90-4937-B29E-B228E12906B7}" type="presParOf" srcId="{C5631367-2D87-4B2B-B2C5-CE6B323DF7FA}" destId="{5EB0D98E-0F20-43A6-80D5-B3B233B0809C}" srcOrd="0" destOrd="0" presId="urn:microsoft.com/office/officeart/2005/8/layout/cycle2"/>
    <dgm:cxn modelId="{EA90A162-EB56-4AD3-BE5C-29034D2D10DB}" type="presParOf" srcId="{579EF5EA-2842-4ADF-99C3-1421009C0FB3}" destId="{55735BFC-D4F1-4100-BCD7-BD7015A20F24}" srcOrd="44" destOrd="0" presId="urn:microsoft.com/office/officeart/2005/8/layout/cycle2"/>
    <dgm:cxn modelId="{81B01131-C803-4903-B8ED-AF4852BE7D5D}" type="presParOf" srcId="{579EF5EA-2842-4ADF-99C3-1421009C0FB3}" destId="{DE861B79-D5E8-45CE-B3D7-7B4663C08343}" srcOrd="45" destOrd="0" presId="urn:microsoft.com/office/officeart/2005/8/layout/cycle2"/>
    <dgm:cxn modelId="{58279FDC-83FC-4D95-BFA8-EB96D9FBD7F6}" type="presParOf" srcId="{DE861B79-D5E8-45CE-B3D7-7B4663C08343}" destId="{580499F6-BF8C-4CF2-8E19-422B1FEA8F54}" srcOrd="0" destOrd="0" presId="urn:microsoft.com/office/officeart/2005/8/layout/cycle2"/>
    <dgm:cxn modelId="{BD13E5A2-E9DA-4F80-B357-8885853235BD}" type="presParOf" srcId="{579EF5EA-2842-4ADF-99C3-1421009C0FB3}" destId="{B163F2E1-C224-4C1F-8BF1-B257F8DA90F1}" srcOrd="46" destOrd="0" presId="urn:microsoft.com/office/officeart/2005/8/layout/cycle2"/>
    <dgm:cxn modelId="{6F5EF330-59D3-4F6E-91A6-A81B0049CF59}" type="presParOf" srcId="{579EF5EA-2842-4ADF-99C3-1421009C0FB3}" destId="{28C21F8D-7890-436C-ABC3-A76D9C048DC6}" srcOrd="47" destOrd="0" presId="urn:microsoft.com/office/officeart/2005/8/layout/cycle2"/>
    <dgm:cxn modelId="{8FCB40A7-445D-418A-9AB8-856016AD664F}" type="presParOf" srcId="{28C21F8D-7890-436C-ABC3-A76D9C048DC6}" destId="{5D40974C-DFE4-484E-A2B9-E3E4D2DEBED9}" srcOrd="0" destOrd="0" presId="urn:microsoft.com/office/officeart/2005/8/layout/cycle2"/>
    <dgm:cxn modelId="{5EBED5EB-E598-465A-9353-7645843CC684}" type="presParOf" srcId="{579EF5EA-2842-4ADF-99C3-1421009C0FB3}" destId="{B297DBDA-41C8-403B-A287-2DE0B2B2F734}" srcOrd="48" destOrd="0" presId="urn:microsoft.com/office/officeart/2005/8/layout/cycle2"/>
    <dgm:cxn modelId="{7A8B5C42-08B1-4F85-869B-4918DFDFE42A}" type="presParOf" srcId="{579EF5EA-2842-4ADF-99C3-1421009C0FB3}" destId="{6CB910F7-627A-416A-9AE0-0E9818681229}" srcOrd="49" destOrd="0" presId="urn:microsoft.com/office/officeart/2005/8/layout/cycle2"/>
    <dgm:cxn modelId="{C53CD0BB-9543-4679-96ED-EE99E984806A}" type="presParOf" srcId="{6CB910F7-627A-416A-9AE0-0E9818681229}" destId="{DD733C23-EA87-4BF0-821E-87250C1EEDBA}" srcOrd="0" destOrd="0" presId="urn:microsoft.com/office/officeart/2005/8/layout/cycle2"/>
    <dgm:cxn modelId="{7B472BD9-EEBE-4E09-90A0-2699385CE6EC}" type="presParOf" srcId="{579EF5EA-2842-4ADF-99C3-1421009C0FB3}" destId="{C99B1DB8-B0AD-4FE5-84DC-CD9571D15F74}" srcOrd="50" destOrd="0" presId="urn:microsoft.com/office/officeart/2005/8/layout/cycle2"/>
    <dgm:cxn modelId="{36E0521F-2513-42EB-A34A-E91EDB28803E}" type="presParOf" srcId="{579EF5EA-2842-4ADF-99C3-1421009C0FB3}" destId="{2EBD388A-825F-4832-8A74-827A6C7E3368}" srcOrd="51" destOrd="0" presId="urn:microsoft.com/office/officeart/2005/8/layout/cycle2"/>
    <dgm:cxn modelId="{DAABD47C-E5C7-46D2-83A0-49CB27577984}" type="presParOf" srcId="{2EBD388A-825F-4832-8A74-827A6C7E3368}" destId="{2B64C12D-7C38-4E3C-BB67-21E0181FD51F}" srcOrd="0" destOrd="0" presId="urn:microsoft.com/office/officeart/2005/8/layout/cycle2"/>
    <dgm:cxn modelId="{32CBF790-F041-4529-B55C-80B271084147}" type="presParOf" srcId="{579EF5EA-2842-4ADF-99C3-1421009C0FB3}" destId="{54435782-E9E7-4F85-8EE9-B762378628C5}" srcOrd="52" destOrd="0" presId="urn:microsoft.com/office/officeart/2005/8/layout/cycle2"/>
    <dgm:cxn modelId="{A31D65C4-3F55-416F-8951-A67FD38F079C}" type="presParOf" srcId="{579EF5EA-2842-4ADF-99C3-1421009C0FB3}" destId="{2EA5A0E0-D734-4B00-A1FA-65E8CB15031C}" srcOrd="53" destOrd="0" presId="urn:microsoft.com/office/officeart/2005/8/layout/cycle2"/>
    <dgm:cxn modelId="{1CD2F663-24D6-497C-80BB-0B8A9C110E30}" type="presParOf" srcId="{2EA5A0E0-D734-4B00-A1FA-65E8CB15031C}" destId="{3966764B-E5F3-4CFC-A881-5984C06723CB}" srcOrd="0" destOrd="0" presId="urn:microsoft.com/office/officeart/2005/8/layout/cycle2"/>
    <dgm:cxn modelId="{D0D83892-87B6-459B-859C-A21048EEDCA7}" type="presParOf" srcId="{579EF5EA-2842-4ADF-99C3-1421009C0FB3}" destId="{CDE86F57-8E75-4885-99A7-4D78278841E9}" srcOrd="54" destOrd="0" presId="urn:microsoft.com/office/officeart/2005/8/layout/cycle2"/>
    <dgm:cxn modelId="{A32504E8-E3DA-4B9F-8865-C7EC4B38A12A}" type="presParOf" srcId="{579EF5EA-2842-4ADF-99C3-1421009C0FB3}" destId="{A0769171-C666-4FF2-B3B0-56A5612FFB02}" srcOrd="55" destOrd="0" presId="urn:microsoft.com/office/officeart/2005/8/layout/cycle2"/>
    <dgm:cxn modelId="{3E127033-8C64-42A7-A87F-999380ACC889}" type="presParOf" srcId="{A0769171-C666-4FF2-B3B0-56A5612FFB02}" destId="{7B2C094D-5B84-400D-88A5-467C86404646}" srcOrd="0" destOrd="0" presId="urn:microsoft.com/office/officeart/2005/8/layout/cycle2"/>
    <dgm:cxn modelId="{2DEA8309-4C64-4021-9C0E-8CC3F15594C2}" type="presParOf" srcId="{579EF5EA-2842-4ADF-99C3-1421009C0FB3}" destId="{9DEC7CBC-8051-4551-94AA-2377EFF8A353}" srcOrd="56" destOrd="0" presId="urn:microsoft.com/office/officeart/2005/8/layout/cycle2"/>
    <dgm:cxn modelId="{0807D0DC-A190-4BBB-96C9-924DC62126B8}" type="presParOf" srcId="{579EF5EA-2842-4ADF-99C3-1421009C0FB3}" destId="{83D03F91-A8FE-4A56-A9F0-21F8696B64A1}" srcOrd="57" destOrd="0" presId="urn:microsoft.com/office/officeart/2005/8/layout/cycle2"/>
    <dgm:cxn modelId="{D1F3F6A7-41EB-40D1-A9BA-3C38FFA5BDFE}" type="presParOf" srcId="{83D03F91-A8FE-4A56-A9F0-21F8696B64A1}" destId="{A52815B2-9F64-4E57-9CA8-0D6C5ACB4DE9}" srcOrd="0" destOrd="0" presId="urn:microsoft.com/office/officeart/2005/8/layout/cycle2"/>
    <dgm:cxn modelId="{BF178B86-3D65-4313-B373-CB3E439C4ABF}" type="presParOf" srcId="{579EF5EA-2842-4ADF-99C3-1421009C0FB3}" destId="{D9F7CAE3-C01B-4758-A92D-BE4DEABF1CC9}" srcOrd="58" destOrd="0" presId="urn:microsoft.com/office/officeart/2005/8/layout/cycle2"/>
    <dgm:cxn modelId="{F4AF5C90-6042-41F3-A872-EE99772CD30C}" type="presParOf" srcId="{579EF5EA-2842-4ADF-99C3-1421009C0FB3}" destId="{6FDF4861-3D9E-4C44-8A76-CB261CA08A3D}" srcOrd="59" destOrd="0" presId="urn:microsoft.com/office/officeart/2005/8/layout/cycle2"/>
    <dgm:cxn modelId="{CF2B19CA-0390-40FA-BD54-CB1704FBF870}" type="presParOf" srcId="{6FDF4861-3D9E-4C44-8A76-CB261CA08A3D}" destId="{852FF442-59AB-47FA-976D-352D933D04DA}" srcOrd="0" destOrd="0" presId="urn:microsoft.com/office/officeart/2005/8/layout/cycle2"/>
    <dgm:cxn modelId="{158BB198-887C-48EB-9B00-37B7D14634E7}" type="presParOf" srcId="{579EF5EA-2842-4ADF-99C3-1421009C0FB3}" destId="{6EBA7549-78C0-447A-A63C-4A8563F87F58}" srcOrd="60" destOrd="0" presId="urn:microsoft.com/office/officeart/2005/8/layout/cycle2"/>
    <dgm:cxn modelId="{0D8CB6FA-E65C-4E71-8856-1FB75F4C7440}" type="presParOf" srcId="{579EF5EA-2842-4ADF-99C3-1421009C0FB3}" destId="{F7AC09C3-F9FA-4334-9744-58F7A351FD8B}" srcOrd="61" destOrd="0" presId="urn:microsoft.com/office/officeart/2005/8/layout/cycle2"/>
    <dgm:cxn modelId="{3C229297-2B11-4BD4-A0FB-E16C6A1D89AD}" type="presParOf" srcId="{F7AC09C3-F9FA-4334-9744-58F7A351FD8B}" destId="{301FE2EF-9FED-451A-9979-7EA2CEC731F6}" srcOrd="0" destOrd="0" presId="urn:microsoft.com/office/officeart/2005/8/layout/cycle2"/>
    <dgm:cxn modelId="{E6261E0B-B728-4BA0-946B-BD218E549241}" type="presParOf" srcId="{579EF5EA-2842-4ADF-99C3-1421009C0FB3}" destId="{DB7E8DCC-E9E2-41AE-8FAC-BD770394B585}" srcOrd="62" destOrd="0" presId="urn:microsoft.com/office/officeart/2005/8/layout/cycle2"/>
    <dgm:cxn modelId="{518391BC-43AB-4AA0-9029-16A2A8E3BB91}" type="presParOf" srcId="{579EF5EA-2842-4ADF-99C3-1421009C0FB3}" destId="{FC934B90-2FD7-4C78-BC82-6495CAA54F71}" srcOrd="63" destOrd="0" presId="urn:microsoft.com/office/officeart/2005/8/layout/cycle2"/>
    <dgm:cxn modelId="{658CF8DF-883D-4778-B827-82AE94A063AF}" type="presParOf" srcId="{FC934B90-2FD7-4C78-BC82-6495CAA54F71}" destId="{F31A80A4-265E-4576-A76C-69F7407682D5}" srcOrd="0" destOrd="0" presId="urn:microsoft.com/office/officeart/2005/8/layout/cycle2"/>
    <dgm:cxn modelId="{14F638E0-B715-417D-8374-286C3DE06FD6}" type="presParOf" srcId="{579EF5EA-2842-4ADF-99C3-1421009C0FB3}" destId="{7FBA136C-815F-4FB3-A797-A7F155D00FEA}" srcOrd="64" destOrd="0" presId="urn:microsoft.com/office/officeart/2005/8/layout/cycle2"/>
    <dgm:cxn modelId="{21FEBDD3-794E-44CC-9E80-0C648E7633E5}" type="presParOf" srcId="{579EF5EA-2842-4ADF-99C3-1421009C0FB3}" destId="{7A5C7786-EEB7-4840-8AB2-E617DD766E4C}" srcOrd="65" destOrd="0" presId="urn:microsoft.com/office/officeart/2005/8/layout/cycle2"/>
    <dgm:cxn modelId="{4DC9F646-1F90-43AC-83AD-203F7D0DD6E9}" type="presParOf" srcId="{7A5C7786-EEB7-4840-8AB2-E617DD766E4C}" destId="{80DBCA40-2BA0-486C-9739-9EB1943722FB}" srcOrd="0" destOrd="0" presId="urn:microsoft.com/office/officeart/2005/8/layout/cycle2"/>
    <dgm:cxn modelId="{6A768457-B4B1-44D2-83FB-82EAC43FA641}" type="presParOf" srcId="{579EF5EA-2842-4ADF-99C3-1421009C0FB3}" destId="{2B3C09D0-6E4A-4698-ADBA-7CF55040E0C7}" srcOrd="66" destOrd="0" presId="urn:microsoft.com/office/officeart/2005/8/layout/cycle2"/>
    <dgm:cxn modelId="{4068EF10-941B-4E77-945E-A9B2A28F7FC2}" type="presParOf" srcId="{579EF5EA-2842-4ADF-99C3-1421009C0FB3}" destId="{0B3E9032-3902-463F-B436-0798A35C9EC5}" srcOrd="67" destOrd="0" presId="urn:microsoft.com/office/officeart/2005/8/layout/cycle2"/>
    <dgm:cxn modelId="{EAC866FD-31D3-4FA0-8F43-C0183A1F34A9}" type="presParOf" srcId="{0B3E9032-3902-463F-B436-0798A35C9EC5}" destId="{41C60BCC-727D-4ED3-BAEB-DB60AA9900A9}" srcOrd="0" destOrd="0" presId="urn:microsoft.com/office/officeart/2005/8/layout/cycle2"/>
    <dgm:cxn modelId="{BA935119-B7D0-4927-BB7F-0987946F8682}" type="presParOf" srcId="{579EF5EA-2842-4ADF-99C3-1421009C0FB3}" destId="{C6CA034B-BB5D-4252-9DC3-E07C2CEC1942}" srcOrd="68" destOrd="0" presId="urn:microsoft.com/office/officeart/2005/8/layout/cycle2"/>
    <dgm:cxn modelId="{EF94BBC3-E653-4797-A0BD-B8DF1778ED05}" type="presParOf" srcId="{579EF5EA-2842-4ADF-99C3-1421009C0FB3}" destId="{2F327EB4-0D8B-437E-BB14-A326EA173FCC}" srcOrd="69" destOrd="0" presId="urn:microsoft.com/office/officeart/2005/8/layout/cycle2"/>
    <dgm:cxn modelId="{D6225123-D8A8-4985-B393-085CAD5AD201}" type="presParOf" srcId="{2F327EB4-0D8B-437E-BB14-A326EA173FCC}" destId="{8F52B59F-72EA-4EF4-A000-71393DE3DC97}" srcOrd="0" destOrd="0" presId="urn:microsoft.com/office/officeart/2005/8/layout/cycle2"/>
    <dgm:cxn modelId="{51A3139E-2A86-4685-8507-F158DD7FED49}" type="presParOf" srcId="{579EF5EA-2842-4ADF-99C3-1421009C0FB3}" destId="{F6AE7F32-FC05-4DDA-BB7B-30B31779479C}" srcOrd="70" destOrd="0" presId="urn:microsoft.com/office/officeart/2005/8/layout/cycle2"/>
    <dgm:cxn modelId="{DC200775-B35C-44AF-BF45-D490FC46472D}" type="presParOf" srcId="{579EF5EA-2842-4ADF-99C3-1421009C0FB3}" destId="{F42AD80F-3B21-49F3-AF59-01D5F6EE69F1}" srcOrd="71" destOrd="0" presId="urn:microsoft.com/office/officeart/2005/8/layout/cycle2"/>
    <dgm:cxn modelId="{91C671DD-3AC4-4669-A023-2700B4FAFA4A}" type="presParOf" srcId="{F42AD80F-3B21-49F3-AF59-01D5F6EE69F1}" destId="{DFB70AE1-87B4-46C7-811D-3E9A3D4D6EC9}" srcOrd="0" destOrd="0" presId="urn:microsoft.com/office/officeart/2005/8/layout/cycle2"/>
    <dgm:cxn modelId="{4629EE30-8D93-40B5-8C6D-589F7399895E}" type="presParOf" srcId="{579EF5EA-2842-4ADF-99C3-1421009C0FB3}" destId="{E4F5DE49-5EAA-4300-BD85-3AA32446283C}" srcOrd="72" destOrd="0" presId="urn:microsoft.com/office/officeart/2005/8/layout/cycle2"/>
    <dgm:cxn modelId="{3E1CB074-0269-4A51-B97C-DD648054A879}" type="presParOf" srcId="{579EF5EA-2842-4ADF-99C3-1421009C0FB3}" destId="{57712E5B-8311-41F2-83BF-40C44B82FD56}" srcOrd="73" destOrd="0" presId="urn:microsoft.com/office/officeart/2005/8/layout/cycle2"/>
    <dgm:cxn modelId="{A143A9B6-7697-452E-A4E4-6D1F4EFDC1DC}" type="presParOf" srcId="{57712E5B-8311-41F2-83BF-40C44B82FD56}" destId="{2DC22DE9-0245-4601-955D-E63A8C38947B}" srcOrd="0" destOrd="0" presId="urn:microsoft.com/office/officeart/2005/8/layout/cycle2"/>
    <dgm:cxn modelId="{7A0C983D-69F0-4046-B269-224628AE49A6}" type="presParOf" srcId="{579EF5EA-2842-4ADF-99C3-1421009C0FB3}" destId="{53824D7C-69E9-40B6-AD94-E66D57E17024}" srcOrd="74" destOrd="0" presId="urn:microsoft.com/office/officeart/2005/8/layout/cycle2"/>
    <dgm:cxn modelId="{ED4899A8-6FA6-4555-9C8B-E2DCC2F972CC}" type="presParOf" srcId="{579EF5EA-2842-4ADF-99C3-1421009C0FB3}" destId="{4DDD9E11-A1D1-4D9F-87CF-21775FA03FD4}" srcOrd="75" destOrd="0" presId="urn:microsoft.com/office/officeart/2005/8/layout/cycle2"/>
    <dgm:cxn modelId="{52AE38E1-D727-42FD-9179-0EC62920BD58}" type="presParOf" srcId="{4DDD9E11-A1D1-4D9F-87CF-21775FA03FD4}" destId="{F7742949-FB63-485F-95AF-5E8D1E6F236A}" srcOrd="0" destOrd="0" presId="urn:microsoft.com/office/officeart/2005/8/layout/cycle2"/>
    <dgm:cxn modelId="{EEB16325-0F6C-4095-9B94-DEF13FC3A7EB}" type="presParOf" srcId="{579EF5EA-2842-4ADF-99C3-1421009C0FB3}" destId="{22041FD6-89BD-4BF2-9B99-B97F36E2E1FB}" srcOrd="76" destOrd="0" presId="urn:microsoft.com/office/officeart/2005/8/layout/cycle2"/>
    <dgm:cxn modelId="{22508D56-BD72-463B-BEE8-DAC18FC462FE}" type="presParOf" srcId="{579EF5EA-2842-4ADF-99C3-1421009C0FB3}" destId="{B8E405CF-5FB0-4931-A03D-9BF304E6CDDA}" srcOrd="77" destOrd="0" presId="urn:microsoft.com/office/officeart/2005/8/layout/cycle2"/>
    <dgm:cxn modelId="{2B98B28F-20BA-4554-A7CA-B787E6DC69E0}" type="presParOf" srcId="{B8E405CF-5FB0-4931-A03D-9BF304E6CDDA}" destId="{0C0A4302-AC90-49E1-80BE-523B58A2D864}" srcOrd="0" destOrd="0" presId="urn:microsoft.com/office/officeart/2005/8/layout/cycle2"/>
    <dgm:cxn modelId="{4D3CEE89-9F3D-46A9-B143-3559A0195066}" type="presParOf" srcId="{579EF5EA-2842-4ADF-99C3-1421009C0FB3}" destId="{4346925A-37EB-4BB6-B0D1-0007EC3DF63B}" srcOrd="78" destOrd="0" presId="urn:microsoft.com/office/officeart/2005/8/layout/cycle2"/>
    <dgm:cxn modelId="{63429697-0CC9-4D5F-B0FF-552A88864107}" type="presParOf" srcId="{579EF5EA-2842-4ADF-99C3-1421009C0FB3}" destId="{7A362786-920B-4FB9-A3D5-D0E741B76071}" srcOrd="79" destOrd="0" presId="urn:microsoft.com/office/officeart/2005/8/layout/cycle2"/>
    <dgm:cxn modelId="{1A175E0C-3D59-4D51-BF50-6C5DDBC3129B}" type="presParOf" srcId="{7A362786-920B-4FB9-A3D5-D0E741B76071}" destId="{18FB9004-C9DF-4463-A990-CE6AADD19A9A}" srcOrd="0" destOrd="0" presId="urn:microsoft.com/office/officeart/2005/8/layout/cycle2"/>
    <dgm:cxn modelId="{EDB2408F-6BB1-434F-9839-5AF82B021016}" type="presParOf" srcId="{579EF5EA-2842-4ADF-99C3-1421009C0FB3}" destId="{ED0F08E4-7CF4-494F-A2E4-60B90674E9D5}" srcOrd="80" destOrd="0" presId="urn:microsoft.com/office/officeart/2005/8/layout/cycle2"/>
    <dgm:cxn modelId="{574D4385-592D-46E7-8136-44EBBFAE63C1}" type="presParOf" srcId="{579EF5EA-2842-4ADF-99C3-1421009C0FB3}" destId="{B8AF8AA6-EDE3-46F5-804F-BE18E9CF02E9}" srcOrd="81" destOrd="0" presId="urn:microsoft.com/office/officeart/2005/8/layout/cycle2"/>
    <dgm:cxn modelId="{955FE48A-C3F4-4A29-8646-D0FAE51E27A2}" type="presParOf" srcId="{B8AF8AA6-EDE3-46F5-804F-BE18E9CF02E9}" destId="{2A9D1CAD-CEC7-447D-AE5A-72DA9768C11C}" srcOrd="0" destOrd="0" presId="urn:microsoft.com/office/officeart/2005/8/layout/cycle2"/>
    <dgm:cxn modelId="{90171A21-1C42-4F91-B389-3CD3AF62A333}" type="presParOf" srcId="{579EF5EA-2842-4ADF-99C3-1421009C0FB3}" destId="{02E2D030-8BB9-48E2-859D-55F958A2D928}" srcOrd="82" destOrd="0" presId="urn:microsoft.com/office/officeart/2005/8/layout/cycle2"/>
    <dgm:cxn modelId="{E9A8D666-DD87-4BB5-88CC-B23D85269EB5}" type="presParOf" srcId="{579EF5EA-2842-4ADF-99C3-1421009C0FB3}" destId="{8125F9B4-021E-44DC-9D64-8AE485A44537}" srcOrd="83" destOrd="0" presId="urn:microsoft.com/office/officeart/2005/8/layout/cycle2"/>
    <dgm:cxn modelId="{49EF7D29-27D0-404E-8A11-55CCF91C9D7B}" type="presParOf" srcId="{8125F9B4-021E-44DC-9D64-8AE485A44537}" destId="{5B2B383F-D5E0-430F-AB46-55791D14B3FB}" srcOrd="0" destOrd="0" presId="urn:microsoft.com/office/officeart/2005/8/layout/cycle2"/>
    <dgm:cxn modelId="{5EB3E55D-42E0-448F-854F-38ADC856211B}" type="presParOf" srcId="{579EF5EA-2842-4ADF-99C3-1421009C0FB3}" destId="{A5474CB5-D5DA-4087-B87E-610FB42AF529}" srcOrd="84" destOrd="0" presId="urn:microsoft.com/office/officeart/2005/8/layout/cycle2"/>
    <dgm:cxn modelId="{C98984FD-7ACC-42B2-958F-06DDC68B5092}" type="presParOf" srcId="{579EF5EA-2842-4ADF-99C3-1421009C0FB3}" destId="{F5E12609-AEA0-4824-8F1E-49B7A8C9D43E}" srcOrd="85" destOrd="0" presId="urn:microsoft.com/office/officeart/2005/8/layout/cycle2"/>
    <dgm:cxn modelId="{ED592BA2-80B8-4A5E-82E8-0FC73D730E84}" type="presParOf" srcId="{F5E12609-AEA0-4824-8F1E-49B7A8C9D43E}" destId="{1990E259-2037-4D19-B00A-CD6B3D2AE2E1}" srcOrd="0" destOrd="0" presId="urn:microsoft.com/office/officeart/2005/8/layout/cycle2"/>
    <dgm:cxn modelId="{7EB02B1A-4D6A-4724-B1B9-907699995348}" type="presParOf" srcId="{579EF5EA-2842-4ADF-99C3-1421009C0FB3}" destId="{558F7E47-06ED-4041-B16C-6F13A19D4245}" srcOrd="86" destOrd="0" presId="urn:microsoft.com/office/officeart/2005/8/layout/cycle2"/>
    <dgm:cxn modelId="{223B7764-AD88-4688-BCFA-AD7CAE3B42C3}" type="presParOf" srcId="{579EF5EA-2842-4ADF-99C3-1421009C0FB3}" destId="{1AA99294-2501-42DA-ADDA-813C2A0D167F}" srcOrd="87" destOrd="0" presId="urn:microsoft.com/office/officeart/2005/8/layout/cycle2"/>
    <dgm:cxn modelId="{5AFEAE9A-7F59-418D-8CE5-482568976243}" type="presParOf" srcId="{1AA99294-2501-42DA-ADDA-813C2A0D167F}" destId="{B311330D-F624-44F0-90C1-566E4D2E20E6}" srcOrd="0" destOrd="0" presId="urn:microsoft.com/office/officeart/2005/8/layout/cycle2"/>
    <dgm:cxn modelId="{B93A34C4-CCF0-48CD-B975-1891FE4CB111}" type="presParOf" srcId="{579EF5EA-2842-4ADF-99C3-1421009C0FB3}" destId="{A854D6C3-A9F6-4889-B95E-C4590598BF15}" srcOrd="88" destOrd="0" presId="urn:microsoft.com/office/officeart/2005/8/layout/cycle2"/>
    <dgm:cxn modelId="{5F361B19-2745-48A9-87DC-ED195E0CEE66}" type="presParOf" srcId="{579EF5EA-2842-4ADF-99C3-1421009C0FB3}" destId="{9BC14663-185B-4A89-97AE-169B3D438678}" srcOrd="89" destOrd="0" presId="urn:microsoft.com/office/officeart/2005/8/layout/cycle2"/>
    <dgm:cxn modelId="{37108DFB-8EA1-4E59-9D20-4D8D5C5C0068}" type="presParOf" srcId="{9BC14663-185B-4A89-97AE-169B3D438678}" destId="{5BF8D29C-B7EB-4E6D-8F09-412E3D4E06C9}" srcOrd="0" destOrd="0" presId="urn:microsoft.com/office/officeart/2005/8/layout/cycle2"/>
    <dgm:cxn modelId="{FAD93A4D-00DB-4F0B-9DFB-8AE5555E29DC}" type="presParOf" srcId="{579EF5EA-2842-4ADF-99C3-1421009C0FB3}" destId="{891FE5C2-884F-48D0-BE0D-753E9CA204D3}" srcOrd="90" destOrd="0" presId="urn:microsoft.com/office/officeart/2005/8/layout/cycle2"/>
    <dgm:cxn modelId="{B6A039B9-28F2-4A82-8F62-128B585ACE84}" type="presParOf" srcId="{579EF5EA-2842-4ADF-99C3-1421009C0FB3}" destId="{BDE13CD6-B50F-44ED-BD83-729ED5971995}" srcOrd="91" destOrd="0" presId="urn:microsoft.com/office/officeart/2005/8/layout/cycle2"/>
    <dgm:cxn modelId="{E9E13448-C5EC-4AF3-A9B4-B6956BCD7D8B}" type="presParOf" srcId="{BDE13CD6-B50F-44ED-BD83-729ED5971995}" destId="{4EAD0336-A742-42BA-B616-A9F9B8CECAB9}" srcOrd="0" destOrd="0" presId="urn:microsoft.com/office/officeart/2005/8/layout/cycle2"/>
    <dgm:cxn modelId="{68B4DDF8-9263-47A7-B3DA-7C59A3371039}" type="presParOf" srcId="{579EF5EA-2842-4ADF-99C3-1421009C0FB3}" destId="{3B7728B1-9C76-43A6-8828-2FFE1A19CD4E}" srcOrd="92" destOrd="0" presId="urn:microsoft.com/office/officeart/2005/8/layout/cycle2"/>
    <dgm:cxn modelId="{4E4AC063-D044-4DFA-B3D5-3B99725B6372}" type="presParOf" srcId="{579EF5EA-2842-4ADF-99C3-1421009C0FB3}" destId="{FEF793BD-9F36-4B0C-B2A1-243AAED13A52}" srcOrd="93" destOrd="0" presId="urn:microsoft.com/office/officeart/2005/8/layout/cycle2"/>
    <dgm:cxn modelId="{24249EBD-B521-4CB8-BCD2-109F8314723C}" type="presParOf" srcId="{FEF793BD-9F36-4B0C-B2A1-243AAED13A52}" destId="{B6E66B79-90CB-4030-B64C-AB9E1EA67583}" srcOrd="0" destOrd="0" presId="urn:microsoft.com/office/officeart/2005/8/layout/cycle2"/>
    <dgm:cxn modelId="{284E50D2-C410-45D2-9389-AF8DA9E93113}" type="presParOf" srcId="{579EF5EA-2842-4ADF-99C3-1421009C0FB3}" destId="{CD7E4AE9-DEBF-4EF6-9A2F-51DFDE6DC483}" srcOrd="94" destOrd="0" presId="urn:microsoft.com/office/officeart/2005/8/layout/cycle2"/>
    <dgm:cxn modelId="{378AC1B0-2CD6-45DF-A5C9-A6415D4C7E55}" type="presParOf" srcId="{579EF5EA-2842-4ADF-99C3-1421009C0FB3}" destId="{CAB56CDA-741F-426D-8FE0-AE118C809475}" srcOrd="95" destOrd="0" presId="urn:microsoft.com/office/officeart/2005/8/layout/cycle2"/>
    <dgm:cxn modelId="{09C76CFA-99FC-4B7F-A068-282205628E6B}" type="presParOf" srcId="{CAB56CDA-741F-426D-8FE0-AE118C809475}" destId="{2B62F0BB-CB73-4B2D-A47A-2C1910C71ADC}" srcOrd="0" destOrd="0" presId="urn:microsoft.com/office/officeart/2005/8/layout/cycle2"/>
  </dgm:cxnLst>
  <dgm:bg>
    <a:noFill/>
  </dgm:bg>
  <dgm:whole/>
  <dgm:extLst>
    <a:ext uri="http://schemas.microsoft.com/office/drawing/2008/diagram">
      <dsp:dataModelExt xmlns:dsp="http://schemas.microsoft.com/office/drawing/2008/diagram" relId="rId11" minVer="http://schemas.openxmlformats.org/drawingml/2006/diagram"/>
    </a:ext>
  </dgm:extLst>
</dgm:dataModel>
</file>

<file path=ppt/diagrams/data22.xml><?xml version="1.0" encoding="utf-8"?>
<dgm:dataModel xmlns:dgm="http://schemas.openxmlformats.org/drawingml/2006/diagram" xmlns:a="http://schemas.openxmlformats.org/drawingml/2006/main">
  <dgm:ptLst>
    <dgm:pt modelId="{F782ACB2-4612-4553-92E3-6A48A4C26154}" type="doc">
      <dgm:prSet loTypeId="urn:microsoft.com/office/officeart/2005/8/layout/cycle2" loCatId="cycle" qsTypeId="urn:microsoft.com/office/officeart/2005/8/quickstyle/simple1" qsCatId="simple" csTypeId="urn:microsoft.com/office/officeart/2005/8/colors/accent1_3" csCatId="accent1" phldr="1"/>
      <dgm:spPr/>
      <dgm:t>
        <a:bodyPr/>
        <a:lstStyle/>
        <a:p>
          <a:endParaRPr lang="en-US"/>
        </a:p>
      </dgm:t>
    </dgm:pt>
    <dgm:pt modelId="{9A1F1B22-1A75-4833-B4FC-5FEA5518B765}">
      <dgm:prSet/>
      <dgm:spPr/>
      <dgm:t>
        <a:bodyPr/>
        <a:lstStyle/>
        <a:p>
          <a:endParaRPr lang="en-US" dirty="0"/>
        </a:p>
      </dgm:t>
    </dgm:pt>
    <dgm:pt modelId="{C224EADF-C870-40FB-9644-9EC71AA9F6DE}" type="parTrans" cxnId="{3A83C7EB-E108-4DFE-B9C2-A1FAE1B909F2}">
      <dgm:prSet/>
      <dgm:spPr/>
      <dgm:t>
        <a:bodyPr/>
        <a:lstStyle/>
        <a:p>
          <a:endParaRPr lang="en-US"/>
        </a:p>
      </dgm:t>
    </dgm:pt>
    <dgm:pt modelId="{32453084-7F49-49B4-89FA-E306CC4C9552}" type="sibTrans" cxnId="{3A83C7EB-E108-4DFE-B9C2-A1FAE1B909F2}">
      <dgm:prSet/>
      <dgm:spPr/>
      <dgm:t>
        <a:bodyPr/>
        <a:lstStyle/>
        <a:p>
          <a:endParaRPr lang="en-US" dirty="0"/>
        </a:p>
      </dgm:t>
    </dgm:pt>
    <dgm:pt modelId="{9C07C544-A240-4FE5-8E59-C412CDCC06A5}">
      <dgm:prSet/>
      <dgm:spPr/>
      <dgm:t>
        <a:bodyPr/>
        <a:lstStyle/>
        <a:p>
          <a:endParaRPr lang="en-US" dirty="0"/>
        </a:p>
      </dgm:t>
    </dgm:pt>
    <dgm:pt modelId="{01829E43-87FB-46D3-89AF-1246AED576BA}" type="parTrans" cxnId="{07E62CBF-11EB-4EBF-87EA-DFBE347DAD9D}">
      <dgm:prSet/>
      <dgm:spPr/>
      <dgm:t>
        <a:bodyPr/>
        <a:lstStyle/>
        <a:p>
          <a:endParaRPr lang="en-US"/>
        </a:p>
      </dgm:t>
    </dgm:pt>
    <dgm:pt modelId="{DA7FF8DD-13B0-4AAC-B0D2-E9BC2FABA4D6}" type="sibTrans" cxnId="{07E62CBF-11EB-4EBF-87EA-DFBE347DAD9D}">
      <dgm:prSet/>
      <dgm:spPr/>
      <dgm:t>
        <a:bodyPr/>
        <a:lstStyle/>
        <a:p>
          <a:endParaRPr lang="en-US" dirty="0"/>
        </a:p>
      </dgm:t>
    </dgm:pt>
    <dgm:pt modelId="{5D2C154A-692A-44E2-A041-B9F19C43FEF2}">
      <dgm:prSet/>
      <dgm:spPr/>
      <dgm:t>
        <a:bodyPr/>
        <a:lstStyle/>
        <a:p>
          <a:endParaRPr lang="en-US" dirty="0"/>
        </a:p>
      </dgm:t>
    </dgm:pt>
    <dgm:pt modelId="{794CA92E-A13F-4F43-B270-B021D0F5EB93}" type="parTrans" cxnId="{8A122CCE-2659-425F-A9CA-F55CBE733EE2}">
      <dgm:prSet/>
      <dgm:spPr/>
      <dgm:t>
        <a:bodyPr/>
        <a:lstStyle/>
        <a:p>
          <a:endParaRPr lang="en-US"/>
        </a:p>
      </dgm:t>
    </dgm:pt>
    <dgm:pt modelId="{1A0C354F-E76C-464E-99A7-D2B04C140783}" type="sibTrans" cxnId="{8A122CCE-2659-425F-A9CA-F55CBE733EE2}">
      <dgm:prSet/>
      <dgm:spPr/>
      <dgm:t>
        <a:bodyPr/>
        <a:lstStyle/>
        <a:p>
          <a:endParaRPr lang="en-US" dirty="0"/>
        </a:p>
      </dgm:t>
    </dgm:pt>
    <dgm:pt modelId="{536B3E92-95AA-4297-BDB8-F29269D6299E}">
      <dgm:prSet/>
      <dgm:spPr/>
      <dgm:t>
        <a:bodyPr/>
        <a:lstStyle/>
        <a:p>
          <a:endParaRPr lang="en-US" dirty="0"/>
        </a:p>
      </dgm:t>
    </dgm:pt>
    <dgm:pt modelId="{68DF5CBE-997D-4F4F-8466-9AD1DDE77085}" type="parTrans" cxnId="{212C0F3D-6259-47F4-8189-A6E55DD0B5D3}">
      <dgm:prSet/>
      <dgm:spPr/>
      <dgm:t>
        <a:bodyPr/>
        <a:lstStyle/>
        <a:p>
          <a:endParaRPr lang="en-US"/>
        </a:p>
      </dgm:t>
    </dgm:pt>
    <dgm:pt modelId="{8AE02D32-89F4-4BA1-BFB8-062B90AF7C26}" type="sibTrans" cxnId="{212C0F3D-6259-47F4-8189-A6E55DD0B5D3}">
      <dgm:prSet/>
      <dgm:spPr/>
      <dgm:t>
        <a:bodyPr/>
        <a:lstStyle/>
        <a:p>
          <a:endParaRPr lang="en-US" dirty="0"/>
        </a:p>
      </dgm:t>
    </dgm:pt>
    <dgm:pt modelId="{9767C2C5-7A9B-4BF9-AEDC-08BB61E68CEC}">
      <dgm:prSet/>
      <dgm:spPr/>
      <dgm:t>
        <a:bodyPr/>
        <a:lstStyle/>
        <a:p>
          <a:endParaRPr lang="en-US" dirty="0"/>
        </a:p>
      </dgm:t>
    </dgm:pt>
    <dgm:pt modelId="{94D864BB-0337-46E0-936D-BDFF24969167}" type="parTrans" cxnId="{7A77BED8-0E1D-45F6-9865-5715EF6FB1BA}">
      <dgm:prSet/>
      <dgm:spPr/>
      <dgm:t>
        <a:bodyPr/>
        <a:lstStyle/>
        <a:p>
          <a:endParaRPr lang="en-US"/>
        </a:p>
      </dgm:t>
    </dgm:pt>
    <dgm:pt modelId="{5DE56BE3-5DC5-48D1-BB0A-6EB62A83E2E3}" type="sibTrans" cxnId="{7A77BED8-0E1D-45F6-9865-5715EF6FB1BA}">
      <dgm:prSet/>
      <dgm:spPr/>
      <dgm:t>
        <a:bodyPr/>
        <a:lstStyle/>
        <a:p>
          <a:endParaRPr lang="en-US" dirty="0"/>
        </a:p>
      </dgm:t>
    </dgm:pt>
    <dgm:pt modelId="{29610E26-1393-448B-8FD6-78061450B16B}">
      <dgm:prSet/>
      <dgm:spPr/>
      <dgm:t>
        <a:bodyPr/>
        <a:lstStyle/>
        <a:p>
          <a:endParaRPr lang="en-US" dirty="0"/>
        </a:p>
      </dgm:t>
    </dgm:pt>
    <dgm:pt modelId="{5D194221-4572-481E-A145-411B7D2E5848}" type="parTrans" cxnId="{54FED98F-AB5E-4BEF-A86E-239C32A65418}">
      <dgm:prSet/>
      <dgm:spPr/>
      <dgm:t>
        <a:bodyPr/>
        <a:lstStyle/>
        <a:p>
          <a:endParaRPr lang="en-US"/>
        </a:p>
      </dgm:t>
    </dgm:pt>
    <dgm:pt modelId="{4E475F1B-56A2-420F-8D83-9A7AC5B9161D}" type="sibTrans" cxnId="{54FED98F-AB5E-4BEF-A86E-239C32A65418}">
      <dgm:prSet/>
      <dgm:spPr/>
      <dgm:t>
        <a:bodyPr/>
        <a:lstStyle/>
        <a:p>
          <a:endParaRPr lang="en-US" dirty="0"/>
        </a:p>
      </dgm:t>
    </dgm:pt>
    <dgm:pt modelId="{59F5D80D-D394-4DA8-B1EE-BFD2C35E8698}">
      <dgm:prSet/>
      <dgm:spPr/>
      <dgm:t>
        <a:bodyPr/>
        <a:lstStyle/>
        <a:p>
          <a:endParaRPr lang="en-US" dirty="0"/>
        </a:p>
      </dgm:t>
    </dgm:pt>
    <dgm:pt modelId="{F6DF53FE-CC41-4648-B644-9A13CD613414}" type="parTrans" cxnId="{EAADA3BC-EBE2-42C8-B9E0-3C38057A0A11}">
      <dgm:prSet/>
      <dgm:spPr/>
      <dgm:t>
        <a:bodyPr/>
        <a:lstStyle/>
        <a:p>
          <a:endParaRPr lang="en-US"/>
        </a:p>
      </dgm:t>
    </dgm:pt>
    <dgm:pt modelId="{A4FDAD97-0EA5-45C9-8762-1408CDFC1A27}" type="sibTrans" cxnId="{EAADA3BC-EBE2-42C8-B9E0-3C38057A0A11}">
      <dgm:prSet/>
      <dgm:spPr/>
      <dgm:t>
        <a:bodyPr/>
        <a:lstStyle/>
        <a:p>
          <a:endParaRPr lang="en-US" dirty="0"/>
        </a:p>
      </dgm:t>
    </dgm:pt>
    <dgm:pt modelId="{BCD4B6D1-2E17-4359-A953-212A9B519E85}">
      <dgm:prSet/>
      <dgm:spPr/>
      <dgm:t>
        <a:bodyPr/>
        <a:lstStyle/>
        <a:p>
          <a:endParaRPr lang="en-US" dirty="0"/>
        </a:p>
      </dgm:t>
    </dgm:pt>
    <dgm:pt modelId="{A72804B9-8062-4016-90E8-F9C7DC654C15}" type="parTrans" cxnId="{A45FA6CA-BF67-4968-BA2C-A3E181681DEA}">
      <dgm:prSet/>
      <dgm:spPr/>
      <dgm:t>
        <a:bodyPr/>
        <a:lstStyle/>
        <a:p>
          <a:endParaRPr lang="en-US"/>
        </a:p>
      </dgm:t>
    </dgm:pt>
    <dgm:pt modelId="{EAE485E3-A2DC-422A-B964-163E72C7D527}" type="sibTrans" cxnId="{A45FA6CA-BF67-4968-BA2C-A3E181681DEA}">
      <dgm:prSet/>
      <dgm:spPr/>
      <dgm:t>
        <a:bodyPr/>
        <a:lstStyle/>
        <a:p>
          <a:endParaRPr lang="en-US" dirty="0"/>
        </a:p>
      </dgm:t>
    </dgm:pt>
    <dgm:pt modelId="{57830796-B9E1-440E-A924-530949252A0A}">
      <dgm:prSet/>
      <dgm:spPr/>
      <dgm:t>
        <a:bodyPr/>
        <a:lstStyle/>
        <a:p>
          <a:endParaRPr lang="en-US" dirty="0"/>
        </a:p>
      </dgm:t>
    </dgm:pt>
    <dgm:pt modelId="{2970FDF5-07A3-4B2A-9F1E-E547137C5FF2}" type="parTrans" cxnId="{2E4A59F8-4858-4321-B26C-379298664746}">
      <dgm:prSet/>
      <dgm:spPr/>
      <dgm:t>
        <a:bodyPr/>
        <a:lstStyle/>
        <a:p>
          <a:endParaRPr lang="en-US"/>
        </a:p>
      </dgm:t>
    </dgm:pt>
    <dgm:pt modelId="{672359C6-6889-48DE-9B06-BCF13E50CF81}" type="sibTrans" cxnId="{2E4A59F8-4858-4321-B26C-379298664746}">
      <dgm:prSet/>
      <dgm:spPr/>
      <dgm:t>
        <a:bodyPr/>
        <a:lstStyle/>
        <a:p>
          <a:endParaRPr lang="en-US" dirty="0"/>
        </a:p>
      </dgm:t>
    </dgm:pt>
    <dgm:pt modelId="{9EC183D0-3CE1-4A18-882B-49A4F305FE23}">
      <dgm:prSet/>
      <dgm:spPr/>
      <dgm:t>
        <a:bodyPr/>
        <a:lstStyle/>
        <a:p>
          <a:endParaRPr lang="en-US" dirty="0"/>
        </a:p>
      </dgm:t>
    </dgm:pt>
    <dgm:pt modelId="{5529E8D0-F515-48AC-A324-5AF9603FF192}" type="parTrans" cxnId="{ECDEF66B-4DF3-4577-9794-0F5C1452E329}">
      <dgm:prSet/>
      <dgm:spPr/>
      <dgm:t>
        <a:bodyPr/>
        <a:lstStyle/>
        <a:p>
          <a:endParaRPr lang="en-US"/>
        </a:p>
      </dgm:t>
    </dgm:pt>
    <dgm:pt modelId="{FC636A7A-CAD8-4393-9B2E-188CE112CD10}" type="sibTrans" cxnId="{ECDEF66B-4DF3-4577-9794-0F5C1452E329}">
      <dgm:prSet/>
      <dgm:spPr/>
      <dgm:t>
        <a:bodyPr/>
        <a:lstStyle/>
        <a:p>
          <a:endParaRPr lang="en-US" dirty="0"/>
        </a:p>
      </dgm:t>
    </dgm:pt>
    <dgm:pt modelId="{1BCBAE4C-8C90-4307-A8B1-A7F25B803D11}">
      <dgm:prSet/>
      <dgm:spPr/>
      <dgm:t>
        <a:bodyPr/>
        <a:lstStyle/>
        <a:p>
          <a:endParaRPr lang="en-US" dirty="0"/>
        </a:p>
      </dgm:t>
    </dgm:pt>
    <dgm:pt modelId="{BDE3C914-1C3F-4AE1-8A4A-0399F6859853}" type="parTrans" cxnId="{26F03CFE-664C-46CE-9EC9-4D9EAEAA23F5}">
      <dgm:prSet/>
      <dgm:spPr/>
      <dgm:t>
        <a:bodyPr/>
        <a:lstStyle/>
        <a:p>
          <a:endParaRPr lang="en-US"/>
        </a:p>
      </dgm:t>
    </dgm:pt>
    <dgm:pt modelId="{9E68FA1B-32E4-4D3A-BDA9-F245DF7037EF}" type="sibTrans" cxnId="{26F03CFE-664C-46CE-9EC9-4D9EAEAA23F5}">
      <dgm:prSet/>
      <dgm:spPr/>
      <dgm:t>
        <a:bodyPr/>
        <a:lstStyle/>
        <a:p>
          <a:endParaRPr lang="en-US" dirty="0"/>
        </a:p>
      </dgm:t>
    </dgm:pt>
    <dgm:pt modelId="{05F9165C-A234-4634-B1A7-DCB7BA68D40C}">
      <dgm:prSet/>
      <dgm:spPr/>
      <dgm:t>
        <a:bodyPr/>
        <a:lstStyle/>
        <a:p>
          <a:endParaRPr lang="en-US" dirty="0"/>
        </a:p>
      </dgm:t>
    </dgm:pt>
    <dgm:pt modelId="{26966DA9-DC8C-4538-894C-0F8A7AD6A4D2}" type="parTrans" cxnId="{03727586-C177-4F9F-A8F5-7DEE69ED0297}">
      <dgm:prSet/>
      <dgm:spPr/>
      <dgm:t>
        <a:bodyPr/>
        <a:lstStyle/>
        <a:p>
          <a:endParaRPr lang="en-US"/>
        </a:p>
      </dgm:t>
    </dgm:pt>
    <dgm:pt modelId="{68C3C81B-18E8-41C4-BFC6-2C443E6EE655}" type="sibTrans" cxnId="{03727586-C177-4F9F-A8F5-7DEE69ED0297}">
      <dgm:prSet/>
      <dgm:spPr/>
      <dgm:t>
        <a:bodyPr/>
        <a:lstStyle/>
        <a:p>
          <a:endParaRPr lang="en-US" dirty="0"/>
        </a:p>
      </dgm:t>
    </dgm:pt>
    <dgm:pt modelId="{8F63D31F-83CD-4DB9-A0F4-0D259C5817DB}">
      <dgm:prSet/>
      <dgm:spPr/>
      <dgm:t>
        <a:bodyPr/>
        <a:lstStyle/>
        <a:p>
          <a:endParaRPr lang="en-US" dirty="0"/>
        </a:p>
      </dgm:t>
    </dgm:pt>
    <dgm:pt modelId="{62CF8A98-F58E-4911-89F5-912F4D8957CE}" type="parTrans" cxnId="{2B1FD8DA-568C-4E3E-8F87-09C87623F6FC}">
      <dgm:prSet/>
      <dgm:spPr/>
      <dgm:t>
        <a:bodyPr/>
        <a:lstStyle/>
        <a:p>
          <a:endParaRPr lang="en-US"/>
        </a:p>
      </dgm:t>
    </dgm:pt>
    <dgm:pt modelId="{A4F909E9-C1CF-4770-B928-FEF6E41B5333}" type="sibTrans" cxnId="{2B1FD8DA-568C-4E3E-8F87-09C87623F6FC}">
      <dgm:prSet/>
      <dgm:spPr/>
      <dgm:t>
        <a:bodyPr/>
        <a:lstStyle/>
        <a:p>
          <a:endParaRPr lang="en-US" dirty="0"/>
        </a:p>
      </dgm:t>
    </dgm:pt>
    <dgm:pt modelId="{F001FD18-B1D7-4F34-A7E1-10B3A14FEF0D}">
      <dgm:prSet/>
      <dgm:spPr/>
      <dgm:t>
        <a:bodyPr/>
        <a:lstStyle/>
        <a:p>
          <a:endParaRPr lang="en-US" dirty="0"/>
        </a:p>
      </dgm:t>
    </dgm:pt>
    <dgm:pt modelId="{47531BBA-A066-410C-90C4-75A7B3CF6C37}" type="parTrans" cxnId="{5F759883-6CAF-4793-892D-90FF307B7F39}">
      <dgm:prSet/>
      <dgm:spPr/>
      <dgm:t>
        <a:bodyPr/>
        <a:lstStyle/>
        <a:p>
          <a:endParaRPr lang="en-US"/>
        </a:p>
      </dgm:t>
    </dgm:pt>
    <dgm:pt modelId="{59F6F98C-7F28-44B6-AA26-C56ABFEA206B}" type="sibTrans" cxnId="{5F759883-6CAF-4793-892D-90FF307B7F39}">
      <dgm:prSet/>
      <dgm:spPr/>
      <dgm:t>
        <a:bodyPr/>
        <a:lstStyle/>
        <a:p>
          <a:endParaRPr lang="en-US" dirty="0"/>
        </a:p>
      </dgm:t>
    </dgm:pt>
    <dgm:pt modelId="{5F8AB2A9-0DCE-42A5-8039-31C151CDBC91}">
      <dgm:prSet/>
      <dgm:spPr/>
      <dgm:t>
        <a:bodyPr/>
        <a:lstStyle/>
        <a:p>
          <a:endParaRPr lang="en-US" dirty="0"/>
        </a:p>
      </dgm:t>
    </dgm:pt>
    <dgm:pt modelId="{AEE23759-AB27-4CCC-A9A6-CE4F64F73EE5}" type="parTrans" cxnId="{9ADC0165-9F81-4E1B-BCF9-F6EA5C631353}">
      <dgm:prSet/>
      <dgm:spPr/>
      <dgm:t>
        <a:bodyPr/>
        <a:lstStyle/>
        <a:p>
          <a:endParaRPr lang="en-US"/>
        </a:p>
      </dgm:t>
    </dgm:pt>
    <dgm:pt modelId="{64CB26BA-1509-422C-B1F7-93A921D3337E}" type="sibTrans" cxnId="{9ADC0165-9F81-4E1B-BCF9-F6EA5C631353}">
      <dgm:prSet/>
      <dgm:spPr/>
      <dgm:t>
        <a:bodyPr/>
        <a:lstStyle/>
        <a:p>
          <a:endParaRPr lang="en-US" dirty="0"/>
        </a:p>
      </dgm:t>
    </dgm:pt>
    <dgm:pt modelId="{7D49664A-84DE-42F7-9866-9BFD9F3DDC7A}">
      <dgm:prSet/>
      <dgm:spPr/>
      <dgm:t>
        <a:bodyPr/>
        <a:lstStyle/>
        <a:p>
          <a:endParaRPr lang="en-US" dirty="0"/>
        </a:p>
      </dgm:t>
    </dgm:pt>
    <dgm:pt modelId="{9C7FF349-70A2-4DFC-91A5-86A739E0760D}" type="parTrans" cxnId="{64D25225-7D7B-47A3-8597-E3D40B515F30}">
      <dgm:prSet/>
      <dgm:spPr/>
      <dgm:t>
        <a:bodyPr/>
        <a:lstStyle/>
        <a:p>
          <a:endParaRPr lang="en-US"/>
        </a:p>
      </dgm:t>
    </dgm:pt>
    <dgm:pt modelId="{BAC2B8D5-2C5B-4AE8-BBDD-D8E76DCD8C2E}" type="sibTrans" cxnId="{64D25225-7D7B-47A3-8597-E3D40B515F30}">
      <dgm:prSet/>
      <dgm:spPr/>
      <dgm:t>
        <a:bodyPr/>
        <a:lstStyle/>
        <a:p>
          <a:endParaRPr lang="en-US" dirty="0"/>
        </a:p>
      </dgm:t>
    </dgm:pt>
    <dgm:pt modelId="{AAACDA48-029D-447D-9AE8-BF1CB90887F8}">
      <dgm:prSet/>
      <dgm:spPr/>
      <dgm:t>
        <a:bodyPr/>
        <a:lstStyle/>
        <a:p>
          <a:endParaRPr lang="en-US" dirty="0"/>
        </a:p>
      </dgm:t>
    </dgm:pt>
    <dgm:pt modelId="{C5422A07-4233-4B7D-A876-C74DE877A7F9}" type="parTrans" cxnId="{F718ABBA-7C65-4F86-BEA7-DAD4C5EC588D}">
      <dgm:prSet/>
      <dgm:spPr/>
      <dgm:t>
        <a:bodyPr/>
        <a:lstStyle/>
        <a:p>
          <a:endParaRPr lang="en-US"/>
        </a:p>
      </dgm:t>
    </dgm:pt>
    <dgm:pt modelId="{35443D96-6A67-478A-A544-1C8155B5F62C}" type="sibTrans" cxnId="{F718ABBA-7C65-4F86-BEA7-DAD4C5EC588D}">
      <dgm:prSet/>
      <dgm:spPr/>
      <dgm:t>
        <a:bodyPr/>
        <a:lstStyle/>
        <a:p>
          <a:endParaRPr lang="en-US" dirty="0"/>
        </a:p>
      </dgm:t>
    </dgm:pt>
    <dgm:pt modelId="{C123F58B-2F00-4731-8318-EA8BAA60A69D}">
      <dgm:prSet/>
      <dgm:spPr/>
      <dgm:t>
        <a:bodyPr/>
        <a:lstStyle/>
        <a:p>
          <a:endParaRPr lang="en-US" dirty="0"/>
        </a:p>
      </dgm:t>
    </dgm:pt>
    <dgm:pt modelId="{ADD49D0A-F77A-4924-B2AC-3D10130090D6}" type="parTrans" cxnId="{79D0C8B5-7F77-4990-BC7D-E4DF8A30F093}">
      <dgm:prSet/>
      <dgm:spPr/>
      <dgm:t>
        <a:bodyPr/>
        <a:lstStyle/>
        <a:p>
          <a:endParaRPr lang="en-US"/>
        </a:p>
      </dgm:t>
    </dgm:pt>
    <dgm:pt modelId="{CA72D8A3-9D41-4F98-98F7-F56B1CBA674F}" type="sibTrans" cxnId="{79D0C8B5-7F77-4990-BC7D-E4DF8A30F093}">
      <dgm:prSet/>
      <dgm:spPr/>
      <dgm:t>
        <a:bodyPr/>
        <a:lstStyle/>
        <a:p>
          <a:endParaRPr lang="en-US" dirty="0"/>
        </a:p>
      </dgm:t>
    </dgm:pt>
    <dgm:pt modelId="{312A5487-8CD4-49FA-9CB2-6003233688EF}">
      <dgm:prSet/>
      <dgm:spPr/>
      <dgm:t>
        <a:bodyPr/>
        <a:lstStyle/>
        <a:p>
          <a:endParaRPr lang="en-US" dirty="0"/>
        </a:p>
      </dgm:t>
    </dgm:pt>
    <dgm:pt modelId="{6F986C7B-EB5E-4FA9-9F02-54203E6A38B2}" type="parTrans" cxnId="{33634B83-5D42-4E23-A534-1FD77063C5A8}">
      <dgm:prSet/>
      <dgm:spPr/>
      <dgm:t>
        <a:bodyPr/>
        <a:lstStyle/>
        <a:p>
          <a:endParaRPr lang="en-US"/>
        </a:p>
      </dgm:t>
    </dgm:pt>
    <dgm:pt modelId="{A241EA7C-0AE6-49DA-868A-F7E41DB8331E}" type="sibTrans" cxnId="{33634B83-5D42-4E23-A534-1FD77063C5A8}">
      <dgm:prSet/>
      <dgm:spPr/>
      <dgm:t>
        <a:bodyPr/>
        <a:lstStyle/>
        <a:p>
          <a:endParaRPr lang="en-US" dirty="0"/>
        </a:p>
      </dgm:t>
    </dgm:pt>
    <dgm:pt modelId="{1597604F-E09E-4305-A881-A6C94B72922F}">
      <dgm:prSet/>
      <dgm:spPr/>
      <dgm:t>
        <a:bodyPr/>
        <a:lstStyle/>
        <a:p>
          <a:endParaRPr lang="en-US" dirty="0"/>
        </a:p>
      </dgm:t>
    </dgm:pt>
    <dgm:pt modelId="{1C93F3EA-CA5B-4D9C-9828-8A8F702AE266}" type="parTrans" cxnId="{BE9314B0-2D93-4BAE-90C0-5B23814639B6}">
      <dgm:prSet/>
      <dgm:spPr/>
      <dgm:t>
        <a:bodyPr/>
        <a:lstStyle/>
        <a:p>
          <a:endParaRPr lang="en-US"/>
        </a:p>
      </dgm:t>
    </dgm:pt>
    <dgm:pt modelId="{0A68E33F-9E89-4D62-9E2C-1BD50C85F7CD}" type="sibTrans" cxnId="{BE9314B0-2D93-4BAE-90C0-5B23814639B6}">
      <dgm:prSet/>
      <dgm:spPr/>
      <dgm:t>
        <a:bodyPr/>
        <a:lstStyle/>
        <a:p>
          <a:endParaRPr lang="en-US" dirty="0"/>
        </a:p>
      </dgm:t>
    </dgm:pt>
    <dgm:pt modelId="{2EBE9275-B468-4EB1-8E25-88D20111E7BA}">
      <dgm:prSet/>
      <dgm:spPr/>
      <dgm:t>
        <a:bodyPr/>
        <a:lstStyle/>
        <a:p>
          <a:endParaRPr lang="en-US" dirty="0"/>
        </a:p>
      </dgm:t>
    </dgm:pt>
    <dgm:pt modelId="{8B4693AB-DA36-47D7-8ABC-9A12354AE94A}" type="parTrans" cxnId="{79BF3DB8-E6C9-4DF5-8226-B32513900662}">
      <dgm:prSet/>
      <dgm:spPr/>
      <dgm:t>
        <a:bodyPr/>
        <a:lstStyle/>
        <a:p>
          <a:endParaRPr lang="en-US"/>
        </a:p>
      </dgm:t>
    </dgm:pt>
    <dgm:pt modelId="{1DDDDFBA-4D76-49F6-8700-D108F438751F}" type="sibTrans" cxnId="{79BF3DB8-E6C9-4DF5-8226-B32513900662}">
      <dgm:prSet/>
      <dgm:spPr/>
      <dgm:t>
        <a:bodyPr/>
        <a:lstStyle/>
        <a:p>
          <a:endParaRPr lang="en-US" dirty="0"/>
        </a:p>
      </dgm:t>
    </dgm:pt>
    <dgm:pt modelId="{7526D0BF-45A5-478F-9A5B-EE961A48FCDF}">
      <dgm:prSet/>
      <dgm:spPr/>
      <dgm:t>
        <a:bodyPr/>
        <a:lstStyle/>
        <a:p>
          <a:endParaRPr lang="en-US" dirty="0"/>
        </a:p>
      </dgm:t>
    </dgm:pt>
    <dgm:pt modelId="{996DAE7B-6D7A-4B21-93D8-B18F6F145BC6}" type="parTrans" cxnId="{CC8F6BB5-E191-48E7-A4C1-3E8101813E85}">
      <dgm:prSet/>
      <dgm:spPr/>
      <dgm:t>
        <a:bodyPr/>
        <a:lstStyle/>
        <a:p>
          <a:endParaRPr lang="en-US"/>
        </a:p>
      </dgm:t>
    </dgm:pt>
    <dgm:pt modelId="{4DD6BCFF-384A-4E50-9E9B-FEA1467E91EE}" type="sibTrans" cxnId="{CC8F6BB5-E191-48E7-A4C1-3E8101813E85}">
      <dgm:prSet/>
      <dgm:spPr/>
      <dgm:t>
        <a:bodyPr/>
        <a:lstStyle/>
        <a:p>
          <a:endParaRPr lang="en-US" dirty="0"/>
        </a:p>
      </dgm:t>
    </dgm:pt>
    <dgm:pt modelId="{4391FAD7-E5E1-4ADD-BABB-49D666A6C4A7}">
      <dgm:prSet/>
      <dgm:spPr/>
      <dgm:t>
        <a:bodyPr/>
        <a:lstStyle/>
        <a:p>
          <a:endParaRPr lang="en-US" dirty="0"/>
        </a:p>
      </dgm:t>
    </dgm:pt>
    <dgm:pt modelId="{F1E7FB59-9301-4001-B4A0-65FF76242832}" type="parTrans" cxnId="{33836BAF-8815-468A-9D3E-0ABF734FD1D3}">
      <dgm:prSet/>
      <dgm:spPr/>
      <dgm:t>
        <a:bodyPr/>
        <a:lstStyle/>
        <a:p>
          <a:endParaRPr lang="en-US"/>
        </a:p>
      </dgm:t>
    </dgm:pt>
    <dgm:pt modelId="{B5C9AB9C-C866-47C2-B79F-DC6148AB2159}" type="sibTrans" cxnId="{33836BAF-8815-468A-9D3E-0ABF734FD1D3}">
      <dgm:prSet/>
      <dgm:spPr/>
      <dgm:t>
        <a:bodyPr/>
        <a:lstStyle/>
        <a:p>
          <a:endParaRPr lang="en-US" dirty="0"/>
        </a:p>
      </dgm:t>
    </dgm:pt>
    <dgm:pt modelId="{DF292957-65C8-4776-85F8-AE26E3681959}">
      <dgm:prSet/>
      <dgm:spPr/>
      <dgm:t>
        <a:bodyPr/>
        <a:lstStyle/>
        <a:p>
          <a:endParaRPr lang="en-US" dirty="0"/>
        </a:p>
      </dgm:t>
    </dgm:pt>
    <dgm:pt modelId="{7849EA01-2032-47BB-AFF2-66E1E4C3A822}" type="parTrans" cxnId="{0116FD4E-B3CD-4D10-B6B1-FB0C240CE17A}">
      <dgm:prSet/>
      <dgm:spPr/>
      <dgm:t>
        <a:bodyPr/>
        <a:lstStyle/>
        <a:p>
          <a:endParaRPr lang="en-US"/>
        </a:p>
      </dgm:t>
    </dgm:pt>
    <dgm:pt modelId="{2B571596-2306-4648-89E7-BD54FEF25627}" type="sibTrans" cxnId="{0116FD4E-B3CD-4D10-B6B1-FB0C240CE17A}">
      <dgm:prSet/>
      <dgm:spPr/>
      <dgm:t>
        <a:bodyPr/>
        <a:lstStyle/>
        <a:p>
          <a:endParaRPr lang="en-US" dirty="0"/>
        </a:p>
      </dgm:t>
    </dgm:pt>
    <dgm:pt modelId="{BA244016-B941-46B9-B2A4-AA50A300C9B1}">
      <dgm:prSet/>
      <dgm:spPr/>
      <dgm:t>
        <a:bodyPr/>
        <a:lstStyle/>
        <a:p>
          <a:endParaRPr lang="en-US" dirty="0"/>
        </a:p>
      </dgm:t>
    </dgm:pt>
    <dgm:pt modelId="{17FA0F1C-F480-46FA-9FDA-CAF08D0B3F5A}" type="parTrans" cxnId="{43F81770-F772-478D-8EE4-9EF473A2C5F2}">
      <dgm:prSet/>
      <dgm:spPr/>
      <dgm:t>
        <a:bodyPr/>
        <a:lstStyle/>
        <a:p>
          <a:endParaRPr lang="en-US"/>
        </a:p>
      </dgm:t>
    </dgm:pt>
    <dgm:pt modelId="{12ED0D91-6CB8-4B92-ABBE-16130FA2E610}" type="sibTrans" cxnId="{43F81770-F772-478D-8EE4-9EF473A2C5F2}">
      <dgm:prSet/>
      <dgm:spPr/>
      <dgm:t>
        <a:bodyPr/>
        <a:lstStyle/>
        <a:p>
          <a:endParaRPr lang="en-US" dirty="0"/>
        </a:p>
      </dgm:t>
    </dgm:pt>
    <dgm:pt modelId="{ED3E6817-CA99-4A92-9672-7767C60D3AFC}">
      <dgm:prSet/>
      <dgm:spPr/>
      <dgm:t>
        <a:bodyPr/>
        <a:lstStyle/>
        <a:p>
          <a:endParaRPr lang="en-US" dirty="0"/>
        </a:p>
      </dgm:t>
    </dgm:pt>
    <dgm:pt modelId="{570B50CE-5E5F-492C-A6CE-FAA86B61FEE6}" type="parTrans" cxnId="{6020CAE6-E682-4263-87D3-3757BDA5C5BB}">
      <dgm:prSet/>
      <dgm:spPr/>
      <dgm:t>
        <a:bodyPr/>
        <a:lstStyle/>
        <a:p>
          <a:endParaRPr lang="en-US"/>
        </a:p>
      </dgm:t>
    </dgm:pt>
    <dgm:pt modelId="{74E4A9B3-3139-47CD-AD62-A42D0EB3995C}" type="sibTrans" cxnId="{6020CAE6-E682-4263-87D3-3757BDA5C5BB}">
      <dgm:prSet/>
      <dgm:spPr/>
      <dgm:t>
        <a:bodyPr/>
        <a:lstStyle/>
        <a:p>
          <a:endParaRPr lang="en-US" dirty="0"/>
        </a:p>
      </dgm:t>
    </dgm:pt>
    <dgm:pt modelId="{A26368B7-1095-4A58-BFE6-7B8629CCDB76}">
      <dgm:prSet/>
      <dgm:spPr/>
      <dgm:t>
        <a:bodyPr/>
        <a:lstStyle/>
        <a:p>
          <a:endParaRPr lang="en-US" dirty="0"/>
        </a:p>
      </dgm:t>
    </dgm:pt>
    <dgm:pt modelId="{F926A632-3F82-44B7-9B0C-54EDBDFB1339}" type="parTrans" cxnId="{84F658BE-028D-4EFF-9AFB-B1BB4A47F685}">
      <dgm:prSet/>
      <dgm:spPr/>
      <dgm:t>
        <a:bodyPr/>
        <a:lstStyle/>
        <a:p>
          <a:endParaRPr lang="en-US"/>
        </a:p>
      </dgm:t>
    </dgm:pt>
    <dgm:pt modelId="{69DBDE16-2128-423C-AB04-D3C2C0881A38}" type="sibTrans" cxnId="{84F658BE-028D-4EFF-9AFB-B1BB4A47F685}">
      <dgm:prSet/>
      <dgm:spPr/>
      <dgm:t>
        <a:bodyPr/>
        <a:lstStyle/>
        <a:p>
          <a:endParaRPr lang="en-US" dirty="0"/>
        </a:p>
      </dgm:t>
    </dgm:pt>
    <dgm:pt modelId="{B2133BDF-4000-4B5B-AE40-987170B1B61F}">
      <dgm:prSet/>
      <dgm:spPr/>
      <dgm:t>
        <a:bodyPr/>
        <a:lstStyle/>
        <a:p>
          <a:endParaRPr lang="en-US" dirty="0"/>
        </a:p>
      </dgm:t>
    </dgm:pt>
    <dgm:pt modelId="{78DD5593-63E5-4526-ACC4-B672B2E0D1F1}" type="parTrans" cxnId="{AD9C2D70-6AB8-479D-9A79-731CDEDFCC29}">
      <dgm:prSet/>
      <dgm:spPr/>
      <dgm:t>
        <a:bodyPr/>
        <a:lstStyle/>
        <a:p>
          <a:endParaRPr lang="en-US"/>
        </a:p>
      </dgm:t>
    </dgm:pt>
    <dgm:pt modelId="{F8A8AFFD-E262-4C58-84FA-CA9933DA9A32}" type="sibTrans" cxnId="{AD9C2D70-6AB8-479D-9A79-731CDEDFCC29}">
      <dgm:prSet/>
      <dgm:spPr/>
      <dgm:t>
        <a:bodyPr/>
        <a:lstStyle/>
        <a:p>
          <a:endParaRPr lang="en-US" dirty="0"/>
        </a:p>
      </dgm:t>
    </dgm:pt>
    <dgm:pt modelId="{56EE6181-8957-4FE0-91F7-0E7767321D74}">
      <dgm:prSet/>
      <dgm:spPr/>
      <dgm:t>
        <a:bodyPr/>
        <a:lstStyle/>
        <a:p>
          <a:endParaRPr lang="en-US" dirty="0"/>
        </a:p>
      </dgm:t>
    </dgm:pt>
    <dgm:pt modelId="{708EED9E-74DD-4C99-9872-E67687122915}" type="parTrans" cxnId="{D27AA462-6698-4923-9421-47820B644488}">
      <dgm:prSet/>
      <dgm:spPr/>
      <dgm:t>
        <a:bodyPr/>
        <a:lstStyle/>
        <a:p>
          <a:endParaRPr lang="en-US"/>
        </a:p>
      </dgm:t>
    </dgm:pt>
    <dgm:pt modelId="{D7AD315B-0060-4B2C-BA42-07A72CF0DF62}" type="sibTrans" cxnId="{D27AA462-6698-4923-9421-47820B644488}">
      <dgm:prSet/>
      <dgm:spPr/>
      <dgm:t>
        <a:bodyPr/>
        <a:lstStyle/>
        <a:p>
          <a:endParaRPr lang="en-US" dirty="0"/>
        </a:p>
      </dgm:t>
    </dgm:pt>
    <dgm:pt modelId="{F82F01E0-1BCF-432A-834D-D0718C225E79}">
      <dgm:prSet/>
      <dgm:spPr/>
      <dgm:t>
        <a:bodyPr/>
        <a:lstStyle/>
        <a:p>
          <a:endParaRPr lang="en-US" dirty="0"/>
        </a:p>
      </dgm:t>
    </dgm:pt>
    <dgm:pt modelId="{AA715B28-8262-4AEC-9B11-A1F3E142AEE3}" type="parTrans" cxnId="{3F904190-EC7A-468F-8079-9E0D0309FE61}">
      <dgm:prSet/>
      <dgm:spPr/>
      <dgm:t>
        <a:bodyPr/>
        <a:lstStyle/>
        <a:p>
          <a:endParaRPr lang="en-US"/>
        </a:p>
      </dgm:t>
    </dgm:pt>
    <dgm:pt modelId="{73E57CB0-43F1-4C49-8823-A48B6805997E}" type="sibTrans" cxnId="{3F904190-EC7A-468F-8079-9E0D0309FE61}">
      <dgm:prSet/>
      <dgm:spPr/>
      <dgm:t>
        <a:bodyPr/>
        <a:lstStyle/>
        <a:p>
          <a:endParaRPr lang="en-US" dirty="0"/>
        </a:p>
      </dgm:t>
    </dgm:pt>
    <dgm:pt modelId="{69B5AF83-9CA8-4331-BB93-A02B0A37E7C4}">
      <dgm:prSet/>
      <dgm:spPr/>
      <dgm:t>
        <a:bodyPr/>
        <a:lstStyle/>
        <a:p>
          <a:endParaRPr lang="en-US" dirty="0"/>
        </a:p>
      </dgm:t>
    </dgm:pt>
    <dgm:pt modelId="{52A0F8EA-812A-497C-B88E-1BDAD1AB875F}" type="parTrans" cxnId="{08DFD441-4774-4D0E-8F97-07EC50B50EE3}">
      <dgm:prSet/>
      <dgm:spPr/>
      <dgm:t>
        <a:bodyPr/>
        <a:lstStyle/>
        <a:p>
          <a:endParaRPr lang="en-US"/>
        </a:p>
      </dgm:t>
    </dgm:pt>
    <dgm:pt modelId="{6E35783B-B4B9-4AF3-BB68-EC2DB3060BE5}" type="sibTrans" cxnId="{08DFD441-4774-4D0E-8F97-07EC50B50EE3}">
      <dgm:prSet/>
      <dgm:spPr/>
      <dgm:t>
        <a:bodyPr/>
        <a:lstStyle/>
        <a:p>
          <a:endParaRPr lang="en-US" dirty="0"/>
        </a:p>
      </dgm:t>
    </dgm:pt>
    <dgm:pt modelId="{5A0D382F-1AEE-4869-A6BD-89E7CCC2BA45}">
      <dgm:prSet/>
      <dgm:spPr/>
      <dgm:t>
        <a:bodyPr/>
        <a:lstStyle/>
        <a:p>
          <a:endParaRPr lang="en-US" dirty="0"/>
        </a:p>
      </dgm:t>
    </dgm:pt>
    <dgm:pt modelId="{C61944CD-ABD5-46A1-BF21-1EDB1D2E311C}" type="parTrans" cxnId="{8B7F3749-F4E6-4473-82BE-3F7FAAEDF5A5}">
      <dgm:prSet/>
      <dgm:spPr/>
      <dgm:t>
        <a:bodyPr/>
        <a:lstStyle/>
        <a:p>
          <a:endParaRPr lang="en-US"/>
        </a:p>
      </dgm:t>
    </dgm:pt>
    <dgm:pt modelId="{86E08DD8-37F0-43EA-A4C6-F12B07A372C7}" type="sibTrans" cxnId="{8B7F3749-F4E6-4473-82BE-3F7FAAEDF5A5}">
      <dgm:prSet/>
      <dgm:spPr/>
      <dgm:t>
        <a:bodyPr/>
        <a:lstStyle/>
        <a:p>
          <a:endParaRPr lang="en-US" dirty="0"/>
        </a:p>
      </dgm:t>
    </dgm:pt>
    <dgm:pt modelId="{6E44D217-0802-4975-8DF8-F7C136B68DB7}">
      <dgm:prSet/>
      <dgm:spPr/>
      <dgm:t>
        <a:bodyPr/>
        <a:lstStyle/>
        <a:p>
          <a:endParaRPr lang="en-US" dirty="0"/>
        </a:p>
      </dgm:t>
    </dgm:pt>
    <dgm:pt modelId="{CB27C74D-2568-4D83-8948-2A0E7A73E53C}" type="parTrans" cxnId="{EBF0F276-347C-4207-9A17-D11421AF7ECD}">
      <dgm:prSet/>
      <dgm:spPr/>
      <dgm:t>
        <a:bodyPr/>
        <a:lstStyle/>
        <a:p>
          <a:endParaRPr lang="en-US"/>
        </a:p>
      </dgm:t>
    </dgm:pt>
    <dgm:pt modelId="{873D13AE-B310-4B50-82C5-564D626D2011}" type="sibTrans" cxnId="{EBF0F276-347C-4207-9A17-D11421AF7ECD}">
      <dgm:prSet/>
      <dgm:spPr/>
      <dgm:t>
        <a:bodyPr/>
        <a:lstStyle/>
        <a:p>
          <a:endParaRPr lang="en-US" dirty="0"/>
        </a:p>
      </dgm:t>
    </dgm:pt>
    <dgm:pt modelId="{59D5850F-42D1-4509-9BFE-77DA75D32FAC}">
      <dgm:prSet/>
      <dgm:spPr/>
      <dgm:t>
        <a:bodyPr/>
        <a:lstStyle/>
        <a:p>
          <a:endParaRPr lang="en-US" dirty="0"/>
        </a:p>
      </dgm:t>
    </dgm:pt>
    <dgm:pt modelId="{998E6483-F6A6-41F0-BC38-EC9E12942727}" type="parTrans" cxnId="{EF67F12C-549C-4945-9650-11C3183DFF27}">
      <dgm:prSet/>
      <dgm:spPr/>
      <dgm:t>
        <a:bodyPr/>
        <a:lstStyle/>
        <a:p>
          <a:endParaRPr lang="en-US"/>
        </a:p>
      </dgm:t>
    </dgm:pt>
    <dgm:pt modelId="{2B529A43-2363-4B46-911E-9D0EF25B4F36}" type="sibTrans" cxnId="{EF67F12C-549C-4945-9650-11C3183DFF27}">
      <dgm:prSet/>
      <dgm:spPr/>
      <dgm:t>
        <a:bodyPr/>
        <a:lstStyle/>
        <a:p>
          <a:endParaRPr lang="en-US" dirty="0"/>
        </a:p>
      </dgm:t>
    </dgm:pt>
    <dgm:pt modelId="{9F16DEB4-2D88-4237-BB26-EE193361411A}">
      <dgm:prSet/>
      <dgm:spPr/>
      <dgm:t>
        <a:bodyPr/>
        <a:lstStyle/>
        <a:p>
          <a:endParaRPr lang="en-US" dirty="0"/>
        </a:p>
      </dgm:t>
    </dgm:pt>
    <dgm:pt modelId="{7982B65A-B6BA-45FB-920E-8CB144FB834B}" type="parTrans" cxnId="{DB81E75D-6339-4802-85DD-65254615E93B}">
      <dgm:prSet/>
      <dgm:spPr/>
      <dgm:t>
        <a:bodyPr/>
        <a:lstStyle/>
        <a:p>
          <a:endParaRPr lang="en-US"/>
        </a:p>
      </dgm:t>
    </dgm:pt>
    <dgm:pt modelId="{C19C4BDD-2213-41DF-A53B-E2080BDC6AC6}" type="sibTrans" cxnId="{DB81E75D-6339-4802-85DD-65254615E93B}">
      <dgm:prSet/>
      <dgm:spPr/>
      <dgm:t>
        <a:bodyPr/>
        <a:lstStyle/>
        <a:p>
          <a:endParaRPr lang="en-US" dirty="0"/>
        </a:p>
      </dgm:t>
    </dgm:pt>
    <dgm:pt modelId="{5788DBF4-34B6-4C26-980E-7062BBC88091}">
      <dgm:prSet/>
      <dgm:spPr/>
      <dgm:t>
        <a:bodyPr/>
        <a:lstStyle/>
        <a:p>
          <a:endParaRPr lang="en-US" dirty="0"/>
        </a:p>
      </dgm:t>
    </dgm:pt>
    <dgm:pt modelId="{E89C8546-8D00-4BCE-BF01-083E1F9A4BBE}" type="parTrans" cxnId="{A94E1E98-18A1-4716-B6FB-67F099EFBBB4}">
      <dgm:prSet/>
      <dgm:spPr/>
      <dgm:t>
        <a:bodyPr/>
        <a:lstStyle/>
        <a:p>
          <a:endParaRPr lang="en-US"/>
        </a:p>
      </dgm:t>
    </dgm:pt>
    <dgm:pt modelId="{39815DA4-6D5A-4ECF-8C2C-C40A2BB0DBA6}" type="sibTrans" cxnId="{A94E1E98-18A1-4716-B6FB-67F099EFBBB4}">
      <dgm:prSet/>
      <dgm:spPr/>
      <dgm:t>
        <a:bodyPr/>
        <a:lstStyle/>
        <a:p>
          <a:endParaRPr lang="en-US" dirty="0"/>
        </a:p>
      </dgm:t>
    </dgm:pt>
    <dgm:pt modelId="{644B0026-BEE6-45AC-B72A-F8BFB9EE0E82}">
      <dgm:prSet/>
      <dgm:spPr/>
      <dgm:t>
        <a:bodyPr/>
        <a:lstStyle/>
        <a:p>
          <a:endParaRPr lang="en-US" dirty="0"/>
        </a:p>
      </dgm:t>
    </dgm:pt>
    <dgm:pt modelId="{554FDC5B-6990-4DBE-AAA4-AA9861FDA372}" type="parTrans" cxnId="{F3F11D2B-B16E-47E0-876B-A599316C3141}">
      <dgm:prSet/>
      <dgm:spPr/>
      <dgm:t>
        <a:bodyPr/>
        <a:lstStyle/>
        <a:p>
          <a:endParaRPr lang="en-US"/>
        </a:p>
      </dgm:t>
    </dgm:pt>
    <dgm:pt modelId="{91E5E8F0-39A5-4E73-A7C8-125C237D1170}" type="sibTrans" cxnId="{F3F11D2B-B16E-47E0-876B-A599316C3141}">
      <dgm:prSet/>
      <dgm:spPr/>
      <dgm:t>
        <a:bodyPr/>
        <a:lstStyle/>
        <a:p>
          <a:endParaRPr lang="en-US" dirty="0"/>
        </a:p>
      </dgm:t>
    </dgm:pt>
    <dgm:pt modelId="{A40F6EAB-2B60-4CC1-9F49-D5903D3A616E}">
      <dgm:prSet/>
      <dgm:spPr/>
      <dgm:t>
        <a:bodyPr/>
        <a:lstStyle/>
        <a:p>
          <a:endParaRPr lang="en-US" dirty="0"/>
        </a:p>
      </dgm:t>
    </dgm:pt>
    <dgm:pt modelId="{F4D7EDD7-9115-44DB-8D8A-E38036FA3738}" type="parTrans" cxnId="{F9246AA4-89DE-4505-8C6D-C0CFB0CF9EC5}">
      <dgm:prSet/>
      <dgm:spPr/>
      <dgm:t>
        <a:bodyPr/>
        <a:lstStyle/>
        <a:p>
          <a:endParaRPr lang="en-US"/>
        </a:p>
      </dgm:t>
    </dgm:pt>
    <dgm:pt modelId="{3ACAB2F6-3910-4D69-8736-C9991D30DB30}" type="sibTrans" cxnId="{F9246AA4-89DE-4505-8C6D-C0CFB0CF9EC5}">
      <dgm:prSet/>
      <dgm:spPr/>
      <dgm:t>
        <a:bodyPr/>
        <a:lstStyle/>
        <a:p>
          <a:endParaRPr lang="en-US" dirty="0"/>
        </a:p>
      </dgm:t>
    </dgm:pt>
    <dgm:pt modelId="{01209924-388A-4250-B08E-117FC77350F4}">
      <dgm:prSet/>
      <dgm:spPr/>
      <dgm:t>
        <a:bodyPr/>
        <a:lstStyle/>
        <a:p>
          <a:endParaRPr lang="en-US" dirty="0"/>
        </a:p>
      </dgm:t>
    </dgm:pt>
    <dgm:pt modelId="{E62947DF-C385-4541-A312-E52B21ED4FCA}" type="parTrans" cxnId="{79A5F3A2-8CA3-4D24-AC46-666013183383}">
      <dgm:prSet/>
      <dgm:spPr/>
      <dgm:t>
        <a:bodyPr/>
        <a:lstStyle/>
        <a:p>
          <a:endParaRPr lang="en-US"/>
        </a:p>
      </dgm:t>
    </dgm:pt>
    <dgm:pt modelId="{07D44A3D-B9E7-4A59-8407-0DE9361B04F4}" type="sibTrans" cxnId="{79A5F3A2-8CA3-4D24-AC46-666013183383}">
      <dgm:prSet/>
      <dgm:spPr/>
      <dgm:t>
        <a:bodyPr/>
        <a:lstStyle/>
        <a:p>
          <a:endParaRPr lang="en-US" dirty="0"/>
        </a:p>
      </dgm:t>
    </dgm:pt>
    <dgm:pt modelId="{1CEAA633-CB89-486A-901D-BE8AE895C821}">
      <dgm:prSet/>
      <dgm:spPr/>
      <dgm:t>
        <a:bodyPr/>
        <a:lstStyle/>
        <a:p>
          <a:endParaRPr lang="en-US" dirty="0"/>
        </a:p>
      </dgm:t>
    </dgm:pt>
    <dgm:pt modelId="{85E4AD6C-201F-448E-AB33-65566C56E879}" type="parTrans" cxnId="{2F48FC6C-9E2F-4D34-97E0-7B62809CD310}">
      <dgm:prSet/>
      <dgm:spPr/>
      <dgm:t>
        <a:bodyPr/>
        <a:lstStyle/>
        <a:p>
          <a:endParaRPr lang="en-US"/>
        </a:p>
      </dgm:t>
    </dgm:pt>
    <dgm:pt modelId="{EC22FD24-55FA-470B-A11F-A2C02811CC71}" type="sibTrans" cxnId="{2F48FC6C-9E2F-4D34-97E0-7B62809CD310}">
      <dgm:prSet/>
      <dgm:spPr/>
      <dgm:t>
        <a:bodyPr/>
        <a:lstStyle/>
        <a:p>
          <a:endParaRPr lang="en-US" dirty="0"/>
        </a:p>
      </dgm:t>
    </dgm:pt>
    <dgm:pt modelId="{5700A27C-35E2-48E3-9FD1-4CAD5F3ABE6E}">
      <dgm:prSet/>
      <dgm:spPr/>
      <dgm:t>
        <a:bodyPr/>
        <a:lstStyle/>
        <a:p>
          <a:endParaRPr lang="en-US" dirty="0"/>
        </a:p>
      </dgm:t>
    </dgm:pt>
    <dgm:pt modelId="{7CEEA0C1-E05C-4187-B6CD-7F9A41B7F762}" type="parTrans" cxnId="{E319CD11-DA9C-4216-8A1C-BFC767C69980}">
      <dgm:prSet/>
      <dgm:spPr/>
      <dgm:t>
        <a:bodyPr/>
        <a:lstStyle/>
        <a:p>
          <a:endParaRPr lang="en-US"/>
        </a:p>
      </dgm:t>
    </dgm:pt>
    <dgm:pt modelId="{F2853326-F96C-4388-AFDB-4A2C4E743824}" type="sibTrans" cxnId="{E319CD11-DA9C-4216-8A1C-BFC767C69980}">
      <dgm:prSet/>
      <dgm:spPr/>
      <dgm:t>
        <a:bodyPr/>
        <a:lstStyle/>
        <a:p>
          <a:endParaRPr lang="en-US" dirty="0"/>
        </a:p>
      </dgm:t>
    </dgm:pt>
    <dgm:pt modelId="{E5184F2B-2C20-4D33-94A8-E6B381F2AA89}">
      <dgm:prSet/>
      <dgm:spPr/>
      <dgm:t>
        <a:bodyPr/>
        <a:lstStyle/>
        <a:p>
          <a:endParaRPr lang="en-US" dirty="0"/>
        </a:p>
      </dgm:t>
    </dgm:pt>
    <dgm:pt modelId="{EA072171-E1D3-42D9-90FB-F6BF8A9DC275}" type="parTrans" cxnId="{12C38EF6-A2D9-4441-B7C7-2AD0408D165E}">
      <dgm:prSet/>
      <dgm:spPr/>
      <dgm:t>
        <a:bodyPr/>
        <a:lstStyle/>
        <a:p>
          <a:endParaRPr lang="en-US"/>
        </a:p>
      </dgm:t>
    </dgm:pt>
    <dgm:pt modelId="{CA1064A9-8743-41E2-AE44-DEDB5E26EACD}" type="sibTrans" cxnId="{12C38EF6-A2D9-4441-B7C7-2AD0408D165E}">
      <dgm:prSet/>
      <dgm:spPr/>
      <dgm:t>
        <a:bodyPr/>
        <a:lstStyle/>
        <a:p>
          <a:endParaRPr lang="en-US" dirty="0"/>
        </a:p>
      </dgm:t>
    </dgm:pt>
    <dgm:pt modelId="{19319B2C-5BDC-4EB3-A674-97A1478B545E}">
      <dgm:prSet/>
      <dgm:spPr/>
      <dgm:t>
        <a:bodyPr/>
        <a:lstStyle/>
        <a:p>
          <a:endParaRPr lang="en-US" dirty="0"/>
        </a:p>
      </dgm:t>
    </dgm:pt>
    <dgm:pt modelId="{F553D456-F731-4D3A-B46D-F817CB7F5851}" type="parTrans" cxnId="{A61335C6-83C9-40B2-B635-638704B41FB6}">
      <dgm:prSet/>
      <dgm:spPr/>
      <dgm:t>
        <a:bodyPr/>
        <a:lstStyle/>
        <a:p>
          <a:endParaRPr lang="en-US"/>
        </a:p>
      </dgm:t>
    </dgm:pt>
    <dgm:pt modelId="{B2ADDBB6-F258-45A2-8853-0F7137E8E7A9}" type="sibTrans" cxnId="{A61335C6-83C9-40B2-B635-638704B41FB6}">
      <dgm:prSet/>
      <dgm:spPr/>
      <dgm:t>
        <a:bodyPr/>
        <a:lstStyle/>
        <a:p>
          <a:endParaRPr lang="en-US" dirty="0"/>
        </a:p>
      </dgm:t>
    </dgm:pt>
    <dgm:pt modelId="{32DCDF77-CF91-44D2-A631-ECBBA96CD7C1}">
      <dgm:prSet/>
      <dgm:spPr/>
      <dgm:t>
        <a:bodyPr/>
        <a:lstStyle/>
        <a:p>
          <a:endParaRPr lang="en-US" dirty="0"/>
        </a:p>
      </dgm:t>
    </dgm:pt>
    <dgm:pt modelId="{A91D9FEE-F377-4D6C-AB4B-31C0AA11D758}" type="parTrans" cxnId="{7713B148-14ED-473A-AD7C-0817C71F1F75}">
      <dgm:prSet/>
      <dgm:spPr/>
      <dgm:t>
        <a:bodyPr/>
        <a:lstStyle/>
        <a:p>
          <a:endParaRPr lang="en-US"/>
        </a:p>
      </dgm:t>
    </dgm:pt>
    <dgm:pt modelId="{A4C54538-F7D4-4311-A51D-4E2F34EA916C}" type="sibTrans" cxnId="{7713B148-14ED-473A-AD7C-0817C71F1F75}">
      <dgm:prSet/>
      <dgm:spPr/>
      <dgm:t>
        <a:bodyPr/>
        <a:lstStyle/>
        <a:p>
          <a:endParaRPr lang="en-US" dirty="0"/>
        </a:p>
      </dgm:t>
    </dgm:pt>
    <dgm:pt modelId="{5F2EF8CF-431B-45E9-8F94-2DA9BB4297A8}">
      <dgm:prSet/>
      <dgm:spPr/>
      <dgm:t>
        <a:bodyPr/>
        <a:lstStyle/>
        <a:p>
          <a:endParaRPr lang="en-US" dirty="0"/>
        </a:p>
      </dgm:t>
    </dgm:pt>
    <dgm:pt modelId="{EF3B0539-08F0-4AEB-8B05-C7438EBEC90D}" type="parTrans" cxnId="{39A1F472-3E0B-438E-A508-FE898CEA4CB4}">
      <dgm:prSet/>
      <dgm:spPr/>
      <dgm:t>
        <a:bodyPr/>
        <a:lstStyle/>
        <a:p>
          <a:endParaRPr lang="en-US"/>
        </a:p>
      </dgm:t>
    </dgm:pt>
    <dgm:pt modelId="{E7380703-8E28-4A7A-8627-0A55F51FBAA5}" type="sibTrans" cxnId="{39A1F472-3E0B-438E-A508-FE898CEA4CB4}">
      <dgm:prSet/>
      <dgm:spPr/>
      <dgm:t>
        <a:bodyPr/>
        <a:lstStyle/>
        <a:p>
          <a:endParaRPr lang="en-US" dirty="0"/>
        </a:p>
      </dgm:t>
    </dgm:pt>
    <dgm:pt modelId="{B75DCA52-BF81-436A-AA73-2680B03C914A}">
      <dgm:prSet/>
      <dgm:spPr/>
      <dgm:t>
        <a:bodyPr/>
        <a:lstStyle/>
        <a:p>
          <a:endParaRPr lang="en-US" dirty="0"/>
        </a:p>
      </dgm:t>
    </dgm:pt>
    <dgm:pt modelId="{3FDC77C7-42D0-4118-88A1-C82C79A4EA03}" type="parTrans" cxnId="{FA4B331D-E821-4BC7-84CC-523B6B28A5B8}">
      <dgm:prSet/>
      <dgm:spPr/>
      <dgm:t>
        <a:bodyPr/>
        <a:lstStyle/>
        <a:p>
          <a:endParaRPr lang="en-US"/>
        </a:p>
      </dgm:t>
    </dgm:pt>
    <dgm:pt modelId="{897CAD2D-F73B-470D-B77D-BCB32DA560D4}" type="sibTrans" cxnId="{FA4B331D-E821-4BC7-84CC-523B6B28A5B8}">
      <dgm:prSet/>
      <dgm:spPr/>
      <dgm:t>
        <a:bodyPr/>
        <a:lstStyle/>
        <a:p>
          <a:endParaRPr lang="en-US" dirty="0"/>
        </a:p>
      </dgm:t>
    </dgm:pt>
    <dgm:pt modelId="{39148D83-4879-4E9B-AE84-10D20CF147C3}">
      <dgm:prSet/>
      <dgm:spPr/>
      <dgm:t>
        <a:bodyPr/>
        <a:lstStyle/>
        <a:p>
          <a:endParaRPr lang="en-US" dirty="0"/>
        </a:p>
      </dgm:t>
    </dgm:pt>
    <dgm:pt modelId="{0648DC5F-1B7B-4F70-B147-70F19C532AA1}" type="parTrans" cxnId="{14F13E80-1149-4A0F-A4B5-58EAF15ECA23}">
      <dgm:prSet/>
      <dgm:spPr/>
      <dgm:t>
        <a:bodyPr/>
        <a:lstStyle/>
        <a:p>
          <a:endParaRPr lang="en-US"/>
        </a:p>
      </dgm:t>
    </dgm:pt>
    <dgm:pt modelId="{901D3EC9-C2CB-4B80-BFE1-3F4CF8FDB584}" type="sibTrans" cxnId="{14F13E80-1149-4A0F-A4B5-58EAF15ECA23}">
      <dgm:prSet/>
      <dgm:spPr/>
      <dgm:t>
        <a:bodyPr/>
        <a:lstStyle/>
        <a:p>
          <a:endParaRPr lang="en-US" dirty="0"/>
        </a:p>
      </dgm:t>
    </dgm:pt>
    <dgm:pt modelId="{1BD29E34-8916-45A9-80A6-58C4AB44DFF5}">
      <dgm:prSet/>
      <dgm:spPr/>
      <dgm:t>
        <a:bodyPr/>
        <a:lstStyle/>
        <a:p>
          <a:endParaRPr lang="en-US" dirty="0"/>
        </a:p>
      </dgm:t>
    </dgm:pt>
    <dgm:pt modelId="{25DF600C-192F-49B2-930A-B89C27D1471E}" type="sibTrans" cxnId="{1B3F2CA2-7825-4CFD-9A64-DB308FB32A27}">
      <dgm:prSet/>
      <dgm:spPr/>
      <dgm:t>
        <a:bodyPr/>
        <a:lstStyle/>
        <a:p>
          <a:endParaRPr lang="en-US" dirty="0"/>
        </a:p>
      </dgm:t>
    </dgm:pt>
    <dgm:pt modelId="{6A5BBF7B-F8A7-4654-83BB-1778F868C663}" type="parTrans" cxnId="{1B3F2CA2-7825-4CFD-9A64-DB308FB32A27}">
      <dgm:prSet/>
      <dgm:spPr/>
      <dgm:t>
        <a:bodyPr/>
        <a:lstStyle/>
        <a:p>
          <a:endParaRPr lang="en-US"/>
        </a:p>
      </dgm:t>
    </dgm:pt>
    <dgm:pt modelId="{579EF5EA-2842-4ADF-99C3-1421009C0FB3}" type="pres">
      <dgm:prSet presAssocID="{F782ACB2-4612-4553-92E3-6A48A4C26154}" presName="cycle" presStyleCnt="0">
        <dgm:presLayoutVars>
          <dgm:dir/>
          <dgm:resizeHandles val="exact"/>
        </dgm:presLayoutVars>
      </dgm:prSet>
      <dgm:spPr/>
    </dgm:pt>
    <dgm:pt modelId="{E2BDA289-9E7F-43D2-8E8A-C602380955F6}" type="pres">
      <dgm:prSet presAssocID="{9A1F1B22-1A75-4833-B4FC-5FEA5518B765}" presName="node" presStyleLbl="node1" presStyleIdx="0" presStyleCnt="48">
        <dgm:presLayoutVars>
          <dgm:bulletEnabled val="1"/>
        </dgm:presLayoutVars>
      </dgm:prSet>
      <dgm:spPr/>
    </dgm:pt>
    <dgm:pt modelId="{4B717A0F-8771-4A45-B6AA-FD732A724C9E}" type="pres">
      <dgm:prSet presAssocID="{32453084-7F49-49B4-89FA-E306CC4C9552}" presName="sibTrans" presStyleLbl="sibTrans2D1" presStyleIdx="0" presStyleCnt="48" custLinFactX="356471" custLinFactNeighborX="400000"/>
      <dgm:spPr/>
    </dgm:pt>
    <dgm:pt modelId="{218F701D-8780-41D0-BCC2-CE1F9EE4B4A8}" type="pres">
      <dgm:prSet presAssocID="{32453084-7F49-49B4-89FA-E306CC4C9552}" presName="connectorText" presStyleLbl="sibTrans2D1" presStyleIdx="0" presStyleCnt="48"/>
      <dgm:spPr/>
    </dgm:pt>
    <dgm:pt modelId="{FD731FF4-9760-4231-AA26-446560B181EB}" type="pres">
      <dgm:prSet presAssocID="{9C07C544-A240-4FE5-8E59-C412CDCC06A5}" presName="node" presStyleLbl="node1" presStyleIdx="1" presStyleCnt="48">
        <dgm:presLayoutVars>
          <dgm:bulletEnabled val="1"/>
        </dgm:presLayoutVars>
      </dgm:prSet>
      <dgm:spPr/>
    </dgm:pt>
    <dgm:pt modelId="{A6A09441-8928-4DD4-965E-ACD6B5489F63}" type="pres">
      <dgm:prSet presAssocID="{DA7FF8DD-13B0-4AAC-B0D2-E9BC2FABA4D6}" presName="sibTrans" presStyleLbl="sibTrans2D1" presStyleIdx="1" presStyleCnt="48"/>
      <dgm:spPr/>
    </dgm:pt>
    <dgm:pt modelId="{C46B9099-149F-4D79-B1D7-B378097F05F4}" type="pres">
      <dgm:prSet presAssocID="{DA7FF8DD-13B0-4AAC-B0D2-E9BC2FABA4D6}" presName="connectorText" presStyleLbl="sibTrans2D1" presStyleIdx="1" presStyleCnt="48"/>
      <dgm:spPr/>
    </dgm:pt>
    <dgm:pt modelId="{5A44537F-E502-484A-B54C-161A75387D52}" type="pres">
      <dgm:prSet presAssocID="{5D2C154A-692A-44E2-A041-B9F19C43FEF2}" presName="node" presStyleLbl="node1" presStyleIdx="2" presStyleCnt="48">
        <dgm:presLayoutVars>
          <dgm:bulletEnabled val="1"/>
        </dgm:presLayoutVars>
      </dgm:prSet>
      <dgm:spPr/>
    </dgm:pt>
    <dgm:pt modelId="{BCCD1735-3374-4721-BEF9-11CCD9A2DD48}" type="pres">
      <dgm:prSet presAssocID="{1A0C354F-E76C-464E-99A7-D2B04C140783}" presName="sibTrans" presStyleLbl="sibTrans2D1" presStyleIdx="2" presStyleCnt="48"/>
      <dgm:spPr/>
    </dgm:pt>
    <dgm:pt modelId="{5207087E-FC7B-4DE7-941A-D0D7D77D43CA}" type="pres">
      <dgm:prSet presAssocID="{1A0C354F-E76C-464E-99A7-D2B04C140783}" presName="connectorText" presStyleLbl="sibTrans2D1" presStyleIdx="2" presStyleCnt="48"/>
      <dgm:spPr/>
    </dgm:pt>
    <dgm:pt modelId="{B0608ED5-E7DC-4C39-8859-B8C85F521F9C}" type="pres">
      <dgm:prSet presAssocID="{536B3E92-95AA-4297-BDB8-F29269D6299E}" presName="node" presStyleLbl="node1" presStyleIdx="3" presStyleCnt="48">
        <dgm:presLayoutVars>
          <dgm:bulletEnabled val="1"/>
        </dgm:presLayoutVars>
      </dgm:prSet>
      <dgm:spPr/>
    </dgm:pt>
    <dgm:pt modelId="{E212FFF4-9223-45FB-8A97-08FC78EC227F}" type="pres">
      <dgm:prSet presAssocID="{8AE02D32-89F4-4BA1-BFB8-062B90AF7C26}" presName="sibTrans" presStyleLbl="sibTrans2D1" presStyleIdx="3" presStyleCnt="48"/>
      <dgm:spPr/>
    </dgm:pt>
    <dgm:pt modelId="{1FA59E5A-50A4-47E4-96D2-6EF9AAAC1164}" type="pres">
      <dgm:prSet presAssocID="{8AE02D32-89F4-4BA1-BFB8-062B90AF7C26}" presName="connectorText" presStyleLbl="sibTrans2D1" presStyleIdx="3" presStyleCnt="48"/>
      <dgm:spPr/>
    </dgm:pt>
    <dgm:pt modelId="{3B48658E-4174-41EC-ADC5-04F09B98E8AE}" type="pres">
      <dgm:prSet presAssocID="{9767C2C5-7A9B-4BF9-AEDC-08BB61E68CEC}" presName="node" presStyleLbl="node1" presStyleIdx="4" presStyleCnt="48">
        <dgm:presLayoutVars>
          <dgm:bulletEnabled val="1"/>
        </dgm:presLayoutVars>
      </dgm:prSet>
      <dgm:spPr/>
    </dgm:pt>
    <dgm:pt modelId="{7E28017C-69F1-4CCF-A6D7-885616A2628E}" type="pres">
      <dgm:prSet presAssocID="{5DE56BE3-5DC5-48D1-BB0A-6EB62A83E2E3}" presName="sibTrans" presStyleLbl="sibTrans2D1" presStyleIdx="4" presStyleCnt="48"/>
      <dgm:spPr/>
    </dgm:pt>
    <dgm:pt modelId="{DEE6E533-E546-47B9-9D29-1053972B7A59}" type="pres">
      <dgm:prSet presAssocID="{5DE56BE3-5DC5-48D1-BB0A-6EB62A83E2E3}" presName="connectorText" presStyleLbl="sibTrans2D1" presStyleIdx="4" presStyleCnt="48"/>
      <dgm:spPr/>
    </dgm:pt>
    <dgm:pt modelId="{4B6FF1D5-139C-4A9E-BE2A-C9C2976A9B90}" type="pres">
      <dgm:prSet presAssocID="{29610E26-1393-448B-8FD6-78061450B16B}" presName="node" presStyleLbl="node1" presStyleIdx="5" presStyleCnt="48">
        <dgm:presLayoutVars>
          <dgm:bulletEnabled val="1"/>
        </dgm:presLayoutVars>
      </dgm:prSet>
      <dgm:spPr/>
    </dgm:pt>
    <dgm:pt modelId="{E231C36B-28CA-4A1A-A65A-7FC8C917C670}" type="pres">
      <dgm:prSet presAssocID="{4E475F1B-56A2-420F-8D83-9A7AC5B9161D}" presName="sibTrans" presStyleLbl="sibTrans2D1" presStyleIdx="5" presStyleCnt="48"/>
      <dgm:spPr/>
    </dgm:pt>
    <dgm:pt modelId="{0F935747-2475-4B54-A4BD-D00DA4235B83}" type="pres">
      <dgm:prSet presAssocID="{4E475F1B-56A2-420F-8D83-9A7AC5B9161D}" presName="connectorText" presStyleLbl="sibTrans2D1" presStyleIdx="5" presStyleCnt="48"/>
      <dgm:spPr/>
    </dgm:pt>
    <dgm:pt modelId="{5955EC28-6A5B-4854-97FD-56BF004F7A93}" type="pres">
      <dgm:prSet presAssocID="{59F5D80D-D394-4DA8-B1EE-BFD2C35E8698}" presName="node" presStyleLbl="node1" presStyleIdx="6" presStyleCnt="48">
        <dgm:presLayoutVars>
          <dgm:bulletEnabled val="1"/>
        </dgm:presLayoutVars>
      </dgm:prSet>
      <dgm:spPr/>
    </dgm:pt>
    <dgm:pt modelId="{7418C013-9F65-49B4-8AB4-02A8A7E8B2B1}" type="pres">
      <dgm:prSet presAssocID="{A4FDAD97-0EA5-45C9-8762-1408CDFC1A27}" presName="sibTrans" presStyleLbl="sibTrans2D1" presStyleIdx="6" presStyleCnt="48"/>
      <dgm:spPr/>
    </dgm:pt>
    <dgm:pt modelId="{DCCECA40-1E8E-4612-B823-692DCCBD1EA3}" type="pres">
      <dgm:prSet presAssocID="{A4FDAD97-0EA5-45C9-8762-1408CDFC1A27}" presName="connectorText" presStyleLbl="sibTrans2D1" presStyleIdx="6" presStyleCnt="48"/>
      <dgm:spPr/>
    </dgm:pt>
    <dgm:pt modelId="{C8C314CB-BC52-4B5D-9A9E-2549904458B0}" type="pres">
      <dgm:prSet presAssocID="{1BD29E34-8916-45A9-80A6-58C4AB44DFF5}" presName="node" presStyleLbl="node1" presStyleIdx="7" presStyleCnt="48">
        <dgm:presLayoutVars>
          <dgm:bulletEnabled val="1"/>
        </dgm:presLayoutVars>
      </dgm:prSet>
      <dgm:spPr/>
    </dgm:pt>
    <dgm:pt modelId="{8D184F9F-78A9-45D9-9804-0F8032DE26A6}" type="pres">
      <dgm:prSet presAssocID="{25DF600C-192F-49B2-930A-B89C27D1471E}" presName="sibTrans" presStyleLbl="sibTrans2D1" presStyleIdx="7" presStyleCnt="48"/>
      <dgm:spPr/>
    </dgm:pt>
    <dgm:pt modelId="{C8C1E075-9C61-4E77-BBAB-A2307E2F9662}" type="pres">
      <dgm:prSet presAssocID="{25DF600C-192F-49B2-930A-B89C27D1471E}" presName="connectorText" presStyleLbl="sibTrans2D1" presStyleIdx="7" presStyleCnt="48"/>
      <dgm:spPr/>
    </dgm:pt>
    <dgm:pt modelId="{18E08B15-C0D9-4DCD-9841-29CB326A1D96}" type="pres">
      <dgm:prSet presAssocID="{BCD4B6D1-2E17-4359-A953-212A9B519E85}" presName="node" presStyleLbl="node1" presStyleIdx="8" presStyleCnt="48">
        <dgm:presLayoutVars>
          <dgm:bulletEnabled val="1"/>
        </dgm:presLayoutVars>
      </dgm:prSet>
      <dgm:spPr/>
    </dgm:pt>
    <dgm:pt modelId="{7D136A40-4E7A-4E9A-9C18-C15FEB3E9255}" type="pres">
      <dgm:prSet presAssocID="{EAE485E3-A2DC-422A-B964-163E72C7D527}" presName="sibTrans" presStyleLbl="sibTrans2D1" presStyleIdx="8" presStyleCnt="48"/>
      <dgm:spPr/>
    </dgm:pt>
    <dgm:pt modelId="{6C5B256C-6505-4283-9CD0-6230D6E52DC7}" type="pres">
      <dgm:prSet presAssocID="{EAE485E3-A2DC-422A-B964-163E72C7D527}" presName="connectorText" presStyleLbl="sibTrans2D1" presStyleIdx="8" presStyleCnt="48"/>
      <dgm:spPr/>
    </dgm:pt>
    <dgm:pt modelId="{09497094-52B8-416E-9902-37FB4C94E7F2}" type="pres">
      <dgm:prSet presAssocID="{57830796-B9E1-440E-A924-530949252A0A}" presName="node" presStyleLbl="node1" presStyleIdx="9" presStyleCnt="48">
        <dgm:presLayoutVars>
          <dgm:bulletEnabled val="1"/>
        </dgm:presLayoutVars>
      </dgm:prSet>
      <dgm:spPr/>
    </dgm:pt>
    <dgm:pt modelId="{260B842C-BA56-4835-9181-EEB1DAD49F6C}" type="pres">
      <dgm:prSet presAssocID="{672359C6-6889-48DE-9B06-BCF13E50CF81}" presName="sibTrans" presStyleLbl="sibTrans2D1" presStyleIdx="9" presStyleCnt="48"/>
      <dgm:spPr/>
    </dgm:pt>
    <dgm:pt modelId="{9195B8AE-7F75-4B45-A773-A3DB3F151B7F}" type="pres">
      <dgm:prSet presAssocID="{672359C6-6889-48DE-9B06-BCF13E50CF81}" presName="connectorText" presStyleLbl="sibTrans2D1" presStyleIdx="9" presStyleCnt="48"/>
      <dgm:spPr/>
    </dgm:pt>
    <dgm:pt modelId="{07EB8474-810E-4E8A-BE93-02F62BBDD45D}" type="pres">
      <dgm:prSet presAssocID="{9EC183D0-3CE1-4A18-882B-49A4F305FE23}" presName="node" presStyleLbl="node1" presStyleIdx="10" presStyleCnt="48">
        <dgm:presLayoutVars>
          <dgm:bulletEnabled val="1"/>
        </dgm:presLayoutVars>
      </dgm:prSet>
      <dgm:spPr/>
    </dgm:pt>
    <dgm:pt modelId="{ADC3AC42-E194-4C29-8A28-ABEC2168A2B9}" type="pres">
      <dgm:prSet presAssocID="{FC636A7A-CAD8-4393-9B2E-188CE112CD10}" presName="sibTrans" presStyleLbl="sibTrans2D1" presStyleIdx="10" presStyleCnt="48"/>
      <dgm:spPr/>
    </dgm:pt>
    <dgm:pt modelId="{FFA97E59-6B24-429C-9B6D-8968FB096363}" type="pres">
      <dgm:prSet presAssocID="{FC636A7A-CAD8-4393-9B2E-188CE112CD10}" presName="connectorText" presStyleLbl="sibTrans2D1" presStyleIdx="10" presStyleCnt="48"/>
      <dgm:spPr/>
    </dgm:pt>
    <dgm:pt modelId="{38A7A843-117D-4A8F-B652-3F637D1BA054}" type="pres">
      <dgm:prSet presAssocID="{1BCBAE4C-8C90-4307-A8B1-A7F25B803D11}" presName="node" presStyleLbl="node1" presStyleIdx="11" presStyleCnt="48">
        <dgm:presLayoutVars>
          <dgm:bulletEnabled val="1"/>
        </dgm:presLayoutVars>
      </dgm:prSet>
      <dgm:spPr/>
    </dgm:pt>
    <dgm:pt modelId="{24192AE1-AC5A-408F-93E2-35778550FA02}" type="pres">
      <dgm:prSet presAssocID="{9E68FA1B-32E4-4D3A-BDA9-F245DF7037EF}" presName="sibTrans" presStyleLbl="sibTrans2D1" presStyleIdx="11" presStyleCnt="48"/>
      <dgm:spPr/>
    </dgm:pt>
    <dgm:pt modelId="{9DB23D75-0980-4D96-93A1-727F2883C95B}" type="pres">
      <dgm:prSet presAssocID="{9E68FA1B-32E4-4D3A-BDA9-F245DF7037EF}" presName="connectorText" presStyleLbl="sibTrans2D1" presStyleIdx="11" presStyleCnt="48"/>
      <dgm:spPr/>
    </dgm:pt>
    <dgm:pt modelId="{8B74F080-8313-4728-B1E9-D87A06E9E800}" type="pres">
      <dgm:prSet presAssocID="{05F9165C-A234-4634-B1A7-DCB7BA68D40C}" presName="node" presStyleLbl="node1" presStyleIdx="12" presStyleCnt="48">
        <dgm:presLayoutVars>
          <dgm:bulletEnabled val="1"/>
        </dgm:presLayoutVars>
      </dgm:prSet>
      <dgm:spPr/>
    </dgm:pt>
    <dgm:pt modelId="{99F13AA2-4621-4753-B0A6-6FC776CD84C9}" type="pres">
      <dgm:prSet presAssocID="{68C3C81B-18E8-41C4-BFC6-2C443E6EE655}" presName="sibTrans" presStyleLbl="sibTrans2D1" presStyleIdx="12" presStyleCnt="48"/>
      <dgm:spPr/>
    </dgm:pt>
    <dgm:pt modelId="{475F5446-5D8A-42DC-B2B6-79D834AEB429}" type="pres">
      <dgm:prSet presAssocID="{68C3C81B-18E8-41C4-BFC6-2C443E6EE655}" presName="connectorText" presStyleLbl="sibTrans2D1" presStyleIdx="12" presStyleCnt="48"/>
      <dgm:spPr/>
    </dgm:pt>
    <dgm:pt modelId="{C238A059-EBCB-4E8A-9C70-350A7112246D}" type="pres">
      <dgm:prSet presAssocID="{8F63D31F-83CD-4DB9-A0F4-0D259C5817DB}" presName="node" presStyleLbl="node1" presStyleIdx="13" presStyleCnt="48">
        <dgm:presLayoutVars>
          <dgm:bulletEnabled val="1"/>
        </dgm:presLayoutVars>
      </dgm:prSet>
      <dgm:spPr/>
    </dgm:pt>
    <dgm:pt modelId="{212C9A88-24C2-4EF4-87D7-A81CF4BE3FA0}" type="pres">
      <dgm:prSet presAssocID="{A4F909E9-C1CF-4770-B928-FEF6E41B5333}" presName="sibTrans" presStyleLbl="sibTrans2D1" presStyleIdx="13" presStyleCnt="48"/>
      <dgm:spPr/>
    </dgm:pt>
    <dgm:pt modelId="{6E753D97-6691-46AF-88CF-60F766A84A1F}" type="pres">
      <dgm:prSet presAssocID="{A4F909E9-C1CF-4770-B928-FEF6E41B5333}" presName="connectorText" presStyleLbl="sibTrans2D1" presStyleIdx="13" presStyleCnt="48"/>
      <dgm:spPr/>
    </dgm:pt>
    <dgm:pt modelId="{FA3F2989-2837-4DF6-B22E-22C68B74BA10}" type="pres">
      <dgm:prSet presAssocID="{F001FD18-B1D7-4F34-A7E1-10B3A14FEF0D}" presName="node" presStyleLbl="node1" presStyleIdx="14" presStyleCnt="48">
        <dgm:presLayoutVars>
          <dgm:bulletEnabled val="1"/>
        </dgm:presLayoutVars>
      </dgm:prSet>
      <dgm:spPr/>
    </dgm:pt>
    <dgm:pt modelId="{15716786-4673-40EB-986D-12C422D02B97}" type="pres">
      <dgm:prSet presAssocID="{59F6F98C-7F28-44B6-AA26-C56ABFEA206B}" presName="sibTrans" presStyleLbl="sibTrans2D1" presStyleIdx="14" presStyleCnt="48"/>
      <dgm:spPr/>
    </dgm:pt>
    <dgm:pt modelId="{3A6E871C-7643-432C-BA91-2EA3E7F745CE}" type="pres">
      <dgm:prSet presAssocID="{59F6F98C-7F28-44B6-AA26-C56ABFEA206B}" presName="connectorText" presStyleLbl="sibTrans2D1" presStyleIdx="14" presStyleCnt="48"/>
      <dgm:spPr/>
    </dgm:pt>
    <dgm:pt modelId="{E7F9412A-75FE-4263-8476-D8B02CF380F3}" type="pres">
      <dgm:prSet presAssocID="{5F8AB2A9-0DCE-42A5-8039-31C151CDBC91}" presName="node" presStyleLbl="node1" presStyleIdx="15" presStyleCnt="48">
        <dgm:presLayoutVars>
          <dgm:bulletEnabled val="1"/>
        </dgm:presLayoutVars>
      </dgm:prSet>
      <dgm:spPr/>
    </dgm:pt>
    <dgm:pt modelId="{C56F56FD-84C6-4D21-967A-719399DE2081}" type="pres">
      <dgm:prSet presAssocID="{64CB26BA-1509-422C-B1F7-93A921D3337E}" presName="sibTrans" presStyleLbl="sibTrans2D1" presStyleIdx="15" presStyleCnt="48"/>
      <dgm:spPr/>
    </dgm:pt>
    <dgm:pt modelId="{87FF38F8-EEE0-4803-AB19-2605759EE272}" type="pres">
      <dgm:prSet presAssocID="{64CB26BA-1509-422C-B1F7-93A921D3337E}" presName="connectorText" presStyleLbl="sibTrans2D1" presStyleIdx="15" presStyleCnt="48"/>
      <dgm:spPr/>
    </dgm:pt>
    <dgm:pt modelId="{430AD93E-9CDA-40BE-8BB8-B35AB1DDED73}" type="pres">
      <dgm:prSet presAssocID="{7D49664A-84DE-42F7-9866-9BFD9F3DDC7A}" presName="node" presStyleLbl="node1" presStyleIdx="16" presStyleCnt="48">
        <dgm:presLayoutVars>
          <dgm:bulletEnabled val="1"/>
        </dgm:presLayoutVars>
      </dgm:prSet>
      <dgm:spPr/>
    </dgm:pt>
    <dgm:pt modelId="{D3BDAC4B-F2DB-44A0-907D-A108463FB1C3}" type="pres">
      <dgm:prSet presAssocID="{BAC2B8D5-2C5B-4AE8-BBDD-D8E76DCD8C2E}" presName="sibTrans" presStyleLbl="sibTrans2D1" presStyleIdx="16" presStyleCnt="48"/>
      <dgm:spPr/>
    </dgm:pt>
    <dgm:pt modelId="{5B2F39AC-1722-4B2A-8F41-3B9574CC55A3}" type="pres">
      <dgm:prSet presAssocID="{BAC2B8D5-2C5B-4AE8-BBDD-D8E76DCD8C2E}" presName="connectorText" presStyleLbl="sibTrans2D1" presStyleIdx="16" presStyleCnt="48"/>
      <dgm:spPr/>
    </dgm:pt>
    <dgm:pt modelId="{EB66E90A-B112-40E2-B773-B1A59659C6EB}" type="pres">
      <dgm:prSet presAssocID="{39148D83-4879-4E9B-AE84-10D20CF147C3}" presName="node" presStyleLbl="node1" presStyleIdx="17" presStyleCnt="48">
        <dgm:presLayoutVars>
          <dgm:bulletEnabled val="1"/>
        </dgm:presLayoutVars>
      </dgm:prSet>
      <dgm:spPr/>
    </dgm:pt>
    <dgm:pt modelId="{CBD13A52-164D-4181-A713-C4AFB6DAEA44}" type="pres">
      <dgm:prSet presAssocID="{901D3EC9-C2CB-4B80-BFE1-3F4CF8FDB584}" presName="sibTrans" presStyleLbl="sibTrans2D1" presStyleIdx="17" presStyleCnt="48"/>
      <dgm:spPr/>
    </dgm:pt>
    <dgm:pt modelId="{2175C402-001B-40BA-8C7B-63F19533545A}" type="pres">
      <dgm:prSet presAssocID="{901D3EC9-C2CB-4B80-BFE1-3F4CF8FDB584}" presName="connectorText" presStyleLbl="sibTrans2D1" presStyleIdx="17" presStyleCnt="48"/>
      <dgm:spPr/>
    </dgm:pt>
    <dgm:pt modelId="{816E1FA3-2B38-45F9-AB8C-0EEB2788EE42}" type="pres">
      <dgm:prSet presAssocID="{AAACDA48-029D-447D-9AE8-BF1CB90887F8}" presName="node" presStyleLbl="node1" presStyleIdx="18" presStyleCnt="48">
        <dgm:presLayoutVars>
          <dgm:bulletEnabled val="1"/>
        </dgm:presLayoutVars>
      </dgm:prSet>
      <dgm:spPr/>
    </dgm:pt>
    <dgm:pt modelId="{3D5573F2-E421-4699-B499-E5F129AA7C1F}" type="pres">
      <dgm:prSet presAssocID="{35443D96-6A67-478A-A544-1C8155B5F62C}" presName="sibTrans" presStyleLbl="sibTrans2D1" presStyleIdx="18" presStyleCnt="48"/>
      <dgm:spPr/>
    </dgm:pt>
    <dgm:pt modelId="{561EA9DD-738C-4E13-ADB0-3CCC3950F092}" type="pres">
      <dgm:prSet presAssocID="{35443D96-6A67-478A-A544-1C8155B5F62C}" presName="connectorText" presStyleLbl="sibTrans2D1" presStyleIdx="18" presStyleCnt="48"/>
      <dgm:spPr/>
    </dgm:pt>
    <dgm:pt modelId="{1791F869-F782-403E-9EEE-8485296AB1DC}" type="pres">
      <dgm:prSet presAssocID="{C123F58B-2F00-4731-8318-EA8BAA60A69D}" presName="node" presStyleLbl="node1" presStyleIdx="19" presStyleCnt="48">
        <dgm:presLayoutVars>
          <dgm:bulletEnabled val="1"/>
        </dgm:presLayoutVars>
      </dgm:prSet>
      <dgm:spPr/>
    </dgm:pt>
    <dgm:pt modelId="{EDD308D6-556F-4E65-A02C-12C45C150755}" type="pres">
      <dgm:prSet presAssocID="{CA72D8A3-9D41-4F98-98F7-F56B1CBA674F}" presName="sibTrans" presStyleLbl="sibTrans2D1" presStyleIdx="19" presStyleCnt="48"/>
      <dgm:spPr/>
    </dgm:pt>
    <dgm:pt modelId="{0622AEEF-FEE1-41CF-A694-BB87DF404F74}" type="pres">
      <dgm:prSet presAssocID="{CA72D8A3-9D41-4F98-98F7-F56B1CBA674F}" presName="connectorText" presStyleLbl="sibTrans2D1" presStyleIdx="19" presStyleCnt="48"/>
      <dgm:spPr/>
    </dgm:pt>
    <dgm:pt modelId="{FB762D63-E97E-4D71-BE53-DE8DBC2C1724}" type="pres">
      <dgm:prSet presAssocID="{312A5487-8CD4-49FA-9CB2-6003233688EF}" presName="node" presStyleLbl="node1" presStyleIdx="20" presStyleCnt="48">
        <dgm:presLayoutVars>
          <dgm:bulletEnabled val="1"/>
        </dgm:presLayoutVars>
      </dgm:prSet>
      <dgm:spPr/>
    </dgm:pt>
    <dgm:pt modelId="{EC905E59-477F-4D62-B2EE-61B86BF0663B}" type="pres">
      <dgm:prSet presAssocID="{A241EA7C-0AE6-49DA-868A-F7E41DB8331E}" presName="sibTrans" presStyleLbl="sibTrans2D1" presStyleIdx="20" presStyleCnt="48"/>
      <dgm:spPr/>
    </dgm:pt>
    <dgm:pt modelId="{0C7C01B0-8BE9-4115-9C55-5F785CB9F95D}" type="pres">
      <dgm:prSet presAssocID="{A241EA7C-0AE6-49DA-868A-F7E41DB8331E}" presName="connectorText" presStyleLbl="sibTrans2D1" presStyleIdx="20" presStyleCnt="48"/>
      <dgm:spPr/>
    </dgm:pt>
    <dgm:pt modelId="{96947AF0-965B-4F9B-B692-11B522E20C19}" type="pres">
      <dgm:prSet presAssocID="{1597604F-E09E-4305-A881-A6C94B72922F}" presName="node" presStyleLbl="node1" presStyleIdx="21" presStyleCnt="48">
        <dgm:presLayoutVars>
          <dgm:bulletEnabled val="1"/>
        </dgm:presLayoutVars>
      </dgm:prSet>
      <dgm:spPr/>
    </dgm:pt>
    <dgm:pt modelId="{C5631367-2D87-4B2B-B2C5-CE6B323DF7FA}" type="pres">
      <dgm:prSet presAssocID="{0A68E33F-9E89-4D62-9E2C-1BD50C85F7CD}" presName="sibTrans" presStyleLbl="sibTrans2D1" presStyleIdx="21" presStyleCnt="48"/>
      <dgm:spPr/>
    </dgm:pt>
    <dgm:pt modelId="{5EB0D98E-0F20-43A6-80D5-B3B233B0809C}" type="pres">
      <dgm:prSet presAssocID="{0A68E33F-9E89-4D62-9E2C-1BD50C85F7CD}" presName="connectorText" presStyleLbl="sibTrans2D1" presStyleIdx="21" presStyleCnt="48"/>
      <dgm:spPr/>
    </dgm:pt>
    <dgm:pt modelId="{55735BFC-D4F1-4100-BCD7-BD7015A20F24}" type="pres">
      <dgm:prSet presAssocID="{2EBE9275-B468-4EB1-8E25-88D20111E7BA}" presName="node" presStyleLbl="node1" presStyleIdx="22" presStyleCnt="48" custRadScaleRad="97701" custRadScaleInc="96397">
        <dgm:presLayoutVars>
          <dgm:bulletEnabled val="1"/>
        </dgm:presLayoutVars>
      </dgm:prSet>
      <dgm:spPr/>
    </dgm:pt>
    <dgm:pt modelId="{DE861B79-D5E8-45CE-B3D7-7B4663C08343}" type="pres">
      <dgm:prSet presAssocID="{1DDDDFBA-4D76-49F6-8700-D108F438751F}" presName="sibTrans" presStyleLbl="sibTrans2D1" presStyleIdx="22" presStyleCnt="48"/>
      <dgm:spPr/>
    </dgm:pt>
    <dgm:pt modelId="{580499F6-BF8C-4CF2-8E19-422B1FEA8F54}" type="pres">
      <dgm:prSet presAssocID="{1DDDDFBA-4D76-49F6-8700-D108F438751F}" presName="connectorText" presStyleLbl="sibTrans2D1" presStyleIdx="22" presStyleCnt="48"/>
      <dgm:spPr/>
    </dgm:pt>
    <dgm:pt modelId="{B163F2E1-C224-4C1F-8BF1-B257F8DA90F1}" type="pres">
      <dgm:prSet presAssocID="{7526D0BF-45A5-478F-9A5B-EE961A48FCDF}" presName="node" presStyleLbl="node1" presStyleIdx="23" presStyleCnt="48">
        <dgm:presLayoutVars>
          <dgm:bulletEnabled val="1"/>
        </dgm:presLayoutVars>
      </dgm:prSet>
      <dgm:spPr/>
    </dgm:pt>
    <dgm:pt modelId="{28C21F8D-7890-436C-ABC3-A76D9C048DC6}" type="pres">
      <dgm:prSet presAssocID="{4DD6BCFF-384A-4E50-9E9B-FEA1467E91EE}" presName="sibTrans" presStyleLbl="sibTrans2D1" presStyleIdx="23" presStyleCnt="48"/>
      <dgm:spPr/>
    </dgm:pt>
    <dgm:pt modelId="{5D40974C-DFE4-484E-A2B9-E3E4D2DEBED9}" type="pres">
      <dgm:prSet presAssocID="{4DD6BCFF-384A-4E50-9E9B-FEA1467E91EE}" presName="connectorText" presStyleLbl="sibTrans2D1" presStyleIdx="23" presStyleCnt="48"/>
      <dgm:spPr/>
    </dgm:pt>
    <dgm:pt modelId="{B297DBDA-41C8-403B-A287-2DE0B2B2F734}" type="pres">
      <dgm:prSet presAssocID="{4391FAD7-E5E1-4ADD-BABB-49D666A6C4A7}" presName="node" presStyleLbl="node1" presStyleIdx="24" presStyleCnt="48">
        <dgm:presLayoutVars>
          <dgm:bulletEnabled val="1"/>
        </dgm:presLayoutVars>
      </dgm:prSet>
      <dgm:spPr/>
    </dgm:pt>
    <dgm:pt modelId="{6CB910F7-627A-416A-9AE0-0E9818681229}" type="pres">
      <dgm:prSet presAssocID="{B5C9AB9C-C866-47C2-B79F-DC6148AB2159}" presName="sibTrans" presStyleLbl="sibTrans2D1" presStyleIdx="24" presStyleCnt="48"/>
      <dgm:spPr/>
    </dgm:pt>
    <dgm:pt modelId="{DD733C23-EA87-4BF0-821E-87250C1EEDBA}" type="pres">
      <dgm:prSet presAssocID="{B5C9AB9C-C866-47C2-B79F-DC6148AB2159}" presName="connectorText" presStyleLbl="sibTrans2D1" presStyleIdx="24" presStyleCnt="48"/>
      <dgm:spPr/>
    </dgm:pt>
    <dgm:pt modelId="{C99B1DB8-B0AD-4FE5-84DC-CD9571D15F74}" type="pres">
      <dgm:prSet presAssocID="{DF292957-65C8-4776-85F8-AE26E3681959}" presName="node" presStyleLbl="node1" presStyleIdx="25" presStyleCnt="48">
        <dgm:presLayoutVars>
          <dgm:bulletEnabled val="1"/>
        </dgm:presLayoutVars>
      </dgm:prSet>
      <dgm:spPr/>
    </dgm:pt>
    <dgm:pt modelId="{2EBD388A-825F-4832-8A74-827A6C7E3368}" type="pres">
      <dgm:prSet presAssocID="{2B571596-2306-4648-89E7-BD54FEF25627}" presName="sibTrans" presStyleLbl="sibTrans2D1" presStyleIdx="25" presStyleCnt="48"/>
      <dgm:spPr/>
    </dgm:pt>
    <dgm:pt modelId="{2B64C12D-7C38-4E3C-BB67-21E0181FD51F}" type="pres">
      <dgm:prSet presAssocID="{2B571596-2306-4648-89E7-BD54FEF25627}" presName="connectorText" presStyleLbl="sibTrans2D1" presStyleIdx="25" presStyleCnt="48"/>
      <dgm:spPr/>
    </dgm:pt>
    <dgm:pt modelId="{54435782-E9E7-4F85-8EE9-B762378628C5}" type="pres">
      <dgm:prSet presAssocID="{BA244016-B941-46B9-B2A4-AA50A300C9B1}" presName="node" presStyleLbl="node1" presStyleIdx="26" presStyleCnt="48">
        <dgm:presLayoutVars>
          <dgm:bulletEnabled val="1"/>
        </dgm:presLayoutVars>
      </dgm:prSet>
      <dgm:spPr/>
    </dgm:pt>
    <dgm:pt modelId="{2EA5A0E0-D734-4B00-A1FA-65E8CB15031C}" type="pres">
      <dgm:prSet presAssocID="{12ED0D91-6CB8-4B92-ABBE-16130FA2E610}" presName="sibTrans" presStyleLbl="sibTrans2D1" presStyleIdx="26" presStyleCnt="48"/>
      <dgm:spPr/>
    </dgm:pt>
    <dgm:pt modelId="{3966764B-E5F3-4CFC-A881-5984C06723CB}" type="pres">
      <dgm:prSet presAssocID="{12ED0D91-6CB8-4B92-ABBE-16130FA2E610}" presName="connectorText" presStyleLbl="sibTrans2D1" presStyleIdx="26" presStyleCnt="48"/>
      <dgm:spPr/>
    </dgm:pt>
    <dgm:pt modelId="{CDE86F57-8E75-4885-99A7-4D78278841E9}" type="pres">
      <dgm:prSet presAssocID="{ED3E6817-CA99-4A92-9672-7767C60D3AFC}" presName="node" presStyleLbl="node1" presStyleIdx="27" presStyleCnt="48">
        <dgm:presLayoutVars>
          <dgm:bulletEnabled val="1"/>
        </dgm:presLayoutVars>
      </dgm:prSet>
      <dgm:spPr/>
    </dgm:pt>
    <dgm:pt modelId="{A0769171-C666-4FF2-B3B0-56A5612FFB02}" type="pres">
      <dgm:prSet presAssocID="{74E4A9B3-3139-47CD-AD62-A42D0EB3995C}" presName="sibTrans" presStyleLbl="sibTrans2D1" presStyleIdx="27" presStyleCnt="48"/>
      <dgm:spPr/>
    </dgm:pt>
    <dgm:pt modelId="{7B2C094D-5B84-400D-88A5-467C86404646}" type="pres">
      <dgm:prSet presAssocID="{74E4A9B3-3139-47CD-AD62-A42D0EB3995C}" presName="connectorText" presStyleLbl="sibTrans2D1" presStyleIdx="27" presStyleCnt="48"/>
      <dgm:spPr/>
    </dgm:pt>
    <dgm:pt modelId="{9DEC7CBC-8051-4551-94AA-2377EFF8A353}" type="pres">
      <dgm:prSet presAssocID="{A26368B7-1095-4A58-BFE6-7B8629CCDB76}" presName="node" presStyleLbl="node1" presStyleIdx="28" presStyleCnt="48">
        <dgm:presLayoutVars>
          <dgm:bulletEnabled val="1"/>
        </dgm:presLayoutVars>
      </dgm:prSet>
      <dgm:spPr/>
    </dgm:pt>
    <dgm:pt modelId="{83D03F91-A8FE-4A56-A9F0-21F8696B64A1}" type="pres">
      <dgm:prSet presAssocID="{69DBDE16-2128-423C-AB04-D3C2C0881A38}" presName="sibTrans" presStyleLbl="sibTrans2D1" presStyleIdx="28" presStyleCnt="48"/>
      <dgm:spPr/>
    </dgm:pt>
    <dgm:pt modelId="{A52815B2-9F64-4E57-9CA8-0D6C5ACB4DE9}" type="pres">
      <dgm:prSet presAssocID="{69DBDE16-2128-423C-AB04-D3C2C0881A38}" presName="connectorText" presStyleLbl="sibTrans2D1" presStyleIdx="28" presStyleCnt="48"/>
      <dgm:spPr/>
    </dgm:pt>
    <dgm:pt modelId="{D9F7CAE3-C01B-4758-A92D-BE4DEABF1CC9}" type="pres">
      <dgm:prSet presAssocID="{B2133BDF-4000-4B5B-AE40-987170B1B61F}" presName="node" presStyleLbl="node1" presStyleIdx="29" presStyleCnt="48">
        <dgm:presLayoutVars>
          <dgm:bulletEnabled val="1"/>
        </dgm:presLayoutVars>
      </dgm:prSet>
      <dgm:spPr/>
    </dgm:pt>
    <dgm:pt modelId="{6FDF4861-3D9E-4C44-8A76-CB261CA08A3D}" type="pres">
      <dgm:prSet presAssocID="{F8A8AFFD-E262-4C58-84FA-CA9933DA9A32}" presName="sibTrans" presStyleLbl="sibTrans2D1" presStyleIdx="29" presStyleCnt="48"/>
      <dgm:spPr/>
    </dgm:pt>
    <dgm:pt modelId="{852FF442-59AB-47FA-976D-352D933D04DA}" type="pres">
      <dgm:prSet presAssocID="{F8A8AFFD-E262-4C58-84FA-CA9933DA9A32}" presName="connectorText" presStyleLbl="sibTrans2D1" presStyleIdx="29" presStyleCnt="48"/>
      <dgm:spPr/>
    </dgm:pt>
    <dgm:pt modelId="{6EBA7549-78C0-447A-A63C-4A8563F87F58}" type="pres">
      <dgm:prSet presAssocID="{56EE6181-8957-4FE0-91F7-0E7767321D74}" presName="node" presStyleLbl="node1" presStyleIdx="30" presStyleCnt="48">
        <dgm:presLayoutVars>
          <dgm:bulletEnabled val="1"/>
        </dgm:presLayoutVars>
      </dgm:prSet>
      <dgm:spPr/>
    </dgm:pt>
    <dgm:pt modelId="{F7AC09C3-F9FA-4334-9744-58F7A351FD8B}" type="pres">
      <dgm:prSet presAssocID="{D7AD315B-0060-4B2C-BA42-07A72CF0DF62}" presName="sibTrans" presStyleLbl="sibTrans2D1" presStyleIdx="30" presStyleCnt="48"/>
      <dgm:spPr/>
    </dgm:pt>
    <dgm:pt modelId="{301FE2EF-9FED-451A-9979-7EA2CEC731F6}" type="pres">
      <dgm:prSet presAssocID="{D7AD315B-0060-4B2C-BA42-07A72CF0DF62}" presName="connectorText" presStyleLbl="sibTrans2D1" presStyleIdx="30" presStyleCnt="48"/>
      <dgm:spPr/>
    </dgm:pt>
    <dgm:pt modelId="{DB7E8DCC-E9E2-41AE-8FAC-BD770394B585}" type="pres">
      <dgm:prSet presAssocID="{F82F01E0-1BCF-432A-834D-D0718C225E79}" presName="node" presStyleLbl="node1" presStyleIdx="31" presStyleCnt="48">
        <dgm:presLayoutVars>
          <dgm:bulletEnabled val="1"/>
        </dgm:presLayoutVars>
      </dgm:prSet>
      <dgm:spPr/>
    </dgm:pt>
    <dgm:pt modelId="{FC934B90-2FD7-4C78-BC82-6495CAA54F71}" type="pres">
      <dgm:prSet presAssocID="{73E57CB0-43F1-4C49-8823-A48B6805997E}" presName="sibTrans" presStyleLbl="sibTrans2D1" presStyleIdx="31" presStyleCnt="48"/>
      <dgm:spPr/>
    </dgm:pt>
    <dgm:pt modelId="{F31A80A4-265E-4576-A76C-69F7407682D5}" type="pres">
      <dgm:prSet presAssocID="{73E57CB0-43F1-4C49-8823-A48B6805997E}" presName="connectorText" presStyleLbl="sibTrans2D1" presStyleIdx="31" presStyleCnt="48"/>
      <dgm:spPr/>
    </dgm:pt>
    <dgm:pt modelId="{7FBA136C-815F-4FB3-A797-A7F155D00FEA}" type="pres">
      <dgm:prSet presAssocID="{69B5AF83-9CA8-4331-BB93-A02B0A37E7C4}" presName="node" presStyleLbl="node1" presStyleIdx="32" presStyleCnt="48">
        <dgm:presLayoutVars>
          <dgm:bulletEnabled val="1"/>
        </dgm:presLayoutVars>
      </dgm:prSet>
      <dgm:spPr/>
    </dgm:pt>
    <dgm:pt modelId="{7A5C7786-EEB7-4840-8AB2-E617DD766E4C}" type="pres">
      <dgm:prSet presAssocID="{6E35783B-B4B9-4AF3-BB68-EC2DB3060BE5}" presName="sibTrans" presStyleLbl="sibTrans2D1" presStyleIdx="32" presStyleCnt="48"/>
      <dgm:spPr/>
    </dgm:pt>
    <dgm:pt modelId="{80DBCA40-2BA0-486C-9739-9EB1943722FB}" type="pres">
      <dgm:prSet presAssocID="{6E35783B-B4B9-4AF3-BB68-EC2DB3060BE5}" presName="connectorText" presStyleLbl="sibTrans2D1" presStyleIdx="32" presStyleCnt="48"/>
      <dgm:spPr/>
    </dgm:pt>
    <dgm:pt modelId="{2B3C09D0-6E4A-4698-ADBA-7CF55040E0C7}" type="pres">
      <dgm:prSet presAssocID="{5A0D382F-1AEE-4869-A6BD-89E7CCC2BA45}" presName="node" presStyleLbl="node1" presStyleIdx="33" presStyleCnt="48">
        <dgm:presLayoutVars>
          <dgm:bulletEnabled val="1"/>
        </dgm:presLayoutVars>
      </dgm:prSet>
      <dgm:spPr/>
    </dgm:pt>
    <dgm:pt modelId="{0B3E9032-3902-463F-B436-0798A35C9EC5}" type="pres">
      <dgm:prSet presAssocID="{86E08DD8-37F0-43EA-A4C6-F12B07A372C7}" presName="sibTrans" presStyleLbl="sibTrans2D1" presStyleIdx="33" presStyleCnt="48"/>
      <dgm:spPr/>
    </dgm:pt>
    <dgm:pt modelId="{41C60BCC-727D-4ED3-BAEB-DB60AA9900A9}" type="pres">
      <dgm:prSet presAssocID="{86E08DD8-37F0-43EA-A4C6-F12B07A372C7}" presName="connectorText" presStyleLbl="sibTrans2D1" presStyleIdx="33" presStyleCnt="48"/>
      <dgm:spPr/>
    </dgm:pt>
    <dgm:pt modelId="{C6CA034B-BB5D-4252-9DC3-E07C2CEC1942}" type="pres">
      <dgm:prSet presAssocID="{6E44D217-0802-4975-8DF8-F7C136B68DB7}" presName="node" presStyleLbl="node1" presStyleIdx="34" presStyleCnt="48">
        <dgm:presLayoutVars>
          <dgm:bulletEnabled val="1"/>
        </dgm:presLayoutVars>
      </dgm:prSet>
      <dgm:spPr/>
    </dgm:pt>
    <dgm:pt modelId="{2F327EB4-0D8B-437E-BB14-A326EA173FCC}" type="pres">
      <dgm:prSet presAssocID="{873D13AE-B310-4B50-82C5-564D626D2011}" presName="sibTrans" presStyleLbl="sibTrans2D1" presStyleIdx="34" presStyleCnt="48"/>
      <dgm:spPr/>
    </dgm:pt>
    <dgm:pt modelId="{8F52B59F-72EA-4EF4-A000-71393DE3DC97}" type="pres">
      <dgm:prSet presAssocID="{873D13AE-B310-4B50-82C5-564D626D2011}" presName="connectorText" presStyleLbl="sibTrans2D1" presStyleIdx="34" presStyleCnt="48"/>
      <dgm:spPr/>
    </dgm:pt>
    <dgm:pt modelId="{F6AE7F32-FC05-4DDA-BB7B-30B31779479C}" type="pres">
      <dgm:prSet presAssocID="{59D5850F-42D1-4509-9BFE-77DA75D32FAC}" presName="node" presStyleLbl="node1" presStyleIdx="35" presStyleCnt="48">
        <dgm:presLayoutVars>
          <dgm:bulletEnabled val="1"/>
        </dgm:presLayoutVars>
      </dgm:prSet>
      <dgm:spPr/>
    </dgm:pt>
    <dgm:pt modelId="{F42AD80F-3B21-49F3-AF59-01D5F6EE69F1}" type="pres">
      <dgm:prSet presAssocID="{2B529A43-2363-4B46-911E-9D0EF25B4F36}" presName="sibTrans" presStyleLbl="sibTrans2D1" presStyleIdx="35" presStyleCnt="48"/>
      <dgm:spPr/>
    </dgm:pt>
    <dgm:pt modelId="{DFB70AE1-87B4-46C7-811D-3E9A3D4D6EC9}" type="pres">
      <dgm:prSet presAssocID="{2B529A43-2363-4B46-911E-9D0EF25B4F36}" presName="connectorText" presStyleLbl="sibTrans2D1" presStyleIdx="35" presStyleCnt="48"/>
      <dgm:spPr/>
    </dgm:pt>
    <dgm:pt modelId="{E4F5DE49-5EAA-4300-BD85-3AA32446283C}" type="pres">
      <dgm:prSet presAssocID="{9F16DEB4-2D88-4237-BB26-EE193361411A}" presName="node" presStyleLbl="node1" presStyleIdx="36" presStyleCnt="48">
        <dgm:presLayoutVars>
          <dgm:bulletEnabled val="1"/>
        </dgm:presLayoutVars>
      </dgm:prSet>
      <dgm:spPr/>
    </dgm:pt>
    <dgm:pt modelId="{57712E5B-8311-41F2-83BF-40C44B82FD56}" type="pres">
      <dgm:prSet presAssocID="{C19C4BDD-2213-41DF-A53B-E2080BDC6AC6}" presName="sibTrans" presStyleLbl="sibTrans2D1" presStyleIdx="36" presStyleCnt="48"/>
      <dgm:spPr/>
    </dgm:pt>
    <dgm:pt modelId="{2DC22DE9-0245-4601-955D-E63A8C38947B}" type="pres">
      <dgm:prSet presAssocID="{C19C4BDD-2213-41DF-A53B-E2080BDC6AC6}" presName="connectorText" presStyleLbl="sibTrans2D1" presStyleIdx="36" presStyleCnt="48"/>
      <dgm:spPr/>
    </dgm:pt>
    <dgm:pt modelId="{53824D7C-69E9-40B6-AD94-E66D57E17024}" type="pres">
      <dgm:prSet presAssocID="{5788DBF4-34B6-4C26-980E-7062BBC88091}" presName="node" presStyleLbl="node1" presStyleIdx="37" presStyleCnt="48">
        <dgm:presLayoutVars>
          <dgm:bulletEnabled val="1"/>
        </dgm:presLayoutVars>
      </dgm:prSet>
      <dgm:spPr/>
    </dgm:pt>
    <dgm:pt modelId="{4DDD9E11-A1D1-4D9F-87CF-21775FA03FD4}" type="pres">
      <dgm:prSet presAssocID="{39815DA4-6D5A-4ECF-8C2C-C40A2BB0DBA6}" presName="sibTrans" presStyleLbl="sibTrans2D1" presStyleIdx="37" presStyleCnt="48"/>
      <dgm:spPr/>
    </dgm:pt>
    <dgm:pt modelId="{F7742949-FB63-485F-95AF-5E8D1E6F236A}" type="pres">
      <dgm:prSet presAssocID="{39815DA4-6D5A-4ECF-8C2C-C40A2BB0DBA6}" presName="connectorText" presStyleLbl="sibTrans2D1" presStyleIdx="37" presStyleCnt="48"/>
      <dgm:spPr/>
    </dgm:pt>
    <dgm:pt modelId="{22041FD6-89BD-4BF2-9B99-B97F36E2E1FB}" type="pres">
      <dgm:prSet presAssocID="{644B0026-BEE6-45AC-B72A-F8BFB9EE0E82}" presName="node" presStyleLbl="node1" presStyleIdx="38" presStyleCnt="48">
        <dgm:presLayoutVars>
          <dgm:bulletEnabled val="1"/>
        </dgm:presLayoutVars>
      </dgm:prSet>
      <dgm:spPr/>
    </dgm:pt>
    <dgm:pt modelId="{B8E405CF-5FB0-4931-A03D-9BF304E6CDDA}" type="pres">
      <dgm:prSet presAssocID="{91E5E8F0-39A5-4E73-A7C8-125C237D1170}" presName="sibTrans" presStyleLbl="sibTrans2D1" presStyleIdx="38" presStyleCnt="48"/>
      <dgm:spPr/>
    </dgm:pt>
    <dgm:pt modelId="{0C0A4302-AC90-49E1-80BE-523B58A2D864}" type="pres">
      <dgm:prSet presAssocID="{91E5E8F0-39A5-4E73-A7C8-125C237D1170}" presName="connectorText" presStyleLbl="sibTrans2D1" presStyleIdx="38" presStyleCnt="48"/>
      <dgm:spPr/>
    </dgm:pt>
    <dgm:pt modelId="{4346925A-37EB-4BB6-B0D1-0007EC3DF63B}" type="pres">
      <dgm:prSet presAssocID="{A40F6EAB-2B60-4CC1-9F49-D5903D3A616E}" presName="node" presStyleLbl="node1" presStyleIdx="39" presStyleCnt="48">
        <dgm:presLayoutVars>
          <dgm:bulletEnabled val="1"/>
        </dgm:presLayoutVars>
      </dgm:prSet>
      <dgm:spPr/>
    </dgm:pt>
    <dgm:pt modelId="{7A362786-920B-4FB9-A3D5-D0E741B76071}" type="pres">
      <dgm:prSet presAssocID="{3ACAB2F6-3910-4D69-8736-C9991D30DB30}" presName="sibTrans" presStyleLbl="sibTrans2D1" presStyleIdx="39" presStyleCnt="48"/>
      <dgm:spPr/>
    </dgm:pt>
    <dgm:pt modelId="{18FB9004-C9DF-4463-A990-CE6AADD19A9A}" type="pres">
      <dgm:prSet presAssocID="{3ACAB2F6-3910-4D69-8736-C9991D30DB30}" presName="connectorText" presStyleLbl="sibTrans2D1" presStyleIdx="39" presStyleCnt="48"/>
      <dgm:spPr/>
    </dgm:pt>
    <dgm:pt modelId="{ED0F08E4-7CF4-494F-A2E4-60B90674E9D5}" type="pres">
      <dgm:prSet presAssocID="{01209924-388A-4250-B08E-117FC77350F4}" presName="node" presStyleLbl="node1" presStyleIdx="40" presStyleCnt="48">
        <dgm:presLayoutVars>
          <dgm:bulletEnabled val="1"/>
        </dgm:presLayoutVars>
      </dgm:prSet>
      <dgm:spPr/>
    </dgm:pt>
    <dgm:pt modelId="{B8AF8AA6-EDE3-46F5-804F-BE18E9CF02E9}" type="pres">
      <dgm:prSet presAssocID="{07D44A3D-B9E7-4A59-8407-0DE9361B04F4}" presName="sibTrans" presStyleLbl="sibTrans2D1" presStyleIdx="40" presStyleCnt="48"/>
      <dgm:spPr/>
    </dgm:pt>
    <dgm:pt modelId="{2A9D1CAD-CEC7-447D-AE5A-72DA9768C11C}" type="pres">
      <dgm:prSet presAssocID="{07D44A3D-B9E7-4A59-8407-0DE9361B04F4}" presName="connectorText" presStyleLbl="sibTrans2D1" presStyleIdx="40" presStyleCnt="48"/>
      <dgm:spPr/>
    </dgm:pt>
    <dgm:pt modelId="{02E2D030-8BB9-48E2-859D-55F958A2D928}" type="pres">
      <dgm:prSet presAssocID="{1CEAA633-CB89-486A-901D-BE8AE895C821}" presName="node" presStyleLbl="node1" presStyleIdx="41" presStyleCnt="48">
        <dgm:presLayoutVars>
          <dgm:bulletEnabled val="1"/>
        </dgm:presLayoutVars>
      </dgm:prSet>
      <dgm:spPr/>
    </dgm:pt>
    <dgm:pt modelId="{8125F9B4-021E-44DC-9D64-8AE485A44537}" type="pres">
      <dgm:prSet presAssocID="{EC22FD24-55FA-470B-A11F-A2C02811CC71}" presName="sibTrans" presStyleLbl="sibTrans2D1" presStyleIdx="41" presStyleCnt="48"/>
      <dgm:spPr/>
    </dgm:pt>
    <dgm:pt modelId="{5B2B383F-D5E0-430F-AB46-55791D14B3FB}" type="pres">
      <dgm:prSet presAssocID="{EC22FD24-55FA-470B-A11F-A2C02811CC71}" presName="connectorText" presStyleLbl="sibTrans2D1" presStyleIdx="41" presStyleCnt="48"/>
      <dgm:spPr/>
    </dgm:pt>
    <dgm:pt modelId="{A5474CB5-D5DA-4087-B87E-610FB42AF529}" type="pres">
      <dgm:prSet presAssocID="{5700A27C-35E2-48E3-9FD1-4CAD5F3ABE6E}" presName="node" presStyleLbl="node1" presStyleIdx="42" presStyleCnt="48">
        <dgm:presLayoutVars>
          <dgm:bulletEnabled val="1"/>
        </dgm:presLayoutVars>
      </dgm:prSet>
      <dgm:spPr/>
    </dgm:pt>
    <dgm:pt modelId="{F5E12609-AEA0-4824-8F1E-49B7A8C9D43E}" type="pres">
      <dgm:prSet presAssocID="{F2853326-F96C-4388-AFDB-4A2C4E743824}" presName="sibTrans" presStyleLbl="sibTrans2D1" presStyleIdx="42" presStyleCnt="48"/>
      <dgm:spPr/>
    </dgm:pt>
    <dgm:pt modelId="{1990E259-2037-4D19-B00A-CD6B3D2AE2E1}" type="pres">
      <dgm:prSet presAssocID="{F2853326-F96C-4388-AFDB-4A2C4E743824}" presName="connectorText" presStyleLbl="sibTrans2D1" presStyleIdx="42" presStyleCnt="48"/>
      <dgm:spPr/>
    </dgm:pt>
    <dgm:pt modelId="{558F7E47-06ED-4041-B16C-6F13A19D4245}" type="pres">
      <dgm:prSet presAssocID="{E5184F2B-2C20-4D33-94A8-E6B381F2AA89}" presName="node" presStyleLbl="node1" presStyleIdx="43" presStyleCnt="48">
        <dgm:presLayoutVars>
          <dgm:bulletEnabled val="1"/>
        </dgm:presLayoutVars>
      </dgm:prSet>
      <dgm:spPr/>
    </dgm:pt>
    <dgm:pt modelId="{1AA99294-2501-42DA-ADDA-813C2A0D167F}" type="pres">
      <dgm:prSet presAssocID="{CA1064A9-8743-41E2-AE44-DEDB5E26EACD}" presName="sibTrans" presStyleLbl="sibTrans2D1" presStyleIdx="43" presStyleCnt="48"/>
      <dgm:spPr/>
    </dgm:pt>
    <dgm:pt modelId="{B311330D-F624-44F0-90C1-566E4D2E20E6}" type="pres">
      <dgm:prSet presAssocID="{CA1064A9-8743-41E2-AE44-DEDB5E26EACD}" presName="connectorText" presStyleLbl="sibTrans2D1" presStyleIdx="43" presStyleCnt="48"/>
      <dgm:spPr/>
    </dgm:pt>
    <dgm:pt modelId="{A854D6C3-A9F6-4889-B95E-C4590598BF15}" type="pres">
      <dgm:prSet presAssocID="{19319B2C-5BDC-4EB3-A674-97A1478B545E}" presName="node" presStyleLbl="node1" presStyleIdx="44" presStyleCnt="48">
        <dgm:presLayoutVars>
          <dgm:bulletEnabled val="1"/>
        </dgm:presLayoutVars>
      </dgm:prSet>
      <dgm:spPr/>
    </dgm:pt>
    <dgm:pt modelId="{9BC14663-185B-4A89-97AE-169B3D438678}" type="pres">
      <dgm:prSet presAssocID="{B2ADDBB6-F258-45A2-8853-0F7137E8E7A9}" presName="sibTrans" presStyleLbl="sibTrans2D1" presStyleIdx="44" presStyleCnt="48"/>
      <dgm:spPr/>
    </dgm:pt>
    <dgm:pt modelId="{5BF8D29C-B7EB-4E6D-8F09-412E3D4E06C9}" type="pres">
      <dgm:prSet presAssocID="{B2ADDBB6-F258-45A2-8853-0F7137E8E7A9}" presName="connectorText" presStyleLbl="sibTrans2D1" presStyleIdx="44" presStyleCnt="48"/>
      <dgm:spPr/>
    </dgm:pt>
    <dgm:pt modelId="{891FE5C2-884F-48D0-BE0D-753E9CA204D3}" type="pres">
      <dgm:prSet presAssocID="{32DCDF77-CF91-44D2-A631-ECBBA96CD7C1}" presName="node" presStyleLbl="node1" presStyleIdx="45" presStyleCnt="48">
        <dgm:presLayoutVars>
          <dgm:bulletEnabled val="1"/>
        </dgm:presLayoutVars>
      </dgm:prSet>
      <dgm:spPr/>
    </dgm:pt>
    <dgm:pt modelId="{BDE13CD6-B50F-44ED-BD83-729ED5971995}" type="pres">
      <dgm:prSet presAssocID="{A4C54538-F7D4-4311-A51D-4E2F34EA916C}" presName="sibTrans" presStyleLbl="sibTrans2D1" presStyleIdx="45" presStyleCnt="48"/>
      <dgm:spPr/>
    </dgm:pt>
    <dgm:pt modelId="{4EAD0336-A742-42BA-B616-A9F9B8CECAB9}" type="pres">
      <dgm:prSet presAssocID="{A4C54538-F7D4-4311-A51D-4E2F34EA916C}" presName="connectorText" presStyleLbl="sibTrans2D1" presStyleIdx="45" presStyleCnt="48"/>
      <dgm:spPr/>
    </dgm:pt>
    <dgm:pt modelId="{3B7728B1-9C76-43A6-8828-2FFE1A19CD4E}" type="pres">
      <dgm:prSet presAssocID="{5F2EF8CF-431B-45E9-8F94-2DA9BB4297A8}" presName="node" presStyleLbl="node1" presStyleIdx="46" presStyleCnt="48">
        <dgm:presLayoutVars>
          <dgm:bulletEnabled val="1"/>
        </dgm:presLayoutVars>
      </dgm:prSet>
      <dgm:spPr/>
    </dgm:pt>
    <dgm:pt modelId="{FEF793BD-9F36-4B0C-B2A1-243AAED13A52}" type="pres">
      <dgm:prSet presAssocID="{E7380703-8E28-4A7A-8627-0A55F51FBAA5}" presName="sibTrans" presStyleLbl="sibTrans2D1" presStyleIdx="46" presStyleCnt="48"/>
      <dgm:spPr/>
    </dgm:pt>
    <dgm:pt modelId="{B6E66B79-90CB-4030-B64C-AB9E1EA67583}" type="pres">
      <dgm:prSet presAssocID="{E7380703-8E28-4A7A-8627-0A55F51FBAA5}" presName="connectorText" presStyleLbl="sibTrans2D1" presStyleIdx="46" presStyleCnt="48"/>
      <dgm:spPr/>
    </dgm:pt>
    <dgm:pt modelId="{CD7E4AE9-DEBF-4EF6-9A2F-51DFDE6DC483}" type="pres">
      <dgm:prSet presAssocID="{B75DCA52-BF81-436A-AA73-2680B03C914A}" presName="node" presStyleLbl="node1" presStyleIdx="47" presStyleCnt="48">
        <dgm:presLayoutVars>
          <dgm:bulletEnabled val="1"/>
        </dgm:presLayoutVars>
      </dgm:prSet>
      <dgm:spPr/>
    </dgm:pt>
    <dgm:pt modelId="{CAB56CDA-741F-426D-8FE0-AE118C809475}" type="pres">
      <dgm:prSet presAssocID="{897CAD2D-F73B-470D-B77D-BCB32DA560D4}" presName="sibTrans" presStyleLbl="sibTrans2D1" presStyleIdx="47" presStyleCnt="48"/>
      <dgm:spPr/>
    </dgm:pt>
    <dgm:pt modelId="{2B62F0BB-CB73-4B2D-A47A-2C1910C71ADC}" type="pres">
      <dgm:prSet presAssocID="{897CAD2D-F73B-470D-B77D-BCB32DA560D4}" presName="connectorText" presStyleLbl="sibTrans2D1" presStyleIdx="47" presStyleCnt="48"/>
      <dgm:spPr/>
    </dgm:pt>
  </dgm:ptLst>
  <dgm:cxnLst>
    <dgm:cxn modelId="{B2981900-8C45-424F-8390-44820B2DBF6D}" type="presOf" srcId="{AAACDA48-029D-447D-9AE8-BF1CB90887F8}" destId="{816E1FA3-2B38-45F9-AB8C-0EEB2788EE42}" srcOrd="0" destOrd="0" presId="urn:microsoft.com/office/officeart/2005/8/layout/cycle2"/>
    <dgm:cxn modelId="{075D4505-FE95-4A86-8CB2-9900651222F8}" type="presOf" srcId="{897CAD2D-F73B-470D-B77D-BCB32DA560D4}" destId="{2B62F0BB-CB73-4B2D-A47A-2C1910C71ADC}" srcOrd="1" destOrd="0" presId="urn:microsoft.com/office/officeart/2005/8/layout/cycle2"/>
    <dgm:cxn modelId="{8A94A207-7D07-46AF-9123-32271AA2C2F0}" type="presOf" srcId="{1CEAA633-CB89-486A-901D-BE8AE895C821}" destId="{02E2D030-8BB9-48E2-859D-55F958A2D928}" srcOrd="0" destOrd="0" presId="urn:microsoft.com/office/officeart/2005/8/layout/cycle2"/>
    <dgm:cxn modelId="{83B74609-9E6B-4180-9B7F-1B274386725F}" type="presOf" srcId="{5D2C154A-692A-44E2-A041-B9F19C43FEF2}" destId="{5A44537F-E502-484A-B54C-161A75387D52}" srcOrd="0" destOrd="0" presId="urn:microsoft.com/office/officeart/2005/8/layout/cycle2"/>
    <dgm:cxn modelId="{8C9A070E-3DD2-4440-B74E-D47FB1907981}" type="presOf" srcId="{E5184F2B-2C20-4D33-94A8-E6B381F2AA89}" destId="{558F7E47-06ED-4041-B16C-6F13A19D4245}" srcOrd="0" destOrd="0" presId="urn:microsoft.com/office/officeart/2005/8/layout/cycle2"/>
    <dgm:cxn modelId="{0AD3E90E-4141-4EFF-8DD2-8FF3901666BE}" type="presOf" srcId="{644B0026-BEE6-45AC-B72A-F8BFB9EE0E82}" destId="{22041FD6-89BD-4BF2-9B99-B97F36E2E1FB}" srcOrd="0" destOrd="0" presId="urn:microsoft.com/office/officeart/2005/8/layout/cycle2"/>
    <dgm:cxn modelId="{E319CD11-DA9C-4216-8A1C-BFC767C69980}" srcId="{F782ACB2-4612-4553-92E3-6A48A4C26154}" destId="{5700A27C-35E2-48E3-9FD1-4CAD5F3ABE6E}" srcOrd="42" destOrd="0" parTransId="{7CEEA0C1-E05C-4187-B6CD-7F9A41B7F762}" sibTransId="{F2853326-F96C-4388-AFDB-4A2C4E743824}"/>
    <dgm:cxn modelId="{14118D15-1EE9-457D-A31F-78BF3370B9D2}" type="presOf" srcId="{86E08DD8-37F0-43EA-A4C6-F12B07A372C7}" destId="{0B3E9032-3902-463F-B436-0798A35C9EC5}" srcOrd="0" destOrd="0" presId="urn:microsoft.com/office/officeart/2005/8/layout/cycle2"/>
    <dgm:cxn modelId="{44C83F19-CA1E-47AA-864F-F1394DFB67D2}" type="presOf" srcId="{672359C6-6889-48DE-9B06-BCF13E50CF81}" destId="{9195B8AE-7F75-4B45-A773-A3DB3F151B7F}" srcOrd="1" destOrd="0" presId="urn:microsoft.com/office/officeart/2005/8/layout/cycle2"/>
    <dgm:cxn modelId="{0FF3BD1C-2906-497D-BB1D-BC839D201EE7}" type="presOf" srcId="{BAC2B8D5-2C5B-4AE8-BBDD-D8E76DCD8C2E}" destId="{D3BDAC4B-F2DB-44A0-907D-A108463FB1C3}" srcOrd="0" destOrd="0" presId="urn:microsoft.com/office/officeart/2005/8/layout/cycle2"/>
    <dgm:cxn modelId="{FA4B331D-E821-4BC7-84CC-523B6B28A5B8}" srcId="{F782ACB2-4612-4553-92E3-6A48A4C26154}" destId="{B75DCA52-BF81-436A-AA73-2680B03C914A}" srcOrd="47" destOrd="0" parTransId="{3FDC77C7-42D0-4118-88A1-C82C79A4EA03}" sibTransId="{897CAD2D-F73B-470D-B77D-BCB32DA560D4}"/>
    <dgm:cxn modelId="{AAAE4E1F-C8A7-4ED5-8CFF-AEA9AEED0517}" type="presOf" srcId="{12ED0D91-6CB8-4B92-ABBE-16130FA2E610}" destId="{3966764B-E5F3-4CFC-A881-5984C06723CB}" srcOrd="1" destOrd="0" presId="urn:microsoft.com/office/officeart/2005/8/layout/cycle2"/>
    <dgm:cxn modelId="{4DACA91F-E3C4-4FDF-A80F-884A22C53CDA}" type="presOf" srcId="{74E4A9B3-3139-47CD-AD62-A42D0EB3995C}" destId="{7B2C094D-5B84-400D-88A5-467C86404646}" srcOrd="1" destOrd="0" presId="urn:microsoft.com/office/officeart/2005/8/layout/cycle2"/>
    <dgm:cxn modelId="{39761720-1B6E-451C-81A6-07A00524BE34}" type="presOf" srcId="{9F16DEB4-2D88-4237-BB26-EE193361411A}" destId="{E4F5DE49-5EAA-4300-BD85-3AA32446283C}" srcOrd="0" destOrd="0" presId="urn:microsoft.com/office/officeart/2005/8/layout/cycle2"/>
    <dgm:cxn modelId="{4C9E1720-2EA1-430D-B80A-6FD0EFE97EC6}" type="presOf" srcId="{A241EA7C-0AE6-49DA-868A-F7E41DB8331E}" destId="{0C7C01B0-8BE9-4115-9C55-5F785CB9F95D}" srcOrd="1" destOrd="0" presId="urn:microsoft.com/office/officeart/2005/8/layout/cycle2"/>
    <dgm:cxn modelId="{6C70D320-35AF-4FA0-B371-27208EA751FF}" type="presOf" srcId="{5DE56BE3-5DC5-48D1-BB0A-6EB62A83E2E3}" destId="{7E28017C-69F1-4CCF-A6D7-885616A2628E}" srcOrd="0" destOrd="0" presId="urn:microsoft.com/office/officeart/2005/8/layout/cycle2"/>
    <dgm:cxn modelId="{122D8323-5B83-4B50-9884-B5C54B6A30AD}" type="presOf" srcId="{5700A27C-35E2-48E3-9FD1-4CAD5F3ABE6E}" destId="{A5474CB5-D5DA-4087-B87E-610FB42AF529}" srcOrd="0" destOrd="0" presId="urn:microsoft.com/office/officeart/2005/8/layout/cycle2"/>
    <dgm:cxn modelId="{BE8A0425-D7C9-42FF-B376-D1C7ED4177D1}" type="presOf" srcId="{91E5E8F0-39A5-4E73-A7C8-125C237D1170}" destId="{0C0A4302-AC90-49E1-80BE-523B58A2D864}" srcOrd="1" destOrd="0" presId="urn:microsoft.com/office/officeart/2005/8/layout/cycle2"/>
    <dgm:cxn modelId="{64D25225-7D7B-47A3-8597-E3D40B515F30}" srcId="{F782ACB2-4612-4553-92E3-6A48A4C26154}" destId="{7D49664A-84DE-42F7-9866-9BFD9F3DDC7A}" srcOrd="16" destOrd="0" parTransId="{9C7FF349-70A2-4DFC-91A5-86A739E0760D}" sibTransId="{BAC2B8D5-2C5B-4AE8-BBDD-D8E76DCD8C2E}"/>
    <dgm:cxn modelId="{EA820E26-5390-4E18-A03A-DC94A3E8EDA6}" type="presOf" srcId="{F82F01E0-1BCF-432A-834D-D0718C225E79}" destId="{DB7E8DCC-E9E2-41AE-8FAC-BD770394B585}" srcOrd="0" destOrd="0" presId="urn:microsoft.com/office/officeart/2005/8/layout/cycle2"/>
    <dgm:cxn modelId="{B33D3626-FC58-478E-B1B4-0F473B6DFE73}" type="presOf" srcId="{68C3C81B-18E8-41C4-BFC6-2C443E6EE655}" destId="{99F13AA2-4621-4753-B0A6-6FC776CD84C9}" srcOrd="0" destOrd="0" presId="urn:microsoft.com/office/officeart/2005/8/layout/cycle2"/>
    <dgm:cxn modelId="{03618927-C51E-4BD2-882D-8FA7CA2FC970}" type="presOf" srcId="{F782ACB2-4612-4553-92E3-6A48A4C26154}" destId="{579EF5EA-2842-4ADF-99C3-1421009C0FB3}" srcOrd="0" destOrd="0" presId="urn:microsoft.com/office/officeart/2005/8/layout/cycle2"/>
    <dgm:cxn modelId="{FE173A29-011D-4BC0-A135-618008B44D06}" type="presOf" srcId="{86E08DD8-37F0-43EA-A4C6-F12B07A372C7}" destId="{41C60BCC-727D-4ED3-BAEB-DB60AA9900A9}" srcOrd="1" destOrd="0" presId="urn:microsoft.com/office/officeart/2005/8/layout/cycle2"/>
    <dgm:cxn modelId="{F3F11D2B-B16E-47E0-876B-A599316C3141}" srcId="{F782ACB2-4612-4553-92E3-6A48A4C26154}" destId="{644B0026-BEE6-45AC-B72A-F8BFB9EE0E82}" srcOrd="38" destOrd="0" parTransId="{554FDC5B-6990-4DBE-AAA4-AA9861FDA372}" sibTransId="{91E5E8F0-39A5-4E73-A7C8-125C237D1170}"/>
    <dgm:cxn modelId="{EF67F12C-549C-4945-9650-11C3183DFF27}" srcId="{F782ACB2-4612-4553-92E3-6A48A4C26154}" destId="{59D5850F-42D1-4509-9BFE-77DA75D32FAC}" srcOrd="35" destOrd="0" parTransId="{998E6483-F6A6-41F0-BC38-EC9E12942727}" sibTransId="{2B529A43-2363-4B46-911E-9D0EF25B4F36}"/>
    <dgm:cxn modelId="{64BBAB2D-B58D-45B4-BE50-9B6EC89CE019}" type="presOf" srcId="{A40F6EAB-2B60-4CC1-9F49-D5903D3A616E}" destId="{4346925A-37EB-4BB6-B0D1-0007EC3DF63B}" srcOrd="0" destOrd="0" presId="urn:microsoft.com/office/officeart/2005/8/layout/cycle2"/>
    <dgm:cxn modelId="{C52A662E-299B-4F3A-AD7A-AE6F45961DA3}" type="presOf" srcId="{DF292957-65C8-4776-85F8-AE26E3681959}" destId="{C99B1DB8-B0AD-4FE5-84DC-CD9571D15F74}" srcOrd="0" destOrd="0" presId="urn:microsoft.com/office/officeart/2005/8/layout/cycle2"/>
    <dgm:cxn modelId="{69756B2F-C8D0-412B-ADAA-4A00A97C85D6}" type="presOf" srcId="{6E35783B-B4B9-4AF3-BB68-EC2DB3060BE5}" destId="{80DBCA40-2BA0-486C-9739-9EB1943722FB}" srcOrd="1" destOrd="0" presId="urn:microsoft.com/office/officeart/2005/8/layout/cycle2"/>
    <dgm:cxn modelId="{1B7D5A2F-4CAD-426E-BB30-B1FD9DD982F5}" type="presOf" srcId="{73E57CB0-43F1-4C49-8823-A48B6805997E}" destId="{F31A80A4-265E-4576-A76C-69F7407682D5}" srcOrd="1" destOrd="0" presId="urn:microsoft.com/office/officeart/2005/8/layout/cycle2"/>
    <dgm:cxn modelId="{09BAA62F-FAAF-4100-B16F-95F8284EAF55}" type="presOf" srcId="{9EC183D0-3CE1-4A18-882B-49A4F305FE23}" destId="{07EB8474-810E-4E8A-BE93-02F62BBDD45D}" srcOrd="0" destOrd="0" presId="urn:microsoft.com/office/officeart/2005/8/layout/cycle2"/>
    <dgm:cxn modelId="{6A6BDF31-FC71-409E-BEC1-36FDEA495432}" type="presOf" srcId="{B2ADDBB6-F258-45A2-8853-0F7137E8E7A9}" destId="{9BC14663-185B-4A89-97AE-169B3D438678}" srcOrd="0" destOrd="0" presId="urn:microsoft.com/office/officeart/2005/8/layout/cycle2"/>
    <dgm:cxn modelId="{C5C19332-9E7F-468C-BAEF-F60238ED1C92}" type="presOf" srcId="{F8A8AFFD-E262-4C58-84FA-CA9933DA9A32}" destId="{852FF442-59AB-47FA-976D-352D933D04DA}" srcOrd="1" destOrd="0" presId="urn:microsoft.com/office/officeart/2005/8/layout/cycle2"/>
    <dgm:cxn modelId="{FF6CF633-8439-49C9-83E5-5C804E151638}" type="presOf" srcId="{8AE02D32-89F4-4BA1-BFB8-062B90AF7C26}" destId="{1FA59E5A-50A4-47E4-96D2-6EF9AAAC1164}" srcOrd="1" destOrd="0" presId="urn:microsoft.com/office/officeart/2005/8/layout/cycle2"/>
    <dgm:cxn modelId="{866DB235-4957-43BE-A88F-279223D443BA}" type="presOf" srcId="{7526D0BF-45A5-478F-9A5B-EE961A48FCDF}" destId="{B163F2E1-C224-4C1F-8BF1-B257F8DA90F1}" srcOrd="0" destOrd="0" presId="urn:microsoft.com/office/officeart/2005/8/layout/cycle2"/>
    <dgm:cxn modelId="{C19E0737-9A06-4A44-96FA-ED688B022B75}" type="presOf" srcId="{35443D96-6A67-478A-A544-1C8155B5F62C}" destId="{3D5573F2-E421-4699-B499-E5F129AA7C1F}" srcOrd="0" destOrd="0" presId="urn:microsoft.com/office/officeart/2005/8/layout/cycle2"/>
    <dgm:cxn modelId="{3F953238-6773-4803-901F-A57B92BF1036}" type="presOf" srcId="{CA1064A9-8743-41E2-AE44-DEDB5E26EACD}" destId="{B311330D-F624-44F0-90C1-566E4D2E20E6}" srcOrd="1" destOrd="0" presId="urn:microsoft.com/office/officeart/2005/8/layout/cycle2"/>
    <dgm:cxn modelId="{206AD339-34E5-4848-91E4-86A8F5887441}" type="presOf" srcId="{C19C4BDD-2213-41DF-A53B-E2080BDC6AC6}" destId="{57712E5B-8311-41F2-83BF-40C44B82FD56}" srcOrd="0" destOrd="0" presId="urn:microsoft.com/office/officeart/2005/8/layout/cycle2"/>
    <dgm:cxn modelId="{AF44D93B-F418-4480-91F5-8F987EF6EFC9}" type="presOf" srcId="{5DE56BE3-5DC5-48D1-BB0A-6EB62A83E2E3}" destId="{DEE6E533-E546-47B9-9D29-1053972B7A59}" srcOrd="1" destOrd="0" presId="urn:microsoft.com/office/officeart/2005/8/layout/cycle2"/>
    <dgm:cxn modelId="{212C0F3D-6259-47F4-8189-A6E55DD0B5D3}" srcId="{F782ACB2-4612-4553-92E3-6A48A4C26154}" destId="{536B3E92-95AA-4297-BDB8-F29269D6299E}" srcOrd="3" destOrd="0" parTransId="{68DF5CBE-997D-4F4F-8466-9AD1DDE77085}" sibTransId="{8AE02D32-89F4-4BA1-BFB8-062B90AF7C26}"/>
    <dgm:cxn modelId="{16A28A3D-25E3-4E6A-A338-7D1408209783}" type="presOf" srcId="{E7380703-8E28-4A7A-8627-0A55F51FBAA5}" destId="{FEF793BD-9F36-4B0C-B2A1-243AAED13A52}" srcOrd="0" destOrd="0" presId="urn:microsoft.com/office/officeart/2005/8/layout/cycle2"/>
    <dgm:cxn modelId="{1EF3655B-356F-47D7-8F76-BA8A1117D09B}" type="presOf" srcId="{1DDDDFBA-4D76-49F6-8700-D108F438751F}" destId="{DE861B79-D5E8-45CE-B3D7-7B4663C08343}" srcOrd="0" destOrd="0" presId="urn:microsoft.com/office/officeart/2005/8/layout/cycle2"/>
    <dgm:cxn modelId="{194A095D-1ED9-46E2-9F88-F751E143C5C3}" type="presOf" srcId="{5F8AB2A9-0DCE-42A5-8039-31C151CDBC91}" destId="{E7F9412A-75FE-4263-8476-D8B02CF380F3}" srcOrd="0" destOrd="0" presId="urn:microsoft.com/office/officeart/2005/8/layout/cycle2"/>
    <dgm:cxn modelId="{DB81E75D-6339-4802-85DD-65254615E93B}" srcId="{F782ACB2-4612-4553-92E3-6A48A4C26154}" destId="{9F16DEB4-2D88-4237-BB26-EE193361411A}" srcOrd="36" destOrd="0" parTransId="{7982B65A-B6BA-45FB-920E-8CB144FB834B}" sibTransId="{C19C4BDD-2213-41DF-A53B-E2080BDC6AC6}"/>
    <dgm:cxn modelId="{C7CD665F-ECFF-4C4B-BBF8-355EC61A005A}" type="presOf" srcId="{5A0D382F-1AEE-4869-A6BD-89E7CCC2BA45}" destId="{2B3C09D0-6E4A-4698-ADBA-7CF55040E0C7}" srcOrd="0" destOrd="0" presId="urn:microsoft.com/office/officeart/2005/8/layout/cycle2"/>
    <dgm:cxn modelId="{E30EA960-2B3C-41C6-AD4E-1D7D1E3EF860}" type="presOf" srcId="{0A68E33F-9E89-4D62-9E2C-1BD50C85F7CD}" destId="{C5631367-2D87-4B2B-B2C5-CE6B323DF7FA}" srcOrd="0" destOrd="0" presId="urn:microsoft.com/office/officeart/2005/8/layout/cycle2"/>
    <dgm:cxn modelId="{08DFD441-4774-4D0E-8F97-07EC50B50EE3}" srcId="{F782ACB2-4612-4553-92E3-6A48A4C26154}" destId="{69B5AF83-9CA8-4331-BB93-A02B0A37E7C4}" srcOrd="32" destOrd="0" parTransId="{52A0F8EA-812A-497C-B88E-1BDAD1AB875F}" sibTransId="{6E35783B-B4B9-4AF3-BB68-EC2DB3060BE5}"/>
    <dgm:cxn modelId="{C67C5642-B2F0-41E7-99CE-C681303EC7CA}" type="presOf" srcId="{A241EA7C-0AE6-49DA-868A-F7E41DB8331E}" destId="{EC905E59-477F-4D62-B2EE-61B86BF0663B}" srcOrd="0" destOrd="0" presId="urn:microsoft.com/office/officeart/2005/8/layout/cycle2"/>
    <dgm:cxn modelId="{D27AA462-6698-4923-9421-47820B644488}" srcId="{F782ACB2-4612-4553-92E3-6A48A4C26154}" destId="{56EE6181-8957-4FE0-91F7-0E7767321D74}" srcOrd="30" destOrd="0" parTransId="{708EED9E-74DD-4C99-9872-E67687122915}" sibTransId="{D7AD315B-0060-4B2C-BA42-07A72CF0DF62}"/>
    <dgm:cxn modelId="{20506544-AACD-479E-8211-5DE31C475E95}" type="presOf" srcId="{A4F909E9-C1CF-4770-B928-FEF6E41B5333}" destId="{6E753D97-6691-46AF-88CF-60F766A84A1F}" srcOrd="1" destOrd="0" presId="urn:microsoft.com/office/officeart/2005/8/layout/cycle2"/>
    <dgm:cxn modelId="{53618E44-32BE-4B6B-A16B-425C7048DD4E}" type="presOf" srcId="{7D49664A-84DE-42F7-9866-9BFD9F3DDC7A}" destId="{430AD93E-9CDA-40BE-8BB8-B35AB1DDED73}" srcOrd="0" destOrd="0" presId="urn:microsoft.com/office/officeart/2005/8/layout/cycle2"/>
    <dgm:cxn modelId="{9ADC0165-9F81-4E1B-BCF9-F6EA5C631353}" srcId="{F782ACB2-4612-4553-92E3-6A48A4C26154}" destId="{5F8AB2A9-0DCE-42A5-8039-31C151CDBC91}" srcOrd="15" destOrd="0" parTransId="{AEE23759-AB27-4CCC-A9A6-CE4F64F73EE5}" sibTransId="{64CB26BA-1509-422C-B1F7-93A921D3337E}"/>
    <dgm:cxn modelId="{718E4D45-5295-481D-9047-D73ABF67DD08}" type="presOf" srcId="{BCD4B6D1-2E17-4359-A953-212A9B519E85}" destId="{18E08B15-C0D9-4DCD-9841-29CB326A1D96}" srcOrd="0" destOrd="0" presId="urn:microsoft.com/office/officeart/2005/8/layout/cycle2"/>
    <dgm:cxn modelId="{7B257B45-08F8-477D-999A-83A87F51AB36}" type="presOf" srcId="{3ACAB2F6-3910-4D69-8736-C9991D30DB30}" destId="{7A362786-920B-4FB9-A3D5-D0E741B76071}" srcOrd="0" destOrd="0" presId="urn:microsoft.com/office/officeart/2005/8/layout/cycle2"/>
    <dgm:cxn modelId="{7713B148-14ED-473A-AD7C-0817C71F1F75}" srcId="{F782ACB2-4612-4553-92E3-6A48A4C26154}" destId="{32DCDF77-CF91-44D2-A631-ECBBA96CD7C1}" srcOrd="45" destOrd="0" parTransId="{A91D9FEE-F377-4D6C-AB4B-31C0AA11D758}" sibTransId="{A4C54538-F7D4-4311-A51D-4E2F34EA916C}"/>
    <dgm:cxn modelId="{8B7F3749-F4E6-4473-82BE-3F7FAAEDF5A5}" srcId="{F782ACB2-4612-4553-92E3-6A48A4C26154}" destId="{5A0D382F-1AEE-4869-A6BD-89E7CCC2BA45}" srcOrd="33" destOrd="0" parTransId="{C61944CD-ABD5-46A1-BF21-1EDB1D2E311C}" sibTransId="{86E08DD8-37F0-43EA-A4C6-F12B07A372C7}"/>
    <dgm:cxn modelId="{4293C24A-295A-4A7D-B980-23E7CC3E2AF0}" type="presOf" srcId="{873D13AE-B310-4B50-82C5-564D626D2011}" destId="{8F52B59F-72EA-4EF4-A000-71393DE3DC97}" srcOrd="1" destOrd="0" presId="urn:microsoft.com/office/officeart/2005/8/layout/cycle2"/>
    <dgm:cxn modelId="{12D1F24A-BB95-4B06-AF6C-D3949D14D521}" type="presOf" srcId="{1A0C354F-E76C-464E-99A7-D2B04C140783}" destId="{BCCD1735-3374-4721-BEF9-11CCD9A2DD48}" srcOrd="0" destOrd="0" presId="urn:microsoft.com/office/officeart/2005/8/layout/cycle2"/>
    <dgm:cxn modelId="{93319D4B-E53D-4157-9B85-B4D43A5295FB}" type="presOf" srcId="{DA7FF8DD-13B0-4AAC-B0D2-E9BC2FABA4D6}" destId="{C46B9099-149F-4D79-B1D7-B378097F05F4}" srcOrd="1" destOrd="0" presId="urn:microsoft.com/office/officeart/2005/8/layout/cycle2"/>
    <dgm:cxn modelId="{ECDEF66B-4DF3-4577-9794-0F5C1452E329}" srcId="{F782ACB2-4612-4553-92E3-6A48A4C26154}" destId="{9EC183D0-3CE1-4A18-882B-49A4F305FE23}" srcOrd="10" destOrd="0" parTransId="{5529E8D0-F515-48AC-A324-5AF9603FF192}" sibTransId="{FC636A7A-CAD8-4393-9B2E-188CE112CD10}"/>
    <dgm:cxn modelId="{2F48FC6C-9E2F-4D34-97E0-7B62809CD310}" srcId="{F782ACB2-4612-4553-92E3-6A48A4C26154}" destId="{1CEAA633-CB89-486A-901D-BE8AE895C821}" srcOrd="41" destOrd="0" parTransId="{85E4AD6C-201F-448E-AB33-65566C56E879}" sibTransId="{EC22FD24-55FA-470B-A11F-A2C02811CC71}"/>
    <dgm:cxn modelId="{31B5BF4E-598B-4F49-AEEE-15A7B08F3DCD}" type="presOf" srcId="{672359C6-6889-48DE-9B06-BCF13E50CF81}" destId="{260B842C-BA56-4835-9181-EEB1DAD49F6C}" srcOrd="0" destOrd="0" presId="urn:microsoft.com/office/officeart/2005/8/layout/cycle2"/>
    <dgm:cxn modelId="{2FEED34E-21B1-4C26-BA7F-B36DEECEBC08}" type="presOf" srcId="{1DDDDFBA-4D76-49F6-8700-D108F438751F}" destId="{580499F6-BF8C-4CF2-8E19-422B1FEA8F54}" srcOrd="1" destOrd="0" presId="urn:microsoft.com/office/officeart/2005/8/layout/cycle2"/>
    <dgm:cxn modelId="{0116FD4E-B3CD-4D10-B6B1-FB0C240CE17A}" srcId="{F782ACB2-4612-4553-92E3-6A48A4C26154}" destId="{DF292957-65C8-4776-85F8-AE26E3681959}" srcOrd="25" destOrd="0" parTransId="{7849EA01-2032-47BB-AFF2-66E1E4C3A822}" sibTransId="{2B571596-2306-4648-89E7-BD54FEF25627}"/>
    <dgm:cxn modelId="{43F81770-F772-478D-8EE4-9EF473A2C5F2}" srcId="{F782ACB2-4612-4553-92E3-6A48A4C26154}" destId="{BA244016-B941-46B9-B2A4-AA50A300C9B1}" srcOrd="26" destOrd="0" parTransId="{17FA0F1C-F480-46FA-9FDA-CAF08D0B3F5A}" sibTransId="{12ED0D91-6CB8-4B92-ABBE-16130FA2E610}"/>
    <dgm:cxn modelId="{AD9C2D70-6AB8-479D-9A79-731CDEDFCC29}" srcId="{F782ACB2-4612-4553-92E3-6A48A4C26154}" destId="{B2133BDF-4000-4B5B-AE40-987170B1B61F}" srcOrd="29" destOrd="0" parTransId="{78DD5593-63E5-4526-ACC4-B672B2E0D1F1}" sibTransId="{F8A8AFFD-E262-4C58-84FA-CA9933DA9A32}"/>
    <dgm:cxn modelId="{94A5C051-147E-4CD8-BCE5-685666568979}" type="presOf" srcId="{2B529A43-2363-4B46-911E-9D0EF25B4F36}" destId="{F42AD80F-3B21-49F3-AF59-01D5F6EE69F1}" srcOrd="0" destOrd="0" presId="urn:microsoft.com/office/officeart/2005/8/layout/cycle2"/>
    <dgm:cxn modelId="{AF394972-6F66-4810-8561-90015676F149}" type="presOf" srcId="{07D44A3D-B9E7-4A59-8407-0DE9361B04F4}" destId="{B8AF8AA6-EDE3-46F5-804F-BE18E9CF02E9}" srcOrd="0" destOrd="0" presId="urn:microsoft.com/office/officeart/2005/8/layout/cycle2"/>
    <dgm:cxn modelId="{39A1F472-3E0B-438E-A508-FE898CEA4CB4}" srcId="{F782ACB2-4612-4553-92E3-6A48A4C26154}" destId="{5F2EF8CF-431B-45E9-8F94-2DA9BB4297A8}" srcOrd="46" destOrd="0" parTransId="{EF3B0539-08F0-4AEB-8B05-C7438EBEC90D}" sibTransId="{E7380703-8E28-4A7A-8627-0A55F51FBAA5}"/>
    <dgm:cxn modelId="{22C5EB74-48F5-4B0A-8A11-6E4C810D8C2F}" type="presOf" srcId="{C19C4BDD-2213-41DF-A53B-E2080BDC6AC6}" destId="{2DC22DE9-0245-4601-955D-E63A8C38947B}" srcOrd="1" destOrd="0" presId="urn:microsoft.com/office/officeart/2005/8/layout/cycle2"/>
    <dgm:cxn modelId="{E31D7575-D721-4C89-BAEA-4C637491B428}" type="presOf" srcId="{9A1F1B22-1A75-4833-B4FC-5FEA5518B765}" destId="{E2BDA289-9E7F-43D2-8E8A-C602380955F6}" srcOrd="0" destOrd="0" presId="urn:microsoft.com/office/officeart/2005/8/layout/cycle2"/>
    <dgm:cxn modelId="{66DE3C76-8621-4A1A-B317-1D5D6522C1A3}" type="presOf" srcId="{CA1064A9-8743-41E2-AE44-DEDB5E26EACD}" destId="{1AA99294-2501-42DA-ADDA-813C2A0D167F}" srcOrd="0" destOrd="0" presId="urn:microsoft.com/office/officeart/2005/8/layout/cycle2"/>
    <dgm:cxn modelId="{83B79576-55B0-4679-BBD0-F788C5AF20FA}" type="presOf" srcId="{29610E26-1393-448B-8FD6-78061450B16B}" destId="{4B6FF1D5-139C-4A9E-BE2A-C9C2976A9B90}" srcOrd="0" destOrd="0" presId="urn:microsoft.com/office/officeart/2005/8/layout/cycle2"/>
    <dgm:cxn modelId="{EBF0F276-347C-4207-9A17-D11421AF7ECD}" srcId="{F782ACB2-4612-4553-92E3-6A48A4C26154}" destId="{6E44D217-0802-4975-8DF8-F7C136B68DB7}" srcOrd="34" destOrd="0" parTransId="{CB27C74D-2568-4D83-8948-2A0E7A73E53C}" sibTransId="{873D13AE-B310-4B50-82C5-564D626D2011}"/>
    <dgm:cxn modelId="{CAAD8A57-D893-41FE-91C9-43889C853E70}" type="presOf" srcId="{EAE485E3-A2DC-422A-B964-163E72C7D527}" destId="{7D136A40-4E7A-4E9A-9C18-C15FEB3E9255}" srcOrd="0" destOrd="0" presId="urn:microsoft.com/office/officeart/2005/8/layout/cycle2"/>
    <dgm:cxn modelId="{0B12B877-86EC-4302-8F4D-B32DD6A1DD91}" type="presOf" srcId="{A4FDAD97-0EA5-45C9-8762-1408CDFC1A27}" destId="{7418C013-9F65-49B4-8AB4-02A8A7E8B2B1}" srcOrd="0" destOrd="0" presId="urn:microsoft.com/office/officeart/2005/8/layout/cycle2"/>
    <dgm:cxn modelId="{51F6A759-1E69-4533-ACC3-3971FC69070D}" type="presOf" srcId="{6E44D217-0802-4975-8DF8-F7C136B68DB7}" destId="{C6CA034B-BB5D-4252-9DC3-E07C2CEC1942}" srcOrd="0" destOrd="0" presId="urn:microsoft.com/office/officeart/2005/8/layout/cycle2"/>
    <dgm:cxn modelId="{B1BFD759-D655-4A95-ADE1-AB9C57DE9D94}" type="presOf" srcId="{69DBDE16-2128-423C-AB04-D3C2C0881A38}" destId="{83D03F91-A8FE-4A56-A9F0-21F8696B64A1}" srcOrd="0" destOrd="0" presId="urn:microsoft.com/office/officeart/2005/8/layout/cycle2"/>
    <dgm:cxn modelId="{15871B5A-B218-4C06-A570-567C38BC3FCF}" type="presOf" srcId="{F2853326-F96C-4388-AFDB-4A2C4E743824}" destId="{F5E12609-AEA0-4824-8F1E-49B7A8C9D43E}" srcOrd="0" destOrd="0" presId="urn:microsoft.com/office/officeart/2005/8/layout/cycle2"/>
    <dgm:cxn modelId="{98D6137B-F956-4E52-A8C1-186990FEC835}" type="presOf" srcId="{4DD6BCFF-384A-4E50-9E9B-FEA1467E91EE}" destId="{28C21F8D-7890-436C-ABC3-A76D9C048DC6}" srcOrd="0" destOrd="0" presId="urn:microsoft.com/office/officeart/2005/8/layout/cycle2"/>
    <dgm:cxn modelId="{54D01A7C-A976-4079-8F72-6B358BE1838D}" type="presOf" srcId="{536B3E92-95AA-4297-BDB8-F29269D6299E}" destId="{B0608ED5-E7DC-4C39-8859-B8C85F521F9C}" srcOrd="0" destOrd="0" presId="urn:microsoft.com/office/officeart/2005/8/layout/cycle2"/>
    <dgm:cxn modelId="{F7F8447F-1DFD-454C-8D79-23C1FFA1A74C}" type="presOf" srcId="{2B571596-2306-4648-89E7-BD54FEF25627}" destId="{2EBD388A-825F-4832-8A74-827A6C7E3368}" srcOrd="0" destOrd="0" presId="urn:microsoft.com/office/officeart/2005/8/layout/cycle2"/>
    <dgm:cxn modelId="{14F13E80-1149-4A0F-A4B5-58EAF15ECA23}" srcId="{F782ACB2-4612-4553-92E3-6A48A4C26154}" destId="{39148D83-4879-4E9B-AE84-10D20CF147C3}" srcOrd="17" destOrd="0" parTransId="{0648DC5F-1B7B-4F70-B147-70F19C532AA1}" sibTransId="{901D3EC9-C2CB-4B80-BFE1-3F4CF8FDB584}"/>
    <dgm:cxn modelId="{33634B83-5D42-4E23-A534-1FD77063C5A8}" srcId="{F782ACB2-4612-4553-92E3-6A48A4C26154}" destId="{312A5487-8CD4-49FA-9CB2-6003233688EF}" srcOrd="20" destOrd="0" parTransId="{6F986C7B-EB5E-4FA9-9F02-54203E6A38B2}" sibTransId="{A241EA7C-0AE6-49DA-868A-F7E41DB8331E}"/>
    <dgm:cxn modelId="{5F759883-6CAF-4793-892D-90FF307B7F39}" srcId="{F782ACB2-4612-4553-92E3-6A48A4C26154}" destId="{F001FD18-B1D7-4F34-A7E1-10B3A14FEF0D}" srcOrd="14" destOrd="0" parTransId="{47531BBA-A066-410C-90C4-75A7B3CF6C37}" sibTransId="{59F6F98C-7F28-44B6-AA26-C56ABFEA206B}"/>
    <dgm:cxn modelId="{03727586-C177-4F9F-A8F5-7DEE69ED0297}" srcId="{F782ACB2-4612-4553-92E3-6A48A4C26154}" destId="{05F9165C-A234-4634-B1A7-DCB7BA68D40C}" srcOrd="12" destOrd="0" parTransId="{26966DA9-DC8C-4538-894C-0F8A7AD6A4D2}" sibTransId="{68C3C81B-18E8-41C4-BFC6-2C443E6EE655}"/>
    <dgm:cxn modelId="{0F7DED87-7495-4C3E-BDDD-41BAB6CC708B}" type="presOf" srcId="{64CB26BA-1509-422C-B1F7-93A921D3337E}" destId="{87FF38F8-EEE0-4803-AB19-2605759EE272}" srcOrd="1" destOrd="0" presId="urn:microsoft.com/office/officeart/2005/8/layout/cycle2"/>
    <dgm:cxn modelId="{FC2F5088-783F-4942-B929-3E68E5040D4E}" type="presOf" srcId="{F2853326-F96C-4388-AFDB-4A2C4E743824}" destId="{1990E259-2037-4D19-B00A-CD6B3D2AE2E1}" srcOrd="1" destOrd="0" presId="urn:microsoft.com/office/officeart/2005/8/layout/cycle2"/>
    <dgm:cxn modelId="{9B166E89-5243-4955-B5FD-AF6227B5F406}" type="presOf" srcId="{39815DA4-6D5A-4ECF-8C2C-C40A2BB0DBA6}" destId="{F7742949-FB63-485F-95AF-5E8D1E6F236A}" srcOrd="1" destOrd="0" presId="urn:microsoft.com/office/officeart/2005/8/layout/cycle2"/>
    <dgm:cxn modelId="{51519F89-1C64-4068-82A6-B3F396761372}" type="presOf" srcId="{2EBE9275-B468-4EB1-8E25-88D20111E7BA}" destId="{55735BFC-D4F1-4100-BCD7-BD7015A20F24}" srcOrd="0" destOrd="0" presId="urn:microsoft.com/office/officeart/2005/8/layout/cycle2"/>
    <dgm:cxn modelId="{A80B1A8D-D5AF-43FD-96B3-C6248340A4A9}" type="presOf" srcId="{B75DCA52-BF81-436A-AA73-2680B03C914A}" destId="{CD7E4AE9-DEBF-4EF6-9A2F-51DFDE6DC483}" srcOrd="0" destOrd="0" presId="urn:microsoft.com/office/officeart/2005/8/layout/cycle2"/>
    <dgm:cxn modelId="{87AB6F8E-5142-44C4-8189-FCCB46725A6E}" type="presOf" srcId="{12ED0D91-6CB8-4B92-ABBE-16130FA2E610}" destId="{2EA5A0E0-D734-4B00-A1FA-65E8CB15031C}" srcOrd="0" destOrd="0" presId="urn:microsoft.com/office/officeart/2005/8/layout/cycle2"/>
    <dgm:cxn modelId="{81A1528F-DA2B-44A0-ADB9-6A8B61FE00AA}" type="presOf" srcId="{C123F58B-2F00-4731-8318-EA8BAA60A69D}" destId="{1791F869-F782-403E-9EEE-8485296AB1DC}" srcOrd="0" destOrd="0" presId="urn:microsoft.com/office/officeart/2005/8/layout/cycle2"/>
    <dgm:cxn modelId="{54FED98F-AB5E-4BEF-A86E-239C32A65418}" srcId="{F782ACB2-4612-4553-92E3-6A48A4C26154}" destId="{29610E26-1393-448B-8FD6-78061450B16B}" srcOrd="5" destOrd="0" parTransId="{5D194221-4572-481E-A145-411B7D2E5848}" sibTransId="{4E475F1B-56A2-420F-8D83-9A7AC5B9161D}"/>
    <dgm:cxn modelId="{3F904190-EC7A-468F-8079-9E0D0309FE61}" srcId="{F782ACB2-4612-4553-92E3-6A48A4C26154}" destId="{F82F01E0-1BCF-432A-834D-D0718C225E79}" srcOrd="31" destOrd="0" parTransId="{AA715B28-8262-4AEC-9B11-A1F3E142AEE3}" sibTransId="{73E57CB0-43F1-4C49-8823-A48B6805997E}"/>
    <dgm:cxn modelId="{226DF690-5631-4CD7-8119-135DE9FF9E0A}" type="presOf" srcId="{25DF600C-192F-49B2-930A-B89C27D1471E}" destId="{C8C1E075-9C61-4E77-BBAB-A2307E2F9662}" srcOrd="1" destOrd="0" presId="urn:microsoft.com/office/officeart/2005/8/layout/cycle2"/>
    <dgm:cxn modelId="{954E6091-7120-4A41-9A8D-06B0A6C4CC6D}" type="presOf" srcId="{05F9165C-A234-4634-B1A7-DCB7BA68D40C}" destId="{8B74F080-8313-4728-B1E9-D87A06E9E800}" srcOrd="0" destOrd="0" presId="urn:microsoft.com/office/officeart/2005/8/layout/cycle2"/>
    <dgm:cxn modelId="{076A3093-B923-4816-9A8F-AAD227DFEB2A}" type="presOf" srcId="{1597604F-E09E-4305-A881-A6C94B72922F}" destId="{96947AF0-965B-4F9B-B692-11B522E20C19}" srcOrd="0" destOrd="0" presId="urn:microsoft.com/office/officeart/2005/8/layout/cycle2"/>
    <dgm:cxn modelId="{E27E5E94-A179-41E9-A655-99F050B2BAD6}" type="presOf" srcId="{D7AD315B-0060-4B2C-BA42-07A72CF0DF62}" destId="{F7AC09C3-F9FA-4334-9744-58F7A351FD8B}" srcOrd="0" destOrd="0" presId="urn:microsoft.com/office/officeart/2005/8/layout/cycle2"/>
    <dgm:cxn modelId="{452F6E94-CE3B-44A8-A3C0-B2F11FE80887}" type="presOf" srcId="{69DBDE16-2128-423C-AB04-D3C2C0881A38}" destId="{A52815B2-9F64-4E57-9CA8-0D6C5ACB4DE9}" srcOrd="1" destOrd="0" presId="urn:microsoft.com/office/officeart/2005/8/layout/cycle2"/>
    <dgm:cxn modelId="{9E69D395-0988-4AE2-B85E-1B874A0134F5}" type="presOf" srcId="{19319B2C-5BDC-4EB3-A674-97A1478B545E}" destId="{A854D6C3-A9F6-4889-B95E-C4590598BF15}" srcOrd="0" destOrd="0" presId="urn:microsoft.com/office/officeart/2005/8/layout/cycle2"/>
    <dgm:cxn modelId="{A94E1E98-18A1-4716-B6FB-67F099EFBBB4}" srcId="{F782ACB2-4612-4553-92E3-6A48A4C26154}" destId="{5788DBF4-34B6-4C26-980E-7062BBC88091}" srcOrd="37" destOrd="0" parTransId="{E89C8546-8D00-4BCE-BF01-083E1F9A4BBE}" sibTransId="{39815DA4-6D5A-4ECF-8C2C-C40A2BB0DBA6}"/>
    <dgm:cxn modelId="{60B70B9A-6477-43BE-A9DA-CA90CCC69C65}" type="presOf" srcId="{1BD29E34-8916-45A9-80A6-58C4AB44DFF5}" destId="{C8C314CB-BC52-4B5D-9A9E-2549904458B0}" srcOrd="0" destOrd="0" presId="urn:microsoft.com/office/officeart/2005/8/layout/cycle2"/>
    <dgm:cxn modelId="{C8E7859E-634D-4AFC-A2BC-2234BFF8B294}" type="presOf" srcId="{59F5D80D-D394-4DA8-B1EE-BFD2C35E8698}" destId="{5955EC28-6A5B-4854-97FD-56BF004F7A93}" srcOrd="0" destOrd="0" presId="urn:microsoft.com/office/officeart/2005/8/layout/cycle2"/>
    <dgm:cxn modelId="{EF14C69E-4038-49F0-A1F9-7CF689B5666C}" type="presOf" srcId="{91E5E8F0-39A5-4E73-A7C8-125C237D1170}" destId="{B8E405CF-5FB0-4931-A03D-9BF304E6CDDA}" srcOrd="0" destOrd="0" presId="urn:microsoft.com/office/officeart/2005/8/layout/cycle2"/>
    <dgm:cxn modelId="{37EE5BA0-D4BA-40A5-B6C1-A692F6C947B6}" type="presOf" srcId="{0A68E33F-9E89-4D62-9E2C-1BD50C85F7CD}" destId="{5EB0D98E-0F20-43A6-80D5-B3B233B0809C}" srcOrd="1" destOrd="0" presId="urn:microsoft.com/office/officeart/2005/8/layout/cycle2"/>
    <dgm:cxn modelId="{E02076A0-CD1F-4E44-A00F-84F3A65E9180}" type="presOf" srcId="{73E57CB0-43F1-4C49-8823-A48B6805997E}" destId="{FC934B90-2FD7-4C78-BC82-6495CAA54F71}" srcOrd="0" destOrd="0" presId="urn:microsoft.com/office/officeart/2005/8/layout/cycle2"/>
    <dgm:cxn modelId="{6923B5A0-FD70-46F1-BAF9-069341A97D80}" type="presOf" srcId="{74E4A9B3-3139-47CD-AD62-A42D0EB3995C}" destId="{A0769171-C666-4FF2-B3B0-56A5612FFB02}" srcOrd="0" destOrd="0" presId="urn:microsoft.com/office/officeart/2005/8/layout/cycle2"/>
    <dgm:cxn modelId="{EF6F19A1-2326-41F9-BCB3-7AE83CC07650}" type="presOf" srcId="{6E35783B-B4B9-4AF3-BB68-EC2DB3060BE5}" destId="{7A5C7786-EEB7-4840-8AB2-E617DD766E4C}" srcOrd="0" destOrd="0" presId="urn:microsoft.com/office/officeart/2005/8/layout/cycle2"/>
    <dgm:cxn modelId="{1B3F2CA2-7825-4CFD-9A64-DB308FB32A27}" srcId="{F782ACB2-4612-4553-92E3-6A48A4C26154}" destId="{1BD29E34-8916-45A9-80A6-58C4AB44DFF5}" srcOrd="7" destOrd="0" parTransId="{6A5BBF7B-F8A7-4654-83BB-1778F868C663}" sibTransId="{25DF600C-192F-49B2-930A-B89C27D1471E}"/>
    <dgm:cxn modelId="{79A5F3A2-8CA3-4D24-AC46-666013183383}" srcId="{F782ACB2-4612-4553-92E3-6A48A4C26154}" destId="{01209924-388A-4250-B08E-117FC77350F4}" srcOrd="40" destOrd="0" parTransId="{E62947DF-C385-4541-A312-E52B21ED4FCA}" sibTransId="{07D44A3D-B9E7-4A59-8407-0DE9361B04F4}"/>
    <dgm:cxn modelId="{F9246AA4-89DE-4505-8C6D-C0CFB0CF9EC5}" srcId="{F782ACB2-4612-4553-92E3-6A48A4C26154}" destId="{A40F6EAB-2B60-4CC1-9F49-D5903D3A616E}" srcOrd="39" destOrd="0" parTransId="{F4D7EDD7-9115-44DB-8D8A-E38036FA3738}" sibTransId="{3ACAB2F6-3910-4D69-8736-C9991D30DB30}"/>
    <dgm:cxn modelId="{5AE530A5-CD50-461B-AA10-6F5896D05087}" type="presOf" srcId="{F8A8AFFD-E262-4C58-84FA-CA9933DA9A32}" destId="{6FDF4861-3D9E-4C44-8A76-CB261CA08A3D}" srcOrd="0" destOrd="0" presId="urn:microsoft.com/office/officeart/2005/8/layout/cycle2"/>
    <dgm:cxn modelId="{CFFEE3AB-7EDA-4FAF-B780-44BE5979175E}" type="presOf" srcId="{4E475F1B-56A2-420F-8D83-9A7AC5B9161D}" destId="{0F935747-2475-4B54-A4BD-D00DA4235B83}" srcOrd="1" destOrd="0" presId="urn:microsoft.com/office/officeart/2005/8/layout/cycle2"/>
    <dgm:cxn modelId="{6349E4AE-BB45-4BBB-BB2B-ED27FB6FBB3A}" type="presOf" srcId="{DA7FF8DD-13B0-4AAC-B0D2-E9BC2FABA4D6}" destId="{A6A09441-8928-4DD4-965E-ACD6B5489F63}" srcOrd="0" destOrd="0" presId="urn:microsoft.com/office/officeart/2005/8/layout/cycle2"/>
    <dgm:cxn modelId="{27ABE5AE-A4FF-498D-8EEA-EA55435AC10A}" type="presOf" srcId="{9767C2C5-7A9B-4BF9-AEDC-08BB61E68CEC}" destId="{3B48658E-4174-41EC-ADC5-04F09B98E8AE}" srcOrd="0" destOrd="0" presId="urn:microsoft.com/office/officeart/2005/8/layout/cycle2"/>
    <dgm:cxn modelId="{33836BAF-8815-468A-9D3E-0ABF734FD1D3}" srcId="{F782ACB2-4612-4553-92E3-6A48A4C26154}" destId="{4391FAD7-E5E1-4ADD-BABB-49D666A6C4A7}" srcOrd="24" destOrd="0" parTransId="{F1E7FB59-9301-4001-B4A0-65FF76242832}" sibTransId="{B5C9AB9C-C866-47C2-B79F-DC6148AB2159}"/>
    <dgm:cxn modelId="{BE9314B0-2D93-4BAE-90C0-5B23814639B6}" srcId="{F782ACB2-4612-4553-92E3-6A48A4C26154}" destId="{1597604F-E09E-4305-A881-A6C94B72922F}" srcOrd="21" destOrd="0" parTransId="{1C93F3EA-CA5B-4D9C-9828-8A8F702AE266}" sibTransId="{0A68E33F-9E89-4D62-9E2C-1BD50C85F7CD}"/>
    <dgm:cxn modelId="{977B82B0-DE11-44E9-AA5F-EE25AE98B00C}" type="presOf" srcId="{CA72D8A3-9D41-4F98-98F7-F56B1CBA674F}" destId="{0622AEEF-FEE1-41CF-A694-BB87DF404F74}" srcOrd="1" destOrd="0" presId="urn:microsoft.com/office/officeart/2005/8/layout/cycle2"/>
    <dgm:cxn modelId="{BD0FE9B0-83CE-410C-9A17-1BEA097FB2F6}" type="presOf" srcId="{59F6F98C-7F28-44B6-AA26-C56ABFEA206B}" destId="{15716786-4673-40EB-986D-12C422D02B97}" srcOrd="0" destOrd="0" presId="urn:microsoft.com/office/officeart/2005/8/layout/cycle2"/>
    <dgm:cxn modelId="{B5F824B1-788B-4D75-9D3E-1A6E41251DEA}" type="presOf" srcId="{9E68FA1B-32E4-4D3A-BDA9-F245DF7037EF}" destId="{9DB23D75-0980-4D96-93A1-727F2883C95B}" srcOrd="1" destOrd="0" presId="urn:microsoft.com/office/officeart/2005/8/layout/cycle2"/>
    <dgm:cxn modelId="{22ACC8B3-57AC-4DCF-9BA5-ACB759167CD3}" type="presOf" srcId="{B2133BDF-4000-4B5B-AE40-987170B1B61F}" destId="{D9F7CAE3-C01B-4758-A92D-BE4DEABF1CC9}" srcOrd="0" destOrd="0" presId="urn:microsoft.com/office/officeart/2005/8/layout/cycle2"/>
    <dgm:cxn modelId="{00DAB0B4-AFDF-4938-AA47-A683D1F064DB}" type="presOf" srcId="{1A0C354F-E76C-464E-99A7-D2B04C140783}" destId="{5207087E-FC7B-4DE7-941A-D0D7D77D43CA}" srcOrd="1" destOrd="0" presId="urn:microsoft.com/office/officeart/2005/8/layout/cycle2"/>
    <dgm:cxn modelId="{CC8F6BB5-E191-48E7-A4C1-3E8101813E85}" srcId="{F782ACB2-4612-4553-92E3-6A48A4C26154}" destId="{7526D0BF-45A5-478F-9A5B-EE961A48FCDF}" srcOrd="23" destOrd="0" parTransId="{996DAE7B-6D7A-4B21-93D8-B18F6F145BC6}" sibTransId="{4DD6BCFF-384A-4E50-9E9B-FEA1467E91EE}"/>
    <dgm:cxn modelId="{E277C0B5-99C7-41A2-AD69-E0E0B32AB399}" type="presOf" srcId="{4DD6BCFF-384A-4E50-9E9B-FEA1467E91EE}" destId="{5D40974C-DFE4-484E-A2B9-E3E4D2DEBED9}" srcOrd="1" destOrd="0" presId="urn:microsoft.com/office/officeart/2005/8/layout/cycle2"/>
    <dgm:cxn modelId="{79D0C8B5-7F77-4990-BC7D-E4DF8A30F093}" srcId="{F782ACB2-4612-4553-92E3-6A48A4C26154}" destId="{C123F58B-2F00-4731-8318-EA8BAA60A69D}" srcOrd="19" destOrd="0" parTransId="{ADD49D0A-F77A-4924-B2AC-3D10130090D6}" sibTransId="{CA72D8A3-9D41-4F98-98F7-F56B1CBA674F}"/>
    <dgm:cxn modelId="{6C00CEB6-108D-41C7-9112-13DF18C4F675}" type="presOf" srcId="{56EE6181-8957-4FE0-91F7-0E7767321D74}" destId="{6EBA7549-78C0-447A-A63C-4A8563F87F58}" srcOrd="0" destOrd="0" presId="urn:microsoft.com/office/officeart/2005/8/layout/cycle2"/>
    <dgm:cxn modelId="{6E6E93B7-649F-44B4-9694-6C6C32B9AE08}" type="presOf" srcId="{35443D96-6A67-478A-A544-1C8155B5F62C}" destId="{561EA9DD-738C-4E13-ADB0-3CCC3950F092}" srcOrd="1" destOrd="0" presId="urn:microsoft.com/office/officeart/2005/8/layout/cycle2"/>
    <dgm:cxn modelId="{70E52FB8-EEA7-4456-92CA-F09DCDC0EB92}" type="presOf" srcId="{07D44A3D-B9E7-4A59-8407-0DE9361B04F4}" destId="{2A9D1CAD-CEC7-447D-AE5A-72DA9768C11C}" srcOrd="1" destOrd="0" presId="urn:microsoft.com/office/officeart/2005/8/layout/cycle2"/>
    <dgm:cxn modelId="{79BF3DB8-E6C9-4DF5-8226-B32513900662}" srcId="{F782ACB2-4612-4553-92E3-6A48A4C26154}" destId="{2EBE9275-B468-4EB1-8E25-88D20111E7BA}" srcOrd="22" destOrd="0" parTransId="{8B4693AB-DA36-47D7-8ABC-9A12354AE94A}" sibTransId="{1DDDDFBA-4D76-49F6-8700-D108F438751F}"/>
    <dgm:cxn modelId="{F718ABBA-7C65-4F86-BEA7-DAD4C5EC588D}" srcId="{F782ACB2-4612-4553-92E3-6A48A4C26154}" destId="{AAACDA48-029D-447D-9AE8-BF1CB90887F8}" srcOrd="18" destOrd="0" parTransId="{C5422A07-4233-4B7D-A876-C74DE877A7F9}" sibTransId="{35443D96-6A67-478A-A544-1C8155B5F62C}"/>
    <dgm:cxn modelId="{5ADD6BBB-20A0-4078-892C-5BA802E9EEE6}" type="presOf" srcId="{D7AD315B-0060-4B2C-BA42-07A72CF0DF62}" destId="{301FE2EF-9FED-451A-9979-7EA2CEC731F6}" srcOrd="1" destOrd="0" presId="urn:microsoft.com/office/officeart/2005/8/layout/cycle2"/>
    <dgm:cxn modelId="{ABC10FBC-792E-48FE-8D0F-D88FDE87EBA4}" type="presOf" srcId="{8F63D31F-83CD-4DB9-A0F4-0D259C5817DB}" destId="{C238A059-EBCB-4E8A-9C70-350A7112246D}" srcOrd="0" destOrd="0" presId="urn:microsoft.com/office/officeart/2005/8/layout/cycle2"/>
    <dgm:cxn modelId="{EAADA3BC-EBE2-42C8-B9E0-3C38057A0A11}" srcId="{F782ACB2-4612-4553-92E3-6A48A4C26154}" destId="{59F5D80D-D394-4DA8-B1EE-BFD2C35E8698}" srcOrd="6" destOrd="0" parTransId="{F6DF53FE-CC41-4648-B644-9A13CD613414}" sibTransId="{A4FDAD97-0EA5-45C9-8762-1408CDFC1A27}"/>
    <dgm:cxn modelId="{70DA46BD-3311-4A92-951C-E89ECD28FAC8}" type="presOf" srcId="{01209924-388A-4250-B08E-117FC77350F4}" destId="{ED0F08E4-7CF4-494F-A2E4-60B90674E9D5}" srcOrd="0" destOrd="0" presId="urn:microsoft.com/office/officeart/2005/8/layout/cycle2"/>
    <dgm:cxn modelId="{84F658BE-028D-4EFF-9AFB-B1BB4A47F685}" srcId="{F782ACB2-4612-4553-92E3-6A48A4C26154}" destId="{A26368B7-1095-4A58-BFE6-7B8629CCDB76}" srcOrd="28" destOrd="0" parTransId="{F926A632-3F82-44B7-9B0C-54EDBDFB1339}" sibTransId="{69DBDE16-2128-423C-AB04-D3C2C0881A38}"/>
    <dgm:cxn modelId="{75A88DBE-5234-4387-8434-70B859ED7D39}" type="presOf" srcId="{FC636A7A-CAD8-4393-9B2E-188CE112CD10}" destId="{FFA97E59-6B24-429C-9B6D-8968FB096363}" srcOrd="1" destOrd="0" presId="urn:microsoft.com/office/officeart/2005/8/layout/cycle2"/>
    <dgm:cxn modelId="{07E62CBF-11EB-4EBF-87EA-DFBE347DAD9D}" srcId="{F782ACB2-4612-4553-92E3-6A48A4C26154}" destId="{9C07C544-A240-4FE5-8E59-C412CDCC06A5}" srcOrd="1" destOrd="0" parTransId="{01829E43-87FB-46D3-89AF-1246AED576BA}" sibTransId="{DA7FF8DD-13B0-4AAC-B0D2-E9BC2FABA4D6}"/>
    <dgm:cxn modelId="{A19B74C1-FC3B-439B-B8A0-9789F8202CC4}" type="presOf" srcId="{9C07C544-A240-4FE5-8E59-C412CDCC06A5}" destId="{FD731FF4-9760-4231-AA26-446560B181EB}" srcOrd="0" destOrd="0" presId="urn:microsoft.com/office/officeart/2005/8/layout/cycle2"/>
    <dgm:cxn modelId="{A37FC7C4-2A95-4E09-894A-D9ED50DCC11A}" type="presOf" srcId="{25DF600C-192F-49B2-930A-B89C27D1471E}" destId="{8D184F9F-78A9-45D9-9804-0F8032DE26A6}" srcOrd="0" destOrd="0" presId="urn:microsoft.com/office/officeart/2005/8/layout/cycle2"/>
    <dgm:cxn modelId="{A61335C6-83C9-40B2-B635-638704B41FB6}" srcId="{F782ACB2-4612-4553-92E3-6A48A4C26154}" destId="{19319B2C-5BDC-4EB3-A674-97A1478B545E}" srcOrd="44" destOrd="0" parTransId="{F553D456-F731-4D3A-B46D-F817CB7F5851}" sibTransId="{B2ADDBB6-F258-45A2-8853-0F7137E8E7A9}"/>
    <dgm:cxn modelId="{FF9242C9-C5E7-46DE-8C0D-41DAA257E753}" type="presOf" srcId="{9E68FA1B-32E4-4D3A-BDA9-F245DF7037EF}" destId="{24192AE1-AC5A-408F-93E2-35778550FA02}" srcOrd="0" destOrd="0" presId="urn:microsoft.com/office/officeart/2005/8/layout/cycle2"/>
    <dgm:cxn modelId="{A45FA6CA-BF67-4968-BA2C-A3E181681DEA}" srcId="{F782ACB2-4612-4553-92E3-6A48A4C26154}" destId="{BCD4B6D1-2E17-4359-A953-212A9B519E85}" srcOrd="8" destOrd="0" parTransId="{A72804B9-8062-4016-90E8-F9C7DC654C15}" sibTransId="{EAE485E3-A2DC-422A-B964-163E72C7D527}"/>
    <dgm:cxn modelId="{5B2042CC-6750-4916-9931-CC576489EAC0}" type="presOf" srcId="{A26368B7-1095-4A58-BFE6-7B8629CCDB76}" destId="{9DEC7CBC-8051-4551-94AA-2377EFF8A353}" srcOrd="0" destOrd="0" presId="urn:microsoft.com/office/officeart/2005/8/layout/cycle2"/>
    <dgm:cxn modelId="{E98D1ECE-4138-49BD-B74E-BC354F00D8B2}" type="presOf" srcId="{EC22FD24-55FA-470B-A11F-A2C02811CC71}" destId="{5B2B383F-D5E0-430F-AB46-55791D14B3FB}" srcOrd="1" destOrd="0" presId="urn:microsoft.com/office/officeart/2005/8/layout/cycle2"/>
    <dgm:cxn modelId="{8A122CCE-2659-425F-A9CA-F55CBE733EE2}" srcId="{F782ACB2-4612-4553-92E3-6A48A4C26154}" destId="{5D2C154A-692A-44E2-A041-B9F19C43FEF2}" srcOrd="2" destOrd="0" parTransId="{794CA92E-A13F-4F43-B270-B021D0F5EB93}" sibTransId="{1A0C354F-E76C-464E-99A7-D2B04C140783}"/>
    <dgm:cxn modelId="{7C3A20D0-EDC6-4F58-9F16-BB7904E3595C}" type="presOf" srcId="{32DCDF77-CF91-44D2-A631-ECBBA96CD7C1}" destId="{891FE5C2-884F-48D0-BE0D-753E9CA204D3}" srcOrd="0" destOrd="0" presId="urn:microsoft.com/office/officeart/2005/8/layout/cycle2"/>
    <dgm:cxn modelId="{E58671D0-94DF-47E4-A7CF-8A2EE6068907}" type="presOf" srcId="{A4F909E9-C1CF-4770-B928-FEF6E41B5333}" destId="{212C9A88-24C2-4EF4-87D7-A81CF4BE3FA0}" srcOrd="0" destOrd="0" presId="urn:microsoft.com/office/officeart/2005/8/layout/cycle2"/>
    <dgm:cxn modelId="{460769D1-DB0A-49A3-802E-D709B2DEF410}" type="presOf" srcId="{4391FAD7-E5E1-4ADD-BABB-49D666A6C4A7}" destId="{B297DBDA-41C8-403B-A287-2DE0B2B2F734}" srcOrd="0" destOrd="0" presId="urn:microsoft.com/office/officeart/2005/8/layout/cycle2"/>
    <dgm:cxn modelId="{3B1454D3-03CC-4DC6-855B-BE914156AA97}" type="presOf" srcId="{4E475F1B-56A2-420F-8D83-9A7AC5B9161D}" destId="{E231C36B-28CA-4A1A-A65A-7FC8C917C670}" srcOrd="0" destOrd="0" presId="urn:microsoft.com/office/officeart/2005/8/layout/cycle2"/>
    <dgm:cxn modelId="{EE2AC2D3-0B41-4E3F-92BE-FA056D148276}" type="presOf" srcId="{59D5850F-42D1-4509-9BFE-77DA75D32FAC}" destId="{F6AE7F32-FC05-4DDA-BB7B-30B31779479C}" srcOrd="0" destOrd="0" presId="urn:microsoft.com/office/officeart/2005/8/layout/cycle2"/>
    <dgm:cxn modelId="{E8CBCBD3-5C09-4439-A03A-A1EDA0C635E6}" type="presOf" srcId="{59F6F98C-7F28-44B6-AA26-C56ABFEA206B}" destId="{3A6E871C-7643-432C-BA91-2EA3E7F745CE}" srcOrd="1" destOrd="0" presId="urn:microsoft.com/office/officeart/2005/8/layout/cycle2"/>
    <dgm:cxn modelId="{9681EDD4-DACB-4326-A502-9C4EF7048F91}" type="presOf" srcId="{ED3E6817-CA99-4A92-9672-7767C60D3AFC}" destId="{CDE86F57-8E75-4885-99A7-4D78278841E9}" srcOrd="0" destOrd="0" presId="urn:microsoft.com/office/officeart/2005/8/layout/cycle2"/>
    <dgm:cxn modelId="{5A20ECD5-D430-49DF-B55D-373C83FA48E6}" type="presOf" srcId="{F001FD18-B1D7-4F34-A7E1-10B3A14FEF0D}" destId="{FA3F2989-2837-4DF6-B22E-22C68B74BA10}" srcOrd="0" destOrd="0" presId="urn:microsoft.com/office/officeart/2005/8/layout/cycle2"/>
    <dgm:cxn modelId="{80FEFDD5-03FD-4896-B6C0-AD84D47BA53A}" type="presOf" srcId="{5788DBF4-34B6-4C26-980E-7062BBC88091}" destId="{53824D7C-69E9-40B6-AD94-E66D57E17024}" srcOrd="0" destOrd="0" presId="urn:microsoft.com/office/officeart/2005/8/layout/cycle2"/>
    <dgm:cxn modelId="{7A77BED8-0E1D-45F6-9865-5715EF6FB1BA}" srcId="{F782ACB2-4612-4553-92E3-6A48A4C26154}" destId="{9767C2C5-7A9B-4BF9-AEDC-08BB61E68CEC}" srcOrd="4" destOrd="0" parTransId="{94D864BB-0337-46E0-936D-BDFF24969167}" sibTransId="{5DE56BE3-5DC5-48D1-BB0A-6EB62A83E2E3}"/>
    <dgm:cxn modelId="{1217EFD9-8177-4B88-AB75-715631FB4D4A}" type="presOf" srcId="{BAC2B8D5-2C5B-4AE8-BBDD-D8E76DCD8C2E}" destId="{5B2F39AC-1722-4B2A-8F41-3B9574CC55A3}" srcOrd="1" destOrd="0" presId="urn:microsoft.com/office/officeart/2005/8/layout/cycle2"/>
    <dgm:cxn modelId="{9EA9ACDA-04BC-4C3E-8DD7-C71FD1514852}" type="presOf" srcId="{E7380703-8E28-4A7A-8627-0A55F51FBAA5}" destId="{B6E66B79-90CB-4030-B64C-AB9E1EA67583}" srcOrd="1" destOrd="0" presId="urn:microsoft.com/office/officeart/2005/8/layout/cycle2"/>
    <dgm:cxn modelId="{2B1FD8DA-568C-4E3E-8F87-09C87623F6FC}" srcId="{F782ACB2-4612-4553-92E3-6A48A4C26154}" destId="{8F63D31F-83CD-4DB9-A0F4-0D259C5817DB}" srcOrd="13" destOrd="0" parTransId="{62CF8A98-F58E-4911-89F5-912F4D8957CE}" sibTransId="{A4F909E9-C1CF-4770-B928-FEF6E41B5333}"/>
    <dgm:cxn modelId="{6447FFDA-9F74-4C40-BE97-6647DEB45881}" type="presOf" srcId="{EC22FD24-55FA-470B-A11F-A2C02811CC71}" destId="{8125F9B4-021E-44DC-9D64-8AE485A44537}" srcOrd="0" destOrd="0" presId="urn:microsoft.com/office/officeart/2005/8/layout/cycle2"/>
    <dgm:cxn modelId="{1C84A7DC-A90B-4DF8-AC32-734F4ACA5AA7}" type="presOf" srcId="{873D13AE-B310-4B50-82C5-564D626D2011}" destId="{2F327EB4-0D8B-437E-BB14-A326EA173FCC}" srcOrd="0" destOrd="0" presId="urn:microsoft.com/office/officeart/2005/8/layout/cycle2"/>
    <dgm:cxn modelId="{50C3B0DD-D8EB-4C23-9778-ECF595050BEE}" type="presOf" srcId="{A4C54538-F7D4-4311-A51D-4E2F34EA916C}" destId="{4EAD0336-A742-42BA-B616-A9F9B8CECAB9}" srcOrd="1" destOrd="0" presId="urn:microsoft.com/office/officeart/2005/8/layout/cycle2"/>
    <dgm:cxn modelId="{FCC95DE0-CF30-4C87-BD3D-9E4D02D631FF}" type="presOf" srcId="{FC636A7A-CAD8-4393-9B2E-188CE112CD10}" destId="{ADC3AC42-E194-4C29-8A28-ABEC2168A2B9}" srcOrd="0" destOrd="0" presId="urn:microsoft.com/office/officeart/2005/8/layout/cycle2"/>
    <dgm:cxn modelId="{BD31B5E0-2FD1-4CFE-A24F-CEE1BD03ED82}" type="presOf" srcId="{68C3C81B-18E8-41C4-BFC6-2C443E6EE655}" destId="{475F5446-5D8A-42DC-B2B6-79D834AEB429}" srcOrd="1" destOrd="0" presId="urn:microsoft.com/office/officeart/2005/8/layout/cycle2"/>
    <dgm:cxn modelId="{F7F36EE1-F863-4F10-96BD-A39912C63F6D}" type="presOf" srcId="{B2ADDBB6-F258-45A2-8853-0F7137E8E7A9}" destId="{5BF8D29C-B7EB-4E6D-8F09-412E3D4E06C9}" srcOrd="1" destOrd="0" presId="urn:microsoft.com/office/officeart/2005/8/layout/cycle2"/>
    <dgm:cxn modelId="{51FFA0E3-9F66-4AD0-A8CB-0838081429CE}" type="presOf" srcId="{2B529A43-2363-4B46-911E-9D0EF25B4F36}" destId="{DFB70AE1-87B4-46C7-811D-3E9A3D4D6EC9}" srcOrd="1" destOrd="0" presId="urn:microsoft.com/office/officeart/2005/8/layout/cycle2"/>
    <dgm:cxn modelId="{B526A3E3-5EE5-4958-8DFF-EAB407CD60B0}" type="presOf" srcId="{901D3EC9-C2CB-4B80-BFE1-3F4CF8FDB584}" destId="{2175C402-001B-40BA-8C7B-63F19533545A}" srcOrd="1" destOrd="0" presId="urn:microsoft.com/office/officeart/2005/8/layout/cycle2"/>
    <dgm:cxn modelId="{A9D339E4-3F55-49D8-B646-59E12260FD2F}" type="presOf" srcId="{897CAD2D-F73B-470D-B77D-BCB32DA560D4}" destId="{CAB56CDA-741F-426D-8FE0-AE118C809475}" srcOrd="0" destOrd="0" presId="urn:microsoft.com/office/officeart/2005/8/layout/cycle2"/>
    <dgm:cxn modelId="{F43EF6E4-9625-4B08-AC66-0C7DF41D7788}" type="presOf" srcId="{8AE02D32-89F4-4BA1-BFB8-062B90AF7C26}" destId="{E212FFF4-9223-45FB-8A97-08FC78EC227F}" srcOrd="0" destOrd="0" presId="urn:microsoft.com/office/officeart/2005/8/layout/cycle2"/>
    <dgm:cxn modelId="{21DD64E6-C13D-4A95-9F36-FE5D9C663171}" type="presOf" srcId="{2B571596-2306-4648-89E7-BD54FEF25627}" destId="{2B64C12D-7C38-4E3C-BB67-21E0181FD51F}" srcOrd="1" destOrd="0" presId="urn:microsoft.com/office/officeart/2005/8/layout/cycle2"/>
    <dgm:cxn modelId="{6E02A8E6-BAB8-4C08-9B15-2F65C2724BC5}" type="presOf" srcId="{A4C54538-F7D4-4311-A51D-4E2F34EA916C}" destId="{BDE13CD6-B50F-44ED-BD83-729ED5971995}" srcOrd="0" destOrd="0" presId="urn:microsoft.com/office/officeart/2005/8/layout/cycle2"/>
    <dgm:cxn modelId="{6020CAE6-E682-4263-87D3-3757BDA5C5BB}" srcId="{F782ACB2-4612-4553-92E3-6A48A4C26154}" destId="{ED3E6817-CA99-4A92-9672-7767C60D3AFC}" srcOrd="27" destOrd="0" parTransId="{570B50CE-5E5F-492C-A6CE-FAA86B61FEE6}" sibTransId="{74E4A9B3-3139-47CD-AD62-A42D0EB3995C}"/>
    <dgm:cxn modelId="{E1BC1BE7-03C8-4BE2-88EC-BD8EAFC807A5}" type="presOf" srcId="{3ACAB2F6-3910-4D69-8736-C9991D30DB30}" destId="{18FB9004-C9DF-4463-A990-CE6AADD19A9A}" srcOrd="1" destOrd="0" presId="urn:microsoft.com/office/officeart/2005/8/layout/cycle2"/>
    <dgm:cxn modelId="{700F92E9-0CAB-49C7-BAE0-B59512DE14D2}" type="presOf" srcId="{B5C9AB9C-C866-47C2-B79F-DC6148AB2159}" destId="{DD733C23-EA87-4BF0-821E-87250C1EEDBA}" srcOrd="1" destOrd="0" presId="urn:microsoft.com/office/officeart/2005/8/layout/cycle2"/>
    <dgm:cxn modelId="{8C1393EB-7C40-4A3F-8983-32301D23EE24}" type="presOf" srcId="{57830796-B9E1-440E-A924-530949252A0A}" destId="{09497094-52B8-416E-9902-37FB4C94E7F2}" srcOrd="0" destOrd="0" presId="urn:microsoft.com/office/officeart/2005/8/layout/cycle2"/>
    <dgm:cxn modelId="{3A83C7EB-E108-4DFE-B9C2-A1FAE1B909F2}" srcId="{F782ACB2-4612-4553-92E3-6A48A4C26154}" destId="{9A1F1B22-1A75-4833-B4FC-5FEA5518B765}" srcOrd="0" destOrd="0" parTransId="{C224EADF-C870-40FB-9644-9EC71AA9F6DE}" sibTransId="{32453084-7F49-49B4-89FA-E306CC4C9552}"/>
    <dgm:cxn modelId="{688803ED-86E7-4905-B4BA-6F1E217CA05E}" type="presOf" srcId="{1BCBAE4C-8C90-4307-A8B1-A7F25B803D11}" destId="{38A7A843-117D-4A8F-B652-3F637D1BA054}" srcOrd="0" destOrd="0" presId="urn:microsoft.com/office/officeart/2005/8/layout/cycle2"/>
    <dgm:cxn modelId="{76C1B9EF-4799-4DC4-A2A0-CBD847A31FA6}" type="presOf" srcId="{32453084-7F49-49B4-89FA-E306CC4C9552}" destId="{218F701D-8780-41D0-BCC2-CE1F9EE4B4A8}" srcOrd="1" destOrd="0" presId="urn:microsoft.com/office/officeart/2005/8/layout/cycle2"/>
    <dgm:cxn modelId="{7D7BC0F1-AD7E-4ECB-B6FB-5E9714A57D11}" type="presOf" srcId="{32453084-7F49-49B4-89FA-E306CC4C9552}" destId="{4B717A0F-8771-4A45-B6AA-FD732A724C9E}" srcOrd="0" destOrd="0" presId="urn:microsoft.com/office/officeart/2005/8/layout/cycle2"/>
    <dgm:cxn modelId="{98E4F0F1-2581-4C28-AA63-A24B0B0CA57F}" type="presOf" srcId="{901D3EC9-C2CB-4B80-BFE1-3F4CF8FDB584}" destId="{CBD13A52-164D-4181-A713-C4AFB6DAEA44}" srcOrd="0" destOrd="0" presId="urn:microsoft.com/office/officeart/2005/8/layout/cycle2"/>
    <dgm:cxn modelId="{D2D111F2-C998-4DE0-A20C-1ED8C30088AA}" type="presOf" srcId="{5F2EF8CF-431B-45E9-8F94-2DA9BB4297A8}" destId="{3B7728B1-9C76-43A6-8828-2FFE1A19CD4E}" srcOrd="0" destOrd="0" presId="urn:microsoft.com/office/officeart/2005/8/layout/cycle2"/>
    <dgm:cxn modelId="{929177F2-6EC1-43DD-AD66-997976C12EAE}" type="presOf" srcId="{69B5AF83-9CA8-4331-BB93-A02B0A37E7C4}" destId="{7FBA136C-815F-4FB3-A797-A7F155D00FEA}" srcOrd="0" destOrd="0" presId="urn:microsoft.com/office/officeart/2005/8/layout/cycle2"/>
    <dgm:cxn modelId="{8FFFB7F3-F4A4-4690-A376-F534EE93B76F}" type="presOf" srcId="{312A5487-8CD4-49FA-9CB2-6003233688EF}" destId="{FB762D63-E97E-4D71-BE53-DE8DBC2C1724}" srcOrd="0" destOrd="0" presId="urn:microsoft.com/office/officeart/2005/8/layout/cycle2"/>
    <dgm:cxn modelId="{895CA2F4-FAD7-443B-BF44-A48732E340A2}" type="presOf" srcId="{A4FDAD97-0EA5-45C9-8762-1408CDFC1A27}" destId="{DCCECA40-1E8E-4612-B823-692DCCBD1EA3}" srcOrd="1" destOrd="0" presId="urn:microsoft.com/office/officeart/2005/8/layout/cycle2"/>
    <dgm:cxn modelId="{12C38EF6-A2D9-4441-B7C7-2AD0408D165E}" srcId="{F782ACB2-4612-4553-92E3-6A48A4C26154}" destId="{E5184F2B-2C20-4D33-94A8-E6B381F2AA89}" srcOrd="43" destOrd="0" parTransId="{EA072171-E1D3-42D9-90FB-F6BF8A9DC275}" sibTransId="{CA1064A9-8743-41E2-AE44-DEDB5E26EACD}"/>
    <dgm:cxn modelId="{0415B3F7-A43C-4855-92AA-A9675478B939}" type="presOf" srcId="{BA244016-B941-46B9-B2A4-AA50A300C9B1}" destId="{54435782-E9E7-4F85-8EE9-B762378628C5}" srcOrd="0" destOrd="0" presId="urn:microsoft.com/office/officeart/2005/8/layout/cycle2"/>
    <dgm:cxn modelId="{2279B4F7-A813-48F1-B25C-3EB48AA1A394}" type="presOf" srcId="{EAE485E3-A2DC-422A-B964-163E72C7D527}" destId="{6C5B256C-6505-4283-9CD0-6230D6E52DC7}" srcOrd="1" destOrd="0" presId="urn:microsoft.com/office/officeart/2005/8/layout/cycle2"/>
    <dgm:cxn modelId="{2E4A59F8-4858-4321-B26C-379298664746}" srcId="{F782ACB2-4612-4553-92E3-6A48A4C26154}" destId="{57830796-B9E1-440E-A924-530949252A0A}" srcOrd="9" destOrd="0" parTransId="{2970FDF5-07A3-4B2A-9F1E-E547137C5FF2}" sibTransId="{672359C6-6889-48DE-9B06-BCF13E50CF81}"/>
    <dgm:cxn modelId="{E103EBF9-054F-493D-8EA4-0CA7B5F62030}" type="presOf" srcId="{CA72D8A3-9D41-4F98-98F7-F56B1CBA674F}" destId="{EDD308D6-556F-4E65-A02C-12C45C150755}" srcOrd="0" destOrd="0" presId="urn:microsoft.com/office/officeart/2005/8/layout/cycle2"/>
    <dgm:cxn modelId="{E54760FC-E0A9-40E6-A876-670B87F0DE46}" type="presOf" srcId="{64CB26BA-1509-422C-B1F7-93A921D3337E}" destId="{C56F56FD-84C6-4D21-967A-719399DE2081}" srcOrd="0" destOrd="0" presId="urn:microsoft.com/office/officeart/2005/8/layout/cycle2"/>
    <dgm:cxn modelId="{3FBFFAFD-E12E-4804-880B-4EA04E843116}" type="presOf" srcId="{39148D83-4879-4E9B-AE84-10D20CF147C3}" destId="{EB66E90A-B112-40E2-B773-B1A59659C6EB}" srcOrd="0" destOrd="0" presId="urn:microsoft.com/office/officeart/2005/8/layout/cycle2"/>
    <dgm:cxn modelId="{26F03CFE-664C-46CE-9EC9-4D9EAEAA23F5}" srcId="{F782ACB2-4612-4553-92E3-6A48A4C26154}" destId="{1BCBAE4C-8C90-4307-A8B1-A7F25B803D11}" srcOrd="11" destOrd="0" parTransId="{BDE3C914-1C3F-4AE1-8A4A-0399F6859853}" sibTransId="{9E68FA1B-32E4-4D3A-BDA9-F245DF7037EF}"/>
    <dgm:cxn modelId="{E42D6EFE-C378-403E-85FD-F1C9971DDFCA}" type="presOf" srcId="{B5C9AB9C-C866-47C2-B79F-DC6148AB2159}" destId="{6CB910F7-627A-416A-9AE0-0E9818681229}" srcOrd="0" destOrd="0" presId="urn:microsoft.com/office/officeart/2005/8/layout/cycle2"/>
    <dgm:cxn modelId="{A0B93CFF-C341-499F-924F-15A318ABCBE8}" type="presOf" srcId="{39815DA4-6D5A-4ECF-8C2C-C40A2BB0DBA6}" destId="{4DDD9E11-A1D1-4D9F-87CF-21775FA03FD4}" srcOrd="0" destOrd="0" presId="urn:microsoft.com/office/officeart/2005/8/layout/cycle2"/>
    <dgm:cxn modelId="{71FD6135-2B4F-4DB6-B263-BA3FDECE6CC1}" type="presParOf" srcId="{579EF5EA-2842-4ADF-99C3-1421009C0FB3}" destId="{E2BDA289-9E7F-43D2-8E8A-C602380955F6}" srcOrd="0" destOrd="0" presId="urn:microsoft.com/office/officeart/2005/8/layout/cycle2"/>
    <dgm:cxn modelId="{FD3654EA-8088-4D43-B4AD-0CD849393F1E}" type="presParOf" srcId="{579EF5EA-2842-4ADF-99C3-1421009C0FB3}" destId="{4B717A0F-8771-4A45-B6AA-FD732A724C9E}" srcOrd="1" destOrd="0" presId="urn:microsoft.com/office/officeart/2005/8/layout/cycle2"/>
    <dgm:cxn modelId="{78873130-B976-46C7-B4C0-FB8776191007}" type="presParOf" srcId="{4B717A0F-8771-4A45-B6AA-FD732A724C9E}" destId="{218F701D-8780-41D0-BCC2-CE1F9EE4B4A8}" srcOrd="0" destOrd="0" presId="urn:microsoft.com/office/officeart/2005/8/layout/cycle2"/>
    <dgm:cxn modelId="{B76B03A3-BA2D-4BAE-9C40-094C7134F800}" type="presParOf" srcId="{579EF5EA-2842-4ADF-99C3-1421009C0FB3}" destId="{FD731FF4-9760-4231-AA26-446560B181EB}" srcOrd="2" destOrd="0" presId="urn:microsoft.com/office/officeart/2005/8/layout/cycle2"/>
    <dgm:cxn modelId="{C9B55380-CEA3-4456-B2C2-12E2274C13B0}" type="presParOf" srcId="{579EF5EA-2842-4ADF-99C3-1421009C0FB3}" destId="{A6A09441-8928-4DD4-965E-ACD6B5489F63}" srcOrd="3" destOrd="0" presId="urn:microsoft.com/office/officeart/2005/8/layout/cycle2"/>
    <dgm:cxn modelId="{35F53D49-283F-455C-B68B-42A8B14292A7}" type="presParOf" srcId="{A6A09441-8928-4DD4-965E-ACD6B5489F63}" destId="{C46B9099-149F-4D79-B1D7-B378097F05F4}" srcOrd="0" destOrd="0" presId="urn:microsoft.com/office/officeart/2005/8/layout/cycle2"/>
    <dgm:cxn modelId="{07F0451C-BB15-485C-9760-8A5391CF3A15}" type="presParOf" srcId="{579EF5EA-2842-4ADF-99C3-1421009C0FB3}" destId="{5A44537F-E502-484A-B54C-161A75387D52}" srcOrd="4" destOrd="0" presId="urn:microsoft.com/office/officeart/2005/8/layout/cycle2"/>
    <dgm:cxn modelId="{DB843338-E138-44E7-A29F-7607FF2A7371}" type="presParOf" srcId="{579EF5EA-2842-4ADF-99C3-1421009C0FB3}" destId="{BCCD1735-3374-4721-BEF9-11CCD9A2DD48}" srcOrd="5" destOrd="0" presId="urn:microsoft.com/office/officeart/2005/8/layout/cycle2"/>
    <dgm:cxn modelId="{2ADBE32A-6BA2-4EB0-9874-95A15663ABD1}" type="presParOf" srcId="{BCCD1735-3374-4721-BEF9-11CCD9A2DD48}" destId="{5207087E-FC7B-4DE7-941A-D0D7D77D43CA}" srcOrd="0" destOrd="0" presId="urn:microsoft.com/office/officeart/2005/8/layout/cycle2"/>
    <dgm:cxn modelId="{8C25EB32-76EF-4941-87E3-FECBBFBF6429}" type="presParOf" srcId="{579EF5EA-2842-4ADF-99C3-1421009C0FB3}" destId="{B0608ED5-E7DC-4C39-8859-B8C85F521F9C}" srcOrd="6" destOrd="0" presId="urn:microsoft.com/office/officeart/2005/8/layout/cycle2"/>
    <dgm:cxn modelId="{79D9334A-C549-4AE8-9C40-D12994606F68}" type="presParOf" srcId="{579EF5EA-2842-4ADF-99C3-1421009C0FB3}" destId="{E212FFF4-9223-45FB-8A97-08FC78EC227F}" srcOrd="7" destOrd="0" presId="urn:microsoft.com/office/officeart/2005/8/layout/cycle2"/>
    <dgm:cxn modelId="{C8F91834-115E-4694-8394-B8AB9FBC91BA}" type="presParOf" srcId="{E212FFF4-9223-45FB-8A97-08FC78EC227F}" destId="{1FA59E5A-50A4-47E4-96D2-6EF9AAAC1164}" srcOrd="0" destOrd="0" presId="urn:microsoft.com/office/officeart/2005/8/layout/cycle2"/>
    <dgm:cxn modelId="{B6AB7257-67A4-42D4-BC40-F84E95B8488C}" type="presParOf" srcId="{579EF5EA-2842-4ADF-99C3-1421009C0FB3}" destId="{3B48658E-4174-41EC-ADC5-04F09B98E8AE}" srcOrd="8" destOrd="0" presId="urn:microsoft.com/office/officeart/2005/8/layout/cycle2"/>
    <dgm:cxn modelId="{EBC97CC4-CDCF-45CB-A995-6264820C538E}" type="presParOf" srcId="{579EF5EA-2842-4ADF-99C3-1421009C0FB3}" destId="{7E28017C-69F1-4CCF-A6D7-885616A2628E}" srcOrd="9" destOrd="0" presId="urn:microsoft.com/office/officeart/2005/8/layout/cycle2"/>
    <dgm:cxn modelId="{0B707CA0-A675-4107-9399-1D36A3151BFC}" type="presParOf" srcId="{7E28017C-69F1-4CCF-A6D7-885616A2628E}" destId="{DEE6E533-E546-47B9-9D29-1053972B7A59}" srcOrd="0" destOrd="0" presId="urn:microsoft.com/office/officeart/2005/8/layout/cycle2"/>
    <dgm:cxn modelId="{155EB27A-AF6E-4EBB-BE34-E42861007EFC}" type="presParOf" srcId="{579EF5EA-2842-4ADF-99C3-1421009C0FB3}" destId="{4B6FF1D5-139C-4A9E-BE2A-C9C2976A9B90}" srcOrd="10" destOrd="0" presId="urn:microsoft.com/office/officeart/2005/8/layout/cycle2"/>
    <dgm:cxn modelId="{55CE9A77-71B3-4863-8212-50C109E5FB45}" type="presParOf" srcId="{579EF5EA-2842-4ADF-99C3-1421009C0FB3}" destId="{E231C36B-28CA-4A1A-A65A-7FC8C917C670}" srcOrd="11" destOrd="0" presId="urn:microsoft.com/office/officeart/2005/8/layout/cycle2"/>
    <dgm:cxn modelId="{CD797D4F-4E1B-46A3-A731-4DB452962D43}" type="presParOf" srcId="{E231C36B-28CA-4A1A-A65A-7FC8C917C670}" destId="{0F935747-2475-4B54-A4BD-D00DA4235B83}" srcOrd="0" destOrd="0" presId="urn:microsoft.com/office/officeart/2005/8/layout/cycle2"/>
    <dgm:cxn modelId="{91278A28-88D1-47D2-B210-032EF9637192}" type="presParOf" srcId="{579EF5EA-2842-4ADF-99C3-1421009C0FB3}" destId="{5955EC28-6A5B-4854-97FD-56BF004F7A93}" srcOrd="12" destOrd="0" presId="urn:microsoft.com/office/officeart/2005/8/layout/cycle2"/>
    <dgm:cxn modelId="{978C0EB1-FB0E-43D4-8F76-1213B1327B6F}" type="presParOf" srcId="{579EF5EA-2842-4ADF-99C3-1421009C0FB3}" destId="{7418C013-9F65-49B4-8AB4-02A8A7E8B2B1}" srcOrd="13" destOrd="0" presId="urn:microsoft.com/office/officeart/2005/8/layout/cycle2"/>
    <dgm:cxn modelId="{F36332D4-51A0-41AC-9B19-592737C15E94}" type="presParOf" srcId="{7418C013-9F65-49B4-8AB4-02A8A7E8B2B1}" destId="{DCCECA40-1E8E-4612-B823-692DCCBD1EA3}" srcOrd="0" destOrd="0" presId="urn:microsoft.com/office/officeart/2005/8/layout/cycle2"/>
    <dgm:cxn modelId="{44A6220E-5E41-43DB-9325-FC8837836F22}" type="presParOf" srcId="{579EF5EA-2842-4ADF-99C3-1421009C0FB3}" destId="{C8C314CB-BC52-4B5D-9A9E-2549904458B0}" srcOrd="14" destOrd="0" presId="urn:microsoft.com/office/officeart/2005/8/layout/cycle2"/>
    <dgm:cxn modelId="{12742DCC-694A-450C-8EE2-5ED8D53CEEB3}" type="presParOf" srcId="{579EF5EA-2842-4ADF-99C3-1421009C0FB3}" destId="{8D184F9F-78A9-45D9-9804-0F8032DE26A6}" srcOrd="15" destOrd="0" presId="urn:microsoft.com/office/officeart/2005/8/layout/cycle2"/>
    <dgm:cxn modelId="{D25E1771-2F85-4B2A-B39D-8D6B88F0B663}" type="presParOf" srcId="{8D184F9F-78A9-45D9-9804-0F8032DE26A6}" destId="{C8C1E075-9C61-4E77-BBAB-A2307E2F9662}" srcOrd="0" destOrd="0" presId="urn:microsoft.com/office/officeart/2005/8/layout/cycle2"/>
    <dgm:cxn modelId="{4A77611E-15F9-4867-80C2-4006E9C7F198}" type="presParOf" srcId="{579EF5EA-2842-4ADF-99C3-1421009C0FB3}" destId="{18E08B15-C0D9-4DCD-9841-29CB326A1D96}" srcOrd="16" destOrd="0" presId="urn:microsoft.com/office/officeart/2005/8/layout/cycle2"/>
    <dgm:cxn modelId="{D6644A41-1646-4F6A-AD0B-1691DC942F1D}" type="presParOf" srcId="{579EF5EA-2842-4ADF-99C3-1421009C0FB3}" destId="{7D136A40-4E7A-4E9A-9C18-C15FEB3E9255}" srcOrd="17" destOrd="0" presId="urn:microsoft.com/office/officeart/2005/8/layout/cycle2"/>
    <dgm:cxn modelId="{76AA2F46-FAE4-4A4A-89BE-D16A23E36B1C}" type="presParOf" srcId="{7D136A40-4E7A-4E9A-9C18-C15FEB3E9255}" destId="{6C5B256C-6505-4283-9CD0-6230D6E52DC7}" srcOrd="0" destOrd="0" presId="urn:microsoft.com/office/officeart/2005/8/layout/cycle2"/>
    <dgm:cxn modelId="{90DE6082-8587-4DB5-B4BA-5DE27145F82A}" type="presParOf" srcId="{579EF5EA-2842-4ADF-99C3-1421009C0FB3}" destId="{09497094-52B8-416E-9902-37FB4C94E7F2}" srcOrd="18" destOrd="0" presId="urn:microsoft.com/office/officeart/2005/8/layout/cycle2"/>
    <dgm:cxn modelId="{212B76EF-7B83-4C9E-8D6C-0539E6369D63}" type="presParOf" srcId="{579EF5EA-2842-4ADF-99C3-1421009C0FB3}" destId="{260B842C-BA56-4835-9181-EEB1DAD49F6C}" srcOrd="19" destOrd="0" presId="urn:microsoft.com/office/officeart/2005/8/layout/cycle2"/>
    <dgm:cxn modelId="{8A0D5C11-7886-4682-9248-84B053AD6D37}" type="presParOf" srcId="{260B842C-BA56-4835-9181-EEB1DAD49F6C}" destId="{9195B8AE-7F75-4B45-A773-A3DB3F151B7F}" srcOrd="0" destOrd="0" presId="urn:microsoft.com/office/officeart/2005/8/layout/cycle2"/>
    <dgm:cxn modelId="{25320888-E65F-4C72-A12F-660AB3EE1638}" type="presParOf" srcId="{579EF5EA-2842-4ADF-99C3-1421009C0FB3}" destId="{07EB8474-810E-4E8A-BE93-02F62BBDD45D}" srcOrd="20" destOrd="0" presId="urn:microsoft.com/office/officeart/2005/8/layout/cycle2"/>
    <dgm:cxn modelId="{36C5ADA7-860E-43E3-B7A0-4E907F5F5CB3}" type="presParOf" srcId="{579EF5EA-2842-4ADF-99C3-1421009C0FB3}" destId="{ADC3AC42-E194-4C29-8A28-ABEC2168A2B9}" srcOrd="21" destOrd="0" presId="urn:microsoft.com/office/officeart/2005/8/layout/cycle2"/>
    <dgm:cxn modelId="{FBB17F05-4BA3-4072-9DFB-DFF22C9E93EF}" type="presParOf" srcId="{ADC3AC42-E194-4C29-8A28-ABEC2168A2B9}" destId="{FFA97E59-6B24-429C-9B6D-8968FB096363}" srcOrd="0" destOrd="0" presId="urn:microsoft.com/office/officeart/2005/8/layout/cycle2"/>
    <dgm:cxn modelId="{A3802D32-AAD6-47B6-8673-1ECE4AFA2905}" type="presParOf" srcId="{579EF5EA-2842-4ADF-99C3-1421009C0FB3}" destId="{38A7A843-117D-4A8F-B652-3F637D1BA054}" srcOrd="22" destOrd="0" presId="urn:microsoft.com/office/officeart/2005/8/layout/cycle2"/>
    <dgm:cxn modelId="{9BDB2CB4-E67F-4EED-A30B-BC53DFAAB62A}" type="presParOf" srcId="{579EF5EA-2842-4ADF-99C3-1421009C0FB3}" destId="{24192AE1-AC5A-408F-93E2-35778550FA02}" srcOrd="23" destOrd="0" presId="urn:microsoft.com/office/officeart/2005/8/layout/cycle2"/>
    <dgm:cxn modelId="{26626410-917D-4617-8B6E-3AA4C779F23F}" type="presParOf" srcId="{24192AE1-AC5A-408F-93E2-35778550FA02}" destId="{9DB23D75-0980-4D96-93A1-727F2883C95B}" srcOrd="0" destOrd="0" presId="urn:microsoft.com/office/officeart/2005/8/layout/cycle2"/>
    <dgm:cxn modelId="{A12C8B12-86D4-4F0F-BC3C-72C471DFFF74}" type="presParOf" srcId="{579EF5EA-2842-4ADF-99C3-1421009C0FB3}" destId="{8B74F080-8313-4728-B1E9-D87A06E9E800}" srcOrd="24" destOrd="0" presId="urn:microsoft.com/office/officeart/2005/8/layout/cycle2"/>
    <dgm:cxn modelId="{3DEA4DA1-E6DD-4C1E-B290-66BDDEBB5AAF}" type="presParOf" srcId="{579EF5EA-2842-4ADF-99C3-1421009C0FB3}" destId="{99F13AA2-4621-4753-B0A6-6FC776CD84C9}" srcOrd="25" destOrd="0" presId="urn:microsoft.com/office/officeart/2005/8/layout/cycle2"/>
    <dgm:cxn modelId="{E28D1C60-6104-4705-8111-B087FFFF85C3}" type="presParOf" srcId="{99F13AA2-4621-4753-B0A6-6FC776CD84C9}" destId="{475F5446-5D8A-42DC-B2B6-79D834AEB429}" srcOrd="0" destOrd="0" presId="urn:microsoft.com/office/officeart/2005/8/layout/cycle2"/>
    <dgm:cxn modelId="{200DC99D-7CDF-42E2-BF5C-E007244F4209}" type="presParOf" srcId="{579EF5EA-2842-4ADF-99C3-1421009C0FB3}" destId="{C238A059-EBCB-4E8A-9C70-350A7112246D}" srcOrd="26" destOrd="0" presId="urn:microsoft.com/office/officeart/2005/8/layout/cycle2"/>
    <dgm:cxn modelId="{F9A076C8-918C-4E3D-BAF0-85372DC1C01F}" type="presParOf" srcId="{579EF5EA-2842-4ADF-99C3-1421009C0FB3}" destId="{212C9A88-24C2-4EF4-87D7-A81CF4BE3FA0}" srcOrd="27" destOrd="0" presId="urn:microsoft.com/office/officeart/2005/8/layout/cycle2"/>
    <dgm:cxn modelId="{988455A3-C693-41E7-99FD-902F89371638}" type="presParOf" srcId="{212C9A88-24C2-4EF4-87D7-A81CF4BE3FA0}" destId="{6E753D97-6691-46AF-88CF-60F766A84A1F}" srcOrd="0" destOrd="0" presId="urn:microsoft.com/office/officeart/2005/8/layout/cycle2"/>
    <dgm:cxn modelId="{A81E92DB-B8A5-4A03-8774-6CAAFE263FD3}" type="presParOf" srcId="{579EF5EA-2842-4ADF-99C3-1421009C0FB3}" destId="{FA3F2989-2837-4DF6-B22E-22C68B74BA10}" srcOrd="28" destOrd="0" presId="urn:microsoft.com/office/officeart/2005/8/layout/cycle2"/>
    <dgm:cxn modelId="{5680A1F3-772B-4B02-BE25-9F5B0B117335}" type="presParOf" srcId="{579EF5EA-2842-4ADF-99C3-1421009C0FB3}" destId="{15716786-4673-40EB-986D-12C422D02B97}" srcOrd="29" destOrd="0" presId="urn:microsoft.com/office/officeart/2005/8/layout/cycle2"/>
    <dgm:cxn modelId="{44D066E9-EB37-4764-B339-804373721565}" type="presParOf" srcId="{15716786-4673-40EB-986D-12C422D02B97}" destId="{3A6E871C-7643-432C-BA91-2EA3E7F745CE}" srcOrd="0" destOrd="0" presId="urn:microsoft.com/office/officeart/2005/8/layout/cycle2"/>
    <dgm:cxn modelId="{F697BF1F-FC86-4976-9126-2E178FF01B61}" type="presParOf" srcId="{579EF5EA-2842-4ADF-99C3-1421009C0FB3}" destId="{E7F9412A-75FE-4263-8476-D8B02CF380F3}" srcOrd="30" destOrd="0" presId="urn:microsoft.com/office/officeart/2005/8/layout/cycle2"/>
    <dgm:cxn modelId="{91CAD5F8-E2C7-43D0-95EB-06468A9ECD81}" type="presParOf" srcId="{579EF5EA-2842-4ADF-99C3-1421009C0FB3}" destId="{C56F56FD-84C6-4D21-967A-719399DE2081}" srcOrd="31" destOrd="0" presId="urn:microsoft.com/office/officeart/2005/8/layout/cycle2"/>
    <dgm:cxn modelId="{EC62F497-73B1-4D2E-8C5C-73F364EA91AE}" type="presParOf" srcId="{C56F56FD-84C6-4D21-967A-719399DE2081}" destId="{87FF38F8-EEE0-4803-AB19-2605759EE272}" srcOrd="0" destOrd="0" presId="urn:microsoft.com/office/officeart/2005/8/layout/cycle2"/>
    <dgm:cxn modelId="{995A2765-80BB-44A3-8F8A-623A44308442}" type="presParOf" srcId="{579EF5EA-2842-4ADF-99C3-1421009C0FB3}" destId="{430AD93E-9CDA-40BE-8BB8-B35AB1DDED73}" srcOrd="32" destOrd="0" presId="urn:microsoft.com/office/officeart/2005/8/layout/cycle2"/>
    <dgm:cxn modelId="{EAA8FE15-8D19-4A4A-A030-773B028CE043}" type="presParOf" srcId="{579EF5EA-2842-4ADF-99C3-1421009C0FB3}" destId="{D3BDAC4B-F2DB-44A0-907D-A108463FB1C3}" srcOrd="33" destOrd="0" presId="urn:microsoft.com/office/officeart/2005/8/layout/cycle2"/>
    <dgm:cxn modelId="{D1D958F3-7B93-4834-AD2E-FB4737DEDE15}" type="presParOf" srcId="{D3BDAC4B-F2DB-44A0-907D-A108463FB1C3}" destId="{5B2F39AC-1722-4B2A-8F41-3B9574CC55A3}" srcOrd="0" destOrd="0" presId="urn:microsoft.com/office/officeart/2005/8/layout/cycle2"/>
    <dgm:cxn modelId="{C3A483F6-F69D-415F-BDB8-306FC6B0B63B}" type="presParOf" srcId="{579EF5EA-2842-4ADF-99C3-1421009C0FB3}" destId="{EB66E90A-B112-40E2-B773-B1A59659C6EB}" srcOrd="34" destOrd="0" presId="urn:microsoft.com/office/officeart/2005/8/layout/cycle2"/>
    <dgm:cxn modelId="{4B96DFAD-45DB-492E-9139-C8329EE8FFE9}" type="presParOf" srcId="{579EF5EA-2842-4ADF-99C3-1421009C0FB3}" destId="{CBD13A52-164D-4181-A713-C4AFB6DAEA44}" srcOrd="35" destOrd="0" presId="urn:microsoft.com/office/officeart/2005/8/layout/cycle2"/>
    <dgm:cxn modelId="{24EB62CF-FA5D-4D5F-A0AF-8DA0AAE6CCFE}" type="presParOf" srcId="{CBD13A52-164D-4181-A713-C4AFB6DAEA44}" destId="{2175C402-001B-40BA-8C7B-63F19533545A}" srcOrd="0" destOrd="0" presId="urn:microsoft.com/office/officeart/2005/8/layout/cycle2"/>
    <dgm:cxn modelId="{5BAC42E7-0B3E-47FF-A2BF-46C1AD1901D2}" type="presParOf" srcId="{579EF5EA-2842-4ADF-99C3-1421009C0FB3}" destId="{816E1FA3-2B38-45F9-AB8C-0EEB2788EE42}" srcOrd="36" destOrd="0" presId="urn:microsoft.com/office/officeart/2005/8/layout/cycle2"/>
    <dgm:cxn modelId="{3A224CEC-D25A-419F-8F79-E9E3B986B4A0}" type="presParOf" srcId="{579EF5EA-2842-4ADF-99C3-1421009C0FB3}" destId="{3D5573F2-E421-4699-B499-E5F129AA7C1F}" srcOrd="37" destOrd="0" presId="urn:microsoft.com/office/officeart/2005/8/layout/cycle2"/>
    <dgm:cxn modelId="{2F0E871C-C634-49BD-85AB-50D587E8A535}" type="presParOf" srcId="{3D5573F2-E421-4699-B499-E5F129AA7C1F}" destId="{561EA9DD-738C-4E13-ADB0-3CCC3950F092}" srcOrd="0" destOrd="0" presId="urn:microsoft.com/office/officeart/2005/8/layout/cycle2"/>
    <dgm:cxn modelId="{E43975CA-61FC-4E6D-831C-6A1AFF742E51}" type="presParOf" srcId="{579EF5EA-2842-4ADF-99C3-1421009C0FB3}" destId="{1791F869-F782-403E-9EEE-8485296AB1DC}" srcOrd="38" destOrd="0" presId="urn:microsoft.com/office/officeart/2005/8/layout/cycle2"/>
    <dgm:cxn modelId="{8F67873F-B980-4D49-B658-89EE25340F50}" type="presParOf" srcId="{579EF5EA-2842-4ADF-99C3-1421009C0FB3}" destId="{EDD308D6-556F-4E65-A02C-12C45C150755}" srcOrd="39" destOrd="0" presId="urn:microsoft.com/office/officeart/2005/8/layout/cycle2"/>
    <dgm:cxn modelId="{D94AC8E4-DA2A-46FA-BD1C-AF309A3AFA9D}" type="presParOf" srcId="{EDD308D6-556F-4E65-A02C-12C45C150755}" destId="{0622AEEF-FEE1-41CF-A694-BB87DF404F74}" srcOrd="0" destOrd="0" presId="urn:microsoft.com/office/officeart/2005/8/layout/cycle2"/>
    <dgm:cxn modelId="{130F1E2B-C359-4565-8CFE-764E8441F949}" type="presParOf" srcId="{579EF5EA-2842-4ADF-99C3-1421009C0FB3}" destId="{FB762D63-E97E-4D71-BE53-DE8DBC2C1724}" srcOrd="40" destOrd="0" presId="urn:microsoft.com/office/officeart/2005/8/layout/cycle2"/>
    <dgm:cxn modelId="{7AF6371E-CC0C-49A2-993B-68D7F864B796}" type="presParOf" srcId="{579EF5EA-2842-4ADF-99C3-1421009C0FB3}" destId="{EC905E59-477F-4D62-B2EE-61B86BF0663B}" srcOrd="41" destOrd="0" presId="urn:microsoft.com/office/officeart/2005/8/layout/cycle2"/>
    <dgm:cxn modelId="{CC7B8E5A-81B8-4705-BBA4-835A2C89E205}" type="presParOf" srcId="{EC905E59-477F-4D62-B2EE-61B86BF0663B}" destId="{0C7C01B0-8BE9-4115-9C55-5F785CB9F95D}" srcOrd="0" destOrd="0" presId="urn:microsoft.com/office/officeart/2005/8/layout/cycle2"/>
    <dgm:cxn modelId="{882C1E6C-29DF-457F-B650-C6C7562DF56D}" type="presParOf" srcId="{579EF5EA-2842-4ADF-99C3-1421009C0FB3}" destId="{96947AF0-965B-4F9B-B692-11B522E20C19}" srcOrd="42" destOrd="0" presId="urn:microsoft.com/office/officeart/2005/8/layout/cycle2"/>
    <dgm:cxn modelId="{69854C3D-CC94-4D6D-8CC7-C56D5E42BB17}" type="presParOf" srcId="{579EF5EA-2842-4ADF-99C3-1421009C0FB3}" destId="{C5631367-2D87-4B2B-B2C5-CE6B323DF7FA}" srcOrd="43" destOrd="0" presId="urn:microsoft.com/office/officeart/2005/8/layout/cycle2"/>
    <dgm:cxn modelId="{6DE64A99-63DD-401B-BB86-6447C6BACAF4}" type="presParOf" srcId="{C5631367-2D87-4B2B-B2C5-CE6B323DF7FA}" destId="{5EB0D98E-0F20-43A6-80D5-B3B233B0809C}" srcOrd="0" destOrd="0" presId="urn:microsoft.com/office/officeart/2005/8/layout/cycle2"/>
    <dgm:cxn modelId="{F7F8CF9F-4E7A-4F0C-BA22-139583AEE85B}" type="presParOf" srcId="{579EF5EA-2842-4ADF-99C3-1421009C0FB3}" destId="{55735BFC-D4F1-4100-BCD7-BD7015A20F24}" srcOrd="44" destOrd="0" presId="urn:microsoft.com/office/officeart/2005/8/layout/cycle2"/>
    <dgm:cxn modelId="{884732D7-10ED-4DFF-90A4-0A9625F75285}" type="presParOf" srcId="{579EF5EA-2842-4ADF-99C3-1421009C0FB3}" destId="{DE861B79-D5E8-45CE-B3D7-7B4663C08343}" srcOrd="45" destOrd="0" presId="urn:microsoft.com/office/officeart/2005/8/layout/cycle2"/>
    <dgm:cxn modelId="{D489C8F3-A6B0-4514-9883-B564ED32D30F}" type="presParOf" srcId="{DE861B79-D5E8-45CE-B3D7-7B4663C08343}" destId="{580499F6-BF8C-4CF2-8E19-422B1FEA8F54}" srcOrd="0" destOrd="0" presId="urn:microsoft.com/office/officeart/2005/8/layout/cycle2"/>
    <dgm:cxn modelId="{DB4C0E6E-C00C-4D23-82C6-02F92F4A0DE5}" type="presParOf" srcId="{579EF5EA-2842-4ADF-99C3-1421009C0FB3}" destId="{B163F2E1-C224-4C1F-8BF1-B257F8DA90F1}" srcOrd="46" destOrd="0" presId="urn:microsoft.com/office/officeart/2005/8/layout/cycle2"/>
    <dgm:cxn modelId="{688BA2D7-208E-420A-9484-BCF06BA49917}" type="presParOf" srcId="{579EF5EA-2842-4ADF-99C3-1421009C0FB3}" destId="{28C21F8D-7890-436C-ABC3-A76D9C048DC6}" srcOrd="47" destOrd="0" presId="urn:microsoft.com/office/officeart/2005/8/layout/cycle2"/>
    <dgm:cxn modelId="{9476C46A-CAD3-4B14-BB96-0D45E4766CB3}" type="presParOf" srcId="{28C21F8D-7890-436C-ABC3-A76D9C048DC6}" destId="{5D40974C-DFE4-484E-A2B9-E3E4D2DEBED9}" srcOrd="0" destOrd="0" presId="urn:microsoft.com/office/officeart/2005/8/layout/cycle2"/>
    <dgm:cxn modelId="{70D85970-65CB-40AC-BD3F-71E5AD92D5C9}" type="presParOf" srcId="{579EF5EA-2842-4ADF-99C3-1421009C0FB3}" destId="{B297DBDA-41C8-403B-A287-2DE0B2B2F734}" srcOrd="48" destOrd="0" presId="urn:microsoft.com/office/officeart/2005/8/layout/cycle2"/>
    <dgm:cxn modelId="{6ABCEECC-631D-4976-AFC5-00A1142F197A}" type="presParOf" srcId="{579EF5EA-2842-4ADF-99C3-1421009C0FB3}" destId="{6CB910F7-627A-416A-9AE0-0E9818681229}" srcOrd="49" destOrd="0" presId="urn:microsoft.com/office/officeart/2005/8/layout/cycle2"/>
    <dgm:cxn modelId="{9DC764FA-151E-4956-A665-DF4703EA3F63}" type="presParOf" srcId="{6CB910F7-627A-416A-9AE0-0E9818681229}" destId="{DD733C23-EA87-4BF0-821E-87250C1EEDBA}" srcOrd="0" destOrd="0" presId="urn:microsoft.com/office/officeart/2005/8/layout/cycle2"/>
    <dgm:cxn modelId="{0D507908-AD4B-4D1B-A929-640A88F1B3C4}" type="presParOf" srcId="{579EF5EA-2842-4ADF-99C3-1421009C0FB3}" destId="{C99B1DB8-B0AD-4FE5-84DC-CD9571D15F74}" srcOrd="50" destOrd="0" presId="urn:microsoft.com/office/officeart/2005/8/layout/cycle2"/>
    <dgm:cxn modelId="{B6A8892E-403A-4519-B00E-9F3EA0DAA760}" type="presParOf" srcId="{579EF5EA-2842-4ADF-99C3-1421009C0FB3}" destId="{2EBD388A-825F-4832-8A74-827A6C7E3368}" srcOrd="51" destOrd="0" presId="urn:microsoft.com/office/officeart/2005/8/layout/cycle2"/>
    <dgm:cxn modelId="{EEBB3D98-4F33-49C0-B61C-8BEA974CB3BE}" type="presParOf" srcId="{2EBD388A-825F-4832-8A74-827A6C7E3368}" destId="{2B64C12D-7C38-4E3C-BB67-21E0181FD51F}" srcOrd="0" destOrd="0" presId="urn:microsoft.com/office/officeart/2005/8/layout/cycle2"/>
    <dgm:cxn modelId="{92741A67-FAF1-4EFE-AC03-A7A3BDE3A1C9}" type="presParOf" srcId="{579EF5EA-2842-4ADF-99C3-1421009C0FB3}" destId="{54435782-E9E7-4F85-8EE9-B762378628C5}" srcOrd="52" destOrd="0" presId="urn:microsoft.com/office/officeart/2005/8/layout/cycle2"/>
    <dgm:cxn modelId="{E6DF7B92-7BE2-4115-BBE4-0CD6CAD091CE}" type="presParOf" srcId="{579EF5EA-2842-4ADF-99C3-1421009C0FB3}" destId="{2EA5A0E0-D734-4B00-A1FA-65E8CB15031C}" srcOrd="53" destOrd="0" presId="urn:microsoft.com/office/officeart/2005/8/layout/cycle2"/>
    <dgm:cxn modelId="{ABDF0FEF-8A99-445C-BA55-CF736C732E6D}" type="presParOf" srcId="{2EA5A0E0-D734-4B00-A1FA-65E8CB15031C}" destId="{3966764B-E5F3-4CFC-A881-5984C06723CB}" srcOrd="0" destOrd="0" presId="urn:microsoft.com/office/officeart/2005/8/layout/cycle2"/>
    <dgm:cxn modelId="{B52E83AA-3E52-4263-A5CB-F6B470FE5BD0}" type="presParOf" srcId="{579EF5EA-2842-4ADF-99C3-1421009C0FB3}" destId="{CDE86F57-8E75-4885-99A7-4D78278841E9}" srcOrd="54" destOrd="0" presId="urn:microsoft.com/office/officeart/2005/8/layout/cycle2"/>
    <dgm:cxn modelId="{DAC23424-C82C-4CDC-B9D2-D51E44F29D31}" type="presParOf" srcId="{579EF5EA-2842-4ADF-99C3-1421009C0FB3}" destId="{A0769171-C666-4FF2-B3B0-56A5612FFB02}" srcOrd="55" destOrd="0" presId="urn:microsoft.com/office/officeart/2005/8/layout/cycle2"/>
    <dgm:cxn modelId="{6A4BC5C4-795C-4081-AAD3-E09E8DD8907A}" type="presParOf" srcId="{A0769171-C666-4FF2-B3B0-56A5612FFB02}" destId="{7B2C094D-5B84-400D-88A5-467C86404646}" srcOrd="0" destOrd="0" presId="urn:microsoft.com/office/officeart/2005/8/layout/cycle2"/>
    <dgm:cxn modelId="{06D02561-DDE7-442E-BE8B-A5A17BD666F6}" type="presParOf" srcId="{579EF5EA-2842-4ADF-99C3-1421009C0FB3}" destId="{9DEC7CBC-8051-4551-94AA-2377EFF8A353}" srcOrd="56" destOrd="0" presId="urn:microsoft.com/office/officeart/2005/8/layout/cycle2"/>
    <dgm:cxn modelId="{3135DB70-0E8A-4BE8-95C1-9D0B8373FE1C}" type="presParOf" srcId="{579EF5EA-2842-4ADF-99C3-1421009C0FB3}" destId="{83D03F91-A8FE-4A56-A9F0-21F8696B64A1}" srcOrd="57" destOrd="0" presId="urn:microsoft.com/office/officeart/2005/8/layout/cycle2"/>
    <dgm:cxn modelId="{4052CEAB-3620-49F9-8A34-607580972823}" type="presParOf" srcId="{83D03F91-A8FE-4A56-A9F0-21F8696B64A1}" destId="{A52815B2-9F64-4E57-9CA8-0D6C5ACB4DE9}" srcOrd="0" destOrd="0" presId="urn:microsoft.com/office/officeart/2005/8/layout/cycle2"/>
    <dgm:cxn modelId="{4FB8D6C6-E96B-4885-A232-7B33F6EC31E1}" type="presParOf" srcId="{579EF5EA-2842-4ADF-99C3-1421009C0FB3}" destId="{D9F7CAE3-C01B-4758-A92D-BE4DEABF1CC9}" srcOrd="58" destOrd="0" presId="urn:microsoft.com/office/officeart/2005/8/layout/cycle2"/>
    <dgm:cxn modelId="{F65E7D33-A24B-486C-AF30-250C46BEE385}" type="presParOf" srcId="{579EF5EA-2842-4ADF-99C3-1421009C0FB3}" destId="{6FDF4861-3D9E-4C44-8A76-CB261CA08A3D}" srcOrd="59" destOrd="0" presId="urn:microsoft.com/office/officeart/2005/8/layout/cycle2"/>
    <dgm:cxn modelId="{418678EA-57C5-4393-89CB-DFDCB90D723B}" type="presParOf" srcId="{6FDF4861-3D9E-4C44-8A76-CB261CA08A3D}" destId="{852FF442-59AB-47FA-976D-352D933D04DA}" srcOrd="0" destOrd="0" presId="urn:microsoft.com/office/officeart/2005/8/layout/cycle2"/>
    <dgm:cxn modelId="{E28AC03E-069F-4C4D-9946-1D18B009E883}" type="presParOf" srcId="{579EF5EA-2842-4ADF-99C3-1421009C0FB3}" destId="{6EBA7549-78C0-447A-A63C-4A8563F87F58}" srcOrd="60" destOrd="0" presId="urn:microsoft.com/office/officeart/2005/8/layout/cycle2"/>
    <dgm:cxn modelId="{1DD08FE3-61EF-432B-9873-4FDADE0C7787}" type="presParOf" srcId="{579EF5EA-2842-4ADF-99C3-1421009C0FB3}" destId="{F7AC09C3-F9FA-4334-9744-58F7A351FD8B}" srcOrd="61" destOrd="0" presId="urn:microsoft.com/office/officeart/2005/8/layout/cycle2"/>
    <dgm:cxn modelId="{3B44EE56-329A-4A10-9656-81D56B7B02CF}" type="presParOf" srcId="{F7AC09C3-F9FA-4334-9744-58F7A351FD8B}" destId="{301FE2EF-9FED-451A-9979-7EA2CEC731F6}" srcOrd="0" destOrd="0" presId="urn:microsoft.com/office/officeart/2005/8/layout/cycle2"/>
    <dgm:cxn modelId="{3C61D6BC-6DFD-4FD5-88C4-BCE8BA11D4FF}" type="presParOf" srcId="{579EF5EA-2842-4ADF-99C3-1421009C0FB3}" destId="{DB7E8DCC-E9E2-41AE-8FAC-BD770394B585}" srcOrd="62" destOrd="0" presId="urn:microsoft.com/office/officeart/2005/8/layout/cycle2"/>
    <dgm:cxn modelId="{6FB241C3-DEA0-44FC-9826-60B91B89A2F4}" type="presParOf" srcId="{579EF5EA-2842-4ADF-99C3-1421009C0FB3}" destId="{FC934B90-2FD7-4C78-BC82-6495CAA54F71}" srcOrd="63" destOrd="0" presId="urn:microsoft.com/office/officeart/2005/8/layout/cycle2"/>
    <dgm:cxn modelId="{69EE96FE-D012-4D5A-9068-DB49971BD6F5}" type="presParOf" srcId="{FC934B90-2FD7-4C78-BC82-6495CAA54F71}" destId="{F31A80A4-265E-4576-A76C-69F7407682D5}" srcOrd="0" destOrd="0" presId="urn:microsoft.com/office/officeart/2005/8/layout/cycle2"/>
    <dgm:cxn modelId="{5BF65CA9-96D4-43FB-BF42-1E6181BB3F13}" type="presParOf" srcId="{579EF5EA-2842-4ADF-99C3-1421009C0FB3}" destId="{7FBA136C-815F-4FB3-A797-A7F155D00FEA}" srcOrd="64" destOrd="0" presId="urn:microsoft.com/office/officeart/2005/8/layout/cycle2"/>
    <dgm:cxn modelId="{6F20A253-6D1A-4C7D-97E4-F91ED38FCCB2}" type="presParOf" srcId="{579EF5EA-2842-4ADF-99C3-1421009C0FB3}" destId="{7A5C7786-EEB7-4840-8AB2-E617DD766E4C}" srcOrd="65" destOrd="0" presId="urn:microsoft.com/office/officeart/2005/8/layout/cycle2"/>
    <dgm:cxn modelId="{3D82FB51-EE99-4AD2-AE9F-BF7C9ECBE283}" type="presParOf" srcId="{7A5C7786-EEB7-4840-8AB2-E617DD766E4C}" destId="{80DBCA40-2BA0-486C-9739-9EB1943722FB}" srcOrd="0" destOrd="0" presId="urn:microsoft.com/office/officeart/2005/8/layout/cycle2"/>
    <dgm:cxn modelId="{996941EA-55B6-455E-9FF8-A5DA63096892}" type="presParOf" srcId="{579EF5EA-2842-4ADF-99C3-1421009C0FB3}" destId="{2B3C09D0-6E4A-4698-ADBA-7CF55040E0C7}" srcOrd="66" destOrd="0" presId="urn:microsoft.com/office/officeart/2005/8/layout/cycle2"/>
    <dgm:cxn modelId="{B316CCDC-669E-4571-9493-12918161FA34}" type="presParOf" srcId="{579EF5EA-2842-4ADF-99C3-1421009C0FB3}" destId="{0B3E9032-3902-463F-B436-0798A35C9EC5}" srcOrd="67" destOrd="0" presId="urn:microsoft.com/office/officeart/2005/8/layout/cycle2"/>
    <dgm:cxn modelId="{2DAD19FD-4DAF-4392-8FCD-F4ED67371967}" type="presParOf" srcId="{0B3E9032-3902-463F-B436-0798A35C9EC5}" destId="{41C60BCC-727D-4ED3-BAEB-DB60AA9900A9}" srcOrd="0" destOrd="0" presId="urn:microsoft.com/office/officeart/2005/8/layout/cycle2"/>
    <dgm:cxn modelId="{1912562D-65F6-4DC6-8FB6-2A8FCC569052}" type="presParOf" srcId="{579EF5EA-2842-4ADF-99C3-1421009C0FB3}" destId="{C6CA034B-BB5D-4252-9DC3-E07C2CEC1942}" srcOrd="68" destOrd="0" presId="urn:microsoft.com/office/officeart/2005/8/layout/cycle2"/>
    <dgm:cxn modelId="{17FC725E-90CA-41A6-B784-8CC8BCDBE7C6}" type="presParOf" srcId="{579EF5EA-2842-4ADF-99C3-1421009C0FB3}" destId="{2F327EB4-0D8B-437E-BB14-A326EA173FCC}" srcOrd="69" destOrd="0" presId="urn:microsoft.com/office/officeart/2005/8/layout/cycle2"/>
    <dgm:cxn modelId="{C493FA99-FB52-4D78-B858-68D88B898F9D}" type="presParOf" srcId="{2F327EB4-0D8B-437E-BB14-A326EA173FCC}" destId="{8F52B59F-72EA-4EF4-A000-71393DE3DC97}" srcOrd="0" destOrd="0" presId="urn:microsoft.com/office/officeart/2005/8/layout/cycle2"/>
    <dgm:cxn modelId="{517BAE5D-CE37-4D29-8D31-05952EABE6A9}" type="presParOf" srcId="{579EF5EA-2842-4ADF-99C3-1421009C0FB3}" destId="{F6AE7F32-FC05-4DDA-BB7B-30B31779479C}" srcOrd="70" destOrd="0" presId="urn:microsoft.com/office/officeart/2005/8/layout/cycle2"/>
    <dgm:cxn modelId="{AC1FDE2E-923E-4459-B3BB-63619AAAFBCF}" type="presParOf" srcId="{579EF5EA-2842-4ADF-99C3-1421009C0FB3}" destId="{F42AD80F-3B21-49F3-AF59-01D5F6EE69F1}" srcOrd="71" destOrd="0" presId="urn:microsoft.com/office/officeart/2005/8/layout/cycle2"/>
    <dgm:cxn modelId="{83590AFC-9625-4F18-B616-DB2E92EDE408}" type="presParOf" srcId="{F42AD80F-3B21-49F3-AF59-01D5F6EE69F1}" destId="{DFB70AE1-87B4-46C7-811D-3E9A3D4D6EC9}" srcOrd="0" destOrd="0" presId="urn:microsoft.com/office/officeart/2005/8/layout/cycle2"/>
    <dgm:cxn modelId="{3B8B0752-59C1-4EE8-9DCD-3FDD5D16AAC9}" type="presParOf" srcId="{579EF5EA-2842-4ADF-99C3-1421009C0FB3}" destId="{E4F5DE49-5EAA-4300-BD85-3AA32446283C}" srcOrd="72" destOrd="0" presId="urn:microsoft.com/office/officeart/2005/8/layout/cycle2"/>
    <dgm:cxn modelId="{0ECC76CD-EEFF-4622-B856-FA49793E558D}" type="presParOf" srcId="{579EF5EA-2842-4ADF-99C3-1421009C0FB3}" destId="{57712E5B-8311-41F2-83BF-40C44B82FD56}" srcOrd="73" destOrd="0" presId="urn:microsoft.com/office/officeart/2005/8/layout/cycle2"/>
    <dgm:cxn modelId="{22D72393-5ACE-4129-A739-1C92A46CD44F}" type="presParOf" srcId="{57712E5B-8311-41F2-83BF-40C44B82FD56}" destId="{2DC22DE9-0245-4601-955D-E63A8C38947B}" srcOrd="0" destOrd="0" presId="urn:microsoft.com/office/officeart/2005/8/layout/cycle2"/>
    <dgm:cxn modelId="{AB0EE83E-AB48-4A6C-849A-E4D926F3A3C4}" type="presParOf" srcId="{579EF5EA-2842-4ADF-99C3-1421009C0FB3}" destId="{53824D7C-69E9-40B6-AD94-E66D57E17024}" srcOrd="74" destOrd="0" presId="urn:microsoft.com/office/officeart/2005/8/layout/cycle2"/>
    <dgm:cxn modelId="{576FBDA1-88AF-4B72-96BF-70CD12108DB0}" type="presParOf" srcId="{579EF5EA-2842-4ADF-99C3-1421009C0FB3}" destId="{4DDD9E11-A1D1-4D9F-87CF-21775FA03FD4}" srcOrd="75" destOrd="0" presId="urn:microsoft.com/office/officeart/2005/8/layout/cycle2"/>
    <dgm:cxn modelId="{89690507-2275-4054-BFC4-56E420EE7013}" type="presParOf" srcId="{4DDD9E11-A1D1-4D9F-87CF-21775FA03FD4}" destId="{F7742949-FB63-485F-95AF-5E8D1E6F236A}" srcOrd="0" destOrd="0" presId="urn:microsoft.com/office/officeart/2005/8/layout/cycle2"/>
    <dgm:cxn modelId="{46D737D0-CF80-475C-B749-8641A90E6A5F}" type="presParOf" srcId="{579EF5EA-2842-4ADF-99C3-1421009C0FB3}" destId="{22041FD6-89BD-4BF2-9B99-B97F36E2E1FB}" srcOrd="76" destOrd="0" presId="urn:microsoft.com/office/officeart/2005/8/layout/cycle2"/>
    <dgm:cxn modelId="{F402199A-4541-48BD-BD65-37FDE409F0E8}" type="presParOf" srcId="{579EF5EA-2842-4ADF-99C3-1421009C0FB3}" destId="{B8E405CF-5FB0-4931-A03D-9BF304E6CDDA}" srcOrd="77" destOrd="0" presId="urn:microsoft.com/office/officeart/2005/8/layout/cycle2"/>
    <dgm:cxn modelId="{3753C994-47D4-4FEB-B98C-5A84E1533E30}" type="presParOf" srcId="{B8E405CF-5FB0-4931-A03D-9BF304E6CDDA}" destId="{0C0A4302-AC90-49E1-80BE-523B58A2D864}" srcOrd="0" destOrd="0" presId="urn:microsoft.com/office/officeart/2005/8/layout/cycle2"/>
    <dgm:cxn modelId="{32C2D374-BFE5-4473-8736-393CE860FEA4}" type="presParOf" srcId="{579EF5EA-2842-4ADF-99C3-1421009C0FB3}" destId="{4346925A-37EB-4BB6-B0D1-0007EC3DF63B}" srcOrd="78" destOrd="0" presId="urn:microsoft.com/office/officeart/2005/8/layout/cycle2"/>
    <dgm:cxn modelId="{777DC766-6571-463F-B280-41B0FC9C772E}" type="presParOf" srcId="{579EF5EA-2842-4ADF-99C3-1421009C0FB3}" destId="{7A362786-920B-4FB9-A3D5-D0E741B76071}" srcOrd="79" destOrd="0" presId="urn:microsoft.com/office/officeart/2005/8/layout/cycle2"/>
    <dgm:cxn modelId="{C9FDA060-FACA-47F5-A8BB-425610FEF342}" type="presParOf" srcId="{7A362786-920B-4FB9-A3D5-D0E741B76071}" destId="{18FB9004-C9DF-4463-A990-CE6AADD19A9A}" srcOrd="0" destOrd="0" presId="urn:microsoft.com/office/officeart/2005/8/layout/cycle2"/>
    <dgm:cxn modelId="{76FDA523-F620-4259-A408-E633BEC4BE8F}" type="presParOf" srcId="{579EF5EA-2842-4ADF-99C3-1421009C0FB3}" destId="{ED0F08E4-7CF4-494F-A2E4-60B90674E9D5}" srcOrd="80" destOrd="0" presId="urn:microsoft.com/office/officeart/2005/8/layout/cycle2"/>
    <dgm:cxn modelId="{1EFB6808-597E-412E-BB9A-6E1790D7D40C}" type="presParOf" srcId="{579EF5EA-2842-4ADF-99C3-1421009C0FB3}" destId="{B8AF8AA6-EDE3-46F5-804F-BE18E9CF02E9}" srcOrd="81" destOrd="0" presId="urn:microsoft.com/office/officeart/2005/8/layout/cycle2"/>
    <dgm:cxn modelId="{B50A5075-4EE5-497B-A5E8-159C3122840B}" type="presParOf" srcId="{B8AF8AA6-EDE3-46F5-804F-BE18E9CF02E9}" destId="{2A9D1CAD-CEC7-447D-AE5A-72DA9768C11C}" srcOrd="0" destOrd="0" presId="urn:microsoft.com/office/officeart/2005/8/layout/cycle2"/>
    <dgm:cxn modelId="{C4E6FDEC-EFC7-4C20-A295-673432D03194}" type="presParOf" srcId="{579EF5EA-2842-4ADF-99C3-1421009C0FB3}" destId="{02E2D030-8BB9-48E2-859D-55F958A2D928}" srcOrd="82" destOrd="0" presId="urn:microsoft.com/office/officeart/2005/8/layout/cycle2"/>
    <dgm:cxn modelId="{7D652D5C-2733-40FD-99D6-840560A299C8}" type="presParOf" srcId="{579EF5EA-2842-4ADF-99C3-1421009C0FB3}" destId="{8125F9B4-021E-44DC-9D64-8AE485A44537}" srcOrd="83" destOrd="0" presId="urn:microsoft.com/office/officeart/2005/8/layout/cycle2"/>
    <dgm:cxn modelId="{F6A7CE10-66EF-47CC-99E0-C07608F580C7}" type="presParOf" srcId="{8125F9B4-021E-44DC-9D64-8AE485A44537}" destId="{5B2B383F-D5E0-430F-AB46-55791D14B3FB}" srcOrd="0" destOrd="0" presId="urn:microsoft.com/office/officeart/2005/8/layout/cycle2"/>
    <dgm:cxn modelId="{2588CB7D-7520-4B46-AE6A-972F2A7D86A7}" type="presParOf" srcId="{579EF5EA-2842-4ADF-99C3-1421009C0FB3}" destId="{A5474CB5-D5DA-4087-B87E-610FB42AF529}" srcOrd="84" destOrd="0" presId="urn:microsoft.com/office/officeart/2005/8/layout/cycle2"/>
    <dgm:cxn modelId="{61CB088D-180B-4B87-B9B0-BE434FC9FB4B}" type="presParOf" srcId="{579EF5EA-2842-4ADF-99C3-1421009C0FB3}" destId="{F5E12609-AEA0-4824-8F1E-49B7A8C9D43E}" srcOrd="85" destOrd="0" presId="urn:microsoft.com/office/officeart/2005/8/layout/cycle2"/>
    <dgm:cxn modelId="{B94C8B5C-C1C9-4B4B-ABA7-762D0E86CF35}" type="presParOf" srcId="{F5E12609-AEA0-4824-8F1E-49B7A8C9D43E}" destId="{1990E259-2037-4D19-B00A-CD6B3D2AE2E1}" srcOrd="0" destOrd="0" presId="urn:microsoft.com/office/officeart/2005/8/layout/cycle2"/>
    <dgm:cxn modelId="{7E773C21-876B-435C-9D68-2225A3B4348D}" type="presParOf" srcId="{579EF5EA-2842-4ADF-99C3-1421009C0FB3}" destId="{558F7E47-06ED-4041-B16C-6F13A19D4245}" srcOrd="86" destOrd="0" presId="urn:microsoft.com/office/officeart/2005/8/layout/cycle2"/>
    <dgm:cxn modelId="{F1632BE6-F556-4A92-A36F-7D4F3D62F5E7}" type="presParOf" srcId="{579EF5EA-2842-4ADF-99C3-1421009C0FB3}" destId="{1AA99294-2501-42DA-ADDA-813C2A0D167F}" srcOrd="87" destOrd="0" presId="urn:microsoft.com/office/officeart/2005/8/layout/cycle2"/>
    <dgm:cxn modelId="{C395DACE-C1C5-4263-A230-1E7D36E6065A}" type="presParOf" srcId="{1AA99294-2501-42DA-ADDA-813C2A0D167F}" destId="{B311330D-F624-44F0-90C1-566E4D2E20E6}" srcOrd="0" destOrd="0" presId="urn:microsoft.com/office/officeart/2005/8/layout/cycle2"/>
    <dgm:cxn modelId="{48B825A1-87AC-4690-A75E-9FB67E9782F2}" type="presParOf" srcId="{579EF5EA-2842-4ADF-99C3-1421009C0FB3}" destId="{A854D6C3-A9F6-4889-B95E-C4590598BF15}" srcOrd="88" destOrd="0" presId="urn:microsoft.com/office/officeart/2005/8/layout/cycle2"/>
    <dgm:cxn modelId="{6A07BF95-AE32-4D50-8505-B5A06B9E43A1}" type="presParOf" srcId="{579EF5EA-2842-4ADF-99C3-1421009C0FB3}" destId="{9BC14663-185B-4A89-97AE-169B3D438678}" srcOrd="89" destOrd="0" presId="urn:microsoft.com/office/officeart/2005/8/layout/cycle2"/>
    <dgm:cxn modelId="{29D9F34A-948B-4831-A54A-A8DE655122D2}" type="presParOf" srcId="{9BC14663-185B-4A89-97AE-169B3D438678}" destId="{5BF8D29C-B7EB-4E6D-8F09-412E3D4E06C9}" srcOrd="0" destOrd="0" presId="urn:microsoft.com/office/officeart/2005/8/layout/cycle2"/>
    <dgm:cxn modelId="{E37DC860-CA17-4F02-9E63-A449C3AFE621}" type="presParOf" srcId="{579EF5EA-2842-4ADF-99C3-1421009C0FB3}" destId="{891FE5C2-884F-48D0-BE0D-753E9CA204D3}" srcOrd="90" destOrd="0" presId="urn:microsoft.com/office/officeart/2005/8/layout/cycle2"/>
    <dgm:cxn modelId="{925A2E11-92D9-4EC8-8753-F006B130B05D}" type="presParOf" srcId="{579EF5EA-2842-4ADF-99C3-1421009C0FB3}" destId="{BDE13CD6-B50F-44ED-BD83-729ED5971995}" srcOrd="91" destOrd="0" presId="urn:microsoft.com/office/officeart/2005/8/layout/cycle2"/>
    <dgm:cxn modelId="{A725D2E9-3435-4162-8CB2-BEE942C19293}" type="presParOf" srcId="{BDE13CD6-B50F-44ED-BD83-729ED5971995}" destId="{4EAD0336-A742-42BA-B616-A9F9B8CECAB9}" srcOrd="0" destOrd="0" presId="urn:microsoft.com/office/officeart/2005/8/layout/cycle2"/>
    <dgm:cxn modelId="{206CC460-7292-4777-90DA-703EF1C38263}" type="presParOf" srcId="{579EF5EA-2842-4ADF-99C3-1421009C0FB3}" destId="{3B7728B1-9C76-43A6-8828-2FFE1A19CD4E}" srcOrd="92" destOrd="0" presId="urn:microsoft.com/office/officeart/2005/8/layout/cycle2"/>
    <dgm:cxn modelId="{52E93403-56E2-4D88-A350-4613E1DDD257}" type="presParOf" srcId="{579EF5EA-2842-4ADF-99C3-1421009C0FB3}" destId="{FEF793BD-9F36-4B0C-B2A1-243AAED13A52}" srcOrd="93" destOrd="0" presId="urn:microsoft.com/office/officeart/2005/8/layout/cycle2"/>
    <dgm:cxn modelId="{2C9141EC-31F0-494D-9182-AD81A207AA5A}" type="presParOf" srcId="{FEF793BD-9F36-4B0C-B2A1-243AAED13A52}" destId="{B6E66B79-90CB-4030-B64C-AB9E1EA67583}" srcOrd="0" destOrd="0" presId="urn:microsoft.com/office/officeart/2005/8/layout/cycle2"/>
    <dgm:cxn modelId="{75DEB18E-3C41-4CA2-8A11-C99CE99746B7}" type="presParOf" srcId="{579EF5EA-2842-4ADF-99C3-1421009C0FB3}" destId="{CD7E4AE9-DEBF-4EF6-9A2F-51DFDE6DC483}" srcOrd="94" destOrd="0" presId="urn:microsoft.com/office/officeart/2005/8/layout/cycle2"/>
    <dgm:cxn modelId="{E9DA30C2-E49B-456F-9EDF-7DA66EBF1AFF}" type="presParOf" srcId="{579EF5EA-2842-4ADF-99C3-1421009C0FB3}" destId="{CAB56CDA-741F-426D-8FE0-AE118C809475}" srcOrd="95" destOrd="0" presId="urn:microsoft.com/office/officeart/2005/8/layout/cycle2"/>
    <dgm:cxn modelId="{8049E7D7-6143-49A6-86AC-655CB92EF0D5}" type="presParOf" srcId="{CAB56CDA-741F-426D-8FE0-AE118C809475}" destId="{2B62F0BB-CB73-4B2D-A47A-2C1910C71ADC}" srcOrd="0" destOrd="0" presId="urn:microsoft.com/office/officeart/2005/8/layout/cycle2"/>
  </dgm:cxnLst>
  <dgm:bg>
    <a:noFill/>
  </dgm:bg>
  <dgm:whole/>
  <dgm:extLst>
    <a:ext uri="http://schemas.microsoft.com/office/drawing/2008/diagram">
      <dsp:dataModelExt xmlns:dsp="http://schemas.microsoft.com/office/drawing/2008/diagram" relId="rId16" minVer="http://schemas.openxmlformats.org/drawingml/2006/diagram"/>
    </a:ext>
  </dgm:extLst>
</dgm:dataModel>
</file>

<file path=ppt/diagrams/data23.xml><?xml version="1.0" encoding="utf-8"?>
<dgm:dataModel xmlns:dgm="http://schemas.openxmlformats.org/drawingml/2006/diagram" xmlns:a="http://schemas.openxmlformats.org/drawingml/2006/main">
  <dgm:ptLst>
    <dgm:pt modelId="{F782ACB2-4612-4553-92E3-6A48A4C26154}" type="doc">
      <dgm:prSet loTypeId="urn:microsoft.com/office/officeart/2005/8/layout/cycle2" loCatId="cycle" qsTypeId="urn:microsoft.com/office/officeart/2005/8/quickstyle/simple1" qsCatId="simple" csTypeId="urn:microsoft.com/office/officeart/2005/8/colors/accent0_3" csCatId="mainScheme" phldr="1"/>
      <dgm:spPr/>
      <dgm:t>
        <a:bodyPr/>
        <a:lstStyle/>
        <a:p>
          <a:endParaRPr lang="en-US"/>
        </a:p>
      </dgm:t>
    </dgm:pt>
    <dgm:pt modelId="{5D2C154A-692A-44E2-A041-B9F19C43FEF2}">
      <dgm:prSet/>
      <dgm:spPr/>
      <dgm:t>
        <a:bodyPr/>
        <a:lstStyle/>
        <a:p>
          <a:endParaRPr lang="en-US" dirty="0"/>
        </a:p>
      </dgm:t>
    </dgm:pt>
    <dgm:pt modelId="{794CA92E-A13F-4F43-B270-B021D0F5EB93}" type="parTrans" cxnId="{8A122CCE-2659-425F-A9CA-F55CBE733EE2}">
      <dgm:prSet/>
      <dgm:spPr/>
      <dgm:t>
        <a:bodyPr/>
        <a:lstStyle/>
        <a:p>
          <a:endParaRPr lang="en-US"/>
        </a:p>
      </dgm:t>
    </dgm:pt>
    <dgm:pt modelId="{1A0C354F-E76C-464E-99A7-D2B04C140783}" type="sibTrans" cxnId="{8A122CCE-2659-425F-A9CA-F55CBE733EE2}">
      <dgm:prSet/>
      <dgm:spPr/>
      <dgm:t>
        <a:bodyPr/>
        <a:lstStyle/>
        <a:p>
          <a:endParaRPr lang="en-US" dirty="0"/>
        </a:p>
      </dgm:t>
    </dgm:pt>
    <dgm:pt modelId="{536B3E92-95AA-4297-BDB8-F29269D6299E}">
      <dgm:prSet/>
      <dgm:spPr/>
      <dgm:t>
        <a:bodyPr/>
        <a:lstStyle/>
        <a:p>
          <a:endParaRPr lang="en-US" dirty="0"/>
        </a:p>
      </dgm:t>
    </dgm:pt>
    <dgm:pt modelId="{68DF5CBE-997D-4F4F-8466-9AD1DDE77085}" type="parTrans" cxnId="{212C0F3D-6259-47F4-8189-A6E55DD0B5D3}">
      <dgm:prSet/>
      <dgm:spPr/>
      <dgm:t>
        <a:bodyPr/>
        <a:lstStyle/>
        <a:p>
          <a:endParaRPr lang="en-US"/>
        </a:p>
      </dgm:t>
    </dgm:pt>
    <dgm:pt modelId="{8AE02D32-89F4-4BA1-BFB8-062B90AF7C26}" type="sibTrans" cxnId="{212C0F3D-6259-47F4-8189-A6E55DD0B5D3}">
      <dgm:prSet/>
      <dgm:spPr/>
      <dgm:t>
        <a:bodyPr/>
        <a:lstStyle/>
        <a:p>
          <a:endParaRPr lang="en-US" dirty="0"/>
        </a:p>
      </dgm:t>
    </dgm:pt>
    <dgm:pt modelId="{9767C2C5-7A9B-4BF9-AEDC-08BB61E68CEC}">
      <dgm:prSet/>
      <dgm:spPr/>
      <dgm:t>
        <a:bodyPr/>
        <a:lstStyle/>
        <a:p>
          <a:endParaRPr lang="en-US" dirty="0"/>
        </a:p>
      </dgm:t>
    </dgm:pt>
    <dgm:pt modelId="{94D864BB-0337-46E0-936D-BDFF24969167}" type="parTrans" cxnId="{7A77BED8-0E1D-45F6-9865-5715EF6FB1BA}">
      <dgm:prSet/>
      <dgm:spPr/>
      <dgm:t>
        <a:bodyPr/>
        <a:lstStyle/>
        <a:p>
          <a:endParaRPr lang="en-US"/>
        </a:p>
      </dgm:t>
    </dgm:pt>
    <dgm:pt modelId="{5DE56BE3-5DC5-48D1-BB0A-6EB62A83E2E3}" type="sibTrans" cxnId="{7A77BED8-0E1D-45F6-9865-5715EF6FB1BA}">
      <dgm:prSet/>
      <dgm:spPr/>
      <dgm:t>
        <a:bodyPr/>
        <a:lstStyle/>
        <a:p>
          <a:endParaRPr lang="en-US" dirty="0"/>
        </a:p>
      </dgm:t>
    </dgm:pt>
    <dgm:pt modelId="{29610E26-1393-448B-8FD6-78061450B16B}">
      <dgm:prSet/>
      <dgm:spPr/>
      <dgm:t>
        <a:bodyPr/>
        <a:lstStyle/>
        <a:p>
          <a:endParaRPr lang="en-US" dirty="0"/>
        </a:p>
      </dgm:t>
    </dgm:pt>
    <dgm:pt modelId="{5D194221-4572-481E-A145-411B7D2E5848}" type="parTrans" cxnId="{54FED98F-AB5E-4BEF-A86E-239C32A65418}">
      <dgm:prSet/>
      <dgm:spPr/>
      <dgm:t>
        <a:bodyPr/>
        <a:lstStyle/>
        <a:p>
          <a:endParaRPr lang="en-US"/>
        </a:p>
      </dgm:t>
    </dgm:pt>
    <dgm:pt modelId="{4E475F1B-56A2-420F-8D83-9A7AC5B9161D}" type="sibTrans" cxnId="{54FED98F-AB5E-4BEF-A86E-239C32A65418}">
      <dgm:prSet/>
      <dgm:spPr/>
      <dgm:t>
        <a:bodyPr/>
        <a:lstStyle/>
        <a:p>
          <a:endParaRPr lang="en-US" dirty="0"/>
        </a:p>
      </dgm:t>
    </dgm:pt>
    <dgm:pt modelId="{59F5D80D-D394-4DA8-B1EE-BFD2C35E8698}">
      <dgm:prSet/>
      <dgm:spPr/>
      <dgm:t>
        <a:bodyPr/>
        <a:lstStyle/>
        <a:p>
          <a:endParaRPr lang="en-US" dirty="0"/>
        </a:p>
      </dgm:t>
    </dgm:pt>
    <dgm:pt modelId="{F6DF53FE-CC41-4648-B644-9A13CD613414}" type="parTrans" cxnId="{EAADA3BC-EBE2-42C8-B9E0-3C38057A0A11}">
      <dgm:prSet/>
      <dgm:spPr/>
      <dgm:t>
        <a:bodyPr/>
        <a:lstStyle/>
        <a:p>
          <a:endParaRPr lang="en-US"/>
        </a:p>
      </dgm:t>
    </dgm:pt>
    <dgm:pt modelId="{A4FDAD97-0EA5-45C9-8762-1408CDFC1A27}" type="sibTrans" cxnId="{EAADA3BC-EBE2-42C8-B9E0-3C38057A0A11}">
      <dgm:prSet/>
      <dgm:spPr/>
      <dgm:t>
        <a:bodyPr/>
        <a:lstStyle/>
        <a:p>
          <a:endParaRPr lang="en-US" dirty="0"/>
        </a:p>
      </dgm:t>
    </dgm:pt>
    <dgm:pt modelId="{1BD29E34-8916-45A9-80A6-58C4AB44DFF5}">
      <dgm:prSet/>
      <dgm:spPr/>
      <dgm:t>
        <a:bodyPr/>
        <a:lstStyle/>
        <a:p>
          <a:endParaRPr lang="en-US" dirty="0"/>
        </a:p>
      </dgm:t>
    </dgm:pt>
    <dgm:pt modelId="{6A5BBF7B-F8A7-4654-83BB-1778F868C663}" type="parTrans" cxnId="{1B3F2CA2-7825-4CFD-9A64-DB308FB32A27}">
      <dgm:prSet/>
      <dgm:spPr/>
      <dgm:t>
        <a:bodyPr/>
        <a:lstStyle/>
        <a:p>
          <a:endParaRPr lang="en-US"/>
        </a:p>
      </dgm:t>
    </dgm:pt>
    <dgm:pt modelId="{25DF600C-192F-49B2-930A-B89C27D1471E}" type="sibTrans" cxnId="{1B3F2CA2-7825-4CFD-9A64-DB308FB32A27}">
      <dgm:prSet/>
      <dgm:spPr/>
      <dgm:t>
        <a:bodyPr/>
        <a:lstStyle/>
        <a:p>
          <a:endParaRPr lang="en-US" dirty="0"/>
        </a:p>
      </dgm:t>
    </dgm:pt>
    <dgm:pt modelId="{BCD4B6D1-2E17-4359-A953-212A9B519E85}">
      <dgm:prSet/>
      <dgm:spPr/>
      <dgm:t>
        <a:bodyPr/>
        <a:lstStyle/>
        <a:p>
          <a:endParaRPr lang="en-US" dirty="0"/>
        </a:p>
      </dgm:t>
    </dgm:pt>
    <dgm:pt modelId="{A72804B9-8062-4016-90E8-F9C7DC654C15}" type="parTrans" cxnId="{A45FA6CA-BF67-4968-BA2C-A3E181681DEA}">
      <dgm:prSet/>
      <dgm:spPr/>
      <dgm:t>
        <a:bodyPr/>
        <a:lstStyle/>
        <a:p>
          <a:endParaRPr lang="en-US"/>
        </a:p>
      </dgm:t>
    </dgm:pt>
    <dgm:pt modelId="{EAE485E3-A2DC-422A-B964-163E72C7D527}" type="sibTrans" cxnId="{A45FA6CA-BF67-4968-BA2C-A3E181681DEA}">
      <dgm:prSet/>
      <dgm:spPr/>
      <dgm:t>
        <a:bodyPr/>
        <a:lstStyle/>
        <a:p>
          <a:endParaRPr lang="en-US" dirty="0"/>
        </a:p>
      </dgm:t>
    </dgm:pt>
    <dgm:pt modelId="{57830796-B9E1-440E-A924-530949252A0A}">
      <dgm:prSet/>
      <dgm:spPr/>
      <dgm:t>
        <a:bodyPr/>
        <a:lstStyle/>
        <a:p>
          <a:endParaRPr lang="en-US" dirty="0"/>
        </a:p>
      </dgm:t>
    </dgm:pt>
    <dgm:pt modelId="{2970FDF5-07A3-4B2A-9F1E-E547137C5FF2}" type="parTrans" cxnId="{2E4A59F8-4858-4321-B26C-379298664746}">
      <dgm:prSet/>
      <dgm:spPr/>
      <dgm:t>
        <a:bodyPr/>
        <a:lstStyle/>
        <a:p>
          <a:endParaRPr lang="en-US"/>
        </a:p>
      </dgm:t>
    </dgm:pt>
    <dgm:pt modelId="{672359C6-6889-48DE-9B06-BCF13E50CF81}" type="sibTrans" cxnId="{2E4A59F8-4858-4321-B26C-379298664746}">
      <dgm:prSet/>
      <dgm:spPr/>
      <dgm:t>
        <a:bodyPr/>
        <a:lstStyle/>
        <a:p>
          <a:endParaRPr lang="en-US" dirty="0"/>
        </a:p>
      </dgm:t>
    </dgm:pt>
    <dgm:pt modelId="{9EC183D0-3CE1-4A18-882B-49A4F305FE23}">
      <dgm:prSet/>
      <dgm:spPr/>
      <dgm:t>
        <a:bodyPr/>
        <a:lstStyle/>
        <a:p>
          <a:endParaRPr lang="en-US" dirty="0"/>
        </a:p>
      </dgm:t>
    </dgm:pt>
    <dgm:pt modelId="{5529E8D0-F515-48AC-A324-5AF9603FF192}" type="parTrans" cxnId="{ECDEF66B-4DF3-4577-9794-0F5C1452E329}">
      <dgm:prSet/>
      <dgm:spPr/>
      <dgm:t>
        <a:bodyPr/>
        <a:lstStyle/>
        <a:p>
          <a:endParaRPr lang="en-US"/>
        </a:p>
      </dgm:t>
    </dgm:pt>
    <dgm:pt modelId="{FC636A7A-CAD8-4393-9B2E-188CE112CD10}" type="sibTrans" cxnId="{ECDEF66B-4DF3-4577-9794-0F5C1452E329}">
      <dgm:prSet/>
      <dgm:spPr/>
      <dgm:t>
        <a:bodyPr/>
        <a:lstStyle/>
        <a:p>
          <a:endParaRPr lang="en-US" dirty="0"/>
        </a:p>
      </dgm:t>
    </dgm:pt>
    <dgm:pt modelId="{1BCBAE4C-8C90-4307-A8B1-A7F25B803D11}">
      <dgm:prSet/>
      <dgm:spPr/>
      <dgm:t>
        <a:bodyPr/>
        <a:lstStyle/>
        <a:p>
          <a:endParaRPr lang="en-US" dirty="0"/>
        </a:p>
      </dgm:t>
    </dgm:pt>
    <dgm:pt modelId="{BDE3C914-1C3F-4AE1-8A4A-0399F6859853}" type="parTrans" cxnId="{26F03CFE-664C-46CE-9EC9-4D9EAEAA23F5}">
      <dgm:prSet/>
      <dgm:spPr/>
      <dgm:t>
        <a:bodyPr/>
        <a:lstStyle/>
        <a:p>
          <a:endParaRPr lang="en-US"/>
        </a:p>
      </dgm:t>
    </dgm:pt>
    <dgm:pt modelId="{9E68FA1B-32E4-4D3A-BDA9-F245DF7037EF}" type="sibTrans" cxnId="{26F03CFE-664C-46CE-9EC9-4D9EAEAA23F5}">
      <dgm:prSet/>
      <dgm:spPr/>
      <dgm:t>
        <a:bodyPr/>
        <a:lstStyle/>
        <a:p>
          <a:endParaRPr lang="en-US" dirty="0"/>
        </a:p>
      </dgm:t>
    </dgm:pt>
    <dgm:pt modelId="{C123F58B-2F00-4731-8318-EA8BAA60A69D}">
      <dgm:prSet/>
      <dgm:spPr/>
      <dgm:t>
        <a:bodyPr/>
        <a:lstStyle/>
        <a:p>
          <a:endParaRPr lang="en-US" dirty="0"/>
        </a:p>
      </dgm:t>
    </dgm:pt>
    <dgm:pt modelId="{ADD49D0A-F77A-4924-B2AC-3D10130090D6}" type="parTrans" cxnId="{79D0C8B5-7F77-4990-BC7D-E4DF8A30F093}">
      <dgm:prSet/>
      <dgm:spPr/>
      <dgm:t>
        <a:bodyPr/>
        <a:lstStyle/>
        <a:p>
          <a:endParaRPr lang="en-US"/>
        </a:p>
      </dgm:t>
    </dgm:pt>
    <dgm:pt modelId="{CA72D8A3-9D41-4F98-98F7-F56B1CBA674F}" type="sibTrans" cxnId="{79D0C8B5-7F77-4990-BC7D-E4DF8A30F093}">
      <dgm:prSet/>
      <dgm:spPr/>
      <dgm:t>
        <a:bodyPr/>
        <a:lstStyle/>
        <a:p>
          <a:endParaRPr lang="en-US" dirty="0"/>
        </a:p>
      </dgm:t>
    </dgm:pt>
    <dgm:pt modelId="{312A5487-8CD4-49FA-9CB2-6003233688EF}">
      <dgm:prSet/>
      <dgm:spPr/>
      <dgm:t>
        <a:bodyPr/>
        <a:lstStyle/>
        <a:p>
          <a:endParaRPr lang="en-US" dirty="0"/>
        </a:p>
      </dgm:t>
    </dgm:pt>
    <dgm:pt modelId="{6F986C7B-EB5E-4FA9-9F02-54203E6A38B2}" type="parTrans" cxnId="{33634B83-5D42-4E23-A534-1FD77063C5A8}">
      <dgm:prSet/>
      <dgm:spPr/>
      <dgm:t>
        <a:bodyPr/>
        <a:lstStyle/>
        <a:p>
          <a:endParaRPr lang="en-US"/>
        </a:p>
      </dgm:t>
    </dgm:pt>
    <dgm:pt modelId="{A241EA7C-0AE6-49DA-868A-F7E41DB8331E}" type="sibTrans" cxnId="{33634B83-5D42-4E23-A534-1FD77063C5A8}">
      <dgm:prSet/>
      <dgm:spPr/>
      <dgm:t>
        <a:bodyPr/>
        <a:lstStyle/>
        <a:p>
          <a:endParaRPr lang="en-US" dirty="0"/>
        </a:p>
      </dgm:t>
    </dgm:pt>
    <dgm:pt modelId="{1597604F-E09E-4305-A881-A6C94B72922F}">
      <dgm:prSet/>
      <dgm:spPr/>
      <dgm:t>
        <a:bodyPr/>
        <a:lstStyle/>
        <a:p>
          <a:endParaRPr lang="en-US" dirty="0"/>
        </a:p>
      </dgm:t>
    </dgm:pt>
    <dgm:pt modelId="{1C93F3EA-CA5B-4D9C-9828-8A8F702AE266}" type="parTrans" cxnId="{BE9314B0-2D93-4BAE-90C0-5B23814639B6}">
      <dgm:prSet/>
      <dgm:spPr/>
      <dgm:t>
        <a:bodyPr/>
        <a:lstStyle/>
        <a:p>
          <a:endParaRPr lang="en-US"/>
        </a:p>
      </dgm:t>
    </dgm:pt>
    <dgm:pt modelId="{0A68E33F-9E89-4D62-9E2C-1BD50C85F7CD}" type="sibTrans" cxnId="{BE9314B0-2D93-4BAE-90C0-5B23814639B6}">
      <dgm:prSet/>
      <dgm:spPr/>
      <dgm:t>
        <a:bodyPr/>
        <a:lstStyle/>
        <a:p>
          <a:endParaRPr lang="en-US" dirty="0"/>
        </a:p>
      </dgm:t>
    </dgm:pt>
    <dgm:pt modelId="{2EBE9275-B468-4EB1-8E25-88D20111E7BA}">
      <dgm:prSet/>
      <dgm:spPr/>
      <dgm:t>
        <a:bodyPr/>
        <a:lstStyle/>
        <a:p>
          <a:endParaRPr lang="en-US" dirty="0"/>
        </a:p>
      </dgm:t>
    </dgm:pt>
    <dgm:pt modelId="{8B4693AB-DA36-47D7-8ABC-9A12354AE94A}" type="parTrans" cxnId="{79BF3DB8-E6C9-4DF5-8226-B32513900662}">
      <dgm:prSet/>
      <dgm:spPr/>
      <dgm:t>
        <a:bodyPr/>
        <a:lstStyle/>
        <a:p>
          <a:endParaRPr lang="en-US"/>
        </a:p>
      </dgm:t>
    </dgm:pt>
    <dgm:pt modelId="{1DDDDFBA-4D76-49F6-8700-D108F438751F}" type="sibTrans" cxnId="{79BF3DB8-E6C9-4DF5-8226-B32513900662}">
      <dgm:prSet/>
      <dgm:spPr/>
      <dgm:t>
        <a:bodyPr/>
        <a:lstStyle/>
        <a:p>
          <a:endParaRPr lang="en-US" dirty="0"/>
        </a:p>
      </dgm:t>
    </dgm:pt>
    <dgm:pt modelId="{7526D0BF-45A5-478F-9A5B-EE961A48FCDF}">
      <dgm:prSet/>
      <dgm:spPr/>
      <dgm:t>
        <a:bodyPr/>
        <a:lstStyle/>
        <a:p>
          <a:endParaRPr lang="en-US" dirty="0"/>
        </a:p>
      </dgm:t>
    </dgm:pt>
    <dgm:pt modelId="{996DAE7B-6D7A-4B21-93D8-B18F6F145BC6}" type="parTrans" cxnId="{CC8F6BB5-E191-48E7-A4C1-3E8101813E85}">
      <dgm:prSet/>
      <dgm:spPr/>
      <dgm:t>
        <a:bodyPr/>
        <a:lstStyle/>
        <a:p>
          <a:endParaRPr lang="en-US"/>
        </a:p>
      </dgm:t>
    </dgm:pt>
    <dgm:pt modelId="{4DD6BCFF-384A-4E50-9E9B-FEA1467E91EE}" type="sibTrans" cxnId="{CC8F6BB5-E191-48E7-A4C1-3E8101813E85}">
      <dgm:prSet/>
      <dgm:spPr/>
      <dgm:t>
        <a:bodyPr/>
        <a:lstStyle/>
        <a:p>
          <a:endParaRPr lang="en-US" dirty="0"/>
        </a:p>
      </dgm:t>
    </dgm:pt>
    <dgm:pt modelId="{4391FAD7-E5E1-4ADD-BABB-49D666A6C4A7}">
      <dgm:prSet/>
      <dgm:spPr/>
      <dgm:t>
        <a:bodyPr/>
        <a:lstStyle/>
        <a:p>
          <a:endParaRPr lang="en-US" dirty="0"/>
        </a:p>
      </dgm:t>
    </dgm:pt>
    <dgm:pt modelId="{F1E7FB59-9301-4001-B4A0-65FF76242832}" type="parTrans" cxnId="{33836BAF-8815-468A-9D3E-0ABF734FD1D3}">
      <dgm:prSet/>
      <dgm:spPr/>
      <dgm:t>
        <a:bodyPr/>
        <a:lstStyle/>
        <a:p>
          <a:endParaRPr lang="en-US"/>
        </a:p>
      </dgm:t>
    </dgm:pt>
    <dgm:pt modelId="{B5C9AB9C-C866-47C2-B79F-DC6148AB2159}" type="sibTrans" cxnId="{33836BAF-8815-468A-9D3E-0ABF734FD1D3}">
      <dgm:prSet/>
      <dgm:spPr/>
      <dgm:t>
        <a:bodyPr/>
        <a:lstStyle/>
        <a:p>
          <a:endParaRPr lang="en-US" dirty="0"/>
        </a:p>
      </dgm:t>
    </dgm:pt>
    <dgm:pt modelId="{DF292957-65C8-4776-85F8-AE26E3681959}">
      <dgm:prSet/>
      <dgm:spPr/>
      <dgm:t>
        <a:bodyPr/>
        <a:lstStyle/>
        <a:p>
          <a:endParaRPr lang="en-US" dirty="0"/>
        </a:p>
      </dgm:t>
    </dgm:pt>
    <dgm:pt modelId="{7849EA01-2032-47BB-AFF2-66E1E4C3A822}" type="parTrans" cxnId="{0116FD4E-B3CD-4D10-B6B1-FB0C240CE17A}">
      <dgm:prSet/>
      <dgm:spPr/>
      <dgm:t>
        <a:bodyPr/>
        <a:lstStyle/>
        <a:p>
          <a:endParaRPr lang="en-US"/>
        </a:p>
      </dgm:t>
    </dgm:pt>
    <dgm:pt modelId="{2B571596-2306-4648-89E7-BD54FEF25627}" type="sibTrans" cxnId="{0116FD4E-B3CD-4D10-B6B1-FB0C240CE17A}">
      <dgm:prSet/>
      <dgm:spPr/>
      <dgm:t>
        <a:bodyPr/>
        <a:lstStyle/>
        <a:p>
          <a:endParaRPr lang="en-US" dirty="0"/>
        </a:p>
      </dgm:t>
    </dgm:pt>
    <dgm:pt modelId="{BA244016-B941-46B9-B2A4-AA50A300C9B1}">
      <dgm:prSet/>
      <dgm:spPr/>
      <dgm:t>
        <a:bodyPr/>
        <a:lstStyle/>
        <a:p>
          <a:endParaRPr lang="en-US" dirty="0"/>
        </a:p>
      </dgm:t>
    </dgm:pt>
    <dgm:pt modelId="{17FA0F1C-F480-46FA-9FDA-CAF08D0B3F5A}" type="parTrans" cxnId="{43F81770-F772-478D-8EE4-9EF473A2C5F2}">
      <dgm:prSet/>
      <dgm:spPr/>
      <dgm:t>
        <a:bodyPr/>
        <a:lstStyle/>
        <a:p>
          <a:endParaRPr lang="en-US"/>
        </a:p>
      </dgm:t>
    </dgm:pt>
    <dgm:pt modelId="{12ED0D91-6CB8-4B92-ABBE-16130FA2E610}" type="sibTrans" cxnId="{43F81770-F772-478D-8EE4-9EF473A2C5F2}">
      <dgm:prSet/>
      <dgm:spPr/>
      <dgm:t>
        <a:bodyPr/>
        <a:lstStyle/>
        <a:p>
          <a:endParaRPr lang="en-US" dirty="0"/>
        </a:p>
      </dgm:t>
    </dgm:pt>
    <dgm:pt modelId="{ED3E6817-CA99-4A92-9672-7767C60D3AFC}">
      <dgm:prSet/>
      <dgm:spPr/>
      <dgm:t>
        <a:bodyPr/>
        <a:lstStyle/>
        <a:p>
          <a:endParaRPr lang="en-US" dirty="0"/>
        </a:p>
      </dgm:t>
    </dgm:pt>
    <dgm:pt modelId="{570B50CE-5E5F-492C-A6CE-FAA86B61FEE6}" type="parTrans" cxnId="{6020CAE6-E682-4263-87D3-3757BDA5C5BB}">
      <dgm:prSet/>
      <dgm:spPr/>
      <dgm:t>
        <a:bodyPr/>
        <a:lstStyle/>
        <a:p>
          <a:endParaRPr lang="en-US"/>
        </a:p>
      </dgm:t>
    </dgm:pt>
    <dgm:pt modelId="{74E4A9B3-3139-47CD-AD62-A42D0EB3995C}" type="sibTrans" cxnId="{6020CAE6-E682-4263-87D3-3757BDA5C5BB}">
      <dgm:prSet/>
      <dgm:spPr/>
      <dgm:t>
        <a:bodyPr/>
        <a:lstStyle/>
        <a:p>
          <a:endParaRPr lang="en-US" dirty="0"/>
        </a:p>
      </dgm:t>
    </dgm:pt>
    <dgm:pt modelId="{A26368B7-1095-4A58-BFE6-7B8629CCDB76}">
      <dgm:prSet/>
      <dgm:spPr/>
      <dgm:t>
        <a:bodyPr/>
        <a:lstStyle/>
        <a:p>
          <a:endParaRPr lang="en-US" dirty="0"/>
        </a:p>
      </dgm:t>
    </dgm:pt>
    <dgm:pt modelId="{F926A632-3F82-44B7-9B0C-54EDBDFB1339}" type="parTrans" cxnId="{84F658BE-028D-4EFF-9AFB-B1BB4A47F685}">
      <dgm:prSet/>
      <dgm:spPr/>
      <dgm:t>
        <a:bodyPr/>
        <a:lstStyle/>
        <a:p>
          <a:endParaRPr lang="en-US"/>
        </a:p>
      </dgm:t>
    </dgm:pt>
    <dgm:pt modelId="{69DBDE16-2128-423C-AB04-D3C2C0881A38}" type="sibTrans" cxnId="{84F658BE-028D-4EFF-9AFB-B1BB4A47F685}">
      <dgm:prSet/>
      <dgm:spPr/>
      <dgm:t>
        <a:bodyPr/>
        <a:lstStyle/>
        <a:p>
          <a:endParaRPr lang="en-US" dirty="0"/>
        </a:p>
      </dgm:t>
    </dgm:pt>
    <dgm:pt modelId="{B2133BDF-4000-4B5B-AE40-987170B1B61F}">
      <dgm:prSet/>
      <dgm:spPr/>
      <dgm:t>
        <a:bodyPr/>
        <a:lstStyle/>
        <a:p>
          <a:endParaRPr lang="en-US" dirty="0"/>
        </a:p>
      </dgm:t>
    </dgm:pt>
    <dgm:pt modelId="{78DD5593-63E5-4526-ACC4-B672B2E0D1F1}" type="parTrans" cxnId="{AD9C2D70-6AB8-479D-9A79-731CDEDFCC29}">
      <dgm:prSet/>
      <dgm:spPr/>
      <dgm:t>
        <a:bodyPr/>
        <a:lstStyle/>
        <a:p>
          <a:endParaRPr lang="en-US"/>
        </a:p>
      </dgm:t>
    </dgm:pt>
    <dgm:pt modelId="{F8A8AFFD-E262-4C58-84FA-CA9933DA9A32}" type="sibTrans" cxnId="{AD9C2D70-6AB8-479D-9A79-731CDEDFCC29}">
      <dgm:prSet/>
      <dgm:spPr/>
      <dgm:t>
        <a:bodyPr/>
        <a:lstStyle/>
        <a:p>
          <a:endParaRPr lang="en-US" dirty="0"/>
        </a:p>
      </dgm:t>
    </dgm:pt>
    <dgm:pt modelId="{56EE6181-8957-4FE0-91F7-0E7767321D74}">
      <dgm:prSet/>
      <dgm:spPr/>
      <dgm:t>
        <a:bodyPr/>
        <a:lstStyle/>
        <a:p>
          <a:endParaRPr lang="en-US" dirty="0"/>
        </a:p>
      </dgm:t>
    </dgm:pt>
    <dgm:pt modelId="{708EED9E-74DD-4C99-9872-E67687122915}" type="parTrans" cxnId="{D27AA462-6698-4923-9421-47820B644488}">
      <dgm:prSet/>
      <dgm:spPr/>
      <dgm:t>
        <a:bodyPr/>
        <a:lstStyle/>
        <a:p>
          <a:endParaRPr lang="en-US"/>
        </a:p>
      </dgm:t>
    </dgm:pt>
    <dgm:pt modelId="{D7AD315B-0060-4B2C-BA42-07A72CF0DF62}" type="sibTrans" cxnId="{D27AA462-6698-4923-9421-47820B644488}">
      <dgm:prSet/>
      <dgm:spPr/>
      <dgm:t>
        <a:bodyPr/>
        <a:lstStyle/>
        <a:p>
          <a:endParaRPr lang="en-US" dirty="0"/>
        </a:p>
      </dgm:t>
    </dgm:pt>
    <dgm:pt modelId="{F82F01E0-1BCF-432A-834D-D0718C225E79}">
      <dgm:prSet/>
      <dgm:spPr/>
      <dgm:t>
        <a:bodyPr/>
        <a:lstStyle/>
        <a:p>
          <a:endParaRPr lang="en-US" dirty="0"/>
        </a:p>
      </dgm:t>
    </dgm:pt>
    <dgm:pt modelId="{AA715B28-8262-4AEC-9B11-A1F3E142AEE3}" type="parTrans" cxnId="{3F904190-EC7A-468F-8079-9E0D0309FE61}">
      <dgm:prSet/>
      <dgm:spPr/>
      <dgm:t>
        <a:bodyPr/>
        <a:lstStyle/>
        <a:p>
          <a:endParaRPr lang="en-US"/>
        </a:p>
      </dgm:t>
    </dgm:pt>
    <dgm:pt modelId="{73E57CB0-43F1-4C49-8823-A48B6805997E}" type="sibTrans" cxnId="{3F904190-EC7A-468F-8079-9E0D0309FE61}">
      <dgm:prSet/>
      <dgm:spPr/>
      <dgm:t>
        <a:bodyPr/>
        <a:lstStyle/>
        <a:p>
          <a:endParaRPr lang="en-US" dirty="0"/>
        </a:p>
      </dgm:t>
    </dgm:pt>
    <dgm:pt modelId="{69B5AF83-9CA8-4331-BB93-A02B0A37E7C4}">
      <dgm:prSet/>
      <dgm:spPr/>
      <dgm:t>
        <a:bodyPr/>
        <a:lstStyle/>
        <a:p>
          <a:endParaRPr lang="en-US" dirty="0"/>
        </a:p>
      </dgm:t>
    </dgm:pt>
    <dgm:pt modelId="{52A0F8EA-812A-497C-B88E-1BDAD1AB875F}" type="parTrans" cxnId="{08DFD441-4774-4D0E-8F97-07EC50B50EE3}">
      <dgm:prSet/>
      <dgm:spPr/>
      <dgm:t>
        <a:bodyPr/>
        <a:lstStyle/>
        <a:p>
          <a:endParaRPr lang="en-US"/>
        </a:p>
      </dgm:t>
    </dgm:pt>
    <dgm:pt modelId="{6E35783B-B4B9-4AF3-BB68-EC2DB3060BE5}" type="sibTrans" cxnId="{08DFD441-4774-4D0E-8F97-07EC50B50EE3}">
      <dgm:prSet/>
      <dgm:spPr/>
      <dgm:t>
        <a:bodyPr/>
        <a:lstStyle/>
        <a:p>
          <a:endParaRPr lang="en-US" dirty="0"/>
        </a:p>
      </dgm:t>
    </dgm:pt>
    <dgm:pt modelId="{5A0D382F-1AEE-4869-A6BD-89E7CCC2BA45}">
      <dgm:prSet/>
      <dgm:spPr/>
      <dgm:t>
        <a:bodyPr/>
        <a:lstStyle/>
        <a:p>
          <a:endParaRPr lang="en-US" dirty="0"/>
        </a:p>
      </dgm:t>
    </dgm:pt>
    <dgm:pt modelId="{C61944CD-ABD5-46A1-BF21-1EDB1D2E311C}" type="parTrans" cxnId="{8B7F3749-F4E6-4473-82BE-3F7FAAEDF5A5}">
      <dgm:prSet/>
      <dgm:spPr/>
      <dgm:t>
        <a:bodyPr/>
        <a:lstStyle/>
        <a:p>
          <a:endParaRPr lang="en-US"/>
        </a:p>
      </dgm:t>
    </dgm:pt>
    <dgm:pt modelId="{86E08DD8-37F0-43EA-A4C6-F12B07A372C7}" type="sibTrans" cxnId="{8B7F3749-F4E6-4473-82BE-3F7FAAEDF5A5}">
      <dgm:prSet/>
      <dgm:spPr/>
      <dgm:t>
        <a:bodyPr/>
        <a:lstStyle/>
        <a:p>
          <a:endParaRPr lang="en-US" dirty="0"/>
        </a:p>
      </dgm:t>
    </dgm:pt>
    <dgm:pt modelId="{6E44D217-0802-4975-8DF8-F7C136B68DB7}">
      <dgm:prSet/>
      <dgm:spPr/>
      <dgm:t>
        <a:bodyPr/>
        <a:lstStyle/>
        <a:p>
          <a:endParaRPr lang="en-US" dirty="0"/>
        </a:p>
      </dgm:t>
    </dgm:pt>
    <dgm:pt modelId="{CB27C74D-2568-4D83-8948-2A0E7A73E53C}" type="parTrans" cxnId="{EBF0F276-347C-4207-9A17-D11421AF7ECD}">
      <dgm:prSet/>
      <dgm:spPr/>
      <dgm:t>
        <a:bodyPr/>
        <a:lstStyle/>
        <a:p>
          <a:endParaRPr lang="en-US"/>
        </a:p>
      </dgm:t>
    </dgm:pt>
    <dgm:pt modelId="{873D13AE-B310-4B50-82C5-564D626D2011}" type="sibTrans" cxnId="{EBF0F276-347C-4207-9A17-D11421AF7ECD}">
      <dgm:prSet/>
      <dgm:spPr/>
      <dgm:t>
        <a:bodyPr/>
        <a:lstStyle/>
        <a:p>
          <a:endParaRPr lang="en-US" dirty="0"/>
        </a:p>
      </dgm:t>
    </dgm:pt>
    <dgm:pt modelId="{59D5850F-42D1-4509-9BFE-77DA75D32FAC}">
      <dgm:prSet/>
      <dgm:spPr/>
      <dgm:t>
        <a:bodyPr/>
        <a:lstStyle/>
        <a:p>
          <a:endParaRPr lang="en-US" dirty="0"/>
        </a:p>
      </dgm:t>
    </dgm:pt>
    <dgm:pt modelId="{998E6483-F6A6-41F0-BC38-EC9E12942727}" type="parTrans" cxnId="{EF67F12C-549C-4945-9650-11C3183DFF27}">
      <dgm:prSet/>
      <dgm:spPr/>
      <dgm:t>
        <a:bodyPr/>
        <a:lstStyle/>
        <a:p>
          <a:endParaRPr lang="en-US"/>
        </a:p>
      </dgm:t>
    </dgm:pt>
    <dgm:pt modelId="{2B529A43-2363-4B46-911E-9D0EF25B4F36}" type="sibTrans" cxnId="{EF67F12C-549C-4945-9650-11C3183DFF27}">
      <dgm:prSet/>
      <dgm:spPr/>
      <dgm:t>
        <a:bodyPr/>
        <a:lstStyle/>
        <a:p>
          <a:endParaRPr lang="en-US" dirty="0"/>
        </a:p>
      </dgm:t>
    </dgm:pt>
    <dgm:pt modelId="{9F16DEB4-2D88-4237-BB26-EE193361411A}">
      <dgm:prSet/>
      <dgm:spPr/>
      <dgm:t>
        <a:bodyPr/>
        <a:lstStyle/>
        <a:p>
          <a:endParaRPr lang="en-US" dirty="0"/>
        </a:p>
      </dgm:t>
    </dgm:pt>
    <dgm:pt modelId="{7982B65A-B6BA-45FB-920E-8CB144FB834B}" type="parTrans" cxnId="{DB81E75D-6339-4802-85DD-65254615E93B}">
      <dgm:prSet/>
      <dgm:spPr/>
      <dgm:t>
        <a:bodyPr/>
        <a:lstStyle/>
        <a:p>
          <a:endParaRPr lang="en-US"/>
        </a:p>
      </dgm:t>
    </dgm:pt>
    <dgm:pt modelId="{C19C4BDD-2213-41DF-A53B-E2080BDC6AC6}" type="sibTrans" cxnId="{DB81E75D-6339-4802-85DD-65254615E93B}">
      <dgm:prSet/>
      <dgm:spPr/>
      <dgm:t>
        <a:bodyPr/>
        <a:lstStyle/>
        <a:p>
          <a:endParaRPr lang="en-US" dirty="0"/>
        </a:p>
      </dgm:t>
    </dgm:pt>
    <dgm:pt modelId="{5788DBF4-34B6-4C26-980E-7062BBC88091}">
      <dgm:prSet/>
      <dgm:spPr/>
      <dgm:t>
        <a:bodyPr/>
        <a:lstStyle/>
        <a:p>
          <a:endParaRPr lang="en-US" dirty="0"/>
        </a:p>
      </dgm:t>
    </dgm:pt>
    <dgm:pt modelId="{E89C8546-8D00-4BCE-BF01-083E1F9A4BBE}" type="parTrans" cxnId="{A94E1E98-18A1-4716-B6FB-67F099EFBBB4}">
      <dgm:prSet/>
      <dgm:spPr/>
      <dgm:t>
        <a:bodyPr/>
        <a:lstStyle/>
        <a:p>
          <a:endParaRPr lang="en-US"/>
        </a:p>
      </dgm:t>
    </dgm:pt>
    <dgm:pt modelId="{39815DA4-6D5A-4ECF-8C2C-C40A2BB0DBA6}" type="sibTrans" cxnId="{A94E1E98-18A1-4716-B6FB-67F099EFBBB4}">
      <dgm:prSet/>
      <dgm:spPr/>
      <dgm:t>
        <a:bodyPr/>
        <a:lstStyle/>
        <a:p>
          <a:endParaRPr lang="en-US" dirty="0"/>
        </a:p>
      </dgm:t>
    </dgm:pt>
    <dgm:pt modelId="{644B0026-BEE6-45AC-B72A-F8BFB9EE0E82}">
      <dgm:prSet/>
      <dgm:spPr/>
      <dgm:t>
        <a:bodyPr/>
        <a:lstStyle/>
        <a:p>
          <a:endParaRPr lang="en-US" dirty="0"/>
        </a:p>
      </dgm:t>
    </dgm:pt>
    <dgm:pt modelId="{554FDC5B-6990-4DBE-AAA4-AA9861FDA372}" type="parTrans" cxnId="{F3F11D2B-B16E-47E0-876B-A599316C3141}">
      <dgm:prSet/>
      <dgm:spPr/>
      <dgm:t>
        <a:bodyPr/>
        <a:lstStyle/>
        <a:p>
          <a:endParaRPr lang="en-US"/>
        </a:p>
      </dgm:t>
    </dgm:pt>
    <dgm:pt modelId="{91E5E8F0-39A5-4E73-A7C8-125C237D1170}" type="sibTrans" cxnId="{F3F11D2B-B16E-47E0-876B-A599316C3141}">
      <dgm:prSet/>
      <dgm:spPr/>
      <dgm:t>
        <a:bodyPr/>
        <a:lstStyle/>
        <a:p>
          <a:endParaRPr lang="en-US" dirty="0"/>
        </a:p>
      </dgm:t>
    </dgm:pt>
    <dgm:pt modelId="{A40F6EAB-2B60-4CC1-9F49-D5903D3A616E}">
      <dgm:prSet/>
      <dgm:spPr/>
      <dgm:t>
        <a:bodyPr/>
        <a:lstStyle/>
        <a:p>
          <a:endParaRPr lang="en-US" dirty="0"/>
        </a:p>
      </dgm:t>
    </dgm:pt>
    <dgm:pt modelId="{F4D7EDD7-9115-44DB-8D8A-E38036FA3738}" type="parTrans" cxnId="{F9246AA4-89DE-4505-8C6D-C0CFB0CF9EC5}">
      <dgm:prSet/>
      <dgm:spPr/>
      <dgm:t>
        <a:bodyPr/>
        <a:lstStyle/>
        <a:p>
          <a:endParaRPr lang="en-US"/>
        </a:p>
      </dgm:t>
    </dgm:pt>
    <dgm:pt modelId="{3ACAB2F6-3910-4D69-8736-C9991D30DB30}" type="sibTrans" cxnId="{F9246AA4-89DE-4505-8C6D-C0CFB0CF9EC5}">
      <dgm:prSet/>
      <dgm:spPr/>
      <dgm:t>
        <a:bodyPr/>
        <a:lstStyle/>
        <a:p>
          <a:endParaRPr lang="en-US" dirty="0"/>
        </a:p>
      </dgm:t>
    </dgm:pt>
    <dgm:pt modelId="{01209924-388A-4250-B08E-117FC77350F4}">
      <dgm:prSet/>
      <dgm:spPr/>
      <dgm:t>
        <a:bodyPr/>
        <a:lstStyle/>
        <a:p>
          <a:endParaRPr lang="en-US" dirty="0"/>
        </a:p>
      </dgm:t>
    </dgm:pt>
    <dgm:pt modelId="{E62947DF-C385-4541-A312-E52B21ED4FCA}" type="parTrans" cxnId="{79A5F3A2-8CA3-4D24-AC46-666013183383}">
      <dgm:prSet/>
      <dgm:spPr/>
      <dgm:t>
        <a:bodyPr/>
        <a:lstStyle/>
        <a:p>
          <a:endParaRPr lang="en-US"/>
        </a:p>
      </dgm:t>
    </dgm:pt>
    <dgm:pt modelId="{07D44A3D-B9E7-4A59-8407-0DE9361B04F4}" type="sibTrans" cxnId="{79A5F3A2-8CA3-4D24-AC46-666013183383}">
      <dgm:prSet/>
      <dgm:spPr/>
      <dgm:t>
        <a:bodyPr/>
        <a:lstStyle/>
        <a:p>
          <a:endParaRPr lang="en-US" dirty="0"/>
        </a:p>
      </dgm:t>
    </dgm:pt>
    <dgm:pt modelId="{1CEAA633-CB89-486A-901D-BE8AE895C821}">
      <dgm:prSet/>
      <dgm:spPr/>
      <dgm:t>
        <a:bodyPr/>
        <a:lstStyle/>
        <a:p>
          <a:endParaRPr lang="en-US" dirty="0"/>
        </a:p>
      </dgm:t>
    </dgm:pt>
    <dgm:pt modelId="{85E4AD6C-201F-448E-AB33-65566C56E879}" type="parTrans" cxnId="{2F48FC6C-9E2F-4D34-97E0-7B62809CD310}">
      <dgm:prSet/>
      <dgm:spPr/>
      <dgm:t>
        <a:bodyPr/>
        <a:lstStyle/>
        <a:p>
          <a:endParaRPr lang="en-US"/>
        </a:p>
      </dgm:t>
    </dgm:pt>
    <dgm:pt modelId="{EC22FD24-55FA-470B-A11F-A2C02811CC71}" type="sibTrans" cxnId="{2F48FC6C-9E2F-4D34-97E0-7B62809CD310}">
      <dgm:prSet/>
      <dgm:spPr/>
      <dgm:t>
        <a:bodyPr/>
        <a:lstStyle/>
        <a:p>
          <a:endParaRPr lang="en-US" dirty="0"/>
        </a:p>
      </dgm:t>
    </dgm:pt>
    <dgm:pt modelId="{5700A27C-35E2-48E3-9FD1-4CAD5F3ABE6E}">
      <dgm:prSet/>
      <dgm:spPr/>
      <dgm:t>
        <a:bodyPr/>
        <a:lstStyle/>
        <a:p>
          <a:endParaRPr lang="en-US" dirty="0"/>
        </a:p>
      </dgm:t>
    </dgm:pt>
    <dgm:pt modelId="{7CEEA0C1-E05C-4187-B6CD-7F9A41B7F762}" type="parTrans" cxnId="{E319CD11-DA9C-4216-8A1C-BFC767C69980}">
      <dgm:prSet/>
      <dgm:spPr/>
      <dgm:t>
        <a:bodyPr/>
        <a:lstStyle/>
        <a:p>
          <a:endParaRPr lang="en-US"/>
        </a:p>
      </dgm:t>
    </dgm:pt>
    <dgm:pt modelId="{F2853326-F96C-4388-AFDB-4A2C4E743824}" type="sibTrans" cxnId="{E319CD11-DA9C-4216-8A1C-BFC767C69980}">
      <dgm:prSet/>
      <dgm:spPr/>
      <dgm:t>
        <a:bodyPr/>
        <a:lstStyle/>
        <a:p>
          <a:endParaRPr lang="en-US" dirty="0"/>
        </a:p>
      </dgm:t>
    </dgm:pt>
    <dgm:pt modelId="{E5184F2B-2C20-4D33-94A8-E6B381F2AA89}">
      <dgm:prSet/>
      <dgm:spPr/>
      <dgm:t>
        <a:bodyPr/>
        <a:lstStyle/>
        <a:p>
          <a:endParaRPr lang="en-US" dirty="0"/>
        </a:p>
      </dgm:t>
    </dgm:pt>
    <dgm:pt modelId="{EA072171-E1D3-42D9-90FB-F6BF8A9DC275}" type="parTrans" cxnId="{12C38EF6-A2D9-4441-B7C7-2AD0408D165E}">
      <dgm:prSet/>
      <dgm:spPr/>
      <dgm:t>
        <a:bodyPr/>
        <a:lstStyle/>
        <a:p>
          <a:endParaRPr lang="en-US"/>
        </a:p>
      </dgm:t>
    </dgm:pt>
    <dgm:pt modelId="{CA1064A9-8743-41E2-AE44-DEDB5E26EACD}" type="sibTrans" cxnId="{12C38EF6-A2D9-4441-B7C7-2AD0408D165E}">
      <dgm:prSet/>
      <dgm:spPr/>
      <dgm:t>
        <a:bodyPr/>
        <a:lstStyle/>
        <a:p>
          <a:endParaRPr lang="en-US" dirty="0"/>
        </a:p>
      </dgm:t>
    </dgm:pt>
    <dgm:pt modelId="{19319B2C-5BDC-4EB3-A674-97A1478B545E}">
      <dgm:prSet/>
      <dgm:spPr/>
      <dgm:t>
        <a:bodyPr/>
        <a:lstStyle/>
        <a:p>
          <a:endParaRPr lang="en-US" dirty="0"/>
        </a:p>
      </dgm:t>
    </dgm:pt>
    <dgm:pt modelId="{F553D456-F731-4D3A-B46D-F817CB7F5851}" type="parTrans" cxnId="{A61335C6-83C9-40B2-B635-638704B41FB6}">
      <dgm:prSet/>
      <dgm:spPr/>
      <dgm:t>
        <a:bodyPr/>
        <a:lstStyle/>
        <a:p>
          <a:endParaRPr lang="en-US"/>
        </a:p>
      </dgm:t>
    </dgm:pt>
    <dgm:pt modelId="{B2ADDBB6-F258-45A2-8853-0F7137E8E7A9}" type="sibTrans" cxnId="{A61335C6-83C9-40B2-B635-638704B41FB6}">
      <dgm:prSet/>
      <dgm:spPr/>
      <dgm:t>
        <a:bodyPr/>
        <a:lstStyle/>
        <a:p>
          <a:endParaRPr lang="en-US" dirty="0"/>
        </a:p>
      </dgm:t>
    </dgm:pt>
    <dgm:pt modelId="{32DCDF77-CF91-44D2-A631-ECBBA96CD7C1}">
      <dgm:prSet/>
      <dgm:spPr/>
      <dgm:t>
        <a:bodyPr/>
        <a:lstStyle/>
        <a:p>
          <a:endParaRPr lang="en-US" dirty="0"/>
        </a:p>
      </dgm:t>
    </dgm:pt>
    <dgm:pt modelId="{A91D9FEE-F377-4D6C-AB4B-31C0AA11D758}" type="parTrans" cxnId="{7713B148-14ED-473A-AD7C-0817C71F1F75}">
      <dgm:prSet/>
      <dgm:spPr/>
      <dgm:t>
        <a:bodyPr/>
        <a:lstStyle/>
        <a:p>
          <a:endParaRPr lang="en-US"/>
        </a:p>
      </dgm:t>
    </dgm:pt>
    <dgm:pt modelId="{A4C54538-F7D4-4311-A51D-4E2F34EA916C}" type="sibTrans" cxnId="{7713B148-14ED-473A-AD7C-0817C71F1F75}">
      <dgm:prSet/>
      <dgm:spPr/>
      <dgm:t>
        <a:bodyPr/>
        <a:lstStyle/>
        <a:p>
          <a:endParaRPr lang="en-US" dirty="0"/>
        </a:p>
      </dgm:t>
    </dgm:pt>
    <dgm:pt modelId="{5F2EF8CF-431B-45E9-8F94-2DA9BB4297A8}">
      <dgm:prSet/>
      <dgm:spPr/>
      <dgm:t>
        <a:bodyPr/>
        <a:lstStyle/>
        <a:p>
          <a:endParaRPr lang="en-US" dirty="0"/>
        </a:p>
      </dgm:t>
    </dgm:pt>
    <dgm:pt modelId="{EF3B0539-08F0-4AEB-8B05-C7438EBEC90D}" type="parTrans" cxnId="{39A1F472-3E0B-438E-A508-FE898CEA4CB4}">
      <dgm:prSet/>
      <dgm:spPr/>
      <dgm:t>
        <a:bodyPr/>
        <a:lstStyle/>
        <a:p>
          <a:endParaRPr lang="en-US"/>
        </a:p>
      </dgm:t>
    </dgm:pt>
    <dgm:pt modelId="{E7380703-8E28-4A7A-8627-0A55F51FBAA5}" type="sibTrans" cxnId="{39A1F472-3E0B-438E-A508-FE898CEA4CB4}">
      <dgm:prSet/>
      <dgm:spPr/>
      <dgm:t>
        <a:bodyPr/>
        <a:lstStyle/>
        <a:p>
          <a:endParaRPr lang="en-US" dirty="0"/>
        </a:p>
      </dgm:t>
    </dgm:pt>
    <dgm:pt modelId="{B75DCA52-BF81-436A-AA73-2680B03C914A}">
      <dgm:prSet/>
      <dgm:spPr/>
      <dgm:t>
        <a:bodyPr/>
        <a:lstStyle/>
        <a:p>
          <a:endParaRPr lang="en-US" dirty="0"/>
        </a:p>
      </dgm:t>
    </dgm:pt>
    <dgm:pt modelId="{3FDC77C7-42D0-4118-88A1-C82C79A4EA03}" type="parTrans" cxnId="{FA4B331D-E821-4BC7-84CC-523B6B28A5B8}">
      <dgm:prSet/>
      <dgm:spPr/>
      <dgm:t>
        <a:bodyPr/>
        <a:lstStyle/>
        <a:p>
          <a:endParaRPr lang="en-US"/>
        </a:p>
      </dgm:t>
    </dgm:pt>
    <dgm:pt modelId="{897CAD2D-F73B-470D-B77D-BCB32DA560D4}" type="sibTrans" cxnId="{FA4B331D-E821-4BC7-84CC-523B6B28A5B8}">
      <dgm:prSet/>
      <dgm:spPr/>
      <dgm:t>
        <a:bodyPr/>
        <a:lstStyle/>
        <a:p>
          <a:endParaRPr lang="en-US" dirty="0"/>
        </a:p>
      </dgm:t>
    </dgm:pt>
    <dgm:pt modelId="{579EF5EA-2842-4ADF-99C3-1421009C0FB3}" type="pres">
      <dgm:prSet presAssocID="{F782ACB2-4612-4553-92E3-6A48A4C26154}" presName="cycle" presStyleCnt="0">
        <dgm:presLayoutVars>
          <dgm:dir/>
          <dgm:resizeHandles val="exact"/>
        </dgm:presLayoutVars>
      </dgm:prSet>
      <dgm:spPr/>
    </dgm:pt>
    <dgm:pt modelId="{5A44537F-E502-484A-B54C-161A75387D52}" type="pres">
      <dgm:prSet presAssocID="{5D2C154A-692A-44E2-A041-B9F19C43FEF2}" presName="node" presStyleLbl="node1" presStyleIdx="0" presStyleCnt="39" custScaleY="69430">
        <dgm:presLayoutVars>
          <dgm:bulletEnabled val="1"/>
        </dgm:presLayoutVars>
      </dgm:prSet>
      <dgm:spPr/>
    </dgm:pt>
    <dgm:pt modelId="{BCCD1735-3374-4721-BEF9-11CCD9A2DD48}" type="pres">
      <dgm:prSet presAssocID="{1A0C354F-E76C-464E-99A7-D2B04C140783}" presName="sibTrans" presStyleLbl="sibTrans2D1" presStyleIdx="0" presStyleCnt="39" custScaleY="205717"/>
      <dgm:spPr/>
    </dgm:pt>
    <dgm:pt modelId="{5207087E-FC7B-4DE7-941A-D0D7D77D43CA}" type="pres">
      <dgm:prSet presAssocID="{1A0C354F-E76C-464E-99A7-D2B04C140783}" presName="connectorText" presStyleLbl="sibTrans2D1" presStyleIdx="0" presStyleCnt="39"/>
      <dgm:spPr/>
    </dgm:pt>
    <dgm:pt modelId="{B0608ED5-E7DC-4C39-8859-B8C85F521F9C}" type="pres">
      <dgm:prSet presAssocID="{536B3E92-95AA-4297-BDB8-F29269D6299E}" presName="node" presStyleLbl="node1" presStyleIdx="1" presStyleCnt="39" custScaleY="69430">
        <dgm:presLayoutVars>
          <dgm:bulletEnabled val="1"/>
        </dgm:presLayoutVars>
      </dgm:prSet>
      <dgm:spPr/>
    </dgm:pt>
    <dgm:pt modelId="{E212FFF4-9223-45FB-8A97-08FC78EC227F}" type="pres">
      <dgm:prSet presAssocID="{8AE02D32-89F4-4BA1-BFB8-062B90AF7C26}" presName="sibTrans" presStyleLbl="sibTrans2D1" presStyleIdx="1" presStyleCnt="39" custScaleY="205717"/>
      <dgm:spPr/>
    </dgm:pt>
    <dgm:pt modelId="{1FA59E5A-50A4-47E4-96D2-6EF9AAAC1164}" type="pres">
      <dgm:prSet presAssocID="{8AE02D32-89F4-4BA1-BFB8-062B90AF7C26}" presName="connectorText" presStyleLbl="sibTrans2D1" presStyleIdx="1" presStyleCnt="39"/>
      <dgm:spPr/>
    </dgm:pt>
    <dgm:pt modelId="{3B48658E-4174-41EC-ADC5-04F09B98E8AE}" type="pres">
      <dgm:prSet presAssocID="{9767C2C5-7A9B-4BF9-AEDC-08BB61E68CEC}" presName="node" presStyleLbl="node1" presStyleIdx="2" presStyleCnt="39" custScaleY="69430">
        <dgm:presLayoutVars>
          <dgm:bulletEnabled val="1"/>
        </dgm:presLayoutVars>
      </dgm:prSet>
      <dgm:spPr/>
    </dgm:pt>
    <dgm:pt modelId="{7E28017C-69F1-4CCF-A6D7-885616A2628E}" type="pres">
      <dgm:prSet presAssocID="{5DE56BE3-5DC5-48D1-BB0A-6EB62A83E2E3}" presName="sibTrans" presStyleLbl="sibTrans2D1" presStyleIdx="2" presStyleCnt="39" custScaleY="205717"/>
      <dgm:spPr/>
    </dgm:pt>
    <dgm:pt modelId="{DEE6E533-E546-47B9-9D29-1053972B7A59}" type="pres">
      <dgm:prSet presAssocID="{5DE56BE3-5DC5-48D1-BB0A-6EB62A83E2E3}" presName="connectorText" presStyleLbl="sibTrans2D1" presStyleIdx="2" presStyleCnt="39"/>
      <dgm:spPr/>
    </dgm:pt>
    <dgm:pt modelId="{4B6FF1D5-139C-4A9E-BE2A-C9C2976A9B90}" type="pres">
      <dgm:prSet presAssocID="{29610E26-1393-448B-8FD6-78061450B16B}" presName="node" presStyleLbl="node1" presStyleIdx="3" presStyleCnt="39" custScaleY="69430">
        <dgm:presLayoutVars>
          <dgm:bulletEnabled val="1"/>
        </dgm:presLayoutVars>
      </dgm:prSet>
      <dgm:spPr/>
    </dgm:pt>
    <dgm:pt modelId="{E231C36B-28CA-4A1A-A65A-7FC8C917C670}" type="pres">
      <dgm:prSet presAssocID="{4E475F1B-56A2-420F-8D83-9A7AC5B9161D}" presName="sibTrans" presStyleLbl="sibTrans2D1" presStyleIdx="3" presStyleCnt="39" custScaleY="205717"/>
      <dgm:spPr/>
    </dgm:pt>
    <dgm:pt modelId="{0F935747-2475-4B54-A4BD-D00DA4235B83}" type="pres">
      <dgm:prSet presAssocID="{4E475F1B-56A2-420F-8D83-9A7AC5B9161D}" presName="connectorText" presStyleLbl="sibTrans2D1" presStyleIdx="3" presStyleCnt="39"/>
      <dgm:spPr/>
    </dgm:pt>
    <dgm:pt modelId="{5955EC28-6A5B-4854-97FD-56BF004F7A93}" type="pres">
      <dgm:prSet presAssocID="{59F5D80D-D394-4DA8-B1EE-BFD2C35E8698}" presName="node" presStyleLbl="node1" presStyleIdx="4" presStyleCnt="39" custScaleY="69430">
        <dgm:presLayoutVars>
          <dgm:bulletEnabled val="1"/>
        </dgm:presLayoutVars>
      </dgm:prSet>
      <dgm:spPr/>
    </dgm:pt>
    <dgm:pt modelId="{7418C013-9F65-49B4-8AB4-02A8A7E8B2B1}" type="pres">
      <dgm:prSet presAssocID="{A4FDAD97-0EA5-45C9-8762-1408CDFC1A27}" presName="sibTrans" presStyleLbl="sibTrans2D1" presStyleIdx="4" presStyleCnt="39" custScaleY="205717"/>
      <dgm:spPr/>
    </dgm:pt>
    <dgm:pt modelId="{DCCECA40-1E8E-4612-B823-692DCCBD1EA3}" type="pres">
      <dgm:prSet presAssocID="{A4FDAD97-0EA5-45C9-8762-1408CDFC1A27}" presName="connectorText" presStyleLbl="sibTrans2D1" presStyleIdx="4" presStyleCnt="39"/>
      <dgm:spPr/>
    </dgm:pt>
    <dgm:pt modelId="{C8C314CB-BC52-4B5D-9A9E-2549904458B0}" type="pres">
      <dgm:prSet presAssocID="{1BD29E34-8916-45A9-80A6-58C4AB44DFF5}" presName="node" presStyleLbl="node1" presStyleIdx="5" presStyleCnt="39" custScaleY="69430">
        <dgm:presLayoutVars>
          <dgm:bulletEnabled val="1"/>
        </dgm:presLayoutVars>
      </dgm:prSet>
      <dgm:spPr/>
    </dgm:pt>
    <dgm:pt modelId="{8D184F9F-78A9-45D9-9804-0F8032DE26A6}" type="pres">
      <dgm:prSet presAssocID="{25DF600C-192F-49B2-930A-B89C27D1471E}" presName="sibTrans" presStyleLbl="sibTrans2D1" presStyleIdx="5" presStyleCnt="39" custScaleY="205717"/>
      <dgm:spPr/>
    </dgm:pt>
    <dgm:pt modelId="{C8C1E075-9C61-4E77-BBAB-A2307E2F9662}" type="pres">
      <dgm:prSet presAssocID="{25DF600C-192F-49B2-930A-B89C27D1471E}" presName="connectorText" presStyleLbl="sibTrans2D1" presStyleIdx="5" presStyleCnt="39"/>
      <dgm:spPr/>
    </dgm:pt>
    <dgm:pt modelId="{18E08B15-C0D9-4DCD-9841-29CB326A1D96}" type="pres">
      <dgm:prSet presAssocID="{BCD4B6D1-2E17-4359-A953-212A9B519E85}" presName="node" presStyleLbl="node1" presStyleIdx="6" presStyleCnt="39" custScaleY="69430">
        <dgm:presLayoutVars>
          <dgm:bulletEnabled val="1"/>
        </dgm:presLayoutVars>
      </dgm:prSet>
      <dgm:spPr/>
    </dgm:pt>
    <dgm:pt modelId="{7D136A40-4E7A-4E9A-9C18-C15FEB3E9255}" type="pres">
      <dgm:prSet presAssocID="{EAE485E3-A2DC-422A-B964-163E72C7D527}" presName="sibTrans" presStyleLbl="sibTrans2D1" presStyleIdx="6" presStyleCnt="39" custScaleY="205717"/>
      <dgm:spPr/>
    </dgm:pt>
    <dgm:pt modelId="{6C5B256C-6505-4283-9CD0-6230D6E52DC7}" type="pres">
      <dgm:prSet presAssocID="{EAE485E3-A2DC-422A-B964-163E72C7D527}" presName="connectorText" presStyleLbl="sibTrans2D1" presStyleIdx="6" presStyleCnt="39"/>
      <dgm:spPr/>
    </dgm:pt>
    <dgm:pt modelId="{09497094-52B8-416E-9902-37FB4C94E7F2}" type="pres">
      <dgm:prSet presAssocID="{57830796-B9E1-440E-A924-530949252A0A}" presName="node" presStyleLbl="node1" presStyleIdx="7" presStyleCnt="39" custScaleY="69430">
        <dgm:presLayoutVars>
          <dgm:bulletEnabled val="1"/>
        </dgm:presLayoutVars>
      </dgm:prSet>
      <dgm:spPr/>
    </dgm:pt>
    <dgm:pt modelId="{260B842C-BA56-4835-9181-EEB1DAD49F6C}" type="pres">
      <dgm:prSet presAssocID="{672359C6-6889-48DE-9B06-BCF13E50CF81}" presName="sibTrans" presStyleLbl="sibTrans2D1" presStyleIdx="7" presStyleCnt="39" custScaleY="205717"/>
      <dgm:spPr/>
    </dgm:pt>
    <dgm:pt modelId="{9195B8AE-7F75-4B45-A773-A3DB3F151B7F}" type="pres">
      <dgm:prSet presAssocID="{672359C6-6889-48DE-9B06-BCF13E50CF81}" presName="connectorText" presStyleLbl="sibTrans2D1" presStyleIdx="7" presStyleCnt="39"/>
      <dgm:spPr/>
    </dgm:pt>
    <dgm:pt modelId="{07EB8474-810E-4E8A-BE93-02F62BBDD45D}" type="pres">
      <dgm:prSet presAssocID="{9EC183D0-3CE1-4A18-882B-49A4F305FE23}" presName="node" presStyleLbl="node1" presStyleIdx="8" presStyleCnt="39" custScaleY="69430">
        <dgm:presLayoutVars>
          <dgm:bulletEnabled val="1"/>
        </dgm:presLayoutVars>
      </dgm:prSet>
      <dgm:spPr/>
    </dgm:pt>
    <dgm:pt modelId="{ADC3AC42-E194-4C29-8A28-ABEC2168A2B9}" type="pres">
      <dgm:prSet presAssocID="{FC636A7A-CAD8-4393-9B2E-188CE112CD10}" presName="sibTrans" presStyleLbl="sibTrans2D1" presStyleIdx="8" presStyleCnt="39" custScaleY="205717"/>
      <dgm:spPr/>
    </dgm:pt>
    <dgm:pt modelId="{FFA97E59-6B24-429C-9B6D-8968FB096363}" type="pres">
      <dgm:prSet presAssocID="{FC636A7A-CAD8-4393-9B2E-188CE112CD10}" presName="connectorText" presStyleLbl="sibTrans2D1" presStyleIdx="8" presStyleCnt="39"/>
      <dgm:spPr/>
    </dgm:pt>
    <dgm:pt modelId="{38A7A843-117D-4A8F-B652-3F637D1BA054}" type="pres">
      <dgm:prSet presAssocID="{1BCBAE4C-8C90-4307-A8B1-A7F25B803D11}" presName="node" presStyleLbl="node1" presStyleIdx="9" presStyleCnt="39" custScaleY="69430">
        <dgm:presLayoutVars>
          <dgm:bulletEnabled val="1"/>
        </dgm:presLayoutVars>
      </dgm:prSet>
      <dgm:spPr/>
    </dgm:pt>
    <dgm:pt modelId="{24192AE1-AC5A-408F-93E2-35778550FA02}" type="pres">
      <dgm:prSet presAssocID="{9E68FA1B-32E4-4D3A-BDA9-F245DF7037EF}" presName="sibTrans" presStyleLbl="sibTrans2D1" presStyleIdx="9" presStyleCnt="39" custScaleY="205717"/>
      <dgm:spPr/>
    </dgm:pt>
    <dgm:pt modelId="{9DB23D75-0980-4D96-93A1-727F2883C95B}" type="pres">
      <dgm:prSet presAssocID="{9E68FA1B-32E4-4D3A-BDA9-F245DF7037EF}" presName="connectorText" presStyleLbl="sibTrans2D1" presStyleIdx="9" presStyleCnt="39"/>
      <dgm:spPr/>
    </dgm:pt>
    <dgm:pt modelId="{1791F869-F782-403E-9EEE-8485296AB1DC}" type="pres">
      <dgm:prSet presAssocID="{C123F58B-2F00-4731-8318-EA8BAA60A69D}" presName="node" presStyleLbl="node1" presStyleIdx="10" presStyleCnt="39" custScaleY="69430">
        <dgm:presLayoutVars>
          <dgm:bulletEnabled val="1"/>
        </dgm:presLayoutVars>
      </dgm:prSet>
      <dgm:spPr/>
    </dgm:pt>
    <dgm:pt modelId="{EDD308D6-556F-4E65-A02C-12C45C150755}" type="pres">
      <dgm:prSet presAssocID="{CA72D8A3-9D41-4F98-98F7-F56B1CBA674F}" presName="sibTrans" presStyleLbl="sibTrans2D1" presStyleIdx="10" presStyleCnt="39" custScaleY="205717"/>
      <dgm:spPr/>
    </dgm:pt>
    <dgm:pt modelId="{0622AEEF-FEE1-41CF-A694-BB87DF404F74}" type="pres">
      <dgm:prSet presAssocID="{CA72D8A3-9D41-4F98-98F7-F56B1CBA674F}" presName="connectorText" presStyleLbl="sibTrans2D1" presStyleIdx="10" presStyleCnt="39"/>
      <dgm:spPr/>
    </dgm:pt>
    <dgm:pt modelId="{FB762D63-E97E-4D71-BE53-DE8DBC2C1724}" type="pres">
      <dgm:prSet presAssocID="{312A5487-8CD4-49FA-9CB2-6003233688EF}" presName="node" presStyleLbl="node1" presStyleIdx="11" presStyleCnt="39" custScaleY="69430">
        <dgm:presLayoutVars>
          <dgm:bulletEnabled val="1"/>
        </dgm:presLayoutVars>
      </dgm:prSet>
      <dgm:spPr/>
    </dgm:pt>
    <dgm:pt modelId="{EC905E59-477F-4D62-B2EE-61B86BF0663B}" type="pres">
      <dgm:prSet presAssocID="{A241EA7C-0AE6-49DA-868A-F7E41DB8331E}" presName="sibTrans" presStyleLbl="sibTrans2D1" presStyleIdx="11" presStyleCnt="39" custScaleY="205717"/>
      <dgm:spPr/>
    </dgm:pt>
    <dgm:pt modelId="{0C7C01B0-8BE9-4115-9C55-5F785CB9F95D}" type="pres">
      <dgm:prSet presAssocID="{A241EA7C-0AE6-49DA-868A-F7E41DB8331E}" presName="connectorText" presStyleLbl="sibTrans2D1" presStyleIdx="11" presStyleCnt="39"/>
      <dgm:spPr/>
    </dgm:pt>
    <dgm:pt modelId="{96947AF0-965B-4F9B-B692-11B522E20C19}" type="pres">
      <dgm:prSet presAssocID="{1597604F-E09E-4305-A881-A6C94B72922F}" presName="node" presStyleLbl="node1" presStyleIdx="12" presStyleCnt="39" custScaleY="69430">
        <dgm:presLayoutVars>
          <dgm:bulletEnabled val="1"/>
        </dgm:presLayoutVars>
      </dgm:prSet>
      <dgm:spPr/>
    </dgm:pt>
    <dgm:pt modelId="{C5631367-2D87-4B2B-B2C5-CE6B323DF7FA}" type="pres">
      <dgm:prSet presAssocID="{0A68E33F-9E89-4D62-9E2C-1BD50C85F7CD}" presName="sibTrans" presStyleLbl="sibTrans2D1" presStyleIdx="12" presStyleCnt="39" custScaleY="205717"/>
      <dgm:spPr/>
    </dgm:pt>
    <dgm:pt modelId="{5EB0D98E-0F20-43A6-80D5-B3B233B0809C}" type="pres">
      <dgm:prSet presAssocID="{0A68E33F-9E89-4D62-9E2C-1BD50C85F7CD}" presName="connectorText" presStyleLbl="sibTrans2D1" presStyleIdx="12" presStyleCnt="39"/>
      <dgm:spPr/>
    </dgm:pt>
    <dgm:pt modelId="{55735BFC-D4F1-4100-BCD7-BD7015A20F24}" type="pres">
      <dgm:prSet presAssocID="{2EBE9275-B468-4EB1-8E25-88D20111E7BA}" presName="node" presStyleLbl="node1" presStyleIdx="13" presStyleCnt="39" custScaleY="69430">
        <dgm:presLayoutVars>
          <dgm:bulletEnabled val="1"/>
        </dgm:presLayoutVars>
      </dgm:prSet>
      <dgm:spPr/>
    </dgm:pt>
    <dgm:pt modelId="{DE861B79-D5E8-45CE-B3D7-7B4663C08343}" type="pres">
      <dgm:prSet presAssocID="{1DDDDFBA-4D76-49F6-8700-D108F438751F}" presName="sibTrans" presStyleLbl="sibTrans2D1" presStyleIdx="13" presStyleCnt="39" custScaleY="205717"/>
      <dgm:spPr/>
    </dgm:pt>
    <dgm:pt modelId="{580499F6-BF8C-4CF2-8E19-422B1FEA8F54}" type="pres">
      <dgm:prSet presAssocID="{1DDDDFBA-4D76-49F6-8700-D108F438751F}" presName="connectorText" presStyleLbl="sibTrans2D1" presStyleIdx="13" presStyleCnt="39"/>
      <dgm:spPr/>
    </dgm:pt>
    <dgm:pt modelId="{B163F2E1-C224-4C1F-8BF1-B257F8DA90F1}" type="pres">
      <dgm:prSet presAssocID="{7526D0BF-45A5-478F-9A5B-EE961A48FCDF}" presName="node" presStyleLbl="node1" presStyleIdx="14" presStyleCnt="39" custScaleY="69430">
        <dgm:presLayoutVars>
          <dgm:bulletEnabled val="1"/>
        </dgm:presLayoutVars>
      </dgm:prSet>
      <dgm:spPr/>
    </dgm:pt>
    <dgm:pt modelId="{28C21F8D-7890-436C-ABC3-A76D9C048DC6}" type="pres">
      <dgm:prSet presAssocID="{4DD6BCFF-384A-4E50-9E9B-FEA1467E91EE}" presName="sibTrans" presStyleLbl="sibTrans2D1" presStyleIdx="14" presStyleCnt="39" custScaleY="205717"/>
      <dgm:spPr/>
    </dgm:pt>
    <dgm:pt modelId="{5D40974C-DFE4-484E-A2B9-E3E4D2DEBED9}" type="pres">
      <dgm:prSet presAssocID="{4DD6BCFF-384A-4E50-9E9B-FEA1467E91EE}" presName="connectorText" presStyleLbl="sibTrans2D1" presStyleIdx="14" presStyleCnt="39"/>
      <dgm:spPr/>
    </dgm:pt>
    <dgm:pt modelId="{B297DBDA-41C8-403B-A287-2DE0B2B2F734}" type="pres">
      <dgm:prSet presAssocID="{4391FAD7-E5E1-4ADD-BABB-49D666A6C4A7}" presName="node" presStyleLbl="node1" presStyleIdx="15" presStyleCnt="39" custScaleY="69430">
        <dgm:presLayoutVars>
          <dgm:bulletEnabled val="1"/>
        </dgm:presLayoutVars>
      </dgm:prSet>
      <dgm:spPr/>
    </dgm:pt>
    <dgm:pt modelId="{6CB910F7-627A-416A-9AE0-0E9818681229}" type="pres">
      <dgm:prSet presAssocID="{B5C9AB9C-C866-47C2-B79F-DC6148AB2159}" presName="sibTrans" presStyleLbl="sibTrans2D1" presStyleIdx="15" presStyleCnt="39" custScaleY="205717"/>
      <dgm:spPr/>
    </dgm:pt>
    <dgm:pt modelId="{DD733C23-EA87-4BF0-821E-87250C1EEDBA}" type="pres">
      <dgm:prSet presAssocID="{B5C9AB9C-C866-47C2-B79F-DC6148AB2159}" presName="connectorText" presStyleLbl="sibTrans2D1" presStyleIdx="15" presStyleCnt="39"/>
      <dgm:spPr/>
    </dgm:pt>
    <dgm:pt modelId="{C99B1DB8-B0AD-4FE5-84DC-CD9571D15F74}" type="pres">
      <dgm:prSet presAssocID="{DF292957-65C8-4776-85F8-AE26E3681959}" presName="node" presStyleLbl="node1" presStyleIdx="16" presStyleCnt="39" custScaleY="69430">
        <dgm:presLayoutVars>
          <dgm:bulletEnabled val="1"/>
        </dgm:presLayoutVars>
      </dgm:prSet>
      <dgm:spPr/>
    </dgm:pt>
    <dgm:pt modelId="{2EBD388A-825F-4832-8A74-827A6C7E3368}" type="pres">
      <dgm:prSet presAssocID="{2B571596-2306-4648-89E7-BD54FEF25627}" presName="sibTrans" presStyleLbl="sibTrans2D1" presStyleIdx="16" presStyleCnt="39" custScaleY="205717"/>
      <dgm:spPr/>
    </dgm:pt>
    <dgm:pt modelId="{2B64C12D-7C38-4E3C-BB67-21E0181FD51F}" type="pres">
      <dgm:prSet presAssocID="{2B571596-2306-4648-89E7-BD54FEF25627}" presName="connectorText" presStyleLbl="sibTrans2D1" presStyleIdx="16" presStyleCnt="39"/>
      <dgm:spPr/>
    </dgm:pt>
    <dgm:pt modelId="{54435782-E9E7-4F85-8EE9-B762378628C5}" type="pres">
      <dgm:prSet presAssocID="{BA244016-B941-46B9-B2A4-AA50A300C9B1}" presName="node" presStyleLbl="node1" presStyleIdx="17" presStyleCnt="39" custScaleY="69430">
        <dgm:presLayoutVars>
          <dgm:bulletEnabled val="1"/>
        </dgm:presLayoutVars>
      </dgm:prSet>
      <dgm:spPr/>
    </dgm:pt>
    <dgm:pt modelId="{2EA5A0E0-D734-4B00-A1FA-65E8CB15031C}" type="pres">
      <dgm:prSet presAssocID="{12ED0D91-6CB8-4B92-ABBE-16130FA2E610}" presName="sibTrans" presStyleLbl="sibTrans2D1" presStyleIdx="17" presStyleCnt="39" custScaleY="205717"/>
      <dgm:spPr/>
    </dgm:pt>
    <dgm:pt modelId="{3966764B-E5F3-4CFC-A881-5984C06723CB}" type="pres">
      <dgm:prSet presAssocID="{12ED0D91-6CB8-4B92-ABBE-16130FA2E610}" presName="connectorText" presStyleLbl="sibTrans2D1" presStyleIdx="17" presStyleCnt="39"/>
      <dgm:spPr/>
    </dgm:pt>
    <dgm:pt modelId="{CDE86F57-8E75-4885-99A7-4D78278841E9}" type="pres">
      <dgm:prSet presAssocID="{ED3E6817-CA99-4A92-9672-7767C60D3AFC}" presName="node" presStyleLbl="node1" presStyleIdx="18" presStyleCnt="39" custScaleY="69430">
        <dgm:presLayoutVars>
          <dgm:bulletEnabled val="1"/>
        </dgm:presLayoutVars>
      </dgm:prSet>
      <dgm:spPr/>
    </dgm:pt>
    <dgm:pt modelId="{A0769171-C666-4FF2-B3B0-56A5612FFB02}" type="pres">
      <dgm:prSet presAssocID="{74E4A9B3-3139-47CD-AD62-A42D0EB3995C}" presName="sibTrans" presStyleLbl="sibTrans2D1" presStyleIdx="18" presStyleCnt="39" custScaleY="205717"/>
      <dgm:spPr/>
    </dgm:pt>
    <dgm:pt modelId="{7B2C094D-5B84-400D-88A5-467C86404646}" type="pres">
      <dgm:prSet presAssocID="{74E4A9B3-3139-47CD-AD62-A42D0EB3995C}" presName="connectorText" presStyleLbl="sibTrans2D1" presStyleIdx="18" presStyleCnt="39"/>
      <dgm:spPr/>
    </dgm:pt>
    <dgm:pt modelId="{9DEC7CBC-8051-4551-94AA-2377EFF8A353}" type="pres">
      <dgm:prSet presAssocID="{A26368B7-1095-4A58-BFE6-7B8629CCDB76}" presName="node" presStyleLbl="node1" presStyleIdx="19" presStyleCnt="39" custScaleY="69430">
        <dgm:presLayoutVars>
          <dgm:bulletEnabled val="1"/>
        </dgm:presLayoutVars>
      </dgm:prSet>
      <dgm:spPr/>
    </dgm:pt>
    <dgm:pt modelId="{83D03F91-A8FE-4A56-A9F0-21F8696B64A1}" type="pres">
      <dgm:prSet presAssocID="{69DBDE16-2128-423C-AB04-D3C2C0881A38}" presName="sibTrans" presStyleLbl="sibTrans2D1" presStyleIdx="19" presStyleCnt="39" custScaleY="205717"/>
      <dgm:spPr/>
    </dgm:pt>
    <dgm:pt modelId="{A52815B2-9F64-4E57-9CA8-0D6C5ACB4DE9}" type="pres">
      <dgm:prSet presAssocID="{69DBDE16-2128-423C-AB04-D3C2C0881A38}" presName="connectorText" presStyleLbl="sibTrans2D1" presStyleIdx="19" presStyleCnt="39"/>
      <dgm:spPr/>
    </dgm:pt>
    <dgm:pt modelId="{D9F7CAE3-C01B-4758-A92D-BE4DEABF1CC9}" type="pres">
      <dgm:prSet presAssocID="{B2133BDF-4000-4B5B-AE40-987170B1B61F}" presName="node" presStyleLbl="node1" presStyleIdx="20" presStyleCnt="39" custScaleY="69430">
        <dgm:presLayoutVars>
          <dgm:bulletEnabled val="1"/>
        </dgm:presLayoutVars>
      </dgm:prSet>
      <dgm:spPr/>
    </dgm:pt>
    <dgm:pt modelId="{6FDF4861-3D9E-4C44-8A76-CB261CA08A3D}" type="pres">
      <dgm:prSet presAssocID="{F8A8AFFD-E262-4C58-84FA-CA9933DA9A32}" presName="sibTrans" presStyleLbl="sibTrans2D1" presStyleIdx="20" presStyleCnt="39" custScaleY="205717"/>
      <dgm:spPr/>
    </dgm:pt>
    <dgm:pt modelId="{852FF442-59AB-47FA-976D-352D933D04DA}" type="pres">
      <dgm:prSet presAssocID="{F8A8AFFD-E262-4C58-84FA-CA9933DA9A32}" presName="connectorText" presStyleLbl="sibTrans2D1" presStyleIdx="20" presStyleCnt="39"/>
      <dgm:spPr/>
    </dgm:pt>
    <dgm:pt modelId="{6EBA7549-78C0-447A-A63C-4A8563F87F58}" type="pres">
      <dgm:prSet presAssocID="{56EE6181-8957-4FE0-91F7-0E7767321D74}" presName="node" presStyleLbl="node1" presStyleIdx="21" presStyleCnt="39" custScaleY="69430">
        <dgm:presLayoutVars>
          <dgm:bulletEnabled val="1"/>
        </dgm:presLayoutVars>
      </dgm:prSet>
      <dgm:spPr/>
    </dgm:pt>
    <dgm:pt modelId="{F7AC09C3-F9FA-4334-9744-58F7A351FD8B}" type="pres">
      <dgm:prSet presAssocID="{D7AD315B-0060-4B2C-BA42-07A72CF0DF62}" presName="sibTrans" presStyleLbl="sibTrans2D1" presStyleIdx="21" presStyleCnt="39" custScaleY="205717"/>
      <dgm:spPr/>
    </dgm:pt>
    <dgm:pt modelId="{301FE2EF-9FED-451A-9979-7EA2CEC731F6}" type="pres">
      <dgm:prSet presAssocID="{D7AD315B-0060-4B2C-BA42-07A72CF0DF62}" presName="connectorText" presStyleLbl="sibTrans2D1" presStyleIdx="21" presStyleCnt="39"/>
      <dgm:spPr/>
    </dgm:pt>
    <dgm:pt modelId="{DB7E8DCC-E9E2-41AE-8FAC-BD770394B585}" type="pres">
      <dgm:prSet presAssocID="{F82F01E0-1BCF-432A-834D-D0718C225E79}" presName="node" presStyleLbl="node1" presStyleIdx="22" presStyleCnt="39" custScaleY="69430">
        <dgm:presLayoutVars>
          <dgm:bulletEnabled val="1"/>
        </dgm:presLayoutVars>
      </dgm:prSet>
      <dgm:spPr/>
    </dgm:pt>
    <dgm:pt modelId="{FC934B90-2FD7-4C78-BC82-6495CAA54F71}" type="pres">
      <dgm:prSet presAssocID="{73E57CB0-43F1-4C49-8823-A48B6805997E}" presName="sibTrans" presStyleLbl="sibTrans2D1" presStyleIdx="22" presStyleCnt="39" custScaleY="205717"/>
      <dgm:spPr/>
    </dgm:pt>
    <dgm:pt modelId="{F31A80A4-265E-4576-A76C-69F7407682D5}" type="pres">
      <dgm:prSet presAssocID="{73E57CB0-43F1-4C49-8823-A48B6805997E}" presName="connectorText" presStyleLbl="sibTrans2D1" presStyleIdx="22" presStyleCnt="39"/>
      <dgm:spPr/>
    </dgm:pt>
    <dgm:pt modelId="{7FBA136C-815F-4FB3-A797-A7F155D00FEA}" type="pres">
      <dgm:prSet presAssocID="{69B5AF83-9CA8-4331-BB93-A02B0A37E7C4}" presName="node" presStyleLbl="node1" presStyleIdx="23" presStyleCnt="39" custScaleY="69430">
        <dgm:presLayoutVars>
          <dgm:bulletEnabled val="1"/>
        </dgm:presLayoutVars>
      </dgm:prSet>
      <dgm:spPr/>
    </dgm:pt>
    <dgm:pt modelId="{7A5C7786-EEB7-4840-8AB2-E617DD766E4C}" type="pres">
      <dgm:prSet presAssocID="{6E35783B-B4B9-4AF3-BB68-EC2DB3060BE5}" presName="sibTrans" presStyleLbl="sibTrans2D1" presStyleIdx="23" presStyleCnt="39" custScaleY="205717"/>
      <dgm:spPr/>
    </dgm:pt>
    <dgm:pt modelId="{80DBCA40-2BA0-486C-9739-9EB1943722FB}" type="pres">
      <dgm:prSet presAssocID="{6E35783B-B4B9-4AF3-BB68-EC2DB3060BE5}" presName="connectorText" presStyleLbl="sibTrans2D1" presStyleIdx="23" presStyleCnt="39"/>
      <dgm:spPr/>
    </dgm:pt>
    <dgm:pt modelId="{2B3C09D0-6E4A-4698-ADBA-7CF55040E0C7}" type="pres">
      <dgm:prSet presAssocID="{5A0D382F-1AEE-4869-A6BD-89E7CCC2BA45}" presName="node" presStyleLbl="node1" presStyleIdx="24" presStyleCnt="39" custScaleY="69430">
        <dgm:presLayoutVars>
          <dgm:bulletEnabled val="1"/>
        </dgm:presLayoutVars>
      </dgm:prSet>
      <dgm:spPr/>
    </dgm:pt>
    <dgm:pt modelId="{0B3E9032-3902-463F-B436-0798A35C9EC5}" type="pres">
      <dgm:prSet presAssocID="{86E08DD8-37F0-43EA-A4C6-F12B07A372C7}" presName="sibTrans" presStyleLbl="sibTrans2D1" presStyleIdx="24" presStyleCnt="39" custScaleY="205717"/>
      <dgm:spPr/>
    </dgm:pt>
    <dgm:pt modelId="{41C60BCC-727D-4ED3-BAEB-DB60AA9900A9}" type="pres">
      <dgm:prSet presAssocID="{86E08DD8-37F0-43EA-A4C6-F12B07A372C7}" presName="connectorText" presStyleLbl="sibTrans2D1" presStyleIdx="24" presStyleCnt="39"/>
      <dgm:spPr/>
    </dgm:pt>
    <dgm:pt modelId="{C6CA034B-BB5D-4252-9DC3-E07C2CEC1942}" type="pres">
      <dgm:prSet presAssocID="{6E44D217-0802-4975-8DF8-F7C136B68DB7}" presName="node" presStyleLbl="node1" presStyleIdx="25" presStyleCnt="39" custScaleY="69430">
        <dgm:presLayoutVars>
          <dgm:bulletEnabled val="1"/>
        </dgm:presLayoutVars>
      </dgm:prSet>
      <dgm:spPr/>
    </dgm:pt>
    <dgm:pt modelId="{2F327EB4-0D8B-437E-BB14-A326EA173FCC}" type="pres">
      <dgm:prSet presAssocID="{873D13AE-B310-4B50-82C5-564D626D2011}" presName="sibTrans" presStyleLbl="sibTrans2D1" presStyleIdx="25" presStyleCnt="39" custScaleY="205717"/>
      <dgm:spPr/>
    </dgm:pt>
    <dgm:pt modelId="{8F52B59F-72EA-4EF4-A000-71393DE3DC97}" type="pres">
      <dgm:prSet presAssocID="{873D13AE-B310-4B50-82C5-564D626D2011}" presName="connectorText" presStyleLbl="sibTrans2D1" presStyleIdx="25" presStyleCnt="39"/>
      <dgm:spPr/>
    </dgm:pt>
    <dgm:pt modelId="{F6AE7F32-FC05-4DDA-BB7B-30B31779479C}" type="pres">
      <dgm:prSet presAssocID="{59D5850F-42D1-4509-9BFE-77DA75D32FAC}" presName="node" presStyleLbl="node1" presStyleIdx="26" presStyleCnt="39" custScaleY="69430">
        <dgm:presLayoutVars>
          <dgm:bulletEnabled val="1"/>
        </dgm:presLayoutVars>
      </dgm:prSet>
      <dgm:spPr/>
    </dgm:pt>
    <dgm:pt modelId="{F42AD80F-3B21-49F3-AF59-01D5F6EE69F1}" type="pres">
      <dgm:prSet presAssocID="{2B529A43-2363-4B46-911E-9D0EF25B4F36}" presName="sibTrans" presStyleLbl="sibTrans2D1" presStyleIdx="26" presStyleCnt="39" custScaleY="205717"/>
      <dgm:spPr/>
    </dgm:pt>
    <dgm:pt modelId="{DFB70AE1-87B4-46C7-811D-3E9A3D4D6EC9}" type="pres">
      <dgm:prSet presAssocID="{2B529A43-2363-4B46-911E-9D0EF25B4F36}" presName="connectorText" presStyleLbl="sibTrans2D1" presStyleIdx="26" presStyleCnt="39"/>
      <dgm:spPr/>
    </dgm:pt>
    <dgm:pt modelId="{E4F5DE49-5EAA-4300-BD85-3AA32446283C}" type="pres">
      <dgm:prSet presAssocID="{9F16DEB4-2D88-4237-BB26-EE193361411A}" presName="node" presStyleLbl="node1" presStyleIdx="27" presStyleCnt="39" custScaleY="69430">
        <dgm:presLayoutVars>
          <dgm:bulletEnabled val="1"/>
        </dgm:presLayoutVars>
      </dgm:prSet>
      <dgm:spPr/>
    </dgm:pt>
    <dgm:pt modelId="{57712E5B-8311-41F2-83BF-40C44B82FD56}" type="pres">
      <dgm:prSet presAssocID="{C19C4BDD-2213-41DF-A53B-E2080BDC6AC6}" presName="sibTrans" presStyleLbl="sibTrans2D1" presStyleIdx="27" presStyleCnt="39" custScaleY="205717"/>
      <dgm:spPr/>
    </dgm:pt>
    <dgm:pt modelId="{2DC22DE9-0245-4601-955D-E63A8C38947B}" type="pres">
      <dgm:prSet presAssocID="{C19C4BDD-2213-41DF-A53B-E2080BDC6AC6}" presName="connectorText" presStyleLbl="sibTrans2D1" presStyleIdx="27" presStyleCnt="39"/>
      <dgm:spPr/>
    </dgm:pt>
    <dgm:pt modelId="{53824D7C-69E9-40B6-AD94-E66D57E17024}" type="pres">
      <dgm:prSet presAssocID="{5788DBF4-34B6-4C26-980E-7062BBC88091}" presName="node" presStyleLbl="node1" presStyleIdx="28" presStyleCnt="39" custScaleY="69430">
        <dgm:presLayoutVars>
          <dgm:bulletEnabled val="1"/>
        </dgm:presLayoutVars>
      </dgm:prSet>
      <dgm:spPr/>
    </dgm:pt>
    <dgm:pt modelId="{4DDD9E11-A1D1-4D9F-87CF-21775FA03FD4}" type="pres">
      <dgm:prSet presAssocID="{39815DA4-6D5A-4ECF-8C2C-C40A2BB0DBA6}" presName="sibTrans" presStyleLbl="sibTrans2D1" presStyleIdx="28" presStyleCnt="39" custScaleY="205717"/>
      <dgm:spPr/>
    </dgm:pt>
    <dgm:pt modelId="{F7742949-FB63-485F-95AF-5E8D1E6F236A}" type="pres">
      <dgm:prSet presAssocID="{39815DA4-6D5A-4ECF-8C2C-C40A2BB0DBA6}" presName="connectorText" presStyleLbl="sibTrans2D1" presStyleIdx="28" presStyleCnt="39"/>
      <dgm:spPr/>
    </dgm:pt>
    <dgm:pt modelId="{22041FD6-89BD-4BF2-9B99-B97F36E2E1FB}" type="pres">
      <dgm:prSet presAssocID="{644B0026-BEE6-45AC-B72A-F8BFB9EE0E82}" presName="node" presStyleLbl="node1" presStyleIdx="29" presStyleCnt="39" custScaleY="69430">
        <dgm:presLayoutVars>
          <dgm:bulletEnabled val="1"/>
        </dgm:presLayoutVars>
      </dgm:prSet>
      <dgm:spPr/>
    </dgm:pt>
    <dgm:pt modelId="{B8E405CF-5FB0-4931-A03D-9BF304E6CDDA}" type="pres">
      <dgm:prSet presAssocID="{91E5E8F0-39A5-4E73-A7C8-125C237D1170}" presName="sibTrans" presStyleLbl="sibTrans2D1" presStyleIdx="29" presStyleCnt="39" custScaleY="205717"/>
      <dgm:spPr/>
    </dgm:pt>
    <dgm:pt modelId="{0C0A4302-AC90-49E1-80BE-523B58A2D864}" type="pres">
      <dgm:prSet presAssocID="{91E5E8F0-39A5-4E73-A7C8-125C237D1170}" presName="connectorText" presStyleLbl="sibTrans2D1" presStyleIdx="29" presStyleCnt="39"/>
      <dgm:spPr/>
    </dgm:pt>
    <dgm:pt modelId="{4346925A-37EB-4BB6-B0D1-0007EC3DF63B}" type="pres">
      <dgm:prSet presAssocID="{A40F6EAB-2B60-4CC1-9F49-D5903D3A616E}" presName="node" presStyleLbl="node1" presStyleIdx="30" presStyleCnt="39" custScaleY="69430">
        <dgm:presLayoutVars>
          <dgm:bulletEnabled val="1"/>
        </dgm:presLayoutVars>
      </dgm:prSet>
      <dgm:spPr/>
    </dgm:pt>
    <dgm:pt modelId="{7A362786-920B-4FB9-A3D5-D0E741B76071}" type="pres">
      <dgm:prSet presAssocID="{3ACAB2F6-3910-4D69-8736-C9991D30DB30}" presName="sibTrans" presStyleLbl="sibTrans2D1" presStyleIdx="30" presStyleCnt="39" custScaleY="205717"/>
      <dgm:spPr/>
    </dgm:pt>
    <dgm:pt modelId="{18FB9004-C9DF-4463-A990-CE6AADD19A9A}" type="pres">
      <dgm:prSet presAssocID="{3ACAB2F6-3910-4D69-8736-C9991D30DB30}" presName="connectorText" presStyleLbl="sibTrans2D1" presStyleIdx="30" presStyleCnt="39"/>
      <dgm:spPr/>
    </dgm:pt>
    <dgm:pt modelId="{ED0F08E4-7CF4-494F-A2E4-60B90674E9D5}" type="pres">
      <dgm:prSet presAssocID="{01209924-388A-4250-B08E-117FC77350F4}" presName="node" presStyleLbl="node1" presStyleIdx="31" presStyleCnt="39" custScaleY="69430">
        <dgm:presLayoutVars>
          <dgm:bulletEnabled val="1"/>
        </dgm:presLayoutVars>
      </dgm:prSet>
      <dgm:spPr/>
    </dgm:pt>
    <dgm:pt modelId="{B8AF8AA6-EDE3-46F5-804F-BE18E9CF02E9}" type="pres">
      <dgm:prSet presAssocID="{07D44A3D-B9E7-4A59-8407-0DE9361B04F4}" presName="sibTrans" presStyleLbl="sibTrans2D1" presStyleIdx="31" presStyleCnt="39" custScaleY="205717"/>
      <dgm:spPr/>
    </dgm:pt>
    <dgm:pt modelId="{2A9D1CAD-CEC7-447D-AE5A-72DA9768C11C}" type="pres">
      <dgm:prSet presAssocID="{07D44A3D-B9E7-4A59-8407-0DE9361B04F4}" presName="connectorText" presStyleLbl="sibTrans2D1" presStyleIdx="31" presStyleCnt="39"/>
      <dgm:spPr/>
    </dgm:pt>
    <dgm:pt modelId="{02E2D030-8BB9-48E2-859D-55F958A2D928}" type="pres">
      <dgm:prSet presAssocID="{1CEAA633-CB89-486A-901D-BE8AE895C821}" presName="node" presStyleLbl="node1" presStyleIdx="32" presStyleCnt="39" custScaleY="69430">
        <dgm:presLayoutVars>
          <dgm:bulletEnabled val="1"/>
        </dgm:presLayoutVars>
      </dgm:prSet>
      <dgm:spPr/>
    </dgm:pt>
    <dgm:pt modelId="{8125F9B4-021E-44DC-9D64-8AE485A44537}" type="pres">
      <dgm:prSet presAssocID="{EC22FD24-55FA-470B-A11F-A2C02811CC71}" presName="sibTrans" presStyleLbl="sibTrans2D1" presStyleIdx="32" presStyleCnt="39" custScaleY="205717"/>
      <dgm:spPr/>
    </dgm:pt>
    <dgm:pt modelId="{5B2B383F-D5E0-430F-AB46-55791D14B3FB}" type="pres">
      <dgm:prSet presAssocID="{EC22FD24-55FA-470B-A11F-A2C02811CC71}" presName="connectorText" presStyleLbl="sibTrans2D1" presStyleIdx="32" presStyleCnt="39"/>
      <dgm:spPr/>
    </dgm:pt>
    <dgm:pt modelId="{A5474CB5-D5DA-4087-B87E-610FB42AF529}" type="pres">
      <dgm:prSet presAssocID="{5700A27C-35E2-48E3-9FD1-4CAD5F3ABE6E}" presName="node" presStyleLbl="node1" presStyleIdx="33" presStyleCnt="39" custScaleY="69430">
        <dgm:presLayoutVars>
          <dgm:bulletEnabled val="1"/>
        </dgm:presLayoutVars>
      </dgm:prSet>
      <dgm:spPr/>
    </dgm:pt>
    <dgm:pt modelId="{F5E12609-AEA0-4824-8F1E-49B7A8C9D43E}" type="pres">
      <dgm:prSet presAssocID="{F2853326-F96C-4388-AFDB-4A2C4E743824}" presName="sibTrans" presStyleLbl="sibTrans2D1" presStyleIdx="33" presStyleCnt="39" custScaleY="205717"/>
      <dgm:spPr/>
    </dgm:pt>
    <dgm:pt modelId="{1990E259-2037-4D19-B00A-CD6B3D2AE2E1}" type="pres">
      <dgm:prSet presAssocID="{F2853326-F96C-4388-AFDB-4A2C4E743824}" presName="connectorText" presStyleLbl="sibTrans2D1" presStyleIdx="33" presStyleCnt="39"/>
      <dgm:spPr/>
    </dgm:pt>
    <dgm:pt modelId="{558F7E47-06ED-4041-B16C-6F13A19D4245}" type="pres">
      <dgm:prSet presAssocID="{E5184F2B-2C20-4D33-94A8-E6B381F2AA89}" presName="node" presStyleLbl="node1" presStyleIdx="34" presStyleCnt="39" custScaleY="69430">
        <dgm:presLayoutVars>
          <dgm:bulletEnabled val="1"/>
        </dgm:presLayoutVars>
      </dgm:prSet>
      <dgm:spPr/>
    </dgm:pt>
    <dgm:pt modelId="{1AA99294-2501-42DA-ADDA-813C2A0D167F}" type="pres">
      <dgm:prSet presAssocID="{CA1064A9-8743-41E2-AE44-DEDB5E26EACD}" presName="sibTrans" presStyleLbl="sibTrans2D1" presStyleIdx="34" presStyleCnt="39" custScaleY="205717"/>
      <dgm:spPr/>
    </dgm:pt>
    <dgm:pt modelId="{B311330D-F624-44F0-90C1-566E4D2E20E6}" type="pres">
      <dgm:prSet presAssocID="{CA1064A9-8743-41E2-AE44-DEDB5E26EACD}" presName="connectorText" presStyleLbl="sibTrans2D1" presStyleIdx="34" presStyleCnt="39"/>
      <dgm:spPr/>
    </dgm:pt>
    <dgm:pt modelId="{A854D6C3-A9F6-4889-B95E-C4590598BF15}" type="pres">
      <dgm:prSet presAssocID="{19319B2C-5BDC-4EB3-A674-97A1478B545E}" presName="node" presStyleLbl="node1" presStyleIdx="35" presStyleCnt="39" custScaleY="69430">
        <dgm:presLayoutVars>
          <dgm:bulletEnabled val="1"/>
        </dgm:presLayoutVars>
      </dgm:prSet>
      <dgm:spPr/>
    </dgm:pt>
    <dgm:pt modelId="{9BC14663-185B-4A89-97AE-169B3D438678}" type="pres">
      <dgm:prSet presAssocID="{B2ADDBB6-F258-45A2-8853-0F7137E8E7A9}" presName="sibTrans" presStyleLbl="sibTrans2D1" presStyleIdx="35" presStyleCnt="39" custScaleY="205717"/>
      <dgm:spPr/>
    </dgm:pt>
    <dgm:pt modelId="{5BF8D29C-B7EB-4E6D-8F09-412E3D4E06C9}" type="pres">
      <dgm:prSet presAssocID="{B2ADDBB6-F258-45A2-8853-0F7137E8E7A9}" presName="connectorText" presStyleLbl="sibTrans2D1" presStyleIdx="35" presStyleCnt="39"/>
      <dgm:spPr/>
    </dgm:pt>
    <dgm:pt modelId="{891FE5C2-884F-48D0-BE0D-753E9CA204D3}" type="pres">
      <dgm:prSet presAssocID="{32DCDF77-CF91-44D2-A631-ECBBA96CD7C1}" presName="node" presStyleLbl="node1" presStyleIdx="36" presStyleCnt="39" custScaleY="69430">
        <dgm:presLayoutVars>
          <dgm:bulletEnabled val="1"/>
        </dgm:presLayoutVars>
      </dgm:prSet>
      <dgm:spPr/>
    </dgm:pt>
    <dgm:pt modelId="{BDE13CD6-B50F-44ED-BD83-729ED5971995}" type="pres">
      <dgm:prSet presAssocID="{A4C54538-F7D4-4311-A51D-4E2F34EA916C}" presName="sibTrans" presStyleLbl="sibTrans2D1" presStyleIdx="36" presStyleCnt="39" custScaleY="205717"/>
      <dgm:spPr/>
    </dgm:pt>
    <dgm:pt modelId="{4EAD0336-A742-42BA-B616-A9F9B8CECAB9}" type="pres">
      <dgm:prSet presAssocID="{A4C54538-F7D4-4311-A51D-4E2F34EA916C}" presName="connectorText" presStyleLbl="sibTrans2D1" presStyleIdx="36" presStyleCnt="39"/>
      <dgm:spPr/>
    </dgm:pt>
    <dgm:pt modelId="{3B7728B1-9C76-43A6-8828-2FFE1A19CD4E}" type="pres">
      <dgm:prSet presAssocID="{5F2EF8CF-431B-45E9-8F94-2DA9BB4297A8}" presName="node" presStyleLbl="node1" presStyleIdx="37" presStyleCnt="39" custScaleY="69430">
        <dgm:presLayoutVars>
          <dgm:bulletEnabled val="1"/>
        </dgm:presLayoutVars>
      </dgm:prSet>
      <dgm:spPr/>
    </dgm:pt>
    <dgm:pt modelId="{FEF793BD-9F36-4B0C-B2A1-243AAED13A52}" type="pres">
      <dgm:prSet presAssocID="{E7380703-8E28-4A7A-8627-0A55F51FBAA5}" presName="sibTrans" presStyleLbl="sibTrans2D1" presStyleIdx="37" presStyleCnt="39" custScaleY="205717"/>
      <dgm:spPr/>
    </dgm:pt>
    <dgm:pt modelId="{B6E66B79-90CB-4030-B64C-AB9E1EA67583}" type="pres">
      <dgm:prSet presAssocID="{E7380703-8E28-4A7A-8627-0A55F51FBAA5}" presName="connectorText" presStyleLbl="sibTrans2D1" presStyleIdx="37" presStyleCnt="39"/>
      <dgm:spPr/>
    </dgm:pt>
    <dgm:pt modelId="{CD7E4AE9-DEBF-4EF6-9A2F-51DFDE6DC483}" type="pres">
      <dgm:prSet presAssocID="{B75DCA52-BF81-436A-AA73-2680B03C914A}" presName="node" presStyleLbl="node1" presStyleIdx="38" presStyleCnt="39" custScaleY="69430">
        <dgm:presLayoutVars>
          <dgm:bulletEnabled val="1"/>
        </dgm:presLayoutVars>
      </dgm:prSet>
      <dgm:spPr/>
    </dgm:pt>
    <dgm:pt modelId="{CAB56CDA-741F-426D-8FE0-AE118C809475}" type="pres">
      <dgm:prSet presAssocID="{897CAD2D-F73B-470D-B77D-BCB32DA560D4}" presName="sibTrans" presStyleLbl="sibTrans2D1" presStyleIdx="38" presStyleCnt="39" custScaleY="205717"/>
      <dgm:spPr/>
    </dgm:pt>
    <dgm:pt modelId="{2B62F0BB-CB73-4B2D-A47A-2C1910C71ADC}" type="pres">
      <dgm:prSet presAssocID="{897CAD2D-F73B-470D-B77D-BCB32DA560D4}" presName="connectorText" presStyleLbl="sibTrans2D1" presStyleIdx="38" presStyleCnt="39"/>
      <dgm:spPr/>
    </dgm:pt>
  </dgm:ptLst>
  <dgm:cxnLst>
    <dgm:cxn modelId="{69151501-B595-4FE2-8CAF-44887AB420DE}" type="presOf" srcId="{5A0D382F-1AEE-4869-A6BD-89E7CCC2BA45}" destId="{2B3C09D0-6E4A-4698-ADBA-7CF55040E0C7}" srcOrd="0" destOrd="0" presId="urn:microsoft.com/office/officeart/2005/8/layout/cycle2"/>
    <dgm:cxn modelId="{EC3EEE01-67A6-4726-AE81-7644D25C9889}" type="presOf" srcId="{FC636A7A-CAD8-4393-9B2E-188CE112CD10}" destId="{FFA97E59-6B24-429C-9B6D-8968FB096363}" srcOrd="1" destOrd="0" presId="urn:microsoft.com/office/officeart/2005/8/layout/cycle2"/>
    <dgm:cxn modelId="{8A3F4403-55E0-4A8F-B68D-8457E7D74982}" type="presOf" srcId="{3ACAB2F6-3910-4D69-8736-C9991D30DB30}" destId="{18FB9004-C9DF-4463-A990-CE6AADD19A9A}" srcOrd="1" destOrd="0" presId="urn:microsoft.com/office/officeart/2005/8/layout/cycle2"/>
    <dgm:cxn modelId="{7531E004-9453-4FBF-B8DD-4E7F9BC74D65}" type="presOf" srcId="{0A68E33F-9E89-4D62-9E2C-1BD50C85F7CD}" destId="{C5631367-2D87-4B2B-B2C5-CE6B323DF7FA}" srcOrd="0" destOrd="0" presId="urn:microsoft.com/office/officeart/2005/8/layout/cycle2"/>
    <dgm:cxn modelId="{3ED33A07-F558-4F34-B661-D26236396677}" type="presOf" srcId="{672359C6-6889-48DE-9B06-BCF13E50CF81}" destId="{260B842C-BA56-4835-9181-EEB1DAD49F6C}" srcOrd="0" destOrd="0" presId="urn:microsoft.com/office/officeart/2005/8/layout/cycle2"/>
    <dgm:cxn modelId="{128B270E-C81E-445E-8DD9-CC8303EA8E03}" type="presOf" srcId="{39815DA4-6D5A-4ECF-8C2C-C40A2BB0DBA6}" destId="{4DDD9E11-A1D1-4D9F-87CF-21775FA03FD4}" srcOrd="0" destOrd="0" presId="urn:microsoft.com/office/officeart/2005/8/layout/cycle2"/>
    <dgm:cxn modelId="{C1681F0F-213A-4D9B-8B68-457F4FC6912D}" type="presOf" srcId="{73E57CB0-43F1-4C49-8823-A48B6805997E}" destId="{F31A80A4-265E-4576-A76C-69F7407682D5}" srcOrd="1" destOrd="0" presId="urn:microsoft.com/office/officeart/2005/8/layout/cycle2"/>
    <dgm:cxn modelId="{B0906910-5D2F-4DDD-9315-DA8C019C4ABB}" type="presOf" srcId="{BA244016-B941-46B9-B2A4-AA50A300C9B1}" destId="{54435782-E9E7-4F85-8EE9-B762378628C5}" srcOrd="0" destOrd="0" presId="urn:microsoft.com/office/officeart/2005/8/layout/cycle2"/>
    <dgm:cxn modelId="{E319CD11-DA9C-4216-8A1C-BFC767C69980}" srcId="{F782ACB2-4612-4553-92E3-6A48A4C26154}" destId="{5700A27C-35E2-48E3-9FD1-4CAD5F3ABE6E}" srcOrd="33" destOrd="0" parTransId="{7CEEA0C1-E05C-4187-B6CD-7F9A41B7F762}" sibTransId="{F2853326-F96C-4388-AFDB-4A2C4E743824}"/>
    <dgm:cxn modelId="{D6EA3513-7A54-41E0-8F9B-4DD79E0C7A55}" type="presOf" srcId="{C19C4BDD-2213-41DF-A53B-E2080BDC6AC6}" destId="{2DC22DE9-0245-4601-955D-E63A8C38947B}" srcOrd="1" destOrd="0" presId="urn:microsoft.com/office/officeart/2005/8/layout/cycle2"/>
    <dgm:cxn modelId="{3116F213-25FA-4A42-842E-66FB79E3122C}" type="presOf" srcId="{25DF600C-192F-49B2-930A-B89C27D1471E}" destId="{C8C1E075-9C61-4E77-BBAB-A2307E2F9662}" srcOrd="1" destOrd="0" presId="urn:microsoft.com/office/officeart/2005/8/layout/cycle2"/>
    <dgm:cxn modelId="{75CA1116-36A4-4B71-B5E4-32A531D7C4BC}" type="presOf" srcId="{4DD6BCFF-384A-4E50-9E9B-FEA1467E91EE}" destId="{5D40974C-DFE4-484E-A2B9-E3E4D2DEBED9}" srcOrd="1" destOrd="0" presId="urn:microsoft.com/office/officeart/2005/8/layout/cycle2"/>
    <dgm:cxn modelId="{7B177517-D42B-4B76-808D-B83FD21ACD2E}" type="presOf" srcId="{6E35783B-B4B9-4AF3-BB68-EC2DB3060BE5}" destId="{7A5C7786-EEB7-4840-8AB2-E617DD766E4C}" srcOrd="0" destOrd="0" presId="urn:microsoft.com/office/officeart/2005/8/layout/cycle2"/>
    <dgm:cxn modelId="{BDC99A17-416A-4F1B-992B-89644C3CCCCF}" type="presOf" srcId="{25DF600C-192F-49B2-930A-B89C27D1471E}" destId="{8D184F9F-78A9-45D9-9804-0F8032DE26A6}" srcOrd="0" destOrd="0" presId="urn:microsoft.com/office/officeart/2005/8/layout/cycle2"/>
    <dgm:cxn modelId="{DB58A817-ABDD-4065-B3C9-E0BDB1418A5E}" type="presOf" srcId="{4DD6BCFF-384A-4E50-9E9B-FEA1467E91EE}" destId="{28C21F8D-7890-436C-ABC3-A76D9C048DC6}" srcOrd="0" destOrd="0" presId="urn:microsoft.com/office/officeart/2005/8/layout/cycle2"/>
    <dgm:cxn modelId="{FA36F817-B9E2-4EF3-96F4-403FCC1E4501}" type="presOf" srcId="{8AE02D32-89F4-4BA1-BFB8-062B90AF7C26}" destId="{E212FFF4-9223-45FB-8A97-08FC78EC227F}" srcOrd="0" destOrd="0" presId="urn:microsoft.com/office/officeart/2005/8/layout/cycle2"/>
    <dgm:cxn modelId="{FA4B331D-E821-4BC7-84CC-523B6B28A5B8}" srcId="{F782ACB2-4612-4553-92E3-6A48A4C26154}" destId="{B75DCA52-BF81-436A-AA73-2680B03C914A}" srcOrd="38" destOrd="0" parTransId="{3FDC77C7-42D0-4118-88A1-C82C79A4EA03}" sibTransId="{897CAD2D-F73B-470D-B77D-BCB32DA560D4}"/>
    <dgm:cxn modelId="{00ACA91E-8890-4D0D-A429-EB3EE1061ABC}" type="presOf" srcId="{E7380703-8E28-4A7A-8627-0A55F51FBAA5}" destId="{B6E66B79-90CB-4030-B64C-AB9E1EA67583}" srcOrd="1" destOrd="0" presId="urn:microsoft.com/office/officeart/2005/8/layout/cycle2"/>
    <dgm:cxn modelId="{B28FBE1F-0795-420A-B001-AFC9DA124FB4}" type="presOf" srcId="{C123F58B-2F00-4731-8318-EA8BAA60A69D}" destId="{1791F869-F782-403E-9EEE-8485296AB1DC}" srcOrd="0" destOrd="0" presId="urn:microsoft.com/office/officeart/2005/8/layout/cycle2"/>
    <dgm:cxn modelId="{9B792922-E698-4747-AE62-DC07C3CAC7A3}" type="presOf" srcId="{1CEAA633-CB89-486A-901D-BE8AE895C821}" destId="{02E2D030-8BB9-48E2-859D-55F958A2D928}" srcOrd="0" destOrd="0" presId="urn:microsoft.com/office/officeart/2005/8/layout/cycle2"/>
    <dgm:cxn modelId="{13845E2A-43A4-4497-BA85-0974513F20C2}" type="presOf" srcId="{B2ADDBB6-F258-45A2-8853-0F7137E8E7A9}" destId="{5BF8D29C-B7EB-4E6D-8F09-412E3D4E06C9}" srcOrd="1" destOrd="0" presId="urn:microsoft.com/office/officeart/2005/8/layout/cycle2"/>
    <dgm:cxn modelId="{F3F11D2B-B16E-47E0-876B-A599316C3141}" srcId="{F782ACB2-4612-4553-92E3-6A48A4C26154}" destId="{644B0026-BEE6-45AC-B72A-F8BFB9EE0E82}" srcOrd="29" destOrd="0" parTransId="{554FDC5B-6990-4DBE-AAA4-AA9861FDA372}" sibTransId="{91E5E8F0-39A5-4E73-A7C8-125C237D1170}"/>
    <dgm:cxn modelId="{C765262C-A350-4073-85E3-B3CF3A5B7B5C}" type="presOf" srcId="{4E475F1B-56A2-420F-8D83-9A7AC5B9161D}" destId="{E231C36B-28CA-4A1A-A65A-7FC8C917C670}" srcOrd="0" destOrd="0" presId="urn:microsoft.com/office/officeart/2005/8/layout/cycle2"/>
    <dgm:cxn modelId="{EF67F12C-549C-4945-9650-11C3183DFF27}" srcId="{F782ACB2-4612-4553-92E3-6A48A4C26154}" destId="{59D5850F-42D1-4509-9BFE-77DA75D32FAC}" srcOrd="26" destOrd="0" parTransId="{998E6483-F6A6-41F0-BC38-EC9E12942727}" sibTransId="{2B529A43-2363-4B46-911E-9D0EF25B4F36}"/>
    <dgm:cxn modelId="{07154A30-7037-404D-8D25-E84EADC11910}" type="presOf" srcId="{8AE02D32-89F4-4BA1-BFB8-062B90AF7C26}" destId="{1FA59E5A-50A4-47E4-96D2-6EF9AAAC1164}" srcOrd="1" destOrd="0" presId="urn:microsoft.com/office/officeart/2005/8/layout/cycle2"/>
    <dgm:cxn modelId="{7FF6E430-031F-4110-8E74-0C936807861F}" type="presOf" srcId="{EAE485E3-A2DC-422A-B964-163E72C7D527}" destId="{7D136A40-4E7A-4E9A-9C18-C15FEB3E9255}" srcOrd="0" destOrd="0" presId="urn:microsoft.com/office/officeart/2005/8/layout/cycle2"/>
    <dgm:cxn modelId="{41EB0234-83AB-4AA1-8974-2136729E168B}" type="presOf" srcId="{59D5850F-42D1-4509-9BFE-77DA75D32FAC}" destId="{F6AE7F32-FC05-4DDA-BB7B-30B31779479C}" srcOrd="0" destOrd="0" presId="urn:microsoft.com/office/officeart/2005/8/layout/cycle2"/>
    <dgm:cxn modelId="{A8417234-401C-473C-B165-EC656AD1961F}" type="presOf" srcId="{56EE6181-8957-4FE0-91F7-0E7767321D74}" destId="{6EBA7549-78C0-447A-A63C-4A8563F87F58}" srcOrd="0" destOrd="0" presId="urn:microsoft.com/office/officeart/2005/8/layout/cycle2"/>
    <dgm:cxn modelId="{4DAFE63A-5737-4BE9-91E0-E9D89388BEC7}" type="presOf" srcId="{D7AD315B-0060-4B2C-BA42-07A72CF0DF62}" destId="{F7AC09C3-F9FA-4334-9744-58F7A351FD8B}" srcOrd="0" destOrd="0" presId="urn:microsoft.com/office/officeart/2005/8/layout/cycle2"/>
    <dgm:cxn modelId="{1AF5763C-36EA-4D50-9A3D-130DCAD15309}" type="presOf" srcId="{39815DA4-6D5A-4ECF-8C2C-C40A2BB0DBA6}" destId="{F7742949-FB63-485F-95AF-5E8D1E6F236A}" srcOrd="1" destOrd="0" presId="urn:microsoft.com/office/officeart/2005/8/layout/cycle2"/>
    <dgm:cxn modelId="{212C0F3D-6259-47F4-8189-A6E55DD0B5D3}" srcId="{F782ACB2-4612-4553-92E3-6A48A4C26154}" destId="{536B3E92-95AA-4297-BDB8-F29269D6299E}" srcOrd="1" destOrd="0" parTransId="{68DF5CBE-997D-4F4F-8466-9AD1DDE77085}" sibTransId="{8AE02D32-89F4-4BA1-BFB8-062B90AF7C26}"/>
    <dgm:cxn modelId="{E795863F-4729-4170-A825-7883C2AFA880}" type="presOf" srcId="{B5C9AB9C-C866-47C2-B79F-DC6148AB2159}" destId="{DD733C23-EA87-4BF0-821E-87250C1EEDBA}" srcOrd="1" destOrd="0" presId="urn:microsoft.com/office/officeart/2005/8/layout/cycle2"/>
    <dgm:cxn modelId="{2DD9BD40-A03C-4151-9C5E-EDFE31490F90}" type="presOf" srcId="{644B0026-BEE6-45AC-B72A-F8BFB9EE0E82}" destId="{22041FD6-89BD-4BF2-9B99-B97F36E2E1FB}" srcOrd="0" destOrd="0" presId="urn:microsoft.com/office/officeart/2005/8/layout/cycle2"/>
    <dgm:cxn modelId="{010BF940-A389-49B0-818E-5BB96B2EB2D7}" type="presOf" srcId="{01209924-388A-4250-B08E-117FC77350F4}" destId="{ED0F08E4-7CF4-494F-A2E4-60B90674E9D5}" srcOrd="0" destOrd="0" presId="urn:microsoft.com/office/officeart/2005/8/layout/cycle2"/>
    <dgm:cxn modelId="{CD6A655C-8731-4D95-8F98-15665F917895}" type="presOf" srcId="{5DE56BE3-5DC5-48D1-BB0A-6EB62A83E2E3}" destId="{7E28017C-69F1-4CCF-A6D7-885616A2628E}" srcOrd="0" destOrd="0" presId="urn:microsoft.com/office/officeart/2005/8/layout/cycle2"/>
    <dgm:cxn modelId="{DB81E75D-6339-4802-85DD-65254615E93B}" srcId="{F782ACB2-4612-4553-92E3-6A48A4C26154}" destId="{9F16DEB4-2D88-4237-BB26-EE193361411A}" srcOrd="27" destOrd="0" parTransId="{7982B65A-B6BA-45FB-920E-8CB144FB834B}" sibTransId="{C19C4BDD-2213-41DF-A53B-E2080BDC6AC6}"/>
    <dgm:cxn modelId="{5712945E-A9ED-4F53-87D0-C6033E59BCA9}" type="presOf" srcId="{0A68E33F-9E89-4D62-9E2C-1BD50C85F7CD}" destId="{5EB0D98E-0F20-43A6-80D5-B3B233B0809C}" srcOrd="1" destOrd="0" presId="urn:microsoft.com/office/officeart/2005/8/layout/cycle2"/>
    <dgm:cxn modelId="{935D945F-968D-4B26-9F21-62BD970A5D13}" type="presOf" srcId="{A4C54538-F7D4-4311-A51D-4E2F34EA916C}" destId="{4EAD0336-A742-42BA-B616-A9F9B8CECAB9}" srcOrd="1" destOrd="0" presId="urn:microsoft.com/office/officeart/2005/8/layout/cycle2"/>
    <dgm:cxn modelId="{4DC48341-6F57-4905-865E-A66D49627670}" type="presOf" srcId="{91E5E8F0-39A5-4E73-A7C8-125C237D1170}" destId="{B8E405CF-5FB0-4931-A03D-9BF304E6CDDA}" srcOrd="0" destOrd="0" presId="urn:microsoft.com/office/officeart/2005/8/layout/cycle2"/>
    <dgm:cxn modelId="{08DFD441-4774-4D0E-8F97-07EC50B50EE3}" srcId="{F782ACB2-4612-4553-92E3-6A48A4C26154}" destId="{69B5AF83-9CA8-4331-BB93-A02B0A37E7C4}" srcOrd="23" destOrd="0" parTransId="{52A0F8EA-812A-497C-B88E-1BDAD1AB875F}" sibTransId="{6E35783B-B4B9-4AF3-BB68-EC2DB3060BE5}"/>
    <dgm:cxn modelId="{1F736562-D380-4C27-BB52-3C0F64F8261D}" type="presOf" srcId="{57830796-B9E1-440E-A924-530949252A0A}" destId="{09497094-52B8-416E-9902-37FB4C94E7F2}" srcOrd="0" destOrd="0" presId="urn:microsoft.com/office/officeart/2005/8/layout/cycle2"/>
    <dgm:cxn modelId="{D27AA462-6698-4923-9421-47820B644488}" srcId="{F782ACB2-4612-4553-92E3-6A48A4C26154}" destId="{56EE6181-8957-4FE0-91F7-0E7767321D74}" srcOrd="21" destOrd="0" parTransId="{708EED9E-74DD-4C99-9872-E67687122915}" sibTransId="{D7AD315B-0060-4B2C-BA42-07A72CF0DF62}"/>
    <dgm:cxn modelId="{E728B065-A5CB-4E2C-9B18-5AB37EF881DA}" type="presOf" srcId="{91E5E8F0-39A5-4E73-A7C8-125C237D1170}" destId="{0C0A4302-AC90-49E1-80BE-523B58A2D864}" srcOrd="1" destOrd="0" presId="urn:microsoft.com/office/officeart/2005/8/layout/cycle2"/>
    <dgm:cxn modelId="{A89AE945-3FD3-44AB-80CC-735C56FFCE01}" type="presOf" srcId="{9F16DEB4-2D88-4237-BB26-EE193361411A}" destId="{E4F5DE49-5EAA-4300-BD85-3AA32446283C}" srcOrd="0" destOrd="0" presId="urn:microsoft.com/office/officeart/2005/8/layout/cycle2"/>
    <dgm:cxn modelId="{7713B148-14ED-473A-AD7C-0817C71F1F75}" srcId="{F782ACB2-4612-4553-92E3-6A48A4C26154}" destId="{32DCDF77-CF91-44D2-A631-ECBBA96CD7C1}" srcOrd="36" destOrd="0" parTransId="{A91D9FEE-F377-4D6C-AB4B-31C0AA11D758}" sibTransId="{A4C54538-F7D4-4311-A51D-4E2F34EA916C}"/>
    <dgm:cxn modelId="{8B7F3749-F4E6-4473-82BE-3F7FAAEDF5A5}" srcId="{F782ACB2-4612-4553-92E3-6A48A4C26154}" destId="{5A0D382F-1AEE-4869-A6BD-89E7CCC2BA45}" srcOrd="24" destOrd="0" parTransId="{C61944CD-ABD5-46A1-BF21-1EDB1D2E311C}" sibTransId="{86E08DD8-37F0-43EA-A4C6-F12B07A372C7}"/>
    <dgm:cxn modelId="{F420706A-B5F0-40E4-8BE1-992555AF59F1}" type="presOf" srcId="{07D44A3D-B9E7-4A59-8407-0DE9361B04F4}" destId="{B8AF8AA6-EDE3-46F5-804F-BE18E9CF02E9}" srcOrd="0" destOrd="0" presId="urn:microsoft.com/office/officeart/2005/8/layout/cycle2"/>
    <dgm:cxn modelId="{3177876A-A6C7-40BC-91B2-07D991D392D2}" type="presOf" srcId="{B2ADDBB6-F258-45A2-8853-0F7137E8E7A9}" destId="{9BC14663-185B-4A89-97AE-169B3D438678}" srcOrd="0" destOrd="0" presId="urn:microsoft.com/office/officeart/2005/8/layout/cycle2"/>
    <dgm:cxn modelId="{ECDEF66B-4DF3-4577-9794-0F5C1452E329}" srcId="{F782ACB2-4612-4553-92E3-6A48A4C26154}" destId="{9EC183D0-3CE1-4A18-882B-49A4F305FE23}" srcOrd="8" destOrd="0" parTransId="{5529E8D0-F515-48AC-A324-5AF9603FF192}" sibTransId="{FC636A7A-CAD8-4393-9B2E-188CE112CD10}"/>
    <dgm:cxn modelId="{A18D186C-095D-4DED-847B-958224C64553}" type="presOf" srcId="{2B571596-2306-4648-89E7-BD54FEF25627}" destId="{2B64C12D-7C38-4E3C-BB67-21E0181FD51F}" srcOrd="1" destOrd="0" presId="urn:microsoft.com/office/officeart/2005/8/layout/cycle2"/>
    <dgm:cxn modelId="{29DF2B4C-A957-42F3-A057-67B876E0585D}" type="presOf" srcId="{1DDDDFBA-4D76-49F6-8700-D108F438751F}" destId="{580499F6-BF8C-4CF2-8E19-422B1FEA8F54}" srcOrd="1" destOrd="0" presId="urn:microsoft.com/office/officeart/2005/8/layout/cycle2"/>
    <dgm:cxn modelId="{2F48FC6C-9E2F-4D34-97E0-7B62809CD310}" srcId="{F782ACB2-4612-4553-92E3-6A48A4C26154}" destId="{1CEAA633-CB89-486A-901D-BE8AE895C821}" srcOrd="32" destOrd="0" parTransId="{85E4AD6C-201F-448E-AB33-65566C56E879}" sibTransId="{EC22FD24-55FA-470B-A11F-A2C02811CC71}"/>
    <dgm:cxn modelId="{D3B4326D-8818-4627-A9DB-4D781392D1F4}" type="presOf" srcId="{2B529A43-2363-4B46-911E-9D0EF25B4F36}" destId="{DFB70AE1-87B4-46C7-811D-3E9A3D4D6EC9}" srcOrd="1" destOrd="0" presId="urn:microsoft.com/office/officeart/2005/8/layout/cycle2"/>
    <dgm:cxn modelId="{C9DFBE6D-EA25-4B7A-9301-F4BF2814CCE4}" type="presOf" srcId="{A241EA7C-0AE6-49DA-868A-F7E41DB8331E}" destId="{EC905E59-477F-4D62-B2EE-61B86BF0663B}" srcOrd="0" destOrd="0" presId="urn:microsoft.com/office/officeart/2005/8/layout/cycle2"/>
    <dgm:cxn modelId="{0116FD4E-B3CD-4D10-B6B1-FB0C240CE17A}" srcId="{F782ACB2-4612-4553-92E3-6A48A4C26154}" destId="{DF292957-65C8-4776-85F8-AE26E3681959}" srcOrd="16" destOrd="0" parTransId="{7849EA01-2032-47BB-AFF2-66E1E4C3A822}" sibTransId="{2B571596-2306-4648-89E7-BD54FEF25627}"/>
    <dgm:cxn modelId="{02F5AD6F-DBA8-46F8-AD53-AE0A97C14FAD}" type="presOf" srcId="{A4C54538-F7D4-4311-A51D-4E2F34EA916C}" destId="{BDE13CD6-B50F-44ED-BD83-729ED5971995}" srcOrd="0" destOrd="0" presId="urn:microsoft.com/office/officeart/2005/8/layout/cycle2"/>
    <dgm:cxn modelId="{43F81770-F772-478D-8EE4-9EF473A2C5F2}" srcId="{F782ACB2-4612-4553-92E3-6A48A4C26154}" destId="{BA244016-B941-46B9-B2A4-AA50A300C9B1}" srcOrd="17" destOrd="0" parTransId="{17FA0F1C-F480-46FA-9FDA-CAF08D0B3F5A}" sibTransId="{12ED0D91-6CB8-4B92-ABBE-16130FA2E610}"/>
    <dgm:cxn modelId="{AD9C2D70-6AB8-479D-9A79-731CDEDFCC29}" srcId="{F782ACB2-4612-4553-92E3-6A48A4C26154}" destId="{B2133BDF-4000-4B5B-AE40-987170B1B61F}" srcOrd="20" destOrd="0" parTransId="{78DD5593-63E5-4526-ACC4-B672B2E0D1F1}" sibTransId="{F8A8AFFD-E262-4C58-84FA-CA9933DA9A32}"/>
    <dgm:cxn modelId="{1F135871-5837-4DB1-B54E-BD28BD5755D1}" type="presOf" srcId="{32DCDF77-CF91-44D2-A631-ECBBA96CD7C1}" destId="{891FE5C2-884F-48D0-BE0D-753E9CA204D3}" srcOrd="0" destOrd="0" presId="urn:microsoft.com/office/officeart/2005/8/layout/cycle2"/>
    <dgm:cxn modelId="{59D96772-5DA3-4E46-9374-FBE08F2D2CAE}" type="presOf" srcId="{CA1064A9-8743-41E2-AE44-DEDB5E26EACD}" destId="{B311330D-F624-44F0-90C1-566E4D2E20E6}" srcOrd="1" destOrd="0" presId="urn:microsoft.com/office/officeart/2005/8/layout/cycle2"/>
    <dgm:cxn modelId="{39A1F472-3E0B-438E-A508-FE898CEA4CB4}" srcId="{F782ACB2-4612-4553-92E3-6A48A4C26154}" destId="{5F2EF8CF-431B-45E9-8F94-2DA9BB4297A8}" srcOrd="37" destOrd="0" parTransId="{EF3B0539-08F0-4AEB-8B05-C7438EBEC90D}" sibTransId="{E7380703-8E28-4A7A-8627-0A55F51FBAA5}"/>
    <dgm:cxn modelId="{02823556-FC89-4F2F-BD56-78480CDA7907}" type="presOf" srcId="{2EBE9275-B468-4EB1-8E25-88D20111E7BA}" destId="{55735BFC-D4F1-4100-BCD7-BD7015A20F24}" srcOrd="0" destOrd="0" presId="urn:microsoft.com/office/officeart/2005/8/layout/cycle2"/>
    <dgm:cxn modelId="{F6B86456-B645-48CD-A92E-4C3438C52387}" type="presOf" srcId="{FC636A7A-CAD8-4393-9B2E-188CE112CD10}" destId="{ADC3AC42-E194-4C29-8A28-ABEC2168A2B9}" srcOrd="0" destOrd="0" presId="urn:microsoft.com/office/officeart/2005/8/layout/cycle2"/>
    <dgm:cxn modelId="{AA12B276-AD42-4B3E-9576-BB016B2051A4}" type="presOf" srcId="{59F5D80D-D394-4DA8-B1EE-BFD2C35E8698}" destId="{5955EC28-6A5B-4854-97FD-56BF004F7A93}" srcOrd="0" destOrd="0" presId="urn:microsoft.com/office/officeart/2005/8/layout/cycle2"/>
    <dgm:cxn modelId="{EBF0F276-347C-4207-9A17-D11421AF7ECD}" srcId="{F782ACB2-4612-4553-92E3-6A48A4C26154}" destId="{6E44D217-0802-4975-8DF8-F7C136B68DB7}" srcOrd="25" destOrd="0" parTransId="{CB27C74D-2568-4D83-8948-2A0E7A73E53C}" sibTransId="{873D13AE-B310-4B50-82C5-564D626D2011}"/>
    <dgm:cxn modelId="{96F4F856-7741-48FB-8A36-CCFB6F9BD8AD}" type="presOf" srcId="{86E08DD8-37F0-43EA-A4C6-F12B07A372C7}" destId="{0B3E9032-3902-463F-B436-0798A35C9EC5}" srcOrd="0" destOrd="0" presId="urn:microsoft.com/office/officeart/2005/8/layout/cycle2"/>
    <dgm:cxn modelId="{9E1C0557-CB21-422D-98D1-5CC5F4137FEC}" type="presOf" srcId="{1DDDDFBA-4D76-49F6-8700-D108F438751F}" destId="{DE861B79-D5E8-45CE-B3D7-7B4663C08343}" srcOrd="0" destOrd="0" presId="urn:microsoft.com/office/officeart/2005/8/layout/cycle2"/>
    <dgm:cxn modelId="{B0BB5358-3E48-4EBA-BDFF-C03021273051}" type="presOf" srcId="{4E475F1B-56A2-420F-8D83-9A7AC5B9161D}" destId="{0F935747-2475-4B54-A4BD-D00DA4235B83}" srcOrd="1" destOrd="0" presId="urn:microsoft.com/office/officeart/2005/8/layout/cycle2"/>
    <dgm:cxn modelId="{C214C359-A163-4B9D-8B72-8F0699565194}" type="presOf" srcId="{BCD4B6D1-2E17-4359-A953-212A9B519E85}" destId="{18E08B15-C0D9-4DCD-9841-29CB326A1D96}" srcOrd="0" destOrd="0" presId="urn:microsoft.com/office/officeart/2005/8/layout/cycle2"/>
    <dgm:cxn modelId="{710D4A82-F148-4164-96BD-AE906031986F}" type="presOf" srcId="{E5184F2B-2C20-4D33-94A8-E6B381F2AA89}" destId="{558F7E47-06ED-4041-B16C-6F13A19D4245}" srcOrd="0" destOrd="0" presId="urn:microsoft.com/office/officeart/2005/8/layout/cycle2"/>
    <dgm:cxn modelId="{33634B83-5D42-4E23-A534-1FD77063C5A8}" srcId="{F782ACB2-4612-4553-92E3-6A48A4C26154}" destId="{312A5487-8CD4-49FA-9CB2-6003233688EF}" srcOrd="11" destOrd="0" parTransId="{6F986C7B-EB5E-4FA9-9F02-54203E6A38B2}" sibTransId="{A241EA7C-0AE6-49DA-868A-F7E41DB8331E}"/>
    <dgm:cxn modelId="{99A88B84-3F19-4EA4-B06B-4E1E928AD8AA}" type="presOf" srcId="{19319B2C-5BDC-4EB3-A674-97A1478B545E}" destId="{A854D6C3-A9F6-4889-B95E-C4590598BF15}" srcOrd="0" destOrd="0" presId="urn:microsoft.com/office/officeart/2005/8/layout/cycle2"/>
    <dgm:cxn modelId="{138EF484-9C5D-4105-8DB4-384E177E9E2E}" type="presOf" srcId="{A4FDAD97-0EA5-45C9-8762-1408CDFC1A27}" destId="{DCCECA40-1E8E-4612-B823-692DCCBD1EA3}" srcOrd="1" destOrd="0" presId="urn:microsoft.com/office/officeart/2005/8/layout/cycle2"/>
    <dgm:cxn modelId="{B292F289-9049-4FC0-ACAB-06FE6E4F4DDD}" type="presOf" srcId="{B2133BDF-4000-4B5B-AE40-987170B1B61F}" destId="{D9F7CAE3-C01B-4758-A92D-BE4DEABF1CC9}" srcOrd="0" destOrd="0" presId="urn:microsoft.com/office/officeart/2005/8/layout/cycle2"/>
    <dgm:cxn modelId="{CFA51A8C-8E4A-44EF-AD83-3AF8BE72383C}" type="presOf" srcId="{D7AD315B-0060-4B2C-BA42-07A72CF0DF62}" destId="{301FE2EF-9FED-451A-9979-7EA2CEC731F6}" srcOrd="1" destOrd="0" presId="urn:microsoft.com/office/officeart/2005/8/layout/cycle2"/>
    <dgm:cxn modelId="{0A6BD48C-DC95-4708-8B4C-4B310017069D}" type="presOf" srcId="{A40F6EAB-2B60-4CC1-9F49-D5903D3A616E}" destId="{4346925A-37EB-4BB6-B0D1-0007EC3DF63B}" srcOrd="0" destOrd="0" presId="urn:microsoft.com/office/officeart/2005/8/layout/cycle2"/>
    <dgm:cxn modelId="{54FED98F-AB5E-4BEF-A86E-239C32A65418}" srcId="{F782ACB2-4612-4553-92E3-6A48A4C26154}" destId="{29610E26-1393-448B-8FD6-78061450B16B}" srcOrd="3" destOrd="0" parTransId="{5D194221-4572-481E-A145-411B7D2E5848}" sibTransId="{4E475F1B-56A2-420F-8D83-9A7AC5B9161D}"/>
    <dgm:cxn modelId="{3F904190-EC7A-468F-8079-9E0D0309FE61}" srcId="{F782ACB2-4612-4553-92E3-6A48A4C26154}" destId="{F82F01E0-1BCF-432A-834D-D0718C225E79}" srcOrd="22" destOrd="0" parTransId="{AA715B28-8262-4AEC-9B11-A1F3E142AEE3}" sibTransId="{73E57CB0-43F1-4C49-8823-A48B6805997E}"/>
    <dgm:cxn modelId="{97BF9890-CFB2-4135-9E9C-EA1CE825780C}" type="presOf" srcId="{1A0C354F-E76C-464E-99A7-D2B04C140783}" destId="{5207087E-FC7B-4DE7-941A-D0D7D77D43CA}" srcOrd="1" destOrd="0" presId="urn:microsoft.com/office/officeart/2005/8/layout/cycle2"/>
    <dgm:cxn modelId="{0E816791-5AD7-4886-BEBA-5D6F832281F0}" type="presOf" srcId="{2B571596-2306-4648-89E7-BD54FEF25627}" destId="{2EBD388A-825F-4832-8A74-827A6C7E3368}" srcOrd="0" destOrd="0" presId="urn:microsoft.com/office/officeart/2005/8/layout/cycle2"/>
    <dgm:cxn modelId="{23CEF894-65E5-46B7-ABFB-7E9D9F79AEC9}" type="presOf" srcId="{74E4A9B3-3139-47CD-AD62-A42D0EB3995C}" destId="{A0769171-C666-4FF2-B3B0-56A5612FFB02}" srcOrd="0" destOrd="0" presId="urn:microsoft.com/office/officeart/2005/8/layout/cycle2"/>
    <dgm:cxn modelId="{A94E1E98-18A1-4716-B6FB-67F099EFBBB4}" srcId="{F782ACB2-4612-4553-92E3-6A48A4C26154}" destId="{5788DBF4-34B6-4C26-980E-7062BBC88091}" srcOrd="28" destOrd="0" parTransId="{E89C8546-8D00-4BCE-BF01-083E1F9A4BBE}" sibTransId="{39815DA4-6D5A-4ECF-8C2C-C40A2BB0DBA6}"/>
    <dgm:cxn modelId="{9201609A-CF55-47CA-AC7B-7D467357AFFA}" type="presOf" srcId="{F782ACB2-4612-4553-92E3-6A48A4C26154}" destId="{579EF5EA-2842-4ADF-99C3-1421009C0FB3}" srcOrd="0" destOrd="0" presId="urn:microsoft.com/office/officeart/2005/8/layout/cycle2"/>
    <dgm:cxn modelId="{91E9C49A-AEC3-4C94-B02D-3E9B76F0181F}" type="presOf" srcId="{A4FDAD97-0EA5-45C9-8762-1408CDFC1A27}" destId="{7418C013-9F65-49B4-8AB4-02A8A7E8B2B1}" srcOrd="0" destOrd="0" presId="urn:microsoft.com/office/officeart/2005/8/layout/cycle2"/>
    <dgm:cxn modelId="{550ECF9B-EB19-4FF3-8902-AA533C32C791}" type="presOf" srcId="{69DBDE16-2128-423C-AB04-D3C2C0881A38}" destId="{83D03F91-A8FE-4A56-A9F0-21F8696B64A1}" srcOrd="0" destOrd="0" presId="urn:microsoft.com/office/officeart/2005/8/layout/cycle2"/>
    <dgm:cxn modelId="{1B3F2CA2-7825-4CFD-9A64-DB308FB32A27}" srcId="{F782ACB2-4612-4553-92E3-6A48A4C26154}" destId="{1BD29E34-8916-45A9-80A6-58C4AB44DFF5}" srcOrd="5" destOrd="0" parTransId="{6A5BBF7B-F8A7-4654-83BB-1778F868C663}" sibTransId="{25DF600C-192F-49B2-930A-B89C27D1471E}"/>
    <dgm:cxn modelId="{79A5F3A2-8CA3-4D24-AC46-666013183383}" srcId="{F782ACB2-4612-4553-92E3-6A48A4C26154}" destId="{01209924-388A-4250-B08E-117FC77350F4}" srcOrd="31" destOrd="0" parTransId="{E62947DF-C385-4541-A312-E52B21ED4FCA}" sibTransId="{07D44A3D-B9E7-4A59-8407-0DE9361B04F4}"/>
    <dgm:cxn modelId="{F9246AA4-89DE-4505-8C6D-C0CFB0CF9EC5}" srcId="{F782ACB2-4612-4553-92E3-6A48A4C26154}" destId="{A40F6EAB-2B60-4CC1-9F49-D5903D3A616E}" srcOrd="30" destOrd="0" parTransId="{F4D7EDD7-9115-44DB-8D8A-E38036FA3738}" sibTransId="{3ACAB2F6-3910-4D69-8736-C9991D30DB30}"/>
    <dgm:cxn modelId="{8F484FA4-40A1-4217-AC66-2901310E6F33}" type="presOf" srcId="{74E4A9B3-3139-47CD-AD62-A42D0EB3995C}" destId="{7B2C094D-5B84-400D-88A5-467C86404646}" srcOrd="1" destOrd="0" presId="urn:microsoft.com/office/officeart/2005/8/layout/cycle2"/>
    <dgm:cxn modelId="{FB9C44A7-42A2-43AD-9D40-B26BFD74FEBE}" type="presOf" srcId="{F2853326-F96C-4388-AFDB-4A2C4E743824}" destId="{F5E12609-AEA0-4824-8F1E-49B7A8C9D43E}" srcOrd="0" destOrd="0" presId="urn:microsoft.com/office/officeart/2005/8/layout/cycle2"/>
    <dgm:cxn modelId="{178360A8-8FB1-402A-B9E6-006D3812BD30}" type="presOf" srcId="{69DBDE16-2128-423C-AB04-D3C2C0881A38}" destId="{A52815B2-9F64-4E57-9CA8-0D6C5ACB4DE9}" srcOrd="1" destOrd="0" presId="urn:microsoft.com/office/officeart/2005/8/layout/cycle2"/>
    <dgm:cxn modelId="{4C3B68A9-D97A-47A1-B096-E517789640BD}" type="presOf" srcId="{CA72D8A3-9D41-4F98-98F7-F56B1CBA674F}" destId="{0622AEEF-FEE1-41CF-A694-BB87DF404F74}" srcOrd="1" destOrd="0" presId="urn:microsoft.com/office/officeart/2005/8/layout/cycle2"/>
    <dgm:cxn modelId="{BA831AAA-0526-41AC-A815-9A9851D18168}" type="presOf" srcId="{5700A27C-35E2-48E3-9FD1-4CAD5F3ABE6E}" destId="{A5474CB5-D5DA-4087-B87E-610FB42AF529}" srcOrd="0" destOrd="0" presId="urn:microsoft.com/office/officeart/2005/8/layout/cycle2"/>
    <dgm:cxn modelId="{89D151AA-D504-4BD7-8646-5763A9B807CA}" type="presOf" srcId="{4391FAD7-E5E1-4ADD-BABB-49D666A6C4A7}" destId="{B297DBDA-41C8-403B-A287-2DE0B2B2F734}" srcOrd="0" destOrd="0" presId="urn:microsoft.com/office/officeart/2005/8/layout/cycle2"/>
    <dgm:cxn modelId="{347B43AE-16D9-4D0B-96B3-A3B5D083BB95}" type="presOf" srcId="{312A5487-8CD4-49FA-9CB2-6003233688EF}" destId="{FB762D63-E97E-4D71-BE53-DE8DBC2C1724}" srcOrd="0" destOrd="0" presId="urn:microsoft.com/office/officeart/2005/8/layout/cycle2"/>
    <dgm:cxn modelId="{33836BAF-8815-468A-9D3E-0ABF734FD1D3}" srcId="{F782ACB2-4612-4553-92E3-6A48A4C26154}" destId="{4391FAD7-E5E1-4ADD-BABB-49D666A6C4A7}" srcOrd="15" destOrd="0" parTransId="{F1E7FB59-9301-4001-B4A0-65FF76242832}" sibTransId="{B5C9AB9C-C866-47C2-B79F-DC6148AB2159}"/>
    <dgm:cxn modelId="{BE9314B0-2D93-4BAE-90C0-5B23814639B6}" srcId="{F782ACB2-4612-4553-92E3-6A48A4C26154}" destId="{1597604F-E09E-4305-A881-A6C94B72922F}" srcOrd="12" destOrd="0" parTransId="{1C93F3EA-CA5B-4D9C-9828-8A8F702AE266}" sibTransId="{0A68E33F-9E89-4D62-9E2C-1BD50C85F7CD}"/>
    <dgm:cxn modelId="{5BA97BB0-F4A3-4DF2-BC9C-C72ACF5458D1}" type="presOf" srcId="{7526D0BF-45A5-478F-9A5B-EE961A48FCDF}" destId="{B163F2E1-C224-4C1F-8BF1-B257F8DA90F1}" srcOrd="0" destOrd="0" presId="urn:microsoft.com/office/officeart/2005/8/layout/cycle2"/>
    <dgm:cxn modelId="{1EE53AB1-714C-4494-9B47-D2D8161F5F2A}" type="presOf" srcId="{672359C6-6889-48DE-9B06-BCF13E50CF81}" destId="{9195B8AE-7F75-4B45-A773-A3DB3F151B7F}" srcOrd="1" destOrd="0" presId="urn:microsoft.com/office/officeart/2005/8/layout/cycle2"/>
    <dgm:cxn modelId="{33C96DB1-378D-4DA8-9E7E-EBED2AB149DE}" type="presOf" srcId="{F8A8AFFD-E262-4C58-84FA-CA9933DA9A32}" destId="{852FF442-59AB-47FA-976D-352D933D04DA}" srcOrd="1" destOrd="0" presId="urn:microsoft.com/office/officeart/2005/8/layout/cycle2"/>
    <dgm:cxn modelId="{86C6C6B1-6BA2-4FED-B42E-13B3945BA15D}" type="presOf" srcId="{F8A8AFFD-E262-4C58-84FA-CA9933DA9A32}" destId="{6FDF4861-3D9E-4C44-8A76-CB261CA08A3D}" srcOrd="0" destOrd="0" presId="urn:microsoft.com/office/officeart/2005/8/layout/cycle2"/>
    <dgm:cxn modelId="{1C9346B2-EB02-4140-9860-DF15B861D1B8}" type="presOf" srcId="{5D2C154A-692A-44E2-A041-B9F19C43FEF2}" destId="{5A44537F-E502-484A-B54C-161A75387D52}" srcOrd="0" destOrd="0" presId="urn:microsoft.com/office/officeart/2005/8/layout/cycle2"/>
    <dgm:cxn modelId="{1593A2B3-7B18-4B71-8F08-063A3580CC7F}" type="presOf" srcId="{EC22FD24-55FA-470B-A11F-A2C02811CC71}" destId="{8125F9B4-021E-44DC-9D64-8AE485A44537}" srcOrd="0" destOrd="0" presId="urn:microsoft.com/office/officeart/2005/8/layout/cycle2"/>
    <dgm:cxn modelId="{CC8F6BB5-E191-48E7-A4C1-3E8101813E85}" srcId="{F782ACB2-4612-4553-92E3-6A48A4C26154}" destId="{7526D0BF-45A5-478F-9A5B-EE961A48FCDF}" srcOrd="14" destOrd="0" parTransId="{996DAE7B-6D7A-4B21-93D8-B18F6F145BC6}" sibTransId="{4DD6BCFF-384A-4E50-9E9B-FEA1467E91EE}"/>
    <dgm:cxn modelId="{79D0C8B5-7F77-4990-BC7D-E4DF8A30F093}" srcId="{F782ACB2-4612-4553-92E3-6A48A4C26154}" destId="{C123F58B-2F00-4731-8318-EA8BAA60A69D}" srcOrd="10" destOrd="0" parTransId="{ADD49D0A-F77A-4924-B2AC-3D10130090D6}" sibTransId="{CA72D8A3-9D41-4F98-98F7-F56B1CBA674F}"/>
    <dgm:cxn modelId="{5AE492B7-4B1A-488C-A697-6189DC4046F7}" type="presOf" srcId="{1BD29E34-8916-45A9-80A6-58C4AB44DFF5}" destId="{C8C314CB-BC52-4B5D-9A9E-2549904458B0}" srcOrd="0" destOrd="0" presId="urn:microsoft.com/office/officeart/2005/8/layout/cycle2"/>
    <dgm:cxn modelId="{79BF3DB8-E6C9-4DF5-8226-B32513900662}" srcId="{F782ACB2-4612-4553-92E3-6A48A4C26154}" destId="{2EBE9275-B468-4EB1-8E25-88D20111E7BA}" srcOrd="13" destOrd="0" parTransId="{8B4693AB-DA36-47D7-8ABC-9A12354AE94A}" sibTransId="{1DDDDFBA-4D76-49F6-8700-D108F438751F}"/>
    <dgm:cxn modelId="{BAF7C1BA-A27C-4747-8419-862B9A9137B9}" type="presOf" srcId="{F2853326-F96C-4388-AFDB-4A2C4E743824}" destId="{1990E259-2037-4D19-B00A-CD6B3D2AE2E1}" srcOrd="1" destOrd="0" presId="urn:microsoft.com/office/officeart/2005/8/layout/cycle2"/>
    <dgm:cxn modelId="{4261EBBA-0727-4F37-8C1B-3EBD75BCA91B}" type="presOf" srcId="{C19C4BDD-2213-41DF-A53B-E2080BDC6AC6}" destId="{57712E5B-8311-41F2-83BF-40C44B82FD56}" srcOrd="0" destOrd="0" presId="urn:microsoft.com/office/officeart/2005/8/layout/cycle2"/>
    <dgm:cxn modelId="{831639BC-5793-4F7E-BFB1-5D3E75F97681}" type="presOf" srcId="{ED3E6817-CA99-4A92-9672-7767C60D3AFC}" destId="{CDE86F57-8E75-4885-99A7-4D78278841E9}" srcOrd="0" destOrd="0" presId="urn:microsoft.com/office/officeart/2005/8/layout/cycle2"/>
    <dgm:cxn modelId="{EAADA3BC-EBE2-42C8-B9E0-3C38057A0A11}" srcId="{F782ACB2-4612-4553-92E3-6A48A4C26154}" destId="{59F5D80D-D394-4DA8-B1EE-BFD2C35E8698}" srcOrd="4" destOrd="0" parTransId="{F6DF53FE-CC41-4648-B644-9A13CD613414}" sibTransId="{A4FDAD97-0EA5-45C9-8762-1408CDFC1A27}"/>
    <dgm:cxn modelId="{84F658BE-028D-4EFF-9AFB-B1BB4A47F685}" srcId="{F782ACB2-4612-4553-92E3-6A48A4C26154}" destId="{A26368B7-1095-4A58-BFE6-7B8629CCDB76}" srcOrd="19" destOrd="0" parTransId="{F926A632-3F82-44B7-9B0C-54EDBDFB1339}" sibTransId="{69DBDE16-2128-423C-AB04-D3C2C0881A38}"/>
    <dgm:cxn modelId="{7BBAE0C4-AFC1-46BF-B5E4-7E0CAD4691B7}" type="presOf" srcId="{9E68FA1B-32E4-4D3A-BDA9-F245DF7037EF}" destId="{24192AE1-AC5A-408F-93E2-35778550FA02}" srcOrd="0" destOrd="0" presId="urn:microsoft.com/office/officeart/2005/8/layout/cycle2"/>
    <dgm:cxn modelId="{7BF5EFC4-566A-4FF6-899D-95673D0EB1DF}" type="presOf" srcId="{2B529A43-2363-4B46-911E-9D0EF25B4F36}" destId="{F42AD80F-3B21-49F3-AF59-01D5F6EE69F1}" srcOrd="0" destOrd="0" presId="urn:microsoft.com/office/officeart/2005/8/layout/cycle2"/>
    <dgm:cxn modelId="{2FD2F6C4-DB37-4D0A-B895-CDBDC2CAD38F}" type="presOf" srcId="{86E08DD8-37F0-43EA-A4C6-F12B07A372C7}" destId="{41C60BCC-727D-4ED3-BAEB-DB60AA9900A9}" srcOrd="1" destOrd="0" presId="urn:microsoft.com/office/officeart/2005/8/layout/cycle2"/>
    <dgm:cxn modelId="{1BCC9EC5-D5E2-4683-B2A3-B0F67B35518C}" type="presOf" srcId="{1597604F-E09E-4305-A881-A6C94B72922F}" destId="{96947AF0-965B-4F9B-B692-11B522E20C19}" srcOrd="0" destOrd="0" presId="urn:microsoft.com/office/officeart/2005/8/layout/cycle2"/>
    <dgm:cxn modelId="{3D2DD1C5-7963-40AD-BEE4-FE7053E0EDCB}" type="presOf" srcId="{873D13AE-B310-4B50-82C5-564D626D2011}" destId="{8F52B59F-72EA-4EF4-A000-71393DE3DC97}" srcOrd="1" destOrd="0" presId="urn:microsoft.com/office/officeart/2005/8/layout/cycle2"/>
    <dgm:cxn modelId="{CF52DFC5-2A40-45EE-B7B6-9CCCDD631A23}" type="presOf" srcId="{1BCBAE4C-8C90-4307-A8B1-A7F25B803D11}" destId="{38A7A843-117D-4A8F-B652-3F637D1BA054}" srcOrd="0" destOrd="0" presId="urn:microsoft.com/office/officeart/2005/8/layout/cycle2"/>
    <dgm:cxn modelId="{8CEE18C6-D684-437E-A011-5D3A58AAD852}" type="presOf" srcId="{5F2EF8CF-431B-45E9-8F94-2DA9BB4297A8}" destId="{3B7728B1-9C76-43A6-8828-2FFE1A19CD4E}" srcOrd="0" destOrd="0" presId="urn:microsoft.com/office/officeart/2005/8/layout/cycle2"/>
    <dgm:cxn modelId="{A61335C6-83C9-40B2-B635-638704B41FB6}" srcId="{F782ACB2-4612-4553-92E3-6A48A4C26154}" destId="{19319B2C-5BDC-4EB3-A674-97A1478B545E}" srcOrd="35" destOrd="0" parTransId="{F553D456-F731-4D3A-B46D-F817CB7F5851}" sibTransId="{B2ADDBB6-F258-45A2-8853-0F7137E8E7A9}"/>
    <dgm:cxn modelId="{324F15C8-97D9-4C39-A16B-5F0D2BAFD821}" type="presOf" srcId="{73E57CB0-43F1-4C49-8823-A48B6805997E}" destId="{FC934B90-2FD7-4C78-BC82-6495CAA54F71}" srcOrd="0" destOrd="0" presId="urn:microsoft.com/office/officeart/2005/8/layout/cycle2"/>
    <dgm:cxn modelId="{5DC390C8-E385-4919-BF19-2B339EF6A775}" type="presOf" srcId="{A241EA7C-0AE6-49DA-868A-F7E41DB8331E}" destId="{0C7C01B0-8BE9-4115-9C55-5F785CB9F95D}" srcOrd="1" destOrd="0" presId="urn:microsoft.com/office/officeart/2005/8/layout/cycle2"/>
    <dgm:cxn modelId="{A45FA6CA-BF67-4968-BA2C-A3E181681DEA}" srcId="{F782ACB2-4612-4553-92E3-6A48A4C26154}" destId="{BCD4B6D1-2E17-4359-A953-212A9B519E85}" srcOrd="6" destOrd="0" parTransId="{A72804B9-8062-4016-90E8-F9C7DC654C15}" sibTransId="{EAE485E3-A2DC-422A-B964-163E72C7D527}"/>
    <dgm:cxn modelId="{67EFDECD-21F5-4D75-983B-BEE44E6C534C}" type="presOf" srcId="{9E68FA1B-32E4-4D3A-BDA9-F245DF7037EF}" destId="{9DB23D75-0980-4D96-93A1-727F2883C95B}" srcOrd="1" destOrd="0" presId="urn:microsoft.com/office/officeart/2005/8/layout/cycle2"/>
    <dgm:cxn modelId="{8A122CCE-2659-425F-A9CA-F55CBE733EE2}" srcId="{F782ACB2-4612-4553-92E3-6A48A4C26154}" destId="{5D2C154A-692A-44E2-A041-B9F19C43FEF2}" srcOrd="0" destOrd="0" parTransId="{794CA92E-A13F-4F43-B270-B021D0F5EB93}" sibTransId="{1A0C354F-E76C-464E-99A7-D2B04C140783}"/>
    <dgm:cxn modelId="{502A3DCE-09A9-4206-938E-2D673EAC56AC}" type="presOf" srcId="{536B3E92-95AA-4297-BDB8-F29269D6299E}" destId="{B0608ED5-E7DC-4C39-8859-B8C85F521F9C}" srcOrd="0" destOrd="0" presId="urn:microsoft.com/office/officeart/2005/8/layout/cycle2"/>
    <dgm:cxn modelId="{E19D09D0-E679-4FA0-B27A-4ED90E08B37E}" type="presOf" srcId="{E7380703-8E28-4A7A-8627-0A55F51FBAA5}" destId="{FEF793BD-9F36-4B0C-B2A1-243AAED13A52}" srcOrd="0" destOrd="0" presId="urn:microsoft.com/office/officeart/2005/8/layout/cycle2"/>
    <dgm:cxn modelId="{506915D0-E2CC-44E8-9A33-FBAA90035B0F}" type="presOf" srcId="{CA1064A9-8743-41E2-AE44-DEDB5E26EACD}" destId="{1AA99294-2501-42DA-ADDA-813C2A0D167F}" srcOrd="0" destOrd="0" presId="urn:microsoft.com/office/officeart/2005/8/layout/cycle2"/>
    <dgm:cxn modelId="{594B50D0-716E-4D96-92B1-2D504E24703C}" type="presOf" srcId="{12ED0D91-6CB8-4B92-ABBE-16130FA2E610}" destId="{2EA5A0E0-D734-4B00-A1FA-65E8CB15031C}" srcOrd="0" destOrd="0" presId="urn:microsoft.com/office/officeart/2005/8/layout/cycle2"/>
    <dgm:cxn modelId="{60237AD0-4E68-45DA-B058-EDFD4C72E6D5}" type="presOf" srcId="{69B5AF83-9CA8-4331-BB93-A02B0A37E7C4}" destId="{7FBA136C-815F-4FB3-A797-A7F155D00FEA}" srcOrd="0" destOrd="0" presId="urn:microsoft.com/office/officeart/2005/8/layout/cycle2"/>
    <dgm:cxn modelId="{300558D4-400B-4DF8-AB10-CE770F1C3828}" type="presOf" srcId="{EAE485E3-A2DC-422A-B964-163E72C7D527}" destId="{6C5B256C-6505-4283-9CD0-6230D6E52DC7}" srcOrd="1" destOrd="0" presId="urn:microsoft.com/office/officeart/2005/8/layout/cycle2"/>
    <dgm:cxn modelId="{EEF144D6-F2D1-4B8E-8C27-BC8D84551321}" type="presOf" srcId="{873D13AE-B310-4B50-82C5-564D626D2011}" destId="{2F327EB4-0D8B-437E-BB14-A326EA173FCC}" srcOrd="0" destOrd="0" presId="urn:microsoft.com/office/officeart/2005/8/layout/cycle2"/>
    <dgm:cxn modelId="{7A77BED8-0E1D-45F6-9865-5715EF6FB1BA}" srcId="{F782ACB2-4612-4553-92E3-6A48A4C26154}" destId="{9767C2C5-7A9B-4BF9-AEDC-08BB61E68CEC}" srcOrd="2" destOrd="0" parTransId="{94D864BB-0337-46E0-936D-BDFF24969167}" sibTransId="{5DE56BE3-5DC5-48D1-BB0A-6EB62A83E2E3}"/>
    <dgm:cxn modelId="{90BB45DA-4D8E-49F2-ACBE-24BE05A101BD}" type="presOf" srcId="{12ED0D91-6CB8-4B92-ABBE-16130FA2E610}" destId="{3966764B-E5F3-4CFC-A881-5984C06723CB}" srcOrd="1" destOrd="0" presId="urn:microsoft.com/office/officeart/2005/8/layout/cycle2"/>
    <dgm:cxn modelId="{C923F2DF-2AF5-4119-AAF6-34851E379228}" type="presOf" srcId="{A26368B7-1095-4A58-BFE6-7B8629CCDB76}" destId="{9DEC7CBC-8051-4551-94AA-2377EFF8A353}" srcOrd="0" destOrd="0" presId="urn:microsoft.com/office/officeart/2005/8/layout/cycle2"/>
    <dgm:cxn modelId="{1307CEE0-95A1-463F-9DBE-2F686031C7B7}" type="presOf" srcId="{07D44A3D-B9E7-4A59-8407-0DE9361B04F4}" destId="{2A9D1CAD-CEC7-447D-AE5A-72DA9768C11C}" srcOrd="1" destOrd="0" presId="urn:microsoft.com/office/officeart/2005/8/layout/cycle2"/>
    <dgm:cxn modelId="{1A5F96E1-A739-4E9D-BB71-13251203AE5B}" type="presOf" srcId="{29610E26-1393-448B-8FD6-78061450B16B}" destId="{4B6FF1D5-139C-4A9E-BE2A-C9C2976A9B90}" srcOrd="0" destOrd="0" presId="urn:microsoft.com/office/officeart/2005/8/layout/cycle2"/>
    <dgm:cxn modelId="{4D7105E2-B87D-4D87-A839-D5997A4E3E61}" type="presOf" srcId="{9767C2C5-7A9B-4BF9-AEDC-08BB61E68CEC}" destId="{3B48658E-4174-41EC-ADC5-04F09B98E8AE}" srcOrd="0" destOrd="0" presId="urn:microsoft.com/office/officeart/2005/8/layout/cycle2"/>
    <dgm:cxn modelId="{2F61D1E3-286C-486C-98D7-003684C3E515}" type="presOf" srcId="{B75DCA52-BF81-436A-AA73-2680B03C914A}" destId="{CD7E4AE9-DEBF-4EF6-9A2F-51DFDE6DC483}" srcOrd="0" destOrd="0" presId="urn:microsoft.com/office/officeart/2005/8/layout/cycle2"/>
    <dgm:cxn modelId="{473877E6-A2D1-4A4A-B95C-711FE01D2993}" type="presOf" srcId="{EC22FD24-55FA-470B-A11F-A2C02811CC71}" destId="{5B2B383F-D5E0-430F-AB46-55791D14B3FB}" srcOrd="1" destOrd="0" presId="urn:microsoft.com/office/officeart/2005/8/layout/cycle2"/>
    <dgm:cxn modelId="{6020CAE6-E682-4263-87D3-3757BDA5C5BB}" srcId="{F782ACB2-4612-4553-92E3-6A48A4C26154}" destId="{ED3E6817-CA99-4A92-9672-7767C60D3AFC}" srcOrd="18" destOrd="0" parTransId="{570B50CE-5E5F-492C-A6CE-FAA86B61FEE6}" sibTransId="{74E4A9B3-3139-47CD-AD62-A42D0EB3995C}"/>
    <dgm:cxn modelId="{43DA9AE7-A41A-4552-8904-334A5553E662}" type="presOf" srcId="{DF292957-65C8-4776-85F8-AE26E3681959}" destId="{C99B1DB8-B0AD-4FE5-84DC-CD9571D15F74}" srcOrd="0" destOrd="0" presId="urn:microsoft.com/office/officeart/2005/8/layout/cycle2"/>
    <dgm:cxn modelId="{F39EB4E7-811F-4A76-9E07-B02930E2E207}" type="presOf" srcId="{1A0C354F-E76C-464E-99A7-D2B04C140783}" destId="{BCCD1735-3374-4721-BEF9-11CCD9A2DD48}" srcOrd="0" destOrd="0" presId="urn:microsoft.com/office/officeart/2005/8/layout/cycle2"/>
    <dgm:cxn modelId="{42BFEDE7-59F9-44FA-8182-A67367F4865D}" type="presOf" srcId="{897CAD2D-F73B-470D-B77D-BCB32DA560D4}" destId="{CAB56CDA-741F-426D-8FE0-AE118C809475}" srcOrd="0" destOrd="0" presId="urn:microsoft.com/office/officeart/2005/8/layout/cycle2"/>
    <dgm:cxn modelId="{A9D73EE8-2A5A-4D9F-ADBA-FC0EE21E7500}" type="presOf" srcId="{6E35783B-B4B9-4AF3-BB68-EC2DB3060BE5}" destId="{80DBCA40-2BA0-486C-9739-9EB1943722FB}" srcOrd="1" destOrd="0" presId="urn:microsoft.com/office/officeart/2005/8/layout/cycle2"/>
    <dgm:cxn modelId="{B8C08AE8-1813-4F30-B598-4E8011D00D55}" type="presOf" srcId="{B5C9AB9C-C866-47C2-B79F-DC6148AB2159}" destId="{6CB910F7-627A-416A-9AE0-0E9818681229}" srcOrd="0" destOrd="0" presId="urn:microsoft.com/office/officeart/2005/8/layout/cycle2"/>
    <dgm:cxn modelId="{180DD6E9-0C93-446C-BB6B-42FA23CD322E}" type="presOf" srcId="{3ACAB2F6-3910-4D69-8736-C9991D30DB30}" destId="{7A362786-920B-4FB9-A3D5-D0E741B76071}" srcOrd="0" destOrd="0" presId="urn:microsoft.com/office/officeart/2005/8/layout/cycle2"/>
    <dgm:cxn modelId="{58B6E3EE-AF38-4B3B-B4C9-65A3A3F27758}" type="presOf" srcId="{897CAD2D-F73B-470D-B77D-BCB32DA560D4}" destId="{2B62F0BB-CB73-4B2D-A47A-2C1910C71ADC}" srcOrd="1" destOrd="0" presId="urn:microsoft.com/office/officeart/2005/8/layout/cycle2"/>
    <dgm:cxn modelId="{A6A2C6EF-2344-4C98-91E8-3B8CDC08BDAC}" type="presOf" srcId="{6E44D217-0802-4975-8DF8-F7C136B68DB7}" destId="{C6CA034B-BB5D-4252-9DC3-E07C2CEC1942}" srcOrd="0" destOrd="0" presId="urn:microsoft.com/office/officeart/2005/8/layout/cycle2"/>
    <dgm:cxn modelId="{9D607EF2-A57B-48FB-A084-AC211824023E}" type="presOf" srcId="{5DE56BE3-5DC5-48D1-BB0A-6EB62A83E2E3}" destId="{DEE6E533-E546-47B9-9D29-1053972B7A59}" srcOrd="1" destOrd="0" presId="urn:microsoft.com/office/officeart/2005/8/layout/cycle2"/>
    <dgm:cxn modelId="{12C38EF6-A2D9-4441-B7C7-2AD0408D165E}" srcId="{F782ACB2-4612-4553-92E3-6A48A4C26154}" destId="{E5184F2B-2C20-4D33-94A8-E6B381F2AA89}" srcOrd="34" destOrd="0" parTransId="{EA072171-E1D3-42D9-90FB-F6BF8A9DC275}" sibTransId="{CA1064A9-8743-41E2-AE44-DEDB5E26EACD}"/>
    <dgm:cxn modelId="{0828ACF6-63A7-45A5-B5D9-67980E542B37}" type="presOf" srcId="{F82F01E0-1BCF-432A-834D-D0718C225E79}" destId="{DB7E8DCC-E9E2-41AE-8FAC-BD770394B585}" srcOrd="0" destOrd="0" presId="urn:microsoft.com/office/officeart/2005/8/layout/cycle2"/>
    <dgm:cxn modelId="{2E4A59F8-4858-4321-B26C-379298664746}" srcId="{F782ACB2-4612-4553-92E3-6A48A4C26154}" destId="{57830796-B9E1-440E-A924-530949252A0A}" srcOrd="7" destOrd="0" parTransId="{2970FDF5-07A3-4B2A-9F1E-E547137C5FF2}" sibTransId="{672359C6-6889-48DE-9B06-BCF13E50CF81}"/>
    <dgm:cxn modelId="{73BDDAF8-CA5D-41DA-B22E-FFEBE752290B}" type="presOf" srcId="{5788DBF4-34B6-4C26-980E-7062BBC88091}" destId="{53824D7C-69E9-40B6-AD94-E66D57E17024}" srcOrd="0" destOrd="0" presId="urn:microsoft.com/office/officeart/2005/8/layout/cycle2"/>
    <dgm:cxn modelId="{BC395FF9-F4E2-4FBF-92E4-2B7C2E92E522}" type="presOf" srcId="{9EC183D0-3CE1-4A18-882B-49A4F305FE23}" destId="{07EB8474-810E-4E8A-BE93-02F62BBDD45D}" srcOrd="0" destOrd="0" presId="urn:microsoft.com/office/officeart/2005/8/layout/cycle2"/>
    <dgm:cxn modelId="{31E44BFB-4076-4F2C-BCE9-6C4E28F7D6FF}" type="presOf" srcId="{CA72D8A3-9D41-4F98-98F7-F56B1CBA674F}" destId="{EDD308D6-556F-4E65-A02C-12C45C150755}" srcOrd="0" destOrd="0" presId="urn:microsoft.com/office/officeart/2005/8/layout/cycle2"/>
    <dgm:cxn modelId="{26F03CFE-664C-46CE-9EC9-4D9EAEAA23F5}" srcId="{F782ACB2-4612-4553-92E3-6A48A4C26154}" destId="{1BCBAE4C-8C90-4307-A8B1-A7F25B803D11}" srcOrd="9" destOrd="0" parTransId="{BDE3C914-1C3F-4AE1-8A4A-0399F6859853}" sibTransId="{9E68FA1B-32E4-4D3A-BDA9-F245DF7037EF}"/>
    <dgm:cxn modelId="{71745226-BB0C-478E-B97D-123B518F48C6}" type="presParOf" srcId="{579EF5EA-2842-4ADF-99C3-1421009C0FB3}" destId="{5A44537F-E502-484A-B54C-161A75387D52}" srcOrd="0" destOrd="0" presId="urn:microsoft.com/office/officeart/2005/8/layout/cycle2"/>
    <dgm:cxn modelId="{D13577A9-EC48-415A-9F7C-71806A637547}" type="presParOf" srcId="{579EF5EA-2842-4ADF-99C3-1421009C0FB3}" destId="{BCCD1735-3374-4721-BEF9-11CCD9A2DD48}" srcOrd="1" destOrd="0" presId="urn:microsoft.com/office/officeart/2005/8/layout/cycle2"/>
    <dgm:cxn modelId="{B4721CCD-4DD7-4553-B307-A0D4FF63FD02}" type="presParOf" srcId="{BCCD1735-3374-4721-BEF9-11CCD9A2DD48}" destId="{5207087E-FC7B-4DE7-941A-D0D7D77D43CA}" srcOrd="0" destOrd="0" presId="urn:microsoft.com/office/officeart/2005/8/layout/cycle2"/>
    <dgm:cxn modelId="{E808BD6F-73C8-4BDA-BBCB-BCEFEBB17293}" type="presParOf" srcId="{579EF5EA-2842-4ADF-99C3-1421009C0FB3}" destId="{B0608ED5-E7DC-4C39-8859-B8C85F521F9C}" srcOrd="2" destOrd="0" presId="urn:microsoft.com/office/officeart/2005/8/layout/cycle2"/>
    <dgm:cxn modelId="{AA119B8B-9D1A-49CB-A545-B011762B6A6A}" type="presParOf" srcId="{579EF5EA-2842-4ADF-99C3-1421009C0FB3}" destId="{E212FFF4-9223-45FB-8A97-08FC78EC227F}" srcOrd="3" destOrd="0" presId="urn:microsoft.com/office/officeart/2005/8/layout/cycle2"/>
    <dgm:cxn modelId="{236FE63D-9B34-417C-9ADF-1F8405732DA4}" type="presParOf" srcId="{E212FFF4-9223-45FB-8A97-08FC78EC227F}" destId="{1FA59E5A-50A4-47E4-96D2-6EF9AAAC1164}" srcOrd="0" destOrd="0" presId="urn:microsoft.com/office/officeart/2005/8/layout/cycle2"/>
    <dgm:cxn modelId="{14841847-226F-4686-AA96-DFCC04AA573C}" type="presParOf" srcId="{579EF5EA-2842-4ADF-99C3-1421009C0FB3}" destId="{3B48658E-4174-41EC-ADC5-04F09B98E8AE}" srcOrd="4" destOrd="0" presId="urn:microsoft.com/office/officeart/2005/8/layout/cycle2"/>
    <dgm:cxn modelId="{4B64CA60-DADC-4DFB-A603-744339FB501F}" type="presParOf" srcId="{579EF5EA-2842-4ADF-99C3-1421009C0FB3}" destId="{7E28017C-69F1-4CCF-A6D7-885616A2628E}" srcOrd="5" destOrd="0" presId="urn:microsoft.com/office/officeart/2005/8/layout/cycle2"/>
    <dgm:cxn modelId="{ACAB7DD6-AFEB-4EB3-BC12-F48035A3517E}" type="presParOf" srcId="{7E28017C-69F1-4CCF-A6D7-885616A2628E}" destId="{DEE6E533-E546-47B9-9D29-1053972B7A59}" srcOrd="0" destOrd="0" presId="urn:microsoft.com/office/officeart/2005/8/layout/cycle2"/>
    <dgm:cxn modelId="{32776DB5-0B67-4601-AA60-C90C4823C583}" type="presParOf" srcId="{579EF5EA-2842-4ADF-99C3-1421009C0FB3}" destId="{4B6FF1D5-139C-4A9E-BE2A-C9C2976A9B90}" srcOrd="6" destOrd="0" presId="urn:microsoft.com/office/officeart/2005/8/layout/cycle2"/>
    <dgm:cxn modelId="{819BD1C3-F9F9-4FF2-8CD2-710CCAE36FA2}" type="presParOf" srcId="{579EF5EA-2842-4ADF-99C3-1421009C0FB3}" destId="{E231C36B-28CA-4A1A-A65A-7FC8C917C670}" srcOrd="7" destOrd="0" presId="urn:microsoft.com/office/officeart/2005/8/layout/cycle2"/>
    <dgm:cxn modelId="{B317DB46-93D8-4CF1-8A54-E59796AFA275}" type="presParOf" srcId="{E231C36B-28CA-4A1A-A65A-7FC8C917C670}" destId="{0F935747-2475-4B54-A4BD-D00DA4235B83}" srcOrd="0" destOrd="0" presId="urn:microsoft.com/office/officeart/2005/8/layout/cycle2"/>
    <dgm:cxn modelId="{59ACF5EB-ED98-4E00-9D24-DE67C73912D8}" type="presParOf" srcId="{579EF5EA-2842-4ADF-99C3-1421009C0FB3}" destId="{5955EC28-6A5B-4854-97FD-56BF004F7A93}" srcOrd="8" destOrd="0" presId="urn:microsoft.com/office/officeart/2005/8/layout/cycle2"/>
    <dgm:cxn modelId="{A0BED06D-1F6C-49B4-BD42-C0930E57EEE9}" type="presParOf" srcId="{579EF5EA-2842-4ADF-99C3-1421009C0FB3}" destId="{7418C013-9F65-49B4-8AB4-02A8A7E8B2B1}" srcOrd="9" destOrd="0" presId="urn:microsoft.com/office/officeart/2005/8/layout/cycle2"/>
    <dgm:cxn modelId="{298E4F0E-AF73-4014-B628-DB0D3236990B}" type="presParOf" srcId="{7418C013-9F65-49B4-8AB4-02A8A7E8B2B1}" destId="{DCCECA40-1E8E-4612-B823-692DCCBD1EA3}" srcOrd="0" destOrd="0" presId="urn:microsoft.com/office/officeart/2005/8/layout/cycle2"/>
    <dgm:cxn modelId="{24A1E95C-54FE-4161-BAE9-CA0D34AF349A}" type="presParOf" srcId="{579EF5EA-2842-4ADF-99C3-1421009C0FB3}" destId="{C8C314CB-BC52-4B5D-9A9E-2549904458B0}" srcOrd="10" destOrd="0" presId="urn:microsoft.com/office/officeart/2005/8/layout/cycle2"/>
    <dgm:cxn modelId="{5CAB8409-3BEC-43F0-9667-A63B11F9C66A}" type="presParOf" srcId="{579EF5EA-2842-4ADF-99C3-1421009C0FB3}" destId="{8D184F9F-78A9-45D9-9804-0F8032DE26A6}" srcOrd="11" destOrd="0" presId="urn:microsoft.com/office/officeart/2005/8/layout/cycle2"/>
    <dgm:cxn modelId="{E6A28F07-BBA9-496F-916B-87E9828AB733}" type="presParOf" srcId="{8D184F9F-78A9-45D9-9804-0F8032DE26A6}" destId="{C8C1E075-9C61-4E77-BBAB-A2307E2F9662}" srcOrd="0" destOrd="0" presId="urn:microsoft.com/office/officeart/2005/8/layout/cycle2"/>
    <dgm:cxn modelId="{6D7D4EB6-2C65-4113-BF4A-0FB4080CD411}" type="presParOf" srcId="{579EF5EA-2842-4ADF-99C3-1421009C0FB3}" destId="{18E08B15-C0D9-4DCD-9841-29CB326A1D96}" srcOrd="12" destOrd="0" presId="urn:microsoft.com/office/officeart/2005/8/layout/cycle2"/>
    <dgm:cxn modelId="{2F05C2F0-B7EE-4BD5-BD26-3760D9EE34F8}" type="presParOf" srcId="{579EF5EA-2842-4ADF-99C3-1421009C0FB3}" destId="{7D136A40-4E7A-4E9A-9C18-C15FEB3E9255}" srcOrd="13" destOrd="0" presId="urn:microsoft.com/office/officeart/2005/8/layout/cycle2"/>
    <dgm:cxn modelId="{1BAD8D7E-AE46-4995-8CA7-97C0A4157CB3}" type="presParOf" srcId="{7D136A40-4E7A-4E9A-9C18-C15FEB3E9255}" destId="{6C5B256C-6505-4283-9CD0-6230D6E52DC7}" srcOrd="0" destOrd="0" presId="urn:microsoft.com/office/officeart/2005/8/layout/cycle2"/>
    <dgm:cxn modelId="{CECA608C-3ED8-4A8A-9B30-B32EF8BC36A0}" type="presParOf" srcId="{579EF5EA-2842-4ADF-99C3-1421009C0FB3}" destId="{09497094-52B8-416E-9902-37FB4C94E7F2}" srcOrd="14" destOrd="0" presId="urn:microsoft.com/office/officeart/2005/8/layout/cycle2"/>
    <dgm:cxn modelId="{CF287412-B9FD-453C-8F07-D487458D69FE}" type="presParOf" srcId="{579EF5EA-2842-4ADF-99C3-1421009C0FB3}" destId="{260B842C-BA56-4835-9181-EEB1DAD49F6C}" srcOrd="15" destOrd="0" presId="urn:microsoft.com/office/officeart/2005/8/layout/cycle2"/>
    <dgm:cxn modelId="{32A78327-EC8A-4807-A229-3E282F263506}" type="presParOf" srcId="{260B842C-BA56-4835-9181-EEB1DAD49F6C}" destId="{9195B8AE-7F75-4B45-A773-A3DB3F151B7F}" srcOrd="0" destOrd="0" presId="urn:microsoft.com/office/officeart/2005/8/layout/cycle2"/>
    <dgm:cxn modelId="{AD3DE1A0-228A-47DE-BE1A-527CCD31EA94}" type="presParOf" srcId="{579EF5EA-2842-4ADF-99C3-1421009C0FB3}" destId="{07EB8474-810E-4E8A-BE93-02F62BBDD45D}" srcOrd="16" destOrd="0" presId="urn:microsoft.com/office/officeart/2005/8/layout/cycle2"/>
    <dgm:cxn modelId="{173FFB08-23F8-48DF-B702-BB2E5C3DD5B2}" type="presParOf" srcId="{579EF5EA-2842-4ADF-99C3-1421009C0FB3}" destId="{ADC3AC42-E194-4C29-8A28-ABEC2168A2B9}" srcOrd="17" destOrd="0" presId="urn:microsoft.com/office/officeart/2005/8/layout/cycle2"/>
    <dgm:cxn modelId="{EE37750F-099E-4C59-AAF2-DC16085D1220}" type="presParOf" srcId="{ADC3AC42-E194-4C29-8A28-ABEC2168A2B9}" destId="{FFA97E59-6B24-429C-9B6D-8968FB096363}" srcOrd="0" destOrd="0" presId="urn:microsoft.com/office/officeart/2005/8/layout/cycle2"/>
    <dgm:cxn modelId="{5EAB2ECF-0F07-41A2-92B9-3906C5C81695}" type="presParOf" srcId="{579EF5EA-2842-4ADF-99C3-1421009C0FB3}" destId="{38A7A843-117D-4A8F-B652-3F637D1BA054}" srcOrd="18" destOrd="0" presId="urn:microsoft.com/office/officeart/2005/8/layout/cycle2"/>
    <dgm:cxn modelId="{D3239D27-04A3-47DC-8F58-A59151ED2C13}" type="presParOf" srcId="{579EF5EA-2842-4ADF-99C3-1421009C0FB3}" destId="{24192AE1-AC5A-408F-93E2-35778550FA02}" srcOrd="19" destOrd="0" presId="urn:microsoft.com/office/officeart/2005/8/layout/cycle2"/>
    <dgm:cxn modelId="{B5802B6E-33E9-4BD1-AEDA-4AC08AF93E94}" type="presParOf" srcId="{24192AE1-AC5A-408F-93E2-35778550FA02}" destId="{9DB23D75-0980-4D96-93A1-727F2883C95B}" srcOrd="0" destOrd="0" presId="urn:microsoft.com/office/officeart/2005/8/layout/cycle2"/>
    <dgm:cxn modelId="{272E234D-B62C-4386-B866-9FA7E6F45F82}" type="presParOf" srcId="{579EF5EA-2842-4ADF-99C3-1421009C0FB3}" destId="{1791F869-F782-403E-9EEE-8485296AB1DC}" srcOrd="20" destOrd="0" presId="urn:microsoft.com/office/officeart/2005/8/layout/cycle2"/>
    <dgm:cxn modelId="{BC000783-1ABE-455C-ABED-6FEECAEA7D34}" type="presParOf" srcId="{579EF5EA-2842-4ADF-99C3-1421009C0FB3}" destId="{EDD308D6-556F-4E65-A02C-12C45C150755}" srcOrd="21" destOrd="0" presId="urn:microsoft.com/office/officeart/2005/8/layout/cycle2"/>
    <dgm:cxn modelId="{0F06E832-BBE1-4738-B5CB-0022BE10E916}" type="presParOf" srcId="{EDD308D6-556F-4E65-A02C-12C45C150755}" destId="{0622AEEF-FEE1-41CF-A694-BB87DF404F74}" srcOrd="0" destOrd="0" presId="urn:microsoft.com/office/officeart/2005/8/layout/cycle2"/>
    <dgm:cxn modelId="{AED58CE5-AEA7-4530-8B50-B694C2396FD6}" type="presParOf" srcId="{579EF5EA-2842-4ADF-99C3-1421009C0FB3}" destId="{FB762D63-E97E-4D71-BE53-DE8DBC2C1724}" srcOrd="22" destOrd="0" presId="urn:microsoft.com/office/officeart/2005/8/layout/cycle2"/>
    <dgm:cxn modelId="{303E69EB-4CBC-477D-9F62-DA0070F8E565}" type="presParOf" srcId="{579EF5EA-2842-4ADF-99C3-1421009C0FB3}" destId="{EC905E59-477F-4D62-B2EE-61B86BF0663B}" srcOrd="23" destOrd="0" presId="urn:microsoft.com/office/officeart/2005/8/layout/cycle2"/>
    <dgm:cxn modelId="{3FED51F1-1B8D-4167-BE3E-2C6ED399A461}" type="presParOf" srcId="{EC905E59-477F-4D62-B2EE-61B86BF0663B}" destId="{0C7C01B0-8BE9-4115-9C55-5F785CB9F95D}" srcOrd="0" destOrd="0" presId="urn:microsoft.com/office/officeart/2005/8/layout/cycle2"/>
    <dgm:cxn modelId="{23A7B17A-CA9F-4407-BF80-23D3EE67AC37}" type="presParOf" srcId="{579EF5EA-2842-4ADF-99C3-1421009C0FB3}" destId="{96947AF0-965B-4F9B-B692-11B522E20C19}" srcOrd="24" destOrd="0" presId="urn:microsoft.com/office/officeart/2005/8/layout/cycle2"/>
    <dgm:cxn modelId="{9F7DBB26-4115-41F5-9A54-AF94676DB852}" type="presParOf" srcId="{579EF5EA-2842-4ADF-99C3-1421009C0FB3}" destId="{C5631367-2D87-4B2B-B2C5-CE6B323DF7FA}" srcOrd="25" destOrd="0" presId="urn:microsoft.com/office/officeart/2005/8/layout/cycle2"/>
    <dgm:cxn modelId="{9AD19767-C4E6-46B4-BF40-432C0B823217}" type="presParOf" srcId="{C5631367-2D87-4B2B-B2C5-CE6B323DF7FA}" destId="{5EB0D98E-0F20-43A6-80D5-B3B233B0809C}" srcOrd="0" destOrd="0" presId="urn:microsoft.com/office/officeart/2005/8/layout/cycle2"/>
    <dgm:cxn modelId="{BDDE50AF-1EEA-47BD-9995-EB7B47B3BF66}" type="presParOf" srcId="{579EF5EA-2842-4ADF-99C3-1421009C0FB3}" destId="{55735BFC-D4F1-4100-BCD7-BD7015A20F24}" srcOrd="26" destOrd="0" presId="urn:microsoft.com/office/officeart/2005/8/layout/cycle2"/>
    <dgm:cxn modelId="{D423146B-6FB4-4936-9B50-13E76E984DF7}" type="presParOf" srcId="{579EF5EA-2842-4ADF-99C3-1421009C0FB3}" destId="{DE861B79-D5E8-45CE-B3D7-7B4663C08343}" srcOrd="27" destOrd="0" presId="urn:microsoft.com/office/officeart/2005/8/layout/cycle2"/>
    <dgm:cxn modelId="{37C3E9BA-F845-428A-A4E9-A3455981DD7C}" type="presParOf" srcId="{DE861B79-D5E8-45CE-B3D7-7B4663C08343}" destId="{580499F6-BF8C-4CF2-8E19-422B1FEA8F54}" srcOrd="0" destOrd="0" presId="urn:microsoft.com/office/officeart/2005/8/layout/cycle2"/>
    <dgm:cxn modelId="{F6D17A69-60E3-492B-A53B-614C55E9227B}" type="presParOf" srcId="{579EF5EA-2842-4ADF-99C3-1421009C0FB3}" destId="{B163F2E1-C224-4C1F-8BF1-B257F8DA90F1}" srcOrd="28" destOrd="0" presId="urn:microsoft.com/office/officeart/2005/8/layout/cycle2"/>
    <dgm:cxn modelId="{EF3F2129-D891-460D-A8CB-F662DCDE91F2}" type="presParOf" srcId="{579EF5EA-2842-4ADF-99C3-1421009C0FB3}" destId="{28C21F8D-7890-436C-ABC3-A76D9C048DC6}" srcOrd="29" destOrd="0" presId="urn:microsoft.com/office/officeart/2005/8/layout/cycle2"/>
    <dgm:cxn modelId="{3713699F-C26D-493C-8818-1DF1A51BA2BD}" type="presParOf" srcId="{28C21F8D-7890-436C-ABC3-A76D9C048DC6}" destId="{5D40974C-DFE4-484E-A2B9-E3E4D2DEBED9}" srcOrd="0" destOrd="0" presId="urn:microsoft.com/office/officeart/2005/8/layout/cycle2"/>
    <dgm:cxn modelId="{729DB2D3-300B-4F3F-ACC8-84A8EBBA18C9}" type="presParOf" srcId="{579EF5EA-2842-4ADF-99C3-1421009C0FB3}" destId="{B297DBDA-41C8-403B-A287-2DE0B2B2F734}" srcOrd="30" destOrd="0" presId="urn:microsoft.com/office/officeart/2005/8/layout/cycle2"/>
    <dgm:cxn modelId="{5B4C4FAE-9A3A-47F1-9BBD-B580A2D947E1}" type="presParOf" srcId="{579EF5EA-2842-4ADF-99C3-1421009C0FB3}" destId="{6CB910F7-627A-416A-9AE0-0E9818681229}" srcOrd="31" destOrd="0" presId="urn:microsoft.com/office/officeart/2005/8/layout/cycle2"/>
    <dgm:cxn modelId="{B2F95C99-8AEE-4EE5-950B-C4A358F17CF4}" type="presParOf" srcId="{6CB910F7-627A-416A-9AE0-0E9818681229}" destId="{DD733C23-EA87-4BF0-821E-87250C1EEDBA}" srcOrd="0" destOrd="0" presId="urn:microsoft.com/office/officeart/2005/8/layout/cycle2"/>
    <dgm:cxn modelId="{71432140-8D1D-4AF6-8942-E7283C88F501}" type="presParOf" srcId="{579EF5EA-2842-4ADF-99C3-1421009C0FB3}" destId="{C99B1DB8-B0AD-4FE5-84DC-CD9571D15F74}" srcOrd="32" destOrd="0" presId="urn:microsoft.com/office/officeart/2005/8/layout/cycle2"/>
    <dgm:cxn modelId="{872B4BDE-C1CE-46F9-8C09-FF71D543660D}" type="presParOf" srcId="{579EF5EA-2842-4ADF-99C3-1421009C0FB3}" destId="{2EBD388A-825F-4832-8A74-827A6C7E3368}" srcOrd="33" destOrd="0" presId="urn:microsoft.com/office/officeart/2005/8/layout/cycle2"/>
    <dgm:cxn modelId="{6422DE59-E5B8-4EA8-BC1D-626DFAF1FAB4}" type="presParOf" srcId="{2EBD388A-825F-4832-8A74-827A6C7E3368}" destId="{2B64C12D-7C38-4E3C-BB67-21E0181FD51F}" srcOrd="0" destOrd="0" presId="urn:microsoft.com/office/officeart/2005/8/layout/cycle2"/>
    <dgm:cxn modelId="{4AB58937-D45E-4C88-8E54-55EB7D402D59}" type="presParOf" srcId="{579EF5EA-2842-4ADF-99C3-1421009C0FB3}" destId="{54435782-E9E7-4F85-8EE9-B762378628C5}" srcOrd="34" destOrd="0" presId="urn:microsoft.com/office/officeart/2005/8/layout/cycle2"/>
    <dgm:cxn modelId="{48D2938E-A59A-4D4C-B91B-B48F7A96F073}" type="presParOf" srcId="{579EF5EA-2842-4ADF-99C3-1421009C0FB3}" destId="{2EA5A0E0-D734-4B00-A1FA-65E8CB15031C}" srcOrd="35" destOrd="0" presId="urn:microsoft.com/office/officeart/2005/8/layout/cycle2"/>
    <dgm:cxn modelId="{EC8F7049-D4B6-4223-BACB-207EA8EC5943}" type="presParOf" srcId="{2EA5A0E0-D734-4B00-A1FA-65E8CB15031C}" destId="{3966764B-E5F3-4CFC-A881-5984C06723CB}" srcOrd="0" destOrd="0" presId="urn:microsoft.com/office/officeart/2005/8/layout/cycle2"/>
    <dgm:cxn modelId="{B4238524-7A21-49C9-89D9-AE8008AC53FD}" type="presParOf" srcId="{579EF5EA-2842-4ADF-99C3-1421009C0FB3}" destId="{CDE86F57-8E75-4885-99A7-4D78278841E9}" srcOrd="36" destOrd="0" presId="urn:microsoft.com/office/officeart/2005/8/layout/cycle2"/>
    <dgm:cxn modelId="{8DF579BF-2810-4EFD-BEA5-5DCFA86A5DFC}" type="presParOf" srcId="{579EF5EA-2842-4ADF-99C3-1421009C0FB3}" destId="{A0769171-C666-4FF2-B3B0-56A5612FFB02}" srcOrd="37" destOrd="0" presId="urn:microsoft.com/office/officeart/2005/8/layout/cycle2"/>
    <dgm:cxn modelId="{6834C0EB-4EED-46CC-A8AB-20BD8B4AF279}" type="presParOf" srcId="{A0769171-C666-4FF2-B3B0-56A5612FFB02}" destId="{7B2C094D-5B84-400D-88A5-467C86404646}" srcOrd="0" destOrd="0" presId="urn:microsoft.com/office/officeart/2005/8/layout/cycle2"/>
    <dgm:cxn modelId="{CB9FCC4D-D038-4D48-8C13-AB6231154FAF}" type="presParOf" srcId="{579EF5EA-2842-4ADF-99C3-1421009C0FB3}" destId="{9DEC7CBC-8051-4551-94AA-2377EFF8A353}" srcOrd="38" destOrd="0" presId="urn:microsoft.com/office/officeart/2005/8/layout/cycle2"/>
    <dgm:cxn modelId="{2C2C59E0-138B-4FE8-A0CA-6E462DF8F1F9}" type="presParOf" srcId="{579EF5EA-2842-4ADF-99C3-1421009C0FB3}" destId="{83D03F91-A8FE-4A56-A9F0-21F8696B64A1}" srcOrd="39" destOrd="0" presId="urn:microsoft.com/office/officeart/2005/8/layout/cycle2"/>
    <dgm:cxn modelId="{676A6303-48AA-42DB-9E69-79DC941B652C}" type="presParOf" srcId="{83D03F91-A8FE-4A56-A9F0-21F8696B64A1}" destId="{A52815B2-9F64-4E57-9CA8-0D6C5ACB4DE9}" srcOrd="0" destOrd="0" presId="urn:microsoft.com/office/officeart/2005/8/layout/cycle2"/>
    <dgm:cxn modelId="{7EC8972A-AAB0-4FE1-A08A-AF6CA5B6C218}" type="presParOf" srcId="{579EF5EA-2842-4ADF-99C3-1421009C0FB3}" destId="{D9F7CAE3-C01B-4758-A92D-BE4DEABF1CC9}" srcOrd="40" destOrd="0" presId="urn:microsoft.com/office/officeart/2005/8/layout/cycle2"/>
    <dgm:cxn modelId="{ABE6CEDD-A233-41C6-B781-0FFFDE3C13FB}" type="presParOf" srcId="{579EF5EA-2842-4ADF-99C3-1421009C0FB3}" destId="{6FDF4861-3D9E-4C44-8A76-CB261CA08A3D}" srcOrd="41" destOrd="0" presId="urn:microsoft.com/office/officeart/2005/8/layout/cycle2"/>
    <dgm:cxn modelId="{8D7C794F-31D4-4ADD-B5F9-20280457446D}" type="presParOf" srcId="{6FDF4861-3D9E-4C44-8A76-CB261CA08A3D}" destId="{852FF442-59AB-47FA-976D-352D933D04DA}" srcOrd="0" destOrd="0" presId="urn:microsoft.com/office/officeart/2005/8/layout/cycle2"/>
    <dgm:cxn modelId="{DC06D566-805F-404D-8B2E-C9AEBD403D74}" type="presParOf" srcId="{579EF5EA-2842-4ADF-99C3-1421009C0FB3}" destId="{6EBA7549-78C0-447A-A63C-4A8563F87F58}" srcOrd="42" destOrd="0" presId="urn:microsoft.com/office/officeart/2005/8/layout/cycle2"/>
    <dgm:cxn modelId="{E249506F-DCEC-4985-9E6E-75BCF222D380}" type="presParOf" srcId="{579EF5EA-2842-4ADF-99C3-1421009C0FB3}" destId="{F7AC09C3-F9FA-4334-9744-58F7A351FD8B}" srcOrd="43" destOrd="0" presId="urn:microsoft.com/office/officeart/2005/8/layout/cycle2"/>
    <dgm:cxn modelId="{94F84AAC-3798-43A0-A3BD-CDD50C26A65D}" type="presParOf" srcId="{F7AC09C3-F9FA-4334-9744-58F7A351FD8B}" destId="{301FE2EF-9FED-451A-9979-7EA2CEC731F6}" srcOrd="0" destOrd="0" presId="urn:microsoft.com/office/officeart/2005/8/layout/cycle2"/>
    <dgm:cxn modelId="{04F54335-F595-46D8-A568-9008D83B0280}" type="presParOf" srcId="{579EF5EA-2842-4ADF-99C3-1421009C0FB3}" destId="{DB7E8DCC-E9E2-41AE-8FAC-BD770394B585}" srcOrd="44" destOrd="0" presId="urn:microsoft.com/office/officeart/2005/8/layout/cycle2"/>
    <dgm:cxn modelId="{38D2B6F1-76C0-49DA-8C1B-D8BF73D71D1F}" type="presParOf" srcId="{579EF5EA-2842-4ADF-99C3-1421009C0FB3}" destId="{FC934B90-2FD7-4C78-BC82-6495CAA54F71}" srcOrd="45" destOrd="0" presId="urn:microsoft.com/office/officeart/2005/8/layout/cycle2"/>
    <dgm:cxn modelId="{9717705E-58FE-4662-89C9-91BF3A970DF0}" type="presParOf" srcId="{FC934B90-2FD7-4C78-BC82-6495CAA54F71}" destId="{F31A80A4-265E-4576-A76C-69F7407682D5}" srcOrd="0" destOrd="0" presId="urn:microsoft.com/office/officeart/2005/8/layout/cycle2"/>
    <dgm:cxn modelId="{D6740E54-8698-493C-BEEA-6DA1F2D65D9C}" type="presParOf" srcId="{579EF5EA-2842-4ADF-99C3-1421009C0FB3}" destId="{7FBA136C-815F-4FB3-A797-A7F155D00FEA}" srcOrd="46" destOrd="0" presId="urn:microsoft.com/office/officeart/2005/8/layout/cycle2"/>
    <dgm:cxn modelId="{C2F4338E-FF94-485C-A6BC-38F39E7B4604}" type="presParOf" srcId="{579EF5EA-2842-4ADF-99C3-1421009C0FB3}" destId="{7A5C7786-EEB7-4840-8AB2-E617DD766E4C}" srcOrd="47" destOrd="0" presId="urn:microsoft.com/office/officeart/2005/8/layout/cycle2"/>
    <dgm:cxn modelId="{A784A94C-C939-4159-BC6E-6CB498B1B7FF}" type="presParOf" srcId="{7A5C7786-EEB7-4840-8AB2-E617DD766E4C}" destId="{80DBCA40-2BA0-486C-9739-9EB1943722FB}" srcOrd="0" destOrd="0" presId="urn:microsoft.com/office/officeart/2005/8/layout/cycle2"/>
    <dgm:cxn modelId="{42CCF1C0-4204-4F08-B5DF-600525B94459}" type="presParOf" srcId="{579EF5EA-2842-4ADF-99C3-1421009C0FB3}" destId="{2B3C09D0-6E4A-4698-ADBA-7CF55040E0C7}" srcOrd="48" destOrd="0" presId="urn:microsoft.com/office/officeart/2005/8/layout/cycle2"/>
    <dgm:cxn modelId="{D90BC0AC-F465-4B4C-AA88-BAD7FC33A176}" type="presParOf" srcId="{579EF5EA-2842-4ADF-99C3-1421009C0FB3}" destId="{0B3E9032-3902-463F-B436-0798A35C9EC5}" srcOrd="49" destOrd="0" presId="urn:microsoft.com/office/officeart/2005/8/layout/cycle2"/>
    <dgm:cxn modelId="{FEF37EBF-D435-4C65-8BC2-407F099BD30F}" type="presParOf" srcId="{0B3E9032-3902-463F-B436-0798A35C9EC5}" destId="{41C60BCC-727D-4ED3-BAEB-DB60AA9900A9}" srcOrd="0" destOrd="0" presId="urn:microsoft.com/office/officeart/2005/8/layout/cycle2"/>
    <dgm:cxn modelId="{07BAFE9F-3D12-4E0E-B5AA-EB248871C48E}" type="presParOf" srcId="{579EF5EA-2842-4ADF-99C3-1421009C0FB3}" destId="{C6CA034B-BB5D-4252-9DC3-E07C2CEC1942}" srcOrd="50" destOrd="0" presId="urn:microsoft.com/office/officeart/2005/8/layout/cycle2"/>
    <dgm:cxn modelId="{2673D148-6DA6-4BF0-AA22-C570A21D2026}" type="presParOf" srcId="{579EF5EA-2842-4ADF-99C3-1421009C0FB3}" destId="{2F327EB4-0D8B-437E-BB14-A326EA173FCC}" srcOrd="51" destOrd="0" presId="urn:microsoft.com/office/officeart/2005/8/layout/cycle2"/>
    <dgm:cxn modelId="{838C3FC0-4E3F-4E11-A29C-692FD16AA11C}" type="presParOf" srcId="{2F327EB4-0D8B-437E-BB14-A326EA173FCC}" destId="{8F52B59F-72EA-4EF4-A000-71393DE3DC97}" srcOrd="0" destOrd="0" presId="urn:microsoft.com/office/officeart/2005/8/layout/cycle2"/>
    <dgm:cxn modelId="{20023B17-ACC2-4333-BF5C-E920E547CE78}" type="presParOf" srcId="{579EF5EA-2842-4ADF-99C3-1421009C0FB3}" destId="{F6AE7F32-FC05-4DDA-BB7B-30B31779479C}" srcOrd="52" destOrd="0" presId="urn:microsoft.com/office/officeart/2005/8/layout/cycle2"/>
    <dgm:cxn modelId="{C5148CDB-A653-48EA-85D2-36CBBF342F88}" type="presParOf" srcId="{579EF5EA-2842-4ADF-99C3-1421009C0FB3}" destId="{F42AD80F-3B21-49F3-AF59-01D5F6EE69F1}" srcOrd="53" destOrd="0" presId="urn:microsoft.com/office/officeart/2005/8/layout/cycle2"/>
    <dgm:cxn modelId="{8D75AF66-A61F-4938-91BC-A5A8077EE064}" type="presParOf" srcId="{F42AD80F-3B21-49F3-AF59-01D5F6EE69F1}" destId="{DFB70AE1-87B4-46C7-811D-3E9A3D4D6EC9}" srcOrd="0" destOrd="0" presId="urn:microsoft.com/office/officeart/2005/8/layout/cycle2"/>
    <dgm:cxn modelId="{FC91D00C-CBD7-4971-82AE-3C83B6D62A17}" type="presParOf" srcId="{579EF5EA-2842-4ADF-99C3-1421009C0FB3}" destId="{E4F5DE49-5EAA-4300-BD85-3AA32446283C}" srcOrd="54" destOrd="0" presId="urn:microsoft.com/office/officeart/2005/8/layout/cycle2"/>
    <dgm:cxn modelId="{E78B212B-D0E4-4EBF-A113-5FDA357E3F96}" type="presParOf" srcId="{579EF5EA-2842-4ADF-99C3-1421009C0FB3}" destId="{57712E5B-8311-41F2-83BF-40C44B82FD56}" srcOrd="55" destOrd="0" presId="urn:microsoft.com/office/officeart/2005/8/layout/cycle2"/>
    <dgm:cxn modelId="{851CBE3E-0F07-4571-BC58-9D22EB4B364D}" type="presParOf" srcId="{57712E5B-8311-41F2-83BF-40C44B82FD56}" destId="{2DC22DE9-0245-4601-955D-E63A8C38947B}" srcOrd="0" destOrd="0" presId="urn:microsoft.com/office/officeart/2005/8/layout/cycle2"/>
    <dgm:cxn modelId="{7A42DD75-436B-49CE-A66C-822C966A430A}" type="presParOf" srcId="{579EF5EA-2842-4ADF-99C3-1421009C0FB3}" destId="{53824D7C-69E9-40B6-AD94-E66D57E17024}" srcOrd="56" destOrd="0" presId="urn:microsoft.com/office/officeart/2005/8/layout/cycle2"/>
    <dgm:cxn modelId="{0DF13957-580C-4A4E-BB8C-6677C6A3B2F5}" type="presParOf" srcId="{579EF5EA-2842-4ADF-99C3-1421009C0FB3}" destId="{4DDD9E11-A1D1-4D9F-87CF-21775FA03FD4}" srcOrd="57" destOrd="0" presId="urn:microsoft.com/office/officeart/2005/8/layout/cycle2"/>
    <dgm:cxn modelId="{2592DBAC-86E2-4752-940E-EE94B771A75A}" type="presParOf" srcId="{4DDD9E11-A1D1-4D9F-87CF-21775FA03FD4}" destId="{F7742949-FB63-485F-95AF-5E8D1E6F236A}" srcOrd="0" destOrd="0" presId="urn:microsoft.com/office/officeart/2005/8/layout/cycle2"/>
    <dgm:cxn modelId="{94511726-B23C-4D09-953C-E18C489DF397}" type="presParOf" srcId="{579EF5EA-2842-4ADF-99C3-1421009C0FB3}" destId="{22041FD6-89BD-4BF2-9B99-B97F36E2E1FB}" srcOrd="58" destOrd="0" presId="urn:microsoft.com/office/officeart/2005/8/layout/cycle2"/>
    <dgm:cxn modelId="{235CA743-9E36-4CA4-B51B-081D41A68D9A}" type="presParOf" srcId="{579EF5EA-2842-4ADF-99C3-1421009C0FB3}" destId="{B8E405CF-5FB0-4931-A03D-9BF304E6CDDA}" srcOrd="59" destOrd="0" presId="urn:microsoft.com/office/officeart/2005/8/layout/cycle2"/>
    <dgm:cxn modelId="{479F7B06-BEEF-4C2E-82A5-A4E9A8897000}" type="presParOf" srcId="{B8E405CF-5FB0-4931-A03D-9BF304E6CDDA}" destId="{0C0A4302-AC90-49E1-80BE-523B58A2D864}" srcOrd="0" destOrd="0" presId="urn:microsoft.com/office/officeart/2005/8/layout/cycle2"/>
    <dgm:cxn modelId="{5F0A9FB9-8D31-401A-ABA1-5AC985720070}" type="presParOf" srcId="{579EF5EA-2842-4ADF-99C3-1421009C0FB3}" destId="{4346925A-37EB-4BB6-B0D1-0007EC3DF63B}" srcOrd="60" destOrd="0" presId="urn:microsoft.com/office/officeart/2005/8/layout/cycle2"/>
    <dgm:cxn modelId="{ADD64102-1DCC-457D-8AA9-333A4E02A31B}" type="presParOf" srcId="{579EF5EA-2842-4ADF-99C3-1421009C0FB3}" destId="{7A362786-920B-4FB9-A3D5-D0E741B76071}" srcOrd="61" destOrd="0" presId="urn:microsoft.com/office/officeart/2005/8/layout/cycle2"/>
    <dgm:cxn modelId="{BCF3713E-41C2-423B-AECF-7A16148CD93A}" type="presParOf" srcId="{7A362786-920B-4FB9-A3D5-D0E741B76071}" destId="{18FB9004-C9DF-4463-A990-CE6AADD19A9A}" srcOrd="0" destOrd="0" presId="urn:microsoft.com/office/officeart/2005/8/layout/cycle2"/>
    <dgm:cxn modelId="{31B2773F-6C24-4122-A3A9-368068BCEA04}" type="presParOf" srcId="{579EF5EA-2842-4ADF-99C3-1421009C0FB3}" destId="{ED0F08E4-7CF4-494F-A2E4-60B90674E9D5}" srcOrd="62" destOrd="0" presId="urn:microsoft.com/office/officeart/2005/8/layout/cycle2"/>
    <dgm:cxn modelId="{0EFD4DD2-D42F-4CD8-B644-2075A10EACB1}" type="presParOf" srcId="{579EF5EA-2842-4ADF-99C3-1421009C0FB3}" destId="{B8AF8AA6-EDE3-46F5-804F-BE18E9CF02E9}" srcOrd="63" destOrd="0" presId="urn:microsoft.com/office/officeart/2005/8/layout/cycle2"/>
    <dgm:cxn modelId="{5B076312-50A1-48AF-B69D-57CF693B3C2D}" type="presParOf" srcId="{B8AF8AA6-EDE3-46F5-804F-BE18E9CF02E9}" destId="{2A9D1CAD-CEC7-447D-AE5A-72DA9768C11C}" srcOrd="0" destOrd="0" presId="urn:microsoft.com/office/officeart/2005/8/layout/cycle2"/>
    <dgm:cxn modelId="{39D000AA-3FF7-48FF-A3EC-C8B4609355B9}" type="presParOf" srcId="{579EF5EA-2842-4ADF-99C3-1421009C0FB3}" destId="{02E2D030-8BB9-48E2-859D-55F958A2D928}" srcOrd="64" destOrd="0" presId="urn:microsoft.com/office/officeart/2005/8/layout/cycle2"/>
    <dgm:cxn modelId="{F681088E-F4E2-426A-92EA-73F0D48C4F8C}" type="presParOf" srcId="{579EF5EA-2842-4ADF-99C3-1421009C0FB3}" destId="{8125F9B4-021E-44DC-9D64-8AE485A44537}" srcOrd="65" destOrd="0" presId="urn:microsoft.com/office/officeart/2005/8/layout/cycle2"/>
    <dgm:cxn modelId="{9767468B-03C4-4BCF-AEF4-7C915906A461}" type="presParOf" srcId="{8125F9B4-021E-44DC-9D64-8AE485A44537}" destId="{5B2B383F-D5E0-430F-AB46-55791D14B3FB}" srcOrd="0" destOrd="0" presId="urn:microsoft.com/office/officeart/2005/8/layout/cycle2"/>
    <dgm:cxn modelId="{D863211E-464E-4BEE-9795-7DE3F7234101}" type="presParOf" srcId="{579EF5EA-2842-4ADF-99C3-1421009C0FB3}" destId="{A5474CB5-D5DA-4087-B87E-610FB42AF529}" srcOrd="66" destOrd="0" presId="urn:microsoft.com/office/officeart/2005/8/layout/cycle2"/>
    <dgm:cxn modelId="{54BF95D0-618D-4C50-A2C8-4A259C486539}" type="presParOf" srcId="{579EF5EA-2842-4ADF-99C3-1421009C0FB3}" destId="{F5E12609-AEA0-4824-8F1E-49B7A8C9D43E}" srcOrd="67" destOrd="0" presId="urn:microsoft.com/office/officeart/2005/8/layout/cycle2"/>
    <dgm:cxn modelId="{BE66758C-D67E-4A4A-9FBD-36A82720FCA3}" type="presParOf" srcId="{F5E12609-AEA0-4824-8F1E-49B7A8C9D43E}" destId="{1990E259-2037-4D19-B00A-CD6B3D2AE2E1}" srcOrd="0" destOrd="0" presId="urn:microsoft.com/office/officeart/2005/8/layout/cycle2"/>
    <dgm:cxn modelId="{CA6593C0-9012-4CFD-A480-B0F437E7F9CB}" type="presParOf" srcId="{579EF5EA-2842-4ADF-99C3-1421009C0FB3}" destId="{558F7E47-06ED-4041-B16C-6F13A19D4245}" srcOrd="68" destOrd="0" presId="urn:microsoft.com/office/officeart/2005/8/layout/cycle2"/>
    <dgm:cxn modelId="{4E13DCCF-8442-481C-9199-4E9E33000912}" type="presParOf" srcId="{579EF5EA-2842-4ADF-99C3-1421009C0FB3}" destId="{1AA99294-2501-42DA-ADDA-813C2A0D167F}" srcOrd="69" destOrd="0" presId="urn:microsoft.com/office/officeart/2005/8/layout/cycle2"/>
    <dgm:cxn modelId="{1B895EE4-EFB1-4F33-AC25-5BFC3A092F57}" type="presParOf" srcId="{1AA99294-2501-42DA-ADDA-813C2A0D167F}" destId="{B311330D-F624-44F0-90C1-566E4D2E20E6}" srcOrd="0" destOrd="0" presId="urn:microsoft.com/office/officeart/2005/8/layout/cycle2"/>
    <dgm:cxn modelId="{6710BC8F-BD27-42EF-89CE-3DDD0199CA4C}" type="presParOf" srcId="{579EF5EA-2842-4ADF-99C3-1421009C0FB3}" destId="{A854D6C3-A9F6-4889-B95E-C4590598BF15}" srcOrd="70" destOrd="0" presId="urn:microsoft.com/office/officeart/2005/8/layout/cycle2"/>
    <dgm:cxn modelId="{CC5F84E3-62AF-4C43-A5ED-F999BB90A315}" type="presParOf" srcId="{579EF5EA-2842-4ADF-99C3-1421009C0FB3}" destId="{9BC14663-185B-4A89-97AE-169B3D438678}" srcOrd="71" destOrd="0" presId="urn:microsoft.com/office/officeart/2005/8/layout/cycle2"/>
    <dgm:cxn modelId="{3A364AAF-390F-453D-A2D3-10674F18DD57}" type="presParOf" srcId="{9BC14663-185B-4A89-97AE-169B3D438678}" destId="{5BF8D29C-B7EB-4E6D-8F09-412E3D4E06C9}" srcOrd="0" destOrd="0" presId="urn:microsoft.com/office/officeart/2005/8/layout/cycle2"/>
    <dgm:cxn modelId="{BDFFCC55-D29D-4648-8078-CDC189AF404B}" type="presParOf" srcId="{579EF5EA-2842-4ADF-99C3-1421009C0FB3}" destId="{891FE5C2-884F-48D0-BE0D-753E9CA204D3}" srcOrd="72" destOrd="0" presId="urn:microsoft.com/office/officeart/2005/8/layout/cycle2"/>
    <dgm:cxn modelId="{E63A6EA5-9DD2-4F72-9280-AA8885E4EA67}" type="presParOf" srcId="{579EF5EA-2842-4ADF-99C3-1421009C0FB3}" destId="{BDE13CD6-B50F-44ED-BD83-729ED5971995}" srcOrd="73" destOrd="0" presId="urn:microsoft.com/office/officeart/2005/8/layout/cycle2"/>
    <dgm:cxn modelId="{6BB32111-AD05-4EED-9EE0-D197E4DEB717}" type="presParOf" srcId="{BDE13CD6-B50F-44ED-BD83-729ED5971995}" destId="{4EAD0336-A742-42BA-B616-A9F9B8CECAB9}" srcOrd="0" destOrd="0" presId="urn:microsoft.com/office/officeart/2005/8/layout/cycle2"/>
    <dgm:cxn modelId="{A3BC42CB-D434-4FA9-B25D-5376951371D0}" type="presParOf" srcId="{579EF5EA-2842-4ADF-99C3-1421009C0FB3}" destId="{3B7728B1-9C76-43A6-8828-2FFE1A19CD4E}" srcOrd="74" destOrd="0" presId="urn:microsoft.com/office/officeart/2005/8/layout/cycle2"/>
    <dgm:cxn modelId="{586E300D-12E7-496C-9061-D2422FC1D1C1}" type="presParOf" srcId="{579EF5EA-2842-4ADF-99C3-1421009C0FB3}" destId="{FEF793BD-9F36-4B0C-B2A1-243AAED13A52}" srcOrd="75" destOrd="0" presId="urn:microsoft.com/office/officeart/2005/8/layout/cycle2"/>
    <dgm:cxn modelId="{E95DC1AD-28CC-4F78-B779-12FFF7EB97C4}" type="presParOf" srcId="{FEF793BD-9F36-4B0C-B2A1-243AAED13A52}" destId="{B6E66B79-90CB-4030-B64C-AB9E1EA67583}" srcOrd="0" destOrd="0" presId="urn:microsoft.com/office/officeart/2005/8/layout/cycle2"/>
    <dgm:cxn modelId="{9D1FE1D3-4C4B-4746-B340-C474EB059094}" type="presParOf" srcId="{579EF5EA-2842-4ADF-99C3-1421009C0FB3}" destId="{CD7E4AE9-DEBF-4EF6-9A2F-51DFDE6DC483}" srcOrd="76" destOrd="0" presId="urn:microsoft.com/office/officeart/2005/8/layout/cycle2"/>
    <dgm:cxn modelId="{ABC399D3-AF98-4C65-B19B-FD07B8E5CB2A}" type="presParOf" srcId="{579EF5EA-2842-4ADF-99C3-1421009C0FB3}" destId="{CAB56CDA-741F-426D-8FE0-AE118C809475}" srcOrd="77" destOrd="0" presId="urn:microsoft.com/office/officeart/2005/8/layout/cycle2"/>
    <dgm:cxn modelId="{E1C93630-584C-43E1-AB8F-B939C99961E1}" type="presParOf" srcId="{CAB56CDA-741F-426D-8FE0-AE118C809475}" destId="{2B62F0BB-CB73-4B2D-A47A-2C1910C71ADC}" srcOrd="0" destOrd="0" presId="urn:microsoft.com/office/officeart/2005/8/layout/cycle2"/>
  </dgm:cxnLst>
  <dgm:bg>
    <a:noFill/>
  </dgm:bg>
  <dgm:whole/>
  <dgm:extLst>
    <a:ext uri="http://schemas.microsoft.com/office/drawing/2008/diagram">
      <dsp:dataModelExt xmlns:dsp="http://schemas.microsoft.com/office/drawing/2008/diagram" relId="rId21" minVer="http://schemas.openxmlformats.org/drawingml/2006/diagram"/>
    </a:ext>
  </dgm:extLst>
</dgm:dataModel>
</file>

<file path=ppt/diagrams/data24.xml><?xml version="1.0" encoding="utf-8"?>
<dgm:dataModel xmlns:dgm="http://schemas.openxmlformats.org/drawingml/2006/diagram" xmlns:a="http://schemas.openxmlformats.org/drawingml/2006/main">
  <dgm:ptLst>
    <dgm:pt modelId="{F782ACB2-4612-4553-92E3-6A48A4C26154}" type="doc">
      <dgm:prSet loTypeId="urn:microsoft.com/office/officeart/2005/8/layout/cycle2" loCatId="cycle" qsTypeId="urn:microsoft.com/office/officeart/2005/8/quickstyle/simple1" qsCatId="simple" csTypeId="urn:microsoft.com/office/officeart/2005/8/colors/accent0_3" csCatId="mainScheme" phldr="1"/>
      <dgm:spPr/>
      <dgm:t>
        <a:bodyPr/>
        <a:lstStyle/>
        <a:p>
          <a:endParaRPr lang="en-US"/>
        </a:p>
      </dgm:t>
    </dgm:pt>
    <dgm:pt modelId="{9A1F1B22-1A75-4833-B4FC-5FEA5518B765}">
      <dgm:prSet/>
      <dgm:spPr/>
      <dgm:t>
        <a:bodyPr/>
        <a:lstStyle/>
        <a:p>
          <a:endParaRPr lang="en-US" dirty="0"/>
        </a:p>
      </dgm:t>
    </dgm:pt>
    <dgm:pt modelId="{C224EADF-C870-40FB-9644-9EC71AA9F6DE}" type="parTrans" cxnId="{3A83C7EB-E108-4DFE-B9C2-A1FAE1B909F2}">
      <dgm:prSet/>
      <dgm:spPr/>
      <dgm:t>
        <a:bodyPr/>
        <a:lstStyle/>
        <a:p>
          <a:endParaRPr lang="en-US"/>
        </a:p>
      </dgm:t>
    </dgm:pt>
    <dgm:pt modelId="{32453084-7F49-49B4-89FA-E306CC4C9552}" type="sibTrans" cxnId="{3A83C7EB-E108-4DFE-B9C2-A1FAE1B909F2}">
      <dgm:prSet/>
      <dgm:spPr/>
      <dgm:t>
        <a:bodyPr/>
        <a:lstStyle/>
        <a:p>
          <a:endParaRPr lang="en-US" dirty="0"/>
        </a:p>
      </dgm:t>
    </dgm:pt>
    <dgm:pt modelId="{9C07C544-A240-4FE5-8E59-C412CDCC06A5}">
      <dgm:prSet/>
      <dgm:spPr/>
      <dgm:t>
        <a:bodyPr/>
        <a:lstStyle/>
        <a:p>
          <a:endParaRPr lang="en-US" dirty="0"/>
        </a:p>
      </dgm:t>
    </dgm:pt>
    <dgm:pt modelId="{01829E43-87FB-46D3-89AF-1246AED576BA}" type="parTrans" cxnId="{07E62CBF-11EB-4EBF-87EA-DFBE347DAD9D}">
      <dgm:prSet/>
      <dgm:spPr/>
      <dgm:t>
        <a:bodyPr/>
        <a:lstStyle/>
        <a:p>
          <a:endParaRPr lang="en-US"/>
        </a:p>
      </dgm:t>
    </dgm:pt>
    <dgm:pt modelId="{DA7FF8DD-13B0-4AAC-B0D2-E9BC2FABA4D6}" type="sibTrans" cxnId="{07E62CBF-11EB-4EBF-87EA-DFBE347DAD9D}">
      <dgm:prSet/>
      <dgm:spPr/>
      <dgm:t>
        <a:bodyPr/>
        <a:lstStyle/>
        <a:p>
          <a:endParaRPr lang="en-US" dirty="0"/>
        </a:p>
      </dgm:t>
    </dgm:pt>
    <dgm:pt modelId="{5D2C154A-692A-44E2-A041-B9F19C43FEF2}">
      <dgm:prSet/>
      <dgm:spPr/>
      <dgm:t>
        <a:bodyPr/>
        <a:lstStyle/>
        <a:p>
          <a:endParaRPr lang="en-US" dirty="0"/>
        </a:p>
      </dgm:t>
    </dgm:pt>
    <dgm:pt modelId="{794CA92E-A13F-4F43-B270-B021D0F5EB93}" type="parTrans" cxnId="{8A122CCE-2659-425F-A9CA-F55CBE733EE2}">
      <dgm:prSet/>
      <dgm:spPr/>
      <dgm:t>
        <a:bodyPr/>
        <a:lstStyle/>
        <a:p>
          <a:endParaRPr lang="en-US"/>
        </a:p>
      </dgm:t>
    </dgm:pt>
    <dgm:pt modelId="{1A0C354F-E76C-464E-99A7-D2B04C140783}" type="sibTrans" cxnId="{8A122CCE-2659-425F-A9CA-F55CBE733EE2}">
      <dgm:prSet/>
      <dgm:spPr/>
      <dgm:t>
        <a:bodyPr/>
        <a:lstStyle/>
        <a:p>
          <a:endParaRPr lang="en-US" dirty="0"/>
        </a:p>
      </dgm:t>
    </dgm:pt>
    <dgm:pt modelId="{536B3E92-95AA-4297-BDB8-F29269D6299E}">
      <dgm:prSet/>
      <dgm:spPr/>
      <dgm:t>
        <a:bodyPr/>
        <a:lstStyle/>
        <a:p>
          <a:endParaRPr lang="en-US" dirty="0"/>
        </a:p>
      </dgm:t>
    </dgm:pt>
    <dgm:pt modelId="{68DF5CBE-997D-4F4F-8466-9AD1DDE77085}" type="parTrans" cxnId="{212C0F3D-6259-47F4-8189-A6E55DD0B5D3}">
      <dgm:prSet/>
      <dgm:spPr/>
      <dgm:t>
        <a:bodyPr/>
        <a:lstStyle/>
        <a:p>
          <a:endParaRPr lang="en-US"/>
        </a:p>
      </dgm:t>
    </dgm:pt>
    <dgm:pt modelId="{8AE02D32-89F4-4BA1-BFB8-062B90AF7C26}" type="sibTrans" cxnId="{212C0F3D-6259-47F4-8189-A6E55DD0B5D3}">
      <dgm:prSet/>
      <dgm:spPr/>
      <dgm:t>
        <a:bodyPr/>
        <a:lstStyle/>
        <a:p>
          <a:endParaRPr lang="en-US" dirty="0"/>
        </a:p>
      </dgm:t>
    </dgm:pt>
    <dgm:pt modelId="{9767C2C5-7A9B-4BF9-AEDC-08BB61E68CEC}">
      <dgm:prSet/>
      <dgm:spPr/>
      <dgm:t>
        <a:bodyPr/>
        <a:lstStyle/>
        <a:p>
          <a:endParaRPr lang="en-US" dirty="0"/>
        </a:p>
      </dgm:t>
    </dgm:pt>
    <dgm:pt modelId="{94D864BB-0337-46E0-936D-BDFF24969167}" type="parTrans" cxnId="{7A77BED8-0E1D-45F6-9865-5715EF6FB1BA}">
      <dgm:prSet/>
      <dgm:spPr/>
      <dgm:t>
        <a:bodyPr/>
        <a:lstStyle/>
        <a:p>
          <a:endParaRPr lang="en-US"/>
        </a:p>
      </dgm:t>
    </dgm:pt>
    <dgm:pt modelId="{5DE56BE3-5DC5-48D1-BB0A-6EB62A83E2E3}" type="sibTrans" cxnId="{7A77BED8-0E1D-45F6-9865-5715EF6FB1BA}">
      <dgm:prSet/>
      <dgm:spPr/>
      <dgm:t>
        <a:bodyPr/>
        <a:lstStyle/>
        <a:p>
          <a:endParaRPr lang="en-US" dirty="0"/>
        </a:p>
      </dgm:t>
    </dgm:pt>
    <dgm:pt modelId="{29610E26-1393-448B-8FD6-78061450B16B}">
      <dgm:prSet/>
      <dgm:spPr/>
      <dgm:t>
        <a:bodyPr/>
        <a:lstStyle/>
        <a:p>
          <a:endParaRPr lang="en-US" dirty="0"/>
        </a:p>
      </dgm:t>
    </dgm:pt>
    <dgm:pt modelId="{5D194221-4572-481E-A145-411B7D2E5848}" type="parTrans" cxnId="{54FED98F-AB5E-4BEF-A86E-239C32A65418}">
      <dgm:prSet/>
      <dgm:spPr/>
      <dgm:t>
        <a:bodyPr/>
        <a:lstStyle/>
        <a:p>
          <a:endParaRPr lang="en-US"/>
        </a:p>
      </dgm:t>
    </dgm:pt>
    <dgm:pt modelId="{4E475F1B-56A2-420F-8D83-9A7AC5B9161D}" type="sibTrans" cxnId="{54FED98F-AB5E-4BEF-A86E-239C32A65418}">
      <dgm:prSet/>
      <dgm:spPr/>
      <dgm:t>
        <a:bodyPr/>
        <a:lstStyle/>
        <a:p>
          <a:endParaRPr lang="en-US" dirty="0"/>
        </a:p>
      </dgm:t>
    </dgm:pt>
    <dgm:pt modelId="{59F5D80D-D394-4DA8-B1EE-BFD2C35E8698}">
      <dgm:prSet/>
      <dgm:spPr/>
      <dgm:t>
        <a:bodyPr/>
        <a:lstStyle/>
        <a:p>
          <a:endParaRPr lang="en-US" dirty="0"/>
        </a:p>
      </dgm:t>
    </dgm:pt>
    <dgm:pt modelId="{F6DF53FE-CC41-4648-B644-9A13CD613414}" type="parTrans" cxnId="{EAADA3BC-EBE2-42C8-B9E0-3C38057A0A11}">
      <dgm:prSet/>
      <dgm:spPr/>
      <dgm:t>
        <a:bodyPr/>
        <a:lstStyle/>
        <a:p>
          <a:endParaRPr lang="en-US"/>
        </a:p>
      </dgm:t>
    </dgm:pt>
    <dgm:pt modelId="{A4FDAD97-0EA5-45C9-8762-1408CDFC1A27}" type="sibTrans" cxnId="{EAADA3BC-EBE2-42C8-B9E0-3C38057A0A11}">
      <dgm:prSet/>
      <dgm:spPr/>
      <dgm:t>
        <a:bodyPr/>
        <a:lstStyle/>
        <a:p>
          <a:endParaRPr lang="en-US" dirty="0"/>
        </a:p>
      </dgm:t>
    </dgm:pt>
    <dgm:pt modelId="{1BD29E34-8916-45A9-80A6-58C4AB44DFF5}">
      <dgm:prSet/>
      <dgm:spPr/>
      <dgm:t>
        <a:bodyPr/>
        <a:lstStyle/>
        <a:p>
          <a:endParaRPr lang="en-US" dirty="0"/>
        </a:p>
      </dgm:t>
    </dgm:pt>
    <dgm:pt modelId="{6A5BBF7B-F8A7-4654-83BB-1778F868C663}" type="parTrans" cxnId="{1B3F2CA2-7825-4CFD-9A64-DB308FB32A27}">
      <dgm:prSet/>
      <dgm:spPr/>
      <dgm:t>
        <a:bodyPr/>
        <a:lstStyle/>
        <a:p>
          <a:endParaRPr lang="en-US"/>
        </a:p>
      </dgm:t>
    </dgm:pt>
    <dgm:pt modelId="{25DF600C-192F-49B2-930A-B89C27D1471E}" type="sibTrans" cxnId="{1B3F2CA2-7825-4CFD-9A64-DB308FB32A27}">
      <dgm:prSet/>
      <dgm:spPr/>
      <dgm:t>
        <a:bodyPr/>
        <a:lstStyle/>
        <a:p>
          <a:endParaRPr lang="en-US" dirty="0"/>
        </a:p>
      </dgm:t>
    </dgm:pt>
    <dgm:pt modelId="{BCD4B6D1-2E17-4359-A953-212A9B519E85}">
      <dgm:prSet/>
      <dgm:spPr/>
      <dgm:t>
        <a:bodyPr/>
        <a:lstStyle/>
        <a:p>
          <a:endParaRPr lang="en-US" dirty="0"/>
        </a:p>
      </dgm:t>
    </dgm:pt>
    <dgm:pt modelId="{A72804B9-8062-4016-90E8-F9C7DC654C15}" type="parTrans" cxnId="{A45FA6CA-BF67-4968-BA2C-A3E181681DEA}">
      <dgm:prSet/>
      <dgm:spPr/>
      <dgm:t>
        <a:bodyPr/>
        <a:lstStyle/>
        <a:p>
          <a:endParaRPr lang="en-US"/>
        </a:p>
      </dgm:t>
    </dgm:pt>
    <dgm:pt modelId="{EAE485E3-A2DC-422A-B964-163E72C7D527}" type="sibTrans" cxnId="{A45FA6CA-BF67-4968-BA2C-A3E181681DEA}">
      <dgm:prSet/>
      <dgm:spPr/>
      <dgm:t>
        <a:bodyPr/>
        <a:lstStyle/>
        <a:p>
          <a:endParaRPr lang="en-US" dirty="0"/>
        </a:p>
      </dgm:t>
    </dgm:pt>
    <dgm:pt modelId="{57830796-B9E1-440E-A924-530949252A0A}">
      <dgm:prSet/>
      <dgm:spPr/>
      <dgm:t>
        <a:bodyPr/>
        <a:lstStyle/>
        <a:p>
          <a:endParaRPr lang="en-US" dirty="0"/>
        </a:p>
      </dgm:t>
    </dgm:pt>
    <dgm:pt modelId="{2970FDF5-07A3-4B2A-9F1E-E547137C5FF2}" type="parTrans" cxnId="{2E4A59F8-4858-4321-B26C-379298664746}">
      <dgm:prSet/>
      <dgm:spPr/>
      <dgm:t>
        <a:bodyPr/>
        <a:lstStyle/>
        <a:p>
          <a:endParaRPr lang="en-US"/>
        </a:p>
      </dgm:t>
    </dgm:pt>
    <dgm:pt modelId="{672359C6-6889-48DE-9B06-BCF13E50CF81}" type="sibTrans" cxnId="{2E4A59F8-4858-4321-B26C-379298664746}">
      <dgm:prSet/>
      <dgm:spPr/>
      <dgm:t>
        <a:bodyPr/>
        <a:lstStyle/>
        <a:p>
          <a:endParaRPr lang="en-US" dirty="0"/>
        </a:p>
      </dgm:t>
    </dgm:pt>
    <dgm:pt modelId="{9EC183D0-3CE1-4A18-882B-49A4F305FE23}">
      <dgm:prSet/>
      <dgm:spPr/>
      <dgm:t>
        <a:bodyPr/>
        <a:lstStyle/>
        <a:p>
          <a:endParaRPr lang="en-US" dirty="0"/>
        </a:p>
      </dgm:t>
    </dgm:pt>
    <dgm:pt modelId="{5529E8D0-F515-48AC-A324-5AF9603FF192}" type="parTrans" cxnId="{ECDEF66B-4DF3-4577-9794-0F5C1452E329}">
      <dgm:prSet/>
      <dgm:spPr/>
      <dgm:t>
        <a:bodyPr/>
        <a:lstStyle/>
        <a:p>
          <a:endParaRPr lang="en-US"/>
        </a:p>
      </dgm:t>
    </dgm:pt>
    <dgm:pt modelId="{FC636A7A-CAD8-4393-9B2E-188CE112CD10}" type="sibTrans" cxnId="{ECDEF66B-4DF3-4577-9794-0F5C1452E329}">
      <dgm:prSet/>
      <dgm:spPr/>
      <dgm:t>
        <a:bodyPr/>
        <a:lstStyle/>
        <a:p>
          <a:endParaRPr lang="en-US" dirty="0"/>
        </a:p>
      </dgm:t>
    </dgm:pt>
    <dgm:pt modelId="{1BCBAE4C-8C90-4307-A8B1-A7F25B803D11}">
      <dgm:prSet/>
      <dgm:spPr/>
      <dgm:t>
        <a:bodyPr/>
        <a:lstStyle/>
        <a:p>
          <a:endParaRPr lang="en-US" dirty="0"/>
        </a:p>
      </dgm:t>
    </dgm:pt>
    <dgm:pt modelId="{BDE3C914-1C3F-4AE1-8A4A-0399F6859853}" type="parTrans" cxnId="{26F03CFE-664C-46CE-9EC9-4D9EAEAA23F5}">
      <dgm:prSet/>
      <dgm:spPr/>
      <dgm:t>
        <a:bodyPr/>
        <a:lstStyle/>
        <a:p>
          <a:endParaRPr lang="en-US"/>
        </a:p>
      </dgm:t>
    </dgm:pt>
    <dgm:pt modelId="{9E68FA1B-32E4-4D3A-BDA9-F245DF7037EF}" type="sibTrans" cxnId="{26F03CFE-664C-46CE-9EC9-4D9EAEAA23F5}">
      <dgm:prSet/>
      <dgm:spPr/>
      <dgm:t>
        <a:bodyPr/>
        <a:lstStyle/>
        <a:p>
          <a:endParaRPr lang="en-US" dirty="0"/>
        </a:p>
      </dgm:t>
    </dgm:pt>
    <dgm:pt modelId="{05F9165C-A234-4634-B1A7-DCB7BA68D40C}">
      <dgm:prSet/>
      <dgm:spPr/>
      <dgm:t>
        <a:bodyPr/>
        <a:lstStyle/>
        <a:p>
          <a:endParaRPr lang="en-US" dirty="0"/>
        </a:p>
      </dgm:t>
    </dgm:pt>
    <dgm:pt modelId="{26966DA9-DC8C-4538-894C-0F8A7AD6A4D2}" type="parTrans" cxnId="{03727586-C177-4F9F-A8F5-7DEE69ED0297}">
      <dgm:prSet/>
      <dgm:spPr/>
      <dgm:t>
        <a:bodyPr/>
        <a:lstStyle/>
        <a:p>
          <a:endParaRPr lang="en-US"/>
        </a:p>
      </dgm:t>
    </dgm:pt>
    <dgm:pt modelId="{68C3C81B-18E8-41C4-BFC6-2C443E6EE655}" type="sibTrans" cxnId="{03727586-C177-4F9F-A8F5-7DEE69ED0297}">
      <dgm:prSet/>
      <dgm:spPr/>
      <dgm:t>
        <a:bodyPr/>
        <a:lstStyle/>
        <a:p>
          <a:endParaRPr lang="en-US" dirty="0"/>
        </a:p>
      </dgm:t>
    </dgm:pt>
    <dgm:pt modelId="{8F63D31F-83CD-4DB9-A0F4-0D259C5817DB}">
      <dgm:prSet/>
      <dgm:spPr/>
      <dgm:t>
        <a:bodyPr/>
        <a:lstStyle/>
        <a:p>
          <a:endParaRPr lang="en-US" dirty="0"/>
        </a:p>
      </dgm:t>
    </dgm:pt>
    <dgm:pt modelId="{62CF8A98-F58E-4911-89F5-912F4D8957CE}" type="parTrans" cxnId="{2B1FD8DA-568C-4E3E-8F87-09C87623F6FC}">
      <dgm:prSet/>
      <dgm:spPr/>
      <dgm:t>
        <a:bodyPr/>
        <a:lstStyle/>
        <a:p>
          <a:endParaRPr lang="en-US"/>
        </a:p>
      </dgm:t>
    </dgm:pt>
    <dgm:pt modelId="{A4F909E9-C1CF-4770-B928-FEF6E41B5333}" type="sibTrans" cxnId="{2B1FD8DA-568C-4E3E-8F87-09C87623F6FC}">
      <dgm:prSet/>
      <dgm:spPr/>
      <dgm:t>
        <a:bodyPr/>
        <a:lstStyle/>
        <a:p>
          <a:endParaRPr lang="en-US" dirty="0"/>
        </a:p>
      </dgm:t>
    </dgm:pt>
    <dgm:pt modelId="{F001FD18-B1D7-4F34-A7E1-10B3A14FEF0D}">
      <dgm:prSet/>
      <dgm:spPr/>
      <dgm:t>
        <a:bodyPr/>
        <a:lstStyle/>
        <a:p>
          <a:endParaRPr lang="en-US" dirty="0"/>
        </a:p>
      </dgm:t>
    </dgm:pt>
    <dgm:pt modelId="{47531BBA-A066-410C-90C4-75A7B3CF6C37}" type="parTrans" cxnId="{5F759883-6CAF-4793-892D-90FF307B7F39}">
      <dgm:prSet/>
      <dgm:spPr/>
      <dgm:t>
        <a:bodyPr/>
        <a:lstStyle/>
        <a:p>
          <a:endParaRPr lang="en-US"/>
        </a:p>
      </dgm:t>
    </dgm:pt>
    <dgm:pt modelId="{59F6F98C-7F28-44B6-AA26-C56ABFEA206B}" type="sibTrans" cxnId="{5F759883-6CAF-4793-892D-90FF307B7F39}">
      <dgm:prSet/>
      <dgm:spPr/>
      <dgm:t>
        <a:bodyPr/>
        <a:lstStyle/>
        <a:p>
          <a:endParaRPr lang="en-US" dirty="0"/>
        </a:p>
      </dgm:t>
    </dgm:pt>
    <dgm:pt modelId="{5F8AB2A9-0DCE-42A5-8039-31C151CDBC91}">
      <dgm:prSet/>
      <dgm:spPr/>
      <dgm:t>
        <a:bodyPr/>
        <a:lstStyle/>
        <a:p>
          <a:endParaRPr lang="en-US" dirty="0"/>
        </a:p>
      </dgm:t>
    </dgm:pt>
    <dgm:pt modelId="{AEE23759-AB27-4CCC-A9A6-CE4F64F73EE5}" type="parTrans" cxnId="{9ADC0165-9F81-4E1B-BCF9-F6EA5C631353}">
      <dgm:prSet/>
      <dgm:spPr/>
      <dgm:t>
        <a:bodyPr/>
        <a:lstStyle/>
        <a:p>
          <a:endParaRPr lang="en-US"/>
        </a:p>
      </dgm:t>
    </dgm:pt>
    <dgm:pt modelId="{64CB26BA-1509-422C-B1F7-93A921D3337E}" type="sibTrans" cxnId="{9ADC0165-9F81-4E1B-BCF9-F6EA5C631353}">
      <dgm:prSet/>
      <dgm:spPr/>
      <dgm:t>
        <a:bodyPr/>
        <a:lstStyle/>
        <a:p>
          <a:endParaRPr lang="en-US" dirty="0"/>
        </a:p>
      </dgm:t>
    </dgm:pt>
    <dgm:pt modelId="{7D49664A-84DE-42F7-9866-9BFD9F3DDC7A}">
      <dgm:prSet/>
      <dgm:spPr/>
      <dgm:t>
        <a:bodyPr/>
        <a:lstStyle/>
        <a:p>
          <a:endParaRPr lang="en-US" dirty="0"/>
        </a:p>
      </dgm:t>
    </dgm:pt>
    <dgm:pt modelId="{9C7FF349-70A2-4DFC-91A5-86A739E0760D}" type="parTrans" cxnId="{64D25225-7D7B-47A3-8597-E3D40B515F30}">
      <dgm:prSet/>
      <dgm:spPr/>
      <dgm:t>
        <a:bodyPr/>
        <a:lstStyle/>
        <a:p>
          <a:endParaRPr lang="en-US"/>
        </a:p>
      </dgm:t>
    </dgm:pt>
    <dgm:pt modelId="{BAC2B8D5-2C5B-4AE8-BBDD-D8E76DCD8C2E}" type="sibTrans" cxnId="{64D25225-7D7B-47A3-8597-E3D40B515F30}">
      <dgm:prSet/>
      <dgm:spPr/>
      <dgm:t>
        <a:bodyPr/>
        <a:lstStyle/>
        <a:p>
          <a:endParaRPr lang="en-US" dirty="0"/>
        </a:p>
      </dgm:t>
    </dgm:pt>
    <dgm:pt modelId="{AAACDA48-029D-447D-9AE8-BF1CB90887F8}">
      <dgm:prSet/>
      <dgm:spPr/>
      <dgm:t>
        <a:bodyPr/>
        <a:lstStyle/>
        <a:p>
          <a:endParaRPr lang="en-US" dirty="0"/>
        </a:p>
      </dgm:t>
    </dgm:pt>
    <dgm:pt modelId="{C5422A07-4233-4B7D-A876-C74DE877A7F9}" type="parTrans" cxnId="{F718ABBA-7C65-4F86-BEA7-DAD4C5EC588D}">
      <dgm:prSet/>
      <dgm:spPr/>
      <dgm:t>
        <a:bodyPr/>
        <a:lstStyle/>
        <a:p>
          <a:endParaRPr lang="en-US"/>
        </a:p>
      </dgm:t>
    </dgm:pt>
    <dgm:pt modelId="{35443D96-6A67-478A-A544-1C8155B5F62C}" type="sibTrans" cxnId="{F718ABBA-7C65-4F86-BEA7-DAD4C5EC588D}">
      <dgm:prSet/>
      <dgm:spPr/>
      <dgm:t>
        <a:bodyPr/>
        <a:lstStyle/>
        <a:p>
          <a:endParaRPr lang="en-US" dirty="0"/>
        </a:p>
      </dgm:t>
    </dgm:pt>
    <dgm:pt modelId="{C123F58B-2F00-4731-8318-EA8BAA60A69D}">
      <dgm:prSet/>
      <dgm:spPr/>
      <dgm:t>
        <a:bodyPr/>
        <a:lstStyle/>
        <a:p>
          <a:endParaRPr lang="en-US" dirty="0"/>
        </a:p>
      </dgm:t>
    </dgm:pt>
    <dgm:pt modelId="{ADD49D0A-F77A-4924-B2AC-3D10130090D6}" type="parTrans" cxnId="{79D0C8B5-7F77-4990-BC7D-E4DF8A30F093}">
      <dgm:prSet/>
      <dgm:spPr/>
      <dgm:t>
        <a:bodyPr/>
        <a:lstStyle/>
        <a:p>
          <a:endParaRPr lang="en-US"/>
        </a:p>
      </dgm:t>
    </dgm:pt>
    <dgm:pt modelId="{CA72D8A3-9D41-4F98-98F7-F56B1CBA674F}" type="sibTrans" cxnId="{79D0C8B5-7F77-4990-BC7D-E4DF8A30F093}">
      <dgm:prSet/>
      <dgm:spPr/>
      <dgm:t>
        <a:bodyPr/>
        <a:lstStyle/>
        <a:p>
          <a:endParaRPr lang="en-US" dirty="0"/>
        </a:p>
      </dgm:t>
    </dgm:pt>
    <dgm:pt modelId="{312A5487-8CD4-49FA-9CB2-6003233688EF}">
      <dgm:prSet/>
      <dgm:spPr/>
      <dgm:t>
        <a:bodyPr/>
        <a:lstStyle/>
        <a:p>
          <a:endParaRPr lang="en-US" dirty="0"/>
        </a:p>
      </dgm:t>
    </dgm:pt>
    <dgm:pt modelId="{6F986C7B-EB5E-4FA9-9F02-54203E6A38B2}" type="parTrans" cxnId="{33634B83-5D42-4E23-A534-1FD77063C5A8}">
      <dgm:prSet/>
      <dgm:spPr/>
      <dgm:t>
        <a:bodyPr/>
        <a:lstStyle/>
        <a:p>
          <a:endParaRPr lang="en-US"/>
        </a:p>
      </dgm:t>
    </dgm:pt>
    <dgm:pt modelId="{A241EA7C-0AE6-49DA-868A-F7E41DB8331E}" type="sibTrans" cxnId="{33634B83-5D42-4E23-A534-1FD77063C5A8}">
      <dgm:prSet/>
      <dgm:spPr/>
      <dgm:t>
        <a:bodyPr/>
        <a:lstStyle/>
        <a:p>
          <a:endParaRPr lang="en-US" dirty="0"/>
        </a:p>
      </dgm:t>
    </dgm:pt>
    <dgm:pt modelId="{1597604F-E09E-4305-A881-A6C94B72922F}">
      <dgm:prSet/>
      <dgm:spPr/>
      <dgm:t>
        <a:bodyPr/>
        <a:lstStyle/>
        <a:p>
          <a:endParaRPr lang="en-US" dirty="0"/>
        </a:p>
      </dgm:t>
    </dgm:pt>
    <dgm:pt modelId="{1C93F3EA-CA5B-4D9C-9828-8A8F702AE266}" type="parTrans" cxnId="{BE9314B0-2D93-4BAE-90C0-5B23814639B6}">
      <dgm:prSet/>
      <dgm:spPr/>
      <dgm:t>
        <a:bodyPr/>
        <a:lstStyle/>
        <a:p>
          <a:endParaRPr lang="en-US"/>
        </a:p>
      </dgm:t>
    </dgm:pt>
    <dgm:pt modelId="{0A68E33F-9E89-4D62-9E2C-1BD50C85F7CD}" type="sibTrans" cxnId="{BE9314B0-2D93-4BAE-90C0-5B23814639B6}">
      <dgm:prSet/>
      <dgm:spPr/>
      <dgm:t>
        <a:bodyPr/>
        <a:lstStyle/>
        <a:p>
          <a:endParaRPr lang="en-US" dirty="0"/>
        </a:p>
      </dgm:t>
    </dgm:pt>
    <dgm:pt modelId="{2EBE9275-B468-4EB1-8E25-88D20111E7BA}">
      <dgm:prSet/>
      <dgm:spPr/>
      <dgm:t>
        <a:bodyPr/>
        <a:lstStyle/>
        <a:p>
          <a:endParaRPr lang="en-US" dirty="0"/>
        </a:p>
      </dgm:t>
    </dgm:pt>
    <dgm:pt modelId="{8B4693AB-DA36-47D7-8ABC-9A12354AE94A}" type="parTrans" cxnId="{79BF3DB8-E6C9-4DF5-8226-B32513900662}">
      <dgm:prSet/>
      <dgm:spPr/>
      <dgm:t>
        <a:bodyPr/>
        <a:lstStyle/>
        <a:p>
          <a:endParaRPr lang="en-US"/>
        </a:p>
      </dgm:t>
    </dgm:pt>
    <dgm:pt modelId="{1DDDDFBA-4D76-49F6-8700-D108F438751F}" type="sibTrans" cxnId="{79BF3DB8-E6C9-4DF5-8226-B32513900662}">
      <dgm:prSet/>
      <dgm:spPr/>
      <dgm:t>
        <a:bodyPr/>
        <a:lstStyle/>
        <a:p>
          <a:endParaRPr lang="en-US" dirty="0"/>
        </a:p>
      </dgm:t>
    </dgm:pt>
    <dgm:pt modelId="{7526D0BF-45A5-478F-9A5B-EE961A48FCDF}">
      <dgm:prSet/>
      <dgm:spPr/>
      <dgm:t>
        <a:bodyPr/>
        <a:lstStyle/>
        <a:p>
          <a:endParaRPr lang="en-US" dirty="0"/>
        </a:p>
      </dgm:t>
    </dgm:pt>
    <dgm:pt modelId="{996DAE7B-6D7A-4B21-93D8-B18F6F145BC6}" type="parTrans" cxnId="{CC8F6BB5-E191-48E7-A4C1-3E8101813E85}">
      <dgm:prSet/>
      <dgm:spPr/>
      <dgm:t>
        <a:bodyPr/>
        <a:lstStyle/>
        <a:p>
          <a:endParaRPr lang="en-US"/>
        </a:p>
      </dgm:t>
    </dgm:pt>
    <dgm:pt modelId="{4DD6BCFF-384A-4E50-9E9B-FEA1467E91EE}" type="sibTrans" cxnId="{CC8F6BB5-E191-48E7-A4C1-3E8101813E85}">
      <dgm:prSet/>
      <dgm:spPr/>
      <dgm:t>
        <a:bodyPr/>
        <a:lstStyle/>
        <a:p>
          <a:endParaRPr lang="en-US" dirty="0"/>
        </a:p>
      </dgm:t>
    </dgm:pt>
    <dgm:pt modelId="{4391FAD7-E5E1-4ADD-BABB-49D666A6C4A7}">
      <dgm:prSet/>
      <dgm:spPr/>
      <dgm:t>
        <a:bodyPr/>
        <a:lstStyle/>
        <a:p>
          <a:endParaRPr lang="en-US" dirty="0"/>
        </a:p>
      </dgm:t>
    </dgm:pt>
    <dgm:pt modelId="{F1E7FB59-9301-4001-B4A0-65FF76242832}" type="parTrans" cxnId="{33836BAF-8815-468A-9D3E-0ABF734FD1D3}">
      <dgm:prSet/>
      <dgm:spPr/>
      <dgm:t>
        <a:bodyPr/>
        <a:lstStyle/>
        <a:p>
          <a:endParaRPr lang="en-US"/>
        </a:p>
      </dgm:t>
    </dgm:pt>
    <dgm:pt modelId="{B5C9AB9C-C866-47C2-B79F-DC6148AB2159}" type="sibTrans" cxnId="{33836BAF-8815-468A-9D3E-0ABF734FD1D3}">
      <dgm:prSet/>
      <dgm:spPr/>
      <dgm:t>
        <a:bodyPr/>
        <a:lstStyle/>
        <a:p>
          <a:endParaRPr lang="en-US" dirty="0"/>
        </a:p>
      </dgm:t>
    </dgm:pt>
    <dgm:pt modelId="{DF292957-65C8-4776-85F8-AE26E3681959}">
      <dgm:prSet/>
      <dgm:spPr/>
      <dgm:t>
        <a:bodyPr/>
        <a:lstStyle/>
        <a:p>
          <a:endParaRPr lang="en-US" dirty="0"/>
        </a:p>
      </dgm:t>
    </dgm:pt>
    <dgm:pt modelId="{7849EA01-2032-47BB-AFF2-66E1E4C3A822}" type="parTrans" cxnId="{0116FD4E-B3CD-4D10-B6B1-FB0C240CE17A}">
      <dgm:prSet/>
      <dgm:spPr/>
      <dgm:t>
        <a:bodyPr/>
        <a:lstStyle/>
        <a:p>
          <a:endParaRPr lang="en-US"/>
        </a:p>
      </dgm:t>
    </dgm:pt>
    <dgm:pt modelId="{2B571596-2306-4648-89E7-BD54FEF25627}" type="sibTrans" cxnId="{0116FD4E-B3CD-4D10-B6B1-FB0C240CE17A}">
      <dgm:prSet/>
      <dgm:spPr/>
      <dgm:t>
        <a:bodyPr/>
        <a:lstStyle/>
        <a:p>
          <a:endParaRPr lang="en-US" dirty="0"/>
        </a:p>
      </dgm:t>
    </dgm:pt>
    <dgm:pt modelId="{BA244016-B941-46B9-B2A4-AA50A300C9B1}">
      <dgm:prSet/>
      <dgm:spPr/>
      <dgm:t>
        <a:bodyPr/>
        <a:lstStyle/>
        <a:p>
          <a:endParaRPr lang="en-US" dirty="0"/>
        </a:p>
      </dgm:t>
    </dgm:pt>
    <dgm:pt modelId="{17FA0F1C-F480-46FA-9FDA-CAF08D0B3F5A}" type="parTrans" cxnId="{43F81770-F772-478D-8EE4-9EF473A2C5F2}">
      <dgm:prSet/>
      <dgm:spPr/>
      <dgm:t>
        <a:bodyPr/>
        <a:lstStyle/>
        <a:p>
          <a:endParaRPr lang="en-US"/>
        </a:p>
      </dgm:t>
    </dgm:pt>
    <dgm:pt modelId="{12ED0D91-6CB8-4B92-ABBE-16130FA2E610}" type="sibTrans" cxnId="{43F81770-F772-478D-8EE4-9EF473A2C5F2}">
      <dgm:prSet/>
      <dgm:spPr/>
      <dgm:t>
        <a:bodyPr/>
        <a:lstStyle/>
        <a:p>
          <a:endParaRPr lang="en-US" dirty="0"/>
        </a:p>
      </dgm:t>
    </dgm:pt>
    <dgm:pt modelId="{ED3E6817-CA99-4A92-9672-7767C60D3AFC}">
      <dgm:prSet/>
      <dgm:spPr/>
      <dgm:t>
        <a:bodyPr/>
        <a:lstStyle/>
        <a:p>
          <a:endParaRPr lang="en-US" dirty="0"/>
        </a:p>
      </dgm:t>
    </dgm:pt>
    <dgm:pt modelId="{570B50CE-5E5F-492C-A6CE-FAA86B61FEE6}" type="parTrans" cxnId="{6020CAE6-E682-4263-87D3-3757BDA5C5BB}">
      <dgm:prSet/>
      <dgm:spPr/>
      <dgm:t>
        <a:bodyPr/>
        <a:lstStyle/>
        <a:p>
          <a:endParaRPr lang="en-US"/>
        </a:p>
      </dgm:t>
    </dgm:pt>
    <dgm:pt modelId="{74E4A9B3-3139-47CD-AD62-A42D0EB3995C}" type="sibTrans" cxnId="{6020CAE6-E682-4263-87D3-3757BDA5C5BB}">
      <dgm:prSet/>
      <dgm:spPr/>
      <dgm:t>
        <a:bodyPr/>
        <a:lstStyle/>
        <a:p>
          <a:endParaRPr lang="en-US" dirty="0"/>
        </a:p>
      </dgm:t>
    </dgm:pt>
    <dgm:pt modelId="{A26368B7-1095-4A58-BFE6-7B8629CCDB76}">
      <dgm:prSet/>
      <dgm:spPr/>
      <dgm:t>
        <a:bodyPr/>
        <a:lstStyle/>
        <a:p>
          <a:endParaRPr lang="en-US" dirty="0"/>
        </a:p>
      </dgm:t>
    </dgm:pt>
    <dgm:pt modelId="{F926A632-3F82-44B7-9B0C-54EDBDFB1339}" type="parTrans" cxnId="{84F658BE-028D-4EFF-9AFB-B1BB4A47F685}">
      <dgm:prSet/>
      <dgm:spPr/>
      <dgm:t>
        <a:bodyPr/>
        <a:lstStyle/>
        <a:p>
          <a:endParaRPr lang="en-US"/>
        </a:p>
      </dgm:t>
    </dgm:pt>
    <dgm:pt modelId="{69DBDE16-2128-423C-AB04-D3C2C0881A38}" type="sibTrans" cxnId="{84F658BE-028D-4EFF-9AFB-B1BB4A47F685}">
      <dgm:prSet/>
      <dgm:spPr/>
      <dgm:t>
        <a:bodyPr/>
        <a:lstStyle/>
        <a:p>
          <a:endParaRPr lang="en-US" dirty="0"/>
        </a:p>
      </dgm:t>
    </dgm:pt>
    <dgm:pt modelId="{B2133BDF-4000-4B5B-AE40-987170B1B61F}">
      <dgm:prSet/>
      <dgm:spPr/>
      <dgm:t>
        <a:bodyPr/>
        <a:lstStyle/>
        <a:p>
          <a:endParaRPr lang="en-US" dirty="0"/>
        </a:p>
      </dgm:t>
    </dgm:pt>
    <dgm:pt modelId="{78DD5593-63E5-4526-ACC4-B672B2E0D1F1}" type="parTrans" cxnId="{AD9C2D70-6AB8-479D-9A79-731CDEDFCC29}">
      <dgm:prSet/>
      <dgm:spPr/>
      <dgm:t>
        <a:bodyPr/>
        <a:lstStyle/>
        <a:p>
          <a:endParaRPr lang="en-US"/>
        </a:p>
      </dgm:t>
    </dgm:pt>
    <dgm:pt modelId="{F8A8AFFD-E262-4C58-84FA-CA9933DA9A32}" type="sibTrans" cxnId="{AD9C2D70-6AB8-479D-9A79-731CDEDFCC29}">
      <dgm:prSet/>
      <dgm:spPr/>
      <dgm:t>
        <a:bodyPr/>
        <a:lstStyle/>
        <a:p>
          <a:endParaRPr lang="en-US" dirty="0"/>
        </a:p>
      </dgm:t>
    </dgm:pt>
    <dgm:pt modelId="{56EE6181-8957-4FE0-91F7-0E7767321D74}">
      <dgm:prSet/>
      <dgm:spPr/>
      <dgm:t>
        <a:bodyPr/>
        <a:lstStyle/>
        <a:p>
          <a:endParaRPr lang="en-US" dirty="0"/>
        </a:p>
      </dgm:t>
    </dgm:pt>
    <dgm:pt modelId="{708EED9E-74DD-4C99-9872-E67687122915}" type="parTrans" cxnId="{D27AA462-6698-4923-9421-47820B644488}">
      <dgm:prSet/>
      <dgm:spPr/>
      <dgm:t>
        <a:bodyPr/>
        <a:lstStyle/>
        <a:p>
          <a:endParaRPr lang="en-US"/>
        </a:p>
      </dgm:t>
    </dgm:pt>
    <dgm:pt modelId="{D7AD315B-0060-4B2C-BA42-07A72CF0DF62}" type="sibTrans" cxnId="{D27AA462-6698-4923-9421-47820B644488}">
      <dgm:prSet/>
      <dgm:spPr/>
      <dgm:t>
        <a:bodyPr/>
        <a:lstStyle/>
        <a:p>
          <a:endParaRPr lang="en-US" dirty="0"/>
        </a:p>
      </dgm:t>
    </dgm:pt>
    <dgm:pt modelId="{F82F01E0-1BCF-432A-834D-D0718C225E79}">
      <dgm:prSet/>
      <dgm:spPr/>
      <dgm:t>
        <a:bodyPr/>
        <a:lstStyle/>
        <a:p>
          <a:endParaRPr lang="en-US" dirty="0"/>
        </a:p>
      </dgm:t>
    </dgm:pt>
    <dgm:pt modelId="{AA715B28-8262-4AEC-9B11-A1F3E142AEE3}" type="parTrans" cxnId="{3F904190-EC7A-468F-8079-9E0D0309FE61}">
      <dgm:prSet/>
      <dgm:spPr/>
      <dgm:t>
        <a:bodyPr/>
        <a:lstStyle/>
        <a:p>
          <a:endParaRPr lang="en-US"/>
        </a:p>
      </dgm:t>
    </dgm:pt>
    <dgm:pt modelId="{73E57CB0-43F1-4C49-8823-A48B6805997E}" type="sibTrans" cxnId="{3F904190-EC7A-468F-8079-9E0D0309FE61}">
      <dgm:prSet/>
      <dgm:spPr/>
      <dgm:t>
        <a:bodyPr/>
        <a:lstStyle/>
        <a:p>
          <a:endParaRPr lang="en-US" dirty="0"/>
        </a:p>
      </dgm:t>
    </dgm:pt>
    <dgm:pt modelId="{69B5AF83-9CA8-4331-BB93-A02B0A37E7C4}">
      <dgm:prSet/>
      <dgm:spPr/>
      <dgm:t>
        <a:bodyPr/>
        <a:lstStyle/>
        <a:p>
          <a:endParaRPr lang="en-US" dirty="0"/>
        </a:p>
      </dgm:t>
    </dgm:pt>
    <dgm:pt modelId="{52A0F8EA-812A-497C-B88E-1BDAD1AB875F}" type="parTrans" cxnId="{08DFD441-4774-4D0E-8F97-07EC50B50EE3}">
      <dgm:prSet/>
      <dgm:spPr/>
      <dgm:t>
        <a:bodyPr/>
        <a:lstStyle/>
        <a:p>
          <a:endParaRPr lang="en-US"/>
        </a:p>
      </dgm:t>
    </dgm:pt>
    <dgm:pt modelId="{6E35783B-B4B9-4AF3-BB68-EC2DB3060BE5}" type="sibTrans" cxnId="{08DFD441-4774-4D0E-8F97-07EC50B50EE3}">
      <dgm:prSet/>
      <dgm:spPr/>
      <dgm:t>
        <a:bodyPr/>
        <a:lstStyle/>
        <a:p>
          <a:endParaRPr lang="en-US" dirty="0"/>
        </a:p>
      </dgm:t>
    </dgm:pt>
    <dgm:pt modelId="{5A0D382F-1AEE-4869-A6BD-89E7CCC2BA45}">
      <dgm:prSet/>
      <dgm:spPr/>
      <dgm:t>
        <a:bodyPr/>
        <a:lstStyle/>
        <a:p>
          <a:endParaRPr lang="en-US" dirty="0"/>
        </a:p>
      </dgm:t>
    </dgm:pt>
    <dgm:pt modelId="{C61944CD-ABD5-46A1-BF21-1EDB1D2E311C}" type="parTrans" cxnId="{8B7F3749-F4E6-4473-82BE-3F7FAAEDF5A5}">
      <dgm:prSet/>
      <dgm:spPr/>
      <dgm:t>
        <a:bodyPr/>
        <a:lstStyle/>
        <a:p>
          <a:endParaRPr lang="en-US"/>
        </a:p>
      </dgm:t>
    </dgm:pt>
    <dgm:pt modelId="{86E08DD8-37F0-43EA-A4C6-F12B07A372C7}" type="sibTrans" cxnId="{8B7F3749-F4E6-4473-82BE-3F7FAAEDF5A5}">
      <dgm:prSet/>
      <dgm:spPr/>
      <dgm:t>
        <a:bodyPr/>
        <a:lstStyle/>
        <a:p>
          <a:endParaRPr lang="en-US" dirty="0"/>
        </a:p>
      </dgm:t>
    </dgm:pt>
    <dgm:pt modelId="{6E44D217-0802-4975-8DF8-F7C136B68DB7}">
      <dgm:prSet/>
      <dgm:spPr/>
      <dgm:t>
        <a:bodyPr/>
        <a:lstStyle/>
        <a:p>
          <a:endParaRPr lang="en-US" dirty="0"/>
        </a:p>
      </dgm:t>
    </dgm:pt>
    <dgm:pt modelId="{CB27C74D-2568-4D83-8948-2A0E7A73E53C}" type="parTrans" cxnId="{EBF0F276-347C-4207-9A17-D11421AF7ECD}">
      <dgm:prSet/>
      <dgm:spPr/>
      <dgm:t>
        <a:bodyPr/>
        <a:lstStyle/>
        <a:p>
          <a:endParaRPr lang="en-US"/>
        </a:p>
      </dgm:t>
    </dgm:pt>
    <dgm:pt modelId="{873D13AE-B310-4B50-82C5-564D626D2011}" type="sibTrans" cxnId="{EBF0F276-347C-4207-9A17-D11421AF7ECD}">
      <dgm:prSet/>
      <dgm:spPr/>
      <dgm:t>
        <a:bodyPr/>
        <a:lstStyle/>
        <a:p>
          <a:endParaRPr lang="en-US" dirty="0"/>
        </a:p>
      </dgm:t>
    </dgm:pt>
    <dgm:pt modelId="{59D5850F-42D1-4509-9BFE-77DA75D32FAC}">
      <dgm:prSet/>
      <dgm:spPr/>
      <dgm:t>
        <a:bodyPr/>
        <a:lstStyle/>
        <a:p>
          <a:endParaRPr lang="en-US" dirty="0"/>
        </a:p>
      </dgm:t>
    </dgm:pt>
    <dgm:pt modelId="{998E6483-F6A6-41F0-BC38-EC9E12942727}" type="parTrans" cxnId="{EF67F12C-549C-4945-9650-11C3183DFF27}">
      <dgm:prSet/>
      <dgm:spPr/>
      <dgm:t>
        <a:bodyPr/>
        <a:lstStyle/>
        <a:p>
          <a:endParaRPr lang="en-US"/>
        </a:p>
      </dgm:t>
    </dgm:pt>
    <dgm:pt modelId="{2B529A43-2363-4B46-911E-9D0EF25B4F36}" type="sibTrans" cxnId="{EF67F12C-549C-4945-9650-11C3183DFF27}">
      <dgm:prSet/>
      <dgm:spPr/>
      <dgm:t>
        <a:bodyPr/>
        <a:lstStyle/>
        <a:p>
          <a:endParaRPr lang="en-US" dirty="0"/>
        </a:p>
      </dgm:t>
    </dgm:pt>
    <dgm:pt modelId="{9F16DEB4-2D88-4237-BB26-EE193361411A}">
      <dgm:prSet/>
      <dgm:spPr/>
      <dgm:t>
        <a:bodyPr/>
        <a:lstStyle/>
        <a:p>
          <a:endParaRPr lang="en-US" dirty="0"/>
        </a:p>
      </dgm:t>
    </dgm:pt>
    <dgm:pt modelId="{7982B65A-B6BA-45FB-920E-8CB144FB834B}" type="parTrans" cxnId="{DB81E75D-6339-4802-85DD-65254615E93B}">
      <dgm:prSet/>
      <dgm:spPr/>
      <dgm:t>
        <a:bodyPr/>
        <a:lstStyle/>
        <a:p>
          <a:endParaRPr lang="en-US"/>
        </a:p>
      </dgm:t>
    </dgm:pt>
    <dgm:pt modelId="{C19C4BDD-2213-41DF-A53B-E2080BDC6AC6}" type="sibTrans" cxnId="{DB81E75D-6339-4802-85DD-65254615E93B}">
      <dgm:prSet/>
      <dgm:spPr/>
      <dgm:t>
        <a:bodyPr/>
        <a:lstStyle/>
        <a:p>
          <a:endParaRPr lang="en-US" dirty="0"/>
        </a:p>
      </dgm:t>
    </dgm:pt>
    <dgm:pt modelId="{5788DBF4-34B6-4C26-980E-7062BBC88091}">
      <dgm:prSet/>
      <dgm:spPr/>
      <dgm:t>
        <a:bodyPr/>
        <a:lstStyle/>
        <a:p>
          <a:endParaRPr lang="en-US" dirty="0"/>
        </a:p>
      </dgm:t>
    </dgm:pt>
    <dgm:pt modelId="{E89C8546-8D00-4BCE-BF01-083E1F9A4BBE}" type="parTrans" cxnId="{A94E1E98-18A1-4716-B6FB-67F099EFBBB4}">
      <dgm:prSet/>
      <dgm:spPr/>
      <dgm:t>
        <a:bodyPr/>
        <a:lstStyle/>
        <a:p>
          <a:endParaRPr lang="en-US"/>
        </a:p>
      </dgm:t>
    </dgm:pt>
    <dgm:pt modelId="{39815DA4-6D5A-4ECF-8C2C-C40A2BB0DBA6}" type="sibTrans" cxnId="{A94E1E98-18A1-4716-B6FB-67F099EFBBB4}">
      <dgm:prSet/>
      <dgm:spPr/>
      <dgm:t>
        <a:bodyPr/>
        <a:lstStyle/>
        <a:p>
          <a:endParaRPr lang="en-US" dirty="0"/>
        </a:p>
      </dgm:t>
    </dgm:pt>
    <dgm:pt modelId="{644B0026-BEE6-45AC-B72A-F8BFB9EE0E82}">
      <dgm:prSet/>
      <dgm:spPr/>
      <dgm:t>
        <a:bodyPr/>
        <a:lstStyle/>
        <a:p>
          <a:endParaRPr lang="en-US" dirty="0"/>
        </a:p>
      </dgm:t>
    </dgm:pt>
    <dgm:pt modelId="{554FDC5B-6990-4DBE-AAA4-AA9861FDA372}" type="parTrans" cxnId="{F3F11D2B-B16E-47E0-876B-A599316C3141}">
      <dgm:prSet/>
      <dgm:spPr/>
      <dgm:t>
        <a:bodyPr/>
        <a:lstStyle/>
        <a:p>
          <a:endParaRPr lang="en-US"/>
        </a:p>
      </dgm:t>
    </dgm:pt>
    <dgm:pt modelId="{91E5E8F0-39A5-4E73-A7C8-125C237D1170}" type="sibTrans" cxnId="{F3F11D2B-B16E-47E0-876B-A599316C3141}">
      <dgm:prSet/>
      <dgm:spPr/>
      <dgm:t>
        <a:bodyPr/>
        <a:lstStyle/>
        <a:p>
          <a:endParaRPr lang="en-US" dirty="0"/>
        </a:p>
      </dgm:t>
    </dgm:pt>
    <dgm:pt modelId="{A40F6EAB-2B60-4CC1-9F49-D5903D3A616E}">
      <dgm:prSet/>
      <dgm:spPr/>
      <dgm:t>
        <a:bodyPr/>
        <a:lstStyle/>
        <a:p>
          <a:endParaRPr lang="en-US" dirty="0"/>
        </a:p>
      </dgm:t>
    </dgm:pt>
    <dgm:pt modelId="{F4D7EDD7-9115-44DB-8D8A-E38036FA3738}" type="parTrans" cxnId="{F9246AA4-89DE-4505-8C6D-C0CFB0CF9EC5}">
      <dgm:prSet/>
      <dgm:spPr/>
      <dgm:t>
        <a:bodyPr/>
        <a:lstStyle/>
        <a:p>
          <a:endParaRPr lang="en-US"/>
        </a:p>
      </dgm:t>
    </dgm:pt>
    <dgm:pt modelId="{3ACAB2F6-3910-4D69-8736-C9991D30DB30}" type="sibTrans" cxnId="{F9246AA4-89DE-4505-8C6D-C0CFB0CF9EC5}">
      <dgm:prSet/>
      <dgm:spPr/>
      <dgm:t>
        <a:bodyPr/>
        <a:lstStyle/>
        <a:p>
          <a:endParaRPr lang="en-US" dirty="0"/>
        </a:p>
      </dgm:t>
    </dgm:pt>
    <dgm:pt modelId="{01209924-388A-4250-B08E-117FC77350F4}">
      <dgm:prSet/>
      <dgm:spPr/>
      <dgm:t>
        <a:bodyPr/>
        <a:lstStyle/>
        <a:p>
          <a:endParaRPr lang="en-US" dirty="0"/>
        </a:p>
      </dgm:t>
    </dgm:pt>
    <dgm:pt modelId="{E62947DF-C385-4541-A312-E52B21ED4FCA}" type="parTrans" cxnId="{79A5F3A2-8CA3-4D24-AC46-666013183383}">
      <dgm:prSet/>
      <dgm:spPr/>
      <dgm:t>
        <a:bodyPr/>
        <a:lstStyle/>
        <a:p>
          <a:endParaRPr lang="en-US"/>
        </a:p>
      </dgm:t>
    </dgm:pt>
    <dgm:pt modelId="{07D44A3D-B9E7-4A59-8407-0DE9361B04F4}" type="sibTrans" cxnId="{79A5F3A2-8CA3-4D24-AC46-666013183383}">
      <dgm:prSet/>
      <dgm:spPr/>
      <dgm:t>
        <a:bodyPr/>
        <a:lstStyle/>
        <a:p>
          <a:endParaRPr lang="en-US" dirty="0"/>
        </a:p>
      </dgm:t>
    </dgm:pt>
    <dgm:pt modelId="{1CEAA633-CB89-486A-901D-BE8AE895C821}">
      <dgm:prSet/>
      <dgm:spPr/>
      <dgm:t>
        <a:bodyPr/>
        <a:lstStyle/>
        <a:p>
          <a:endParaRPr lang="en-US" dirty="0"/>
        </a:p>
      </dgm:t>
    </dgm:pt>
    <dgm:pt modelId="{85E4AD6C-201F-448E-AB33-65566C56E879}" type="parTrans" cxnId="{2F48FC6C-9E2F-4D34-97E0-7B62809CD310}">
      <dgm:prSet/>
      <dgm:spPr/>
      <dgm:t>
        <a:bodyPr/>
        <a:lstStyle/>
        <a:p>
          <a:endParaRPr lang="en-US"/>
        </a:p>
      </dgm:t>
    </dgm:pt>
    <dgm:pt modelId="{EC22FD24-55FA-470B-A11F-A2C02811CC71}" type="sibTrans" cxnId="{2F48FC6C-9E2F-4D34-97E0-7B62809CD310}">
      <dgm:prSet/>
      <dgm:spPr/>
      <dgm:t>
        <a:bodyPr/>
        <a:lstStyle/>
        <a:p>
          <a:endParaRPr lang="en-US" dirty="0"/>
        </a:p>
      </dgm:t>
    </dgm:pt>
    <dgm:pt modelId="{5700A27C-35E2-48E3-9FD1-4CAD5F3ABE6E}">
      <dgm:prSet/>
      <dgm:spPr/>
      <dgm:t>
        <a:bodyPr/>
        <a:lstStyle/>
        <a:p>
          <a:endParaRPr lang="en-US" dirty="0"/>
        </a:p>
      </dgm:t>
    </dgm:pt>
    <dgm:pt modelId="{7CEEA0C1-E05C-4187-B6CD-7F9A41B7F762}" type="parTrans" cxnId="{E319CD11-DA9C-4216-8A1C-BFC767C69980}">
      <dgm:prSet/>
      <dgm:spPr/>
      <dgm:t>
        <a:bodyPr/>
        <a:lstStyle/>
        <a:p>
          <a:endParaRPr lang="en-US"/>
        </a:p>
      </dgm:t>
    </dgm:pt>
    <dgm:pt modelId="{F2853326-F96C-4388-AFDB-4A2C4E743824}" type="sibTrans" cxnId="{E319CD11-DA9C-4216-8A1C-BFC767C69980}">
      <dgm:prSet/>
      <dgm:spPr/>
      <dgm:t>
        <a:bodyPr/>
        <a:lstStyle/>
        <a:p>
          <a:endParaRPr lang="en-US" dirty="0"/>
        </a:p>
      </dgm:t>
    </dgm:pt>
    <dgm:pt modelId="{E5184F2B-2C20-4D33-94A8-E6B381F2AA89}">
      <dgm:prSet/>
      <dgm:spPr/>
      <dgm:t>
        <a:bodyPr/>
        <a:lstStyle/>
        <a:p>
          <a:endParaRPr lang="en-US" dirty="0"/>
        </a:p>
      </dgm:t>
    </dgm:pt>
    <dgm:pt modelId="{EA072171-E1D3-42D9-90FB-F6BF8A9DC275}" type="parTrans" cxnId="{12C38EF6-A2D9-4441-B7C7-2AD0408D165E}">
      <dgm:prSet/>
      <dgm:spPr/>
      <dgm:t>
        <a:bodyPr/>
        <a:lstStyle/>
        <a:p>
          <a:endParaRPr lang="en-US"/>
        </a:p>
      </dgm:t>
    </dgm:pt>
    <dgm:pt modelId="{CA1064A9-8743-41E2-AE44-DEDB5E26EACD}" type="sibTrans" cxnId="{12C38EF6-A2D9-4441-B7C7-2AD0408D165E}">
      <dgm:prSet/>
      <dgm:spPr/>
      <dgm:t>
        <a:bodyPr/>
        <a:lstStyle/>
        <a:p>
          <a:endParaRPr lang="en-US" dirty="0"/>
        </a:p>
      </dgm:t>
    </dgm:pt>
    <dgm:pt modelId="{19319B2C-5BDC-4EB3-A674-97A1478B545E}">
      <dgm:prSet/>
      <dgm:spPr/>
      <dgm:t>
        <a:bodyPr/>
        <a:lstStyle/>
        <a:p>
          <a:endParaRPr lang="en-US" dirty="0"/>
        </a:p>
      </dgm:t>
    </dgm:pt>
    <dgm:pt modelId="{F553D456-F731-4D3A-B46D-F817CB7F5851}" type="parTrans" cxnId="{A61335C6-83C9-40B2-B635-638704B41FB6}">
      <dgm:prSet/>
      <dgm:spPr/>
      <dgm:t>
        <a:bodyPr/>
        <a:lstStyle/>
        <a:p>
          <a:endParaRPr lang="en-US"/>
        </a:p>
      </dgm:t>
    </dgm:pt>
    <dgm:pt modelId="{B2ADDBB6-F258-45A2-8853-0F7137E8E7A9}" type="sibTrans" cxnId="{A61335C6-83C9-40B2-B635-638704B41FB6}">
      <dgm:prSet/>
      <dgm:spPr/>
      <dgm:t>
        <a:bodyPr/>
        <a:lstStyle/>
        <a:p>
          <a:endParaRPr lang="en-US" dirty="0"/>
        </a:p>
      </dgm:t>
    </dgm:pt>
    <dgm:pt modelId="{32DCDF77-CF91-44D2-A631-ECBBA96CD7C1}">
      <dgm:prSet/>
      <dgm:spPr/>
      <dgm:t>
        <a:bodyPr/>
        <a:lstStyle/>
        <a:p>
          <a:endParaRPr lang="en-US" dirty="0"/>
        </a:p>
      </dgm:t>
    </dgm:pt>
    <dgm:pt modelId="{A91D9FEE-F377-4D6C-AB4B-31C0AA11D758}" type="parTrans" cxnId="{7713B148-14ED-473A-AD7C-0817C71F1F75}">
      <dgm:prSet/>
      <dgm:spPr/>
      <dgm:t>
        <a:bodyPr/>
        <a:lstStyle/>
        <a:p>
          <a:endParaRPr lang="en-US"/>
        </a:p>
      </dgm:t>
    </dgm:pt>
    <dgm:pt modelId="{A4C54538-F7D4-4311-A51D-4E2F34EA916C}" type="sibTrans" cxnId="{7713B148-14ED-473A-AD7C-0817C71F1F75}">
      <dgm:prSet/>
      <dgm:spPr/>
      <dgm:t>
        <a:bodyPr/>
        <a:lstStyle/>
        <a:p>
          <a:endParaRPr lang="en-US" dirty="0"/>
        </a:p>
      </dgm:t>
    </dgm:pt>
    <dgm:pt modelId="{39148D83-4879-4E9B-AE84-10D20CF147C3}">
      <dgm:prSet/>
      <dgm:spPr/>
      <dgm:t>
        <a:bodyPr/>
        <a:lstStyle/>
        <a:p>
          <a:endParaRPr lang="en-US" dirty="0"/>
        </a:p>
      </dgm:t>
    </dgm:pt>
    <dgm:pt modelId="{0648DC5F-1B7B-4F70-B147-70F19C532AA1}" type="parTrans" cxnId="{14F13E80-1149-4A0F-A4B5-58EAF15ECA23}">
      <dgm:prSet/>
      <dgm:spPr/>
      <dgm:t>
        <a:bodyPr/>
        <a:lstStyle/>
        <a:p>
          <a:endParaRPr lang="en-US"/>
        </a:p>
      </dgm:t>
    </dgm:pt>
    <dgm:pt modelId="{901D3EC9-C2CB-4B80-BFE1-3F4CF8FDB584}" type="sibTrans" cxnId="{14F13E80-1149-4A0F-A4B5-58EAF15ECA23}">
      <dgm:prSet/>
      <dgm:spPr/>
      <dgm:t>
        <a:bodyPr/>
        <a:lstStyle/>
        <a:p>
          <a:endParaRPr lang="en-US" dirty="0"/>
        </a:p>
      </dgm:t>
    </dgm:pt>
    <dgm:pt modelId="{579EF5EA-2842-4ADF-99C3-1421009C0FB3}" type="pres">
      <dgm:prSet presAssocID="{F782ACB2-4612-4553-92E3-6A48A4C26154}" presName="cycle" presStyleCnt="0">
        <dgm:presLayoutVars>
          <dgm:dir/>
          <dgm:resizeHandles val="exact"/>
        </dgm:presLayoutVars>
      </dgm:prSet>
      <dgm:spPr/>
    </dgm:pt>
    <dgm:pt modelId="{E2BDA289-9E7F-43D2-8E8A-C602380955F6}" type="pres">
      <dgm:prSet presAssocID="{9A1F1B22-1A75-4833-B4FC-5FEA5518B765}" presName="node" presStyleLbl="node1" presStyleIdx="0" presStyleCnt="46">
        <dgm:presLayoutVars>
          <dgm:bulletEnabled val="1"/>
        </dgm:presLayoutVars>
      </dgm:prSet>
      <dgm:spPr/>
    </dgm:pt>
    <dgm:pt modelId="{4B717A0F-8771-4A45-B6AA-FD732A724C9E}" type="pres">
      <dgm:prSet presAssocID="{32453084-7F49-49B4-89FA-E306CC4C9552}" presName="sibTrans" presStyleLbl="sibTrans2D1" presStyleIdx="0" presStyleCnt="46"/>
      <dgm:spPr/>
    </dgm:pt>
    <dgm:pt modelId="{218F701D-8780-41D0-BCC2-CE1F9EE4B4A8}" type="pres">
      <dgm:prSet presAssocID="{32453084-7F49-49B4-89FA-E306CC4C9552}" presName="connectorText" presStyleLbl="sibTrans2D1" presStyleIdx="0" presStyleCnt="46"/>
      <dgm:spPr/>
    </dgm:pt>
    <dgm:pt modelId="{FD731FF4-9760-4231-AA26-446560B181EB}" type="pres">
      <dgm:prSet presAssocID="{9C07C544-A240-4FE5-8E59-C412CDCC06A5}" presName="node" presStyleLbl="node1" presStyleIdx="1" presStyleCnt="46">
        <dgm:presLayoutVars>
          <dgm:bulletEnabled val="1"/>
        </dgm:presLayoutVars>
      </dgm:prSet>
      <dgm:spPr/>
    </dgm:pt>
    <dgm:pt modelId="{A6A09441-8928-4DD4-965E-ACD6B5489F63}" type="pres">
      <dgm:prSet presAssocID="{DA7FF8DD-13B0-4AAC-B0D2-E9BC2FABA4D6}" presName="sibTrans" presStyleLbl="sibTrans2D1" presStyleIdx="1" presStyleCnt="46"/>
      <dgm:spPr/>
    </dgm:pt>
    <dgm:pt modelId="{C46B9099-149F-4D79-B1D7-B378097F05F4}" type="pres">
      <dgm:prSet presAssocID="{DA7FF8DD-13B0-4AAC-B0D2-E9BC2FABA4D6}" presName="connectorText" presStyleLbl="sibTrans2D1" presStyleIdx="1" presStyleCnt="46"/>
      <dgm:spPr/>
    </dgm:pt>
    <dgm:pt modelId="{5A44537F-E502-484A-B54C-161A75387D52}" type="pres">
      <dgm:prSet presAssocID="{5D2C154A-692A-44E2-A041-B9F19C43FEF2}" presName="node" presStyleLbl="node1" presStyleIdx="2" presStyleCnt="46">
        <dgm:presLayoutVars>
          <dgm:bulletEnabled val="1"/>
        </dgm:presLayoutVars>
      </dgm:prSet>
      <dgm:spPr/>
    </dgm:pt>
    <dgm:pt modelId="{BCCD1735-3374-4721-BEF9-11CCD9A2DD48}" type="pres">
      <dgm:prSet presAssocID="{1A0C354F-E76C-464E-99A7-D2B04C140783}" presName="sibTrans" presStyleLbl="sibTrans2D1" presStyleIdx="2" presStyleCnt="46"/>
      <dgm:spPr/>
    </dgm:pt>
    <dgm:pt modelId="{5207087E-FC7B-4DE7-941A-D0D7D77D43CA}" type="pres">
      <dgm:prSet presAssocID="{1A0C354F-E76C-464E-99A7-D2B04C140783}" presName="connectorText" presStyleLbl="sibTrans2D1" presStyleIdx="2" presStyleCnt="46"/>
      <dgm:spPr/>
    </dgm:pt>
    <dgm:pt modelId="{B0608ED5-E7DC-4C39-8859-B8C85F521F9C}" type="pres">
      <dgm:prSet presAssocID="{536B3E92-95AA-4297-BDB8-F29269D6299E}" presName="node" presStyleLbl="node1" presStyleIdx="3" presStyleCnt="46">
        <dgm:presLayoutVars>
          <dgm:bulletEnabled val="1"/>
        </dgm:presLayoutVars>
      </dgm:prSet>
      <dgm:spPr/>
    </dgm:pt>
    <dgm:pt modelId="{E212FFF4-9223-45FB-8A97-08FC78EC227F}" type="pres">
      <dgm:prSet presAssocID="{8AE02D32-89F4-4BA1-BFB8-062B90AF7C26}" presName="sibTrans" presStyleLbl="sibTrans2D1" presStyleIdx="3" presStyleCnt="46"/>
      <dgm:spPr/>
    </dgm:pt>
    <dgm:pt modelId="{1FA59E5A-50A4-47E4-96D2-6EF9AAAC1164}" type="pres">
      <dgm:prSet presAssocID="{8AE02D32-89F4-4BA1-BFB8-062B90AF7C26}" presName="connectorText" presStyleLbl="sibTrans2D1" presStyleIdx="3" presStyleCnt="46"/>
      <dgm:spPr/>
    </dgm:pt>
    <dgm:pt modelId="{3B48658E-4174-41EC-ADC5-04F09B98E8AE}" type="pres">
      <dgm:prSet presAssocID="{9767C2C5-7A9B-4BF9-AEDC-08BB61E68CEC}" presName="node" presStyleLbl="node1" presStyleIdx="4" presStyleCnt="46">
        <dgm:presLayoutVars>
          <dgm:bulletEnabled val="1"/>
        </dgm:presLayoutVars>
      </dgm:prSet>
      <dgm:spPr/>
    </dgm:pt>
    <dgm:pt modelId="{7E28017C-69F1-4CCF-A6D7-885616A2628E}" type="pres">
      <dgm:prSet presAssocID="{5DE56BE3-5DC5-48D1-BB0A-6EB62A83E2E3}" presName="sibTrans" presStyleLbl="sibTrans2D1" presStyleIdx="4" presStyleCnt="46"/>
      <dgm:spPr/>
    </dgm:pt>
    <dgm:pt modelId="{DEE6E533-E546-47B9-9D29-1053972B7A59}" type="pres">
      <dgm:prSet presAssocID="{5DE56BE3-5DC5-48D1-BB0A-6EB62A83E2E3}" presName="connectorText" presStyleLbl="sibTrans2D1" presStyleIdx="4" presStyleCnt="46"/>
      <dgm:spPr/>
    </dgm:pt>
    <dgm:pt modelId="{4B6FF1D5-139C-4A9E-BE2A-C9C2976A9B90}" type="pres">
      <dgm:prSet presAssocID="{29610E26-1393-448B-8FD6-78061450B16B}" presName="node" presStyleLbl="node1" presStyleIdx="5" presStyleCnt="46">
        <dgm:presLayoutVars>
          <dgm:bulletEnabled val="1"/>
        </dgm:presLayoutVars>
      </dgm:prSet>
      <dgm:spPr/>
    </dgm:pt>
    <dgm:pt modelId="{E231C36B-28CA-4A1A-A65A-7FC8C917C670}" type="pres">
      <dgm:prSet presAssocID="{4E475F1B-56A2-420F-8D83-9A7AC5B9161D}" presName="sibTrans" presStyleLbl="sibTrans2D1" presStyleIdx="5" presStyleCnt="46"/>
      <dgm:spPr/>
    </dgm:pt>
    <dgm:pt modelId="{0F935747-2475-4B54-A4BD-D00DA4235B83}" type="pres">
      <dgm:prSet presAssocID="{4E475F1B-56A2-420F-8D83-9A7AC5B9161D}" presName="connectorText" presStyleLbl="sibTrans2D1" presStyleIdx="5" presStyleCnt="46"/>
      <dgm:spPr/>
    </dgm:pt>
    <dgm:pt modelId="{5955EC28-6A5B-4854-97FD-56BF004F7A93}" type="pres">
      <dgm:prSet presAssocID="{59F5D80D-D394-4DA8-B1EE-BFD2C35E8698}" presName="node" presStyleLbl="node1" presStyleIdx="6" presStyleCnt="46">
        <dgm:presLayoutVars>
          <dgm:bulletEnabled val="1"/>
        </dgm:presLayoutVars>
      </dgm:prSet>
      <dgm:spPr/>
    </dgm:pt>
    <dgm:pt modelId="{7418C013-9F65-49B4-8AB4-02A8A7E8B2B1}" type="pres">
      <dgm:prSet presAssocID="{A4FDAD97-0EA5-45C9-8762-1408CDFC1A27}" presName="sibTrans" presStyleLbl="sibTrans2D1" presStyleIdx="6" presStyleCnt="46"/>
      <dgm:spPr/>
    </dgm:pt>
    <dgm:pt modelId="{DCCECA40-1E8E-4612-B823-692DCCBD1EA3}" type="pres">
      <dgm:prSet presAssocID="{A4FDAD97-0EA5-45C9-8762-1408CDFC1A27}" presName="connectorText" presStyleLbl="sibTrans2D1" presStyleIdx="6" presStyleCnt="46"/>
      <dgm:spPr/>
    </dgm:pt>
    <dgm:pt modelId="{C8C314CB-BC52-4B5D-9A9E-2549904458B0}" type="pres">
      <dgm:prSet presAssocID="{1BD29E34-8916-45A9-80A6-58C4AB44DFF5}" presName="node" presStyleLbl="node1" presStyleIdx="7" presStyleCnt="46">
        <dgm:presLayoutVars>
          <dgm:bulletEnabled val="1"/>
        </dgm:presLayoutVars>
      </dgm:prSet>
      <dgm:spPr/>
    </dgm:pt>
    <dgm:pt modelId="{8D184F9F-78A9-45D9-9804-0F8032DE26A6}" type="pres">
      <dgm:prSet presAssocID="{25DF600C-192F-49B2-930A-B89C27D1471E}" presName="sibTrans" presStyleLbl="sibTrans2D1" presStyleIdx="7" presStyleCnt="46"/>
      <dgm:spPr/>
    </dgm:pt>
    <dgm:pt modelId="{C8C1E075-9C61-4E77-BBAB-A2307E2F9662}" type="pres">
      <dgm:prSet presAssocID="{25DF600C-192F-49B2-930A-B89C27D1471E}" presName="connectorText" presStyleLbl="sibTrans2D1" presStyleIdx="7" presStyleCnt="46"/>
      <dgm:spPr/>
    </dgm:pt>
    <dgm:pt modelId="{18E08B15-C0D9-4DCD-9841-29CB326A1D96}" type="pres">
      <dgm:prSet presAssocID="{BCD4B6D1-2E17-4359-A953-212A9B519E85}" presName="node" presStyleLbl="node1" presStyleIdx="8" presStyleCnt="46">
        <dgm:presLayoutVars>
          <dgm:bulletEnabled val="1"/>
        </dgm:presLayoutVars>
      </dgm:prSet>
      <dgm:spPr/>
    </dgm:pt>
    <dgm:pt modelId="{7D136A40-4E7A-4E9A-9C18-C15FEB3E9255}" type="pres">
      <dgm:prSet presAssocID="{EAE485E3-A2DC-422A-B964-163E72C7D527}" presName="sibTrans" presStyleLbl="sibTrans2D1" presStyleIdx="8" presStyleCnt="46"/>
      <dgm:spPr/>
    </dgm:pt>
    <dgm:pt modelId="{6C5B256C-6505-4283-9CD0-6230D6E52DC7}" type="pres">
      <dgm:prSet presAssocID="{EAE485E3-A2DC-422A-B964-163E72C7D527}" presName="connectorText" presStyleLbl="sibTrans2D1" presStyleIdx="8" presStyleCnt="46"/>
      <dgm:spPr/>
    </dgm:pt>
    <dgm:pt modelId="{09497094-52B8-416E-9902-37FB4C94E7F2}" type="pres">
      <dgm:prSet presAssocID="{57830796-B9E1-440E-A924-530949252A0A}" presName="node" presStyleLbl="node1" presStyleIdx="9" presStyleCnt="46">
        <dgm:presLayoutVars>
          <dgm:bulletEnabled val="1"/>
        </dgm:presLayoutVars>
      </dgm:prSet>
      <dgm:spPr/>
    </dgm:pt>
    <dgm:pt modelId="{260B842C-BA56-4835-9181-EEB1DAD49F6C}" type="pres">
      <dgm:prSet presAssocID="{672359C6-6889-48DE-9B06-BCF13E50CF81}" presName="sibTrans" presStyleLbl="sibTrans2D1" presStyleIdx="9" presStyleCnt="46"/>
      <dgm:spPr/>
    </dgm:pt>
    <dgm:pt modelId="{9195B8AE-7F75-4B45-A773-A3DB3F151B7F}" type="pres">
      <dgm:prSet presAssocID="{672359C6-6889-48DE-9B06-BCF13E50CF81}" presName="connectorText" presStyleLbl="sibTrans2D1" presStyleIdx="9" presStyleCnt="46"/>
      <dgm:spPr/>
    </dgm:pt>
    <dgm:pt modelId="{07EB8474-810E-4E8A-BE93-02F62BBDD45D}" type="pres">
      <dgm:prSet presAssocID="{9EC183D0-3CE1-4A18-882B-49A4F305FE23}" presName="node" presStyleLbl="node1" presStyleIdx="10" presStyleCnt="46">
        <dgm:presLayoutVars>
          <dgm:bulletEnabled val="1"/>
        </dgm:presLayoutVars>
      </dgm:prSet>
      <dgm:spPr/>
    </dgm:pt>
    <dgm:pt modelId="{ADC3AC42-E194-4C29-8A28-ABEC2168A2B9}" type="pres">
      <dgm:prSet presAssocID="{FC636A7A-CAD8-4393-9B2E-188CE112CD10}" presName="sibTrans" presStyleLbl="sibTrans2D1" presStyleIdx="10" presStyleCnt="46"/>
      <dgm:spPr/>
    </dgm:pt>
    <dgm:pt modelId="{FFA97E59-6B24-429C-9B6D-8968FB096363}" type="pres">
      <dgm:prSet presAssocID="{FC636A7A-CAD8-4393-9B2E-188CE112CD10}" presName="connectorText" presStyleLbl="sibTrans2D1" presStyleIdx="10" presStyleCnt="46"/>
      <dgm:spPr/>
    </dgm:pt>
    <dgm:pt modelId="{38A7A843-117D-4A8F-B652-3F637D1BA054}" type="pres">
      <dgm:prSet presAssocID="{1BCBAE4C-8C90-4307-A8B1-A7F25B803D11}" presName="node" presStyleLbl="node1" presStyleIdx="11" presStyleCnt="46">
        <dgm:presLayoutVars>
          <dgm:bulletEnabled val="1"/>
        </dgm:presLayoutVars>
      </dgm:prSet>
      <dgm:spPr/>
    </dgm:pt>
    <dgm:pt modelId="{24192AE1-AC5A-408F-93E2-35778550FA02}" type="pres">
      <dgm:prSet presAssocID="{9E68FA1B-32E4-4D3A-BDA9-F245DF7037EF}" presName="sibTrans" presStyleLbl="sibTrans2D1" presStyleIdx="11" presStyleCnt="46"/>
      <dgm:spPr/>
    </dgm:pt>
    <dgm:pt modelId="{9DB23D75-0980-4D96-93A1-727F2883C95B}" type="pres">
      <dgm:prSet presAssocID="{9E68FA1B-32E4-4D3A-BDA9-F245DF7037EF}" presName="connectorText" presStyleLbl="sibTrans2D1" presStyleIdx="11" presStyleCnt="46"/>
      <dgm:spPr/>
    </dgm:pt>
    <dgm:pt modelId="{8B74F080-8313-4728-B1E9-D87A06E9E800}" type="pres">
      <dgm:prSet presAssocID="{05F9165C-A234-4634-B1A7-DCB7BA68D40C}" presName="node" presStyleLbl="node1" presStyleIdx="12" presStyleCnt="46">
        <dgm:presLayoutVars>
          <dgm:bulletEnabled val="1"/>
        </dgm:presLayoutVars>
      </dgm:prSet>
      <dgm:spPr/>
    </dgm:pt>
    <dgm:pt modelId="{99F13AA2-4621-4753-B0A6-6FC776CD84C9}" type="pres">
      <dgm:prSet presAssocID="{68C3C81B-18E8-41C4-BFC6-2C443E6EE655}" presName="sibTrans" presStyleLbl="sibTrans2D1" presStyleIdx="12" presStyleCnt="46"/>
      <dgm:spPr/>
    </dgm:pt>
    <dgm:pt modelId="{475F5446-5D8A-42DC-B2B6-79D834AEB429}" type="pres">
      <dgm:prSet presAssocID="{68C3C81B-18E8-41C4-BFC6-2C443E6EE655}" presName="connectorText" presStyleLbl="sibTrans2D1" presStyleIdx="12" presStyleCnt="46"/>
      <dgm:spPr/>
    </dgm:pt>
    <dgm:pt modelId="{C238A059-EBCB-4E8A-9C70-350A7112246D}" type="pres">
      <dgm:prSet presAssocID="{8F63D31F-83CD-4DB9-A0F4-0D259C5817DB}" presName="node" presStyleLbl="node1" presStyleIdx="13" presStyleCnt="46">
        <dgm:presLayoutVars>
          <dgm:bulletEnabled val="1"/>
        </dgm:presLayoutVars>
      </dgm:prSet>
      <dgm:spPr/>
    </dgm:pt>
    <dgm:pt modelId="{212C9A88-24C2-4EF4-87D7-A81CF4BE3FA0}" type="pres">
      <dgm:prSet presAssocID="{A4F909E9-C1CF-4770-B928-FEF6E41B5333}" presName="sibTrans" presStyleLbl="sibTrans2D1" presStyleIdx="13" presStyleCnt="46"/>
      <dgm:spPr/>
    </dgm:pt>
    <dgm:pt modelId="{6E753D97-6691-46AF-88CF-60F766A84A1F}" type="pres">
      <dgm:prSet presAssocID="{A4F909E9-C1CF-4770-B928-FEF6E41B5333}" presName="connectorText" presStyleLbl="sibTrans2D1" presStyleIdx="13" presStyleCnt="46"/>
      <dgm:spPr/>
    </dgm:pt>
    <dgm:pt modelId="{FA3F2989-2837-4DF6-B22E-22C68B74BA10}" type="pres">
      <dgm:prSet presAssocID="{F001FD18-B1D7-4F34-A7E1-10B3A14FEF0D}" presName="node" presStyleLbl="node1" presStyleIdx="14" presStyleCnt="46">
        <dgm:presLayoutVars>
          <dgm:bulletEnabled val="1"/>
        </dgm:presLayoutVars>
      </dgm:prSet>
      <dgm:spPr/>
    </dgm:pt>
    <dgm:pt modelId="{15716786-4673-40EB-986D-12C422D02B97}" type="pres">
      <dgm:prSet presAssocID="{59F6F98C-7F28-44B6-AA26-C56ABFEA206B}" presName="sibTrans" presStyleLbl="sibTrans2D1" presStyleIdx="14" presStyleCnt="46"/>
      <dgm:spPr/>
    </dgm:pt>
    <dgm:pt modelId="{3A6E871C-7643-432C-BA91-2EA3E7F745CE}" type="pres">
      <dgm:prSet presAssocID="{59F6F98C-7F28-44B6-AA26-C56ABFEA206B}" presName="connectorText" presStyleLbl="sibTrans2D1" presStyleIdx="14" presStyleCnt="46"/>
      <dgm:spPr/>
    </dgm:pt>
    <dgm:pt modelId="{E7F9412A-75FE-4263-8476-D8B02CF380F3}" type="pres">
      <dgm:prSet presAssocID="{5F8AB2A9-0DCE-42A5-8039-31C151CDBC91}" presName="node" presStyleLbl="node1" presStyleIdx="15" presStyleCnt="46">
        <dgm:presLayoutVars>
          <dgm:bulletEnabled val="1"/>
        </dgm:presLayoutVars>
      </dgm:prSet>
      <dgm:spPr/>
    </dgm:pt>
    <dgm:pt modelId="{C56F56FD-84C6-4D21-967A-719399DE2081}" type="pres">
      <dgm:prSet presAssocID="{64CB26BA-1509-422C-B1F7-93A921D3337E}" presName="sibTrans" presStyleLbl="sibTrans2D1" presStyleIdx="15" presStyleCnt="46"/>
      <dgm:spPr/>
    </dgm:pt>
    <dgm:pt modelId="{87FF38F8-EEE0-4803-AB19-2605759EE272}" type="pres">
      <dgm:prSet presAssocID="{64CB26BA-1509-422C-B1F7-93A921D3337E}" presName="connectorText" presStyleLbl="sibTrans2D1" presStyleIdx="15" presStyleCnt="46"/>
      <dgm:spPr/>
    </dgm:pt>
    <dgm:pt modelId="{430AD93E-9CDA-40BE-8BB8-B35AB1DDED73}" type="pres">
      <dgm:prSet presAssocID="{7D49664A-84DE-42F7-9866-9BFD9F3DDC7A}" presName="node" presStyleLbl="node1" presStyleIdx="16" presStyleCnt="46">
        <dgm:presLayoutVars>
          <dgm:bulletEnabled val="1"/>
        </dgm:presLayoutVars>
      </dgm:prSet>
      <dgm:spPr/>
    </dgm:pt>
    <dgm:pt modelId="{D3BDAC4B-F2DB-44A0-907D-A108463FB1C3}" type="pres">
      <dgm:prSet presAssocID="{BAC2B8D5-2C5B-4AE8-BBDD-D8E76DCD8C2E}" presName="sibTrans" presStyleLbl="sibTrans2D1" presStyleIdx="16" presStyleCnt="46"/>
      <dgm:spPr/>
    </dgm:pt>
    <dgm:pt modelId="{5B2F39AC-1722-4B2A-8F41-3B9574CC55A3}" type="pres">
      <dgm:prSet presAssocID="{BAC2B8D5-2C5B-4AE8-BBDD-D8E76DCD8C2E}" presName="connectorText" presStyleLbl="sibTrans2D1" presStyleIdx="16" presStyleCnt="46"/>
      <dgm:spPr/>
    </dgm:pt>
    <dgm:pt modelId="{EB66E90A-B112-40E2-B773-B1A59659C6EB}" type="pres">
      <dgm:prSet presAssocID="{39148D83-4879-4E9B-AE84-10D20CF147C3}" presName="node" presStyleLbl="node1" presStyleIdx="17" presStyleCnt="46">
        <dgm:presLayoutVars>
          <dgm:bulletEnabled val="1"/>
        </dgm:presLayoutVars>
      </dgm:prSet>
      <dgm:spPr/>
    </dgm:pt>
    <dgm:pt modelId="{CBD13A52-164D-4181-A713-C4AFB6DAEA44}" type="pres">
      <dgm:prSet presAssocID="{901D3EC9-C2CB-4B80-BFE1-3F4CF8FDB584}" presName="sibTrans" presStyleLbl="sibTrans2D1" presStyleIdx="17" presStyleCnt="46"/>
      <dgm:spPr/>
    </dgm:pt>
    <dgm:pt modelId="{2175C402-001B-40BA-8C7B-63F19533545A}" type="pres">
      <dgm:prSet presAssocID="{901D3EC9-C2CB-4B80-BFE1-3F4CF8FDB584}" presName="connectorText" presStyleLbl="sibTrans2D1" presStyleIdx="17" presStyleCnt="46"/>
      <dgm:spPr/>
    </dgm:pt>
    <dgm:pt modelId="{816E1FA3-2B38-45F9-AB8C-0EEB2788EE42}" type="pres">
      <dgm:prSet presAssocID="{AAACDA48-029D-447D-9AE8-BF1CB90887F8}" presName="node" presStyleLbl="node1" presStyleIdx="18" presStyleCnt="46">
        <dgm:presLayoutVars>
          <dgm:bulletEnabled val="1"/>
        </dgm:presLayoutVars>
      </dgm:prSet>
      <dgm:spPr/>
    </dgm:pt>
    <dgm:pt modelId="{3D5573F2-E421-4699-B499-E5F129AA7C1F}" type="pres">
      <dgm:prSet presAssocID="{35443D96-6A67-478A-A544-1C8155B5F62C}" presName="sibTrans" presStyleLbl="sibTrans2D1" presStyleIdx="18" presStyleCnt="46"/>
      <dgm:spPr/>
    </dgm:pt>
    <dgm:pt modelId="{561EA9DD-738C-4E13-ADB0-3CCC3950F092}" type="pres">
      <dgm:prSet presAssocID="{35443D96-6A67-478A-A544-1C8155B5F62C}" presName="connectorText" presStyleLbl="sibTrans2D1" presStyleIdx="18" presStyleCnt="46"/>
      <dgm:spPr/>
    </dgm:pt>
    <dgm:pt modelId="{1791F869-F782-403E-9EEE-8485296AB1DC}" type="pres">
      <dgm:prSet presAssocID="{C123F58B-2F00-4731-8318-EA8BAA60A69D}" presName="node" presStyleLbl="node1" presStyleIdx="19" presStyleCnt="46">
        <dgm:presLayoutVars>
          <dgm:bulletEnabled val="1"/>
        </dgm:presLayoutVars>
      </dgm:prSet>
      <dgm:spPr/>
    </dgm:pt>
    <dgm:pt modelId="{EDD308D6-556F-4E65-A02C-12C45C150755}" type="pres">
      <dgm:prSet presAssocID="{CA72D8A3-9D41-4F98-98F7-F56B1CBA674F}" presName="sibTrans" presStyleLbl="sibTrans2D1" presStyleIdx="19" presStyleCnt="46"/>
      <dgm:spPr/>
    </dgm:pt>
    <dgm:pt modelId="{0622AEEF-FEE1-41CF-A694-BB87DF404F74}" type="pres">
      <dgm:prSet presAssocID="{CA72D8A3-9D41-4F98-98F7-F56B1CBA674F}" presName="connectorText" presStyleLbl="sibTrans2D1" presStyleIdx="19" presStyleCnt="46"/>
      <dgm:spPr/>
    </dgm:pt>
    <dgm:pt modelId="{FB762D63-E97E-4D71-BE53-DE8DBC2C1724}" type="pres">
      <dgm:prSet presAssocID="{312A5487-8CD4-49FA-9CB2-6003233688EF}" presName="node" presStyleLbl="node1" presStyleIdx="20" presStyleCnt="46">
        <dgm:presLayoutVars>
          <dgm:bulletEnabled val="1"/>
        </dgm:presLayoutVars>
      </dgm:prSet>
      <dgm:spPr/>
    </dgm:pt>
    <dgm:pt modelId="{EC905E59-477F-4D62-B2EE-61B86BF0663B}" type="pres">
      <dgm:prSet presAssocID="{A241EA7C-0AE6-49DA-868A-F7E41DB8331E}" presName="sibTrans" presStyleLbl="sibTrans2D1" presStyleIdx="20" presStyleCnt="46"/>
      <dgm:spPr/>
    </dgm:pt>
    <dgm:pt modelId="{0C7C01B0-8BE9-4115-9C55-5F785CB9F95D}" type="pres">
      <dgm:prSet presAssocID="{A241EA7C-0AE6-49DA-868A-F7E41DB8331E}" presName="connectorText" presStyleLbl="sibTrans2D1" presStyleIdx="20" presStyleCnt="46"/>
      <dgm:spPr/>
    </dgm:pt>
    <dgm:pt modelId="{96947AF0-965B-4F9B-B692-11B522E20C19}" type="pres">
      <dgm:prSet presAssocID="{1597604F-E09E-4305-A881-A6C94B72922F}" presName="node" presStyleLbl="node1" presStyleIdx="21" presStyleCnt="46">
        <dgm:presLayoutVars>
          <dgm:bulletEnabled val="1"/>
        </dgm:presLayoutVars>
      </dgm:prSet>
      <dgm:spPr/>
    </dgm:pt>
    <dgm:pt modelId="{C5631367-2D87-4B2B-B2C5-CE6B323DF7FA}" type="pres">
      <dgm:prSet presAssocID="{0A68E33F-9E89-4D62-9E2C-1BD50C85F7CD}" presName="sibTrans" presStyleLbl="sibTrans2D1" presStyleIdx="21" presStyleCnt="46"/>
      <dgm:spPr/>
    </dgm:pt>
    <dgm:pt modelId="{5EB0D98E-0F20-43A6-80D5-B3B233B0809C}" type="pres">
      <dgm:prSet presAssocID="{0A68E33F-9E89-4D62-9E2C-1BD50C85F7CD}" presName="connectorText" presStyleLbl="sibTrans2D1" presStyleIdx="21" presStyleCnt="46"/>
      <dgm:spPr/>
    </dgm:pt>
    <dgm:pt modelId="{55735BFC-D4F1-4100-BCD7-BD7015A20F24}" type="pres">
      <dgm:prSet presAssocID="{2EBE9275-B468-4EB1-8E25-88D20111E7BA}" presName="node" presStyleLbl="node1" presStyleIdx="22" presStyleCnt="46">
        <dgm:presLayoutVars>
          <dgm:bulletEnabled val="1"/>
        </dgm:presLayoutVars>
      </dgm:prSet>
      <dgm:spPr/>
    </dgm:pt>
    <dgm:pt modelId="{DE861B79-D5E8-45CE-B3D7-7B4663C08343}" type="pres">
      <dgm:prSet presAssocID="{1DDDDFBA-4D76-49F6-8700-D108F438751F}" presName="sibTrans" presStyleLbl="sibTrans2D1" presStyleIdx="22" presStyleCnt="46"/>
      <dgm:spPr/>
    </dgm:pt>
    <dgm:pt modelId="{580499F6-BF8C-4CF2-8E19-422B1FEA8F54}" type="pres">
      <dgm:prSet presAssocID="{1DDDDFBA-4D76-49F6-8700-D108F438751F}" presName="connectorText" presStyleLbl="sibTrans2D1" presStyleIdx="22" presStyleCnt="46"/>
      <dgm:spPr/>
    </dgm:pt>
    <dgm:pt modelId="{B163F2E1-C224-4C1F-8BF1-B257F8DA90F1}" type="pres">
      <dgm:prSet presAssocID="{7526D0BF-45A5-478F-9A5B-EE961A48FCDF}" presName="node" presStyleLbl="node1" presStyleIdx="23" presStyleCnt="46">
        <dgm:presLayoutVars>
          <dgm:bulletEnabled val="1"/>
        </dgm:presLayoutVars>
      </dgm:prSet>
      <dgm:spPr/>
    </dgm:pt>
    <dgm:pt modelId="{28C21F8D-7890-436C-ABC3-A76D9C048DC6}" type="pres">
      <dgm:prSet presAssocID="{4DD6BCFF-384A-4E50-9E9B-FEA1467E91EE}" presName="sibTrans" presStyleLbl="sibTrans2D1" presStyleIdx="23" presStyleCnt="46"/>
      <dgm:spPr/>
    </dgm:pt>
    <dgm:pt modelId="{5D40974C-DFE4-484E-A2B9-E3E4D2DEBED9}" type="pres">
      <dgm:prSet presAssocID="{4DD6BCFF-384A-4E50-9E9B-FEA1467E91EE}" presName="connectorText" presStyleLbl="sibTrans2D1" presStyleIdx="23" presStyleCnt="46"/>
      <dgm:spPr/>
    </dgm:pt>
    <dgm:pt modelId="{B297DBDA-41C8-403B-A287-2DE0B2B2F734}" type="pres">
      <dgm:prSet presAssocID="{4391FAD7-E5E1-4ADD-BABB-49D666A6C4A7}" presName="node" presStyleLbl="node1" presStyleIdx="24" presStyleCnt="46">
        <dgm:presLayoutVars>
          <dgm:bulletEnabled val="1"/>
        </dgm:presLayoutVars>
      </dgm:prSet>
      <dgm:spPr/>
    </dgm:pt>
    <dgm:pt modelId="{6CB910F7-627A-416A-9AE0-0E9818681229}" type="pres">
      <dgm:prSet presAssocID="{B5C9AB9C-C866-47C2-B79F-DC6148AB2159}" presName="sibTrans" presStyleLbl="sibTrans2D1" presStyleIdx="24" presStyleCnt="46"/>
      <dgm:spPr/>
    </dgm:pt>
    <dgm:pt modelId="{DD733C23-EA87-4BF0-821E-87250C1EEDBA}" type="pres">
      <dgm:prSet presAssocID="{B5C9AB9C-C866-47C2-B79F-DC6148AB2159}" presName="connectorText" presStyleLbl="sibTrans2D1" presStyleIdx="24" presStyleCnt="46"/>
      <dgm:spPr/>
    </dgm:pt>
    <dgm:pt modelId="{C99B1DB8-B0AD-4FE5-84DC-CD9571D15F74}" type="pres">
      <dgm:prSet presAssocID="{DF292957-65C8-4776-85F8-AE26E3681959}" presName="node" presStyleLbl="node1" presStyleIdx="25" presStyleCnt="46">
        <dgm:presLayoutVars>
          <dgm:bulletEnabled val="1"/>
        </dgm:presLayoutVars>
      </dgm:prSet>
      <dgm:spPr/>
    </dgm:pt>
    <dgm:pt modelId="{2EBD388A-825F-4832-8A74-827A6C7E3368}" type="pres">
      <dgm:prSet presAssocID="{2B571596-2306-4648-89E7-BD54FEF25627}" presName="sibTrans" presStyleLbl="sibTrans2D1" presStyleIdx="25" presStyleCnt="46"/>
      <dgm:spPr/>
    </dgm:pt>
    <dgm:pt modelId="{2B64C12D-7C38-4E3C-BB67-21E0181FD51F}" type="pres">
      <dgm:prSet presAssocID="{2B571596-2306-4648-89E7-BD54FEF25627}" presName="connectorText" presStyleLbl="sibTrans2D1" presStyleIdx="25" presStyleCnt="46"/>
      <dgm:spPr/>
    </dgm:pt>
    <dgm:pt modelId="{54435782-E9E7-4F85-8EE9-B762378628C5}" type="pres">
      <dgm:prSet presAssocID="{BA244016-B941-46B9-B2A4-AA50A300C9B1}" presName="node" presStyleLbl="node1" presStyleIdx="26" presStyleCnt="46">
        <dgm:presLayoutVars>
          <dgm:bulletEnabled val="1"/>
        </dgm:presLayoutVars>
      </dgm:prSet>
      <dgm:spPr/>
    </dgm:pt>
    <dgm:pt modelId="{2EA5A0E0-D734-4B00-A1FA-65E8CB15031C}" type="pres">
      <dgm:prSet presAssocID="{12ED0D91-6CB8-4B92-ABBE-16130FA2E610}" presName="sibTrans" presStyleLbl="sibTrans2D1" presStyleIdx="26" presStyleCnt="46"/>
      <dgm:spPr/>
    </dgm:pt>
    <dgm:pt modelId="{3966764B-E5F3-4CFC-A881-5984C06723CB}" type="pres">
      <dgm:prSet presAssocID="{12ED0D91-6CB8-4B92-ABBE-16130FA2E610}" presName="connectorText" presStyleLbl="sibTrans2D1" presStyleIdx="26" presStyleCnt="46"/>
      <dgm:spPr/>
    </dgm:pt>
    <dgm:pt modelId="{CDE86F57-8E75-4885-99A7-4D78278841E9}" type="pres">
      <dgm:prSet presAssocID="{ED3E6817-CA99-4A92-9672-7767C60D3AFC}" presName="node" presStyleLbl="node1" presStyleIdx="27" presStyleCnt="46">
        <dgm:presLayoutVars>
          <dgm:bulletEnabled val="1"/>
        </dgm:presLayoutVars>
      </dgm:prSet>
      <dgm:spPr/>
    </dgm:pt>
    <dgm:pt modelId="{A0769171-C666-4FF2-B3B0-56A5612FFB02}" type="pres">
      <dgm:prSet presAssocID="{74E4A9B3-3139-47CD-AD62-A42D0EB3995C}" presName="sibTrans" presStyleLbl="sibTrans2D1" presStyleIdx="27" presStyleCnt="46"/>
      <dgm:spPr/>
    </dgm:pt>
    <dgm:pt modelId="{7B2C094D-5B84-400D-88A5-467C86404646}" type="pres">
      <dgm:prSet presAssocID="{74E4A9B3-3139-47CD-AD62-A42D0EB3995C}" presName="connectorText" presStyleLbl="sibTrans2D1" presStyleIdx="27" presStyleCnt="46"/>
      <dgm:spPr/>
    </dgm:pt>
    <dgm:pt modelId="{9DEC7CBC-8051-4551-94AA-2377EFF8A353}" type="pres">
      <dgm:prSet presAssocID="{A26368B7-1095-4A58-BFE6-7B8629CCDB76}" presName="node" presStyleLbl="node1" presStyleIdx="28" presStyleCnt="46">
        <dgm:presLayoutVars>
          <dgm:bulletEnabled val="1"/>
        </dgm:presLayoutVars>
      </dgm:prSet>
      <dgm:spPr/>
    </dgm:pt>
    <dgm:pt modelId="{83D03F91-A8FE-4A56-A9F0-21F8696B64A1}" type="pres">
      <dgm:prSet presAssocID="{69DBDE16-2128-423C-AB04-D3C2C0881A38}" presName="sibTrans" presStyleLbl="sibTrans2D1" presStyleIdx="28" presStyleCnt="46"/>
      <dgm:spPr/>
    </dgm:pt>
    <dgm:pt modelId="{A52815B2-9F64-4E57-9CA8-0D6C5ACB4DE9}" type="pres">
      <dgm:prSet presAssocID="{69DBDE16-2128-423C-AB04-D3C2C0881A38}" presName="connectorText" presStyleLbl="sibTrans2D1" presStyleIdx="28" presStyleCnt="46"/>
      <dgm:spPr/>
    </dgm:pt>
    <dgm:pt modelId="{D9F7CAE3-C01B-4758-A92D-BE4DEABF1CC9}" type="pres">
      <dgm:prSet presAssocID="{B2133BDF-4000-4B5B-AE40-987170B1B61F}" presName="node" presStyleLbl="node1" presStyleIdx="29" presStyleCnt="46">
        <dgm:presLayoutVars>
          <dgm:bulletEnabled val="1"/>
        </dgm:presLayoutVars>
      </dgm:prSet>
      <dgm:spPr/>
    </dgm:pt>
    <dgm:pt modelId="{6FDF4861-3D9E-4C44-8A76-CB261CA08A3D}" type="pres">
      <dgm:prSet presAssocID="{F8A8AFFD-E262-4C58-84FA-CA9933DA9A32}" presName="sibTrans" presStyleLbl="sibTrans2D1" presStyleIdx="29" presStyleCnt="46"/>
      <dgm:spPr/>
    </dgm:pt>
    <dgm:pt modelId="{852FF442-59AB-47FA-976D-352D933D04DA}" type="pres">
      <dgm:prSet presAssocID="{F8A8AFFD-E262-4C58-84FA-CA9933DA9A32}" presName="connectorText" presStyleLbl="sibTrans2D1" presStyleIdx="29" presStyleCnt="46"/>
      <dgm:spPr/>
    </dgm:pt>
    <dgm:pt modelId="{6EBA7549-78C0-447A-A63C-4A8563F87F58}" type="pres">
      <dgm:prSet presAssocID="{56EE6181-8957-4FE0-91F7-0E7767321D74}" presName="node" presStyleLbl="node1" presStyleIdx="30" presStyleCnt="46">
        <dgm:presLayoutVars>
          <dgm:bulletEnabled val="1"/>
        </dgm:presLayoutVars>
      </dgm:prSet>
      <dgm:spPr/>
    </dgm:pt>
    <dgm:pt modelId="{F7AC09C3-F9FA-4334-9744-58F7A351FD8B}" type="pres">
      <dgm:prSet presAssocID="{D7AD315B-0060-4B2C-BA42-07A72CF0DF62}" presName="sibTrans" presStyleLbl="sibTrans2D1" presStyleIdx="30" presStyleCnt="46"/>
      <dgm:spPr/>
    </dgm:pt>
    <dgm:pt modelId="{301FE2EF-9FED-451A-9979-7EA2CEC731F6}" type="pres">
      <dgm:prSet presAssocID="{D7AD315B-0060-4B2C-BA42-07A72CF0DF62}" presName="connectorText" presStyleLbl="sibTrans2D1" presStyleIdx="30" presStyleCnt="46"/>
      <dgm:spPr/>
    </dgm:pt>
    <dgm:pt modelId="{DB7E8DCC-E9E2-41AE-8FAC-BD770394B585}" type="pres">
      <dgm:prSet presAssocID="{F82F01E0-1BCF-432A-834D-D0718C225E79}" presName="node" presStyleLbl="node1" presStyleIdx="31" presStyleCnt="46">
        <dgm:presLayoutVars>
          <dgm:bulletEnabled val="1"/>
        </dgm:presLayoutVars>
      </dgm:prSet>
      <dgm:spPr/>
    </dgm:pt>
    <dgm:pt modelId="{FC934B90-2FD7-4C78-BC82-6495CAA54F71}" type="pres">
      <dgm:prSet presAssocID="{73E57CB0-43F1-4C49-8823-A48B6805997E}" presName="sibTrans" presStyleLbl="sibTrans2D1" presStyleIdx="31" presStyleCnt="46"/>
      <dgm:spPr/>
    </dgm:pt>
    <dgm:pt modelId="{F31A80A4-265E-4576-A76C-69F7407682D5}" type="pres">
      <dgm:prSet presAssocID="{73E57CB0-43F1-4C49-8823-A48B6805997E}" presName="connectorText" presStyleLbl="sibTrans2D1" presStyleIdx="31" presStyleCnt="46"/>
      <dgm:spPr/>
    </dgm:pt>
    <dgm:pt modelId="{7FBA136C-815F-4FB3-A797-A7F155D00FEA}" type="pres">
      <dgm:prSet presAssocID="{69B5AF83-9CA8-4331-BB93-A02B0A37E7C4}" presName="node" presStyleLbl="node1" presStyleIdx="32" presStyleCnt="46">
        <dgm:presLayoutVars>
          <dgm:bulletEnabled val="1"/>
        </dgm:presLayoutVars>
      </dgm:prSet>
      <dgm:spPr/>
    </dgm:pt>
    <dgm:pt modelId="{7A5C7786-EEB7-4840-8AB2-E617DD766E4C}" type="pres">
      <dgm:prSet presAssocID="{6E35783B-B4B9-4AF3-BB68-EC2DB3060BE5}" presName="sibTrans" presStyleLbl="sibTrans2D1" presStyleIdx="32" presStyleCnt="46"/>
      <dgm:spPr/>
    </dgm:pt>
    <dgm:pt modelId="{80DBCA40-2BA0-486C-9739-9EB1943722FB}" type="pres">
      <dgm:prSet presAssocID="{6E35783B-B4B9-4AF3-BB68-EC2DB3060BE5}" presName="connectorText" presStyleLbl="sibTrans2D1" presStyleIdx="32" presStyleCnt="46"/>
      <dgm:spPr/>
    </dgm:pt>
    <dgm:pt modelId="{2B3C09D0-6E4A-4698-ADBA-7CF55040E0C7}" type="pres">
      <dgm:prSet presAssocID="{5A0D382F-1AEE-4869-A6BD-89E7CCC2BA45}" presName="node" presStyleLbl="node1" presStyleIdx="33" presStyleCnt="46">
        <dgm:presLayoutVars>
          <dgm:bulletEnabled val="1"/>
        </dgm:presLayoutVars>
      </dgm:prSet>
      <dgm:spPr/>
    </dgm:pt>
    <dgm:pt modelId="{0B3E9032-3902-463F-B436-0798A35C9EC5}" type="pres">
      <dgm:prSet presAssocID="{86E08DD8-37F0-43EA-A4C6-F12B07A372C7}" presName="sibTrans" presStyleLbl="sibTrans2D1" presStyleIdx="33" presStyleCnt="46"/>
      <dgm:spPr/>
    </dgm:pt>
    <dgm:pt modelId="{41C60BCC-727D-4ED3-BAEB-DB60AA9900A9}" type="pres">
      <dgm:prSet presAssocID="{86E08DD8-37F0-43EA-A4C6-F12B07A372C7}" presName="connectorText" presStyleLbl="sibTrans2D1" presStyleIdx="33" presStyleCnt="46"/>
      <dgm:spPr/>
    </dgm:pt>
    <dgm:pt modelId="{C6CA034B-BB5D-4252-9DC3-E07C2CEC1942}" type="pres">
      <dgm:prSet presAssocID="{6E44D217-0802-4975-8DF8-F7C136B68DB7}" presName="node" presStyleLbl="node1" presStyleIdx="34" presStyleCnt="46">
        <dgm:presLayoutVars>
          <dgm:bulletEnabled val="1"/>
        </dgm:presLayoutVars>
      </dgm:prSet>
      <dgm:spPr/>
    </dgm:pt>
    <dgm:pt modelId="{2F327EB4-0D8B-437E-BB14-A326EA173FCC}" type="pres">
      <dgm:prSet presAssocID="{873D13AE-B310-4B50-82C5-564D626D2011}" presName="sibTrans" presStyleLbl="sibTrans2D1" presStyleIdx="34" presStyleCnt="46"/>
      <dgm:spPr/>
    </dgm:pt>
    <dgm:pt modelId="{8F52B59F-72EA-4EF4-A000-71393DE3DC97}" type="pres">
      <dgm:prSet presAssocID="{873D13AE-B310-4B50-82C5-564D626D2011}" presName="connectorText" presStyleLbl="sibTrans2D1" presStyleIdx="34" presStyleCnt="46"/>
      <dgm:spPr/>
    </dgm:pt>
    <dgm:pt modelId="{F6AE7F32-FC05-4DDA-BB7B-30B31779479C}" type="pres">
      <dgm:prSet presAssocID="{59D5850F-42D1-4509-9BFE-77DA75D32FAC}" presName="node" presStyleLbl="node1" presStyleIdx="35" presStyleCnt="46">
        <dgm:presLayoutVars>
          <dgm:bulletEnabled val="1"/>
        </dgm:presLayoutVars>
      </dgm:prSet>
      <dgm:spPr/>
    </dgm:pt>
    <dgm:pt modelId="{F42AD80F-3B21-49F3-AF59-01D5F6EE69F1}" type="pres">
      <dgm:prSet presAssocID="{2B529A43-2363-4B46-911E-9D0EF25B4F36}" presName="sibTrans" presStyleLbl="sibTrans2D1" presStyleIdx="35" presStyleCnt="46"/>
      <dgm:spPr/>
    </dgm:pt>
    <dgm:pt modelId="{DFB70AE1-87B4-46C7-811D-3E9A3D4D6EC9}" type="pres">
      <dgm:prSet presAssocID="{2B529A43-2363-4B46-911E-9D0EF25B4F36}" presName="connectorText" presStyleLbl="sibTrans2D1" presStyleIdx="35" presStyleCnt="46"/>
      <dgm:spPr/>
    </dgm:pt>
    <dgm:pt modelId="{E4F5DE49-5EAA-4300-BD85-3AA32446283C}" type="pres">
      <dgm:prSet presAssocID="{9F16DEB4-2D88-4237-BB26-EE193361411A}" presName="node" presStyleLbl="node1" presStyleIdx="36" presStyleCnt="46">
        <dgm:presLayoutVars>
          <dgm:bulletEnabled val="1"/>
        </dgm:presLayoutVars>
      </dgm:prSet>
      <dgm:spPr/>
    </dgm:pt>
    <dgm:pt modelId="{57712E5B-8311-41F2-83BF-40C44B82FD56}" type="pres">
      <dgm:prSet presAssocID="{C19C4BDD-2213-41DF-A53B-E2080BDC6AC6}" presName="sibTrans" presStyleLbl="sibTrans2D1" presStyleIdx="36" presStyleCnt="46"/>
      <dgm:spPr/>
    </dgm:pt>
    <dgm:pt modelId="{2DC22DE9-0245-4601-955D-E63A8C38947B}" type="pres">
      <dgm:prSet presAssocID="{C19C4BDD-2213-41DF-A53B-E2080BDC6AC6}" presName="connectorText" presStyleLbl="sibTrans2D1" presStyleIdx="36" presStyleCnt="46"/>
      <dgm:spPr/>
    </dgm:pt>
    <dgm:pt modelId="{53824D7C-69E9-40B6-AD94-E66D57E17024}" type="pres">
      <dgm:prSet presAssocID="{5788DBF4-34B6-4C26-980E-7062BBC88091}" presName="node" presStyleLbl="node1" presStyleIdx="37" presStyleCnt="46">
        <dgm:presLayoutVars>
          <dgm:bulletEnabled val="1"/>
        </dgm:presLayoutVars>
      </dgm:prSet>
      <dgm:spPr/>
    </dgm:pt>
    <dgm:pt modelId="{4DDD9E11-A1D1-4D9F-87CF-21775FA03FD4}" type="pres">
      <dgm:prSet presAssocID="{39815DA4-6D5A-4ECF-8C2C-C40A2BB0DBA6}" presName="sibTrans" presStyleLbl="sibTrans2D1" presStyleIdx="37" presStyleCnt="46"/>
      <dgm:spPr/>
    </dgm:pt>
    <dgm:pt modelId="{F7742949-FB63-485F-95AF-5E8D1E6F236A}" type="pres">
      <dgm:prSet presAssocID="{39815DA4-6D5A-4ECF-8C2C-C40A2BB0DBA6}" presName="connectorText" presStyleLbl="sibTrans2D1" presStyleIdx="37" presStyleCnt="46"/>
      <dgm:spPr/>
    </dgm:pt>
    <dgm:pt modelId="{22041FD6-89BD-4BF2-9B99-B97F36E2E1FB}" type="pres">
      <dgm:prSet presAssocID="{644B0026-BEE6-45AC-B72A-F8BFB9EE0E82}" presName="node" presStyleLbl="node1" presStyleIdx="38" presStyleCnt="46">
        <dgm:presLayoutVars>
          <dgm:bulletEnabled val="1"/>
        </dgm:presLayoutVars>
      </dgm:prSet>
      <dgm:spPr/>
    </dgm:pt>
    <dgm:pt modelId="{B8E405CF-5FB0-4931-A03D-9BF304E6CDDA}" type="pres">
      <dgm:prSet presAssocID="{91E5E8F0-39A5-4E73-A7C8-125C237D1170}" presName="sibTrans" presStyleLbl="sibTrans2D1" presStyleIdx="38" presStyleCnt="46"/>
      <dgm:spPr/>
    </dgm:pt>
    <dgm:pt modelId="{0C0A4302-AC90-49E1-80BE-523B58A2D864}" type="pres">
      <dgm:prSet presAssocID="{91E5E8F0-39A5-4E73-A7C8-125C237D1170}" presName="connectorText" presStyleLbl="sibTrans2D1" presStyleIdx="38" presStyleCnt="46"/>
      <dgm:spPr/>
    </dgm:pt>
    <dgm:pt modelId="{4346925A-37EB-4BB6-B0D1-0007EC3DF63B}" type="pres">
      <dgm:prSet presAssocID="{A40F6EAB-2B60-4CC1-9F49-D5903D3A616E}" presName="node" presStyleLbl="node1" presStyleIdx="39" presStyleCnt="46">
        <dgm:presLayoutVars>
          <dgm:bulletEnabled val="1"/>
        </dgm:presLayoutVars>
      </dgm:prSet>
      <dgm:spPr/>
    </dgm:pt>
    <dgm:pt modelId="{7A362786-920B-4FB9-A3D5-D0E741B76071}" type="pres">
      <dgm:prSet presAssocID="{3ACAB2F6-3910-4D69-8736-C9991D30DB30}" presName="sibTrans" presStyleLbl="sibTrans2D1" presStyleIdx="39" presStyleCnt="46"/>
      <dgm:spPr/>
    </dgm:pt>
    <dgm:pt modelId="{18FB9004-C9DF-4463-A990-CE6AADD19A9A}" type="pres">
      <dgm:prSet presAssocID="{3ACAB2F6-3910-4D69-8736-C9991D30DB30}" presName="connectorText" presStyleLbl="sibTrans2D1" presStyleIdx="39" presStyleCnt="46"/>
      <dgm:spPr/>
    </dgm:pt>
    <dgm:pt modelId="{ED0F08E4-7CF4-494F-A2E4-60B90674E9D5}" type="pres">
      <dgm:prSet presAssocID="{01209924-388A-4250-B08E-117FC77350F4}" presName="node" presStyleLbl="node1" presStyleIdx="40" presStyleCnt="46">
        <dgm:presLayoutVars>
          <dgm:bulletEnabled val="1"/>
        </dgm:presLayoutVars>
      </dgm:prSet>
      <dgm:spPr/>
    </dgm:pt>
    <dgm:pt modelId="{B8AF8AA6-EDE3-46F5-804F-BE18E9CF02E9}" type="pres">
      <dgm:prSet presAssocID="{07D44A3D-B9E7-4A59-8407-0DE9361B04F4}" presName="sibTrans" presStyleLbl="sibTrans2D1" presStyleIdx="40" presStyleCnt="46"/>
      <dgm:spPr/>
    </dgm:pt>
    <dgm:pt modelId="{2A9D1CAD-CEC7-447D-AE5A-72DA9768C11C}" type="pres">
      <dgm:prSet presAssocID="{07D44A3D-B9E7-4A59-8407-0DE9361B04F4}" presName="connectorText" presStyleLbl="sibTrans2D1" presStyleIdx="40" presStyleCnt="46"/>
      <dgm:spPr/>
    </dgm:pt>
    <dgm:pt modelId="{02E2D030-8BB9-48E2-859D-55F958A2D928}" type="pres">
      <dgm:prSet presAssocID="{1CEAA633-CB89-486A-901D-BE8AE895C821}" presName="node" presStyleLbl="node1" presStyleIdx="41" presStyleCnt="46">
        <dgm:presLayoutVars>
          <dgm:bulletEnabled val="1"/>
        </dgm:presLayoutVars>
      </dgm:prSet>
      <dgm:spPr/>
    </dgm:pt>
    <dgm:pt modelId="{8125F9B4-021E-44DC-9D64-8AE485A44537}" type="pres">
      <dgm:prSet presAssocID="{EC22FD24-55FA-470B-A11F-A2C02811CC71}" presName="sibTrans" presStyleLbl="sibTrans2D1" presStyleIdx="41" presStyleCnt="46"/>
      <dgm:spPr/>
    </dgm:pt>
    <dgm:pt modelId="{5B2B383F-D5E0-430F-AB46-55791D14B3FB}" type="pres">
      <dgm:prSet presAssocID="{EC22FD24-55FA-470B-A11F-A2C02811CC71}" presName="connectorText" presStyleLbl="sibTrans2D1" presStyleIdx="41" presStyleCnt="46"/>
      <dgm:spPr/>
    </dgm:pt>
    <dgm:pt modelId="{A5474CB5-D5DA-4087-B87E-610FB42AF529}" type="pres">
      <dgm:prSet presAssocID="{5700A27C-35E2-48E3-9FD1-4CAD5F3ABE6E}" presName="node" presStyleLbl="node1" presStyleIdx="42" presStyleCnt="46">
        <dgm:presLayoutVars>
          <dgm:bulletEnabled val="1"/>
        </dgm:presLayoutVars>
      </dgm:prSet>
      <dgm:spPr/>
    </dgm:pt>
    <dgm:pt modelId="{F5E12609-AEA0-4824-8F1E-49B7A8C9D43E}" type="pres">
      <dgm:prSet presAssocID="{F2853326-F96C-4388-AFDB-4A2C4E743824}" presName="sibTrans" presStyleLbl="sibTrans2D1" presStyleIdx="42" presStyleCnt="46"/>
      <dgm:spPr/>
    </dgm:pt>
    <dgm:pt modelId="{1990E259-2037-4D19-B00A-CD6B3D2AE2E1}" type="pres">
      <dgm:prSet presAssocID="{F2853326-F96C-4388-AFDB-4A2C4E743824}" presName="connectorText" presStyleLbl="sibTrans2D1" presStyleIdx="42" presStyleCnt="46"/>
      <dgm:spPr/>
    </dgm:pt>
    <dgm:pt modelId="{558F7E47-06ED-4041-B16C-6F13A19D4245}" type="pres">
      <dgm:prSet presAssocID="{E5184F2B-2C20-4D33-94A8-E6B381F2AA89}" presName="node" presStyleLbl="node1" presStyleIdx="43" presStyleCnt="46">
        <dgm:presLayoutVars>
          <dgm:bulletEnabled val="1"/>
        </dgm:presLayoutVars>
      </dgm:prSet>
      <dgm:spPr/>
    </dgm:pt>
    <dgm:pt modelId="{1AA99294-2501-42DA-ADDA-813C2A0D167F}" type="pres">
      <dgm:prSet presAssocID="{CA1064A9-8743-41E2-AE44-DEDB5E26EACD}" presName="sibTrans" presStyleLbl="sibTrans2D1" presStyleIdx="43" presStyleCnt="46"/>
      <dgm:spPr/>
    </dgm:pt>
    <dgm:pt modelId="{B311330D-F624-44F0-90C1-566E4D2E20E6}" type="pres">
      <dgm:prSet presAssocID="{CA1064A9-8743-41E2-AE44-DEDB5E26EACD}" presName="connectorText" presStyleLbl="sibTrans2D1" presStyleIdx="43" presStyleCnt="46"/>
      <dgm:spPr/>
    </dgm:pt>
    <dgm:pt modelId="{A854D6C3-A9F6-4889-B95E-C4590598BF15}" type="pres">
      <dgm:prSet presAssocID="{19319B2C-5BDC-4EB3-A674-97A1478B545E}" presName="node" presStyleLbl="node1" presStyleIdx="44" presStyleCnt="46">
        <dgm:presLayoutVars>
          <dgm:bulletEnabled val="1"/>
        </dgm:presLayoutVars>
      </dgm:prSet>
      <dgm:spPr/>
    </dgm:pt>
    <dgm:pt modelId="{9BC14663-185B-4A89-97AE-169B3D438678}" type="pres">
      <dgm:prSet presAssocID="{B2ADDBB6-F258-45A2-8853-0F7137E8E7A9}" presName="sibTrans" presStyleLbl="sibTrans2D1" presStyleIdx="44" presStyleCnt="46"/>
      <dgm:spPr/>
    </dgm:pt>
    <dgm:pt modelId="{5BF8D29C-B7EB-4E6D-8F09-412E3D4E06C9}" type="pres">
      <dgm:prSet presAssocID="{B2ADDBB6-F258-45A2-8853-0F7137E8E7A9}" presName="connectorText" presStyleLbl="sibTrans2D1" presStyleIdx="44" presStyleCnt="46"/>
      <dgm:spPr/>
    </dgm:pt>
    <dgm:pt modelId="{891FE5C2-884F-48D0-BE0D-753E9CA204D3}" type="pres">
      <dgm:prSet presAssocID="{32DCDF77-CF91-44D2-A631-ECBBA96CD7C1}" presName="node" presStyleLbl="node1" presStyleIdx="45" presStyleCnt="46">
        <dgm:presLayoutVars>
          <dgm:bulletEnabled val="1"/>
        </dgm:presLayoutVars>
      </dgm:prSet>
      <dgm:spPr/>
    </dgm:pt>
    <dgm:pt modelId="{BDE13CD6-B50F-44ED-BD83-729ED5971995}" type="pres">
      <dgm:prSet presAssocID="{A4C54538-F7D4-4311-A51D-4E2F34EA916C}" presName="sibTrans" presStyleLbl="sibTrans2D1" presStyleIdx="45" presStyleCnt="46"/>
      <dgm:spPr/>
    </dgm:pt>
    <dgm:pt modelId="{4EAD0336-A742-42BA-B616-A9F9B8CECAB9}" type="pres">
      <dgm:prSet presAssocID="{A4C54538-F7D4-4311-A51D-4E2F34EA916C}" presName="connectorText" presStyleLbl="sibTrans2D1" presStyleIdx="45" presStyleCnt="46"/>
      <dgm:spPr/>
    </dgm:pt>
  </dgm:ptLst>
  <dgm:cxnLst>
    <dgm:cxn modelId="{C8AA9F00-7DD6-4B8A-B2A4-54B9E888C9C9}" type="presOf" srcId="{F8A8AFFD-E262-4C58-84FA-CA9933DA9A32}" destId="{852FF442-59AB-47FA-976D-352D933D04DA}" srcOrd="1" destOrd="0" presId="urn:microsoft.com/office/officeart/2005/8/layout/cycle2"/>
    <dgm:cxn modelId="{5C550803-F93B-4AC8-9607-C757DA62BD53}" type="presOf" srcId="{A26368B7-1095-4A58-BFE6-7B8629CCDB76}" destId="{9DEC7CBC-8051-4551-94AA-2377EFF8A353}" srcOrd="0" destOrd="0" presId="urn:microsoft.com/office/officeart/2005/8/layout/cycle2"/>
    <dgm:cxn modelId="{0BECEA03-8E39-4770-B4B9-A46F07E46212}" type="presOf" srcId="{A4FDAD97-0EA5-45C9-8762-1408CDFC1A27}" destId="{DCCECA40-1E8E-4612-B823-692DCCBD1EA3}" srcOrd="1" destOrd="0" presId="urn:microsoft.com/office/officeart/2005/8/layout/cycle2"/>
    <dgm:cxn modelId="{44D9F803-1F0F-4BE8-A067-7D7F7E3E1954}" type="presOf" srcId="{07D44A3D-B9E7-4A59-8407-0DE9361B04F4}" destId="{B8AF8AA6-EDE3-46F5-804F-BE18E9CF02E9}" srcOrd="0" destOrd="0" presId="urn:microsoft.com/office/officeart/2005/8/layout/cycle2"/>
    <dgm:cxn modelId="{62900407-DAB8-4890-8E34-1F3D602A4785}" type="presOf" srcId="{1A0C354F-E76C-464E-99A7-D2B04C140783}" destId="{5207087E-FC7B-4DE7-941A-D0D7D77D43CA}" srcOrd="1" destOrd="0" presId="urn:microsoft.com/office/officeart/2005/8/layout/cycle2"/>
    <dgm:cxn modelId="{BACC6908-2D3B-41DA-99E0-1FADDFFC6D90}" type="presOf" srcId="{12ED0D91-6CB8-4B92-ABBE-16130FA2E610}" destId="{3966764B-E5F3-4CFC-A881-5984C06723CB}" srcOrd="1" destOrd="0" presId="urn:microsoft.com/office/officeart/2005/8/layout/cycle2"/>
    <dgm:cxn modelId="{23E78C09-8C5D-4378-83D2-809610CCA3D5}" type="presOf" srcId="{644B0026-BEE6-45AC-B72A-F8BFB9EE0E82}" destId="{22041FD6-89BD-4BF2-9B99-B97F36E2E1FB}" srcOrd="0" destOrd="0" presId="urn:microsoft.com/office/officeart/2005/8/layout/cycle2"/>
    <dgm:cxn modelId="{309F220B-5980-4E00-8262-ECC42D2A91E0}" type="presOf" srcId="{BA244016-B941-46B9-B2A4-AA50A300C9B1}" destId="{54435782-E9E7-4F85-8EE9-B762378628C5}" srcOrd="0" destOrd="0" presId="urn:microsoft.com/office/officeart/2005/8/layout/cycle2"/>
    <dgm:cxn modelId="{D7C71C0C-5F7A-4588-ACE2-DA1D6F28BBBE}" type="presOf" srcId="{A241EA7C-0AE6-49DA-868A-F7E41DB8331E}" destId="{0C7C01B0-8BE9-4115-9C55-5F785CB9F95D}" srcOrd="1" destOrd="0" presId="urn:microsoft.com/office/officeart/2005/8/layout/cycle2"/>
    <dgm:cxn modelId="{E40C8D0D-D705-45D8-8065-51227C5D0370}" type="presOf" srcId="{1597604F-E09E-4305-A881-A6C94B72922F}" destId="{96947AF0-965B-4F9B-B692-11B522E20C19}" srcOrd="0" destOrd="0" presId="urn:microsoft.com/office/officeart/2005/8/layout/cycle2"/>
    <dgm:cxn modelId="{B9A3AB0D-3EE5-4F1F-8869-DF7F10E0736D}" type="presOf" srcId="{C19C4BDD-2213-41DF-A53B-E2080BDC6AC6}" destId="{2DC22DE9-0245-4601-955D-E63A8C38947B}" srcOrd="1" destOrd="0" presId="urn:microsoft.com/office/officeart/2005/8/layout/cycle2"/>
    <dgm:cxn modelId="{F2D8DD0D-A21B-4A8D-969A-A1C8A8859DF5}" type="presOf" srcId="{73E57CB0-43F1-4C49-8823-A48B6805997E}" destId="{FC934B90-2FD7-4C78-BC82-6495CAA54F71}" srcOrd="0" destOrd="0" presId="urn:microsoft.com/office/officeart/2005/8/layout/cycle2"/>
    <dgm:cxn modelId="{4A2D1C0F-E48C-488C-B664-59756BCDD0E9}" type="presOf" srcId="{35443D96-6A67-478A-A544-1C8155B5F62C}" destId="{3D5573F2-E421-4699-B499-E5F129AA7C1F}" srcOrd="0" destOrd="0" presId="urn:microsoft.com/office/officeart/2005/8/layout/cycle2"/>
    <dgm:cxn modelId="{F872320F-6755-4B92-A739-40D7477338D3}" type="presOf" srcId="{73E57CB0-43F1-4C49-8823-A48B6805997E}" destId="{F31A80A4-265E-4576-A76C-69F7407682D5}" srcOrd="1" destOrd="0" presId="urn:microsoft.com/office/officeart/2005/8/layout/cycle2"/>
    <dgm:cxn modelId="{2BA2440F-5F6E-4C98-9603-F2072F47671A}" type="presOf" srcId="{CA72D8A3-9D41-4F98-98F7-F56B1CBA674F}" destId="{0622AEEF-FEE1-41CF-A694-BB87DF404F74}" srcOrd="1" destOrd="0" presId="urn:microsoft.com/office/officeart/2005/8/layout/cycle2"/>
    <dgm:cxn modelId="{B468DE10-DE92-4266-A6BF-7172BE2E8E75}" type="presOf" srcId="{EAE485E3-A2DC-422A-B964-163E72C7D527}" destId="{7D136A40-4E7A-4E9A-9C18-C15FEB3E9255}" srcOrd="0" destOrd="0" presId="urn:microsoft.com/office/officeart/2005/8/layout/cycle2"/>
    <dgm:cxn modelId="{E319CD11-DA9C-4216-8A1C-BFC767C69980}" srcId="{F782ACB2-4612-4553-92E3-6A48A4C26154}" destId="{5700A27C-35E2-48E3-9FD1-4CAD5F3ABE6E}" srcOrd="42" destOrd="0" parTransId="{7CEEA0C1-E05C-4187-B6CD-7F9A41B7F762}" sibTransId="{F2853326-F96C-4388-AFDB-4A2C4E743824}"/>
    <dgm:cxn modelId="{5FF23D17-A6C3-417A-985B-9C3C363A46E3}" type="presOf" srcId="{9EC183D0-3CE1-4A18-882B-49A4F305FE23}" destId="{07EB8474-810E-4E8A-BE93-02F62BBDD45D}" srcOrd="0" destOrd="0" presId="urn:microsoft.com/office/officeart/2005/8/layout/cycle2"/>
    <dgm:cxn modelId="{6B9CC518-D86C-41A4-9DD1-1D753BBA1F87}" type="presOf" srcId="{9767C2C5-7A9B-4BF9-AEDC-08BB61E68CEC}" destId="{3B48658E-4174-41EC-ADC5-04F09B98E8AE}" srcOrd="0" destOrd="0" presId="urn:microsoft.com/office/officeart/2005/8/layout/cycle2"/>
    <dgm:cxn modelId="{74B7421A-51AB-43F0-B6F6-F012266A361E}" type="presOf" srcId="{BCD4B6D1-2E17-4359-A953-212A9B519E85}" destId="{18E08B15-C0D9-4DCD-9841-29CB326A1D96}" srcOrd="0" destOrd="0" presId="urn:microsoft.com/office/officeart/2005/8/layout/cycle2"/>
    <dgm:cxn modelId="{95C87A20-FB2C-434A-B0DA-ACE9B20BB467}" type="presOf" srcId="{19319B2C-5BDC-4EB3-A674-97A1478B545E}" destId="{A854D6C3-A9F6-4889-B95E-C4590598BF15}" srcOrd="0" destOrd="0" presId="urn:microsoft.com/office/officeart/2005/8/layout/cycle2"/>
    <dgm:cxn modelId="{77764F23-6AAF-4EAE-81AF-6463FB4A0B9A}" type="presOf" srcId="{E5184F2B-2C20-4D33-94A8-E6B381F2AA89}" destId="{558F7E47-06ED-4041-B16C-6F13A19D4245}" srcOrd="0" destOrd="0" presId="urn:microsoft.com/office/officeart/2005/8/layout/cycle2"/>
    <dgm:cxn modelId="{E6C33F24-1708-4633-BB96-13E92778DA52}" type="presOf" srcId="{3ACAB2F6-3910-4D69-8736-C9991D30DB30}" destId="{18FB9004-C9DF-4463-A990-CE6AADD19A9A}" srcOrd="1" destOrd="0" presId="urn:microsoft.com/office/officeart/2005/8/layout/cycle2"/>
    <dgm:cxn modelId="{64D25225-7D7B-47A3-8597-E3D40B515F30}" srcId="{F782ACB2-4612-4553-92E3-6A48A4C26154}" destId="{7D49664A-84DE-42F7-9866-9BFD9F3DDC7A}" srcOrd="16" destOrd="0" parTransId="{9C7FF349-70A2-4DFC-91A5-86A739E0760D}" sibTransId="{BAC2B8D5-2C5B-4AE8-BBDD-D8E76DCD8C2E}"/>
    <dgm:cxn modelId="{77D91E29-A5EF-4E2D-9A6E-AC70B1A30483}" type="presOf" srcId="{B5C9AB9C-C866-47C2-B79F-DC6148AB2159}" destId="{6CB910F7-627A-416A-9AE0-0E9818681229}" srcOrd="0" destOrd="0" presId="urn:microsoft.com/office/officeart/2005/8/layout/cycle2"/>
    <dgm:cxn modelId="{F3F11D2B-B16E-47E0-876B-A599316C3141}" srcId="{F782ACB2-4612-4553-92E3-6A48A4C26154}" destId="{644B0026-BEE6-45AC-B72A-F8BFB9EE0E82}" srcOrd="38" destOrd="0" parTransId="{554FDC5B-6990-4DBE-AAA4-AA9861FDA372}" sibTransId="{91E5E8F0-39A5-4E73-A7C8-125C237D1170}"/>
    <dgm:cxn modelId="{EF67F12C-549C-4945-9650-11C3183DFF27}" srcId="{F782ACB2-4612-4553-92E3-6A48A4C26154}" destId="{59D5850F-42D1-4509-9BFE-77DA75D32FAC}" srcOrd="35" destOrd="0" parTransId="{998E6483-F6A6-41F0-BC38-EC9E12942727}" sibTransId="{2B529A43-2363-4B46-911E-9D0EF25B4F36}"/>
    <dgm:cxn modelId="{4A52B32D-2953-474A-9099-87C68697FC65}" type="presOf" srcId="{2B571596-2306-4648-89E7-BD54FEF25627}" destId="{2B64C12D-7C38-4E3C-BB67-21E0181FD51F}" srcOrd="1" destOrd="0" presId="urn:microsoft.com/office/officeart/2005/8/layout/cycle2"/>
    <dgm:cxn modelId="{DDDE8031-ABA8-4D71-947F-B9664F38989D}" type="presOf" srcId="{68C3C81B-18E8-41C4-BFC6-2C443E6EE655}" destId="{99F13AA2-4621-4753-B0A6-6FC776CD84C9}" srcOrd="0" destOrd="0" presId="urn:microsoft.com/office/officeart/2005/8/layout/cycle2"/>
    <dgm:cxn modelId="{8AA52133-2053-4667-BD49-CC569D969FC4}" type="presOf" srcId="{86E08DD8-37F0-43EA-A4C6-F12B07A372C7}" destId="{0B3E9032-3902-463F-B436-0798A35C9EC5}" srcOrd="0" destOrd="0" presId="urn:microsoft.com/office/officeart/2005/8/layout/cycle2"/>
    <dgm:cxn modelId="{E39A1F34-5C22-4AAE-A15D-CE4CEC9853AD}" type="presOf" srcId="{68C3C81B-18E8-41C4-BFC6-2C443E6EE655}" destId="{475F5446-5D8A-42DC-B2B6-79D834AEB429}" srcOrd="1" destOrd="0" presId="urn:microsoft.com/office/officeart/2005/8/layout/cycle2"/>
    <dgm:cxn modelId="{D22BB335-755F-49F6-BEE8-53A6C20CC5AC}" type="presOf" srcId="{57830796-B9E1-440E-A924-530949252A0A}" destId="{09497094-52B8-416E-9902-37FB4C94E7F2}" srcOrd="0" destOrd="0" presId="urn:microsoft.com/office/officeart/2005/8/layout/cycle2"/>
    <dgm:cxn modelId="{F3811F36-6D1C-418F-A3E4-DA297DE058A3}" type="presOf" srcId="{39815DA4-6D5A-4ECF-8C2C-C40A2BB0DBA6}" destId="{4DDD9E11-A1D1-4D9F-87CF-21775FA03FD4}" srcOrd="0" destOrd="0" presId="urn:microsoft.com/office/officeart/2005/8/layout/cycle2"/>
    <dgm:cxn modelId="{81D3C53B-DE66-4051-9ED5-6A0D2FD877FA}" type="presOf" srcId="{9C07C544-A240-4FE5-8E59-C412CDCC06A5}" destId="{FD731FF4-9760-4231-AA26-446560B181EB}" srcOrd="0" destOrd="0" presId="urn:microsoft.com/office/officeart/2005/8/layout/cycle2"/>
    <dgm:cxn modelId="{EF69F93C-2E8D-4E67-8490-BDBF0208B4ED}" type="presOf" srcId="{91E5E8F0-39A5-4E73-A7C8-125C237D1170}" destId="{0C0A4302-AC90-49E1-80BE-523B58A2D864}" srcOrd="1" destOrd="0" presId="urn:microsoft.com/office/officeart/2005/8/layout/cycle2"/>
    <dgm:cxn modelId="{212C0F3D-6259-47F4-8189-A6E55DD0B5D3}" srcId="{F782ACB2-4612-4553-92E3-6A48A4C26154}" destId="{536B3E92-95AA-4297-BDB8-F29269D6299E}" srcOrd="3" destOrd="0" parTransId="{68DF5CBE-997D-4F4F-8466-9AD1DDE77085}" sibTransId="{8AE02D32-89F4-4BA1-BFB8-062B90AF7C26}"/>
    <dgm:cxn modelId="{5B53783D-707F-40C8-BBF6-4F1E3401D87D}" type="presOf" srcId="{4DD6BCFF-384A-4E50-9E9B-FEA1467E91EE}" destId="{28C21F8D-7890-436C-ABC3-A76D9C048DC6}" srcOrd="0" destOrd="0" presId="urn:microsoft.com/office/officeart/2005/8/layout/cycle2"/>
    <dgm:cxn modelId="{0979B33D-C41F-4BC7-A174-A97489DE655A}" type="presOf" srcId="{5D2C154A-692A-44E2-A041-B9F19C43FEF2}" destId="{5A44537F-E502-484A-B54C-161A75387D52}" srcOrd="0" destOrd="0" presId="urn:microsoft.com/office/officeart/2005/8/layout/cycle2"/>
    <dgm:cxn modelId="{E5F3E53D-D7B0-4629-B2C4-0C556B66FCF6}" type="presOf" srcId="{8AE02D32-89F4-4BA1-BFB8-062B90AF7C26}" destId="{E212FFF4-9223-45FB-8A97-08FC78EC227F}" srcOrd="0" destOrd="0" presId="urn:microsoft.com/office/officeart/2005/8/layout/cycle2"/>
    <dgm:cxn modelId="{8E589D5D-E91E-426F-A96C-E5F44366A2B2}" type="presOf" srcId="{2B529A43-2363-4B46-911E-9D0EF25B4F36}" destId="{DFB70AE1-87B4-46C7-811D-3E9A3D4D6EC9}" srcOrd="1" destOrd="0" presId="urn:microsoft.com/office/officeart/2005/8/layout/cycle2"/>
    <dgm:cxn modelId="{DB81E75D-6339-4802-85DD-65254615E93B}" srcId="{F782ACB2-4612-4553-92E3-6A48A4C26154}" destId="{9F16DEB4-2D88-4237-BB26-EE193361411A}" srcOrd="36" destOrd="0" parTransId="{7982B65A-B6BA-45FB-920E-8CB144FB834B}" sibTransId="{C19C4BDD-2213-41DF-A53B-E2080BDC6AC6}"/>
    <dgm:cxn modelId="{32B0F75D-D3C9-48A9-8079-5A4A9A5A58DC}" type="presOf" srcId="{59D5850F-42D1-4509-9BFE-77DA75D32FAC}" destId="{F6AE7F32-FC05-4DDA-BB7B-30B31779479C}" srcOrd="0" destOrd="0" presId="urn:microsoft.com/office/officeart/2005/8/layout/cycle2"/>
    <dgm:cxn modelId="{06062A5E-6798-40A7-8059-C8A458A442B3}" type="presOf" srcId="{2EBE9275-B468-4EB1-8E25-88D20111E7BA}" destId="{55735BFC-D4F1-4100-BCD7-BD7015A20F24}" srcOrd="0" destOrd="0" presId="urn:microsoft.com/office/officeart/2005/8/layout/cycle2"/>
    <dgm:cxn modelId="{E7269F5F-8810-4164-B020-666B69238BC0}" type="presOf" srcId="{B2ADDBB6-F258-45A2-8853-0F7137E8E7A9}" destId="{9BC14663-185B-4A89-97AE-169B3D438678}" srcOrd="0" destOrd="0" presId="urn:microsoft.com/office/officeart/2005/8/layout/cycle2"/>
    <dgm:cxn modelId="{76EE4D61-9A8C-43EB-A33F-CD14768B9E77}" type="presOf" srcId="{CA1064A9-8743-41E2-AE44-DEDB5E26EACD}" destId="{1AA99294-2501-42DA-ADDA-813C2A0D167F}" srcOrd="0" destOrd="0" presId="urn:microsoft.com/office/officeart/2005/8/layout/cycle2"/>
    <dgm:cxn modelId="{5176D241-E6E2-40B7-8E80-09366E1BF78D}" type="presOf" srcId="{1A0C354F-E76C-464E-99A7-D2B04C140783}" destId="{BCCD1735-3374-4721-BEF9-11CCD9A2DD48}" srcOrd="0" destOrd="0" presId="urn:microsoft.com/office/officeart/2005/8/layout/cycle2"/>
    <dgm:cxn modelId="{08DFD441-4774-4D0E-8F97-07EC50B50EE3}" srcId="{F782ACB2-4612-4553-92E3-6A48A4C26154}" destId="{69B5AF83-9CA8-4331-BB93-A02B0A37E7C4}" srcOrd="32" destOrd="0" parTransId="{52A0F8EA-812A-497C-B88E-1BDAD1AB875F}" sibTransId="{6E35783B-B4B9-4AF3-BB68-EC2DB3060BE5}"/>
    <dgm:cxn modelId="{D27AA462-6698-4923-9421-47820B644488}" srcId="{F782ACB2-4612-4553-92E3-6A48A4C26154}" destId="{56EE6181-8957-4FE0-91F7-0E7767321D74}" srcOrd="30" destOrd="0" parTransId="{708EED9E-74DD-4C99-9872-E67687122915}" sibTransId="{D7AD315B-0060-4B2C-BA42-07A72CF0DF62}"/>
    <dgm:cxn modelId="{8B701643-C9FE-4B3A-BAAE-586AC01A03A8}" type="presOf" srcId="{1CEAA633-CB89-486A-901D-BE8AE895C821}" destId="{02E2D030-8BB9-48E2-859D-55F958A2D928}" srcOrd="0" destOrd="0" presId="urn:microsoft.com/office/officeart/2005/8/layout/cycle2"/>
    <dgm:cxn modelId="{39634D63-468B-4AD3-A9AA-19C78AC56DA4}" type="presOf" srcId="{05F9165C-A234-4634-B1A7-DCB7BA68D40C}" destId="{8B74F080-8313-4728-B1E9-D87A06E9E800}" srcOrd="0" destOrd="0" presId="urn:microsoft.com/office/officeart/2005/8/layout/cycle2"/>
    <dgm:cxn modelId="{AE207963-B8B2-4002-B1FD-DC32CD5DE485}" type="presOf" srcId="{BAC2B8D5-2C5B-4AE8-BBDD-D8E76DCD8C2E}" destId="{D3BDAC4B-F2DB-44A0-907D-A108463FB1C3}" srcOrd="0" destOrd="0" presId="urn:microsoft.com/office/officeart/2005/8/layout/cycle2"/>
    <dgm:cxn modelId="{55CB9A43-35ED-4C3D-B9E5-31DA6B27C473}" type="presOf" srcId="{5700A27C-35E2-48E3-9FD1-4CAD5F3ABE6E}" destId="{A5474CB5-D5DA-4087-B87E-610FB42AF529}" srcOrd="0" destOrd="0" presId="urn:microsoft.com/office/officeart/2005/8/layout/cycle2"/>
    <dgm:cxn modelId="{6839BF43-E329-4F7F-B82A-AD1EC9682984}" type="presOf" srcId="{9E68FA1B-32E4-4D3A-BDA9-F245DF7037EF}" destId="{24192AE1-AC5A-408F-93E2-35778550FA02}" srcOrd="0" destOrd="0" presId="urn:microsoft.com/office/officeart/2005/8/layout/cycle2"/>
    <dgm:cxn modelId="{EB8D2864-91C4-4F1B-A58F-1716140C3E8A}" type="presOf" srcId="{4DD6BCFF-384A-4E50-9E9B-FEA1467E91EE}" destId="{5D40974C-DFE4-484E-A2B9-E3E4D2DEBED9}" srcOrd="1" destOrd="0" presId="urn:microsoft.com/office/officeart/2005/8/layout/cycle2"/>
    <dgm:cxn modelId="{9ADC0165-9F81-4E1B-BCF9-F6EA5C631353}" srcId="{F782ACB2-4612-4553-92E3-6A48A4C26154}" destId="{5F8AB2A9-0DCE-42A5-8039-31C151CDBC91}" srcOrd="15" destOrd="0" parTransId="{AEE23759-AB27-4CCC-A9A6-CE4F64F73EE5}" sibTransId="{64CB26BA-1509-422C-B1F7-93A921D3337E}"/>
    <dgm:cxn modelId="{8CBBA145-EC01-42F6-BF04-3B431F0E0309}" type="presOf" srcId="{7D49664A-84DE-42F7-9866-9BFD9F3DDC7A}" destId="{430AD93E-9CDA-40BE-8BB8-B35AB1DDED73}" srcOrd="0" destOrd="0" presId="urn:microsoft.com/office/officeart/2005/8/layout/cycle2"/>
    <dgm:cxn modelId="{9F4DC345-815B-487C-BB98-8EF2227EA271}" type="presOf" srcId="{6E44D217-0802-4975-8DF8-F7C136B68DB7}" destId="{C6CA034B-BB5D-4252-9DC3-E07C2CEC1942}" srcOrd="0" destOrd="0" presId="urn:microsoft.com/office/officeart/2005/8/layout/cycle2"/>
    <dgm:cxn modelId="{9F37BA66-E3CC-48DB-8C12-6874FD6B5DC5}" type="presOf" srcId="{8AE02D32-89F4-4BA1-BFB8-062B90AF7C26}" destId="{1FA59E5A-50A4-47E4-96D2-6EF9AAAC1164}" srcOrd="1" destOrd="0" presId="urn:microsoft.com/office/officeart/2005/8/layout/cycle2"/>
    <dgm:cxn modelId="{9D2B5A67-709D-4476-AF6F-02668E4C5428}" type="presOf" srcId="{312A5487-8CD4-49FA-9CB2-6003233688EF}" destId="{FB762D63-E97E-4D71-BE53-DE8DBC2C1724}" srcOrd="0" destOrd="0" presId="urn:microsoft.com/office/officeart/2005/8/layout/cycle2"/>
    <dgm:cxn modelId="{C057F467-2DD4-4327-962B-CAACA6497A42}" type="presOf" srcId="{A4C54538-F7D4-4311-A51D-4E2F34EA916C}" destId="{BDE13CD6-B50F-44ED-BD83-729ED5971995}" srcOrd="0" destOrd="0" presId="urn:microsoft.com/office/officeart/2005/8/layout/cycle2"/>
    <dgm:cxn modelId="{57CA1C48-8324-4202-91AE-77820AB67F1A}" type="presOf" srcId="{74E4A9B3-3139-47CD-AD62-A42D0EB3995C}" destId="{A0769171-C666-4FF2-B3B0-56A5612FFB02}" srcOrd="0" destOrd="0" presId="urn:microsoft.com/office/officeart/2005/8/layout/cycle2"/>
    <dgm:cxn modelId="{9B567948-1568-4B8E-BC08-542DD9F12A4D}" type="presOf" srcId="{4E475F1B-56A2-420F-8D83-9A7AC5B9161D}" destId="{0F935747-2475-4B54-A4BD-D00DA4235B83}" srcOrd="1" destOrd="0" presId="urn:microsoft.com/office/officeart/2005/8/layout/cycle2"/>
    <dgm:cxn modelId="{7713B148-14ED-473A-AD7C-0817C71F1F75}" srcId="{F782ACB2-4612-4553-92E3-6A48A4C26154}" destId="{32DCDF77-CF91-44D2-A631-ECBBA96CD7C1}" srcOrd="45" destOrd="0" parTransId="{A91D9FEE-F377-4D6C-AB4B-31C0AA11D758}" sibTransId="{A4C54538-F7D4-4311-A51D-4E2F34EA916C}"/>
    <dgm:cxn modelId="{8CF2D748-8DB3-4305-989C-29861A571937}" type="presOf" srcId="{59F6F98C-7F28-44B6-AA26-C56ABFEA206B}" destId="{15716786-4673-40EB-986D-12C422D02B97}" srcOrd="0" destOrd="0" presId="urn:microsoft.com/office/officeart/2005/8/layout/cycle2"/>
    <dgm:cxn modelId="{8B7F3749-F4E6-4473-82BE-3F7FAAEDF5A5}" srcId="{F782ACB2-4612-4553-92E3-6A48A4C26154}" destId="{5A0D382F-1AEE-4869-A6BD-89E7CCC2BA45}" srcOrd="33" destOrd="0" parTransId="{C61944CD-ABD5-46A1-BF21-1EDB1D2E311C}" sibTransId="{86E08DD8-37F0-43EA-A4C6-F12B07A372C7}"/>
    <dgm:cxn modelId="{D9F8426A-24A8-4202-930A-52F6E89A7F1C}" type="presOf" srcId="{12ED0D91-6CB8-4B92-ABBE-16130FA2E610}" destId="{2EA5A0E0-D734-4B00-A1FA-65E8CB15031C}" srcOrd="0" destOrd="0" presId="urn:microsoft.com/office/officeart/2005/8/layout/cycle2"/>
    <dgm:cxn modelId="{F94FCA6A-EE84-4430-AB09-8DB9A432602E}" type="presOf" srcId="{56EE6181-8957-4FE0-91F7-0E7767321D74}" destId="{6EBA7549-78C0-447A-A63C-4A8563F87F58}" srcOrd="0" destOrd="0" presId="urn:microsoft.com/office/officeart/2005/8/layout/cycle2"/>
    <dgm:cxn modelId="{ECDEF66B-4DF3-4577-9794-0F5C1452E329}" srcId="{F782ACB2-4612-4553-92E3-6A48A4C26154}" destId="{9EC183D0-3CE1-4A18-882B-49A4F305FE23}" srcOrd="10" destOrd="0" parTransId="{5529E8D0-F515-48AC-A324-5AF9603FF192}" sibTransId="{FC636A7A-CAD8-4393-9B2E-188CE112CD10}"/>
    <dgm:cxn modelId="{2F48FC6C-9E2F-4D34-97E0-7B62809CD310}" srcId="{F782ACB2-4612-4553-92E3-6A48A4C26154}" destId="{1CEAA633-CB89-486A-901D-BE8AE895C821}" srcOrd="41" destOrd="0" parTransId="{85E4AD6C-201F-448E-AB33-65566C56E879}" sibTransId="{EC22FD24-55FA-470B-A11F-A2C02811CC71}"/>
    <dgm:cxn modelId="{0D44BF6D-F519-497F-AF84-26B855901F5F}" type="presOf" srcId="{6E35783B-B4B9-4AF3-BB68-EC2DB3060BE5}" destId="{7A5C7786-EEB7-4840-8AB2-E617DD766E4C}" srcOrd="0" destOrd="0" presId="urn:microsoft.com/office/officeart/2005/8/layout/cycle2"/>
    <dgm:cxn modelId="{3A20E96E-2C74-4F2C-BC86-E4D637E36CFA}" type="presOf" srcId="{CA72D8A3-9D41-4F98-98F7-F56B1CBA674F}" destId="{EDD308D6-556F-4E65-A02C-12C45C150755}" srcOrd="0" destOrd="0" presId="urn:microsoft.com/office/officeart/2005/8/layout/cycle2"/>
    <dgm:cxn modelId="{0116FD4E-B3CD-4D10-B6B1-FB0C240CE17A}" srcId="{F782ACB2-4612-4553-92E3-6A48A4C26154}" destId="{DF292957-65C8-4776-85F8-AE26E3681959}" srcOrd="25" destOrd="0" parTransId="{7849EA01-2032-47BB-AFF2-66E1E4C3A822}" sibTransId="{2B571596-2306-4648-89E7-BD54FEF25627}"/>
    <dgm:cxn modelId="{43F81770-F772-478D-8EE4-9EF473A2C5F2}" srcId="{F782ACB2-4612-4553-92E3-6A48A4C26154}" destId="{BA244016-B941-46B9-B2A4-AA50A300C9B1}" srcOrd="26" destOrd="0" parTransId="{17FA0F1C-F480-46FA-9FDA-CAF08D0B3F5A}" sibTransId="{12ED0D91-6CB8-4B92-ABBE-16130FA2E610}"/>
    <dgm:cxn modelId="{AD9C2D70-6AB8-479D-9A79-731CDEDFCC29}" srcId="{F782ACB2-4612-4553-92E3-6A48A4C26154}" destId="{B2133BDF-4000-4B5B-AE40-987170B1B61F}" srcOrd="29" destOrd="0" parTransId="{78DD5593-63E5-4526-ACC4-B672B2E0D1F1}" sibTransId="{F8A8AFFD-E262-4C58-84FA-CA9933DA9A32}"/>
    <dgm:cxn modelId="{20CDDD70-1481-458B-9933-B9D43861705F}" type="presOf" srcId="{5F8AB2A9-0DCE-42A5-8039-31C151CDBC91}" destId="{E7F9412A-75FE-4263-8476-D8B02CF380F3}" srcOrd="0" destOrd="0" presId="urn:microsoft.com/office/officeart/2005/8/layout/cycle2"/>
    <dgm:cxn modelId="{983FF350-390B-4AA0-B3B6-375D1005C824}" type="presOf" srcId="{01209924-388A-4250-B08E-117FC77350F4}" destId="{ED0F08E4-7CF4-494F-A2E4-60B90674E9D5}" srcOrd="0" destOrd="0" presId="urn:microsoft.com/office/officeart/2005/8/layout/cycle2"/>
    <dgm:cxn modelId="{B8599651-06D2-4CBA-B5EC-2149D5DA0DD9}" type="presOf" srcId="{8F63D31F-83CD-4DB9-A0F4-0D259C5817DB}" destId="{C238A059-EBCB-4E8A-9C70-350A7112246D}" srcOrd="0" destOrd="0" presId="urn:microsoft.com/office/officeart/2005/8/layout/cycle2"/>
    <dgm:cxn modelId="{4DF50172-84C6-4D38-835A-C734261CBC1C}" type="presOf" srcId="{1DDDDFBA-4D76-49F6-8700-D108F438751F}" destId="{580499F6-BF8C-4CF2-8E19-422B1FEA8F54}" srcOrd="1" destOrd="0" presId="urn:microsoft.com/office/officeart/2005/8/layout/cycle2"/>
    <dgm:cxn modelId="{603D3972-B1D4-474D-9A50-B0C7A07EA32A}" type="presOf" srcId="{4391FAD7-E5E1-4ADD-BABB-49D666A6C4A7}" destId="{B297DBDA-41C8-403B-A287-2DE0B2B2F734}" srcOrd="0" destOrd="0" presId="urn:microsoft.com/office/officeart/2005/8/layout/cycle2"/>
    <dgm:cxn modelId="{7C926F52-4148-452F-B63A-64119D306A70}" type="presOf" srcId="{A4F909E9-C1CF-4770-B928-FEF6E41B5333}" destId="{6E753D97-6691-46AF-88CF-60F766A84A1F}" srcOrd="1" destOrd="0" presId="urn:microsoft.com/office/officeart/2005/8/layout/cycle2"/>
    <dgm:cxn modelId="{AF855752-C1EF-4D73-B502-9F0643F96F6A}" type="presOf" srcId="{DA7FF8DD-13B0-4AAC-B0D2-E9BC2FABA4D6}" destId="{A6A09441-8928-4DD4-965E-ACD6B5489F63}" srcOrd="0" destOrd="0" presId="urn:microsoft.com/office/officeart/2005/8/layout/cycle2"/>
    <dgm:cxn modelId="{8C7FC072-16DD-4433-9985-B000DC6B7763}" type="presOf" srcId="{ED3E6817-CA99-4A92-9672-7767C60D3AFC}" destId="{CDE86F57-8E75-4885-99A7-4D78278841E9}" srcOrd="0" destOrd="0" presId="urn:microsoft.com/office/officeart/2005/8/layout/cycle2"/>
    <dgm:cxn modelId="{28C6CA52-1A74-461F-86F5-C2B435B8C372}" type="presOf" srcId="{A4C54538-F7D4-4311-A51D-4E2F34EA916C}" destId="{4EAD0336-A742-42BA-B616-A9F9B8CECAB9}" srcOrd="1" destOrd="0" presId="urn:microsoft.com/office/officeart/2005/8/layout/cycle2"/>
    <dgm:cxn modelId="{57739373-C596-4A55-8D2F-7CC43A14F9A2}" type="presOf" srcId="{69DBDE16-2128-423C-AB04-D3C2C0881A38}" destId="{83D03F91-A8FE-4A56-A9F0-21F8696B64A1}" srcOrd="0" destOrd="0" presId="urn:microsoft.com/office/officeart/2005/8/layout/cycle2"/>
    <dgm:cxn modelId="{C105E854-E566-45BC-830A-D214D5502F76}" type="presOf" srcId="{2B571596-2306-4648-89E7-BD54FEF25627}" destId="{2EBD388A-825F-4832-8A74-827A6C7E3368}" srcOrd="0" destOrd="0" presId="urn:microsoft.com/office/officeart/2005/8/layout/cycle2"/>
    <dgm:cxn modelId="{0172EF54-99D0-4C9A-A7C1-26F8B650BFE0}" type="presOf" srcId="{BAC2B8D5-2C5B-4AE8-BBDD-D8E76DCD8C2E}" destId="{5B2F39AC-1722-4B2A-8F41-3B9574CC55A3}" srcOrd="1" destOrd="0" presId="urn:microsoft.com/office/officeart/2005/8/layout/cycle2"/>
    <dgm:cxn modelId="{F66A3C56-45AD-4517-8B46-55FB72A89BE7}" type="presOf" srcId="{901D3EC9-C2CB-4B80-BFE1-3F4CF8FDB584}" destId="{CBD13A52-164D-4181-A713-C4AFB6DAEA44}" srcOrd="0" destOrd="0" presId="urn:microsoft.com/office/officeart/2005/8/layout/cycle2"/>
    <dgm:cxn modelId="{6737CD56-E4D5-4DB0-89E8-8F57F4369F31}" type="presOf" srcId="{672359C6-6889-48DE-9B06-BCF13E50CF81}" destId="{260B842C-BA56-4835-9181-EEB1DAD49F6C}" srcOrd="0" destOrd="0" presId="urn:microsoft.com/office/officeart/2005/8/layout/cycle2"/>
    <dgm:cxn modelId="{EBF0F276-347C-4207-9A17-D11421AF7ECD}" srcId="{F782ACB2-4612-4553-92E3-6A48A4C26154}" destId="{6E44D217-0802-4975-8DF8-F7C136B68DB7}" srcOrd="34" destOrd="0" parTransId="{CB27C74D-2568-4D83-8948-2A0E7A73E53C}" sibTransId="{873D13AE-B310-4B50-82C5-564D626D2011}"/>
    <dgm:cxn modelId="{B0EEA978-4582-4F47-9094-749A23FAB32B}" type="presOf" srcId="{A4FDAD97-0EA5-45C9-8762-1408CDFC1A27}" destId="{7418C013-9F65-49B4-8AB4-02A8A7E8B2B1}" srcOrd="0" destOrd="0" presId="urn:microsoft.com/office/officeart/2005/8/layout/cycle2"/>
    <dgm:cxn modelId="{372F6959-8B1D-455E-9A13-2866BF7C92CB}" type="presOf" srcId="{F2853326-F96C-4388-AFDB-4A2C4E743824}" destId="{F5E12609-AEA0-4824-8F1E-49B7A8C9D43E}" srcOrd="0" destOrd="0" presId="urn:microsoft.com/office/officeart/2005/8/layout/cycle2"/>
    <dgm:cxn modelId="{7830AF79-B71C-481F-B7EF-C2A6730D65ED}" type="presOf" srcId="{29610E26-1393-448B-8FD6-78061450B16B}" destId="{4B6FF1D5-139C-4A9E-BE2A-C9C2976A9B90}" srcOrd="0" destOrd="0" presId="urn:microsoft.com/office/officeart/2005/8/layout/cycle2"/>
    <dgm:cxn modelId="{0B3D347A-7EE2-4C95-B232-779501568106}" type="presOf" srcId="{EC22FD24-55FA-470B-A11F-A2C02811CC71}" destId="{8125F9B4-021E-44DC-9D64-8AE485A44537}" srcOrd="0" destOrd="0" presId="urn:microsoft.com/office/officeart/2005/8/layout/cycle2"/>
    <dgm:cxn modelId="{115EB75A-3B75-4A00-AD4D-5DBFDAD3A93E}" type="presOf" srcId="{39815DA4-6D5A-4ECF-8C2C-C40A2BB0DBA6}" destId="{F7742949-FB63-485F-95AF-5E8D1E6F236A}" srcOrd="1" destOrd="0" presId="urn:microsoft.com/office/officeart/2005/8/layout/cycle2"/>
    <dgm:cxn modelId="{B46BB27B-B947-4AE3-98C5-0698C73B23E9}" type="presOf" srcId="{64CB26BA-1509-422C-B1F7-93A921D3337E}" destId="{C56F56FD-84C6-4D21-967A-719399DE2081}" srcOrd="0" destOrd="0" presId="urn:microsoft.com/office/officeart/2005/8/layout/cycle2"/>
    <dgm:cxn modelId="{4E6EEF7B-B46A-48E5-9744-BCAA8C4C22F8}" type="presOf" srcId="{B5C9AB9C-C866-47C2-B79F-DC6148AB2159}" destId="{DD733C23-EA87-4BF0-821E-87250C1EEDBA}" srcOrd="1" destOrd="0" presId="urn:microsoft.com/office/officeart/2005/8/layout/cycle2"/>
    <dgm:cxn modelId="{ACBDB57C-50FF-45C5-AC40-AF2306AC4783}" type="presOf" srcId="{32453084-7F49-49B4-89FA-E306CC4C9552}" destId="{4B717A0F-8771-4A45-B6AA-FD732A724C9E}" srcOrd="0" destOrd="0" presId="urn:microsoft.com/office/officeart/2005/8/layout/cycle2"/>
    <dgm:cxn modelId="{14F13E80-1149-4A0F-A4B5-58EAF15ECA23}" srcId="{F782ACB2-4612-4553-92E3-6A48A4C26154}" destId="{39148D83-4879-4E9B-AE84-10D20CF147C3}" srcOrd="17" destOrd="0" parTransId="{0648DC5F-1B7B-4F70-B147-70F19C532AA1}" sibTransId="{901D3EC9-C2CB-4B80-BFE1-3F4CF8FDB584}"/>
    <dgm:cxn modelId="{C3F04580-DEBF-4515-A23A-CB217D00A973}" type="presOf" srcId="{9F16DEB4-2D88-4237-BB26-EE193361411A}" destId="{E4F5DE49-5EAA-4300-BD85-3AA32446283C}" srcOrd="0" destOrd="0" presId="urn:microsoft.com/office/officeart/2005/8/layout/cycle2"/>
    <dgm:cxn modelId="{33634B83-5D42-4E23-A534-1FD77063C5A8}" srcId="{F782ACB2-4612-4553-92E3-6A48A4C26154}" destId="{312A5487-8CD4-49FA-9CB2-6003233688EF}" srcOrd="20" destOrd="0" parTransId="{6F986C7B-EB5E-4FA9-9F02-54203E6A38B2}" sibTransId="{A241EA7C-0AE6-49DA-868A-F7E41DB8331E}"/>
    <dgm:cxn modelId="{5F759883-6CAF-4793-892D-90FF307B7F39}" srcId="{F782ACB2-4612-4553-92E3-6A48A4C26154}" destId="{F001FD18-B1D7-4F34-A7E1-10B3A14FEF0D}" srcOrd="14" destOrd="0" parTransId="{47531BBA-A066-410C-90C4-75A7B3CF6C37}" sibTransId="{59F6F98C-7F28-44B6-AA26-C56ABFEA206B}"/>
    <dgm:cxn modelId="{E8511A86-6070-4DE2-86F7-E8F2C920F4DE}" type="presOf" srcId="{1BCBAE4C-8C90-4307-A8B1-A7F25B803D11}" destId="{38A7A843-117D-4A8F-B652-3F637D1BA054}" srcOrd="0" destOrd="0" presId="urn:microsoft.com/office/officeart/2005/8/layout/cycle2"/>
    <dgm:cxn modelId="{03727586-C177-4F9F-A8F5-7DEE69ED0297}" srcId="{F782ACB2-4612-4553-92E3-6A48A4C26154}" destId="{05F9165C-A234-4634-B1A7-DCB7BA68D40C}" srcOrd="12" destOrd="0" parTransId="{26966DA9-DC8C-4538-894C-0F8A7AD6A4D2}" sibTransId="{68C3C81B-18E8-41C4-BFC6-2C443E6EE655}"/>
    <dgm:cxn modelId="{CF5B5687-ADC8-43AA-AD4F-4E8CA2AF2114}" type="presOf" srcId="{39148D83-4879-4E9B-AE84-10D20CF147C3}" destId="{EB66E90A-B112-40E2-B773-B1A59659C6EB}" srcOrd="0" destOrd="0" presId="urn:microsoft.com/office/officeart/2005/8/layout/cycle2"/>
    <dgm:cxn modelId="{9F77E489-C27B-49AA-BF9A-D6559164CA36}" type="presOf" srcId="{3ACAB2F6-3910-4D69-8736-C9991D30DB30}" destId="{7A362786-920B-4FB9-A3D5-D0E741B76071}" srcOrd="0" destOrd="0" presId="urn:microsoft.com/office/officeart/2005/8/layout/cycle2"/>
    <dgm:cxn modelId="{1343408B-FC81-4649-944A-E255185E1A83}" type="presOf" srcId="{C19C4BDD-2213-41DF-A53B-E2080BDC6AC6}" destId="{57712E5B-8311-41F2-83BF-40C44B82FD56}" srcOrd="0" destOrd="0" presId="urn:microsoft.com/office/officeart/2005/8/layout/cycle2"/>
    <dgm:cxn modelId="{EBDB328E-4C42-43EC-B588-58AB971C0DB2}" type="presOf" srcId="{32453084-7F49-49B4-89FA-E306CC4C9552}" destId="{218F701D-8780-41D0-BCC2-CE1F9EE4B4A8}" srcOrd="1" destOrd="0" presId="urn:microsoft.com/office/officeart/2005/8/layout/cycle2"/>
    <dgm:cxn modelId="{54FED98F-AB5E-4BEF-A86E-239C32A65418}" srcId="{F782ACB2-4612-4553-92E3-6A48A4C26154}" destId="{29610E26-1393-448B-8FD6-78061450B16B}" srcOrd="5" destOrd="0" parTransId="{5D194221-4572-481E-A145-411B7D2E5848}" sibTransId="{4E475F1B-56A2-420F-8D83-9A7AC5B9161D}"/>
    <dgm:cxn modelId="{A11E0190-AC54-41D6-A0D8-25AEFF22497C}" type="presOf" srcId="{A241EA7C-0AE6-49DA-868A-F7E41DB8331E}" destId="{EC905E59-477F-4D62-B2EE-61B86BF0663B}" srcOrd="0" destOrd="0" presId="urn:microsoft.com/office/officeart/2005/8/layout/cycle2"/>
    <dgm:cxn modelId="{3F904190-EC7A-468F-8079-9E0D0309FE61}" srcId="{F782ACB2-4612-4553-92E3-6A48A4C26154}" destId="{F82F01E0-1BCF-432A-834D-D0718C225E79}" srcOrd="31" destOrd="0" parTransId="{AA715B28-8262-4AEC-9B11-A1F3E142AEE3}" sibTransId="{73E57CB0-43F1-4C49-8823-A48B6805997E}"/>
    <dgm:cxn modelId="{D2CBFD91-82E9-4A85-A1D1-059B589E32EF}" type="presOf" srcId="{FC636A7A-CAD8-4393-9B2E-188CE112CD10}" destId="{FFA97E59-6B24-429C-9B6D-8968FB096363}" srcOrd="1" destOrd="0" presId="urn:microsoft.com/office/officeart/2005/8/layout/cycle2"/>
    <dgm:cxn modelId="{88F2B794-F089-4302-A8E4-E878070B44B1}" type="presOf" srcId="{873D13AE-B310-4B50-82C5-564D626D2011}" destId="{2F327EB4-0D8B-437E-BB14-A326EA173FCC}" srcOrd="0" destOrd="0" presId="urn:microsoft.com/office/officeart/2005/8/layout/cycle2"/>
    <dgm:cxn modelId="{E9037697-0706-4BF6-BD39-13CE2044299E}" type="presOf" srcId="{DA7FF8DD-13B0-4AAC-B0D2-E9BC2FABA4D6}" destId="{C46B9099-149F-4D79-B1D7-B378097F05F4}" srcOrd="1" destOrd="0" presId="urn:microsoft.com/office/officeart/2005/8/layout/cycle2"/>
    <dgm:cxn modelId="{C8C19B97-C1BF-4602-8396-947B23A21840}" type="presOf" srcId="{901D3EC9-C2CB-4B80-BFE1-3F4CF8FDB584}" destId="{2175C402-001B-40BA-8C7B-63F19533545A}" srcOrd="1" destOrd="0" presId="urn:microsoft.com/office/officeart/2005/8/layout/cycle2"/>
    <dgm:cxn modelId="{A94E1E98-18A1-4716-B6FB-67F099EFBBB4}" srcId="{F782ACB2-4612-4553-92E3-6A48A4C26154}" destId="{5788DBF4-34B6-4C26-980E-7062BBC88091}" srcOrd="37" destOrd="0" parTransId="{E89C8546-8D00-4BCE-BF01-083E1F9A4BBE}" sibTransId="{39815DA4-6D5A-4ECF-8C2C-C40A2BB0DBA6}"/>
    <dgm:cxn modelId="{6ECC639A-460E-4692-8614-BC3A6B698219}" type="presOf" srcId="{5788DBF4-34B6-4C26-980E-7062BBC88091}" destId="{53824D7C-69E9-40B6-AD94-E66D57E17024}" srcOrd="0" destOrd="0" presId="urn:microsoft.com/office/officeart/2005/8/layout/cycle2"/>
    <dgm:cxn modelId="{F69D879B-B388-4734-8FD6-3383DF6B9BAF}" type="presOf" srcId="{AAACDA48-029D-447D-9AE8-BF1CB90887F8}" destId="{816E1FA3-2B38-45F9-AB8C-0EEB2788EE42}" srcOrd="0" destOrd="0" presId="urn:microsoft.com/office/officeart/2005/8/layout/cycle2"/>
    <dgm:cxn modelId="{EB37BD9B-DB71-4D5F-A8D4-99115EF92B3E}" type="presOf" srcId="{F2853326-F96C-4388-AFDB-4A2C4E743824}" destId="{1990E259-2037-4D19-B00A-CD6B3D2AE2E1}" srcOrd="1" destOrd="0" presId="urn:microsoft.com/office/officeart/2005/8/layout/cycle2"/>
    <dgm:cxn modelId="{0925D59B-14FD-4C27-98C8-42376BCF9349}" type="presOf" srcId="{672359C6-6889-48DE-9B06-BCF13E50CF81}" destId="{9195B8AE-7F75-4B45-A773-A3DB3F151B7F}" srcOrd="1" destOrd="0" presId="urn:microsoft.com/office/officeart/2005/8/layout/cycle2"/>
    <dgm:cxn modelId="{E3C6A19C-F30F-4177-8FCA-D25DEEE21A08}" type="presOf" srcId="{0A68E33F-9E89-4D62-9E2C-1BD50C85F7CD}" destId="{5EB0D98E-0F20-43A6-80D5-B3B233B0809C}" srcOrd="1" destOrd="0" presId="urn:microsoft.com/office/officeart/2005/8/layout/cycle2"/>
    <dgm:cxn modelId="{9767F49C-4876-45AE-95B5-403CA65B4EC4}" type="presOf" srcId="{EC22FD24-55FA-470B-A11F-A2C02811CC71}" destId="{5B2B383F-D5E0-430F-AB46-55791D14B3FB}" srcOrd="1" destOrd="0" presId="urn:microsoft.com/office/officeart/2005/8/layout/cycle2"/>
    <dgm:cxn modelId="{9AB9AF9D-92AF-46D6-9193-3C4662BC2927}" type="presOf" srcId="{6E35783B-B4B9-4AF3-BB68-EC2DB3060BE5}" destId="{80DBCA40-2BA0-486C-9739-9EB1943722FB}" srcOrd="1" destOrd="0" presId="urn:microsoft.com/office/officeart/2005/8/layout/cycle2"/>
    <dgm:cxn modelId="{6E3FD69D-D766-4F27-99C2-E53B062FAD6E}" type="presOf" srcId="{9A1F1B22-1A75-4833-B4FC-5FEA5518B765}" destId="{E2BDA289-9E7F-43D2-8E8A-C602380955F6}" srcOrd="0" destOrd="0" presId="urn:microsoft.com/office/officeart/2005/8/layout/cycle2"/>
    <dgm:cxn modelId="{1B3F2CA2-7825-4CFD-9A64-DB308FB32A27}" srcId="{F782ACB2-4612-4553-92E3-6A48A4C26154}" destId="{1BD29E34-8916-45A9-80A6-58C4AB44DFF5}" srcOrd="7" destOrd="0" parTransId="{6A5BBF7B-F8A7-4654-83BB-1778F868C663}" sibTransId="{25DF600C-192F-49B2-930A-B89C27D1471E}"/>
    <dgm:cxn modelId="{79A5F3A2-8CA3-4D24-AC46-666013183383}" srcId="{F782ACB2-4612-4553-92E3-6A48A4C26154}" destId="{01209924-388A-4250-B08E-117FC77350F4}" srcOrd="40" destOrd="0" parTransId="{E62947DF-C385-4541-A312-E52B21ED4FCA}" sibTransId="{07D44A3D-B9E7-4A59-8407-0DE9361B04F4}"/>
    <dgm:cxn modelId="{F9246AA4-89DE-4505-8C6D-C0CFB0CF9EC5}" srcId="{F782ACB2-4612-4553-92E3-6A48A4C26154}" destId="{A40F6EAB-2B60-4CC1-9F49-D5903D3A616E}" srcOrd="39" destOrd="0" parTransId="{F4D7EDD7-9115-44DB-8D8A-E38036FA3738}" sibTransId="{3ACAB2F6-3910-4D69-8736-C9991D30DB30}"/>
    <dgm:cxn modelId="{BF458BA4-DD0F-412F-AE12-2BBA45E038A9}" type="presOf" srcId="{C123F58B-2F00-4731-8318-EA8BAA60A69D}" destId="{1791F869-F782-403E-9EEE-8485296AB1DC}" srcOrd="0" destOrd="0" presId="urn:microsoft.com/office/officeart/2005/8/layout/cycle2"/>
    <dgm:cxn modelId="{523DDDA6-F5E4-4B69-938A-715DD54EC1E8}" type="presOf" srcId="{59F6F98C-7F28-44B6-AA26-C56ABFEA206B}" destId="{3A6E871C-7643-432C-BA91-2EA3E7F745CE}" srcOrd="1" destOrd="0" presId="urn:microsoft.com/office/officeart/2005/8/layout/cycle2"/>
    <dgm:cxn modelId="{19BDA8A7-1979-4F0C-A198-6AC9E78BD28B}" type="presOf" srcId="{4E475F1B-56A2-420F-8D83-9A7AC5B9161D}" destId="{E231C36B-28CA-4A1A-A65A-7FC8C917C670}" srcOrd="0" destOrd="0" presId="urn:microsoft.com/office/officeart/2005/8/layout/cycle2"/>
    <dgm:cxn modelId="{22591EA8-65B6-4071-8884-D7386F2EB5F5}" type="presOf" srcId="{07D44A3D-B9E7-4A59-8407-0DE9361B04F4}" destId="{2A9D1CAD-CEC7-447D-AE5A-72DA9768C11C}" srcOrd="1" destOrd="0" presId="urn:microsoft.com/office/officeart/2005/8/layout/cycle2"/>
    <dgm:cxn modelId="{B03AE0AC-C61A-4D2C-AFAD-CD9BCA6714B1}" type="presOf" srcId="{DF292957-65C8-4776-85F8-AE26E3681959}" destId="{C99B1DB8-B0AD-4FE5-84DC-CD9571D15F74}" srcOrd="0" destOrd="0" presId="urn:microsoft.com/office/officeart/2005/8/layout/cycle2"/>
    <dgm:cxn modelId="{33836BAF-8815-468A-9D3E-0ABF734FD1D3}" srcId="{F782ACB2-4612-4553-92E3-6A48A4C26154}" destId="{4391FAD7-E5E1-4ADD-BABB-49D666A6C4A7}" srcOrd="24" destOrd="0" parTransId="{F1E7FB59-9301-4001-B4A0-65FF76242832}" sibTransId="{B5C9AB9C-C866-47C2-B79F-DC6148AB2159}"/>
    <dgm:cxn modelId="{BE9314B0-2D93-4BAE-90C0-5B23814639B6}" srcId="{F782ACB2-4612-4553-92E3-6A48A4C26154}" destId="{1597604F-E09E-4305-A881-A6C94B72922F}" srcOrd="21" destOrd="0" parTransId="{1C93F3EA-CA5B-4D9C-9828-8A8F702AE266}" sibTransId="{0A68E33F-9E89-4D62-9E2C-1BD50C85F7CD}"/>
    <dgm:cxn modelId="{53636AB3-572E-4B67-B835-8DB3D8BB850F}" type="presOf" srcId="{FC636A7A-CAD8-4393-9B2E-188CE112CD10}" destId="{ADC3AC42-E194-4C29-8A28-ABEC2168A2B9}" srcOrd="0" destOrd="0" presId="urn:microsoft.com/office/officeart/2005/8/layout/cycle2"/>
    <dgm:cxn modelId="{18F7F8B4-37F7-4F83-8D9B-4A5FE2A328CD}" type="presOf" srcId="{2B529A43-2363-4B46-911E-9D0EF25B4F36}" destId="{F42AD80F-3B21-49F3-AF59-01D5F6EE69F1}" srcOrd="0" destOrd="0" presId="urn:microsoft.com/office/officeart/2005/8/layout/cycle2"/>
    <dgm:cxn modelId="{CC8F6BB5-E191-48E7-A4C1-3E8101813E85}" srcId="{F782ACB2-4612-4553-92E3-6A48A4C26154}" destId="{7526D0BF-45A5-478F-9A5B-EE961A48FCDF}" srcOrd="23" destOrd="0" parTransId="{996DAE7B-6D7A-4B21-93D8-B18F6F145BC6}" sibTransId="{4DD6BCFF-384A-4E50-9E9B-FEA1467E91EE}"/>
    <dgm:cxn modelId="{79D0C8B5-7F77-4990-BC7D-E4DF8A30F093}" srcId="{F782ACB2-4612-4553-92E3-6A48A4C26154}" destId="{C123F58B-2F00-4731-8318-EA8BAA60A69D}" srcOrd="19" destOrd="0" parTransId="{ADD49D0A-F77A-4924-B2AC-3D10130090D6}" sibTransId="{CA72D8A3-9D41-4F98-98F7-F56B1CBA674F}"/>
    <dgm:cxn modelId="{BCA901B6-8AD4-4BC1-B11B-5C3F09750CB3}" type="presOf" srcId="{59F5D80D-D394-4DA8-B1EE-BFD2C35E8698}" destId="{5955EC28-6A5B-4854-97FD-56BF004F7A93}" srcOrd="0" destOrd="0" presId="urn:microsoft.com/office/officeart/2005/8/layout/cycle2"/>
    <dgm:cxn modelId="{79BF3DB8-E6C9-4DF5-8226-B32513900662}" srcId="{F782ACB2-4612-4553-92E3-6A48A4C26154}" destId="{2EBE9275-B468-4EB1-8E25-88D20111E7BA}" srcOrd="22" destOrd="0" parTransId="{8B4693AB-DA36-47D7-8ABC-9A12354AE94A}" sibTransId="{1DDDDFBA-4D76-49F6-8700-D108F438751F}"/>
    <dgm:cxn modelId="{F718ABBA-7C65-4F86-BEA7-DAD4C5EC588D}" srcId="{F782ACB2-4612-4553-92E3-6A48A4C26154}" destId="{AAACDA48-029D-447D-9AE8-BF1CB90887F8}" srcOrd="18" destOrd="0" parTransId="{C5422A07-4233-4B7D-A876-C74DE877A7F9}" sibTransId="{35443D96-6A67-478A-A544-1C8155B5F62C}"/>
    <dgm:cxn modelId="{F535ECBA-C1B4-4393-A232-183A4F6A1B6A}" type="presOf" srcId="{0A68E33F-9E89-4D62-9E2C-1BD50C85F7CD}" destId="{C5631367-2D87-4B2B-B2C5-CE6B323DF7FA}" srcOrd="0" destOrd="0" presId="urn:microsoft.com/office/officeart/2005/8/layout/cycle2"/>
    <dgm:cxn modelId="{EAADA3BC-EBE2-42C8-B9E0-3C38057A0A11}" srcId="{F782ACB2-4612-4553-92E3-6A48A4C26154}" destId="{59F5D80D-D394-4DA8-B1EE-BFD2C35E8698}" srcOrd="6" destOrd="0" parTransId="{F6DF53FE-CC41-4648-B644-9A13CD613414}" sibTransId="{A4FDAD97-0EA5-45C9-8762-1408CDFC1A27}"/>
    <dgm:cxn modelId="{84F658BE-028D-4EFF-9AFB-B1BB4A47F685}" srcId="{F782ACB2-4612-4553-92E3-6A48A4C26154}" destId="{A26368B7-1095-4A58-BFE6-7B8629CCDB76}" srcOrd="28" destOrd="0" parTransId="{F926A632-3F82-44B7-9B0C-54EDBDFB1339}" sibTransId="{69DBDE16-2128-423C-AB04-D3C2C0881A38}"/>
    <dgm:cxn modelId="{07E62CBF-11EB-4EBF-87EA-DFBE347DAD9D}" srcId="{F782ACB2-4612-4553-92E3-6A48A4C26154}" destId="{9C07C544-A240-4FE5-8E59-C412CDCC06A5}" srcOrd="1" destOrd="0" parTransId="{01829E43-87FB-46D3-89AF-1246AED576BA}" sibTransId="{DA7FF8DD-13B0-4AAC-B0D2-E9BC2FABA4D6}"/>
    <dgm:cxn modelId="{88908BBF-D4A4-4D67-8C0F-86CDF79A3778}" type="presOf" srcId="{9E68FA1B-32E4-4D3A-BDA9-F245DF7037EF}" destId="{9DB23D75-0980-4D96-93A1-727F2883C95B}" srcOrd="1" destOrd="0" presId="urn:microsoft.com/office/officeart/2005/8/layout/cycle2"/>
    <dgm:cxn modelId="{97F975C1-0679-49B3-874F-9160A0D3082B}" type="presOf" srcId="{D7AD315B-0060-4B2C-BA42-07A72CF0DF62}" destId="{F7AC09C3-F9FA-4334-9744-58F7A351FD8B}" srcOrd="0" destOrd="0" presId="urn:microsoft.com/office/officeart/2005/8/layout/cycle2"/>
    <dgm:cxn modelId="{B710C4C1-23A6-461C-98EB-198B255B3A42}" type="presOf" srcId="{7526D0BF-45A5-478F-9A5B-EE961A48FCDF}" destId="{B163F2E1-C224-4C1F-8BF1-B257F8DA90F1}" srcOrd="0" destOrd="0" presId="urn:microsoft.com/office/officeart/2005/8/layout/cycle2"/>
    <dgm:cxn modelId="{9CDFACC3-28FE-4469-9C5D-491818735998}" type="presOf" srcId="{5DE56BE3-5DC5-48D1-BB0A-6EB62A83E2E3}" destId="{DEE6E533-E546-47B9-9D29-1053972B7A59}" srcOrd="1" destOrd="0" presId="urn:microsoft.com/office/officeart/2005/8/layout/cycle2"/>
    <dgm:cxn modelId="{FD5626C4-E33A-4EFA-81B9-54EDF40613EE}" type="presOf" srcId="{25DF600C-192F-49B2-930A-B89C27D1471E}" destId="{C8C1E075-9C61-4E77-BBAB-A2307E2F9662}" srcOrd="1" destOrd="0" presId="urn:microsoft.com/office/officeart/2005/8/layout/cycle2"/>
    <dgm:cxn modelId="{9F73CCC4-842F-4161-A41E-C8A6AD4B2D4F}" type="presOf" srcId="{536B3E92-95AA-4297-BDB8-F29269D6299E}" destId="{B0608ED5-E7DC-4C39-8859-B8C85F521F9C}" srcOrd="0" destOrd="0" presId="urn:microsoft.com/office/officeart/2005/8/layout/cycle2"/>
    <dgm:cxn modelId="{A61335C6-83C9-40B2-B635-638704B41FB6}" srcId="{F782ACB2-4612-4553-92E3-6A48A4C26154}" destId="{19319B2C-5BDC-4EB3-A674-97A1478B545E}" srcOrd="44" destOrd="0" parTransId="{F553D456-F731-4D3A-B46D-F817CB7F5851}" sibTransId="{B2ADDBB6-F258-45A2-8853-0F7137E8E7A9}"/>
    <dgm:cxn modelId="{CA56EAC8-08A5-458B-9CC0-A1BEC05109B4}" type="presOf" srcId="{69B5AF83-9CA8-4331-BB93-A02B0A37E7C4}" destId="{7FBA136C-815F-4FB3-A797-A7F155D00FEA}" srcOrd="0" destOrd="0" presId="urn:microsoft.com/office/officeart/2005/8/layout/cycle2"/>
    <dgm:cxn modelId="{CCF648C9-D238-4EC6-B8E1-816AAF521C0C}" type="presOf" srcId="{A40F6EAB-2B60-4CC1-9F49-D5903D3A616E}" destId="{4346925A-37EB-4BB6-B0D1-0007EC3DF63B}" srcOrd="0" destOrd="0" presId="urn:microsoft.com/office/officeart/2005/8/layout/cycle2"/>
    <dgm:cxn modelId="{A45FA6CA-BF67-4968-BA2C-A3E181681DEA}" srcId="{F782ACB2-4612-4553-92E3-6A48A4C26154}" destId="{BCD4B6D1-2E17-4359-A953-212A9B519E85}" srcOrd="8" destOrd="0" parTransId="{A72804B9-8062-4016-90E8-F9C7DC654C15}" sibTransId="{EAE485E3-A2DC-422A-B964-163E72C7D527}"/>
    <dgm:cxn modelId="{13B374CD-7189-4F70-B5AE-574CE717EA94}" type="presOf" srcId="{1DDDDFBA-4D76-49F6-8700-D108F438751F}" destId="{DE861B79-D5E8-45CE-B3D7-7B4663C08343}" srcOrd="0" destOrd="0" presId="urn:microsoft.com/office/officeart/2005/8/layout/cycle2"/>
    <dgm:cxn modelId="{8A122CCE-2659-425F-A9CA-F55CBE733EE2}" srcId="{F782ACB2-4612-4553-92E3-6A48A4C26154}" destId="{5D2C154A-692A-44E2-A041-B9F19C43FEF2}" srcOrd="2" destOrd="0" parTransId="{794CA92E-A13F-4F43-B270-B021D0F5EB93}" sibTransId="{1A0C354F-E76C-464E-99A7-D2B04C140783}"/>
    <dgm:cxn modelId="{AA5419CF-9470-476B-B76B-73C4D5A07207}" type="presOf" srcId="{F782ACB2-4612-4553-92E3-6A48A4C26154}" destId="{579EF5EA-2842-4ADF-99C3-1421009C0FB3}" srcOrd="0" destOrd="0" presId="urn:microsoft.com/office/officeart/2005/8/layout/cycle2"/>
    <dgm:cxn modelId="{BC5396CF-F16A-4D5A-8804-5664B1E4B894}" type="presOf" srcId="{91E5E8F0-39A5-4E73-A7C8-125C237D1170}" destId="{B8E405CF-5FB0-4931-A03D-9BF304E6CDDA}" srcOrd="0" destOrd="0" presId="urn:microsoft.com/office/officeart/2005/8/layout/cycle2"/>
    <dgm:cxn modelId="{579F29D2-BC21-47BC-BBB6-2DB38E4E14C8}" type="presOf" srcId="{25DF600C-192F-49B2-930A-B89C27D1471E}" destId="{8D184F9F-78A9-45D9-9804-0F8032DE26A6}" srcOrd="0" destOrd="0" presId="urn:microsoft.com/office/officeart/2005/8/layout/cycle2"/>
    <dgm:cxn modelId="{691638D4-4772-48B0-A674-CB8BC040096D}" type="presOf" srcId="{F001FD18-B1D7-4F34-A7E1-10B3A14FEF0D}" destId="{FA3F2989-2837-4DF6-B22E-22C68B74BA10}" srcOrd="0" destOrd="0" presId="urn:microsoft.com/office/officeart/2005/8/layout/cycle2"/>
    <dgm:cxn modelId="{99BC72D4-D40E-4F6F-9562-AA46A762F226}" type="presOf" srcId="{873D13AE-B310-4B50-82C5-564D626D2011}" destId="{8F52B59F-72EA-4EF4-A000-71393DE3DC97}" srcOrd="1" destOrd="0" presId="urn:microsoft.com/office/officeart/2005/8/layout/cycle2"/>
    <dgm:cxn modelId="{7A77BED8-0E1D-45F6-9865-5715EF6FB1BA}" srcId="{F782ACB2-4612-4553-92E3-6A48A4C26154}" destId="{9767C2C5-7A9B-4BF9-AEDC-08BB61E68CEC}" srcOrd="4" destOrd="0" parTransId="{94D864BB-0337-46E0-936D-BDFF24969167}" sibTransId="{5DE56BE3-5DC5-48D1-BB0A-6EB62A83E2E3}"/>
    <dgm:cxn modelId="{32EDC8D8-AF23-4886-B223-6809B3805C8D}" type="presOf" srcId="{5DE56BE3-5DC5-48D1-BB0A-6EB62A83E2E3}" destId="{7E28017C-69F1-4CCF-A6D7-885616A2628E}" srcOrd="0" destOrd="0" presId="urn:microsoft.com/office/officeart/2005/8/layout/cycle2"/>
    <dgm:cxn modelId="{89DAB2DA-44CA-40EE-853C-F256A5A259B2}" type="presOf" srcId="{B2ADDBB6-F258-45A2-8853-0F7137E8E7A9}" destId="{5BF8D29C-B7EB-4E6D-8F09-412E3D4E06C9}" srcOrd="1" destOrd="0" presId="urn:microsoft.com/office/officeart/2005/8/layout/cycle2"/>
    <dgm:cxn modelId="{2B1FD8DA-568C-4E3E-8F87-09C87623F6FC}" srcId="{F782ACB2-4612-4553-92E3-6A48A4C26154}" destId="{8F63D31F-83CD-4DB9-A0F4-0D259C5817DB}" srcOrd="13" destOrd="0" parTransId="{62CF8A98-F58E-4911-89F5-912F4D8957CE}" sibTransId="{A4F909E9-C1CF-4770-B928-FEF6E41B5333}"/>
    <dgm:cxn modelId="{05CAA2DB-EF46-428B-94FC-28F9A11C1DB1}" type="presOf" srcId="{5A0D382F-1AEE-4869-A6BD-89E7CCC2BA45}" destId="{2B3C09D0-6E4A-4698-ADBA-7CF55040E0C7}" srcOrd="0" destOrd="0" presId="urn:microsoft.com/office/officeart/2005/8/layout/cycle2"/>
    <dgm:cxn modelId="{C7BDA5DE-9A33-427B-8FB4-B0A39FE3EE47}" type="presOf" srcId="{69DBDE16-2128-423C-AB04-D3C2C0881A38}" destId="{A52815B2-9F64-4E57-9CA8-0D6C5ACB4DE9}" srcOrd="1" destOrd="0" presId="urn:microsoft.com/office/officeart/2005/8/layout/cycle2"/>
    <dgm:cxn modelId="{EC9452E4-E317-487D-8C5D-213DB5F1F6A7}" type="presOf" srcId="{64CB26BA-1509-422C-B1F7-93A921D3337E}" destId="{87FF38F8-EEE0-4803-AB19-2605759EE272}" srcOrd="1" destOrd="0" presId="urn:microsoft.com/office/officeart/2005/8/layout/cycle2"/>
    <dgm:cxn modelId="{672A9AE4-8C38-4FA8-83E2-89DE197051D2}" type="presOf" srcId="{F8A8AFFD-E262-4C58-84FA-CA9933DA9A32}" destId="{6FDF4861-3D9E-4C44-8A76-CB261CA08A3D}" srcOrd="0" destOrd="0" presId="urn:microsoft.com/office/officeart/2005/8/layout/cycle2"/>
    <dgm:cxn modelId="{BB0B7BE5-2F5C-409D-B26D-F35165CADD23}" type="presOf" srcId="{A4F909E9-C1CF-4770-B928-FEF6E41B5333}" destId="{212C9A88-24C2-4EF4-87D7-A81CF4BE3FA0}" srcOrd="0" destOrd="0" presId="urn:microsoft.com/office/officeart/2005/8/layout/cycle2"/>
    <dgm:cxn modelId="{6020CAE6-E682-4263-87D3-3757BDA5C5BB}" srcId="{F782ACB2-4612-4553-92E3-6A48A4C26154}" destId="{ED3E6817-CA99-4A92-9672-7767C60D3AFC}" srcOrd="27" destOrd="0" parTransId="{570B50CE-5E5F-492C-A6CE-FAA86B61FEE6}" sibTransId="{74E4A9B3-3139-47CD-AD62-A42D0EB3995C}"/>
    <dgm:cxn modelId="{5F2C01E9-98F3-431A-8C9A-69213D87504B}" type="presOf" srcId="{CA1064A9-8743-41E2-AE44-DEDB5E26EACD}" destId="{B311330D-F624-44F0-90C1-566E4D2E20E6}" srcOrd="1" destOrd="0" presId="urn:microsoft.com/office/officeart/2005/8/layout/cycle2"/>
    <dgm:cxn modelId="{3A83C7EB-E108-4DFE-B9C2-A1FAE1B909F2}" srcId="{F782ACB2-4612-4553-92E3-6A48A4C26154}" destId="{9A1F1B22-1A75-4833-B4FC-5FEA5518B765}" srcOrd="0" destOrd="0" parTransId="{C224EADF-C870-40FB-9644-9EC71AA9F6DE}" sibTransId="{32453084-7F49-49B4-89FA-E306CC4C9552}"/>
    <dgm:cxn modelId="{ED1BADED-67F2-46B8-ADF5-9B3DC026E96B}" type="presOf" srcId="{B2133BDF-4000-4B5B-AE40-987170B1B61F}" destId="{D9F7CAE3-C01B-4758-A92D-BE4DEABF1CC9}" srcOrd="0" destOrd="0" presId="urn:microsoft.com/office/officeart/2005/8/layout/cycle2"/>
    <dgm:cxn modelId="{C73A31F0-F070-4864-8435-6EA40A70E992}" type="presOf" srcId="{1BD29E34-8916-45A9-80A6-58C4AB44DFF5}" destId="{C8C314CB-BC52-4B5D-9A9E-2549904458B0}" srcOrd="0" destOrd="0" presId="urn:microsoft.com/office/officeart/2005/8/layout/cycle2"/>
    <dgm:cxn modelId="{931A41F0-FF7D-4BB1-B73B-465A3E76266F}" type="presOf" srcId="{74E4A9B3-3139-47CD-AD62-A42D0EB3995C}" destId="{7B2C094D-5B84-400D-88A5-467C86404646}" srcOrd="1" destOrd="0" presId="urn:microsoft.com/office/officeart/2005/8/layout/cycle2"/>
    <dgm:cxn modelId="{545F76F1-3273-459C-8740-D41474D52BAD}" type="presOf" srcId="{F82F01E0-1BCF-432A-834D-D0718C225E79}" destId="{DB7E8DCC-E9E2-41AE-8FAC-BD770394B585}" srcOrd="0" destOrd="0" presId="urn:microsoft.com/office/officeart/2005/8/layout/cycle2"/>
    <dgm:cxn modelId="{E8D511F3-9A2B-4790-B666-82F6F8F3092C}" type="presOf" srcId="{35443D96-6A67-478A-A544-1C8155B5F62C}" destId="{561EA9DD-738C-4E13-ADB0-3CCC3950F092}" srcOrd="1" destOrd="0" presId="urn:microsoft.com/office/officeart/2005/8/layout/cycle2"/>
    <dgm:cxn modelId="{E2FA94F4-28CD-493A-BBEB-27EDB8CC1133}" type="presOf" srcId="{86E08DD8-37F0-43EA-A4C6-F12B07A372C7}" destId="{41C60BCC-727D-4ED3-BAEB-DB60AA9900A9}" srcOrd="1" destOrd="0" presId="urn:microsoft.com/office/officeart/2005/8/layout/cycle2"/>
    <dgm:cxn modelId="{2CA222F6-A129-4C1A-B942-083E48F9796A}" type="presOf" srcId="{D7AD315B-0060-4B2C-BA42-07A72CF0DF62}" destId="{301FE2EF-9FED-451A-9979-7EA2CEC731F6}" srcOrd="1" destOrd="0" presId="urn:microsoft.com/office/officeart/2005/8/layout/cycle2"/>
    <dgm:cxn modelId="{12C38EF6-A2D9-4441-B7C7-2AD0408D165E}" srcId="{F782ACB2-4612-4553-92E3-6A48A4C26154}" destId="{E5184F2B-2C20-4D33-94A8-E6B381F2AA89}" srcOrd="43" destOrd="0" parTransId="{EA072171-E1D3-42D9-90FB-F6BF8A9DC275}" sibTransId="{CA1064A9-8743-41E2-AE44-DEDB5E26EACD}"/>
    <dgm:cxn modelId="{2E4A59F8-4858-4321-B26C-379298664746}" srcId="{F782ACB2-4612-4553-92E3-6A48A4C26154}" destId="{57830796-B9E1-440E-A924-530949252A0A}" srcOrd="9" destOrd="0" parTransId="{2970FDF5-07A3-4B2A-9F1E-E547137C5FF2}" sibTransId="{672359C6-6889-48DE-9B06-BCF13E50CF81}"/>
    <dgm:cxn modelId="{E4EBFFFA-939E-4391-8818-4CA55359F7A5}" type="presOf" srcId="{32DCDF77-CF91-44D2-A631-ECBBA96CD7C1}" destId="{891FE5C2-884F-48D0-BE0D-753E9CA204D3}" srcOrd="0" destOrd="0" presId="urn:microsoft.com/office/officeart/2005/8/layout/cycle2"/>
    <dgm:cxn modelId="{8A3281FD-5FAE-4E2E-AAF4-71C45875DCE6}" type="presOf" srcId="{EAE485E3-A2DC-422A-B964-163E72C7D527}" destId="{6C5B256C-6505-4283-9CD0-6230D6E52DC7}" srcOrd="1" destOrd="0" presId="urn:microsoft.com/office/officeart/2005/8/layout/cycle2"/>
    <dgm:cxn modelId="{26F03CFE-664C-46CE-9EC9-4D9EAEAA23F5}" srcId="{F782ACB2-4612-4553-92E3-6A48A4C26154}" destId="{1BCBAE4C-8C90-4307-A8B1-A7F25B803D11}" srcOrd="11" destOrd="0" parTransId="{BDE3C914-1C3F-4AE1-8A4A-0399F6859853}" sibTransId="{9E68FA1B-32E4-4D3A-BDA9-F245DF7037EF}"/>
    <dgm:cxn modelId="{70DDE551-C48E-4AE7-B036-CEE02E74CE36}" type="presParOf" srcId="{579EF5EA-2842-4ADF-99C3-1421009C0FB3}" destId="{E2BDA289-9E7F-43D2-8E8A-C602380955F6}" srcOrd="0" destOrd="0" presId="urn:microsoft.com/office/officeart/2005/8/layout/cycle2"/>
    <dgm:cxn modelId="{78C611E3-0E1A-4483-9714-012C1CE9A116}" type="presParOf" srcId="{579EF5EA-2842-4ADF-99C3-1421009C0FB3}" destId="{4B717A0F-8771-4A45-B6AA-FD732A724C9E}" srcOrd="1" destOrd="0" presId="urn:microsoft.com/office/officeart/2005/8/layout/cycle2"/>
    <dgm:cxn modelId="{5697816C-68C1-408E-AF5A-C333E2936AF8}" type="presParOf" srcId="{4B717A0F-8771-4A45-B6AA-FD732A724C9E}" destId="{218F701D-8780-41D0-BCC2-CE1F9EE4B4A8}" srcOrd="0" destOrd="0" presId="urn:microsoft.com/office/officeart/2005/8/layout/cycle2"/>
    <dgm:cxn modelId="{F4824ED5-65B3-4378-905F-B6D19B7213DA}" type="presParOf" srcId="{579EF5EA-2842-4ADF-99C3-1421009C0FB3}" destId="{FD731FF4-9760-4231-AA26-446560B181EB}" srcOrd="2" destOrd="0" presId="urn:microsoft.com/office/officeart/2005/8/layout/cycle2"/>
    <dgm:cxn modelId="{E3C3EA02-7653-4086-A1AF-DAA467A7C4EF}" type="presParOf" srcId="{579EF5EA-2842-4ADF-99C3-1421009C0FB3}" destId="{A6A09441-8928-4DD4-965E-ACD6B5489F63}" srcOrd="3" destOrd="0" presId="urn:microsoft.com/office/officeart/2005/8/layout/cycle2"/>
    <dgm:cxn modelId="{79336546-A057-4213-AEBB-D24382A083FF}" type="presParOf" srcId="{A6A09441-8928-4DD4-965E-ACD6B5489F63}" destId="{C46B9099-149F-4D79-B1D7-B378097F05F4}" srcOrd="0" destOrd="0" presId="urn:microsoft.com/office/officeart/2005/8/layout/cycle2"/>
    <dgm:cxn modelId="{9FD87403-F225-43CD-93B2-EFAA7E95CA08}" type="presParOf" srcId="{579EF5EA-2842-4ADF-99C3-1421009C0FB3}" destId="{5A44537F-E502-484A-B54C-161A75387D52}" srcOrd="4" destOrd="0" presId="urn:microsoft.com/office/officeart/2005/8/layout/cycle2"/>
    <dgm:cxn modelId="{92B13CCF-65DF-43B8-822C-88A0FFE51E8A}" type="presParOf" srcId="{579EF5EA-2842-4ADF-99C3-1421009C0FB3}" destId="{BCCD1735-3374-4721-BEF9-11CCD9A2DD48}" srcOrd="5" destOrd="0" presId="urn:microsoft.com/office/officeart/2005/8/layout/cycle2"/>
    <dgm:cxn modelId="{A12E2C7A-C5E2-41E7-B74C-312DEB76BC03}" type="presParOf" srcId="{BCCD1735-3374-4721-BEF9-11CCD9A2DD48}" destId="{5207087E-FC7B-4DE7-941A-D0D7D77D43CA}" srcOrd="0" destOrd="0" presId="urn:microsoft.com/office/officeart/2005/8/layout/cycle2"/>
    <dgm:cxn modelId="{70F2BAEC-E36B-4646-8FF3-B553D0019E48}" type="presParOf" srcId="{579EF5EA-2842-4ADF-99C3-1421009C0FB3}" destId="{B0608ED5-E7DC-4C39-8859-B8C85F521F9C}" srcOrd="6" destOrd="0" presId="urn:microsoft.com/office/officeart/2005/8/layout/cycle2"/>
    <dgm:cxn modelId="{BA141665-AB77-4EB3-895E-33BBA9465640}" type="presParOf" srcId="{579EF5EA-2842-4ADF-99C3-1421009C0FB3}" destId="{E212FFF4-9223-45FB-8A97-08FC78EC227F}" srcOrd="7" destOrd="0" presId="urn:microsoft.com/office/officeart/2005/8/layout/cycle2"/>
    <dgm:cxn modelId="{92956755-A37D-4579-8F0F-8A6EDA178EE0}" type="presParOf" srcId="{E212FFF4-9223-45FB-8A97-08FC78EC227F}" destId="{1FA59E5A-50A4-47E4-96D2-6EF9AAAC1164}" srcOrd="0" destOrd="0" presId="urn:microsoft.com/office/officeart/2005/8/layout/cycle2"/>
    <dgm:cxn modelId="{36C3F98D-88A2-4F62-9664-5A6596CB2662}" type="presParOf" srcId="{579EF5EA-2842-4ADF-99C3-1421009C0FB3}" destId="{3B48658E-4174-41EC-ADC5-04F09B98E8AE}" srcOrd="8" destOrd="0" presId="urn:microsoft.com/office/officeart/2005/8/layout/cycle2"/>
    <dgm:cxn modelId="{D5205FA1-2450-4E4D-8E91-55808362377A}" type="presParOf" srcId="{579EF5EA-2842-4ADF-99C3-1421009C0FB3}" destId="{7E28017C-69F1-4CCF-A6D7-885616A2628E}" srcOrd="9" destOrd="0" presId="urn:microsoft.com/office/officeart/2005/8/layout/cycle2"/>
    <dgm:cxn modelId="{8731A16D-97B3-4F4B-826D-666429765875}" type="presParOf" srcId="{7E28017C-69F1-4CCF-A6D7-885616A2628E}" destId="{DEE6E533-E546-47B9-9D29-1053972B7A59}" srcOrd="0" destOrd="0" presId="urn:microsoft.com/office/officeart/2005/8/layout/cycle2"/>
    <dgm:cxn modelId="{A9828760-DC3A-4C30-BBE4-98B4413AEAD0}" type="presParOf" srcId="{579EF5EA-2842-4ADF-99C3-1421009C0FB3}" destId="{4B6FF1D5-139C-4A9E-BE2A-C9C2976A9B90}" srcOrd="10" destOrd="0" presId="urn:microsoft.com/office/officeart/2005/8/layout/cycle2"/>
    <dgm:cxn modelId="{779F7FC1-901A-4664-9990-1525754C0941}" type="presParOf" srcId="{579EF5EA-2842-4ADF-99C3-1421009C0FB3}" destId="{E231C36B-28CA-4A1A-A65A-7FC8C917C670}" srcOrd="11" destOrd="0" presId="urn:microsoft.com/office/officeart/2005/8/layout/cycle2"/>
    <dgm:cxn modelId="{A73A756E-5D3E-4C45-B3CB-594FC0369575}" type="presParOf" srcId="{E231C36B-28CA-4A1A-A65A-7FC8C917C670}" destId="{0F935747-2475-4B54-A4BD-D00DA4235B83}" srcOrd="0" destOrd="0" presId="urn:microsoft.com/office/officeart/2005/8/layout/cycle2"/>
    <dgm:cxn modelId="{0E83576B-80D1-4D79-A1BC-CFBBBBD46CDB}" type="presParOf" srcId="{579EF5EA-2842-4ADF-99C3-1421009C0FB3}" destId="{5955EC28-6A5B-4854-97FD-56BF004F7A93}" srcOrd="12" destOrd="0" presId="urn:microsoft.com/office/officeart/2005/8/layout/cycle2"/>
    <dgm:cxn modelId="{AF938AA6-2814-4753-BF33-9F50A0523935}" type="presParOf" srcId="{579EF5EA-2842-4ADF-99C3-1421009C0FB3}" destId="{7418C013-9F65-49B4-8AB4-02A8A7E8B2B1}" srcOrd="13" destOrd="0" presId="urn:microsoft.com/office/officeart/2005/8/layout/cycle2"/>
    <dgm:cxn modelId="{66D77874-4F4E-4284-80E5-F295CF28A62F}" type="presParOf" srcId="{7418C013-9F65-49B4-8AB4-02A8A7E8B2B1}" destId="{DCCECA40-1E8E-4612-B823-692DCCBD1EA3}" srcOrd="0" destOrd="0" presId="urn:microsoft.com/office/officeart/2005/8/layout/cycle2"/>
    <dgm:cxn modelId="{11B37E81-BE45-4641-ABCB-06027451A670}" type="presParOf" srcId="{579EF5EA-2842-4ADF-99C3-1421009C0FB3}" destId="{C8C314CB-BC52-4B5D-9A9E-2549904458B0}" srcOrd="14" destOrd="0" presId="urn:microsoft.com/office/officeart/2005/8/layout/cycle2"/>
    <dgm:cxn modelId="{D9AD93D4-C47E-483F-9F96-51C1B9A0DAE4}" type="presParOf" srcId="{579EF5EA-2842-4ADF-99C3-1421009C0FB3}" destId="{8D184F9F-78A9-45D9-9804-0F8032DE26A6}" srcOrd="15" destOrd="0" presId="urn:microsoft.com/office/officeart/2005/8/layout/cycle2"/>
    <dgm:cxn modelId="{1D1AC7F8-F6AA-4DCD-B235-F259F9BF058A}" type="presParOf" srcId="{8D184F9F-78A9-45D9-9804-0F8032DE26A6}" destId="{C8C1E075-9C61-4E77-BBAB-A2307E2F9662}" srcOrd="0" destOrd="0" presId="urn:microsoft.com/office/officeart/2005/8/layout/cycle2"/>
    <dgm:cxn modelId="{53189518-9C00-4139-8116-CD061AEF64EA}" type="presParOf" srcId="{579EF5EA-2842-4ADF-99C3-1421009C0FB3}" destId="{18E08B15-C0D9-4DCD-9841-29CB326A1D96}" srcOrd="16" destOrd="0" presId="urn:microsoft.com/office/officeart/2005/8/layout/cycle2"/>
    <dgm:cxn modelId="{6EE2D2B6-7982-4C7A-B124-87F17B4721D3}" type="presParOf" srcId="{579EF5EA-2842-4ADF-99C3-1421009C0FB3}" destId="{7D136A40-4E7A-4E9A-9C18-C15FEB3E9255}" srcOrd="17" destOrd="0" presId="urn:microsoft.com/office/officeart/2005/8/layout/cycle2"/>
    <dgm:cxn modelId="{FDFC42FF-6D9B-4CA0-9E85-C9BD8ADBCBD1}" type="presParOf" srcId="{7D136A40-4E7A-4E9A-9C18-C15FEB3E9255}" destId="{6C5B256C-6505-4283-9CD0-6230D6E52DC7}" srcOrd="0" destOrd="0" presId="urn:microsoft.com/office/officeart/2005/8/layout/cycle2"/>
    <dgm:cxn modelId="{F627266A-3951-40BB-BD74-4F57038AD655}" type="presParOf" srcId="{579EF5EA-2842-4ADF-99C3-1421009C0FB3}" destId="{09497094-52B8-416E-9902-37FB4C94E7F2}" srcOrd="18" destOrd="0" presId="urn:microsoft.com/office/officeart/2005/8/layout/cycle2"/>
    <dgm:cxn modelId="{A9A6742B-57D8-4F78-86AB-745F77860F42}" type="presParOf" srcId="{579EF5EA-2842-4ADF-99C3-1421009C0FB3}" destId="{260B842C-BA56-4835-9181-EEB1DAD49F6C}" srcOrd="19" destOrd="0" presId="urn:microsoft.com/office/officeart/2005/8/layout/cycle2"/>
    <dgm:cxn modelId="{7D90DCBC-8278-407D-8693-1D9653217457}" type="presParOf" srcId="{260B842C-BA56-4835-9181-EEB1DAD49F6C}" destId="{9195B8AE-7F75-4B45-A773-A3DB3F151B7F}" srcOrd="0" destOrd="0" presId="urn:microsoft.com/office/officeart/2005/8/layout/cycle2"/>
    <dgm:cxn modelId="{A21DAFD0-975C-461C-BB48-48AD4C65BA84}" type="presParOf" srcId="{579EF5EA-2842-4ADF-99C3-1421009C0FB3}" destId="{07EB8474-810E-4E8A-BE93-02F62BBDD45D}" srcOrd="20" destOrd="0" presId="urn:microsoft.com/office/officeart/2005/8/layout/cycle2"/>
    <dgm:cxn modelId="{B40ABA09-AB9C-4A16-AF55-F327D36F6EEC}" type="presParOf" srcId="{579EF5EA-2842-4ADF-99C3-1421009C0FB3}" destId="{ADC3AC42-E194-4C29-8A28-ABEC2168A2B9}" srcOrd="21" destOrd="0" presId="urn:microsoft.com/office/officeart/2005/8/layout/cycle2"/>
    <dgm:cxn modelId="{C95FA4D9-DF7E-4B8B-A3D3-328FC3B2E3FD}" type="presParOf" srcId="{ADC3AC42-E194-4C29-8A28-ABEC2168A2B9}" destId="{FFA97E59-6B24-429C-9B6D-8968FB096363}" srcOrd="0" destOrd="0" presId="urn:microsoft.com/office/officeart/2005/8/layout/cycle2"/>
    <dgm:cxn modelId="{948B6BC5-6571-4B15-B943-F5F223BFABDD}" type="presParOf" srcId="{579EF5EA-2842-4ADF-99C3-1421009C0FB3}" destId="{38A7A843-117D-4A8F-B652-3F637D1BA054}" srcOrd="22" destOrd="0" presId="urn:microsoft.com/office/officeart/2005/8/layout/cycle2"/>
    <dgm:cxn modelId="{33E22C70-7974-46F4-852C-97E578FBA3A0}" type="presParOf" srcId="{579EF5EA-2842-4ADF-99C3-1421009C0FB3}" destId="{24192AE1-AC5A-408F-93E2-35778550FA02}" srcOrd="23" destOrd="0" presId="urn:microsoft.com/office/officeart/2005/8/layout/cycle2"/>
    <dgm:cxn modelId="{96151449-9995-43D7-9C66-0077D26E01EF}" type="presParOf" srcId="{24192AE1-AC5A-408F-93E2-35778550FA02}" destId="{9DB23D75-0980-4D96-93A1-727F2883C95B}" srcOrd="0" destOrd="0" presId="urn:microsoft.com/office/officeart/2005/8/layout/cycle2"/>
    <dgm:cxn modelId="{2981531C-B1D4-458F-9CCE-91D123647D15}" type="presParOf" srcId="{579EF5EA-2842-4ADF-99C3-1421009C0FB3}" destId="{8B74F080-8313-4728-B1E9-D87A06E9E800}" srcOrd="24" destOrd="0" presId="urn:microsoft.com/office/officeart/2005/8/layout/cycle2"/>
    <dgm:cxn modelId="{3CD6015A-DD25-4659-B984-A0DFFC0D2675}" type="presParOf" srcId="{579EF5EA-2842-4ADF-99C3-1421009C0FB3}" destId="{99F13AA2-4621-4753-B0A6-6FC776CD84C9}" srcOrd="25" destOrd="0" presId="urn:microsoft.com/office/officeart/2005/8/layout/cycle2"/>
    <dgm:cxn modelId="{0C8757D9-2619-42EA-A453-DF881735772B}" type="presParOf" srcId="{99F13AA2-4621-4753-B0A6-6FC776CD84C9}" destId="{475F5446-5D8A-42DC-B2B6-79D834AEB429}" srcOrd="0" destOrd="0" presId="urn:microsoft.com/office/officeart/2005/8/layout/cycle2"/>
    <dgm:cxn modelId="{0BC40368-3E53-4E34-A329-46FB18AD83D8}" type="presParOf" srcId="{579EF5EA-2842-4ADF-99C3-1421009C0FB3}" destId="{C238A059-EBCB-4E8A-9C70-350A7112246D}" srcOrd="26" destOrd="0" presId="urn:microsoft.com/office/officeart/2005/8/layout/cycle2"/>
    <dgm:cxn modelId="{A0F42E69-523F-4BE1-A080-9E380C46A470}" type="presParOf" srcId="{579EF5EA-2842-4ADF-99C3-1421009C0FB3}" destId="{212C9A88-24C2-4EF4-87D7-A81CF4BE3FA0}" srcOrd="27" destOrd="0" presId="urn:microsoft.com/office/officeart/2005/8/layout/cycle2"/>
    <dgm:cxn modelId="{09A02833-8101-4FE1-90A5-3E5B852A7528}" type="presParOf" srcId="{212C9A88-24C2-4EF4-87D7-A81CF4BE3FA0}" destId="{6E753D97-6691-46AF-88CF-60F766A84A1F}" srcOrd="0" destOrd="0" presId="urn:microsoft.com/office/officeart/2005/8/layout/cycle2"/>
    <dgm:cxn modelId="{FE985C14-EC3D-4F74-93DC-198DEF40CBD9}" type="presParOf" srcId="{579EF5EA-2842-4ADF-99C3-1421009C0FB3}" destId="{FA3F2989-2837-4DF6-B22E-22C68B74BA10}" srcOrd="28" destOrd="0" presId="urn:microsoft.com/office/officeart/2005/8/layout/cycle2"/>
    <dgm:cxn modelId="{04185863-7FA2-4834-8B2E-0C7D232B0C28}" type="presParOf" srcId="{579EF5EA-2842-4ADF-99C3-1421009C0FB3}" destId="{15716786-4673-40EB-986D-12C422D02B97}" srcOrd="29" destOrd="0" presId="urn:microsoft.com/office/officeart/2005/8/layout/cycle2"/>
    <dgm:cxn modelId="{39B28666-2174-4DB8-99D1-5053DCC8D9A8}" type="presParOf" srcId="{15716786-4673-40EB-986D-12C422D02B97}" destId="{3A6E871C-7643-432C-BA91-2EA3E7F745CE}" srcOrd="0" destOrd="0" presId="urn:microsoft.com/office/officeart/2005/8/layout/cycle2"/>
    <dgm:cxn modelId="{07233BC1-307B-42A8-9331-F6DE9D1E83E7}" type="presParOf" srcId="{579EF5EA-2842-4ADF-99C3-1421009C0FB3}" destId="{E7F9412A-75FE-4263-8476-D8B02CF380F3}" srcOrd="30" destOrd="0" presId="urn:microsoft.com/office/officeart/2005/8/layout/cycle2"/>
    <dgm:cxn modelId="{0CB676F6-6B1F-4C0D-94A2-A593932AF528}" type="presParOf" srcId="{579EF5EA-2842-4ADF-99C3-1421009C0FB3}" destId="{C56F56FD-84C6-4D21-967A-719399DE2081}" srcOrd="31" destOrd="0" presId="urn:microsoft.com/office/officeart/2005/8/layout/cycle2"/>
    <dgm:cxn modelId="{6827C481-5EEA-4D35-A948-22FBFD8E865A}" type="presParOf" srcId="{C56F56FD-84C6-4D21-967A-719399DE2081}" destId="{87FF38F8-EEE0-4803-AB19-2605759EE272}" srcOrd="0" destOrd="0" presId="urn:microsoft.com/office/officeart/2005/8/layout/cycle2"/>
    <dgm:cxn modelId="{5C32D016-5FA6-4D22-9F4A-F92EAB32C909}" type="presParOf" srcId="{579EF5EA-2842-4ADF-99C3-1421009C0FB3}" destId="{430AD93E-9CDA-40BE-8BB8-B35AB1DDED73}" srcOrd="32" destOrd="0" presId="urn:microsoft.com/office/officeart/2005/8/layout/cycle2"/>
    <dgm:cxn modelId="{81B2750B-8066-4C8E-B1C4-CE4B1C219167}" type="presParOf" srcId="{579EF5EA-2842-4ADF-99C3-1421009C0FB3}" destId="{D3BDAC4B-F2DB-44A0-907D-A108463FB1C3}" srcOrd="33" destOrd="0" presId="urn:microsoft.com/office/officeart/2005/8/layout/cycle2"/>
    <dgm:cxn modelId="{11EBAE17-2762-462D-BE75-6F6FD5258C53}" type="presParOf" srcId="{D3BDAC4B-F2DB-44A0-907D-A108463FB1C3}" destId="{5B2F39AC-1722-4B2A-8F41-3B9574CC55A3}" srcOrd="0" destOrd="0" presId="urn:microsoft.com/office/officeart/2005/8/layout/cycle2"/>
    <dgm:cxn modelId="{2BADBC33-3FAD-487D-B4E6-2CC00521433F}" type="presParOf" srcId="{579EF5EA-2842-4ADF-99C3-1421009C0FB3}" destId="{EB66E90A-B112-40E2-B773-B1A59659C6EB}" srcOrd="34" destOrd="0" presId="urn:microsoft.com/office/officeart/2005/8/layout/cycle2"/>
    <dgm:cxn modelId="{F70A64BA-B8CB-4D49-BE35-31C1CED4F0D2}" type="presParOf" srcId="{579EF5EA-2842-4ADF-99C3-1421009C0FB3}" destId="{CBD13A52-164D-4181-A713-C4AFB6DAEA44}" srcOrd="35" destOrd="0" presId="urn:microsoft.com/office/officeart/2005/8/layout/cycle2"/>
    <dgm:cxn modelId="{A7D5088B-C3BE-46B5-A893-67739B037576}" type="presParOf" srcId="{CBD13A52-164D-4181-A713-C4AFB6DAEA44}" destId="{2175C402-001B-40BA-8C7B-63F19533545A}" srcOrd="0" destOrd="0" presId="urn:microsoft.com/office/officeart/2005/8/layout/cycle2"/>
    <dgm:cxn modelId="{A8AEA74F-D1E3-4C44-8BE7-A0D7CD3E82FD}" type="presParOf" srcId="{579EF5EA-2842-4ADF-99C3-1421009C0FB3}" destId="{816E1FA3-2B38-45F9-AB8C-0EEB2788EE42}" srcOrd="36" destOrd="0" presId="urn:microsoft.com/office/officeart/2005/8/layout/cycle2"/>
    <dgm:cxn modelId="{22BF392F-4119-467F-9F5A-F01A02CAB0B6}" type="presParOf" srcId="{579EF5EA-2842-4ADF-99C3-1421009C0FB3}" destId="{3D5573F2-E421-4699-B499-E5F129AA7C1F}" srcOrd="37" destOrd="0" presId="urn:microsoft.com/office/officeart/2005/8/layout/cycle2"/>
    <dgm:cxn modelId="{463EBAFB-EBB7-4DD1-A62A-125D6AC9F053}" type="presParOf" srcId="{3D5573F2-E421-4699-B499-E5F129AA7C1F}" destId="{561EA9DD-738C-4E13-ADB0-3CCC3950F092}" srcOrd="0" destOrd="0" presId="urn:microsoft.com/office/officeart/2005/8/layout/cycle2"/>
    <dgm:cxn modelId="{3E14E881-901C-4DD0-ADCF-AFB5C6F9FEBA}" type="presParOf" srcId="{579EF5EA-2842-4ADF-99C3-1421009C0FB3}" destId="{1791F869-F782-403E-9EEE-8485296AB1DC}" srcOrd="38" destOrd="0" presId="urn:microsoft.com/office/officeart/2005/8/layout/cycle2"/>
    <dgm:cxn modelId="{6DC327C1-AADC-4FA2-9614-181EA6ED8500}" type="presParOf" srcId="{579EF5EA-2842-4ADF-99C3-1421009C0FB3}" destId="{EDD308D6-556F-4E65-A02C-12C45C150755}" srcOrd="39" destOrd="0" presId="urn:microsoft.com/office/officeart/2005/8/layout/cycle2"/>
    <dgm:cxn modelId="{0024AB70-E915-4D10-8E92-01DE85D2611F}" type="presParOf" srcId="{EDD308D6-556F-4E65-A02C-12C45C150755}" destId="{0622AEEF-FEE1-41CF-A694-BB87DF404F74}" srcOrd="0" destOrd="0" presId="urn:microsoft.com/office/officeart/2005/8/layout/cycle2"/>
    <dgm:cxn modelId="{2187FA64-46BC-4417-80D3-B5EEAA92D410}" type="presParOf" srcId="{579EF5EA-2842-4ADF-99C3-1421009C0FB3}" destId="{FB762D63-E97E-4D71-BE53-DE8DBC2C1724}" srcOrd="40" destOrd="0" presId="urn:microsoft.com/office/officeart/2005/8/layout/cycle2"/>
    <dgm:cxn modelId="{CB9685F6-BE2F-4098-AD51-071F38B6BCD2}" type="presParOf" srcId="{579EF5EA-2842-4ADF-99C3-1421009C0FB3}" destId="{EC905E59-477F-4D62-B2EE-61B86BF0663B}" srcOrd="41" destOrd="0" presId="urn:microsoft.com/office/officeart/2005/8/layout/cycle2"/>
    <dgm:cxn modelId="{52736E6B-54DD-4A1D-AAC2-F454784A1DD7}" type="presParOf" srcId="{EC905E59-477F-4D62-B2EE-61B86BF0663B}" destId="{0C7C01B0-8BE9-4115-9C55-5F785CB9F95D}" srcOrd="0" destOrd="0" presId="urn:microsoft.com/office/officeart/2005/8/layout/cycle2"/>
    <dgm:cxn modelId="{69B6FC65-918D-442A-ADF1-C86384FA573B}" type="presParOf" srcId="{579EF5EA-2842-4ADF-99C3-1421009C0FB3}" destId="{96947AF0-965B-4F9B-B692-11B522E20C19}" srcOrd="42" destOrd="0" presId="urn:microsoft.com/office/officeart/2005/8/layout/cycle2"/>
    <dgm:cxn modelId="{D19B4BC2-4C7C-4E34-B6C4-E5A1047F57E9}" type="presParOf" srcId="{579EF5EA-2842-4ADF-99C3-1421009C0FB3}" destId="{C5631367-2D87-4B2B-B2C5-CE6B323DF7FA}" srcOrd="43" destOrd="0" presId="urn:microsoft.com/office/officeart/2005/8/layout/cycle2"/>
    <dgm:cxn modelId="{896B0F64-F1E2-4400-8DE8-7727B1100F5D}" type="presParOf" srcId="{C5631367-2D87-4B2B-B2C5-CE6B323DF7FA}" destId="{5EB0D98E-0F20-43A6-80D5-B3B233B0809C}" srcOrd="0" destOrd="0" presId="urn:microsoft.com/office/officeart/2005/8/layout/cycle2"/>
    <dgm:cxn modelId="{A3582AA5-023A-4FB0-BB86-BF004B87DFE2}" type="presParOf" srcId="{579EF5EA-2842-4ADF-99C3-1421009C0FB3}" destId="{55735BFC-D4F1-4100-BCD7-BD7015A20F24}" srcOrd="44" destOrd="0" presId="urn:microsoft.com/office/officeart/2005/8/layout/cycle2"/>
    <dgm:cxn modelId="{4C376752-5B91-41EC-8CA0-1B2E4615E84E}" type="presParOf" srcId="{579EF5EA-2842-4ADF-99C3-1421009C0FB3}" destId="{DE861B79-D5E8-45CE-B3D7-7B4663C08343}" srcOrd="45" destOrd="0" presId="urn:microsoft.com/office/officeart/2005/8/layout/cycle2"/>
    <dgm:cxn modelId="{0A213A65-6E39-4615-A941-395AB4AD4DEF}" type="presParOf" srcId="{DE861B79-D5E8-45CE-B3D7-7B4663C08343}" destId="{580499F6-BF8C-4CF2-8E19-422B1FEA8F54}" srcOrd="0" destOrd="0" presId="urn:microsoft.com/office/officeart/2005/8/layout/cycle2"/>
    <dgm:cxn modelId="{C870A1C1-6604-4F1B-BFA7-5F53F5BD2D29}" type="presParOf" srcId="{579EF5EA-2842-4ADF-99C3-1421009C0FB3}" destId="{B163F2E1-C224-4C1F-8BF1-B257F8DA90F1}" srcOrd="46" destOrd="0" presId="urn:microsoft.com/office/officeart/2005/8/layout/cycle2"/>
    <dgm:cxn modelId="{3D6A4A7C-7B00-4D45-882F-4E78565F811B}" type="presParOf" srcId="{579EF5EA-2842-4ADF-99C3-1421009C0FB3}" destId="{28C21F8D-7890-436C-ABC3-A76D9C048DC6}" srcOrd="47" destOrd="0" presId="urn:microsoft.com/office/officeart/2005/8/layout/cycle2"/>
    <dgm:cxn modelId="{229EC21B-BEE0-4DAA-AA9A-5BCB441C60E6}" type="presParOf" srcId="{28C21F8D-7890-436C-ABC3-A76D9C048DC6}" destId="{5D40974C-DFE4-484E-A2B9-E3E4D2DEBED9}" srcOrd="0" destOrd="0" presId="urn:microsoft.com/office/officeart/2005/8/layout/cycle2"/>
    <dgm:cxn modelId="{94D7EA07-DCBE-4F14-AC75-EEFD6F538348}" type="presParOf" srcId="{579EF5EA-2842-4ADF-99C3-1421009C0FB3}" destId="{B297DBDA-41C8-403B-A287-2DE0B2B2F734}" srcOrd="48" destOrd="0" presId="urn:microsoft.com/office/officeart/2005/8/layout/cycle2"/>
    <dgm:cxn modelId="{80DE25A5-38E8-4D43-A40E-53BAE00060DF}" type="presParOf" srcId="{579EF5EA-2842-4ADF-99C3-1421009C0FB3}" destId="{6CB910F7-627A-416A-9AE0-0E9818681229}" srcOrd="49" destOrd="0" presId="urn:microsoft.com/office/officeart/2005/8/layout/cycle2"/>
    <dgm:cxn modelId="{EE725D77-8701-4940-9310-C1CE16188967}" type="presParOf" srcId="{6CB910F7-627A-416A-9AE0-0E9818681229}" destId="{DD733C23-EA87-4BF0-821E-87250C1EEDBA}" srcOrd="0" destOrd="0" presId="urn:microsoft.com/office/officeart/2005/8/layout/cycle2"/>
    <dgm:cxn modelId="{8152F841-9877-4EB0-8ACA-3712060F2611}" type="presParOf" srcId="{579EF5EA-2842-4ADF-99C3-1421009C0FB3}" destId="{C99B1DB8-B0AD-4FE5-84DC-CD9571D15F74}" srcOrd="50" destOrd="0" presId="urn:microsoft.com/office/officeart/2005/8/layout/cycle2"/>
    <dgm:cxn modelId="{B09BC4E2-9F92-429F-AD41-CE9A67C6CB09}" type="presParOf" srcId="{579EF5EA-2842-4ADF-99C3-1421009C0FB3}" destId="{2EBD388A-825F-4832-8A74-827A6C7E3368}" srcOrd="51" destOrd="0" presId="urn:microsoft.com/office/officeart/2005/8/layout/cycle2"/>
    <dgm:cxn modelId="{9AD2223A-F460-4FA1-B349-0D79E65676D2}" type="presParOf" srcId="{2EBD388A-825F-4832-8A74-827A6C7E3368}" destId="{2B64C12D-7C38-4E3C-BB67-21E0181FD51F}" srcOrd="0" destOrd="0" presId="urn:microsoft.com/office/officeart/2005/8/layout/cycle2"/>
    <dgm:cxn modelId="{6C47B154-7A66-4861-B40E-8CD53F89ADC6}" type="presParOf" srcId="{579EF5EA-2842-4ADF-99C3-1421009C0FB3}" destId="{54435782-E9E7-4F85-8EE9-B762378628C5}" srcOrd="52" destOrd="0" presId="urn:microsoft.com/office/officeart/2005/8/layout/cycle2"/>
    <dgm:cxn modelId="{A9DB0D0F-DF2A-4AD7-BD87-E24C7D18DF5B}" type="presParOf" srcId="{579EF5EA-2842-4ADF-99C3-1421009C0FB3}" destId="{2EA5A0E0-D734-4B00-A1FA-65E8CB15031C}" srcOrd="53" destOrd="0" presId="urn:microsoft.com/office/officeart/2005/8/layout/cycle2"/>
    <dgm:cxn modelId="{E6FF11B0-57CA-4091-A468-DDC37EF8E89F}" type="presParOf" srcId="{2EA5A0E0-D734-4B00-A1FA-65E8CB15031C}" destId="{3966764B-E5F3-4CFC-A881-5984C06723CB}" srcOrd="0" destOrd="0" presId="urn:microsoft.com/office/officeart/2005/8/layout/cycle2"/>
    <dgm:cxn modelId="{5D38A3B8-2688-4E4E-AF6D-C40BDB7A4455}" type="presParOf" srcId="{579EF5EA-2842-4ADF-99C3-1421009C0FB3}" destId="{CDE86F57-8E75-4885-99A7-4D78278841E9}" srcOrd="54" destOrd="0" presId="urn:microsoft.com/office/officeart/2005/8/layout/cycle2"/>
    <dgm:cxn modelId="{37CFC512-3DE1-47A5-9904-224880BBFA40}" type="presParOf" srcId="{579EF5EA-2842-4ADF-99C3-1421009C0FB3}" destId="{A0769171-C666-4FF2-B3B0-56A5612FFB02}" srcOrd="55" destOrd="0" presId="urn:microsoft.com/office/officeart/2005/8/layout/cycle2"/>
    <dgm:cxn modelId="{D8BE2AC9-91A4-4C90-8709-8487E9E24BFA}" type="presParOf" srcId="{A0769171-C666-4FF2-B3B0-56A5612FFB02}" destId="{7B2C094D-5B84-400D-88A5-467C86404646}" srcOrd="0" destOrd="0" presId="urn:microsoft.com/office/officeart/2005/8/layout/cycle2"/>
    <dgm:cxn modelId="{051E3E4B-260A-4F14-BB89-56B30B780DF0}" type="presParOf" srcId="{579EF5EA-2842-4ADF-99C3-1421009C0FB3}" destId="{9DEC7CBC-8051-4551-94AA-2377EFF8A353}" srcOrd="56" destOrd="0" presId="urn:microsoft.com/office/officeart/2005/8/layout/cycle2"/>
    <dgm:cxn modelId="{4CBD56D6-3CF9-40C4-8B2F-45AD6D4264B8}" type="presParOf" srcId="{579EF5EA-2842-4ADF-99C3-1421009C0FB3}" destId="{83D03F91-A8FE-4A56-A9F0-21F8696B64A1}" srcOrd="57" destOrd="0" presId="urn:microsoft.com/office/officeart/2005/8/layout/cycle2"/>
    <dgm:cxn modelId="{B9A03693-7A1D-4B7E-8C72-E88726584CA6}" type="presParOf" srcId="{83D03F91-A8FE-4A56-A9F0-21F8696B64A1}" destId="{A52815B2-9F64-4E57-9CA8-0D6C5ACB4DE9}" srcOrd="0" destOrd="0" presId="urn:microsoft.com/office/officeart/2005/8/layout/cycle2"/>
    <dgm:cxn modelId="{9A327ED2-D8E8-48D4-A45F-BAC77DEBA326}" type="presParOf" srcId="{579EF5EA-2842-4ADF-99C3-1421009C0FB3}" destId="{D9F7CAE3-C01B-4758-A92D-BE4DEABF1CC9}" srcOrd="58" destOrd="0" presId="urn:microsoft.com/office/officeart/2005/8/layout/cycle2"/>
    <dgm:cxn modelId="{8F08F01F-5416-4A47-9849-B82524D552A3}" type="presParOf" srcId="{579EF5EA-2842-4ADF-99C3-1421009C0FB3}" destId="{6FDF4861-3D9E-4C44-8A76-CB261CA08A3D}" srcOrd="59" destOrd="0" presId="urn:microsoft.com/office/officeart/2005/8/layout/cycle2"/>
    <dgm:cxn modelId="{ACD9DABD-5A26-4CFA-8FA7-02D9CF44D8AB}" type="presParOf" srcId="{6FDF4861-3D9E-4C44-8A76-CB261CA08A3D}" destId="{852FF442-59AB-47FA-976D-352D933D04DA}" srcOrd="0" destOrd="0" presId="urn:microsoft.com/office/officeart/2005/8/layout/cycle2"/>
    <dgm:cxn modelId="{3BC59B1C-02A5-49FF-82F1-0F36E9B13CEE}" type="presParOf" srcId="{579EF5EA-2842-4ADF-99C3-1421009C0FB3}" destId="{6EBA7549-78C0-447A-A63C-4A8563F87F58}" srcOrd="60" destOrd="0" presId="urn:microsoft.com/office/officeart/2005/8/layout/cycle2"/>
    <dgm:cxn modelId="{78858E8E-56A3-4716-BA6C-A6900070CC91}" type="presParOf" srcId="{579EF5EA-2842-4ADF-99C3-1421009C0FB3}" destId="{F7AC09C3-F9FA-4334-9744-58F7A351FD8B}" srcOrd="61" destOrd="0" presId="urn:microsoft.com/office/officeart/2005/8/layout/cycle2"/>
    <dgm:cxn modelId="{0F5E8078-2E11-4419-B262-9B23F42B1688}" type="presParOf" srcId="{F7AC09C3-F9FA-4334-9744-58F7A351FD8B}" destId="{301FE2EF-9FED-451A-9979-7EA2CEC731F6}" srcOrd="0" destOrd="0" presId="urn:microsoft.com/office/officeart/2005/8/layout/cycle2"/>
    <dgm:cxn modelId="{046D40D7-34C1-4412-999D-A4D1FC7C1326}" type="presParOf" srcId="{579EF5EA-2842-4ADF-99C3-1421009C0FB3}" destId="{DB7E8DCC-E9E2-41AE-8FAC-BD770394B585}" srcOrd="62" destOrd="0" presId="urn:microsoft.com/office/officeart/2005/8/layout/cycle2"/>
    <dgm:cxn modelId="{78E7DAE3-68CF-453D-8EB0-DB826348956B}" type="presParOf" srcId="{579EF5EA-2842-4ADF-99C3-1421009C0FB3}" destId="{FC934B90-2FD7-4C78-BC82-6495CAA54F71}" srcOrd="63" destOrd="0" presId="urn:microsoft.com/office/officeart/2005/8/layout/cycle2"/>
    <dgm:cxn modelId="{96343A76-55FD-4DA1-8CC4-77DD1F00C7FC}" type="presParOf" srcId="{FC934B90-2FD7-4C78-BC82-6495CAA54F71}" destId="{F31A80A4-265E-4576-A76C-69F7407682D5}" srcOrd="0" destOrd="0" presId="urn:microsoft.com/office/officeart/2005/8/layout/cycle2"/>
    <dgm:cxn modelId="{33EF720A-0666-405D-A748-D9E380B907AD}" type="presParOf" srcId="{579EF5EA-2842-4ADF-99C3-1421009C0FB3}" destId="{7FBA136C-815F-4FB3-A797-A7F155D00FEA}" srcOrd="64" destOrd="0" presId="urn:microsoft.com/office/officeart/2005/8/layout/cycle2"/>
    <dgm:cxn modelId="{97361D59-C5BD-406B-A652-F127E1D4C10C}" type="presParOf" srcId="{579EF5EA-2842-4ADF-99C3-1421009C0FB3}" destId="{7A5C7786-EEB7-4840-8AB2-E617DD766E4C}" srcOrd="65" destOrd="0" presId="urn:microsoft.com/office/officeart/2005/8/layout/cycle2"/>
    <dgm:cxn modelId="{8AEF750D-B2DE-450F-9CED-4ECD7AE1812E}" type="presParOf" srcId="{7A5C7786-EEB7-4840-8AB2-E617DD766E4C}" destId="{80DBCA40-2BA0-486C-9739-9EB1943722FB}" srcOrd="0" destOrd="0" presId="urn:microsoft.com/office/officeart/2005/8/layout/cycle2"/>
    <dgm:cxn modelId="{0E807DC5-4B0D-4AAD-BB99-19BF36675670}" type="presParOf" srcId="{579EF5EA-2842-4ADF-99C3-1421009C0FB3}" destId="{2B3C09D0-6E4A-4698-ADBA-7CF55040E0C7}" srcOrd="66" destOrd="0" presId="urn:microsoft.com/office/officeart/2005/8/layout/cycle2"/>
    <dgm:cxn modelId="{E4AF1C90-3FE3-4D36-88B3-3C52473F0ACA}" type="presParOf" srcId="{579EF5EA-2842-4ADF-99C3-1421009C0FB3}" destId="{0B3E9032-3902-463F-B436-0798A35C9EC5}" srcOrd="67" destOrd="0" presId="urn:microsoft.com/office/officeart/2005/8/layout/cycle2"/>
    <dgm:cxn modelId="{E909C3A5-46E5-447D-AF0F-420868379DF0}" type="presParOf" srcId="{0B3E9032-3902-463F-B436-0798A35C9EC5}" destId="{41C60BCC-727D-4ED3-BAEB-DB60AA9900A9}" srcOrd="0" destOrd="0" presId="urn:microsoft.com/office/officeart/2005/8/layout/cycle2"/>
    <dgm:cxn modelId="{12A05AD9-97A8-4AA7-B636-1F629BA1BFA4}" type="presParOf" srcId="{579EF5EA-2842-4ADF-99C3-1421009C0FB3}" destId="{C6CA034B-BB5D-4252-9DC3-E07C2CEC1942}" srcOrd="68" destOrd="0" presId="urn:microsoft.com/office/officeart/2005/8/layout/cycle2"/>
    <dgm:cxn modelId="{865D02F3-58B0-4470-A364-7A1329E494B7}" type="presParOf" srcId="{579EF5EA-2842-4ADF-99C3-1421009C0FB3}" destId="{2F327EB4-0D8B-437E-BB14-A326EA173FCC}" srcOrd="69" destOrd="0" presId="urn:microsoft.com/office/officeart/2005/8/layout/cycle2"/>
    <dgm:cxn modelId="{73B313DC-04EC-4524-A884-B6D0965B49D3}" type="presParOf" srcId="{2F327EB4-0D8B-437E-BB14-A326EA173FCC}" destId="{8F52B59F-72EA-4EF4-A000-71393DE3DC97}" srcOrd="0" destOrd="0" presId="urn:microsoft.com/office/officeart/2005/8/layout/cycle2"/>
    <dgm:cxn modelId="{4667D3D9-2743-4893-BF58-643E8E492378}" type="presParOf" srcId="{579EF5EA-2842-4ADF-99C3-1421009C0FB3}" destId="{F6AE7F32-FC05-4DDA-BB7B-30B31779479C}" srcOrd="70" destOrd="0" presId="urn:microsoft.com/office/officeart/2005/8/layout/cycle2"/>
    <dgm:cxn modelId="{8D550BDC-7493-4BBA-98DC-05497603C263}" type="presParOf" srcId="{579EF5EA-2842-4ADF-99C3-1421009C0FB3}" destId="{F42AD80F-3B21-49F3-AF59-01D5F6EE69F1}" srcOrd="71" destOrd="0" presId="urn:microsoft.com/office/officeart/2005/8/layout/cycle2"/>
    <dgm:cxn modelId="{5D390203-678E-49C1-A4E0-AF1250546115}" type="presParOf" srcId="{F42AD80F-3B21-49F3-AF59-01D5F6EE69F1}" destId="{DFB70AE1-87B4-46C7-811D-3E9A3D4D6EC9}" srcOrd="0" destOrd="0" presId="urn:microsoft.com/office/officeart/2005/8/layout/cycle2"/>
    <dgm:cxn modelId="{32D3604F-8DBF-4C54-B272-1635596C958A}" type="presParOf" srcId="{579EF5EA-2842-4ADF-99C3-1421009C0FB3}" destId="{E4F5DE49-5EAA-4300-BD85-3AA32446283C}" srcOrd="72" destOrd="0" presId="urn:microsoft.com/office/officeart/2005/8/layout/cycle2"/>
    <dgm:cxn modelId="{1FADF1C6-004E-4271-91E7-C42062139C5A}" type="presParOf" srcId="{579EF5EA-2842-4ADF-99C3-1421009C0FB3}" destId="{57712E5B-8311-41F2-83BF-40C44B82FD56}" srcOrd="73" destOrd="0" presId="urn:microsoft.com/office/officeart/2005/8/layout/cycle2"/>
    <dgm:cxn modelId="{5539A940-7C70-4AF6-BBC6-832D77C1BAF4}" type="presParOf" srcId="{57712E5B-8311-41F2-83BF-40C44B82FD56}" destId="{2DC22DE9-0245-4601-955D-E63A8C38947B}" srcOrd="0" destOrd="0" presId="urn:microsoft.com/office/officeart/2005/8/layout/cycle2"/>
    <dgm:cxn modelId="{537C0804-DC35-420C-A394-D45C1422E40D}" type="presParOf" srcId="{579EF5EA-2842-4ADF-99C3-1421009C0FB3}" destId="{53824D7C-69E9-40B6-AD94-E66D57E17024}" srcOrd="74" destOrd="0" presId="urn:microsoft.com/office/officeart/2005/8/layout/cycle2"/>
    <dgm:cxn modelId="{D81D5557-1F05-41B2-8259-CB77D07D702C}" type="presParOf" srcId="{579EF5EA-2842-4ADF-99C3-1421009C0FB3}" destId="{4DDD9E11-A1D1-4D9F-87CF-21775FA03FD4}" srcOrd="75" destOrd="0" presId="urn:microsoft.com/office/officeart/2005/8/layout/cycle2"/>
    <dgm:cxn modelId="{583FB6D3-ED73-469B-933E-559445AC92DF}" type="presParOf" srcId="{4DDD9E11-A1D1-4D9F-87CF-21775FA03FD4}" destId="{F7742949-FB63-485F-95AF-5E8D1E6F236A}" srcOrd="0" destOrd="0" presId="urn:microsoft.com/office/officeart/2005/8/layout/cycle2"/>
    <dgm:cxn modelId="{5FAFDE7E-B23B-43BC-9D7D-6008B874EA8B}" type="presParOf" srcId="{579EF5EA-2842-4ADF-99C3-1421009C0FB3}" destId="{22041FD6-89BD-4BF2-9B99-B97F36E2E1FB}" srcOrd="76" destOrd="0" presId="urn:microsoft.com/office/officeart/2005/8/layout/cycle2"/>
    <dgm:cxn modelId="{25EC8741-C1C4-4E27-B0B9-7EA9318C5F99}" type="presParOf" srcId="{579EF5EA-2842-4ADF-99C3-1421009C0FB3}" destId="{B8E405CF-5FB0-4931-A03D-9BF304E6CDDA}" srcOrd="77" destOrd="0" presId="urn:microsoft.com/office/officeart/2005/8/layout/cycle2"/>
    <dgm:cxn modelId="{A62FA484-6FDB-42CF-89FF-B76228668390}" type="presParOf" srcId="{B8E405CF-5FB0-4931-A03D-9BF304E6CDDA}" destId="{0C0A4302-AC90-49E1-80BE-523B58A2D864}" srcOrd="0" destOrd="0" presId="urn:microsoft.com/office/officeart/2005/8/layout/cycle2"/>
    <dgm:cxn modelId="{59A88836-B7C8-4AD1-A245-1997800726DF}" type="presParOf" srcId="{579EF5EA-2842-4ADF-99C3-1421009C0FB3}" destId="{4346925A-37EB-4BB6-B0D1-0007EC3DF63B}" srcOrd="78" destOrd="0" presId="urn:microsoft.com/office/officeart/2005/8/layout/cycle2"/>
    <dgm:cxn modelId="{C58C6986-E04E-4C7D-A1A7-2E02EA946B19}" type="presParOf" srcId="{579EF5EA-2842-4ADF-99C3-1421009C0FB3}" destId="{7A362786-920B-4FB9-A3D5-D0E741B76071}" srcOrd="79" destOrd="0" presId="urn:microsoft.com/office/officeart/2005/8/layout/cycle2"/>
    <dgm:cxn modelId="{DE21870C-41D4-4B3F-8B7E-7221CDF61D75}" type="presParOf" srcId="{7A362786-920B-4FB9-A3D5-D0E741B76071}" destId="{18FB9004-C9DF-4463-A990-CE6AADD19A9A}" srcOrd="0" destOrd="0" presId="urn:microsoft.com/office/officeart/2005/8/layout/cycle2"/>
    <dgm:cxn modelId="{553C01B5-3D98-4744-B7C2-96EE8F9024D7}" type="presParOf" srcId="{579EF5EA-2842-4ADF-99C3-1421009C0FB3}" destId="{ED0F08E4-7CF4-494F-A2E4-60B90674E9D5}" srcOrd="80" destOrd="0" presId="urn:microsoft.com/office/officeart/2005/8/layout/cycle2"/>
    <dgm:cxn modelId="{52B74FF2-DF20-4B31-BEA4-FBA8CDD57A95}" type="presParOf" srcId="{579EF5EA-2842-4ADF-99C3-1421009C0FB3}" destId="{B8AF8AA6-EDE3-46F5-804F-BE18E9CF02E9}" srcOrd="81" destOrd="0" presId="urn:microsoft.com/office/officeart/2005/8/layout/cycle2"/>
    <dgm:cxn modelId="{C8DBB9F8-E6A8-4F78-A05C-DB06FE7BD353}" type="presParOf" srcId="{B8AF8AA6-EDE3-46F5-804F-BE18E9CF02E9}" destId="{2A9D1CAD-CEC7-447D-AE5A-72DA9768C11C}" srcOrd="0" destOrd="0" presId="urn:microsoft.com/office/officeart/2005/8/layout/cycle2"/>
    <dgm:cxn modelId="{53576088-2A70-4C63-AD8E-FDB7D8230BEF}" type="presParOf" srcId="{579EF5EA-2842-4ADF-99C3-1421009C0FB3}" destId="{02E2D030-8BB9-48E2-859D-55F958A2D928}" srcOrd="82" destOrd="0" presId="urn:microsoft.com/office/officeart/2005/8/layout/cycle2"/>
    <dgm:cxn modelId="{E7C0EFD1-908E-45D1-9902-0CEDF7AD5BE7}" type="presParOf" srcId="{579EF5EA-2842-4ADF-99C3-1421009C0FB3}" destId="{8125F9B4-021E-44DC-9D64-8AE485A44537}" srcOrd="83" destOrd="0" presId="urn:microsoft.com/office/officeart/2005/8/layout/cycle2"/>
    <dgm:cxn modelId="{D0F262A1-4193-4CE2-B675-74CB2CFBFA7A}" type="presParOf" srcId="{8125F9B4-021E-44DC-9D64-8AE485A44537}" destId="{5B2B383F-D5E0-430F-AB46-55791D14B3FB}" srcOrd="0" destOrd="0" presId="urn:microsoft.com/office/officeart/2005/8/layout/cycle2"/>
    <dgm:cxn modelId="{715975DF-6C77-4007-AFA3-ABA5F45D9EDE}" type="presParOf" srcId="{579EF5EA-2842-4ADF-99C3-1421009C0FB3}" destId="{A5474CB5-D5DA-4087-B87E-610FB42AF529}" srcOrd="84" destOrd="0" presId="urn:microsoft.com/office/officeart/2005/8/layout/cycle2"/>
    <dgm:cxn modelId="{0AEE67C6-60E0-41DB-B040-EF22C80034B8}" type="presParOf" srcId="{579EF5EA-2842-4ADF-99C3-1421009C0FB3}" destId="{F5E12609-AEA0-4824-8F1E-49B7A8C9D43E}" srcOrd="85" destOrd="0" presId="urn:microsoft.com/office/officeart/2005/8/layout/cycle2"/>
    <dgm:cxn modelId="{C0B8DF2E-E56F-4FE2-A3DA-C3FB36A286FD}" type="presParOf" srcId="{F5E12609-AEA0-4824-8F1E-49B7A8C9D43E}" destId="{1990E259-2037-4D19-B00A-CD6B3D2AE2E1}" srcOrd="0" destOrd="0" presId="urn:microsoft.com/office/officeart/2005/8/layout/cycle2"/>
    <dgm:cxn modelId="{273A69E7-BD0C-406F-A298-2AD9D6D66E5E}" type="presParOf" srcId="{579EF5EA-2842-4ADF-99C3-1421009C0FB3}" destId="{558F7E47-06ED-4041-B16C-6F13A19D4245}" srcOrd="86" destOrd="0" presId="urn:microsoft.com/office/officeart/2005/8/layout/cycle2"/>
    <dgm:cxn modelId="{B77B18C7-FCBE-4699-A6B4-33737374EC85}" type="presParOf" srcId="{579EF5EA-2842-4ADF-99C3-1421009C0FB3}" destId="{1AA99294-2501-42DA-ADDA-813C2A0D167F}" srcOrd="87" destOrd="0" presId="urn:microsoft.com/office/officeart/2005/8/layout/cycle2"/>
    <dgm:cxn modelId="{C6F81246-0665-4EF1-A9AA-2F21D941A830}" type="presParOf" srcId="{1AA99294-2501-42DA-ADDA-813C2A0D167F}" destId="{B311330D-F624-44F0-90C1-566E4D2E20E6}" srcOrd="0" destOrd="0" presId="urn:microsoft.com/office/officeart/2005/8/layout/cycle2"/>
    <dgm:cxn modelId="{70A6F328-90D4-44FC-A1B4-68D776CD0826}" type="presParOf" srcId="{579EF5EA-2842-4ADF-99C3-1421009C0FB3}" destId="{A854D6C3-A9F6-4889-B95E-C4590598BF15}" srcOrd="88" destOrd="0" presId="urn:microsoft.com/office/officeart/2005/8/layout/cycle2"/>
    <dgm:cxn modelId="{251ABCB7-C2EC-4221-98F1-FDA5B7AB9B77}" type="presParOf" srcId="{579EF5EA-2842-4ADF-99C3-1421009C0FB3}" destId="{9BC14663-185B-4A89-97AE-169B3D438678}" srcOrd="89" destOrd="0" presId="urn:microsoft.com/office/officeart/2005/8/layout/cycle2"/>
    <dgm:cxn modelId="{6B133599-3A0F-45C2-B439-3D0A394F8B19}" type="presParOf" srcId="{9BC14663-185B-4A89-97AE-169B3D438678}" destId="{5BF8D29C-B7EB-4E6D-8F09-412E3D4E06C9}" srcOrd="0" destOrd="0" presId="urn:microsoft.com/office/officeart/2005/8/layout/cycle2"/>
    <dgm:cxn modelId="{80957C06-3EFF-421E-9A31-317CC5EA8A60}" type="presParOf" srcId="{579EF5EA-2842-4ADF-99C3-1421009C0FB3}" destId="{891FE5C2-884F-48D0-BE0D-753E9CA204D3}" srcOrd="90" destOrd="0" presId="urn:microsoft.com/office/officeart/2005/8/layout/cycle2"/>
    <dgm:cxn modelId="{BF4507A2-EE1F-43F4-96C6-3F7367FDC81A}" type="presParOf" srcId="{579EF5EA-2842-4ADF-99C3-1421009C0FB3}" destId="{BDE13CD6-B50F-44ED-BD83-729ED5971995}" srcOrd="91" destOrd="0" presId="urn:microsoft.com/office/officeart/2005/8/layout/cycle2"/>
    <dgm:cxn modelId="{D49D2536-092F-4A5E-862B-DC3BAEE1AA70}" type="presParOf" srcId="{BDE13CD6-B50F-44ED-BD83-729ED5971995}" destId="{4EAD0336-A742-42BA-B616-A9F9B8CECAB9}" srcOrd="0" destOrd="0" presId="urn:microsoft.com/office/officeart/2005/8/layout/cycle2"/>
  </dgm:cxnLst>
  <dgm:bg>
    <a:noFill/>
  </dgm:bg>
  <dgm:whole>
    <a:ln>
      <a:noFill/>
    </a:ln>
  </dgm:whole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5.xml><?xml version="1.0" encoding="utf-8"?>
<dgm:dataModel xmlns:dgm="http://schemas.openxmlformats.org/drawingml/2006/diagram" xmlns:a="http://schemas.openxmlformats.org/drawingml/2006/main">
  <dgm:ptLst>
    <dgm:pt modelId="{F782ACB2-4612-4553-92E3-6A48A4C26154}" type="doc">
      <dgm:prSet loTypeId="urn:microsoft.com/office/officeart/2005/8/layout/cycle2" loCatId="cycle" qsTypeId="urn:microsoft.com/office/officeart/2005/8/quickstyle/simple1" qsCatId="simple" csTypeId="urn:microsoft.com/office/officeart/2005/8/colors/accent0_3" csCatId="mainScheme" phldr="1"/>
      <dgm:spPr/>
      <dgm:t>
        <a:bodyPr/>
        <a:lstStyle/>
        <a:p>
          <a:endParaRPr lang="en-US"/>
        </a:p>
      </dgm:t>
    </dgm:pt>
    <dgm:pt modelId="{9A1F1B22-1A75-4833-B4FC-5FEA5518B765}">
      <dgm:prSet/>
      <dgm:spPr/>
      <dgm:t>
        <a:bodyPr/>
        <a:lstStyle/>
        <a:p>
          <a:endParaRPr lang="en-US" dirty="0"/>
        </a:p>
      </dgm:t>
    </dgm:pt>
    <dgm:pt modelId="{C224EADF-C870-40FB-9644-9EC71AA9F6DE}" type="parTrans" cxnId="{3A83C7EB-E108-4DFE-B9C2-A1FAE1B909F2}">
      <dgm:prSet/>
      <dgm:spPr/>
      <dgm:t>
        <a:bodyPr/>
        <a:lstStyle/>
        <a:p>
          <a:endParaRPr lang="en-US"/>
        </a:p>
      </dgm:t>
    </dgm:pt>
    <dgm:pt modelId="{32453084-7F49-49B4-89FA-E306CC4C9552}" type="sibTrans" cxnId="{3A83C7EB-E108-4DFE-B9C2-A1FAE1B909F2}">
      <dgm:prSet/>
      <dgm:spPr/>
      <dgm:t>
        <a:bodyPr/>
        <a:lstStyle/>
        <a:p>
          <a:endParaRPr lang="en-US" dirty="0"/>
        </a:p>
      </dgm:t>
    </dgm:pt>
    <dgm:pt modelId="{9C07C544-A240-4FE5-8E59-C412CDCC06A5}">
      <dgm:prSet/>
      <dgm:spPr/>
      <dgm:t>
        <a:bodyPr/>
        <a:lstStyle/>
        <a:p>
          <a:endParaRPr lang="en-US" dirty="0"/>
        </a:p>
      </dgm:t>
    </dgm:pt>
    <dgm:pt modelId="{01829E43-87FB-46D3-89AF-1246AED576BA}" type="parTrans" cxnId="{07E62CBF-11EB-4EBF-87EA-DFBE347DAD9D}">
      <dgm:prSet/>
      <dgm:spPr/>
      <dgm:t>
        <a:bodyPr/>
        <a:lstStyle/>
        <a:p>
          <a:endParaRPr lang="en-US"/>
        </a:p>
      </dgm:t>
    </dgm:pt>
    <dgm:pt modelId="{DA7FF8DD-13B0-4AAC-B0D2-E9BC2FABA4D6}" type="sibTrans" cxnId="{07E62CBF-11EB-4EBF-87EA-DFBE347DAD9D}">
      <dgm:prSet/>
      <dgm:spPr/>
      <dgm:t>
        <a:bodyPr/>
        <a:lstStyle/>
        <a:p>
          <a:endParaRPr lang="en-US" dirty="0"/>
        </a:p>
      </dgm:t>
    </dgm:pt>
    <dgm:pt modelId="{5D2C154A-692A-44E2-A041-B9F19C43FEF2}">
      <dgm:prSet/>
      <dgm:spPr/>
      <dgm:t>
        <a:bodyPr/>
        <a:lstStyle/>
        <a:p>
          <a:endParaRPr lang="en-US" dirty="0"/>
        </a:p>
      </dgm:t>
    </dgm:pt>
    <dgm:pt modelId="{794CA92E-A13F-4F43-B270-B021D0F5EB93}" type="parTrans" cxnId="{8A122CCE-2659-425F-A9CA-F55CBE733EE2}">
      <dgm:prSet/>
      <dgm:spPr/>
      <dgm:t>
        <a:bodyPr/>
        <a:lstStyle/>
        <a:p>
          <a:endParaRPr lang="en-US"/>
        </a:p>
      </dgm:t>
    </dgm:pt>
    <dgm:pt modelId="{1A0C354F-E76C-464E-99A7-D2B04C140783}" type="sibTrans" cxnId="{8A122CCE-2659-425F-A9CA-F55CBE733EE2}">
      <dgm:prSet/>
      <dgm:spPr/>
      <dgm:t>
        <a:bodyPr/>
        <a:lstStyle/>
        <a:p>
          <a:endParaRPr lang="en-US" dirty="0"/>
        </a:p>
      </dgm:t>
    </dgm:pt>
    <dgm:pt modelId="{536B3E92-95AA-4297-BDB8-F29269D6299E}">
      <dgm:prSet/>
      <dgm:spPr/>
      <dgm:t>
        <a:bodyPr/>
        <a:lstStyle/>
        <a:p>
          <a:endParaRPr lang="en-US" dirty="0"/>
        </a:p>
      </dgm:t>
    </dgm:pt>
    <dgm:pt modelId="{68DF5CBE-997D-4F4F-8466-9AD1DDE77085}" type="parTrans" cxnId="{212C0F3D-6259-47F4-8189-A6E55DD0B5D3}">
      <dgm:prSet/>
      <dgm:spPr/>
      <dgm:t>
        <a:bodyPr/>
        <a:lstStyle/>
        <a:p>
          <a:endParaRPr lang="en-US"/>
        </a:p>
      </dgm:t>
    </dgm:pt>
    <dgm:pt modelId="{8AE02D32-89F4-4BA1-BFB8-062B90AF7C26}" type="sibTrans" cxnId="{212C0F3D-6259-47F4-8189-A6E55DD0B5D3}">
      <dgm:prSet/>
      <dgm:spPr/>
      <dgm:t>
        <a:bodyPr/>
        <a:lstStyle/>
        <a:p>
          <a:endParaRPr lang="en-US" dirty="0"/>
        </a:p>
      </dgm:t>
    </dgm:pt>
    <dgm:pt modelId="{9767C2C5-7A9B-4BF9-AEDC-08BB61E68CEC}">
      <dgm:prSet/>
      <dgm:spPr/>
      <dgm:t>
        <a:bodyPr/>
        <a:lstStyle/>
        <a:p>
          <a:endParaRPr lang="en-US" dirty="0"/>
        </a:p>
      </dgm:t>
    </dgm:pt>
    <dgm:pt modelId="{94D864BB-0337-46E0-936D-BDFF24969167}" type="parTrans" cxnId="{7A77BED8-0E1D-45F6-9865-5715EF6FB1BA}">
      <dgm:prSet/>
      <dgm:spPr/>
      <dgm:t>
        <a:bodyPr/>
        <a:lstStyle/>
        <a:p>
          <a:endParaRPr lang="en-US"/>
        </a:p>
      </dgm:t>
    </dgm:pt>
    <dgm:pt modelId="{5DE56BE3-5DC5-48D1-BB0A-6EB62A83E2E3}" type="sibTrans" cxnId="{7A77BED8-0E1D-45F6-9865-5715EF6FB1BA}">
      <dgm:prSet/>
      <dgm:spPr/>
      <dgm:t>
        <a:bodyPr/>
        <a:lstStyle/>
        <a:p>
          <a:endParaRPr lang="en-US" dirty="0"/>
        </a:p>
      </dgm:t>
    </dgm:pt>
    <dgm:pt modelId="{29610E26-1393-448B-8FD6-78061450B16B}">
      <dgm:prSet/>
      <dgm:spPr/>
      <dgm:t>
        <a:bodyPr/>
        <a:lstStyle/>
        <a:p>
          <a:endParaRPr lang="en-US" dirty="0"/>
        </a:p>
      </dgm:t>
    </dgm:pt>
    <dgm:pt modelId="{5D194221-4572-481E-A145-411B7D2E5848}" type="parTrans" cxnId="{54FED98F-AB5E-4BEF-A86E-239C32A65418}">
      <dgm:prSet/>
      <dgm:spPr/>
      <dgm:t>
        <a:bodyPr/>
        <a:lstStyle/>
        <a:p>
          <a:endParaRPr lang="en-US"/>
        </a:p>
      </dgm:t>
    </dgm:pt>
    <dgm:pt modelId="{4E475F1B-56A2-420F-8D83-9A7AC5B9161D}" type="sibTrans" cxnId="{54FED98F-AB5E-4BEF-A86E-239C32A65418}">
      <dgm:prSet/>
      <dgm:spPr/>
      <dgm:t>
        <a:bodyPr/>
        <a:lstStyle/>
        <a:p>
          <a:endParaRPr lang="en-US" dirty="0"/>
        </a:p>
      </dgm:t>
    </dgm:pt>
    <dgm:pt modelId="{59F5D80D-D394-4DA8-B1EE-BFD2C35E8698}">
      <dgm:prSet/>
      <dgm:spPr/>
      <dgm:t>
        <a:bodyPr/>
        <a:lstStyle/>
        <a:p>
          <a:endParaRPr lang="en-US" dirty="0"/>
        </a:p>
      </dgm:t>
    </dgm:pt>
    <dgm:pt modelId="{F6DF53FE-CC41-4648-B644-9A13CD613414}" type="parTrans" cxnId="{EAADA3BC-EBE2-42C8-B9E0-3C38057A0A11}">
      <dgm:prSet/>
      <dgm:spPr/>
      <dgm:t>
        <a:bodyPr/>
        <a:lstStyle/>
        <a:p>
          <a:endParaRPr lang="en-US"/>
        </a:p>
      </dgm:t>
    </dgm:pt>
    <dgm:pt modelId="{A4FDAD97-0EA5-45C9-8762-1408CDFC1A27}" type="sibTrans" cxnId="{EAADA3BC-EBE2-42C8-B9E0-3C38057A0A11}">
      <dgm:prSet/>
      <dgm:spPr/>
      <dgm:t>
        <a:bodyPr/>
        <a:lstStyle/>
        <a:p>
          <a:endParaRPr lang="en-US" dirty="0"/>
        </a:p>
      </dgm:t>
    </dgm:pt>
    <dgm:pt modelId="{1BD29E34-8916-45A9-80A6-58C4AB44DFF5}">
      <dgm:prSet/>
      <dgm:spPr/>
      <dgm:t>
        <a:bodyPr/>
        <a:lstStyle/>
        <a:p>
          <a:endParaRPr lang="en-US" dirty="0"/>
        </a:p>
      </dgm:t>
    </dgm:pt>
    <dgm:pt modelId="{6A5BBF7B-F8A7-4654-83BB-1778F868C663}" type="parTrans" cxnId="{1B3F2CA2-7825-4CFD-9A64-DB308FB32A27}">
      <dgm:prSet/>
      <dgm:spPr/>
      <dgm:t>
        <a:bodyPr/>
        <a:lstStyle/>
        <a:p>
          <a:endParaRPr lang="en-US"/>
        </a:p>
      </dgm:t>
    </dgm:pt>
    <dgm:pt modelId="{25DF600C-192F-49B2-930A-B89C27D1471E}" type="sibTrans" cxnId="{1B3F2CA2-7825-4CFD-9A64-DB308FB32A27}">
      <dgm:prSet/>
      <dgm:spPr/>
      <dgm:t>
        <a:bodyPr/>
        <a:lstStyle/>
        <a:p>
          <a:endParaRPr lang="en-US" dirty="0"/>
        </a:p>
      </dgm:t>
    </dgm:pt>
    <dgm:pt modelId="{BCD4B6D1-2E17-4359-A953-212A9B519E85}">
      <dgm:prSet/>
      <dgm:spPr/>
      <dgm:t>
        <a:bodyPr/>
        <a:lstStyle/>
        <a:p>
          <a:endParaRPr lang="en-US" dirty="0"/>
        </a:p>
      </dgm:t>
    </dgm:pt>
    <dgm:pt modelId="{A72804B9-8062-4016-90E8-F9C7DC654C15}" type="parTrans" cxnId="{A45FA6CA-BF67-4968-BA2C-A3E181681DEA}">
      <dgm:prSet/>
      <dgm:spPr/>
      <dgm:t>
        <a:bodyPr/>
        <a:lstStyle/>
        <a:p>
          <a:endParaRPr lang="en-US"/>
        </a:p>
      </dgm:t>
    </dgm:pt>
    <dgm:pt modelId="{EAE485E3-A2DC-422A-B964-163E72C7D527}" type="sibTrans" cxnId="{A45FA6CA-BF67-4968-BA2C-A3E181681DEA}">
      <dgm:prSet/>
      <dgm:spPr/>
      <dgm:t>
        <a:bodyPr/>
        <a:lstStyle/>
        <a:p>
          <a:endParaRPr lang="en-US" dirty="0"/>
        </a:p>
      </dgm:t>
    </dgm:pt>
    <dgm:pt modelId="{57830796-B9E1-440E-A924-530949252A0A}">
      <dgm:prSet/>
      <dgm:spPr/>
      <dgm:t>
        <a:bodyPr/>
        <a:lstStyle/>
        <a:p>
          <a:endParaRPr lang="en-US" dirty="0"/>
        </a:p>
      </dgm:t>
    </dgm:pt>
    <dgm:pt modelId="{2970FDF5-07A3-4B2A-9F1E-E547137C5FF2}" type="parTrans" cxnId="{2E4A59F8-4858-4321-B26C-379298664746}">
      <dgm:prSet/>
      <dgm:spPr/>
      <dgm:t>
        <a:bodyPr/>
        <a:lstStyle/>
        <a:p>
          <a:endParaRPr lang="en-US"/>
        </a:p>
      </dgm:t>
    </dgm:pt>
    <dgm:pt modelId="{672359C6-6889-48DE-9B06-BCF13E50CF81}" type="sibTrans" cxnId="{2E4A59F8-4858-4321-B26C-379298664746}">
      <dgm:prSet/>
      <dgm:spPr/>
      <dgm:t>
        <a:bodyPr/>
        <a:lstStyle/>
        <a:p>
          <a:endParaRPr lang="en-US" dirty="0"/>
        </a:p>
      </dgm:t>
    </dgm:pt>
    <dgm:pt modelId="{9EC183D0-3CE1-4A18-882B-49A4F305FE23}">
      <dgm:prSet/>
      <dgm:spPr/>
      <dgm:t>
        <a:bodyPr/>
        <a:lstStyle/>
        <a:p>
          <a:endParaRPr lang="en-US" dirty="0"/>
        </a:p>
      </dgm:t>
    </dgm:pt>
    <dgm:pt modelId="{5529E8D0-F515-48AC-A324-5AF9603FF192}" type="parTrans" cxnId="{ECDEF66B-4DF3-4577-9794-0F5C1452E329}">
      <dgm:prSet/>
      <dgm:spPr/>
      <dgm:t>
        <a:bodyPr/>
        <a:lstStyle/>
        <a:p>
          <a:endParaRPr lang="en-US"/>
        </a:p>
      </dgm:t>
    </dgm:pt>
    <dgm:pt modelId="{FC636A7A-CAD8-4393-9B2E-188CE112CD10}" type="sibTrans" cxnId="{ECDEF66B-4DF3-4577-9794-0F5C1452E329}">
      <dgm:prSet/>
      <dgm:spPr/>
      <dgm:t>
        <a:bodyPr/>
        <a:lstStyle/>
        <a:p>
          <a:endParaRPr lang="en-US" dirty="0"/>
        </a:p>
      </dgm:t>
    </dgm:pt>
    <dgm:pt modelId="{1BCBAE4C-8C90-4307-A8B1-A7F25B803D11}">
      <dgm:prSet/>
      <dgm:spPr/>
      <dgm:t>
        <a:bodyPr/>
        <a:lstStyle/>
        <a:p>
          <a:endParaRPr lang="en-US" dirty="0"/>
        </a:p>
      </dgm:t>
    </dgm:pt>
    <dgm:pt modelId="{BDE3C914-1C3F-4AE1-8A4A-0399F6859853}" type="parTrans" cxnId="{26F03CFE-664C-46CE-9EC9-4D9EAEAA23F5}">
      <dgm:prSet/>
      <dgm:spPr/>
      <dgm:t>
        <a:bodyPr/>
        <a:lstStyle/>
        <a:p>
          <a:endParaRPr lang="en-US"/>
        </a:p>
      </dgm:t>
    </dgm:pt>
    <dgm:pt modelId="{9E68FA1B-32E4-4D3A-BDA9-F245DF7037EF}" type="sibTrans" cxnId="{26F03CFE-664C-46CE-9EC9-4D9EAEAA23F5}">
      <dgm:prSet/>
      <dgm:spPr/>
      <dgm:t>
        <a:bodyPr/>
        <a:lstStyle/>
        <a:p>
          <a:endParaRPr lang="en-US" dirty="0"/>
        </a:p>
      </dgm:t>
    </dgm:pt>
    <dgm:pt modelId="{05F9165C-A234-4634-B1A7-DCB7BA68D40C}">
      <dgm:prSet/>
      <dgm:spPr/>
      <dgm:t>
        <a:bodyPr/>
        <a:lstStyle/>
        <a:p>
          <a:endParaRPr lang="en-US" dirty="0"/>
        </a:p>
      </dgm:t>
    </dgm:pt>
    <dgm:pt modelId="{26966DA9-DC8C-4538-894C-0F8A7AD6A4D2}" type="parTrans" cxnId="{03727586-C177-4F9F-A8F5-7DEE69ED0297}">
      <dgm:prSet/>
      <dgm:spPr/>
      <dgm:t>
        <a:bodyPr/>
        <a:lstStyle/>
        <a:p>
          <a:endParaRPr lang="en-US"/>
        </a:p>
      </dgm:t>
    </dgm:pt>
    <dgm:pt modelId="{68C3C81B-18E8-41C4-BFC6-2C443E6EE655}" type="sibTrans" cxnId="{03727586-C177-4F9F-A8F5-7DEE69ED0297}">
      <dgm:prSet/>
      <dgm:spPr/>
      <dgm:t>
        <a:bodyPr/>
        <a:lstStyle/>
        <a:p>
          <a:endParaRPr lang="en-US" dirty="0"/>
        </a:p>
      </dgm:t>
    </dgm:pt>
    <dgm:pt modelId="{8F63D31F-83CD-4DB9-A0F4-0D259C5817DB}">
      <dgm:prSet/>
      <dgm:spPr/>
      <dgm:t>
        <a:bodyPr/>
        <a:lstStyle/>
        <a:p>
          <a:endParaRPr lang="en-US" dirty="0"/>
        </a:p>
      </dgm:t>
    </dgm:pt>
    <dgm:pt modelId="{62CF8A98-F58E-4911-89F5-912F4D8957CE}" type="parTrans" cxnId="{2B1FD8DA-568C-4E3E-8F87-09C87623F6FC}">
      <dgm:prSet/>
      <dgm:spPr/>
      <dgm:t>
        <a:bodyPr/>
        <a:lstStyle/>
        <a:p>
          <a:endParaRPr lang="en-US"/>
        </a:p>
      </dgm:t>
    </dgm:pt>
    <dgm:pt modelId="{A4F909E9-C1CF-4770-B928-FEF6E41B5333}" type="sibTrans" cxnId="{2B1FD8DA-568C-4E3E-8F87-09C87623F6FC}">
      <dgm:prSet/>
      <dgm:spPr/>
      <dgm:t>
        <a:bodyPr/>
        <a:lstStyle/>
        <a:p>
          <a:endParaRPr lang="en-US" dirty="0"/>
        </a:p>
      </dgm:t>
    </dgm:pt>
    <dgm:pt modelId="{F001FD18-B1D7-4F34-A7E1-10B3A14FEF0D}">
      <dgm:prSet/>
      <dgm:spPr/>
      <dgm:t>
        <a:bodyPr/>
        <a:lstStyle/>
        <a:p>
          <a:endParaRPr lang="en-US" dirty="0"/>
        </a:p>
      </dgm:t>
    </dgm:pt>
    <dgm:pt modelId="{47531BBA-A066-410C-90C4-75A7B3CF6C37}" type="parTrans" cxnId="{5F759883-6CAF-4793-892D-90FF307B7F39}">
      <dgm:prSet/>
      <dgm:spPr/>
      <dgm:t>
        <a:bodyPr/>
        <a:lstStyle/>
        <a:p>
          <a:endParaRPr lang="en-US"/>
        </a:p>
      </dgm:t>
    </dgm:pt>
    <dgm:pt modelId="{59F6F98C-7F28-44B6-AA26-C56ABFEA206B}" type="sibTrans" cxnId="{5F759883-6CAF-4793-892D-90FF307B7F39}">
      <dgm:prSet/>
      <dgm:spPr/>
      <dgm:t>
        <a:bodyPr/>
        <a:lstStyle/>
        <a:p>
          <a:endParaRPr lang="en-US" dirty="0"/>
        </a:p>
      </dgm:t>
    </dgm:pt>
    <dgm:pt modelId="{5F8AB2A9-0DCE-42A5-8039-31C151CDBC91}">
      <dgm:prSet/>
      <dgm:spPr/>
      <dgm:t>
        <a:bodyPr/>
        <a:lstStyle/>
        <a:p>
          <a:endParaRPr lang="en-US" dirty="0"/>
        </a:p>
      </dgm:t>
    </dgm:pt>
    <dgm:pt modelId="{AEE23759-AB27-4CCC-A9A6-CE4F64F73EE5}" type="parTrans" cxnId="{9ADC0165-9F81-4E1B-BCF9-F6EA5C631353}">
      <dgm:prSet/>
      <dgm:spPr/>
      <dgm:t>
        <a:bodyPr/>
        <a:lstStyle/>
        <a:p>
          <a:endParaRPr lang="en-US"/>
        </a:p>
      </dgm:t>
    </dgm:pt>
    <dgm:pt modelId="{64CB26BA-1509-422C-B1F7-93A921D3337E}" type="sibTrans" cxnId="{9ADC0165-9F81-4E1B-BCF9-F6EA5C631353}">
      <dgm:prSet/>
      <dgm:spPr/>
      <dgm:t>
        <a:bodyPr/>
        <a:lstStyle/>
        <a:p>
          <a:endParaRPr lang="en-US" dirty="0"/>
        </a:p>
      </dgm:t>
    </dgm:pt>
    <dgm:pt modelId="{7D49664A-84DE-42F7-9866-9BFD9F3DDC7A}">
      <dgm:prSet/>
      <dgm:spPr/>
      <dgm:t>
        <a:bodyPr/>
        <a:lstStyle/>
        <a:p>
          <a:endParaRPr lang="en-US" dirty="0"/>
        </a:p>
      </dgm:t>
    </dgm:pt>
    <dgm:pt modelId="{9C7FF349-70A2-4DFC-91A5-86A739E0760D}" type="parTrans" cxnId="{64D25225-7D7B-47A3-8597-E3D40B515F30}">
      <dgm:prSet/>
      <dgm:spPr/>
      <dgm:t>
        <a:bodyPr/>
        <a:lstStyle/>
        <a:p>
          <a:endParaRPr lang="en-US"/>
        </a:p>
      </dgm:t>
    </dgm:pt>
    <dgm:pt modelId="{BAC2B8D5-2C5B-4AE8-BBDD-D8E76DCD8C2E}" type="sibTrans" cxnId="{64D25225-7D7B-47A3-8597-E3D40B515F30}">
      <dgm:prSet/>
      <dgm:spPr/>
      <dgm:t>
        <a:bodyPr/>
        <a:lstStyle/>
        <a:p>
          <a:endParaRPr lang="en-US" dirty="0"/>
        </a:p>
      </dgm:t>
    </dgm:pt>
    <dgm:pt modelId="{AAACDA48-029D-447D-9AE8-BF1CB90887F8}">
      <dgm:prSet/>
      <dgm:spPr/>
      <dgm:t>
        <a:bodyPr/>
        <a:lstStyle/>
        <a:p>
          <a:endParaRPr lang="en-US" dirty="0"/>
        </a:p>
      </dgm:t>
    </dgm:pt>
    <dgm:pt modelId="{C5422A07-4233-4B7D-A876-C74DE877A7F9}" type="parTrans" cxnId="{F718ABBA-7C65-4F86-BEA7-DAD4C5EC588D}">
      <dgm:prSet/>
      <dgm:spPr/>
      <dgm:t>
        <a:bodyPr/>
        <a:lstStyle/>
        <a:p>
          <a:endParaRPr lang="en-US"/>
        </a:p>
      </dgm:t>
    </dgm:pt>
    <dgm:pt modelId="{35443D96-6A67-478A-A544-1C8155B5F62C}" type="sibTrans" cxnId="{F718ABBA-7C65-4F86-BEA7-DAD4C5EC588D}">
      <dgm:prSet/>
      <dgm:spPr/>
      <dgm:t>
        <a:bodyPr/>
        <a:lstStyle/>
        <a:p>
          <a:endParaRPr lang="en-US" dirty="0"/>
        </a:p>
      </dgm:t>
    </dgm:pt>
    <dgm:pt modelId="{C123F58B-2F00-4731-8318-EA8BAA60A69D}">
      <dgm:prSet/>
      <dgm:spPr/>
      <dgm:t>
        <a:bodyPr/>
        <a:lstStyle/>
        <a:p>
          <a:endParaRPr lang="en-US" dirty="0"/>
        </a:p>
      </dgm:t>
    </dgm:pt>
    <dgm:pt modelId="{ADD49D0A-F77A-4924-B2AC-3D10130090D6}" type="parTrans" cxnId="{79D0C8B5-7F77-4990-BC7D-E4DF8A30F093}">
      <dgm:prSet/>
      <dgm:spPr/>
      <dgm:t>
        <a:bodyPr/>
        <a:lstStyle/>
        <a:p>
          <a:endParaRPr lang="en-US"/>
        </a:p>
      </dgm:t>
    </dgm:pt>
    <dgm:pt modelId="{CA72D8A3-9D41-4F98-98F7-F56B1CBA674F}" type="sibTrans" cxnId="{79D0C8B5-7F77-4990-BC7D-E4DF8A30F093}">
      <dgm:prSet/>
      <dgm:spPr/>
      <dgm:t>
        <a:bodyPr/>
        <a:lstStyle/>
        <a:p>
          <a:endParaRPr lang="en-US" dirty="0"/>
        </a:p>
      </dgm:t>
    </dgm:pt>
    <dgm:pt modelId="{312A5487-8CD4-49FA-9CB2-6003233688EF}">
      <dgm:prSet/>
      <dgm:spPr/>
      <dgm:t>
        <a:bodyPr/>
        <a:lstStyle/>
        <a:p>
          <a:endParaRPr lang="en-US" dirty="0"/>
        </a:p>
      </dgm:t>
    </dgm:pt>
    <dgm:pt modelId="{6F986C7B-EB5E-4FA9-9F02-54203E6A38B2}" type="parTrans" cxnId="{33634B83-5D42-4E23-A534-1FD77063C5A8}">
      <dgm:prSet/>
      <dgm:spPr/>
      <dgm:t>
        <a:bodyPr/>
        <a:lstStyle/>
        <a:p>
          <a:endParaRPr lang="en-US"/>
        </a:p>
      </dgm:t>
    </dgm:pt>
    <dgm:pt modelId="{A241EA7C-0AE6-49DA-868A-F7E41DB8331E}" type="sibTrans" cxnId="{33634B83-5D42-4E23-A534-1FD77063C5A8}">
      <dgm:prSet/>
      <dgm:spPr/>
      <dgm:t>
        <a:bodyPr/>
        <a:lstStyle/>
        <a:p>
          <a:endParaRPr lang="en-US" dirty="0"/>
        </a:p>
      </dgm:t>
    </dgm:pt>
    <dgm:pt modelId="{1597604F-E09E-4305-A881-A6C94B72922F}">
      <dgm:prSet/>
      <dgm:spPr/>
      <dgm:t>
        <a:bodyPr/>
        <a:lstStyle/>
        <a:p>
          <a:endParaRPr lang="en-US" dirty="0"/>
        </a:p>
      </dgm:t>
    </dgm:pt>
    <dgm:pt modelId="{1C93F3EA-CA5B-4D9C-9828-8A8F702AE266}" type="parTrans" cxnId="{BE9314B0-2D93-4BAE-90C0-5B23814639B6}">
      <dgm:prSet/>
      <dgm:spPr/>
      <dgm:t>
        <a:bodyPr/>
        <a:lstStyle/>
        <a:p>
          <a:endParaRPr lang="en-US"/>
        </a:p>
      </dgm:t>
    </dgm:pt>
    <dgm:pt modelId="{0A68E33F-9E89-4D62-9E2C-1BD50C85F7CD}" type="sibTrans" cxnId="{BE9314B0-2D93-4BAE-90C0-5B23814639B6}">
      <dgm:prSet/>
      <dgm:spPr/>
      <dgm:t>
        <a:bodyPr/>
        <a:lstStyle/>
        <a:p>
          <a:endParaRPr lang="en-US" dirty="0"/>
        </a:p>
      </dgm:t>
    </dgm:pt>
    <dgm:pt modelId="{2EBE9275-B468-4EB1-8E25-88D20111E7BA}">
      <dgm:prSet/>
      <dgm:spPr/>
      <dgm:t>
        <a:bodyPr/>
        <a:lstStyle/>
        <a:p>
          <a:endParaRPr lang="en-US" dirty="0"/>
        </a:p>
      </dgm:t>
    </dgm:pt>
    <dgm:pt modelId="{8B4693AB-DA36-47D7-8ABC-9A12354AE94A}" type="parTrans" cxnId="{79BF3DB8-E6C9-4DF5-8226-B32513900662}">
      <dgm:prSet/>
      <dgm:spPr/>
      <dgm:t>
        <a:bodyPr/>
        <a:lstStyle/>
        <a:p>
          <a:endParaRPr lang="en-US"/>
        </a:p>
      </dgm:t>
    </dgm:pt>
    <dgm:pt modelId="{1DDDDFBA-4D76-49F6-8700-D108F438751F}" type="sibTrans" cxnId="{79BF3DB8-E6C9-4DF5-8226-B32513900662}">
      <dgm:prSet/>
      <dgm:spPr/>
      <dgm:t>
        <a:bodyPr/>
        <a:lstStyle/>
        <a:p>
          <a:endParaRPr lang="en-US" dirty="0"/>
        </a:p>
      </dgm:t>
    </dgm:pt>
    <dgm:pt modelId="{7526D0BF-45A5-478F-9A5B-EE961A48FCDF}">
      <dgm:prSet/>
      <dgm:spPr/>
      <dgm:t>
        <a:bodyPr/>
        <a:lstStyle/>
        <a:p>
          <a:endParaRPr lang="en-US" dirty="0"/>
        </a:p>
      </dgm:t>
    </dgm:pt>
    <dgm:pt modelId="{996DAE7B-6D7A-4B21-93D8-B18F6F145BC6}" type="parTrans" cxnId="{CC8F6BB5-E191-48E7-A4C1-3E8101813E85}">
      <dgm:prSet/>
      <dgm:spPr/>
      <dgm:t>
        <a:bodyPr/>
        <a:lstStyle/>
        <a:p>
          <a:endParaRPr lang="en-US"/>
        </a:p>
      </dgm:t>
    </dgm:pt>
    <dgm:pt modelId="{4DD6BCFF-384A-4E50-9E9B-FEA1467E91EE}" type="sibTrans" cxnId="{CC8F6BB5-E191-48E7-A4C1-3E8101813E85}">
      <dgm:prSet/>
      <dgm:spPr/>
      <dgm:t>
        <a:bodyPr/>
        <a:lstStyle/>
        <a:p>
          <a:endParaRPr lang="en-US" dirty="0"/>
        </a:p>
      </dgm:t>
    </dgm:pt>
    <dgm:pt modelId="{4391FAD7-E5E1-4ADD-BABB-49D666A6C4A7}">
      <dgm:prSet/>
      <dgm:spPr/>
      <dgm:t>
        <a:bodyPr/>
        <a:lstStyle/>
        <a:p>
          <a:endParaRPr lang="en-US" dirty="0"/>
        </a:p>
      </dgm:t>
    </dgm:pt>
    <dgm:pt modelId="{F1E7FB59-9301-4001-B4A0-65FF76242832}" type="parTrans" cxnId="{33836BAF-8815-468A-9D3E-0ABF734FD1D3}">
      <dgm:prSet/>
      <dgm:spPr/>
      <dgm:t>
        <a:bodyPr/>
        <a:lstStyle/>
        <a:p>
          <a:endParaRPr lang="en-US"/>
        </a:p>
      </dgm:t>
    </dgm:pt>
    <dgm:pt modelId="{B5C9AB9C-C866-47C2-B79F-DC6148AB2159}" type="sibTrans" cxnId="{33836BAF-8815-468A-9D3E-0ABF734FD1D3}">
      <dgm:prSet/>
      <dgm:spPr/>
      <dgm:t>
        <a:bodyPr/>
        <a:lstStyle/>
        <a:p>
          <a:endParaRPr lang="en-US" dirty="0"/>
        </a:p>
      </dgm:t>
    </dgm:pt>
    <dgm:pt modelId="{DF292957-65C8-4776-85F8-AE26E3681959}">
      <dgm:prSet/>
      <dgm:spPr/>
      <dgm:t>
        <a:bodyPr/>
        <a:lstStyle/>
        <a:p>
          <a:endParaRPr lang="en-US" dirty="0"/>
        </a:p>
      </dgm:t>
    </dgm:pt>
    <dgm:pt modelId="{7849EA01-2032-47BB-AFF2-66E1E4C3A822}" type="parTrans" cxnId="{0116FD4E-B3CD-4D10-B6B1-FB0C240CE17A}">
      <dgm:prSet/>
      <dgm:spPr/>
      <dgm:t>
        <a:bodyPr/>
        <a:lstStyle/>
        <a:p>
          <a:endParaRPr lang="en-US"/>
        </a:p>
      </dgm:t>
    </dgm:pt>
    <dgm:pt modelId="{2B571596-2306-4648-89E7-BD54FEF25627}" type="sibTrans" cxnId="{0116FD4E-B3CD-4D10-B6B1-FB0C240CE17A}">
      <dgm:prSet/>
      <dgm:spPr/>
      <dgm:t>
        <a:bodyPr/>
        <a:lstStyle/>
        <a:p>
          <a:endParaRPr lang="en-US" dirty="0"/>
        </a:p>
      </dgm:t>
    </dgm:pt>
    <dgm:pt modelId="{BA244016-B941-46B9-B2A4-AA50A300C9B1}">
      <dgm:prSet/>
      <dgm:spPr/>
      <dgm:t>
        <a:bodyPr/>
        <a:lstStyle/>
        <a:p>
          <a:endParaRPr lang="en-US" dirty="0"/>
        </a:p>
      </dgm:t>
    </dgm:pt>
    <dgm:pt modelId="{17FA0F1C-F480-46FA-9FDA-CAF08D0B3F5A}" type="parTrans" cxnId="{43F81770-F772-478D-8EE4-9EF473A2C5F2}">
      <dgm:prSet/>
      <dgm:spPr/>
      <dgm:t>
        <a:bodyPr/>
        <a:lstStyle/>
        <a:p>
          <a:endParaRPr lang="en-US"/>
        </a:p>
      </dgm:t>
    </dgm:pt>
    <dgm:pt modelId="{12ED0D91-6CB8-4B92-ABBE-16130FA2E610}" type="sibTrans" cxnId="{43F81770-F772-478D-8EE4-9EF473A2C5F2}">
      <dgm:prSet/>
      <dgm:spPr/>
      <dgm:t>
        <a:bodyPr/>
        <a:lstStyle/>
        <a:p>
          <a:endParaRPr lang="en-US" dirty="0"/>
        </a:p>
      </dgm:t>
    </dgm:pt>
    <dgm:pt modelId="{ED3E6817-CA99-4A92-9672-7767C60D3AFC}">
      <dgm:prSet/>
      <dgm:spPr/>
      <dgm:t>
        <a:bodyPr/>
        <a:lstStyle/>
        <a:p>
          <a:endParaRPr lang="en-US" dirty="0"/>
        </a:p>
      </dgm:t>
    </dgm:pt>
    <dgm:pt modelId="{570B50CE-5E5F-492C-A6CE-FAA86B61FEE6}" type="parTrans" cxnId="{6020CAE6-E682-4263-87D3-3757BDA5C5BB}">
      <dgm:prSet/>
      <dgm:spPr/>
      <dgm:t>
        <a:bodyPr/>
        <a:lstStyle/>
        <a:p>
          <a:endParaRPr lang="en-US"/>
        </a:p>
      </dgm:t>
    </dgm:pt>
    <dgm:pt modelId="{74E4A9B3-3139-47CD-AD62-A42D0EB3995C}" type="sibTrans" cxnId="{6020CAE6-E682-4263-87D3-3757BDA5C5BB}">
      <dgm:prSet/>
      <dgm:spPr/>
      <dgm:t>
        <a:bodyPr/>
        <a:lstStyle/>
        <a:p>
          <a:endParaRPr lang="en-US" dirty="0"/>
        </a:p>
      </dgm:t>
    </dgm:pt>
    <dgm:pt modelId="{A26368B7-1095-4A58-BFE6-7B8629CCDB76}">
      <dgm:prSet/>
      <dgm:spPr/>
      <dgm:t>
        <a:bodyPr/>
        <a:lstStyle/>
        <a:p>
          <a:endParaRPr lang="en-US" dirty="0"/>
        </a:p>
      </dgm:t>
    </dgm:pt>
    <dgm:pt modelId="{F926A632-3F82-44B7-9B0C-54EDBDFB1339}" type="parTrans" cxnId="{84F658BE-028D-4EFF-9AFB-B1BB4A47F685}">
      <dgm:prSet/>
      <dgm:spPr/>
      <dgm:t>
        <a:bodyPr/>
        <a:lstStyle/>
        <a:p>
          <a:endParaRPr lang="en-US"/>
        </a:p>
      </dgm:t>
    </dgm:pt>
    <dgm:pt modelId="{69DBDE16-2128-423C-AB04-D3C2C0881A38}" type="sibTrans" cxnId="{84F658BE-028D-4EFF-9AFB-B1BB4A47F685}">
      <dgm:prSet/>
      <dgm:spPr/>
      <dgm:t>
        <a:bodyPr/>
        <a:lstStyle/>
        <a:p>
          <a:endParaRPr lang="en-US" dirty="0"/>
        </a:p>
      </dgm:t>
    </dgm:pt>
    <dgm:pt modelId="{B2133BDF-4000-4B5B-AE40-987170B1B61F}">
      <dgm:prSet/>
      <dgm:spPr/>
      <dgm:t>
        <a:bodyPr/>
        <a:lstStyle/>
        <a:p>
          <a:endParaRPr lang="en-US" dirty="0"/>
        </a:p>
      </dgm:t>
    </dgm:pt>
    <dgm:pt modelId="{78DD5593-63E5-4526-ACC4-B672B2E0D1F1}" type="parTrans" cxnId="{AD9C2D70-6AB8-479D-9A79-731CDEDFCC29}">
      <dgm:prSet/>
      <dgm:spPr/>
      <dgm:t>
        <a:bodyPr/>
        <a:lstStyle/>
        <a:p>
          <a:endParaRPr lang="en-US"/>
        </a:p>
      </dgm:t>
    </dgm:pt>
    <dgm:pt modelId="{F8A8AFFD-E262-4C58-84FA-CA9933DA9A32}" type="sibTrans" cxnId="{AD9C2D70-6AB8-479D-9A79-731CDEDFCC29}">
      <dgm:prSet/>
      <dgm:spPr/>
      <dgm:t>
        <a:bodyPr/>
        <a:lstStyle/>
        <a:p>
          <a:endParaRPr lang="en-US" dirty="0"/>
        </a:p>
      </dgm:t>
    </dgm:pt>
    <dgm:pt modelId="{56EE6181-8957-4FE0-91F7-0E7767321D74}">
      <dgm:prSet/>
      <dgm:spPr/>
      <dgm:t>
        <a:bodyPr/>
        <a:lstStyle/>
        <a:p>
          <a:endParaRPr lang="en-US" dirty="0"/>
        </a:p>
      </dgm:t>
    </dgm:pt>
    <dgm:pt modelId="{708EED9E-74DD-4C99-9872-E67687122915}" type="parTrans" cxnId="{D27AA462-6698-4923-9421-47820B644488}">
      <dgm:prSet/>
      <dgm:spPr/>
      <dgm:t>
        <a:bodyPr/>
        <a:lstStyle/>
        <a:p>
          <a:endParaRPr lang="en-US"/>
        </a:p>
      </dgm:t>
    </dgm:pt>
    <dgm:pt modelId="{D7AD315B-0060-4B2C-BA42-07A72CF0DF62}" type="sibTrans" cxnId="{D27AA462-6698-4923-9421-47820B644488}">
      <dgm:prSet/>
      <dgm:spPr/>
      <dgm:t>
        <a:bodyPr/>
        <a:lstStyle/>
        <a:p>
          <a:endParaRPr lang="en-US" dirty="0"/>
        </a:p>
      </dgm:t>
    </dgm:pt>
    <dgm:pt modelId="{F82F01E0-1BCF-432A-834D-D0718C225E79}">
      <dgm:prSet/>
      <dgm:spPr/>
      <dgm:t>
        <a:bodyPr/>
        <a:lstStyle/>
        <a:p>
          <a:endParaRPr lang="en-US" dirty="0"/>
        </a:p>
      </dgm:t>
    </dgm:pt>
    <dgm:pt modelId="{AA715B28-8262-4AEC-9B11-A1F3E142AEE3}" type="parTrans" cxnId="{3F904190-EC7A-468F-8079-9E0D0309FE61}">
      <dgm:prSet/>
      <dgm:spPr/>
      <dgm:t>
        <a:bodyPr/>
        <a:lstStyle/>
        <a:p>
          <a:endParaRPr lang="en-US"/>
        </a:p>
      </dgm:t>
    </dgm:pt>
    <dgm:pt modelId="{73E57CB0-43F1-4C49-8823-A48B6805997E}" type="sibTrans" cxnId="{3F904190-EC7A-468F-8079-9E0D0309FE61}">
      <dgm:prSet/>
      <dgm:spPr/>
      <dgm:t>
        <a:bodyPr/>
        <a:lstStyle/>
        <a:p>
          <a:endParaRPr lang="en-US" dirty="0"/>
        </a:p>
      </dgm:t>
    </dgm:pt>
    <dgm:pt modelId="{69B5AF83-9CA8-4331-BB93-A02B0A37E7C4}">
      <dgm:prSet/>
      <dgm:spPr/>
      <dgm:t>
        <a:bodyPr/>
        <a:lstStyle/>
        <a:p>
          <a:endParaRPr lang="en-US" dirty="0"/>
        </a:p>
      </dgm:t>
    </dgm:pt>
    <dgm:pt modelId="{52A0F8EA-812A-497C-B88E-1BDAD1AB875F}" type="parTrans" cxnId="{08DFD441-4774-4D0E-8F97-07EC50B50EE3}">
      <dgm:prSet/>
      <dgm:spPr/>
      <dgm:t>
        <a:bodyPr/>
        <a:lstStyle/>
        <a:p>
          <a:endParaRPr lang="en-US"/>
        </a:p>
      </dgm:t>
    </dgm:pt>
    <dgm:pt modelId="{6E35783B-B4B9-4AF3-BB68-EC2DB3060BE5}" type="sibTrans" cxnId="{08DFD441-4774-4D0E-8F97-07EC50B50EE3}">
      <dgm:prSet/>
      <dgm:spPr/>
      <dgm:t>
        <a:bodyPr/>
        <a:lstStyle/>
        <a:p>
          <a:endParaRPr lang="en-US" dirty="0"/>
        </a:p>
      </dgm:t>
    </dgm:pt>
    <dgm:pt modelId="{5A0D382F-1AEE-4869-A6BD-89E7CCC2BA45}">
      <dgm:prSet/>
      <dgm:spPr/>
      <dgm:t>
        <a:bodyPr/>
        <a:lstStyle/>
        <a:p>
          <a:endParaRPr lang="en-US" dirty="0"/>
        </a:p>
      </dgm:t>
    </dgm:pt>
    <dgm:pt modelId="{C61944CD-ABD5-46A1-BF21-1EDB1D2E311C}" type="parTrans" cxnId="{8B7F3749-F4E6-4473-82BE-3F7FAAEDF5A5}">
      <dgm:prSet/>
      <dgm:spPr/>
      <dgm:t>
        <a:bodyPr/>
        <a:lstStyle/>
        <a:p>
          <a:endParaRPr lang="en-US"/>
        </a:p>
      </dgm:t>
    </dgm:pt>
    <dgm:pt modelId="{86E08DD8-37F0-43EA-A4C6-F12B07A372C7}" type="sibTrans" cxnId="{8B7F3749-F4E6-4473-82BE-3F7FAAEDF5A5}">
      <dgm:prSet/>
      <dgm:spPr/>
      <dgm:t>
        <a:bodyPr/>
        <a:lstStyle/>
        <a:p>
          <a:endParaRPr lang="en-US" dirty="0"/>
        </a:p>
      </dgm:t>
    </dgm:pt>
    <dgm:pt modelId="{6E44D217-0802-4975-8DF8-F7C136B68DB7}">
      <dgm:prSet/>
      <dgm:spPr/>
      <dgm:t>
        <a:bodyPr/>
        <a:lstStyle/>
        <a:p>
          <a:endParaRPr lang="en-US" dirty="0"/>
        </a:p>
      </dgm:t>
    </dgm:pt>
    <dgm:pt modelId="{CB27C74D-2568-4D83-8948-2A0E7A73E53C}" type="parTrans" cxnId="{EBF0F276-347C-4207-9A17-D11421AF7ECD}">
      <dgm:prSet/>
      <dgm:spPr/>
      <dgm:t>
        <a:bodyPr/>
        <a:lstStyle/>
        <a:p>
          <a:endParaRPr lang="en-US"/>
        </a:p>
      </dgm:t>
    </dgm:pt>
    <dgm:pt modelId="{873D13AE-B310-4B50-82C5-564D626D2011}" type="sibTrans" cxnId="{EBF0F276-347C-4207-9A17-D11421AF7ECD}">
      <dgm:prSet/>
      <dgm:spPr/>
      <dgm:t>
        <a:bodyPr/>
        <a:lstStyle/>
        <a:p>
          <a:endParaRPr lang="en-US" dirty="0"/>
        </a:p>
      </dgm:t>
    </dgm:pt>
    <dgm:pt modelId="{59D5850F-42D1-4509-9BFE-77DA75D32FAC}">
      <dgm:prSet/>
      <dgm:spPr/>
      <dgm:t>
        <a:bodyPr/>
        <a:lstStyle/>
        <a:p>
          <a:endParaRPr lang="en-US" dirty="0"/>
        </a:p>
      </dgm:t>
    </dgm:pt>
    <dgm:pt modelId="{998E6483-F6A6-41F0-BC38-EC9E12942727}" type="parTrans" cxnId="{EF67F12C-549C-4945-9650-11C3183DFF27}">
      <dgm:prSet/>
      <dgm:spPr/>
      <dgm:t>
        <a:bodyPr/>
        <a:lstStyle/>
        <a:p>
          <a:endParaRPr lang="en-US"/>
        </a:p>
      </dgm:t>
    </dgm:pt>
    <dgm:pt modelId="{2B529A43-2363-4B46-911E-9D0EF25B4F36}" type="sibTrans" cxnId="{EF67F12C-549C-4945-9650-11C3183DFF27}">
      <dgm:prSet/>
      <dgm:spPr/>
      <dgm:t>
        <a:bodyPr/>
        <a:lstStyle/>
        <a:p>
          <a:endParaRPr lang="en-US" dirty="0"/>
        </a:p>
      </dgm:t>
    </dgm:pt>
    <dgm:pt modelId="{9F16DEB4-2D88-4237-BB26-EE193361411A}">
      <dgm:prSet/>
      <dgm:spPr/>
      <dgm:t>
        <a:bodyPr/>
        <a:lstStyle/>
        <a:p>
          <a:endParaRPr lang="en-US" dirty="0"/>
        </a:p>
      </dgm:t>
    </dgm:pt>
    <dgm:pt modelId="{7982B65A-B6BA-45FB-920E-8CB144FB834B}" type="parTrans" cxnId="{DB81E75D-6339-4802-85DD-65254615E93B}">
      <dgm:prSet/>
      <dgm:spPr/>
      <dgm:t>
        <a:bodyPr/>
        <a:lstStyle/>
        <a:p>
          <a:endParaRPr lang="en-US"/>
        </a:p>
      </dgm:t>
    </dgm:pt>
    <dgm:pt modelId="{C19C4BDD-2213-41DF-A53B-E2080BDC6AC6}" type="sibTrans" cxnId="{DB81E75D-6339-4802-85DD-65254615E93B}">
      <dgm:prSet/>
      <dgm:spPr/>
      <dgm:t>
        <a:bodyPr/>
        <a:lstStyle/>
        <a:p>
          <a:endParaRPr lang="en-US" dirty="0"/>
        </a:p>
      </dgm:t>
    </dgm:pt>
    <dgm:pt modelId="{5788DBF4-34B6-4C26-980E-7062BBC88091}">
      <dgm:prSet/>
      <dgm:spPr/>
      <dgm:t>
        <a:bodyPr/>
        <a:lstStyle/>
        <a:p>
          <a:endParaRPr lang="en-US" dirty="0"/>
        </a:p>
      </dgm:t>
    </dgm:pt>
    <dgm:pt modelId="{E89C8546-8D00-4BCE-BF01-083E1F9A4BBE}" type="parTrans" cxnId="{A94E1E98-18A1-4716-B6FB-67F099EFBBB4}">
      <dgm:prSet/>
      <dgm:spPr/>
      <dgm:t>
        <a:bodyPr/>
        <a:lstStyle/>
        <a:p>
          <a:endParaRPr lang="en-US"/>
        </a:p>
      </dgm:t>
    </dgm:pt>
    <dgm:pt modelId="{39815DA4-6D5A-4ECF-8C2C-C40A2BB0DBA6}" type="sibTrans" cxnId="{A94E1E98-18A1-4716-B6FB-67F099EFBBB4}">
      <dgm:prSet/>
      <dgm:spPr/>
      <dgm:t>
        <a:bodyPr/>
        <a:lstStyle/>
        <a:p>
          <a:endParaRPr lang="en-US" dirty="0"/>
        </a:p>
      </dgm:t>
    </dgm:pt>
    <dgm:pt modelId="{644B0026-BEE6-45AC-B72A-F8BFB9EE0E82}">
      <dgm:prSet/>
      <dgm:spPr/>
      <dgm:t>
        <a:bodyPr/>
        <a:lstStyle/>
        <a:p>
          <a:endParaRPr lang="en-US" dirty="0"/>
        </a:p>
      </dgm:t>
    </dgm:pt>
    <dgm:pt modelId="{554FDC5B-6990-4DBE-AAA4-AA9861FDA372}" type="parTrans" cxnId="{F3F11D2B-B16E-47E0-876B-A599316C3141}">
      <dgm:prSet/>
      <dgm:spPr/>
      <dgm:t>
        <a:bodyPr/>
        <a:lstStyle/>
        <a:p>
          <a:endParaRPr lang="en-US"/>
        </a:p>
      </dgm:t>
    </dgm:pt>
    <dgm:pt modelId="{91E5E8F0-39A5-4E73-A7C8-125C237D1170}" type="sibTrans" cxnId="{F3F11D2B-B16E-47E0-876B-A599316C3141}">
      <dgm:prSet/>
      <dgm:spPr/>
      <dgm:t>
        <a:bodyPr/>
        <a:lstStyle/>
        <a:p>
          <a:endParaRPr lang="en-US" dirty="0"/>
        </a:p>
      </dgm:t>
    </dgm:pt>
    <dgm:pt modelId="{A40F6EAB-2B60-4CC1-9F49-D5903D3A616E}">
      <dgm:prSet/>
      <dgm:spPr/>
      <dgm:t>
        <a:bodyPr/>
        <a:lstStyle/>
        <a:p>
          <a:endParaRPr lang="en-US" dirty="0"/>
        </a:p>
      </dgm:t>
    </dgm:pt>
    <dgm:pt modelId="{F4D7EDD7-9115-44DB-8D8A-E38036FA3738}" type="parTrans" cxnId="{F9246AA4-89DE-4505-8C6D-C0CFB0CF9EC5}">
      <dgm:prSet/>
      <dgm:spPr/>
      <dgm:t>
        <a:bodyPr/>
        <a:lstStyle/>
        <a:p>
          <a:endParaRPr lang="en-US"/>
        </a:p>
      </dgm:t>
    </dgm:pt>
    <dgm:pt modelId="{3ACAB2F6-3910-4D69-8736-C9991D30DB30}" type="sibTrans" cxnId="{F9246AA4-89DE-4505-8C6D-C0CFB0CF9EC5}">
      <dgm:prSet/>
      <dgm:spPr/>
      <dgm:t>
        <a:bodyPr/>
        <a:lstStyle/>
        <a:p>
          <a:endParaRPr lang="en-US" dirty="0"/>
        </a:p>
      </dgm:t>
    </dgm:pt>
    <dgm:pt modelId="{01209924-388A-4250-B08E-117FC77350F4}">
      <dgm:prSet/>
      <dgm:spPr/>
      <dgm:t>
        <a:bodyPr/>
        <a:lstStyle/>
        <a:p>
          <a:endParaRPr lang="en-US" dirty="0"/>
        </a:p>
      </dgm:t>
    </dgm:pt>
    <dgm:pt modelId="{E62947DF-C385-4541-A312-E52B21ED4FCA}" type="parTrans" cxnId="{79A5F3A2-8CA3-4D24-AC46-666013183383}">
      <dgm:prSet/>
      <dgm:spPr/>
      <dgm:t>
        <a:bodyPr/>
        <a:lstStyle/>
        <a:p>
          <a:endParaRPr lang="en-US"/>
        </a:p>
      </dgm:t>
    </dgm:pt>
    <dgm:pt modelId="{07D44A3D-B9E7-4A59-8407-0DE9361B04F4}" type="sibTrans" cxnId="{79A5F3A2-8CA3-4D24-AC46-666013183383}">
      <dgm:prSet/>
      <dgm:spPr/>
      <dgm:t>
        <a:bodyPr/>
        <a:lstStyle/>
        <a:p>
          <a:endParaRPr lang="en-US" dirty="0"/>
        </a:p>
      </dgm:t>
    </dgm:pt>
    <dgm:pt modelId="{1CEAA633-CB89-486A-901D-BE8AE895C821}">
      <dgm:prSet/>
      <dgm:spPr/>
      <dgm:t>
        <a:bodyPr/>
        <a:lstStyle/>
        <a:p>
          <a:endParaRPr lang="en-US" dirty="0"/>
        </a:p>
      </dgm:t>
    </dgm:pt>
    <dgm:pt modelId="{85E4AD6C-201F-448E-AB33-65566C56E879}" type="parTrans" cxnId="{2F48FC6C-9E2F-4D34-97E0-7B62809CD310}">
      <dgm:prSet/>
      <dgm:spPr/>
      <dgm:t>
        <a:bodyPr/>
        <a:lstStyle/>
        <a:p>
          <a:endParaRPr lang="en-US"/>
        </a:p>
      </dgm:t>
    </dgm:pt>
    <dgm:pt modelId="{EC22FD24-55FA-470B-A11F-A2C02811CC71}" type="sibTrans" cxnId="{2F48FC6C-9E2F-4D34-97E0-7B62809CD310}">
      <dgm:prSet/>
      <dgm:spPr/>
      <dgm:t>
        <a:bodyPr/>
        <a:lstStyle/>
        <a:p>
          <a:endParaRPr lang="en-US" dirty="0"/>
        </a:p>
      </dgm:t>
    </dgm:pt>
    <dgm:pt modelId="{5700A27C-35E2-48E3-9FD1-4CAD5F3ABE6E}">
      <dgm:prSet/>
      <dgm:spPr/>
      <dgm:t>
        <a:bodyPr/>
        <a:lstStyle/>
        <a:p>
          <a:endParaRPr lang="en-US" dirty="0"/>
        </a:p>
      </dgm:t>
    </dgm:pt>
    <dgm:pt modelId="{7CEEA0C1-E05C-4187-B6CD-7F9A41B7F762}" type="parTrans" cxnId="{E319CD11-DA9C-4216-8A1C-BFC767C69980}">
      <dgm:prSet/>
      <dgm:spPr/>
      <dgm:t>
        <a:bodyPr/>
        <a:lstStyle/>
        <a:p>
          <a:endParaRPr lang="en-US"/>
        </a:p>
      </dgm:t>
    </dgm:pt>
    <dgm:pt modelId="{F2853326-F96C-4388-AFDB-4A2C4E743824}" type="sibTrans" cxnId="{E319CD11-DA9C-4216-8A1C-BFC767C69980}">
      <dgm:prSet/>
      <dgm:spPr/>
      <dgm:t>
        <a:bodyPr/>
        <a:lstStyle/>
        <a:p>
          <a:endParaRPr lang="en-US" dirty="0"/>
        </a:p>
      </dgm:t>
    </dgm:pt>
    <dgm:pt modelId="{E5184F2B-2C20-4D33-94A8-E6B381F2AA89}">
      <dgm:prSet/>
      <dgm:spPr/>
      <dgm:t>
        <a:bodyPr/>
        <a:lstStyle/>
        <a:p>
          <a:endParaRPr lang="en-US" dirty="0"/>
        </a:p>
      </dgm:t>
    </dgm:pt>
    <dgm:pt modelId="{EA072171-E1D3-42D9-90FB-F6BF8A9DC275}" type="parTrans" cxnId="{12C38EF6-A2D9-4441-B7C7-2AD0408D165E}">
      <dgm:prSet/>
      <dgm:spPr/>
      <dgm:t>
        <a:bodyPr/>
        <a:lstStyle/>
        <a:p>
          <a:endParaRPr lang="en-US"/>
        </a:p>
      </dgm:t>
    </dgm:pt>
    <dgm:pt modelId="{CA1064A9-8743-41E2-AE44-DEDB5E26EACD}" type="sibTrans" cxnId="{12C38EF6-A2D9-4441-B7C7-2AD0408D165E}">
      <dgm:prSet/>
      <dgm:spPr/>
      <dgm:t>
        <a:bodyPr/>
        <a:lstStyle/>
        <a:p>
          <a:endParaRPr lang="en-US" dirty="0"/>
        </a:p>
      </dgm:t>
    </dgm:pt>
    <dgm:pt modelId="{19319B2C-5BDC-4EB3-A674-97A1478B545E}">
      <dgm:prSet/>
      <dgm:spPr/>
      <dgm:t>
        <a:bodyPr/>
        <a:lstStyle/>
        <a:p>
          <a:endParaRPr lang="en-US" dirty="0"/>
        </a:p>
      </dgm:t>
    </dgm:pt>
    <dgm:pt modelId="{F553D456-F731-4D3A-B46D-F817CB7F5851}" type="parTrans" cxnId="{A61335C6-83C9-40B2-B635-638704B41FB6}">
      <dgm:prSet/>
      <dgm:spPr/>
      <dgm:t>
        <a:bodyPr/>
        <a:lstStyle/>
        <a:p>
          <a:endParaRPr lang="en-US"/>
        </a:p>
      </dgm:t>
    </dgm:pt>
    <dgm:pt modelId="{B2ADDBB6-F258-45A2-8853-0F7137E8E7A9}" type="sibTrans" cxnId="{A61335C6-83C9-40B2-B635-638704B41FB6}">
      <dgm:prSet/>
      <dgm:spPr/>
      <dgm:t>
        <a:bodyPr/>
        <a:lstStyle/>
        <a:p>
          <a:endParaRPr lang="en-US" dirty="0"/>
        </a:p>
      </dgm:t>
    </dgm:pt>
    <dgm:pt modelId="{32DCDF77-CF91-44D2-A631-ECBBA96CD7C1}">
      <dgm:prSet/>
      <dgm:spPr/>
      <dgm:t>
        <a:bodyPr/>
        <a:lstStyle/>
        <a:p>
          <a:endParaRPr lang="en-US" dirty="0"/>
        </a:p>
      </dgm:t>
    </dgm:pt>
    <dgm:pt modelId="{A91D9FEE-F377-4D6C-AB4B-31C0AA11D758}" type="parTrans" cxnId="{7713B148-14ED-473A-AD7C-0817C71F1F75}">
      <dgm:prSet/>
      <dgm:spPr/>
      <dgm:t>
        <a:bodyPr/>
        <a:lstStyle/>
        <a:p>
          <a:endParaRPr lang="en-US"/>
        </a:p>
      </dgm:t>
    </dgm:pt>
    <dgm:pt modelId="{A4C54538-F7D4-4311-A51D-4E2F34EA916C}" type="sibTrans" cxnId="{7713B148-14ED-473A-AD7C-0817C71F1F75}">
      <dgm:prSet/>
      <dgm:spPr/>
      <dgm:t>
        <a:bodyPr/>
        <a:lstStyle/>
        <a:p>
          <a:endParaRPr lang="en-US" dirty="0"/>
        </a:p>
      </dgm:t>
    </dgm:pt>
    <dgm:pt modelId="{5F2EF8CF-431B-45E9-8F94-2DA9BB4297A8}">
      <dgm:prSet/>
      <dgm:spPr/>
      <dgm:t>
        <a:bodyPr/>
        <a:lstStyle/>
        <a:p>
          <a:endParaRPr lang="en-US" dirty="0"/>
        </a:p>
      </dgm:t>
    </dgm:pt>
    <dgm:pt modelId="{EF3B0539-08F0-4AEB-8B05-C7438EBEC90D}" type="parTrans" cxnId="{39A1F472-3E0B-438E-A508-FE898CEA4CB4}">
      <dgm:prSet/>
      <dgm:spPr/>
      <dgm:t>
        <a:bodyPr/>
        <a:lstStyle/>
        <a:p>
          <a:endParaRPr lang="en-US"/>
        </a:p>
      </dgm:t>
    </dgm:pt>
    <dgm:pt modelId="{E7380703-8E28-4A7A-8627-0A55F51FBAA5}" type="sibTrans" cxnId="{39A1F472-3E0B-438E-A508-FE898CEA4CB4}">
      <dgm:prSet/>
      <dgm:spPr/>
      <dgm:t>
        <a:bodyPr/>
        <a:lstStyle/>
        <a:p>
          <a:endParaRPr lang="en-US" dirty="0"/>
        </a:p>
      </dgm:t>
    </dgm:pt>
    <dgm:pt modelId="{B75DCA52-BF81-436A-AA73-2680B03C914A}">
      <dgm:prSet/>
      <dgm:spPr/>
      <dgm:t>
        <a:bodyPr/>
        <a:lstStyle/>
        <a:p>
          <a:endParaRPr lang="en-US" dirty="0"/>
        </a:p>
      </dgm:t>
    </dgm:pt>
    <dgm:pt modelId="{3FDC77C7-42D0-4118-88A1-C82C79A4EA03}" type="parTrans" cxnId="{FA4B331D-E821-4BC7-84CC-523B6B28A5B8}">
      <dgm:prSet/>
      <dgm:spPr/>
      <dgm:t>
        <a:bodyPr/>
        <a:lstStyle/>
        <a:p>
          <a:endParaRPr lang="en-US"/>
        </a:p>
      </dgm:t>
    </dgm:pt>
    <dgm:pt modelId="{897CAD2D-F73B-470D-B77D-BCB32DA560D4}" type="sibTrans" cxnId="{FA4B331D-E821-4BC7-84CC-523B6B28A5B8}">
      <dgm:prSet/>
      <dgm:spPr/>
      <dgm:t>
        <a:bodyPr/>
        <a:lstStyle/>
        <a:p>
          <a:endParaRPr lang="en-US" dirty="0"/>
        </a:p>
      </dgm:t>
    </dgm:pt>
    <dgm:pt modelId="{39148D83-4879-4E9B-AE84-10D20CF147C3}">
      <dgm:prSet/>
      <dgm:spPr/>
      <dgm:t>
        <a:bodyPr/>
        <a:lstStyle/>
        <a:p>
          <a:endParaRPr lang="en-US" dirty="0"/>
        </a:p>
      </dgm:t>
    </dgm:pt>
    <dgm:pt modelId="{0648DC5F-1B7B-4F70-B147-70F19C532AA1}" type="parTrans" cxnId="{14F13E80-1149-4A0F-A4B5-58EAF15ECA23}">
      <dgm:prSet/>
      <dgm:spPr/>
      <dgm:t>
        <a:bodyPr/>
        <a:lstStyle/>
        <a:p>
          <a:endParaRPr lang="en-US"/>
        </a:p>
      </dgm:t>
    </dgm:pt>
    <dgm:pt modelId="{901D3EC9-C2CB-4B80-BFE1-3F4CF8FDB584}" type="sibTrans" cxnId="{14F13E80-1149-4A0F-A4B5-58EAF15ECA23}">
      <dgm:prSet/>
      <dgm:spPr/>
      <dgm:t>
        <a:bodyPr/>
        <a:lstStyle/>
        <a:p>
          <a:endParaRPr lang="en-US" dirty="0"/>
        </a:p>
      </dgm:t>
    </dgm:pt>
    <dgm:pt modelId="{579EF5EA-2842-4ADF-99C3-1421009C0FB3}" type="pres">
      <dgm:prSet presAssocID="{F782ACB2-4612-4553-92E3-6A48A4C26154}" presName="cycle" presStyleCnt="0">
        <dgm:presLayoutVars>
          <dgm:dir/>
          <dgm:resizeHandles val="exact"/>
        </dgm:presLayoutVars>
      </dgm:prSet>
      <dgm:spPr/>
    </dgm:pt>
    <dgm:pt modelId="{E2BDA289-9E7F-43D2-8E8A-C602380955F6}" type="pres">
      <dgm:prSet presAssocID="{9A1F1B22-1A75-4833-B4FC-5FEA5518B765}" presName="node" presStyleLbl="node1" presStyleIdx="0" presStyleCnt="48">
        <dgm:presLayoutVars>
          <dgm:bulletEnabled val="1"/>
        </dgm:presLayoutVars>
      </dgm:prSet>
      <dgm:spPr/>
    </dgm:pt>
    <dgm:pt modelId="{4B717A0F-8771-4A45-B6AA-FD732A724C9E}" type="pres">
      <dgm:prSet presAssocID="{32453084-7F49-49B4-89FA-E306CC4C9552}" presName="sibTrans" presStyleLbl="sibTrans2D1" presStyleIdx="0" presStyleCnt="48"/>
      <dgm:spPr/>
    </dgm:pt>
    <dgm:pt modelId="{218F701D-8780-41D0-BCC2-CE1F9EE4B4A8}" type="pres">
      <dgm:prSet presAssocID="{32453084-7F49-49B4-89FA-E306CC4C9552}" presName="connectorText" presStyleLbl="sibTrans2D1" presStyleIdx="0" presStyleCnt="48"/>
      <dgm:spPr/>
    </dgm:pt>
    <dgm:pt modelId="{FD731FF4-9760-4231-AA26-446560B181EB}" type="pres">
      <dgm:prSet presAssocID="{9C07C544-A240-4FE5-8E59-C412CDCC06A5}" presName="node" presStyleLbl="node1" presStyleIdx="1" presStyleCnt="48">
        <dgm:presLayoutVars>
          <dgm:bulletEnabled val="1"/>
        </dgm:presLayoutVars>
      </dgm:prSet>
      <dgm:spPr/>
    </dgm:pt>
    <dgm:pt modelId="{A6A09441-8928-4DD4-965E-ACD6B5489F63}" type="pres">
      <dgm:prSet presAssocID="{DA7FF8DD-13B0-4AAC-B0D2-E9BC2FABA4D6}" presName="sibTrans" presStyleLbl="sibTrans2D1" presStyleIdx="1" presStyleCnt="48"/>
      <dgm:spPr/>
    </dgm:pt>
    <dgm:pt modelId="{C46B9099-149F-4D79-B1D7-B378097F05F4}" type="pres">
      <dgm:prSet presAssocID="{DA7FF8DD-13B0-4AAC-B0D2-E9BC2FABA4D6}" presName="connectorText" presStyleLbl="sibTrans2D1" presStyleIdx="1" presStyleCnt="48"/>
      <dgm:spPr/>
    </dgm:pt>
    <dgm:pt modelId="{5A44537F-E502-484A-B54C-161A75387D52}" type="pres">
      <dgm:prSet presAssocID="{5D2C154A-692A-44E2-A041-B9F19C43FEF2}" presName="node" presStyleLbl="node1" presStyleIdx="2" presStyleCnt="48">
        <dgm:presLayoutVars>
          <dgm:bulletEnabled val="1"/>
        </dgm:presLayoutVars>
      </dgm:prSet>
      <dgm:spPr/>
    </dgm:pt>
    <dgm:pt modelId="{BCCD1735-3374-4721-BEF9-11CCD9A2DD48}" type="pres">
      <dgm:prSet presAssocID="{1A0C354F-E76C-464E-99A7-D2B04C140783}" presName="sibTrans" presStyleLbl="sibTrans2D1" presStyleIdx="2" presStyleCnt="48"/>
      <dgm:spPr/>
    </dgm:pt>
    <dgm:pt modelId="{5207087E-FC7B-4DE7-941A-D0D7D77D43CA}" type="pres">
      <dgm:prSet presAssocID="{1A0C354F-E76C-464E-99A7-D2B04C140783}" presName="connectorText" presStyleLbl="sibTrans2D1" presStyleIdx="2" presStyleCnt="48"/>
      <dgm:spPr/>
    </dgm:pt>
    <dgm:pt modelId="{B0608ED5-E7DC-4C39-8859-B8C85F521F9C}" type="pres">
      <dgm:prSet presAssocID="{536B3E92-95AA-4297-BDB8-F29269D6299E}" presName="node" presStyleLbl="node1" presStyleIdx="3" presStyleCnt="48">
        <dgm:presLayoutVars>
          <dgm:bulletEnabled val="1"/>
        </dgm:presLayoutVars>
      </dgm:prSet>
      <dgm:spPr/>
    </dgm:pt>
    <dgm:pt modelId="{E212FFF4-9223-45FB-8A97-08FC78EC227F}" type="pres">
      <dgm:prSet presAssocID="{8AE02D32-89F4-4BA1-BFB8-062B90AF7C26}" presName="sibTrans" presStyleLbl="sibTrans2D1" presStyleIdx="3" presStyleCnt="48"/>
      <dgm:spPr/>
    </dgm:pt>
    <dgm:pt modelId="{1FA59E5A-50A4-47E4-96D2-6EF9AAAC1164}" type="pres">
      <dgm:prSet presAssocID="{8AE02D32-89F4-4BA1-BFB8-062B90AF7C26}" presName="connectorText" presStyleLbl="sibTrans2D1" presStyleIdx="3" presStyleCnt="48"/>
      <dgm:spPr/>
    </dgm:pt>
    <dgm:pt modelId="{3B48658E-4174-41EC-ADC5-04F09B98E8AE}" type="pres">
      <dgm:prSet presAssocID="{9767C2C5-7A9B-4BF9-AEDC-08BB61E68CEC}" presName="node" presStyleLbl="node1" presStyleIdx="4" presStyleCnt="48">
        <dgm:presLayoutVars>
          <dgm:bulletEnabled val="1"/>
        </dgm:presLayoutVars>
      </dgm:prSet>
      <dgm:spPr/>
    </dgm:pt>
    <dgm:pt modelId="{7E28017C-69F1-4CCF-A6D7-885616A2628E}" type="pres">
      <dgm:prSet presAssocID="{5DE56BE3-5DC5-48D1-BB0A-6EB62A83E2E3}" presName="sibTrans" presStyleLbl="sibTrans2D1" presStyleIdx="4" presStyleCnt="48"/>
      <dgm:spPr/>
    </dgm:pt>
    <dgm:pt modelId="{DEE6E533-E546-47B9-9D29-1053972B7A59}" type="pres">
      <dgm:prSet presAssocID="{5DE56BE3-5DC5-48D1-BB0A-6EB62A83E2E3}" presName="connectorText" presStyleLbl="sibTrans2D1" presStyleIdx="4" presStyleCnt="48"/>
      <dgm:spPr/>
    </dgm:pt>
    <dgm:pt modelId="{4B6FF1D5-139C-4A9E-BE2A-C9C2976A9B90}" type="pres">
      <dgm:prSet presAssocID="{29610E26-1393-448B-8FD6-78061450B16B}" presName="node" presStyleLbl="node1" presStyleIdx="5" presStyleCnt="48">
        <dgm:presLayoutVars>
          <dgm:bulletEnabled val="1"/>
        </dgm:presLayoutVars>
      </dgm:prSet>
      <dgm:spPr/>
    </dgm:pt>
    <dgm:pt modelId="{E231C36B-28CA-4A1A-A65A-7FC8C917C670}" type="pres">
      <dgm:prSet presAssocID="{4E475F1B-56A2-420F-8D83-9A7AC5B9161D}" presName="sibTrans" presStyleLbl="sibTrans2D1" presStyleIdx="5" presStyleCnt="48"/>
      <dgm:spPr/>
    </dgm:pt>
    <dgm:pt modelId="{0F935747-2475-4B54-A4BD-D00DA4235B83}" type="pres">
      <dgm:prSet presAssocID="{4E475F1B-56A2-420F-8D83-9A7AC5B9161D}" presName="connectorText" presStyleLbl="sibTrans2D1" presStyleIdx="5" presStyleCnt="48"/>
      <dgm:spPr/>
    </dgm:pt>
    <dgm:pt modelId="{5955EC28-6A5B-4854-97FD-56BF004F7A93}" type="pres">
      <dgm:prSet presAssocID="{59F5D80D-D394-4DA8-B1EE-BFD2C35E8698}" presName="node" presStyleLbl="node1" presStyleIdx="6" presStyleCnt="48">
        <dgm:presLayoutVars>
          <dgm:bulletEnabled val="1"/>
        </dgm:presLayoutVars>
      </dgm:prSet>
      <dgm:spPr/>
    </dgm:pt>
    <dgm:pt modelId="{7418C013-9F65-49B4-8AB4-02A8A7E8B2B1}" type="pres">
      <dgm:prSet presAssocID="{A4FDAD97-0EA5-45C9-8762-1408CDFC1A27}" presName="sibTrans" presStyleLbl="sibTrans2D1" presStyleIdx="6" presStyleCnt="48"/>
      <dgm:spPr/>
    </dgm:pt>
    <dgm:pt modelId="{DCCECA40-1E8E-4612-B823-692DCCBD1EA3}" type="pres">
      <dgm:prSet presAssocID="{A4FDAD97-0EA5-45C9-8762-1408CDFC1A27}" presName="connectorText" presStyleLbl="sibTrans2D1" presStyleIdx="6" presStyleCnt="48"/>
      <dgm:spPr/>
    </dgm:pt>
    <dgm:pt modelId="{C8C314CB-BC52-4B5D-9A9E-2549904458B0}" type="pres">
      <dgm:prSet presAssocID="{1BD29E34-8916-45A9-80A6-58C4AB44DFF5}" presName="node" presStyleLbl="node1" presStyleIdx="7" presStyleCnt="48">
        <dgm:presLayoutVars>
          <dgm:bulletEnabled val="1"/>
        </dgm:presLayoutVars>
      </dgm:prSet>
      <dgm:spPr/>
    </dgm:pt>
    <dgm:pt modelId="{8D184F9F-78A9-45D9-9804-0F8032DE26A6}" type="pres">
      <dgm:prSet presAssocID="{25DF600C-192F-49B2-930A-B89C27D1471E}" presName="sibTrans" presStyleLbl="sibTrans2D1" presStyleIdx="7" presStyleCnt="48"/>
      <dgm:spPr/>
    </dgm:pt>
    <dgm:pt modelId="{C8C1E075-9C61-4E77-BBAB-A2307E2F9662}" type="pres">
      <dgm:prSet presAssocID="{25DF600C-192F-49B2-930A-B89C27D1471E}" presName="connectorText" presStyleLbl="sibTrans2D1" presStyleIdx="7" presStyleCnt="48"/>
      <dgm:spPr/>
    </dgm:pt>
    <dgm:pt modelId="{18E08B15-C0D9-4DCD-9841-29CB326A1D96}" type="pres">
      <dgm:prSet presAssocID="{BCD4B6D1-2E17-4359-A953-212A9B519E85}" presName="node" presStyleLbl="node1" presStyleIdx="8" presStyleCnt="48">
        <dgm:presLayoutVars>
          <dgm:bulletEnabled val="1"/>
        </dgm:presLayoutVars>
      </dgm:prSet>
      <dgm:spPr/>
    </dgm:pt>
    <dgm:pt modelId="{7D136A40-4E7A-4E9A-9C18-C15FEB3E9255}" type="pres">
      <dgm:prSet presAssocID="{EAE485E3-A2DC-422A-B964-163E72C7D527}" presName="sibTrans" presStyleLbl="sibTrans2D1" presStyleIdx="8" presStyleCnt="48"/>
      <dgm:spPr/>
    </dgm:pt>
    <dgm:pt modelId="{6C5B256C-6505-4283-9CD0-6230D6E52DC7}" type="pres">
      <dgm:prSet presAssocID="{EAE485E3-A2DC-422A-B964-163E72C7D527}" presName="connectorText" presStyleLbl="sibTrans2D1" presStyleIdx="8" presStyleCnt="48"/>
      <dgm:spPr/>
    </dgm:pt>
    <dgm:pt modelId="{09497094-52B8-416E-9902-37FB4C94E7F2}" type="pres">
      <dgm:prSet presAssocID="{57830796-B9E1-440E-A924-530949252A0A}" presName="node" presStyleLbl="node1" presStyleIdx="9" presStyleCnt="48">
        <dgm:presLayoutVars>
          <dgm:bulletEnabled val="1"/>
        </dgm:presLayoutVars>
      </dgm:prSet>
      <dgm:spPr/>
    </dgm:pt>
    <dgm:pt modelId="{260B842C-BA56-4835-9181-EEB1DAD49F6C}" type="pres">
      <dgm:prSet presAssocID="{672359C6-6889-48DE-9B06-BCF13E50CF81}" presName="sibTrans" presStyleLbl="sibTrans2D1" presStyleIdx="9" presStyleCnt="48"/>
      <dgm:spPr/>
    </dgm:pt>
    <dgm:pt modelId="{9195B8AE-7F75-4B45-A773-A3DB3F151B7F}" type="pres">
      <dgm:prSet presAssocID="{672359C6-6889-48DE-9B06-BCF13E50CF81}" presName="connectorText" presStyleLbl="sibTrans2D1" presStyleIdx="9" presStyleCnt="48"/>
      <dgm:spPr/>
    </dgm:pt>
    <dgm:pt modelId="{07EB8474-810E-4E8A-BE93-02F62BBDD45D}" type="pres">
      <dgm:prSet presAssocID="{9EC183D0-3CE1-4A18-882B-49A4F305FE23}" presName="node" presStyleLbl="node1" presStyleIdx="10" presStyleCnt="48">
        <dgm:presLayoutVars>
          <dgm:bulletEnabled val="1"/>
        </dgm:presLayoutVars>
      </dgm:prSet>
      <dgm:spPr/>
    </dgm:pt>
    <dgm:pt modelId="{ADC3AC42-E194-4C29-8A28-ABEC2168A2B9}" type="pres">
      <dgm:prSet presAssocID="{FC636A7A-CAD8-4393-9B2E-188CE112CD10}" presName="sibTrans" presStyleLbl="sibTrans2D1" presStyleIdx="10" presStyleCnt="48"/>
      <dgm:spPr/>
    </dgm:pt>
    <dgm:pt modelId="{FFA97E59-6B24-429C-9B6D-8968FB096363}" type="pres">
      <dgm:prSet presAssocID="{FC636A7A-CAD8-4393-9B2E-188CE112CD10}" presName="connectorText" presStyleLbl="sibTrans2D1" presStyleIdx="10" presStyleCnt="48"/>
      <dgm:spPr/>
    </dgm:pt>
    <dgm:pt modelId="{38A7A843-117D-4A8F-B652-3F637D1BA054}" type="pres">
      <dgm:prSet presAssocID="{1BCBAE4C-8C90-4307-A8B1-A7F25B803D11}" presName="node" presStyleLbl="node1" presStyleIdx="11" presStyleCnt="48">
        <dgm:presLayoutVars>
          <dgm:bulletEnabled val="1"/>
        </dgm:presLayoutVars>
      </dgm:prSet>
      <dgm:spPr/>
    </dgm:pt>
    <dgm:pt modelId="{24192AE1-AC5A-408F-93E2-35778550FA02}" type="pres">
      <dgm:prSet presAssocID="{9E68FA1B-32E4-4D3A-BDA9-F245DF7037EF}" presName="sibTrans" presStyleLbl="sibTrans2D1" presStyleIdx="11" presStyleCnt="48"/>
      <dgm:spPr/>
    </dgm:pt>
    <dgm:pt modelId="{9DB23D75-0980-4D96-93A1-727F2883C95B}" type="pres">
      <dgm:prSet presAssocID="{9E68FA1B-32E4-4D3A-BDA9-F245DF7037EF}" presName="connectorText" presStyleLbl="sibTrans2D1" presStyleIdx="11" presStyleCnt="48"/>
      <dgm:spPr/>
    </dgm:pt>
    <dgm:pt modelId="{8B74F080-8313-4728-B1E9-D87A06E9E800}" type="pres">
      <dgm:prSet presAssocID="{05F9165C-A234-4634-B1A7-DCB7BA68D40C}" presName="node" presStyleLbl="node1" presStyleIdx="12" presStyleCnt="48">
        <dgm:presLayoutVars>
          <dgm:bulletEnabled val="1"/>
        </dgm:presLayoutVars>
      </dgm:prSet>
      <dgm:spPr/>
    </dgm:pt>
    <dgm:pt modelId="{99F13AA2-4621-4753-B0A6-6FC776CD84C9}" type="pres">
      <dgm:prSet presAssocID="{68C3C81B-18E8-41C4-BFC6-2C443E6EE655}" presName="sibTrans" presStyleLbl="sibTrans2D1" presStyleIdx="12" presStyleCnt="48"/>
      <dgm:spPr/>
    </dgm:pt>
    <dgm:pt modelId="{475F5446-5D8A-42DC-B2B6-79D834AEB429}" type="pres">
      <dgm:prSet presAssocID="{68C3C81B-18E8-41C4-BFC6-2C443E6EE655}" presName="connectorText" presStyleLbl="sibTrans2D1" presStyleIdx="12" presStyleCnt="48"/>
      <dgm:spPr/>
    </dgm:pt>
    <dgm:pt modelId="{C238A059-EBCB-4E8A-9C70-350A7112246D}" type="pres">
      <dgm:prSet presAssocID="{8F63D31F-83CD-4DB9-A0F4-0D259C5817DB}" presName="node" presStyleLbl="node1" presStyleIdx="13" presStyleCnt="48">
        <dgm:presLayoutVars>
          <dgm:bulletEnabled val="1"/>
        </dgm:presLayoutVars>
      </dgm:prSet>
      <dgm:spPr/>
    </dgm:pt>
    <dgm:pt modelId="{212C9A88-24C2-4EF4-87D7-A81CF4BE3FA0}" type="pres">
      <dgm:prSet presAssocID="{A4F909E9-C1CF-4770-B928-FEF6E41B5333}" presName="sibTrans" presStyleLbl="sibTrans2D1" presStyleIdx="13" presStyleCnt="48"/>
      <dgm:spPr/>
    </dgm:pt>
    <dgm:pt modelId="{6E753D97-6691-46AF-88CF-60F766A84A1F}" type="pres">
      <dgm:prSet presAssocID="{A4F909E9-C1CF-4770-B928-FEF6E41B5333}" presName="connectorText" presStyleLbl="sibTrans2D1" presStyleIdx="13" presStyleCnt="48"/>
      <dgm:spPr/>
    </dgm:pt>
    <dgm:pt modelId="{FA3F2989-2837-4DF6-B22E-22C68B74BA10}" type="pres">
      <dgm:prSet presAssocID="{F001FD18-B1D7-4F34-A7E1-10B3A14FEF0D}" presName="node" presStyleLbl="node1" presStyleIdx="14" presStyleCnt="48">
        <dgm:presLayoutVars>
          <dgm:bulletEnabled val="1"/>
        </dgm:presLayoutVars>
      </dgm:prSet>
      <dgm:spPr/>
    </dgm:pt>
    <dgm:pt modelId="{15716786-4673-40EB-986D-12C422D02B97}" type="pres">
      <dgm:prSet presAssocID="{59F6F98C-7F28-44B6-AA26-C56ABFEA206B}" presName="sibTrans" presStyleLbl="sibTrans2D1" presStyleIdx="14" presStyleCnt="48"/>
      <dgm:spPr/>
    </dgm:pt>
    <dgm:pt modelId="{3A6E871C-7643-432C-BA91-2EA3E7F745CE}" type="pres">
      <dgm:prSet presAssocID="{59F6F98C-7F28-44B6-AA26-C56ABFEA206B}" presName="connectorText" presStyleLbl="sibTrans2D1" presStyleIdx="14" presStyleCnt="48"/>
      <dgm:spPr/>
    </dgm:pt>
    <dgm:pt modelId="{E7F9412A-75FE-4263-8476-D8B02CF380F3}" type="pres">
      <dgm:prSet presAssocID="{5F8AB2A9-0DCE-42A5-8039-31C151CDBC91}" presName="node" presStyleLbl="node1" presStyleIdx="15" presStyleCnt="48">
        <dgm:presLayoutVars>
          <dgm:bulletEnabled val="1"/>
        </dgm:presLayoutVars>
      </dgm:prSet>
      <dgm:spPr/>
    </dgm:pt>
    <dgm:pt modelId="{C56F56FD-84C6-4D21-967A-719399DE2081}" type="pres">
      <dgm:prSet presAssocID="{64CB26BA-1509-422C-B1F7-93A921D3337E}" presName="sibTrans" presStyleLbl="sibTrans2D1" presStyleIdx="15" presStyleCnt="48"/>
      <dgm:spPr/>
    </dgm:pt>
    <dgm:pt modelId="{87FF38F8-EEE0-4803-AB19-2605759EE272}" type="pres">
      <dgm:prSet presAssocID="{64CB26BA-1509-422C-B1F7-93A921D3337E}" presName="connectorText" presStyleLbl="sibTrans2D1" presStyleIdx="15" presStyleCnt="48"/>
      <dgm:spPr/>
    </dgm:pt>
    <dgm:pt modelId="{430AD93E-9CDA-40BE-8BB8-B35AB1DDED73}" type="pres">
      <dgm:prSet presAssocID="{7D49664A-84DE-42F7-9866-9BFD9F3DDC7A}" presName="node" presStyleLbl="node1" presStyleIdx="16" presStyleCnt="48">
        <dgm:presLayoutVars>
          <dgm:bulletEnabled val="1"/>
        </dgm:presLayoutVars>
      </dgm:prSet>
      <dgm:spPr/>
    </dgm:pt>
    <dgm:pt modelId="{D3BDAC4B-F2DB-44A0-907D-A108463FB1C3}" type="pres">
      <dgm:prSet presAssocID="{BAC2B8D5-2C5B-4AE8-BBDD-D8E76DCD8C2E}" presName="sibTrans" presStyleLbl="sibTrans2D1" presStyleIdx="16" presStyleCnt="48"/>
      <dgm:spPr/>
    </dgm:pt>
    <dgm:pt modelId="{5B2F39AC-1722-4B2A-8F41-3B9574CC55A3}" type="pres">
      <dgm:prSet presAssocID="{BAC2B8D5-2C5B-4AE8-BBDD-D8E76DCD8C2E}" presName="connectorText" presStyleLbl="sibTrans2D1" presStyleIdx="16" presStyleCnt="48"/>
      <dgm:spPr/>
    </dgm:pt>
    <dgm:pt modelId="{EB66E90A-B112-40E2-B773-B1A59659C6EB}" type="pres">
      <dgm:prSet presAssocID="{39148D83-4879-4E9B-AE84-10D20CF147C3}" presName="node" presStyleLbl="node1" presStyleIdx="17" presStyleCnt="48">
        <dgm:presLayoutVars>
          <dgm:bulletEnabled val="1"/>
        </dgm:presLayoutVars>
      </dgm:prSet>
      <dgm:spPr/>
    </dgm:pt>
    <dgm:pt modelId="{CBD13A52-164D-4181-A713-C4AFB6DAEA44}" type="pres">
      <dgm:prSet presAssocID="{901D3EC9-C2CB-4B80-BFE1-3F4CF8FDB584}" presName="sibTrans" presStyleLbl="sibTrans2D1" presStyleIdx="17" presStyleCnt="48"/>
      <dgm:spPr/>
    </dgm:pt>
    <dgm:pt modelId="{2175C402-001B-40BA-8C7B-63F19533545A}" type="pres">
      <dgm:prSet presAssocID="{901D3EC9-C2CB-4B80-BFE1-3F4CF8FDB584}" presName="connectorText" presStyleLbl="sibTrans2D1" presStyleIdx="17" presStyleCnt="48"/>
      <dgm:spPr/>
    </dgm:pt>
    <dgm:pt modelId="{816E1FA3-2B38-45F9-AB8C-0EEB2788EE42}" type="pres">
      <dgm:prSet presAssocID="{AAACDA48-029D-447D-9AE8-BF1CB90887F8}" presName="node" presStyleLbl="node1" presStyleIdx="18" presStyleCnt="48">
        <dgm:presLayoutVars>
          <dgm:bulletEnabled val="1"/>
        </dgm:presLayoutVars>
      </dgm:prSet>
      <dgm:spPr/>
    </dgm:pt>
    <dgm:pt modelId="{3D5573F2-E421-4699-B499-E5F129AA7C1F}" type="pres">
      <dgm:prSet presAssocID="{35443D96-6A67-478A-A544-1C8155B5F62C}" presName="sibTrans" presStyleLbl="sibTrans2D1" presStyleIdx="18" presStyleCnt="48"/>
      <dgm:spPr/>
    </dgm:pt>
    <dgm:pt modelId="{561EA9DD-738C-4E13-ADB0-3CCC3950F092}" type="pres">
      <dgm:prSet presAssocID="{35443D96-6A67-478A-A544-1C8155B5F62C}" presName="connectorText" presStyleLbl="sibTrans2D1" presStyleIdx="18" presStyleCnt="48"/>
      <dgm:spPr/>
    </dgm:pt>
    <dgm:pt modelId="{1791F869-F782-403E-9EEE-8485296AB1DC}" type="pres">
      <dgm:prSet presAssocID="{C123F58B-2F00-4731-8318-EA8BAA60A69D}" presName="node" presStyleLbl="node1" presStyleIdx="19" presStyleCnt="48">
        <dgm:presLayoutVars>
          <dgm:bulletEnabled val="1"/>
        </dgm:presLayoutVars>
      </dgm:prSet>
      <dgm:spPr/>
    </dgm:pt>
    <dgm:pt modelId="{EDD308D6-556F-4E65-A02C-12C45C150755}" type="pres">
      <dgm:prSet presAssocID="{CA72D8A3-9D41-4F98-98F7-F56B1CBA674F}" presName="sibTrans" presStyleLbl="sibTrans2D1" presStyleIdx="19" presStyleCnt="48"/>
      <dgm:spPr/>
    </dgm:pt>
    <dgm:pt modelId="{0622AEEF-FEE1-41CF-A694-BB87DF404F74}" type="pres">
      <dgm:prSet presAssocID="{CA72D8A3-9D41-4F98-98F7-F56B1CBA674F}" presName="connectorText" presStyleLbl="sibTrans2D1" presStyleIdx="19" presStyleCnt="48"/>
      <dgm:spPr/>
    </dgm:pt>
    <dgm:pt modelId="{FB762D63-E97E-4D71-BE53-DE8DBC2C1724}" type="pres">
      <dgm:prSet presAssocID="{312A5487-8CD4-49FA-9CB2-6003233688EF}" presName="node" presStyleLbl="node1" presStyleIdx="20" presStyleCnt="48">
        <dgm:presLayoutVars>
          <dgm:bulletEnabled val="1"/>
        </dgm:presLayoutVars>
      </dgm:prSet>
      <dgm:spPr/>
    </dgm:pt>
    <dgm:pt modelId="{EC905E59-477F-4D62-B2EE-61B86BF0663B}" type="pres">
      <dgm:prSet presAssocID="{A241EA7C-0AE6-49DA-868A-F7E41DB8331E}" presName="sibTrans" presStyleLbl="sibTrans2D1" presStyleIdx="20" presStyleCnt="48"/>
      <dgm:spPr/>
    </dgm:pt>
    <dgm:pt modelId="{0C7C01B0-8BE9-4115-9C55-5F785CB9F95D}" type="pres">
      <dgm:prSet presAssocID="{A241EA7C-0AE6-49DA-868A-F7E41DB8331E}" presName="connectorText" presStyleLbl="sibTrans2D1" presStyleIdx="20" presStyleCnt="48"/>
      <dgm:spPr/>
    </dgm:pt>
    <dgm:pt modelId="{96947AF0-965B-4F9B-B692-11B522E20C19}" type="pres">
      <dgm:prSet presAssocID="{1597604F-E09E-4305-A881-A6C94B72922F}" presName="node" presStyleLbl="node1" presStyleIdx="21" presStyleCnt="48">
        <dgm:presLayoutVars>
          <dgm:bulletEnabled val="1"/>
        </dgm:presLayoutVars>
      </dgm:prSet>
      <dgm:spPr/>
    </dgm:pt>
    <dgm:pt modelId="{C5631367-2D87-4B2B-B2C5-CE6B323DF7FA}" type="pres">
      <dgm:prSet presAssocID="{0A68E33F-9E89-4D62-9E2C-1BD50C85F7CD}" presName="sibTrans" presStyleLbl="sibTrans2D1" presStyleIdx="21" presStyleCnt="48"/>
      <dgm:spPr/>
    </dgm:pt>
    <dgm:pt modelId="{5EB0D98E-0F20-43A6-80D5-B3B233B0809C}" type="pres">
      <dgm:prSet presAssocID="{0A68E33F-9E89-4D62-9E2C-1BD50C85F7CD}" presName="connectorText" presStyleLbl="sibTrans2D1" presStyleIdx="21" presStyleCnt="48"/>
      <dgm:spPr/>
    </dgm:pt>
    <dgm:pt modelId="{55735BFC-D4F1-4100-BCD7-BD7015A20F24}" type="pres">
      <dgm:prSet presAssocID="{2EBE9275-B468-4EB1-8E25-88D20111E7BA}" presName="node" presStyleLbl="node1" presStyleIdx="22" presStyleCnt="48">
        <dgm:presLayoutVars>
          <dgm:bulletEnabled val="1"/>
        </dgm:presLayoutVars>
      </dgm:prSet>
      <dgm:spPr/>
    </dgm:pt>
    <dgm:pt modelId="{DE861B79-D5E8-45CE-B3D7-7B4663C08343}" type="pres">
      <dgm:prSet presAssocID="{1DDDDFBA-4D76-49F6-8700-D108F438751F}" presName="sibTrans" presStyleLbl="sibTrans2D1" presStyleIdx="22" presStyleCnt="48"/>
      <dgm:spPr/>
    </dgm:pt>
    <dgm:pt modelId="{580499F6-BF8C-4CF2-8E19-422B1FEA8F54}" type="pres">
      <dgm:prSet presAssocID="{1DDDDFBA-4D76-49F6-8700-D108F438751F}" presName="connectorText" presStyleLbl="sibTrans2D1" presStyleIdx="22" presStyleCnt="48"/>
      <dgm:spPr/>
    </dgm:pt>
    <dgm:pt modelId="{B163F2E1-C224-4C1F-8BF1-B257F8DA90F1}" type="pres">
      <dgm:prSet presAssocID="{7526D0BF-45A5-478F-9A5B-EE961A48FCDF}" presName="node" presStyleLbl="node1" presStyleIdx="23" presStyleCnt="48">
        <dgm:presLayoutVars>
          <dgm:bulletEnabled val="1"/>
        </dgm:presLayoutVars>
      </dgm:prSet>
      <dgm:spPr/>
    </dgm:pt>
    <dgm:pt modelId="{28C21F8D-7890-436C-ABC3-A76D9C048DC6}" type="pres">
      <dgm:prSet presAssocID="{4DD6BCFF-384A-4E50-9E9B-FEA1467E91EE}" presName="sibTrans" presStyleLbl="sibTrans2D1" presStyleIdx="23" presStyleCnt="48"/>
      <dgm:spPr/>
    </dgm:pt>
    <dgm:pt modelId="{5D40974C-DFE4-484E-A2B9-E3E4D2DEBED9}" type="pres">
      <dgm:prSet presAssocID="{4DD6BCFF-384A-4E50-9E9B-FEA1467E91EE}" presName="connectorText" presStyleLbl="sibTrans2D1" presStyleIdx="23" presStyleCnt="48"/>
      <dgm:spPr/>
    </dgm:pt>
    <dgm:pt modelId="{B297DBDA-41C8-403B-A287-2DE0B2B2F734}" type="pres">
      <dgm:prSet presAssocID="{4391FAD7-E5E1-4ADD-BABB-49D666A6C4A7}" presName="node" presStyleLbl="node1" presStyleIdx="24" presStyleCnt="48">
        <dgm:presLayoutVars>
          <dgm:bulletEnabled val="1"/>
        </dgm:presLayoutVars>
      </dgm:prSet>
      <dgm:spPr/>
    </dgm:pt>
    <dgm:pt modelId="{6CB910F7-627A-416A-9AE0-0E9818681229}" type="pres">
      <dgm:prSet presAssocID="{B5C9AB9C-C866-47C2-B79F-DC6148AB2159}" presName="sibTrans" presStyleLbl="sibTrans2D1" presStyleIdx="24" presStyleCnt="48"/>
      <dgm:spPr/>
    </dgm:pt>
    <dgm:pt modelId="{DD733C23-EA87-4BF0-821E-87250C1EEDBA}" type="pres">
      <dgm:prSet presAssocID="{B5C9AB9C-C866-47C2-B79F-DC6148AB2159}" presName="connectorText" presStyleLbl="sibTrans2D1" presStyleIdx="24" presStyleCnt="48"/>
      <dgm:spPr/>
    </dgm:pt>
    <dgm:pt modelId="{C99B1DB8-B0AD-4FE5-84DC-CD9571D15F74}" type="pres">
      <dgm:prSet presAssocID="{DF292957-65C8-4776-85F8-AE26E3681959}" presName="node" presStyleLbl="node1" presStyleIdx="25" presStyleCnt="48">
        <dgm:presLayoutVars>
          <dgm:bulletEnabled val="1"/>
        </dgm:presLayoutVars>
      </dgm:prSet>
      <dgm:spPr/>
    </dgm:pt>
    <dgm:pt modelId="{2EBD388A-825F-4832-8A74-827A6C7E3368}" type="pres">
      <dgm:prSet presAssocID="{2B571596-2306-4648-89E7-BD54FEF25627}" presName="sibTrans" presStyleLbl="sibTrans2D1" presStyleIdx="25" presStyleCnt="48"/>
      <dgm:spPr/>
    </dgm:pt>
    <dgm:pt modelId="{2B64C12D-7C38-4E3C-BB67-21E0181FD51F}" type="pres">
      <dgm:prSet presAssocID="{2B571596-2306-4648-89E7-BD54FEF25627}" presName="connectorText" presStyleLbl="sibTrans2D1" presStyleIdx="25" presStyleCnt="48"/>
      <dgm:spPr/>
    </dgm:pt>
    <dgm:pt modelId="{54435782-E9E7-4F85-8EE9-B762378628C5}" type="pres">
      <dgm:prSet presAssocID="{BA244016-B941-46B9-B2A4-AA50A300C9B1}" presName="node" presStyleLbl="node1" presStyleIdx="26" presStyleCnt="48">
        <dgm:presLayoutVars>
          <dgm:bulletEnabled val="1"/>
        </dgm:presLayoutVars>
      </dgm:prSet>
      <dgm:spPr/>
    </dgm:pt>
    <dgm:pt modelId="{2EA5A0E0-D734-4B00-A1FA-65E8CB15031C}" type="pres">
      <dgm:prSet presAssocID="{12ED0D91-6CB8-4B92-ABBE-16130FA2E610}" presName="sibTrans" presStyleLbl="sibTrans2D1" presStyleIdx="26" presStyleCnt="48"/>
      <dgm:spPr/>
    </dgm:pt>
    <dgm:pt modelId="{3966764B-E5F3-4CFC-A881-5984C06723CB}" type="pres">
      <dgm:prSet presAssocID="{12ED0D91-6CB8-4B92-ABBE-16130FA2E610}" presName="connectorText" presStyleLbl="sibTrans2D1" presStyleIdx="26" presStyleCnt="48"/>
      <dgm:spPr/>
    </dgm:pt>
    <dgm:pt modelId="{CDE86F57-8E75-4885-99A7-4D78278841E9}" type="pres">
      <dgm:prSet presAssocID="{ED3E6817-CA99-4A92-9672-7767C60D3AFC}" presName="node" presStyleLbl="node1" presStyleIdx="27" presStyleCnt="48">
        <dgm:presLayoutVars>
          <dgm:bulletEnabled val="1"/>
        </dgm:presLayoutVars>
      </dgm:prSet>
      <dgm:spPr/>
    </dgm:pt>
    <dgm:pt modelId="{A0769171-C666-4FF2-B3B0-56A5612FFB02}" type="pres">
      <dgm:prSet presAssocID="{74E4A9B3-3139-47CD-AD62-A42D0EB3995C}" presName="sibTrans" presStyleLbl="sibTrans2D1" presStyleIdx="27" presStyleCnt="48"/>
      <dgm:spPr/>
    </dgm:pt>
    <dgm:pt modelId="{7B2C094D-5B84-400D-88A5-467C86404646}" type="pres">
      <dgm:prSet presAssocID="{74E4A9B3-3139-47CD-AD62-A42D0EB3995C}" presName="connectorText" presStyleLbl="sibTrans2D1" presStyleIdx="27" presStyleCnt="48"/>
      <dgm:spPr/>
    </dgm:pt>
    <dgm:pt modelId="{9DEC7CBC-8051-4551-94AA-2377EFF8A353}" type="pres">
      <dgm:prSet presAssocID="{A26368B7-1095-4A58-BFE6-7B8629CCDB76}" presName="node" presStyleLbl="node1" presStyleIdx="28" presStyleCnt="48">
        <dgm:presLayoutVars>
          <dgm:bulletEnabled val="1"/>
        </dgm:presLayoutVars>
      </dgm:prSet>
      <dgm:spPr/>
    </dgm:pt>
    <dgm:pt modelId="{83D03F91-A8FE-4A56-A9F0-21F8696B64A1}" type="pres">
      <dgm:prSet presAssocID="{69DBDE16-2128-423C-AB04-D3C2C0881A38}" presName="sibTrans" presStyleLbl="sibTrans2D1" presStyleIdx="28" presStyleCnt="48"/>
      <dgm:spPr/>
    </dgm:pt>
    <dgm:pt modelId="{A52815B2-9F64-4E57-9CA8-0D6C5ACB4DE9}" type="pres">
      <dgm:prSet presAssocID="{69DBDE16-2128-423C-AB04-D3C2C0881A38}" presName="connectorText" presStyleLbl="sibTrans2D1" presStyleIdx="28" presStyleCnt="48"/>
      <dgm:spPr/>
    </dgm:pt>
    <dgm:pt modelId="{D9F7CAE3-C01B-4758-A92D-BE4DEABF1CC9}" type="pres">
      <dgm:prSet presAssocID="{B2133BDF-4000-4B5B-AE40-987170B1B61F}" presName="node" presStyleLbl="node1" presStyleIdx="29" presStyleCnt="48">
        <dgm:presLayoutVars>
          <dgm:bulletEnabled val="1"/>
        </dgm:presLayoutVars>
      </dgm:prSet>
      <dgm:spPr/>
    </dgm:pt>
    <dgm:pt modelId="{6FDF4861-3D9E-4C44-8A76-CB261CA08A3D}" type="pres">
      <dgm:prSet presAssocID="{F8A8AFFD-E262-4C58-84FA-CA9933DA9A32}" presName="sibTrans" presStyleLbl="sibTrans2D1" presStyleIdx="29" presStyleCnt="48"/>
      <dgm:spPr/>
    </dgm:pt>
    <dgm:pt modelId="{852FF442-59AB-47FA-976D-352D933D04DA}" type="pres">
      <dgm:prSet presAssocID="{F8A8AFFD-E262-4C58-84FA-CA9933DA9A32}" presName="connectorText" presStyleLbl="sibTrans2D1" presStyleIdx="29" presStyleCnt="48"/>
      <dgm:spPr/>
    </dgm:pt>
    <dgm:pt modelId="{6EBA7549-78C0-447A-A63C-4A8563F87F58}" type="pres">
      <dgm:prSet presAssocID="{56EE6181-8957-4FE0-91F7-0E7767321D74}" presName="node" presStyleLbl="node1" presStyleIdx="30" presStyleCnt="48">
        <dgm:presLayoutVars>
          <dgm:bulletEnabled val="1"/>
        </dgm:presLayoutVars>
      </dgm:prSet>
      <dgm:spPr/>
    </dgm:pt>
    <dgm:pt modelId="{F7AC09C3-F9FA-4334-9744-58F7A351FD8B}" type="pres">
      <dgm:prSet presAssocID="{D7AD315B-0060-4B2C-BA42-07A72CF0DF62}" presName="sibTrans" presStyleLbl="sibTrans2D1" presStyleIdx="30" presStyleCnt="48"/>
      <dgm:spPr/>
    </dgm:pt>
    <dgm:pt modelId="{301FE2EF-9FED-451A-9979-7EA2CEC731F6}" type="pres">
      <dgm:prSet presAssocID="{D7AD315B-0060-4B2C-BA42-07A72CF0DF62}" presName="connectorText" presStyleLbl="sibTrans2D1" presStyleIdx="30" presStyleCnt="48"/>
      <dgm:spPr/>
    </dgm:pt>
    <dgm:pt modelId="{DB7E8DCC-E9E2-41AE-8FAC-BD770394B585}" type="pres">
      <dgm:prSet presAssocID="{F82F01E0-1BCF-432A-834D-D0718C225E79}" presName="node" presStyleLbl="node1" presStyleIdx="31" presStyleCnt="48">
        <dgm:presLayoutVars>
          <dgm:bulletEnabled val="1"/>
        </dgm:presLayoutVars>
      </dgm:prSet>
      <dgm:spPr/>
    </dgm:pt>
    <dgm:pt modelId="{FC934B90-2FD7-4C78-BC82-6495CAA54F71}" type="pres">
      <dgm:prSet presAssocID="{73E57CB0-43F1-4C49-8823-A48B6805997E}" presName="sibTrans" presStyleLbl="sibTrans2D1" presStyleIdx="31" presStyleCnt="48"/>
      <dgm:spPr/>
    </dgm:pt>
    <dgm:pt modelId="{F31A80A4-265E-4576-A76C-69F7407682D5}" type="pres">
      <dgm:prSet presAssocID="{73E57CB0-43F1-4C49-8823-A48B6805997E}" presName="connectorText" presStyleLbl="sibTrans2D1" presStyleIdx="31" presStyleCnt="48"/>
      <dgm:spPr/>
    </dgm:pt>
    <dgm:pt modelId="{7FBA136C-815F-4FB3-A797-A7F155D00FEA}" type="pres">
      <dgm:prSet presAssocID="{69B5AF83-9CA8-4331-BB93-A02B0A37E7C4}" presName="node" presStyleLbl="node1" presStyleIdx="32" presStyleCnt="48">
        <dgm:presLayoutVars>
          <dgm:bulletEnabled val="1"/>
        </dgm:presLayoutVars>
      </dgm:prSet>
      <dgm:spPr/>
    </dgm:pt>
    <dgm:pt modelId="{7A5C7786-EEB7-4840-8AB2-E617DD766E4C}" type="pres">
      <dgm:prSet presAssocID="{6E35783B-B4B9-4AF3-BB68-EC2DB3060BE5}" presName="sibTrans" presStyleLbl="sibTrans2D1" presStyleIdx="32" presStyleCnt="48"/>
      <dgm:spPr/>
    </dgm:pt>
    <dgm:pt modelId="{80DBCA40-2BA0-486C-9739-9EB1943722FB}" type="pres">
      <dgm:prSet presAssocID="{6E35783B-B4B9-4AF3-BB68-EC2DB3060BE5}" presName="connectorText" presStyleLbl="sibTrans2D1" presStyleIdx="32" presStyleCnt="48"/>
      <dgm:spPr/>
    </dgm:pt>
    <dgm:pt modelId="{2B3C09D0-6E4A-4698-ADBA-7CF55040E0C7}" type="pres">
      <dgm:prSet presAssocID="{5A0D382F-1AEE-4869-A6BD-89E7CCC2BA45}" presName="node" presStyleLbl="node1" presStyleIdx="33" presStyleCnt="48">
        <dgm:presLayoutVars>
          <dgm:bulletEnabled val="1"/>
        </dgm:presLayoutVars>
      </dgm:prSet>
      <dgm:spPr/>
    </dgm:pt>
    <dgm:pt modelId="{0B3E9032-3902-463F-B436-0798A35C9EC5}" type="pres">
      <dgm:prSet presAssocID="{86E08DD8-37F0-43EA-A4C6-F12B07A372C7}" presName="sibTrans" presStyleLbl="sibTrans2D1" presStyleIdx="33" presStyleCnt="48"/>
      <dgm:spPr/>
    </dgm:pt>
    <dgm:pt modelId="{41C60BCC-727D-4ED3-BAEB-DB60AA9900A9}" type="pres">
      <dgm:prSet presAssocID="{86E08DD8-37F0-43EA-A4C6-F12B07A372C7}" presName="connectorText" presStyleLbl="sibTrans2D1" presStyleIdx="33" presStyleCnt="48"/>
      <dgm:spPr/>
    </dgm:pt>
    <dgm:pt modelId="{C6CA034B-BB5D-4252-9DC3-E07C2CEC1942}" type="pres">
      <dgm:prSet presAssocID="{6E44D217-0802-4975-8DF8-F7C136B68DB7}" presName="node" presStyleLbl="node1" presStyleIdx="34" presStyleCnt="48">
        <dgm:presLayoutVars>
          <dgm:bulletEnabled val="1"/>
        </dgm:presLayoutVars>
      </dgm:prSet>
      <dgm:spPr/>
    </dgm:pt>
    <dgm:pt modelId="{2F327EB4-0D8B-437E-BB14-A326EA173FCC}" type="pres">
      <dgm:prSet presAssocID="{873D13AE-B310-4B50-82C5-564D626D2011}" presName="sibTrans" presStyleLbl="sibTrans2D1" presStyleIdx="34" presStyleCnt="48"/>
      <dgm:spPr/>
    </dgm:pt>
    <dgm:pt modelId="{8F52B59F-72EA-4EF4-A000-71393DE3DC97}" type="pres">
      <dgm:prSet presAssocID="{873D13AE-B310-4B50-82C5-564D626D2011}" presName="connectorText" presStyleLbl="sibTrans2D1" presStyleIdx="34" presStyleCnt="48"/>
      <dgm:spPr/>
    </dgm:pt>
    <dgm:pt modelId="{F6AE7F32-FC05-4DDA-BB7B-30B31779479C}" type="pres">
      <dgm:prSet presAssocID="{59D5850F-42D1-4509-9BFE-77DA75D32FAC}" presName="node" presStyleLbl="node1" presStyleIdx="35" presStyleCnt="48">
        <dgm:presLayoutVars>
          <dgm:bulletEnabled val="1"/>
        </dgm:presLayoutVars>
      </dgm:prSet>
      <dgm:spPr/>
    </dgm:pt>
    <dgm:pt modelId="{F42AD80F-3B21-49F3-AF59-01D5F6EE69F1}" type="pres">
      <dgm:prSet presAssocID="{2B529A43-2363-4B46-911E-9D0EF25B4F36}" presName="sibTrans" presStyleLbl="sibTrans2D1" presStyleIdx="35" presStyleCnt="48"/>
      <dgm:spPr/>
    </dgm:pt>
    <dgm:pt modelId="{DFB70AE1-87B4-46C7-811D-3E9A3D4D6EC9}" type="pres">
      <dgm:prSet presAssocID="{2B529A43-2363-4B46-911E-9D0EF25B4F36}" presName="connectorText" presStyleLbl="sibTrans2D1" presStyleIdx="35" presStyleCnt="48"/>
      <dgm:spPr/>
    </dgm:pt>
    <dgm:pt modelId="{E4F5DE49-5EAA-4300-BD85-3AA32446283C}" type="pres">
      <dgm:prSet presAssocID="{9F16DEB4-2D88-4237-BB26-EE193361411A}" presName="node" presStyleLbl="node1" presStyleIdx="36" presStyleCnt="48">
        <dgm:presLayoutVars>
          <dgm:bulletEnabled val="1"/>
        </dgm:presLayoutVars>
      </dgm:prSet>
      <dgm:spPr/>
    </dgm:pt>
    <dgm:pt modelId="{57712E5B-8311-41F2-83BF-40C44B82FD56}" type="pres">
      <dgm:prSet presAssocID="{C19C4BDD-2213-41DF-A53B-E2080BDC6AC6}" presName="sibTrans" presStyleLbl="sibTrans2D1" presStyleIdx="36" presStyleCnt="48"/>
      <dgm:spPr/>
    </dgm:pt>
    <dgm:pt modelId="{2DC22DE9-0245-4601-955D-E63A8C38947B}" type="pres">
      <dgm:prSet presAssocID="{C19C4BDD-2213-41DF-A53B-E2080BDC6AC6}" presName="connectorText" presStyleLbl="sibTrans2D1" presStyleIdx="36" presStyleCnt="48"/>
      <dgm:spPr/>
    </dgm:pt>
    <dgm:pt modelId="{53824D7C-69E9-40B6-AD94-E66D57E17024}" type="pres">
      <dgm:prSet presAssocID="{5788DBF4-34B6-4C26-980E-7062BBC88091}" presName="node" presStyleLbl="node1" presStyleIdx="37" presStyleCnt="48">
        <dgm:presLayoutVars>
          <dgm:bulletEnabled val="1"/>
        </dgm:presLayoutVars>
      </dgm:prSet>
      <dgm:spPr/>
    </dgm:pt>
    <dgm:pt modelId="{4DDD9E11-A1D1-4D9F-87CF-21775FA03FD4}" type="pres">
      <dgm:prSet presAssocID="{39815DA4-6D5A-4ECF-8C2C-C40A2BB0DBA6}" presName="sibTrans" presStyleLbl="sibTrans2D1" presStyleIdx="37" presStyleCnt="48"/>
      <dgm:spPr/>
    </dgm:pt>
    <dgm:pt modelId="{F7742949-FB63-485F-95AF-5E8D1E6F236A}" type="pres">
      <dgm:prSet presAssocID="{39815DA4-6D5A-4ECF-8C2C-C40A2BB0DBA6}" presName="connectorText" presStyleLbl="sibTrans2D1" presStyleIdx="37" presStyleCnt="48"/>
      <dgm:spPr/>
    </dgm:pt>
    <dgm:pt modelId="{22041FD6-89BD-4BF2-9B99-B97F36E2E1FB}" type="pres">
      <dgm:prSet presAssocID="{644B0026-BEE6-45AC-B72A-F8BFB9EE0E82}" presName="node" presStyleLbl="node1" presStyleIdx="38" presStyleCnt="48">
        <dgm:presLayoutVars>
          <dgm:bulletEnabled val="1"/>
        </dgm:presLayoutVars>
      </dgm:prSet>
      <dgm:spPr/>
    </dgm:pt>
    <dgm:pt modelId="{B8E405CF-5FB0-4931-A03D-9BF304E6CDDA}" type="pres">
      <dgm:prSet presAssocID="{91E5E8F0-39A5-4E73-A7C8-125C237D1170}" presName="sibTrans" presStyleLbl="sibTrans2D1" presStyleIdx="38" presStyleCnt="48"/>
      <dgm:spPr/>
    </dgm:pt>
    <dgm:pt modelId="{0C0A4302-AC90-49E1-80BE-523B58A2D864}" type="pres">
      <dgm:prSet presAssocID="{91E5E8F0-39A5-4E73-A7C8-125C237D1170}" presName="connectorText" presStyleLbl="sibTrans2D1" presStyleIdx="38" presStyleCnt="48"/>
      <dgm:spPr/>
    </dgm:pt>
    <dgm:pt modelId="{4346925A-37EB-4BB6-B0D1-0007EC3DF63B}" type="pres">
      <dgm:prSet presAssocID="{A40F6EAB-2B60-4CC1-9F49-D5903D3A616E}" presName="node" presStyleLbl="node1" presStyleIdx="39" presStyleCnt="48">
        <dgm:presLayoutVars>
          <dgm:bulletEnabled val="1"/>
        </dgm:presLayoutVars>
      </dgm:prSet>
      <dgm:spPr/>
    </dgm:pt>
    <dgm:pt modelId="{7A362786-920B-4FB9-A3D5-D0E741B76071}" type="pres">
      <dgm:prSet presAssocID="{3ACAB2F6-3910-4D69-8736-C9991D30DB30}" presName="sibTrans" presStyleLbl="sibTrans2D1" presStyleIdx="39" presStyleCnt="48"/>
      <dgm:spPr/>
    </dgm:pt>
    <dgm:pt modelId="{18FB9004-C9DF-4463-A990-CE6AADD19A9A}" type="pres">
      <dgm:prSet presAssocID="{3ACAB2F6-3910-4D69-8736-C9991D30DB30}" presName="connectorText" presStyleLbl="sibTrans2D1" presStyleIdx="39" presStyleCnt="48"/>
      <dgm:spPr/>
    </dgm:pt>
    <dgm:pt modelId="{ED0F08E4-7CF4-494F-A2E4-60B90674E9D5}" type="pres">
      <dgm:prSet presAssocID="{01209924-388A-4250-B08E-117FC77350F4}" presName="node" presStyleLbl="node1" presStyleIdx="40" presStyleCnt="48">
        <dgm:presLayoutVars>
          <dgm:bulletEnabled val="1"/>
        </dgm:presLayoutVars>
      </dgm:prSet>
      <dgm:spPr/>
    </dgm:pt>
    <dgm:pt modelId="{B8AF8AA6-EDE3-46F5-804F-BE18E9CF02E9}" type="pres">
      <dgm:prSet presAssocID="{07D44A3D-B9E7-4A59-8407-0DE9361B04F4}" presName="sibTrans" presStyleLbl="sibTrans2D1" presStyleIdx="40" presStyleCnt="48"/>
      <dgm:spPr/>
    </dgm:pt>
    <dgm:pt modelId="{2A9D1CAD-CEC7-447D-AE5A-72DA9768C11C}" type="pres">
      <dgm:prSet presAssocID="{07D44A3D-B9E7-4A59-8407-0DE9361B04F4}" presName="connectorText" presStyleLbl="sibTrans2D1" presStyleIdx="40" presStyleCnt="48"/>
      <dgm:spPr/>
    </dgm:pt>
    <dgm:pt modelId="{02E2D030-8BB9-48E2-859D-55F958A2D928}" type="pres">
      <dgm:prSet presAssocID="{1CEAA633-CB89-486A-901D-BE8AE895C821}" presName="node" presStyleLbl="node1" presStyleIdx="41" presStyleCnt="48">
        <dgm:presLayoutVars>
          <dgm:bulletEnabled val="1"/>
        </dgm:presLayoutVars>
      </dgm:prSet>
      <dgm:spPr/>
    </dgm:pt>
    <dgm:pt modelId="{8125F9B4-021E-44DC-9D64-8AE485A44537}" type="pres">
      <dgm:prSet presAssocID="{EC22FD24-55FA-470B-A11F-A2C02811CC71}" presName="sibTrans" presStyleLbl="sibTrans2D1" presStyleIdx="41" presStyleCnt="48"/>
      <dgm:spPr/>
    </dgm:pt>
    <dgm:pt modelId="{5B2B383F-D5E0-430F-AB46-55791D14B3FB}" type="pres">
      <dgm:prSet presAssocID="{EC22FD24-55FA-470B-A11F-A2C02811CC71}" presName="connectorText" presStyleLbl="sibTrans2D1" presStyleIdx="41" presStyleCnt="48"/>
      <dgm:spPr/>
    </dgm:pt>
    <dgm:pt modelId="{A5474CB5-D5DA-4087-B87E-610FB42AF529}" type="pres">
      <dgm:prSet presAssocID="{5700A27C-35E2-48E3-9FD1-4CAD5F3ABE6E}" presName="node" presStyleLbl="node1" presStyleIdx="42" presStyleCnt="48">
        <dgm:presLayoutVars>
          <dgm:bulletEnabled val="1"/>
        </dgm:presLayoutVars>
      </dgm:prSet>
      <dgm:spPr/>
    </dgm:pt>
    <dgm:pt modelId="{F5E12609-AEA0-4824-8F1E-49B7A8C9D43E}" type="pres">
      <dgm:prSet presAssocID="{F2853326-F96C-4388-AFDB-4A2C4E743824}" presName="sibTrans" presStyleLbl="sibTrans2D1" presStyleIdx="42" presStyleCnt="48"/>
      <dgm:spPr/>
    </dgm:pt>
    <dgm:pt modelId="{1990E259-2037-4D19-B00A-CD6B3D2AE2E1}" type="pres">
      <dgm:prSet presAssocID="{F2853326-F96C-4388-AFDB-4A2C4E743824}" presName="connectorText" presStyleLbl="sibTrans2D1" presStyleIdx="42" presStyleCnt="48"/>
      <dgm:spPr/>
    </dgm:pt>
    <dgm:pt modelId="{558F7E47-06ED-4041-B16C-6F13A19D4245}" type="pres">
      <dgm:prSet presAssocID="{E5184F2B-2C20-4D33-94A8-E6B381F2AA89}" presName="node" presStyleLbl="node1" presStyleIdx="43" presStyleCnt="48">
        <dgm:presLayoutVars>
          <dgm:bulletEnabled val="1"/>
        </dgm:presLayoutVars>
      </dgm:prSet>
      <dgm:spPr/>
    </dgm:pt>
    <dgm:pt modelId="{1AA99294-2501-42DA-ADDA-813C2A0D167F}" type="pres">
      <dgm:prSet presAssocID="{CA1064A9-8743-41E2-AE44-DEDB5E26EACD}" presName="sibTrans" presStyleLbl="sibTrans2D1" presStyleIdx="43" presStyleCnt="48"/>
      <dgm:spPr/>
    </dgm:pt>
    <dgm:pt modelId="{B311330D-F624-44F0-90C1-566E4D2E20E6}" type="pres">
      <dgm:prSet presAssocID="{CA1064A9-8743-41E2-AE44-DEDB5E26EACD}" presName="connectorText" presStyleLbl="sibTrans2D1" presStyleIdx="43" presStyleCnt="48"/>
      <dgm:spPr/>
    </dgm:pt>
    <dgm:pt modelId="{A854D6C3-A9F6-4889-B95E-C4590598BF15}" type="pres">
      <dgm:prSet presAssocID="{19319B2C-5BDC-4EB3-A674-97A1478B545E}" presName="node" presStyleLbl="node1" presStyleIdx="44" presStyleCnt="48">
        <dgm:presLayoutVars>
          <dgm:bulletEnabled val="1"/>
        </dgm:presLayoutVars>
      </dgm:prSet>
      <dgm:spPr/>
    </dgm:pt>
    <dgm:pt modelId="{9BC14663-185B-4A89-97AE-169B3D438678}" type="pres">
      <dgm:prSet presAssocID="{B2ADDBB6-F258-45A2-8853-0F7137E8E7A9}" presName="sibTrans" presStyleLbl="sibTrans2D1" presStyleIdx="44" presStyleCnt="48"/>
      <dgm:spPr/>
    </dgm:pt>
    <dgm:pt modelId="{5BF8D29C-B7EB-4E6D-8F09-412E3D4E06C9}" type="pres">
      <dgm:prSet presAssocID="{B2ADDBB6-F258-45A2-8853-0F7137E8E7A9}" presName="connectorText" presStyleLbl="sibTrans2D1" presStyleIdx="44" presStyleCnt="48"/>
      <dgm:spPr/>
    </dgm:pt>
    <dgm:pt modelId="{891FE5C2-884F-48D0-BE0D-753E9CA204D3}" type="pres">
      <dgm:prSet presAssocID="{32DCDF77-CF91-44D2-A631-ECBBA96CD7C1}" presName="node" presStyleLbl="node1" presStyleIdx="45" presStyleCnt="48">
        <dgm:presLayoutVars>
          <dgm:bulletEnabled val="1"/>
        </dgm:presLayoutVars>
      </dgm:prSet>
      <dgm:spPr/>
    </dgm:pt>
    <dgm:pt modelId="{BDE13CD6-B50F-44ED-BD83-729ED5971995}" type="pres">
      <dgm:prSet presAssocID="{A4C54538-F7D4-4311-A51D-4E2F34EA916C}" presName="sibTrans" presStyleLbl="sibTrans2D1" presStyleIdx="45" presStyleCnt="48"/>
      <dgm:spPr/>
    </dgm:pt>
    <dgm:pt modelId="{4EAD0336-A742-42BA-B616-A9F9B8CECAB9}" type="pres">
      <dgm:prSet presAssocID="{A4C54538-F7D4-4311-A51D-4E2F34EA916C}" presName="connectorText" presStyleLbl="sibTrans2D1" presStyleIdx="45" presStyleCnt="48"/>
      <dgm:spPr/>
    </dgm:pt>
    <dgm:pt modelId="{3B7728B1-9C76-43A6-8828-2FFE1A19CD4E}" type="pres">
      <dgm:prSet presAssocID="{5F2EF8CF-431B-45E9-8F94-2DA9BB4297A8}" presName="node" presStyleLbl="node1" presStyleIdx="46" presStyleCnt="48">
        <dgm:presLayoutVars>
          <dgm:bulletEnabled val="1"/>
        </dgm:presLayoutVars>
      </dgm:prSet>
      <dgm:spPr/>
    </dgm:pt>
    <dgm:pt modelId="{FEF793BD-9F36-4B0C-B2A1-243AAED13A52}" type="pres">
      <dgm:prSet presAssocID="{E7380703-8E28-4A7A-8627-0A55F51FBAA5}" presName="sibTrans" presStyleLbl="sibTrans2D1" presStyleIdx="46" presStyleCnt="48"/>
      <dgm:spPr/>
    </dgm:pt>
    <dgm:pt modelId="{B6E66B79-90CB-4030-B64C-AB9E1EA67583}" type="pres">
      <dgm:prSet presAssocID="{E7380703-8E28-4A7A-8627-0A55F51FBAA5}" presName="connectorText" presStyleLbl="sibTrans2D1" presStyleIdx="46" presStyleCnt="48"/>
      <dgm:spPr/>
    </dgm:pt>
    <dgm:pt modelId="{CD7E4AE9-DEBF-4EF6-9A2F-51DFDE6DC483}" type="pres">
      <dgm:prSet presAssocID="{B75DCA52-BF81-436A-AA73-2680B03C914A}" presName="node" presStyleLbl="node1" presStyleIdx="47" presStyleCnt="48">
        <dgm:presLayoutVars>
          <dgm:bulletEnabled val="1"/>
        </dgm:presLayoutVars>
      </dgm:prSet>
      <dgm:spPr/>
    </dgm:pt>
    <dgm:pt modelId="{CAB56CDA-741F-426D-8FE0-AE118C809475}" type="pres">
      <dgm:prSet presAssocID="{897CAD2D-F73B-470D-B77D-BCB32DA560D4}" presName="sibTrans" presStyleLbl="sibTrans2D1" presStyleIdx="47" presStyleCnt="48"/>
      <dgm:spPr/>
    </dgm:pt>
    <dgm:pt modelId="{2B62F0BB-CB73-4B2D-A47A-2C1910C71ADC}" type="pres">
      <dgm:prSet presAssocID="{897CAD2D-F73B-470D-B77D-BCB32DA560D4}" presName="connectorText" presStyleLbl="sibTrans2D1" presStyleIdx="47" presStyleCnt="48"/>
      <dgm:spPr/>
    </dgm:pt>
  </dgm:ptLst>
  <dgm:cxnLst>
    <dgm:cxn modelId="{C4BD4C02-3340-4A55-87C9-A01518E8D260}" type="presOf" srcId="{1597604F-E09E-4305-A881-A6C94B72922F}" destId="{96947AF0-965B-4F9B-B692-11B522E20C19}" srcOrd="0" destOrd="0" presId="urn:microsoft.com/office/officeart/2005/8/layout/cycle2"/>
    <dgm:cxn modelId="{69058F05-2218-4EDD-93F2-0737CE4E0399}" type="presOf" srcId="{8AE02D32-89F4-4BA1-BFB8-062B90AF7C26}" destId="{1FA59E5A-50A4-47E4-96D2-6EF9AAAC1164}" srcOrd="1" destOrd="0" presId="urn:microsoft.com/office/officeart/2005/8/layout/cycle2"/>
    <dgm:cxn modelId="{B92B6E08-D3F8-4E6E-9005-3AB407B5CBF7}" type="presOf" srcId="{DA7FF8DD-13B0-4AAC-B0D2-E9BC2FABA4D6}" destId="{C46B9099-149F-4D79-B1D7-B378097F05F4}" srcOrd="1" destOrd="0" presId="urn:microsoft.com/office/officeart/2005/8/layout/cycle2"/>
    <dgm:cxn modelId="{D833930C-4A06-4887-8876-B6D9DF51EB00}" type="presOf" srcId="{86E08DD8-37F0-43EA-A4C6-F12B07A372C7}" destId="{0B3E9032-3902-463F-B436-0798A35C9EC5}" srcOrd="0" destOrd="0" presId="urn:microsoft.com/office/officeart/2005/8/layout/cycle2"/>
    <dgm:cxn modelId="{E179CB0E-BE4D-4A6A-98A0-6FCA14117ACB}" type="presOf" srcId="{CA72D8A3-9D41-4F98-98F7-F56B1CBA674F}" destId="{EDD308D6-556F-4E65-A02C-12C45C150755}" srcOrd="0" destOrd="0" presId="urn:microsoft.com/office/officeart/2005/8/layout/cycle2"/>
    <dgm:cxn modelId="{9F84740F-F370-49CF-9DFC-E3355DD010C1}" type="presOf" srcId="{01209924-388A-4250-B08E-117FC77350F4}" destId="{ED0F08E4-7CF4-494F-A2E4-60B90674E9D5}" srcOrd="0" destOrd="0" presId="urn:microsoft.com/office/officeart/2005/8/layout/cycle2"/>
    <dgm:cxn modelId="{E319CD11-DA9C-4216-8A1C-BFC767C69980}" srcId="{F782ACB2-4612-4553-92E3-6A48A4C26154}" destId="{5700A27C-35E2-48E3-9FD1-4CAD5F3ABE6E}" srcOrd="42" destOrd="0" parTransId="{7CEEA0C1-E05C-4187-B6CD-7F9A41B7F762}" sibTransId="{F2853326-F96C-4388-AFDB-4A2C4E743824}"/>
    <dgm:cxn modelId="{E4112D13-A8DF-44F6-B497-ADF6F4D57D3C}" type="presOf" srcId="{BAC2B8D5-2C5B-4AE8-BBDD-D8E76DCD8C2E}" destId="{5B2F39AC-1722-4B2A-8F41-3B9574CC55A3}" srcOrd="1" destOrd="0" presId="urn:microsoft.com/office/officeart/2005/8/layout/cycle2"/>
    <dgm:cxn modelId="{B24CC813-A6F8-4D05-B2EA-64477B90479A}" type="presOf" srcId="{5F8AB2A9-0DCE-42A5-8039-31C151CDBC91}" destId="{E7F9412A-75FE-4263-8476-D8B02CF380F3}" srcOrd="0" destOrd="0" presId="urn:microsoft.com/office/officeart/2005/8/layout/cycle2"/>
    <dgm:cxn modelId="{014D8016-39DA-4881-A0AE-B3FB0246F66A}" type="presOf" srcId="{5D2C154A-692A-44E2-A041-B9F19C43FEF2}" destId="{5A44537F-E502-484A-B54C-161A75387D52}" srcOrd="0" destOrd="0" presId="urn:microsoft.com/office/officeart/2005/8/layout/cycle2"/>
    <dgm:cxn modelId="{66ABBE17-AB8B-4765-95C2-B42EC4898BB0}" type="presOf" srcId="{4DD6BCFF-384A-4E50-9E9B-FEA1467E91EE}" destId="{5D40974C-DFE4-484E-A2B9-E3E4D2DEBED9}" srcOrd="1" destOrd="0" presId="urn:microsoft.com/office/officeart/2005/8/layout/cycle2"/>
    <dgm:cxn modelId="{2D503F18-581C-4349-A25D-A0F7D32B46D2}" type="presOf" srcId="{4E475F1B-56A2-420F-8D83-9A7AC5B9161D}" destId="{E231C36B-28CA-4A1A-A65A-7FC8C917C670}" srcOrd="0" destOrd="0" presId="urn:microsoft.com/office/officeart/2005/8/layout/cycle2"/>
    <dgm:cxn modelId="{C93C0219-766C-4611-8BFA-AB472F90B95C}" type="presOf" srcId="{1BCBAE4C-8C90-4307-A8B1-A7F25B803D11}" destId="{38A7A843-117D-4A8F-B652-3F637D1BA054}" srcOrd="0" destOrd="0" presId="urn:microsoft.com/office/officeart/2005/8/layout/cycle2"/>
    <dgm:cxn modelId="{2151FF1C-B441-4B26-B09E-FD23B0A96266}" type="presOf" srcId="{9767C2C5-7A9B-4BF9-AEDC-08BB61E68CEC}" destId="{3B48658E-4174-41EC-ADC5-04F09B98E8AE}" srcOrd="0" destOrd="0" presId="urn:microsoft.com/office/officeart/2005/8/layout/cycle2"/>
    <dgm:cxn modelId="{FA4B331D-E821-4BC7-84CC-523B6B28A5B8}" srcId="{F782ACB2-4612-4553-92E3-6A48A4C26154}" destId="{B75DCA52-BF81-436A-AA73-2680B03C914A}" srcOrd="47" destOrd="0" parTransId="{3FDC77C7-42D0-4118-88A1-C82C79A4EA03}" sibTransId="{897CAD2D-F73B-470D-B77D-BCB32DA560D4}"/>
    <dgm:cxn modelId="{CDFC891D-A90C-4045-8C55-FF6C7A613C15}" type="presOf" srcId="{4DD6BCFF-384A-4E50-9E9B-FEA1467E91EE}" destId="{28C21F8D-7890-436C-ABC3-A76D9C048DC6}" srcOrd="0" destOrd="0" presId="urn:microsoft.com/office/officeart/2005/8/layout/cycle2"/>
    <dgm:cxn modelId="{F5727C1E-A7C3-4F6D-BF29-AC059ED314A8}" type="presOf" srcId="{CA72D8A3-9D41-4F98-98F7-F56B1CBA674F}" destId="{0622AEEF-FEE1-41CF-A694-BB87DF404F74}" srcOrd="1" destOrd="0" presId="urn:microsoft.com/office/officeart/2005/8/layout/cycle2"/>
    <dgm:cxn modelId="{8558291F-CCDB-441E-8DF8-FFBD96464AC9}" type="presOf" srcId="{F001FD18-B1D7-4F34-A7E1-10B3A14FEF0D}" destId="{FA3F2989-2837-4DF6-B22E-22C68B74BA10}" srcOrd="0" destOrd="0" presId="urn:microsoft.com/office/officeart/2005/8/layout/cycle2"/>
    <dgm:cxn modelId="{3BD35822-9F9F-4A73-B153-F9F3EF39FE4C}" type="presOf" srcId="{C123F58B-2F00-4731-8318-EA8BAA60A69D}" destId="{1791F869-F782-403E-9EEE-8485296AB1DC}" srcOrd="0" destOrd="0" presId="urn:microsoft.com/office/officeart/2005/8/layout/cycle2"/>
    <dgm:cxn modelId="{9F14E923-771A-4BA5-94FC-0D244A094FD3}" type="presOf" srcId="{5700A27C-35E2-48E3-9FD1-4CAD5F3ABE6E}" destId="{A5474CB5-D5DA-4087-B87E-610FB42AF529}" srcOrd="0" destOrd="0" presId="urn:microsoft.com/office/officeart/2005/8/layout/cycle2"/>
    <dgm:cxn modelId="{1A894124-3E33-43DC-A2A5-2B772E1265E3}" type="presOf" srcId="{0A68E33F-9E89-4D62-9E2C-1BD50C85F7CD}" destId="{5EB0D98E-0F20-43A6-80D5-B3B233B0809C}" srcOrd="1" destOrd="0" presId="urn:microsoft.com/office/officeart/2005/8/layout/cycle2"/>
    <dgm:cxn modelId="{2FAE1B25-1492-480C-AF43-D9212A43C7A8}" type="presOf" srcId="{2B529A43-2363-4B46-911E-9D0EF25B4F36}" destId="{DFB70AE1-87B4-46C7-811D-3E9A3D4D6EC9}" srcOrd="1" destOrd="0" presId="urn:microsoft.com/office/officeart/2005/8/layout/cycle2"/>
    <dgm:cxn modelId="{64D25225-7D7B-47A3-8597-E3D40B515F30}" srcId="{F782ACB2-4612-4553-92E3-6A48A4C26154}" destId="{7D49664A-84DE-42F7-9866-9BFD9F3DDC7A}" srcOrd="16" destOrd="0" parTransId="{9C7FF349-70A2-4DFC-91A5-86A739E0760D}" sibTransId="{BAC2B8D5-2C5B-4AE8-BBDD-D8E76DCD8C2E}"/>
    <dgm:cxn modelId="{226E0C26-7ACD-465C-A667-38DF6ED6EEFF}" type="presOf" srcId="{1DDDDFBA-4D76-49F6-8700-D108F438751F}" destId="{580499F6-BF8C-4CF2-8E19-422B1FEA8F54}" srcOrd="1" destOrd="0" presId="urn:microsoft.com/office/officeart/2005/8/layout/cycle2"/>
    <dgm:cxn modelId="{7E7F8D26-81B8-43DE-AB16-093B288CA98F}" type="presOf" srcId="{32453084-7F49-49B4-89FA-E306CC4C9552}" destId="{4B717A0F-8771-4A45-B6AA-FD732A724C9E}" srcOrd="0" destOrd="0" presId="urn:microsoft.com/office/officeart/2005/8/layout/cycle2"/>
    <dgm:cxn modelId="{8E53B726-F970-4DC0-9523-D2C6066549C6}" type="presOf" srcId="{39815DA4-6D5A-4ECF-8C2C-C40A2BB0DBA6}" destId="{4DDD9E11-A1D1-4D9F-87CF-21775FA03FD4}" srcOrd="0" destOrd="0" presId="urn:microsoft.com/office/officeart/2005/8/layout/cycle2"/>
    <dgm:cxn modelId="{C87DC927-4AF2-421C-9C5A-E0A219078574}" type="presOf" srcId="{35443D96-6A67-478A-A544-1C8155B5F62C}" destId="{3D5573F2-E421-4699-B499-E5F129AA7C1F}" srcOrd="0" destOrd="0" presId="urn:microsoft.com/office/officeart/2005/8/layout/cycle2"/>
    <dgm:cxn modelId="{B176F429-7DDB-4AB1-8374-B04F07751352}" type="presOf" srcId="{73E57CB0-43F1-4C49-8823-A48B6805997E}" destId="{FC934B90-2FD7-4C78-BC82-6495CAA54F71}" srcOrd="0" destOrd="0" presId="urn:microsoft.com/office/officeart/2005/8/layout/cycle2"/>
    <dgm:cxn modelId="{F3F11D2B-B16E-47E0-876B-A599316C3141}" srcId="{F782ACB2-4612-4553-92E3-6A48A4C26154}" destId="{644B0026-BEE6-45AC-B72A-F8BFB9EE0E82}" srcOrd="38" destOrd="0" parTransId="{554FDC5B-6990-4DBE-AAA4-AA9861FDA372}" sibTransId="{91E5E8F0-39A5-4E73-A7C8-125C237D1170}"/>
    <dgm:cxn modelId="{8344DD2B-2E32-4195-A5CB-C876A672BE95}" type="presOf" srcId="{A241EA7C-0AE6-49DA-868A-F7E41DB8331E}" destId="{EC905E59-477F-4D62-B2EE-61B86BF0663B}" srcOrd="0" destOrd="0" presId="urn:microsoft.com/office/officeart/2005/8/layout/cycle2"/>
    <dgm:cxn modelId="{5FEEF62B-43B0-4232-A8F1-42996A9FE141}" type="presOf" srcId="{39815DA4-6D5A-4ECF-8C2C-C40A2BB0DBA6}" destId="{F7742949-FB63-485F-95AF-5E8D1E6F236A}" srcOrd="1" destOrd="0" presId="urn:microsoft.com/office/officeart/2005/8/layout/cycle2"/>
    <dgm:cxn modelId="{EF67F12C-549C-4945-9650-11C3183DFF27}" srcId="{F782ACB2-4612-4553-92E3-6A48A4C26154}" destId="{59D5850F-42D1-4509-9BFE-77DA75D32FAC}" srcOrd="35" destOrd="0" parTransId="{998E6483-F6A6-41F0-BC38-EC9E12942727}" sibTransId="{2B529A43-2363-4B46-911E-9D0EF25B4F36}"/>
    <dgm:cxn modelId="{044A9230-2F75-4EA9-B81C-8182FA12EEC1}" type="presOf" srcId="{91E5E8F0-39A5-4E73-A7C8-125C237D1170}" destId="{0C0A4302-AC90-49E1-80BE-523B58A2D864}" srcOrd="1" destOrd="0" presId="urn:microsoft.com/office/officeart/2005/8/layout/cycle2"/>
    <dgm:cxn modelId="{B8FAD831-A781-40D2-B842-29E4BB2E69AC}" type="presOf" srcId="{5788DBF4-34B6-4C26-980E-7062BBC88091}" destId="{53824D7C-69E9-40B6-AD94-E66D57E17024}" srcOrd="0" destOrd="0" presId="urn:microsoft.com/office/officeart/2005/8/layout/cycle2"/>
    <dgm:cxn modelId="{2BF72D34-8DAB-4D4B-954D-4DADA6584E6E}" type="presOf" srcId="{A4F909E9-C1CF-4770-B928-FEF6E41B5333}" destId="{212C9A88-24C2-4EF4-87D7-A81CF4BE3FA0}" srcOrd="0" destOrd="0" presId="urn:microsoft.com/office/officeart/2005/8/layout/cycle2"/>
    <dgm:cxn modelId="{FD2BE034-589E-4989-823D-E1EB72722AC6}" type="presOf" srcId="{6E35783B-B4B9-4AF3-BB68-EC2DB3060BE5}" destId="{7A5C7786-EEB7-4840-8AB2-E617DD766E4C}" srcOrd="0" destOrd="0" presId="urn:microsoft.com/office/officeart/2005/8/layout/cycle2"/>
    <dgm:cxn modelId="{AD501435-F549-4DBE-94A3-DB6CE2F452F4}" type="presOf" srcId="{56EE6181-8957-4FE0-91F7-0E7767321D74}" destId="{6EBA7549-78C0-447A-A63C-4A8563F87F58}" srcOrd="0" destOrd="0" presId="urn:microsoft.com/office/officeart/2005/8/layout/cycle2"/>
    <dgm:cxn modelId="{9D859835-921A-4E85-9599-D10BB630D60B}" type="presOf" srcId="{9C07C544-A240-4FE5-8E59-C412CDCC06A5}" destId="{FD731FF4-9760-4231-AA26-446560B181EB}" srcOrd="0" destOrd="0" presId="urn:microsoft.com/office/officeart/2005/8/layout/cycle2"/>
    <dgm:cxn modelId="{83BBFF35-F6F7-4473-BB00-F03E5B56CD33}" type="presOf" srcId="{EC22FD24-55FA-470B-A11F-A2C02811CC71}" destId="{8125F9B4-021E-44DC-9D64-8AE485A44537}" srcOrd="0" destOrd="0" presId="urn:microsoft.com/office/officeart/2005/8/layout/cycle2"/>
    <dgm:cxn modelId="{9E9F3E38-7FCA-4B5F-9B74-365CEFB4D259}" type="presOf" srcId="{7526D0BF-45A5-478F-9A5B-EE961A48FCDF}" destId="{B163F2E1-C224-4C1F-8BF1-B257F8DA90F1}" srcOrd="0" destOrd="0" presId="urn:microsoft.com/office/officeart/2005/8/layout/cycle2"/>
    <dgm:cxn modelId="{6D95563B-802A-438F-AF41-73D1D1E33D12}" type="presOf" srcId="{CA1064A9-8743-41E2-AE44-DEDB5E26EACD}" destId="{B311330D-F624-44F0-90C1-566E4D2E20E6}" srcOrd="1" destOrd="0" presId="urn:microsoft.com/office/officeart/2005/8/layout/cycle2"/>
    <dgm:cxn modelId="{212C0F3D-6259-47F4-8189-A6E55DD0B5D3}" srcId="{F782ACB2-4612-4553-92E3-6A48A4C26154}" destId="{536B3E92-95AA-4297-BDB8-F29269D6299E}" srcOrd="3" destOrd="0" parTransId="{68DF5CBE-997D-4F4F-8466-9AD1DDE77085}" sibTransId="{8AE02D32-89F4-4BA1-BFB8-062B90AF7C26}"/>
    <dgm:cxn modelId="{20FC3940-7E89-4473-BCB0-70E4B8EEE8ED}" type="presOf" srcId="{12ED0D91-6CB8-4B92-ABBE-16130FA2E610}" destId="{2EA5A0E0-D734-4B00-A1FA-65E8CB15031C}" srcOrd="0" destOrd="0" presId="urn:microsoft.com/office/officeart/2005/8/layout/cycle2"/>
    <dgm:cxn modelId="{8D7BB340-D03E-4472-A133-95EFFECE1835}" type="presOf" srcId="{F82F01E0-1BCF-432A-834D-D0718C225E79}" destId="{DB7E8DCC-E9E2-41AE-8FAC-BD770394B585}" srcOrd="0" destOrd="0" presId="urn:microsoft.com/office/officeart/2005/8/layout/cycle2"/>
    <dgm:cxn modelId="{40B19C5C-9C3B-4687-8FD8-BC8D6A761F32}" type="presOf" srcId="{FC636A7A-CAD8-4393-9B2E-188CE112CD10}" destId="{FFA97E59-6B24-429C-9B6D-8968FB096363}" srcOrd="1" destOrd="0" presId="urn:microsoft.com/office/officeart/2005/8/layout/cycle2"/>
    <dgm:cxn modelId="{0B38D45C-5F76-4FF0-8A19-6296F1EDD0F7}" type="presOf" srcId="{3ACAB2F6-3910-4D69-8736-C9991D30DB30}" destId="{18FB9004-C9DF-4463-A990-CE6AADD19A9A}" srcOrd="1" destOrd="0" presId="urn:microsoft.com/office/officeart/2005/8/layout/cycle2"/>
    <dgm:cxn modelId="{DB81E75D-6339-4802-85DD-65254615E93B}" srcId="{F782ACB2-4612-4553-92E3-6A48A4C26154}" destId="{9F16DEB4-2D88-4237-BB26-EE193361411A}" srcOrd="36" destOrd="0" parTransId="{7982B65A-B6BA-45FB-920E-8CB144FB834B}" sibTransId="{C19C4BDD-2213-41DF-A53B-E2080BDC6AC6}"/>
    <dgm:cxn modelId="{991AC15F-DC2E-43CA-A4AE-E65FB37D2DE1}" type="presOf" srcId="{BA244016-B941-46B9-B2A4-AA50A300C9B1}" destId="{54435782-E9E7-4F85-8EE9-B762378628C5}" srcOrd="0" destOrd="0" presId="urn:microsoft.com/office/officeart/2005/8/layout/cycle2"/>
    <dgm:cxn modelId="{6C50DF60-4688-49BE-848E-5794F163E05E}" type="presOf" srcId="{35443D96-6A67-478A-A544-1C8155B5F62C}" destId="{561EA9DD-738C-4E13-ADB0-3CCC3950F092}" srcOrd="1" destOrd="0" presId="urn:microsoft.com/office/officeart/2005/8/layout/cycle2"/>
    <dgm:cxn modelId="{08DFD441-4774-4D0E-8F97-07EC50B50EE3}" srcId="{F782ACB2-4612-4553-92E3-6A48A4C26154}" destId="{69B5AF83-9CA8-4331-BB93-A02B0A37E7C4}" srcOrd="32" destOrd="0" parTransId="{52A0F8EA-812A-497C-B88E-1BDAD1AB875F}" sibTransId="{6E35783B-B4B9-4AF3-BB68-EC2DB3060BE5}"/>
    <dgm:cxn modelId="{088F0742-B912-46C9-BE5B-C9419F065BBA}" type="presOf" srcId="{9E68FA1B-32E4-4D3A-BDA9-F245DF7037EF}" destId="{9DB23D75-0980-4D96-93A1-727F2883C95B}" srcOrd="1" destOrd="0" presId="urn:microsoft.com/office/officeart/2005/8/layout/cycle2"/>
    <dgm:cxn modelId="{BD712862-9638-47D4-BDFC-7505128DF23D}" type="presOf" srcId="{05F9165C-A234-4634-B1A7-DCB7BA68D40C}" destId="{8B74F080-8313-4728-B1E9-D87A06E9E800}" srcOrd="0" destOrd="0" presId="urn:microsoft.com/office/officeart/2005/8/layout/cycle2"/>
    <dgm:cxn modelId="{D27AA462-6698-4923-9421-47820B644488}" srcId="{F782ACB2-4612-4553-92E3-6A48A4C26154}" destId="{56EE6181-8957-4FE0-91F7-0E7767321D74}" srcOrd="30" destOrd="0" parTransId="{708EED9E-74DD-4C99-9872-E67687122915}" sibTransId="{D7AD315B-0060-4B2C-BA42-07A72CF0DF62}"/>
    <dgm:cxn modelId="{5878CE63-A5DF-4BE0-9907-AB3463608735}" type="presOf" srcId="{DA7FF8DD-13B0-4AAC-B0D2-E9BC2FABA4D6}" destId="{A6A09441-8928-4DD4-965E-ACD6B5489F63}" srcOrd="0" destOrd="0" presId="urn:microsoft.com/office/officeart/2005/8/layout/cycle2"/>
    <dgm:cxn modelId="{52CC7A44-96B9-498B-999B-DEC40B48B196}" type="presOf" srcId="{2B571596-2306-4648-89E7-BD54FEF25627}" destId="{2B64C12D-7C38-4E3C-BB67-21E0181FD51F}" srcOrd="1" destOrd="0" presId="urn:microsoft.com/office/officeart/2005/8/layout/cycle2"/>
    <dgm:cxn modelId="{9B608F64-0361-4F50-87F5-3EE093F27F6B}" type="presOf" srcId="{897CAD2D-F73B-470D-B77D-BCB32DA560D4}" destId="{CAB56CDA-741F-426D-8FE0-AE118C809475}" srcOrd="0" destOrd="0" presId="urn:microsoft.com/office/officeart/2005/8/layout/cycle2"/>
    <dgm:cxn modelId="{77B3AD64-BC64-4E47-A0F3-5AB496ABD0CA}" type="presOf" srcId="{D7AD315B-0060-4B2C-BA42-07A72CF0DF62}" destId="{F7AC09C3-F9FA-4334-9744-58F7A351FD8B}" srcOrd="0" destOrd="0" presId="urn:microsoft.com/office/officeart/2005/8/layout/cycle2"/>
    <dgm:cxn modelId="{E0CFC164-E33F-490B-BC17-C56778580D1B}" type="presOf" srcId="{8AE02D32-89F4-4BA1-BFB8-062B90AF7C26}" destId="{E212FFF4-9223-45FB-8A97-08FC78EC227F}" srcOrd="0" destOrd="0" presId="urn:microsoft.com/office/officeart/2005/8/layout/cycle2"/>
    <dgm:cxn modelId="{6C37DB64-BEBC-468D-8F11-800C39DF3AEB}" type="presOf" srcId="{1A0C354F-E76C-464E-99A7-D2B04C140783}" destId="{5207087E-FC7B-4DE7-941A-D0D7D77D43CA}" srcOrd="1" destOrd="0" presId="urn:microsoft.com/office/officeart/2005/8/layout/cycle2"/>
    <dgm:cxn modelId="{E38ADD64-A6E1-42BE-9D70-B8FA5C81E041}" type="presOf" srcId="{68C3C81B-18E8-41C4-BFC6-2C443E6EE655}" destId="{99F13AA2-4621-4753-B0A6-6FC776CD84C9}" srcOrd="0" destOrd="0" presId="urn:microsoft.com/office/officeart/2005/8/layout/cycle2"/>
    <dgm:cxn modelId="{9ADC0165-9F81-4E1B-BCF9-F6EA5C631353}" srcId="{F782ACB2-4612-4553-92E3-6A48A4C26154}" destId="{5F8AB2A9-0DCE-42A5-8039-31C151CDBC91}" srcOrd="15" destOrd="0" parTransId="{AEE23759-AB27-4CCC-A9A6-CE4F64F73EE5}" sibTransId="{64CB26BA-1509-422C-B1F7-93A921D3337E}"/>
    <dgm:cxn modelId="{8FB90245-DB4C-496A-BD99-1CFD156C2737}" type="presOf" srcId="{D7AD315B-0060-4B2C-BA42-07A72CF0DF62}" destId="{301FE2EF-9FED-451A-9979-7EA2CEC731F6}" srcOrd="1" destOrd="0" presId="urn:microsoft.com/office/officeart/2005/8/layout/cycle2"/>
    <dgm:cxn modelId="{79232265-3A0A-49E0-964F-9F50457348D1}" type="presOf" srcId="{1CEAA633-CB89-486A-901D-BE8AE895C821}" destId="{02E2D030-8BB9-48E2-859D-55F958A2D928}" srcOrd="0" destOrd="0" presId="urn:microsoft.com/office/officeart/2005/8/layout/cycle2"/>
    <dgm:cxn modelId="{EE4A6048-F11A-48C8-8288-4112D917040D}" type="presOf" srcId="{C19C4BDD-2213-41DF-A53B-E2080BDC6AC6}" destId="{2DC22DE9-0245-4601-955D-E63A8C38947B}" srcOrd="1" destOrd="0" presId="urn:microsoft.com/office/officeart/2005/8/layout/cycle2"/>
    <dgm:cxn modelId="{7713B148-14ED-473A-AD7C-0817C71F1F75}" srcId="{F782ACB2-4612-4553-92E3-6A48A4C26154}" destId="{32DCDF77-CF91-44D2-A631-ECBBA96CD7C1}" srcOrd="45" destOrd="0" parTransId="{A91D9FEE-F377-4D6C-AB4B-31C0AA11D758}" sibTransId="{A4C54538-F7D4-4311-A51D-4E2F34EA916C}"/>
    <dgm:cxn modelId="{8B7F3749-F4E6-4473-82BE-3F7FAAEDF5A5}" srcId="{F782ACB2-4612-4553-92E3-6A48A4C26154}" destId="{5A0D382F-1AEE-4869-A6BD-89E7CCC2BA45}" srcOrd="33" destOrd="0" parTransId="{C61944CD-ABD5-46A1-BF21-1EDB1D2E311C}" sibTransId="{86E08DD8-37F0-43EA-A4C6-F12B07A372C7}"/>
    <dgm:cxn modelId="{8F95414A-66CD-4AE0-A012-C5E924ED8975}" type="presOf" srcId="{6E44D217-0802-4975-8DF8-F7C136B68DB7}" destId="{C6CA034B-BB5D-4252-9DC3-E07C2CEC1942}" srcOrd="0" destOrd="0" presId="urn:microsoft.com/office/officeart/2005/8/layout/cycle2"/>
    <dgm:cxn modelId="{ECDEF66B-4DF3-4577-9794-0F5C1452E329}" srcId="{F782ACB2-4612-4553-92E3-6A48A4C26154}" destId="{9EC183D0-3CE1-4A18-882B-49A4F305FE23}" srcOrd="10" destOrd="0" parTransId="{5529E8D0-F515-48AC-A324-5AF9603FF192}" sibTransId="{FC636A7A-CAD8-4393-9B2E-188CE112CD10}"/>
    <dgm:cxn modelId="{14255E4C-FE60-40DF-BD8C-AC8A81FDBFDA}" type="presOf" srcId="{901D3EC9-C2CB-4B80-BFE1-3F4CF8FDB584}" destId="{CBD13A52-164D-4181-A713-C4AFB6DAEA44}" srcOrd="0" destOrd="0" presId="urn:microsoft.com/office/officeart/2005/8/layout/cycle2"/>
    <dgm:cxn modelId="{2F48FC6C-9E2F-4D34-97E0-7B62809CD310}" srcId="{F782ACB2-4612-4553-92E3-6A48A4C26154}" destId="{1CEAA633-CB89-486A-901D-BE8AE895C821}" srcOrd="41" destOrd="0" parTransId="{85E4AD6C-201F-448E-AB33-65566C56E879}" sibTransId="{EC22FD24-55FA-470B-A11F-A2C02811CC71}"/>
    <dgm:cxn modelId="{83487E6D-39C7-4315-B760-0FAE69CA3DDC}" type="presOf" srcId="{5DE56BE3-5DC5-48D1-BB0A-6EB62A83E2E3}" destId="{7E28017C-69F1-4CCF-A6D7-885616A2628E}" srcOrd="0" destOrd="0" presId="urn:microsoft.com/office/officeart/2005/8/layout/cycle2"/>
    <dgm:cxn modelId="{E1365E6E-FF48-42C8-82CC-FD69DA947331}" type="presOf" srcId="{73E57CB0-43F1-4C49-8823-A48B6805997E}" destId="{F31A80A4-265E-4576-A76C-69F7407682D5}" srcOrd="1" destOrd="0" presId="urn:microsoft.com/office/officeart/2005/8/layout/cycle2"/>
    <dgm:cxn modelId="{0116FD4E-B3CD-4D10-B6B1-FB0C240CE17A}" srcId="{F782ACB2-4612-4553-92E3-6A48A4C26154}" destId="{DF292957-65C8-4776-85F8-AE26E3681959}" srcOrd="25" destOrd="0" parTransId="{7849EA01-2032-47BB-AFF2-66E1E4C3A822}" sibTransId="{2B571596-2306-4648-89E7-BD54FEF25627}"/>
    <dgm:cxn modelId="{43F81770-F772-478D-8EE4-9EF473A2C5F2}" srcId="{F782ACB2-4612-4553-92E3-6A48A4C26154}" destId="{BA244016-B941-46B9-B2A4-AA50A300C9B1}" srcOrd="26" destOrd="0" parTransId="{17FA0F1C-F480-46FA-9FDA-CAF08D0B3F5A}" sibTransId="{12ED0D91-6CB8-4B92-ABBE-16130FA2E610}"/>
    <dgm:cxn modelId="{83021B50-DD6C-4A83-9892-316806265B57}" type="presOf" srcId="{1A0C354F-E76C-464E-99A7-D2B04C140783}" destId="{BCCD1735-3374-4721-BEF9-11CCD9A2DD48}" srcOrd="0" destOrd="0" presId="urn:microsoft.com/office/officeart/2005/8/layout/cycle2"/>
    <dgm:cxn modelId="{AD9C2D70-6AB8-479D-9A79-731CDEDFCC29}" srcId="{F782ACB2-4612-4553-92E3-6A48A4C26154}" destId="{B2133BDF-4000-4B5B-AE40-987170B1B61F}" srcOrd="29" destOrd="0" parTransId="{78DD5593-63E5-4526-ACC4-B672B2E0D1F1}" sibTransId="{F8A8AFFD-E262-4C58-84FA-CA9933DA9A32}"/>
    <dgm:cxn modelId="{2FA97172-81F8-4680-A3E2-A90C8A3901C9}" type="presOf" srcId="{672359C6-6889-48DE-9B06-BCF13E50CF81}" destId="{9195B8AE-7F75-4B45-A773-A3DB3F151B7F}" srcOrd="1" destOrd="0" presId="urn:microsoft.com/office/officeart/2005/8/layout/cycle2"/>
    <dgm:cxn modelId="{7E7D9372-D317-4DA7-B834-C10D94E001EF}" type="presOf" srcId="{32453084-7F49-49B4-89FA-E306CC4C9552}" destId="{218F701D-8780-41D0-BCC2-CE1F9EE4B4A8}" srcOrd="1" destOrd="0" presId="urn:microsoft.com/office/officeart/2005/8/layout/cycle2"/>
    <dgm:cxn modelId="{39A1F472-3E0B-438E-A508-FE898CEA4CB4}" srcId="{F782ACB2-4612-4553-92E3-6A48A4C26154}" destId="{5F2EF8CF-431B-45E9-8F94-2DA9BB4297A8}" srcOrd="46" destOrd="0" parTransId="{EF3B0539-08F0-4AEB-8B05-C7438EBEC90D}" sibTransId="{E7380703-8E28-4A7A-8627-0A55F51FBAA5}"/>
    <dgm:cxn modelId="{2D82F952-A08E-4B50-B615-F0B7AC5121AA}" type="presOf" srcId="{873D13AE-B310-4B50-82C5-564D626D2011}" destId="{2F327EB4-0D8B-437E-BB14-A326EA173FCC}" srcOrd="0" destOrd="0" presId="urn:microsoft.com/office/officeart/2005/8/layout/cycle2"/>
    <dgm:cxn modelId="{F3FC2774-117D-443F-9CD4-D99869F1958E}" type="presOf" srcId="{A4C54538-F7D4-4311-A51D-4E2F34EA916C}" destId="{4EAD0336-A742-42BA-B616-A9F9B8CECAB9}" srcOrd="1" destOrd="0" presId="urn:microsoft.com/office/officeart/2005/8/layout/cycle2"/>
    <dgm:cxn modelId="{34CA6454-0F7D-424F-90A2-8451C14402D0}" type="presOf" srcId="{9F16DEB4-2D88-4237-BB26-EE193361411A}" destId="{E4F5DE49-5EAA-4300-BD85-3AA32446283C}" srcOrd="0" destOrd="0" presId="urn:microsoft.com/office/officeart/2005/8/layout/cycle2"/>
    <dgm:cxn modelId="{EBF0F276-347C-4207-9A17-D11421AF7ECD}" srcId="{F782ACB2-4612-4553-92E3-6A48A4C26154}" destId="{6E44D217-0802-4975-8DF8-F7C136B68DB7}" srcOrd="34" destOrd="0" parTransId="{CB27C74D-2568-4D83-8948-2A0E7A73E53C}" sibTransId="{873D13AE-B310-4B50-82C5-564D626D2011}"/>
    <dgm:cxn modelId="{9943F876-2ED4-4306-80C3-CABA3470330B}" type="presOf" srcId="{A40F6EAB-2B60-4CC1-9F49-D5903D3A616E}" destId="{4346925A-37EB-4BB6-B0D1-0007EC3DF63B}" srcOrd="0" destOrd="0" presId="urn:microsoft.com/office/officeart/2005/8/layout/cycle2"/>
    <dgm:cxn modelId="{83DE0457-C4CA-41D0-83EF-1342E23FF89C}" type="presOf" srcId="{2B529A43-2363-4B46-911E-9D0EF25B4F36}" destId="{F42AD80F-3B21-49F3-AF59-01D5F6EE69F1}" srcOrd="0" destOrd="0" presId="urn:microsoft.com/office/officeart/2005/8/layout/cycle2"/>
    <dgm:cxn modelId="{3D112077-EA00-4105-9BD5-E493A5F7DFA3}" type="presOf" srcId="{F8A8AFFD-E262-4C58-84FA-CA9933DA9A32}" destId="{6FDF4861-3D9E-4C44-8A76-CB261CA08A3D}" srcOrd="0" destOrd="0" presId="urn:microsoft.com/office/officeart/2005/8/layout/cycle2"/>
    <dgm:cxn modelId="{4B758357-008C-4CA2-BFA2-D30CB17DE810}" type="presOf" srcId="{91E5E8F0-39A5-4E73-A7C8-125C237D1170}" destId="{B8E405CF-5FB0-4931-A03D-9BF304E6CDDA}" srcOrd="0" destOrd="0" presId="urn:microsoft.com/office/officeart/2005/8/layout/cycle2"/>
    <dgm:cxn modelId="{26BBB358-35CF-40CB-8CEB-9AB1A5BD3299}" type="presOf" srcId="{AAACDA48-029D-447D-9AE8-BF1CB90887F8}" destId="{816E1FA3-2B38-45F9-AB8C-0EEB2788EE42}" srcOrd="0" destOrd="0" presId="urn:microsoft.com/office/officeart/2005/8/layout/cycle2"/>
    <dgm:cxn modelId="{72C76559-8B15-4E5B-A287-FFA96A1FF8AB}" type="presOf" srcId="{BAC2B8D5-2C5B-4AE8-BBDD-D8E76DCD8C2E}" destId="{D3BDAC4B-F2DB-44A0-907D-A108463FB1C3}" srcOrd="0" destOrd="0" presId="urn:microsoft.com/office/officeart/2005/8/layout/cycle2"/>
    <dgm:cxn modelId="{EB56E879-B89B-46AF-936B-221B926F78B7}" type="presOf" srcId="{672359C6-6889-48DE-9B06-BCF13E50CF81}" destId="{260B842C-BA56-4835-9181-EEB1DAD49F6C}" srcOrd="0" destOrd="0" presId="urn:microsoft.com/office/officeart/2005/8/layout/cycle2"/>
    <dgm:cxn modelId="{F943F579-1FDA-4528-8AF3-852565EC068C}" type="presOf" srcId="{57830796-B9E1-440E-A924-530949252A0A}" destId="{09497094-52B8-416E-9902-37FB4C94E7F2}" srcOrd="0" destOrd="0" presId="urn:microsoft.com/office/officeart/2005/8/layout/cycle2"/>
    <dgm:cxn modelId="{79CDEB5A-96DC-4E52-AD52-6AD074060F5C}" type="presOf" srcId="{B2ADDBB6-F258-45A2-8853-0F7137E8E7A9}" destId="{5BF8D29C-B7EB-4E6D-8F09-412E3D4E06C9}" srcOrd="1" destOrd="0" presId="urn:microsoft.com/office/officeart/2005/8/layout/cycle2"/>
    <dgm:cxn modelId="{14F13E80-1149-4A0F-A4B5-58EAF15ECA23}" srcId="{F782ACB2-4612-4553-92E3-6A48A4C26154}" destId="{39148D83-4879-4E9B-AE84-10D20CF147C3}" srcOrd="17" destOrd="0" parTransId="{0648DC5F-1B7B-4F70-B147-70F19C532AA1}" sibTransId="{901D3EC9-C2CB-4B80-BFE1-3F4CF8FDB584}"/>
    <dgm:cxn modelId="{1A2FA881-8DA6-409B-903D-872E3866C87F}" type="presOf" srcId="{3ACAB2F6-3910-4D69-8736-C9991D30DB30}" destId="{7A362786-920B-4FB9-A3D5-D0E741B76071}" srcOrd="0" destOrd="0" presId="urn:microsoft.com/office/officeart/2005/8/layout/cycle2"/>
    <dgm:cxn modelId="{33634B83-5D42-4E23-A534-1FD77063C5A8}" srcId="{F782ACB2-4612-4553-92E3-6A48A4C26154}" destId="{312A5487-8CD4-49FA-9CB2-6003233688EF}" srcOrd="20" destOrd="0" parTransId="{6F986C7B-EB5E-4FA9-9F02-54203E6A38B2}" sibTransId="{A241EA7C-0AE6-49DA-868A-F7E41DB8331E}"/>
    <dgm:cxn modelId="{5F759883-6CAF-4793-892D-90FF307B7F39}" srcId="{F782ACB2-4612-4553-92E3-6A48A4C26154}" destId="{F001FD18-B1D7-4F34-A7E1-10B3A14FEF0D}" srcOrd="14" destOrd="0" parTransId="{47531BBA-A066-410C-90C4-75A7B3CF6C37}" sibTransId="{59F6F98C-7F28-44B6-AA26-C56ABFEA206B}"/>
    <dgm:cxn modelId="{03727586-C177-4F9F-A8F5-7DEE69ED0297}" srcId="{F782ACB2-4612-4553-92E3-6A48A4C26154}" destId="{05F9165C-A234-4634-B1A7-DCB7BA68D40C}" srcOrd="12" destOrd="0" parTransId="{26966DA9-DC8C-4538-894C-0F8A7AD6A4D2}" sibTransId="{68C3C81B-18E8-41C4-BFC6-2C443E6EE655}"/>
    <dgm:cxn modelId="{FFF28687-FF75-4B9E-AC75-126E4FF03FE0}" type="presOf" srcId="{39148D83-4879-4E9B-AE84-10D20CF147C3}" destId="{EB66E90A-B112-40E2-B773-B1A59659C6EB}" srcOrd="0" destOrd="0" presId="urn:microsoft.com/office/officeart/2005/8/layout/cycle2"/>
    <dgm:cxn modelId="{3278F687-4A79-45DA-9D9D-46D84D729876}" type="presOf" srcId="{E7380703-8E28-4A7A-8627-0A55F51FBAA5}" destId="{FEF793BD-9F36-4B0C-B2A1-243AAED13A52}" srcOrd="0" destOrd="0" presId="urn:microsoft.com/office/officeart/2005/8/layout/cycle2"/>
    <dgm:cxn modelId="{E0E9BE8A-5A2C-4259-A42C-27D91CCCEAE8}" type="presOf" srcId="{B5C9AB9C-C866-47C2-B79F-DC6148AB2159}" destId="{6CB910F7-627A-416A-9AE0-0E9818681229}" srcOrd="0" destOrd="0" presId="urn:microsoft.com/office/officeart/2005/8/layout/cycle2"/>
    <dgm:cxn modelId="{8EB8A28D-E94D-4C3B-A6CB-D783745D8580}" type="presOf" srcId="{4E475F1B-56A2-420F-8D83-9A7AC5B9161D}" destId="{0F935747-2475-4B54-A4BD-D00DA4235B83}" srcOrd="1" destOrd="0" presId="urn:microsoft.com/office/officeart/2005/8/layout/cycle2"/>
    <dgm:cxn modelId="{8E97AD8D-C187-4AF5-9C89-0E3B55930F9B}" type="presOf" srcId="{A26368B7-1095-4A58-BFE6-7B8629CCDB76}" destId="{9DEC7CBC-8051-4551-94AA-2377EFF8A353}" srcOrd="0" destOrd="0" presId="urn:microsoft.com/office/officeart/2005/8/layout/cycle2"/>
    <dgm:cxn modelId="{0845E18D-71BE-42B4-86D5-0382014DD742}" type="presOf" srcId="{A4F909E9-C1CF-4770-B928-FEF6E41B5333}" destId="{6E753D97-6691-46AF-88CF-60F766A84A1F}" srcOrd="1" destOrd="0" presId="urn:microsoft.com/office/officeart/2005/8/layout/cycle2"/>
    <dgm:cxn modelId="{F2FFFA8D-8092-4410-B047-1482DD435DEB}" type="presOf" srcId="{9EC183D0-3CE1-4A18-882B-49A4F305FE23}" destId="{07EB8474-810E-4E8A-BE93-02F62BBDD45D}" srcOrd="0" destOrd="0" presId="urn:microsoft.com/office/officeart/2005/8/layout/cycle2"/>
    <dgm:cxn modelId="{54FED98F-AB5E-4BEF-A86E-239C32A65418}" srcId="{F782ACB2-4612-4553-92E3-6A48A4C26154}" destId="{29610E26-1393-448B-8FD6-78061450B16B}" srcOrd="5" destOrd="0" parTransId="{5D194221-4572-481E-A145-411B7D2E5848}" sibTransId="{4E475F1B-56A2-420F-8D83-9A7AC5B9161D}"/>
    <dgm:cxn modelId="{3F904190-EC7A-468F-8079-9E0D0309FE61}" srcId="{F782ACB2-4612-4553-92E3-6A48A4C26154}" destId="{F82F01E0-1BCF-432A-834D-D0718C225E79}" srcOrd="31" destOrd="0" parTransId="{AA715B28-8262-4AEC-9B11-A1F3E142AEE3}" sibTransId="{73E57CB0-43F1-4C49-8823-A48B6805997E}"/>
    <dgm:cxn modelId="{1D92AE90-48BC-4CD1-9D5D-C83355C20D80}" type="presOf" srcId="{4391FAD7-E5E1-4ADD-BABB-49D666A6C4A7}" destId="{B297DBDA-41C8-403B-A287-2DE0B2B2F734}" srcOrd="0" destOrd="0" presId="urn:microsoft.com/office/officeart/2005/8/layout/cycle2"/>
    <dgm:cxn modelId="{82AF1192-6A9C-439C-910A-C5EEFD757359}" type="presOf" srcId="{F782ACB2-4612-4553-92E3-6A48A4C26154}" destId="{579EF5EA-2842-4ADF-99C3-1421009C0FB3}" srcOrd="0" destOrd="0" presId="urn:microsoft.com/office/officeart/2005/8/layout/cycle2"/>
    <dgm:cxn modelId="{79BB3E93-CEF9-41EB-832F-85A53764F862}" type="presOf" srcId="{69B5AF83-9CA8-4331-BB93-A02B0A37E7C4}" destId="{7FBA136C-815F-4FB3-A797-A7F155D00FEA}" srcOrd="0" destOrd="0" presId="urn:microsoft.com/office/officeart/2005/8/layout/cycle2"/>
    <dgm:cxn modelId="{29F57293-A935-4D56-A1DB-7098A524B908}" type="presOf" srcId="{EAE485E3-A2DC-422A-B964-163E72C7D527}" destId="{7D136A40-4E7A-4E9A-9C18-C15FEB3E9255}" srcOrd="0" destOrd="0" presId="urn:microsoft.com/office/officeart/2005/8/layout/cycle2"/>
    <dgm:cxn modelId="{F2940095-2A7A-4540-9B8E-2AC82C9C68AB}" type="presOf" srcId="{F2853326-F96C-4388-AFDB-4A2C4E743824}" destId="{1990E259-2037-4D19-B00A-CD6B3D2AE2E1}" srcOrd="1" destOrd="0" presId="urn:microsoft.com/office/officeart/2005/8/layout/cycle2"/>
    <dgm:cxn modelId="{B7137995-AE1E-4BEA-8BBB-45C9455C08EA}" type="presOf" srcId="{EC22FD24-55FA-470B-A11F-A2C02811CC71}" destId="{5B2B383F-D5E0-430F-AB46-55791D14B3FB}" srcOrd="1" destOrd="0" presId="urn:microsoft.com/office/officeart/2005/8/layout/cycle2"/>
    <dgm:cxn modelId="{EDB1DB95-86FD-4083-ADD7-B15BF59FD64E}" type="presOf" srcId="{9A1F1B22-1A75-4833-B4FC-5FEA5518B765}" destId="{E2BDA289-9E7F-43D2-8E8A-C602380955F6}" srcOrd="0" destOrd="0" presId="urn:microsoft.com/office/officeart/2005/8/layout/cycle2"/>
    <dgm:cxn modelId="{75A87D96-DEAF-408A-9C07-E2BA95202BEE}" type="presOf" srcId="{6E35783B-B4B9-4AF3-BB68-EC2DB3060BE5}" destId="{80DBCA40-2BA0-486C-9739-9EB1943722FB}" srcOrd="1" destOrd="0" presId="urn:microsoft.com/office/officeart/2005/8/layout/cycle2"/>
    <dgm:cxn modelId="{A94E1E98-18A1-4716-B6FB-67F099EFBBB4}" srcId="{F782ACB2-4612-4553-92E3-6A48A4C26154}" destId="{5788DBF4-34B6-4C26-980E-7062BBC88091}" srcOrd="37" destOrd="0" parTransId="{E89C8546-8D00-4BCE-BF01-083E1F9A4BBE}" sibTransId="{39815DA4-6D5A-4ECF-8C2C-C40A2BB0DBA6}"/>
    <dgm:cxn modelId="{69AF5798-6C54-4291-9996-6BE467CD0791}" type="presOf" srcId="{F8A8AFFD-E262-4C58-84FA-CA9933DA9A32}" destId="{852FF442-59AB-47FA-976D-352D933D04DA}" srcOrd="1" destOrd="0" presId="urn:microsoft.com/office/officeart/2005/8/layout/cycle2"/>
    <dgm:cxn modelId="{461F9999-E90A-4F0F-BEEB-C656004DB243}" type="presOf" srcId="{68C3C81B-18E8-41C4-BFC6-2C443E6EE655}" destId="{475F5446-5D8A-42DC-B2B6-79D834AEB429}" srcOrd="1" destOrd="0" presId="urn:microsoft.com/office/officeart/2005/8/layout/cycle2"/>
    <dgm:cxn modelId="{931A259A-B1C1-4AA6-8C57-26D5EBD1D0A7}" type="presOf" srcId="{9E68FA1B-32E4-4D3A-BDA9-F245DF7037EF}" destId="{24192AE1-AC5A-408F-93E2-35778550FA02}" srcOrd="0" destOrd="0" presId="urn:microsoft.com/office/officeart/2005/8/layout/cycle2"/>
    <dgm:cxn modelId="{0FFD339C-1CA8-4F2F-A5C4-D4BB800CFACB}" type="presOf" srcId="{74E4A9B3-3139-47CD-AD62-A42D0EB3995C}" destId="{7B2C094D-5B84-400D-88A5-467C86404646}" srcOrd="1" destOrd="0" presId="urn:microsoft.com/office/officeart/2005/8/layout/cycle2"/>
    <dgm:cxn modelId="{CA48829C-A00F-4EF6-A4D2-6D2E0BBF6B7A}" type="presOf" srcId="{69DBDE16-2128-423C-AB04-D3C2C0881A38}" destId="{83D03F91-A8FE-4A56-A9F0-21F8696B64A1}" srcOrd="0" destOrd="0" presId="urn:microsoft.com/office/officeart/2005/8/layout/cycle2"/>
    <dgm:cxn modelId="{12C1E39C-220A-407D-B8B2-AE14C94EF5D8}" type="presOf" srcId="{25DF600C-192F-49B2-930A-B89C27D1471E}" destId="{C8C1E075-9C61-4E77-BBAB-A2307E2F9662}" srcOrd="1" destOrd="0" presId="urn:microsoft.com/office/officeart/2005/8/layout/cycle2"/>
    <dgm:cxn modelId="{ABEE709D-217A-4178-B466-61BED19D0B11}" type="presOf" srcId="{8F63D31F-83CD-4DB9-A0F4-0D259C5817DB}" destId="{C238A059-EBCB-4E8A-9C70-350A7112246D}" srcOrd="0" destOrd="0" presId="urn:microsoft.com/office/officeart/2005/8/layout/cycle2"/>
    <dgm:cxn modelId="{D6359E9D-5A7A-454C-85A1-7C85F548344E}" type="presOf" srcId="{12ED0D91-6CB8-4B92-ABBE-16130FA2E610}" destId="{3966764B-E5F3-4CFC-A881-5984C06723CB}" srcOrd="1" destOrd="0" presId="urn:microsoft.com/office/officeart/2005/8/layout/cycle2"/>
    <dgm:cxn modelId="{1B3F2CA2-7825-4CFD-9A64-DB308FB32A27}" srcId="{F782ACB2-4612-4553-92E3-6A48A4C26154}" destId="{1BD29E34-8916-45A9-80A6-58C4AB44DFF5}" srcOrd="7" destOrd="0" parTransId="{6A5BBF7B-F8A7-4654-83BB-1778F868C663}" sibTransId="{25DF600C-192F-49B2-930A-B89C27D1471E}"/>
    <dgm:cxn modelId="{79A5F3A2-8CA3-4D24-AC46-666013183383}" srcId="{F782ACB2-4612-4553-92E3-6A48A4C26154}" destId="{01209924-388A-4250-B08E-117FC77350F4}" srcOrd="40" destOrd="0" parTransId="{E62947DF-C385-4541-A312-E52B21ED4FCA}" sibTransId="{07D44A3D-B9E7-4A59-8407-0DE9361B04F4}"/>
    <dgm:cxn modelId="{9CB21AA3-E03E-4091-B4F8-0A6227B5FA88}" type="presOf" srcId="{ED3E6817-CA99-4A92-9672-7767C60D3AFC}" destId="{CDE86F57-8E75-4885-99A7-4D78278841E9}" srcOrd="0" destOrd="0" presId="urn:microsoft.com/office/officeart/2005/8/layout/cycle2"/>
    <dgm:cxn modelId="{F9246AA4-89DE-4505-8C6D-C0CFB0CF9EC5}" srcId="{F782ACB2-4612-4553-92E3-6A48A4C26154}" destId="{A40F6EAB-2B60-4CC1-9F49-D5903D3A616E}" srcOrd="39" destOrd="0" parTransId="{F4D7EDD7-9115-44DB-8D8A-E38036FA3738}" sibTransId="{3ACAB2F6-3910-4D69-8736-C9991D30DB30}"/>
    <dgm:cxn modelId="{3D33BFA5-7672-4497-8A28-4A0D7AD50ACF}" type="presOf" srcId="{536B3E92-95AA-4297-BDB8-F29269D6299E}" destId="{B0608ED5-E7DC-4C39-8859-B8C85F521F9C}" srcOrd="0" destOrd="0" presId="urn:microsoft.com/office/officeart/2005/8/layout/cycle2"/>
    <dgm:cxn modelId="{F34572A7-D519-4E83-82F5-D1DF7C7AC0E8}" type="presOf" srcId="{A4C54538-F7D4-4311-A51D-4E2F34EA916C}" destId="{BDE13CD6-B50F-44ED-BD83-729ED5971995}" srcOrd="0" destOrd="0" presId="urn:microsoft.com/office/officeart/2005/8/layout/cycle2"/>
    <dgm:cxn modelId="{275812A9-9711-45C6-91A2-2E05D7D14044}" type="presOf" srcId="{64CB26BA-1509-422C-B1F7-93A921D3337E}" destId="{C56F56FD-84C6-4D21-967A-719399DE2081}" srcOrd="0" destOrd="0" presId="urn:microsoft.com/office/officeart/2005/8/layout/cycle2"/>
    <dgm:cxn modelId="{0032F7A9-72F8-4331-92A8-EDEAB50956EF}" type="presOf" srcId="{59F6F98C-7F28-44B6-AA26-C56ABFEA206B}" destId="{15716786-4673-40EB-986D-12C422D02B97}" srcOrd="0" destOrd="0" presId="urn:microsoft.com/office/officeart/2005/8/layout/cycle2"/>
    <dgm:cxn modelId="{07EFFAA9-2DA5-41EF-99EF-50CAA3625F8A}" type="presOf" srcId="{1BD29E34-8916-45A9-80A6-58C4AB44DFF5}" destId="{C8C314CB-BC52-4B5D-9A9E-2549904458B0}" srcOrd="0" destOrd="0" presId="urn:microsoft.com/office/officeart/2005/8/layout/cycle2"/>
    <dgm:cxn modelId="{0FCB04AB-7C7D-469C-AE0C-DEB2D23DAEDA}" type="presOf" srcId="{29610E26-1393-448B-8FD6-78061450B16B}" destId="{4B6FF1D5-139C-4A9E-BE2A-C9C2976A9B90}" srcOrd="0" destOrd="0" presId="urn:microsoft.com/office/officeart/2005/8/layout/cycle2"/>
    <dgm:cxn modelId="{427F57AC-7978-4978-AD30-B333697495F1}" type="presOf" srcId="{25DF600C-192F-49B2-930A-B89C27D1471E}" destId="{8D184F9F-78A9-45D9-9804-0F8032DE26A6}" srcOrd="0" destOrd="0" presId="urn:microsoft.com/office/officeart/2005/8/layout/cycle2"/>
    <dgm:cxn modelId="{33836BAF-8815-468A-9D3E-0ABF734FD1D3}" srcId="{F782ACB2-4612-4553-92E3-6A48A4C26154}" destId="{4391FAD7-E5E1-4ADD-BABB-49D666A6C4A7}" srcOrd="24" destOrd="0" parTransId="{F1E7FB59-9301-4001-B4A0-65FF76242832}" sibTransId="{B5C9AB9C-C866-47C2-B79F-DC6148AB2159}"/>
    <dgm:cxn modelId="{BE9314B0-2D93-4BAE-90C0-5B23814639B6}" srcId="{F782ACB2-4612-4553-92E3-6A48A4C26154}" destId="{1597604F-E09E-4305-A881-A6C94B72922F}" srcOrd="21" destOrd="0" parTransId="{1C93F3EA-CA5B-4D9C-9828-8A8F702AE266}" sibTransId="{0A68E33F-9E89-4D62-9E2C-1BD50C85F7CD}"/>
    <dgm:cxn modelId="{0B6B60B1-AC40-4E62-93E6-BDDA7DB915E6}" type="presOf" srcId="{B5C9AB9C-C866-47C2-B79F-DC6148AB2159}" destId="{DD733C23-EA87-4BF0-821E-87250C1EEDBA}" srcOrd="1" destOrd="0" presId="urn:microsoft.com/office/officeart/2005/8/layout/cycle2"/>
    <dgm:cxn modelId="{172DA3B4-B544-4489-896F-98F6431AB705}" type="presOf" srcId="{07D44A3D-B9E7-4A59-8407-0DE9361B04F4}" destId="{2A9D1CAD-CEC7-447D-AE5A-72DA9768C11C}" srcOrd="1" destOrd="0" presId="urn:microsoft.com/office/officeart/2005/8/layout/cycle2"/>
    <dgm:cxn modelId="{CC8F6BB5-E191-48E7-A4C1-3E8101813E85}" srcId="{F782ACB2-4612-4553-92E3-6A48A4C26154}" destId="{7526D0BF-45A5-478F-9A5B-EE961A48FCDF}" srcOrd="23" destOrd="0" parTransId="{996DAE7B-6D7A-4B21-93D8-B18F6F145BC6}" sibTransId="{4DD6BCFF-384A-4E50-9E9B-FEA1467E91EE}"/>
    <dgm:cxn modelId="{79D0C8B5-7F77-4990-BC7D-E4DF8A30F093}" srcId="{F782ACB2-4612-4553-92E3-6A48A4C26154}" destId="{C123F58B-2F00-4731-8318-EA8BAA60A69D}" srcOrd="19" destOrd="0" parTransId="{ADD49D0A-F77A-4924-B2AC-3D10130090D6}" sibTransId="{CA72D8A3-9D41-4F98-98F7-F56B1CBA674F}"/>
    <dgm:cxn modelId="{864221B6-A321-4339-9070-4153A612FA0A}" type="presOf" srcId="{E7380703-8E28-4A7A-8627-0A55F51FBAA5}" destId="{B6E66B79-90CB-4030-B64C-AB9E1EA67583}" srcOrd="1" destOrd="0" presId="urn:microsoft.com/office/officeart/2005/8/layout/cycle2"/>
    <dgm:cxn modelId="{D04343B7-3D46-4B73-A771-BBE9B588838E}" type="presOf" srcId="{901D3EC9-C2CB-4B80-BFE1-3F4CF8FDB584}" destId="{2175C402-001B-40BA-8C7B-63F19533545A}" srcOrd="1" destOrd="0" presId="urn:microsoft.com/office/officeart/2005/8/layout/cycle2"/>
    <dgm:cxn modelId="{79BF3DB8-E6C9-4DF5-8226-B32513900662}" srcId="{F782ACB2-4612-4553-92E3-6A48A4C26154}" destId="{2EBE9275-B468-4EB1-8E25-88D20111E7BA}" srcOrd="22" destOrd="0" parTransId="{8B4693AB-DA36-47D7-8ABC-9A12354AE94A}" sibTransId="{1DDDDFBA-4D76-49F6-8700-D108F438751F}"/>
    <dgm:cxn modelId="{FD4904B9-9DE5-4DAC-BECC-A7C345B1B5EA}" type="presOf" srcId="{74E4A9B3-3139-47CD-AD62-A42D0EB3995C}" destId="{A0769171-C666-4FF2-B3B0-56A5612FFB02}" srcOrd="0" destOrd="0" presId="urn:microsoft.com/office/officeart/2005/8/layout/cycle2"/>
    <dgm:cxn modelId="{B61065BA-7C71-4523-9C3D-21B929731FC1}" type="presOf" srcId="{5F2EF8CF-431B-45E9-8F94-2DA9BB4297A8}" destId="{3B7728B1-9C76-43A6-8828-2FFE1A19CD4E}" srcOrd="0" destOrd="0" presId="urn:microsoft.com/office/officeart/2005/8/layout/cycle2"/>
    <dgm:cxn modelId="{F718ABBA-7C65-4F86-BEA7-DAD4C5EC588D}" srcId="{F782ACB2-4612-4553-92E3-6A48A4C26154}" destId="{AAACDA48-029D-447D-9AE8-BF1CB90887F8}" srcOrd="18" destOrd="0" parTransId="{C5422A07-4233-4B7D-A876-C74DE877A7F9}" sibTransId="{35443D96-6A67-478A-A544-1C8155B5F62C}"/>
    <dgm:cxn modelId="{66AC1ABB-07F7-4B6A-B4F4-1E022A70EA03}" type="presOf" srcId="{B2133BDF-4000-4B5B-AE40-987170B1B61F}" destId="{D9F7CAE3-C01B-4758-A92D-BE4DEABF1CC9}" srcOrd="0" destOrd="0" presId="urn:microsoft.com/office/officeart/2005/8/layout/cycle2"/>
    <dgm:cxn modelId="{EAADA3BC-EBE2-42C8-B9E0-3C38057A0A11}" srcId="{F782ACB2-4612-4553-92E3-6A48A4C26154}" destId="{59F5D80D-D394-4DA8-B1EE-BFD2C35E8698}" srcOrd="6" destOrd="0" parTransId="{F6DF53FE-CC41-4648-B644-9A13CD613414}" sibTransId="{A4FDAD97-0EA5-45C9-8762-1408CDFC1A27}"/>
    <dgm:cxn modelId="{C8CCA5BD-D226-4E51-BECC-C8C0C0CB206B}" type="presOf" srcId="{A241EA7C-0AE6-49DA-868A-F7E41DB8331E}" destId="{0C7C01B0-8BE9-4115-9C55-5F785CB9F95D}" srcOrd="1" destOrd="0" presId="urn:microsoft.com/office/officeart/2005/8/layout/cycle2"/>
    <dgm:cxn modelId="{84F658BE-028D-4EFF-9AFB-B1BB4A47F685}" srcId="{F782ACB2-4612-4553-92E3-6A48A4C26154}" destId="{A26368B7-1095-4A58-BFE6-7B8629CCDB76}" srcOrd="28" destOrd="0" parTransId="{F926A632-3F82-44B7-9B0C-54EDBDFB1339}" sibTransId="{69DBDE16-2128-423C-AB04-D3C2C0881A38}"/>
    <dgm:cxn modelId="{07E62CBF-11EB-4EBF-87EA-DFBE347DAD9D}" srcId="{F782ACB2-4612-4553-92E3-6A48A4C26154}" destId="{9C07C544-A240-4FE5-8E59-C412CDCC06A5}" srcOrd="1" destOrd="0" parTransId="{01829E43-87FB-46D3-89AF-1246AED576BA}" sibTransId="{DA7FF8DD-13B0-4AAC-B0D2-E9BC2FABA4D6}"/>
    <dgm:cxn modelId="{E73880C1-2CB4-4059-8E5E-A4377EE4E2F4}" type="presOf" srcId="{BCD4B6D1-2E17-4359-A953-212A9B519E85}" destId="{18E08B15-C0D9-4DCD-9841-29CB326A1D96}" srcOrd="0" destOrd="0" presId="urn:microsoft.com/office/officeart/2005/8/layout/cycle2"/>
    <dgm:cxn modelId="{5CA74FC3-5EA7-4121-9798-30DEE98BFA87}" type="presOf" srcId="{B75DCA52-BF81-436A-AA73-2680B03C914A}" destId="{CD7E4AE9-DEBF-4EF6-9A2F-51DFDE6DC483}" srcOrd="0" destOrd="0" presId="urn:microsoft.com/office/officeart/2005/8/layout/cycle2"/>
    <dgm:cxn modelId="{A61335C6-83C9-40B2-B635-638704B41FB6}" srcId="{F782ACB2-4612-4553-92E3-6A48A4C26154}" destId="{19319B2C-5BDC-4EB3-A674-97A1478B545E}" srcOrd="44" destOrd="0" parTransId="{F553D456-F731-4D3A-B46D-F817CB7F5851}" sibTransId="{B2ADDBB6-F258-45A2-8853-0F7137E8E7A9}"/>
    <dgm:cxn modelId="{C29465C6-B5FA-47C2-8454-6AD49BC685C2}" type="presOf" srcId="{A4FDAD97-0EA5-45C9-8762-1408CDFC1A27}" destId="{7418C013-9F65-49B4-8AB4-02A8A7E8B2B1}" srcOrd="0" destOrd="0" presId="urn:microsoft.com/office/officeart/2005/8/layout/cycle2"/>
    <dgm:cxn modelId="{F79FC2C6-B429-4B09-873A-1E379145CD4A}" type="presOf" srcId="{5DE56BE3-5DC5-48D1-BB0A-6EB62A83E2E3}" destId="{DEE6E533-E546-47B9-9D29-1053972B7A59}" srcOrd="1" destOrd="0" presId="urn:microsoft.com/office/officeart/2005/8/layout/cycle2"/>
    <dgm:cxn modelId="{412B0DC7-B0A8-4BA9-9FFB-4470188D2872}" type="presOf" srcId="{07D44A3D-B9E7-4A59-8407-0DE9361B04F4}" destId="{B8AF8AA6-EDE3-46F5-804F-BE18E9CF02E9}" srcOrd="0" destOrd="0" presId="urn:microsoft.com/office/officeart/2005/8/layout/cycle2"/>
    <dgm:cxn modelId="{89622BC8-5947-4BA5-BAC2-BB1B49AB2B48}" type="presOf" srcId="{32DCDF77-CF91-44D2-A631-ECBBA96CD7C1}" destId="{891FE5C2-884F-48D0-BE0D-753E9CA204D3}" srcOrd="0" destOrd="0" presId="urn:microsoft.com/office/officeart/2005/8/layout/cycle2"/>
    <dgm:cxn modelId="{3168B7C8-396D-4C37-994F-656C8E033582}" type="presOf" srcId="{59D5850F-42D1-4509-9BFE-77DA75D32FAC}" destId="{F6AE7F32-FC05-4DDA-BB7B-30B31779479C}" srcOrd="0" destOrd="0" presId="urn:microsoft.com/office/officeart/2005/8/layout/cycle2"/>
    <dgm:cxn modelId="{A45FA6CA-BF67-4968-BA2C-A3E181681DEA}" srcId="{F782ACB2-4612-4553-92E3-6A48A4C26154}" destId="{BCD4B6D1-2E17-4359-A953-212A9B519E85}" srcOrd="8" destOrd="0" parTransId="{A72804B9-8062-4016-90E8-F9C7DC654C15}" sibTransId="{EAE485E3-A2DC-422A-B964-163E72C7D527}"/>
    <dgm:cxn modelId="{8A122CCE-2659-425F-A9CA-F55CBE733EE2}" srcId="{F782ACB2-4612-4553-92E3-6A48A4C26154}" destId="{5D2C154A-692A-44E2-A041-B9F19C43FEF2}" srcOrd="2" destOrd="0" parTransId="{794CA92E-A13F-4F43-B270-B021D0F5EB93}" sibTransId="{1A0C354F-E76C-464E-99A7-D2B04C140783}"/>
    <dgm:cxn modelId="{673571D1-5CA9-4D31-8CCF-FF26BFEB50D7}" type="presOf" srcId="{59F6F98C-7F28-44B6-AA26-C56ABFEA206B}" destId="{3A6E871C-7643-432C-BA91-2EA3E7F745CE}" srcOrd="1" destOrd="0" presId="urn:microsoft.com/office/officeart/2005/8/layout/cycle2"/>
    <dgm:cxn modelId="{0E7584D6-6C37-4680-8545-AFB17E99A47F}" type="presOf" srcId="{F2853326-F96C-4388-AFDB-4A2C4E743824}" destId="{F5E12609-AEA0-4824-8F1E-49B7A8C9D43E}" srcOrd="0" destOrd="0" presId="urn:microsoft.com/office/officeart/2005/8/layout/cycle2"/>
    <dgm:cxn modelId="{7A77BED8-0E1D-45F6-9865-5715EF6FB1BA}" srcId="{F782ACB2-4612-4553-92E3-6A48A4C26154}" destId="{9767C2C5-7A9B-4BF9-AEDC-08BB61E68CEC}" srcOrd="4" destOrd="0" parTransId="{94D864BB-0337-46E0-936D-BDFF24969167}" sibTransId="{5DE56BE3-5DC5-48D1-BB0A-6EB62A83E2E3}"/>
    <dgm:cxn modelId="{13FEBDD9-DBCB-4AEB-AD98-32B2D080575B}" type="presOf" srcId="{CA1064A9-8743-41E2-AE44-DEDB5E26EACD}" destId="{1AA99294-2501-42DA-ADDA-813C2A0D167F}" srcOrd="0" destOrd="0" presId="urn:microsoft.com/office/officeart/2005/8/layout/cycle2"/>
    <dgm:cxn modelId="{3E77E0D9-44D6-4165-B044-7163D86F72E8}" type="presOf" srcId="{312A5487-8CD4-49FA-9CB2-6003233688EF}" destId="{FB762D63-E97E-4D71-BE53-DE8DBC2C1724}" srcOrd="0" destOrd="0" presId="urn:microsoft.com/office/officeart/2005/8/layout/cycle2"/>
    <dgm:cxn modelId="{7789E2D9-2565-402F-927B-081F48A2598E}" type="presOf" srcId="{64CB26BA-1509-422C-B1F7-93A921D3337E}" destId="{87FF38F8-EEE0-4803-AB19-2605759EE272}" srcOrd="1" destOrd="0" presId="urn:microsoft.com/office/officeart/2005/8/layout/cycle2"/>
    <dgm:cxn modelId="{2B1FD8DA-568C-4E3E-8F87-09C87623F6FC}" srcId="{F782ACB2-4612-4553-92E3-6A48A4C26154}" destId="{8F63D31F-83CD-4DB9-A0F4-0D259C5817DB}" srcOrd="13" destOrd="0" parTransId="{62CF8A98-F58E-4911-89F5-912F4D8957CE}" sibTransId="{A4F909E9-C1CF-4770-B928-FEF6E41B5333}"/>
    <dgm:cxn modelId="{8C5E0DDE-1056-4540-B66D-99B97C963198}" type="presOf" srcId="{86E08DD8-37F0-43EA-A4C6-F12B07A372C7}" destId="{41C60BCC-727D-4ED3-BAEB-DB60AA9900A9}" srcOrd="1" destOrd="0" presId="urn:microsoft.com/office/officeart/2005/8/layout/cycle2"/>
    <dgm:cxn modelId="{42DEB4DE-91A4-4055-A3E6-27A178C8AFE7}" type="presOf" srcId="{644B0026-BEE6-45AC-B72A-F8BFB9EE0E82}" destId="{22041FD6-89BD-4BF2-9B99-B97F36E2E1FB}" srcOrd="0" destOrd="0" presId="urn:microsoft.com/office/officeart/2005/8/layout/cycle2"/>
    <dgm:cxn modelId="{A19912E1-F527-4238-BA0D-8D55888ED679}" type="presOf" srcId="{19319B2C-5BDC-4EB3-A674-97A1478B545E}" destId="{A854D6C3-A9F6-4889-B95E-C4590598BF15}" srcOrd="0" destOrd="0" presId="urn:microsoft.com/office/officeart/2005/8/layout/cycle2"/>
    <dgm:cxn modelId="{D4E32EE3-3AA1-4DC1-8536-751D709E41FF}" type="presOf" srcId="{C19C4BDD-2213-41DF-A53B-E2080BDC6AC6}" destId="{57712E5B-8311-41F2-83BF-40C44B82FD56}" srcOrd="0" destOrd="0" presId="urn:microsoft.com/office/officeart/2005/8/layout/cycle2"/>
    <dgm:cxn modelId="{B79267E4-33DE-4C60-886C-C86A484ECB29}" type="presOf" srcId="{69DBDE16-2128-423C-AB04-D3C2C0881A38}" destId="{A52815B2-9F64-4E57-9CA8-0D6C5ACB4DE9}" srcOrd="1" destOrd="0" presId="urn:microsoft.com/office/officeart/2005/8/layout/cycle2"/>
    <dgm:cxn modelId="{EC00E8E4-954F-4376-9BCE-E2C57FCD11FF}" type="presOf" srcId="{59F5D80D-D394-4DA8-B1EE-BFD2C35E8698}" destId="{5955EC28-6A5B-4854-97FD-56BF004F7A93}" srcOrd="0" destOrd="0" presId="urn:microsoft.com/office/officeart/2005/8/layout/cycle2"/>
    <dgm:cxn modelId="{6020CAE6-E682-4263-87D3-3757BDA5C5BB}" srcId="{F782ACB2-4612-4553-92E3-6A48A4C26154}" destId="{ED3E6817-CA99-4A92-9672-7767C60D3AFC}" srcOrd="27" destOrd="0" parTransId="{570B50CE-5E5F-492C-A6CE-FAA86B61FEE6}" sibTransId="{74E4A9B3-3139-47CD-AD62-A42D0EB3995C}"/>
    <dgm:cxn modelId="{478E16E8-97AD-4FDD-B9DE-33D2E53291D5}" type="presOf" srcId="{2EBE9275-B468-4EB1-8E25-88D20111E7BA}" destId="{55735BFC-D4F1-4100-BCD7-BD7015A20F24}" srcOrd="0" destOrd="0" presId="urn:microsoft.com/office/officeart/2005/8/layout/cycle2"/>
    <dgm:cxn modelId="{3A83C7EB-E108-4DFE-B9C2-A1FAE1B909F2}" srcId="{F782ACB2-4612-4553-92E3-6A48A4C26154}" destId="{9A1F1B22-1A75-4833-B4FC-5FEA5518B765}" srcOrd="0" destOrd="0" parTransId="{C224EADF-C870-40FB-9644-9EC71AA9F6DE}" sibTransId="{32453084-7F49-49B4-89FA-E306CC4C9552}"/>
    <dgm:cxn modelId="{5AA896EC-FDB4-44F9-8FE4-4D1480EDF995}" type="presOf" srcId="{2B571596-2306-4648-89E7-BD54FEF25627}" destId="{2EBD388A-825F-4832-8A74-827A6C7E3368}" srcOrd="0" destOrd="0" presId="urn:microsoft.com/office/officeart/2005/8/layout/cycle2"/>
    <dgm:cxn modelId="{BEF8C4EC-332E-4EA3-B700-031EE7C001C0}" type="presOf" srcId="{7D49664A-84DE-42F7-9866-9BFD9F3DDC7A}" destId="{430AD93E-9CDA-40BE-8BB8-B35AB1DDED73}" srcOrd="0" destOrd="0" presId="urn:microsoft.com/office/officeart/2005/8/layout/cycle2"/>
    <dgm:cxn modelId="{CC73EDF3-C4F0-4B20-9DF4-864C94A664CE}" type="presOf" srcId="{5A0D382F-1AEE-4869-A6BD-89E7CCC2BA45}" destId="{2B3C09D0-6E4A-4698-ADBA-7CF55040E0C7}" srcOrd="0" destOrd="0" presId="urn:microsoft.com/office/officeart/2005/8/layout/cycle2"/>
    <dgm:cxn modelId="{AD1337F5-43AE-405C-92F6-3267BB2E5435}" type="presOf" srcId="{A4FDAD97-0EA5-45C9-8762-1408CDFC1A27}" destId="{DCCECA40-1E8E-4612-B823-692DCCBD1EA3}" srcOrd="1" destOrd="0" presId="urn:microsoft.com/office/officeart/2005/8/layout/cycle2"/>
    <dgm:cxn modelId="{B6C4B6F5-52E2-4872-96E2-8494946E83E4}" type="presOf" srcId="{873D13AE-B310-4B50-82C5-564D626D2011}" destId="{8F52B59F-72EA-4EF4-A000-71393DE3DC97}" srcOrd="1" destOrd="0" presId="urn:microsoft.com/office/officeart/2005/8/layout/cycle2"/>
    <dgm:cxn modelId="{758AEAF5-6E5D-4694-96DA-50923266404C}" type="presOf" srcId="{EAE485E3-A2DC-422A-B964-163E72C7D527}" destId="{6C5B256C-6505-4283-9CD0-6230D6E52DC7}" srcOrd="1" destOrd="0" presId="urn:microsoft.com/office/officeart/2005/8/layout/cycle2"/>
    <dgm:cxn modelId="{12C38EF6-A2D9-4441-B7C7-2AD0408D165E}" srcId="{F782ACB2-4612-4553-92E3-6A48A4C26154}" destId="{E5184F2B-2C20-4D33-94A8-E6B381F2AA89}" srcOrd="43" destOrd="0" parTransId="{EA072171-E1D3-42D9-90FB-F6BF8A9DC275}" sibTransId="{CA1064A9-8743-41E2-AE44-DEDB5E26EACD}"/>
    <dgm:cxn modelId="{2E4A59F8-4858-4321-B26C-379298664746}" srcId="{F782ACB2-4612-4553-92E3-6A48A4C26154}" destId="{57830796-B9E1-440E-A924-530949252A0A}" srcOrd="9" destOrd="0" parTransId="{2970FDF5-07A3-4B2A-9F1E-E547137C5FF2}" sibTransId="{672359C6-6889-48DE-9B06-BCF13E50CF81}"/>
    <dgm:cxn modelId="{1321C5F8-02BA-4233-8B60-F0473329B14E}" type="presOf" srcId="{B2ADDBB6-F258-45A2-8853-0F7137E8E7A9}" destId="{9BC14663-185B-4A89-97AE-169B3D438678}" srcOrd="0" destOrd="0" presId="urn:microsoft.com/office/officeart/2005/8/layout/cycle2"/>
    <dgm:cxn modelId="{9496CCF8-0F91-4C2C-AD6E-4EFB76E2F920}" type="presOf" srcId="{897CAD2D-F73B-470D-B77D-BCB32DA560D4}" destId="{2B62F0BB-CB73-4B2D-A47A-2C1910C71ADC}" srcOrd="1" destOrd="0" presId="urn:microsoft.com/office/officeart/2005/8/layout/cycle2"/>
    <dgm:cxn modelId="{1AEB1EFA-FDCB-44EA-81CE-435769D43D45}" type="presOf" srcId="{0A68E33F-9E89-4D62-9E2C-1BD50C85F7CD}" destId="{C5631367-2D87-4B2B-B2C5-CE6B323DF7FA}" srcOrd="0" destOrd="0" presId="urn:microsoft.com/office/officeart/2005/8/layout/cycle2"/>
    <dgm:cxn modelId="{1958B4FB-5E70-4765-82DC-245196B62355}" type="presOf" srcId="{E5184F2B-2C20-4D33-94A8-E6B381F2AA89}" destId="{558F7E47-06ED-4041-B16C-6F13A19D4245}" srcOrd="0" destOrd="0" presId="urn:microsoft.com/office/officeart/2005/8/layout/cycle2"/>
    <dgm:cxn modelId="{E28296FC-B4C6-4E1B-927F-561A2E123CDA}" type="presOf" srcId="{1DDDDFBA-4D76-49F6-8700-D108F438751F}" destId="{DE861B79-D5E8-45CE-B3D7-7B4663C08343}" srcOrd="0" destOrd="0" presId="urn:microsoft.com/office/officeart/2005/8/layout/cycle2"/>
    <dgm:cxn modelId="{855F97FC-CD0B-4463-8215-192A657ACD79}" type="presOf" srcId="{DF292957-65C8-4776-85F8-AE26E3681959}" destId="{C99B1DB8-B0AD-4FE5-84DC-CD9571D15F74}" srcOrd="0" destOrd="0" presId="urn:microsoft.com/office/officeart/2005/8/layout/cycle2"/>
    <dgm:cxn modelId="{CE39DEFC-5740-4EB0-A0B7-A5182560AFCF}" type="presOf" srcId="{FC636A7A-CAD8-4393-9B2E-188CE112CD10}" destId="{ADC3AC42-E194-4C29-8A28-ABEC2168A2B9}" srcOrd="0" destOrd="0" presId="urn:microsoft.com/office/officeart/2005/8/layout/cycle2"/>
    <dgm:cxn modelId="{26F03CFE-664C-46CE-9EC9-4D9EAEAA23F5}" srcId="{F782ACB2-4612-4553-92E3-6A48A4C26154}" destId="{1BCBAE4C-8C90-4307-A8B1-A7F25B803D11}" srcOrd="11" destOrd="0" parTransId="{BDE3C914-1C3F-4AE1-8A4A-0399F6859853}" sibTransId="{9E68FA1B-32E4-4D3A-BDA9-F245DF7037EF}"/>
    <dgm:cxn modelId="{C47D67D3-1380-492A-99EA-9CD77BC8CD55}" type="presParOf" srcId="{579EF5EA-2842-4ADF-99C3-1421009C0FB3}" destId="{E2BDA289-9E7F-43D2-8E8A-C602380955F6}" srcOrd="0" destOrd="0" presId="urn:microsoft.com/office/officeart/2005/8/layout/cycle2"/>
    <dgm:cxn modelId="{4BBB5BEB-23C0-4A24-A415-9DEA0BC4C92F}" type="presParOf" srcId="{579EF5EA-2842-4ADF-99C3-1421009C0FB3}" destId="{4B717A0F-8771-4A45-B6AA-FD732A724C9E}" srcOrd="1" destOrd="0" presId="urn:microsoft.com/office/officeart/2005/8/layout/cycle2"/>
    <dgm:cxn modelId="{6C04EBCD-B092-4F69-B536-034E4F29FDC5}" type="presParOf" srcId="{4B717A0F-8771-4A45-B6AA-FD732A724C9E}" destId="{218F701D-8780-41D0-BCC2-CE1F9EE4B4A8}" srcOrd="0" destOrd="0" presId="urn:microsoft.com/office/officeart/2005/8/layout/cycle2"/>
    <dgm:cxn modelId="{789077E1-4FC8-4F92-AC9C-9311EA3A18BF}" type="presParOf" srcId="{579EF5EA-2842-4ADF-99C3-1421009C0FB3}" destId="{FD731FF4-9760-4231-AA26-446560B181EB}" srcOrd="2" destOrd="0" presId="urn:microsoft.com/office/officeart/2005/8/layout/cycle2"/>
    <dgm:cxn modelId="{73B3156D-C636-4068-A5ED-5A42DD39DA32}" type="presParOf" srcId="{579EF5EA-2842-4ADF-99C3-1421009C0FB3}" destId="{A6A09441-8928-4DD4-965E-ACD6B5489F63}" srcOrd="3" destOrd="0" presId="urn:microsoft.com/office/officeart/2005/8/layout/cycle2"/>
    <dgm:cxn modelId="{3BE4A1CC-BE83-4DD4-B570-4D00A5D3DE92}" type="presParOf" srcId="{A6A09441-8928-4DD4-965E-ACD6B5489F63}" destId="{C46B9099-149F-4D79-B1D7-B378097F05F4}" srcOrd="0" destOrd="0" presId="urn:microsoft.com/office/officeart/2005/8/layout/cycle2"/>
    <dgm:cxn modelId="{CB732EF2-8AD9-4007-BE7F-A63802147BB5}" type="presParOf" srcId="{579EF5EA-2842-4ADF-99C3-1421009C0FB3}" destId="{5A44537F-E502-484A-B54C-161A75387D52}" srcOrd="4" destOrd="0" presId="urn:microsoft.com/office/officeart/2005/8/layout/cycle2"/>
    <dgm:cxn modelId="{7DB01A55-EE11-4D1C-90E3-4A72DD678CF4}" type="presParOf" srcId="{579EF5EA-2842-4ADF-99C3-1421009C0FB3}" destId="{BCCD1735-3374-4721-BEF9-11CCD9A2DD48}" srcOrd="5" destOrd="0" presId="urn:microsoft.com/office/officeart/2005/8/layout/cycle2"/>
    <dgm:cxn modelId="{9D1BAE84-B726-4B4E-8B6C-CEA51C049A4B}" type="presParOf" srcId="{BCCD1735-3374-4721-BEF9-11CCD9A2DD48}" destId="{5207087E-FC7B-4DE7-941A-D0D7D77D43CA}" srcOrd="0" destOrd="0" presId="urn:microsoft.com/office/officeart/2005/8/layout/cycle2"/>
    <dgm:cxn modelId="{86B9AB51-C7BC-4D28-ABFD-45FFAADFE813}" type="presParOf" srcId="{579EF5EA-2842-4ADF-99C3-1421009C0FB3}" destId="{B0608ED5-E7DC-4C39-8859-B8C85F521F9C}" srcOrd="6" destOrd="0" presId="urn:microsoft.com/office/officeart/2005/8/layout/cycle2"/>
    <dgm:cxn modelId="{2F1F4BAA-9709-4688-B8C0-64E37ED7134A}" type="presParOf" srcId="{579EF5EA-2842-4ADF-99C3-1421009C0FB3}" destId="{E212FFF4-9223-45FB-8A97-08FC78EC227F}" srcOrd="7" destOrd="0" presId="urn:microsoft.com/office/officeart/2005/8/layout/cycle2"/>
    <dgm:cxn modelId="{38790EB4-7503-4F0D-8B5B-7BD65C54E00A}" type="presParOf" srcId="{E212FFF4-9223-45FB-8A97-08FC78EC227F}" destId="{1FA59E5A-50A4-47E4-96D2-6EF9AAAC1164}" srcOrd="0" destOrd="0" presId="urn:microsoft.com/office/officeart/2005/8/layout/cycle2"/>
    <dgm:cxn modelId="{D1A1269D-9E2D-43B3-B351-AF8942F06C2D}" type="presParOf" srcId="{579EF5EA-2842-4ADF-99C3-1421009C0FB3}" destId="{3B48658E-4174-41EC-ADC5-04F09B98E8AE}" srcOrd="8" destOrd="0" presId="urn:microsoft.com/office/officeart/2005/8/layout/cycle2"/>
    <dgm:cxn modelId="{27AAAFDA-BB53-4877-95E0-981468284620}" type="presParOf" srcId="{579EF5EA-2842-4ADF-99C3-1421009C0FB3}" destId="{7E28017C-69F1-4CCF-A6D7-885616A2628E}" srcOrd="9" destOrd="0" presId="urn:microsoft.com/office/officeart/2005/8/layout/cycle2"/>
    <dgm:cxn modelId="{864B1F8E-D9AC-4536-8F9D-A27614597AC7}" type="presParOf" srcId="{7E28017C-69F1-4CCF-A6D7-885616A2628E}" destId="{DEE6E533-E546-47B9-9D29-1053972B7A59}" srcOrd="0" destOrd="0" presId="urn:microsoft.com/office/officeart/2005/8/layout/cycle2"/>
    <dgm:cxn modelId="{0265C2CF-F4B3-4A06-96C1-9CCB0B41CD0F}" type="presParOf" srcId="{579EF5EA-2842-4ADF-99C3-1421009C0FB3}" destId="{4B6FF1D5-139C-4A9E-BE2A-C9C2976A9B90}" srcOrd="10" destOrd="0" presId="urn:microsoft.com/office/officeart/2005/8/layout/cycle2"/>
    <dgm:cxn modelId="{1D0753C6-DBBA-4854-9115-5313F1B9C7FF}" type="presParOf" srcId="{579EF5EA-2842-4ADF-99C3-1421009C0FB3}" destId="{E231C36B-28CA-4A1A-A65A-7FC8C917C670}" srcOrd="11" destOrd="0" presId="urn:microsoft.com/office/officeart/2005/8/layout/cycle2"/>
    <dgm:cxn modelId="{D8C3DDB2-3B21-4340-A45A-6E2C86EAA98D}" type="presParOf" srcId="{E231C36B-28CA-4A1A-A65A-7FC8C917C670}" destId="{0F935747-2475-4B54-A4BD-D00DA4235B83}" srcOrd="0" destOrd="0" presId="urn:microsoft.com/office/officeart/2005/8/layout/cycle2"/>
    <dgm:cxn modelId="{F7F4F57A-1C52-468D-8465-514E80E1404B}" type="presParOf" srcId="{579EF5EA-2842-4ADF-99C3-1421009C0FB3}" destId="{5955EC28-6A5B-4854-97FD-56BF004F7A93}" srcOrd="12" destOrd="0" presId="urn:microsoft.com/office/officeart/2005/8/layout/cycle2"/>
    <dgm:cxn modelId="{2DD2371C-E05A-4420-BCE9-E1C446A98A18}" type="presParOf" srcId="{579EF5EA-2842-4ADF-99C3-1421009C0FB3}" destId="{7418C013-9F65-49B4-8AB4-02A8A7E8B2B1}" srcOrd="13" destOrd="0" presId="urn:microsoft.com/office/officeart/2005/8/layout/cycle2"/>
    <dgm:cxn modelId="{CEF711A8-C28E-4AB4-9F26-BCD1B3E105FC}" type="presParOf" srcId="{7418C013-9F65-49B4-8AB4-02A8A7E8B2B1}" destId="{DCCECA40-1E8E-4612-B823-692DCCBD1EA3}" srcOrd="0" destOrd="0" presId="urn:microsoft.com/office/officeart/2005/8/layout/cycle2"/>
    <dgm:cxn modelId="{CDEE8D9A-CD1F-4862-B678-FDB386312160}" type="presParOf" srcId="{579EF5EA-2842-4ADF-99C3-1421009C0FB3}" destId="{C8C314CB-BC52-4B5D-9A9E-2549904458B0}" srcOrd="14" destOrd="0" presId="urn:microsoft.com/office/officeart/2005/8/layout/cycle2"/>
    <dgm:cxn modelId="{6FCC3BBF-237C-4DBE-AA87-5EE844E19B50}" type="presParOf" srcId="{579EF5EA-2842-4ADF-99C3-1421009C0FB3}" destId="{8D184F9F-78A9-45D9-9804-0F8032DE26A6}" srcOrd="15" destOrd="0" presId="urn:microsoft.com/office/officeart/2005/8/layout/cycle2"/>
    <dgm:cxn modelId="{B4D748E6-3A27-4D51-AEEA-C1B8A290BED1}" type="presParOf" srcId="{8D184F9F-78A9-45D9-9804-0F8032DE26A6}" destId="{C8C1E075-9C61-4E77-BBAB-A2307E2F9662}" srcOrd="0" destOrd="0" presId="urn:microsoft.com/office/officeart/2005/8/layout/cycle2"/>
    <dgm:cxn modelId="{005D93F8-5BC1-45B4-BDD2-434481A65C47}" type="presParOf" srcId="{579EF5EA-2842-4ADF-99C3-1421009C0FB3}" destId="{18E08B15-C0D9-4DCD-9841-29CB326A1D96}" srcOrd="16" destOrd="0" presId="urn:microsoft.com/office/officeart/2005/8/layout/cycle2"/>
    <dgm:cxn modelId="{FD5F7C3D-5612-41B6-8E23-7BE499786D43}" type="presParOf" srcId="{579EF5EA-2842-4ADF-99C3-1421009C0FB3}" destId="{7D136A40-4E7A-4E9A-9C18-C15FEB3E9255}" srcOrd="17" destOrd="0" presId="urn:microsoft.com/office/officeart/2005/8/layout/cycle2"/>
    <dgm:cxn modelId="{21985CFF-8F88-4BBC-8CB8-A226F49ED363}" type="presParOf" srcId="{7D136A40-4E7A-4E9A-9C18-C15FEB3E9255}" destId="{6C5B256C-6505-4283-9CD0-6230D6E52DC7}" srcOrd="0" destOrd="0" presId="urn:microsoft.com/office/officeart/2005/8/layout/cycle2"/>
    <dgm:cxn modelId="{8DE1B470-1460-4B33-B812-11A91A5E98D0}" type="presParOf" srcId="{579EF5EA-2842-4ADF-99C3-1421009C0FB3}" destId="{09497094-52B8-416E-9902-37FB4C94E7F2}" srcOrd="18" destOrd="0" presId="urn:microsoft.com/office/officeart/2005/8/layout/cycle2"/>
    <dgm:cxn modelId="{8BD9AF3A-2587-4099-955A-CA955582CEC8}" type="presParOf" srcId="{579EF5EA-2842-4ADF-99C3-1421009C0FB3}" destId="{260B842C-BA56-4835-9181-EEB1DAD49F6C}" srcOrd="19" destOrd="0" presId="urn:microsoft.com/office/officeart/2005/8/layout/cycle2"/>
    <dgm:cxn modelId="{04E45A07-A3FA-446E-BDBB-59A1EC6055F9}" type="presParOf" srcId="{260B842C-BA56-4835-9181-EEB1DAD49F6C}" destId="{9195B8AE-7F75-4B45-A773-A3DB3F151B7F}" srcOrd="0" destOrd="0" presId="urn:microsoft.com/office/officeart/2005/8/layout/cycle2"/>
    <dgm:cxn modelId="{DB63AFE2-B990-46AC-BF97-C767442AEB15}" type="presParOf" srcId="{579EF5EA-2842-4ADF-99C3-1421009C0FB3}" destId="{07EB8474-810E-4E8A-BE93-02F62BBDD45D}" srcOrd="20" destOrd="0" presId="urn:microsoft.com/office/officeart/2005/8/layout/cycle2"/>
    <dgm:cxn modelId="{DB4F9AAC-8284-43F7-B5D6-69B77E0FF84B}" type="presParOf" srcId="{579EF5EA-2842-4ADF-99C3-1421009C0FB3}" destId="{ADC3AC42-E194-4C29-8A28-ABEC2168A2B9}" srcOrd="21" destOrd="0" presId="urn:microsoft.com/office/officeart/2005/8/layout/cycle2"/>
    <dgm:cxn modelId="{B731398F-67C5-40E1-B734-DBCDBE0050FA}" type="presParOf" srcId="{ADC3AC42-E194-4C29-8A28-ABEC2168A2B9}" destId="{FFA97E59-6B24-429C-9B6D-8968FB096363}" srcOrd="0" destOrd="0" presId="urn:microsoft.com/office/officeart/2005/8/layout/cycle2"/>
    <dgm:cxn modelId="{9F964B64-CAD1-4943-BA52-4B368E2035E2}" type="presParOf" srcId="{579EF5EA-2842-4ADF-99C3-1421009C0FB3}" destId="{38A7A843-117D-4A8F-B652-3F637D1BA054}" srcOrd="22" destOrd="0" presId="urn:microsoft.com/office/officeart/2005/8/layout/cycle2"/>
    <dgm:cxn modelId="{79A16236-8B7F-4ADD-8430-EF7B2FA7918F}" type="presParOf" srcId="{579EF5EA-2842-4ADF-99C3-1421009C0FB3}" destId="{24192AE1-AC5A-408F-93E2-35778550FA02}" srcOrd="23" destOrd="0" presId="urn:microsoft.com/office/officeart/2005/8/layout/cycle2"/>
    <dgm:cxn modelId="{7922450B-7A2B-441A-9AE8-81C2EDB80DB9}" type="presParOf" srcId="{24192AE1-AC5A-408F-93E2-35778550FA02}" destId="{9DB23D75-0980-4D96-93A1-727F2883C95B}" srcOrd="0" destOrd="0" presId="urn:microsoft.com/office/officeart/2005/8/layout/cycle2"/>
    <dgm:cxn modelId="{9D233244-7A12-4C51-9EBF-84D9E992C41E}" type="presParOf" srcId="{579EF5EA-2842-4ADF-99C3-1421009C0FB3}" destId="{8B74F080-8313-4728-B1E9-D87A06E9E800}" srcOrd="24" destOrd="0" presId="urn:microsoft.com/office/officeart/2005/8/layout/cycle2"/>
    <dgm:cxn modelId="{62B9CDFE-A259-4F0C-967C-6E8157B88682}" type="presParOf" srcId="{579EF5EA-2842-4ADF-99C3-1421009C0FB3}" destId="{99F13AA2-4621-4753-B0A6-6FC776CD84C9}" srcOrd="25" destOrd="0" presId="urn:microsoft.com/office/officeart/2005/8/layout/cycle2"/>
    <dgm:cxn modelId="{C5A50618-570D-4C10-81F4-35E84DFFF888}" type="presParOf" srcId="{99F13AA2-4621-4753-B0A6-6FC776CD84C9}" destId="{475F5446-5D8A-42DC-B2B6-79D834AEB429}" srcOrd="0" destOrd="0" presId="urn:microsoft.com/office/officeart/2005/8/layout/cycle2"/>
    <dgm:cxn modelId="{429320D3-9B7A-45BE-A7E9-5AEE9E5665F1}" type="presParOf" srcId="{579EF5EA-2842-4ADF-99C3-1421009C0FB3}" destId="{C238A059-EBCB-4E8A-9C70-350A7112246D}" srcOrd="26" destOrd="0" presId="urn:microsoft.com/office/officeart/2005/8/layout/cycle2"/>
    <dgm:cxn modelId="{858A6852-1525-4966-B320-BE45C3676C36}" type="presParOf" srcId="{579EF5EA-2842-4ADF-99C3-1421009C0FB3}" destId="{212C9A88-24C2-4EF4-87D7-A81CF4BE3FA0}" srcOrd="27" destOrd="0" presId="urn:microsoft.com/office/officeart/2005/8/layout/cycle2"/>
    <dgm:cxn modelId="{6793FEF1-37C1-41BF-B8A1-9E8C631539B9}" type="presParOf" srcId="{212C9A88-24C2-4EF4-87D7-A81CF4BE3FA0}" destId="{6E753D97-6691-46AF-88CF-60F766A84A1F}" srcOrd="0" destOrd="0" presId="urn:microsoft.com/office/officeart/2005/8/layout/cycle2"/>
    <dgm:cxn modelId="{D7C058A3-6C69-4C7E-BE35-1B3785855760}" type="presParOf" srcId="{579EF5EA-2842-4ADF-99C3-1421009C0FB3}" destId="{FA3F2989-2837-4DF6-B22E-22C68B74BA10}" srcOrd="28" destOrd="0" presId="urn:microsoft.com/office/officeart/2005/8/layout/cycle2"/>
    <dgm:cxn modelId="{06FCE4DC-1092-48B1-A5DB-C8F69D031DC2}" type="presParOf" srcId="{579EF5EA-2842-4ADF-99C3-1421009C0FB3}" destId="{15716786-4673-40EB-986D-12C422D02B97}" srcOrd="29" destOrd="0" presId="urn:microsoft.com/office/officeart/2005/8/layout/cycle2"/>
    <dgm:cxn modelId="{DD37B8C0-0FAA-47E1-9EF6-2272C8EC6ED0}" type="presParOf" srcId="{15716786-4673-40EB-986D-12C422D02B97}" destId="{3A6E871C-7643-432C-BA91-2EA3E7F745CE}" srcOrd="0" destOrd="0" presId="urn:microsoft.com/office/officeart/2005/8/layout/cycle2"/>
    <dgm:cxn modelId="{AB08696D-8B3E-4CC9-99C0-542CDB1E7861}" type="presParOf" srcId="{579EF5EA-2842-4ADF-99C3-1421009C0FB3}" destId="{E7F9412A-75FE-4263-8476-D8B02CF380F3}" srcOrd="30" destOrd="0" presId="urn:microsoft.com/office/officeart/2005/8/layout/cycle2"/>
    <dgm:cxn modelId="{D2C0E477-A047-4B53-B810-C5A94B043057}" type="presParOf" srcId="{579EF5EA-2842-4ADF-99C3-1421009C0FB3}" destId="{C56F56FD-84C6-4D21-967A-719399DE2081}" srcOrd="31" destOrd="0" presId="urn:microsoft.com/office/officeart/2005/8/layout/cycle2"/>
    <dgm:cxn modelId="{8F6C780B-F429-425B-827F-6886798BBDA7}" type="presParOf" srcId="{C56F56FD-84C6-4D21-967A-719399DE2081}" destId="{87FF38F8-EEE0-4803-AB19-2605759EE272}" srcOrd="0" destOrd="0" presId="urn:microsoft.com/office/officeart/2005/8/layout/cycle2"/>
    <dgm:cxn modelId="{95A584FE-F2DD-4140-83F8-3A9D7AFCC128}" type="presParOf" srcId="{579EF5EA-2842-4ADF-99C3-1421009C0FB3}" destId="{430AD93E-9CDA-40BE-8BB8-B35AB1DDED73}" srcOrd="32" destOrd="0" presId="urn:microsoft.com/office/officeart/2005/8/layout/cycle2"/>
    <dgm:cxn modelId="{D182738F-1E6A-4491-BE3D-B6C9837C82C4}" type="presParOf" srcId="{579EF5EA-2842-4ADF-99C3-1421009C0FB3}" destId="{D3BDAC4B-F2DB-44A0-907D-A108463FB1C3}" srcOrd="33" destOrd="0" presId="urn:microsoft.com/office/officeart/2005/8/layout/cycle2"/>
    <dgm:cxn modelId="{F69B7310-F01E-41C7-AB87-760FECBFC3B1}" type="presParOf" srcId="{D3BDAC4B-F2DB-44A0-907D-A108463FB1C3}" destId="{5B2F39AC-1722-4B2A-8F41-3B9574CC55A3}" srcOrd="0" destOrd="0" presId="urn:microsoft.com/office/officeart/2005/8/layout/cycle2"/>
    <dgm:cxn modelId="{310F709A-56C6-4BDF-9A47-D6D28C949739}" type="presParOf" srcId="{579EF5EA-2842-4ADF-99C3-1421009C0FB3}" destId="{EB66E90A-B112-40E2-B773-B1A59659C6EB}" srcOrd="34" destOrd="0" presId="urn:microsoft.com/office/officeart/2005/8/layout/cycle2"/>
    <dgm:cxn modelId="{BB1F2579-673D-4048-85C8-1C218AFB9CF6}" type="presParOf" srcId="{579EF5EA-2842-4ADF-99C3-1421009C0FB3}" destId="{CBD13A52-164D-4181-A713-C4AFB6DAEA44}" srcOrd="35" destOrd="0" presId="urn:microsoft.com/office/officeart/2005/8/layout/cycle2"/>
    <dgm:cxn modelId="{8B3CCFD8-E2B2-4C68-B037-24D72827F327}" type="presParOf" srcId="{CBD13A52-164D-4181-A713-C4AFB6DAEA44}" destId="{2175C402-001B-40BA-8C7B-63F19533545A}" srcOrd="0" destOrd="0" presId="urn:microsoft.com/office/officeart/2005/8/layout/cycle2"/>
    <dgm:cxn modelId="{230084AD-06BB-4EBB-BF72-6EADFF6ED13E}" type="presParOf" srcId="{579EF5EA-2842-4ADF-99C3-1421009C0FB3}" destId="{816E1FA3-2B38-45F9-AB8C-0EEB2788EE42}" srcOrd="36" destOrd="0" presId="urn:microsoft.com/office/officeart/2005/8/layout/cycle2"/>
    <dgm:cxn modelId="{00344CAE-8288-452A-8BBB-90A18F252159}" type="presParOf" srcId="{579EF5EA-2842-4ADF-99C3-1421009C0FB3}" destId="{3D5573F2-E421-4699-B499-E5F129AA7C1F}" srcOrd="37" destOrd="0" presId="urn:microsoft.com/office/officeart/2005/8/layout/cycle2"/>
    <dgm:cxn modelId="{4789ADDE-0103-4435-8F0B-23623F603870}" type="presParOf" srcId="{3D5573F2-E421-4699-B499-E5F129AA7C1F}" destId="{561EA9DD-738C-4E13-ADB0-3CCC3950F092}" srcOrd="0" destOrd="0" presId="urn:microsoft.com/office/officeart/2005/8/layout/cycle2"/>
    <dgm:cxn modelId="{54731B32-3244-4C5E-9726-033CB236B103}" type="presParOf" srcId="{579EF5EA-2842-4ADF-99C3-1421009C0FB3}" destId="{1791F869-F782-403E-9EEE-8485296AB1DC}" srcOrd="38" destOrd="0" presId="urn:microsoft.com/office/officeart/2005/8/layout/cycle2"/>
    <dgm:cxn modelId="{09C53CD6-E4B7-44C5-8C34-4279C7A68619}" type="presParOf" srcId="{579EF5EA-2842-4ADF-99C3-1421009C0FB3}" destId="{EDD308D6-556F-4E65-A02C-12C45C150755}" srcOrd="39" destOrd="0" presId="urn:microsoft.com/office/officeart/2005/8/layout/cycle2"/>
    <dgm:cxn modelId="{5D0302CC-784B-47F4-98C5-6FF4E9863E9F}" type="presParOf" srcId="{EDD308D6-556F-4E65-A02C-12C45C150755}" destId="{0622AEEF-FEE1-41CF-A694-BB87DF404F74}" srcOrd="0" destOrd="0" presId="urn:microsoft.com/office/officeart/2005/8/layout/cycle2"/>
    <dgm:cxn modelId="{AD731A08-28D5-43EA-B5DB-C0E543D30D46}" type="presParOf" srcId="{579EF5EA-2842-4ADF-99C3-1421009C0FB3}" destId="{FB762D63-E97E-4D71-BE53-DE8DBC2C1724}" srcOrd="40" destOrd="0" presId="urn:microsoft.com/office/officeart/2005/8/layout/cycle2"/>
    <dgm:cxn modelId="{793D0FD1-9A5E-4892-B705-55D667932E0B}" type="presParOf" srcId="{579EF5EA-2842-4ADF-99C3-1421009C0FB3}" destId="{EC905E59-477F-4D62-B2EE-61B86BF0663B}" srcOrd="41" destOrd="0" presId="urn:microsoft.com/office/officeart/2005/8/layout/cycle2"/>
    <dgm:cxn modelId="{A3EB3DC9-0199-4C65-A5EC-104A0038DFE9}" type="presParOf" srcId="{EC905E59-477F-4D62-B2EE-61B86BF0663B}" destId="{0C7C01B0-8BE9-4115-9C55-5F785CB9F95D}" srcOrd="0" destOrd="0" presId="urn:microsoft.com/office/officeart/2005/8/layout/cycle2"/>
    <dgm:cxn modelId="{09C32810-1335-49BD-8147-333A4ABB9E84}" type="presParOf" srcId="{579EF5EA-2842-4ADF-99C3-1421009C0FB3}" destId="{96947AF0-965B-4F9B-B692-11B522E20C19}" srcOrd="42" destOrd="0" presId="urn:microsoft.com/office/officeart/2005/8/layout/cycle2"/>
    <dgm:cxn modelId="{3044E256-9E53-41CE-84A1-61679D9F8DF5}" type="presParOf" srcId="{579EF5EA-2842-4ADF-99C3-1421009C0FB3}" destId="{C5631367-2D87-4B2B-B2C5-CE6B323DF7FA}" srcOrd="43" destOrd="0" presId="urn:microsoft.com/office/officeart/2005/8/layout/cycle2"/>
    <dgm:cxn modelId="{3C4A07B2-BC90-4937-B29E-B228E12906B7}" type="presParOf" srcId="{C5631367-2D87-4B2B-B2C5-CE6B323DF7FA}" destId="{5EB0D98E-0F20-43A6-80D5-B3B233B0809C}" srcOrd="0" destOrd="0" presId="urn:microsoft.com/office/officeart/2005/8/layout/cycle2"/>
    <dgm:cxn modelId="{EA90A162-EB56-4AD3-BE5C-29034D2D10DB}" type="presParOf" srcId="{579EF5EA-2842-4ADF-99C3-1421009C0FB3}" destId="{55735BFC-D4F1-4100-BCD7-BD7015A20F24}" srcOrd="44" destOrd="0" presId="urn:microsoft.com/office/officeart/2005/8/layout/cycle2"/>
    <dgm:cxn modelId="{81B01131-C803-4903-B8ED-AF4852BE7D5D}" type="presParOf" srcId="{579EF5EA-2842-4ADF-99C3-1421009C0FB3}" destId="{DE861B79-D5E8-45CE-B3D7-7B4663C08343}" srcOrd="45" destOrd="0" presId="urn:microsoft.com/office/officeart/2005/8/layout/cycle2"/>
    <dgm:cxn modelId="{58279FDC-83FC-4D95-BFA8-EB96D9FBD7F6}" type="presParOf" srcId="{DE861B79-D5E8-45CE-B3D7-7B4663C08343}" destId="{580499F6-BF8C-4CF2-8E19-422B1FEA8F54}" srcOrd="0" destOrd="0" presId="urn:microsoft.com/office/officeart/2005/8/layout/cycle2"/>
    <dgm:cxn modelId="{BD13E5A2-E9DA-4F80-B357-8885853235BD}" type="presParOf" srcId="{579EF5EA-2842-4ADF-99C3-1421009C0FB3}" destId="{B163F2E1-C224-4C1F-8BF1-B257F8DA90F1}" srcOrd="46" destOrd="0" presId="urn:microsoft.com/office/officeart/2005/8/layout/cycle2"/>
    <dgm:cxn modelId="{6F5EF330-59D3-4F6E-91A6-A81B0049CF59}" type="presParOf" srcId="{579EF5EA-2842-4ADF-99C3-1421009C0FB3}" destId="{28C21F8D-7890-436C-ABC3-A76D9C048DC6}" srcOrd="47" destOrd="0" presId="urn:microsoft.com/office/officeart/2005/8/layout/cycle2"/>
    <dgm:cxn modelId="{8FCB40A7-445D-418A-9AB8-856016AD664F}" type="presParOf" srcId="{28C21F8D-7890-436C-ABC3-A76D9C048DC6}" destId="{5D40974C-DFE4-484E-A2B9-E3E4D2DEBED9}" srcOrd="0" destOrd="0" presId="urn:microsoft.com/office/officeart/2005/8/layout/cycle2"/>
    <dgm:cxn modelId="{5EBED5EB-E598-465A-9353-7645843CC684}" type="presParOf" srcId="{579EF5EA-2842-4ADF-99C3-1421009C0FB3}" destId="{B297DBDA-41C8-403B-A287-2DE0B2B2F734}" srcOrd="48" destOrd="0" presId="urn:microsoft.com/office/officeart/2005/8/layout/cycle2"/>
    <dgm:cxn modelId="{7A8B5C42-08B1-4F85-869B-4918DFDFE42A}" type="presParOf" srcId="{579EF5EA-2842-4ADF-99C3-1421009C0FB3}" destId="{6CB910F7-627A-416A-9AE0-0E9818681229}" srcOrd="49" destOrd="0" presId="urn:microsoft.com/office/officeart/2005/8/layout/cycle2"/>
    <dgm:cxn modelId="{C53CD0BB-9543-4679-96ED-EE99E984806A}" type="presParOf" srcId="{6CB910F7-627A-416A-9AE0-0E9818681229}" destId="{DD733C23-EA87-4BF0-821E-87250C1EEDBA}" srcOrd="0" destOrd="0" presId="urn:microsoft.com/office/officeart/2005/8/layout/cycle2"/>
    <dgm:cxn modelId="{7B472BD9-EEBE-4E09-90A0-2699385CE6EC}" type="presParOf" srcId="{579EF5EA-2842-4ADF-99C3-1421009C0FB3}" destId="{C99B1DB8-B0AD-4FE5-84DC-CD9571D15F74}" srcOrd="50" destOrd="0" presId="urn:microsoft.com/office/officeart/2005/8/layout/cycle2"/>
    <dgm:cxn modelId="{36E0521F-2513-42EB-A34A-E91EDB28803E}" type="presParOf" srcId="{579EF5EA-2842-4ADF-99C3-1421009C0FB3}" destId="{2EBD388A-825F-4832-8A74-827A6C7E3368}" srcOrd="51" destOrd="0" presId="urn:microsoft.com/office/officeart/2005/8/layout/cycle2"/>
    <dgm:cxn modelId="{DAABD47C-E5C7-46D2-83A0-49CB27577984}" type="presParOf" srcId="{2EBD388A-825F-4832-8A74-827A6C7E3368}" destId="{2B64C12D-7C38-4E3C-BB67-21E0181FD51F}" srcOrd="0" destOrd="0" presId="urn:microsoft.com/office/officeart/2005/8/layout/cycle2"/>
    <dgm:cxn modelId="{32CBF790-F041-4529-B55C-80B271084147}" type="presParOf" srcId="{579EF5EA-2842-4ADF-99C3-1421009C0FB3}" destId="{54435782-E9E7-4F85-8EE9-B762378628C5}" srcOrd="52" destOrd="0" presId="urn:microsoft.com/office/officeart/2005/8/layout/cycle2"/>
    <dgm:cxn modelId="{A31D65C4-3F55-416F-8951-A67FD38F079C}" type="presParOf" srcId="{579EF5EA-2842-4ADF-99C3-1421009C0FB3}" destId="{2EA5A0E0-D734-4B00-A1FA-65E8CB15031C}" srcOrd="53" destOrd="0" presId="urn:microsoft.com/office/officeart/2005/8/layout/cycle2"/>
    <dgm:cxn modelId="{1CD2F663-24D6-497C-80BB-0B8A9C110E30}" type="presParOf" srcId="{2EA5A0E0-D734-4B00-A1FA-65E8CB15031C}" destId="{3966764B-E5F3-4CFC-A881-5984C06723CB}" srcOrd="0" destOrd="0" presId="urn:microsoft.com/office/officeart/2005/8/layout/cycle2"/>
    <dgm:cxn modelId="{D0D83892-87B6-459B-859C-A21048EEDCA7}" type="presParOf" srcId="{579EF5EA-2842-4ADF-99C3-1421009C0FB3}" destId="{CDE86F57-8E75-4885-99A7-4D78278841E9}" srcOrd="54" destOrd="0" presId="urn:microsoft.com/office/officeart/2005/8/layout/cycle2"/>
    <dgm:cxn modelId="{A32504E8-E3DA-4B9F-8865-C7EC4B38A12A}" type="presParOf" srcId="{579EF5EA-2842-4ADF-99C3-1421009C0FB3}" destId="{A0769171-C666-4FF2-B3B0-56A5612FFB02}" srcOrd="55" destOrd="0" presId="urn:microsoft.com/office/officeart/2005/8/layout/cycle2"/>
    <dgm:cxn modelId="{3E127033-8C64-42A7-A87F-999380ACC889}" type="presParOf" srcId="{A0769171-C666-4FF2-B3B0-56A5612FFB02}" destId="{7B2C094D-5B84-400D-88A5-467C86404646}" srcOrd="0" destOrd="0" presId="urn:microsoft.com/office/officeart/2005/8/layout/cycle2"/>
    <dgm:cxn modelId="{2DEA8309-4C64-4021-9C0E-8CC3F15594C2}" type="presParOf" srcId="{579EF5EA-2842-4ADF-99C3-1421009C0FB3}" destId="{9DEC7CBC-8051-4551-94AA-2377EFF8A353}" srcOrd="56" destOrd="0" presId="urn:microsoft.com/office/officeart/2005/8/layout/cycle2"/>
    <dgm:cxn modelId="{0807D0DC-A190-4BBB-96C9-924DC62126B8}" type="presParOf" srcId="{579EF5EA-2842-4ADF-99C3-1421009C0FB3}" destId="{83D03F91-A8FE-4A56-A9F0-21F8696B64A1}" srcOrd="57" destOrd="0" presId="urn:microsoft.com/office/officeart/2005/8/layout/cycle2"/>
    <dgm:cxn modelId="{D1F3F6A7-41EB-40D1-A9BA-3C38FFA5BDFE}" type="presParOf" srcId="{83D03F91-A8FE-4A56-A9F0-21F8696B64A1}" destId="{A52815B2-9F64-4E57-9CA8-0D6C5ACB4DE9}" srcOrd="0" destOrd="0" presId="urn:microsoft.com/office/officeart/2005/8/layout/cycle2"/>
    <dgm:cxn modelId="{BF178B86-3D65-4313-B373-CB3E439C4ABF}" type="presParOf" srcId="{579EF5EA-2842-4ADF-99C3-1421009C0FB3}" destId="{D9F7CAE3-C01B-4758-A92D-BE4DEABF1CC9}" srcOrd="58" destOrd="0" presId="urn:microsoft.com/office/officeart/2005/8/layout/cycle2"/>
    <dgm:cxn modelId="{F4AF5C90-6042-41F3-A872-EE99772CD30C}" type="presParOf" srcId="{579EF5EA-2842-4ADF-99C3-1421009C0FB3}" destId="{6FDF4861-3D9E-4C44-8A76-CB261CA08A3D}" srcOrd="59" destOrd="0" presId="urn:microsoft.com/office/officeart/2005/8/layout/cycle2"/>
    <dgm:cxn modelId="{CF2B19CA-0390-40FA-BD54-CB1704FBF870}" type="presParOf" srcId="{6FDF4861-3D9E-4C44-8A76-CB261CA08A3D}" destId="{852FF442-59AB-47FA-976D-352D933D04DA}" srcOrd="0" destOrd="0" presId="urn:microsoft.com/office/officeart/2005/8/layout/cycle2"/>
    <dgm:cxn modelId="{158BB198-887C-48EB-9B00-37B7D14634E7}" type="presParOf" srcId="{579EF5EA-2842-4ADF-99C3-1421009C0FB3}" destId="{6EBA7549-78C0-447A-A63C-4A8563F87F58}" srcOrd="60" destOrd="0" presId="urn:microsoft.com/office/officeart/2005/8/layout/cycle2"/>
    <dgm:cxn modelId="{0D8CB6FA-E65C-4E71-8856-1FB75F4C7440}" type="presParOf" srcId="{579EF5EA-2842-4ADF-99C3-1421009C0FB3}" destId="{F7AC09C3-F9FA-4334-9744-58F7A351FD8B}" srcOrd="61" destOrd="0" presId="urn:microsoft.com/office/officeart/2005/8/layout/cycle2"/>
    <dgm:cxn modelId="{3C229297-2B11-4BD4-A0FB-E16C6A1D89AD}" type="presParOf" srcId="{F7AC09C3-F9FA-4334-9744-58F7A351FD8B}" destId="{301FE2EF-9FED-451A-9979-7EA2CEC731F6}" srcOrd="0" destOrd="0" presId="urn:microsoft.com/office/officeart/2005/8/layout/cycle2"/>
    <dgm:cxn modelId="{E6261E0B-B728-4BA0-946B-BD218E549241}" type="presParOf" srcId="{579EF5EA-2842-4ADF-99C3-1421009C0FB3}" destId="{DB7E8DCC-E9E2-41AE-8FAC-BD770394B585}" srcOrd="62" destOrd="0" presId="urn:microsoft.com/office/officeart/2005/8/layout/cycle2"/>
    <dgm:cxn modelId="{518391BC-43AB-4AA0-9029-16A2A8E3BB91}" type="presParOf" srcId="{579EF5EA-2842-4ADF-99C3-1421009C0FB3}" destId="{FC934B90-2FD7-4C78-BC82-6495CAA54F71}" srcOrd="63" destOrd="0" presId="urn:microsoft.com/office/officeart/2005/8/layout/cycle2"/>
    <dgm:cxn modelId="{658CF8DF-883D-4778-B827-82AE94A063AF}" type="presParOf" srcId="{FC934B90-2FD7-4C78-BC82-6495CAA54F71}" destId="{F31A80A4-265E-4576-A76C-69F7407682D5}" srcOrd="0" destOrd="0" presId="urn:microsoft.com/office/officeart/2005/8/layout/cycle2"/>
    <dgm:cxn modelId="{14F638E0-B715-417D-8374-286C3DE06FD6}" type="presParOf" srcId="{579EF5EA-2842-4ADF-99C3-1421009C0FB3}" destId="{7FBA136C-815F-4FB3-A797-A7F155D00FEA}" srcOrd="64" destOrd="0" presId="urn:microsoft.com/office/officeart/2005/8/layout/cycle2"/>
    <dgm:cxn modelId="{21FEBDD3-794E-44CC-9E80-0C648E7633E5}" type="presParOf" srcId="{579EF5EA-2842-4ADF-99C3-1421009C0FB3}" destId="{7A5C7786-EEB7-4840-8AB2-E617DD766E4C}" srcOrd="65" destOrd="0" presId="urn:microsoft.com/office/officeart/2005/8/layout/cycle2"/>
    <dgm:cxn modelId="{4DC9F646-1F90-43AC-83AD-203F7D0DD6E9}" type="presParOf" srcId="{7A5C7786-EEB7-4840-8AB2-E617DD766E4C}" destId="{80DBCA40-2BA0-486C-9739-9EB1943722FB}" srcOrd="0" destOrd="0" presId="urn:microsoft.com/office/officeart/2005/8/layout/cycle2"/>
    <dgm:cxn modelId="{6A768457-B4B1-44D2-83FB-82EAC43FA641}" type="presParOf" srcId="{579EF5EA-2842-4ADF-99C3-1421009C0FB3}" destId="{2B3C09D0-6E4A-4698-ADBA-7CF55040E0C7}" srcOrd="66" destOrd="0" presId="urn:microsoft.com/office/officeart/2005/8/layout/cycle2"/>
    <dgm:cxn modelId="{4068EF10-941B-4E77-945E-A9B2A28F7FC2}" type="presParOf" srcId="{579EF5EA-2842-4ADF-99C3-1421009C0FB3}" destId="{0B3E9032-3902-463F-B436-0798A35C9EC5}" srcOrd="67" destOrd="0" presId="urn:microsoft.com/office/officeart/2005/8/layout/cycle2"/>
    <dgm:cxn modelId="{EAC866FD-31D3-4FA0-8F43-C0183A1F34A9}" type="presParOf" srcId="{0B3E9032-3902-463F-B436-0798A35C9EC5}" destId="{41C60BCC-727D-4ED3-BAEB-DB60AA9900A9}" srcOrd="0" destOrd="0" presId="urn:microsoft.com/office/officeart/2005/8/layout/cycle2"/>
    <dgm:cxn modelId="{BA935119-B7D0-4927-BB7F-0987946F8682}" type="presParOf" srcId="{579EF5EA-2842-4ADF-99C3-1421009C0FB3}" destId="{C6CA034B-BB5D-4252-9DC3-E07C2CEC1942}" srcOrd="68" destOrd="0" presId="urn:microsoft.com/office/officeart/2005/8/layout/cycle2"/>
    <dgm:cxn modelId="{EF94BBC3-E653-4797-A0BD-B8DF1778ED05}" type="presParOf" srcId="{579EF5EA-2842-4ADF-99C3-1421009C0FB3}" destId="{2F327EB4-0D8B-437E-BB14-A326EA173FCC}" srcOrd="69" destOrd="0" presId="urn:microsoft.com/office/officeart/2005/8/layout/cycle2"/>
    <dgm:cxn modelId="{D6225123-D8A8-4985-B393-085CAD5AD201}" type="presParOf" srcId="{2F327EB4-0D8B-437E-BB14-A326EA173FCC}" destId="{8F52B59F-72EA-4EF4-A000-71393DE3DC97}" srcOrd="0" destOrd="0" presId="urn:microsoft.com/office/officeart/2005/8/layout/cycle2"/>
    <dgm:cxn modelId="{51A3139E-2A86-4685-8507-F158DD7FED49}" type="presParOf" srcId="{579EF5EA-2842-4ADF-99C3-1421009C0FB3}" destId="{F6AE7F32-FC05-4DDA-BB7B-30B31779479C}" srcOrd="70" destOrd="0" presId="urn:microsoft.com/office/officeart/2005/8/layout/cycle2"/>
    <dgm:cxn modelId="{DC200775-B35C-44AF-BF45-D490FC46472D}" type="presParOf" srcId="{579EF5EA-2842-4ADF-99C3-1421009C0FB3}" destId="{F42AD80F-3B21-49F3-AF59-01D5F6EE69F1}" srcOrd="71" destOrd="0" presId="urn:microsoft.com/office/officeart/2005/8/layout/cycle2"/>
    <dgm:cxn modelId="{91C671DD-3AC4-4669-A023-2700B4FAFA4A}" type="presParOf" srcId="{F42AD80F-3B21-49F3-AF59-01D5F6EE69F1}" destId="{DFB70AE1-87B4-46C7-811D-3E9A3D4D6EC9}" srcOrd="0" destOrd="0" presId="urn:microsoft.com/office/officeart/2005/8/layout/cycle2"/>
    <dgm:cxn modelId="{4629EE30-8D93-40B5-8C6D-589F7399895E}" type="presParOf" srcId="{579EF5EA-2842-4ADF-99C3-1421009C0FB3}" destId="{E4F5DE49-5EAA-4300-BD85-3AA32446283C}" srcOrd="72" destOrd="0" presId="urn:microsoft.com/office/officeart/2005/8/layout/cycle2"/>
    <dgm:cxn modelId="{3E1CB074-0269-4A51-B97C-DD648054A879}" type="presParOf" srcId="{579EF5EA-2842-4ADF-99C3-1421009C0FB3}" destId="{57712E5B-8311-41F2-83BF-40C44B82FD56}" srcOrd="73" destOrd="0" presId="urn:microsoft.com/office/officeart/2005/8/layout/cycle2"/>
    <dgm:cxn modelId="{A143A9B6-7697-452E-A4E4-6D1F4EFDC1DC}" type="presParOf" srcId="{57712E5B-8311-41F2-83BF-40C44B82FD56}" destId="{2DC22DE9-0245-4601-955D-E63A8C38947B}" srcOrd="0" destOrd="0" presId="urn:microsoft.com/office/officeart/2005/8/layout/cycle2"/>
    <dgm:cxn modelId="{7A0C983D-69F0-4046-B269-224628AE49A6}" type="presParOf" srcId="{579EF5EA-2842-4ADF-99C3-1421009C0FB3}" destId="{53824D7C-69E9-40B6-AD94-E66D57E17024}" srcOrd="74" destOrd="0" presId="urn:microsoft.com/office/officeart/2005/8/layout/cycle2"/>
    <dgm:cxn modelId="{ED4899A8-6FA6-4555-9C8B-E2DCC2F972CC}" type="presParOf" srcId="{579EF5EA-2842-4ADF-99C3-1421009C0FB3}" destId="{4DDD9E11-A1D1-4D9F-87CF-21775FA03FD4}" srcOrd="75" destOrd="0" presId="urn:microsoft.com/office/officeart/2005/8/layout/cycle2"/>
    <dgm:cxn modelId="{52AE38E1-D727-42FD-9179-0EC62920BD58}" type="presParOf" srcId="{4DDD9E11-A1D1-4D9F-87CF-21775FA03FD4}" destId="{F7742949-FB63-485F-95AF-5E8D1E6F236A}" srcOrd="0" destOrd="0" presId="urn:microsoft.com/office/officeart/2005/8/layout/cycle2"/>
    <dgm:cxn modelId="{EEB16325-0F6C-4095-9B94-DEF13FC3A7EB}" type="presParOf" srcId="{579EF5EA-2842-4ADF-99C3-1421009C0FB3}" destId="{22041FD6-89BD-4BF2-9B99-B97F36E2E1FB}" srcOrd="76" destOrd="0" presId="urn:microsoft.com/office/officeart/2005/8/layout/cycle2"/>
    <dgm:cxn modelId="{22508D56-BD72-463B-BEE8-DAC18FC462FE}" type="presParOf" srcId="{579EF5EA-2842-4ADF-99C3-1421009C0FB3}" destId="{B8E405CF-5FB0-4931-A03D-9BF304E6CDDA}" srcOrd="77" destOrd="0" presId="urn:microsoft.com/office/officeart/2005/8/layout/cycle2"/>
    <dgm:cxn modelId="{2B98B28F-20BA-4554-A7CA-B787E6DC69E0}" type="presParOf" srcId="{B8E405CF-5FB0-4931-A03D-9BF304E6CDDA}" destId="{0C0A4302-AC90-49E1-80BE-523B58A2D864}" srcOrd="0" destOrd="0" presId="urn:microsoft.com/office/officeart/2005/8/layout/cycle2"/>
    <dgm:cxn modelId="{4D3CEE89-9F3D-46A9-B143-3559A0195066}" type="presParOf" srcId="{579EF5EA-2842-4ADF-99C3-1421009C0FB3}" destId="{4346925A-37EB-4BB6-B0D1-0007EC3DF63B}" srcOrd="78" destOrd="0" presId="urn:microsoft.com/office/officeart/2005/8/layout/cycle2"/>
    <dgm:cxn modelId="{63429697-0CC9-4D5F-B0FF-552A88864107}" type="presParOf" srcId="{579EF5EA-2842-4ADF-99C3-1421009C0FB3}" destId="{7A362786-920B-4FB9-A3D5-D0E741B76071}" srcOrd="79" destOrd="0" presId="urn:microsoft.com/office/officeart/2005/8/layout/cycle2"/>
    <dgm:cxn modelId="{1A175E0C-3D59-4D51-BF50-6C5DDBC3129B}" type="presParOf" srcId="{7A362786-920B-4FB9-A3D5-D0E741B76071}" destId="{18FB9004-C9DF-4463-A990-CE6AADD19A9A}" srcOrd="0" destOrd="0" presId="urn:microsoft.com/office/officeart/2005/8/layout/cycle2"/>
    <dgm:cxn modelId="{EDB2408F-6BB1-434F-9839-5AF82B021016}" type="presParOf" srcId="{579EF5EA-2842-4ADF-99C3-1421009C0FB3}" destId="{ED0F08E4-7CF4-494F-A2E4-60B90674E9D5}" srcOrd="80" destOrd="0" presId="urn:microsoft.com/office/officeart/2005/8/layout/cycle2"/>
    <dgm:cxn modelId="{574D4385-592D-46E7-8136-44EBBFAE63C1}" type="presParOf" srcId="{579EF5EA-2842-4ADF-99C3-1421009C0FB3}" destId="{B8AF8AA6-EDE3-46F5-804F-BE18E9CF02E9}" srcOrd="81" destOrd="0" presId="urn:microsoft.com/office/officeart/2005/8/layout/cycle2"/>
    <dgm:cxn modelId="{955FE48A-C3F4-4A29-8646-D0FAE51E27A2}" type="presParOf" srcId="{B8AF8AA6-EDE3-46F5-804F-BE18E9CF02E9}" destId="{2A9D1CAD-CEC7-447D-AE5A-72DA9768C11C}" srcOrd="0" destOrd="0" presId="urn:microsoft.com/office/officeart/2005/8/layout/cycle2"/>
    <dgm:cxn modelId="{90171A21-1C42-4F91-B389-3CD3AF62A333}" type="presParOf" srcId="{579EF5EA-2842-4ADF-99C3-1421009C0FB3}" destId="{02E2D030-8BB9-48E2-859D-55F958A2D928}" srcOrd="82" destOrd="0" presId="urn:microsoft.com/office/officeart/2005/8/layout/cycle2"/>
    <dgm:cxn modelId="{E9A8D666-DD87-4BB5-88CC-B23D85269EB5}" type="presParOf" srcId="{579EF5EA-2842-4ADF-99C3-1421009C0FB3}" destId="{8125F9B4-021E-44DC-9D64-8AE485A44537}" srcOrd="83" destOrd="0" presId="urn:microsoft.com/office/officeart/2005/8/layout/cycle2"/>
    <dgm:cxn modelId="{49EF7D29-27D0-404E-8A11-55CCF91C9D7B}" type="presParOf" srcId="{8125F9B4-021E-44DC-9D64-8AE485A44537}" destId="{5B2B383F-D5E0-430F-AB46-55791D14B3FB}" srcOrd="0" destOrd="0" presId="urn:microsoft.com/office/officeart/2005/8/layout/cycle2"/>
    <dgm:cxn modelId="{5EB3E55D-42E0-448F-854F-38ADC856211B}" type="presParOf" srcId="{579EF5EA-2842-4ADF-99C3-1421009C0FB3}" destId="{A5474CB5-D5DA-4087-B87E-610FB42AF529}" srcOrd="84" destOrd="0" presId="urn:microsoft.com/office/officeart/2005/8/layout/cycle2"/>
    <dgm:cxn modelId="{C98984FD-7ACC-42B2-958F-06DDC68B5092}" type="presParOf" srcId="{579EF5EA-2842-4ADF-99C3-1421009C0FB3}" destId="{F5E12609-AEA0-4824-8F1E-49B7A8C9D43E}" srcOrd="85" destOrd="0" presId="urn:microsoft.com/office/officeart/2005/8/layout/cycle2"/>
    <dgm:cxn modelId="{ED592BA2-80B8-4A5E-82E8-0FC73D730E84}" type="presParOf" srcId="{F5E12609-AEA0-4824-8F1E-49B7A8C9D43E}" destId="{1990E259-2037-4D19-B00A-CD6B3D2AE2E1}" srcOrd="0" destOrd="0" presId="urn:microsoft.com/office/officeart/2005/8/layout/cycle2"/>
    <dgm:cxn modelId="{7EB02B1A-4D6A-4724-B1B9-907699995348}" type="presParOf" srcId="{579EF5EA-2842-4ADF-99C3-1421009C0FB3}" destId="{558F7E47-06ED-4041-B16C-6F13A19D4245}" srcOrd="86" destOrd="0" presId="urn:microsoft.com/office/officeart/2005/8/layout/cycle2"/>
    <dgm:cxn modelId="{223B7764-AD88-4688-BCFA-AD7CAE3B42C3}" type="presParOf" srcId="{579EF5EA-2842-4ADF-99C3-1421009C0FB3}" destId="{1AA99294-2501-42DA-ADDA-813C2A0D167F}" srcOrd="87" destOrd="0" presId="urn:microsoft.com/office/officeart/2005/8/layout/cycle2"/>
    <dgm:cxn modelId="{5AFEAE9A-7F59-418D-8CE5-482568976243}" type="presParOf" srcId="{1AA99294-2501-42DA-ADDA-813C2A0D167F}" destId="{B311330D-F624-44F0-90C1-566E4D2E20E6}" srcOrd="0" destOrd="0" presId="urn:microsoft.com/office/officeart/2005/8/layout/cycle2"/>
    <dgm:cxn modelId="{B93A34C4-CCF0-48CD-B975-1891FE4CB111}" type="presParOf" srcId="{579EF5EA-2842-4ADF-99C3-1421009C0FB3}" destId="{A854D6C3-A9F6-4889-B95E-C4590598BF15}" srcOrd="88" destOrd="0" presId="urn:microsoft.com/office/officeart/2005/8/layout/cycle2"/>
    <dgm:cxn modelId="{5F361B19-2745-48A9-87DC-ED195E0CEE66}" type="presParOf" srcId="{579EF5EA-2842-4ADF-99C3-1421009C0FB3}" destId="{9BC14663-185B-4A89-97AE-169B3D438678}" srcOrd="89" destOrd="0" presId="urn:microsoft.com/office/officeart/2005/8/layout/cycle2"/>
    <dgm:cxn modelId="{37108DFB-8EA1-4E59-9D20-4D8D5C5C0068}" type="presParOf" srcId="{9BC14663-185B-4A89-97AE-169B3D438678}" destId="{5BF8D29C-B7EB-4E6D-8F09-412E3D4E06C9}" srcOrd="0" destOrd="0" presId="urn:microsoft.com/office/officeart/2005/8/layout/cycle2"/>
    <dgm:cxn modelId="{FAD93A4D-00DB-4F0B-9DFB-8AE5555E29DC}" type="presParOf" srcId="{579EF5EA-2842-4ADF-99C3-1421009C0FB3}" destId="{891FE5C2-884F-48D0-BE0D-753E9CA204D3}" srcOrd="90" destOrd="0" presId="urn:microsoft.com/office/officeart/2005/8/layout/cycle2"/>
    <dgm:cxn modelId="{B6A039B9-28F2-4A82-8F62-128B585ACE84}" type="presParOf" srcId="{579EF5EA-2842-4ADF-99C3-1421009C0FB3}" destId="{BDE13CD6-B50F-44ED-BD83-729ED5971995}" srcOrd="91" destOrd="0" presId="urn:microsoft.com/office/officeart/2005/8/layout/cycle2"/>
    <dgm:cxn modelId="{E9E13448-C5EC-4AF3-A9B4-B6956BCD7D8B}" type="presParOf" srcId="{BDE13CD6-B50F-44ED-BD83-729ED5971995}" destId="{4EAD0336-A742-42BA-B616-A9F9B8CECAB9}" srcOrd="0" destOrd="0" presId="urn:microsoft.com/office/officeart/2005/8/layout/cycle2"/>
    <dgm:cxn modelId="{68B4DDF8-9263-47A7-B3DA-7C59A3371039}" type="presParOf" srcId="{579EF5EA-2842-4ADF-99C3-1421009C0FB3}" destId="{3B7728B1-9C76-43A6-8828-2FFE1A19CD4E}" srcOrd="92" destOrd="0" presId="urn:microsoft.com/office/officeart/2005/8/layout/cycle2"/>
    <dgm:cxn modelId="{4E4AC063-D044-4DFA-B3D5-3B99725B6372}" type="presParOf" srcId="{579EF5EA-2842-4ADF-99C3-1421009C0FB3}" destId="{FEF793BD-9F36-4B0C-B2A1-243AAED13A52}" srcOrd="93" destOrd="0" presId="urn:microsoft.com/office/officeart/2005/8/layout/cycle2"/>
    <dgm:cxn modelId="{24249EBD-B521-4CB8-BCD2-109F8314723C}" type="presParOf" srcId="{FEF793BD-9F36-4B0C-B2A1-243AAED13A52}" destId="{B6E66B79-90CB-4030-B64C-AB9E1EA67583}" srcOrd="0" destOrd="0" presId="urn:microsoft.com/office/officeart/2005/8/layout/cycle2"/>
    <dgm:cxn modelId="{284E50D2-C410-45D2-9389-AF8DA9E93113}" type="presParOf" srcId="{579EF5EA-2842-4ADF-99C3-1421009C0FB3}" destId="{CD7E4AE9-DEBF-4EF6-9A2F-51DFDE6DC483}" srcOrd="94" destOrd="0" presId="urn:microsoft.com/office/officeart/2005/8/layout/cycle2"/>
    <dgm:cxn modelId="{378AC1B0-2CD6-45DF-A5C9-A6415D4C7E55}" type="presParOf" srcId="{579EF5EA-2842-4ADF-99C3-1421009C0FB3}" destId="{CAB56CDA-741F-426D-8FE0-AE118C809475}" srcOrd="95" destOrd="0" presId="urn:microsoft.com/office/officeart/2005/8/layout/cycle2"/>
    <dgm:cxn modelId="{09C76CFA-99FC-4B7F-A068-282205628E6B}" type="presParOf" srcId="{CAB56CDA-741F-426D-8FE0-AE118C809475}" destId="{2B62F0BB-CB73-4B2D-A47A-2C1910C71ADC}" srcOrd="0" destOrd="0" presId="urn:microsoft.com/office/officeart/2005/8/layout/cycle2"/>
  </dgm:cxnLst>
  <dgm:bg>
    <a:noFill/>
  </dgm:bg>
  <dgm:whole/>
  <dgm:extLst>
    <a:ext uri="http://schemas.microsoft.com/office/drawing/2008/diagram">
      <dsp:dataModelExt xmlns:dsp="http://schemas.microsoft.com/office/drawing/2008/diagram" relId="rId11" minVer="http://schemas.openxmlformats.org/drawingml/2006/diagram"/>
    </a:ext>
  </dgm:extLst>
</dgm:dataModel>
</file>

<file path=ppt/diagrams/data26.xml><?xml version="1.0" encoding="utf-8"?>
<dgm:dataModel xmlns:dgm="http://schemas.openxmlformats.org/drawingml/2006/diagram" xmlns:a="http://schemas.openxmlformats.org/drawingml/2006/main">
  <dgm:ptLst>
    <dgm:pt modelId="{F782ACB2-4612-4553-92E3-6A48A4C26154}" type="doc">
      <dgm:prSet loTypeId="urn:microsoft.com/office/officeart/2005/8/layout/cycle2" loCatId="cycle" qsTypeId="urn:microsoft.com/office/officeart/2005/8/quickstyle/simple1" qsCatId="simple" csTypeId="urn:microsoft.com/office/officeart/2005/8/colors/accent1_3" csCatId="accent1" phldr="1"/>
      <dgm:spPr/>
      <dgm:t>
        <a:bodyPr/>
        <a:lstStyle/>
        <a:p>
          <a:endParaRPr lang="en-US"/>
        </a:p>
      </dgm:t>
    </dgm:pt>
    <dgm:pt modelId="{9A1F1B22-1A75-4833-B4FC-5FEA5518B765}">
      <dgm:prSet/>
      <dgm:spPr/>
      <dgm:t>
        <a:bodyPr/>
        <a:lstStyle/>
        <a:p>
          <a:endParaRPr lang="en-US" dirty="0"/>
        </a:p>
      </dgm:t>
    </dgm:pt>
    <dgm:pt modelId="{C224EADF-C870-40FB-9644-9EC71AA9F6DE}" type="parTrans" cxnId="{3A83C7EB-E108-4DFE-B9C2-A1FAE1B909F2}">
      <dgm:prSet/>
      <dgm:spPr/>
      <dgm:t>
        <a:bodyPr/>
        <a:lstStyle/>
        <a:p>
          <a:endParaRPr lang="en-US"/>
        </a:p>
      </dgm:t>
    </dgm:pt>
    <dgm:pt modelId="{32453084-7F49-49B4-89FA-E306CC4C9552}" type="sibTrans" cxnId="{3A83C7EB-E108-4DFE-B9C2-A1FAE1B909F2}">
      <dgm:prSet/>
      <dgm:spPr/>
      <dgm:t>
        <a:bodyPr/>
        <a:lstStyle/>
        <a:p>
          <a:endParaRPr lang="en-US" dirty="0"/>
        </a:p>
      </dgm:t>
    </dgm:pt>
    <dgm:pt modelId="{9C07C544-A240-4FE5-8E59-C412CDCC06A5}">
      <dgm:prSet/>
      <dgm:spPr/>
      <dgm:t>
        <a:bodyPr/>
        <a:lstStyle/>
        <a:p>
          <a:endParaRPr lang="en-US" dirty="0"/>
        </a:p>
      </dgm:t>
    </dgm:pt>
    <dgm:pt modelId="{01829E43-87FB-46D3-89AF-1246AED576BA}" type="parTrans" cxnId="{07E62CBF-11EB-4EBF-87EA-DFBE347DAD9D}">
      <dgm:prSet/>
      <dgm:spPr/>
      <dgm:t>
        <a:bodyPr/>
        <a:lstStyle/>
        <a:p>
          <a:endParaRPr lang="en-US"/>
        </a:p>
      </dgm:t>
    </dgm:pt>
    <dgm:pt modelId="{DA7FF8DD-13B0-4AAC-B0D2-E9BC2FABA4D6}" type="sibTrans" cxnId="{07E62CBF-11EB-4EBF-87EA-DFBE347DAD9D}">
      <dgm:prSet/>
      <dgm:spPr/>
      <dgm:t>
        <a:bodyPr/>
        <a:lstStyle/>
        <a:p>
          <a:endParaRPr lang="en-US" dirty="0"/>
        </a:p>
      </dgm:t>
    </dgm:pt>
    <dgm:pt modelId="{5D2C154A-692A-44E2-A041-B9F19C43FEF2}">
      <dgm:prSet/>
      <dgm:spPr/>
      <dgm:t>
        <a:bodyPr/>
        <a:lstStyle/>
        <a:p>
          <a:endParaRPr lang="en-US" dirty="0"/>
        </a:p>
      </dgm:t>
    </dgm:pt>
    <dgm:pt modelId="{794CA92E-A13F-4F43-B270-B021D0F5EB93}" type="parTrans" cxnId="{8A122CCE-2659-425F-A9CA-F55CBE733EE2}">
      <dgm:prSet/>
      <dgm:spPr/>
      <dgm:t>
        <a:bodyPr/>
        <a:lstStyle/>
        <a:p>
          <a:endParaRPr lang="en-US"/>
        </a:p>
      </dgm:t>
    </dgm:pt>
    <dgm:pt modelId="{1A0C354F-E76C-464E-99A7-D2B04C140783}" type="sibTrans" cxnId="{8A122CCE-2659-425F-A9CA-F55CBE733EE2}">
      <dgm:prSet/>
      <dgm:spPr/>
      <dgm:t>
        <a:bodyPr/>
        <a:lstStyle/>
        <a:p>
          <a:endParaRPr lang="en-US" dirty="0"/>
        </a:p>
      </dgm:t>
    </dgm:pt>
    <dgm:pt modelId="{536B3E92-95AA-4297-BDB8-F29269D6299E}">
      <dgm:prSet/>
      <dgm:spPr/>
      <dgm:t>
        <a:bodyPr/>
        <a:lstStyle/>
        <a:p>
          <a:endParaRPr lang="en-US" dirty="0"/>
        </a:p>
      </dgm:t>
    </dgm:pt>
    <dgm:pt modelId="{68DF5CBE-997D-4F4F-8466-9AD1DDE77085}" type="parTrans" cxnId="{212C0F3D-6259-47F4-8189-A6E55DD0B5D3}">
      <dgm:prSet/>
      <dgm:spPr/>
      <dgm:t>
        <a:bodyPr/>
        <a:lstStyle/>
        <a:p>
          <a:endParaRPr lang="en-US"/>
        </a:p>
      </dgm:t>
    </dgm:pt>
    <dgm:pt modelId="{8AE02D32-89F4-4BA1-BFB8-062B90AF7C26}" type="sibTrans" cxnId="{212C0F3D-6259-47F4-8189-A6E55DD0B5D3}">
      <dgm:prSet/>
      <dgm:spPr/>
      <dgm:t>
        <a:bodyPr/>
        <a:lstStyle/>
        <a:p>
          <a:endParaRPr lang="en-US" dirty="0"/>
        </a:p>
      </dgm:t>
    </dgm:pt>
    <dgm:pt modelId="{9767C2C5-7A9B-4BF9-AEDC-08BB61E68CEC}">
      <dgm:prSet/>
      <dgm:spPr/>
      <dgm:t>
        <a:bodyPr/>
        <a:lstStyle/>
        <a:p>
          <a:endParaRPr lang="en-US" dirty="0"/>
        </a:p>
      </dgm:t>
    </dgm:pt>
    <dgm:pt modelId="{94D864BB-0337-46E0-936D-BDFF24969167}" type="parTrans" cxnId="{7A77BED8-0E1D-45F6-9865-5715EF6FB1BA}">
      <dgm:prSet/>
      <dgm:spPr/>
      <dgm:t>
        <a:bodyPr/>
        <a:lstStyle/>
        <a:p>
          <a:endParaRPr lang="en-US"/>
        </a:p>
      </dgm:t>
    </dgm:pt>
    <dgm:pt modelId="{5DE56BE3-5DC5-48D1-BB0A-6EB62A83E2E3}" type="sibTrans" cxnId="{7A77BED8-0E1D-45F6-9865-5715EF6FB1BA}">
      <dgm:prSet/>
      <dgm:spPr/>
      <dgm:t>
        <a:bodyPr/>
        <a:lstStyle/>
        <a:p>
          <a:endParaRPr lang="en-US" dirty="0"/>
        </a:p>
      </dgm:t>
    </dgm:pt>
    <dgm:pt modelId="{29610E26-1393-448B-8FD6-78061450B16B}">
      <dgm:prSet/>
      <dgm:spPr/>
      <dgm:t>
        <a:bodyPr/>
        <a:lstStyle/>
        <a:p>
          <a:endParaRPr lang="en-US" dirty="0"/>
        </a:p>
      </dgm:t>
    </dgm:pt>
    <dgm:pt modelId="{5D194221-4572-481E-A145-411B7D2E5848}" type="parTrans" cxnId="{54FED98F-AB5E-4BEF-A86E-239C32A65418}">
      <dgm:prSet/>
      <dgm:spPr/>
      <dgm:t>
        <a:bodyPr/>
        <a:lstStyle/>
        <a:p>
          <a:endParaRPr lang="en-US"/>
        </a:p>
      </dgm:t>
    </dgm:pt>
    <dgm:pt modelId="{4E475F1B-56A2-420F-8D83-9A7AC5B9161D}" type="sibTrans" cxnId="{54FED98F-AB5E-4BEF-A86E-239C32A65418}">
      <dgm:prSet/>
      <dgm:spPr/>
      <dgm:t>
        <a:bodyPr/>
        <a:lstStyle/>
        <a:p>
          <a:endParaRPr lang="en-US" dirty="0"/>
        </a:p>
      </dgm:t>
    </dgm:pt>
    <dgm:pt modelId="{59F5D80D-D394-4DA8-B1EE-BFD2C35E8698}">
      <dgm:prSet/>
      <dgm:spPr/>
      <dgm:t>
        <a:bodyPr/>
        <a:lstStyle/>
        <a:p>
          <a:endParaRPr lang="en-US" dirty="0"/>
        </a:p>
      </dgm:t>
    </dgm:pt>
    <dgm:pt modelId="{F6DF53FE-CC41-4648-B644-9A13CD613414}" type="parTrans" cxnId="{EAADA3BC-EBE2-42C8-B9E0-3C38057A0A11}">
      <dgm:prSet/>
      <dgm:spPr/>
      <dgm:t>
        <a:bodyPr/>
        <a:lstStyle/>
        <a:p>
          <a:endParaRPr lang="en-US"/>
        </a:p>
      </dgm:t>
    </dgm:pt>
    <dgm:pt modelId="{A4FDAD97-0EA5-45C9-8762-1408CDFC1A27}" type="sibTrans" cxnId="{EAADA3BC-EBE2-42C8-B9E0-3C38057A0A11}">
      <dgm:prSet/>
      <dgm:spPr/>
      <dgm:t>
        <a:bodyPr/>
        <a:lstStyle/>
        <a:p>
          <a:endParaRPr lang="en-US" dirty="0"/>
        </a:p>
      </dgm:t>
    </dgm:pt>
    <dgm:pt modelId="{BCD4B6D1-2E17-4359-A953-212A9B519E85}">
      <dgm:prSet/>
      <dgm:spPr/>
      <dgm:t>
        <a:bodyPr/>
        <a:lstStyle/>
        <a:p>
          <a:endParaRPr lang="en-US" dirty="0"/>
        </a:p>
      </dgm:t>
    </dgm:pt>
    <dgm:pt modelId="{A72804B9-8062-4016-90E8-F9C7DC654C15}" type="parTrans" cxnId="{A45FA6CA-BF67-4968-BA2C-A3E181681DEA}">
      <dgm:prSet/>
      <dgm:spPr/>
      <dgm:t>
        <a:bodyPr/>
        <a:lstStyle/>
        <a:p>
          <a:endParaRPr lang="en-US"/>
        </a:p>
      </dgm:t>
    </dgm:pt>
    <dgm:pt modelId="{EAE485E3-A2DC-422A-B964-163E72C7D527}" type="sibTrans" cxnId="{A45FA6CA-BF67-4968-BA2C-A3E181681DEA}">
      <dgm:prSet/>
      <dgm:spPr/>
      <dgm:t>
        <a:bodyPr/>
        <a:lstStyle/>
        <a:p>
          <a:endParaRPr lang="en-US" dirty="0"/>
        </a:p>
      </dgm:t>
    </dgm:pt>
    <dgm:pt modelId="{57830796-B9E1-440E-A924-530949252A0A}">
      <dgm:prSet/>
      <dgm:spPr/>
      <dgm:t>
        <a:bodyPr/>
        <a:lstStyle/>
        <a:p>
          <a:endParaRPr lang="en-US" dirty="0"/>
        </a:p>
      </dgm:t>
    </dgm:pt>
    <dgm:pt modelId="{2970FDF5-07A3-4B2A-9F1E-E547137C5FF2}" type="parTrans" cxnId="{2E4A59F8-4858-4321-B26C-379298664746}">
      <dgm:prSet/>
      <dgm:spPr/>
      <dgm:t>
        <a:bodyPr/>
        <a:lstStyle/>
        <a:p>
          <a:endParaRPr lang="en-US"/>
        </a:p>
      </dgm:t>
    </dgm:pt>
    <dgm:pt modelId="{672359C6-6889-48DE-9B06-BCF13E50CF81}" type="sibTrans" cxnId="{2E4A59F8-4858-4321-B26C-379298664746}">
      <dgm:prSet/>
      <dgm:spPr/>
      <dgm:t>
        <a:bodyPr/>
        <a:lstStyle/>
        <a:p>
          <a:endParaRPr lang="en-US" dirty="0"/>
        </a:p>
      </dgm:t>
    </dgm:pt>
    <dgm:pt modelId="{9EC183D0-3CE1-4A18-882B-49A4F305FE23}">
      <dgm:prSet/>
      <dgm:spPr/>
      <dgm:t>
        <a:bodyPr/>
        <a:lstStyle/>
        <a:p>
          <a:endParaRPr lang="en-US" dirty="0"/>
        </a:p>
      </dgm:t>
    </dgm:pt>
    <dgm:pt modelId="{5529E8D0-F515-48AC-A324-5AF9603FF192}" type="parTrans" cxnId="{ECDEF66B-4DF3-4577-9794-0F5C1452E329}">
      <dgm:prSet/>
      <dgm:spPr/>
      <dgm:t>
        <a:bodyPr/>
        <a:lstStyle/>
        <a:p>
          <a:endParaRPr lang="en-US"/>
        </a:p>
      </dgm:t>
    </dgm:pt>
    <dgm:pt modelId="{FC636A7A-CAD8-4393-9B2E-188CE112CD10}" type="sibTrans" cxnId="{ECDEF66B-4DF3-4577-9794-0F5C1452E329}">
      <dgm:prSet/>
      <dgm:spPr/>
      <dgm:t>
        <a:bodyPr/>
        <a:lstStyle/>
        <a:p>
          <a:endParaRPr lang="en-US" dirty="0"/>
        </a:p>
      </dgm:t>
    </dgm:pt>
    <dgm:pt modelId="{1BCBAE4C-8C90-4307-A8B1-A7F25B803D11}">
      <dgm:prSet/>
      <dgm:spPr/>
      <dgm:t>
        <a:bodyPr/>
        <a:lstStyle/>
        <a:p>
          <a:endParaRPr lang="en-US" dirty="0"/>
        </a:p>
      </dgm:t>
    </dgm:pt>
    <dgm:pt modelId="{BDE3C914-1C3F-4AE1-8A4A-0399F6859853}" type="parTrans" cxnId="{26F03CFE-664C-46CE-9EC9-4D9EAEAA23F5}">
      <dgm:prSet/>
      <dgm:spPr/>
      <dgm:t>
        <a:bodyPr/>
        <a:lstStyle/>
        <a:p>
          <a:endParaRPr lang="en-US"/>
        </a:p>
      </dgm:t>
    </dgm:pt>
    <dgm:pt modelId="{9E68FA1B-32E4-4D3A-BDA9-F245DF7037EF}" type="sibTrans" cxnId="{26F03CFE-664C-46CE-9EC9-4D9EAEAA23F5}">
      <dgm:prSet/>
      <dgm:spPr/>
      <dgm:t>
        <a:bodyPr/>
        <a:lstStyle/>
        <a:p>
          <a:endParaRPr lang="en-US" dirty="0"/>
        </a:p>
      </dgm:t>
    </dgm:pt>
    <dgm:pt modelId="{05F9165C-A234-4634-B1A7-DCB7BA68D40C}">
      <dgm:prSet/>
      <dgm:spPr/>
      <dgm:t>
        <a:bodyPr/>
        <a:lstStyle/>
        <a:p>
          <a:endParaRPr lang="en-US" dirty="0"/>
        </a:p>
      </dgm:t>
    </dgm:pt>
    <dgm:pt modelId="{26966DA9-DC8C-4538-894C-0F8A7AD6A4D2}" type="parTrans" cxnId="{03727586-C177-4F9F-A8F5-7DEE69ED0297}">
      <dgm:prSet/>
      <dgm:spPr/>
      <dgm:t>
        <a:bodyPr/>
        <a:lstStyle/>
        <a:p>
          <a:endParaRPr lang="en-US"/>
        </a:p>
      </dgm:t>
    </dgm:pt>
    <dgm:pt modelId="{68C3C81B-18E8-41C4-BFC6-2C443E6EE655}" type="sibTrans" cxnId="{03727586-C177-4F9F-A8F5-7DEE69ED0297}">
      <dgm:prSet/>
      <dgm:spPr/>
      <dgm:t>
        <a:bodyPr/>
        <a:lstStyle/>
        <a:p>
          <a:endParaRPr lang="en-US" dirty="0"/>
        </a:p>
      </dgm:t>
    </dgm:pt>
    <dgm:pt modelId="{8F63D31F-83CD-4DB9-A0F4-0D259C5817DB}">
      <dgm:prSet/>
      <dgm:spPr/>
      <dgm:t>
        <a:bodyPr/>
        <a:lstStyle/>
        <a:p>
          <a:endParaRPr lang="en-US" dirty="0"/>
        </a:p>
      </dgm:t>
    </dgm:pt>
    <dgm:pt modelId="{62CF8A98-F58E-4911-89F5-912F4D8957CE}" type="parTrans" cxnId="{2B1FD8DA-568C-4E3E-8F87-09C87623F6FC}">
      <dgm:prSet/>
      <dgm:spPr/>
      <dgm:t>
        <a:bodyPr/>
        <a:lstStyle/>
        <a:p>
          <a:endParaRPr lang="en-US"/>
        </a:p>
      </dgm:t>
    </dgm:pt>
    <dgm:pt modelId="{A4F909E9-C1CF-4770-B928-FEF6E41B5333}" type="sibTrans" cxnId="{2B1FD8DA-568C-4E3E-8F87-09C87623F6FC}">
      <dgm:prSet/>
      <dgm:spPr/>
      <dgm:t>
        <a:bodyPr/>
        <a:lstStyle/>
        <a:p>
          <a:endParaRPr lang="en-US" dirty="0"/>
        </a:p>
      </dgm:t>
    </dgm:pt>
    <dgm:pt modelId="{F001FD18-B1D7-4F34-A7E1-10B3A14FEF0D}">
      <dgm:prSet/>
      <dgm:spPr/>
      <dgm:t>
        <a:bodyPr/>
        <a:lstStyle/>
        <a:p>
          <a:endParaRPr lang="en-US" dirty="0"/>
        </a:p>
      </dgm:t>
    </dgm:pt>
    <dgm:pt modelId="{47531BBA-A066-410C-90C4-75A7B3CF6C37}" type="parTrans" cxnId="{5F759883-6CAF-4793-892D-90FF307B7F39}">
      <dgm:prSet/>
      <dgm:spPr/>
      <dgm:t>
        <a:bodyPr/>
        <a:lstStyle/>
        <a:p>
          <a:endParaRPr lang="en-US"/>
        </a:p>
      </dgm:t>
    </dgm:pt>
    <dgm:pt modelId="{59F6F98C-7F28-44B6-AA26-C56ABFEA206B}" type="sibTrans" cxnId="{5F759883-6CAF-4793-892D-90FF307B7F39}">
      <dgm:prSet/>
      <dgm:spPr/>
      <dgm:t>
        <a:bodyPr/>
        <a:lstStyle/>
        <a:p>
          <a:endParaRPr lang="en-US" dirty="0"/>
        </a:p>
      </dgm:t>
    </dgm:pt>
    <dgm:pt modelId="{5F8AB2A9-0DCE-42A5-8039-31C151CDBC91}">
      <dgm:prSet/>
      <dgm:spPr/>
      <dgm:t>
        <a:bodyPr/>
        <a:lstStyle/>
        <a:p>
          <a:endParaRPr lang="en-US" dirty="0"/>
        </a:p>
      </dgm:t>
    </dgm:pt>
    <dgm:pt modelId="{AEE23759-AB27-4CCC-A9A6-CE4F64F73EE5}" type="parTrans" cxnId="{9ADC0165-9F81-4E1B-BCF9-F6EA5C631353}">
      <dgm:prSet/>
      <dgm:spPr/>
      <dgm:t>
        <a:bodyPr/>
        <a:lstStyle/>
        <a:p>
          <a:endParaRPr lang="en-US"/>
        </a:p>
      </dgm:t>
    </dgm:pt>
    <dgm:pt modelId="{64CB26BA-1509-422C-B1F7-93A921D3337E}" type="sibTrans" cxnId="{9ADC0165-9F81-4E1B-BCF9-F6EA5C631353}">
      <dgm:prSet/>
      <dgm:spPr/>
      <dgm:t>
        <a:bodyPr/>
        <a:lstStyle/>
        <a:p>
          <a:endParaRPr lang="en-US" dirty="0"/>
        </a:p>
      </dgm:t>
    </dgm:pt>
    <dgm:pt modelId="{7D49664A-84DE-42F7-9866-9BFD9F3DDC7A}">
      <dgm:prSet/>
      <dgm:spPr/>
      <dgm:t>
        <a:bodyPr/>
        <a:lstStyle/>
        <a:p>
          <a:endParaRPr lang="en-US" dirty="0"/>
        </a:p>
      </dgm:t>
    </dgm:pt>
    <dgm:pt modelId="{9C7FF349-70A2-4DFC-91A5-86A739E0760D}" type="parTrans" cxnId="{64D25225-7D7B-47A3-8597-E3D40B515F30}">
      <dgm:prSet/>
      <dgm:spPr/>
      <dgm:t>
        <a:bodyPr/>
        <a:lstStyle/>
        <a:p>
          <a:endParaRPr lang="en-US"/>
        </a:p>
      </dgm:t>
    </dgm:pt>
    <dgm:pt modelId="{BAC2B8D5-2C5B-4AE8-BBDD-D8E76DCD8C2E}" type="sibTrans" cxnId="{64D25225-7D7B-47A3-8597-E3D40B515F30}">
      <dgm:prSet/>
      <dgm:spPr/>
      <dgm:t>
        <a:bodyPr/>
        <a:lstStyle/>
        <a:p>
          <a:endParaRPr lang="en-US" dirty="0"/>
        </a:p>
      </dgm:t>
    </dgm:pt>
    <dgm:pt modelId="{AAACDA48-029D-447D-9AE8-BF1CB90887F8}">
      <dgm:prSet/>
      <dgm:spPr/>
      <dgm:t>
        <a:bodyPr/>
        <a:lstStyle/>
        <a:p>
          <a:endParaRPr lang="en-US" dirty="0"/>
        </a:p>
      </dgm:t>
    </dgm:pt>
    <dgm:pt modelId="{C5422A07-4233-4B7D-A876-C74DE877A7F9}" type="parTrans" cxnId="{F718ABBA-7C65-4F86-BEA7-DAD4C5EC588D}">
      <dgm:prSet/>
      <dgm:spPr/>
      <dgm:t>
        <a:bodyPr/>
        <a:lstStyle/>
        <a:p>
          <a:endParaRPr lang="en-US"/>
        </a:p>
      </dgm:t>
    </dgm:pt>
    <dgm:pt modelId="{35443D96-6A67-478A-A544-1C8155B5F62C}" type="sibTrans" cxnId="{F718ABBA-7C65-4F86-BEA7-DAD4C5EC588D}">
      <dgm:prSet/>
      <dgm:spPr/>
      <dgm:t>
        <a:bodyPr/>
        <a:lstStyle/>
        <a:p>
          <a:endParaRPr lang="en-US" dirty="0"/>
        </a:p>
      </dgm:t>
    </dgm:pt>
    <dgm:pt modelId="{C123F58B-2F00-4731-8318-EA8BAA60A69D}">
      <dgm:prSet/>
      <dgm:spPr/>
      <dgm:t>
        <a:bodyPr/>
        <a:lstStyle/>
        <a:p>
          <a:endParaRPr lang="en-US" dirty="0"/>
        </a:p>
      </dgm:t>
    </dgm:pt>
    <dgm:pt modelId="{ADD49D0A-F77A-4924-B2AC-3D10130090D6}" type="parTrans" cxnId="{79D0C8B5-7F77-4990-BC7D-E4DF8A30F093}">
      <dgm:prSet/>
      <dgm:spPr/>
      <dgm:t>
        <a:bodyPr/>
        <a:lstStyle/>
        <a:p>
          <a:endParaRPr lang="en-US"/>
        </a:p>
      </dgm:t>
    </dgm:pt>
    <dgm:pt modelId="{CA72D8A3-9D41-4F98-98F7-F56B1CBA674F}" type="sibTrans" cxnId="{79D0C8B5-7F77-4990-BC7D-E4DF8A30F093}">
      <dgm:prSet/>
      <dgm:spPr/>
      <dgm:t>
        <a:bodyPr/>
        <a:lstStyle/>
        <a:p>
          <a:endParaRPr lang="en-US" dirty="0"/>
        </a:p>
      </dgm:t>
    </dgm:pt>
    <dgm:pt modelId="{312A5487-8CD4-49FA-9CB2-6003233688EF}">
      <dgm:prSet/>
      <dgm:spPr/>
      <dgm:t>
        <a:bodyPr/>
        <a:lstStyle/>
        <a:p>
          <a:endParaRPr lang="en-US" dirty="0"/>
        </a:p>
      </dgm:t>
    </dgm:pt>
    <dgm:pt modelId="{6F986C7B-EB5E-4FA9-9F02-54203E6A38B2}" type="parTrans" cxnId="{33634B83-5D42-4E23-A534-1FD77063C5A8}">
      <dgm:prSet/>
      <dgm:spPr/>
      <dgm:t>
        <a:bodyPr/>
        <a:lstStyle/>
        <a:p>
          <a:endParaRPr lang="en-US"/>
        </a:p>
      </dgm:t>
    </dgm:pt>
    <dgm:pt modelId="{A241EA7C-0AE6-49DA-868A-F7E41DB8331E}" type="sibTrans" cxnId="{33634B83-5D42-4E23-A534-1FD77063C5A8}">
      <dgm:prSet/>
      <dgm:spPr/>
      <dgm:t>
        <a:bodyPr/>
        <a:lstStyle/>
        <a:p>
          <a:endParaRPr lang="en-US" dirty="0"/>
        </a:p>
      </dgm:t>
    </dgm:pt>
    <dgm:pt modelId="{1597604F-E09E-4305-A881-A6C94B72922F}">
      <dgm:prSet/>
      <dgm:spPr/>
      <dgm:t>
        <a:bodyPr/>
        <a:lstStyle/>
        <a:p>
          <a:endParaRPr lang="en-US" dirty="0"/>
        </a:p>
      </dgm:t>
    </dgm:pt>
    <dgm:pt modelId="{1C93F3EA-CA5B-4D9C-9828-8A8F702AE266}" type="parTrans" cxnId="{BE9314B0-2D93-4BAE-90C0-5B23814639B6}">
      <dgm:prSet/>
      <dgm:spPr/>
      <dgm:t>
        <a:bodyPr/>
        <a:lstStyle/>
        <a:p>
          <a:endParaRPr lang="en-US"/>
        </a:p>
      </dgm:t>
    </dgm:pt>
    <dgm:pt modelId="{0A68E33F-9E89-4D62-9E2C-1BD50C85F7CD}" type="sibTrans" cxnId="{BE9314B0-2D93-4BAE-90C0-5B23814639B6}">
      <dgm:prSet/>
      <dgm:spPr/>
      <dgm:t>
        <a:bodyPr/>
        <a:lstStyle/>
        <a:p>
          <a:endParaRPr lang="en-US" dirty="0"/>
        </a:p>
      </dgm:t>
    </dgm:pt>
    <dgm:pt modelId="{2EBE9275-B468-4EB1-8E25-88D20111E7BA}">
      <dgm:prSet/>
      <dgm:spPr/>
      <dgm:t>
        <a:bodyPr/>
        <a:lstStyle/>
        <a:p>
          <a:endParaRPr lang="en-US" dirty="0"/>
        </a:p>
      </dgm:t>
    </dgm:pt>
    <dgm:pt modelId="{8B4693AB-DA36-47D7-8ABC-9A12354AE94A}" type="parTrans" cxnId="{79BF3DB8-E6C9-4DF5-8226-B32513900662}">
      <dgm:prSet/>
      <dgm:spPr/>
      <dgm:t>
        <a:bodyPr/>
        <a:lstStyle/>
        <a:p>
          <a:endParaRPr lang="en-US"/>
        </a:p>
      </dgm:t>
    </dgm:pt>
    <dgm:pt modelId="{1DDDDFBA-4D76-49F6-8700-D108F438751F}" type="sibTrans" cxnId="{79BF3DB8-E6C9-4DF5-8226-B32513900662}">
      <dgm:prSet/>
      <dgm:spPr/>
      <dgm:t>
        <a:bodyPr/>
        <a:lstStyle/>
        <a:p>
          <a:endParaRPr lang="en-US" dirty="0"/>
        </a:p>
      </dgm:t>
    </dgm:pt>
    <dgm:pt modelId="{7526D0BF-45A5-478F-9A5B-EE961A48FCDF}">
      <dgm:prSet/>
      <dgm:spPr/>
      <dgm:t>
        <a:bodyPr/>
        <a:lstStyle/>
        <a:p>
          <a:endParaRPr lang="en-US" dirty="0"/>
        </a:p>
      </dgm:t>
    </dgm:pt>
    <dgm:pt modelId="{996DAE7B-6D7A-4B21-93D8-B18F6F145BC6}" type="parTrans" cxnId="{CC8F6BB5-E191-48E7-A4C1-3E8101813E85}">
      <dgm:prSet/>
      <dgm:spPr/>
      <dgm:t>
        <a:bodyPr/>
        <a:lstStyle/>
        <a:p>
          <a:endParaRPr lang="en-US"/>
        </a:p>
      </dgm:t>
    </dgm:pt>
    <dgm:pt modelId="{4DD6BCFF-384A-4E50-9E9B-FEA1467E91EE}" type="sibTrans" cxnId="{CC8F6BB5-E191-48E7-A4C1-3E8101813E85}">
      <dgm:prSet/>
      <dgm:spPr/>
      <dgm:t>
        <a:bodyPr/>
        <a:lstStyle/>
        <a:p>
          <a:endParaRPr lang="en-US" dirty="0"/>
        </a:p>
      </dgm:t>
    </dgm:pt>
    <dgm:pt modelId="{4391FAD7-E5E1-4ADD-BABB-49D666A6C4A7}">
      <dgm:prSet/>
      <dgm:spPr/>
      <dgm:t>
        <a:bodyPr/>
        <a:lstStyle/>
        <a:p>
          <a:endParaRPr lang="en-US" dirty="0"/>
        </a:p>
      </dgm:t>
    </dgm:pt>
    <dgm:pt modelId="{F1E7FB59-9301-4001-B4A0-65FF76242832}" type="parTrans" cxnId="{33836BAF-8815-468A-9D3E-0ABF734FD1D3}">
      <dgm:prSet/>
      <dgm:spPr/>
      <dgm:t>
        <a:bodyPr/>
        <a:lstStyle/>
        <a:p>
          <a:endParaRPr lang="en-US"/>
        </a:p>
      </dgm:t>
    </dgm:pt>
    <dgm:pt modelId="{B5C9AB9C-C866-47C2-B79F-DC6148AB2159}" type="sibTrans" cxnId="{33836BAF-8815-468A-9D3E-0ABF734FD1D3}">
      <dgm:prSet/>
      <dgm:spPr/>
      <dgm:t>
        <a:bodyPr/>
        <a:lstStyle/>
        <a:p>
          <a:endParaRPr lang="en-US" dirty="0"/>
        </a:p>
      </dgm:t>
    </dgm:pt>
    <dgm:pt modelId="{DF292957-65C8-4776-85F8-AE26E3681959}">
      <dgm:prSet/>
      <dgm:spPr/>
      <dgm:t>
        <a:bodyPr/>
        <a:lstStyle/>
        <a:p>
          <a:endParaRPr lang="en-US" dirty="0"/>
        </a:p>
      </dgm:t>
    </dgm:pt>
    <dgm:pt modelId="{7849EA01-2032-47BB-AFF2-66E1E4C3A822}" type="parTrans" cxnId="{0116FD4E-B3CD-4D10-B6B1-FB0C240CE17A}">
      <dgm:prSet/>
      <dgm:spPr/>
      <dgm:t>
        <a:bodyPr/>
        <a:lstStyle/>
        <a:p>
          <a:endParaRPr lang="en-US"/>
        </a:p>
      </dgm:t>
    </dgm:pt>
    <dgm:pt modelId="{2B571596-2306-4648-89E7-BD54FEF25627}" type="sibTrans" cxnId="{0116FD4E-B3CD-4D10-B6B1-FB0C240CE17A}">
      <dgm:prSet/>
      <dgm:spPr/>
      <dgm:t>
        <a:bodyPr/>
        <a:lstStyle/>
        <a:p>
          <a:endParaRPr lang="en-US" dirty="0"/>
        </a:p>
      </dgm:t>
    </dgm:pt>
    <dgm:pt modelId="{BA244016-B941-46B9-B2A4-AA50A300C9B1}">
      <dgm:prSet/>
      <dgm:spPr/>
      <dgm:t>
        <a:bodyPr/>
        <a:lstStyle/>
        <a:p>
          <a:endParaRPr lang="en-US" dirty="0"/>
        </a:p>
      </dgm:t>
    </dgm:pt>
    <dgm:pt modelId="{17FA0F1C-F480-46FA-9FDA-CAF08D0B3F5A}" type="parTrans" cxnId="{43F81770-F772-478D-8EE4-9EF473A2C5F2}">
      <dgm:prSet/>
      <dgm:spPr/>
      <dgm:t>
        <a:bodyPr/>
        <a:lstStyle/>
        <a:p>
          <a:endParaRPr lang="en-US"/>
        </a:p>
      </dgm:t>
    </dgm:pt>
    <dgm:pt modelId="{12ED0D91-6CB8-4B92-ABBE-16130FA2E610}" type="sibTrans" cxnId="{43F81770-F772-478D-8EE4-9EF473A2C5F2}">
      <dgm:prSet/>
      <dgm:spPr/>
      <dgm:t>
        <a:bodyPr/>
        <a:lstStyle/>
        <a:p>
          <a:endParaRPr lang="en-US" dirty="0"/>
        </a:p>
      </dgm:t>
    </dgm:pt>
    <dgm:pt modelId="{ED3E6817-CA99-4A92-9672-7767C60D3AFC}">
      <dgm:prSet/>
      <dgm:spPr/>
      <dgm:t>
        <a:bodyPr/>
        <a:lstStyle/>
        <a:p>
          <a:endParaRPr lang="en-US" dirty="0"/>
        </a:p>
      </dgm:t>
    </dgm:pt>
    <dgm:pt modelId="{570B50CE-5E5F-492C-A6CE-FAA86B61FEE6}" type="parTrans" cxnId="{6020CAE6-E682-4263-87D3-3757BDA5C5BB}">
      <dgm:prSet/>
      <dgm:spPr/>
      <dgm:t>
        <a:bodyPr/>
        <a:lstStyle/>
        <a:p>
          <a:endParaRPr lang="en-US"/>
        </a:p>
      </dgm:t>
    </dgm:pt>
    <dgm:pt modelId="{74E4A9B3-3139-47CD-AD62-A42D0EB3995C}" type="sibTrans" cxnId="{6020CAE6-E682-4263-87D3-3757BDA5C5BB}">
      <dgm:prSet/>
      <dgm:spPr/>
      <dgm:t>
        <a:bodyPr/>
        <a:lstStyle/>
        <a:p>
          <a:endParaRPr lang="en-US" dirty="0"/>
        </a:p>
      </dgm:t>
    </dgm:pt>
    <dgm:pt modelId="{A26368B7-1095-4A58-BFE6-7B8629CCDB76}">
      <dgm:prSet/>
      <dgm:spPr/>
      <dgm:t>
        <a:bodyPr/>
        <a:lstStyle/>
        <a:p>
          <a:endParaRPr lang="en-US" dirty="0"/>
        </a:p>
      </dgm:t>
    </dgm:pt>
    <dgm:pt modelId="{F926A632-3F82-44B7-9B0C-54EDBDFB1339}" type="parTrans" cxnId="{84F658BE-028D-4EFF-9AFB-B1BB4A47F685}">
      <dgm:prSet/>
      <dgm:spPr/>
      <dgm:t>
        <a:bodyPr/>
        <a:lstStyle/>
        <a:p>
          <a:endParaRPr lang="en-US"/>
        </a:p>
      </dgm:t>
    </dgm:pt>
    <dgm:pt modelId="{69DBDE16-2128-423C-AB04-D3C2C0881A38}" type="sibTrans" cxnId="{84F658BE-028D-4EFF-9AFB-B1BB4A47F685}">
      <dgm:prSet/>
      <dgm:spPr/>
      <dgm:t>
        <a:bodyPr/>
        <a:lstStyle/>
        <a:p>
          <a:endParaRPr lang="en-US" dirty="0"/>
        </a:p>
      </dgm:t>
    </dgm:pt>
    <dgm:pt modelId="{B2133BDF-4000-4B5B-AE40-987170B1B61F}">
      <dgm:prSet/>
      <dgm:spPr/>
      <dgm:t>
        <a:bodyPr/>
        <a:lstStyle/>
        <a:p>
          <a:endParaRPr lang="en-US" dirty="0"/>
        </a:p>
      </dgm:t>
    </dgm:pt>
    <dgm:pt modelId="{78DD5593-63E5-4526-ACC4-B672B2E0D1F1}" type="parTrans" cxnId="{AD9C2D70-6AB8-479D-9A79-731CDEDFCC29}">
      <dgm:prSet/>
      <dgm:spPr/>
      <dgm:t>
        <a:bodyPr/>
        <a:lstStyle/>
        <a:p>
          <a:endParaRPr lang="en-US"/>
        </a:p>
      </dgm:t>
    </dgm:pt>
    <dgm:pt modelId="{F8A8AFFD-E262-4C58-84FA-CA9933DA9A32}" type="sibTrans" cxnId="{AD9C2D70-6AB8-479D-9A79-731CDEDFCC29}">
      <dgm:prSet/>
      <dgm:spPr/>
      <dgm:t>
        <a:bodyPr/>
        <a:lstStyle/>
        <a:p>
          <a:endParaRPr lang="en-US" dirty="0"/>
        </a:p>
      </dgm:t>
    </dgm:pt>
    <dgm:pt modelId="{56EE6181-8957-4FE0-91F7-0E7767321D74}">
      <dgm:prSet/>
      <dgm:spPr/>
      <dgm:t>
        <a:bodyPr/>
        <a:lstStyle/>
        <a:p>
          <a:endParaRPr lang="en-US" dirty="0"/>
        </a:p>
      </dgm:t>
    </dgm:pt>
    <dgm:pt modelId="{708EED9E-74DD-4C99-9872-E67687122915}" type="parTrans" cxnId="{D27AA462-6698-4923-9421-47820B644488}">
      <dgm:prSet/>
      <dgm:spPr/>
      <dgm:t>
        <a:bodyPr/>
        <a:lstStyle/>
        <a:p>
          <a:endParaRPr lang="en-US"/>
        </a:p>
      </dgm:t>
    </dgm:pt>
    <dgm:pt modelId="{D7AD315B-0060-4B2C-BA42-07A72CF0DF62}" type="sibTrans" cxnId="{D27AA462-6698-4923-9421-47820B644488}">
      <dgm:prSet/>
      <dgm:spPr/>
      <dgm:t>
        <a:bodyPr/>
        <a:lstStyle/>
        <a:p>
          <a:endParaRPr lang="en-US" dirty="0"/>
        </a:p>
      </dgm:t>
    </dgm:pt>
    <dgm:pt modelId="{F82F01E0-1BCF-432A-834D-D0718C225E79}">
      <dgm:prSet/>
      <dgm:spPr/>
      <dgm:t>
        <a:bodyPr/>
        <a:lstStyle/>
        <a:p>
          <a:endParaRPr lang="en-US" dirty="0"/>
        </a:p>
      </dgm:t>
    </dgm:pt>
    <dgm:pt modelId="{AA715B28-8262-4AEC-9B11-A1F3E142AEE3}" type="parTrans" cxnId="{3F904190-EC7A-468F-8079-9E0D0309FE61}">
      <dgm:prSet/>
      <dgm:spPr/>
      <dgm:t>
        <a:bodyPr/>
        <a:lstStyle/>
        <a:p>
          <a:endParaRPr lang="en-US"/>
        </a:p>
      </dgm:t>
    </dgm:pt>
    <dgm:pt modelId="{73E57CB0-43F1-4C49-8823-A48B6805997E}" type="sibTrans" cxnId="{3F904190-EC7A-468F-8079-9E0D0309FE61}">
      <dgm:prSet/>
      <dgm:spPr/>
      <dgm:t>
        <a:bodyPr/>
        <a:lstStyle/>
        <a:p>
          <a:endParaRPr lang="en-US" dirty="0"/>
        </a:p>
      </dgm:t>
    </dgm:pt>
    <dgm:pt modelId="{69B5AF83-9CA8-4331-BB93-A02B0A37E7C4}">
      <dgm:prSet/>
      <dgm:spPr/>
      <dgm:t>
        <a:bodyPr/>
        <a:lstStyle/>
        <a:p>
          <a:endParaRPr lang="en-US" dirty="0"/>
        </a:p>
      </dgm:t>
    </dgm:pt>
    <dgm:pt modelId="{52A0F8EA-812A-497C-B88E-1BDAD1AB875F}" type="parTrans" cxnId="{08DFD441-4774-4D0E-8F97-07EC50B50EE3}">
      <dgm:prSet/>
      <dgm:spPr/>
      <dgm:t>
        <a:bodyPr/>
        <a:lstStyle/>
        <a:p>
          <a:endParaRPr lang="en-US"/>
        </a:p>
      </dgm:t>
    </dgm:pt>
    <dgm:pt modelId="{6E35783B-B4B9-4AF3-BB68-EC2DB3060BE5}" type="sibTrans" cxnId="{08DFD441-4774-4D0E-8F97-07EC50B50EE3}">
      <dgm:prSet/>
      <dgm:spPr/>
      <dgm:t>
        <a:bodyPr/>
        <a:lstStyle/>
        <a:p>
          <a:endParaRPr lang="en-US" dirty="0"/>
        </a:p>
      </dgm:t>
    </dgm:pt>
    <dgm:pt modelId="{5A0D382F-1AEE-4869-A6BD-89E7CCC2BA45}">
      <dgm:prSet/>
      <dgm:spPr/>
      <dgm:t>
        <a:bodyPr/>
        <a:lstStyle/>
        <a:p>
          <a:endParaRPr lang="en-US" dirty="0"/>
        </a:p>
      </dgm:t>
    </dgm:pt>
    <dgm:pt modelId="{C61944CD-ABD5-46A1-BF21-1EDB1D2E311C}" type="parTrans" cxnId="{8B7F3749-F4E6-4473-82BE-3F7FAAEDF5A5}">
      <dgm:prSet/>
      <dgm:spPr/>
      <dgm:t>
        <a:bodyPr/>
        <a:lstStyle/>
        <a:p>
          <a:endParaRPr lang="en-US"/>
        </a:p>
      </dgm:t>
    </dgm:pt>
    <dgm:pt modelId="{86E08DD8-37F0-43EA-A4C6-F12B07A372C7}" type="sibTrans" cxnId="{8B7F3749-F4E6-4473-82BE-3F7FAAEDF5A5}">
      <dgm:prSet/>
      <dgm:spPr/>
      <dgm:t>
        <a:bodyPr/>
        <a:lstStyle/>
        <a:p>
          <a:endParaRPr lang="en-US" dirty="0"/>
        </a:p>
      </dgm:t>
    </dgm:pt>
    <dgm:pt modelId="{6E44D217-0802-4975-8DF8-F7C136B68DB7}">
      <dgm:prSet/>
      <dgm:spPr/>
      <dgm:t>
        <a:bodyPr/>
        <a:lstStyle/>
        <a:p>
          <a:endParaRPr lang="en-US" dirty="0"/>
        </a:p>
      </dgm:t>
    </dgm:pt>
    <dgm:pt modelId="{CB27C74D-2568-4D83-8948-2A0E7A73E53C}" type="parTrans" cxnId="{EBF0F276-347C-4207-9A17-D11421AF7ECD}">
      <dgm:prSet/>
      <dgm:spPr/>
      <dgm:t>
        <a:bodyPr/>
        <a:lstStyle/>
        <a:p>
          <a:endParaRPr lang="en-US"/>
        </a:p>
      </dgm:t>
    </dgm:pt>
    <dgm:pt modelId="{873D13AE-B310-4B50-82C5-564D626D2011}" type="sibTrans" cxnId="{EBF0F276-347C-4207-9A17-D11421AF7ECD}">
      <dgm:prSet/>
      <dgm:spPr/>
      <dgm:t>
        <a:bodyPr/>
        <a:lstStyle/>
        <a:p>
          <a:endParaRPr lang="en-US" dirty="0"/>
        </a:p>
      </dgm:t>
    </dgm:pt>
    <dgm:pt modelId="{59D5850F-42D1-4509-9BFE-77DA75D32FAC}">
      <dgm:prSet/>
      <dgm:spPr/>
      <dgm:t>
        <a:bodyPr/>
        <a:lstStyle/>
        <a:p>
          <a:endParaRPr lang="en-US" dirty="0"/>
        </a:p>
      </dgm:t>
    </dgm:pt>
    <dgm:pt modelId="{998E6483-F6A6-41F0-BC38-EC9E12942727}" type="parTrans" cxnId="{EF67F12C-549C-4945-9650-11C3183DFF27}">
      <dgm:prSet/>
      <dgm:spPr/>
      <dgm:t>
        <a:bodyPr/>
        <a:lstStyle/>
        <a:p>
          <a:endParaRPr lang="en-US"/>
        </a:p>
      </dgm:t>
    </dgm:pt>
    <dgm:pt modelId="{2B529A43-2363-4B46-911E-9D0EF25B4F36}" type="sibTrans" cxnId="{EF67F12C-549C-4945-9650-11C3183DFF27}">
      <dgm:prSet/>
      <dgm:spPr/>
      <dgm:t>
        <a:bodyPr/>
        <a:lstStyle/>
        <a:p>
          <a:endParaRPr lang="en-US" dirty="0"/>
        </a:p>
      </dgm:t>
    </dgm:pt>
    <dgm:pt modelId="{9F16DEB4-2D88-4237-BB26-EE193361411A}">
      <dgm:prSet/>
      <dgm:spPr/>
      <dgm:t>
        <a:bodyPr/>
        <a:lstStyle/>
        <a:p>
          <a:endParaRPr lang="en-US" dirty="0"/>
        </a:p>
      </dgm:t>
    </dgm:pt>
    <dgm:pt modelId="{7982B65A-B6BA-45FB-920E-8CB144FB834B}" type="parTrans" cxnId="{DB81E75D-6339-4802-85DD-65254615E93B}">
      <dgm:prSet/>
      <dgm:spPr/>
      <dgm:t>
        <a:bodyPr/>
        <a:lstStyle/>
        <a:p>
          <a:endParaRPr lang="en-US"/>
        </a:p>
      </dgm:t>
    </dgm:pt>
    <dgm:pt modelId="{C19C4BDD-2213-41DF-A53B-E2080BDC6AC6}" type="sibTrans" cxnId="{DB81E75D-6339-4802-85DD-65254615E93B}">
      <dgm:prSet/>
      <dgm:spPr/>
      <dgm:t>
        <a:bodyPr/>
        <a:lstStyle/>
        <a:p>
          <a:endParaRPr lang="en-US" dirty="0"/>
        </a:p>
      </dgm:t>
    </dgm:pt>
    <dgm:pt modelId="{5788DBF4-34B6-4C26-980E-7062BBC88091}">
      <dgm:prSet/>
      <dgm:spPr/>
      <dgm:t>
        <a:bodyPr/>
        <a:lstStyle/>
        <a:p>
          <a:endParaRPr lang="en-US" dirty="0"/>
        </a:p>
      </dgm:t>
    </dgm:pt>
    <dgm:pt modelId="{E89C8546-8D00-4BCE-BF01-083E1F9A4BBE}" type="parTrans" cxnId="{A94E1E98-18A1-4716-B6FB-67F099EFBBB4}">
      <dgm:prSet/>
      <dgm:spPr/>
      <dgm:t>
        <a:bodyPr/>
        <a:lstStyle/>
        <a:p>
          <a:endParaRPr lang="en-US"/>
        </a:p>
      </dgm:t>
    </dgm:pt>
    <dgm:pt modelId="{39815DA4-6D5A-4ECF-8C2C-C40A2BB0DBA6}" type="sibTrans" cxnId="{A94E1E98-18A1-4716-B6FB-67F099EFBBB4}">
      <dgm:prSet/>
      <dgm:spPr/>
      <dgm:t>
        <a:bodyPr/>
        <a:lstStyle/>
        <a:p>
          <a:endParaRPr lang="en-US" dirty="0"/>
        </a:p>
      </dgm:t>
    </dgm:pt>
    <dgm:pt modelId="{644B0026-BEE6-45AC-B72A-F8BFB9EE0E82}">
      <dgm:prSet/>
      <dgm:spPr/>
      <dgm:t>
        <a:bodyPr/>
        <a:lstStyle/>
        <a:p>
          <a:endParaRPr lang="en-US" dirty="0"/>
        </a:p>
      </dgm:t>
    </dgm:pt>
    <dgm:pt modelId="{554FDC5B-6990-4DBE-AAA4-AA9861FDA372}" type="parTrans" cxnId="{F3F11D2B-B16E-47E0-876B-A599316C3141}">
      <dgm:prSet/>
      <dgm:spPr/>
      <dgm:t>
        <a:bodyPr/>
        <a:lstStyle/>
        <a:p>
          <a:endParaRPr lang="en-US"/>
        </a:p>
      </dgm:t>
    </dgm:pt>
    <dgm:pt modelId="{91E5E8F0-39A5-4E73-A7C8-125C237D1170}" type="sibTrans" cxnId="{F3F11D2B-B16E-47E0-876B-A599316C3141}">
      <dgm:prSet/>
      <dgm:spPr/>
      <dgm:t>
        <a:bodyPr/>
        <a:lstStyle/>
        <a:p>
          <a:endParaRPr lang="en-US" dirty="0"/>
        </a:p>
      </dgm:t>
    </dgm:pt>
    <dgm:pt modelId="{A40F6EAB-2B60-4CC1-9F49-D5903D3A616E}">
      <dgm:prSet/>
      <dgm:spPr/>
      <dgm:t>
        <a:bodyPr/>
        <a:lstStyle/>
        <a:p>
          <a:endParaRPr lang="en-US" dirty="0"/>
        </a:p>
      </dgm:t>
    </dgm:pt>
    <dgm:pt modelId="{F4D7EDD7-9115-44DB-8D8A-E38036FA3738}" type="parTrans" cxnId="{F9246AA4-89DE-4505-8C6D-C0CFB0CF9EC5}">
      <dgm:prSet/>
      <dgm:spPr/>
      <dgm:t>
        <a:bodyPr/>
        <a:lstStyle/>
        <a:p>
          <a:endParaRPr lang="en-US"/>
        </a:p>
      </dgm:t>
    </dgm:pt>
    <dgm:pt modelId="{3ACAB2F6-3910-4D69-8736-C9991D30DB30}" type="sibTrans" cxnId="{F9246AA4-89DE-4505-8C6D-C0CFB0CF9EC5}">
      <dgm:prSet/>
      <dgm:spPr/>
      <dgm:t>
        <a:bodyPr/>
        <a:lstStyle/>
        <a:p>
          <a:endParaRPr lang="en-US" dirty="0"/>
        </a:p>
      </dgm:t>
    </dgm:pt>
    <dgm:pt modelId="{01209924-388A-4250-B08E-117FC77350F4}">
      <dgm:prSet/>
      <dgm:spPr/>
      <dgm:t>
        <a:bodyPr/>
        <a:lstStyle/>
        <a:p>
          <a:endParaRPr lang="en-US" dirty="0"/>
        </a:p>
      </dgm:t>
    </dgm:pt>
    <dgm:pt modelId="{E62947DF-C385-4541-A312-E52B21ED4FCA}" type="parTrans" cxnId="{79A5F3A2-8CA3-4D24-AC46-666013183383}">
      <dgm:prSet/>
      <dgm:spPr/>
      <dgm:t>
        <a:bodyPr/>
        <a:lstStyle/>
        <a:p>
          <a:endParaRPr lang="en-US"/>
        </a:p>
      </dgm:t>
    </dgm:pt>
    <dgm:pt modelId="{07D44A3D-B9E7-4A59-8407-0DE9361B04F4}" type="sibTrans" cxnId="{79A5F3A2-8CA3-4D24-AC46-666013183383}">
      <dgm:prSet/>
      <dgm:spPr/>
      <dgm:t>
        <a:bodyPr/>
        <a:lstStyle/>
        <a:p>
          <a:endParaRPr lang="en-US" dirty="0"/>
        </a:p>
      </dgm:t>
    </dgm:pt>
    <dgm:pt modelId="{1CEAA633-CB89-486A-901D-BE8AE895C821}">
      <dgm:prSet/>
      <dgm:spPr/>
      <dgm:t>
        <a:bodyPr/>
        <a:lstStyle/>
        <a:p>
          <a:endParaRPr lang="en-US" dirty="0"/>
        </a:p>
      </dgm:t>
    </dgm:pt>
    <dgm:pt modelId="{85E4AD6C-201F-448E-AB33-65566C56E879}" type="parTrans" cxnId="{2F48FC6C-9E2F-4D34-97E0-7B62809CD310}">
      <dgm:prSet/>
      <dgm:spPr/>
      <dgm:t>
        <a:bodyPr/>
        <a:lstStyle/>
        <a:p>
          <a:endParaRPr lang="en-US"/>
        </a:p>
      </dgm:t>
    </dgm:pt>
    <dgm:pt modelId="{EC22FD24-55FA-470B-A11F-A2C02811CC71}" type="sibTrans" cxnId="{2F48FC6C-9E2F-4D34-97E0-7B62809CD310}">
      <dgm:prSet/>
      <dgm:spPr/>
      <dgm:t>
        <a:bodyPr/>
        <a:lstStyle/>
        <a:p>
          <a:endParaRPr lang="en-US" dirty="0"/>
        </a:p>
      </dgm:t>
    </dgm:pt>
    <dgm:pt modelId="{5700A27C-35E2-48E3-9FD1-4CAD5F3ABE6E}">
      <dgm:prSet/>
      <dgm:spPr/>
      <dgm:t>
        <a:bodyPr/>
        <a:lstStyle/>
        <a:p>
          <a:endParaRPr lang="en-US" dirty="0"/>
        </a:p>
      </dgm:t>
    </dgm:pt>
    <dgm:pt modelId="{7CEEA0C1-E05C-4187-B6CD-7F9A41B7F762}" type="parTrans" cxnId="{E319CD11-DA9C-4216-8A1C-BFC767C69980}">
      <dgm:prSet/>
      <dgm:spPr/>
      <dgm:t>
        <a:bodyPr/>
        <a:lstStyle/>
        <a:p>
          <a:endParaRPr lang="en-US"/>
        </a:p>
      </dgm:t>
    </dgm:pt>
    <dgm:pt modelId="{F2853326-F96C-4388-AFDB-4A2C4E743824}" type="sibTrans" cxnId="{E319CD11-DA9C-4216-8A1C-BFC767C69980}">
      <dgm:prSet/>
      <dgm:spPr/>
      <dgm:t>
        <a:bodyPr/>
        <a:lstStyle/>
        <a:p>
          <a:endParaRPr lang="en-US" dirty="0"/>
        </a:p>
      </dgm:t>
    </dgm:pt>
    <dgm:pt modelId="{E5184F2B-2C20-4D33-94A8-E6B381F2AA89}">
      <dgm:prSet/>
      <dgm:spPr/>
      <dgm:t>
        <a:bodyPr/>
        <a:lstStyle/>
        <a:p>
          <a:endParaRPr lang="en-US" dirty="0"/>
        </a:p>
      </dgm:t>
    </dgm:pt>
    <dgm:pt modelId="{EA072171-E1D3-42D9-90FB-F6BF8A9DC275}" type="parTrans" cxnId="{12C38EF6-A2D9-4441-B7C7-2AD0408D165E}">
      <dgm:prSet/>
      <dgm:spPr/>
      <dgm:t>
        <a:bodyPr/>
        <a:lstStyle/>
        <a:p>
          <a:endParaRPr lang="en-US"/>
        </a:p>
      </dgm:t>
    </dgm:pt>
    <dgm:pt modelId="{CA1064A9-8743-41E2-AE44-DEDB5E26EACD}" type="sibTrans" cxnId="{12C38EF6-A2D9-4441-B7C7-2AD0408D165E}">
      <dgm:prSet/>
      <dgm:spPr/>
      <dgm:t>
        <a:bodyPr/>
        <a:lstStyle/>
        <a:p>
          <a:endParaRPr lang="en-US" dirty="0"/>
        </a:p>
      </dgm:t>
    </dgm:pt>
    <dgm:pt modelId="{19319B2C-5BDC-4EB3-A674-97A1478B545E}">
      <dgm:prSet/>
      <dgm:spPr/>
      <dgm:t>
        <a:bodyPr/>
        <a:lstStyle/>
        <a:p>
          <a:endParaRPr lang="en-US" dirty="0"/>
        </a:p>
      </dgm:t>
    </dgm:pt>
    <dgm:pt modelId="{F553D456-F731-4D3A-B46D-F817CB7F5851}" type="parTrans" cxnId="{A61335C6-83C9-40B2-B635-638704B41FB6}">
      <dgm:prSet/>
      <dgm:spPr/>
      <dgm:t>
        <a:bodyPr/>
        <a:lstStyle/>
        <a:p>
          <a:endParaRPr lang="en-US"/>
        </a:p>
      </dgm:t>
    </dgm:pt>
    <dgm:pt modelId="{B2ADDBB6-F258-45A2-8853-0F7137E8E7A9}" type="sibTrans" cxnId="{A61335C6-83C9-40B2-B635-638704B41FB6}">
      <dgm:prSet/>
      <dgm:spPr/>
      <dgm:t>
        <a:bodyPr/>
        <a:lstStyle/>
        <a:p>
          <a:endParaRPr lang="en-US" dirty="0"/>
        </a:p>
      </dgm:t>
    </dgm:pt>
    <dgm:pt modelId="{32DCDF77-CF91-44D2-A631-ECBBA96CD7C1}">
      <dgm:prSet/>
      <dgm:spPr/>
      <dgm:t>
        <a:bodyPr/>
        <a:lstStyle/>
        <a:p>
          <a:endParaRPr lang="en-US" dirty="0"/>
        </a:p>
      </dgm:t>
    </dgm:pt>
    <dgm:pt modelId="{A91D9FEE-F377-4D6C-AB4B-31C0AA11D758}" type="parTrans" cxnId="{7713B148-14ED-473A-AD7C-0817C71F1F75}">
      <dgm:prSet/>
      <dgm:spPr/>
      <dgm:t>
        <a:bodyPr/>
        <a:lstStyle/>
        <a:p>
          <a:endParaRPr lang="en-US"/>
        </a:p>
      </dgm:t>
    </dgm:pt>
    <dgm:pt modelId="{A4C54538-F7D4-4311-A51D-4E2F34EA916C}" type="sibTrans" cxnId="{7713B148-14ED-473A-AD7C-0817C71F1F75}">
      <dgm:prSet/>
      <dgm:spPr/>
      <dgm:t>
        <a:bodyPr/>
        <a:lstStyle/>
        <a:p>
          <a:endParaRPr lang="en-US" dirty="0"/>
        </a:p>
      </dgm:t>
    </dgm:pt>
    <dgm:pt modelId="{5F2EF8CF-431B-45E9-8F94-2DA9BB4297A8}">
      <dgm:prSet/>
      <dgm:spPr/>
      <dgm:t>
        <a:bodyPr/>
        <a:lstStyle/>
        <a:p>
          <a:endParaRPr lang="en-US" dirty="0"/>
        </a:p>
      </dgm:t>
    </dgm:pt>
    <dgm:pt modelId="{EF3B0539-08F0-4AEB-8B05-C7438EBEC90D}" type="parTrans" cxnId="{39A1F472-3E0B-438E-A508-FE898CEA4CB4}">
      <dgm:prSet/>
      <dgm:spPr/>
      <dgm:t>
        <a:bodyPr/>
        <a:lstStyle/>
        <a:p>
          <a:endParaRPr lang="en-US"/>
        </a:p>
      </dgm:t>
    </dgm:pt>
    <dgm:pt modelId="{E7380703-8E28-4A7A-8627-0A55F51FBAA5}" type="sibTrans" cxnId="{39A1F472-3E0B-438E-A508-FE898CEA4CB4}">
      <dgm:prSet/>
      <dgm:spPr/>
      <dgm:t>
        <a:bodyPr/>
        <a:lstStyle/>
        <a:p>
          <a:endParaRPr lang="en-US" dirty="0"/>
        </a:p>
      </dgm:t>
    </dgm:pt>
    <dgm:pt modelId="{B75DCA52-BF81-436A-AA73-2680B03C914A}">
      <dgm:prSet/>
      <dgm:spPr/>
      <dgm:t>
        <a:bodyPr/>
        <a:lstStyle/>
        <a:p>
          <a:endParaRPr lang="en-US" dirty="0"/>
        </a:p>
      </dgm:t>
    </dgm:pt>
    <dgm:pt modelId="{3FDC77C7-42D0-4118-88A1-C82C79A4EA03}" type="parTrans" cxnId="{FA4B331D-E821-4BC7-84CC-523B6B28A5B8}">
      <dgm:prSet/>
      <dgm:spPr/>
      <dgm:t>
        <a:bodyPr/>
        <a:lstStyle/>
        <a:p>
          <a:endParaRPr lang="en-US"/>
        </a:p>
      </dgm:t>
    </dgm:pt>
    <dgm:pt modelId="{897CAD2D-F73B-470D-B77D-BCB32DA560D4}" type="sibTrans" cxnId="{FA4B331D-E821-4BC7-84CC-523B6B28A5B8}">
      <dgm:prSet/>
      <dgm:spPr/>
      <dgm:t>
        <a:bodyPr/>
        <a:lstStyle/>
        <a:p>
          <a:endParaRPr lang="en-US" dirty="0"/>
        </a:p>
      </dgm:t>
    </dgm:pt>
    <dgm:pt modelId="{39148D83-4879-4E9B-AE84-10D20CF147C3}">
      <dgm:prSet/>
      <dgm:spPr/>
      <dgm:t>
        <a:bodyPr/>
        <a:lstStyle/>
        <a:p>
          <a:endParaRPr lang="en-US" dirty="0"/>
        </a:p>
      </dgm:t>
    </dgm:pt>
    <dgm:pt modelId="{0648DC5F-1B7B-4F70-B147-70F19C532AA1}" type="parTrans" cxnId="{14F13E80-1149-4A0F-A4B5-58EAF15ECA23}">
      <dgm:prSet/>
      <dgm:spPr/>
      <dgm:t>
        <a:bodyPr/>
        <a:lstStyle/>
        <a:p>
          <a:endParaRPr lang="en-US"/>
        </a:p>
      </dgm:t>
    </dgm:pt>
    <dgm:pt modelId="{901D3EC9-C2CB-4B80-BFE1-3F4CF8FDB584}" type="sibTrans" cxnId="{14F13E80-1149-4A0F-A4B5-58EAF15ECA23}">
      <dgm:prSet/>
      <dgm:spPr/>
      <dgm:t>
        <a:bodyPr/>
        <a:lstStyle/>
        <a:p>
          <a:endParaRPr lang="en-US" dirty="0"/>
        </a:p>
      </dgm:t>
    </dgm:pt>
    <dgm:pt modelId="{1BD29E34-8916-45A9-80A6-58C4AB44DFF5}">
      <dgm:prSet/>
      <dgm:spPr/>
      <dgm:t>
        <a:bodyPr/>
        <a:lstStyle/>
        <a:p>
          <a:endParaRPr lang="en-US" dirty="0"/>
        </a:p>
      </dgm:t>
    </dgm:pt>
    <dgm:pt modelId="{25DF600C-192F-49B2-930A-B89C27D1471E}" type="sibTrans" cxnId="{1B3F2CA2-7825-4CFD-9A64-DB308FB32A27}">
      <dgm:prSet/>
      <dgm:spPr/>
      <dgm:t>
        <a:bodyPr/>
        <a:lstStyle/>
        <a:p>
          <a:endParaRPr lang="en-US" dirty="0"/>
        </a:p>
      </dgm:t>
    </dgm:pt>
    <dgm:pt modelId="{6A5BBF7B-F8A7-4654-83BB-1778F868C663}" type="parTrans" cxnId="{1B3F2CA2-7825-4CFD-9A64-DB308FB32A27}">
      <dgm:prSet/>
      <dgm:spPr/>
      <dgm:t>
        <a:bodyPr/>
        <a:lstStyle/>
        <a:p>
          <a:endParaRPr lang="en-US"/>
        </a:p>
      </dgm:t>
    </dgm:pt>
    <dgm:pt modelId="{579EF5EA-2842-4ADF-99C3-1421009C0FB3}" type="pres">
      <dgm:prSet presAssocID="{F782ACB2-4612-4553-92E3-6A48A4C26154}" presName="cycle" presStyleCnt="0">
        <dgm:presLayoutVars>
          <dgm:dir/>
          <dgm:resizeHandles val="exact"/>
        </dgm:presLayoutVars>
      </dgm:prSet>
      <dgm:spPr/>
    </dgm:pt>
    <dgm:pt modelId="{E2BDA289-9E7F-43D2-8E8A-C602380955F6}" type="pres">
      <dgm:prSet presAssocID="{9A1F1B22-1A75-4833-B4FC-5FEA5518B765}" presName="node" presStyleLbl="node1" presStyleIdx="0" presStyleCnt="48">
        <dgm:presLayoutVars>
          <dgm:bulletEnabled val="1"/>
        </dgm:presLayoutVars>
      </dgm:prSet>
      <dgm:spPr/>
    </dgm:pt>
    <dgm:pt modelId="{4B717A0F-8771-4A45-B6AA-FD732A724C9E}" type="pres">
      <dgm:prSet presAssocID="{32453084-7F49-49B4-89FA-E306CC4C9552}" presName="sibTrans" presStyleLbl="sibTrans2D1" presStyleIdx="0" presStyleCnt="48" custLinFactX="356471" custLinFactNeighborX="400000"/>
      <dgm:spPr/>
    </dgm:pt>
    <dgm:pt modelId="{218F701D-8780-41D0-BCC2-CE1F9EE4B4A8}" type="pres">
      <dgm:prSet presAssocID="{32453084-7F49-49B4-89FA-E306CC4C9552}" presName="connectorText" presStyleLbl="sibTrans2D1" presStyleIdx="0" presStyleCnt="48"/>
      <dgm:spPr/>
    </dgm:pt>
    <dgm:pt modelId="{FD731FF4-9760-4231-AA26-446560B181EB}" type="pres">
      <dgm:prSet presAssocID="{9C07C544-A240-4FE5-8E59-C412CDCC06A5}" presName="node" presStyleLbl="node1" presStyleIdx="1" presStyleCnt="48">
        <dgm:presLayoutVars>
          <dgm:bulletEnabled val="1"/>
        </dgm:presLayoutVars>
      </dgm:prSet>
      <dgm:spPr/>
    </dgm:pt>
    <dgm:pt modelId="{A6A09441-8928-4DD4-965E-ACD6B5489F63}" type="pres">
      <dgm:prSet presAssocID="{DA7FF8DD-13B0-4AAC-B0D2-E9BC2FABA4D6}" presName="sibTrans" presStyleLbl="sibTrans2D1" presStyleIdx="1" presStyleCnt="48"/>
      <dgm:spPr/>
    </dgm:pt>
    <dgm:pt modelId="{C46B9099-149F-4D79-B1D7-B378097F05F4}" type="pres">
      <dgm:prSet presAssocID="{DA7FF8DD-13B0-4AAC-B0D2-E9BC2FABA4D6}" presName="connectorText" presStyleLbl="sibTrans2D1" presStyleIdx="1" presStyleCnt="48"/>
      <dgm:spPr/>
    </dgm:pt>
    <dgm:pt modelId="{5A44537F-E502-484A-B54C-161A75387D52}" type="pres">
      <dgm:prSet presAssocID="{5D2C154A-692A-44E2-A041-B9F19C43FEF2}" presName="node" presStyleLbl="node1" presStyleIdx="2" presStyleCnt="48">
        <dgm:presLayoutVars>
          <dgm:bulletEnabled val="1"/>
        </dgm:presLayoutVars>
      </dgm:prSet>
      <dgm:spPr/>
    </dgm:pt>
    <dgm:pt modelId="{BCCD1735-3374-4721-BEF9-11CCD9A2DD48}" type="pres">
      <dgm:prSet presAssocID="{1A0C354F-E76C-464E-99A7-D2B04C140783}" presName="sibTrans" presStyleLbl="sibTrans2D1" presStyleIdx="2" presStyleCnt="48"/>
      <dgm:spPr/>
    </dgm:pt>
    <dgm:pt modelId="{5207087E-FC7B-4DE7-941A-D0D7D77D43CA}" type="pres">
      <dgm:prSet presAssocID="{1A0C354F-E76C-464E-99A7-D2B04C140783}" presName="connectorText" presStyleLbl="sibTrans2D1" presStyleIdx="2" presStyleCnt="48"/>
      <dgm:spPr/>
    </dgm:pt>
    <dgm:pt modelId="{B0608ED5-E7DC-4C39-8859-B8C85F521F9C}" type="pres">
      <dgm:prSet presAssocID="{536B3E92-95AA-4297-BDB8-F29269D6299E}" presName="node" presStyleLbl="node1" presStyleIdx="3" presStyleCnt="48">
        <dgm:presLayoutVars>
          <dgm:bulletEnabled val="1"/>
        </dgm:presLayoutVars>
      </dgm:prSet>
      <dgm:spPr/>
    </dgm:pt>
    <dgm:pt modelId="{E212FFF4-9223-45FB-8A97-08FC78EC227F}" type="pres">
      <dgm:prSet presAssocID="{8AE02D32-89F4-4BA1-BFB8-062B90AF7C26}" presName="sibTrans" presStyleLbl="sibTrans2D1" presStyleIdx="3" presStyleCnt="48"/>
      <dgm:spPr/>
    </dgm:pt>
    <dgm:pt modelId="{1FA59E5A-50A4-47E4-96D2-6EF9AAAC1164}" type="pres">
      <dgm:prSet presAssocID="{8AE02D32-89F4-4BA1-BFB8-062B90AF7C26}" presName="connectorText" presStyleLbl="sibTrans2D1" presStyleIdx="3" presStyleCnt="48"/>
      <dgm:spPr/>
    </dgm:pt>
    <dgm:pt modelId="{3B48658E-4174-41EC-ADC5-04F09B98E8AE}" type="pres">
      <dgm:prSet presAssocID="{9767C2C5-7A9B-4BF9-AEDC-08BB61E68CEC}" presName="node" presStyleLbl="node1" presStyleIdx="4" presStyleCnt="48">
        <dgm:presLayoutVars>
          <dgm:bulletEnabled val="1"/>
        </dgm:presLayoutVars>
      </dgm:prSet>
      <dgm:spPr/>
    </dgm:pt>
    <dgm:pt modelId="{7E28017C-69F1-4CCF-A6D7-885616A2628E}" type="pres">
      <dgm:prSet presAssocID="{5DE56BE3-5DC5-48D1-BB0A-6EB62A83E2E3}" presName="sibTrans" presStyleLbl="sibTrans2D1" presStyleIdx="4" presStyleCnt="48"/>
      <dgm:spPr/>
    </dgm:pt>
    <dgm:pt modelId="{DEE6E533-E546-47B9-9D29-1053972B7A59}" type="pres">
      <dgm:prSet presAssocID="{5DE56BE3-5DC5-48D1-BB0A-6EB62A83E2E3}" presName="connectorText" presStyleLbl="sibTrans2D1" presStyleIdx="4" presStyleCnt="48"/>
      <dgm:spPr/>
    </dgm:pt>
    <dgm:pt modelId="{4B6FF1D5-139C-4A9E-BE2A-C9C2976A9B90}" type="pres">
      <dgm:prSet presAssocID="{29610E26-1393-448B-8FD6-78061450B16B}" presName="node" presStyleLbl="node1" presStyleIdx="5" presStyleCnt="48">
        <dgm:presLayoutVars>
          <dgm:bulletEnabled val="1"/>
        </dgm:presLayoutVars>
      </dgm:prSet>
      <dgm:spPr/>
    </dgm:pt>
    <dgm:pt modelId="{E231C36B-28CA-4A1A-A65A-7FC8C917C670}" type="pres">
      <dgm:prSet presAssocID="{4E475F1B-56A2-420F-8D83-9A7AC5B9161D}" presName="sibTrans" presStyleLbl="sibTrans2D1" presStyleIdx="5" presStyleCnt="48"/>
      <dgm:spPr/>
    </dgm:pt>
    <dgm:pt modelId="{0F935747-2475-4B54-A4BD-D00DA4235B83}" type="pres">
      <dgm:prSet presAssocID="{4E475F1B-56A2-420F-8D83-9A7AC5B9161D}" presName="connectorText" presStyleLbl="sibTrans2D1" presStyleIdx="5" presStyleCnt="48"/>
      <dgm:spPr/>
    </dgm:pt>
    <dgm:pt modelId="{5955EC28-6A5B-4854-97FD-56BF004F7A93}" type="pres">
      <dgm:prSet presAssocID="{59F5D80D-D394-4DA8-B1EE-BFD2C35E8698}" presName="node" presStyleLbl="node1" presStyleIdx="6" presStyleCnt="48">
        <dgm:presLayoutVars>
          <dgm:bulletEnabled val="1"/>
        </dgm:presLayoutVars>
      </dgm:prSet>
      <dgm:spPr/>
    </dgm:pt>
    <dgm:pt modelId="{7418C013-9F65-49B4-8AB4-02A8A7E8B2B1}" type="pres">
      <dgm:prSet presAssocID="{A4FDAD97-0EA5-45C9-8762-1408CDFC1A27}" presName="sibTrans" presStyleLbl="sibTrans2D1" presStyleIdx="6" presStyleCnt="48"/>
      <dgm:spPr/>
    </dgm:pt>
    <dgm:pt modelId="{DCCECA40-1E8E-4612-B823-692DCCBD1EA3}" type="pres">
      <dgm:prSet presAssocID="{A4FDAD97-0EA5-45C9-8762-1408CDFC1A27}" presName="connectorText" presStyleLbl="sibTrans2D1" presStyleIdx="6" presStyleCnt="48"/>
      <dgm:spPr/>
    </dgm:pt>
    <dgm:pt modelId="{C8C314CB-BC52-4B5D-9A9E-2549904458B0}" type="pres">
      <dgm:prSet presAssocID="{1BD29E34-8916-45A9-80A6-58C4AB44DFF5}" presName="node" presStyleLbl="node1" presStyleIdx="7" presStyleCnt="48">
        <dgm:presLayoutVars>
          <dgm:bulletEnabled val="1"/>
        </dgm:presLayoutVars>
      </dgm:prSet>
      <dgm:spPr/>
    </dgm:pt>
    <dgm:pt modelId="{8D184F9F-78A9-45D9-9804-0F8032DE26A6}" type="pres">
      <dgm:prSet presAssocID="{25DF600C-192F-49B2-930A-B89C27D1471E}" presName="sibTrans" presStyleLbl="sibTrans2D1" presStyleIdx="7" presStyleCnt="48"/>
      <dgm:spPr/>
    </dgm:pt>
    <dgm:pt modelId="{C8C1E075-9C61-4E77-BBAB-A2307E2F9662}" type="pres">
      <dgm:prSet presAssocID="{25DF600C-192F-49B2-930A-B89C27D1471E}" presName="connectorText" presStyleLbl="sibTrans2D1" presStyleIdx="7" presStyleCnt="48"/>
      <dgm:spPr/>
    </dgm:pt>
    <dgm:pt modelId="{18E08B15-C0D9-4DCD-9841-29CB326A1D96}" type="pres">
      <dgm:prSet presAssocID="{BCD4B6D1-2E17-4359-A953-212A9B519E85}" presName="node" presStyleLbl="node1" presStyleIdx="8" presStyleCnt="48">
        <dgm:presLayoutVars>
          <dgm:bulletEnabled val="1"/>
        </dgm:presLayoutVars>
      </dgm:prSet>
      <dgm:spPr/>
    </dgm:pt>
    <dgm:pt modelId="{7D136A40-4E7A-4E9A-9C18-C15FEB3E9255}" type="pres">
      <dgm:prSet presAssocID="{EAE485E3-A2DC-422A-B964-163E72C7D527}" presName="sibTrans" presStyleLbl="sibTrans2D1" presStyleIdx="8" presStyleCnt="48"/>
      <dgm:spPr/>
    </dgm:pt>
    <dgm:pt modelId="{6C5B256C-6505-4283-9CD0-6230D6E52DC7}" type="pres">
      <dgm:prSet presAssocID="{EAE485E3-A2DC-422A-B964-163E72C7D527}" presName="connectorText" presStyleLbl="sibTrans2D1" presStyleIdx="8" presStyleCnt="48"/>
      <dgm:spPr/>
    </dgm:pt>
    <dgm:pt modelId="{09497094-52B8-416E-9902-37FB4C94E7F2}" type="pres">
      <dgm:prSet presAssocID="{57830796-B9E1-440E-A924-530949252A0A}" presName="node" presStyleLbl="node1" presStyleIdx="9" presStyleCnt="48">
        <dgm:presLayoutVars>
          <dgm:bulletEnabled val="1"/>
        </dgm:presLayoutVars>
      </dgm:prSet>
      <dgm:spPr/>
    </dgm:pt>
    <dgm:pt modelId="{260B842C-BA56-4835-9181-EEB1DAD49F6C}" type="pres">
      <dgm:prSet presAssocID="{672359C6-6889-48DE-9B06-BCF13E50CF81}" presName="sibTrans" presStyleLbl="sibTrans2D1" presStyleIdx="9" presStyleCnt="48"/>
      <dgm:spPr/>
    </dgm:pt>
    <dgm:pt modelId="{9195B8AE-7F75-4B45-A773-A3DB3F151B7F}" type="pres">
      <dgm:prSet presAssocID="{672359C6-6889-48DE-9B06-BCF13E50CF81}" presName="connectorText" presStyleLbl="sibTrans2D1" presStyleIdx="9" presStyleCnt="48"/>
      <dgm:spPr/>
    </dgm:pt>
    <dgm:pt modelId="{07EB8474-810E-4E8A-BE93-02F62BBDD45D}" type="pres">
      <dgm:prSet presAssocID="{9EC183D0-3CE1-4A18-882B-49A4F305FE23}" presName="node" presStyleLbl="node1" presStyleIdx="10" presStyleCnt="48">
        <dgm:presLayoutVars>
          <dgm:bulletEnabled val="1"/>
        </dgm:presLayoutVars>
      </dgm:prSet>
      <dgm:spPr/>
    </dgm:pt>
    <dgm:pt modelId="{ADC3AC42-E194-4C29-8A28-ABEC2168A2B9}" type="pres">
      <dgm:prSet presAssocID="{FC636A7A-CAD8-4393-9B2E-188CE112CD10}" presName="sibTrans" presStyleLbl="sibTrans2D1" presStyleIdx="10" presStyleCnt="48"/>
      <dgm:spPr/>
    </dgm:pt>
    <dgm:pt modelId="{FFA97E59-6B24-429C-9B6D-8968FB096363}" type="pres">
      <dgm:prSet presAssocID="{FC636A7A-CAD8-4393-9B2E-188CE112CD10}" presName="connectorText" presStyleLbl="sibTrans2D1" presStyleIdx="10" presStyleCnt="48"/>
      <dgm:spPr/>
    </dgm:pt>
    <dgm:pt modelId="{38A7A843-117D-4A8F-B652-3F637D1BA054}" type="pres">
      <dgm:prSet presAssocID="{1BCBAE4C-8C90-4307-A8B1-A7F25B803D11}" presName="node" presStyleLbl="node1" presStyleIdx="11" presStyleCnt="48">
        <dgm:presLayoutVars>
          <dgm:bulletEnabled val="1"/>
        </dgm:presLayoutVars>
      </dgm:prSet>
      <dgm:spPr/>
    </dgm:pt>
    <dgm:pt modelId="{24192AE1-AC5A-408F-93E2-35778550FA02}" type="pres">
      <dgm:prSet presAssocID="{9E68FA1B-32E4-4D3A-BDA9-F245DF7037EF}" presName="sibTrans" presStyleLbl="sibTrans2D1" presStyleIdx="11" presStyleCnt="48"/>
      <dgm:spPr/>
    </dgm:pt>
    <dgm:pt modelId="{9DB23D75-0980-4D96-93A1-727F2883C95B}" type="pres">
      <dgm:prSet presAssocID="{9E68FA1B-32E4-4D3A-BDA9-F245DF7037EF}" presName="connectorText" presStyleLbl="sibTrans2D1" presStyleIdx="11" presStyleCnt="48"/>
      <dgm:spPr/>
    </dgm:pt>
    <dgm:pt modelId="{8B74F080-8313-4728-B1E9-D87A06E9E800}" type="pres">
      <dgm:prSet presAssocID="{05F9165C-A234-4634-B1A7-DCB7BA68D40C}" presName="node" presStyleLbl="node1" presStyleIdx="12" presStyleCnt="48">
        <dgm:presLayoutVars>
          <dgm:bulletEnabled val="1"/>
        </dgm:presLayoutVars>
      </dgm:prSet>
      <dgm:spPr/>
    </dgm:pt>
    <dgm:pt modelId="{99F13AA2-4621-4753-B0A6-6FC776CD84C9}" type="pres">
      <dgm:prSet presAssocID="{68C3C81B-18E8-41C4-BFC6-2C443E6EE655}" presName="sibTrans" presStyleLbl="sibTrans2D1" presStyleIdx="12" presStyleCnt="48"/>
      <dgm:spPr/>
    </dgm:pt>
    <dgm:pt modelId="{475F5446-5D8A-42DC-B2B6-79D834AEB429}" type="pres">
      <dgm:prSet presAssocID="{68C3C81B-18E8-41C4-BFC6-2C443E6EE655}" presName="connectorText" presStyleLbl="sibTrans2D1" presStyleIdx="12" presStyleCnt="48"/>
      <dgm:spPr/>
    </dgm:pt>
    <dgm:pt modelId="{C238A059-EBCB-4E8A-9C70-350A7112246D}" type="pres">
      <dgm:prSet presAssocID="{8F63D31F-83CD-4DB9-A0F4-0D259C5817DB}" presName="node" presStyleLbl="node1" presStyleIdx="13" presStyleCnt="48">
        <dgm:presLayoutVars>
          <dgm:bulletEnabled val="1"/>
        </dgm:presLayoutVars>
      </dgm:prSet>
      <dgm:spPr/>
    </dgm:pt>
    <dgm:pt modelId="{212C9A88-24C2-4EF4-87D7-A81CF4BE3FA0}" type="pres">
      <dgm:prSet presAssocID="{A4F909E9-C1CF-4770-B928-FEF6E41B5333}" presName="sibTrans" presStyleLbl="sibTrans2D1" presStyleIdx="13" presStyleCnt="48"/>
      <dgm:spPr/>
    </dgm:pt>
    <dgm:pt modelId="{6E753D97-6691-46AF-88CF-60F766A84A1F}" type="pres">
      <dgm:prSet presAssocID="{A4F909E9-C1CF-4770-B928-FEF6E41B5333}" presName="connectorText" presStyleLbl="sibTrans2D1" presStyleIdx="13" presStyleCnt="48"/>
      <dgm:spPr/>
    </dgm:pt>
    <dgm:pt modelId="{FA3F2989-2837-4DF6-B22E-22C68B74BA10}" type="pres">
      <dgm:prSet presAssocID="{F001FD18-B1D7-4F34-A7E1-10B3A14FEF0D}" presName="node" presStyleLbl="node1" presStyleIdx="14" presStyleCnt="48">
        <dgm:presLayoutVars>
          <dgm:bulletEnabled val="1"/>
        </dgm:presLayoutVars>
      </dgm:prSet>
      <dgm:spPr/>
    </dgm:pt>
    <dgm:pt modelId="{15716786-4673-40EB-986D-12C422D02B97}" type="pres">
      <dgm:prSet presAssocID="{59F6F98C-7F28-44B6-AA26-C56ABFEA206B}" presName="sibTrans" presStyleLbl="sibTrans2D1" presStyleIdx="14" presStyleCnt="48"/>
      <dgm:spPr/>
    </dgm:pt>
    <dgm:pt modelId="{3A6E871C-7643-432C-BA91-2EA3E7F745CE}" type="pres">
      <dgm:prSet presAssocID="{59F6F98C-7F28-44B6-AA26-C56ABFEA206B}" presName="connectorText" presStyleLbl="sibTrans2D1" presStyleIdx="14" presStyleCnt="48"/>
      <dgm:spPr/>
    </dgm:pt>
    <dgm:pt modelId="{E7F9412A-75FE-4263-8476-D8B02CF380F3}" type="pres">
      <dgm:prSet presAssocID="{5F8AB2A9-0DCE-42A5-8039-31C151CDBC91}" presName="node" presStyleLbl="node1" presStyleIdx="15" presStyleCnt="48">
        <dgm:presLayoutVars>
          <dgm:bulletEnabled val="1"/>
        </dgm:presLayoutVars>
      </dgm:prSet>
      <dgm:spPr/>
    </dgm:pt>
    <dgm:pt modelId="{C56F56FD-84C6-4D21-967A-719399DE2081}" type="pres">
      <dgm:prSet presAssocID="{64CB26BA-1509-422C-B1F7-93A921D3337E}" presName="sibTrans" presStyleLbl="sibTrans2D1" presStyleIdx="15" presStyleCnt="48"/>
      <dgm:spPr/>
    </dgm:pt>
    <dgm:pt modelId="{87FF38F8-EEE0-4803-AB19-2605759EE272}" type="pres">
      <dgm:prSet presAssocID="{64CB26BA-1509-422C-B1F7-93A921D3337E}" presName="connectorText" presStyleLbl="sibTrans2D1" presStyleIdx="15" presStyleCnt="48"/>
      <dgm:spPr/>
    </dgm:pt>
    <dgm:pt modelId="{430AD93E-9CDA-40BE-8BB8-B35AB1DDED73}" type="pres">
      <dgm:prSet presAssocID="{7D49664A-84DE-42F7-9866-9BFD9F3DDC7A}" presName="node" presStyleLbl="node1" presStyleIdx="16" presStyleCnt="48">
        <dgm:presLayoutVars>
          <dgm:bulletEnabled val="1"/>
        </dgm:presLayoutVars>
      </dgm:prSet>
      <dgm:spPr/>
    </dgm:pt>
    <dgm:pt modelId="{D3BDAC4B-F2DB-44A0-907D-A108463FB1C3}" type="pres">
      <dgm:prSet presAssocID="{BAC2B8D5-2C5B-4AE8-BBDD-D8E76DCD8C2E}" presName="sibTrans" presStyleLbl="sibTrans2D1" presStyleIdx="16" presStyleCnt="48"/>
      <dgm:spPr/>
    </dgm:pt>
    <dgm:pt modelId="{5B2F39AC-1722-4B2A-8F41-3B9574CC55A3}" type="pres">
      <dgm:prSet presAssocID="{BAC2B8D5-2C5B-4AE8-BBDD-D8E76DCD8C2E}" presName="connectorText" presStyleLbl="sibTrans2D1" presStyleIdx="16" presStyleCnt="48"/>
      <dgm:spPr/>
    </dgm:pt>
    <dgm:pt modelId="{EB66E90A-B112-40E2-B773-B1A59659C6EB}" type="pres">
      <dgm:prSet presAssocID="{39148D83-4879-4E9B-AE84-10D20CF147C3}" presName="node" presStyleLbl="node1" presStyleIdx="17" presStyleCnt="48">
        <dgm:presLayoutVars>
          <dgm:bulletEnabled val="1"/>
        </dgm:presLayoutVars>
      </dgm:prSet>
      <dgm:spPr/>
    </dgm:pt>
    <dgm:pt modelId="{CBD13A52-164D-4181-A713-C4AFB6DAEA44}" type="pres">
      <dgm:prSet presAssocID="{901D3EC9-C2CB-4B80-BFE1-3F4CF8FDB584}" presName="sibTrans" presStyleLbl="sibTrans2D1" presStyleIdx="17" presStyleCnt="48"/>
      <dgm:spPr/>
    </dgm:pt>
    <dgm:pt modelId="{2175C402-001B-40BA-8C7B-63F19533545A}" type="pres">
      <dgm:prSet presAssocID="{901D3EC9-C2CB-4B80-BFE1-3F4CF8FDB584}" presName="connectorText" presStyleLbl="sibTrans2D1" presStyleIdx="17" presStyleCnt="48"/>
      <dgm:spPr/>
    </dgm:pt>
    <dgm:pt modelId="{816E1FA3-2B38-45F9-AB8C-0EEB2788EE42}" type="pres">
      <dgm:prSet presAssocID="{AAACDA48-029D-447D-9AE8-BF1CB90887F8}" presName="node" presStyleLbl="node1" presStyleIdx="18" presStyleCnt="48">
        <dgm:presLayoutVars>
          <dgm:bulletEnabled val="1"/>
        </dgm:presLayoutVars>
      </dgm:prSet>
      <dgm:spPr/>
    </dgm:pt>
    <dgm:pt modelId="{3D5573F2-E421-4699-B499-E5F129AA7C1F}" type="pres">
      <dgm:prSet presAssocID="{35443D96-6A67-478A-A544-1C8155B5F62C}" presName="sibTrans" presStyleLbl="sibTrans2D1" presStyleIdx="18" presStyleCnt="48"/>
      <dgm:spPr/>
    </dgm:pt>
    <dgm:pt modelId="{561EA9DD-738C-4E13-ADB0-3CCC3950F092}" type="pres">
      <dgm:prSet presAssocID="{35443D96-6A67-478A-A544-1C8155B5F62C}" presName="connectorText" presStyleLbl="sibTrans2D1" presStyleIdx="18" presStyleCnt="48"/>
      <dgm:spPr/>
    </dgm:pt>
    <dgm:pt modelId="{1791F869-F782-403E-9EEE-8485296AB1DC}" type="pres">
      <dgm:prSet presAssocID="{C123F58B-2F00-4731-8318-EA8BAA60A69D}" presName="node" presStyleLbl="node1" presStyleIdx="19" presStyleCnt="48">
        <dgm:presLayoutVars>
          <dgm:bulletEnabled val="1"/>
        </dgm:presLayoutVars>
      </dgm:prSet>
      <dgm:spPr/>
    </dgm:pt>
    <dgm:pt modelId="{EDD308D6-556F-4E65-A02C-12C45C150755}" type="pres">
      <dgm:prSet presAssocID="{CA72D8A3-9D41-4F98-98F7-F56B1CBA674F}" presName="sibTrans" presStyleLbl="sibTrans2D1" presStyleIdx="19" presStyleCnt="48"/>
      <dgm:spPr/>
    </dgm:pt>
    <dgm:pt modelId="{0622AEEF-FEE1-41CF-A694-BB87DF404F74}" type="pres">
      <dgm:prSet presAssocID="{CA72D8A3-9D41-4F98-98F7-F56B1CBA674F}" presName="connectorText" presStyleLbl="sibTrans2D1" presStyleIdx="19" presStyleCnt="48"/>
      <dgm:spPr/>
    </dgm:pt>
    <dgm:pt modelId="{FB762D63-E97E-4D71-BE53-DE8DBC2C1724}" type="pres">
      <dgm:prSet presAssocID="{312A5487-8CD4-49FA-9CB2-6003233688EF}" presName="node" presStyleLbl="node1" presStyleIdx="20" presStyleCnt="48">
        <dgm:presLayoutVars>
          <dgm:bulletEnabled val="1"/>
        </dgm:presLayoutVars>
      </dgm:prSet>
      <dgm:spPr/>
    </dgm:pt>
    <dgm:pt modelId="{EC905E59-477F-4D62-B2EE-61B86BF0663B}" type="pres">
      <dgm:prSet presAssocID="{A241EA7C-0AE6-49DA-868A-F7E41DB8331E}" presName="sibTrans" presStyleLbl="sibTrans2D1" presStyleIdx="20" presStyleCnt="48"/>
      <dgm:spPr/>
    </dgm:pt>
    <dgm:pt modelId="{0C7C01B0-8BE9-4115-9C55-5F785CB9F95D}" type="pres">
      <dgm:prSet presAssocID="{A241EA7C-0AE6-49DA-868A-F7E41DB8331E}" presName="connectorText" presStyleLbl="sibTrans2D1" presStyleIdx="20" presStyleCnt="48"/>
      <dgm:spPr/>
    </dgm:pt>
    <dgm:pt modelId="{96947AF0-965B-4F9B-B692-11B522E20C19}" type="pres">
      <dgm:prSet presAssocID="{1597604F-E09E-4305-A881-A6C94B72922F}" presName="node" presStyleLbl="node1" presStyleIdx="21" presStyleCnt="48">
        <dgm:presLayoutVars>
          <dgm:bulletEnabled val="1"/>
        </dgm:presLayoutVars>
      </dgm:prSet>
      <dgm:spPr/>
    </dgm:pt>
    <dgm:pt modelId="{C5631367-2D87-4B2B-B2C5-CE6B323DF7FA}" type="pres">
      <dgm:prSet presAssocID="{0A68E33F-9E89-4D62-9E2C-1BD50C85F7CD}" presName="sibTrans" presStyleLbl="sibTrans2D1" presStyleIdx="21" presStyleCnt="48"/>
      <dgm:spPr/>
    </dgm:pt>
    <dgm:pt modelId="{5EB0D98E-0F20-43A6-80D5-B3B233B0809C}" type="pres">
      <dgm:prSet presAssocID="{0A68E33F-9E89-4D62-9E2C-1BD50C85F7CD}" presName="connectorText" presStyleLbl="sibTrans2D1" presStyleIdx="21" presStyleCnt="48"/>
      <dgm:spPr/>
    </dgm:pt>
    <dgm:pt modelId="{55735BFC-D4F1-4100-BCD7-BD7015A20F24}" type="pres">
      <dgm:prSet presAssocID="{2EBE9275-B468-4EB1-8E25-88D20111E7BA}" presName="node" presStyleLbl="node1" presStyleIdx="22" presStyleCnt="48" custRadScaleRad="97701" custRadScaleInc="96397">
        <dgm:presLayoutVars>
          <dgm:bulletEnabled val="1"/>
        </dgm:presLayoutVars>
      </dgm:prSet>
      <dgm:spPr/>
    </dgm:pt>
    <dgm:pt modelId="{DE861B79-D5E8-45CE-B3D7-7B4663C08343}" type="pres">
      <dgm:prSet presAssocID="{1DDDDFBA-4D76-49F6-8700-D108F438751F}" presName="sibTrans" presStyleLbl="sibTrans2D1" presStyleIdx="22" presStyleCnt="48"/>
      <dgm:spPr/>
    </dgm:pt>
    <dgm:pt modelId="{580499F6-BF8C-4CF2-8E19-422B1FEA8F54}" type="pres">
      <dgm:prSet presAssocID="{1DDDDFBA-4D76-49F6-8700-D108F438751F}" presName="connectorText" presStyleLbl="sibTrans2D1" presStyleIdx="22" presStyleCnt="48"/>
      <dgm:spPr/>
    </dgm:pt>
    <dgm:pt modelId="{B163F2E1-C224-4C1F-8BF1-B257F8DA90F1}" type="pres">
      <dgm:prSet presAssocID="{7526D0BF-45A5-478F-9A5B-EE961A48FCDF}" presName="node" presStyleLbl="node1" presStyleIdx="23" presStyleCnt="48">
        <dgm:presLayoutVars>
          <dgm:bulletEnabled val="1"/>
        </dgm:presLayoutVars>
      </dgm:prSet>
      <dgm:spPr/>
    </dgm:pt>
    <dgm:pt modelId="{28C21F8D-7890-436C-ABC3-A76D9C048DC6}" type="pres">
      <dgm:prSet presAssocID="{4DD6BCFF-384A-4E50-9E9B-FEA1467E91EE}" presName="sibTrans" presStyleLbl="sibTrans2D1" presStyleIdx="23" presStyleCnt="48"/>
      <dgm:spPr/>
    </dgm:pt>
    <dgm:pt modelId="{5D40974C-DFE4-484E-A2B9-E3E4D2DEBED9}" type="pres">
      <dgm:prSet presAssocID="{4DD6BCFF-384A-4E50-9E9B-FEA1467E91EE}" presName="connectorText" presStyleLbl="sibTrans2D1" presStyleIdx="23" presStyleCnt="48"/>
      <dgm:spPr/>
    </dgm:pt>
    <dgm:pt modelId="{B297DBDA-41C8-403B-A287-2DE0B2B2F734}" type="pres">
      <dgm:prSet presAssocID="{4391FAD7-E5E1-4ADD-BABB-49D666A6C4A7}" presName="node" presStyleLbl="node1" presStyleIdx="24" presStyleCnt="48">
        <dgm:presLayoutVars>
          <dgm:bulletEnabled val="1"/>
        </dgm:presLayoutVars>
      </dgm:prSet>
      <dgm:spPr/>
    </dgm:pt>
    <dgm:pt modelId="{6CB910F7-627A-416A-9AE0-0E9818681229}" type="pres">
      <dgm:prSet presAssocID="{B5C9AB9C-C866-47C2-B79F-DC6148AB2159}" presName="sibTrans" presStyleLbl="sibTrans2D1" presStyleIdx="24" presStyleCnt="48"/>
      <dgm:spPr/>
    </dgm:pt>
    <dgm:pt modelId="{DD733C23-EA87-4BF0-821E-87250C1EEDBA}" type="pres">
      <dgm:prSet presAssocID="{B5C9AB9C-C866-47C2-B79F-DC6148AB2159}" presName="connectorText" presStyleLbl="sibTrans2D1" presStyleIdx="24" presStyleCnt="48"/>
      <dgm:spPr/>
    </dgm:pt>
    <dgm:pt modelId="{C99B1DB8-B0AD-4FE5-84DC-CD9571D15F74}" type="pres">
      <dgm:prSet presAssocID="{DF292957-65C8-4776-85F8-AE26E3681959}" presName="node" presStyleLbl="node1" presStyleIdx="25" presStyleCnt="48">
        <dgm:presLayoutVars>
          <dgm:bulletEnabled val="1"/>
        </dgm:presLayoutVars>
      </dgm:prSet>
      <dgm:spPr/>
    </dgm:pt>
    <dgm:pt modelId="{2EBD388A-825F-4832-8A74-827A6C7E3368}" type="pres">
      <dgm:prSet presAssocID="{2B571596-2306-4648-89E7-BD54FEF25627}" presName="sibTrans" presStyleLbl="sibTrans2D1" presStyleIdx="25" presStyleCnt="48"/>
      <dgm:spPr/>
    </dgm:pt>
    <dgm:pt modelId="{2B64C12D-7C38-4E3C-BB67-21E0181FD51F}" type="pres">
      <dgm:prSet presAssocID="{2B571596-2306-4648-89E7-BD54FEF25627}" presName="connectorText" presStyleLbl="sibTrans2D1" presStyleIdx="25" presStyleCnt="48"/>
      <dgm:spPr/>
    </dgm:pt>
    <dgm:pt modelId="{54435782-E9E7-4F85-8EE9-B762378628C5}" type="pres">
      <dgm:prSet presAssocID="{BA244016-B941-46B9-B2A4-AA50A300C9B1}" presName="node" presStyleLbl="node1" presStyleIdx="26" presStyleCnt="48">
        <dgm:presLayoutVars>
          <dgm:bulletEnabled val="1"/>
        </dgm:presLayoutVars>
      </dgm:prSet>
      <dgm:spPr/>
    </dgm:pt>
    <dgm:pt modelId="{2EA5A0E0-D734-4B00-A1FA-65E8CB15031C}" type="pres">
      <dgm:prSet presAssocID="{12ED0D91-6CB8-4B92-ABBE-16130FA2E610}" presName="sibTrans" presStyleLbl="sibTrans2D1" presStyleIdx="26" presStyleCnt="48"/>
      <dgm:spPr/>
    </dgm:pt>
    <dgm:pt modelId="{3966764B-E5F3-4CFC-A881-5984C06723CB}" type="pres">
      <dgm:prSet presAssocID="{12ED0D91-6CB8-4B92-ABBE-16130FA2E610}" presName="connectorText" presStyleLbl="sibTrans2D1" presStyleIdx="26" presStyleCnt="48"/>
      <dgm:spPr/>
    </dgm:pt>
    <dgm:pt modelId="{CDE86F57-8E75-4885-99A7-4D78278841E9}" type="pres">
      <dgm:prSet presAssocID="{ED3E6817-CA99-4A92-9672-7767C60D3AFC}" presName="node" presStyleLbl="node1" presStyleIdx="27" presStyleCnt="48">
        <dgm:presLayoutVars>
          <dgm:bulletEnabled val="1"/>
        </dgm:presLayoutVars>
      </dgm:prSet>
      <dgm:spPr/>
    </dgm:pt>
    <dgm:pt modelId="{A0769171-C666-4FF2-B3B0-56A5612FFB02}" type="pres">
      <dgm:prSet presAssocID="{74E4A9B3-3139-47CD-AD62-A42D0EB3995C}" presName="sibTrans" presStyleLbl="sibTrans2D1" presStyleIdx="27" presStyleCnt="48"/>
      <dgm:spPr/>
    </dgm:pt>
    <dgm:pt modelId="{7B2C094D-5B84-400D-88A5-467C86404646}" type="pres">
      <dgm:prSet presAssocID="{74E4A9B3-3139-47CD-AD62-A42D0EB3995C}" presName="connectorText" presStyleLbl="sibTrans2D1" presStyleIdx="27" presStyleCnt="48"/>
      <dgm:spPr/>
    </dgm:pt>
    <dgm:pt modelId="{9DEC7CBC-8051-4551-94AA-2377EFF8A353}" type="pres">
      <dgm:prSet presAssocID="{A26368B7-1095-4A58-BFE6-7B8629CCDB76}" presName="node" presStyleLbl="node1" presStyleIdx="28" presStyleCnt="48">
        <dgm:presLayoutVars>
          <dgm:bulletEnabled val="1"/>
        </dgm:presLayoutVars>
      </dgm:prSet>
      <dgm:spPr/>
    </dgm:pt>
    <dgm:pt modelId="{83D03F91-A8FE-4A56-A9F0-21F8696B64A1}" type="pres">
      <dgm:prSet presAssocID="{69DBDE16-2128-423C-AB04-D3C2C0881A38}" presName="sibTrans" presStyleLbl="sibTrans2D1" presStyleIdx="28" presStyleCnt="48"/>
      <dgm:spPr/>
    </dgm:pt>
    <dgm:pt modelId="{A52815B2-9F64-4E57-9CA8-0D6C5ACB4DE9}" type="pres">
      <dgm:prSet presAssocID="{69DBDE16-2128-423C-AB04-D3C2C0881A38}" presName="connectorText" presStyleLbl="sibTrans2D1" presStyleIdx="28" presStyleCnt="48"/>
      <dgm:spPr/>
    </dgm:pt>
    <dgm:pt modelId="{D9F7CAE3-C01B-4758-A92D-BE4DEABF1CC9}" type="pres">
      <dgm:prSet presAssocID="{B2133BDF-4000-4B5B-AE40-987170B1B61F}" presName="node" presStyleLbl="node1" presStyleIdx="29" presStyleCnt="48">
        <dgm:presLayoutVars>
          <dgm:bulletEnabled val="1"/>
        </dgm:presLayoutVars>
      </dgm:prSet>
      <dgm:spPr/>
    </dgm:pt>
    <dgm:pt modelId="{6FDF4861-3D9E-4C44-8A76-CB261CA08A3D}" type="pres">
      <dgm:prSet presAssocID="{F8A8AFFD-E262-4C58-84FA-CA9933DA9A32}" presName="sibTrans" presStyleLbl="sibTrans2D1" presStyleIdx="29" presStyleCnt="48"/>
      <dgm:spPr/>
    </dgm:pt>
    <dgm:pt modelId="{852FF442-59AB-47FA-976D-352D933D04DA}" type="pres">
      <dgm:prSet presAssocID="{F8A8AFFD-E262-4C58-84FA-CA9933DA9A32}" presName="connectorText" presStyleLbl="sibTrans2D1" presStyleIdx="29" presStyleCnt="48"/>
      <dgm:spPr/>
    </dgm:pt>
    <dgm:pt modelId="{6EBA7549-78C0-447A-A63C-4A8563F87F58}" type="pres">
      <dgm:prSet presAssocID="{56EE6181-8957-4FE0-91F7-0E7767321D74}" presName="node" presStyleLbl="node1" presStyleIdx="30" presStyleCnt="48">
        <dgm:presLayoutVars>
          <dgm:bulletEnabled val="1"/>
        </dgm:presLayoutVars>
      </dgm:prSet>
      <dgm:spPr/>
    </dgm:pt>
    <dgm:pt modelId="{F7AC09C3-F9FA-4334-9744-58F7A351FD8B}" type="pres">
      <dgm:prSet presAssocID="{D7AD315B-0060-4B2C-BA42-07A72CF0DF62}" presName="sibTrans" presStyleLbl="sibTrans2D1" presStyleIdx="30" presStyleCnt="48"/>
      <dgm:spPr/>
    </dgm:pt>
    <dgm:pt modelId="{301FE2EF-9FED-451A-9979-7EA2CEC731F6}" type="pres">
      <dgm:prSet presAssocID="{D7AD315B-0060-4B2C-BA42-07A72CF0DF62}" presName="connectorText" presStyleLbl="sibTrans2D1" presStyleIdx="30" presStyleCnt="48"/>
      <dgm:spPr/>
    </dgm:pt>
    <dgm:pt modelId="{DB7E8DCC-E9E2-41AE-8FAC-BD770394B585}" type="pres">
      <dgm:prSet presAssocID="{F82F01E0-1BCF-432A-834D-D0718C225E79}" presName="node" presStyleLbl="node1" presStyleIdx="31" presStyleCnt="48">
        <dgm:presLayoutVars>
          <dgm:bulletEnabled val="1"/>
        </dgm:presLayoutVars>
      </dgm:prSet>
      <dgm:spPr/>
    </dgm:pt>
    <dgm:pt modelId="{FC934B90-2FD7-4C78-BC82-6495CAA54F71}" type="pres">
      <dgm:prSet presAssocID="{73E57CB0-43F1-4C49-8823-A48B6805997E}" presName="sibTrans" presStyleLbl="sibTrans2D1" presStyleIdx="31" presStyleCnt="48"/>
      <dgm:spPr/>
    </dgm:pt>
    <dgm:pt modelId="{F31A80A4-265E-4576-A76C-69F7407682D5}" type="pres">
      <dgm:prSet presAssocID="{73E57CB0-43F1-4C49-8823-A48B6805997E}" presName="connectorText" presStyleLbl="sibTrans2D1" presStyleIdx="31" presStyleCnt="48"/>
      <dgm:spPr/>
    </dgm:pt>
    <dgm:pt modelId="{7FBA136C-815F-4FB3-A797-A7F155D00FEA}" type="pres">
      <dgm:prSet presAssocID="{69B5AF83-9CA8-4331-BB93-A02B0A37E7C4}" presName="node" presStyleLbl="node1" presStyleIdx="32" presStyleCnt="48">
        <dgm:presLayoutVars>
          <dgm:bulletEnabled val="1"/>
        </dgm:presLayoutVars>
      </dgm:prSet>
      <dgm:spPr/>
    </dgm:pt>
    <dgm:pt modelId="{7A5C7786-EEB7-4840-8AB2-E617DD766E4C}" type="pres">
      <dgm:prSet presAssocID="{6E35783B-B4B9-4AF3-BB68-EC2DB3060BE5}" presName="sibTrans" presStyleLbl="sibTrans2D1" presStyleIdx="32" presStyleCnt="48"/>
      <dgm:spPr/>
    </dgm:pt>
    <dgm:pt modelId="{80DBCA40-2BA0-486C-9739-9EB1943722FB}" type="pres">
      <dgm:prSet presAssocID="{6E35783B-B4B9-4AF3-BB68-EC2DB3060BE5}" presName="connectorText" presStyleLbl="sibTrans2D1" presStyleIdx="32" presStyleCnt="48"/>
      <dgm:spPr/>
    </dgm:pt>
    <dgm:pt modelId="{2B3C09D0-6E4A-4698-ADBA-7CF55040E0C7}" type="pres">
      <dgm:prSet presAssocID="{5A0D382F-1AEE-4869-A6BD-89E7CCC2BA45}" presName="node" presStyleLbl="node1" presStyleIdx="33" presStyleCnt="48">
        <dgm:presLayoutVars>
          <dgm:bulletEnabled val="1"/>
        </dgm:presLayoutVars>
      </dgm:prSet>
      <dgm:spPr/>
    </dgm:pt>
    <dgm:pt modelId="{0B3E9032-3902-463F-B436-0798A35C9EC5}" type="pres">
      <dgm:prSet presAssocID="{86E08DD8-37F0-43EA-A4C6-F12B07A372C7}" presName="sibTrans" presStyleLbl="sibTrans2D1" presStyleIdx="33" presStyleCnt="48"/>
      <dgm:spPr/>
    </dgm:pt>
    <dgm:pt modelId="{41C60BCC-727D-4ED3-BAEB-DB60AA9900A9}" type="pres">
      <dgm:prSet presAssocID="{86E08DD8-37F0-43EA-A4C6-F12B07A372C7}" presName="connectorText" presStyleLbl="sibTrans2D1" presStyleIdx="33" presStyleCnt="48"/>
      <dgm:spPr/>
    </dgm:pt>
    <dgm:pt modelId="{C6CA034B-BB5D-4252-9DC3-E07C2CEC1942}" type="pres">
      <dgm:prSet presAssocID="{6E44D217-0802-4975-8DF8-F7C136B68DB7}" presName="node" presStyleLbl="node1" presStyleIdx="34" presStyleCnt="48">
        <dgm:presLayoutVars>
          <dgm:bulletEnabled val="1"/>
        </dgm:presLayoutVars>
      </dgm:prSet>
      <dgm:spPr/>
    </dgm:pt>
    <dgm:pt modelId="{2F327EB4-0D8B-437E-BB14-A326EA173FCC}" type="pres">
      <dgm:prSet presAssocID="{873D13AE-B310-4B50-82C5-564D626D2011}" presName="sibTrans" presStyleLbl="sibTrans2D1" presStyleIdx="34" presStyleCnt="48"/>
      <dgm:spPr/>
    </dgm:pt>
    <dgm:pt modelId="{8F52B59F-72EA-4EF4-A000-71393DE3DC97}" type="pres">
      <dgm:prSet presAssocID="{873D13AE-B310-4B50-82C5-564D626D2011}" presName="connectorText" presStyleLbl="sibTrans2D1" presStyleIdx="34" presStyleCnt="48"/>
      <dgm:spPr/>
    </dgm:pt>
    <dgm:pt modelId="{F6AE7F32-FC05-4DDA-BB7B-30B31779479C}" type="pres">
      <dgm:prSet presAssocID="{59D5850F-42D1-4509-9BFE-77DA75D32FAC}" presName="node" presStyleLbl="node1" presStyleIdx="35" presStyleCnt="48">
        <dgm:presLayoutVars>
          <dgm:bulletEnabled val="1"/>
        </dgm:presLayoutVars>
      </dgm:prSet>
      <dgm:spPr/>
    </dgm:pt>
    <dgm:pt modelId="{F42AD80F-3B21-49F3-AF59-01D5F6EE69F1}" type="pres">
      <dgm:prSet presAssocID="{2B529A43-2363-4B46-911E-9D0EF25B4F36}" presName="sibTrans" presStyleLbl="sibTrans2D1" presStyleIdx="35" presStyleCnt="48"/>
      <dgm:spPr/>
    </dgm:pt>
    <dgm:pt modelId="{DFB70AE1-87B4-46C7-811D-3E9A3D4D6EC9}" type="pres">
      <dgm:prSet presAssocID="{2B529A43-2363-4B46-911E-9D0EF25B4F36}" presName="connectorText" presStyleLbl="sibTrans2D1" presStyleIdx="35" presStyleCnt="48"/>
      <dgm:spPr/>
    </dgm:pt>
    <dgm:pt modelId="{E4F5DE49-5EAA-4300-BD85-3AA32446283C}" type="pres">
      <dgm:prSet presAssocID="{9F16DEB4-2D88-4237-BB26-EE193361411A}" presName="node" presStyleLbl="node1" presStyleIdx="36" presStyleCnt="48">
        <dgm:presLayoutVars>
          <dgm:bulletEnabled val="1"/>
        </dgm:presLayoutVars>
      </dgm:prSet>
      <dgm:spPr/>
    </dgm:pt>
    <dgm:pt modelId="{57712E5B-8311-41F2-83BF-40C44B82FD56}" type="pres">
      <dgm:prSet presAssocID="{C19C4BDD-2213-41DF-A53B-E2080BDC6AC6}" presName="sibTrans" presStyleLbl="sibTrans2D1" presStyleIdx="36" presStyleCnt="48"/>
      <dgm:spPr/>
    </dgm:pt>
    <dgm:pt modelId="{2DC22DE9-0245-4601-955D-E63A8C38947B}" type="pres">
      <dgm:prSet presAssocID="{C19C4BDD-2213-41DF-A53B-E2080BDC6AC6}" presName="connectorText" presStyleLbl="sibTrans2D1" presStyleIdx="36" presStyleCnt="48"/>
      <dgm:spPr/>
    </dgm:pt>
    <dgm:pt modelId="{53824D7C-69E9-40B6-AD94-E66D57E17024}" type="pres">
      <dgm:prSet presAssocID="{5788DBF4-34B6-4C26-980E-7062BBC88091}" presName="node" presStyleLbl="node1" presStyleIdx="37" presStyleCnt="48">
        <dgm:presLayoutVars>
          <dgm:bulletEnabled val="1"/>
        </dgm:presLayoutVars>
      </dgm:prSet>
      <dgm:spPr/>
    </dgm:pt>
    <dgm:pt modelId="{4DDD9E11-A1D1-4D9F-87CF-21775FA03FD4}" type="pres">
      <dgm:prSet presAssocID="{39815DA4-6D5A-4ECF-8C2C-C40A2BB0DBA6}" presName="sibTrans" presStyleLbl="sibTrans2D1" presStyleIdx="37" presStyleCnt="48"/>
      <dgm:spPr/>
    </dgm:pt>
    <dgm:pt modelId="{F7742949-FB63-485F-95AF-5E8D1E6F236A}" type="pres">
      <dgm:prSet presAssocID="{39815DA4-6D5A-4ECF-8C2C-C40A2BB0DBA6}" presName="connectorText" presStyleLbl="sibTrans2D1" presStyleIdx="37" presStyleCnt="48"/>
      <dgm:spPr/>
    </dgm:pt>
    <dgm:pt modelId="{22041FD6-89BD-4BF2-9B99-B97F36E2E1FB}" type="pres">
      <dgm:prSet presAssocID="{644B0026-BEE6-45AC-B72A-F8BFB9EE0E82}" presName="node" presStyleLbl="node1" presStyleIdx="38" presStyleCnt="48">
        <dgm:presLayoutVars>
          <dgm:bulletEnabled val="1"/>
        </dgm:presLayoutVars>
      </dgm:prSet>
      <dgm:spPr/>
    </dgm:pt>
    <dgm:pt modelId="{B8E405CF-5FB0-4931-A03D-9BF304E6CDDA}" type="pres">
      <dgm:prSet presAssocID="{91E5E8F0-39A5-4E73-A7C8-125C237D1170}" presName="sibTrans" presStyleLbl="sibTrans2D1" presStyleIdx="38" presStyleCnt="48"/>
      <dgm:spPr/>
    </dgm:pt>
    <dgm:pt modelId="{0C0A4302-AC90-49E1-80BE-523B58A2D864}" type="pres">
      <dgm:prSet presAssocID="{91E5E8F0-39A5-4E73-A7C8-125C237D1170}" presName="connectorText" presStyleLbl="sibTrans2D1" presStyleIdx="38" presStyleCnt="48"/>
      <dgm:spPr/>
    </dgm:pt>
    <dgm:pt modelId="{4346925A-37EB-4BB6-B0D1-0007EC3DF63B}" type="pres">
      <dgm:prSet presAssocID="{A40F6EAB-2B60-4CC1-9F49-D5903D3A616E}" presName="node" presStyleLbl="node1" presStyleIdx="39" presStyleCnt="48">
        <dgm:presLayoutVars>
          <dgm:bulletEnabled val="1"/>
        </dgm:presLayoutVars>
      </dgm:prSet>
      <dgm:spPr/>
    </dgm:pt>
    <dgm:pt modelId="{7A362786-920B-4FB9-A3D5-D0E741B76071}" type="pres">
      <dgm:prSet presAssocID="{3ACAB2F6-3910-4D69-8736-C9991D30DB30}" presName="sibTrans" presStyleLbl="sibTrans2D1" presStyleIdx="39" presStyleCnt="48"/>
      <dgm:spPr/>
    </dgm:pt>
    <dgm:pt modelId="{18FB9004-C9DF-4463-A990-CE6AADD19A9A}" type="pres">
      <dgm:prSet presAssocID="{3ACAB2F6-3910-4D69-8736-C9991D30DB30}" presName="connectorText" presStyleLbl="sibTrans2D1" presStyleIdx="39" presStyleCnt="48"/>
      <dgm:spPr/>
    </dgm:pt>
    <dgm:pt modelId="{ED0F08E4-7CF4-494F-A2E4-60B90674E9D5}" type="pres">
      <dgm:prSet presAssocID="{01209924-388A-4250-B08E-117FC77350F4}" presName="node" presStyleLbl="node1" presStyleIdx="40" presStyleCnt="48">
        <dgm:presLayoutVars>
          <dgm:bulletEnabled val="1"/>
        </dgm:presLayoutVars>
      </dgm:prSet>
      <dgm:spPr/>
    </dgm:pt>
    <dgm:pt modelId="{B8AF8AA6-EDE3-46F5-804F-BE18E9CF02E9}" type="pres">
      <dgm:prSet presAssocID="{07D44A3D-B9E7-4A59-8407-0DE9361B04F4}" presName="sibTrans" presStyleLbl="sibTrans2D1" presStyleIdx="40" presStyleCnt="48"/>
      <dgm:spPr/>
    </dgm:pt>
    <dgm:pt modelId="{2A9D1CAD-CEC7-447D-AE5A-72DA9768C11C}" type="pres">
      <dgm:prSet presAssocID="{07D44A3D-B9E7-4A59-8407-0DE9361B04F4}" presName="connectorText" presStyleLbl="sibTrans2D1" presStyleIdx="40" presStyleCnt="48"/>
      <dgm:spPr/>
    </dgm:pt>
    <dgm:pt modelId="{02E2D030-8BB9-48E2-859D-55F958A2D928}" type="pres">
      <dgm:prSet presAssocID="{1CEAA633-CB89-486A-901D-BE8AE895C821}" presName="node" presStyleLbl="node1" presStyleIdx="41" presStyleCnt="48">
        <dgm:presLayoutVars>
          <dgm:bulletEnabled val="1"/>
        </dgm:presLayoutVars>
      </dgm:prSet>
      <dgm:spPr/>
    </dgm:pt>
    <dgm:pt modelId="{8125F9B4-021E-44DC-9D64-8AE485A44537}" type="pres">
      <dgm:prSet presAssocID="{EC22FD24-55FA-470B-A11F-A2C02811CC71}" presName="sibTrans" presStyleLbl="sibTrans2D1" presStyleIdx="41" presStyleCnt="48"/>
      <dgm:spPr/>
    </dgm:pt>
    <dgm:pt modelId="{5B2B383F-D5E0-430F-AB46-55791D14B3FB}" type="pres">
      <dgm:prSet presAssocID="{EC22FD24-55FA-470B-A11F-A2C02811CC71}" presName="connectorText" presStyleLbl="sibTrans2D1" presStyleIdx="41" presStyleCnt="48"/>
      <dgm:spPr/>
    </dgm:pt>
    <dgm:pt modelId="{A5474CB5-D5DA-4087-B87E-610FB42AF529}" type="pres">
      <dgm:prSet presAssocID="{5700A27C-35E2-48E3-9FD1-4CAD5F3ABE6E}" presName="node" presStyleLbl="node1" presStyleIdx="42" presStyleCnt="48">
        <dgm:presLayoutVars>
          <dgm:bulletEnabled val="1"/>
        </dgm:presLayoutVars>
      </dgm:prSet>
      <dgm:spPr/>
    </dgm:pt>
    <dgm:pt modelId="{F5E12609-AEA0-4824-8F1E-49B7A8C9D43E}" type="pres">
      <dgm:prSet presAssocID="{F2853326-F96C-4388-AFDB-4A2C4E743824}" presName="sibTrans" presStyleLbl="sibTrans2D1" presStyleIdx="42" presStyleCnt="48"/>
      <dgm:spPr/>
    </dgm:pt>
    <dgm:pt modelId="{1990E259-2037-4D19-B00A-CD6B3D2AE2E1}" type="pres">
      <dgm:prSet presAssocID="{F2853326-F96C-4388-AFDB-4A2C4E743824}" presName="connectorText" presStyleLbl="sibTrans2D1" presStyleIdx="42" presStyleCnt="48"/>
      <dgm:spPr/>
    </dgm:pt>
    <dgm:pt modelId="{558F7E47-06ED-4041-B16C-6F13A19D4245}" type="pres">
      <dgm:prSet presAssocID="{E5184F2B-2C20-4D33-94A8-E6B381F2AA89}" presName="node" presStyleLbl="node1" presStyleIdx="43" presStyleCnt="48">
        <dgm:presLayoutVars>
          <dgm:bulletEnabled val="1"/>
        </dgm:presLayoutVars>
      </dgm:prSet>
      <dgm:spPr/>
    </dgm:pt>
    <dgm:pt modelId="{1AA99294-2501-42DA-ADDA-813C2A0D167F}" type="pres">
      <dgm:prSet presAssocID="{CA1064A9-8743-41E2-AE44-DEDB5E26EACD}" presName="sibTrans" presStyleLbl="sibTrans2D1" presStyleIdx="43" presStyleCnt="48"/>
      <dgm:spPr/>
    </dgm:pt>
    <dgm:pt modelId="{B311330D-F624-44F0-90C1-566E4D2E20E6}" type="pres">
      <dgm:prSet presAssocID="{CA1064A9-8743-41E2-AE44-DEDB5E26EACD}" presName="connectorText" presStyleLbl="sibTrans2D1" presStyleIdx="43" presStyleCnt="48"/>
      <dgm:spPr/>
    </dgm:pt>
    <dgm:pt modelId="{A854D6C3-A9F6-4889-B95E-C4590598BF15}" type="pres">
      <dgm:prSet presAssocID="{19319B2C-5BDC-4EB3-A674-97A1478B545E}" presName="node" presStyleLbl="node1" presStyleIdx="44" presStyleCnt="48">
        <dgm:presLayoutVars>
          <dgm:bulletEnabled val="1"/>
        </dgm:presLayoutVars>
      </dgm:prSet>
      <dgm:spPr/>
    </dgm:pt>
    <dgm:pt modelId="{9BC14663-185B-4A89-97AE-169B3D438678}" type="pres">
      <dgm:prSet presAssocID="{B2ADDBB6-F258-45A2-8853-0F7137E8E7A9}" presName="sibTrans" presStyleLbl="sibTrans2D1" presStyleIdx="44" presStyleCnt="48"/>
      <dgm:spPr/>
    </dgm:pt>
    <dgm:pt modelId="{5BF8D29C-B7EB-4E6D-8F09-412E3D4E06C9}" type="pres">
      <dgm:prSet presAssocID="{B2ADDBB6-F258-45A2-8853-0F7137E8E7A9}" presName="connectorText" presStyleLbl="sibTrans2D1" presStyleIdx="44" presStyleCnt="48"/>
      <dgm:spPr/>
    </dgm:pt>
    <dgm:pt modelId="{891FE5C2-884F-48D0-BE0D-753E9CA204D3}" type="pres">
      <dgm:prSet presAssocID="{32DCDF77-CF91-44D2-A631-ECBBA96CD7C1}" presName="node" presStyleLbl="node1" presStyleIdx="45" presStyleCnt="48">
        <dgm:presLayoutVars>
          <dgm:bulletEnabled val="1"/>
        </dgm:presLayoutVars>
      </dgm:prSet>
      <dgm:spPr/>
    </dgm:pt>
    <dgm:pt modelId="{BDE13CD6-B50F-44ED-BD83-729ED5971995}" type="pres">
      <dgm:prSet presAssocID="{A4C54538-F7D4-4311-A51D-4E2F34EA916C}" presName="sibTrans" presStyleLbl="sibTrans2D1" presStyleIdx="45" presStyleCnt="48"/>
      <dgm:spPr/>
    </dgm:pt>
    <dgm:pt modelId="{4EAD0336-A742-42BA-B616-A9F9B8CECAB9}" type="pres">
      <dgm:prSet presAssocID="{A4C54538-F7D4-4311-A51D-4E2F34EA916C}" presName="connectorText" presStyleLbl="sibTrans2D1" presStyleIdx="45" presStyleCnt="48"/>
      <dgm:spPr/>
    </dgm:pt>
    <dgm:pt modelId="{3B7728B1-9C76-43A6-8828-2FFE1A19CD4E}" type="pres">
      <dgm:prSet presAssocID="{5F2EF8CF-431B-45E9-8F94-2DA9BB4297A8}" presName="node" presStyleLbl="node1" presStyleIdx="46" presStyleCnt="48">
        <dgm:presLayoutVars>
          <dgm:bulletEnabled val="1"/>
        </dgm:presLayoutVars>
      </dgm:prSet>
      <dgm:spPr/>
    </dgm:pt>
    <dgm:pt modelId="{FEF793BD-9F36-4B0C-B2A1-243AAED13A52}" type="pres">
      <dgm:prSet presAssocID="{E7380703-8E28-4A7A-8627-0A55F51FBAA5}" presName="sibTrans" presStyleLbl="sibTrans2D1" presStyleIdx="46" presStyleCnt="48"/>
      <dgm:spPr/>
    </dgm:pt>
    <dgm:pt modelId="{B6E66B79-90CB-4030-B64C-AB9E1EA67583}" type="pres">
      <dgm:prSet presAssocID="{E7380703-8E28-4A7A-8627-0A55F51FBAA5}" presName="connectorText" presStyleLbl="sibTrans2D1" presStyleIdx="46" presStyleCnt="48"/>
      <dgm:spPr/>
    </dgm:pt>
    <dgm:pt modelId="{CD7E4AE9-DEBF-4EF6-9A2F-51DFDE6DC483}" type="pres">
      <dgm:prSet presAssocID="{B75DCA52-BF81-436A-AA73-2680B03C914A}" presName="node" presStyleLbl="node1" presStyleIdx="47" presStyleCnt="48">
        <dgm:presLayoutVars>
          <dgm:bulletEnabled val="1"/>
        </dgm:presLayoutVars>
      </dgm:prSet>
      <dgm:spPr/>
    </dgm:pt>
    <dgm:pt modelId="{CAB56CDA-741F-426D-8FE0-AE118C809475}" type="pres">
      <dgm:prSet presAssocID="{897CAD2D-F73B-470D-B77D-BCB32DA560D4}" presName="sibTrans" presStyleLbl="sibTrans2D1" presStyleIdx="47" presStyleCnt="48"/>
      <dgm:spPr/>
    </dgm:pt>
    <dgm:pt modelId="{2B62F0BB-CB73-4B2D-A47A-2C1910C71ADC}" type="pres">
      <dgm:prSet presAssocID="{897CAD2D-F73B-470D-B77D-BCB32DA560D4}" presName="connectorText" presStyleLbl="sibTrans2D1" presStyleIdx="47" presStyleCnt="48"/>
      <dgm:spPr/>
    </dgm:pt>
  </dgm:ptLst>
  <dgm:cxnLst>
    <dgm:cxn modelId="{B2981900-8C45-424F-8390-44820B2DBF6D}" type="presOf" srcId="{AAACDA48-029D-447D-9AE8-BF1CB90887F8}" destId="{816E1FA3-2B38-45F9-AB8C-0EEB2788EE42}" srcOrd="0" destOrd="0" presId="urn:microsoft.com/office/officeart/2005/8/layout/cycle2"/>
    <dgm:cxn modelId="{075D4505-FE95-4A86-8CB2-9900651222F8}" type="presOf" srcId="{897CAD2D-F73B-470D-B77D-BCB32DA560D4}" destId="{2B62F0BB-CB73-4B2D-A47A-2C1910C71ADC}" srcOrd="1" destOrd="0" presId="urn:microsoft.com/office/officeart/2005/8/layout/cycle2"/>
    <dgm:cxn modelId="{8A94A207-7D07-46AF-9123-32271AA2C2F0}" type="presOf" srcId="{1CEAA633-CB89-486A-901D-BE8AE895C821}" destId="{02E2D030-8BB9-48E2-859D-55F958A2D928}" srcOrd="0" destOrd="0" presId="urn:microsoft.com/office/officeart/2005/8/layout/cycle2"/>
    <dgm:cxn modelId="{83B74609-9E6B-4180-9B7F-1B274386725F}" type="presOf" srcId="{5D2C154A-692A-44E2-A041-B9F19C43FEF2}" destId="{5A44537F-E502-484A-B54C-161A75387D52}" srcOrd="0" destOrd="0" presId="urn:microsoft.com/office/officeart/2005/8/layout/cycle2"/>
    <dgm:cxn modelId="{8C9A070E-3DD2-4440-B74E-D47FB1907981}" type="presOf" srcId="{E5184F2B-2C20-4D33-94A8-E6B381F2AA89}" destId="{558F7E47-06ED-4041-B16C-6F13A19D4245}" srcOrd="0" destOrd="0" presId="urn:microsoft.com/office/officeart/2005/8/layout/cycle2"/>
    <dgm:cxn modelId="{0AD3E90E-4141-4EFF-8DD2-8FF3901666BE}" type="presOf" srcId="{644B0026-BEE6-45AC-B72A-F8BFB9EE0E82}" destId="{22041FD6-89BD-4BF2-9B99-B97F36E2E1FB}" srcOrd="0" destOrd="0" presId="urn:microsoft.com/office/officeart/2005/8/layout/cycle2"/>
    <dgm:cxn modelId="{E319CD11-DA9C-4216-8A1C-BFC767C69980}" srcId="{F782ACB2-4612-4553-92E3-6A48A4C26154}" destId="{5700A27C-35E2-48E3-9FD1-4CAD5F3ABE6E}" srcOrd="42" destOrd="0" parTransId="{7CEEA0C1-E05C-4187-B6CD-7F9A41B7F762}" sibTransId="{F2853326-F96C-4388-AFDB-4A2C4E743824}"/>
    <dgm:cxn modelId="{14118D15-1EE9-457D-A31F-78BF3370B9D2}" type="presOf" srcId="{86E08DD8-37F0-43EA-A4C6-F12B07A372C7}" destId="{0B3E9032-3902-463F-B436-0798A35C9EC5}" srcOrd="0" destOrd="0" presId="urn:microsoft.com/office/officeart/2005/8/layout/cycle2"/>
    <dgm:cxn modelId="{44C83F19-CA1E-47AA-864F-F1394DFB67D2}" type="presOf" srcId="{672359C6-6889-48DE-9B06-BCF13E50CF81}" destId="{9195B8AE-7F75-4B45-A773-A3DB3F151B7F}" srcOrd="1" destOrd="0" presId="urn:microsoft.com/office/officeart/2005/8/layout/cycle2"/>
    <dgm:cxn modelId="{0FF3BD1C-2906-497D-BB1D-BC839D201EE7}" type="presOf" srcId="{BAC2B8D5-2C5B-4AE8-BBDD-D8E76DCD8C2E}" destId="{D3BDAC4B-F2DB-44A0-907D-A108463FB1C3}" srcOrd="0" destOrd="0" presId="urn:microsoft.com/office/officeart/2005/8/layout/cycle2"/>
    <dgm:cxn modelId="{FA4B331D-E821-4BC7-84CC-523B6B28A5B8}" srcId="{F782ACB2-4612-4553-92E3-6A48A4C26154}" destId="{B75DCA52-BF81-436A-AA73-2680B03C914A}" srcOrd="47" destOrd="0" parTransId="{3FDC77C7-42D0-4118-88A1-C82C79A4EA03}" sibTransId="{897CAD2D-F73B-470D-B77D-BCB32DA560D4}"/>
    <dgm:cxn modelId="{AAAE4E1F-C8A7-4ED5-8CFF-AEA9AEED0517}" type="presOf" srcId="{12ED0D91-6CB8-4B92-ABBE-16130FA2E610}" destId="{3966764B-E5F3-4CFC-A881-5984C06723CB}" srcOrd="1" destOrd="0" presId="urn:microsoft.com/office/officeart/2005/8/layout/cycle2"/>
    <dgm:cxn modelId="{4DACA91F-E3C4-4FDF-A80F-884A22C53CDA}" type="presOf" srcId="{74E4A9B3-3139-47CD-AD62-A42D0EB3995C}" destId="{7B2C094D-5B84-400D-88A5-467C86404646}" srcOrd="1" destOrd="0" presId="urn:microsoft.com/office/officeart/2005/8/layout/cycle2"/>
    <dgm:cxn modelId="{39761720-1B6E-451C-81A6-07A00524BE34}" type="presOf" srcId="{9F16DEB4-2D88-4237-BB26-EE193361411A}" destId="{E4F5DE49-5EAA-4300-BD85-3AA32446283C}" srcOrd="0" destOrd="0" presId="urn:microsoft.com/office/officeart/2005/8/layout/cycle2"/>
    <dgm:cxn modelId="{4C9E1720-2EA1-430D-B80A-6FD0EFE97EC6}" type="presOf" srcId="{A241EA7C-0AE6-49DA-868A-F7E41DB8331E}" destId="{0C7C01B0-8BE9-4115-9C55-5F785CB9F95D}" srcOrd="1" destOrd="0" presId="urn:microsoft.com/office/officeart/2005/8/layout/cycle2"/>
    <dgm:cxn modelId="{6C70D320-35AF-4FA0-B371-27208EA751FF}" type="presOf" srcId="{5DE56BE3-5DC5-48D1-BB0A-6EB62A83E2E3}" destId="{7E28017C-69F1-4CCF-A6D7-885616A2628E}" srcOrd="0" destOrd="0" presId="urn:microsoft.com/office/officeart/2005/8/layout/cycle2"/>
    <dgm:cxn modelId="{122D8323-5B83-4B50-9884-B5C54B6A30AD}" type="presOf" srcId="{5700A27C-35E2-48E3-9FD1-4CAD5F3ABE6E}" destId="{A5474CB5-D5DA-4087-B87E-610FB42AF529}" srcOrd="0" destOrd="0" presId="urn:microsoft.com/office/officeart/2005/8/layout/cycle2"/>
    <dgm:cxn modelId="{BE8A0425-D7C9-42FF-B376-D1C7ED4177D1}" type="presOf" srcId="{91E5E8F0-39A5-4E73-A7C8-125C237D1170}" destId="{0C0A4302-AC90-49E1-80BE-523B58A2D864}" srcOrd="1" destOrd="0" presId="urn:microsoft.com/office/officeart/2005/8/layout/cycle2"/>
    <dgm:cxn modelId="{64D25225-7D7B-47A3-8597-E3D40B515F30}" srcId="{F782ACB2-4612-4553-92E3-6A48A4C26154}" destId="{7D49664A-84DE-42F7-9866-9BFD9F3DDC7A}" srcOrd="16" destOrd="0" parTransId="{9C7FF349-70A2-4DFC-91A5-86A739E0760D}" sibTransId="{BAC2B8D5-2C5B-4AE8-BBDD-D8E76DCD8C2E}"/>
    <dgm:cxn modelId="{EA820E26-5390-4E18-A03A-DC94A3E8EDA6}" type="presOf" srcId="{F82F01E0-1BCF-432A-834D-D0718C225E79}" destId="{DB7E8DCC-E9E2-41AE-8FAC-BD770394B585}" srcOrd="0" destOrd="0" presId="urn:microsoft.com/office/officeart/2005/8/layout/cycle2"/>
    <dgm:cxn modelId="{B33D3626-FC58-478E-B1B4-0F473B6DFE73}" type="presOf" srcId="{68C3C81B-18E8-41C4-BFC6-2C443E6EE655}" destId="{99F13AA2-4621-4753-B0A6-6FC776CD84C9}" srcOrd="0" destOrd="0" presId="urn:microsoft.com/office/officeart/2005/8/layout/cycle2"/>
    <dgm:cxn modelId="{03618927-C51E-4BD2-882D-8FA7CA2FC970}" type="presOf" srcId="{F782ACB2-4612-4553-92E3-6A48A4C26154}" destId="{579EF5EA-2842-4ADF-99C3-1421009C0FB3}" srcOrd="0" destOrd="0" presId="urn:microsoft.com/office/officeart/2005/8/layout/cycle2"/>
    <dgm:cxn modelId="{FE173A29-011D-4BC0-A135-618008B44D06}" type="presOf" srcId="{86E08DD8-37F0-43EA-A4C6-F12B07A372C7}" destId="{41C60BCC-727D-4ED3-BAEB-DB60AA9900A9}" srcOrd="1" destOrd="0" presId="urn:microsoft.com/office/officeart/2005/8/layout/cycle2"/>
    <dgm:cxn modelId="{F3F11D2B-B16E-47E0-876B-A599316C3141}" srcId="{F782ACB2-4612-4553-92E3-6A48A4C26154}" destId="{644B0026-BEE6-45AC-B72A-F8BFB9EE0E82}" srcOrd="38" destOrd="0" parTransId="{554FDC5B-6990-4DBE-AAA4-AA9861FDA372}" sibTransId="{91E5E8F0-39A5-4E73-A7C8-125C237D1170}"/>
    <dgm:cxn modelId="{EF67F12C-549C-4945-9650-11C3183DFF27}" srcId="{F782ACB2-4612-4553-92E3-6A48A4C26154}" destId="{59D5850F-42D1-4509-9BFE-77DA75D32FAC}" srcOrd="35" destOrd="0" parTransId="{998E6483-F6A6-41F0-BC38-EC9E12942727}" sibTransId="{2B529A43-2363-4B46-911E-9D0EF25B4F36}"/>
    <dgm:cxn modelId="{64BBAB2D-B58D-45B4-BE50-9B6EC89CE019}" type="presOf" srcId="{A40F6EAB-2B60-4CC1-9F49-D5903D3A616E}" destId="{4346925A-37EB-4BB6-B0D1-0007EC3DF63B}" srcOrd="0" destOrd="0" presId="urn:microsoft.com/office/officeart/2005/8/layout/cycle2"/>
    <dgm:cxn modelId="{C52A662E-299B-4F3A-AD7A-AE6F45961DA3}" type="presOf" srcId="{DF292957-65C8-4776-85F8-AE26E3681959}" destId="{C99B1DB8-B0AD-4FE5-84DC-CD9571D15F74}" srcOrd="0" destOrd="0" presId="urn:microsoft.com/office/officeart/2005/8/layout/cycle2"/>
    <dgm:cxn modelId="{69756B2F-C8D0-412B-ADAA-4A00A97C85D6}" type="presOf" srcId="{6E35783B-B4B9-4AF3-BB68-EC2DB3060BE5}" destId="{80DBCA40-2BA0-486C-9739-9EB1943722FB}" srcOrd="1" destOrd="0" presId="urn:microsoft.com/office/officeart/2005/8/layout/cycle2"/>
    <dgm:cxn modelId="{1B7D5A2F-4CAD-426E-BB30-B1FD9DD982F5}" type="presOf" srcId="{73E57CB0-43F1-4C49-8823-A48B6805997E}" destId="{F31A80A4-265E-4576-A76C-69F7407682D5}" srcOrd="1" destOrd="0" presId="urn:microsoft.com/office/officeart/2005/8/layout/cycle2"/>
    <dgm:cxn modelId="{09BAA62F-FAAF-4100-B16F-95F8284EAF55}" type="presOf" srcId="{9EC183D0-3CE1-4A18-882B-49A4F305FE23}" destId="{07EB8474-810E-4E8A-BE93-02F62BBDD45D}" srcOrd="0" destOrd="0" presId="urn:microsoft.com/office/officeart/2005/8/layout/cycle2"/>
    <dgm:cxn modelId="{6A6BDF31-FC71-409E-BEC1-36FDEA495432}" type="presOf" srcId="{B2ADDBB6-F258-45A2-8853-0F7137E8E7A9}" destId="{9BC14663-185B-4A89-97AE-169B3D438678}" srcOrd="0" destOrd="0" presId="urn:microsoft.com/office/officeart/2005/8/layout/cycle2"/>
    <dgm:cxn modelId="{C5C19332-9E7F-468C-BAEF-F60238ED1C92}" type="presOf" srcId="{F8A8AFFD-E262-4C58-84FA-CA9933DA9A32}" destId="{852FF442-59AB-47FA-976D-352D933D04DA}" srcOrd="1" destOrd="0" presId="urn:microsoft.com/office/officeart/2005/8/layout/cycle2"/>
    <dgm:cxn modelId="{FF6CF633-8439-49C9-83E5-5C804E151638}" type="presOf" srcId="{8AE02D32-89F4-4BA1-BFB8-062B90AF7C26}" destId="{1FA59E5A-50A4-47E4-96D2-6EF9AAAC1164}" srcOrd="1" destOrd="0" presId="urn:microsoft.com/office/officeart/2005/8/layout/cycle2"/>
    <dgm:cxn modelId="{866DB235-4957-43BE-A88F-279223D443BA}" type="presOf" srcId="{7526D0BF-45A5-478F-9A5B-EE961A48FCDF}" destId="{B163F2E1-C224-4C1F-8BF1-B257F8DA90F1}" srcOrd="0" destOrd="0" presId="urn:microsoft.com/office/officeart/2005/8/layout/cycle2"/>
    <dgm:cxn modelId="{C19E0737-9A06-4A44-96FA-ED688B022B75}" type="presOf" srcId="{35443D96-6A67-478A-A544-1C8155B5F62C}" destId="{3D5573F2-E421-4699-B499-E5F129AA7C1F}" srcOrd="0" destOrd="0" presId="urn:microsoft.com/office/officeart/2005/8/layout/cycle2"/>
    <dgm:cxn modelId="{3F953238-6773-4803-901F-A57B92BF1036}" type="presOf" srcId="{CA1064A9-8743-41E2-AE44-DEDB5E26EACD}" destId="{B311330D-F624-44F0-90C1-566E4D2E20E6}" srcOrd="1" destOrd="0" presId="urn:microsoft.com/office/officeart/2005/8/layout/cycle2"/>
    <dgm:cxn modelId="{206AD339-34E5-4848-91E4-86A8F5887441}" type="presOf" srcId="{C19C4BDD-2213-41DF-A53B-E2080BDC6AC6}" destId="{57712E5B-8311-41F2-83BF-40C44B82FD56}" srcOrd="0" destOrd="0" presId="urn:microsoft.com/office/officeart/2005/8/layout/cycle2"/>
    <dgm:cxn modelId="{AF44D93B-F418-4480-91F5-8F987EF6EFC9}" type="presOf" srcId="{5DE56BE3-5DC5-48D1-BB0A-6EB62A83E2E3}" destId="{DEE6E533-E546-47B9-9D29-1053972B7A59}" srcOrd="1" destOrd="0" presId="urn:microsoft.com/office/officeart/2005/8/layout/cycle2"/>
    <dgm:cxn modelId="{212C0F3D-6259-47F4-8189-A6E55DD0B5D3}" srcId="{F782ACB2-4612-4553-92E3-6A48A4C26154}" destId="{536B3E92-95AA-4297-BDB8-F29269D6299E}" srcOrd="3" destOrd="0" parTransId="{68DF5CBE-997D-4F4F-8466-9AD1DDE77085}" sibTransId="{8AE02D32-89F4-4BA1-BFB8-062B90AF7C26}"/>
    <dgm:cxn modelId="{16A28A3D-25E3-4E6A-A338-7D1408209783}" type="presOf" srcId="{E7380703-8E28-4A7A-8627-0A55F51FBAA5}" destId="{FEF793BD-9F36-4B0C-B2A1-243AAED13A52}" srcOrd="0" destOrd="0" presId="urn:microsoft.com/office/officeart/2005/8/layout/cycle2"/>
    <dgm:cxn modelId="{1EF3655B-356F-47D7-8F76-BA8A1117D09B}" type="presOf" srcId="{1DDDDFBA-4D76-49F6-8700-D108F438751F}" destId="{DE861B79-D5E8-45CE-B3D7-7B4663C08343}" srcOrd="0" destOrd="0" presId="urn:microsoft.com/office/officeart/2005/8/layout/cycle2"/>
    <dgm:cxn modelId="{194A095D-1ED9-46E2-9F88-F751E143C5C3}" type="presOf" srcId="{5F8AB2A9-0DCE-42A5-8039-31C151CDBC91}" destId="{E7F9412A-75FE-4263-8476-D8B02CF380F3}" srcOrd="0" destOrd="0" presId="urn:microsoft.com/office/officeart/2005/8/layout/cycle2"/>
    <dgm:cxn modelId="{DB81E75D-6339-4802-85DD-65254615E93B}" srcId="{F782ACB2-4612-4553-92E3-6A48A4C26154}" destId="{9F16DEB4-2D88-4237-BB26-EE193361411A}" srcOrd="36" destOrd="0" parTransId="{7982B65A-B6BA-45FB-920E-8CB144FB834B}" sibTransId="{C19C4BDD-2213-41DF-A53B-E2080BDC6AC6}"/>
    <dgm:cxn modelId="{C7CD665F-ECFF-4C4B-BBF8-355EC61A005A}" type="presOf" srcId="{5A0D382F-1AEE-4869-A6BD-89E7CCC2BA45}" destId="{2B3C09D0-6E4A-4698-ADBA-7CF55040E0C7}" srcOrd="0" destOrd="0" presId="urn:microsoft.com/office/officeart/2005/8/layout/cycle2"/>
    <dgm:cxn modelId="{E30EA960-2B3C-41C6-AD4E-1D7D1E3EF860}" type="presOf" srcId="{0A68E33F-9E89-4D62-9E2C-1BD50C85F7CD}" destId="{C5631367-2D87-4B2B-B2C5-CE6B323DF7FA}" srcOrd="0" destOrd="0" presId="urn:microsoft.com/office/officeart/2005/8/layout/cycle2"/>
    <dgm:cxn modelId="{08DFD441-4774-4D0E-8F97-07EC50B50EE3}" srcId="{F782ACB2-4612-4553-92E3-6A48A4C26154}" destId="{69B5AF83-9CA8-4331-BB93-A02B0A37E7C4}" srcOrd="32" destOrd="0" parTransId="{52A0F8EA-812A-497C-B88E-1BDAD1AB875F}" sibTransId="{6E35783B-B4B9-4AF3-BB68-EC2DB3060BE5}"/>
    <dgm:cxn modelId="{C67C5642-B2F0-41E7-99CE-C681303EC7CA}" type="presOf" srcId="{A241EA7C-0AE6-49DA-868A-F7E41DB8331E}" destId="{EC905E59-477F-4D62-B2EE-61B86BF0663B}" srcOrd="0" destOrd="0" presId="urn:microsoft.com/office/officeart/2005/8/layout/cycle2"/>
    <dgm:cxn modelId="{D27AA462-6698-4923-9421-47820B644488}" srcId="{F782ACB2-4612-4553-92E3-6A48A4C26154}" destId="{56EE6181-8957-4FE0-91F7-0E7767321D74}" srcOrd="30" destOrd="0" parTransId="{708EED9E-74DD-4C99-9872-E67687122915}" sibTransId="{D7AD315B-0060-4B2C-BA42-07A72CF0DF62}"/>
    <dgm:cxn modelId="{20506544-AACD-479E-8211-5DE31C475E95}" type="presOf" srcId="{A4F909E9-C1CF-4770-B928-FEF6E41B5333}" destId="{6E753D97-6691-46AF-88CF-60F766A84A1F}" srcOrd="1" destOrd="0" presId="urn:microsoft.com/office/officeart/2005/8/layout/cycle2"/>
    <dgm:cxn modelId="{53618E44-32BE-4B6B-A16B-425C7048DD4E}" type="presOf" srcId="{7D49664A-84DE-42F7-9866-9BFD9F3DDC7A}" destId="{430AD93E-9CDA-40BE-8BB8-B35AB1DDED73}" srcOrd="0" destOrd="0" presId="urn:microsoft.com/office/officeart/2005/8/layout/cycle2"/>
    <dgm:cxn modelId="{9ADC0165-9F81-4E1B-BCF9-F6EA5C631353}" srcId="{F782ACB2-4612-4553-92E3-6A48A4C26154}" destId="{5F8AB2A9-0DCE-42A5-8039-31C151CDBC91}" srcOrd="15" destOrd="0" parTransId="{AEE23759-AB27-4CCC-A9A6-CE4F64F73EE5}" sibTransId="{64CB26BA-1509-422C-B1F7-93A921D3337E}"/>
    <dgm:cxn modelId="{718E4D45-5295-481D-9047-D73ABF67DD08}" type="presOf" srcId="{BCD4B6D1-2E17-4359-A953-212A9B519E85}" destId="{18E08B15-C0D9-4DCD-9841-29CB326A1D96}" srcOrd="0" destOrd="0" presId="urn:microsoft.com/office/officeart/2005/8/layout/cycle2"/>
    <dgm:cxn modelId="{7B257B45-08F8-477D-999A-83A87F51AB36}" type="presOf" srcId="{3ACAB2F6-3910-4D69-8736-C9991D30DB30}" destId="{7A362786-920B-4FB9-A3D5-D0E741B76071}" srcOrd="0" destOrd="0" presId="urn:microsoft.com/office/officeart/2005/8/layout/cycle2"/>
    <dgm:cxn modelId="{7713B148-14ED-473A-AD7C-0817C71F1F75}" srcId="{F782ACB2-4612-4553-92E3-6A48A4C26154}" destId="{32DCDF77-CF91-44D2-A631-ECBBA96CD7C1}" srcOrd="45" destOrd="0" parTransId="{A91D9FEE-F377-4D6C-AB4B-31C0AA11D758}" sibTransId="{A4C54538-F7D4-4311-A51D-4E2F34EA916C}"/>
    <dgm:cxn modelId="{8B7F3749-F4E6-4473-82BE-3F7FAAEDF5A5}" srcId="{F782ACB2-4612-4553-92E3-6A48A4C26154}" destId="{5A0D382F-1AEE-4869-A6BD-89E7CCC2BA45}" srcOrd="33" destOrd="0" parTransId="{C61944CD-ABD5-46A1-BF21-1EDB1D2E311C}" sibTransId="{86E08DD8-37F0-43EA-A4C6-F12B07A372C7}"/>
    <dgm:cxn modelId="{4293C24A-295A-4A7D-B980-23E7CC3E2AF0}" type="presOf" srcId="{873D13AE-B310-4B50-82C5-564D626D2011}" destId="{8F52B59F-72EA-4EF4-A000-71393DE3DC97}" srcOrd="1" destOrd="0" presId="urn:microsoft.com/office/officeart/2005/8/layout/cycle2"/>
    <dgm:cxn modelId="{12D1F24A-BB95-4B06-AF6C-D3949D14D521}" type="presOf" srcId="{1A0C354F-E76C-464E-99A7-D2B04C140783}" destId="{BCCD1735-3374-4721-BEF9-11CCD9A2DD48}" srcOrd="0" destOrd="0" presId="urn:microsoft.com/office/officeart/2005/8/layout/cycle2"/>
    <dgm:cxn modelId="{93319D4B-E53D-4157-9B85-B4D43A5295FB}" type="presOf" srcId="{DA7FF8DD-13B0-4AAC-B0D2-E9BC2FABA4D6}" destId="{C46B9099-149F-4D79-B1D7-B378097F05F4}" srcOrd="1" destOrd="0" presId="urn:microsoft.com/office/officeart/2005/8/layout/cycle2"/>
    <dgm:cxn modelId="{ECDEF66B-4DF3-4577-9794-0F5C1452E329}" srcId="{F782ACB2-4612-4553-92E3-6A48A4C26154}" destId="{9EC183D0-3CE1-4A18-882B-49A4F305FE23}" srcOrd="10" destOrd="0" parTransId="{5529E8D0-F515-48AC-A324-5AF9603FF192}" sibTransId="{FC636A7A-CAD8-4393-9B2E-188CE112CD10}"/>
    <dgm:cxn modelId="{2F48FC6C-9E2F-4D34-97E0-7B62809CD310}" srcId="{F782ACB2-4612-4553-92E3-6A48A4C26154}" destId="{1CEAA633-CB89-486A-901D-BE8AE895C821}" srcOrd="41" destOrd="0" parTransId="{85E4AD6C-201F-448E-AB33-65566C56E879}" sibTransId="{EC22FD24-55FA-470B-A11F-A2C02811CC71}"/>
    <dgm:cxn modelId="{31B5BF4E-598B-4F49-AEEE-15A7B08F3DCD}" type="presOf" srcId="{672359C6-6889-48DE-9B06-BCF13E50CF81}" destId="{260B842C-BA56-4835-9181-EEB1DAD49F6C}" srcOrd="0" destOrd="0" presId="urn:microsoft.com/office/officeart/2005/8/layout/cycle2"/>
    <dgm:cxn modelId="{2FEED34E-21B1-4C26-BA7F-B36DEECEBC08}" type="presOf" srcId="{1DDDDFBA-4D76-49F6-8700-D108F438751F}" destId="{580499F6-BF8C-4CF2-8E19-422B1FEA8F54}" srcOrd="1" destOrd="0" presId="urn:microsoft.com/office/officeart/2005/8/layout/cycle2"/>
    <dgm:cxn modelId="{0116FD4E-B3CD-4D10-B6B1-FB0C240CE17A}" srcId="{F782ACB2-4612-4553-92E3-6A48A4C26154}" destId="{DF292957-65C8-4776-85F8-AE26E3681959}" srcOrd="25" destOrd="0" parTransId="{7849EA01-2032-47BB-AFF2-66E1E4C3A822}" sibTransId="{2B571596-2306-4648-89E7-BD54FEF25627}"/>
    <dgm:cxn modelId="{43F81770-F772-478D-8EE4-9EF473A2C5F2}" srcId="{F782ACB2-4612-4553-92E3-6A48A4C26154}" destId="{BA244016-B941-46B9-B2A4-AA50A300C9B1}" srcOrd="26" destOrd="0" parTransId="{17FA0F1C-F480-46FA-9FDA-CAF08D0B3F5A}" sibTransId="{12ED0D91-6CB8-4B92-ABBE-16130FA2E610}"/>
    <dgm:cxn modelId="{AD9C2D70-6AB8-479D-9A79-731CDEDFCC29}" srcId="{F782ACB2-4612-4553-92E3-6A48A4C26154}" destId="{B2133BDF-4000-4B5B-AE40-987170B1B61F}" srcOrd="29" destOrd="0" parTransId="{78DD5593-63E5-4526-ACC4-B672B2E0D1F1}" sibTransId="{F8A8AFFD-E262-4C58-84FA-CA9933DA9A32}"/>
    <dgm:cxn modelId="{94A5C051-147E-4CD8-BCE5-685666568979}" type="presOf" srcId="{2B529A43-2363-4B46-911E-9D0EF25B4F36}" destId="{F42AD80F-3B21-49F3-AF59-01D5F6EE69F1}" srcOrd="0" destOrd="0" presId="urn:microsoft.com/office/officeart/2005/8/layout/cycle2"/>
    <dgm:cxn modelId="{AF394972-6F66-4810-8561-90015676F149}" type="presOf" srcId="{07D44A3D-B9E7-4A59-8407-0DE9361B04F4}" destId="{B8AF8AA6-EDE3-46F5-804F-BE18E9CF02E9}" srcOrd="0" destOrd="0" presId="urn:microsoft.com/office/officeart/2005/8/layout/cycle2"/>
    <dgm:cxn modelId="{39A1F472-3E0B-438E-A508-FE898CEA4CB4}" srcId="{F782ACB2-4612-4553-92E3-6A48A4C26154}" destId="{5F2EF8CF-431B-45E9-8F94-2DA9BB4297A8}" srcOrd="46" destOrd="0" parTransId="{EF3B0539-08F0-4AEB-8B05-C7438EBEC90D}" sibTransId="{E7380703-8E28-4A7A-8627-0A55F51FBAA5}"/>
    <dgm:cxn modelId="{22C5EB74-48F5-4B0A-8A11-6E4C810D8C2F}" type="presOf" srcId="{C19C4BDD-2213-41DF-A53B-E2080BDC6AC6}" destId="{2DC22DE9-0245-4601-955D-E63A8C38947B}" srcOrd="1" destOrd="0" presId="urn:microsoft.com/office/officeart/2005/8/layout/cycle2"/>
    <dgm:cxn modelId="{E31D7575-D721-4C89-BAEA-4C637491B428}" type="presOf" srcId="{9A1F1B22-1A75-4833-B4FC-5FEA5518B765}" destId="{E2BDA289-9E7F-43D2-8E8A-C602380955F6}" srcOrd="0" destOrd="0" presId="urn:microsoft.com/office/officeart/2005/8/layout/cycle2"/>
    <dgm:cxn modelId="{66DE3C76-8621-4A1A-B317-1D5D6522C1A3}" type="presOf" srcId="{CA1064A9-8743-41E2-AE44-DEDB5E26EACD}" destId="{1AA99294-2501-42DA-ADDA-813C2A0D167F}" srcOrd="0" destOrd="0" presId="urn:microsoft.com/office/officeart/2005/8/layout/cycle2"/>
    <dgm:cxn modelId="{83B79576-55B0-4679-BBD0-F788C5AF20FA}" type="presOf" srcId="{29610E26-1393-448B-8FD6-78061450B16B}" destId="{4B6FF1D5-139C-4A9E-BE2A-C9C2976A9B90}" srcOrd="0" destOrd="0" presId="urn:microsoft.com/office/officeart/2005/8/layout/cycle2"/>
    <dgm:cxn modelId="{EBF0F276-347C-4207-9A17-D11421AF7ECD}" srcId="{F782ACB2-4612-4553-92E3-6A48A4C26154}" destId="{6E44D217-0802-4975-8DF8-F7C136B68DB7}" srcOrd="34" destOrd="0" parTransId="{CB27C74D-2568-4D83-8948-2A0E7A73E53C}" sibTransId="{873D13AE-B310-4B50-82C5-564D626D2011}"/>
    <dgm:cxn modelId="{CAAD8A57-D893-41FE-91C9-43889C853E70}" type="presOf" srcId="{EAE485E3-A2DC-422A-B964-163E72C7D527}" destId="{7D136A40-4E7A-4E9A-9C18-C15FEB3E9255}" srcOrd="0" destOrd="0" presId="urn:microsoft.com/office/officeart/2005/8/layout/cycle2"/>
    <dgm:cxn modelId="{0B12B877-86EC-4302-8F4D-B32DD6A1DD91}" type="presOf" srcId="{A4FDAD97-0EA5-45C9-8762-1408CDFC1A27}" destId="{7418C013-9F65-49B4-8AB4-02A8A7E8B2B1}" srcOrd="0" destOrd="0" presId="urn:microsoft.com/office/officeart/2005/8/layout/cycle2"/>
    <dgm:cxn modelId="{51F6A759-1E69-4533-ACC3-3971FC69070D}" type="presOf" srcId="{6E44D217-0802-4975-8DF8-F7C136B68DB7}" destId="{C6CA034B-BB5D-4252-9DC3-E07C2CEC1942}" srcOrd="0" destOrd="0" presId="urn:microsoft.com/office/officeart/2005/8/layout/cycle2"/>
    <dgm:cxn modelId="{B1BFD759-D655-4A95-ADE1-AB9C57DE9D94}" type="presOf" srcId="{69DBDE16-2128-423C-AB04-D3C2C0881A38}" destId="{83D03F91-A8FE-4A56-A9F0-21F8696B64A1}" srcOrd="0" destOrd="0" presId="urn:microsoft.com/office/officeart/2005/8/layout/cycle2"/>
    <dgm:cxn modelId="{15871B5A-B218-4C06-A570-567C38BC3FCF}" type="presOf" srcId="{F2853326-F96C-4388-AFDB-4A2C4E743824}" destId="{F5E12609-AEA0-4824-8F1E-49B7A8C9D43E}" srcOrd="0" destOrd="0" presId="urn:microsoft.com/office/officeart/2005/8/layout/cycle2"/>
    <dgm:cxn modelId="{98D6137B-F956-4E52-A8C1-186990FEC835}" type="presOf" srcId="{4DD6BCFF-384A-4E50-9E9B-FEA1467E91EE}" destId="{28C21F8D-7890-436C-ABC3-A76D9C048DC6}" srcOrd="0" destOrd="0" presId="urn:microsoft.com/office/officeart/2005/8/layout/cycle2"/>
    <dgm:cxn modelId="{54D01A7C-A976-4079-8F72-6B358BE1838D}" type="presOf" srcId="{536B3E92-95AA-4297-BDB8-F29269D6299E}" destId="{B0608ED5-E7DC-4C39-8859-B8C85F521F9C}" srcOrd="0" destOrd="0" presId="urn:microsoft.com/office/officeart/2005/8/layout/cycle2"/>
    <dgm:cxn modelId="{F7F8447F-1DFD-454C-8D79-23C1FFA1A74C}" type="presOf" srcId="{2B571596-2306-4648-89E7-BD54FEF25627}" destId="{2EBD388A-825F-4832-8A74-827A6C7E3368}" srcOrd="0" destOrd="0" presId="urn:microsoft.com/office/officeart/2005/8/layout/cycle2"/>
    <dgm:cxn modelId="{14F13E80-1149-4A0F-A4B5-58EAF15ECA23}" srcId="{F782ACB2-4612-4553-92E3-6A48A4C26154}" destId="{39148D83-4879-4E9B-AE84-10D20CF147C3}" srcOrd="17" destOrd="0" parTransId="{0648DC5F-1B7B-4F70-B147-70F19C532AA1}" sibTransId="{901D3EC9-C2CB-4B80-BFE1-3F4CF8FDB584}"/>
    <dgm:cxn modelId="{33634B83-5D42-4E23-A534-1FD77063C5A8}" srcId="{F782ACB2-4612-4553-92E3-6A48A4C26154}" destId="{312A5487-8CD4-49FA-9CB2-6003233688EF}" srcOrd="20" destOrd="0" parTransId="{6F986C7B-EB5E-4FA9-9F02-54203E6A38B2}" sibTransId="{A241EA7C-0AE6-49DA-868A-F7E41DB8331E}"/>
    <dgm:cxn modelId="{5F759883-6CAF-4793-892D-90FF307B7F39}" srcId="{F782ACB2-4612-4553-92E3-6A48A4C26154}" destId="{F001FD18-B1D7-4F34-A7E1-10B3A14FEF0D}" srcOrd="14" destOrd="0" parTransId="{47531BBA-A066-410C-90C4-75A7B3CF6C37}" sibTransId="{59F6F98C-7F28-44B6-AA26-C56ABFEA206B}"/>
    <dgm:cxn modelId="{03727586-C177-4F9F-A8F5-7DEE69ED0297}" srcId="{F782ACB2-4612-4553-92E3-6A48A4C26154}" destId="{05F9165C-A234-4634-B1A7-DCB7BA68D40C}" srcOrd="12" destOrd="0" parTransId="{26966DA9-DC8C-4538-894C-0F8A7AD6A4D2}" sibTransId="{68C3C81B-18E8-41C4-BFC6-2C443E6EE655}"/>
    <dgm:cxn modelId="{0F7DED87-7495-4C3E-BDDD-41BAB6CC708B}" type="presOf" srcId="{64CB26BA-1509-422C-B1F7-93A921D3337E}" destId="{87FF38F8-EEE0-4803-AB19-2605759EE272}" srcOrd="1" destOrd="0" presId="urn:microsoft.com/office/officeart/2005/8/layout/cycle2"/>
    <dgm:cxn modelId="{FC2F5088-783F-4942-B929-3E68E5040D4E}" type="presOf" srcId="{F2853326-F96C-4388-AFDB-4A2C4E743824}" destId="{1990E259-2037-4D19-B00A-CD6B3D2AE2E1}" srcOrd="1" destOrd="0" presId="urn:microsoft.com/office/officeart/2005/8/layout/cycle2"/>
    <dgm:cxn modelId="{9B166E89-5243-4955-B5FD-AF6227B5F406}" type="presOf" srcId="{39815DA4-6D5A-4ECF-8C2C-C40A2BB0DBA6}" destId="{F7742949-FB63-485F-95AF-5E8D1E6F236A}" srcOrd="1" destOrd="0" presId="urn:microsoft.com/office/officeart/2005/8/layout/cycle2"/>
    <dgm:cxn modelId="{51519F89-1C64-4068-82A6-B3F396761372}" type="presOf" srcId="{2EBE9275-B468-4EB1-8E25-88D20111E7BA}" destId="{55735BFC-D4F1-4100-BCD7-BD7015A20F24}" srcOrd="0" destOrd="0" presId="urn:microsoft.com/office/officeart/2005/8/layout/cycle2"/>
    <dgm:cxn modelId="{A80B1A8D-D5AF-43FD-96B3-C6248340A4A9}" type="presOf" srcId="{B75DCA52-BF81-436A-AA73-2680B03C914A}" destId="{CD7E4AE9-DEBF-4EF6-9A2F-51DFDE6DC483}" srcOrd="0" destOrd="0" presId="urn:microsoft.com/office/officeart/2005/8/layout/cycle2"/>
    <dgm:cxn modelId="{87AB6F8E-5142-44C4-8189-FCCB46725A6E}" type="presOf" srcId="{12ED0D91-6CB8-4B92-ABBE-16130FA2E610}" destId="{2EA5A0E0-D734-4B00-A1FA-65E8CB15031C}" srcOrd="0" destOrd="0" presId="urn:microsoft.com/office/officeart/2005/8/layout/cycle2"/>
    <dgm:cxn modelId="{81A1528F-DA2B-44A0-ADB9-6A8B61FE00AA}" type="presOf" srcId="{C123F58B-2F00-4731-8318-EA8BAA60A69D}" destId="{1791F869-F782-403E-9EEE-8485296AB1DC}" srcOrd="0" destOrd="0" presId="urn:microsoft.com/office/officeart/2005/8/layout/cycle2"/>
    <dgm:cxn modelId="{54FED98F-AB5E-4BEF-A86E-239C32A65418}" srcId="{F782ACB2-4612-4553-92E3-6A48A4C26154}" destId="{29610E26-1393-448B-8FD6-78061450B16B}" srcOrd="5" destOrd="0" parTransId="{5D194221-4572-481E-A145-411B7D2E5848}" sibTransId="{4E475F1B-56A2-420F-8D83-9A7AC5B9161D}"/>
    <dgm:cxn modelId="{3F904190-EC7A-468F-8079-9E0D0309FE61}" srcId="{F782ACB2-4612-4553-92E3-6A48A4C26154}" destId="{F82F01E0-1BCF-432A-834D-D0718C225E79}" srcOrd="31" destOrd="0" parTransId="{AA715B28-8262-4AEC-9B11-A1F3E142AEE3}" sibTransId="{73E57CB0-43F1-4C49-8823-A48B6805997E}"/>
    <dgm:cxn modelId="{226DF690-5631-4CD7-8119-135DE9FF9E0A}" type="presOf" srcId="{25DF600C-192F-49B2-930A-B89C27D1471E}" destId="{C8C1E075-9C61-4E77-BBAB-A2307E2F9662}" srcOrd="1" destOrd="0" presId="urn:microsoft.com/office/officeart/2005/8/layout/cycle2"/>
    <dgm:cxn modelId="{954E6091-7120-4A41-9A8D-06B0A6C4CC6D}" type="presOf" srcId="{05F9165C-A234-4634-B1A7-DCB7BA68D40C}" destId="{8B74F080-8313-4728-B1E9-D87A06E9E800}" srcOrd="0" destOrd="0" presId="urn:microsoft.com/office/officeart/2005/8/layout/cycle2"/>
    <dgm:cxn modelId="{076A3093-B923-4816-9A8F-AAD227DFEB2A}" type="presOf" srcId="{1597604F-E09E-4305-A881-A6C94B72922F}" destId="{96947AF0-965B-4F9B-B692-11B522E20C19}" srcOrd="0" destOrd="0" presId="urn:microsoft.com/office/officeart/2005/8/layout/cycle2"/>
    <dgm:cxn modelId="{E27E5E94-A179-41E9-A655-99F050B2BAD6}" type="presOf" srcId="{D7AD315B-0060-4B2C-BA42-07A72CF0DF62}" destId="{F7AC09C3-F9FA-4334-9744-58F7A351FD8B}" srcOrd="0" destOrd="0" presId="urn:microsoft.com/office/officeart/2005/8/layout/cycle2"/>
    <dgm:cxn modelId="{452F6E94-CE3B-44A8-A3C0-B2F11FE80887}" type="presOf" srcId="{69DBDE16-2128-423C-AB04-D3C2C0881A38}" destId="{A52815B2-9F64-4E57-9CA8-0D6C5ACB4DE9}" srcOrd="1" destOrd="0" presId="urn:microsoft.com/office/officeart/2005/8/layout/cycle2"/>
    <dgm:cxn modelId="{9E69D395-0988-4AE2-B85E-1B874A0134F5}" type="presOf" srcId="{19319B2C-5BDC-4EB3-A674-97A1478B545E}" destId="{A854D6C3-A9F6-4889-B95E-C4590598BF15}" srcOrd="0" destOrd="0" presId="urn:microsoft.com/office/officeart/2005/8/layout/cycle2"/>
    <dgm:cxn modelId="{A94E1E98-18A1-4716-B6FB-67F099EFBBB4}" srcId="{F782ACB2-4612-4553-92E3-6A48A4C26154}" destId="{5788DBF4-34B6-4C26-980E-7062BBC88091}" srcOrd="37" destOrd="0" parTransId="{E89C8546-8D00-4BCE-BF01-083E1F9A4BBE}" sibTransId="{39815DA4-6D5A-4ECF-8C2C-C40A2BB0DBA6}"/>
    <dgm:cxn modelId="{60B70B9A-6477-43BE-A9DA-CA90CCC69C65}" type="presOf" srcId="{1BD29E34-8916-45A9-80A6-58C4AB44DFF5}" destId="{C8C314CB-BC52-4B5D-9A9E-2549904458B0}" srcOrd="0" destOrd="0" presId="urn:microsoft.com/office/officeart/2005/8/layout/cycle2"/>
    <dgm:cxn modelId="{C8E7859E-634D-4AFC-A2BC-2234BFF8B294}" type="presOf" srcId="{59F5D80D-D394-4DA8-B1EE-BFD2C35E8698}" destId="{5955EC28-6A5B-4854-97FD-56BF004F7A93}" srcOrd="0" destOrd="0" presId="urn:microsoft.com/office/officeart/2005/8/layout/cycle2"/>
    <dgm:cxn modelId="{EF14C69E-4038-49F0-A1F9-7CF689B5666C}" type="presOf" srcId="{91E5E8F0-39A5-4E73-A7C8-125C237D1170}" destId="{B8E405CF-5FB0-4931-A03D-9BF304E6CDDA}" srcOrd="0" destOrd="0" presId="urn:microsoft.com/office/officeart/2005/8/layout/cycle2"/>
    <dgm:cxn modelId="{37EE5BA0-D4BA-40A5-B6C1-A692F6C947B6}" type="presOf" srcId="{0A68E33F-9E89-4D62-9E2C-1BD50C85F7CD}" destId="{5EB0D98E-0F20-43A6-80D5-B3B233B0809C}" srcOrd="1" destOrd="0" presId="urn:microsoft.com/office/officeart/2005/8/layout/cycle2"/>
    <dgm:cxn modelId="{E02076A0-CD1F-4E44-A00F-84F3A65E9180}" type="presOf" srcId="{73E57CB0-43F1-4C49-8823-A48B6805997E}" destId="{FC934B90-2FD7-4C78-BC82-6495CAA54F71}" srcOrd="0" destOrd="0" presId="urn:microsoft.com/office/officeart/2005/8/layout/cycle2"/>
    <dgm:cxn modelId="{6923B5A0-FD70-46F1-BAF9-069341A97D80}" type="presOf" srcId="{74E4A9B3-3139-47CD-AD62-A42D0EB3995C}" destId="{A0769171-C666-4FF2-B3B0-56A5612FFB02}" srcOrd="0" destOrd="0" presId="urn:microsoft.com/office/officeart/2005/8/layout/cycle2"/>
    <dgm:cxn modelId="{EF6F19A1-2326-41F9-BCB3-7AE83CC07650}" type="presOf" srcId="{6E35783B-B4B9-4AF3-BB68-EC2DB3060BE5}" destId="{7A5C7786-EEB7-4840-8AB2-E617DD766E4C}" srcOrd="0" destOrd="0" presId="urn:microsoft.com/office/officeart/2005/8/layout/cycle2"/>
    <dgm:cxn modelId="{1B3F2CA2-7825-4CFD-9A64-DB308FB32A27}" srcId="{F782ACB2-4612-4553-92E3-6A48A4C26154}" destId="{1BD29E34-8916-45A9-80A6-58C4AB44DFF5}" srcOrd="7" destOrd="0" parTransId="{6A5BBF7B-F8A7-4654-83BB-1778F868C663}" sibTransId="{25DF600C-192F-49B2-930A-B89C27D1471E}"/>
    <dgm:cxn modelId="{79A5F3A2-8CA3-4D24-AC46-666013183383}" srcId="{F782ACB2-4612-4553-92E3-6A48A4C26154}" destId="{01209924-388A-4250-B08E-117FC77350F4}" srcOrd="40" destOrd="0" parTransId="{E62947DF-C385-4541-A312-E52B21ED4FCA}" sibTransId="{07D44A3D-B9E7-4A59-8407-0DE9361B04F4}"/>
    <dgm:cxn modelId="{F9246AA4-89DE-4505-8C6D-C0CFB0CF9EC5}" srcId="{F782ACB2-4612-4553-92E3-6A48A4C26154}" destId="{A40F6EAB-2B60-4CC1-9F49-D5903D3A616E}" srcOrd="39" destOrd="0" parTransId="{F4D7EDD7-9115-44DB-8D8A-E38036FA3738}" sibTransId="{3ACAB2F6-3910-4D69-8736-C9991D30DB30}"/>
    <dgm:cxn modelId="{5AE530A5-CD50-461B-AA10-6F5896D05087}" type="presOf" srcId="{F8A8AFFD-E262-4C58-84FA-CA9933DA9A32}" destId="{6FDF4861-3D9E-4C44-8A76-CB261CA08A3D}" srcOrd="0" destOrd="0" presId="urn:microsoft.com/office/officeart/2005/8/layout/cycle2"/>
    <dgm:cxn modelId="{CFFEE3AB-7EDA-4FAF-B780-44BE5979175E}" type="presOf" srcId="{4E475F1B-56A2-420F-8D83-9A7AC5B9161D}" destId="{0F935747-2475-4B54-A4BD-D00DA4235B83}" srcOrd="1" destOrd="0" presId="urn:microsoft.com/office/officeart/2005/8/layout/cycle2"/>
    <dgm:cxn modelId="{6349E4AE-BB45-4BBB-BB2B-ED27FB6FBB3A}" type="presOf" srcId="{DA7FF8DD-13B0-4AAC-B0D2-E9BC2FABA4D6}" destId="{A6A09441-8928-4DD4-965E-ACD6B5489F63}" srcOrd="0" destOrd="0" presId="urn:microsoft.com/office/officeart/2005/8/layout/cycle2"/>
    <dgm:cxn modelId="{27ABE5AE-A4FF-498D-8EEA-EA55435AC10A}" type="presOf" srcId="{9767C2C5-7A9B-4BF9-AEDC-08BB61E68CEC}" destId="{3B48658E-4174-41EC-ADC5-04F09B98E8AE}" srcOrd="0" destOrd="0" presId="urn:microsoft.com/office/officeart/2005/8/layout/cycle2"/>
    <dgm:cxn modelId="{33836BAF-8815-468A-9D3E-0ABF734FD1D3}" srcId="{F782ACB2-4612-4553-92E3-6A48A4C26154}" destId="{4391FAD7-E5E1-4ADD-BABB-49D666A6C4A7}" srcOrd="24" destOrd="0" parTransId="{F1E7FB59-9301-4001-B4A0-65FF76242832}" sibTransId="{B5C9AB9C-C866-47C2-B79F-DC6148AB2159}"/>
    <dgm:cxn modelId="{BE9314B0-2D93-4BAE-90C0-5B23814639B6}" srcId="{F782ACB2-4612-4553-92E3-6A48A4C26154}" destId="{1597604F-E09E-4305-A881-A6C94B72922F}" srcOrd="21" destOrd="0" parTransId="{1C93F3EA-CA5B-4D9C-9828-8A8F702AE266}" sibTransId="{0A68E33F-9E89-4D62-9E2C-1BD50C85F7CD}"/>
    <dgm:cxn modelId="{977B82B0-DE11-44E9-AA5F-EE25AE98B00C}" type="presOf" srcId="{CA72D8A3-9D41-4F98-98F7-F56B1CBA674F}" destId="{0622AEEF-FEE1-41CF-A694-BB87DF404F74}" srcOrd="1" destOrd="0" presId="urn:microsoft.com/office/officeart/2005/8/layout/cycle2"/>
    <dgm:cxn modelId="{BD0FE9B0-83CE-410C-9A17-1BEA097FB2F6}" type="presOf" srcId="{59F6F98C-7F28-44B6-AA26-C56ABFEA206B}" destId="{15716786-4673-40EB-986D-12C422D02B97}" srcOrd="0" destOrd="0" presId="urn:microsoft.com/office/officeart/2005/8/layout/cycle2"/>
    <dgm:cxn modelId="{B5F824B1-788B-4D75-9D3E-1A6E41251DEA}" type="presOf" srcId="{9E68FA1B-32E4-4D3A-BDA9-F245DF7037EF}" destId="{9DB23D75-0980-4D96-93A1-727F2883C95B}" srcOrd="1" destOrd="0" presId="urn:microsoft.com/office/officeart/2005/8/layout/cycle2"/>
    <dgm:cxn modelId="{22ACC8B3-57AC-4DCF-9BA5-ACB759167CD3}" type="presOf" srcId="{B2133BDF-4000-4B5B-AE40-987170B1B61F}" destId="{D9F7CAE3-C01B-4758-A92D-BE4DEABF1CC9}" srcOrd="0" destOrd="0" presId="urn:microsoft.com/office/officeart/2005/8/layout/cycle2"/>
    <dgm:cxn modelId="{00DAB0B4-AFDF-4938-AA47-A683D1F064DB}" type="presOf" srcId="{1A0C354F-E76C-464E-99A7-D2B04C140783}" destId="{5207087E-FC7B-4DE7-941A-D0D7D77D43CA}" srcOrd="1" destOrd="0" presId="urn:microsoft.com/office/officeart/2005/8/layout/cycle2"/>
    <dgm:cxn modelId="{CC8F6BB5-E191-48E7-A4C1-3E8101813E85}" srcId="{F782ACB2-4612-4553-92E3-6A48A4C26154}" destId="{7526D0BF-45A5-478F-9A5B-EE961A48FCDF}" srcOrd="23" destOrd="0" parTransId="{996DAE7B-6D7A-4B21-93D8-B18F6F145BC6}" sibTransId="{4DD6BCFF-384A-4E50-9E9B-FEA1467E91EE}"/>
    <dgm:cxn modelId="{E277C0B5-99C7-41A2-AD69-E0E0B32AB399}" type="presOf" srcId="{4DD6BCFF-384A-4E50-9E9B-FEA1467E91EE}" destId="{5D40974C-DFE4-484E-A2B9-E3E4D2DEBED9}" srcOrd="1" destOrd="0" presId="urn:microsoft.com/office/officeart/2005/8/layout/cycle2"/>
    <dgm:cxn modelId="{79D0C8B5-7F77-4990-BC7D-E4DF8A30F093}" srcId="{F782ACB2-4612-4553-92E3-6A48A4C26154}" destId="{C123F58B-2F00-4731-8318-EA8BAA60A69D}" srcOrd="19" destOrd="0" parTransId="{ADD49D0A-F77A-4924-B2AC-3D10130090D6}" sibTransId="{CA72D8A3-9D41-4F98-98F7-F56B1CBA674F}"/>
    <dgm:cxn modelId="{6C00CEB6-108D-41C7-9112-13DF18C4F675}" type="presOf" srcId="{56EE6181-8957-4FE0-91F7-0E7767321D74}" destId="{6EBA7549-78C0-447A-A63C-4A8563F87F58}" srcOrd="0" destOrd="0" presId="urn:microsoft.com/office/officeart/2005/8/layout/cycle2"/>
    <dgm:cxn modelId="{6E6E93B7-649F-44B4-9694-6C6C32B9AE08}" type="presOf" srcId="{35443D96-6A67-478A-A544-1C8155B5F62C}" destId="{561EA9DD-738C-4E13-ADB0-3CCC3950F092}" srcOrd="1" destOrd="0" presId="urn:microsoft.com/office/officeart/2005/8/layout/cycle2"/>
    <dgm:cxn modelId="{70E52FB8-EEA7-4456-92CA-F09DCDC0EB92}" type="presOf" srcId="{07D44A3D-B9E7-4A59-8407-0DE9361B04F4}" destId="{2A9D1CAD-CEC7-447D-AE5A-72DA9768C11C}" srcOrd="1" destOrd="0" presId="urn:microsoft.com/office/officeart/2005/8/layout/cycle2"/>
    <dgm:cxn modelId="{79BF3DB8-E6C9-4DF5-8226-B32513900662}" srcId="{F782ACB2-4612-4553-92E3-6A48A4C26154}" destId="{2EBE9275-B468-4EB1-8E25-88D20111E7BA}" srcOrd="22" destOrd="0" parTransId="{8B4693AB-DA36-47D7-8ABC-9A12354AE94A}" sibTransId="{1DDDDFBA-4D76-49F6-8700-D108F438751F}"/>
    <dgm:cxn modelId="{F718ABBA-7C65-4F86-BEA7-DAD4C5EC588D}" srcId="{F782ACB2-4612-4553-92E3-6A48A4C26154}" destId="{AAACDA48-029D-447D-9AE8-BF1CB90887F8}" srcOrd="18" destOrd="0" parTransId="{C5422A07-4233-4B7D-A876-C74DE877A7F9}" sibTransId="{35443D96-6A67-478A-A544-1C8155B5F62C}"/>
    <dgm:cxn modelId="{5ADD6BBB-20A0-4078-892C-5BA802E9EEE6}" type="presOf" srcId="{D7AD315B-0060-4B2C-BA42-07A72CF0DF62}" destId="{301FE2EF-9FED-451A-9979-7EA2CEC731F6}" srcOrd="1" destOrd="0" presId="urn:microsoft.com/office/officeart/2005/8/layout/cycle2"/>
    <dgm:cxn modelId="{ABC10FBC-792E-48FE-8D0F-D88FDE87EBA4}" type="presOf" srcId="{8F63D31F-83CD-4DB9-A0F4-0D259C5817DB}" destId="{C238A059-EBCB-4E8A-9C70-350A7112246D}" srcOrd="0" destOrd="0" presId="urn:microsoft.com/office/officeart/2005/8/layout/cycle2"/>
    <dgm:cxn modelId="{EAADA3BC-EBE2-42C8-B9E0-3C38057A0A11}" srcId="{F782ACB2-4612-4553-92E3-6A48A4C26154}" destId="{59F5D80D-D394-4DA8-B1EE-BFD2C35E8698}" srcOrd="6" destOrd="0" parTransId="{F6DF53FE-CC41-4648-B644-9A13CD613414}" sibTransId="{A4FDAD97-0EA5-45C9-8762-1408CDFC1A27}"/>
    <dgm:cxn modelId="{70DA46BD-3311-4A92-951C-E89ECD28FAC8}" type="presOf" srcId="{01209924-388A-4250-B08E-117FC77350F4}" destId="{ED0F08E4-7CF4-494F-A2E4-60B90674E9D5}" srcOrd="0" destOrd="0" presId="urn:microsoft.com/office/officeart/2005/8/layout/cycle2"/>
    <dgm:cxn modelId="{84F658BE-028D-4EFF-9AFB-B1BB4A47F685}" srcId="{F782ACB2-4612-4553-92E3-6A48A4C26154}" destId="{A26368B7-1095-4A58-BFE6-7B8629CCDB76}" srcOrd="28" destOrd="0" parTransId="{F926A632-3F82-44B7-9B0C-54EDBDFB1339}" sibTransId="{69DBDE16-2128-423C-AB04-D3C2C0881A38}"/>
    <dgm:cxn modelId="{75A88DBE-5234-4387-8434-70B859ED7D39}" type="presOf" srcId="{FC636A7A-CAD8-4393-9B2E-188CE112CD10}" destId="{FFA97E59-6B24-429C-9B6D-8968FB096363}" srcOrd="1" destOrd="0" presId="urn:microsoft.com/office/officeart/2005/8/layout/cycle2"/>
    <dgm:cxn modelId="{07E62CBF-11EB-4EBF-87EA-DFBE347DAD9D}" srcId="{F782ACB2-4612-4553-92E3-6A48A4C26154}" destId="{9C07C544-A240-4FE5-8E59-C412CDCC06A5}" srcOrd="1" destOrd="0" parTransId="{01829E43-87FB-46D3-89AF-1246AED576BA}" sibTransId="{DA7FF8DD-13B0-4AAC-B0D2-E9BC2FABA4D6}"/>
    <dgm:cxn modelId="{A19B74C1-FC3B-439B-B8A0-9789F8202CC4}" type="presOf" srcId="{9C07C544-A240-4FE5-8E59-C412CDCC06A5}" destId="{FD731FF4-9760-4231-AA26-446560B181EB}" srcOrd="0" destOrd="0" presId="urn:microsoft.com/office/officeart/2005/8/layout/cycle2"/>
    <dgm:cxn modelId="{A37FC7C4-2A95-4E09-894A-D9ED50DCC11A}" type="presOf" srcId="{25DF600C-192F-49B2-930A-B89C27D1471E}" destId="{8D184F9F-78A9-45D9-9804-0F8032DE26A6}" srcOrd="0" destOrd="0" presId="urn:microsoft.com/office/officeart/2005/8/layout/cycle2"/>
    <dgm:cxn modelId="{A61335C6-83C9-40B2-B635-638704B41FB6}" srcId="{F782ACB2-4612-4553-92E3-6A48A4C26154}" destId="{19319B2C-5BDC-4EB3-A674-97A1478B545E}" srcOrd="44" destOrd="0" parTransId="{F553D456-F731-4D3A-B46D-F817CB7F5851}" sibTransId="{B2ADDBB6-F258-45A2-8853-0F7137E8E7A9}"/>
    <dgm:cxn modelId="{FF9242C9-C5E7-46DE-8C0D-41DAA257E753}" type="presOf" srcId="{9E68FA1B-32E4-4D3A-BDA9-F245DF7037EF}" destId="{24192AE1-AC5A-408F-93E2-35778550FA02}" srcOrd="0" destOrd="0" presId="urn:microsoft.com/office/officeart/2005/8/layout/cycle2"/>
    <dgm:cxn modelId="{A45FA6CA-BF67-4968-BA2C-A3E181681DEA}" srcId="{F782ACB2-4612-4553-92E3-6A48A4C26154}" destId="{BCD4B6D1-2E17-4359-A953-212A9B519E85}" srcOrd="8" destOrd="0" parTransId="{A72804B9-8062-4016-90E8-F9C7DC654C15}" sibTransId="{EAE485E3-A2DC-422A-B964-163E72C7D527}"/>
    <dgm:cxn modelId="{5B2042CC-6750-4916-9931-CC576489EAC0}" type="presOf" srcId="{A26368B7-1095-4A58-BFE6-7B8629CCDB76}" destId="{9DEC7CBC-8051-4551-94AA-2377EFF8A353}" srcOrd="0" destOrd="0" presId="urn:microsoft.com/office/officeart/2005/8/layout/cycle2"/>
    <dgm:cxn modelId="{E98D1ECE-4138-49BD-B74E-BC354F00D8B2}" type="presOf" srcId="{EC22FD24-55FA-470B-A11F-A2C02811CC71}" destId="{5B2B383F-D5E0-430F-AB46-55791D14B3FB}" srcOrd="1" destOrd="0" presId="urn:microsoft.com/office/officeart/2005/8/layout/cycle2"/>
    <dgm:cxn modelId="{8A122CCE-2659-425F-A9CA-F55CBE733EE2}" srcId="{F782ACB2-4612-4553-92E3-6A48A4C26154}" destId="{5D2C154A-692A-44E2-A041-B9F19C43FEF2}" srcOrd="2" destOrd="0" parTransId="{794CA92E-A13F-4F43-B270-B021D0F5EB93}" sibTransId="{1A0C354F-E76C-464E-99A7-D2B04C140783}"/>
    <dgm:cxn modelId="{7C3A20D0-EDC6-4F58-9F16-BB7904E3595C}" type="presOf" srcId="{32DCDF77-CF91-44D2-A631-ECBBA96CD7C1}" destId="{891FE5C2-884F-48D0-BE0D-753E9CA204D3}" srcOrd="0" destOrd="0" presId="urn:microsoft.com/office/officeart/2005/8/layout/cycle2"/>
    <dgm:cxn modelId="{E58671D0-94DF-47E4-A7CF-8A2EE6068907}" type="presOf" srcId="{A4F909E9-C1CF-4770-B928-FEF6E41B5333}" destId="{212C9A88-24C2-4EF4-87D7-A81CF4BE3FA0}" srcOrd="0" destOrd="0" presId="urn:microsoft.com/office/officeart/2005/8/layout/cycle2"/>
    <dgm:cxn modelId="{460769D1-DB0A-49A3-802E-D709B2DEF410}" type="presOf" srcId="{4391FAD7-E5E1-4ADD-BABB-49D666A6C4A7}" destId="{B297DBDA-41C8-403B-A287-2DE0B2B2F734}" srcOrd="0" destOrd="0" presId="urn:microsoft.com/office/officeart/2005/8/layout/cycle2"/>
    <dgm:cxn modelId="{3B1454D3-03CC-4DC6-855B-BE914156AA97}" type="presOf" srcId="{4E475F1B-56A2-420F-8D83-9A7AC5B9161D}" destId="{E231C36B-28CA-4A1A-A65A-7FC8C917C670}" srcOrd="0" destOrd="0" presId="urn:microsoft.com/office/officeart/2005/8/layout/cycle2"/>
    <dgm:cxn modelId="{EE2AC2D3-0B41-4E3F-92BE-FA056D148276}" type="presOf" srcId="{59D5850F-42D1-4509-9BFE-77DA75D32FAC}" destId="{F6AE7F32-FC05-4DDA-BB7B-30B31779479C}" srcOrd="0" destOrd="0" presId="urn:microsoft.com/office/officeart/2005/8/layout/cycle2"/>
    <dgm:cxn modelId="{E8CBCBD3-5C09-4439-A03A-A1EDA0C635E6}" type="presOf" srcId="{59F6F98C-7F28-44B6-AA26-C56ABFEA206B}" destId="{3A6E871C-7643-432C-BA91-2EA3E7F745CE}" srcOrd="1" destOrd="0" presId="urn:microsoft.com/office/officeart/2005/8/layout/cycle2"/>
    <dgm:cxn modelId="{9681EDD4-DACB-4326-A502-9C4EF7048F91}" type="presOf" srcId="{ED3E6817-CA99-4A92-9672-7767C60D3AFC}" destId="{CDE86F57-8E75-4885-99A7-4D78278841E9}" srcOrd="0" destOrd="0" presId="urn:microsoft.com/office/officeart/2005/8/layout/cycle2"/>
    <dgm:cxn modelId="{5A20ECD5-D430-49DF-B55D-373C83FA48E6}" type="presOf" srcId="{F001FD18-B1D7-4F34-A7E1-10B3A14FEF0D}" destId="{FA3F2989-2837-4DF6-B22E-22C68B74BA10}" srcOrd="0" destOrd="0" presId="urn:microsoft.com/office/officeart/2005/8/layout/cycle2"/>
    <dgm:cxn modelId="{80FEFDD5-03FD-4896-B6C0-AD84D47BA53A}" type="presOf" srcId="{5788DBF4-34B6-4C26-980E-7062BBC88091}" destId="{53824D7C-69E9-40B6-AD94-E66D57E17024}" srcOrd="0" destOrd="0" presId="urn:microsoft.com/office/officeart/2005/8/layout/cycle2"/>
    <dgm:cxn modelId="{7A77BED8-0E1D-45F6-9865-5715EF6FB1BA}" srcId="{F782ACB2-4612-4553-92E3-6A48A4C26154}" destId="{9767C2C5-7A9B-4BF9-AEDC-08BB61E68CEC}" srcOrd="4" destOrd="0" parTransId="{94D864BB-0337-46E0-936D-BDFF24969167}" sibTransId="{5DE56BE3-5DC5-48D1-BB0A-6EB62A83E2E3}"/>
    <dgm:cxn modelId="{1217EFD9-8177-4B88-AB75-715631FB4D4A}" type="presOf" srcId="{BAC2B8D5-2C5B-4AE8-BBDD-D8E76DCD8C2E}" destId="{5B2F39AC-1722-4B2A-8F41-3B9574CC55A3}" srcOrd="1" destOrd="0" presId="urn:microsoft.com/office/officeart/2005/8/layout/cycle2"/>
    <dgm:cxn modelId="{9EA9ACDA-04BC-4C3E-8DD7-C71FD1514852}" type="presOf" srcId="{E7380703-8E28-4A7A-8627-0A55F51FBAA5}" destId="{B6E66B79-90CB-4030-B64C-AB9E1EA67583}" srcOrd="1" destOrd="0" presId="urn:microsoft.com/office/officeart/2005/8/layout/cycle2"/>
    <dgm:cxn modelId="{2B1FD8DA-568C-4E3E-8F87-09C87623F6FC}" srcId="{F782ACB2-4612-4553-92E3-6A48A4C26154}" destId="{8F63D31F-83CD-4DB9-A0F4-0D259C5817DB}" srcOrd="13" destOrd="0" parTransId="{62CF8A98-F58E-4911-89F5-912F4D8957CE}" sibTransId="{A4F909E9-C1CF-4770-B928-FEF6E41B5333}"/>
    <dgm:cxn modelId="{6447FFDA-9F74-4C40-BE97-6647DEB45881}" type="presOf" srcId="{EC22FD24-55FA-470B-A11F-A2C02811CC71}" destId="{8125F9B4-021E-44DC-9D64-8AE485A44537}" srcOrd="0" destOrd="0" presId="urn:microsoft.com/office/officeart/2005/8/layout/cycle2"/>
    <dgm:cxn modelId="{1C84A7DC-A90B-4DF8-AC32-734F4ACA5AA7}" type="presOf" srcId="{873D13AE-B310-4B50-82C5-564D626D2011}" destId="{2F327EB4-0D8B-437E-BB14-A326EA173FCC}" srcOrd="0" destOrd="0" presId="urn:microsoft.com/office/officeart/2005/8/layout/cycle2"/>
    <dgm:cxn modelId="{50C3B0DD-D8EB-4C23-9778-ECF595050BEE}" type="presOf" srcId="{A4C54538-F7D4-4311-A51D-4E2F34EA916C}" destId="{4EAD0336-A742-42BA-B616-A9F9B8CECAB9}" srcOrd="1" destOrd="0" presId="urn:microsoft.com/office/officeart/2005/8/layout/cycle2"/>
    <dgm:cxn modelId="{FCC95DE0-CF30-4C87-BD3D-9E4D02D631FF}" type="presOf" srcId="{FC636A7A-CAD8-4393-9B2E-188CE112CD10}" destId="{ADC3AC42-E194-4C29-8A28-ABEC2168A2B9}" srcOrd="0" destOrd="0" presId="urn:microsoft.com/office/officeart/2005/8/layout/cycle2"/>
    <dgm:cxn modelId="{BD31B5E0-2FD1-4CFE-A24F-CEE1BD03ED82}" type="presOf" srcId="{68C3C81B-18E8-41C4-BFC6-2C443E6EE655}" destId="{475F5446-5D8A-42DC-B2B6-79D834AEB429}" srcOrd="1" destOrd="0" presId="urn:microsoft.com/office/officeart/2005/8/layout/cycle2"/>
    <dgm:cxn modelId="{F7F36EE1-F863-4F10-96BD-A39912C63F6D}" type="presOf" srcId="{B2ADDBB6-F258-45A2-8853-0F7137E8E7A9}" destId="{5BF8D29C-B7EB-4E6D-8F09-412E3D4E06C9}" srcOrd="1" destOrd="0" presId="urn:microsoft.com/office/officeart/2005/8/layout/cycle2"/>
    <dgm:cxn modelId="{51FFA0E3-9F66-4AD0-A8CB-0838081429CE}" type="presOf" srcId="{2B529A43-2363-4B46-911E-9D0EF25B4F36}" destId="{DFB70AE1-87B4-46C7-811D-3E9A3D4D6EC9}" srcOrd="1" destOrd="0" presId="urn:microsoft.com/office/officeart/2005/8/layout/cycle2"/>
    <dgm:cxn modelId="{B526A3E3-5EE5-4958-8DFF-EAB407CD60B0}" type="presOf" srcId="{901D3EC9-C2CB-4B80-BFE1-3F4CF8FDB584}" destId="{2175C402-001B-40BA-8C7B-63F19533545A}" srcOrd="1" destOrd="0" presId="urn:microsoft.com/office/officeart/2005/8/layout/cycle2"/>
    <dgm:cxn modelId="{A9D339E4-3F55-49D8-B646-59E12260FD2F}" type="presOf" srcId="{897CAD2D-F73B-470D-B77D-BCB32DA560D4}" destId="{CAB56CDA-741F-426D-8FE0-AE118C809475}" srcOrd="0" destOrd="0" presId="urn:microsoft.com/office/officeart/2005/8/layout/cycle2"/>
    <dgm:cxn modelId="{F43EF6E4-9625-4B08-AC66-0C7DF41D7788}" type="presOf" srcId="{8AE02D32-89F4-4BA1-BFB8-062B90AF7C26}" destId="{E212FFF4-9223-45FB-8A97-08FC78EC227F}" srcOrd="0" destOrd="0" presId="urn:microsoft.com/office/officeart/2005/8/layout/cycle2"/>
    <dgm:cxn modelId="{21DD64E6-C13D-4A95-9F36-FE5D9C663171}" type="presOf" srcId="{2B571596-2306-4648-89E7-BD54FEF25627}" destId="{2B64C12D-7C38-4E3C-BB67-21E0181FD51F}" srcOrd="1" destOrd="0" presId="urn:microsoft.com/office/officeart/2005/8/layout/cycle2"/>
    <dgm:cxn modelId="{6E02A8E6-BAB8-4C08-9B15-2F65C2724BC5}" type="presOf" srcId="{A4C54538-F7D4-4311-A51D-4E2F34EA916C}" destId="{BDE13CD6-B50F-44ED-BD83-729ED5971995}" srcOrd="0" destOrd="0" presId="urn:microsoft.com/office/officeart/2005/8/layout/cycle2"/>
    <dgm:cxn modelId="{6020CAE6-E682-4263-87D3-3757BDA5C5BB}" srcId="{F782ACB2-4612-4553-92E3-6A48A4C26154}" destId="{ED3E6817-CA99-4A92-9672-7767C60D3AFC}" srcOrd="27" destOrd="0" parTransId="{570B50CE-5E5F-492C-A6CE-FAA86B61FEE6}" sibTransId="{74E4A9B3-3139-47CD-AD62-A42D0EB3995C}"/>
    <dgm:cxn modelId="{E1BC1BE7-03C8-4BE2-88EC-BD8EAFC807A5}" type="presOf" srcId="{3ACAB2F6-3910-4D69-8736-C9991D30DB30}" destId="{18FB9004-C9DF-4463-A990-CE6AADD19A9A}" srcOrd="1" destOrd="0" presId="urn:microsoft.com/office/officeart/2005/8/layout/cycle2"/>
    <dgm:cxn modelId="{700F92E9-0CAB-49C7-BAE0-B59512DE14D2}" type="presOf" srcId="{B5C9AB9C-C866-47C2-B79F-DC6148AB2159}" destId="{DD733C23-EA87-4BF0-821E-87250C1EEDBA}" srcOrd="1" destOrd="0" presId="urn:microsoft.com/office/officeart/2005/8/layout/cycle2"/>
    <dgm:cxn modelId="{8C1393EB-7C40-4A3F-8983-32301D23EE24}" type="presOf" srcId="{57830796-B9E1-440E-A924-530949252A0A}" destId="{09497094-52B8-416E-9902-37FB4C94E7F2}" srcOrd="0" destOrd="0" presId="urn:microsoft.com/office/officeart/2005/8/layout/cycle2"/>
    <dgm:cxn modelId="{3A83C7EB-E108-4DFE-B9C2-A1FAE1B909F2}" srcId="{F782ACB2-4612-4553-92E3-6A48A4C26154}" destId="{9A1F1B22-1A75-4833-B4FC-5FEA5518B765}" srcOrd="0" destOrd="0" parTransId="{C224EADF-C870-40FB-9644-9EC71AA9F6DE}" sibTransId="{32453084-7F49-49B4-89FA-E306CC4C9552}"/>
    <dgm:cxn modelId="{688803ED-86E7-4905-B4BA-6F1E217CA05E}" type="presOf" srcId="{1BCBAE4C-8C90-4307-A8B1-A7F25B803D11}" destId="{38A7A843-117D-4A8F-B652-3F637D1BA054}" srcOrd="0" destOrd="0" presId="urn:microsoft.com/office/officeart/2005/8/layout/cycle2"/>
    <dgm:cxn modelId="{76C1B9EF-4799-4DC4-A2A0-CBD847A31FA6}" type="presOf" srcId="{32453084-7F49-49B4-89FA-E306CC4C9552}" destId="{218F701D-8780-41D0-BCC2-CE1F9EE4B4A8}" srcOrd="1" destOrd="0" presId="urn:microsoft.com/office/officeart/2005/8/layout/cycle2"/>
    <dgm:cxn modelId="{7D7BC0F1-AD7E-4ECB-B6FB-5E9714A57D11}" type="presOf" srcId="{32453084-7F49-49B4-89FA-E306CC4C9552}" destId="{4B717A0F-8771-4A45-B6AA-FD732A724C9E}" srcOrd="0" destOrd="0" presId="urn:microsoft.com/office/officeart/2005/8/layout/cycle2"/>
    <dgm:cxn modelId="{98E4F0F1-2581-4C28-AA63-A24B0B0CA57F}" type="presOf" srcId="{901D3EC9-C2CB-4B80-BFE1-3F4CF8FDB584}" destId="{CBD13A52-164D-4181-A713-C4AFB6DAEA44}" srcOrd="0" destOrd="0" presId="urn:microsoft.com/office/officeart/2005/8/layout/cycle2"/>
    <dgm:cxn modelId="{D2D111F2-C998-4DE0-A20C-1ED8C30088AA}" type="presOf" srcId="{5F2EF8CF-431B-45E9-8F94-2DA9BB4297A8}" destId="{3B7728B1-9C76-43A6-8828-2FFE1A19CD4E}" srcOrd="0" destOrd="0" presId="urn:microsoft.com/office/officeart/2005/8/layout/cycle2"/>
    <dgm:cxn modelId="{929177F2-6EC1-43DD-AD66-997976C12EAE}" type="presOf" srcId="{69B5AF83-9CA8-4331-BB93-A02B0A37E7C4}" destId="{7FBA136C-815F-4FB3-A797-A7F155D00FEA}" srcOrd="0" destOrd="0" presId="urn:microsoft.com/office/officeart/2005/8/layout/cycle2"/>
    <dgm:cxn modelId="{8FFFB7F3-F4A4-4690-A376-F534EE93B76F}" type="presOf" srcId="{312A5487-8CD4-49FA-9CB2-6003233688EF}" destId="{FB762D63-E97E-4D71-BE53-DE8DBC2C1724}" srcOrd="0" destOrd="0" presId="urn:microsoft.com/office/officeart/2005/8/layout/cycle2"/>
    <dgm:cxn modelId="{895CA2F4-FAD7-443B-BF44-A48732E340A2}" type="presOf" srcId="{A4FDAD97-0EA5-45C9-8762-1408CDFC1A27}" destId="{DCCECA40-1E8E-4612-B823-692DCCBD1EA3}" srcOrd="1" destOrd="0" presId="urn:microsoft.com/office/officeart/2005/8/layout/cycle2"/>
    <dgm:cxn modelId="{12C38EF6-A2D9-4441-B7C7-2AD0408D165E}" srcId="{F782ACB2-4612-4553-92E3-6A48A4C26154}" destId="{E5184F2B-2C20-4D33-94A8-E6B381F2AA89}" srcOrd="43" destOrd="0" parTransId="{EA072171-E1D3-42D9-90FB-F6BF8A9DC275}" sibTransId="{CA1064A9-8743-41E2-AE44-DEDB5E26EACD}"/>
    <dgm:cxn modelId="{0415B3F7-A43C-4855-92AA-A9675478B939}" type="presOf" srcId="{BA244016-B941-46B9-B2A4-AA50A300C9B1}" destId="{54435782-E9E7-4F85-8EE9-B762378628C5}" srcOrd="0" destOrd="0" presId="urn:microsoft.com/office/officeart/2005/8/layout/cycle2"/>
    <dgm:cxn modelId="{2279B4F7-A813-48F1-B25C-3EB48AA1A394}" type="presOf" srcId="{EAE485E3-A2DC-422A-B964-163E72C7D527}" destId="{6C5B256C-6505-4283-9CD0-6230D6E52DC7}" srcOrd="1" destOrd="0" presId="urn:microsoft.com/office/officeart/2005/8/layout/cycle2"/>
    <dgm:cxn modelId="{2E4A59F8-4858-4321-B26C-379298664746}" srcId="{F782ACB2-4612-4553-92E3-6A48A4C26154}" destId="{57830796-B9E1-440E-A924-530949252A0A}" srcOrd="9" destOrd="0" parTransId="{2970FDF5-07A3-4B2A-9F1E-E547137C5FF2}" sibTransId="{672359C6-6889-48DE-9B06-BCF13E50CF81}"/>
    <dgm:cxn modelId="{E103EBF9-054F-493D-8EA4-0CA7B5F62030}" type="presOf" srcId="{CA72D8A3-9D41-4F98-98F7-F56B1CBA674F}" destId="{EDD308D6-556F-4E65-A02C-12C45C150755}" srcOrd="0" destOrd="0" presId="urn:microsoft.com/office/officeart/2005/8/layout/cycle2"/>
    <dgm:cxn modelId="{E54760FC-E0A9-40E6-A876-670B87F0DE46}" type="presOf" srcId="{64CB26BA-1509-422C-B1F7-93A921D3337E}" destId="{C56F56FD-84C6-4D21-967A-719399DE2081}" srcOrd="0" destOrd="0" presId="urn:microsoft.com/office/officeart/2005/8/layout/cycle2"/>
    <dgm:cxn modelId="{3FBFFAFD-E12E-4804-880B-4EA04E843116}" type="presOf" srcId="{39148D83-4879-4E9B-AE84-10D20CF147C3}" destId="{EB66E90A-B112-40E2-B773-B1A59659C6EB}" srcOrd="0" destOrd="0" presId="urn:microsoft.com/office/officeart/2005/8/layout/cycle2"/>
    <dgm:cxn modelId="{26F03CFE-664C-46CE-9EC9-4D9EAEAA23F5}" srcId="{F782ACB2-4612-4553-92E3-6A48A4C26154}" destId="{1BCBAE4C-8C90-4307-A8B1-A7F25B803D11}" srcOrd="11" destOrd="0" parTransId="{BDE3C914-1C3F-4AE1-8A4A-0399F6859853}" sibTransId="{9E68FA1B-32E4-4D3A-BDA9-F245DF7037EF}"/>
    <dgm:cxn modelId="{E42D6EFE-C378-403E-85FD-F1C9971DDFCA}" type="presOf" srcId="{B5C9AB9C-C866-47C2-B79F-DC6148AB2159}" destId="{6CB910F7-627A-416A-9AE0-0E9818681229}" srcOrd="0" destOrd="0" presId="urn:microsoft.com/office/officeart/2005/8/layout/cycle2"/>
    <dgm:cxn modelId="{A0B93CFF-C341-499F-924F-15A318ABCBE8}" type="presOf" srcId="{39815DA4-6D5A-4ECF-8C2C-C40A2BB0DBA6}" destId="{4DDD9E11-A1D1-4D9F-87CF-21775FA03FD4}" srcOrd="0" destOrd="0" presId="urn:microsoft.com/office/officeart/2005/8/layout/cycle2"/>
    <dgm:cxn modelId="{71FD6135-2B4F-4DB6-B263-BA3FDECE6CC1}" type="presParOf" srcId="{579EF5EA-2842-4ADF-99C3-1421009C0FB3}" destId="{E2BDA289-9E7F-43D2-8E8A-C602380955F6}" srcOrd="0" destOrd="0" presId="urn:microsoft.com/office/officeart/2005/8/layout/cycle2"/>
    <dgm:cxn modelId="{FD3654EA-8088-4D43-B4AD-0CD849393F1E}" type="presParOf" srcId="{579EF5EA-2842-4ADF-99C3-1421009C0FB3}" destId="{4B717A0F-8771-4A45-B6AA-FD732A724C9E}" srcOrd="1" destOrd="0" presId="urn:microsoft.com/office/officeart/2005/8/layout/cycle2"/>
    <dgm:cxn modelId="{78873130-B976-46C7-B4C0-FB8776191007}" type="presParOf" srcId="{4B717A0F-8771-4A45-B6AA-FD732A724C9E}" destId="{218F701D-8780-41D0-BCC2-CE1F9EE4B4A8}" srcOrd="0" destOrd="0" presId="urn:microsoft.com/office/officeart/2005/8/layout/cycle2"/>
    <dgm:cxn modelId="{B76B03A3-BA2D-4BAE-9C40-094C7134F800}" type="presParOf" srcId="{579EF5EA-2842-4ADF-99C3-1421009C0FB3}" destId="{FD731FF4-9760-4231-AA26-446560B181EB}" srcOrd="2" destOrd="0" presId="urn:microsoft.com/office/officeart/2005/8/layout/cycle2"/>
    <dgm:cxn modelId="{C9B55380-CEA3-4456-B2C2-12E2274C13B0}" type="presParOf" srcId="{579EF5EA-2842-4ADF-99C3-1421009C0FB3}" destId="{A6A09441-8928-4DD4-965E-ACD6B5489F63}" srcOrd="3" destOrd="0" presId="urn:microsoft.com/office/officeart/2005/8/layout/cycle2"/>
    <dgm:cxn modelId="{35F53D49-283F-455C-B68B-42A8B14292A7}" type="presParOf" srcId="{A6A09441-8928-4DD4-965E-ACD6B5489F63}" destId="{C46B9099-149F-4D79-B1D7-B378097F05F4}" srcOrd="0" destOrd="0" presId="urn:microsoft.com/office/officeart/2005/8/layout/cycle2"/>
    <dgm:cxn modelId="{07F0451C-BB15-485C-9760-8A5391CF3A15}" type="presParOf" srcId="{579EF5EA-2842-4ADF-99C3-1421009C0FB3}" destId="{5A44537F-E502-484A-B54C-161A75387D52}" srcOrd="4" destOrd="0" presId="urn:microsoft.com/office/officeart/2005/8/layout/cycle2"/>
    <dgm:cxn modelId="{DB843338-E138-44E7-A29F-7607FF2A7371}" type="presParOf" srcId="{579EF5EA-2842-4ADF-99C3-1421009C0FB3}" destId="{BCCD1735-3374-4721-BEF9-11CCD9A2DD48}" srcOrd="5" destOrd="0" presId="urn:microsoft.com/office/officeart/2005/8/layout/cycle2"/>
    <dgm:cxn modelId="{2ADBE32A-6BA2-4EB0-9874-95A15663ABD1}" type="presParOf" srcId="{BCCD1735-3374-4721-BEF9-11CCD9A2DD48}" destId="{5207087E-FC7B-4DE7-941A-D0D7D77D43CA}" srcOrd="0" destOrd="0" presId="urn:microsoft.com/office/officeart/2005/8/layout/cycle2"/>
    <dgm:cxn modelId="{8C25EB32-76EF-4941-87E3-FECBBFBF6429}" type="presParOf" srcId="{579EF5EA-2842-4ADF-99C3-1421009C0FB3}" destId="{B0608ED5-E7DC-4C39-8859-B8C85F521F9C}" srcOrd="6" destOrd="0" presId="urn:microsoft.com/office/officeart/2005/8/layout/cycle2"/>
    <dgm:cxn modelId="{79D9334A-C549-4AE8-9C40-D12994606F68}" type="presParOf" srcId="{579EF5EA-2842-4ADF-99C3-1421009C0FB3}" destId="{E212FFF4-9223-45FB-8A97-08FC78EC227F}" srcOrd="7" destOrd="0" presId="urn:microsoft.com/office/officeart/2005/8/layout/cycle2"/>
    <dgm:cxn modelId="{C8F91834-115E-4694-8394-B8AB9FBC91BA}" type="presParOf" srcId="{E212FFF4-9223-45FB-8A97-08FC78EC227F}" destId="{1FA59E5A-50A4-47E4-96D2-6EF9AAAC1164}" srcOrd="0" destOrd="0" presId="urn:microsoft.com/office/officeart/2005/8/layout/cycle2"/>
    <dgm:cxn modelId="{B6AB7257-67A4-42D4-BC40-F84E95B8488C}" type="presParOf" srcId="{579EF5EA-2842-4ADF-99C3-1421009C0FB3}" destId="{3B48658E-4174-41EC-ADC5-04F09B98E8AE}" srcOrd="8" destOrd="0" presId="urn:microsoft.com/office/officeart/2005/8/layout/cycle2"/>
    <dgm:cxn modelId="{EBC97CC4-CDCF-45CB-A995-6264820C538E}" type="presParOf" srcId="{579EF5EA-2842-4ADF-99C3-1421009C0FB3}" destId="{7E28017C-69F1-4CCF-A6D7-885616A2628E}" srcOrd="9" destOrd="0" presId="urn:microsoft.com/office/officeart/2005/8/layout/cycle2"/>
    <dgm:cxn modelId="{0B707CA0-A675-4107-9399-1D36A3151BFC}" type="presParOf" srcId="{7E28017C-69F1-4CCF-A6D7-885616A2628E}" destId="{DEE6E533-E546-47B9-9D29-1053972B7A59}" srcOrd="0" destOrd="0" presId="urn:microsoft.com/office/officeart/2005/8/layout/cycle2"/>
    <dgm:cxn modelId="{155EB27A-AF6E-4EBB-BE34-E42861007EFC}" type="presParOf" srcId="{579EF5EA-2842-4ADF-99C3-1421009C0FB3}" destId="{4B6FF1D5-139C-4A9E-BE2A-C9C2976A9B90}" srcOrd="10" destOrd="0" presId="urn:microsoft.com/office/officeart/2005/8/layout/cycle2"/>
    <dgm:cxn modelId="{55CE9A77-71B3-4863-8212-50C109E5FB45}" type="presParOf" srcId="{579EF5EA-2842-4ADF-99C3-1421009C0FB3}" destId="{E231C36B-28CA-4A1A-A65A-7FC8C917C670}" srcOrd="11" destOrd="0" presId="urn:microsoft.com/office/officeart/2005/8/layout/cycle2"/>
    <dgm:cxn modelId="{CD797D4F-4E1B-46A3-A731-4DB452962D43}" type="presParOf" srcId="{E231C36B-28CA-4A1A-A65A-7FC8C917C670}" destId="{0F935747-2475-4B54-A4BD-D00DA4235B83}" srcOrd="0" destOrd="0" presId="urn:microsoft.com/office/officeart/2005/8/layout/cycle2"/>
    <dgm:cxn modelId="{91278A28-88D1-47D2-B210-032EF9637192}" type="presParOf" srcId="{579EF5EA-2842-4ADF-99C3-1421009C0FB3}" destId="{5955EC28-6A5B-4854-97FD-56BF004F7A93}" srcOrd="12" destOrd="0" presId="urn:microsoft.com/office/officeart/2005/8/layout/cycle2"/>
    <dgm:cxn modelId="{978C0EB1-FB0E-43D4-8F76-1213B1327B6F}" type="presParOf" srcId="{579EF5EA-2842-4ADF-99C3-1421009C0FB3}" destId="{7418C013-9F65-49B4-8AB4-02A8A7E8B2B1}" srcOrd="13" destOrd="0" presId="urn:microsoft.com/office/officeart/2005/8/layout/cycle2"/>
    <dgm:cxn modelId="{F36332D4-51A0-41AC-9B19-592737C15E94}" type="presParOf" srcId="{7418C013-9F65-49B4-8AB4-02A8A7E8B2B1}" destId="{DCCECA40-1E8E-4612-B823-692DCCBD1EA3}" srcOrd="0" destOrd="0" presId="urn:microsoft.com/office/officeart/2005/8/layout/cycle2"/>
    <dgm:cxn modelId="{44A6220E-5E41-43DB-9325-FC8837836F22}" type="presParOf" srcId="{579EF5EA-2842-4ADF-99C3-1421009C0FB3}" destId="{C8C314CB-BC52-4B5D-9A9E-2549904458B0}" srcOrd="14" destOrd="0" presId="urn:microsoft.com/office/officeart/2005/8/layout/cycle2"/>
    <dgm:cxn modelId="{12742DCC-694A-450C-8EE2-5ED8D53CEEB3}" type="presParOf" srcId="{579EF5EA-2842-4ADF-99C3-1421009C0FB3}" destId="{8D184F9F-78A9-45D9-9804-0F8032DE26A6}" srcOrd="15" destOrd="0" presId="urn:microsoft.com/office/officeart/2005/8/layout/cycle2"/>
    <dgm:cxn modelId="{D25E1771-2F85-4B2A-B39D-8D6B88F0B663}" type="presParOf" srcId="{8D184F9F-78A9-45D9-9804-0F8032DE26A6}" destId="{C8C1E075-9C61-4E77-BBAB-A2307E2F9662}" srcOrd="0" destOrd="0" presId="urn:microsoft.com/office/officeart/2005/8/layout/cycle2"/>
    <dgm:cxn modelId="{4A77611E-15F9-4867-80C2-4006E9C7F198}" type="presParOf" srcId="{579EF5EA-2842-4ADF-99C3-1421009C0FB3}" destId="{18E08B15-C0D9-4DCD-9841-29CB326A1D96}" srcOrd="16" destOrd="0" presId="urn:microsoft.com/office/officeart/2005/8/layout/cycle2"/>
    <dgm:cxn modelId="{D6644A41-1646-4F6A-AD0B-1691DC942F1D}" type="presParOf" srcId="{579EF5EA-2842-4ADF-99C3-1421009C0FB3}" destId="{7D136A40-4E7A-4E9A-9C18-C15FEB3E9255}" srcOrd="17" destOrd="0" presId="urn:microsoft.com/office/officeart/2005/8/layout/cycle2"/>
    <dgm:cxn modelId="{76AA2F46-FAE4-4A4A-89BE-D16A23E36B1C}" type="presParOf" srcId="{7D136A40-4E7A-4E9A-9C18-C15FEB3E9255}" destId="{6C5B256C-6505-4283-9CD0-6230D6E52DC7}" srcOrd="0" destOrd="0" presId="urn:microsoft.com/office/officeart/2005/8/layout/cycle2"/>
    <dgm:cxn modelId="{90DE6082-8587-4DB5-B4BA-5DE27145F82A}" type="presParOf" srcId="{579EF5EA-2842-4ADF-99C3-1421009C0FB3}" destId="{09497094-52B8-416E-9902-37FB4C94E7F2}" srcOrd="18" destOrd="0" presId="urn:microsoft.com/office/officeart/2005/8/layout/cycle2"/>
    <dgm:cxn modelId="{212B76EF-7B83-4C9E-8D6C-0539E6369D63}" type="presParOf" srcId="{579EF5EA-2842-4ADF-99C3-1421009C0FB3}" destId="{260B842C-BA56-4835-9181-EEB1DAD49F6C}" srcOrd="19" destOrd="0" presId="urn:microsoft.com/office/officeart/2005/8/layout/cycle2"/>
    <dgm:cxn modelId="{8A0D5C11-7886-4682-9248-84B053AD6D37}" type="presParOf" srcId="{260B842C-BA56-4835-9181-EEB1DAD49F6C}" destId="{9195B8AE-7F75-4B45-A773-A3DB3F151B7F}" srcOrd="0" destOrd="0" presId="urn:microsoft.com/office/officeart/2005/8/layout/cycle2"/>
    <dgm:cxn modelId="{25320888-E65F-4C72-A12F-660AB3EE1638}" type="presParOf" srcId="{579EF5EA-2842-4ADF-99C3-1421009C0FB3}" destId="{07EB8474-810E-4E8A-BE93-02F62BBDD45D}" srcOrd="20" destOrd="0" presId="urn:microsoft.com/office/officeart/2005/8/layout/cycle2"/>
    <dgm:cxn modelId="{36C5ADA7-860E-43E3-B7A0-4E907F5F5CB3}" type="presParOf" srcId="{579EF5EA-2842-4ADF-99C3-1421009C0FB3}" destId="{ADC3AC42-E194-4C29-8A28-ABEC2168A2B9}" srcOrd="21" destOrd="0" presId="urn:microsoft.com/office/officeart/2005/8/layout/cycle2"/>
    <dgm:cxn modelId="{FBB17F05-4BA3-4072-9DFB-DFF22C9E93EF}" type="presParOf" srcId="{ADC3AC42-E194-4C29-8A28-ABEC2168A2B9}" destId="{FFA97E59-6B24-429C-9B6D-8968FB096363}" srcOrd="0" destOrd="0" presId="urn:microsoft.com/office/officeart/2005/8/layout/cycle2"/>
    <dgm:cxn modelId="{A3802D32-AAD6-47B6-8673-1ECE4AFA2905}" type="presParOf" srcId="{579EF5EA-2842-4ADF-99C3-1421009C0FB3}" destId="{38A7A843-117D-4A8F-B652-3F637D1BA054}" srcOrd="22" destOrd="0" presId="urn:microsoft.com/office/officeart/2005/8/layout/cycle2"/>
    <dgm:cxn modelId="{9BDB2CB4-E67F-4EED-A30B-BC53DFAAB62A}" type="presParOf" srcId="{579EF5EA-2842-4ADF-99C3-1421009C0FB3}" destId="{24192AE1-AC5A-408F-93E2-35778550FA02}" srcOrd="23" destOrd="0" presId="urn:microsoft.com/office/officeart/2005/8/layout/cycle2"/>
    <dgm:cxn modelId="{26626410-917D-4617-8B6E-3AA4C779F23F}" type="presParOf" srcId="{24192AE1-AC5A-408F-93E2-35778550FA02}" destId="{9DB23D75-0980-4D96-93A1-727F2883C95B}" srcOrd="0" destOrd="0" presId="urn:microsoft.com/office/officeart/2005/8/layout/cycle2"/>
    <dgm:cxn modelId="{A12C8B12-86D4-4F0F-BC3C-72C471DFFF74}" type="presParOf" srcId="{579EF5EA-2842-4ADF-99C3-1421009C0FB3}" destId="{8B74F080-8313-4728-B1E9-D87A06E9E800}" srcOrd="24" destOrd="0" presId="urn:microsoft.com/office/officeart/2005/8/layout/cycle2"/>
    <dgm:cxn modelId="{3DEA4DA1-E6DD-4C1E-B290-66BDDEBB5AAF}" type="presParOf" srcId="{579EF5EA-2842-4ADF-99C3-1421009C0FB3}" destId="{99F13AA2-4621-4753-B0A6-6FC776CD84C9}" srcOrd="25" destOrd="0" presId="urn:microsoft.com/office/officeart/2005/8/layout/cycle2"/>
    <dgm:cxn modelId="{E28D1C60-6104-4705-8111-B087FFFF85C3}" type="presParOf" srcId="{99F13AA2-4621-4753-B0A6-6FC776CD84C9}" destId="{475F5446-5D8A-42DC-B2B6-79D834AEB429}" srcOrd="0" destOrd="0" presId="urn:microsoft.com/office/officeart/2005/8/layout/cycle2"/>
    <dgm:cxn modelId="{200DC99D-7CDF-42E2-BF5C-E007244F4209}" type="presParOf" srcId="{579EF5EA-2842-4ADF-99C3-1421009C0FB3}" destId="{C238A059-EBCB-4E8A-9C70-350A7112246D}" srcOrd="26" destOrd="0" presId="urn:microsoft.com/office/officeart/2005/8/layout/cycle2"/>
    <dgm:cxn modelId="{F9A076C8-918C-4E3D-BAF0-85372DC1C01F}" type="presParOf" srcId="{579EF5EA-2842-4ADF-99C3-1421009C0FB3}" destId="{212C9A88-24C2-4EF4-87D7-A81CF4BE3FA0}" srcOrd="27" destOrd="0" presId="urn:microsoft.com/office/officeart/2005/8/layout/cycle2"/>
    <dgm:cxn modelId="{988455A3-C693-41E7-99FD-902F89371638}" type="presParOf" srcId="{212C9A88-24C2-4EF4-87D7-A81CF4BE3FA0}" destId="{6E753D97-6691-46AF-88CF-60F766A84A1F}" srcOrd="0" destOrd="0" presId="urn:microsoft.com/office/officeart/2005/8/layout/cycle2"/>
    <dgm:cxn modelId="{A81E92DB-B8A5-4A03-8774-6CAAFE263FD3}" type="presParOf" srcId="{579EF5EA-2842-4ADF-99C3-1421009C0FB3}" destId="{FA3F2989-2837-4DF6-B22E-22C68B74BA10}" srcOrd="28" destOrd="0" presId="urn:microsoft.com/office/officeart/2005/8/layout/cycle2"/>
    <dgm:cxn modelId="{5680A1F3-772B-4B02-BE25-9F5B0B117335}" type="presParOf" srcId="{579EF5EA-2842-4ADF-99C3-1421009C0FB3}" destId="{15716786-4673-40EB-986D-12C422D02B97}" srcOrd="29" destOrd="0" presId="urn:microsoft.com/office/officeart/2005/8/layout/cycle2"/>
    <dgm:cxn modelId="{44D066E9-EB37-4764-B339-804373721565}" type="presParOf" srcId="{15716786-4673-40EB-986D-12C422D02B97}" destId="{3A6E871C-7643-432C-BA91-2EA3E7F745CE}" srcOrd="0" destOrd="0" presId="urn:microsoft.com/office/officeart/2005/8/layout/cycle2"/>
    <dgm:cxn modelId="{F697BF1F-FC86-4976-9126-2E178FF01B61}" type="presParOf" srcId="{579EF5EA-2842-4ADF-99C3-1421009C0FB3}" destId="{E7F9412A-75FE-4263-8476-D8B02CF380F3}" srcOrd="30" destOrd="0" presId="urn:microsoft.com/office/officeart/2005/8/layout/cycle2"/>
    <dgm:cxn modelId="{91CAD5F8-E2C7-43D0-95EB-06468A9ECD81}" type="presParOf" srcId="{579EF5EA-2842-4ADF-99C3-1421009C0FB3}" destId="{C56F56FD-84C6-4D21-967A-719399DE2081}" srcOrd="31" destOrd="0" presId="urn:microsoft.com/office/officeart/2005/8/layout/cycle2"/>
    <dgm:cxn modelId="{EC62F497-73B1-4D2E-8C5C-73F364EA91AE}" type="presParOf" srcId="{C56F56FD-84C6-4D21-967A-719399DE2081}" destId="{87FF38F8-EEE0-4803-AB19-2605759EE272}" srcOrd="0" destOrd="0" presId="urn:microsoft.com/office/officeart/2005/8/layout/cycle2"/>
    <dgm:cxn modelId="{995A2765-80BB-44A3-8F8A-623A44308442}" type="presParOf" srcId="{579EF5EA-2842-4ADF-99C3-1421009C0FB3}" destId="{430AD93E-9CDA-40BE-8BB8-B35AB1DDED73}" srcOrd="32" destOrd="0" presId="urn:microsoft.com/office/officeart/2005/8/layout/cycle2"/>
    <dgm:cxn modelId="{EAA8FE15-8D19-4A4A-A030-773B028CE043}" type="presParOf" srcId="{579EF5EA-2842-4ADF-99C3-1421009C0FB3}" destId="{D3BDAC4B-F2DB-44A0-907D-A108463FB1C3}" srcOrd="33" destOrd="0" presId="urn:microsoft.com/office/officeart/2005/8/layout/cycle2"/>
    <dgm:cxn modelId="{D1D958F3-7B93-4834-AD2E-FB4737DEDE15}" type="presParOf" srcId="{D3BDAC4B-F2DB-44A0-907D-A108463FB1C3}" destId="{5B2F39AC-1722-4B2A-8F41-3B9574CC55A3}" srcOrd="0" destOrd="0" presId="urn:microsoft.com/office/officeart/2005/8/layout/cycle2"/>
    <dgm:cxn modelId="{C3A483F6-F69D-415F-BDB8-306FC6B0B63B}" type="presParOf" srcId="{579EF5EA-2842-4ADF-99C3-1421009C0FB3}" destId="{EB66E90A-B112-40E2-B773-B1A59659C6EB}" srcOrd="34" destOrd="0" presId="urn:microsoft.com/office/officeart/2005/8/layout/cycle2"/>
    <dgm:cxn modelId="{4B96DFAD-45DB-492E-9139-C8329EE8FFE9}" type="presParOf" srcId="{579EF5EA-2842-4ADF-99C3-1421009C0FB3}" destId="{CBD13A52-164D-4181-A713-C4AFB6DAEA44}" srcOrd="35" destOrd="0" presId="urn:microsoft.com/office/officeart/2005/8/layout/cycle2"/>
    <dgm:cxn modelId="{24EB62CF-FA5D-4D5F-A0AF-8DA0AAE6CCFE}" type="presParOf" srcId="{CBD13A52-164D-4181-A713-C4AFB6DAEA44}" destId="{2175C402-001B-40BA-8C7B-63F19533545A}" srcOrd="0" destOrd="0" presId="urn:microsoft.com/office/officeart/2005/8/layout/cycle2"/>
    <dgm:cxn modelId="{5BAC42E7-0B3E-47FF-A2BF-46C1AD1901D2}" type="presParOf" srcId="{579EF5EA-2842-4ADF-99C3-1421009C0FB3}" destId="{816E1FA3-2B38-45F9-AB8C-0EEB2788EE42}" srcOrd="36" destOrd="0" presId="urn:microsoft.com/office/officeart/2005/8/layout/cycle2"/>
    <dgm:cxn modelId="{3A224CEC-D25A-419F-8F79-E9E3B986B4A0}" type="presParOf" srcId="{579EF5EA-2842-4ADF-99C3-1421009C0FB3}" destId="{3D5573F2-E421-4699-B499-E5F129AA7C1F}" srcOrd="37" destOrd="0" presId="urn:microsoft.com/office/officeart/2005/8/layout/cycle2"/>
    <dgm:cxn modelId="{2F0E871C-C634-49BD-85AB-50D587E8A535}" type="presParOf" srcId="{3D5573F2-E421-4699-B499-E5F129AA7C1F}" destId="{561EA9DD-738C-4E13-ADB0-3CCC3950F092}" srcOrd="0" destOrd="0" presId="urn:microsoft.com/office/officeart/2005/8/layout/cycle2"/>
    <dgm:cxn modelId="{E43975CA-61FC-4E6D-831C-6A1AFF742E51}" type="presParOf" srcId="{579EF5EA-2842-4ADF-99C3-1421009C0FB3}" destId="{1791F869-F782-403E-9EEE-8485296AB1DC}" srcOrd="38" destOrd="0" presId="urn:microsoft.com/office/officeart/2005/8/layout/cycle2"/>
    <dgm:cxn modelId="{8F67873F-B980-4D49-B658-89EE25340F50}" type="presParOf" srcId="{579EF5EA-2842-4ADF-99C3-1421009C0FB3}" destId="{EDD308D6-556F-4E65-A02C-12C45C150755}" srcOrd="39" destOrd="0" presId="urn:microsoft.com/office/officeart/2005/8/layout/cycle2"/>
    <dgm:cxn modelId="{D94AC8E4-DA2A-46FA-BD1C-AF309A3AFA9D}" type="presParOf" srcId="{EDD308D6-556F-4E65-A02C-12C45C150755}" destId="{0622AEEF-FEE1-41CF-A694-BB87DF404F74}" srcOrd="0" destOrd="0" presId="urn:microsoft.com/office/officeart/2005/8/layout/cycle2"/>
    <dgm:cxn modelId="{130F1E2B-C359-4565-8CFE-764E8441F949}" type="presParOf" srcId="{579EF5EA-2842-4ADF-99C3-1421009C0FB3}" destId="{FB762D63-E97E-4D71-BE53-DE8DBC2C1724}" srcOrd="40" destOrd="0" presId="urn:microsoft.com/office/officeart/2005/8/layout/cycle2"/>
    <dgm:cxn modelId="{7AF6371E-CC0C-49A2-993B-68D7F864B796}" type="presParOf" srcId="{579EF5EA-2842-4ADF-99C3-1421009C0FB3}" destId="{EC905E59-477F-4D62-B2EE-61B86BF0663B}" srcOrd="41" destOrd="0" presId="urn:microsoft.com/office/officeart/2005/8/layout/cycle2"/>
    <dgm:cxn modelId="{CC7B8E5A-81B8-4705-BBA4-835A2C89E205}" type="presParOf" srcId="{EC905E59-477F-4D62-B2EE-61B86BF0663B}" destId="{0C7C01B0-8BE9-4115-9C55-5F785CB9F95D}" srcOrd="0" destOrd="0" presId="urn:microsoft.com/office/officeart/2005/8/layout/cycle2"/>
    <dgm:cxn modelId="{882C1E6C-29DF-457F-B650-C6C7562DF56D}" type="presParOf" srcId="{579EF5EA-2842-4ADF-99C3-1421009C0FB3}" destId="{96947AF0-965B-4F9B-B692-11B522E20C19}" srcOrd="42" destOrd="0" presId="urn:microsoft.com/office/officeart/2005/8/layout/cycle2"/>
    <dgm:cxn modelId="{69854C3D-CC94-4D6D-8CC7-C56D5E42BB17}" type="presParOf" srcId="{579EF5EA-2842-4ADF-99C3-1421009C0FB3}" destId="{C5631367-2D87-4B2B-B2C5-CE6B323DF7FA}" srcOrd="43" destOrd="0" presId="urn:microsoft.com/office/officeart/2005/8/layout/cycle2"/>
    <dgm:cxn modelId="{6DE64A99-63DD-401B-BB86-6447C6BACAF4}" type="presParOf" srcId="{C5631367-2D87-4B2B-B2C5-CE6B323DF7FA}" destId="{5EB0D98E-0F20-43A6-80D5-B3B233B0809C}" srcOrd="0" destOrd="0" presId="urn:microsoft.com/office/officeart/2005/8/layout/cycle2"/>
    <dgm:cxn modelId="{F7F8CF9F-4E7A-4F0C-BA22-139583AEE85B}" type="presParOf" srcId="{579EF5EA-2842-4ADF-99C3-1421009C0FB3}" destId="{55735BFC-D4F1-4100-BCD7-BD7015A20F24}" srcOrd="44" destOrd="0" presId="urn:microsoft.com/office/officeart/2005/8/layout/cycle2"/>
    <dgm:cxn modelId="{884732D7-10ED-4DFF-90A4-0A9625F75285}" type="presParOf" srcId="{579EF5EA-2842-4ADF-99C3-1421009C0FB3}" destId="{DE861B79-D5E8-45CE-B3D7-7B4663C08343}" srcOrd="45" destOrd="0" presId="urn:microsoft.com/office/officeart/2005/8/layout/cycle2"/>
    <dgm:cxn modelId="{D489C8F3-A6B0-4514-9883-B564ED32D30F}" type="presParOf" srcId="{DE861B79-D5E8-45CE-B3D7-7B4663C08343}" destId="{580499F6-BF8C-4CF2-8E19-422B1FEA8F54}" srcOrd="0" destOrd="0" presId="urn:microsoft.com/office/officeart/2005/8/layout/cycle2"/>
    <dgm:cxn modelId="{DB4C0E6E-C00C-4D23-82C6-02F92F4A0DE5}" type="presParOf" srcId="{579EF5EA-2842-4ADF-99C3-1421009C0FB3}" destId="{B163F2E1-C224-4C1F-8BF1-B257F8DA90F1}" srcOrd="46" destOrd="0" presId="urn:microsoft.com/office/officeart/2005/8/layout/cycle2"/>
    <dgm:cxn modelId="{688BA2D7-208E-420A-9484-BCF06BA49917}" type="presParOf" srcId="{579EF5EA-2842-4ADF-99C3-1421009C0FB3}" destId="{28C21F8D-7890-436C-ABC3-A76D9C048DC6}" srcOrd="47" destOrd="0" presId="urn:microsoft.com/office/officeart/2005/8/layout/cycle2"/>
    <dgm:cxn modelId="{9476C46A-CAD3-4B14-BB96-0D45E4766CB3}" type="presParOf" srcId="{28C21F8D-7890-436C-ABC3-A76D9C048DC6}" destId="{5D40974C-DFE4-484E-A2B9-E3E4D2DEBED9}" srcOrd="0" destOrd="0" presId="urn:microsoft.com/office/officeart/2005/8/layout/cycle2"/>
    <dgm:cxn modelId="{70D85970-65CB-40AC-BD3F-71E5AD92D5C9}" type="presParOf" srcId="{579EF5EA-2842-4ADF-99C3-1421009C0FB3}" destId="{B297DBDA-41C8-403B-A287-2DE0B2B2F734}" srcOrd="48" destOrd="0" presId="urn:microsoft.com/office/officeart/2005/8/layout/cycle2"/>
    <dgm:cxn modelId="{6ABCEECC-631D-4976-AFC5-00A1142F197A}" type="presParOf" srcId="{579EF5EA-2842-4ADF-99C3-1421009C0FB3}" destId="{6CB910F7-627A-416A-9AE0-0E9818681229}" srcOrd="49" destOrd="0" presId="urn:microsoft.com/office/officeart/2005/8/layout/cycle2"/>
    <dgm:cxn modelId="{9DC764FA-151E-4956-A665-DF4703EA3F63}" type="presParOf" srcId="{6CB910F7-627A-416A-9AE0-0E9818681229}" destId="{DD733C23-EA87-4BF0-821E-87250C1EEDBA}" srcOrd="0" destOrd="0" presId="urn:microsoft.com/office/officeart/2005/8/layout/cycle2"/>
    <dgm:cxn modelId="{0D507908-AD4B-4D1B-A929-640A88F1B3C4}" type="presParOf" srcId="{579EF5EA-2842-4ADF-99C3-1421009C0FB3}" destId="{C99B1DB8-B0AD-4FE5-84DC-CD9571D15F74}" srcOrd="50" destOrd="0" presId="urn:microsoft.com/office/officeart/2005/8/layout/cycle2"/>
    <dgm:cxn modelId="{B6A8892E-403A-4519-B00E-9F3EA0DAA760}" type="presParOf" srcId="{579EF5EA-2842-4ADF-99C3-1421009C0FB3}" destId="{2EBD388A-825F-4832-8A74-827A6C7E3368}" srcOrd="51" destOrd="0" presId="urn:microsoft.com/office/officeart/2005/8/layout/cycle2"/>
    <dgm:cxn modelId="{EEBB3D98-4F33-49C0-B61C-8BEA974CB3BE}" type="presParOf" srcId="{2EBD388A-825F-4832-8A74-827A6C7E3368}" destId="{2B64C12D-7C38-4E3C-BB67-21E0181FD51F}" srcOrd="0" destOrd="0" presId="urn:microsoft.com/office/officeart/2005/8/layout/cycle2"/>
    <dgm:cxn modelId="{92741A67-FAF1-4EFE-AC03-A7A3BDE3A1C9}" type="presParOf" srcId="{579EF5EA-2842-4ADF-99C3-1421009C0FB3}" destId="{54435782-E9E7-4F85-8EE9-B762378628C5}" srcOrd="52" destOrd="0" presId="urn:microsoft.com/office/officeart/2005/8/layout/cycle2"/>
    <dgm:cxn modelId="{E6DF7B92-7BE2-4115-BBE4-0CD6CAD091CE}" type="presParOf" srcId="{579EF5EA-2842-4ADF-99C3-1421009C0FB3}" destId="{2EA5A0E0-D734-4B00-A1FA-65E8CB15031C}" srcOrd="53" destOrd="0" presId="urn:microsoft.com/office/officeart/2005/8/layout/cycle2"/>
    <dgm:cxn modelId="{ABDF0FEF-8A99-445C-BA55-CF736C732E6D}" type="presParOf" srcId="{2EA5A0E0-D734-4B00-A1FA-65E8CB15031C}" destId="{3966764B-E5F3-4CFC-A881-5984C06723CB}" srcOrd="0" destOrd="0" presId="urn:microsoft.com/office/officeart/2005/8/layout/cycle2"/>
    <dgm:cxn modelId="{B52E83AA-3E52-4263-A5CB-F6B470FE5BD0}" type="presParOf" srcId="{579EF5EA-2842-4ADF-99C3-1421009C0FB3}" destId="{CDE86F57-8E75-4885-99A7-4D78278841E9}" srcOrd="54" destOrd="0" presId="urn:microsoft.com/office/officeart/2005/8/layout/cycle2"/>
    <dgm:cxn modelId="{DAC23424-C82C-4CDC-B9D2-D51E44F29D31}" type="presParOf" srcId="{579EF5EA-2842-4ADF-99C3-1421009C0FB3}" destId="{A0769171-C666-4FF2-B3B0-56A5612FFB02}" srcOrd="55" destOrd="0" presId="urn:microsoft.com/office/officeart/2005/8/layout/cycle2"/>
    <dgm:cxn modelId="{6A4BC5C4-795C-4081-AAD3-E09E8DD8907A}" type="presParOf" srcId="{A0769171-C666-4FF2-B3B0-56A5612FFB02}" destId="{7B2C094D-5B84-400D-88A5-467C86404646}" srcOrd="0" destOrd="0" presId="urn:microsoft.com/office/officeart/2005/8/layout/cycle2"/>
    <dgm:cxn modelId="{06D02561-DDE7-442E-BE8B-A5A17BD666F6}" type="presParOf" srcId="{579EF5EA-2842-4ADF-99C3-1421009C0FB3}" destId="{9DEC7CBC-8051-4551-94AA-2377EFF8A353}" srcOrd="56" destOrd="0" presId="urn:microsoft.com/office/officeart/2005/8/layout/cycle2"/>
    <dgm:cxn modelId="{3135DB70-0E8A-4BE8-95C1-9D0B8373FE1C}" type="presParOf" srcId="{579EF5EA-2842-4ADF-99C3-1421009C0FB3}" destId="{83D03F91-A8FE-4A56-A9F0-21F8696B64A1}" srcOrd="57" destOrd="0" presId="urn:microsoft.com/office/officeart/2005/8/layout/cycle2"/>
    <dgm:cxn modelId="{4052CEAB-3620-49F9-8A34-607580972823}" type="presParOf" srcId="{83D03F91-A8FE-4A56-A9F0-21F8696B64A1}" destId="{A52815B2-9F64-4E57-9CA8-0D6C5ACB4DE9}" srcOrd="0" destOrd="0" presId="urn:microsoft.com/office/officeart/2005/8/layout/cycle2"/>
    <dgm:cxn modelId="{4FB8D6C6-E96B-4885-A232-7B33F6EC31E1}" type="presParOf" srcId="{579EF5EA-2842-4ADF-99C3-1421009C0FB3}" destId="{D9F7CAE3-C01B-4758-A92D-BE4DEABF1CC9}" srcOrd="58" destOrd="0" presId="urn:microsoft.com/office/officeart/2005/8/layout/cycle2"/>
    <dgm:cxn modelId="{F65E7D33-A24B-486C-AF30-250C46BEE385}" type="presParOf" srcId="{579EF5EA-2842-4ADF-99C3-1421009C0FB3}" destId="{6FDF4861-3D9E-4C44-8A76-CB261CA08A3D}" srcOrd="59" destOrd="0" presId="urn:microsoft.com/office/officeart/2005/8/layout/cycle2"/>
    <dgm:cxn modelId="{418678EA-57C5-4393-89CB-DFDCB90D723B}" type="presParOf" srcId="{6FDF4861-3D9E-4C44-8A76-CB261CA08A3D}" destId="{852FF442-59AB-47FA-976D-352D933D04DA}" srcOrd="0" destOrd="0" presId="urn:microsoft.com/office/officeart/2005/8/layout/cycle2"/>
    <dgm:cxn modelId="{E28AC03E-069F-4C4D-9946-1D18B009E883}" type="presParOf" srcId="{579EF5EA-2842-4ADF-99C3-1421009C0FB3}" destId="{6EBA7549-78C0-447A-A63C-4A8563F87F58}" srcOrd="60" destOrd="0" presId="urn:microsoft.com/office/officeart/2005/8/layout/cycle2"/>
    <dgm:cxn modelId="{1DD08FE3-61EF-432B-9873-4FDADE0C7787}" type="presParOf" srcId="{579EF5EA-2842-4ADF-99C3-1421009C0FB3}" destId="{F7AC09C3-F9FA-4334-9744-58F7A351FD8B}" srcOrd="61" destOrd="0" presId="urn:microsoft.com/office/officeart/2005/8/layout/cycle2"/>
    <dgm:cxn modelId="{3B44EE56-329A-4A10-9656-81D56B7B02CF}" type="presParOf" srcId="{F7AC09C3-F9FA-4334-9744-58F7A351FD8B}" destId="{301FE2EF-9FED-451A-9979-7EA2CEC731F6}" srcOrd="0" destOrd="0" presId="urn:microsoft.com/office/officeart/2005/8/layout/cycle2"/>
    <dgm:cxn modelId="{3C61D6BC-6DFD-4FD5-88C4-BCE8BA11D4FF}" type="presParOf" srcId="{579EF5EA-2842-4ADF-99C3-1421009C0FB3}" destId="{DB7E8DCC-E9E2-41AE-8FAC-BD770394B585}" srcOrd="62" destOrd="0" presId="urn:microsoft.com/office/officeart/2005/8/layout/cycle2"/>
    <dgm:cxn modelId="{6FB241C3-DEA0-44FC-9826-60B91B89A2F4}" type="presParOf" srcId="{579EF5EA-2842-4ADF-99C3-1421009C0FB3}" destId="{FC934B90-2FD7-4C78-BC82-6495CAA54F71}" srcOrd="63" destOrd="0" presId="urn:microsoft.com/office/officeart/2005/8/layout/cycle2"/>
    <dgm:cxn modelId="{69EE96FE-D012-4D5A-9068-DB49971BD6F5}" type="presParOf" srcId="{FC934B90-2FD7-4C78-BC82-6495CAA54F71}" destId="{F31A80A4-265E-4576-A76C-69F7407682D5}" srcOrd="0" destOrd="0" presId="urn:microsoft.com/office/officeart/2005/8/layout/cycle2"/>
    <dgm:cxn modelId="{5BF65CA9-96D4-43FB-BF42-1E6181BB3F13}" type="presParOf" srcId="{579EF5EA-2842-4ADF-99C3-1421009C0FB3}" destId="{7FBA136C-815F-4FB3-A797-A7F155D00FEA}" srcOrd="64" destOrd="0" presId="urn:microsoft.com/office/officeart/2005/8/layout/cycle2"/>
    <dgm:cxn modelId="{6F20A253-6D1A-4C7D-97E4-F91ED38FCCB2}" type="presParOf" srcId="{579EF5EA-2842-4ADF-99C3-1421009C0FB3}" destId="{7A5C7786-EEB7-4840-8AB2-E617DD766E4C}" srcOrd="65" destOrd="0" presId="urn:microsoft.com/office/officeart/2005/8/layout/cycle2"/>
    <dgm:cxn modelId="{3D82FB51-EE99-4AD2-AE9F-BF7C9ECBE283}" type="presParOf" srcId="{7A5C7786-EEB7-4840-8AB2-E617DD766E4C}" destId="{80DBCA40-2BA0-486C-9739-9EB1943722FB}" srcOrd="0" destOrd="0" presId="urn:microsoft.com/office/officeart/2005/8/layout/cycle2"/>
    <dgm:cxn modelId="{996941EA-55B6-455E-9FF8-A5DA63096892}" type="presParOf" srcId="{579EF5EA-2842-4ADF-99C3-1421009C0FB3}" destId="{2B3C09D0-6E4A-4698-ADBA-7CF55040E0C7}" srcOrd="66" destOrd="0" presId="urn:microsoft.com/office/officeart/2005/8/layout/cycle2"/>
    <dgm:cxn modelId="{B316CCDC-669E-4571-9493-12918161FA34}" type="presParOf" srcId="{579EF5EA-2842-4ADF-99C3-1421009C0FB3}" destId="{0B3E9032-3902-463F-B436-0798A35C9EC5}" srcOrd="67" destOrd="0" presId="urn:microsoft.com/office/officeart/2005/8/layout/cycle2"/>
    <dgm:cxn modelId="{2DAD19FD-4DAF-4392-8FCD-F4ED67371967}" type="presParOf" srcId="{0B3E9032-3902-463F-B436-0798A35C9EC5}" destId="{41C60BCC-727D-4ED3-BAEB-DB60AA9900A9}" srcOrd="0" destOrd="0" presId="urn:microsoft.com/office/officeart/2005/8/layout/cycle2"/>
    <dgm:cxn modelId="{1912562D-65F6-4DC6-8FB6-2A8FCC569052}" type="presParOf" srcId="{579EF5EA-2842-4ADF-99C3-1421009C0FB3}" destId="{C6CA034B-BB5D-4252-9DC3-E07C2CEC1942}" srcOrd="68" destOrd="0" presId="urn:microsoft.com/office/officeart/2005/8/layout/cycle2"/>
    <dgm:cxn modelId="{17FC725E-90CA-41A6-B784-8CC8BCDBE7C6}" type="presParOf" srcId="{579EF5EA-2842-4ADF-99C3-1421009C0FB3}" destId="{2F327EB4-0D8B-437E-BB14-A326EA173FCC}" srcOrd="69" destOrd="0" presId="urn:microsoft.com/office/officeart/2005/8/layout/cycle2"/>
    <dgm:cxn modelId="{C493FA99-FB52-4D78-B858-68D88B898F9D}" type="presParOf" srcId="{2F327EB4-0D8B-437E-BB14-A326EA173FCC}" destId="{8F52B59F-72EA-4EF4-A000-71393DE3DC97}" srcOrd="0" destOrd="0" presId="urn:microsoft.com/office/officeart/2005/8/layout/cycle2"/>
    <dgm:cxn modelId="{517BAE5D-CE37-4D29-8D31-05952EABE6A9}" type="presParOf" srcId="{579EF5EA-2842-4ADF-99C3-1421009C0FB3}" destId="{F6AE7F32-FC05-4DDA-BB7B-30B31779479C}" srcOrd="70" destOrd="0" presId="urn:microsoft.com/office/officeart/2005/8/layout/cycle2"/>
    <dgm:cxn modelId="{AC1FDE2E-923E-4459-B3BB-63619AAAFBCF}" type="presParOf" srcId="{579EF5EA-2842-4ADF-99C3-1421009C0FB3}" destId="{F42AD80F-3B21-49F3-AF59-01D5F6EE69F1}" srcOrd="71" destOrd="0" presId="urn:microsoft.com/office/officeart/2005/8/layout/cycle2"/>
    <dgm:cxn modelId="{83590AFC-9625-4F18-B616-DB2E92EDE408}" type="presParOf" srcId="{F42AD80F-3B21-49F3-AF59-01D5F6EE69F1}" destId="{DFB70AE1-87B4-46C7-811D-3E9A3D4D6EC9}" srcOrd="0" destOrd="0" presId="urn:microsoft.com/office/officeart/2005/8/layout/cycle2"/>
    <dgm:cxn modelId="{3B8B0752-59C1-4EE8-9DCD-3FDD5D16AAC9}" type="presParOf" srcId="{579EF5EA-2842-4ADF-99C3-1421009C0FB3}" destId="{E4F5DE49-5EAA-4300-BD85-3AA32446283C}" srcOrd="72" destOrd="0" presId="urn:microsoft.com/office/officeart/2005/8/layout/cycle2"/>
    <dgm:cxn modelId="{0ECC76CD-EEFF-4622-B856-FA49793E558D}" type="presParOf" srcId="{579EF5EA-2842-4ADF-99C3-1421009C0FB3}" destId="{57712E5B-8311-41F2-83BF-40C44B82FD56}" srcOrd="73" destOrd="0" presId="urn:microsoft.com/office/officeart/2005/8/layout/cycle2"/>
    <dgm:cxn modelId="{22D72393-5ACE-4129-A739-1C92A46CD44F}" type="presParOf" srcId="{57712E5B-8311-41F2-83BF-40C44B82FD56}" destId="{2DC22DE9-0245-4601-955D-E63A8C38947B}" srcOrd="0" destOrd="0" presId="urn:microsoft.com/office/officeart/2005/8/layout/cycle2"/>
    <dgm:cxn modelId="{AB0EE83E-AB48-4A6C-849A-E4D926F3A3C4}" type="presParOf" srcId="{579EF5EA-2842-4ADF-99C3-1421009C0FB3}" destId="{53824D7C-69E9-40B6-AD94-E66D57E17024}" srcOrd="74" destOrd="0" presId="urn:microsoft.com/office/officeart/2005/8/layout/cycle2"/>
    <dgm:cxn modelId="{576FBDA1-88AF-4B72-96BF-70CD12108DB0}" type="presParOf" srcId="{579EF5EA-2842-4ADF-99C3-1421009C0FB3}" destId="{4DDD9E11-A1D1-4D9F-87CF-21775FA03FD4}" srcOrd="75" destOrd="0" presId="urn:microsoft.com/office/officeart/2005/8/layout/cycle2"/>
    <dgm:cxn modelId="{89690507-2275-4054-BFC4-56E420EE7013}" type="presParOf" srcId="{4DDD9E11-A1D1-4D9F-87CF-21775FA03FD4}" destId="{F7742949-FB63-485F-95AF-5E8D1E6F236A}" srcOrd="0" destOrd="0" presId="urn:microsoft.com/office/officeart/2005/8/layout/cycle2"/>
    <dgm:cxn modelId="{46D737D0-CF80-475C-B749-8641A90E6A5F}" type="presParOf" srcId="{579EF5EA-2842-4ADF-99C3-1421009C0FB3}" destId="{22041FD6-89BD-4BF2-9B99-B97F36E2E1FB}" srcOrd="76" destOrd="0" presId="urn:microsoft.com/office/officeart/2005/8/layout/cycle2"/>
    <dgm:cxn modelId="{F402199A-4541-48BD-BD65-37FDE409F0E8}" type="presParOf" srcId="{579EF5EA-2842-4ADF-99C3-1421009C0FB3}" destId="{B8E405CF-5FB0-4931-A03D-9BF304E6CDDA}" srcOrd="77" destOrd="0" presId="urn:microsoft.com/office/officeart/2005/8/layout/cycle2"/>
    <dgm:cxn modelId="{3753C994-47D4-4FEB-B98C-5A84E1533E30}" type="presParOf" srcId="{B8E405CF-5FB0-4931-A03D-9BF304E6CDDA}" destId="{0C0A4302-AC90-49E1-80BE-523B58A2D864}" srcOrd="0" destOrd="0" presId="urn:microsoft.com/office/officeart/2005/8/layout/cycle2"/>
    <dgm:cxn modelId="{32C2D374-BFE5-4473-8736-393CE860FEA4}" type="presParOf" srcId="{579EF5EA-2842-4ADF-99C3-1421009C0FB3}" destId="{4346925A-37EB-4BB6-B0D1-0007EC3DF63B}" srcOrd="78" destOrd="0" presId="urn:microsoft.com/office/officeart/2005/8/layout/cycle2"/>
    <dgm:cxn modelId="{777DC766-6571-463F-B280-41B0FC9C772E}" type="presParOf" srcId="{579EF5EA-2842-4ADF-99C3-1421009C0FB3}" destId="{7A362786-920B-4FB9-A3D5-D0E741B76071}" srcOrd="79" destOrd="0" presId="urn:microsoft.com/office/officeart/2005/8/layout/cycle2"/>
    <dgm:cxn modelId="{C9FDA060-FACA-47F5-A8BB-425610FEF342}" type="presParOf" srcId="{7A362786-920B-4FB9-A3D5-D0E741B76071}" destId="{18FB9004-C9DF-4463-A990-CE6AADD19A9A}" srcOrd="0" destOrd="0" presId="urn:microsoft.com/office/officeart/2005/8/layout/cycle2"/>
    <dgm:cxn modelId="{76FDA523-F620-4259-A408-E633BEC4BE8F}" type="presParOf" srcId="{579EF5EA-2842-4ADF-99C3-1421009C0FB3}" destId="{ED0F08E4-7CF4-494F-A2E4-60B90674E9D5}" srcOrd="80" destOrd="0" presId="urn:microsoft.com/office/officeart/2005/8/layout/cycle2"/>
    <dgm:cxn modelId="{1EFB6808-597E-412E-BB9A-6E1790D7D40C}" type="presParOf" srcId="{579EF5EA-2842-4ADF-99C3-1421009C0FB3}" destId="{B8AF8AA6-EDE3-46F5-804F-BE18E9CF02E9}" srcOrd="81" destOrd="0" presId="urn:microsoft.com/office/officeart/2005/8/layout/cycle2"/>
    <dgm:cxn modelId="{B50A5075-4EE5-497B-A5E8-159C3122840B}" type="presParOf" srcId="{B8AF8AA6-EDE3-46F5-804F-BE18E9CF02E9}" destId="{2A9D1CAD-CEC7-447D-AE5A-72DA9768C11C}" srcOrd="0" destOrd="0" presId="urn:microsoft.com/office/officeart/2005/8/layout/cycle2"/>
    <dgm:cxn modelId="{C4E6FDEC-EFC7-4C20-A295-673432D03194}" type="presParOf" srcId="{579EF5EA-2842-4ADF-99C3-1421009C0FB3}" destId="{02E2D030-8BB9-48E2-859D-55F958A2D928}" srcOrd="82" destOrd="0" presId="urn:microsoft.com/office/officeart/2005/8/layout/cycle2"/>
    <dgm:cxn modelId="{7D652D5C-2733-40FD-99D6-840560A299C8}" type="presParOf" srcId="{579EF5EA-2842-4ADF-99C3-1421009C0FB3}" destId="{8125F9B4-021E-44DC-9D64-8AE485A44537}" srcOrd="83" destOrd="0" presId="urn:microsoft.com/office/officeart/2005/8/layout/cycle2"/>
    <dgm:cxn modelId="{F6A7CE10-66EF-47CC-99E0-C07608F580C7}" type="presParOf" srcId="{8125F9B4-021E-44DC-9D64-8AE485A44537}" destId="{5B2B383F-D5E0-430F-AB46-55791D14B3FB}" srcOrd="0" destOrd="0" presId="urn:microsoft.com/office/officeart/2005/8/layout/cycle2"/>
    <dgm:cxn modelId="{2588CB7D-7520-4B46-AE6A-972F2A7D86A7}" type="presParOf" srcId="{579EF5EA-2842-4ADF-99C3-1421009C0FB3}" destId="{A5474CB5-D5DA-4087-B87E-610FB42AF529}" srcOrd="84" destOrd="0" presId="urn:microsoft.com/office/officeart/2005/8/layout/cycle2"/>
    <dgm:cxn modelId="{61CB088D-180B-4B87-B9B0-BE434FC9FB4B}" type="presParOf" srcId="{579EF5EA-2842-4ADF-99C3-1421009C0FB3}" destId="{F5E12609-AEA0-4824-8F1E-49B7A8C9D43E}" srcOrd="85" destOrd="0" presId="urn:microsoft.com/office/officeart/2005/8/layout/cycle2"/>
    <dgm:cxn modelId="{B94C8B5C-C1C9-4B4B-ABA7-762D0E86CF35}" type="presParOf" srcId="{F5E12609-AEA0-4824-8F1E-49B7A8C9D43E}" destId="{1990E259-2037-4D19-B00A-CD6B3D2AE2E1}" srcOrd="0" destOrd="0" presId="urn:microsoft.com/office/officeart/2005/8/layout/cycle2"/>
    <dgm:cxn modelId="{7E773C21-876B-435C-9D68-2225A3B4348D}" type="presParOf" srcId="{579EF5EA-2842-4ADF-99C3-1421009C0FB3}" destId="{558F7E47-06ED-4041-B16C-6F13A19D4245}" srcOrd="86" destOrd="0" presId="urn:microsoft.com/office/officeart/2005/8/layout/cycle2"/>
    <dgm:cxn modelId="{F1632BE6-F556-4A92-A36F-7D4F3D62F5E7}" type="presParOf" srcId="{579EF5EA-2842-4ADF-99C3-1421009C0FB3}" destId="{1AA99294-2501-42DA-ADDA-813C2A0D167F}" srcOrd="87" destOrd="0" presId="urn:microsoft.com/office/officeart/2005/8/layout/cycle2"/>
    <dgm:cxn modelId="{C395DACE-C1C5-4263-A230-1E7D36E6065A}" type="presParOf" srcId="{1AA99294-2501-42DA-ADDA-813C2A0D167F}" destId="{B311330D-F624-44F0-90C1-566E4D2E20E6}" srcOrd="0" destOrd="0" presId="urn:microsoft.com/office/officeart/2005/8/layout/cycle2"/>
    <dgm:cxn modelId="{48B825A1-87AC-4690-A75E-9FB67E9782F2}" type="presParOf" srcId="{579EF5EA-2842-4ADF-99C3-1421009C0FB3}" destId="{A854D6C3-A9F6-4889-B95E-C4590598BF15}" srcOrd="88" destOrd="0" presId="urn:microsoft.com/office/officeart/2005/8/layout/cycle2"/>
    <dgm:cxn modelId="{6A07BF95-AE32-4D50-8505-B5A06B9E43A1}" type="presParOf" srcId="{579EF5EA-2842-4ADF-99C3-1421009C0FB3}" destId="{9BC14663-185B-4A89-97AE-169B3D438678}" srcOrd="89" destOrd="0" presId="urn:microsoft.com/office/officeart/2005/8/layout/cycle2"/>
    <dgm:cxn modelId="{29D9F34A-948B-4831-A54A-A8DE655122D2}" type="presParOf" srcId="{9BC14663-185B-4A89-97AE-169B3D438678}" destId="{5BF8D29C-B7EB-4E6D-8F09-412E3D4E06C9}" srcOrd="0" destOrd="0" presId="urn:microsoft.com/office/officeart/2005/8/layout/cycle2"/>
    <dgm:cxn modelId="{E37DC860-CA17-4F02-9E63-A449C3AFE621}" type="presParOf" srcId="{579EF5EA-2842-4ADF-99C3-1421009C0FB3}" destId="{891FE5C2-884F-48D0-BE0D-753E9CA204D3}" srcOrd="90" destOrd="0" presId="urn:microsoft.com/office/officeart/2005/8/layout/cycle2"/>
    <dgm:cxn modelId="{925A2E11-92D9-4EC8-8753-F006B130B05D}" type="presParOf" srcId="{579EF5EA-2842-4ADF-99C3-1421009C0FB3}" destId="{BDE13CD6-B50F-44ED-BD83-729ED5971995}" srcOrd="91" destOrd="0" presId="urn:microsoft.com/office/officeart/2005/8/layout/cycle2"/>
    <dgm:cxn modelId="{A725D2E9-3435-4162-8CB2-BEE942C19293}" type="presParOf" srcId="{BDE13CD6-B50F-44ED-BD83-729ED5971995}" destId="{4EAD0336-A742-42BA-B616-A9F9B8CECAB9}" srcOrd="0" destOrd="0" presId="urn:microsoft.com/office/officeart/2005/8/layout/cycle2"/>
    <dgm:cxn modelId="{206CC460-7292-4777-90DA-703EF1C38263}" type="presParOf" srcId="{579EF5EA-2842-4ADF-99C3-1421009C0FB3}" destId="{3B7728B1-9C76-43A6-8828-2FFE1A19CD4E}" srcOrd="92" destOrd="0" presId="urn:microsoft.com/office/officeart/2005/8/layout/cycle2"/>
    <dgm:cxn modelId="{52E93403-56E2-4D88-A350-4613E1DDD257}" type="presParOf" srcId="{579EF5EA-2842-4ADF-99C3-1421009C0FB3}" destId="{FEF793BD-9F36-4B0C-B2A1-243AAED13A52}" srcOrd="93" destOrd="0" presId="urn:microsoft.com/office/officeart/2005/8/layout/cycle2"/>
    <dgm:cxn modelId="{2C9141EC-31F0-494D-9182-AD81A207AA5A}" type="presParOf" srcId="{FEF793BD-9F36-4B0C-B2A1-243AAED13A52}" destId="{B6E66B79-90CB-4030-B64C-AB9E1EA67583}" srcOrd="0" destOrd="0" presId="urn:microsoft.com/office/officeart/2005/8/layout/cycle2"/>
    <dgm:cxn modelId="{75DEB18E-3C41-4CA2-8A11-C99CE99746B7}" type="presParOf" srcId="{579EF5EA-2842-4ADF-99C3-1421009C0FB3}" destId="{CD7E4AE9-DEBF-4EF6-9A2F-51DFDE6DC483}" srcOrd="94" destOrd="0" presId="urn:microsoft.com/office/officeart/2005/8/layout/cycle2"/>
    <dgm:cxn modelId="{E9DA30C2-E49B-456F-9EDF-7DA66EBF1AFF}" type="presParOf" srcId="{579EF5EA-2842-4ADF-99C3-1421009C0FB3}" destId="{CAB56CDA-741F-426D-8FE0-AE118C809475}" srcOrd="95" destOrd="0" presId="urn:microsoft.com/office/officeart/2005/8/layout/cycle2"/>
    <dgm:cxn modelId="{8049E7D7-6143-49A6-86AC-655CB92EF0D5}" type="presParOf" srcId="{CAB56CDA-741F-426D-8FE0-AE118C809475}" destId="{2B62F0BB-CB73-4B2D-A47A-2C1910C71ADC}" srcOrd="0" destOrd="0" presId="urn:microsoft.com/office/officeart/2005/8/layout/cycle2"/>
  </dgm:cxnLst>
  <dgm:bg>
    <a:noFill/>
  </dgm:bg>
  <dgm:whole/>
  <dgm:extLst>
    <a:ext uri="http://schemas.microsoft.com/office/drawing/2008/diagram">
      <dsp:dataModelExt xmlns:dsp="http://schemas.microsoft.com/office/drawing/2008/diagram" relId="rId16" minVer="http://schemas.openxmlformats.org/drawingml/2006/diagram"/>
    </a:ext>
  </dgm:extLst>
</dgm:dataModel>
</file>

<file path=ppt/diagrams/data27.xml><?xml version="1.0" encoding="utf-8"?>
<dgm:dataModel xmlns:dgm="http://schemas.openxmlformats.org/drawingml/2006/diagram" xmlns:a="http://schemas.openxmlformats.org/drawingml/2006/main">
  <dgm:ptLst>
    <dgm:pt modelId="{F782ACB2-4612-4553-92E3-6A48A4C26154}" type="doc">
      <dgm:prSet loTypeId="urn:microsoft.com/office/officeart/2005/8/layout/cycle2" loCatId="cycle" qsTypeId="urn:microsoft.com/office/officeart/2005/8/quickstyle/simple1" qsCatId="simple" csTypeId="urn:microsoft.com/office/officeart/2005/8/colors/accent0_3" csCatId="mainScheme" phldr="1"/>
      <dgm:spPr/>
      <dgm:t>
        <a:bodyPr/>
        <a:lstStyle/>
        <a:p>
          <a:endParaRPr lang="en-US"/>
        </a:p>
      </dgm:t>
    </dgm:pt>
    <dgm:pt modelId="{5D2C154A-692A-44E2-A041-B9F19C43FEF2}">
      <dgm:prSet/>
      <dgm:spPr/>
      <dgm:t>
        <a:bodyPr/>
        <a:lstStyle/>
        <a:p>
          <a:endParaRPr lang="en-US" dirty="0"/>
        </a:p>
      </dgm:t>
    </dgm:pt>
    <dgm:pt modelId="{794CA92E-A13F-4F43-B270-B021D0F5EB93}" type="parTrans" cxnId="{8A122CCE-2659-425F-A9CA-F55CBE733EE2}">
      <dgm:prSet/>
      <dgm:spPr/>
      <dgm:t>
        <a:bodyPr/>
        <a:lstStyle/>
        <a:p>
          <a:endParaRPr lang="en-US"/>
        </a:p>
      </dgm:t>
    </dgm:pt>
    <dgm:pt modelId="{1A0C354F-E76C-464E-99A7-D2B04C140783}" type="sibTrans" cxnId="{8A122CCE-2659-425F-A9CA-F55CBE733EE2}">
      <dgm:prSet/>
      <dgm:spPr/>
      <dgm:t>
        <a:bodyPr/>
        <a:lstStyle/>
        <a:p>
          <a:endParaRPr lang="en-US" dirty="0"/>
        </a:p>
      </dgm:t>
    </dgm:pt>
    <dgm:pt modelId="{536B3E92-95AA-4297-BDB8-F29269D6299E}">
      <dgm:prSet/>
      <dgm:spPr/>
      <dgm:t>
        <a:bodyPr/>
        <a:lstStyle/>
        <a:p>
          <a:endParaRPr lang="en-US" dirty="0"/>
        </a:p>
      </dgm:t>
    </dgm:pt>
    <dgm:pt modelId="{68DF5CBE-997D-4F4F-8466-9AD1DDE77085}" type="parTrans" cxnId="{212C0F3D-6259-47F4-8189-A6E55DD0B5D3}">
      <dgm:prSet/>
      <dgm:spPr/>
      <dgm:t>
        <a:bodyPr/>
        <a:lstStyle/>
        <a:p>
          <a:endParaRPr lang="en-US"/>
        </a:p>
      </dgm:t>
    </dgm:pt>
    <dgm:pt modelId="{8AE02D32-89F4-4BA1-BFB8-062B90AF7C26}" type="sibTrans" cxnId="{212C0F3D-6259-47F4-8189-A6E55DD0B5D3}">
      <dgm:prSet/>
      <dgm:spPr/>
      <dgm:t>
        <a:bodyPr/>
        <a:lstStyle/>
        <a:p>
          <a:endParaRPr lang="en-US" dirty="0"/>
        </a:p>
      </dgm:t>
    </dgm:pt>
    <dgm:pt modelId="{9767C2C5-7A9B-4BF9-AEDC-08BB61E68CEC}">
      <dgm:prSet/>
      <dgm:spPr/>
      <dgm:t>
        <a:bodyPr/>
        <a:lstStyle/>
        <a:p>
          <a:endParaRPr lang="en-US" dirty="0"/>
        </a:p>
      </dgm:t>
    </dgm:pt>
    <dgm:pt modelId="{94D864BB-0337-46E0-936D-BDFF24969167}" type="parTrans" cxnId="{7A77BED8-0E1D-45F6-9865-5715EF6FB1BA}">
      <dgm:prSet/>
      <dgm:spPr/>
      <dgm:t>
        <a:bodyPr/>
        <a:lstStyle/>
        <a:p>
          <a:endParaRPr lang="en-US"/>
        </a:p>
      </dgm:t>
    </dgm:pt>
    <dgm:pt modelId="{5DE56BE3-5DC5-48D1-BB0A-6EB62A83E2E3}" type="sibTrans" cxnId="{7A77BED8-0E1D-45F6-9865-5715EF6FB1BA}">
      <dgm:prSet/>
      <dgm:spPr/>
      <dgm:t>
        <a:bodyPr/>
        <a:lstStyle/>
        <a:p>
          <a:endParaRPr lang="en-US" dirty="0"/>
        </a:p>
      </dgm:t>
    </dgm:pt>
    <dgm:pt modelId="{29610E26-1393-448B-8FD6-78061450B16B}">
      <dgm:prSet/>
      <dgm:spPr/>
      <dgm:t>
        <a:bodyPr/>
        <a:lstStyle/>
        <a:p>
          <a:endParaRPr lang="en-US" dirty="0"/>
        </a:p>
      </dgm:t>
    </dgm:pt>
    <dgm:pt modelId="{5D194221-4572-481E-A145-411B7D2E5848}" type="parTrans" cxnId="{54FED98F-AB5E-4BEF-A86E-239C32A65418}">
      <dgm:prSet/>
      <dgm:spPr/>
      <dgm:t>
        <a:bodyPr/>
        <a:lstStyle/>
        <a:p>
          <a:endParaRPr lang="en-US"/>
        </a:p>
      </dgm:t>
    </dgm:pt>
    <dgm:pt modelId="{4E475F1B-56A2-420F-8D83-9A7AC5B9161D}" type="sibTrans" cxnId="{54FED98F-AB5E-4BEF-A86E-239C32A65418}">
      <dgm:prSet/>
      <dgm:spPr/>
      <dgm:t>
        <a:bodyPr/>
        <a:lstStyle/>
        <a:p>
          <a:endParaRPr lang="en-US" dirty="0"/>
        </a:p>
      </dgm:t>
    </dgm:pt>
    <dgm:pt modelId="{59F5D80D-D394-4DA8-B1EE-BFD2C35E8698}">
      <dgm:prSet/>
      <dgm:spPr/>
      <dgm:t>
        <a:bodyPr/>
        <a:lstStyle/>
        <a:p>
          <a:endParaRPr lang="en-US" dirty="0"/>
        </a:p>
      </dgm:t>
    </dgm:pt>
    <dgm:pt modelId="{F6DF53FE-CC41-4648-B644-9A13CD613414}" type="parTrans" cxnId="{EAADA3BC-EBE2-42C8-B9E0-3C38057A0A11}">
      <dgm:prSet/>
      <dgm:spPr/>
      <dgm:t>
        <a:bodyPr/>
        <a:lstStyle/>
        <a:p>
          <a:endParaRPr lang="en-US"/>
        </a:p>
      </dgm:t>
    </dgm:pt>
    <dgm:pt modelId="{A4FDAD97-0EA5-45C9-8762-1408CDFC1A27}" type="sibTrans" cxnId="{EAADA3BC-EBE2-42C8-B9E0-3C38057A0A11}">
      <dgm:prSet/>
      <dgm:spPr/>
      <dgm:t>
        <a:bodyPr/>
        <a:lstStyle/>
        <a:p>
          <a:endParaRPr lang="en-US" dirty="0"/>
        </a:p>
      </dgm:t>
    </dgm:pt>
    <dgm:pt modelId="{1BD29E34-8916-45A9-80A6-58C4AB44DFF5}">
      <dgm:prSet/>
      <dgm:spPr/>
      <dgm:t>
        <a:bodyPr/>
        <a:lstStyle/>
        <a:p>
          <a:endParaRPr lang="en-US" dirty="0"/>
        </a:p>
      </dgm:t>
    </dgm:pt>
    <dgm:pt modelId="{6A5BBF7B-F8A7-4654-83BB-1778F868C663}" type="parTrans" cxnId="{1B3F2CA2-7825-4CFD-9A64-DB308FB32A27}">
      <dgm:prSet/>
      <dgm:spPr/>
      <dgm:t>
        <a:bodyPr/>
        <a:lstStyle/>
        <a:p>
          <a:endParaRPr lang="en-US"/>
        </a:p>
      </dgm:t>
    </dgm:pt>
    <dgm:pt modelId="{25DF600C-192F-49B2-930A-B89C27D1471E}" type="sibTrans" cxnId="{1B3F2CA2-7825-4CFD-9A64-DB308FB32A27}">
      <dgm:prSet/>
      <dgm:spPr/>
      <dgm:t>
        <a:bodyPr/>
        <a:lstStyle/>
        <a:p>
          <a:endParaRPr lang="en-US" dirty="0"/>
        </a:p>
      </dgm:t>
    </dgm:pt>
    <dgm:pt modelId="{BCD4B6D1-2E17-4359-A953-212A9B519E85}">
      <dgm:prSet/>
      <dgm:spPr/>
      <dgm:t>
        <a:bodyPr/>
        <a:lstStyle/>
        <a:p>
          <a:endParaRPr lang="en-US" dirty="0"/>
        </a:p>
      </dgm:t>
    </dgm:pt>
    <dgm:pt modelId="{A72804B9-8062-4016-90E8-F9C7DC654C15}" type="parTrans" cxnId="{A45FA6CA-BF67-4968-BA2C-A3E181681DEA}">
      <dgm:prSet/>
      <dgm:spPr/>
      <dgm:t>
        <a:bodyPr/>
        <a:lstStyle/>
        <a:p>
          <a:endParaRPr lang="en-US"/>
        </a:p>
      </dgm:t>
    </dgm:pt>
    <dgm:pt modelId="{EAE485E3-A2DC-422A-B964-163E72C7D527}" type="sibTrans" cxnId="{A45FA6CA-BF67-4968-BA2C-A3E181681DEA}">
      <dgm:prSet/>
      <dgm:spPr/>
      <dgm:t>
        <a:bodyPr/>
        <a:lstStyle/>
        <a:p>
          <a:endParaRPr lang="en-US" dirty="0"/>
        </a:p>
      </dgm:t>
    </dgm:pt>
    <dgm:pt modelId="{57830796-B9E1-440E-A924-530949252A0A}">
      <dgm:prSet/>
      <dgm:spPr/>
      <dgm:t>
        <a:bodyPr/>
        <a:lstStyle/>
        <a:p>
          <a:endParaRPr lang="en-US" dirty="0"/>
        </a:p>
      </dgm:t>
    </dgm:pt>
    <dgm:pt modelId="{2970FDF5-07A3-4B2A-9F1E-E547137C5FF2}" type="parTrans" cxnId="{2E4A59F8-4858-4321-B26C-379298664746}">
      <dgm:prSet/>
      <dgm:spPr/>
      <dgm:t>
        <a:bodyPr/>
        <a:lstStyle/>
        <a:p>
          <a:endParaRPr lang="en-US"/>
        </a:p>
      </dgm:t>
    </dgm:pt>
    <dgm:pt modelId="{672359C6-6889-48DE-9B06-BCF13E50CF81}" type="sibTrans" cxnId="{2E4A59F8-4858-4321-B26C-379298664746}">
      <dgm:prSet/>
      <dgm:spPr/>
      <dgm:t>
        <a:bodyPr/>
        <a:lstStyle/>
        <a:p>
          <a:endParaRPr lang="en-US" dirty="0"/>
        </a:p>
      </dgm:t>
    </dgm:pt>
    <dgm:pt modelId="{9EC183D0-3CE1-4A18-882B-49A4F305FE23}">
      <dgm:prSet/>
      <dgm:spPr/>
      <dgm:t>
        <a:bodyPr/>
        <a:lstStyle/>
        <a:p>
          <a:endParaRPr lang="en-US" dirty="0"/>
        </a:p>
      </dgm:t>
    </dgm:pt>
    <dgm:pt modelId="{5529E8D0-F515-48AC-A324-5AF9603FF192}" type="parTrans" cxnId="{ECDEF66B-4DF3-4577-9794-0F5C1452E329}">
      <dgm:prSet/>
      <dgm:spPr/>
      <dgm:t>
        <a:bodyPr/>
        <a:lstStyle/>
        <a:p>
          <a:endParaRPr lang="en-US"/>
        </a:p>
      </dgm:t>
    </dgm:pt>
    <dgm:pt modelId="{FC636A7A-CAD8-4393-9B2E-188CE112CD10}" type="sibTrans" cxnId="{ECDEF66B-4DF3-4577-9794-0F5C1452E329}">
      <dgm:prSet/>
      <dgm:spPr/>
      <dgm:t>
        <a:bodyPr/>
        <a:lstStyle/>
        <a:p>
          <a:endParaRPr lang="en-US" dirty="0"/>
        </a:p>
      </dgm:t>
    </dgm:pt>
    <dgm:pt modelId="{1BCBAE4C-8C90-4307-A8B1-A7F25B803D11}">
      <dgm:prSet/>
      <dgm:spPr/>
      <dgm:t>
        <a:bodyPr/>
        <a:lstStyle/>
        <a:p>
          <a:endParaRPr lang="en-US" dirty="0"/>
        </a:p>
      </dgm:t>
    </dgm:pt>
    <dgm:pt modelId="{BDE3C914-1C3F-4AE1-8A4A-0399F6859853}" type="parTrans" cxnId="{26F03CFE-664C-46CE-9EC9-4D9EAEAA23F5}">
      <dgm:prSet/>
      <dgm:spPr/>
      <dgm:t>
        <a:bodyPr/>
        <a:lstStyle/>
        <a:p>
          <a:endParaRPr lang="en-US"/>
        </a:p>
      </dgm:t>
    </dgm:pt>
    <dgm:pt modelId="{9E68FA1B-32E4-4D3A-BDA9-F245DF7037EF}" type="sibTrans" cxnId="{26F03CFE-664C-46CE-9EC9-4D9EAEAA23F5}">
      <dgm:prSet/>
      <dgm:spPr/>
      <dgm:t>
        <a:bodyPr/>
        <a:lstStyle/>
        <a:p>
          <a:endParaRPr lang="en-US" dirty="0"/>
        </a:p>
      </dgm:t>
    </dgm:pt>
    <dgm:pt modelId="{C123F58B-2F00-4731-8318-EA8BAA60A69D}">
      <dgm:prSet/>
      <dgm:spPr/>
      <dgm:t>
        <a:bodyPr/>
        <a:lstStyle/>
        <a:p>
          <a:endParaRPr lang="en-US" dirty="0"/>
        </a:p>
      </dgm:t>
    </dgm:pt>
    <dgm:pt modelId="{ADD49D0A-F77A-4924-B2AC-3D10130090D6}" type="parTrans" cxnId="{79D0C8B5-7F77-4990-BC7D-E4DF8A30F093}">
      <dgm:prSet/>
      <dgm:spPr/>
      <dgm:t>
        <a:bodyPr/>
        <a:lstStyle/>
        <a:p>
          <a:endParaRPr lang="en-US"/>
        </a:p>
      </dgm:t>
    </dgm:pt>
    <dgm:pt modelId="{CA72D8A3-9D41-4F98-98F7-F56B1CBA674F}" type="sibTrans" cxnId="{79D0C8B5-7F77-4990-BC7D-E4DF8A30F093}">
      <dgm:prSet/>
      <dgm:spPr/>
      <dgm:t>
        <a:bodyPr/>
        <a:lstStyle/>
        <a:p>
          <a:endParaRPr lang="en-US" dirty="0"/>
        </a:p>
      </dgm:t>
    </dgm:pt>
    <dgm:pt modelId="{312A5487-8CD4-49FA-9CB2-6003233688EF}">
      <dgm:prSet/>
      <dgm:spPr/>
      <dgm:t>
        <a:bodyPr/>
        <a:lstStyle/>
        <a:p>
          <a:endParaRPr lang="en-US" dirty="0"/>
        </a:p>
      </dgm:t>
    </dgm:pt>
    <dgm:pt modelId="{6F986C7B-EB5E-4FA9-9F02-54203E6A38B2}" type="parTrans" cxnId="{33634B83-5D42-4E23-A534-1FD77063C5A8}">
      <dgm:prSet/>
      <dgm:spPr/>
      <dgm:t>
        <a:bodyPr/>
        <a:lstStyle/>
        <a:p>
          <a:endParaRPr lang="en-US"/>
        </a:p>
      </dgm:t>
    </dgm:pt>
    <dgm:pt modelId="{A241EA7C-0AE6-49DA-868A-F7E41DB8331E}" type="sibTrans" cxnId="{33634B83-5D42-4E23-A534-1FD77063C5A8}">
      <dgm:prSet/>
      <dgm:spPr/>
      <dgm:t>
        <a:bodyPr/>
        <a:lstStyle/>
        <a:p>
          <a:endParaRPr lang="en-US" dirty="0"/>
        </a:p>
      </dgm:t>
    </dgm:pt>
    <dgm:pt modelId="{1597604F-E09E-4305-A881-A6C94B72922F}">
      <dgm:prSet/>
      <dgm:spPr/>
      <dgm:t>
        <a:bodyPr/>
        <a:lstStyle/>
        <a:p>
          <a:endParaRPr lang="en-US" dirty="0"/>
        </a:p>
      </dgm:t>
    </dgm:pt>
    <dgm:pt modelId="{1C93F3EA-CA5B-4D9C-9828-8A8F702AE266}" type="parTrans" cxnId="{BE9314B0-2D93-4BAE-90C0-5B23814639B6}">
      <dgm:prSet/>
      <dgm:spPr/>
      <dgm:t>
        <a:bodyPr/>
        <a:lstStyle/>
        <a:p>
          <a:endParaRPr lang="en-US"/>
        </a:p>
      </dgm:t>
    </dgm:pt>
    <dgm:pt modelId="{0A68E33F-9E89-4D62-9E2C-1BD50C85F7CD}" type="sibTrans" cxnId="{BE9314B0-2D93-4BAE-90C0-5B23814639B6}">
      <dgm:prSet/>
      <dgm:spPr/>
      <dgm:t>
        <a:bodyPr/>
        <a:lstStyle/>
        <a:p>
          <a:endParaRPr lang="en-US" dirty="0"/>
        </a:p>
      </dgm:t>
    </dgm:pt>
    <dgm:pt modelId="{2EBE9275-B468-4EB1-8E25-88D20111E7BA}">
      <dgm:prSet/>
      <dgm:spPr/>
      <dgm:t>
        <a:bodyPr/>
        <a:lstStyle/>
        <a:p>
          <a:endParaRPr lang="en-US" dirty="0"/>
        </a:p>
      </dgm:t>
    </dgm:pt>
    <dgm:pt modelId="{8B4693AB-DA36-47D7-8ABC-9A12354AE94A}" type="parTrans" cxnId="{79BF3DB8-E6C9-4DF5-8226-B32513900662}">
      <dgm:prSet/>
      <dgm:spPr/>
      <dgm:t>
        <a:bodyPr/>
        <a:lstStyle/>
        <a:p>
          <a:endParaRPr lang="en-US"/>
        </a:p>
      </dgm:t>
    </dgm:pt>
    <dgm:pt modelId="{1DDDDFBA-4D76-49F6-8700-D108F438751F}" type="sibTrans" cxnId="{79BF3DB8-E6C9-4DF5-8226-B32513900662}">
      <dgm:prSet/>
      <dgm:spPr/>
      <dgm:t>
        <a:bodyPr/>
        <a:lstStyle/>
        <a:p>
          <a:endParaRPr lang="en-US" dirty="0"/>
        </a:p>
      </dgm:t>
    </dgm:pt>
    <dgm:pt modelId="{7526D0BF-45A5-478F-9A5B-EE961A48FCDF}">
      <dgm:prSet/>
      <dgm:spPr/>
      <dgm:t>
        <a:bodyPr/>
        <a:lstStyle/>
        <a:p>
          <a:endParaRPr lang="en-US" dirty="0"/>
        </a:p>
      </dgm:t>
    </dgm:pt>
    <dgm:pt modelId="{996DAE7B-6D7A-4B21-93D8-B18F6F145BC6}" type="parTrans" cxnId="{CC8F6BB5-E191-48E7-A4C1-3E8101813E85}">
      <dgm:prSet/>
      <dgm:spPr/>
      <dgm:t>
        <a:bodyPr/>
        <a:lstStyle/>
        <a:p>
          <a:endParaRPr lang="en-US"/>
        </a:p>
      </dgm:t>
    </dgm:pt>
    <dgm:pt modelId="{4DD6BCFF-384A-4E50-9E9B-FEA1467E91EE}" type="sibTrans" cxnId="{CC8F6BB5-E191-48E7-A4C1-3E8101813E85}">
      <dgm:prSet/>
      <dgm:spPr/>
      <dgm:t>
        <a:bodyPr/>
        <a:lstStyle/>
        <a:p>
          <a:endParaRPr lang="en-US" dirty="0"/>
        </a:p>
      </dgm:t>
    </dgm:pt>
    <dgm:pt modelId="{4391FAD7-E5E1-4ADD-BABB-49D666A6C4A7}">
      <dgm:prSet/>
      <dgm:spPr/>
      <dgm:t>
        <a:bodyPr/>
        <a:lstStyle/>
        <a:p>
          <a:endParaRPr lang="en-US" dirty="0"/>
        </a:p>
      </dgm:t>
    </dgm:pt>
    <dgm:pt modelId="{F1E7FB59-9301-4001-B4A0-65FF76242832}" type="parTrans" cxnId="{33836BAF-8815-468A-9D3E-0ABF734FD1D3}">
      <dgm:prSet/>
      <dgm:spPr/>
      <dgm:t>
        <a:bodyPr/>
        <a:lstStyle/>
        <a:p>
          <a:endParaRPr lang="en-US"/>
        </a:p>
      </dgm:t>
    </dgm:pt>
    <dgm:pt modelId="{B5C9AB9C-C866-47C2-B79F-DC6148AB2159}" type="sibTrans" cxnId="{33836BAF-8815-468A-9D3E-0ABF734FD1D3}">
      <dgm:prSet/>
      <dgm:spPr/>
      <dgm:t>
        <a:bodyPr/>
        <a:lstStyle/>
        <a:p>
          <a:endParaRPr lang="en-US" dirty="0"/>
        </a:p>
      </dgm:t>
    </dgm:pt>
    <dgm:pt modelId="{DF292957-65C8-4776-85F8-AE26E3681959}">
      <dgm:prSet/>
      <dgm:spPr/>
      <dgm:t>
        <a:bodyPr/>
        <a:lstStyle/>
        <a:p>
          <a:endParaRPr lang="en-US" dirty="0"/>
        </a:p>
      </dgm:t>
    </dgm:pt>
    <dgm:pt modelId="{7849EA01-2032-47BB-AFF2-66E1E4C3A822}" type="parTrans" cxnId="{0116FD4E-B3CD-4D10-B6B1-FB0C240CE17A}">
      <dgm:prSet/>
      <dgm:spPr/>
      <dgm:t>
        <a:bodyPr/>
        <a:lstStyle/>
        <a:p>
          <a:endParaRPr lang="en-US"/>
        </a:p>
      </dgm:t>
    </dgm:pt>
    <dgm:pt modelId="{2B571596-2306-4648-89E7-BD54FEF25627}" type="sibTrans" cxnId="{0116FD4E-B3CD-4D10-B6B1-FB0C240CE17A}">
      <dgm:prSet/>
      <dgm:spPr/>
      <dgm:t>
        <a:bodyPr/>
        <a:lstStyle/>
        <a:p>
          <a:endParaRPr lang="en-US" dirty="0"/>
        </a:p>
      </dgm:t>
    </dgm:pt>
    <dgm:pt modelId="{BA244016-B941-46B9-B2A4-AA50A300C9B1}">
      <dgm:prSet/>
      <dgm:spPr/>
      <dgm:t>
        <a:bodyPr/>
        <a:lstStyle/>
        <a:p>
          <a:endParaRPr lang="en-US" dirty="0"/>
        </a:p>
      </dgm:t>
    </dgm:pt>
    <dgm:pt modelId="{17FA0F1C-F480-46FA-9FDA-CAF08D0B3F5A}" type="parTrans" cxnId="{43F81770-F772-478D-8EE4-9EF473A2C5F2}">
      <dgm:prSet/>
      <dgm:spPr/>
      <dgm:t>
        <a:bodyPr/>
        <a:lstStyle/>
        <a:p>
          <a:endParaRPr lang="en-US"/>
        </a:p>
      </dgm:t>
    </dgm:pt>
    <dgm:pt modelId="{12ED0D91-6CB8-4B92-ABBE-16130FA2E610}" type="sibTrans" cxnId="{43F81770-F772-478D-8EE4-9EF473A2C5F2}">
      <dgm:prSet/>
      <dgm:spPr/>
      <dgm:t>
        <a:bodyPr/>
        <a:lstStyle/>
        <a:p>
          <a:endParaRPr lang="en-US" dirty="0"/>
        </a:p>
      </dgm:t>
    </dgm:pt>
    <dgm:pt modelId="{ED3E6817-CA99-4A92-9672-7767C60D3AFC}">
      <dgm:prSet/>
      <dgm:spPr/>
      <dgm:t>
        <a:bodyPr/>
        <a:lstStyle/>
        <a:p>
          <a:endParaRPr lang="en-US" dirty="0"/>
        </a:p>
      </dgm:t>
    </dgm:pt>
    <dgm:pt modelId="{570B50CE-5E5F-492C-A6CE-FAA86B61FEE6}" type="parTrans" cxnId="{6020CAE6-E682-4263-87D3-3757BDA5C5BB}">
      <dgm:prSet/>
      <dgm:spPr/>
      <dgm:t>
        <a:bodyPr/>
        <a:lstStyle/>
        <a:p>
          <a:endParaRPr lang="en-US"/>
        </a:p>
      </dgm:t>
    </dgm:pt>
    <dgm:pt modelId="{74E4A9B3-3139-47CD-AD62-A42D0EB3995C}" type="sibTrans" cxnId="{6020CAE6-E682-4263-87D3-3757BDA5C5BB}">
      <dgm:prSet/>
      <dgm:spPr/>
      <dgm:t>
        <a:bodyPr/>
        <a:lstStyle/>
        <a:p>
          <a:endParaRPr lang="en-US" dirty="0"/>
        </a:p>
      </dgm:t>
    </dgm:pt>
    <dgm:pt modelId="{A26368B7-1095-4A58-BFE6-7B8629CCDB76}">
      <dgm:prSet/>
      <dgm:spPr/>
      <dgm:t>
        <a:bodyPr/>
        <a:lstStyle/>
        <a:p>
          <a:endParaRPr lang="en-US" dirty="0"/>
        </a:p>
      </dgm:t>
    </dgm:pt>
    <dgm:pt modelId="{F926A632-3F82-44B7-9B0C-54EDBDFB1339}" type="parTrans" cxnId="{84F658BE-028D-4EFF-9AFB-B1BB4A47F685}">
      <dgm:prSet/>
      <dgm:spPr/>
      <dgm:t>
        <a:bodyPr/>
        <a:lstStyle/>
        <a:p>
          <a:endParaRPr lang="en-US"/>
        </a:p>
      </dgm:t>
    </dgm:pt>
    <dgm:pt modelId="{69DBDE16-2128-423C-AB04-D3C2C0881A38}" type="sibTrans" cxnId="{84F658BE-028D-4EFF-9AFB-B1BB4A47F685}">
      <dgm:prSet/>
      <dgm:spPr/>
      <dgm:t>
        <a:bodyPr/>
        <a:lstStyle/>
        <a:p>
          <a:endParaRPr lang="en-US" dirty="0"/>
        </a:p>
      </dgm:t>
    </dgm:pt>
    <dgm:pt modelId="{B2133BDF-4000-4B5B-AE40-987170B1B61F}">
      <dgm:prSet/>
      <dgm:spPr/>
      <dgm:t>
        <a:bodyPr/>
        <a:lstStyle/>
        <a:p>
          <a:endParaRPr lang="en-US" dirty="0"/>
        </a:p>
      </dgm:t>
    </dgm:pt>
    <dgm:pt modelId="{78DD5593-63E5-4526-ACC4-B672B2E0D1F1}" type="parTrans" cxnId="{AD9C2D70-6AB8-479D-9A79-731CDEDFCC29}">
      <dgm:prSet/>
      <dgm:spPr/>
      <dgm:t>
        <a:bodyPr/>
        <a:lstStyle/>
        <a:p>
          <a:endParaRPr lang="en-US"/>
        </a:p>
      </dgm:t>
    </dgm:pt>
    <dgm:pt modelId="{F8A8AFFD-E262-4C58-84FA-CA9933DA9A32}" type="sibTrans" cxnId="{AD9C2D70-6AB8-479D-9A79-731CDEDFCC29}">
      <dgm:prSet/>
      <dgm:spPr/>
      <dgm:t>
        <a:bodyPr/>
        <a:lstStyle/>
        <a:p>
          <a:endParaRPr lang="en-US" dirty="0"/>
        </a:p>
      </dgm:t>
    </dgm:pt>
    <dgm:pt modelId="{56EE6181-8957-4FE0-91F7-0E7767321D74}">
      <dgm:prSet/>
      <dgm:spPr/>
      <dgm:t>
        <a:bodyPr/>
        <a:lstStyle/>
        <a:p>
          <a:endParaRPr lang="en-US" dirty="0"/>
        </a:p>
      </dgm:t>
    </dgm:pt>
    <dgm:pt modelId="{708EED9E-74DD-4C99-9872-E67687122915}" type="parTrans" cxnId="{D27AA462-6698-4923-9421-47820B644488}">
      <dgm:prSet/>
      <dgm:spPr/>
      <dgm:t>
        <a:bodyPr/>
        <a:lstStyle/>
        <a:p>
          <a:endParaRPr lang="en-US"/>
        </a:p>
      </dgm:t>
    </dgm:pt>
    <dgm:pt modelId="{D7AD315B-0060-4B2C-BA42-07A72CF0DF62}" type="sibTrans" cxnId="{D27AA462-6698-4923-9421-47820B644488}">
      <dgm:prSet/>
      <dgm:spPr/>
      <dgm:t>
        <a:bodyPr/>
        <a:lstStyle/>
        <a:p>
          <a:endParaRPr lang="en-US" dirty="0"/>
        </a:p>
      </dgm:t>
    </dgm:pt>
    <dgm:pt modelId="{F82F01E0-1BCF-432A-834D-D0718C225E79}">
      <dgm:prSet/>
      <dgm:spPr/>
      <dgm:t>
        <a:bodyPr/>
        <a:lstStyle/>
        <a:p>
          <a:endParaRPr lang="en-US" dirty="0"/>
        </a:p>
      </dgm:t>
    </dgm:pt>
    <dgm:pt modelId="{AA715B28-8262-4AEC-9B11-A1F3E142AEE3}" type="parTrans" cxnId="{3F904190-EC7A-468F-8079-9E0D0309FE61}">
      <dgm:prSet/>
      <dgm:spPr/>
      <dgm:t>
        <a:bodyPr/>
        <a:lstStyle/>
        <a:p>
          <a:endParaRPr lang="en-US"/>
        </a:p>
      </dgm:t>
    </dgm:pt>
    <dgm:pt modelId="{73E57CB0-43F1-4C49-8823-A48B6805997E}" type="sibTrans" cxnId="{3F904190-EC7A-468F-8079-9E0D0309FE61}">
      <dgm:prSet/>
      <dgm:spPr/>
      <dgm:t>
        <a:bodyPr/>
        <a:lstStyle/>
        <a:p>
          <a:endParaRPr lang="en-US" dirty="0"/>
        </a:p>
      </dgm:t>
    </dgm:pt>
    <dgm:pt modelId="{69B5AF83-9CA8-4331-BB93-A02B0A37E7C4}">
      <dgm:prSet/>
      <dgm:spPr/>
      <dgm:t>
        <a:bodyPr/>
        <a:lstStyle/>
        <a:p>
          <a:endParaRPr lang="en-US" dirty="0"/>
        </a:p>
      </dgm:t>
    </dgm:pt>
    <dgm:pt modelId="{52A0F8EA-812A-497C-B88E-1BDAD1AB875F}" type="parTrans" cxnId="{08DFD441-4774-4D0E-8F97-07EC50B50EE3}">
      <dgm:prSet/>
      <dgm:spPr/>
      <dgm:t>
        <a:bodyPr/>
        <a:lstStyle/>
        <a:p>
          <a:endParaRPr lang="en-US"/>
        </a:p>
      </dgm:t>
    </dgm:pt>
    <dgm:pt modelId="{6E35783B-B4B9-4AF3-BB68-EC2DB3060BE5}" type="sibTrans" cxnId="{08DFD441-4774-4D0E-8F97-07EC50B50EE3}">
      <dgm:prSet/>
      <dgm:spPr/>
      <dgm:t>
        <a:bodyPr/>
        <a:lstStyle/>
        <a:p>
          <a:endParaRPr lang="en-US" dirty="0"/>
        </a:p>
      </dgm:t>
    </dgm:pt>
    <dgm:pt modelId="{5A0D382F-1AEE-4869-A6BD-89E7CCC2BA45}">
      <dgm:prSet/>
      <dgm:spPr/>
      <dgm:t>
        <a:bodyPr/>
        <a:lstStyle/>
        <a:p>
          <a:endParaRPr lang="en-US" dirty="0"/>
        </a:p>
      </dgm:t>
    </dgm:pt>
    <dgm:pt modelId="{C61944CD-ABD5-46A1-BF21-1EDB1D2E311C}" type="parTrans" cxnId="{8B7F3749-F4E6-4473-82BE-3F7FAAEDF5A5}">
      <dgm:prSet/>
      <dgm:spPr/>
      <dgm:t>
        <a:bodyPr/>
        <a:lstStyle/>
        <a:p>
          <a:endParaRPr lang="en-US"/>
        </a:p>
      </dgm:t>
    </dgm:pt>
    <dgm:pt modelId="{86E08DD8-37F0-43EA-A4C6-F12B07A372C7}" type="sibTrans" cxnId="{8B7F3749-F4E6-4473-82BE-3F7FAAEDF5A5}">
      <dgm:prSet/>
      <dgm:spPr/>
      <dgm:t>
        <a:bodyPr/>
        <a:lstStyle/>
        <a:p>
          <a:endParaRPr lang="en-US" dirty="0"/>
        </a:p>
      </dgm:t>
    </dgm:pt>
    <dgm:pt modelId="{6E44D217-0802-4975-8DF8-F7C136B68DB7}">
      <dgm:prSet/>
      <dgm:spPr/>
      <dgm:t>
        <a:bodyPr/>
        <a:lstStyle/>
        <a:p>
          <a:endParaRPr lang="en-US" dirty="0"/>
        </a:p>
      </dgm:t>
    </dgm:pt>
    <dgm:pt modelId="{CB27C74D-2568-4D83-8948-2A0E7A73E53C}" type="parTrans" cxnId="{EBF0F276-347C-4207-9A17-D11421AF7ECD}">
      <dgm:prSet/>
      <dgm:spPr/>
      <dgm:t>
        <a:bodyPr/>
        <a:lstStyle/>
        <a:p>
          <a:endParaRPr lang="en-US"/>
        </a:p>
      </dgm:t>
    </dgm:pt>
    <dgm:pt modelId="{873D13AE-B310-4B50-82C5-564D626D2011}" type="sibTrans" cxnId="{EBF0F276-347C-4207-9A17-D11421AF7ECD}">
      <dgm:prSet/>
      <dgm:spPr/>
      <dgm:t>
        <a:bodyPr/>
        <a:lstStyle/>
        <a:p>
          <a:endParaRPr lang="en-US" dirty="0"/>
        </a:p>
      </dgm:t>
    </dgm:pt>
    <dgm:pt modelId="{59D5850F-42D1-4509-9BFE-77DA75D32FAC}">
      <dgm:prSet/>
      <dgm:spPr/>
      <dgm:t>
        <a:bodyPr/>
        <a:lstStyle/>
        <a:p>
          <a:endParaRPr lang="en-US" dirty="0"/>
        </a:p>
      </dgm:t>
    </dgm:pt>
    <dgm:pt modelId="{998E6483-F6A6-41F0-BC38-EC9E12942727}" type="parTrans" cxnId="{EF67F12C-549C-4945-9650-11C3183DFF27}">
      <dgm:prSet/>
      <dgm:spPr/>
      <dgm:t>
        <a:bodyPr/>
        <a:lstStyle/>
        <a:p>
          <a:endParaRPr lang="en-US"/>
        </a:p>
      </dgm:t>
    </dgm:pt>
    <dgm:pt modelId="{2B529A43-2363-4B46-911E-9D0EF25B4F36}" type="sibTrans" cxnId="{EF67F12C-549C-4945-9650-11C3183DFF27}">
      <dgm:prSet/>
      <dgm:spPr/>
      <dgm:t>
        <a:bodyPr/>
        <a:lstStyle/>
        <a:p>
          <a:endParaRPr lang="en-US" dirty="0"/>
        </a:p>
      </dgm:t>
    </dgm:pt>
    <dgm:pt modelId="{9F16DEB4-2D88-4237-BB26-EE193361411A}">
      <dgm:prSet/>
      <dgm:spPr/>
      <dgm:t>
        <a:bodyPr/>
        <a:lstStyle/>
        <a:p>
          <a:endParaRPr lang="en-US" dirty="0"/>
        </a:p>
      </dgm:t>
    </dgm:pt>
    <dgm:pt modelId="{7982B65A-B6BA-45FB-920E-8CB144FB834B}" type="parTrans" cxnId="{DB81E75D-6339-4802-85DD-65254615E93B}">
      <dgm:prSet/>
      <dgm:spPr/>
      <dgm:t>
        <a:bodyPr/>
        <a:lstStyle/>
        <a:p>
          <a:endParaRPr lang="en-US"/>
        </a:p>
      </dgm:t>
    </dgm:pt>
    <dgm:pt modelId="{C19C4BDD-2213-41DF-A53B-E2080BDC6AC6}" type="sibTrans" cxnId="{DB81E75D-6339-4802-85DD-65254615E93B}">
      <dgm:prSet/>
      <dgm:spPr/>
      <dgm:t>
        <a:bodyPr/>
        <a:lstStyle/>
        <a:p>
          <a:endParaRPr lang="en-US" dirty="0"/>
        </a:p>
      </dgm:t>
    </dgm:pt>
    <dgm:pt modelId="{5788DBF4-34B6-4C26-980E-7062BBC88091}">
      <dgm:prSet/>
      <dgm:spPr/>
      <dgm:t>
        <a:bodyPr/>
        <a:lstStyle/>
        <a:p>
          <a:endParaRPr lang="en-US" dirty="0"/>
        </a:p>
      </dgm:t>
    </dgm:pt>
    <dgm:pt modelId="{E89C8546-8D00-4BCE-BF01-083E1F9A4BBE}" type="parTrans" cxnId="{A94E1E98-18A1-4716-B6FB-67F099EFBBB4}">
      <dgm:prSet/>
      <dgm:spPr/>
      <dgm:t>
        <a:bodyPr/>
        <a:lstStyle/>
        <a:p>
          <a:endParaRPr lang="en-US"/>
        </a:p>
      </dgm:t>
    </dgm:pt>
    <dgm:pt modelId="{39815DA4-6D5A-4ECF-8C2C-C40A2BB0DBA6}" type="sibTrans" cxnId="{A94E1E98-18A1-4716-B6FB-67F099EFBBB4}">
      <dgm:prSet/>
      <dgm:spPr/>
      <dgm:t>
        <a:bodyPr/>
        <a:lstStyle/>
        <a:p>
          <a:endParaRPr lang="en-US" dirty="0"/>
        </a:p>
      </dgm:t>
    </dgm:pt>
    <dgm:pt modelId="{644B0026-BEE6-45AC-B72A-F8BFB9EE0E82}">
      <dgm:prSet/>
      <dgm:spPr/>
      <dgm:t>
        <a:bodyPr/>
        <a:lstStyle/>
        <a:p>
          <a:endParaRPr lang="en-US" dirty="0"/>
        </a:p>
      </dgm:t>
    </dgm:pt>
    <dgm:pt modelId="{554FDC5B-6990-4DBE-AAA4-AA9861FDA372}" type="parTrans" cxnId="{F3F11D2B-B16E-47E0-876B-A599316C3141}">
      <dgm:prSet/>
      <dgm:spPr/>
      <dgm:t>
        <a:bodyPr/>
        <a:lstStyle/>
        <a:p>
          <a:endParaRPr lang="en-US"/>
        </a:p>
      </dgm:t>
    </dgm:pt>
    <dgm:pt modelId="{91E5E8F0-39A5-4E73-A7C8-125C237D1170}" type="sibTrans" cxnId="{F3F11D2B-B16E-47E0-876B-A599316C3141}">
      <dgm:prSet/>
      <dgm:spPr/>
      <dgm:t>
        <a:bodyPr/>
        <a:lstStyle/>
        <a:p>
          <a:endParaRPr lang="en-US" dirty="0"/>
        </a:p>
      </dgm:t>
    </dgm:pt>
    <dgm:pt modelId="{A40F6EAB-2B60-4CC1-9F49-D5903D3A616E}">
      <dgm:prSet/>
      <dgm:spPr/>
      <dgm:t>
        <a:bodyPr/>
        <a:lstStyle/>
        <a:p>
          <a:endParaRPr lang="en-US" dirty="0"/>
        </a:p>
      </dgm:t>
    </dgm:pt>
    <dgm:pt modelId="{F4D7EDD7-9115-44DB-8D8A-E38036FA3738}" type="parTrans" cxnId="{F9246AA4-89DE-4505-8C6D-C0CFB0CF9EC5}">
      <dgm:prSet/>
      <dgm:spPr/>
      <dgm:t>
        <a:bodyPr/>
        <a:lstStyle/>
        <a:p>
          <a:endParaRPr lang="en-US"/>
        </a:p>
      </dgm:t>
    </dgm:pt>
    <dgm:pt modelId="{3ACAB2F6-3910-4D69-8736-C9991D30DB30}" type="sibTrans" cxnId="{F9246AA4-89DE-4505-8C6D-C0CFB0CF9EC5}">
      <dgm:prSet/>
      <dgm:spPr/>
      <dgm:t>
        <a:bodyPr/>
        <a:lstStyle/>
        <a:p>
          <a:endParaRPr lang="en-US" dirty="0"/>
        </a:p>
      </dgm:t>
    </dgm:pt>
    <dgm:pt modelId="{01209924-388A-4250-B08E-117FC77350F4}">
      <dgm:prSet/>
      <dgm:spPr/>
      <dgm:t>
        <a:bodyPr/>
        <a:lstStyle/>
        <a:p>
          <a:endParaRPr lang="en-US" dirty="0"/>
        </a:p>
      </dgm:t>
    </dgm:pt>
    <dgm:pt modelId="{E62947DF-C385-4541-A312-E52B21ED4FCA}" type="parTrans" cxnId="{79A5F3A2-8CA3-4D24-AC46-666013183383}">
      <dgm:prSet/>
      <dgm:spPr/>
      <dgm:t>
        <a:bodyPr/>
        <a:lstStyle/>
        <a:p>
          <a:endParaRPr lang="en-US"/>
        </a:p>
      </dgm:t>
    </dgm:pt>
    <dgm:pt modelId="{07D44A3D-B9E7-4A59-8407-0DE9361B04F4}" type="sibTrans" cxnId="{79A5F3A2-8CA3-4D24-AC46-666013183383}">
      <dgm:prSet/>
      <dgm:spPr/>
      <dgm:t>
        <a:bodyPr/>
        <a:lstStyle/>
        <a:p>
          <a:endParaRPr lang="en-US" dirty="0"/>
        </a:p>
      </dgm:t>
    </dgm:pt>
    <dgm:pt modelId="{1CEAA633-CB89-486A-901D-BE8AE895C821}">
      <dgm:prSet/>
      <dgm:spPr/>
      <dgm:t>
        <a:bodyPr/>
        <a:lstStyle/>
        <a:p>
          <a:endParaRPr lang="en-US" dirty="0"/>
        </a:p>
      </dgm:t>
    </dgm:pt>
    <dgm:pt modelId="{85E4AD6C-201F-448E-AB33-65566C56E879}" type="parTrans" cxnId="{2F48FC6C-9E2F-4D34-97E0-7B62809CD310}">
      <dgm:prSet/>
      <dgm:spPr/>
      <dgm:t>
        <a:bodyPr/>
        <a:lstStyle/>
        <a:p>
          <a:endParaRPr lang="en-US"/>
        </a:p>
      </dgm:t>
    </dgm:pt>
    <dgm:pt modelId="{EC22FD24-55FA-470B-A11F-A2C02811CC71}" type="sibTrans" cxnId="{2F48FC6C-9E2F-4D34-97E0-7B62809CD310}">
      <dgm:prSet/>
      <dgm:spPr/>
      <dgm:t>
        <a:bodyPr/>
        <a:lstStyle/>
        <a:p>
          <a:endParaRPr lang="en-US" dirty="0"/>
        </a:p>
      </dgm:t>
    </dgm:pt>
    <dgm:pt modelId="{5700A27C-35E2-48E3-9FD1-4CAD5F3ABE6E}">
      <dgm:prSet/>
      <dgm:spPr/>
      <dgm:t>
        <a:bodyPr/>
        <a:lstStyle/>
        <a:p>
          <a:endParaRPr lang="en-US" dirty="0"/>
        </a:p>
      </dgm:t>
    </dgm:pt>
    <dgm:pt modelId="{7CEEA0C1-E05C-4187-B6CD-7F9A41B7F762}" type="parTrans" cxnId="{E319CD11-DA9C-4216-8A1C-BFC767C69980}">
      <dgm:prSet/>
      <dgm:spPr/>
      <dgm:t>
        <a:bodyPr/>
        <a:lstStyle/>
        <a:p>
          <a:endParaRPr lang="en-US"/>
        </a:p>
      </dgm:t>
    </dgm:pt>
    <dgm:pt modelId="{F2853326-F96C-4388-AFDB-4A2C4E743824}" type="sibTrans" cxnId="{E319CD11-DA9C-4216-8A1C-BFC767C69980}">
      <dgm:prSet/>
      <dgm:spPr/>
      <dgm:t>
        <a:bodyPr/>
        <a:lstStyle/>
        <a:p>
          <a:endParaRPr lang="en-US" dirty="0"/>
        </a:p>
      </dgm:t>
    </dgm:pt>
    <dgm:pt modelId="{E5184F2B-2C20-4D33-94A8-E6B381F2AA89}">
      <dgm:prSet/>
      <dgm:spPr/>
      <dgm:t>
        <a:bodyPr/>
        <a:lstStyle/>
        <a:p>
          <a:endParaRPr lang="en-US" dirty="0"/>
        </a:p>
      </dgm:t>
    </dgm:pt>
    <dgm:pt modelId="{EA072171-E1D3-42D9-90FB-F6BF8A9DC275}" type="parTrans" cxnId="{12C38EF6-A2D9-4441-B7C7-2AD0408D165E}">
      <dgm:prSet/>
      <dgm:spPr/>
      <dgm:t>
        <a:bodyPr/>
        <a:lstStyle/>
        <a:p>
          <a:endParaRPr lang="en-US"/>
        </a:p>
      </dgm:t>
    </dgm:pt>
    <dgm:pt modelId="{CA1064A9-8743-41E2-AE44-DEDB5E26EACD}" type="sibTrans" cxnId="{12C38EF6-A2D9-4441-B7C7-2AD0408D165E}">
      <dgm:prSet/>
      <dgm:spPr/>
      <dgm:t>
        <a:bodyPr/>
        <a:lstStyle/>
        <a:p>
          <a:endParaRPr lang="en-US" dirty="0"/>
        </a:p>
      </dgm:t>
    </dgm:pt>
    <dgm:pt modelId="{19319B2C-5BDC-4EB3-A674-97A1478B545E}">
      <dgm:prSet/>
      <dgm:spPr/>
      <dgm:t>
        <a:bodyPr/>
        <a:lstStyle/>
        <a:p>
          <a:endParaRPr lang="en-US" dirty="0"/>
        </a:p>
      </dgm:t>
    </dgm:pt>
    <dgm:pt modelId="{F553D456-F731-4D3A-B46D-F817CB7F5851}" type="parTrans" cxnId="{A61335C6-83C9-40B2-B635-638704B41FB6}">
      <dgm:prSet/>
      <dgm:spPr/>
      <dgm:t>
        <a:bodyPr/>
        <a:lstStyle/>
        <a:p>
          <a:endParaRPr lang="en-US"/>
        </a:p>
      </dgm:t>
    </dgm:pt>
    <dgm:pt modelId="{B2ADDBB6-F258-45A2-8853-0F7137E8E7A9}" type="sibTrans" cxnId="{A61335C6-83C9-40B2-B635-638704B41FB6}">
      <dgm:prSet/>
      <dgm:spPr/>
      <dgm:t>
        <a:bodyPr/>
        <a:lstStyle/>
        <a:p>
          <a:endParaRPr lang="en-US" dirty="0"/>
        </a:p>
      </dgm:t>
    </dgm:pt>
    <dgm:pt modelId="{32DCDF77-CF91-44D2-A631-ECBBA96CD7C1}">
      <dgm:prSet/>
      <dgm:spPr/>
      <dgm:t>
        <a:bodyPr/>
        <a:lstStyle/>
        <a:p>
          <a:endParaRPr lang="en-US" dirty="0"/>
        </a:p>
      </dgm:t>
    </dgm:pt>
    <dgm:pt modelId="{A91D9FEE-F377-4D6C-AB4B-31C0AA11D758}" type="parTrans" cxnId="{7713B148-14ED-473A-AD7C-0817C71F1F75}">
      <dgm:prSet/>
      <dgm:spPr/>
      <dgm:t>
        <a:bodyPr/>
        <a:lstStyle/>
        <a:p>
          <a:endParaRPr lang="en-US"/>
        </a:p>
      </dgm:t>
    </dgm:pt>
    <dgm:pt modelId="{A4C54538-F7D4-4311-A51D-4E2F34EA916C}" type="sibTrans" cxnId="{7713B148-14ED-473A-AD7C-0817C71F1F75}">
      <dgm:prSet/>
      <dgm:spPr/>
      <dgm:t>
        <a:bodyPr/>
        <a:lstStyle/>
        <a:p>
          <a:endParaRPr lang="en-US" dirty="0"/>
        </a:p>
      </dgm:t>
    </dgm:pt>
    <dgm:pt modelId="{5F2EF8CF-431B-45E9-8F94-2DA9BB4297A8}">
      <dgm:prSet/>
      <dgm:spPr/>
      <dgm:t>
        <a:bodyPr/>
        <a:lstStyle/>
        <a:p>
          <a:endParaRPr lang="en-US" dirty="0"/>
        </a:p>
      </dgm:t>
    </dgm:pt>
    <dgm:pt modelId="{EF3B0539-08F0-4AEB-8B05-C7438EBEC90D}" type="parTrans" cxnId="{39A1F472-3E0B-438E-A508-FE898CEA4CB4}">
      <dgm:prSet/>
      <dgm:spPr/>
      <dgm:t>
        <a:bodyPr/>
        <a:lstStyle/>
        <a:p>
          <a:endParaRPr lang="en-US"/>
        </a:p>
      </dgm:t>
    </dgm:pt>
    <dgm:pt modelId="{E7380703-8E28-4A7A-8627-0A55F51FBAA5}" type="sibTrans" cxnId="{39A1F472-3E0B-438E-A508-FE898CEA4CB4}">
      <dgm:prSet/>
      <dgm:spPr/>
      <dgm:t>
        <a:bodyPr/>
        <a:lstStyle/>
        <a:p>
          <a:endParaRPr lang="en-US" dirty="0"/>
        </a:p>
      </dgm:t>
    </dgm:pt>
    <dgm:pt modelId="{B75DCA52-BF81-436A-AA73-2680B03C914A}">
      <dgm:prSet/>
      <dgm:spPr/>
      <dgm:t>
        <a:bodyPr/>
        <a:lstStyle/>
        <a:p>
          <a:endParaRPr lang="en-US" dirty="0"/>
        </a:p>
      </dgm:t>
    </dgm:pt>
    <dgm:pt modelId="{3FDC77C7-42D0-4118-88A1-C82C79A4EA03}" type="parTrans" cxnId="{FA4B331D-E821-4BC7-84CC-523B6B28A5B8}">
      <dgm:prSet/>
      <dgm:spPr/>
      <dgm:t>
        <a:bodyPr/>
        <a:lstStyle/>
        <a:p>
          <a:endParaRPr lang="en-US"/>
        </a:p>
      </dgm:t>
    </dgm:pt>
    <dgm:pt modelId="{897CAD2D-F73B-470D-B77D-BCB32DA560D4}" type="sibTrans" cxnId="{FA4B331D-E821-4BC7-84CC-523B6B28A5B8}">
      <dgm:prSet/>
      <dgm:spPr/>
      <dgm:t>
        <a:bodyPr/>
        <a:lstStyle/>
        <a:p>
          <a:endParaRPr lang="en-US" dirty="0"/>
        </a:p>
      </dgm:t>
    </dgm:pt>
    <dgm:pt modelId="{579EF5EA-2842-4ADF-99C3-1421009C0FB3}" type="pres">
      <dgm:prSet presAssocID="{F782ACB2-4612-4553-92E3-6A48A4C26154}" presName="cycle" presStyleCnt="0">
        <dgm:presLayoutVars>
          <dgm:dir/>
          <dgm:resizeHandles val="exact"/>
        </dgm:presLayoutVars>
      </dgm:prSet>
      <dgm:spPr/>
    </dgm:pt>
    <dgm:pt modelId="{5A44537F-E502-484A-B54C-161A75387D52}" type="pres">
      <dgm:prSet presAssocID="{5D2C154A-692A-44E2-A041-B9F19C43FEF2}" presName="node" presStyleLbl="node1" presStyleIdx="0" presStyleCnt="39" custScaleY="69430">
        <dgm:presLayoutVars>
          <dgm:bulletEnabled val="1"/>
        </dgm:presLayoutVars>
      </dgm:prSet>
      <dgm:spPr/>
    </dgm:pt>
    <dgm:pt modelId="{BCCD1735-3374-4721-BEF9-11CCD9A2DD48}" type="pres">
      <dgm:prSet presAssocID="{1A0C354F-E76C-464E-99A7-D2B04C140783}" presName="sibTrans" presStyleLbl="sibTrans2D1" presStyleIdx="0" presStyleCnt="39" custScaleY="205717"/>
      <dgm:spPr/>
    </dgm:pt>
    <dgm:pt modelId="{5207087E-FC7B-4DE7-941A-D0D7D77D43CA}" type="pres">
      <dgm:prSet presAssocID="{1A0C354F-E76C-464E-99A7-D2B04C140783}" presName="connectorText" presStyleLbl="sibTrans2D1" presStyleIdx="0" presStyleCnt="39"/>
      <dgm:spPr/>
    </dgm:pt>
    <dgm:pt modelId="{B0608ED5-E7DC-4C39-8859-B8C85F521F9C}" type="pres">
      <dgm:prSet presAssocID="{536B3E92-95AA-4297-BDB8-F29269D6299E}" presName="node" presStyleLbl="node1" presStyleIdx="1" presStyleCnt="39" custScaleY="69430">
        <dgm:presLayoutVars>
          <dgm:bulletEnabled val="1"/>
        </dgm:presLayoutVars>
      </dgm:prSet>
      <dgm:spPr/>
    </dgm:pt>
    <dgm:pt modelId="{E212FFF4-9223-45FB-8A97-08FC78EC227F}" type="pres">
      <dgm:prSet presAssocID="{8AE02D32-89F4-4BA1-BFB8-062B90AF7C26}" presName="sibTrans" presStyleLbl="sibTrans2D1" presStyleIdx="1" presStyleCnt="39" custScaleY="205717"/>
      <dgm:spPr/>
    </dgm:pt>
    <dgm:pt modelId="{1FA59E5A-50A4-47E4-96D2-6EF9AAAC1164}" type="pres">
      <dgm:prSet presAssocID="{8AE02D32-89F4-4BA1-BFB8-062B90AF7C26}" presName="connectorText" presStyleLbl="sibTrans2D1" presStyleIdx="1" presStyleCnt="39"/>
      <dgm:spPr/>
    </dgm:pt>
    <dgm:pt modelId="{3B48658E-4174-41EC-ADC5-04F09B98E8AE}" type="pres">
      <dgm:prSet presAssocID="{9767C2C5-7A9B-4BF9-AEDC-08BB61E68CEC}" presName="node" presStyleLbl="node1" presStyleIdx="2" presStyleCnt="39" custScaleY="69430">
        <dgm:presLayoutVars>
          <dgm:bulletEnabled val="1"/>
        </dgm:presLayoutVars>
      </dgm:prSet>
      <dgm:spPr/>
    </dgm:pt>
    <dgm:pt modelId="{7E28017C-69F1-4CCF-A6D7-885616A2628E}" type="pres">
      <dgm:prSet presAssocID="{5DE56BE3-5DC5-48D1-BB0A-6EB62A83E2E3}" presName="sibTrans" presStyleLbl="sibTrans2D1" presStyleIdx="2" presStyleCnt="39" custScaleY="205717"/>
      <dgm:spPr/>
    </dgm:pt>
    <dgm:pt modelId="{DEE6E533-E546-47B9-9D29-1053972B7A59}" type="pres">
      <dgm:prSet presAssocID="{5DE56BE3-5DC5-48D1-BB0A-6EB62A83E2E3}" presName="connectorText" presStyleLbl="sibTrans2D1" presStyleIdx="2" presStyleCnt="39"/>
      <dgm:spPr/>
    </dgm:pt>
    <dgm:pt modelId="{4B6FF1D5-139C-4A9E-BE2A-C9C2976A9B90}" type="pres">
      <dgm:prSet presAssocID="{29610E26-1393-448B-8FD6-78061450B16B}" presName="node" presStyleLbl="node1" presStyleIdx="3" presStyleCnt="39" custScaleY="69430">
        <dgm:presLayoutVars>
          <dgm:bulletEnabled val="1"/>
        </dgm:presLayoutVars>
      </dgm:prSet>
      <dgm:spPr/>
    </dgm:pt>
    <dgm:pt modelId="{E231C36B-28CA-4A1A-A65A-7FC8C917C670}" type="pres">
      <dgm:prSet presAssocID="{4E475F1B-56A2-420F-8D83-9A7AC5B9161D}" presName="sibTrans" presStyleLbl="sibTrans2D1" presStyleIdx="3" presStyleCnt="39" custScaleY="205717"/>
      <dgm:spPr/>
    </dgm:pt>
    <dgm:pt modelId="{0F935747-2475-4B54-A4BD-D00DA4235B83}" type="pres">
      <dgm:prSet presAssocID="{4E475F1B-56A2-420F-8D83-9A7AC5B9161D}" presName="connectorText" presStyleLbl="sibTrans2D1" presStyleIdx="3" presStyleCnt="39"/>
      <dgm:spPr/>
    </dgm:pt>
    <dgm:pt modelId="{5955EC28-6A5B-4854-97FD-56BF004F7A93}" type="pres">
      <dgm:prSet presAssocID="{59F5D80D-D394-4DA8-B1EE-BFD2C35E8698}" presName="node" presStyleLbl="node1" presStyleIdx="4" presStyleCnt="39" custScaleY="69430">
        <dgm:presLayoutVars>
          <dgm:bulletEnabled val="1"/>
        </dgm:presLayoutVars>
      </dgm:prSet>
      <dgm:spPr/>
    </dgm:pt>
    <dgm:pt modelId="{7418C013-9F65-49B4-8AB4-02A8A7E8B2B1}" type="pres">
      <dgm:prSet presAssocID="{A4FDAD97-0EA5-45C9-8762-1408CDFC1A27}" presName="sibTrans" presStyleLbl="sibTrans2D1" presStyleIdx="4" presStyleCnt="39" custScaleY="205717"/>
      <dgm:spPr/>
    </dgm:pt>
    <dgm:pt modelId="{DCCECA40-1E8E-4612-B823-692DCCBD1EA3}" type="pres">
      <dgm:prSet presAssocID="{A4FDAD97-0EA5-45C9-8762-1408CDFC1A27}" presName="connectorText" presStyleLbl="sibTrans2D1" presStyleIdx="4" presStyleCnt="39"/>
      <dgm:spPr/>
    </dgm:pt>
    <dgm:pt modelId="{C8C314CB-BC52-4B5D-9A9E-2549904458B0}" type="pres">
      <dgm:prSet presAssocID="{1BD29E34-8916-45A9-80A6-58C4AB44DFF5}" presName="node" presStyleLbl="node1" presStyleIdx="5" presStyleCnt="39" custScaleY="69430">
        <dgm:presLayoutVars>
          <dgm:bulletEnabled val="1"/>
        </dgm:presLayoutVars>
      </dgm:prSet>
      <dgm:spPr/>
    </dgm:pt>
    <dgm:pt modelId="{8D184F9F-78A9-45D9-9804-0F8032DE26A6}" type="pres">
      <dgm:prSet presAssocID="{25DF600C-192F-49B2-930A-B89C27D1471E}" presName="sibTrans" presStyleLbl="sibTrans2D1" presStyleIdx="5" presStyleCnt="39" custScaleY="205717"/>
      <dgm:spPr/>
    </dgm:pt>
    <dgm:pt modelId="{C8C1E075-9C61-4E77-BBAB-A2307E2F9662}" type="pres">
      <dgm:prSet presAssocID="{25DF600C-192F-49B2-930A-B89C27D1471E}" presName="connectorText" presStyleLbl="sibTrans2D1" presStyleIdx="5" presStyleCnt="39"/>
      <dgm:spPr/>
    </dgm:pt>
    <dgm:pt modelId="{18E08B15-C0D9-4DCD-9841-29CB326A1D96}" type="pres">
      <dgm:prSet presAssocID="{BCD4B6D1-2E17-4359-A953-212A9B519E85}" presName="node" presStyleLbl="node1" presStyleIdx="6" presStyleCnt="39" custScaleY="69430">
        <dgm:presLayoutVars>
          <dgm:bulletEnabled val="1"/>
        </dgm:presLayoutVars>
      </dgm:prSet>
      <dgm:spPr/>
    </dgm:pt>
    <dgm:pt modelId="{7D136A40-4E7A-4E9A-9C18-C15FEB3E9255}" type="pres">
      <dgm:prSet presAssocID="{EAE485E3-A2DC-422A-B964-163E72C7D527}" presName="sibTrans" presStyleLbl="sibTrans2D1" presStyleIdx="6" presStyleCnt="39" custScaleY="205717"/>
      <dgm:spPr/>
    </dgm:pt>
    <dgm:pt modelId="{6C5B256C-6505-4283-9CD0-6230D6E52DC7}" type="pres">
      <dgm:prSet presAssocID="{EAE485E3-A2DC-422A-B964-163E72C7D527}" presName="connectorText" presStyleLbl="sibTrans2D1" presStyleIdx="6" presStyleCnt="39"/>
      <dgm:spPr/>
    </dgm:pt>
    <dgm:pt modelId="{09497094-52B8-416E-9902-37FB4C94E7F2}" type="pres">
      <dgm:prSet presAssocID="{57830796-B9E1-440E-A924-530949252A0A}" presName="node" presStyleLbl="node1" presStyleIdx="7" presStyleCnt="39" custScaleY="69430">
        <dgm:presLayoutVars>
          <dgm:bulletEnabled val="1"/>
        </dgm:presLayoutVars>
      </dgm:prSet>
      <dgm:spPr/>
    </dgm:pt>
    <dgm:pt modelId="{260B842C-BA56-4835-9181-EEB1DAD49F6C}" type="pres">
      <dgm:prSet presAssocID="{672359C6-6889-48DE-9B06-BCF13E50CF81}" presName="sibTrans" presStyleLbl="sibTrans2D1" presStyleIdx="7" presStyleCnt="39" custScaleY="205717"/>
      <dgm:spPr/>
    </dgm:pt>
    <dgm:pt modelId="{9195B8AE-7F75-4B45-A773-A3DB3F151B7F}" type="pres">
      <dgm:prSet presAssocID="{672359C6-6889-48DE-9B06-BCF13E50CF81}" presName="connectorText" presStyleLbl="sibTrans2D1" presStyleIdx="7" presStyleCnt="39"/>
      <dgm:spPr/>
    </dgm:pt>
    <dgm:pt modelId="{07EB8474-810E-4E8A-BE93-02F62BBDD45D}" type="pres">
      <dgm:prSet presAssocID="{9EC183D0-3CE1-4A18-882B-49A4F305FE23}" presName="node" presStyleLbl="node1" presStyleIdx="8" presStyleCnt="39" custScaleY="69430">
        <dgm:presLayoutVars>
          <dgm:bulletEnabled val="1"/>
        </dgm:presLayoutVars>
      </dgm:prSet>
      <dgm:spPr/>
    </dgm:pt>
    <dgm:pt modelId="{ADC3AC42-E194-4C29-8A28-ABEC2168A2B9}" type="pres">
      <dgm:prSet presAssocID="{FC636A7A-CAD8-4393-9B2E-188CE112CD10}" presName="sibTrans" presStyleLbl="sibTrans2D1" presStyleIdx="8" presStyleCnt="39" custScaleY="205717"/>
      <dgm:spPr/>
    </dgm:pt>
    <dgm:pt modelId="{FFA97E59-6B24-429C-9B6D-8968FB096363}" type="pres">
      <dgm:prSet presAssocID="{FC636A7A-CAD8-4393-9B2E-188CE112CD10}" presName="connectorText" presStyleLbl="sibTrans2D1" presStyleIdx="8" presStyleCnt="39"/>
      <dgm:spPr/>
    </dgm:pt>
    <dgm:pt modelId="{38A7A843-117D-4A8F-B652-3F637D1BA054}" type="pres">
      <dgm:prSet presAssocID="{1BCBAE4C-8C90-4307-A8B1-A7F25B803D11}" presName="node" presStyleLbl="node1" presStyleIdx="9" presStyleCnt="39" custScaleY="69430">
        <dgm:presLayoutVars>
          <dgm:bulletEnabled val="1"/>
        </dgm:presLayoutVars>
      </dgm:prSet>
      <dgm:spPr/>
    </dgm:pt>
    <dgm:pt modelId="{24192AE1-AC5A-408F-93E2-35778550FA02}" type="pres">
      <dgm:prSet presAssocID="{9E68FA1B-32E4-4D3A-BDA9-F245DF7037EF}" presName="sibTrans" presStyleLbl="sibTrans2D1" presStyleIdx="9" presStyleCnt="39" custScaleY="205717"/>
      <dgm:spPr/>
    </dgm:pt>
    <dgm:pt modelId="{9DB23D75-0980-4D96-93A1-727F2883C95B}" type="pres">
      <dgm:prSet presAssocID="{9E68FA1B-32E4-4D3A-BDA9-F245DF7037EF}" presName="connectorText" presStyleLbl="sibTrans2D1" presStyleIdx="9" presStyleCnt="39"/>
      <dgm:spPr/>
    </dgm:pt>
    <dgm:pt modelId="{1791F869-F782-403E-9EEE-8485296AB1DC}" type="pres">
      <dgm:prSet presAssocID="{C123F58B-2F00-4731-8318-EA8BAA60A69D}" presName="node" presStyleLbl="node1" presStyleIdx="10" presStyleCnt="39" custScaleY="69430">
        <dgm:presLayoutVars>
          <dgm:bulletEnabled val="1"/>
        </dgm:presLayoutVars>
      </dgm:prSet>
      <dgm:spPr/>
    </dgm:pt>
    <dgm:pt modelId="{EDD308D6-556F-4E65-A02C-12C45C150755}" type="pres">
      <dgm:prSet presAssocID="{CA72D8A3-9D41-4F98-98F7-F56B1CBA674F}" presName="sibTrans" presStyleLbl="sibTrans2D1" presStyleIdx="10" presStyleCnt="39" custScaleY="205717"/>
      <dgm:spPr/>
    </dgm:pt>
    <dgm:pt modelId="{0622AEEF-FEE1-41CF-A694-BB87DF404F74}" type="pres">
      <dgm:prSet presAssocID="{CA72D8A3-9D41-4F98-98F7-F56B1CBA674F}" presName="connectorText" presStyleLbl="sibTrans2D1" presStyleIdx="10" presStyleCnt="39"/>
      <dgm:spPr/>
    </dgm:pt>
    <dgm:pt modelId="{FB762D63-E97E-4D71-BE53-DE8DBC2C1724}" type="pres">
      <dgm:prSet presAssocID="{312A5487-8CD4-49FA-9CB2-6003233688EF}" presName="node" presStyleLbl="node1" presStyleIdx="11" presStyleCnt="39" custScaleY="69430">
        <dgm:presLayoutVars>
          <dgm:bulletEnabled val="1"/>
        </dgm:presLayoutVars>
      </dgm:prSet>
      <dgm:spPr/>
    </dgm:pt>
    <dgm:pt modelId="{EC905E59-477F-4D62-B2EE-61B86BF0663B}" type="pres">
      <dgm:prSet presAssocID="{A241EA7C-0AE6-49DA-868A-F7E41DB8331E}" presName="sibTrans" presStyleLbl="sibTrans2D1" presStyleIdx="11" presStyleCnt="39" custScaleY="205717"/>
      <dgm:spPr/>
    </dgm:pt>
    <dgm:pt modelId="{0C7C01B0-8BE9-4115-9C55-5F785CB9F95D}" type="pres">
      <dgm:prSet presAssocID="{A241EA7C-0AE6-49DA-868A-F7E41DB8331E}" presName="connectorText" presStyleLbl="sibTrans2D1" presStyleIdx="11" presStyleCnt="39"/>
      <dgm:spPr/>
    </dgm:pt>
    <dgm:pt modelId="{96947AF0-965B-4F9B-B692-11B522E20C19}" type="pres">
      <dgm:prSet presAssocID="{1597604F-E09E-4305-A881-A6C94B72922F}" presName="node" presStyleLbl="node1" presStyleIdx="12" presStyleCnt="39" custScaleY="69430">
        <dgm:presLayoutVars>
          <dgm:bulletEnabled val="1"/>
        </dgm:presLayoutVars>
      </dgm:prSet>
      <dgm:spPr/>
    </dgm:pt>
    <dgm:pt modelId="{C5631367-2D87-4B2B-B2C5-CE6B323DF7FA}" type="pres">
      <dgm:prSet presAssocID="{0A68E33F-9E89-4D62-9E2C-1BD50C85F7CD}" presName="sibTrans" presStyleLbl="sibTrans2D1" presStyleIdx="12" presStyleCnt="39" custScaleY="205717"/>
      <dgm:spPr/>
    </dgm:pt>
    <dgm:pt modelId="{5EB0D98E-0F20-43A6-80D5-B3B233B0809C}" type="pres">
      <dgm:prSet presAssocID="{0A68E33F-9E89-4D62-9E2C-1BD50C85F7CD}" presName="connectorText" presStyleLbl="sibTrans2D1" presStyleIdx="12" presStyleCnt="39"/>
      <dgm:spPr/>
    </dgm:pt>
    <dgm:pt modelId="{55735BFC-D4F1-4100-BCD7-BD7015A20F24}" type="pres">
      <dgm:prSet presAssocID="{2EBE9275-B468-4EB1-8E25-88D20111E7BA}" presName="node" presStyleLbl="node1" presStyleIdx="13" presStyleCnt="39" custScaleY="69430">
        <dgm:presLayoutVars>
          <dgm:bulletEnabled val="1"/>
        </dgm:presLayoutVars>
      </dgm:prSet>
      <dgm:spPr/>
    </dgm:pt>
    <dgm:pt modelId="{DE861B79-D5E8-45CE-B3D7-7B4663C08343}" type="pres">
      <dgm:prSet presAssocID="{1DDDDFBA-4D76-49F6-8700-D108F438751F}" presName="sibTrans" presStyleLbl="sibTrans2D1" presStyleIdx="13" presStyleCnt="39" custScaleY="205717"/>
      <dgm:spPr/>
    </dgm:pt>
    <dgm:pt modelId="{580499F6-BF8C-4CF2-8E19-422B1FEA8F54}" type="pres">
      <dgm:prSet presAssocID="{1DDDDFBA-4D76-49F6-8700-D108F438751F}" presName="connectorText" presStyleLbl="sibTrans2D1" presStyleIdx="13" presStyleCnt="39"/>
      <dgm:spPr/>
    </dgm:pt>
    <dgm:pt modelId="{B163F2E1-C224-4C1F-8BF1-B257F8DA90F1}" type="pres">
      <dgm:prSet presAssocID="{7526D0BF-45A5-478F-9A5B-EE961A48FCDF}" presName="node" presStyleLbl="node1" presStyleIdx="14" presStyleCnt="39" custScaleY="69430">
        <dgm:presLayoutVars>
          <dgm:bulletEnabled val="1"/>
        </dgm:presLayoutVars>
      </dgm:prSet>
      <dgm:spPr/>
    </dgm:pt>
    <dgm:pt modelId="{28C21F8D-7890-436C-ABC3-A76D9C048DC6}" type="pres">
      <dgm:prSet presAssocID="{4DD6BCFF-384A-4E50-9E9B-FEA1467E91EE}" presName="sibTrans" presStyleLbl="sibTrans2D1" presStyleIdx="14" presStyleCnt="39" custScaleY="205717"/>
      <dgm:spPr/>
    </dgm:pt>
    <dgm:pt modelId="{5D40974C-DFE4-484E-A2B9-E3E4D2DEBED9}" type="pres">
      <dgm:prSet presAssocID="{4DD6BCFF-384A-4E50-9E9B-FEA1467E91EE}" presName="connectorText" presStyleLbl="sibTrans2D1" presStyleIdx="14" presStyleCnt="39"/>
      <dgm:spPr/>
    </dgm:pt>
    <dgm:pt modelId="{B297DBDA-41C8-403B-A287-2DE0B2B2F734}" type="pres">
      <dgm:prSet presAssocID="{4391FAD7-E5E1-4ADD-BABB-49D666A6C4A7}" presName="node" presStyleLbl="node1" presStyleIdx="15" presStyleCnt="39" custScaleY="69430">
        <dgm:presLayoutVars>
          <dgm:bulletEnabled val="1"/>
        </dgm:presLayoutVars>
      </dgm:prSet>
      <dgm:spPr/>
    </dgm:pt>
    <dgm:pt modelId="{6CB910F7-627A-416A-9AE0-0E9818681229}" type="pres">
      <dgm:prSet presAssocID="{B5C9AB9C-C866-47C2-B79F-DC6148AB2159}" presName="sibTrans" presStyleLbl="sibTrans2D1" presStyleIdx="15" presStyleCnt="39" custScaleY="205717"/>
      <dgm:spPr/>
    </dgm:pt>
    <dgm:pt modelId="{DD733C23-EA87-4BF0-821E-87250C1EEDBA}" type="pres">
      <dgm:prSet presAssocID="{B5C9AB9C-C866-47C2-B79F-DC6148AB2159}" presName="connectorText" presStyleLbl="sibTrans2D1" presStyleIdx="15" presStyleCnt="39"/>
      <dgm:spPr/>
    </dgm:pt>
    <dgm:pt modelId="{C99B1DB8-B0AD-4FE5-84DC-CD9571D15F74}" type="pres">
      <dgm:prSet presAssocID="{DF292957-65C8-4776-85F8-AE26E3681959}" presName="node" presStyleLbl="node1" presStyleIdx="16" presStyleCnt="39" custScaleY="69430">
        <dgm:presLayoutVars>
          <dgm:bulletEnabled val="1"/>
        </dgm:presLayoutVars>
      </dgm:prSet>
      <dgm:spPr/>
    </dgm:pt>
    <dgm:pt modelId="{2EBD388A-825F-4832-8A74-827A6C7E3368}" type="pres">
      <dgm:prSet presAssocID="{2B571596-2306-4648-89E7-BD54FEF25627}" presName="sibTrans" presStyleLbl="sibTrans2D1" presStyleIdx="16" presStyleCnt="39" custScaleY="205717"/>
      <dgm:spPr/>
    </dgm:pt>
    <dgm:pt modelId="{2B64C12D-7C38-4E3C-BB67-21E0181FD51F}" type="pres">
      <dgm:prSet presAssocID="{2B571596-2306-4648-89E7-BD54FEF25627}" presName="connectorText" presStyleLbl="sibTrans2D1" presStyleIdx="16" presStyleCnt="39"/>
      <dgm:spPr/>
    </dgm:pt>
    <dgm:pt modelId="{54435782-E9E7-4F85-8EE9-B762378628C5}" type="pres">
      <dgm:prSet presAssocID="{BA244016-B941-46B9-B2A4-AA50A300C9B1}" presName="node" presStyleLbl="node1" presStyleIdx="17" presStyleCnt="39" custScaleY="69430">
        <dgm:presLayoutVars>
          <dgm:bulletEnabled val="1"/>
        </dgm:presLayoutVars>
      </dgm:prSet>
      <dgm:spPr/>
    </dgm:pt>
    <dgm:pt modelId="{2EA5A0E0-D734-4B00-A1FA-65E8CB15031C}" type="pres">
      <dgm:prSet presAssocID="{12ED0D91-6CB8-4B92-ABBE-16130FA2E610}" presName="sibTrans" presStyleLbl="sibTrans2D1" presStyleIdx="17" presStyleCnt="39" custScaleY="205717"/>
      <dgm:spPr/>
    </dgm:pt>
    <dgm:pt modelId="{3966764B-E5F3-4CFC-A881-5984C06723CB}" type="pres">
      <dgm:prSet presAssocID="{12ED0D91-6CB8-4B92-ABBE-16130FA2E610}" presName="connectorText" presStyleLbl="sibTrans2D1" presStyleIdx="17" presStyleCnt="39"/>
      <dgm:spPr/>
    </dgm:pt>
    <dgm:pt modelId="{CDE86F57-8E75-4885-99A7-4D78278841E9}" type="pres">
      <dgm:prSet presAssocID="{ED3E6817-CA99-4A92-9672-7767C60D3AFC}" presName="node" presStyleLbl="node1" presStyleIdx="18" presStyleCnt="39" custScaleY="69430">
        <dgm:presLayoutVars>
          <dgm:bulletEnabled val="1"/>
        </dgm:presLayoutVars>
      </dgm:prSet>
      <dgm:spPr/>
    </dgm:pt>
    <dgm:pt modelId="{A0769171-C666-4FF2-B3B0-56A5612FFB02}" type="pres">
      <dgm:prSet presAssocID="{74E4A9B3-3139-47CD-AD62-A42D0EB3995C}" presName="sibTrans" presStyleLbl="sibTrans2D1" presStyleIdx="18" presStyleCnt="39" custScaleY="205717"/>
      <dgm:spPr/>
    </dgm:pt>
    <dgm:pt modelId="{7B2C094D-5B84-400D-88A5-467C86404646}" type="pres">
      <dgm:prSet presAssocID="{74E4A9B3-3139-47CD-AD62-A42D0EB3995C}" presName="connectorText" presStyleLbl="sibTrans2D1" presStyleIdx="18" presStyleCnt="39"/>
      <dgm:spPr/>
    </dgm:pt>
    <dgm:pt modelId="{9DEC7CBC-8051-4551-94AA-2377EFF8A353}" type="pres">
      <dgm:prSet presAssocID="{A26368B7-1095-4A58-BFE6-7B8629CCDB76}" presName="node" presStyleLbl="node1" presStyleIdx="19" presStyleCnt="39" custScaleY="69430">
        <dgm:presLayoutVars>
          <dgm:bulletEnabled val="1"/>
        </dgm:presLayoutVars>
      </dgm:prSet>
      <dgm:spPr/>
    </dgm:pt>
    <dgm:pt modelId="{83D03F91-A8FE-4A56-A9F0-21F8696B64A1}" type="pres">
      <dgm:prSet presAssocID="{69DBDE16-2128-423C-AB04-D3C2C0881A38}" presName="sibTrans" presStyleLbl="sibTrans2D1" presStyleIdx="19" presStyleCnt="39" custScaleY="205717"/>
      <dgm:spPr/>
    </dgm:pt>
    <dgm:pt modelId="{A52815B2-9F64-4E57-9CA8-0D6C5ACB4DE9}" type="pres">
      <dgm:prSet presAssocID="{69DBDE16-2128-423C-AB04-D3C2C0881A38}" presName="connectorText" presStyleLbl="sibTrans2D1" presStyleIdx="19" presStyleCnt="39"/>
      <dgm:spPr/>
    </dgm:pt>
    <dgm:pt modelId="{D9F7CAE3-C01B-4758-A92D-BE4DEABF1CC9}" type="pres">
      <dgm:prSet presAssocID="{B2133BDF-4000-4B5B-AE40-987170B1B61F}" presName="node" presStyleLbl="node1" presStyleIdx="20" presStyleCnt="39" custScaleY="69430">
        <dgm:presLayoutVars>
          <dgm:bulletEnabled val="1"/>
        </dgm:presLayoutVars>
      </dgm:prSet>
      <dgm:spPr/>
    </dgm:pt>
    <dgm:pt modelId="{6FDF4861-3D9E-4C44-8A76-CB261CA08A3D}" type="pres">
      <dgm:prSet presAssocID="{F8A8AFFD-E262-4C58-84FA-CA9933DA9A32}" presName="sibTrans" presStyleLbl="sibTrans2D1" presStyleIdx="20" presStyleCnt="39" custScaleY="205717"/>
      <dgm:spPr/>
    </dgm:pt>
    <dgm:pt modelId="{852FF442-59AB-47FA-976D-352D933D04DA}" type="pres">
      <dgm:prSet presAssocID="{F8A8AFFD-E262-4C58-84FA-CA9933DA9A32}" presName="connectorText" presStyleLbl="sibTrans2D1" presStyleIdx="20" presStyleCnt="39"/>
      <dgm:spPr/>
    </dgm:pt>
    <dgm:pt modelId="{6EBA7549-78C0-447A-A63C-4A8563F87F58}" type="pres">
      <dgm:prSet presAssocID="{56EE6181-8957-4FE0-91F7-0E7767321D74}" presName="node" presStyleLbl="node1" presStyleIdx="21" presStyleCnt="39" custScaleY="69430">
        <dgm:presLayoutVars>
          <dgm:bulletEnabled val="1"/>
        </dgm:presLayoutVars>
      </dgm:prSet>
      <dgm:spPr/>
    </dgm:pt>
    <dgm:pt modelId="{F7AC09C3-F9FA-4334-9744-58F7A351FD8B}" type="pres">
      <dgm:prSet presAssocID="{D7AD315B-0060-4B2C-BA42-07A72CF0DF62}" presName="sibTrans" presStyleLbl="sibTrans2D1" presStyleIdx="21" presStyleCnt="39" custScaleY="205717"/>
      <dgm:spPr/>
    </dgm:pt>
    <dgm:pt modelId="{301FE2EF-9FED-451A-9979-7EA2CEC731F6}" type="pres">
      <dgm:prSet presAssocID="{D7AD315B-0060-4B2C-BA42-07A72CF0DF62}" presName="connectorText" presStyleLbl="sibTrans2D1" presStyleIdx="21" presStyleCnt="39"/>
      <dgm:spPr/>
    </dgm:pt>
    <dgm:pt modelId="{DB7E8DCC-E9E2-41AE-8FAC-BD770394B585}" type="pres">
      <dgm:prSet presAssocID="{F82F01E0-1BCF-432A-834D-D0718C225E79}" presName="node" presStyleLbl="node1" presStyleIdx="22" presStyleCnt="39" custScaleY="69430">
        <dgm:presLayoutVars>
          <dgm:bulletEnabled val="1"/>
        </dgm:presLayoutVars>
      </dgm:prSet>
      <dgm:spPr/>
    </dgm:pt>
    <dgm:pt modelId="{FC934B90-2FD7-4C78-BC82-6495CAA54F71}" type="pres">
      <dgm:prSet presAssocID="{73E57CB0-43F1-4C49-8823-A48B6805997E}" presName="sibTrans" presStyleLbl="sibTrans2D1" presStyleIdx="22" presStyleCnt="39" custScaleY="205717"/>
      <dgm:spPr/>
    </dgm:pt>
    <dgm:pt modelId="{F31A80A4-265E-4576-A76C-69F7407682D5}" type="pres">
      <dgm:prSet presAssocID="{73E57CB0-43F1-4C49-8823-A48B6805997E}" presName="connectorText" presStyleLbl="sibTrans2D1" presStyleIdx="22" presStyleCnt="39"/>
      <dgm:spPr/>
    </dgm:pt>
    <dgm:pt modelId="{7FBA136C-815F-4FB3-A797-A7F155D00FEA}" type="pres">
      <dgm:prSet presAssocID="{69B5AF83-9CA8-4331-BB93-A02B0A37E7C4}" presName="node" presStyleLbl="node1" presStyleIdx="23" presStyleCnt="39" custScaleY="69430">
        <dgm:presLayoutVars>
          <dgm:bulletEnabled val="1"/>
        </dgm:presLayoutVars>
      </dgm:prSet>
      <dgm:spPr/>
    </dgm:pt>
    <dgm:pt modelId="{7A5C7786-EEB7-4840-8AB2-E617DD766E4C}" type="pres">
      <dgm:prSet presAssocID="{6E35783B-B4B9-4AF3-BB68-EC2DB3060BE5}" presName="sibTrans" presStyleLbl="sibTrans2D1" presStyleIdx="23" presStyleCnt="39" custScaleY="205717"/>
      <dgm:spPr/>
    </dgm:pt>
    <dgm:pt modelId="{80DBCA40-2BA0-486C-9739-9EB1943722FB}" type="pres">
      <dgm:prSet presAssocID="{6E35783B-B4B9-4AF3-BB68-EC2DB3060BE5}" presName="connectorText" presStyleLbl="sibTrans2D1" presStyleIdx="23" presStyleCnt="39"/>
      <dgm:spPr/>
    </dgm:pt>
    <dgm:pt modelId="{2B3C09D0-6E4A-4698-ADBA-7CF55040E0C7}" type="pres">
      <dgm:prSet presAssocID="{5A0D382F-1AEE-4869-A6BD-89E7CCC2BA45}" presName="node" presStyleLbl="node1" presStyleIdx="24" presStyleCnt="39" custScaleY="69430">
        <dgm:presLayoutVars>
          <dgm:bulletEnabled val="1"/>
        </dgm:presLayoutVars>
      </dgm:prSet>
      <dgm:spPr/>
    </dgm:pt>
    <dgm:pt modelId="{0B3E9032-3902-463F-B436-0798A35C9EC5}" type="pres">
      <dgm:prSet presAssocID="{86E08DD8-37F0-43EA-A4C6-F12B07A372C7}" presName="sibTrans" presStyleLbl="sibTrans2D1" presStyleIdx="24" presStyleCnt="39" custScaleY="205717"/>
      <dgm:spPr/>
    </dgm:pt>
    <dgm:pt modelId="{41C60BCC-727D-4ED3-BAEB-DB60AA9900A9}" type="pres">
      <dgm:prSet presAssocID="{86E08DD8-37F0-43EA-A4C6-F12B07A372C7}" presName="connectorText" presStyleLbl="sibTrans2D1" presStyleIdx="24" presStyleCnt="39"/>
      <dgm:spPr/>
    </dgm:pt>
    <dgm:pt modelId="{C6CA034B-BB5D-4252-9DC3-E07C2CEC1942}" type="pres">
      <dgm:prSet presAssocID="{6E44D217-0802-4975-8DF8-F7C136B68DB7}" presName="node" presStyleLbl="node1" presStyleIdx="25" presStyleCnt="39" custScaleY="69430">
        <dgm:presLayoutVars>
          <dgm:bulletEnabled val="1"/>
        </dgm:presLayoutVars>
      </dgm:prSet>
      <dgm:spPr/>
    </dgm:pt>
    <dgm:pt modelId="{2F327EB4-0D8B-437E-BB14-A326EA173FCC}" type="pres">
      <dgm:prSet presAssocID="{873D13AE-B310-4B50-82C5-564D626D2011}" presName="sibTrans" presStyleLbl="sibTrans2D1" presStyleIdx="25" presStyleCnt="39" custScaleY="205717"/>
      <dgm:spPr/>
    </dgm:pt>
    <dgm:pt modelId="{8F52B59F-72EA-4EF4-A000-71393DE3DC97}" type="pres">
      <dgm:prSet presAssocID="{873D13AE-B310-4B50-82C5-564D626D2011}" presName="connectorText" presStyleLbl="sibTrans2D1" presStyleIdx="25" presStyleCnt="39"/>
      <dgm:spPr/>
    </dgm:pt>
    <dgm:pt modelId="{F6AE7F32-FC05-4DDA-BB7B-30B31779479C}" type="pres">
      <dgm:prSet presAssocID="{59D5850F-42D1-4509-9BFE-77DA75D32FAC}" presName="node" presStyleLbl="node1" presStyleIdx="26" presStyleCnt="39" custScaleY="69430">
        <dgm:presLayoutVars>
          <dgm:bulletEnabled val="1"/>
        </dgm:presLayoutVars>
      </dgm:prSet>
      <dgm:spPr/>
    </dgm:pt>
    <dgm:pt modelId="{F42AD80F-3B21-49F3-AF59-01D5F6EE69F1}" type="pres">
      <dgm:prSet presAssocID="{2B529A43-2363-4B46-911E-9D0EF25B4F36}" presName="sibTrans" presStyleLbl="sibTrans2D1" presStyleIdx="26" presStyleCnt="39" custScaleY="205717"/>
      <dgm:spPr/>
    </dgm:pt>
    <dgm:pt modelId="{DFB70AE1-87B4-46C7-811D-3E9A3D4D6EC9}" type="pres">
      <dgm:prSet presAssocID="{2B529A43-2363-4B46-911E-9D0EF25B4F36}" presName="connectorText" presStyleLbl="sibTrans2D1" presStyleIdx="26" presStyleCnt="39"/>
      <dgm:spPr/>
    </dgm:pt>
    <dgm:pt modelId="{E4F5DE49-5EAA-4300-BD85-3AA32446283C}" type="pres">
      <dgm:prSet presAssocID="{9F16DEB4-2D88-4237-BB26-EE193361411A}" presName="node" presStyleLbl="node1" presStyleIdx="27" presStyleCnt="39" custScaleY="69430">
        <dgm:presLayoutVars>
          <dgm:bulletEnabled val="1"/>
        </dgm:presLayoutVars>
      </dgm:prSet>
      <dgm:spPr/>
    </dgm:pt>
    <dgm:pt modelId="{57712E5B-8311-41F2-83BF-40C44B82FD56}" type="pres">
      <dgm:prSet presAssocID="{C19C4BDD-2213-41DF-A53B-E2080BDC6AC6}" presName="sibTrans" presStyleLbl="sibTrans2D1" presStyleIdx="27" presStyleCnt="39" custScaleY="205717"/>
      <dgm:spPr/>
    </dgm:pt>
    <dgm:pt modelId="{2DC22DE9-0245-4601-955D-E63A8C38947B}" type="pres">
      <dgm:prSet presAssocID="{C19C4BDD-2213-41DF-A53B-E2080BDC6AC6}" presName="connectorText" presStyleLbl="sibTrans2D1" presStyleIdx="27" presStyleCnt="39"/>
      <dgm:spPr/>
    </dgm:pt>
    <dgm:pt modelId="{53824D7C-69E9-40B6-AD94-E66D57E17024}" type="pres">
      <dgm:prSet presAssocID="{5788DBF4-34B6-4C26-980E-7062BBC88091}" presName="node" presStyleLbl="node1" presStyleIdx="28" presStyleCnt="39" custScaleY="69430">
        <dgm:presLayoutVars>
          <dgm:bulletEnabled val="1"/>
        </dgm:presLayoutVars>
      </dgm:prSet>
      <dgm:spPr/>
    </dgm:pt>
    <dgm:pt modelId="{4DDD9E11-A1D1-4D9F-87CF-21775FA03FD4}" type="pres">
      <dgm:prSet presAssocID="{39815DA4-6D5A-4ECF-8C2C-C40A2BB0DBA6}" presName="sibTrans" presStyleLbl="sibTrans2D1" presStyleIdx="28" presStyleCnt="39" custScaleY="205717"/>
      <dgm:spPr/>
    </dgm:pt>
    <dgm:pt modelId="{F7742949-FB63-485F-95AF-5E8D1E6F236A}" type="pres">
      <dgm:prSet presAssocID="{39815DA4-6D5A-4ECF-8C2C-C40A2BB0DBA6}" presName="connectorText" presStyleLbl="sibTrans2D1" presStyleIdx="28" presStyleCnt="39"/>
      <dgm:spPr/>
    </dgm:pt>
    <dgm:pt modelId="{22041FD6-89BD-4BF2-9B99-B97F36E2E1FB}" type="pres">
      <dgm:prSet presAssocID="{644B0026-BEE6-45AC-B72A-F8BFB9EE0E82}" presName="node" presStyleLbl="node1" presStyleIdx="29" presStyleCnt="39" custScaleY="69430">
        <dgm:presLayoutVars>
          <dgm:bulletEnabled val="1"/>
        </dgm:presLayoutVars>
      </dgm:prSet>
      <dgm:spPr/>
    </dgm:pt>
    <dgm:pt modelId="{B8E405CF-5FB0-4931-A03D-9BF304E6CDDA}" type="pres">
      <dgm:prSet presAssocID="{91E5E8F0-39A5-4E73-A7C8-125C237D1170}" presName="sibTrans" presStyleLbl="sibTrans2D1" presStyleIdx="29" presStyleCnt="39" custScaleY="205717"/>
      <dgm:spPr/>
    </dgm:pt>
    <dgm:pt modelId="{0C0A4302-AC90-49E1-80BE-523B58A2D864}" type="pres">
      <dgm:prSet presAssocID="{91E5E8F0-39A5-4E73-A7C8-125C237D1170}" presName="connectorText" presStyleLbl="sibTrans2D1" presStyleIdx="29" presStyleCnt="39"/>
      <dgm:spPr/>
    </dgm:pt>
    <dgm:pt modelId="{4346925A-37EB-4BB6-B0D1-0007EC3DF63B}" type="pres">
      <dgm:prSet presAssocID="{A40F6EAB-2B60-4CC1-9F49-D5903D3A616E}" presName="node" presStyleLbl="node1" presStyleIdx="30" presStyleCnt="39" custScaleY="69430">
        <dgm:presLayoutVars>
          <dgm:bulletEnabled val="1"/>
        </dgm:presLayoutVars>
      </dgm:prSet>
      <dgm:spPr/>
    </dgm:pt>
    <dgm:pt modelId="{7A362786-920B-4FB9-A3D5-D0E741B76071}" type="pres">
      <dgm:prSet presAssocID="{3ACAB2F6-3910-4D69-8736-C9991D30DB30}" presName="sibTrans" presStyleLbl="sibTrans2D1" presStyleIdx="30" presStyleCnt="39" custScaleY="205717"/>
      <dgm:spPr/>
    </dgm:pt>
    <dgm:pt modelId="{18FB9004-C9DF-4463-A990-CE6AADD19A9A}" type="pres">
      <dgm:prSet presAssocID="{3ACAB2F6-3910-4D69-8736-C9991D30DB30}" presName="connectorText" presStyleLbl="sibTrans2D1" presStyleIdx="30" presStyleCnt="39"/>
      <dgm:spPr/>
    </dgm:pt>
    <dgm:pt modelId="{ED0F08E4-7CF4-494F-A2E4-60B90674E9D5}" type="pres">
      <dgm:prSet presAssocID="{01209924-388A-4250-B08E-117FC77350F4}" presName="node" presStyleLbl="node1" presStyleIdx="31" presStyleCnt="39" custScaleY="69430">
        <dgm:presLayoutVars>
          <dgm:bulletEnabled val="1"/>
        </dgm:presLayoutVars>
      </dgm:prSet>
      <dgm:spPr/>
    </dgm:pt>
    <dgm:pt modelId="{B8AF8AA6-EDE3-46F5-804F-BE18E9CF02E9}" type="pres">
      <dgm:prSet presAssocID="{07D44A3D-B9E7-4A59-8407-0DE9361B04F4}" presName="sibTrans" presStyleLbl="sibTrans2D1" presStyleIdx="31" presStyleCnt="39" custScaleY="205717"/>
      <dgm:spPr/>
    </dgm:pt>
    <dgm:pt modelId="{2A9D1CAD-CEC7-447D-AE5A-72DA9768C11C}" type="pres">
      <dgm:prSet presAssocID="{07D44A3D-B9E7-4A59-8407-0DE9361B04F4}" presName="connectorText" presStyleLbl="sibTrans2D1" presStyleIdx="31" presStyleCnt="39"/>
      <dgm:spPr/>
    </dgm:pt>
    <dgm:pt modelId="{02E2D030-8BB9-48E2-859D-55F958A2D928}" type="pres">
      <dgm:prSet presAssocID="{1CEAA633-CB89-486A-901D-BE8AE895C821}" presName="node" presStyleLbl="node1" presStyleIdx="32" presStyleCnt="39" custScaleY="69430">
        <dgm:presLayoutVars>
          <dgm:bulletEnabled val="1"/>
        </dgm:presLayoutVars>
      </dgm:prSet>
      <dgm:spPr/>
    </dgm:pt>
    <dgm:pt modelId="{8125F9B4-021E-44DC-9D64-8AE485A44537}" type="pres">
      <dgm:prSet presAssocID="{EC22FD24-55FA-470B-A11F-A2C02811CC71}" presName="sibTrans" presStyleLbl="sibTrans2D1" presStyleIdx="32" presStyleCnt="39" custScaleY="205717"/>
      <dgm:spPr/>
    </dgm:pt>
    <dgm:pt modelId="{5B2B383F-D5E0-430F-AB46-55791D14B3FB}" type="pres">
      <dgm:prSet presAssocID="{EC22FD24-55FA-470B-A11F-A2C02811CC71}" presName="connectorText" presStyleLbl="sibTrans2D1" presStyleIdx="32" presStyleCnt="39"/>
      <dgm:spPr/>
    </dgm:pt>
    <dgm:pt modelId="{A5474CB5-D5DA-4087-B87E-610FB42AF529}" type="pres">
      <dgm:prSet presAssocID="{5700A27C-35E2-48E3-9FD1-4CAD5F3ABE6E}" presName="node" presStyleLbl="node1" presStyleIdx="33" presStyleCnt="39" custScaleY="69430">
        <dgm:presLayoutVars>
          <dgm:bulletEnabled val="1"/>
        </dgm:presLayoutVars>
      </dgm:prSet>
      <dgm:spPr/>
    </dgm:pt>
    <dgm:pt modelId="{F5E12609-AEA0-4824-8F1E-49B7A8C9D43E}" type="pres">
      <dgm:prSet presAssocID="{F2853326-F96C-4388-AFDB-4A2C4E743824}" presName="sibTrans" presStyleLbl="sibTrans2D1" presStyleIdx="33" presStyleCnt="39" custScaleY="205717"/>
      <dgm:spPr/>
    </dgm:pt>
    <dgm:pt modelId="{1990E259-2037-4D19-B00A-CD6B3D2AE2E1}" type="pres">
      <dgm:prSet presAssocID="{F2853326-F96C-4388-AFDB-4A2C4E743824}" presName="connectorText" presStyleLbl="sibTrans2D1" presStyleIdx="33" presStyleCnt="39"/>
      <dgm:spPr/>
    </dgm:pt>
    <dgm:pt modelId="{558F7E47-06ED-4041-B16C-6F13A19D4245}" type="pres">
      <dgm:prSet presAssocID="{E5184F2B-2C20-4D33-94A8-E6B381F2AA89}" presName="node" presStyleLbl="node1" presStyleIdx="34" presStyleCnt="39" custScaleY="69430">
        <dgm:presLayoutVars>
          <dgm:bulletEnabled val="1"/>
        </dgm:presLayoutVars>
      </dgm:prSet>
      <dgm:spPr/>
    </dgm:pt>
    <dgm:pt modelId="{1AA99294-2501-42DA-ADDA-813C2A0D167F}" type="pres">
      <dgm:prSet presAssocID="{CA1064A9-8743-41E2-AE44-DEDB5E26EACD}" presName="sibTrans" presStyleLbl="sibTrans2D1" presStyleIdx="34" presStyleCnt="39" custScaleY="205717"/>
      <dgm:spPr/>
    </dgm:pt>
    <dgm:pt modelId="{B311330D-F624-44F0-90C1-566E4D2E20E6}" type="pres">
      <dgm:prSet presAssocID="{CA1064A9-8743-41E2-AE44-DEDB5E26EACD}" presName="connectorText" presStyleLbl="sibTrans2D1" presStyleIdx="34" presStyleCnt="39"/>
      <dgm:spPr/>
    </dgm:pt>
    <dgm:pt modelId="{A854D6C3-A9F6-4889-B95E-C4590598BF15}" type="pres">
      <dgm:prSet presAssocID="{19319B2C-5BDC-4EB3-A674-97A1478B545E}" presName="node" presStyleLbl="node1" presStyleIdx="35" presStyleCnt="39" custScaleY="69430">
        <dgm:presLayoutVars>
          <dgm:bulletEnabled val="1"/>
        </dgm:presLayoutVars>
      </dgm:prSet>
      <dgm:spPr/>
    </dgm:pt>
    <dgm:pt modelId="{9BC14663-185B-4A89-97AE-169B3D438678}" type="pres">
      <dgm:prSet presAssocID="{B2ADDBB6-F258-45A2-8853-0F7137E8E7A9}" presName="sibTrans" presStyleLbl="sibTrans2D1" presStyleIdx="35" presStyleCnt="39" custScaleY="205717"/>
      <dgm:spPr/>
    </dgm:pt>
    <dgm:pt modelId="{5BF8D29C-B7EB-4E6D-8F09-412E3D4E06C9}" type="pres">
      <dgm:prSet presAssocID="{B2ADDBB6-F258-45A2-8853-0F7137E8E7A9}" presName="connectorText" presStyleLbl="sibTrans2D1" presStyleIdx="35" presStyleCnt="39"/>
      <dgm:spPr/>
    </dgm:pt>
    <dgm:pt modelId="{891FE5C2-884F-48D0-BE0D-753E9CA204D3}" type="pres">
      <dgm:prSet presAssocID="{32DCDF77-CF91-44D2-A631-ECBBA96CD7C1}" presName="node" presStyleLbl="node1" presStyleIdx="36" presStyleCnt="39" custScaleY="69430">
        <dgm:presLayoutVars>
          <dgm:bulletEnabled val="1"/>
        </dgm:presLayoutVars>
      </dgm:prSet>
      <dgm:spPr/>
    </dgm:pt>
    <dgm:pt modelId="{BDE13CD6-B50F-44ED-BD83-729ED5971995}" type="pres">
      <dgm:prSet presAssocID="{A4C54538-F7D4-4311-A51D-4E2F34EA916C}" presName="sibTrans" presStyleLbl="sibTrans2D1" presStyleIdx="36" presStyleCnt="39" custScaleY="205717"/>
      <dgm:spPr/>
    </dgm:pt>
    <dgm:pt modelId="{4EAD0336-A742-42BA-B616-A9F9B8CECAB9}" type="pres">
      <dgm:prSet presAssocID="{A4C54538-F7D4-4311-A51D-4E2F34EA916C}" presName="connectorText" presStyleLbl="sibTrans2D1" presStyleIdx="36" presStyleCnt="39"/>
      <dgm:spPr/>
    </dgm:pt>
    <dgm:pt modelId="{3B7728B1-9C76-43A6-8828-2FFE1A19CD4E}" type="pres">
      <dgm:prSet presAssocID="{5F2EF8CF-431B-45E9-8F94-2DA9BB4297A8}" presName="node" presStyleLbl="node1" presStyleIdx="37" presStyleCnt="39" custScaleY="69430">
        <dgm:presLayoutVars>
          <dgm:bulletEnabled val="1"/>
        </dgm:presLayoutVars>
      </dgm:prSet>
      <dgm:spPr/>
    </dgm:pt>
    <dgm:pt modelId="{FEF793BD-9F36-4B0C-B2A1-243AAED13A52}" type="pres">
      <dgm:prSet presAssocID="{E7380703-8E28-4A7A-8627-0A55F51FBAA5}" presName="sibTrans" presStyleLbl="sibTrans2D1" presStyleIdx="37" presStyleCnt="39" custScaleY="205717"/>
      <dgm:spPr/>
    </dgm:pt>
    <dgm:pt modelId="{B6E66B79-90CB-4030-B64C-AB9E1EA67583}" type="pres">
      <dgm:prSet presAssocID="{E7380703-8E28-4A7A-8627-0A55F51FBAA5}" presName="connectorText" presStyleLbl="sibTrans2D1" presStyleIdx="37" presStyleCnt="39"/>
      <dgm:spPr/>
    </dgm:pt>
    <dgm:pt modelId="{CD7E4AE9-DEBF-4EF6-9A2F-51DFDE6DC483}" type="pres">
      <dgm:prSet presAssocID="{B75DCA52-BF81-436A-AA73-2680B03C914A}" presName="node" presStyleLbl="node1" presStyleIdx="38" presStyleCnt="39" custScaleY="69430">
        <dgm:presLayoutVars>
          <dgm:bulletEnabled val="1"/>
        </dgm:presLayoutVars>
      </dgm:prSet>
      <dgm:spPr/>
    </dgm:pt>
    <dgm:pt modelId="{CAB56CDA-741F-426D-8FE0-AE118C809475}" type="pres">
      <dgm:prSet presAssocID="{897CAD2D-F73B-470D-B77D-BCB32DA560D4}" presName="sibTrans" presStyleLbl="sibTrans2D1" presStyleIdx="38" presStyleCnt="39" custScaleY="205717"/>
      <dgm:spPr/>
    </dgm:pt>
    <dgm:pt modelId="{2B62F0BB-CB73-4B2D-A47A-2C1910C71ADC}" type="pres">
      <dgm:prSet presAssocID="{897CAD2D-F73B-470D-B77D-BCB32DA560D4}" presName="connectorText" presStyleLbl="sibTrans2D1" presStyleIdx="38" presStyleCnt="39"/>
      <dgm:spPr/>
    </dgm:pt>
  </dgm:ptLst>
  <dgm:cxnLst>
    <dgm:cxn modelId="{69151501-B595-4FE2-8CAF-44887AB420DE}" type="presOf" srcId="{5A0D382F-1AEE-4869-A6BD-89E7CCC2BA45}" destId="{2B3C09D0-6E4A-4698-ADBA-7CF55040E0C7}" srcOrd="0" destOrd="0" presId="urn:microsoft.com/office/officeart/2005/8/layout/cycle2"/>
    <dgm:cxn modelId="{EC3EEE01-67A6-4726-AE81-7644D25C9889}" type="presOf" srcId="{FC636A7A-CAD8-4393-9B2E-188CE112CD10}" destId="{FFA97E59-6B24-429C-9B6D-8968FB096363}" srcOrd="1" destOrd="0" presId="urn:microsoft.com/office/officeart/2005/8/layout/cycle2"/>
    <dgm:cxn modelId="{8A3F4403-55E0-4A8F-B68D-8457E7D74982}" type="presOf" srcId="{3ACAB2F6-3910-4D69-8736-C9991D30DB30}" destId="{18FB9004-C9DF-4463-A990-CE6AADD19A9A}" srcOrd="1" destOrd="0" presId="urn:microsoft.com/office/officeart/2005/8/layout/cycle2"/>
    <dgm:cxn modelId="{7531E004-9453-4FBF-B8DD-4E7F9BC74D65}" type="presOf" srcId="{0A68E33F-9E89-4D62-9E2C-1BD50C85F7CD}" destId="{C5631367-2D87-4B2B-B2C5-CE6B323DF7FA}" srcOrd="0" destOrd="0" presId="urn:microsoft.com/office/officeart/2005/8/layout/cycle2"/>
    <dgm:cxn modelId="{3ED33A07-F558-4F34-B661-D26236396677}" type="presOf" srcId="{672359C6-6889-48DE-9B06-BCF13E50CF81}" destId="{260B842C-BA56-4835-9181-EEB1DAD49F6C}" srcOrd="0" destOrd="0" presId="urn:microsoft.com/office/officeart/2005/8/layout/cycle2"/>
    <dgm:cxn modelId="{128B270E-C81E-445E-8DD9-CC8303EA8E03}" type="presOf" srcId="{39815DA4-6D5A-4ECF-8C2C-C40A2BB0DBA6}" destId="{4DDD9E11-A1D1-4D9F-87CF-21775FA03FD4}" srcOrd="0" destOrd="0" presId="urn:microsoft.com/office/officeart/2005/8/layout/cycle2"/>
    <dgm:cxn modelId="{C1681F0F-213A-4D9B-8B68-457F4FC6912D}" type="presOf" srcId="{73E57CB0-43F1-4C49-8823-A48B6805997E}" destId="{F31A80A4-265E-4576-A76C-69F7407682D5}" srcOrd="1" destOrd="0" presId="urn:microsoft.com/office/officeart/2005/8/layout/cycle2"/>
    <dgm:cxn modelId="{B0906910-5D2F-4DDD-9315-DA8C019C4ABB}" type="presOf" srcId="{BA244016-B941-46B9-B2A4-AA50A300C9B1}" destId="{54435782-E9E7-4F85-8EE9-B762378628C5}" srcOrd="0" destOrd="0" presId="urn:microsoft.com/office/officeart/2005/8/layout/cycle2"/>
    <dgm:cxn modelId="{E319CD11-DA9C-4216-8A1C-BFC767C69980}" srcId="{F782ACB2-4612-4553-92E3-6A48A4C26154}" destId="{5700A27C-35E2-48E3-9FD1-4CAD5F3ABE6E}" srcOrd="33" destOrd="0" parTransId="{7CEEA0C1-E05C-4187-B6CD-7F9A41B7F762}" sibTransId="{F2853326-F96C-4388-AFDB-4A2C4E743824}"/>
    <dgm:cxn modelId="{D6EA3513-7A54-41E0-8F9B-4DD79E0C7A55}" type="presOf" srcId="{C19C4BDD-2213-41DF-A53B-E2080BDC6AC6}" destId="{2DC22DE9-0245-4601-955D-E63A8C38947B}" srcOrd="1" destOrd="0" presId="urn:microsoft.com/office/officeart/2005/8/layout/cycle2"/>
    <dgm:cxn modelId="{3116F213-25FA-4A42-842E-66FB79E3122C}" type="presOf" srcId="{25DF600C-192F-49B2-930A-B89C27D1471E}" destId="{C8C1E075-9C61-4E77-BBAB-A2307E2F9662}" srcOrd="1" destOrd="0" presId="urn:microsoft.com/office/officeart/2005/8/layout/cycle2"/>
    <dgm:cxn modelId="{75CA1116-36A4-4B71-B5E4-32A531D7C4BC}" type="presOf" srcId="{4DD6BCFF-384A-4E50-9E9B-FEA1467E91EE}" destId="{5D40974C-DFE4-484E-A2B9-E3E4D2DEBED9}" srcOrd="1" destOrd="0" presId="urn:microsoft.com/office/officeart/2005/8/layout/cycle2"/>
    <dgm:cxn modelId="{7B177517-D42B-4B76-808D-B83FD21ACD2E}" type="presOf" srcId="{6E35783B-B4B9-4AF3-BB68-EC2DB3060BE5}" destId="{7A5C7786-EEB7-4840-8AB2-E617DD766E4C}" srcOrd="0" destOrd="0" presId="urn:microsoft.com/office/officeart/2005/8/layout/cycle2"/>
    <dgm:cxn modelId="{BDC99A17-416A-4F1B-992B-89644C3CCCCF}" type="presOf" srcId="{25DF600C-192F-49B2-930A-B89C27D1471E}" destId="{8D184F9F-78A9-45D9-9804-0F8032DE26A6}" srcOrd="0" destOrd="0" presId="urn:microsoft.com/office/officeart/2005/8/layout/cycle2"/>
    <dgm:cxn modelId="{DB58A817-ABDD-4065-B3C9-E0BDB1418A5E}" type="presOf" srcId="{4DD6BCFF-384A-4E50-9E9B-FEA1467E91EE}" destId="{28C21F8D-7890-436C-ABC3-A76D9C048DC6}" srcOrd="0" destOrd="0" presId="urn:microsoft.com/office/officeart/2005/8/layout/cycle2"/>
    <dgm:cxn modelId="{FA36F817-B9E2-4EF3-96F4-403FCC1E4501}" type="presOf" srcId="{8AE02D32-89F4-4BA1-BFB8-062B90AF7C26}" destId="{E212FFF4-9223-45FB-8A97-08FC78EC227F}" srcOrd="0" destOrd="0" presId="urn:microsoft.com/office/officeart/2005/8/layout/cycle2"/>
    <dgm:cxn modelId="{FA4B331D-E821-4BC7-84CC-523B6B28A5B8}" srcId="{F782ACB2-4612-4553-92E3-6A48A4C26154}" destId="{B75DCA52-BF81-436A-AA73-2680B03C914A}" srcOrd="38" destOrd="0" parTransId="{3FDC77C7-42D0-4118-88A1-C82C79A4EA03}" sibTransId="{897CAD2D-F73B-470D-B77D-BCB32DA560D4}"/>
    <dgm:cxn modelId="{00ACA91E-8890-4D0D-A429-EB3EE1061ABC}" type="presOf" srcId="{E7380703-8E28-4A7A-8627-0A55F51FBAA5}" destId="{B6E66B79-90CB-4030-B64C-AB9E1EA67583}" srcOrd="1" destOrd="0" presId="urn:microsoft.com/office/officeart/2005/8/layout/cycle2"/>
    <dgm:cxn modelId="{B28FBE1F-0795-420A-B001-AFC9DA124FB4}" type="presOf" srcId="{C123F58B-2F00-4731-8318-EA8BAA60A69D}" destId="{1791F869-F782-403E-9EEE-8485296AB1DC}" srcOrd="0" destOrd="0" presId="urn:microsoft.com/office/officeart/2005/8/layout/cycle2"/>
    <dgm:cxn modelId="{9B792922-E698-4747-AE62-DC07C3CAC7A3}" type="presOf" srcId="{1CEAA633-CB89-486A-901D-BE8AE895C821}" destId="{02E2D030-8BB9-48E2-859D-55F958A2D928}" srcOrd="0" destOrd="0" presId="urn:microsoft.com/office/officeart/2005/8/layout/cycle2"/>
    <dgm:cxn modelId="{13845E2A-43A4-4497-BA85-0974513F20C2}" type="presOf" srcId="{B2ADDBB6-F258-45A2-8853-0F7137E8E7A9}" destId="{5BF8D29C-B7EB-4E6D-8F09-412E3D4E06C9}" srcOrd="1" destOrd="0" presId="urn:microsoft.com/office/officeart/2005/8/layout/cycle2"/>
    <dgm:cxn modelId="{F3F11D2B-B16E-47E0-876B-A599316C3141}" srcId="{F782ACB2-4612-4553-92E3-6A48A4C26154}" destId="{644B0026-BEE6-45AC-B72A-F8BFB9EE0E82}" srcOrd="29" destOrd="0" parTransId="{554FDC5B-6990-4DBE-AAA4-AA9861FDA372}" sibTransId="{91E5E8F0-39A5-4E73-A7C8-125C237D1170}"/>
    <dgm:cxn modelId="{C765262C-A350-4073-85E3-B3CF3A5B7B5C}" type="presOf" srcId="{4E475F1B-56A2-420F-8D83-9A7AC5B9161D}" destId="{E231C36B-28CA-4A1A-A65A-7FC8C917C670}" srcOrd="0" destOrd="0" presId="urn:microsoft.com/office/officeart/2005/8/layout/cycle2"/>
    <dgm:cxn modelId="{EF67F12C-549C-4945-9650-11C3183DFF27}" srcId="{F782ACB2-4612-4553-92E3-6A48A4C26154}" destId="{59D5850F-42D1-4509-9BFE-77DA75D32FAC}" srcOrd="26" destOrd="0" parTransId="{998E6483-F6A6-41F0-BC38-EC9E12942727}" sibTransId="{2B529A43-2363-4B46-911E-9D0EF25B4F36}"/>
    <dgm:cxn modelId="{07154A30-7037-404D-8D25-E84EADC11910}" type="presOf" srcId="{8AE02D32-89F4-4BA1-BFB8-062B90AF7C26}" destId="{1FA59E5A-50A4-47E4-96D2-6EF9AAAC1164}" srcOrd="1" destOrd="0" presId="urn:microsoft.com/office/officeart/2005/8/layout/cycle2"/>
    <dgm:cxn modelId="{7FF6E430-031F-4110-8E74-0C936807861F}" type="presOf" srcId="{EAE485E3-A2DC-422A-B964-163E72C7D527}" destId="{7D136A40-4E7A-4E9A-9C18-C15FEB3E9255}" srcOrd="0" destOrd="0" presId="urn:microsoft.com/office/officeart/2005/8/layout/cycle2"/>
    <dgm:cxn modelId="{41EB0234-83AB-4AA1-8974-2136729E168B}" type="presOf" srcId="{59D5850F-42D1-4509-9BFE-77DA75D32FAC}" destId="{F6AE7F32-FC05-4DDA-BB7B-30B31779479C}" srcOrd="0" destOrd="0" presId="urn:microsoft.com/office/officeart/2005/8/layout/cycle2"/>
    <dgm:cxn modelId="{A8417234-401C-473C-B165-EC656AD1961F}" type="presOf" srcId="{56EE6181-8957-4FE0-91F7-0E7767321D74}" destId="{6EBA7549-78C0-447A-A63C-4A8563F87F58}" srcOrd="0" destOrd="0" presId="urn:microsoft.com/office/officeart/2005/8/layout/cycle2"/>
    <dgm:cxn modelId="{4DAFE63A-5737-4BE9-91E0-E9D89388BEC7}" type="presOf" srcId="{D7AD315B-0060-4B2C-BA42-07A72CF0DF62}" destId="{F7AC09C3-F9FA-4334-9744-58F7A351FD8B}" srcOrd="0" destOrd="0" presId="urn:microsoft.com/office/officeart/2005/8/layout/cycle2"/>
    <dgm:cxn modelId="{1AF5763C-36EA-4D50-9A3D-130DCAD15309}" type="presOf" srcId="{39815DA4-6D5A-4ECF-8C2C-C40A2BB0DBA6}" destId="{F7742949-FB63-485F-95AF-5E8D1E6F236A}" srcOrd="1" destOrd="0" presId="urn:microsoft.com/office/officeart/2005/8/layout/cycle2"/>
    <dgm:cxn modelId="{212C0F3D-6259-47F4-8189-A6E55DD0B5D3}" srcId="{F782ACB2-4612-4553-92E3-6A48A4C26154}" destId="{536B3E92-95AA-4297-BDB8-F29269D6299E}" srcOrd="1" destOrd="0" parTransId="{68DF5CBE-997D-4F4F-8466-9AD1DDE77085}" sibTransId="{8AE02D32-89F4-4BA1-BFB8-062B90AF7C26}"/>
    <dgm:cxn modelId="{E795863F-4729-4170-A825-7883C2AFA880}" type="presOf" srcId="{B5C9AB9C-C866-47C2-B79F-DC6148AB2159}" destId="{DD733C23-EA87-4BF0-821E-87250C1EEDBA}" srcOrd="1" destOrd="0" presId="urn:microsoft.com/office/officeart/2005/8/layout/cycle2"/>
    <dgm:cxn modelId="{2DD9BD40-A03C-4151-9C5E-EDFE31490F90}" type="presOf" srcId="{644B0026-BEE6-45AC-B72A-F8BFB9EE0E82}" destId="{22041FD6-89BD-4BF2-9B99-B97F36E2E1FB}" srcOrd="0" destOrd="0" presId="urn:microsoft.com/office/officeart/2005/8/layout/cycle2"/>
    <dgm:cxn modelId="{010BF940-A389-49B0-818E-5BB96B2EB2D7}" type="presOf" srcId="{01209924-388A-4250-B08E-117FC77350F4}" destId="{ED0F08E4-7CF4-494F-A2E4-60B90674E9D5}" srcOrd="0" destOrd="0" presId="urn:microsoft.com/office/officeart/2005/8/layout/cycle2"/>
    <dgm:cxn modelId="{CD6A655C-8731-4D95-8F98-15665F917895}" type="presOf" srcId="{5DE56BE3-5DC5-48D1-BB0A-6EB62A83E2E3}" destId="{7E28017C-69F1-4CCF-A6D7-885616A2628E}" srcOrd="0" destOrd="0" presId="urn:microsoft.com/office/officeart/2005/8/layout/cycle2"/>
    <dgm:cxn modelId="{DB81E75D-6339-4802-85DD-65254615E93B}" srcId="{F782ACB2-4612-4553-92E3-6A48A4C26154}" destId="{9F16DEB4-2D88-4237-BB26-EE193361411A}" srcOrd="27" destOrd="0" parTransId="{7982B65A-B6BA-45FB-920E-8CB144FB834B}" sibTransId="{C19C4BDD-2213-41DF-A53B-E2080BDC6AC6}"/>
    <dgm:cxn modelId="{5712945E-A9ED-4F53-87D0-C6033E59BCA9}" type="presOf" srcId="{0A68E33F-9E89-4D62-9E2C-1BD50C85F7CD}" destId="{5EB0D98E-0F20-43A6-80D5-B3B233B0809C}" srcOrd="1" destOrd="0" presId="urn:microsoft.com/office/officeart/2005/8/layout/cycle2"/>
    <dgm:cxn modelId="{935D945F-968D-4B26-9F21-62BD970A5D13}" type="presOf" srcId="{A4C54538-F7D4-4311-A51D-4E2F34EA916C}" destId="{4EAD0336-A742-42BA-B616-A9F9B8CECAB9}" srcOrd="1" destOrd="0" presId="urn:microsoft.com/office/officeart/2005/8/layout/cycle2"/>
    <dgm:cxn modelId="{4DC48341-6F57-4905-865E-A66D49627670}" type="presOf" srcId="{91E5E8F0-39A5-4E73-A7C8-125C237D1170}" destId="{B8E405CF-5FB0-4931-A03D-9BF304E6CDDA}" srcOrd="0" destOrd="0" presId="urn:microsoft.com/office/officeart/2005/8/layout/cycle2"/>
    <dgm:cxn modelId="{08DFD441-4774-4D0E-8F97-07EC50B50EE3}" srcId="{F782ACB2-4612-4553-92E3-6A48A4C26154}" destId="{69B5AF83-9CA8-4331-BB93-A02B0A37E7C4}" srcOrd="23" destOrd="0" parTransId="{52A0F8EA-812A-497C-B88E-1BDAD1AB875F}" sibTransId="{6E35783B-B4B9-4AF3-BB68-EC2DB3060BE5}"/>
    <dgm:cxn modelId="{1F736562-D380-4C27-BB52-3C0F64F8261D}" type="presOf" srcId="{57830796-B9E1-440E-A924-530949252A0A}" destId="{09497094-52B8-416E-9902-37FB4C94E7F2}" srcOrd="0" destOrd="0" presId="urn:microsoft.com/office/officeart/2005/8/layout/cycle2"/>
    <dgm:cxn modelId="{D27AA462-6698-4923-9421-47820B644488}" srcId="{F782ACB2-4612-4553-92E3-6A48A4C26154}" destId="{56EE6181-8957-4FE0-91F7-0E7767321D74}" srcOrd="21" destOrd="0" parTransId="{708EED9E-74DD-4C99-9872-E67687122915}" sibTransId="{D7AD315B-0060-4B2C-BA42-07A72CF0DF62}"/>
    <dgm:cxn modelId="{E728B065-A5CB-4E2C-9B18-5AB37EF881DA}" type="presOf" srcId="{91E5E8F0-39A5-4E73-A7C8-125C237D1170}" destId="{0C0A4302-AC90-49E1-80BE-523B58A2D864}" srcOrd="1" destOrd="0" presId="urn:microsoft.com/office/officeart/2005/8/layout/cycle2"/>
    <dgm:cxn modelId="{A89AE945-3FD3-44AB-80CC-735C56FFCE01}" type="presOf" srcId="{9F16DEB4-2D88-4237-BB26-EE193361411A}" destId="{E4F5DE49-5EAA-4300-BD85-3AA32446283C}" srcOrd="0" destOrd="0" presId="urn:microsoft.com/office/officeart/2005/8/layout/cycle2"/>
    <dgm:cxn modelId="{7713B148-14ED-473A-AD7C-0817C71F1F75}" srcId="{F782ACB2-4612-4553-92E3-6A48A4C26154}" destId="{32DCDF77-CF91-44D2-A631-ECBBA96CD7C1}" srcOrd="36" destOrd="0" parTransId="{A91D9FEE-F377-4D6C-AB4B-31C0AA11D758}" sibTransId="{A4C54538-F7D4-4311-A51D-4E2F34EA916C}"/>
    <dgm:cxn modelId="{8B7F3749-F4E6-4473-82BE-3F7FAAEDF5A5}" srcId="{F782ACB2-4612-4553-92E3-6A48A4C26154}" destId="{5A0D382F-1AEE-4869-A6BD-89E7CCC2BA45}" srcOrd="24" destOrd="0" parTransId="{C61944CD-ABD5-46A1-BF21-1EDB1D2E311C}" sibTransId="{86E08DD8-37F0-43EA-A4C6-F12B07A372C7}"/>
    <dgm:cxn modelId="{F420706A-B5F0-40E4-8BE1-992555AF59F1}" type="presOf" srcId="{07D44A3D-B9E7-4A59-8407-0DE9361B04F4}" destId="{B8AF8AA6-EDE3-46F5-804F-BE18E9CF02E9}" srcOrd="0" destOrd="0" presId="urn:microsoft.com/office/officeart/2005/8/layout/cycle2"/>
    <dgm:cxn modelId="{3177876A-A6C7-40BC-91B2-07D991D392D2}" type="presOf" srcId="{B2ADDBB6-F258-45A2-8853-0F7137E8E7A9}" destId="{9BC14663-185B-4A89-97AE-169B3D438678}" srcOrd="0" destOrd="0" presId="urn:microsoft.com/office/officeart/2005/8/layout/cycle2"/>
    <dgm:cxn modelId="{ECDEF66B-4DF3-4577-9794-0F5C1452E329}" srcId="{F782ACB2-4612-4553-92E3-6A48A4C26154}" destId="{9EC183D0-3CE1-4A18-882B-49A4F305FE23}" srcOrd="8" destOrd="0" parTransId="{5529E8D0-F515-48AC-A324-5AF9603FF192}" sibTransId="{FC636A7A-CAD8-4393-9B2E-188CE112CD10}"/>
    <dgm:cxn modelId="{A18D186C-095D-4DED-847B-958224C64553}" type="presOf" srcId="{2B571596-2306-4648-89E7-BD54FEF25627}" destId="{2B64C12D-7C38-4E3C-BB67-21E0181FD51F}" srcOrd="1" destOrd="0" presId="urn:microsoft.com/office/officeart/2005/8/layout/cycle2"/>
    <dgm:cxn modelId="{29DF2B4C-A957-42F3-A057-67B876E0585D}" type="presOf" srcId="{1DDDDFBA-4D76-49F6-8700-D108F438751F}" destId="{580499F6-BF8C-4CF2-8E19-422B1FEA8F54}" srcOrd="1" destOrd="0" presId="urn:microsoft.com/office/officeart/2005/8/layout/cycle2"/>
    <dgm:cxn modelId="{2F48FC6C-9E2F-4D34-97E0-7B62809CD310}" srcId="{F782ACB2-4612-4553-92E3-6A48A4C26154}" destId="{1CEAA633-CB89-486A-901D-BE8AE895C821}" srcOrd="32" destOrd="0" parTransId="{85E4AD6C-201F-448E-AB33-65566C56E879}" sibTransId="{EC22FD24-55FA-470B-A11F-A2C02811CC71}"/>
    <dgm:cxn modelId="{D3B4326D-8818-4627-A9DB-4D781392D1F4}" type="presOf" srcId="{2B529A43-2363-4B46-911E-9D0EF25B4F36}" destId="{DFB70AE1-87B4-46C7-811D-3E9A3D4D6EC9}" srcOrd="1" destOrd="0" presId="urn:microsoft.com/office/officeart/2005/8/layout/cycle2"/>
    <dgm:cxn modelId="{C9DFBE6D-EA25-4B7A-9301-F4BF2814CCE4}" type="presOf" srcId="{A241EA7C-0AE6-49DA-868A-F7E41DB8331E}" destId="{EC905E59-477F-4D62-B2EE-61B86BF0663B}" srcOrd="0" destOrd="0" presId="urn:microsoft.com/office/officeart/2005/8/layout/cycle2"/>
    <dgm:cxn modelId="{0116FD4E-B3CD-4D10-B6B1-FB0C240CE17A}" srcId="{F782ACB2-4612-4553-92E3-6A48A4C26154}" destId="{DF292957-65C8-4776-85F8-AE26E3681959}" srcOrd="16" destOrd="0" parTransId="{7849EA01-2032-47BB-AFF2-66E1E4C3A822}" sibTransId="{2B571596-2306-4648-89E7-BD54FEF25627}"/>
    <dgm:cxn modelId="{02F5AD6F-DBA8-46F8-AD53-AE0A97C14FAD}" type="presOf" srcId="{A4C54538-F7D4-4311-A51D-4E2F34EA916C}" destId="{BDE13CD6-B50F-44ED-BD83-729ED5971995}" srcOrd="0" destOrd="0" presId="urn:microsoft.com/office/officeart/2005/8/layout/cycle2"/>
    <dgm:cxn modelId="{43F81770-F772-478D-8EE4-9EF473A2C5F2}" srcId="{F782ACB2-4612-4553-92E3-6A48A4C26154}" destId="{BA244016-B941-46B9-B2A4-AA50A300C9B1}" srcOrd="17" destOrd="0" parTransId="{17FA0F1C-F480-46FA-9FDA-CAF08D0B3F5A}" sibTransId="{12ED0D91-6CB8-4B92-ABBE-16130FA2E610}"/>
    <dgm:cxn modelId="{AD9C2D70-6AB8-479D-9A79-731CDEDFCC29}" srcId="{F782ACB2-4612-4553-92E3-6A48A4C26154}" destId="{B2133BDF-4000-4B5B-AE40-987170B1B61F}" srcOrd="20" destOrd="0" parTransId="{78DD5593-63E5-4526-ACC4-B672B2E0D1F1}" sibTransId="{F8A8AFFD-E262-4C58-84FA-CA9933DA9A32}"/>
    <dgm:cxn modelId="{1F135871-5837-4DB1-B54E-BD28BD5755D1}" type="presOf" srcId="{32DCDF77-CF91-44D2-A631-ECBBA96CD7C1}" destId="{891FE5C2-884F-48D0-BE0D-753E9CA204D3}" srcOrd="0" destOrd="0" presId="urn:microsoft.com/office/officeart/2005/8/layout/cycle2"/>
    <dgm:cxn modelId="{59D96772-5DA3-4E46-9374-FBE08F2D2CAE}" type="presOf" srcId="{CA1064A9-8743-41E2-AE44-DEDB5E26EACD}" destId="{B311330D-F624-44F0-90C1-566E4D2E20E6}" srcOrd="1" destOrd="0" presId="urn:microsoft.com/office/officeart/2005/8/layout/cycle2"/>
    <dgm:cxn modelId="{39A1F472-3E0B-438E-A508-FE898CEA4CB4}" srcId="{F782ACB2-4612-4553-92E3-6A48A4C26154}" destId="{5F2EF8CF-431B-45E9-8F94-2DA9BB4297A8}" srcOrd="37" destOrd="0" parTransId="{EF3B0539-08F0-4AEB-8B05-C7438EBEC90D}" sibTransId="{E7380703-8E28-4A7A-8627-0A55F51FBAA5}"/>
    <dgm:cxn modelId="{02823556-FC89-4F2F-BD56-78480CDA7907}" type="presOf" srcId="{2EBE9275-B468-4EB1-8E25-88D20111E7BA}" destId="{55735BFC-D4F1-4100-BCD7-BD7015A20F24}" srcOrd="0" destOrd="0" presId="urn:microsoft.com/office/officeart/2005/8/layout/cycle2"/>
    <dgm:cxn modelId="{F6B86456-B645-48CD-A92E-4C3438C52387}" type="presOf" srcId="{FC636A7A-CAD8-4393-9B2E-188CE112CD10}" destId="{ADC3AC42-E194-4C29-8A28-ABEC2168A2B9}" srcOrd="0" destOrd="0" presId="urn:microsoft.com/office/officeart/2005/8/layout/cycle2"/>
    <dgm:cxn modelId="{AA12B276-AD42-4B3E-9576-BB016B2051A4}" type="presOf" srcId="{59F5D80D-D394-4DA8-B1EE-BFD2C35E8698}" destId="{5955EC28-6A5B-4854-97FD-56BF004F7A93}" srcOrd="0" destOrd="0" presId="urn:microsoft.com/office/officeart/2005/8/layout/cycle2"/>
    <dgm:cxn modelId="{EBF0F276-347C-4207-9A17-D11421AF7ECD}" srcId="{F782ACB2-4612-4553-92E3-6A48A4C26154}" destId="{6E44D217-0802-4975-8DF8-F7C136B68DB7}" srcOrd="25" destOrd="0" parTransId="{CB27C74D-2568-4D83-8948-2A0E7A73E53C}" sibTransId="{873D13AE-B310-4B50-82C5-564D626D2011}"/>
    <dgm:cxn modelId="{96F4F856-7741-48FB-8A36-CCFB6F9BD8AD}" type="presOf" srcId="{86E08DD8-37F0-43EA-A4C6-F12B07A372C7}" destId="{0B3E9032-3902-463F-B436-0798A35C9EC5}" srcOrd="0" destOrd="0" presId="urn:microsoft.com/office/officeart/2005/8/layout/cycle2"/>
    <dgm:cxn modelId="{9E1C0557-CB21-422D-98D1-5CC5F4137FEC}" type="presOf" srcId="{1DDDDFBA-4D76-49F6-8700-D108F438751F}" destId="{DE861B79-D5E8-45CE-B3D7-7B4663C08343}" srcOrd="0" destOrd="0" presId="urn:microsoft.com/office/officeart/2005/8/layout/cycle2"/>
    <dgm:cxn modelId="{B0BB5358-3E48-4EBA-BDFF-C03021273051}" type="presOf" srcId="{4E475F1B-56A2-420F-8D83-9A7AC5B9161D}" destId="{0F935747-2475-4B54-A4BD-D00DA4235B83}" srcOrd="1" destOrd="0" presId="urn:microsoft.com/office/officeart/2005/8/layout/cycle2"/>
    <dgm:cxn modelId="{C214C359-A163-4B9D-8B72-8F0699565194}" type="presOf" srcId="{BCD4B6D1-2E17-4359-A953-212A9B519E85}" destId="{18E08B15-C0D9-4DCD-9841-29CB326A1D96}" srcOrd="0" destOrd="0" presId="urn:microsoft.com/office/officeart/2005/8/layout/cycle2"/>
    <dgm:cxn modelId="{710D4A82-F148-4164-96BD-AE906031986F}" type="presOf" srcId="{E5184F2B-2C20-4D33-94A8-E6B381F2AA89}" destId="{558F7E47-06ED-4041-B16C-6F13A19D4245}" srcOrd="0" destOrd="0" presId="urn:microsoft.com/office/officeart/2005/8/layout/cycle2"/>
    <dgm:cxn modelId="{33634B83-5D42-4E23-A534-1FD77063C5A8}" srcId="{F782ACB2-4612-4553-92E3-6A48A4C26154}" destId="{312A5487-8CD4-49FA-9CB2-6003233688EF}" srcOrd="11" destOrd="0" parTransId="{6F986C7B-EB5E-4FA9-9F02-54203E6A38B2}" sibTransId="{A241EA7C-0AE6-49DA-868A-F7E41DB8331E}"/>
    <dgm:cxn modelId="{99A88B84-3F19-4EA4-B06B-4E1E928AD8AA}" type="presOf" srcId="{19319B2C-5BDC-4EB3-A674-97A1478B545E}" destId="{A854D6C3-A9F6-4889-B95E-C4590598BF15}" srcOrd="0" destOrd="0" presId="urn:microsoft.com/office/officeart/2005/8/layout/cycle2"/>
    <dgm:cxn modelId="{138EF484-9C5D-4105-8DB4-384E177E9E2E}" type="presOf" srcId="{A4FDAD97-0EA5-45C9-8762-1408CDFC1A27}" destId="{DCCECA40-1E8E-4612-B823-692DCCBD1EA3}" srcOrd="1" destOrd="0" presId="urn:microsoft.com/office/officeart/2005/8/layout/cycle2"/>
    <dgm:cxn modelId="{B292F289-9049-4FC0-ACAB-06FE6E4F4DDD}" type="presOf" srcId="{B2133BDF-4000-4B5B-AE40-987170B1B61F}" destId="{D9F7CAE3-C01B-4758-A92D-BE4DEABF1CC9}" srcOrd="0" destOrd="0" presId="urn:microsoft.com/office/officeart/2005/8/layout/cycle2"/>
    <dgm:cxn modelId="{CFA51A8C-8E4A-44EF-AD83-3AF8BE72383C}" type="presOf" srcId="{D7AD315B-0060-4B2C-BA42-07A72CF0DF62}" destId="{301FE2EF-9FED-451A-9979-7EA2CEC731F6}" srcOrd="1" destOrd="0" presId="urn:microsoft.com/office/officeart/2005/8/layout/cycle2"/>
    <dgm:cxn modelId="{0A6BD48C-DC95-4708-8B4C-4B310017069D}" type="presOf" srcId="{A40F6EAB-2B60-4CC1-9F49-D5903D3A616E}" destId="{4346925A-37EB-4BB6-B0D1-0007EC3DF63B}" srcOrd="0" destOrd="0" presId="urn:microsoft.com/office/officeart/2005/8/layout/cycle2"/>
    <dgm:cxn modelId="{54FED98F-AB5E-4BEF-A86E-239C32A65418}" srcId="{F782ACB2-4612-4553-92E3-6A48A4C26154}" destId="{29610E26-1393-448B-8FD6-78061450B16B}" srcOrd="3" destOrd="0" parTransId="{5D194221-4572-481E-A145-411B7D2E5848}" sibTransId="{4E475F1B-56A2-420F-8D83-9A7AC5B9161D}"/>
    <dgm:cxn modelId="{3F904190-EC7A-468F-8079-9E0D0309FE61}" srcId="{F782ACB2-4612-4553-92E3-6A48A4C26154}" destId="{F82F01E0-1BCF-432A-834D-D0718C225E79}" srcOrd="22" destOrd="0" parTransId="{AA715B28-8262-4AEC-9B11-A1F3E142AEE3}" sibTransId="{73E57CB0-43F1-4C49-8823-A48B6805997E}"/>
    <dgm:cxn modelId="{97BF9890-CFB2-4135-9E9C-EA1CE825780C}" type="presOf" srcId="{1A0C354F-E76C-464E-99A7-D2B04C140783}" destId="{5207087E-FC7B-4DE7-941A-D0D7D77D43CA}" srcOrd="1" destOrd="0" presId="urn:microsoft.com/office/officeart/2005/8/layout/cycle2"/>
    <dgm:cxn modelId="{0E816791-5AD7-4886-BEBA-5D6F832281F0}" type="presOf" srcId="{2B571596-2306-4648-89E7-BD54FEF25627}" destId="{2EBD388A-825F-4832-8A74-827A6C7E3368}" srcOrd="0" destOrd="0" presId="urn:microsoft.com/office/officeart/2005/8/layout/cycle2"/>
    <dgm:cxn modelId="{23CEF894-65E5-46B7-ABFB-7E9D9F79AEC9}" type="presOf" srcId="{74E4A9B3-3139-47CD-AD62-A42D0EB3995C}" destId="{A0769171-C666-4FF2-B3B0-56A5612FFB02}" srcOrd="0" destOrd="0" presId="urn:microsoft.com/office/officeart/2005/8/layout/cycle2"/>
    <dgm:cxn modelId="{A94E1E98-18A1-4716-B6FB-67F099EFBBB4}" srcId="{F782ACB2-4612-4553-92E3-6A48A4C26154}" destId="{5788DBF4-34B6-4C26-980E-7062BBC88091}" srcOrd="28" destOrd="0" parTransId="{E89C8546-8D00-4BCE-BF01-083E1F9A4BBE}" sibTransId="{39815DA4-6D5A-4ECF-8C2C-C40A2BB0DBA6}"/>
    <dgm:cxn modelId="{9201609A-CF55-47CA-AC7B-7D467357AFFA}" type="presOf" srcId="{F782ACB2-4612-4553-92E3-6A48A4C26154}" destId="{579EF5EA-2842-4ADF-99C3-1421009C0FB3}" srcOrd="0" destOrd="0" presId="urn:microsoft.com/office/officeart/2005/8/layout/cycle2"/>
    <dgm:cxn modelId="{91E9C49A-AEC3-4C94-B02D-3E9B76F0181F}" type="presOf" srcId="{A4FDAD97-0EA5-45C9-8762-1408CDFC1A27}" destId="{7418C013-9F65-49B4-8AB4-02A8A7E8B2B1}" srcOrd="0" destOrd="0" presId="urn:microsoft.com/office/officeart/2005/8/layout/cycle2"/>
    <dgm:cxn modelId="{550ECF9B-EB19-4FF3-8902-AA533C32C791}" type="presOf" srcId="{69DBDE16-2128-423C-AB04-D3C2C0881A38}" destId="{83D03F91-A8FE-4A56-A9F0-21F8696B64A1}" srcOrd="0" destOrd="0" presId="urn:microsoft.com/office/officeart/2005/8/layout/cycle2"/>
    <dgm:cxn modelId="{1B3F2CA2-7825-4CFD-9A64-DB308FB32A27}" srcId="{F782ACB2-4612-4553-92E3-6A48A4C26154}" destId="{1BD29E34-8916-45A9-80A6-58C4AB44DFF5}" srcOrd="5" destOrd="0" parTransId="{6A5BBF7B-F8A7-4654-83BB-1778F868C663}" sibTransId="{25DF600C-192F-49B2-930A-B89C27D1471E}"/>
    <dgm:cxn modelId="{79A5F3A2-8CA3-4D24-AC46-666013183383}" srcId="{F782ACB2-4612-4553-92E3-6A48A4C26154}" destId="{01209924-388A-4250-B08E-117FC77350F4}" srcOrd="31" destOrd="0" parTransId="{E62947DF-C385-4541-A312-E52B21ED4FCA}" sibTransId="{07D44A3D-B9E7-4A59-8407-0DE9361B04F4}"/>
    <dgm:cxn modelId="{F9246AA4-89DE-4505-8C6D-C0CFB0CF9EC5}" srcId="{F782ACB2-4612-4553-92E3-6A48A4C26154}" destId="{A40F6EAB-2B60-4CC1-9F49-D5903D3A616E}" srcOrd="30" destOrd="0" parTransId="{F4D7EDD7-9115-44DB-8D8A-E38036FA3738}" sibTransId="{3ACAB2F6-3910-4D69-8736-C9991D30DB30}"/>
    <dgm:cxn modelId="{8F484FA4-40A1-4217-AC66-2901310E6F33}" type="presOf" srcId="{74E4A9B3-3139-47CD-AD62-A42D0EB3995C}" destId="{7B2C094D-5B84-400D-88A5-467C86404646}" srcOrd="1" destOrd="0" presId="urn:microsoft.com/office/officeart/2005/8/layout/cycle2"/>
    <dgm:cxn modelId="{FB9C44A7-42A2-43AD-9D40-B26BFD74FEBE}" type="presOf" srcId="{F2853326-F96C-4388-AFDB-4A2C4E743824}" destId="{F5E12609-AEA0-4824-8F1E-49B7A8C9D43E}" srcOrd="0" destOrd="0" presId="urn:microsoft.com/office/officeart/2005/8/layout/cycle2"/>
    <dgm:cxn modelId="{178360A8-8FB1-402A-B9E6-006D3812BD30}" type="presOf" srcId="{69DBDE16-2128-423C-AB04-D3C2C0881A38}" destId="{A52815B2-9F64-4E57-9CA8-0D6C5ACB4DE9}" srcOrd="1" destOrd="0" presId="urn:microsoft.com/office/officeart/2005/8/layout/cycle2"/>
    <dgm:cxn modelId="{4C3B68A9-D97A-47A1-B096-E517789640BD}" type="presOf" srcId="{CA72D8A3-9D41-4F98-98F7-F56B1CBA674F}" destId="{0622AEEF-FEE1-41CF-A694-BB87DF404F74}" srcOrd="1" destOrd="0" presId="urn:microsoft.com/office/officeart/2005/8/layout/cycle2"/>
    <dgm:cxn modelId="{BA831AAA-0526-41AC-A815-9A9851D18168}" type="presOf" srcId="{5700A27C-35E2-48E3-9FD1-4CAD5F3ABE6E}" destId="{A5474CB5-D5DA-4087-B87E-610FB42AF529}" srcOrd="0" destOrd="0" presId="urn:microsoft.com/office/officeart/2005/8/layout/cycle2"/>
    <dgm:cxn modelId="{89D151AA-D504-4BD7-8646-5763A9B807CA}" type="presOf" srcId="{4391FAD7-E5E1-4ADD-BABB-49D666A6C4A7}" destId="{B297DBDA-41C8-403B-A287-2DE0B2B2F734}" srcOrd="0" destOrd="0" presId="urn:microsoft.com/office/officeart/2005/8/layout/cycle2"/>
    <dgm:cxn modelId="{347B43AE-16D9-4D0B-96B3-A3B5D083BB95}" type="presOf" srcId="{312A5487-8CD4-49FA-9CB2-6003233688EF}" destId="{FB762D63-E97E-4D71-BE53-DE8DBC2C1724}" srcOrd="0" destOrd="0" presId="urn:microsoft.com/office/officeart/2005/8/layout/cycle2"/>
    <dgm:cxn modelId="{33836BAF-8815-468A-9D3E-0ABF734FD1D3}" srcId="{F782ACB2-4612-4553-92E3-6A48A4C26154}" destId="{4391FAD7-E5E1-4ADD-BABB-49D666A6C4A7}" srcOrd="15" destOrd="0" parTransId="{F1E7FB59-9301-4001-B4A0-65FF76242832}" sibTransId="{B5C9AB9C-C866-47C2-B79F-DC6148AB2159}"/>
    <dgm:cxn modelId="{BE9314B0-2D93-4BAE-90C0-5B23814639B6}" srcId="{F782ACB2-4612-4553-92E3-6A48A4C26154}" destId="{1597604F-E09E-4305-A881-A6C94B72922F}" srcOrd="12" destOrd="0" parTransId="{1C93F3EA-CA5B-4D9C-9828-8A8F702AE266}" sibTransId="{0A68E33F-9E89-4D62-9E2C-1BD50C85F7CD}"/>
    <dgm:cxn modelId="{5BA97BB0-F4A3-4DF2-BC9C-C72ACF5458D1}" type="presOf" srcId="{7526D0BF-45A5-478F-9A5B-EE961A48FCDF}" destId="{B163F2E1-C224-4C1F-8BF1-B257F8DA90F1}" srcOrd="0" destOrd="0" presId="urn:microsoft.com/office/officeart/2005/8/layout/cycle2"/>
    <dgm:cxn modelId="{1EE53AB1-714C-4494-9B47-D2D8161F5F2A}" type="presOf" srcId="{672359C6-6889-48DE-9B06-BCF13E50CF81}" destId="{9195B8AE-7F75-4B45-A773-A3DB3F151B7F}" srcOrd="1" destOrd="0" presId="urn:microsoft.com/office/officeart/2005/8/layout/cycle2"/>
    <dgm:cxn modelId="{33C96DB1-378D-4DA8-9E7E-EBED2AB149DE}" type="presOf" srcId="{F8A8AFFD-E262-4C58-84FA-CA9933DA9A32}" destId="{852FF442-59AB-47FA-976D-352D933D04DA}" srcOrd="1" destOrd="0" presId="urn:microsoft.com/office/officeart/2005/8/layout/cycle2"/>
    <dgm:cxn modelId="{86C6C6B1-6BA2-4FED-B42E-13B3945BA15D}" type="presOf" srcId="{F8A8AFFD-E262-4C58-84FA-CA9933DA9A32}" destId="{6FDF4861-3D9E-4C44-8A76-CB261CA08A3D}" srcOrd="0" destOrd="0" presId="urn:microsoft.com/office/officeart/2005/8/layout/cycle2"/>
    <dgm:cxn modelId="{1C9346B2-EB02-4140-9860-DF15B861D1B8}" type="presOf" srcId="{5D2C154A-692A-44E2-A041-B9F19C43FEF2}" destId="{5A44537F-E502-484A-B54C-161A75387D52}" srcOrd="0" destOrd="0" presId="urn:microsoft.com/office/officeart/2005/8/layout/cycle2"/>
    <dgm:cxn modelId="{1593A2B3-7B18-4B71-8F08-063A3580CC7F}" type="presOf" srcId="{EC22FD24-55FA-470B-A11F-A2C02811CC71}" destId="{8125F9B4-021E-44DC-9D64-8AE485A44537}" srcOrd="0" destOrd="0" presId="urn:microsoft.com/office/officeart/2005/8/layout/cycle2"/>
    <dgm:cxn modelId="{CC8F6BB5-E191-48E7-A4C1-3E8101813E85}" srcId="{F782ACB2-4612-4553-92E3-6A48A4C26154}" destId="{7526D0BF-45A5-478F-9A5B-EE961A48FCDF}" srcOrd="14" destOrd="0" parTransId="{996DAE7B-6D7A-4B21-93D8-B18F6F145BC6}" sibTransId="{4DD6BCFF-384A-4E50-9E9B-FEA1467E91EE}"/>
    <dgm:cxn modelId="{79D0C8B5-7F77-4990-BC7D-E4DF8A30F093}" srcId="{F782ACB2-4612-4553-92E3-6A48A4C26154}" destId="{C123F58B-2F00-4731-8318-EA8BAA60A69D}" srcOrd="10" destOrd="0" parTransId="{ADD49D0A-F77A-4924-B2AC-3D10130090D6}" sibTransId="{CA72D8A3-9D41-4F98-98F7-F56B1CBA674F}"/>
    <dgm:cxn modelId="{5AE492B7-4B1A-488C-A697-6189DC4046F7}" type="presOf" srcId="{1BD29E34-8916-45A9-80A6-58C4AB44DFF5}" destId="{C8C314CB-BC52-4B5D-9A9E-2549904458B0}" srcOrd="0" destOrd="0" presId="urn:microsoft.com/office/officeart/2005/8/layout/cycle2"/>
    <dgm:cxn modelId="{79BF3DB8-E6C9-4DF5-8226-B32513900662}" srcId="{F782ACB2-4612-4553-92E3-6A48A4C26154}" destId="{2EBE9275-B468-4EB1-8E25-88D20111E7BA}" srcOrd="13" destOrd="0" parTransId="{8B4693AB-DA36-47D7-8ABC-9A12354AE94A}" sibTransId="{1DDDDFBA-4D76-49F6-8700-D108F438751F}"/>
    <dgm:cxn modelId="{BAF7C1BA-A27C-4747-8419-862B9A9137B9}" type="presOf" srcId="{F2853326-F96C-4388-AFDB-4A2C4E743824}" destId="{1990E259-2037-4D19-B00A-CD6B3D2AE2E1}" srcOrd="1" destOrd="0" presId="urn:microsoft.com/office/officeart/2005/8/layout/cycle2"/>
    <dgm:cxn modelId="{4261EBBA-0727-4F37-8C1B-3EBD75BCA91B}" type="presOf" srcId="{C19C4BDD-2213-41DF-A53B-E2080BDC6AC6}" destId="{57712E5B-8311-41F2-83BF-40C44B82FD56}" srcOrd="0" destOrd="0" presId="urn:microsoft.com/office/officeart/2005/8/layout/cycle2"/>
    <dgm:cxn modelId="{831639BC-5793-4F7E-BFB1-5D3E75F97681}" type="presOf" srcId="{ED3E6817-CA99-4A92-9672-7767C60D3AFC}" destId="{CDE86F57-8E75-4885-99A7-4D78278841E9}" srcOrd="0" destOrd="0" presId="urn:microsoft.com/office/officeart/2005/8/layout/cycle2"/>
    <dgm:cxn modelId="{EAADA3BC-EBE2-42C8-B9E0-3C38057A0A11}" srcId="{F782ACB2-4612-4553-92E3-6A48A4C26154}" destId="{59F5D80D-D394-4DA8-B1EE-BFD2C35E8698}" srcOrd="4" destOrd="0" parTransId="{F6DF53FE-CC41-4648-B644-9A13CD613414}" sibTransId="{A4FDAD97-0EA5-45C9-8762-1408CDFC1A27}"/>
    <dgm:cxn modelId="{84F658BE-028D-4EFF-9AFB-B1BB4A47F685}" srcId="{F782ACB2-4612-4553-92E3-6A48A4C26154}" destId="{A26368B7-1095-4A58-BFE6-7B8629CCDB76}" srcOrd="19" destOrd="0" parTransId="{F926A632-3F82-44B7-9B0C-54EDBDFB1339}" sibTransId="{69DBDE16-2128-423C-AB04-D3C2C0881A38}"/>
    <dgm:cxn modelId="{7BBAE0C4-AFC1-46BF-B5E4-7E0CAD4691B7}" type="presOf" srcId="{9E68FA1B-32E4-4D3A-BDA9-F245DF7037EF}" destId="{24192AE1-AC5A-408F-93E2-35778550FA02}" srcOrd="0" destOrd="0" presId="urn:microsoft.com/office/officeart/2005/8/layout/cycle2"/>
    <dgm:cxn modelId="{7BF5EFC4-566A-4FF6-899D-95673D0EB1DF}" type="presOf" srcId="{2B529A43-2363-4B46-911E-9D0EF25B4F36}" destId="{F42AD80F-3B21-49F3-AF59-01D5F6EE69F1}" srcOrd="0" destOrd="0" presId="urn:microsoft.com/office/officeart/2005/8/layout/cycle2"/>
    <dgm:cxn modelId="{2FD2F6C4-DB37-4D0A-B895-CDBDC2CAD38F}" type="presOf" srcId="{86E08DD8-37F0-43EA-A4C6-F12B07A372C7}" destId="{41C60BCC-727D-4ED3-BAEB-DB60AA9900A9}" srcOrd="1" destOrd="0" presId="urn:microsoft.com/office/officeart/2005/8/layout/cycle2"/>
    <dgm:cxn modelId="{1BCC9EC5-D5E2-4683-B2A3-B0F67B35518C}" type="presOf" srcId="{1597604F-E09E-4305-A881-A6C94B72922F}" destId="{96947AF0-965B-4F9B-B692-11B522E20C19}" srcOrd="0" destOrd="0" presId="urn:microsoft.com/office/officeart/2005/8/layout/cycle2"/>
    <dgm:cxn modelId="{3D2DD1C5-7963-40AD-BEE4-FE7053E0EDCB}" type="presOf" srcId="{873D13AE-B310-4B50-82C5-564D626D2011}" destId="{8F52B59F-72EA-4EF4-A000-71393DE3DC97}" srcOrd="1" destOrd="0" presId="urn:microsoft.com/office/officeart/2005/8/layout/cycle2"/>
    <dgm:cxn modelId="{CF52DFC5-2A40-45EE-B7B6-9CCCDD631A23}" type="presOf" srcId="{1BCBAE4C-8C90-4307-A8B1-A7F25B803D11}" destId="{38A7A843-117D-4A8F-B652-3F637D1BA054}" srcOrd="0" destOrd="0" presId="urn:microsoft.com/office/officeart/2005/8/layout/cycle2"/>
    <dgm:cxn modelId="{8CEE18C6-D684-437E-A011-5D3A58AAD852}" type="presOf" srcId="{5F2EF8CF-431B-45E9-8F94-2DA9BB4297A8}" destId="{3B7728B1-9C76-43A6-8828-2FFE1A19CD4E}" srcOrd="0" destOrd="0" presId="urn:microsoft.com/office/officeart/2005/8/layout/cycle2"/>
    <dgm:cxn modelId="{A61335C6-83C9-40B2-B635-638704B41FB6}" srcId="{F782ACB2-4612-4553-92E3-6A48A4C26154}" destId="{19319B2C-5BDC-4EB3-A674-97A1478B545E}" srcOrd="35" destOrd="0" parTransId="{F553D456-F731-4D3A-B46D-F817CB7F5851}" sibTransId="{B2ADDBB6-F258-45A2-8853-0F7137E8E7A9}"/>
    <dgm:cxn modelId="{324F15C8-97D9-4C39-A16B-5F0D2BAFD821}" type="presOf" srcId="{73E57CB0-43F1-4C49-8823-A48B6805997E}" destId="{FC934B90-2FD7-4C78-BC82-6495CAA54F71}" srcOrd="0" destOrd="0" presId="urn:microsoft.com/office/officeart/2005/8/layout/cycle2"/>
    <dgm:cxn modelId="{5DC390C8-E385-4919-BF19-2B339EF6A775}" type="presOf" srcId="{A241EA7C-0AE6-49DA-868A-F7E41DB8331E}" destId="{0C7C01B0-8BE9-4115-9C55-5F785CB9F95D}" srcOrd="1" destOrd="0" presId="urn:microsoft.com/office/officeart/2005/8/layout/cycle2"/>
    <dgm:cxn modelId="{A45FA6CA-BF67-4968-BA2C-A3E181681DEA}" srcId="{F782ACB2-4612-4553-92E3-6A48A4C26154}" destId="{BCD4B6D1-2E17-4359-A953-212A9B519E85}" srcOrd="6" destOrd="0" parTransId="{A72804B9-8062-4016-90E8-F9C7DC654C15}" sibTransId="{EAE485E3-A2DC-422A-B964-163E72C7D527}"/>
    <dgm:cxn modelId="{67EFDECD-21F5-4D75-983B-BEE44E6C534C}" type="presOf" srcId="{9E68FA1B-32E4-4D3A-BDA9-F245DF7037EF}" destId="{9DB23D75-0980-4D96-93A1-727F2883C95B}" srcOrd="1" destOrd="0" presId="urn:microsoft.com/office/officeart/2005/8/layout/cycle2"/>
    <dgm:cxn modelId="{8A122CCE-2659-425F-A9CA-F55CBE733EE2}" srcId="{F782ACB2-4612-4553-92E3-6A48A4C26154}" destId="{5D2C154A-692A-44E2-A041-B9F19C43FEF2}" srcOrd="0" destOrd="0" parTransId="{794CA92E-A13F-4F43-B270-B021D0F5EB93}" sibTransId="{1A0C354F-E76C-464E-99A7-D2B04C140783}"/>
    <dgm:cxn modelId="{502A3DCE-09A9-4206-938E-2D673EAC56AC}" type="presOf" srcId="{536B3E92-95AA-4297-BDB8-F29269D6299E}" destId="{B0608ED5-E7DC-4C39-8859-B8C85F521F9C}" srcOrd="0" destOrd="0" presId="urn:microsoft.com/office/officeart/2005/8/layout/cycle2"/>
    <dgm:cxn modelId="{E19D09D0-E679-4FA0-B27A-4ED90E08B37E}" type="presOf" srcId="{E7380703-8E28-4A7A-8627-0A55F51FBAA5}" destId="{FEF793BD-9F36-4B0C-B2A1-243AAED13A52}" srcOrd="0" destOrd="0" presId="urn:microsoft.com/office/officeart/2005/8/layout/cycle2"/>
    <dgm:cxn modelId="{506915D0-E2CC-44E8-9A33-FBAA90035B0F}" type="presOf" srcId="{CA1064A9-8743-41E2-AE44-DEDB5E26EACD}" destId="{1AA99294-2501-42DA-ADDA-813C2A0D167F}" srcOrd="0" destOrd="0" presId="urn:microsoft.com/office/officeart/2005/8/layout/cycle2"/>
    <dgm:cxn modelId="{594B50D0-716E-4D96-92B1-2D504E24703C}" type="presOf" srcId="{12ED0D91-6CB8-4B92-ABBE-16130FA2E610}" destId="{2EA5A0E0-D734-4B00-A1FA-65E8CB15031C}" srcOrd="0" destOrd="0" presId="urn:microsoft.com/office/officeart/2005/8/layout/cycle2"/>
    <dgm:cxn modelId="{60237AD0-4E68-45DA-B058-EDFD4C72E6D5}" type="presOf" srcId="{69B5AF83-9CA8-4331-BB93-A02B0A37E7C4}" destId="{7FBA136C-815F-4FB3-A797-A7F155D00FEA}" srcOrd="0" destOrd="0" presId="urn:microsoft.com/office/officeart/2005/8/layout/cycle2"/>
    <dgm:cxn modelId="{300558D4-400B-4DF8-AB10-CE770F1C3828}" type="presOf" srcId="{EAE485E3-A2DC-422A-B964-163E72C7D527}" destId="{6C5B256C-6505-4283-9CD0-6230D6E52DC7}" srcOrd="1" destOrd="0" presId="urn:microsoft.com/office/officeart/2005/8/layout/cycle2"/>
    <dgm:cxn modelId="{EEF144D6-F2D1-4B8E-8C27-BC8D84551321}" type="presOf" srcId="{873D13AE-B310-4B50-82C5-564D626D2011}" destId="{2F327EB4-0D8B-437E-BB14-A326EA173FCC}" srcOrd="0" destOrd="0" presId="urn:microsoft.com/office/officeart/2005/8/layout/cycle2"/>
    <dgm:cxn modelId="{7A77BED8-0E1D-45F6-9865-5715EF6FB1BA}" srcId="{F782ACB2-4612-4553-92E3-6A48A4C26154}" destId="{9767C2C5-7A9B-4BF9-AEDC-08BB61E68CEC}" srcOrd="2" destOrd="0" parTransId="{94D864BB-0337-46E0-936D-BDFF24969167}" sibTransId="{5DE56BE3-5DC5-48D1-BB0A-6EB62A83E2E3}"/>
    <dgm:cxn modelId="{90BB45DA-4D8E-49F2-ACBE-24BE05A101BD}" type="presOf" srcId="{12ED0D91-6CB8-4B92-ABBE-16130FA2E610}" destId="{3966764B-E5F3-4CFC-A881-5984C06723CB}" srcOrd="1" destOrd="0" presId="urn:microsoft.com/office/officeart/2005/8/layout/cycle2"/>
    <dgm:cxn modelId="{C923F2DF-2AF5-4119-AAF6-34851E379228}" type="presOf" srcId="{A26368B7-1095-4A58-BFE6-7B8629CCDB76}" destId="{9DEC7CBC-8051-4551-94AA-2377EFF8A353}" srcOrd="0" destOrd="0" presId="urn:microsoft.com/office/officeart/2005/8/layout/cycle2"/>
    <dgm:cxn modelId="{1307CEE0-95A1-463F-9DBE-2F686031C7B7}" type="presOf" srcId="{07D44A3D-B9E7-4A59-8407-0DE9361B04F4}" destId="{2A9D1CAD-CEC7-447D-AE5A-72DA9768C11C}" srcOrd="1" destOrd="0" presId="urn:microsoft.com/office/officeart/2005/8/layout/cycle2"/>
    <dgm:cxn modelId="{1A5F96E1-A739-4E9D-BB71-13251203AE5B}" type="presOf" srcId="{29610E26-1393-448B-8FD6-78061450B16B}" destId="{4B6FF1D5-139C-4A9E-BE2A-C9C2976A9B90}" srcOrd="0" destOrd="0" presId="urn:microsoft.com/office/officeart/2005/8/layout/cycle2"/>
    <dgm:cxn modelId="{4D7105E2-B87D-4D87-A839-D5997A4E3E61}" type="presOf" srcId="{9767C2C5-7A9B-4BF9-AEDC-08BB61E68CEC}" destId="{3B48658E-4174-41EC-ADC5-04F09B98E8AE}" srcOrd="0" destOrd="0" presId="urn:microsoft.com/office/officeart/2005/8/layout/cycle2"/>
    <dgm:cxn modelId="{2F61D1E3-286C-486C-98D7-003684C3E515}" type="presOf" srcId="{B75DCA52-BF81-436A-AA73-2680B03C914A}" destId="{CD7E4AE9-DEBF-4EF6-9A2F-51DFDE6DC483}" srcOrd="0" destOrd="0" presId="urn:microsoft.com/office/officeart/2005/8/layout/cycle2"/>
    <dgm:cxn modelId="{473877E6-A2D1-4A4A-B95C-711FE01D2993}" type="presOf" srcId="{EC22FD24-55FA-470B-A11F-A2C02811CC71}" destId="{5B2B383F-D5E0-430F-AB46-55791D14B3FB}" srcOrd="1" destOrd="0" presId="urn:microsoft.com/office/officeart/2005/8/layout/cycle2"/>
    <dgm:cxn modelId="{6020CAE6-E682-4263-87D3-3757BDA5C5BB}" srcId="{F782ACB2-4612-4553-92E3-6A48A4C26154}" destId="{ED3E6817-CA99-4A92-9672-7767C60D3AFC}" srcOrd="18" destOrd="0" parTransId="{570B50CE-5E5F-492C-A6CE-FAA86B61FEE6}" sibTransId="{74E4A9B3-3139-47CD-AD62-A42D0EB3995C}"/>
    <dgm:cxn modelId="{43DA9AE7-A41A-4552-8904-334A5553E662}" type="presOf" srcId="{DF292957-65C8-4776-85F8-AE26E3681959}" destId="{C99B1DB8-B0AD-4FE5-84DC-CD9571D15F74}" srcOrd="0" destOrd="0" presId="urn:microsoft.com/office/officeart/2005/8/layout/cycle2"/>
    <dgm:cxn modelId="{F39EB4E7-811F-4A76-9E07-B02930E2E207}" type="presOf" srcId="{1A0C354F-E76C-464E-99A7-D2B04C140783}" destId="{BCCD1735-3374-4721-BEF9-11CCD9A2DD48}" srcOrd="0" destOrd="0" presId="urn:microsoft.com/office/officeart/2005/8/layout/cycle2"/>
    <dgm:cxn modelId="{42BFEDE7-59F9-44FA-8182-A67367F4865D}" type="presOf" srcId="{897CAD2D-F73B-470D-B77D-BCB32DA560D4}" destId="{CAB56CDA-741F-426D-8FE0-AE118C809475}" srcOrd="0" destOrd="0" presId="urn:microsoft.com/office/officeart/2005/8/layout/cycle2"/>
    <dgm:cxn modelId="{A9D73EE8-2A5A-4D9F-ADBA-FC0EE21E7500}" type="presOf" srcId="{6E35783B-B4B9-4AF3-BB68-EC2DB3060BE5}" destId="{80DBCA40-2BA0-486C-9739-9EB1943722FB}" srcOrd="1" destOrd="0" presId="urn:microsoft.com/office/officeart/2005/8/layout/cycle2"/>
    <dgm:cxn modelId="{B8C08AE8-1813-4F30-B598-4E8011D00D55}" type="presOf" srcId="{B5C9AB9C-C866-47C2-B79F-DC6148AB2159}" destId="{6CB910F7-627A-416A-9AE0-0E9818681229}" srcOrd="0" destOrd="0" presId="urn:microsoft.com/office/officeart/2005/8/layout/cycle2"/>
    <dgm:cxn modelId="{180DD6E9-0C93-446C-BB6B-42FA23CD322E}" type="presOf" srcId="{3ACAB2F6-3910-4D69-8736-C9991D30DB30}" destId="{7A362786-920B-4FB9-A3D5-D0E741B76071}" srcOrd="0" destOrd="0" presId="urn:microsoft.com/office/officeart/2005/8/layout/cycle2"/>
    <dgm:cxn modelId="{58B6E3EE-AF38-4B3B-B4C9-65A3A3F27758}" type="presOf" srcId="{897CAD2D-F73B-470D-B77D-BCB32DA560D4}" destId="{2B62F0BB-CB73-4B2D-A47A-2C1910C71ADC}" srcOrd="1" destOrd="0" presId="urn:microsoft.com/office/officeart/2005/8/layout/cycle2"/>
    <dgm:cxn modelId="{A6A2C6EF-2344-4C98-91E8-3B8CDC08BDAC}" type="presOf" srcId="{6E44D217-0802-4975-8DF8-F7C136B68DB7}" destId="{C6CA034B-BB5D-4252-9DC3-E07C2CEC1942}" srcOrd="0" destOrd="0" presId="urn:microsoft.com/office/officeart/2005/8/layout/cycle2"/>
    <dgm:cxn modelId="{9D607EF2-A57B-48FB-A084-AC211824023E}" type="presOf" srcId="{5DE56BE3-5DC5-48D1-BB0A-6EB62A83E2E3}" destId="{DEE6E533-E546-47B9-9D29-1053972B7A59}" srcOrd="1" destOrd="0" presId="urn:microsoft.com/office/officeart/2005/8/layout/cycle2"/>
    <dgm:cxn modelId="{12C38EF6-A2D9-4441-B7C7-2AD0408D165E}" srcId="{F782ACB2-4612-4553-92E3-6A48A4C26154}" destId="{E5184F2B-2C20-4D33-94A8-E6B381F2AA89}" srcOrd="34" destOrd="0" parTransId="{EA072171-E1D3-42D9-90FB-F6BF8A9DC275}" sibTransId="{CA1064A9-8743-41E2-AE44-DEDB5E26EACD}"/>
    <dgm:cxn modelId="{0828ACF6-63A7-45A5-B5D9-67980E542B37}" type="presOf" srcId="{F82F01E0-1BCF-432A-834D-D0718C225E79}" destId="{DB7E8DCC-E9E2-41AE-8FAC-BD770394B585}" srcOrd="0" destOrd="0" presId="urn:microsoft.com/office/officeart/2005/8/layout/cycle2"/>
    <dgm:cxn modelId="{2E4A59F8-4858-4321-B26C-379298664746}" srcId="{F782ACB2-4612-4553-92E3-6A48A4C26154}" destId="{57830796-B9E1-440E-A924-530949252A0A}" srcOrd="7" destOrd="0" parTransId="{2970FDF5-07A3-4B2A-9F1E-E547137C5FF2}" sibTransId="{672359C6-6889-48DE-9B06-BCF13E50CF81}"/>
    <dgm:cxn modelId="{73BDDAF8-CA5D-41DA-B22E-FFEBE752290B}" type="presOf" srcId="{5788DBF4-34B6-4C26-980E-7062BBC88091}" destId="{53824D7C-69E9-40B6-AD94-E66D57E17024}" srcOrd="0" destOrd="0" presId="urn:microsoft.com/office/officeart/2005/8/layout/cycle2"/>
    <dgm:cxn modelId="{BC395FF9-F4E2-4FBF-92E4-2B7C2E92E522}" type="presOf" srcId="{9EC183D0-3CE1-4A18-882B-49A4F305FE23}" destId="{07EB8474-810E-4E8A-BE93-02F62BBDD45D}" srcOrd="0" destOrd="0" presId="urn:microsoft.com/office/officeart/2005/8/layout/cycle2"/>
    <dgm:cxn modelId="{31E44BFB-4076-4F2C-BCE9-6C4E28F7D6FF}" type="presOf" srcId="{CA72D8A3-9D41-4F98-98F7-F56B1CBA674F}" destId="{EDD308D6-556F-4E65-A02C-12C45C150755}" srcOrd="0" destOrd="0" presId="urn:microsoft.com/office/officeart/2005/8/layout/cycle2"/>
    <dgm:cxn modelId="{26F03CFE-664C-46CE-9EC9-4D9EAEAA23F5}" srcId="{F782ACB2-4612-4553-92E3-6A48A4C26154}" destId="{1BCBAE4C-8C90-4307-A8B1-A7F25B803D11}" srcOrd="9" destOrd="0" parTransId="{BDE3C914-1C3F-4AE1-8A4A-0399F6859853}" sibTransId="{9E68FA1B-32E4-4D3A-BDA9-F245DF7037EF}"/>
    <dgm:cxn modelId="{71745226-BB0C-478E-B97D-123B518F48C6}" type="presParOf" srcId="{579EF5EA-2842-4ADF-99C3-1421009C0FB3}" destId="{5A44537F-E502-484A-B54C-161A75387D52}" srcOrd="0" destOrd="0" presId="urn:microsoft.com/office/officeart/2005/8/layout/cycle2"/>
    <dgm:cxn modelId="{D13577A9-EC48-415A-9F7C-71806A637547}" type="presParOf" srcId="{579EF5EA-2842-4ADF-99C3-1421009C0FB3}" destId="{BCCD1735-3374-4721-BEF9-11CCD9A2DD48}" srcOrd="1" destOrd="0" presId="urn:microsoft.com/office/officeart/2005/8/layout/cycle2"/>
    <dgm:cxn modelId="{B4721CCD-4DD7-4553-B307-A0D4FF63FD02}" type="presParOf" srcId="{BCCD1735-3374-4721-BEF9-11CCD9A2DD48}" destId="{5207087E-FC7B-4DE7-941A-D0D7D77D43CA}" srcOrd="0" destOrd="0" presId="urn:microsoft.com/office/officeart/2005/8/layout/cycle2"/>
    <dgm:cxn modelId="{E808BD6F-73C8-4BDA-BBCB-BCEFEBB17293}" type="presParOf" srcId="{579EF5EA-2842-4ADF-99C3-1421009C0FB3}" destId="{B0608ED5-E7DC-4C39-8859-B8C85F521F9C}" srcOrd="2" destOrd="0" presId="urn:microsoft.com/office/officeart/2005/8/layout/cycle2"/>
    <dgm:cxn modelId="{AA119B8B-9D1A-49CB-A545-B011762B6A6A}" type="presParOf" srcId="{579EF5EA-2842-4ADF-99C3-1421009C0FB3}" destId="{E212FFF4-9223-45FB-8A97-08FC78EC227F}" srcOrd="3" destOrd="0" presId="urn:microsoft.com/office/officeart/2005/8/layout/cycle2"/>
    <dgm:cxn modelId="{236FE63D-9B34-417C-9ADF-1F8405732DA4}" type="presParOf" srcId="{E212FFF4-9223-45FB-8A97-08FC78EC227F}" destId="{1FA59E5A-50A4-47E4-96D2-6EF9AAAC1164}" srcOrd="0" destOrd="0" presId="urn:microsoft.com/office/officeart/2005/8/layout/cycle2"/>
    <dgm:cxn modelId="{14841847-226F-4686-AA96-DFCC04AA573C}" type="presParOf" srcId="{579EF5EA-2842-4ADF-99C3-1421009C0FB3}" destId="{3B48658E-4174-41EC-ADC5-04F09B98E8AE}" srcOrd="4" destOrd="0" presId="urn:microsoft.com/office/officeart/2005/8/layout/cycle2"/>
    <dgm:cxn modelId="{4B64CA60-DADC-4DFB-A603-744339FB501F}" type="presParOf" srcId="{579EF5EA-2842-4ADF-99C3-1421009C0FB3}" destId="{7E28017C-69F1-4CCF-A6D7-885616A2628E}" srcOrd="5" destOrd="0" presId="urn:microsoft.com/office/officeart/2005/8/layout/cycle2"/>
    <dgm:cxn modelId="{ACAB7DD6-AFEB-4EB3-BC12-F48035A3517E}" type="presParOf" srcId="{7E28017C-69F1-4CCF-A6D7-885616A2628E}" destId="{DEE6E533-E546-47B9-9D29-1053972B7A59}" srcOrd="0" destOrd="0" presId="urn:microsoft.com/office/officeart/2005/8/layout/cycle2"/>
    <dgm:cxn modelId="{32776DB5-0B67-4601-AA60-C90C4823C583}" type="presParOf" srcId="{579EF5EA-2842-4ADF-99C3-1421009C0FB3}" destId="{4B6FF1D5-139C-4A9E-BE2A-C9C2976A9B90}" srcOrd="6" destOrd="0" presId="urn:microsoft.com/office/officeart/2005/8/layout/cycle2"/>
    <dgm:cxn modelId="{819BD1C3-F9F9-4FF2-8CD2-710CCAE36FA2}" type="presParOf" srcId="{579EF5EA-2842-4ADF-99C3-1421009C0FB3}" destId="{E231C36B-28CA-4A1A-A65A-7FC8C917C670}" srcOrd="7" destOrd="0" presId="urn:microsoft.com/office/officeart/2005/8/layout/cycle2"/>
    <dgm:cxn modelId="{B317DB46-93D8-4CF1-8A54-E59796AFA275}" type="presParOf" srcId="{E231C36B-28CA-4A1A-A65A-7FC8C917C670}" destId="{0F935747-2475-4B54-A4BD-D00DA4235B83}" srcOrd="0" destOrd="0" presId="urn:microsoft.com/office/officeart/2005/8/layout/cycle2"/>
    <dgm:cxn modelId="{59ACF5EB-ED98-4E00-9D24-DE67C73912D8}" type="presParOf" srcId="{579EF5EA-2842-4ADF-99C3-1421009C0FB3}" destId="{5955EC28-6A5B-4854-97FD-56BF004F7A93}" srcOrd="8" destOrd="0" presId="urn:microsoft.com/office/officeart/2005/8/layout/cycle2"/>
    <dgm:cxn modelId="{A0BED06D-1F6C-49B4-BD42-C0930E57EEE9}" type="presParOf" srcId="{579EF5EA-2842-4ADF-99C3-1421009C0FB3}" destId="{7418C013-9F65-49B4-8AB4-02A8A7E8B2B1}" srcOrd="9" destOrd="0" presId="urn:microsoft.com/office/officeart/2005/8/layout/cycle2"/>
    <dgm:cxn modelId="{298E4F0E-AF73-4014-B628-DB0D3236990B}" type="presParOf" srcId="{7418C013-9F65-49B4-8AB4-02A8A7E8B2B1}" destId="{DCCECA40-1E8E-4612-B823-692DCCBD1EA3}" srcOrd="0" destOrd="0" presId="urn:microsoft.com/office/officeart/2005/8/layout/cycle2"/>
    <dgm:cxn modelId="{24A1E95C-54FE-4161-BAE9-CA0D34AF349A}" type="presParOf" srcId="{579EF5EA-2842-4ADF-99C3-1421009C0FB3}" destId="{C8C314CB-BC52-4B5D-9A9E-2549904458B0}" srcOrd="10" destOrd="0" presId="urn:microsoft.com/office/officeart/2005/8/layout/cycle2"/>
    <dgm:cxn modelId="{5CAB8409-3BEC-43F0-9667-A63B11F9C66A}" type="presParOf" srcId="{579EF5EA-2842-4ADF-99C3-1421009C0FB3}" destId="{8D184F9F-78A9-45D9-9804-0F8032DE26A6}" srcOrd="11" destOrd="0" presId="urn:microsoft.com/office/officeart/2005/8/layout/cycle2"/>
    <dgm:cxn modelId="{E6A28F07-BBA9-496F-916B-87E9828AB733}" type="presParOf" srcId="{8D184F9F-78A9-45D9-9804-0F8032DE26A6}" destId="{C8C1E075-9C61-4E77-BBAB-A2307E2F9662}" srcOrd="0" destOrd="0" presId="urn:microsoft.com/office/officeart/2005/8/layout/cycle2"/>
    <dgm:cxn modelId="{6D7D4EB6-2C65-4113-BF4A-0FB4080CD411}" type="presParOf" srcId="{579EF5EA-2842-4ADF-99C3-1421009C0FB3}" destId="{18E08B15-C0D9-4DCD-9841-29CB326A1D96}" srcOrd="12" destOrd="0" presId="urn:microsoft.com/office/officeart/2005/8/layout/cycle2"/>
    <dgm:cxn modelId="{2F05C2F0-B7EE-4BD5-BD26-3760D9EE34F8}" type="presParOf" srcId="{579EF5EA-2842-4ADF-99C3-1421009C0FB3}" destId="{7D136A40-4E7A-4E9A-9C18-C15FEB3E9255}" srcOrd="13" destOrd="0" presId="urn:microsoft.com/office/officeart/2005/8/layout/cycle2"/>
    <dgm:cxn modelId="{1BAD8D7E-AE46-4995-8CA7-97C0A4157CB3}" type="presParOf" srcId="{7D136A40-4E7A-4E9A-9C18-C15FEB3E9255}" destId="{6C5B256C-6505-4283-9CD0-6230D6E52DC7}" srcOrd="0" destOrd="0" presId="urn:microsoft.com/office/officeart/2005/8/layout/cycle2"/>
    <dgm:cxn modelId="{CECA608C-3ED8-4A8A-9B30-B32EF8BC36A0}" type="presParOf" srcId="{579EF5EA-2842-4ADF-99C3-1421009C0FB3}" destId="{09497094-52B8-416E-9902-37FB4C94E7F2}" srcOrd="14" destOrd="0" presId="urn:microsoft.com/office/officeart/2005/8/layout/cycle2"/>
    <dgm:cxn modelId="{CF287412-B9FD-453C-8F07-D487458D69FE}" type="presParOf" srcId="{579EF5EA-2842-4ADF-99C3-1421009C0FB3}" destId="{260B842C-BA56-4835-9181-EEB1DAD49F6C}" srcOrd="15" destOrd="0" presId="urn:microsoft.com/office/officeart/2005/8/layout/cycle2"/>
    <dgm:cxn modelId="{32A78327-EC8A-4807-A229-3E282F263506}" type="presParOf" srcId="{260B842C-BA56-4835-9181-EEB1DAD49F6C}" destId="{9195B8AE-7F75-4B45-A773-A3DB3F151B7F}" srcOrd="0" destOrd="0" presId="urn:microsoft.com/office/officeart/2005/8/layout/cycle2"/>
    <dgm:cxn modelId="{AD3DE1A0-228A-47DE-BE1A-527CCD31EA94}" type="presParOf" srcId="{579EF5EA-2842-4ADF-99C3-1421009C0FB3}" destId="{07EB8474-810E-4E8A-BE93-02F62BBDD45D}" srcOrd="16" destOrd="0" presId="urn:microsoft.com/office/officeart/2005/8/layout/cycle2"/>
    <dgm:cxn modelId="{173FFB08-23F8-48DF-B702-BB2E5C3DD5B2}" type="presParOf" srcId="{579EF5EA-2842-4ADF-99C3-1421009C0FB3}" destId="{ADC3AC42-E194-4C29-8A28-ABEC2168A2B9}" srcOrd="17" destOrd="0" presId="urn:microsoft.com/office/officeart/2005/8/layout/cycle2"/>
    <dgm:cxn modelId="{EE37750F-099E-4C59-AAF2-DC16085D1220}" type="presParOf" srcId="{ADC3AC42-E194-4C29-8A28-ABEC2168A2B9}" destId="{FFA97E59-6B24-429C-9B6D-8968FB096363}" srcOrd="0" destOrd="0" presId="urn:microsoft.com/office/officeart/2005/8/layout/cycle2"/>
    <dgm:cxn modelId="{5EAB2ECF-0F07-41A2-92B9-3906C5C81695}" type="presParOf" srcId="{579EF5EA-2842-4ADF-99C3-1421009C0FB3}" destId="{38A7A843-117D-4A8F-B652-3F637D1BA054}" srcOrd="18" destOrd="0" presId="urn:microsoft.com/office/officeart/2005/8/layout/cycle2"/>
    <dgm:cxn modelId="{D3239D27-04A3-47DC-8F58-A59151ED2C13}" type="presParOf" srcId="{579EF5EA-2842-4ADF-99C3-1421009C0FB3}" destId="{24192AE1-AC5A-408F-93E2-35778550FA02}" srcOrd="19" destOrd="0" presId="urn:microsoft.com/office/officeart/2005/8/layout/cycle2"/>
    <dgm:cxn modelId="{B5802B6E-33E9-4BD1-AEDA-4AC08AF93E94}" type="presParOf" srcId="{24192AE1-AC5A-408F-93E2-35778550FA02}" destId="{9DB23D75-0980-4D96-93A1-727F2883C95B}" srcOrd="0" destOrd="0" presId="urn:microsoft.com/office/officeart/2005/8/layout/cycle2"/>
    <dgm:cxn modelId="{272E234D-B62C-4386-B866-9FA7E6F45F82}" type="presParOf" srcId="{579EF5EA-2842-4ADF-99C3-1421009C0FB3}" destId="{1791F869-F782-403E-9EEE-8485296AB1DC}" srcOrd="20" destOrd="0" presId="urn:microsoft.com/office/officeart/2005/8/layout/cycle2"/>
    <dgm:cxn modelId="{BC000783-1ABE-455C-ABED-6FEECAEA7D34}" type="presParOf" srcId="{579EF5EA-2842-4ADF-99C3-1421009C0FB3}" destId="{EDD308D6-556F-4E65-A02C-12C45C150755}" srcOrd="21" destOrd="0" presId="urn:microsoft.com/office/officeart/2005/8/layout/cycle2"/>
    <dgm:cxn modelId="{0F06E832-BBE1-4738-B5CB-0022BE10E916}" type="presParOf" srcId="{EDD308D6-556F-4E65-A02C-12C45C150755}" destId="{0622AEEF-FEE1-41CF-A694-BB87DF404F74}" srcOrd="0" destOrd="0" presId="urn:microsoft.com/office/officeart/2005/8/layout/cycle2"/>
    <dgm:cxn modelId="{AED58CE5-AEA7-4530-8B50-B694C2396FD6}" type="presParOf" srcId="{579EF5EA-2842-4ADF-99C3-1421009C0FB3}" destId="{FB762D63-E97E-4D71-BE53-DE8DBC2C1724}" srcOrd="22" destOrd="0" presId="urn:microsoft.com/office/officeart/2005/8/layout/cycle2"/>
    <dgm:cxn modelId="{303E69EB-4CBC-477D-9F62-DA0070F8E565}" type="presParOf" srcId="{579EF5EA-2842-4ADF-99C3-1421009C0FB3}" destId="{EC905E59-477F-4D62-B2EE-61B86BF0663B}" srcOrd="23" destOrd="0" presId="urn:microsoft.com/office/officeart/2005/8/layout/cycle2"/>
    <dgm:cxn modelId="{3FED51F1-1B8D-4167-BE3E-2C6ED399A461}" type="presParOf" srcId="{EC905E59-477F-4D62-B2EE-61B86BF0663B}" destId="{0C7C01B0-8BE9-4115-9C55-5F785CB9F95D}" srcOrd="0" destOrd="0" presId="urn:microsoft.com/office/officeart/2005/8/layout/cycle2"/>
    <dgm:cxn modelId="{23A7B17A-CA9F-4407-BF80-23D3EE67AC37}" type="presParOf" srcId="{579EF5EA-2842-4ADF-99C3-1421009C0FB3}" destId="{96947AF0-965B-4F9B-B692-11B522E20C19}" srcOrd="24" destOrd="0" presId="urn:microsoft.com/office/officeart/2005/8/layout/cycle2"/>
    <dgm:cxn modelId="{9F7DBB26-4115-41F5-9A54-AF94676DB852}" type="presParOf" srcId="{579EF5EA-2842-4ADF-99C3-1421009C0FB3}" destId="{C5631367-2D87-4B2B-B2C5-CE6B323DF7FA}" srcOrd="25" destOrd="0" presId="urn:microsoft.com/office/officeart/2005/8/layout/cycle2"/>
    <dgm:cxn modelId="{9AD19767-C4E6-46B4-BF40-432C0B823217}" type="presParOf" srcId="{C5631367-2D87-4B2B-B2C5-CE6B323DF7FA}" destId="{5EB0D98E-0F20-43A6-80D5-B3B233B0809C}" srcOrd="0" destOrd="0" presId="urn:microsoft.com/office/officeart/2005/8/layout/cycle2"/>
    <dgm:cxn modelId="{BDDE50AF-1EEA-47BD-9995-EB7B47B3BF66}" type="presParOf" srcId="{579EF5EA-2842-4ADF-99C3-1421009C0FB3}" destId="{55735BFC-D4F1-4100-BCD7-BD7015A20F24}" srcOrd="26" destOrd="0" presId="urn:microsoft.com/office/officeart/2005/8/layout/cycle2"/>
    <dgm:cxn modelId="{D423146B-6FB4-4936-9B50-13E76E984DF7}" type="presParOf" srcId="{579EF5EA-2842-4ADF-99C3-1421009C0FB3}" destId="{DE861B79-D5E8-45CE-B3D7-7B4663C08343}" srcOrd="27" destOrd="0" presId="urn:microsoft.com/office/officeart/2005/8/layout/cycle2"/>
    <dgm:cxn modelId="{37C3E9BA-F845-428A-A4E9-A3455981DD7C}" type="presParOf" srcId="{DE861B79-D5E8-45CE-B3D7-7B4663C08343}" destId="{580499F6-BF8C-4CF2-8E19-422B1FEA8F54}" srcOrd="0" destOrd="0" presId="urn:microsoft.com/office/officeart/2005/8/layout/cycle2"/>
    <dgm:cxn modelId="{F6D17A69-60E3-492B-A53B-614C55E9227B}" type="presParOf" srcId="{579EF5EA-2842-4ADF-99C3-1421009C0FB3}" destId="{B163F2E1-C224-4C1F-8BF1-B257F8DA90F1}" srcOrd="28" destOrd="0" presId="urn:microsoft.com/office/officeart/2005/8/layout/cycle2"/>
    <dgm:cxn modelId="{EF3F2129-D891-460D-A8CB-F662DCDE91F2}" type="presParOf" srcId="{579EF5EA-2842-4ADF-99C3-1421009C0FB3}" destId="{28C21F8D-7890-436C-ABC3-A76D9C048DC6}" srcOrd="29" destOrd="0" presId="urn:microsoft.com/office/officeart/2005/8/layout/cycle2"/>
    <dgm:cxn modelId="{3713699F-C26D-493C-8818-1DF1A51BA2BD}" type="presParOf" srcId="{28C21F8D-7890-436C-ABC3-A76D9C048DC6}" destId="{5D40974C-DFE4-484E-A2B9-E3E4D2DEBED9}" srcOrd="0" destOrd="0" presId="urn:microsoft.com/office/officeart/2005/8/layout/cycle2"/>
    <dgm:cxn modelId="{729DB2D3-300B-4F3F-ACC8-84A8EBBA18C9}" type="presParOf" srcId="{579EF5EA-2842-4ADF-99C3-1421009C0FB3}" destId="{B297DBDA-41C8-403B-A287-2DE0B2B2F734}" srcOrd="30" destOrd="0" presId="urn:microsoft.com/office/officeart/2005/8/layout/cycle2"/>
    <dgm:cxn modelId="{5B4C4FAE-9A3A-47F1-9BBD-B580A2D947E1}" type="presParOf" srcId="{579EF5EA-2842-4ADF-99C3-1421009C0FB3}" destId="{6CB910F7-627A-416A-9AE0-0E9818681229}" srcOrd="31" destOrd="0" presId="urn:microsoft.com/office/officeart/2005/8/layout/cycle2"/>
    <dgm:cxn modelId="{B2F95C99-8AEE-4EE5-950B-C4A358F17CF4}" type="presParOf" srcId="{6CB910F7-627A-416A-9AE0-0E9818681229}" destId="{DD733C23-EA87-4BF0-821E-87250C1EEDBA}" srcOrd="0" destOrd="0" presId="urn:microsoft.com/office/officeart/2005/8/layout/cycle2"/>
    <dgm:cxn modelId="{71432140-8D1D-4AF6-8942-E7283C88F501}" type="presParOf" srcId="{579EF5EA-2842-4ADF-99C3-1421009C0FB3}" destId="{C99B1DB8-B0AD-4FE5-84DC-CD9571D15F74}" srcOrd="32" destOrd="0" presId="urn:microsoft.com/office/officeart/2005/8/layout/cycle2"/>
    <dgm:cxn modelId="{872B4BDE-C1CE-46F9-8C09-FF71D543660D}" type="presParOf" srcId="{579EF5EA-2842-4ADF-99C3-1421009C0FB3}" destId="{2EBD388A-825F-4832-8A74-827A6C7E3368}" srcOrd="33" destOrd="0" presId="urn:microsoft.com/office/officeart/2005/8/layout/cycle2"/>
    <dgm:cxn modelId="{6422DE59-E5B8-4EA8-BC1D-626DFAF1FAB4}" type="presParOf" srcId="{2EBD388A-825F-4832-8A74-827A6C7E3368}" destId="{2B64C12D-7C38-4E3C-BB67-21E0181FD51F}" srcOrd="0" destOrd="0" presId="urn:microsoft.com/office/officeart/2005/8/layout/cycle2"/>
    <dgm:cxn modelId="{4AB58937-D45E-4C88-8E54-55EB7D402D59}" type="presParOf" srcId="{579EF5EA-2842-4ADF-99C3-1421009C0FB3}" destId="{54435782-E9E7-4F85-8EE9-B762378628C5}" srcOrd="34" destOrd="0" presId="urn:microsoft.com/office/officeart/2005/8/layout/cycle2"/>
    <dgm:cxn modelId="{48D2938E-A59A-4D4C-B91B-B48F7A96F073}" type="presParOf" srcId="{579EF5EA-2842-4ADF-99C3-1421009C0FB3}" destId="{2EA5A0E0-D734-4B00-A1FA-65E8CB15031C}" srcOrd="35" destOrd="0" presId="urn:microsoft.com/office/officeart/2005/8/layout/cycle2"/>
    <dgm:cxn modelId="{EC8F7049-D4B6-4223-BACB-207EA8EC5943}" type="presParOf" srcId="{2EA5A0E0-D734-4B00-A1FA-65E8CB15031C}" destId="{3966764B-E5F3-4CFC-A881-5984C06723CB}" srcOrd="0" destOrd="0" presId="urn:microsoft.com/office/officeart/2005/8/layout/cycle2"/>
    <dgm:cxn modelId="{B4238524-7A21-49C9-89D9-AE8008AC53FD}" type="presParOf" srcId="{579EF5EA-2842-4ADF-99C3-1421009C0FB3}" destId="{CDE86F57-8E75-4885-99A7-4D78278841E9}" srcOrd="36" destOrd="0" presId="urn:microsoft.com/office/officeart/2005/8/layout/cycle2"/>
    <dgm:cxn modelId="{8DF579BF-2810-4EFD-BEA5-5DCFA86A5DFC}" type="presParOf" srcId="{579EF5EA-2842-4ADF-99C3-1421009C0FB3}" destId="{A0769171-C666-4FF2-B3B0-56A5612FFB02}" srcOrd="37" destOrd="0" presId="urn:microsoft.com/office/officeart/2005/8/layout/cycle2"/>
    <dgm:cxn modelId="{6834C0EB-4EED-46CC-A8AB-20BD8B4AF279}" type="presParOf" srcId="{A0769171-C666-4FF2-B3B0-56A5612FFB02}" destId="{7B2C094D-5B84-400D-88A5-467C86404646}" srcOrd="0" destOrd="0" presId="urn:microsoft.com/office/officeart/2005/8/layout/cycle2"/>
    <dgm:cxn modelId="{CB9FCC4D-D038-4D48-8C13-AB6231154FAF}" type="presParOf" srcId="{579EF5EA-2842-4ADF-99C3-1421009C0FB3}" destId="{9DEC7CBC-8051-4551-94AA-2377EFF8A353}" srcOrd="38" destOrd="0" presId="urn:microsoft.com/office/officeart/2005/8/layout/cycle2"/>
    <dgm:cxn modelId="{2C2C59E0-138B-4FE8-A0CA-6E462DF8F1F9}" type="presParOf" srcId="{579EF5EA-2842-4ADF-99C3-1421009C0FB3}" destId="{83D03F91-A8FE-4A56-A9F0-21F8696B64A1}" srcOrd="39" destOrd="0" presId="urn:microsoft.com/office/officeart/2005/8/layout/cycle2"/>
    <dgm:cxn modelId="{676A6303-48AA-42DB-9E69-79DC941B652C}" type="presParOf" srcId="{83D03F91-A8FE-4A56-A9F0-21F8696B64A1}" destId="{A52815B2-9F64-4E57-9CA8-0D6C5ACB4DE9}" srcOrd="0" destOrd="0" presId="urn:microsoft.com/office/officeart/2005/8/layout/cycle2"/>
    <dgm:cxn modelId="{7EC8972A-AAB0-4FE1-A08A-AF6CA5B6C218}" type="presParOf" srcId="{579EF5EA-2842-4ADF-99C3-1421009C0FB3}" destId="{D9F7CAE3-C01B-4758-A92D-BE4DEABF1CC9}" srcOrd="40" destOrd="0" presId="urn:microsoft.com/office/officeart/2005/8/layout/cycle2"/>
    <dgm:cxn modelId="{ABE6CEDD-A233-41C6-B781-0FFFDE3C13FB}" type="presParOf" srcId="{579EF5EA-2842-4ADF-99C3-1421009C0FB3}" destId="{6FDF4861-3D9E-4C44-8A76-CB261CA08A3D}" srcOrd="41" destOrd="0" presId="urn:microsoft.com/office/officeart/2005/8/layout/cycle2"/>
    <dgm:cxn modelId="{8D7C794F-31D4-4ADD-B5F9-20280457446D}" type="presParOf" srcId="{6FDF4861-3D9E-4C44-8A76-CB261CA08A3D}" destId="{852FF442-59AB-47FA-976D-352D933D04DA}" srcOrd="0" destOrd="0" presId="urn:microsoft.com/office/officeart/2005/8/layout/cycle2"/>
    <dgm:cxn modelId="{DC06D566-805F-404D-8B2E-C9AEBD403D74}" type="presParOf" srcId="{579EF5EA-2842-4ADF-99C3-1421009C0FB3}" destId="{6EBA7549-78C0-447A-A63C-4A8563F87F58}" srcOrd="42" destOrd="0" presId="urn:microsoft.com/office/officeart/2005/8/layout/cycle2"/>
    <dgm:cxn modelId="{E249506F-DCEC-4985-9E6E-75BCF222D380}" type="presParOf" srcId="{579EF5EA-2842-4ADF-99C3-1421009C0FB3}" destId="{F7AC09C3-F9FA-4334-9744-58F7A351FD8B}" srcOrd="43" destOrd="0" presId="urn:microsoft.com/office/officeart/2005/8/layout/cycle2"/>
    <dgm:cxn modelId="{94F84AAC-3798-43A0-A3BD-CDD50C26A65D}" type="presParOf" srcId="{F7AC09C3-F9FA-4334-9744-58F7A351FD8B}" destId="{301FE2EF-9FED-451A-9979-7EA2CEC731F6}" srcOrd="0" destOrd="0" presId="urn:microsoft.com/office/officeart/2005/8/layout/cycle2"/>
    <dgm:cxn modelId="{04F54335-F595-46D8-A568-9008D83B0280}" type="presParOf" srcId="{579EF5EA-2842-4ADF-99C3-1421009C0FB3}" destId="{DB7E8DCC-E9E2-41AE-8FAC-BD770394B585}" srcOrd="44" destOrd="0" presId="urn:microsoft.com/office/officeart/2005/8/layout/cycle2"/>
    <dgm:cxn modelId="{38D2B6F1-76C0-49DA-8C1B-D8BF73D71D1F}" type="presParOf" srcId="{579EF5EA-2842-4ADF-99C3-1421009C0FB3}" destId="{FC934B90-2FD7-4C78-BC82-6495CAA54F71}" srcOrd="45" destOrd="0" presId="urn:microsoft.com/office/officeart/2005/8/layout/cycle2"/>
    <dgm:cxn modelId="{9717705E-58FE-4662-89C9-91BF3A970DF0}" type="presParOf" srcId="{FC934B90-2FD7-4C78-BC82-6495CAA54F71}" destId="{F31A80A4-265E-4576-A76C-69F7407682D5}" srcOrd="0" destOrd="0" presId="urn:microsoft.com/office/officeart/2005/8/layout/cycle2"/>
    <dgm:cxn modelId="{D6740E54-8698-493C-BEEA-6DA1F2D65D9C}" type="presParOf" srcId="{579EF5EA-2842-4ADF-99C3-1421009C0FB3}" destId="{7FBA136C-815F-4FB3-A797-A7F155D00FEA}" srcOrd="46" destOrd="0" presId="urn:microsoft.com/office/officeart/2005/8/layout/cycle2"/>
    <dgm:cxn modelId="{C2F4338E-FF94-485C-A6BC-38F39E7B4604}" type="presParOf" srcId="{579EF5EA-2842-4ADF-99C3-1421009C0FB3}" destId="{7A5C7786-EEB7-4840-8AB2-E617DD766E4C}" srcOrd="47" destOrd="0" presId="urn:microsoft.com/office/officeart/2005/8/layout/cycle2"/>
    <dgm:cxn modelId="{A784A94C-C939-4159-BC6E-6CB498B1B7FF}" type="presParOf" srcId="{7A5C7786-EEB7-4840-8AB2-E617DD766E4C}" destId="{80DBCA40-2BA0-486C-9739-9EB1943722FB}" srcOrd="0" destOrd="0" presId="urn:microsoft.com/office/officeart/2005/8/layout/cycle2"/>
    <dgm:cxn modelId="{42CCF1C0-4204-4F08-B5DF-600525B94459}" type="presParOf" srcId="{579EF5EA-2842-4ADF-99C3-1421009C0FB3}" destId="{2B3C09D0-6E4A-4698-ADBA-7CF55040E0C7}" srcOrd="48" destOrd="0" presId="urn:microsoft.com/office/officeart/2005/8/layout/cycle2"/>
    <dgm:cxn modelId="{D90BC0AC-F465-4B4C-AA88-BAD7FC33A176}" type="presParOf" srcId="{579EF5EA-2842-4ADF-99C3-1421009C0FB3}" destId="{0B3E9032-3902-463F-B436-0798A35C9EC5}" srcOrd="49" destOrd="0" presId="urn:microsoft.com/office/officeart/2005/8/layout/cycle2"/>
    <dgm:cxn modelId="{FEF37EBF-D435-4C65-8BC2-407F099BD30F}" type="presParOf" srcId="{0B3E9032-3902-463F-B436-0798A35C9EC5}" destId="{41C60BCC-727D-4ED3-BAEB-DB60AA9900A9}" srcOrd="0" destOrd="0" presId="urn:microsoft.com/office/officeart/2005/8/layout/cycle2"/>
    <dgm:cxn modelId="{07BAFE9F-3D12-4E0E-B5AA-EB248871C48E}" type="presParOf" srcId="{579EF5EA-2842-4ADF-99C3-1421009C0FB3}" destId="{C6CA034B-BB5D-4252-9DC3-E07C2CEC1942}" srcOrd="50" destOrd="0" presId="urn:microsoft.com/office/officeart/2005/8/layout/cycle2"/>
    <dgm:cxn modelId="{2673D148-6DA6-4BF0-AA22-C570A21D2026}" type="presParOf" srcId="{579EF5EA-2842-4ADF-99C3-1421009C0FB3}" destId="{2F327EB4-0D8B-437E-BB14-A326EA173FCC}" srcOrd="51" destOrd="0" presId="urn:microsoft.com/office/officeart/2005/8/layout/cycle2"/>
    <dgm:cxn modelId="{838C3FC0-4E3F-4E11-A29C-692FD16AA11C}" type="presParOf" srcId="{2F327EB4-0D8B-437E-BB14-A326EA173FCC}" destId="{8F52B59F-72EA-4EF4-A000-71393DE3DC97}" srcOrd="0" destOrd="0" presId="urn:microsoft.com/office/officeart/2005/8/layout/cycle2"/>
    <dgm:cxn modelId="{20023B17-ACC2-4333-BF5C-E920E547CE78}" type="presParOf" srcId="{579EF5EA-2842-4ADF-99C3-1421009C0FB3}" destId="{F6AE7F32-FC05-4DDA-BB7B-30B31779479C}" srcOrd="52" destOrd="0" presId="urn:microsoft.com/office/officeart/2005/8/layout/cycle2"/>
    <dgm:cxn modelId="{C5148CDB-A653-48EA-85D2-36CBBF342F88}" type="presParOf" srcId="{579EF5EA-2842-4ADF-99C3-1421009C0FB3}" destId="{F42AD80F-3B21-49F3-AF59-01D5F6EE69F1}" srcOrd="53" destOrd="0" presId="urn:microsoft.com/office/officeart/2005/8/layout/cycle2"/>
    <dgm:cxn modelId="{8D75AF66-A61F-4938-91BC-A5A8077EE064}" type="presParOf" srcId="{F42AD80F-3B21-49F3-AF59-01D5F6EE69F1}" destId="{DFB70AE1-87B4-46C7-811D-3E9A3D4D6EC9}" srcOrd="0" destOrd="0" presId="urn:microsoft.com/office/officeart/2005/8/layout/cycle2"/>
    <dgm:cxn modelId="{FC91D00C-CBD7-4971-82AE-3C83B6D62A17}" type="presParOf" srcId="{579EF5EA-2842-4ADF-99C3-1421009C0FB3}" destId="{E4F5DE49-5EAA-4300-BD85-3AA32446283C}" srcOrd="54" destOrd="0" presId="urn:microsoft.com/office/officeart/2005/8/layout/cycle2"/>
    <dgm:cxn modelId="{E78B212B-D0E4-4EBF-A113-5FDA357E3F96}" type="presParOf" srcId="{579EF5EA-2842-4ADF-99C3-1421009C0FB3}" destId="{57712E5B-8311-41F2-83BF-40C44B82FD56}" srcOrd="55" destOrd="0" presId="urn:microsoft.com/office/officeart/2005/8/layout/cycle2"/>
    <dgm:cxn modelId="{851CBE3E-0F07-4571-BC58-9D22EB4B364D}" type="presParOf" srcId="{57712E5B-8311-41F2-83BF-40C44B82FD56}" destId="{2DC22DE9-0245-4601-955D-E63A8C38947B}" srcOrd="0" destOrd="0" presId="urn:microsoft.com/office/officeart/2005/8/layout/cycle2"/>
    <dgm:cxn modelId="{7A42DD75-436B-49CE-A66C-822C966A430A}" type="presParOf" srcId="{579EF5EA-2842-4ADF-99C3-1421009C0FB3}" destId="{53824D7C-69E9-40B6-AD94-E66D57E17024}" srcOrd="56" destOrd="0" presId="urn:microsoft.com/office/officeart/2005/8/layout/cycle2"/>
    <dgm:cxn modelId="{0DF13957-580C-4A4E-BB8C-6677C6A3B2F5}" type="presParOf" srcId="{579EF5EA-2842-4ADF-99C3-1421009C0FB3}" destId="{4DDD9E11-A1D1-4D9F-87CF-21775FA03FD4}" srcOrd="57" destOrd="0" presId="urn:microsoft.com/office/officeart/2005/8/layout/cycle2"/>
    <dgm:cxn modelId="{2592DBAC-86E2-4752-940E-EE94B771A75A}" type="presParOf" srcId="{4DDD9E11-A1D1-4D9F-87CF-21775FA03FD4}" destId="{F7742949-FB63-485F-95AF-5E8D1E6F236A}" srcOrd="0" destOrd="0" presId="urn:microsoft.com/office/officeart/2005/8/layout/cycle2"/>
    <dgm:cxn modelId="{94511726-B23C-4D09-953C-E18C489DF397}" type="presParOf" srcId="{579EF5EA-2842-4ADF-99C3-1421009C0FB3}" destId="{22041FD6-89BD-4BF2-9B99-B97F36E2E1FB}" srcOrd="58" destOrd="0" presId="urn:microsoft.com/office/officeart/2005/8/layout/cycle2"/>
    <dgm:cxn modelId="{235CA743-9E36-4CA4-B51B-081D41A68D9A}" type="presParOf" srcId="{579EF5EA-2842-4ADF-99C3-1421009C0FB3}" destId="{B8E405CF-5FB0-4931-A03D-9BF304E6CDDA}" srcOrd="59" destOrd="0" presId="urn:microsoft.com/office/officeart/2005/8/layout/cycle2"/>
    <dgm:cxn modelId="{479F7B06-BEEF-4C2E-82A5-A4E9A8897000}" type="presParOf" srcId="{B8E405CF-5FB0-4931-A03D-9BF304E6CDDA}" destId="{0C0A4302-AC90-49E1-80BE-523B58A2D864}" srcOrd="0" destOrd="0" presId="urn:microsoft.com/office/officeart/2005/8/layout/cycle2"/>
    <dgm:cxn modelId="{5F0A9FB9-8D31-401A-ABA1-5AC985720070}" type="presParOf" srcId="{579EF5EA-2842-4ADF-99C3-1421009C0FB3}" destId="{4346925A-37EB-4BB6-B0D1-0007EC3DF63B}" srcOrd="60" destOrd="0" presId="urn:microsoft.com/office/officeart/2005/8/layout/cycle2"/>
    <dgm:cxn modelId="{ADD64102-1DCC-457D-8AA9-333A4E02A31B}" type="presParOf" srcId="{579EF5EA-2842-4ADF-99C3-1421009C0FB3}" destId="{7A362786-920B-4FB9-A3D5-D0E741B76071}" srcOrd="61" destOrd="0" presId="urn:microsoft.com/office/officeart/2005/8/layout/cycle2"/>
    <dgm:cxn modelId="{BCF3713E-41C2-423B-AECF-7A16148CD93A}" type="presParOf" srcId="{7A362786-920B-4FB9-A3D5-D0E741B76071}" destId="{18FB9004-C9DF-4463-A990-CE6AADD19A9A}" srcOrd="0" destOrd="0" presId="urn:microsoft.com/office/officeart/2005/8/layout/cycle2"/>
    <dgm:cxn modelId="{31B2773F-6C24-4122-A3A9-368068BCEA04}" type="presParOf" srcId="{579EF5EA-2842-4ADF-99C3-1421009C0FB3}" destId="{ED0F08E4-7CF4-494F-A2E4-60B90674E9D5}" srcOrd="62" destOrd="0" presId="urn:microsoft.com/office/officeart/2005/8/layout/cycle2"/>
    <dgm:cxn modelId="{0EFD4DD2-D42F-4CD8-B644-2075A10EACB1}" type="presParOf" srcId="{579EF5EA-2842-4ADF-99C3-1421009C0FB3}" destId="{B8AF8AA6-EDE3-46F5-804F-BE18E9CF02E9}" srcOrd="63" destOrd="0" presId="urn:microsoft.com/office/officeart/2005/8/layout/cycle2"/>
    <dgm:cxn modelId="{5B076312-50A1-48AF-B69D-57CF693B3C2D}" type="presParOf" srcId="{B8AF8AA6-EDE3-46F5-804F-BE18E9CF02E9}" destId="{2A9D1CAD-CEC7-447D-AE5A-72DA9768C11C}" srcOrd="0" destOrd="0" presId="urn:microsoft.com/office/officeart/2005/8/layout/cycle2"/>
    <dgm:cxn modelId="{39D000AA-3FF7-48FF-A3EC-C8B4609355B9}" type="presParOf" srcId="{579EF5EA-2842-4ADF-99C3-1421009C0FB3}" destId="{02E2D030-8BB9-48E2-859D-55F958A2D928}" srcOrd="64" destOrd="0" presId="urn:microsoft.com/office/officeart/2005/8/layout/cycle2"/>
    <dgm:cxn modelId="{F681088E-F4E2-426A-92EA-73F0D48C4F8C}" type="presParOf" srcId="{579EF5EA-2842-4ADF-99C3-1421009C0FB3}" destId="{8125F9B4-021E-44DC-9D64-8AE485A44537}" srcOrd="65" destOrd="0" presId="urn:microsoft.com/office/officeart/2005/8/layout/cycle2"/>
    <dgm:cxn modelId="{9767468B-03C4-4BCF-AEF4-7C915906A461}" type="presParOf" srcId="{8125F9B4-021E-44DC-9D64-8AE485A44537}" destId="{5B2B383F-D5E0-430F-AB46-55791D14B3FB}" srcOrd="0" destOrd="0" presId="urn:microsoft.com/office/officeart/2005/8/layout/cycle2"/>
    <dgm:cxn modelId="{D863211E-464E-4BEE-9795-7DE3F7234101}" type="presParOf" srcId="{579EF5EA-2842-4ADF-99C3-1421009C0FB3}" destId="{A5474CB5-D5DA-4087-B87E-610FB42AF529}" srcOrd="66" destOrd="0" presId="urn:microsoft.com/office/officeart/2005/8/layout/cycle2"/>
    <dgm:cxn modelId="{54BF95D0-618D-4C50-A2C8-4A259C486539}" type="presParOf" srcId="{579EF5EA-2842-4ADF-99C3-1421009C0FB3}" destId="{F5E12609-AEA0-4824-8F1E-49B7A8C9D43E}" srcOrd="67" destOrd="0" presId="urn:microsoft.com/office/officeart/2005/8/layout/cycle2"/>
    <dgm:cxn modelId="{BE66758C-D67E-4A4A-9FBD-36A82720FCA3}" type="presParOf" srcId="{F5E12609-AEA0-4824-8F1E-49B7A8C9D43E}" destId="{1990E259-2037-4D19-B00A-CD6B3D2AE2E1}" srcOrd="0" destOrd="0" presId="urn:microsoft.com/office/officeart/2005/8/layout/cycle2"/>
    <dgm:cxn modelId="{CA6593C0-9012-4CFD-A480-B0F437E7F9CB}" type="presParOf" srcId="{579EF5EA-2842-4ADF-99C3-1421009C0FB3}" destId="{558F7E47-06ED-4041-B16C-6F13A19D4245}" srcOrd="68" destOrd="0" presId="urn:microsoft.com/office/officeart/2005/8/layout/cycle2"/>
    <dgm:cxn modelId="{4E13DCCF-8442-481C-9199-4E9E33000912}" type="presParOf" srcId="{579EF5EA-2842-4ADF-99C3-1421009C0FB3}" destId="{1AA99294-2501-42DA-ADDA-813C2A0D167F}" srcOrd="69" destOrd="0" presId="urn:microsoft.com/office/officeart/2005/8/layout/cycle2"/>
    <dgm:cxn modelId="{1B895EE4-EFB1-4F33-AC25-5BFC3A092F57}" type="presParOf" srcId="{1AA99294-2501-42DA-ADDA-813C2A0D167F}" destId="{B311330D-F624-44F0-90C1-566E4D2E20E6}" srcOrd="0" destOrd="0" presId="urn:microsoft.com/office/officeart/2005/8/layout/cycle2"/>
    <dgm:cxn modelId="{6710BC8F-BD27-42EF-89CE-3DDD0199CA4C}" type="presParOf" srcId="{579EF5EA-2842-4ADF-99C3-1421009C0FB3}" destId="{A854D6C3-A9F6-4889-B95E-C4590598BF15}" srcOrd="70" destOrd="0" presId="urn:microsoft.com/office/officeart/2005/8/layout/cycle2"/>
    <dgm:cxn modelId="{CC5F84E3-62AF-4C43-A5ED-F999BB90A315}" type="presParOf" srcId="{579EF5EA-2842-4ADF-99C3-1421009C0FB3}" destId="{9BC14663-185B-4A89-97AE-169B3D438678}" srcOrd="71" destOrd="0" presId="urn:microsoft.com/office/officeart/2005/8/layout/cycle2"/>
    <dgm:cxn modelId="{3A364AAF-390F-453D-A2D3-10674F18DD57}" type="presParOf" srcId="{9BC14663-185B-4A89-97AE-169B3D438678}" destId="{5BF8D29C-B7EB-4E6D-8F09-412E3D4E06C9}" srcOrd="0" destOrd="0" presId="urn:microsoft.com/office/officeart/2005/8/layout/cycle2"/>
    <dgm:cxn modelId="{BDFFCC55-D29D-4648-8078-CDC189AF404B}" type="presParOf" srcId="{579EF5EA-2842-4ADF-99C3-1421009C0FB3}" destId="{891FE5C2-884F-48D0-BE0D-753E9CA204D3}" srcOrd="72" destOrd="0" presId="urn:microsoft.com/office/officeart/2005/8/layout/cycle2"/>
    <dgm:cxn modelId="{E63A6EA5-9DD2-4F72-9280-AA8885E4EA67}" type="presParOf" srcId="{579EF5EA-2842-4ADF-99C3-1421009C0FB3}" destId="{BDE13CD6-B50F-44ED-BD83-729ED5971995}" srcOrd="73" destOrd="0" presId="urn:microsoft.com/office/officeart/2005/8/layout/cycle2"/>
    <dgm:cxn modelId="{6BB32111-AD05-4EED-9EE0-D197E4DEB717}" type="presParOf" srcId="{BDE13CD6-B50F-44ED-BD83-729ED5971995}" destId="{4EAD0336-A742-42BA-B616-A9F9B8CECAB9}" srcOrd="0" destOrd="0" presId="urn:microsoft.com/office/officeart/2005/8/layout/cycle2"/>
    <dgm:cxn modelId="{A3BC42CB-D434-4FA9-B25D-5376951371D0}" type="presParOf" srcId="{579EF5EA-2842-4ADF-99C3-1421009C0FB3}" destId="{3B7728B1-9C76-43A6-8828-2FFE1A19CD4E}" srcOrd="74" destOrd="0" presId="urn:microsoft.com/office/officeart/2005/8/layout/cycle2"/>
    <dgm:cxn modelId="{586E300D-12E7-496C-9061-D2422FC1D1C1}" type="presParOf" srcId="{579EF5EA-2842-4ADF-99C3-1421009C0FB3}" destId="{FEF793BD-9F36-4B0C-B2A1-243AAED13A52}" srcOrd="75" destOrd="0" presId="urn:microsoft.com/office/officeart/2005/8/layout/cycle2"/>
    <dgm:cxn modelId="{E95DC1AD-28CC-4F78-B779-12FFF7EB97C4}" type="presParOf" srcId="{FEF793BD-9F36-4B0C-B2A1-243AAED13A52}" destId="{B6E66B79-90CB-4030-B64C-AB9E1EA67583}" srcOrd="0" destOrd="0" presId="urn:microsoft.com/office/officeart/2005/8/layout/cycle2"/>
    <dgm:cxn modelId="{9D1FE1D3-4C4B-4746-B340-C474EB059094}" type="presParOf" srcId="{579EF5EA-2842-4ADF-99C3-1421009C0FB3}" destId="{CD7E4AE9-DEBF-4EF6-9A2F-51DFDE6DC483}" srcOrd="76" destOrd="0" presId="urn:microsoft.com/office/officeart/2005/8/layout/cycle2"/>
    <dgm:cxn modelId="{ABC399D3-AF98-4C65-B19B-FD07B8E5CB2A}" type="presParOf" srcId="{579EF5EA-2842-4ADF-99C3-1421009C0FB3}" destId="{CAB56CDA-741F-426D-8FE0-AE118C809475}" srcOrd="77" destOrd="0" presId="urn:microsoft.com/office/officeart/2005/8/layout/cycle2"/>
    <dgm:cxn modelId="{E1C93630-584C-43E1-AB8F-B939C99961E1}" type="presParOf" srcId="{CAB56CDA-741F-426D-8FE0-AE118C809475}" destId="{2B62F0BB-CB73-4B2D-A47A-2C1910C71ADC}" srcOrd="0" destOrd="0" presId="urn:microsoft.com/office/officeart/2005/8/layout/cycle2"/>
  </dgm:cxnLst>
  <dgm:bg>
    <a:noFill/>
  </dgm:bg>
  <dgm:whole/>
  <dgm:extLst>
    <a:ext uri="http://schemas.microsoft.com/office/drawing/2008/diagram">
      <dsp:dataModelExt xmlns:dsp="http://schemas.microsoft.com/office/drawing/2008/diagram" relId="rId21" minVer="http://schemas.openxmlformats.org/drawingml/2006/diagram"/>
    </a:ext>
  </dgm:extLst>
</dgm:dataModel>
</file>

<file path=ppt/diagrams/data28.xml><?xml version="1.0" encoding="utf-8"?>
<dgm:dataModel xmlns:dgm="http://schemas.openxmlformats.org/drawingml/2006/diagram" xmlns:a="http://schemas.openxmlformats.org/drawingml/2006/main">
  <dgm:ptLst>
    <dgm:pt modelId="{F782ACB2-4612-4553-92E3-6A48A4C26154}" type="doc">
      <dgm:prSet loTypeId="urn:microsoft.com/office/officeart/2005/8/layout/cycle2" loCatId="cycle" qsTypeId="urn:microsoft.com/office/officeart/2005/8/quickstyle/simple1" qsCatId="simple" csTypeId="urn:microsoft.com/office/officeart/2005/8/colors/accent0_3" csCatId="mainScheme" phldr="1"/>
      <dgm:spPr/>
      <dgm:t>
        <a:bodyPr/>
        <a:lstStyle/>
        <a:p>
          <a:endParaRPr lang="en-US"/>
        </a:p>
      </dgm:t>
    </dgm:pt>
    <dgm:pt modelId="{9A1F1B22-1A75-4833-B4FC-5FEA5518B765}">
      <dgm:prSet/>
      <dgm:spPr/>
      <dgm:t>
        <a:bodyPr/>
        <a:lstStyle/>
        <a:p>
          <a:endParaRPr lang="en-US" dirty="0"/>
        </a:p>
      </dgm:t>
    </dgm:pt>
    <dgm:pt modelId="{C224EADF-C870-40FB-9644-9EC71AA9F6DE}" type="parTrans" cxnId="{3A83C7EB-E108-4DFE-B9C2-A1FAE1B909F2}">
      <dgm:prSet/>
      <dgm:spPr/>
      <dgm:t>
        <a:bodyPr/>
        <a:lstStyle/>
        <a:p>
          <a:endParaRPr lang="en-US"/>
        </a:p>
      </dgm:t>
    </dgm:pt>
    <dgm:pt modelId="{32453084-7F49-49B4-89FA-E306CC4C9552}" type="sibTrans" cxnId="{3A83C7EB-E108-4DFE-B9C2-A1FAE1B909F2}">
      <dgm:prSet/>
      <dgm:spPr/>
      <dgm:t>
        <a:bodyPr/>
        <a:lstStyle/>
        <a:p>
          <a:endParaRPr lang="en-US" dirty="0"/>
        </a:p>
      </dgm:t>
    </dgm:pt>
    <dgm:pt modelId="{9C07C544-A240-4FE5-8E59-C412CDCC06A5}">
      <dgm:prSet/>
      <dgm:spPr/>
      <dgm:t>
        <a:bodyPr/>
        <a:lstStyle/>
        <a:p>
          <a:endParaRPr lang="en-US" dirty="0"/>
        </a:p>
      </dgm:t>
    </dgm:pt>
    <dgm:pt modelId="{01829E43-87FB-46D3-89AF-1246AED576BA}" type="parTrans" cxnId="{07E62CBF-11EB-4EBF-87EA-DFBE347DAD9D}">
      <dgm:prSet/>
      <dgm:spPr/>
      <dgm:t>
        <a:bodyPr/>
        <a:lstStyle/>
        <a:p>
          <a:endParaRPr lang="en-US"/>
        </a:p>
      </dgm:t>
    </dgm:pt>
    <dgm:pt modelId="{DA7FF8DD-13B0-4AAC-B0D2-E9BC2FABA4D6}" type="sibTrans" cxnId="{07E62CBF-11EB-4EBF-87EA-DFBE347DAD9D}">
      <dgm:prSet/>
      <dgm:spPr/>
      <dgm:t>
        <a:bodyPr/>
        <a:lstStyle/>
        <a:p>
          <a:endParaRPr lang="en-US" dirty="0"/>
        </a:p>
      </dgm:t>
    </dgm:pt>
    <dgm:pt modelId="{5D2C154A-692A-44E2-A041-B9F19C43FEF2}">
      <dgm:prSet/>
      <dgm:spPr/>
      <dgm:t>
        <a:bodyPr/>
        <a:lstStyle/>
        <a:p>
          <a:endParaRPr lang="en-US" dirty="0"/>
        </a:p>
      </dgm:t>
    </dgm:pt>
    <dgm:pt modelId="{794CA92E-A13F-4F43-B270-B021D0F5EB93}" type="parTrans" cxnId="{8A122CCE-2659-425F-A9CA-F55CBE733EE2}">
      <dgm:prSet/>
      <dgm:spPr/>
      <dgm:t>
        <a:bodyPr/>
        <a:lstStyle/>
        <a:p>
          <a:endParaRPr lang="en-US"/>
        </a:p>
      </dgm:t>
    </dgm:pt>
    <dgm:pt modelId="{1A0C354F-E76C-464E-99A7-D2B04C140783}" type="sibTrans" cxnId="{8A122CCE-2659-425F-A9CA-F55CBE733EE2}">
      <dgm:prSet/>
      <dgm:spPr/>
      <dgm:t>
        <a:bodyPr/>
        <a:lstStyle/>
        <a:p>
          <a:endParaRPr lang="en-US" dirty="0"/>
        </a:p>
      </dgm:t>
    </dgm:pt>
    <dgm:pt modelId="{536B3E92-95AA-4297-BDB8-F29269D6299E}">
      <dgm:prSet/>
      <dgm:spPr/>
      <dgm:t>
        <a:bodyPr/>
        <a:lstStyle/>
        <a:p>
          <a:endParaRPr lang="en-US" dirty="0"/>
        </a:p>
      </dgm:t>
    </dgm:pt>
    <dgm:pt modelId="{68DF5CBE-997D-4F4F-8466-9AD1DDE77085}" type="parTrans" cxnId="{212C0F3D-6259-47F4-8189-A6E55DD0B5D3}">
      <dgm:prSet/>
      <dgm:spPr/>
      <dgm:t>
        <a:bodyPr/>
        <a:lstStyle/>
        <a:p>
          <a:endParaRPr lang="en-US"/>
        </a:p>
      </dgm:t>
    </dgm:pt>
    <dgm:pt modelId="{8AE02D32-89F4-4BA1-BFB8-062B90AF7C26}" type="sibTrans" cxnId="{212C0F3D-6259-47F4-8189-A6E55DD0B5D3}">
      <dgm:prSet/>
      <dgm:spPr/>
      <dgm:t>
        <a:bodyPr/>
        <a:lstStyle/>
        <a:p>
          <a:endParaRPr lang="en-US" dirty="0"/>
        </a:p>
      </dgm:t>
    </dgm:pt>
    <dgm:pt modelId="{9767C2C5-7A9B-4BF9-AEDC-08BB61E68CEC}">
      <dgm:prSet/>
      <dgm:spPr/>
      <dgm:t>
        <a:bodyPr/>
        <a:lstStyle/>
        <a:p>
          <a:endParaRPr lang="en-US" dirty="0"/>
        </a:p>
      </dgm:t>
    </dgm:pt>
    <dgm:pt modelId="{94D864BB-0337-46E0-936D-BDFF24969167}" type="parTrans" cxnId="{7A77BED8-0E1D-45F6-9865-5715EF6FB1BA}">
      <dgm:prSet/>
      <dgm:spPr/>
      <dgm:t>
        <a:bodyPr/>
        <a:lstStyle/>
        <a:p>
          <a:endParaRPr lang="en-US"/>
        </a:p>
      </dgm:t>
    </dgm:pt>
    <dgm:pt modelId="{5DE56BE3-5DC5-48D1-BB0A-6EB62A83E2E3}" type="sibTrans" cxnId="{7A77BED8-0E1D-45F6-9865-5715EF6FB1BA}">
      <dgm:prSet/>
      <dgm:spPr/>
      <dgm:t>
        <a:bodyPr/>
        <a:lstStyle/>
        <a:p>
          <a:endParaRPr lang="en-US" dirty="0"/>
        </a:p>
      </dgm:t>
    </dgm:pt>
    <dgm:pt modelId="{29610E26-1393-448B-8FD6-78061450B16B}">
      <dgm:prSet/>
      <dgm:spPr/>
      <dgm:t>
        <a:bodyPr/>
        <a:lstStyle/>
        <a:p>
          <a:endParaRPr lang="en-US" dirty="0"/>
        </a:p>
      </dgm:t>
    </dgm:pt>
    <dgm:pt modelId="{5D194221-4572-481E-A145-411B7D2E5848}" type="parTrans" cxnId="{54FED98F-AB5E-4BEF-A86E-239C32A65418}">
      <dgm:prSet/>
      <dgm:spPr/>
      <dgm:t>
        <a:bodyPr/>
        <a:lstStyle/>
        <a:p>
          <a:endParaRPr lang="en-US"/>
        </a:p>
      </dgm:t>
    </dgm:pt>
    <dgm:pt modelId="{4E475F1B-56A2-420F-8D83-9A7AC5B9161D}" type="sibTrans" cxnId="{54FED98F-AB5E-4BEF-A86E-239C32A65418}">
      <dgm:prSet/>
      <dgm:spPr/>
      <dgm:t>
        <a:bodyPr/>
        <a:lstStyle/>
        <a:p>
          <a:endParaRPr lang="en-US" dirty="0"/>
        </a:p>
      </dgm:t>
    </dgm:pt>
    <dgm:pt modelId="{59F5D80D-D394-4DA8-B1EE-BFD2C35E8698}">
      <dgm:prSet/>
      <dgm:spPr/>
      <dgm:t>
        <a:bodyPr/>
        <a:lstStyle/>
        <a:p>
          <a:endParaRPr lang="en-US" dirty="0"/>
        </a:p>
      </dgm:t>
    </dgm:pt>
    <dgm:pt modelId="{F6DF53FE-CC41-4648-B644-9A13CD613414}" type="parTrans" cxnId="{EAADA3BC-EBE2-42C8-B9E0-3C38057A0A11}">
      <dgm:prSet/>
      <dgm:spPr/>
      <dgm:t>
        <a:bodyPr/>
        <a:lstStyle/>
        <a:p>
          <a:endParaRPr lang="en-US"/>
        </a:p>
      </dgm:t>
    </dgm:pt>
    <dgm:pt modelId="{A4FDAD97-0EA5-45C9-8762-1408CDFC1A27}" type="sibTrans" cxnId="{EAADA3BC-EBE2-42C8-B9E0-3C38057A0A11}">
      <dgm:prSet/>
      <dgm:spPr/>
      <dgm:t>
        <a:bodyPr/>
        <a:lstStyle/>
        <a:p>
          <a:endParaRPr lang="en-US" dirty="0"/>
        </a:p>
      </dgm:t>
    </dgm:pt>
    <dgm:pt modelId="{1BD29E34-8916-45A9-80A6-58C4AB44DFF5}">
      <dgm:prSet/>
      <dgm:spPr/>
      <dgm:t>
        <a:bodyPr/>
        <a:lstStyle/>
        <a:p>
          <a:endParaRPr lang="en-US" dirty="0"/>
        </a:p>
      </dgm:t>
    </dgm:pt>
    <dgm:pt modelId="{6A5BBF7B-F8A7-4654-83BB-1778F868C663}" type="parTrans" cxnId="{1B3F2CA2-7825-4CFD-9A64-DB308FB32A27}">
      <dgm:prSet/>
      <dgm:spPr/>
      <dgm:t>
        <a:bodyPr/>
        <a:lstStyle/>
        <a:p>
          <a:endParaRPr lang="en-US"/>
        </a:p>
      </dgm:t>
    </dgm:pt>
    <dgm:pt modelId="{25DF600C-192F-49B2-930A-B89C27D1471E}" type="sibTrans" cxnId="{1B3F2CA2-7825-4CFD-9A64-DB308FB32A27}">
      <dgm:prSet/>
      <dgm:spPr/>
      <dgm:t>
        <a:bodyPr/>
        <a:lstStyle/>
        <a:p>
          <a:endParaRPr lang="en-US" dirty="0"/>
        </a:p>
      </dgm:t>
    </dgm:pt>
    <dgm:pt modelId="{BCD4B6D1-2E17-4359-A953-212A9B519E85}">
      <dgm:prSet/>
      <dgm:spPr/>
      <dgm:t>
        <a:bodyPr/>
        <a:lstStyle/>
        <a:p>
          <a:endParaRPr lang="en-US" dirty="0"/>
        </a:p>
      </dgm:t>
    </dgm:pt>
    <dgm:pt modelId="{A72804B9-8062-4016-90E8-F9C7DC654C15}" type="parTrans" cxnId="{A45FA6CA-BF67-4968-BA2C-A3E181681DEA}">
      <dgm:prSet/>
      <dgm:spPr/>
      <dgm:t>
        <a:bodyPr/>
        <a:lstStyle/>
        <a:p>
          <a:endParaRPr lang="en-US"/>
        </a:p>
      </dgm:t>
    </dgm:pt>
    <dgm:pt modelId="{EAE485E3-A2DC-422A-B964-163E72C7D527}" type="sibTrans" cxnId="{A45FA6CA-BF67-4968-BA2C-A3E181681DEA}">
      <dgm:prSet/>
      <dgm:spPr/>
      <dgm:t>
        <a:bodyPr/>
        <a:lstStyle/>
        <a:p>
          <a:endParaRPr lang="en-US" dirty="0"/>
        </a:p>
      </dgm:t>
    </dgm:pt>
    <dgm:pt modelId="{57830796-B9E1-440E-A924-530949252A0A}">
      <dgm:prSet/>
      <dgm:spPr/>
      <dgm:t>
        <a:bodyPr/>
        <a:lstStyle/>
        <a:p>
          <a:endParaRPr lang="en-US" dirty="0"/>
        </a:p>
      </dgm:t>
    </dgm:pt>
    <dgm:pt modelId="{2970FDF5-07A3-4B2A-9F1E-E547137C5FF2}" type="parTrans" cxnId="{2E4A59F8-4858-4321-B26C-379298664746}">
      <dgm:prSet/>
      <dgm:spPr/>
      <dgm:t>
        <a:bodyPr/>
        <a:lstStyle/>
        <a:p>
          <a:endParaRPr lang="en-US"/>
        </a:p>
      </dgm:t>
    </dgm:pt>
    <dgm:pt modelId="{672359C6-6889-48DE-9B06-BCF13E50CF81}" type="sibTrans" cxnId="{2E4A59F8-4858-4321-B26C-379298664746}">
      <dgm:prSet/>
      <dgm:spPr/>
      <dgm:t>
        <a:bodyPr/>
        <a:lstStyle/>
        <a:p>
          <a:endParaRPr lang="en-US" dirty="0"/>
        </a:p>
      </dgm:t>
    </dgm:pt>
    <dgm:pt modelId="{9EC183D0-3CE1-4A18-882B-49A4F305FE23}">
      <dgm:prSet/>
      <dgm:spPr/>
      <dgm:t>
        <a:bodyPr/>
        <a:lstStyle/>
        <a:p>
          <a:endParaRPr lang="en-US" dirty="0"/>
        </a:p>
      </dgm:t>
    </dgm:pt>
    <dgm:pt modelId="{5529E8D0-F515-48AC-A324-5AF9603FF192}" type="parTrans" cxnId="{ECDEF66B-4DF3-4577-9794-0F5C1452E329}">
      <dgm:prSet/>
      <dgm:spPr/>
      <dgm:t>
        <a:bodyPr/>
        <a:lstStyle/>
        <a:p>
          <a:endParaRPr lang="en-US"/>
        </a:p>
      </dgm:t>
    </dgm:pt>
    <dgm:pt modelId="{FC636A7A-CAD8-4393-9B2E-188CE112CD10}" type="sibTrans" cxnId="{ECDEF66B-4DF3-4577-9794-0F5C1452E329}">
      <dgm:prSet/>
      <dgm:spPr/>
      <dgm:t>
        <a:bodyPr/>
        <a:lstStyle/>
        <a:p>
          <a:endParaRPr lang="en-US" dirty="0"/>
        </a:p>
      </dgm:t>
    </dgm:pt>
    <dgm:pt modelId="{1BCBAE4C-8C90-4307-A8B1-A7F25B803D11}">
      <dgm:prSet/>
      <dgm:spPr/>
      <dgm:t>
        <a:bodyPr/>
        <a:lstStyle/>
        <a:p>
          <a:endParaRPr lang="en-US" dirty="0"/>
        </a:p>
      </dgm:t>
    </dgm:pt>
    <dgm:pt modelId="{BDE3C914-1C3F-4AE1-8A4A-0399F6859853}" type="parTrans" cxnId="{26F03CFE-664C-46CE-9EC9-4D9EAEAA23F5}">
      <dgm:prSet/>
      <dgm:spPr/>
      <dgm:t>
        <a:bodyPr/>
        <a:lstStyle/>
        <a:p>
          <a:endParaRPr lang="en-US"/>
        </a:p>
      </dgm:t>
    </dgm:pt>
    <dgm:pt modelId="{9E68FA1B-32E4-4D3A-BDA9-F245DF7037EF}" type="sibTrans" cxnId="{26F03CFE-664C-46CE-9EC9-4D9EAEAA23F5}">
      <dgm:prSet/>
      <dgm:spPr/>
      <dgm:t>
        <a:bodyPr/>
        <a:lstStyle/>
        <a:p>
          <a:endParaRPr lang="en-US" dirty="0"/>
        </a:p>
      </dgm:t>
    </dgm:pt>
    <dgm:pt modelId="{05F9165C-A234-4634-B1A7-DCB7BA68D40C}">
      <dgm:prSet/>
      <dgm:spPr/>
      <dgm:t>
        <a:bodyPr/>
        <a:lstStyle/>
        <a:p>
          <a:endParaRPr lang="en-US" dirty="0"/>
        </a:p>
      </dgm:t>
    </dgm:pt>
    <dgm:pt modelId="{26966DA9-DC8C-4538-894C-0F8A7AD6A4D2}" type="parTrans" cxnId="{03727586-C177-4F9F-A8F5-7DEE69ED0297}">
      <dgm:prSet/>
      <dgm:spPr/>
      <dgm:t>
        <a:bodyPr/>
        <a:lstStyle/>
        <a:p>
          <a:endParaRPr lang="en-US"/>
        </a:p>
      </dgm:t>
    </dgm:pt>
    <dgm:pt modelId="{68C3C81B-18E8-41C4-BFC6-2C443E6EE655}" type="sibTrans" cxnId="{03727586-C177-4F9F-A8F5-7DEE69ED0297}">
      <dgm:prSet/>
      <dgm:spPr/>
      <dgm:t>
        <a:bodyPr/>
        <a:lstStyle/>
        <a:p>
          <a:endParaRPr lang="en-US" dirty="0"/>
        </a:p>
      </dgm:t>
    </dgm:pt>
    <dgm:pt modelId="{8F63D31F-83CD-4DB9-A0F4-0D259C5817DB}">
      <dgm:prSet/>
      <dgm:spPr/>
      <dgm:t>
        <a:bodyPr/>
        <a:lstStyle/>
        <a:p>
          <a:endParaRPr lang="en-US" dirty="0"/>
        </a:p>
      </dgm:t>
    </dgm:pt>
    <dgm:pt modelId="{62CF8A98-F58E-4911-89F5-912F4D8957CE}" type="parTrans" cxnId="{2B1FD8DA-568C-4E3E-8F87-09C87623F6FC}">
      <dgm:prSet/>
      <dgm:spPr/>
      <dgm:t>
        <a:bodyPr/>
        <a:lstStyle/>
        <a:p>
          <a:endParaRPr lang="en-US"/>
        </a:p>
      </dgm:t>
    </dgm:pt>
    <dgm:pt modelId="{A4F909E9-C1CF-4770-B928-FEF6E41B5333}" type="sibTrans" cxnId="{2B1FD8DA-568C-4E3E-8F87-09C87623F6FC}">
      <dgm:prSet/>
      <dgm:spPr/>
      <dgm:t>
        <a:bodyPr/>
        <a:lstStyle/>
        <a:p>
          <a:endParaRPr lang="en-US" dirty="0"/>
        </a:p>
      </dgm:t>
    </dgm:pt>
    <dgm:pt modelId="{F001FD18-B1D7-4F34-A7E1-10B3A14FEF0D}">
      <dgm:prSet/>
      <dgm:spPr/>
      <dgm:t>
        <a:bodyPr/>
        <a:lstStyle/>
        <a:p>
          <a:endParaRPr lang="en-US" dirty="0"/>
        </a:p>
      </dgm:t>
    </dgm:pt>
    <dgm:pt modelId="{47531BBA-A066-410C-90C4-75A7B3CF6C37}" type="parTrans" cxnId="{5F759883-6CAF-4793-892D-90FF307B7F39}">
      <dgm:prSet/>
      <dgm:spPr/>
      <dgm:t>
        <a:bodyPr/>
        <a:lstStyle/>
        <a:p>
          <a:endParaRPr lang="en-US"/>
        </a:p>
      </dgm:t>
    </dgm:pt>
    <dgm:pt modelId="{59F6F98C-7F28-44B6-AA26-C56ABFEA206B}" type="sibTrans" cxnId="{5F759883-6CAF-4793-892D-90FF307B7F39}">
      <dgm:prSet/>
      <dgm:spPr/>
      <dgm:t>
        <a:bodyPr/>
        <a:lstStyle/>
        <a:p>
          <a:endParaRPr lang="en-US" dirty="0"/>
        </a:p>
      </dgm:t>
    </dgm:pt>
    <dgm:pt modelId="{5F8AB2A9-0DCE-42A5-8039-31C151CDBC91}">
      <dgm:prSet/>
      <dgm:spPr/>
      <dgm:t>
        <a:bodyPr/>
        <a:lstStyle/>
        <a:p>
          <a:endParaRPr lang="en-US" dirty="0"/>
        </a:p>
      </dgm:t>
    </dgm:pt>
    <dgm:pt modelId="{AEE23759-AB27-4CCC-A9A6-CE4F64F73EE5}" type="parTrans" cxnId="{9ADC0165-9F81-4E1B-BCF9-F6EA5C631353}">
      <dgm:prSet/>
      <dgm:spPr/>
      <dgm:t>
        <a:bodyPr/>
        <a:lstStyle/>
        <a:p>
          <a:endParaRPr lang="en-US"/>
        </a:p>
      </dgm:t>
    </dgm:pt>
    <dgm:pt modelId="{64CB26BA-1509-422C-B1F7-93A921D3337E}" type="sibTrans" cxnId="{9ADC0165-9F81-4E1B-BCF9-F6EA5C631353}">
      <dgm:prSet/>
      <dgm:spPr/>
      <dgm:t>
        <a:bodyPr/>
        <a:lstStyle/>
        <a:p>
          <a:endParaRPr lang="en-US" dirty="0"/>
        </a:p>
      </dgm:t>
    </dgm:pt>
    <dgm:pt modelId="{7D49664A-84DE-42F7-9866-9BFD9F3DDC7A}">
      <dgm:prSet/>
      <dgm:spPr/>
      <dgm:t>
        <a:bodyPr/>
        <a:lstStyle/>
        <a:p>
          <a:endParaRPr lang="en-US" dirty="0"/>
        </a:p>
      </dgm:t>
    </dgm:pt>
    <dgm:pt modelId="{9C7FF349-70A2-4DFC-91A5-86A739E0760D}" type="parTrans" cxnId="{64D25225-7D7B-47A3-8597-E3D40B515F30}">
      <dgm:prSet/>
      <dgm:spPr/>
      <dgm:t>
        <a:bodyPr/>
        <a:lstStyle/>
        <a:p>
          <a:endParaRPr lang="en-US"/>
        </a:p>
      </dgm:t>
    </dgm:pt>
    <dgm:pt modelId="{BAC2B8D5-2C5B-4AE8-BBDD-D8E76DCD8C2E}" type="sibTrans" cxnId="{64D25225-7D7B-47A3-8597-E3D40B515F30}">
      <dgm:prSet/>
      <dgm:spPr/>
      <dgm:t>
        <a:bodyPr/>
        <a:lstStyle/>
        <a:p>
          <a:endParaRPr lang="en-US" dirty="0"/>
        </a:p>
      </dgm:t>
    </dgm:pt>
    <dgm:pt modelId="{AAACDA48-029D-447D-9AE8-BF1CB90887F8}">
      <dgm:prSet/>
      <dgm:spPr/>
      <dgm:t>
        <a:bodyPr/>
        <a:lstStyle/>
        <a:p>
          <a:endParaRPr lang="en-US" dirty="0"/>
        </a:p>
      </dgm:t>
    </dgm:pt>
    <dgm:pt modelId="{C5422A07-4233-4B7D-A876-C74DE877A7F9}" type="parTrans" cxnId="{F718ABBA-7C65-4F86-BEA7-DAD4C5EC588D}">
      <dgm:prSet/>
      <dgm:spPr/>
      <dgm:t>
        <a:bodyPr/>
        <a:lstStyle/>
        <a:p>
          <a:endParaRPr lang="en-US"/>
        </a:p>
      </dgm:t>
    </dgm:pt>
    <dgm:pt modelId="{35443D96-6A67-478A-A544-1C8155B5F62C}" type="sibTrans" cxnId="{F718ABBA-7C65-4F86-BEA7-DAD4C5EC588D}">
      <dgm:prSet/>
      <dgm:spPr/>
      <dgm:t>
        <a:bodyPr/>
        <a:lstStyle/>
        <a:p>
          <a:endParaRPr lang="en-US" dirty="0"/>
        </a:p>
      </dgm:t>
    </dgm:pt>
    <dgm:pt modelId="{C123F58B-2F00-4731-8318-EA8BAA60A69D}">
      <dgm:prSet/>
      <dgm:spPr/>
      <dgm:t>
        <a:bodyPr/>
        <a:lstStyle/>
        <a:p>
          <a:endParaRPr lang="en-US" dirty="0"/>
        </a:p>
      </dgm:t>
    </dgm:pt>
    <dgm:pt modelId="{ADD49D0A-F77A-4924-B2AC-3D10130090D6}" type="parTrans" cxnId="{79D0C8B5-7F77-4990-BC7D-E4DF8A30F093}">
      <dgm:prSet/>
      <dgm:spPr/>
      <dgm:t>
        <a:bodyPr/>
        <a:lstStyle/>
        <a:p>
          <a:endParaRPr lang="en-US"/>
        </a:p>
      </dgm:t>
    </dgm:pt>
    <dgm:pt modelId="{CA72D8A3-9D41-4F98-98F7-F56B1CBA674F}" type="sibTrans" cxnId="{79D0C8B5-7F77-4990-BC7D-E4DF8A30F093}">
      <dgm:prSet/>
      <dgm:spPr/>
      <dgm:t>
        <a:bodyPr/>
        <a:lstStyle/>
        <a:p>
          <a:endParaRPr lang="en-US" dirty="0"/>
        </a:p>
      </dgm:t>
    </dgm:pt>
    <dgm:pt modelId="{312A5487-8CD4-49FA-9CB2-6003233688EF}">
      <dgm:prSet/>
      <dgm:spPr/>
      <dgm:t>
        <a:bodyPr/>
        <a:lstStyle/>
        <a:p>
          <a:endParaRPr lang="en-US" dirty="0"/>
        </a:p>
      </dgm:t>
    </dgm:pt>
    <dgm:pt modelId="{6F986C7B-EB5E-4FA9-9F02-54203E6A38B2}" type="parTrans" cxnId="{33634B83-5D42-4E23-A534-1FD77063C5A8}">
      <dgm:prSet/>
      <dgm:spPr/>
      <dgm:t>
        <a:bodyPr/>
        <a:lstStyle/>
        <a:p>
          <a:endParaRPr lang="en-US"/>
        </a:p>
      </dgm:t>
    </dgm:pt>
    <dgm:pt modelId="{A241EA7C-0AE6-49DA-868A-F7E41DB8331E}" type="sibTrans" cxnId="{33634B83-5D42-4E23-A534-1FD77063C5A8}">
      <dgm:prSet/>
      <dgm:spPr/>
      <dgm:t>
        <a:bodyPr/>
        <a:lstStyle/>
        <a:p>
          <a:endParaRPr lang="en-US" dirty="0"/>
        </a:p>
      </dgm:t>
    </dgm:pt>
    <dgm:pt modelId="{1597604F-E09E-4305-A881-A6C94B72922F}">
      <dgm:prSet/>
      <dgm:spPr/>
      <dgm:t>
        <a:bodyPr/>
        <a:lstStyle/>
        <a:p>
          <a:endParaRPr lang="en-US" dirty="0"/>
        </a:p>
      </dgm:t>
    </dgm:pt>
    <dgm:pt modelId="{1C93F3EA-CA5B-4D9C-9828-8A8F702AE266}" type="parTrans" cxnId="{BE9314B0-2D93-4BAE-90C0-5B23814639B6}">
      <dgm:prSet/>
      <dgm:spPr/>
      <dgm:t>
        <a:bodyPr/>
        <a:lstStyle/>
        <a:p>
          <a:endParaRPr lang="en-US"/>
        </a:p>
      </dgm:t>
    </dgm:pt>
    <dgm:pt modelId="{0A68E33F-9E89-4D62-9E2C-1BD50C85F7CD}" type="sibTrans" cxnId="{BE9314B0-2D93-4BAE-90C0-5B23814639B6}">
      <dgm:prSet/>
      <dgm:spPr/>
      <dgm:t>
        <a:bodyPr/>
        <a:lstStyle/>
        <a:p>
          <a:endParaRPr lang="en-US" dirty="0"/>
        </a:p>
      </dgm:t>
    </dgm:pt>
    <dgm:pt modelId="{2EBE9275-B468-4EB1-8E25-88D20111E7BA}">
      <dgm:prSet/>
      <dgm:spPr/>
      <dgm:t>
        <a:bodyPr/>
        <a:lstStyle/>
        <a:p>
          <a:endParaRPr lang="en-US" dirty="0"/>
        </a:p>
      </dgm:t>
    </dgm:pt>
    <dgm:pt modelId="{8B4693AB-DA36-47D7-8ABC-9A12354AE94A}" type="parTrans" cxnId="{79BF3DB8-E6C9-4DF5-8226-B32513900662}">
      <dgm:prSet/>
      <dgm:spPr/>
      <dgm:t>
        <a:bodyPr/>
        <a:lstStyle/>
        <a:p>
          <a:endParaRPr lang="en-US"/>
        </a:p>
      </dgm:t>
    </dgm:pt>
    <dgm:pt modelId="{1DDDDFBA-4D76-49F6-8700-D108F438751F}" type="sibTrans" cxnId="{79BF3DB8-E6C9-4DF5-8226-B32513900662}">
      <dgm:prSet/>
      <dgm:spPr/>
      <dgm:t>
        <a:bodyPr/>
        <a:lstStyle/>
        <a:p>
          <a:endParaRPr lang="en-US" dirty="0"/>
        </a:p>
      </dgm:t>
    </dgm:pt>
    <dgm:pt modelId="{7526D0BF-45A5-478F-9A5B-EE961A48FCDF}">
      <dgm:prSet/>
      <dgm:spPr/>
      <dgm:t>
        <a:bodyPr/>
        <a:lstStyle/>
        <a:p>
          <a:endParaRPr lang="en-US" dirty="0"/>
        </a:p>
      </dgm:t>
    </dgm:pt>
    <dgm:pt modelId="{996DAE7B-6D7A-4B21-93D8-B18F6F145BC6}" type="parTrans" cxnId="{CC8F6BB5-E191-48E7-A4C1-3E8101813E85}">
      <dgm:prSet/>
      <dgm:spPr/>
      <dgm:t>
        <a:bodyPr/>
        <a:lstStyle/>
        <a:p>
          <a:endParaRPr lang="en-US"/>
        </a:p>
      </dgm:t>
    </dgm:pt>
    <dgm:pt modelId="{4DD6BCFF-384A-4E50-9E9B-FEA1467E91EE}" type="sibTrans" cxnId="{CC8F6BB5-E191-48E7-A4C1-3E8101813E85}">
      <dgm:prSet/>
      <dgm:spPr/>
      <dgm:t>
        <a:bodyPr/>
        <a:lstStyle/>
        <a:p>
          <a:endParaRPr lang="en-US" dirty="0"/>
        </a:p>
      </dgm:t>
    </dgm:pt>
    <dgm:pt modelId="{4391FAD7-E5E1-4ADD-BABB-49D666A6C4A7}">
      <dgm:prSet/>
      <dgm:spPr/>
      <dgm:t>
        <a:bodyPr/>
        <a:lstStyle/>
        <a:p>
          <a:endParaRPr lang="en-US" dirty="0"/>
        </a:p>
      </dgm:t>
    </dgm:pt>
    <dgm:pt modelId="{F1E7FB59-9301-4001-B4A0-65FF76242832}" type="parTrans" cxnId="{33836BAF-8815-468A-9D3E-0ABF734FD1D3}">
      <dgm:prSet/>
      <dgm:spPr/>
      <dgm:t>
        <a:bodyPr/>
        <a:lstStyle/>
        <a:p>
          <a:endParaRPr lang="en-US"/>
        </a:p>
      </dgm:t>
    </dgm:pt>
    <dgm:pt modelId="{B5C9AB9C-C866-47C2-B79F-DC6148AB2159}" type="sibTrans" cxnId="{33836BAF-8815-468A-9D3E-0ABF734FD1D3}">
      <dgm:prSet/>
      <dgm:spPr/>
      <dgm:t>
        <a:bodyPr/>
        <a:lstStyle/>
        <a:p>
          <a:endParaRPr lang="en-US" dirty="0"/>
        </a:p>
      </dgm:t>
    </dgm:pt>
    <dgm:pt modelId="{DF292957-65C8-4776-85F8-AE26E3681959}">
      <dgm:prSet/>
      <dgm:spPr/>
      <dgm:t>
        <a:bodyPr/>
        <a:lstStyle/>
        <a:p>
          <a:endParaRPr lang="en-US" dirty="0"/>
        </a:p>
      </dgm:t>
    </dgm:pt>
    <dgm:pt modelId="{7849EA01-2032-47BB-AFF2-66E1E4C3A822}" type="parTrans" cxnId="{0116FD4E-B3CD-4D10-B6B1-FB0C240CE17A}">
      <dgm:prSet/>
      <dgm:spPr/>
      <dgm:t>
        <a:bodyPr/>
        <a:lstStyle/>
        <a:p>
          <a:endParaRPr lang="en-US"/>
        </a:p>
      </dgm:t>
    </dgm:pt>
    <dgm:pt modelId="{2B571596-2306-4648-89E7-BD54FEF25627}" type="sibTrans" cxnId="{0116FD4E-B3CD-4D10-B6B1-FB0C240CE17A}">
      <dgm:prSet/>
      <dgm:spPr/>
      <dgm:t>
        <a:bodyPr/>
        <a:lstStyle/>
        <a:p>
          <a:endParaRPr lang="en-US" dirty="0"/>
        </a:p>
      </dgm:t>
    </dgm:pt>
    <dgm:pt modelId="{BA244016-B941-46B9-B2A4-AA50A300C9B1}">
      <dgm:prSet/>
      <dgm:spPr/>
      <dgm:t>
        <a:bodyPr/>
        <a:lstStyle/>
        <a:p>
          <a:endParaRPr lang="en-US" dirty="0"/>
        </a:p>
      </dgm:t>
    </dgm:pt>
    <dgm:pt modelId="{17FA0F1C-F480-46FA-9FDA-CAF08D0B3F5A}" type="parTrans" cxnId="{43F81770-F772-478D-8EE4-9EF473A2C5F2}">
      <dgm:prSet/>
      <dgm:spPr/>
      <dgm:t>
        <a:bodyPr/>
        <a:lstStyle/>
        <a:p>
          <a:endParaRPr lang="en-US"/>
        </a:p>
      </dgm:t>
    </dgm:pt>
    <dgm:pt modelId="{12ED0D91-6CB8-4B92-ABBE-16130FA2E610}" type="sibTrans" cxnId="{43F81770-F772-478D-8EE4-9EF473A2C5F2}">
      <dgm:prSet/>
      <dgm:spPr/>
      <dgm:t>
        <a:bodyPr/>
        <a:lstStyle/>
        <a:p>
          <a:endParaRPr lang="en-US" dirty="0"/>
        </a:p>
      </dgm:t>
    </dgm:pt>
    <dgm:pt modelId="{ED3E6817-CA99-4A92-9672-7767C60D3AFC}">
      <dgm:prSet/>
      <dgm:spPr/>
      <dgm:t>
        <a:bodyPr/>
        <a:lstStyle/>
        <a:p>
          <a:endParaRPr lang="en-US" dirty="0"/>
        </a:p>
      </dgm:t>
    </dgm:pt>
    <dgm:pt modelId="{570B50CE-5E5F-492C-A6CE-FAA86B61FEE6}" type="parTrans" cxnId="{6020CAE6-E682-4263-87D3-3757BDA5C5BB}">
      <dgm:prSet/>
      <dgm:spPr/>
      <dgm:t>
        <a:bodyPr/>
        <a:lstStyle/>
        <a:p>
          <a:endParaRPr lang="en-US"/>
        </a:p>
      </dgm:t>
    </dgm:pt>
    <dgm:pt modelId="{74E4A9B3-3139-47CD-AD62-A42D0EB3995C}" type="sibTrans" cxnId="{6020CAE6-E682-4263-87D3-3757BDA5C5BB}">
      <dgm:prSet/>
      <dgm:spPr/>
      <dgm:t>
        <a:bodyPr/>
        <a:lstStyle/>
        <a:p>
          <a:endParaRPr lang="en-US" dirty="0"/>
        </a:p>
      </dgm:t>
    </dgm:pt>
    <dgm:pt modelId="{A26368B7-1095-4A58-BFE6-7B8629CCDB76}">
      <dgm:prSet/>
      <dgm:spPr/>
      <dgm:t>
        <a:bodyPr/>
        <a:lstStyle/>
        <a:p>
          <a:endParaRPr lang="en-US" dirty="0"/>
        </a:p>
      </dgm:t>
    </dgm:pt>
    <dgm:pt modelId="{F926A632-3F82-44B7-9B0C-54EDBDFB1339}" type="parTrans" cxnId="{84F658BE-028D-4EFF-9AFB-B1BB4A47F685}">
      <dgm:prSet/>
      <dgm:spPr/>
      <dgm:t>
        <a:bodyPr/>
        <a:lstStyle/>
        <a:p>
          <a:endParaRPr lang="en-US"/>
        </a:p>
      </dgm:t>
    </dgm:pt>
    <dgm:pt modelId="{69DBDE16-2128-423C-AB04-D3C2C0881A38}" type="sibTrans" cxnId="{84F658BE-028D-4EFF-9AFB-B1BB4A47F685}">
      <dgm:prSet/>
      <dgm:spPr/>
      <dgm:t>
        <a:bodyPr/>
        <a:lstStyle/>
        <a:p>
          <a:endParaRPr lang="en-US" dirty="0"/>
        </a:p>
      </dgm:t>
    </dgm:pt>
    <dgm:pt modelId="{B2133BDF-4000-4B5B-AE40-987170B1B61F}">
      <dgm:prSet/>
      <dgm:spPr/>
      <dgm:t>
        <a:bodyPr/>
        <a:lstStyle/>
        <a:p>
          <a:endParaRPr lang="en-US" dirty="0"/>
        </a:p>
      </dgm:t>
    </dgm:pt>
    <dgm:pt modelId="{78DD5593-63E5-4526-ACC4-B672B2E0D1F1}" type="parTrans" cxnId="{AD9C2D70-6AB8-479D-9A79-731CDEDFCC29}">
      <dgm:prSet/>
      <dgm:spPr/>
      <dgm:t>
        <a:bodyPr/>
        <a:lstStyle/>
        <a:p>
          <a:endParaRPr lang="en-US"/>
        </a:p>
      </dgm:t>
    </dgm:pt>
    <dgm:pt modelId="{F8A8AFFD-E262-4C58-84FA-CA9933DA9A32}" type="sibTrans" cxnId="{AD9C2D70-6AB8-479D-9A79-731CDEDFCC29}">
      <dgm:prSet/>
      <dgm:spPr/>
      <dgm:t>
        <a:bodyPr/>
        <a:lstStyle/>
        <a:p>
          <a:endParaRPr lang="en-US" dirty="0"/>
        </a:p>
      </dgm:t>
    </dgm:pt>
    <dgm:pt modelId="{56EE6181-8957-4FE0-91F7-0E7767321D74}">
      <dgm:prSet/>
      <dgm:spPr/>
      <dgm:t>
        <a:bodyPr/>
        <a:lstStyle/>
        <a:p>
          <a:endParaRPr lang="en-US" dirty="0"/>
        </a:p>
      </dgm:t>
    </dgm:pt>
    <dgm:pt modelId="{708EED9E-74DD-4C99-9872-E67687122915}" type="parTrans" cxnId="{D27AA462-6698-4923-9421-47820B644488}">
      <dgm:prSet/>
      <dgm:spPr/>
      <dgm:t>
        <a:bodyPr/>
        <a:lstStyle/>
        <a:p>
          <a:endParaRPr lang="en-US"/>
        </a:p>
      </dgm:t>
    </dgm:pt>
    <dgm:pt modelId="{D7AD315B-0060-4B2C-BA42-07A72CF0DF62}" type="sibTrans" cxnId="{D27AA462-6698-4923-9421-47820B644488}">
      <dgm:prSet/>
      <dgm:spPr/>
      <dgm:t>
        <a:bodyPr/>
        <a:lstStyle/>
        <a:p>
          <a:endParaRPr lang="en-US" dirty="0"/>
        </a:p>
      </dgm:t>
    </dgm:pt>
    <dgm:pt modelId="{F82F01E0-1BCF-432A-834D-D0718C225E79}">
      <dgm:prSet/>
      <dgm:spPr/>
      <dgm:t>
        <a:bodyPr/>
        <a:lstStyle/>
        <a:p>
          <a:endParaRPr lang="en-US" dirty="0"/>
        </a:p>
      </dgm:t>
    </dgm:pt>
    <dgm:pt modelId="{AA715B28-8262-4AEC-9B11-A1F3E142AEE3}" type="parTrans" cxnId="{3F904190-EC7A-468F-8079-9E0D0309FE61}">
      <dgm:prSet/>
      <dgm:spPr/>
      <dgm:t>
        <a:bodyPr/>
        <a:lstStyle/>
        <a:p>
          <a:endParaRPr lang="en-US"/>
        </a:p>
      </dgm:t>
    </dgm:pt>
    <dgm:pt modelId="{73E57CB0-43F1-4C49-8823-A48B6805997E}" type="sibTrans" cxnId="{3F904190-EC7A-468F-8079-9E0D0309FE61}">
      <dgm:prSet/>
      <dgm:spPr/>
      <dgm:t>
        <a:bodyPr/>
        <a:lstStyle/>
        <a:p>
          <a:endParaRPr lang="en-US" dirty="0"/>
        </a:p>
      </dgm:t>
    </dgm:pt>
    <dgm:pt modelId="{69B5AF83-9CA8-4331-BB93-A02B0A37E7C4}">
      <dgm:prSet/>
      <dgm:spPr/>
      <dgm:t>
        <a:bodyPr/>
        <a:lstStyle/>
        <a:p>
          <a:endParaRPr lang="en-US" dirty="0"/>
        </a:p>
      </dgm:t>
    </dgm:pt>
    <dgm:pt modelId="{52A0F8EA-812A-497C-B88E-1BDAD1AB875F}" type="parTrans" cxnId="{08DFD441-4774-4D0E-8F97-07EC50B50EE3}">
      <dgm:prSet/>
      <dgm:spPr/>
      <dgm:t>
        <a:bodyPr/>
        <a:lstStyle/>
        <a:p>
          <a:endParaRPr lang="en-US"/>
        </a:p>
      </dgm:t>
    </dgm:pt>
    <dgm:pt modelId="{6E35783B-B4B9-4AF3-BB68-EC2DB3060BE5}" type="sibTrans" cxnId="{08DFD441-4774-4D0E-8F97-07EC50B50EE3}">
      <dgm:prSet/>
      <dgm:spPr/>
      <dgm:t>
        <a:bodyPr/>
        <a:lstStyle/>
        <a:p>
          <a:endParaRPr lang="en-US" dirty="0"/>
        </a:p>
      </dgm:t>
    </dgm:pt>
    <dgm:pt modelId="{5A0D382F-1AEE-4869-A6BD-89E7CCC2BA45}">
      <dgm:prSet/>
      <dgm:spPr/>
      <dgm:t>
        <a:bodyPr/>
        <a:lstStyle/>
        <a:p>
          <a:endParaRPr lang="en-US" dirty="0"/>
        </a:p>
      </dgm:t>
    </dgm:pt>
    <dgm:pt modelId="{C61944CD-ABD5-46A1-BF21-1EDB1D2E311C}" type="parTrans" cxnId="{8B7F3749-F4E6-4473-82BE-3F7FAAEDF5A5}">
      <dgm:prSet/>
      <dgm:spPr/>
      <dgm:t>
        <a:bodyPr/>
        <a:lstStyle/>
        <a:p>
          <a:endParaRPr lang="en-US"/>
        </a:p>
      </dgm:t>
    </dgm:pt>
    <dgm:pt modelId="{86E08DD8-37F0-43EA-A4C6-F12B07A372C7}" type="sibTrans" cxnId="{8B7F3749-F4E6-4473-82BE-3F7FAAEDF5A5}">
      <dgm:prSet/>
      <dgm:spPr/>
      <dgm:t>
        <a:bodyPr/>
        <a:lstStyle/>
        <a:p>
          <a:endParaRPr lang="en-US" dirty="0"/>
        </a:p>
      </dgm:t>
    </dgm:pt>
    <dgm:pt modelId="{6E44D217-0802-4975-8DF8-F7C136B68DB7}">
      <dgm:prSet/>
      <dgm:spPr/>
      <dgm:t>
        <a:bodyPr/>
        <a:lstStyle/>
        <a:p>
          <a:endParaRPr lang="en-US" dirty="0"/>
        </a:p>
      </dgm:t>
    </dgm:pt>
    <dgm:pt modelId="{CB27C74D-2568-4D83-8948-2A0E7A73E53C}" type="parTrans" cxnId="{EBF0F276-347C-4207-9A17-D11421AF7ECD}">
      <dgm:prSet/>
      <dgm:spPr/>
      <dgm:t>
        <a:bodyPr/>
        <a:lstStyle/>
        <a:p>
          <a:endParaRPr lang="en-US"/>
        </a:p>
      </dgm:t>
    </dgm:pt>
    <dgm:pt modelId="{873D13AE-B310-4B50-82C5-564D626D2011}" type="sibTrans" cxnId="{EBF0F276-347C-4207-9A17-D11421AF7ECD}">
      <dgm:prSet/>
      <dgm:spPr/>
      <dgm:t>
        <a:bodyPr/>
        <a:lstStyle/>
        <a:p>
          <a:endParaRPr lang="en-US" dirty="0"/>
        </a:p>
      </dgm:t>
    </dgm:pt>
    <dgm:pt modelId="{59D5850F-42D1-4509-9BFE-77DA75D32FAC}">
      <dgm:prSet/>
      <dgm:spPr/>
      <dgm:t>
        <a:bodyPr/>
        <a:lstStyle/>
        <a:p>
          <a:endParaRPr lang="en-US" dirty="0"/>
        </a:p>
      </dgm:t>
    </dgm:pt>
    <dgm:pt modelId="{998E6483-F6A6-41F0-BC38-EC9E12942727}" type="parTrans" cxnId="{EF67F12C-549C-4945-9650-11C3183DFF27}">
      <dgm:prSet/>
      <dgm:spPr/>
      <dgm:t>
        <a:bodyPr/>
        <a:lstStyle/>
        <a:p>
          <a:endParaRPr lang="en-US"/>
        </a:p>
      </dgm:t>
    </dgm:pt>
    <dgm:pt modelId="{2B529A43-2363-4B46-911E-9D0EF25B4F36}" type="sibTrans" cxnId="{EF67F12C-549C-4945-9650-11C3183DFF27}">
      <dgm:prSet/>
      <dgm:spPr/>
      <dgm:t>
        <a:bodyPr/>
        <a:lstStyle/>
        <a:p>
          <a:endParaRPr lang="en-US" dirty="0"/>
        </a:p>
      </dgm:t>
    </dgm:pt>
    <dgm:pt modelId="{9F16DEB4-2D88-4237-BB26-EE193361411A}">
      <dgm:prSet/>
      <dgm:spPr/>
      <dgm:t>
        <a:bodyPr/>
        <a:lstStyle/>
        <a:p>
          <a:endParaRPr lang="en-US" dirty="0"/>
        </a:p>
      </dgm:t>
    </dgm:pt>
    <dgm:pt modelId="{7982B65A-B6BA-45FB-920E-8CB144FB834B}" type="parTrans" cxnId="{DB81E75D-6339-4802-85DD-65254615E93B}">
      <dgm:prSet/>
      <dgm:spPr/>
      <dgm:t>
        <a:bodyPr/>
        <a:lstStyle/>
        <a:p>
          <a:endParaRPr lang="en-US"/>
        </a:p>
      </dgm:t>
    </dgm:pt>
    <dgm:pt modelId="{C19C4BDD-2213-41DF-A53B-E2080BDC6AC6}" type="sibTrans" cxnId="{DB81E75D-6339-4802-85DD-65254615E93B}">
      <dgm:prSet/>
      <dgm:spPr/>
      <dgm:t>
        <a:bodyPr/>
        <a:lstStyle/>
        <a:p>
          <a:endParaRPr lang="en-US" dirty="0"/>
        </a:p>
      </dgm:t>
    </dgm:pt>
    <dgm:pt modelId="{5788DBF4-34B6-4C26-980E-7062BBC88091}">
      <dgm:prSet/>
      <dgm:spPr/>
      <dgm:t>
        <a:bodyPr/>
        <a:lstStyle/>
        <a:p>
          <a:endParaRPr lang="en-US" dirty="0"/>
        </a:p>
      </dgm:t>
    </dgm:pt>
    <dgm:pt modelId="{E89C8546-8D00-4BCE-BF01-083E1F9A4BBE}" type="parTrans" cxnId="{A94E1E98-18A1-4716-B6FB-67F099EFBBB4}">
      <dgm:prSet/>
      <dgm:spPr/>
      <dgm:t>
        <a:bodyPr/>
        <a:lstStyle/>
        <a:p>
          <a:endParaRPr lang="en-US"/>
        </a:p>
      </dgm:t>
    </dgm:pt>
    <dgm:pt modelId="{39815DA4-6D5A-4ECF-8C2C-C40A2BB0DBA6}" type="sibTrans" cxnId="{A94E1E98-18A1-4716-B6FB-67F099EFBBB4}">
      <dgm:prSet/>
      <dgm:spPr/>
      <dgm:t>
        <a:bodyPr/>
        <a:lstStyle/>
        <a:p>
          <a:endParaRPr lang="en-US" dirty="0"/>
        </a:p>
      </dgm:t>
    </dgm:pt>
    <dgm:pt modelId="{644B0026-BEE6-45AC-B72A-F8BFB9EE0E82}">
      <dgm:prSet/>
      <dgm:spPr/>
      <dgm:t>
        <a:bodyPr/>
        <a:lstStyle/>
        <a:p>
          <a:endParaRPr lang="en-US" dirty="0"/>
        </a:p>
      </dgm:t>
    </dgm:pt>
    <dgm:pt modelId="{554FDC5B-6990-4DBE-AAA4-AA9861FDA372}" type="parTrans" cxnId="{F3F11D2B-B16E-47E0-876B-A599316C3141}">
      <dgm:prSet/>
      <dgm:spPr/>
      <dgm:t>
        <a:bodyPr/>
        <a:lstStyle/>
        <a:p>
          <a:endParaRPr lang="en-US"/>
        </a:p>
      </dgm:t>
    </dgm:pt>
    <dgm:pt modelId="{91E5E8F0-39A5-4E73-A7C8-125C237D1170}" type="sibTrans" cxnId="{F3F11D2B-B16E-47E0-876B-A599316C3141}">
      <dgm:prSet/>
      <dgm:spPr/>
      <dgm:t>
        <a:bodyPr/>
        <a:lstStyle/>
        <a:p>
          <a:endParaRPr lang="en-US" dirty="0"/>
        </a:p>
      </dgm:t>
    </dgm:pt>
    <dgm:pt modelId="{A40F6EAB-2B60-4CC1-9F49-D5903D3A616E}">
      <dgm:prSet/>
      <dgm:spPr/>
      <dgm:t>
        <a:bodyPr/>
        <a:lstStyle/>
        <a:p>
          <a:endParaRPr lang="en-US" dirty="0"/>
        </a:p>
      </dgm:t>
    </dgm:pt>
    <dgm:pt modelId="{F4D7EDD7-9115-44DB-8D8A-E38036FA3738}" type="parTrans" cxnId="{F9246AA4-89DE-4505-8C6D-C0CFB0CF9EC5}">
      <dgm:prSet/>
      <dgm:spPr/>
      <dgm:t>
        <a:bodyPr/>
        <a:lstStyle/>
        <a:p>
          <a:endParaRPr lang="en-US"/>
        </a:p>
      </dgm:t>
    </dgm:pt>
    <dgm:pt modelId="{3ACAB2F6-3910-4D69-8736-C9991D30DB30}" type="sibTrans" cxnId="{F9246AA4-89DE-4505-8C6D-C0CFB0CF9EC5}">
      <dgm:prSet/>
      <dgm:spPr/>
      <dgm:t>
        <a:bodyPr/>
        <a:lstStyle/>
        <a:p>
          <a:endParaRPr lang="en-US" dirty="0"/>
        </a:p>
      </dgm:t>
    </dgm:pt>
    <dgm:pt modelId="{01209924-388A-4250-B08E-117FC77350F4}">
      <dgm:prSet/>
      <dgm:spPr/>
      <dgm:t>
        <a:bodyPr/>
        <a:lstStyle/>
        <a:p>
          <a:endParaRPr lang="en-US" dirty="0"/>
        </a:p>
      </dgm:t>
    </dgm:pt>
    <dgm:pt modelId="{E62947DF-C385-4541-A312-E52B21ED4FCA}" type="parTrans" cxnId="{79A5F3A2-8CA3-4D24-AC46-666013183383}">
      <dgm:prSet/>
      <dgm:spPr/>
      <dgm:t>
        <a:bodyPr/>
        <a:lstStyle/>
        <a:p>
          <a:endParaRPr lang="en-US"/>
        </a:p>
      </dgm:t>
    </dgm:pt>
    <dgm:pt modelId="{07D44A3D-B9E7-4A59-8407-0DE9361B04F4}" type="sibTrans" cxnId="{79A5F3A2-8CA3-4D24-AC46-666013183383}">
      <dgm:prSet/>
      <dgm:spPr/>
      <dgm:t>
        <a:bodyPr/>
        <a:lstStyle/>
        <a:p>
          <a:endParaRPr lang="en-US" dirty="0"/>
        </a:p>
      </dgm:t>
    </dgm:pt>
    <dgm:pt modelId="{1CEAA633-CB89-486A-901D-BE8AE895C821}">
      <dgm:prSet/>
      <dgm:spPr/>
      <dgm:t>
        <a:bodyPr/>
        <a:lstStyle/>
        <a:p>
          <a:endParaRPr lang="en-US" dirty="0"/>
        </a:p>
      </dgm:t>
    </dgm:pt>
    <dgm:pt modelId="{85E4AD6C-201F-448E-AB33-65566C56E879}" type="parTrans" cxnId="{2F48FC6C-9E2F-4D34-97E0-7B62809CD310}">
      <dgm:prSet/>
      <dgm:spPr/>
      <dgm:t>
        <a:bodyPr/>
        <a:lstStyle/>
        <a:p>
          <a:endParaRPr lang="en-US"/>
        </a:p>
      </dgm:t>
    </dgm:pt>
    <dgm:pt modelId="{EC22FD24-55FA-470B-A11F-A2C02811CC71}" type="sibTrans" cxnId="{2F48FC6C-9E2F-4D34-97E0-7B62809CD310}">
      <dgm:prSet/>
      <dgm:spPr/>
      <dgm:t>
        <a:bodyPr/>
        <a:lstStyle/>
        <a:p>
          <a:endParaRPr lang="en-US" dirty="0"/>
        </a:p>
      </dgm:t>
    </dgm:pt>
    <dgm:pt modelId="{5700A27C-35E2-48E3-9FD1-4CAD5F3ABE6E}">
      <dgm:prSet/>
      <dgm:spPr/>
      <dgm:t>
        <a:bodyPr/>
        <a:lstStyle/>
        <a:p>
          <a:endParaRPr lang="en-US" dirty="0"/>
        </a:p>
      </dgm:t>
    </dgm:pt>
    <dgm:pt modelId="{7CEEA0C1-E05C-4187-B6CD-7F9A41B7F762}" type="parTrans" cxnId="{E319CD11-DA9C-4216-8A1C-BFC767C69980}">
      <dgm:prSet/>
      <dgm:spPr/>
      <dgm:t>
        <a:bodyPr/>
        <a:lstStyle/>
        <a:p>
          <a:endParaRPr lang="en-US"/>
        </a:p>
      </dgm:t>
    </dgm:pt>
    <dgm:pt modelId="{F2853326-F96C-4388-AFDB-4A2C4E743824}" type="sibTrans" cxnId="{E319CD11-DA9C-4216-8A1C-BFC767C69980}">
      <dgm:prSet/>
      <dgm:spPr/>
      <dgm:t>
        <a:bodyPr/>
        <a:lstStyle/>
        <a:p>
          <a:endParaRPr lang="en-US" dirty="0"/>
        </a:p>
      </dgm:t>
    </dgm:pt>
    <dgm:pt modelId="{E5184F2B-2C20-4D33-94A8-E6B381F2AA89}">
      <dgm:prSet/>
      <dgm:spPr/>
      <dgm:t>
        <a:bodyPr/>
        <a:lstStyle/>
        <a:p>
          <a:endParaRPr lang="en-US" dirty="0"/>
        </a:p>
      </dgm:t>
    </dgm:pt>
    <dgm:pt modelId="{EA072171-E1D3-42D9-90FB-F6BF8A9DC275}" type="parTrans" cxnId="{12C38EF6-A2D9-4441-B7C7-2AD0408D165E}">
      <dgm:prSet/>
      <dgm:spPr/>
      <dgm:t>
        <a:bodyPr/>
        <a:lstStyle/>
        <a:p>
          <a:endParaRPr lang="en-US"/>
        </a:p>
      </dgm:t>
    </dgm:pt>
    <dgm:pt modelId="{CA1064A9-8743-41E2-AE44-DEDB5E26EACD}" type="sibTrans" cxnId="{12C38EF6-A2D9-4441-B7C7-2AD0408D165E}">
      <dgm:prSet/>
      <dgm:spPr/>
      <dgm:t>
        <a:bodyPr/>
        <a:lstStyle/>
        <a:p>
          <a:endParaRPr lang="en-US" dirty="0"/>
        </a:p>
      </dgm:t>
    </dgm:pt>
    <dgm:pt modelId="{19319B2C-5BDC-4EB3-A674-97A1478B545E}">
      <dgm:prSet/>
      <dgm:spPr/>
      <dgm:t>
        <a:bodyPr/>
        <a:lstStyle/>
        <a:p>
          <a:endParaRPr lang="en-US" dirty="0"/>
        </a:p>
      </dgm:t>
    </dgm:pt>
    <dgm:pt modelId="{F553D456-F731-4D3A-B46D-F817CB7F5851}" type="parTrans" cxnId="{A61335C6-83C9-40B2-B635-638704B41FB6}">
      <dgm:prSet/>
      <dgm:spPr/>
      <dgm:t>
        <a:bodyPr/>
        <a:lstStyle/>
        <a:p>
          <a:endParaRPr lang="en-US"/>
        </a:p>
      </dgm:t>
    </dgm:pt>
    <dgm:pt modelId="{B2ADDBB6-F258-45A2-8853-0F7137E8E7A9}" type="sibTrans" cxnId="{A61335C6-83C9-40B2-B635-638704B41FB6}">
      <dgm:prSet/>
      <dgm:spPr/>
      <dgm:t>
        <a:bodyPr/>
        <a:lstStyle/>
        <a:p>
          <a:endParaRPr lang="en-US" dirty="0"/>
        </a:p>
      </dgm:t>
    </dgm:pt>
    <dgm:pt modelId="{32DCDF77-CF91-44D2-A631-ECBBA96CD7C1}">
      <dgm:prSet/>
      <dgm:spPr/>
      <dgm:t>
        <a:bodyPr/>
        <a:lstStyle/>
        <a:p>
          <a:endParaRPr lang="en-US" dirty="0"/>
        </a:p>
      </dgm:t>
    </dgm:pt>
    <dgm:pt modelId="{A91D9FEE-F377-4D6C-AB4B-31C0AA11D758}" type="parTrans" cxnId="{7713B148-14ED-473A-AD7C-0817C71F1F75}">
      <dgm:prSet/>
      <dgm:spPr/>
      <dgm:t>
        <a:bodyPr/>
        <a:lstStyle/>
        <a:p>
          <a:endParaRPr lang="en-US"/>
        </a:p>
      </dgm:t>
    </dgm:pt>
    <dgm:pt modelId="{A4C54538-F7D4-4311-A51D-4E2F34EA916C}" type="sibTrans" cxnId="{7713B148-14ED-473A-AD7C-0817C71F1F75}">
      <dgm:prSet/>
      <dgm:spPr/>
      <dgm:t>
        <a:bodyPr/>
        <a:lstStyle/>
        <a:p>
          <a:endParaRPr lang="en-US" dirty="0"/>
        </a:p>
      </dgm:t>
    </dgm:pt>
    <dgm:pt modelId="{39148D83-4879-4E9B-AE84-10D20CF147C3}">
      <dgm:prSet/>
      <dgm:spPr/>
      <dgm:t>
        <a:bodyPr/>
        <a:lstStyle/>
        <a:p>
          <a:endParaRPr lang="en-US" dirty="0"/>
        </a:p>
      </dgm:t>
    </dgm:pt>
    <dgm:pt modelId="{0648DC5F-1B7B-4F70-B147-70F19C532AA1}" type="parTrans" cxnId="{14F13E80-1149-4A0F-A4B5-58EAF15ECA23}">
      <dgm:prSet/>
      <dgm:spPr/>
      <dgm:t>
        <a:bodyPr/>
        <a:lstStyle/>
        <a:p>
          <a:endParaRPr lang="en-US"/>
        </a:p>
      </dgm:t>
    </dgm:pt>
    <dgm:pt modelId="{901D3EC9-C2CB-4B80-BFE1-3F4CF8FDB584}" type="sibTrans" cxnId="{14F13E80-1149-4A0F-A4B5-58EAF15ECA23}">
      <dgm:prSet/>
      <dgm:spPr/>
      <dgm:t>
        <a:bodyPr/>
        <a:lstStyle/>
        <a:p>
          <a:endParaRPr lang="en-US" dirty="0"/>
        </a:p>
      </dgm:t>
    </dgm:pt>
    <dgm:pt modelId="{579EF5EA-2842-4ADF-99C3-1421009C0FB3}" type="pres">
      <dgm:prSet presAssocID="{F782ACB2-4612-4553-92E3-6A48A4C26154}" presName="cycle" presStyleCnt="0">
        <dgm:presLayoutVars>
          <dgm:dir/>
          <dgm:resizeHandles val="exact"/>
        </dgm:presLayoutVars>
      </dgm:prSet>
      <dgm:spPr/>
    </dgm:pt>
    <dgm:pt modelId="{E2BDA289-9E7F-43D2-8E8A-C602380955F6}" type="pres">
      <dgm:prSet presAssocID="{9A1F1B22-1A75-4833-B4FC-5FEA5518B765}" presName="node" presStyleLbl="node1" presStyleIdx="0" presStyleCnt="46">
        <dgm:presLayoutVars>
          <dgm:bulletEnabled val="1"/>
        </dgm:presLayoutVars>
      </dgm:prSet>
      <dgm:spPr/>
    </dgm:pt>
    <dgm:pt modelId="{4B717A0F-8771-4A45-B6AA-FD732A724C9E}" type="pres">
      <dgm:prSet presAssocID="{32453084-7F49-49B4-89FA-E306CC4C9552}" presName="sibTrans" presStyleLbl="sibTrans2D1" presStyleIdx="0" presStyleCnt="46"/>
      <dgm:spPr/>
    </dgm:pt>
    <dgm:pt modelId="{218F701D-8780-41D0-BCC2-CE1F9EE4B4A8}" type="pres">
      <dgm:prSet presAssocID="{32453084-7F49-49B4-89FA-E306CC4C9552}" presName="connectorText" presStyleLbl="sibTrans2D1" presStyleIdx="0" presStyleCnt="46"/>
      <dgm:spPr/>
    </dgm:pt>
    <dgm:pt modelId="{FD731FF4-9760-4231-AA26-446560B181EB}" type="pres">
      <dgm:prSet presAssocID="{9C07C544-A240-4FE5-8E59-C412CDCC06A5}" presName="node" presStyleLbl="node1" presStyleIdx="1" presStyleCnt="46">
        <dgm:presLayoutVars>
          <dgm:bulletEnabled val="1"/>
        </dgm:presLayoutVars>
      </dgm:prSet>
      <dgm:spPr/>
    </dgm:pt>
    <dgm:pt modelId="{A6A09441-8928-4DD4-965E-ACD6B5489F63}" type="pres">
      <dgm:prSet presAssocID="{DA7FF8DD-13B0-4AAC-B0D2-E9BC2FABA4D6}" presName="sibTrans" presStyleLbl="sibTrans2D1" presStyleIdx="1" presStyleCnt="46"/>
      <dgm:spPr/>
    </dgm:pt>
    <dgm:pt modelId="{C46B9099-149F-4D79-B1D7-B378097F05F4}" type="pres">
      <dgm:prSet presAssocID="{DA7FF8DD-13B0-4AAC-B0D2-E9BC2FABA4D6}" presName="connectorText" presStyleLbl="sibTrans2D1" presStyleIdx="1" presStyleCnt="46"/>
      <dgm:spPr/>
    </dgm:pt>
    <dgm:pt modelId="{5A44537F-E502-484A-B54C-161A75387D52}" type="pres">
      <dgm:prSet presAssocID="{5D2C154A-692A-44E2-A041-B9F19C43FEF2}" presName="node" presStyleLbl="node1" presStyleIdx="2" presStyleCnt="46">
        <dgm:presLayoutVars>
          <dgm:bulletEnabled val="1"/>
        </dgm:presLayoutVars>
      </dgm:prSet>
      <dgm:spPr/>
    </dgm:pt>
    <dgm:pt modelId="{BCCD1735-3374-4721-BEF9-11CCD9A2DD48}" type="pres">
      <dgm:prSet presAssocID="{1A0C354F-E76C-464E-99A7-D2B04C140783}" presName="sibTrans" presStyleLbl="sibTrans2D1" presStyleIdx="2" presStyleCnt="46"/>
      <dgm:spPr/>
    </dgm:pt>
    <dgm:pt modelId="{5207087E-FC7B-4DE7-941A-D0D7D77D43CA}" type="pres">
      <dgm:prSet presAssocID="{1A0C354F-E76C-464E-99A7-D2B04C140783}" presName="connectorText" presStyleLbl="sibTrans2D1" presStyleIdx="2" presStyleCnt="46"/>
      <dgm:spPr/>
    </dgm:pt>
    <dgm:pt modelId="{B0608ED5-E7DC-4C39-8859-B8C85F521F9C}" type="pres">
      <dgm:prSet presAssocID="{536B3E92-95AA-4297-BDB8-F29269D6299E}" presName="node" presStyleLbl="node1" presStyleIdx="3" presStyleCnt="46">
        <dgm:presLayoutVars>
          <dgm:bulletEnabled val="1"/>
        </dgm:presLayoutVars>
      </dgm:prSet>
      <dgm:spPr/>
    </dgm:pt>
    <dgm:pt modelId="{E212FFF4-9223-45FB-8A97-08FC78EC227F}" type="pres">
      <dgm:prSet presAssocID="{8AE02D32-89F4-4BA1-BFB8-062B90AF7C26}" presName="sibTrans" presStyleLbl="sibTrans2D1" presStyleIdx="3" presStyleCnt="46"/>
      <dgm:spPr/>
    </dgm:pt>
    <dgm:pt modelId="{1FA59E5A-50A4-47E4-96D2-6EF9AAAC1164}" type="pres">
      <dgm:prSet presAssocID="{8AE02D32-89F4-4BA1-BFB8-062B90AF7C26}" presName="connectorText" presStyleLbl="sibTrans2D1" presStyleIdx="3" presStyleCnt="46"/>
      <dgm:spPr/>
    </dgm:pt>
    <dgm:pt modelId="{3B48658E-4174-41EC-ADC5-04F09B98E8AE}" type="pres">
      <dgm:prSet presAssocID="{9767C2C5-7A9B-4BF9-AEDC-08BB61E68CEC}" presName="node" presStyleLbl="node1" presStyleIdx="4" presStyleCnt="46">
        <dgm:presLayoutVars>
          <dgm:bulletEnabled val="1"/>
        </dgm:presLayoutVars>
      </dgm:prSet>
      <dgm:spPr/>
    </dgm:pt>
    <dgm:pt modelId="{7E28017C-69F1-4CCF-A6D7-885616A2628E}" type="pres">
      <dgm:prSet presAssocID="{5DE56BE3-5DC5-48D1-BB0A-6EB62A83E2E3}" presName="sibTrans" presStyleLbl="sibTrans2D1" presStyleIdx="4" presStyleCnt="46"/>
      <dgm:spPr/>
    </dgm:pt>
    <dgm:pt modelId="{DEE6E533-E546-47B9-9D29-1053972B7A59}" type="pres">
      <dgm:prSet presAssocID="{5DE56BE3-5DC5-48D1-BB0A-6EB62A83E2E3}" presName="connectorText" presStyleLbl="sibTrans2D1" presStyleIdx="4" presStyleCnt="46"/>
      <dgm:spPr/>
    </dgm:pt>
    <dgm:pt modelId="{4B6FF1D5-139C-4A9E-BE2A-C9C2976A9B90}" type="pres">
      <dgm:prSet presAssocID="{29610E26-1393-448B-8FD6-78061450B16B}" presName="node" presStyleLbl="node1" presStyleIdx="5" presStyleCnt="46">
        <dgm:presLayoutVars>
          <dgm:bulletEnabled val="1"/>
        </dgm:presLayoutVars>
      </dgm:prSet>
      <dgm:spPr/>
    </dgm:pt>
    <dgm:pt modelId="{E231C36B-28CA-4A1A-A65A-7FC8C917C670}" type="pres">
      <dgm:prSet presAssocID="{4E475F1B-56A2-420F-8D83-9A7AC5B9161D}" presName="sibTrans" presStyleLbl="sibTrans2D1" presStyleIdx="5" presStyleCnt="46"/>
      <dgm:spPr/>
    </dgm:pt>
    <dgm:pt modelId="{0F935747-2475-4B54-A4BD-D00DA4235B83}" type="pres">
      <dgm:prSet presAssocID="{4E475F1B-56A2-420F-8D83-9A7AC5B9161D}" presName="connectorText" presStyleLbl="sibTrans2D1" presStyleIdx="5" presStyleCnt="46"/>
      <dgm:spPr/>
    </dgm:pt>
    <dgm:pt modelId="{5955EC28-6A5B-4854-97FD-56BF004F7A93}" type="pres">
      <dgm:prSet presAssocID="{59F5D80D-D394-4DA8-B1EE-BFD2C35E8698}" presName="node" presStyleLbl="node1" presStyleIdx="6" presStyleCnt="46">
        <dgm:presLayoutVars>
          <dgm:bulletEnabled val="1"/>
        </dgm:presLayoutVars>
      </dgm:prSet>
      <dgm:spPr/>
    </dgm:pt>
    <dgm:pt modelId="{7418C013-9F65-49B4-8AB4-02A8A7E8B2B1}" type="pres">
      <dgm:prSet presAssocID="{A4FDAD97-0EA5-45C9-8762-1408CDFC1A27}" presName="sibTrans" presStyleLbl="sibTrans2D1" presStyleIdx="6" presStyleCnt="46"/>
      <dgm:spPr/>
    </dgm:pt>
    <dgm:pt modelId="{DCCECA40-1E8E-4612-B823-692DCCBD1EA3}" type="pres">
      <dgm:prSet presAssocID="{A4FDAD97-0EA5-45C9-8762-1408CDFC1A27}" presName="connectorText" presStyleLbl="sibTrans2D1" presStyleIdx="6" presStyleCnt="46"/>
      <dgm:spPr/>
    </dgm:pt>
    <dgm:pt modelId="{C8C314CB-BC52-4B5D-9A9E-2549904458B0}" type="pres">
      <dgm:prSet presAssocID="{1BD29E34-8916-45A9-80A6-58C4AB44DFF5}" presName="node" presStyleLbl="node1" presStyleIdx="7" presStyleCnt="46">
        <dgm:presLayoutVars>
          <dgm:bulletEnabled val="1"/>
        </dgm:presLayoutVars>
      </dgm:prSet>
      <dgm:spPr/>
    </dgm:pt>
    <dgm:pt modelId="{8D184F9F-78A9-45D9-9804-0F8032DE26A6}" type="pres">
      <dgm:prSet presAssocID="{25DF600C-192F-49B2-930A-B89C27D1471E}" presName="sibTrans" presStyleLbl="sibTrans2D1" presStyleIdx="7" presStyleCnt="46"/>
      <dgm:spPr/>
    </dgm:pt>
    <dgm:pt modelId="{C8C1E075-9C61-4E77-BBAB-A2307E2F9662}" type="pres">
      <dgm:prSet presAssocID="{25DF600C-192F-49B2-930A-B89C27D1471E}" presName="connectorText" presStyleLbl="sibTrans2D1" presStyleIdx="7" presStyleCnt="46"/>
      <dgm:spPr/>
    </dgm:pt>
    <dgm:pt modelId="{18E08B15-C0D9-4DCD-9841-29CB326A1D96}" type="pres">
      <dgm:prSet presAssocID="{BCD4B6D1-2E17-4359-A953-212A9B519E85}" presName="node" presStyleLbl="node1" presStyleIdx="8" presStyleCnt="46">
        <dgm:presLayoutVars>
          <dgm:bulletEnabled val="1"/>
        </dgm:presLayoutVars>
      </dgm:prSet>
      <dgm:spPr/>
    </dgm:pt>
    <dgm:pt modelId="{7D136A40-4E7A-4E9A-9C18-C15FEB3E9255}" type="pres">
      <dgm:prSet presAssocID="{EAE485E3-A2DC-422A-B964-163E72C7D527}" presName="sibTrans" presStyleLbl="sibTrans2D1" presStyleIdx="8" presStyleCnt="46"/>
      <dgm:spPr/>
    </dgm:pt>
    <dgm:pt modelId="{6C5B256C-6505-4283-9CD0-6230D6E52DC7}" type="pres">
      <dgm:prSet presAssocID="{EAE485E3-A2DC-422A-B964-163E72C7D527}" presName="connectorText" presStyleLbl="sibTrans2D1" presStyleIdx="8" presStyleCnt="46"/>
      <dgm:spPr/>
    </dgm:pt>
    <dgm:pt modelId="{09497094-52B8-416E-9902-37FB4C94E7F2}" type="pres">
      <dgm:prSet presAssocID="{57830796-B9E1-440E-A924-530949252A0A}" presName="node" presStyleLbl="node1" presStyleIdx="9" presStyleCnt="46">
        <dgm:presLayoutVars>
          <dgm:bulletEnabled val="1"/>
        </dgm:presLayoutVars>
      </dgm:prSet>
      <dgm:spPr/>
    </dgm:pt>
    <dgm:pt modelId="{260B842C-BA56-4835-9181-EEB1DAD49F6C}" type="pres">
      <dgm:prSet presAssocID="{672359C6-6889-48DE-9B06-BCF13E50CF81}" presName="sibTrans" presStyleLbl="sibTrans2D1" presStyleIdx="9" presStyleCnt="46"/>
      <dgm:spPr/>
    </dgm:pt>
    <dgm:pt modelId="{9195B8AE-7F75-4B45-A773-A3DB3F151B7F}" type="pres">
      <dgm:prSet presAssocID="{672359C6-6889-48DE-9B06-BCF13E50CF81}" presName="connectorText" presStyleLbl="sibTrans2D1" presStyleIdx="9" presStyleCnt="46"/>
      <dgm:spPr/>
    </dgm:pt>
    <dgm:pt modelId="{07EB8474-810E-4E8A-BE93-02F62BBDD45D}" type="pres">
      <dgm:prSet presAssocID="{9EC183D0-3CE1-4A18-882B-49A4F305FE23}" presName="node" presStyleLbl="node1" presStyleIdx="10" presStyleCnt="46">
        <dgm:presLayoutVars>
          <dgm:bulletEnabled val="1"/>
        </dgm:presLayoutVars>
      </dgm:prSet>
      <dgm:spPr/>
    </dgm:pt>
    <dgm:pt modelId="{ADC3AC42-E194-4C29-8A28-ABEC2168A2B9}" type="pres">
      <dgm:prSet presAssocID="{FC636A7A-CAD8-4393-9B2E-188CE112CD10}" presName="sibTrans" presStyleLbl="sibTrans2D1" presStyleIdx="10" presStyleCnt="46"/>
      <dgm:spPr/>
    </dgm:pt>
    <dgm:pt modelId="{FFA97E59-6B24-429C-9B6D-8968FB096363}" type="pres">
      <dgm:prSet presAssocID="{FC636A7A-CAD8-4393-9B2E-188CE112CD10}" presName="connectorText" presStyleLbl="sibTrans2D1" presStyleIdx="10" presStyleCnt="46"/>
      <dgm:spPr/>
    </dgm:pt>
    <dgm:pt modelId="{38A7A843-117D-4A8F-B652-3F637D1BA054}" type="pres">
      <dgm:prSet presAssocID="{1BCBAE4C-8C90-4307-A8B1-A7F25B803D11}" presName="node" presStyleLbl="node1" presStyleIdx="11" presStyleCnt="46">
        <dgm:presLayoutVars>
          <dgm:bulletEnabled val="1"/>
        </dgm:presLayoutVars>
      </dgm:prSet>
      <dgm:spPr/>
    </dgm:pt>
    <dgm:pt modelId="{24192AE1-AC5A-408F-93E2-35778550FA02}" type="pres">
      <dgm:prSet presAssocID="{9E68FA1B-32E4-4D3A-BDA9-F245DF7037EF}" presName="sibTrans" presStyleLbl="sibTrans2D1" presStyleIdx="11" presStyleCnt="46"/>
      <dgm:spPr/>
    </dgm:pt>
    <dgm:pt modelId="{9DB23D75-0980-4D96-93A1-727F2883C95B}" type="pres">
      <dgm:prSet presAssocID="{9E68FA1B-32E4-4D3A-BDA9-F245DF7037EF}" presName="connectorText" presStyleLbl="sibTrans2D1" presStyleIdx="11" presStyleCnt="46"/>
      <dgm:spPr/>
    </dgm:pt>
    <dgm:pt modelId="{8B74F080-8313-4728-B1E9-D87A06E9E800}" type="pres">
      <dgm:prSet presAssocID="{05F9165C-A234-4634-B1A7-DCB7BA68D40C}" presName="node" presStyleLbl="node1" presStyleIdx="12" presStyleCnt="46">
        <dgm:presLayoutVars>
          <dgm:bulletEnabled val="1"/>
        </dgm:presLayoutVars>
      </dgm:prSet>
      <dgm:spPr/>
    </dgm:pt>
    <dgm:pt modelId="{99F13AA2-4621-4753-B0A6-6FC776CD84C9}" type="pres">
      <dgm:prSet presAssocID="{68C3C81B-18E8-41C4-BFC6-2C443E6EE655}" presName="sibTrans" presStyleLbl="sibTrans2D1" presStyleIdx="12" presStyleCnt="46"/>
      <dgm:spPr/>
    </dgm:pt>
    <dgm:pt modelId="{475F5446-5D8A-42DC-B2B6-79D834AEB429}" type="pres">
      <dgm:prSet presAssocID="{68C3C81B-18E8-41C4-BFC6-2C443E6EE655}" presName="connectorText" presStyleLbl="sibTrans2D1" presStyleIdx="12" presStyleCnt="46"/>
      <dgm:spPr/>
    </dgm:pt>
    <dgm:pt modelId="{C238A059-EBCB-4E8A-9C70-350A7112246D}" type="pres">
      <dgm:prSet presAssocID="{8F63D31F-83CD-4DB9-A0F4-0D259C5817DB}" presName="node" presStyleLbl="node1" presStyleIdx="13" presStyleCnt="46">
        <dgm:presLayoutVars>
          <dgm:bulletEnabled val="1"/>
        </dgm:presLayoutVars>
      </dgm:prSet>
      <dgm:spPr/>
    </dgm:pt>
    <dgm:pt modelId="{212C9A88-24C2-4EF4-87D7-A81CF4BE3FA0}" type="pres">
      <dgm:prSet presAssocID="{A4F909E9-C1CF-4770-B928-FEF6E41B5333}" presName="sibTrans" presStyleLbl="sibTrans2D1" presStyleIdx="13" presStyleCnt="46"/>
      <dgm:spPr/>
    </dgm:pt>
    <dgm:pt modelId="{6E753D97-6691-46AF-88CF-60F766A84A1F}" type="pres">
      <dgm:prSet presAssocID="{A4F909E9-C1CF-4770-B928-FEF6E41B5333}" presName="connectorText" presStyleLbl="sibTrans2D1" presStyleIdx="13" presStyleCnt="46"/>
      <dgm:spPr/>
    </dgm:pt>
    <dgm:pt modelId="{FA3F2989-2837-4DF6-B22E-22C68B74BA10}" type="pres">
      <dgm:prSet presAssocID="{F001FD18-B1D7-4F34-A7E1-10B3A14FEF0D}" presName="node" presStyleLbl="node1" presStyleIdx="14" presStyleCnt="46">
        <dgm:presLayoutVars>
          <dgm:bulletEnabled val="1"/>
        </dgm:presLayoutVars>
      </dgm:prSet>
      <dgm:spPr/>
    </dgm:pt>
    <dgm:pt modelId="{15716786-4673-40EB-986D-12C422D02B97}" type="pres">
      <dgm:prSet presAssocID="{59F6F98C-7F28-44B6-AA26-C56ABFEA206B}" presName="sibTrans" presStyleLbl="sibTrans2D1" presStyleIdx="14" presStyleCnt="46"/>
      <dgm:spPr/>
    </dgm:pt>
    <dgm:pt modelId="{3A6E871C-7643-432C-BA91-2EA3E7F745CE}" type="pres">
      <dgm:prSet presAssocID="{59F6F98C-7F28-44B6-AA26-C56ABFEA206B}" presName="connectorText" presStyleLbl="sibTrans2D1" presStyleIdx="14" presStyleCnt="46"/>
      <dgm:spPr/>
    </dgm:pt>
    <dgm:pt modelId="{E7F9412A-75FE-4263-8476-D8B02CF380F3}" type="pres">
      <dgm:prSet presAssocID="{5F8AB2A9-0DCE-42A5-8039-31C151CDBC91}" presName="node" presStyleLbl="node1" presStyleIdx="15" presStyleCnt="46">
        <dgm:presLayoutVars>
          <dgm:bulletEnabled val="1"/>
        </dgm:presLayoutVars>
      </dgm:prSet>
      <dgm:spPr/>
    </dgm:pt>
    <dgm:pt modelId="{C56F56FD-84C6-4D21-967A-719399DE2081}" type="pres">
      <dgm:prSet presAssocID="{64CB26BA-1509-422C-B1F7-93A921D3337E}" presName="sibTrans" presStyleLbl="sibTrans2D1" presStyleIdx="15" presStyleCnt="46"/>
      <dgm:spPr/>
    </dgm:pt>
    <dgm:pt modelId="{87FF38F8-EEE0-4803-AB19-2605759EE272}" type="pres">
      <dgm:prSet presAssocID="{64CB26BA-1509-422C-B1F7-93A921D3337E}" presName="connectorText" presStyleLbl="sibTrans2D1" presStyleIdx="15" presStyleCnt="46"/>
      <dgm:spPr/>
    </dgm:pt>
    <dgm:pt modelId="{430AD93E-9CDA-40BE-8BB8-B35AB1DDED73}" type="pres">
      <dgm:prSet presAssocID="{7D49664A-84DE-42F7-9866-9BFD9F3DDC7A}" presName="node" presStyleLbl="node1" presStyleIdx="16" presStyleCnt="46">
        <dgm:presLayoutVars>
          <dgm:bulletEnabled val="1"/>
        </dgm:presLayoutVars>
      </dgm:prSet>
      <dgm:spPr/>
    </dgm:pt>
    <dgm:pt modelId="{D3BDAC4B-F2DB-44A0-907D-A108463FB1C3}" type="pres">
      <dgm:prSet presAssocID="{BAC2B8D5-2C5B-4AE8-BBDD-D8E76DCD8C2E}" presName="sibTrans" presStyleLbl="sibTrans2D1" presStyleIdx="16" presStyleCnt="46"/>
      <dgm:spPr/>
    </dgm:pt>
    <dgm:pt modelId="{5B2F39AC-1722-4B2A-8F41-3B9574CC55A3}" type="pres">
      <dgm:prSet presAssocID="{BAC2B8D5-2C5B-4AE8-BBDD-D8E76DCD8C2E}" presName="connectorText" presStyleLbl="sibTrans2D1" presStyleIdx="16" presStyleCnt="46"/>
      <dgm:spPr/>
    </dgm:pt>
    <dgm:pt modelId="{EB66E90A-B112-40E2-B773-B1A59659C6EB}" type="pres">
      <dgm:prSet presAssocID="{39148D83-4879-4E9B-AE84-10D20CF147C3}" presName="node" presStyleLbl="node1" presStyleIdx="17" presStyleCnt="46">
        <dgm:presLayoutVars>
          <dgm:bulletEnabled val="1"/>
        </dgm:presLayoutVars>
      </dgm:prSet>
      <dgm:spPr/>
    </dgm:pt>
    <dgm:pt modelId="{CBD13A52-164D-4181-A713-C4AFB6DAEA44}" type="pres">
      <dgm:prSet presAssocID="{901D3EC9-C2CB-4B80-BFE1-3F4CF8FDB584}" presName="sibTrans" presStyleLbl="sibTrans2D1" presStyleIdx="17" presStyleCnt="46"/>
      <dgm:spPr/>
    </dgm:pt>
    <dgm:pt modelId="{2175C402-001B-40BA-8C7B-63F19533545A}" type="pres">
      <dgm:prSet presAssocID="{901D3EC9-C2CB-4B80-BFE1-3F4CF8FDB584}" presName="connectorText" presStyleLbl="sibTrans2D1" presStyleIdx="17" presStyleCnt="46"/>
      <dgm:spPr/>
    </dgm:pt>
    <dgm:pt modelId="{816E1FA3-2B38-45F9-AB8C-0EEB2788EE42}" type="pres">
      <dgm:prSet presAssocID="{AAACDA48-029D-447D-9AE8-BF1CB90887F8}" presName="node" presStyleLbl="node1" presStyleIdx="18" presStyleCnt="46">
        <dgm:presLayoutVars>
          <dgm:bulletEnabled val="1"/>
        </dgm:presLayoutVars>
      </dgm:prSet>
      <dgm:spPr/>
    </dgm:pt>
    <dgm:pt modelId="{3D5573F2-E421-4699-B499-E5F129AA7C1F}" type="pres">
      <dgm:prSet presAssocID="{35443D96-6A67-478A-A544-1C8155B5F62C}" presName="sibTrans" presStyleLbl="sibTrans2D1" presStyleIdx="18" presStyleCnt="46"/>
      <dgm:spPr/>
    </dgm:pt>
    <dgm:pt modelId="{561EA9DD-738C-4E13-ADB0-3CCC3950F092}" type="pres">
      <dgm:prSet presAssocID="{35443D96-6A67-478A-A544-1C8155B5F62C}" presName="connectorText" presStyleLbl="sibTrans2D1" presStyleIdx="18" presStyleCnt="46"/>
      <dgm:spPr/>
    </dgm:pt>
    <dgm:pt modelId="{1791F869-F782-403E-9EEE-8485296AB1DC}" type="pres">
      <dgm:prSet presAssocID="{C123F58B-2F00-4731-8318-EA8BAA60A69D}" presName="node" presStyleLbl="node1" presStyleIdx="19" presStyleCnt="46">
        <dgm:presLayoutVars>
          <dgm:bulletEnabled val="1"/>
        </dgm:presLayoutVars>
      </dgm:prSet>
      <dgm:spPr/>
    </dgm:pt>
    <dgm:pt modelId="{EDD308D6-556F-4E65-A02C-12C45C150755}" type="pres">
      <dgm:prSet presAssocID="{CA72D8A3-9D41-4F98-98F7-F56B1CBA674F}" presName="sibTrans" presStyleLbl="sibTrans2D1" presStyleIdx="19" presStyleCnt="46"/>
      <dgm:spPr/>
    </dgm:pt>
    <dgm:pt modelId="{0622AEEF-FEE1-41CF-A694-BB87DF404F74}" type="pres">
      <dgm:prSet presAssocID="{CA72D8A3-9D41-4F98-98F7-F56B1CBA674F}" presName="connectorText" presStyleLbl="sibTrans2D1" presStyleIdx="19" presStyleCnt="46"/>
      <dgm:spPr/>
    </dgm:pt>
    <dgm:pt modelId="{FB762D63-E97E-4D71-BE53-DE8DBC2C1724}" type="pres">
      <dgm:prSet presAssocID="{312A5487-8CD4-49FA-9CB2-6003233688EF}" presName="node" presStyleLbl="node1" presStyleIdx="20" presStyleCnt="46">
        <dgm:presLayoutVars>
          <dgm:bulletEnabled val="1"/>
        </dgm:presLayoutVars>
      </dgm:prSet>
      <dgm:spPr/>
    </dgm:pt>
    <dgm:pt modelId="{EC905E59-477F-4D62-B2EE-61B86BF0663B}" type="pres">
      <dgm:prSet presAssocID="{A241EA7C-0AE6-49DA-868A-F7E41DB8331E}" presName="sibTrans" presStyleLbl="sibTrans2D1" presStyleIdx="20" presStyleCnt="46"/>
      <dgm:spPr/>
    </dgm:pt>
    <dgm:pt modelId="{0C7C01B0-8BE9-4115-9C55-5F785CB9F95D}" type="pres">
      <dgm:prSet presAssocID="{A241EA7C-0AE6-49DA-868A-F7E41DB8331E}" presName="connectorText" presStyleLbl="sibTrans2D1" presStyleIdx="20" presStyleCnt="46"/>
      <dgm:spPr/>
    </dgm:pt>
    <dgm:pt modelId="{96947AF0-965B-4F9B-B692-11B522E20C19}" type="pres">
      <dgm:prSet presAssocID="{1597604F-E09E-4305-A881-A6C94B72922F}" presName="node" presStyleLbl="node1" presStyleIdx="21" presStyleCnt="46">
        <dgm:presLayoutVars>
          <dgm:bulletEnabled val="1"/>
        </dgm:presLayoutVars>
      </dgm:prSet>
      <dgm:spPr/>
    </dgm:pt>
    <dgm:pt modelId="{C5631367-2D87-4B2B-B2C5-CE6B323DF7FA}" type="pres">
      <dgm:prSet presAssocID="{0A68E33F-9E89-4D62-9E2C-1BD50C85F7CD}" presName="sibTrans" presStyleLbl="sibTrans2D1" presStyleIdx="21" presStyleCnt="46"/>
      <dgm:spPr/>
    </dgm:pt>
    <dgm:pt modelId="{5EB0D98E-0F20-43A6-80D5-B3B233B0809C}" type="pres">
      <dgm:prSet presAssocID="{0A68E33F-9E89-4D62-9E2C-1BD50C85F7CD}" presName="connectorText" presStyleLbl="sibTrans2D1" presStyleIdx="21" presStyleCnt="46"/>
      <dgm:spPr/>
    </dgm:pt>
    <dgm:pt modelId="{55735BFC-D4F1-4100-BCD7-BD7015A20F24}" type="pres">
      <dgm:prSet presAssocID="{2EBE9275-B468-4EB1-8E25-88D20111E7BA}" presName="node" presStyleLbl="node1" presStyleIdx="22" presStyleCnt="46">
        <dgm:presLayoutVars>
          <dgm:bulletEnabled val="1"/>
        </dgm:presLayoutVars>
      </dgm:prSet>
      <dgm:spPr/>
    </dgm:pt>
    <dgm:pt modelId="{DE861B79-D5E8-45CE-B3D7-7B4663C08343}" type="pres">
      <dgm:prSet presAssocID="{1DDDDFBA-4D76-49F6-8700-D108F438751F}" presName="sibTrans" presStyleLbl="sibTrans2D1" presStyleIdx="22" presStyleCnt="46"/>
      <dgm:spPr/>
    </dgm:pt>
    <dgm:pt modelId="{580499F6-BF8C-4CF2-8E19-422B1FEA8F54}" type="pres">
      <dgm:prSet presAssocID="{1DDDDFBA-4D76-49F6-8700-D108F438751F}" presName="connectorText" presStyleLbl="sibTrans2D1" presStyleIdx="22" presStyleCnt="46"/>
      <dgm:spPr/>
    </dgm:pt>
    <dgm:pt modelId="{B163F2E1-C224-4C1F-8BF1-B257F8DA90F1}" type="pres">
      <dgm:prSet presAssocID="{7526D0BF-45A5-478F-9A5B-EE961A48FCDF}" presName="node" presStyleLbl="node1" presStyleIdx="23" presStyleCnt="46">
        <dgm:presLayoutVars>
          <dgm:bulletEnabled val="1"/>
        </dgm:presLayoutVars>
      </dgm:prSet>
      <dgm:spPr/>
    </dgm:pt>
    <dgm:pt modelId="{28C21F8D-7890-436C-ABC3-A76D9C048DC6}" type="pres">
      <dgm:prSet presAssocID="{4DD6BCFF-384A-4E50-9E9B-FEA1467E91EE}" presName="sibTrans" presStyleLbl="sibTrans2D1" presStyleIdx="23" presStyleCnt="46"/>
      <dgm:spPr/>
    </dgm:pt>
    <dgm:pt modelId="{5D40974C-DFE4-484E-A2B9-E3E4D2DEBED9}" type="pres">
      <dgm:prSet presAssocID="{4DD6BCFF-384A-4E50-9E9B-FEA1467E91EE}" presName="connectorText" presStyleLbl="sibTrans2D1" presStyleIdx="23" presStyleCnt="46"/>
      <dgm:spPr/>
    </dgm:pt>
    <dgm:pt modelId="{B297DBDA-41C8-403B-A287-2DE0B2B2F734}" type="pres">
      <dgm:prSet presAssocID="{4391FAD7-E5E1-4ADD-BABB-49D666A6C4A7}" presName="node" presStyleLbl="node1" presStyleIdx="24" presStyleCnt="46">
        <dgm:presLayoutVars>
          <dgm:bulletEnabled val="1"/>
        </dgm:presLayoutVars>
      </dgm:prSet>
      <dgm:spPr/>
    </dgm:pt>
    <dgm:pt modelId="{6CB910F7-627A-416A-9AE0-0E9818681229}" type="pres">
      <dgm:prSet presAssocID="{B5C9AB9C-C866-47C2-B79F-DC6148AB2159}" presName="sibTrans" presStyleLbl="sibTrans2D1" presStyleIdx="24" presStyleCnt="46"/>
      <dgm:spPr/>
    </dgm:pt>
    <dgm:pt modelId="{DD733C23-EA87-4BF0-821E-87250C1EEDBA}" type="pres">
      <dgm:prSet presAssocID="{B5C9AB9C-C866-47C2-B79F-DC6148AB2159}" presName="connectorText" presStyleLbl="sibTrans2D1" presStyleIdx="24" presStyleCnt="46"/>
      <dgm:spPr/>
    </dgm:pt>
    <dgm:pt modelId="{C99B1DB8-B0AD-4FE5-84DC-CD9571D15F74}" type="pres">
      <dgm:prSet presAssocID="{DF292957-65C8-4776-85F8-AE26E3681959}" presName="node" presStyleLbl="node1" presStyleIdx="25" presStyleCnt="46">
        <dgm:presLayoutVars>
          <dgm:bulletEnabled val="1"/>
        </dgm:presLayoutVars>
      </dgm:prSet>
      <dgm:spPr/>
    </dgm:pt>
    <dgm:pt modelId="{2EBD388A-825F-4832-8A74-827A6C7E3368}" type="pres">
      <dgm:prSet presAssocID="{2B571596-2306-4648-89E7-BD54FEF25627}" presName="sibTrans" presStyleLbl="sibTrans2D1" presStyleIdx="25" presStyleCnt="46"/>
      <dgm:spPr/>
    </dgm:pt>
    <dgm:pt modelId="{2B64C12D-7C38-4E3C-BB67-21E0181FD51F}" type="pres">
      <dgm:prSet presAssocID="{2B571596-2306-4648-89E7-BD54FEF25627}" presName="connectorText" presStyleLbl="sibTrans2D1" presStyleIdx="25" presStyleCnt="46"/>
      <dgm:spPr/>
    </dgm:pt>
    <dgm:pt modelId="{54435782-E9E7-4F85-8EE9-B762378628C5}" type="pres">
      <dgm:prSet presAssocID="{BA244016-B941-46B9-B2A4-AA50A300C9B1}" presName="node" presStyleLbl="node1" presStyleIdx="26" presStyleCnt="46">
        <dgm:presLayoutVars>
          <dgm:bulletEnabled val="1"/>
        </dgm:presLayoutVars>
      </dgm:prSet>
      <dgm:spPr/>
    </dgm:pt>
    <dgm:pt modelId="{2EA5A0E0-D734-4B00-A1FA-65E8CB15031C}" type="pres">
      <dgm:prSet presAssocID="{12ED0D91-6CB8-4B92-ABBE-16130FA2E610}" presName="sibTrans" presStyleLbl="sibTrans2D1" presStyleIdx="26" presStyleCnt="46"/>
      <dgm:spPr/>
    </dgm:pt>
    <dgm:pt modelId="{3966764B-E5F3-4CFC-A881-5984C06723CB}" type="pres">
      <dgm:prSet presAssocID="{12ED0D91-6CB8-4B92-ABBE-16130FA2E610}" presName="connectorText" presStyleLbl="sibTrans2D1" presStyleIdx="26" presStyleCnt="46"/>
      <dgm:spPr/>
    </dgm:pt>
    <dgm:pt modelId="{CDE86F57-8E75-4885-99A7-4D78278841E9}" type="pres">
      <dgm:prSet presAssocID="{ED3E6817-CA99-4A92-9672-7767C60D3AFC}" presName="node" presStyleLbl="node1" presStyleIdx="27" presStyleCnt="46">
        <dgm:presLayoutVars>
          <dgm:bulletEnabled val="1"/>
        </dgm:presLayoutVars>
      </dgm:prSet>
      <dgm:spPr/>
    </dgm:pt>
    <dgm:pt modelId="{A0769171-C666-4FF2-B3B0-56A5612FFB02}" type="pres">
      <dgm:prSet presAssocID="{74E4A9B3-3139-47CD-AD62-A42D0EB3995C}" presName="sibTrans" presStyleLbl="sibTrans2D1" presStyleIdx="27" presStyleCnt="46"/>
      <dgm:spPr/>
    </dgm:pt>
    <dgm:pt modelId="{7B2C094D-5B84-400D-88A5-467C86404646}" type="pres">
      <dgm:prSet presAssocID="{74E4A9B3-3139-47CD-AD62-A42D0EB3995C}" presName="connectorText" presStyleLbl="sibTrans2D1" presStyleIdx="27" presStyleCnt="46"/>
      <dgm:spPr/>
    </dgm:pt>
    <dgm:pt modelId="{9DEC7CBC-8051-4551-94AA-2377EFF8A353}" type="pres">
      <dgm:prSet presAssocID="{A26368B7-1095-4A58-BFE6-7B8629CCDB76}" presName="node" presStyleLbl="node1" presStyleIdx="28" presStyleCnt="46">
        <dgm:presLayoutVars>
          <dgm:bulletEnabled val="1"/>
        </dgm:presLayoutVars>
      </dgm:prSet>
      <dgm:spPr/>
    </dgm:pt>
    <dgm:pt modelId="{83D03F91-A8FE-4A56-A9F0-21F8696B64A1}" type="pres">
      <dgm:prSet presAssocID="{69DBDE16-2128-423C-AB04-D3C2C0881A38}" presName="sibTrans" presStyleLbl="sibTrans2D1" presStyleIdx="28" presStyleCnt="46"/>
      <dgm:spPr/>
    </dgm:pt>
    <dgm:pt modelId="{A52815B2-9F64-4E57-9CA8-0D6C5ACB4DE9}" type="pres">
      <dgm:prSet presAssocID="{69DBDE16-2128-423C-AB04-D3C2C0881A38}" presName="connectorText" presStyleLbl="sibTrans2D1" presStyleIdx="28" presStyleCnt="46"/>
      <dgm:spPr/>
    </dgm:pt>
    <dgm:pt modelId="{D9F7CAE3-C01B-4758-A92D-BE4DEABF1CC9}" type="pres">
      <dgm:prSet presAssocID="{B2133BDF-4000-4B5B-AE40-987170B1B61F}" presName="node" presStyleLbl="node1" presStyleIdx="29" presStyleCnt="46">
        <dgm:presLayoutVars>
          <dgm:bulletEnabled val="1"/>
        </dgm:presLayoutVars>
      </dgm:prSet>
      <dgm:spPr/>
    </dgm:pt>
    <dgm:pt modelId="{6FDF4861-3D9E-4C44-8A76-CB261CA08A3D}" type="pres">
      <dgm:prSet presAssocID="{F8A8AFFD-E262-4C58-84FA-CA9933DA9A32}" presName="sibTrans" presStyleLbl="sibTrans2D1" presStyleIdx="29" presStyleCnt="46"/>
      <dgm:spPr/>
    </dgm:pt>
    <dgm:pt modelId="{852FF442-59AB-47FA-976D-352D933D04DA}" type="pres">
      <dgm:prSet presAssocID="{F8A8AFFD-E262-4C58-84FA-CA9933DA9A32}" presName="connectorText" presStyleLbl="sibTrans2D1" presStyleIdx="29" presStyleCnt="46"/>
      <dgm:spPr/>
    </dgm:pt>
    <dgm:pt modelId="{6EBA7549-78C0-447A-A63C-4A8563F87F58}" type="pres">
      <dgm:prSet presAssocID="{56EE6181-8957-4FE0-91F7-0E7767321D74}" presName="node" presStyleLbl="node1" presStyleIdx="30" presStyleCnt="46">
        <dgm:presLayoutVars>
          <dgm:bulletEnabled val="1"/>
        </dgm:presLayoutVars>
      </dgm:prSet>
      <dgm:spPr/>
    </dgm:pt>
    <dgm:pt modelId="{F7AC09C3-F9FA-4334-9744-58F7A351FD8B}" type="pres">
      <dgm:prSet presAssocID="{D7AD315B-0060-4B2C-BA42-07A72CF0DF62}" presName="sibTrans" presStyleLbl="sibTrans2D1" presStyleIdx="30" presStyleCnt="46"/>
      <dgm:spPr/>
    </dgm:pt>
    <dgm:pt modelId="{301FE2EF-9FED-451A-9979-7EA2CEC731F6}" type="pres">
      <dgm:prSet presAssocID="{D7AD315B-0060-4B2C-BA42-07A72CF0DF62}" presName="connectorText" presStyleLbl="sibTrans2D1" presStyleIdx="30" presStyleCnt="46"/>
      <dgm:spPr/>
    </dgm:pt>
    <dgm:pt modelId="{DB7E8DCC-E9E2-41AE-8FAC-BD770394B585}" type="pres">
      <dgm:prSet presAssocID="{F82F01E0-1BCF-432A-834D-D0718C225E79}" presName="node" presStyleLbl="node1" presStyleIdx="31" presStyleCnt="46">
        <dgm:presLayoutVars>
          <dgm:bulletEnabled val="1"/>
        </dgm:presLayoutVars>
      </dgm:prSet>
      <dgm:spPr/>
    </dgm:pt>
    <dgm:pt modelId="{FC934B90-2FD7-4C78-BC82-6495CAA54F71}" type="pres">
      <dgm:prSet presAssocID="{73E57CB0-43F1-4C49-8823-A48B6805997E}" presName="sibTrans" presStyleLbl="sibTrans2D1" presStyleIdx="31" presStyleCnt="46"/>
      <dgm:spPr/>
    </dgm:pt>
    <dgm:pt modelId="{F31A80A4-265E-4576-A76C-69F7407682D5}" type="pres">
      <dgm:prSet presAssocID="{73E57CB0-43F1-4C49-8823-A48B6805997E}" presName="connectorText" presStyleLbl="sibTrans2D1" presStyleIdx="31" presStyleCnt="46"/>
      <dgm:spPr/>
    </dgm:pt>
    <dgm:pt modelId="{7FBA136C-815F-4FB3-A797-A7F155D00FEA}" type="pres">
      <dgm:prSet presAssocID="{69B5AF83-9CA8-4331-BB93-A02B0A37E7C4}" presName="node" presStyleLbl="node1" presStyleIdx="32" presStyleCnt="46">
        <dgm:presLayoutVars>
          <dgm:bulletEnabled val="1"/>
        </dgm:presLayoutVars>
      </dgm:prSet>
      <dgm:spPr/>
    </dgm:pt>
    <dgm:pt modelId="{7A5C7786-EEB7-4840-8AB2-E617DD766E4C}" type="pres">
      <dgm:prSet presAssocID="{6E35783B-B4B9-4AF3-BB68-EC2DB3060BE5}" presName="sibTrans" presStyleLbl="sibTrans2D1" presStyleIdx="32" presStyleCnt="46"/>
      <dgm:spPr/>
    </dgm:pt>
    <dgm:pt modelId="{80DBCA40-2BA0-486C-9739-9EB1943722FB}" type="pres">
      <dgm:prSet presAssocID="{6E35783B-B4B9-4AF3-BB68-EC2DB3060BE5}" presName="connectorText" presStyleLbl="sibTrans2D1" presStyleIdx="32" presStyleCnt="46"/>
      <dgm:spPr/>
    </dgm:pt>
    <dgm:pt modelId="{2B3C09D0-6E4A-4698-ADBA-7CF55040E0C7}" type="pres">
      <dgm:prSet presAssocID="{5A0D382F-1AEE-4869-A6BD-89E7CCC2BA45}" presName="node" presStyleLbl="node1" presStyleIdx="33" presStyleCnt="46">
        <dgm:presLayoutVars>
          <dgm:bulletEnabled val="1"/>
        </dgm:presLayoutVars>
      </dgm:prSet>
      <dgm:spPr/>
    </dgm:pt>
    <dgm:pt modelId="{0B3E9032-3902-463F-B436-0798A35C9EC5}" type="pres">
      <dgm:prSet presAssocID="{86E08DD8-37F0-43EA-A4C6-F12B07A372C7}" presName="sibTrans" presStyleLbl="sibTrans2D1" presStyleIdx="33" presStyleCnt="46"/>
      <dgm:spPr/>
    </dgm:pt>
    <dgm:pt modelId="{41C60BCC-727D-4ED3-BAEB-DB60AA9900A9}" type="pres">
      <dgm:prSet presAssocID="{86E08DD8-37F0-43EA-A4C6-F12B07A372C7}" presName="connectorText" presStyleLbl="sibTrans2D1" presStyleIdx="33" presStyleCnt="46"/>
      <dgm:spPr/>
    </dgm:pt>
    <dgm:pt modelId="{C6CA034B-BB5D-4252-9DC3-E07C2CEC1942}" type="pres">
      <dgm:prSet presAssocID="{6E44D217-0802-4975-8DF8-F7C136B68DB7}" presName="node" presStyleLbl="node1" presStyleIdx="34" presStyleCnt="46">
        <dgm:presLayoutVars>
          <dgm:bulletEnabled val="1"/>
        </dgm:presLayoutVars>
      </dgm:prSet>
      <dgm:spPr/>
    </dgm:pt>
    <dgm:pt modelId="{2F327EB4-0D8B-437E-BB14-A326EA173FCC}" type="pres">
      <dgm:prSet presAssocID="{873D13AE-B310-4B50-82C5-564D626D2011}" presName="sibTrans" presStyleLbl="sibTrans2D1" presStyleIdx="34" presStyleCnt="46"/>
      <dgm:spPr/>
    </dgm:pt>
    <dgm:pt modelId="{8F52B59F-72EA-4EF4-A000-71393DE3DC97}" type="pres">
      <dgm:prSet presAssocID="{873D13AE-B310-4B50-82C5-564D626D2011}" presName="connectorText" presStyleLbl="sibTrans2D1" presStyleIdx="34" presStyleCnt="46"/>
      <dgm:spPr/>
    </dgm:pt>
    <dgm:pt modelId="{F6AE7F32-FC05-4DDA-BB7B-30B31779479C}" type="pres">
      <dgm:prSet presAssocID="{59D5850F-42D1-4509-9BFE-77DA75D32FAC}" presName="node" presStyleLbl="node1" presStyleIdx="35" presStyleCnt="46">
        <dgm:presLayoutVars>
          <dgm:bulletEnabled val="1"/>
        </dgm:presLayoutVars>
      </dgm:prSet>
      <dgm:spPr/>
    </dgm:pt>
    <dgm:pt modelId="{F42AD80F-3B21-49F3-AF59-01D5F6EE69F1}" type="pres">
      <dgm:prSet presAssocID="{2B529A43-2363-4B46-911E-9D0EF25B4F36}" presName="sibTrans" presStyleLbl="sibTrans2D1" presStyleIdx="35" presStyleCnt="46"/>
      <dgm:spPr/>
    </dgm:pt>
    <dgm:pt modelId="{DFB70AE1-87B4-46C7-811D-3E9A3D4D6EC9}" type="pres">
      <dgm:prSet presAssocID="{2B529A43-2363-4B46-911E-9D0EF25B4F36}" presName="connectorText" presStyleLbl="sibTrans2D1" presStyleIdx="35" presStyleCnt="46"/>
      <dgm:spPr/>
    </dgm:pt>
    <dgm:pt modelId="{E4F5DE49-5EAA-4300-BD85-3AA32446283C}" type="pres">
      <dgm:prSet presAssocID="{9F16DEB4-2D88-4237-BB26-EE193361411A}" presName="node" presStyleLbl="node1" presStyleIdx="36" presStyleCnt="46">
        <dgm:presLayoutVars>
          <dgm:bulletEnabled val="1"/>
        </dgm:presLayoutVars>
      </dgm:prSet>
      <dgm:spPr/>
    </dgm:pt>
    <dgm:pt modelId="{57712E5B-8311-41F2-83BF-40C44B82FD56}" type="pres">
      <dgm:prSet presAssocID="{C19C4BDD-2213-41DF-A53B-E2080BDC6AC6}" presName="sibTrans" presStyleLbl="sibTrans2D1" presStyleIdx="36" presStyleCnt="46"/>
      <dgm:spPr/>
    </dgm:pt>
    <dgm:pt modelId="{2DC22DE9-0245-4601-955D-E63A8C38947B}" type="pres">
      <dgm:prSet presAssocID="{C19C4BDD-2213-41DF-A53B-E2080BDC6AC6}" presName="connectorText" presStyleLbl="sibTrans2D1" presStyleIdx="36" presStyleCnt="46"/>
      <dgm:spPr/>
    </dgm:pt>
    <dgm:pt modelId="{53824D7C-69E9-40B6-AD94-E66D57E17024}" type="pres">
      <dgm:prSet presAssocID="{5788DBF4-34B6-4C26-980E-7062BBC88091}" presName="node" presStyleLbl="node1" presStyleIdx="37" presStyleCnt="46">
        <dgm:presLayoutVars>
          <dgm:bulletEnabled val="1"/>
        </dgm:presLayoutVars>
      </dgm:prSet>
      <dgm:spPr/>
    </dgm:pt>
    <dgm:pt modelId="{4DDD9E11-A1D1-4D9F-87CF-21775FA03FD4}" type="pres">
      <dgm:prSet presAssocID="{39815DA4-6D5A-4ECF-8C2C-C40A2BB0DBA6}" presName="sibTrans" presStyleLbl="sibTrans2D1" presStyleIdx="37" presStyleCnt="46"/>
      <dgm:spPr/>
    </dgm:pt>
    <dgm:pt modelId="{F7742949-FB63-485F-95AF-5E8D1E6F236A}" type="pres">
      <dgm:prSet presAssocID="{39815DA4-6D5A-4ECF-8C2C-C40A2BB0DBA6}" presName="connectorText" presStyleLbl="sibTrans2D1" presStyleIdx="37" presStyleCnt="46"/>
      <dgm:spPr/>
    </dgm:pt>
    <dgm:pt modelId="{22041FD6-89BD-4BF2-9B99-B97F36E2E1FB}" type="pres">
      <dgm:prSet presAssocID="{644B0026-BEE6-45AC-B72A-F8BFB9EE0E82}" presName="node" presStyleLbl="node1" presStyleIdx="38" presStyleCnt="46">
        <dgm:presLayoutVars>
          <dgm:bulletEnabled val="1"/>
        </dgm:presLayoutVars>
      </dgm:prSet>
      <dgm:spPr/>
    </dgm:pt>
    <dgm:pt modelId="{B8E405CF-5FB0-4931-A03D-9BF304E6CDDA}" type="pres">
      <dgm:prSet presAssocID="{91E5E8F0-39A5-4E73-A7C8-125C237D1170}" presName="sibTrans" presStyleLbl="sibTrans2D1" presStyleIdx="38" presStyleCnt="46"/>
      <dgm:spPr/>
    </dgm:pt>
    <dgm:pt modelId="{0C0A4302-AC90-49E1-80BE-523B58A2D864}" type="pres">
      <dgm:prSet presAssocID="{91E5E8F0-39A5-4E73-A7C8-125C237D1170}" presName="connectorText" presStyleLbl="sibTrans2D1" presStyleIdx="38" presStyleCnt="46"/>
      <dgm:spPr/>
    </dgm:pt>
    <dgm:pt modelId="{4346925A-37EB-4BB6-B0D1-0007EC3DF63B}" type="pres">
      <dgm:prSet presAssocID="{A40F6EAB-2B60-4CC1-9F49-D5903D3A616E}" presName="node" presStyleLbl="node1" presStyleIdx="39" presStyleCnt="46">
        <dgm:presLayoutVars>
          <dgm:bulletEnabled val="1"/>
        </dgm:presLayoutVars>
      </dgm:prSet>
      <dgm:spPr/>
    </dgm:pt>
    <dgm:pt modelId="{7A362786-920B-4FB9-A3D5-D0E741B76071}" type="pres">
      <dgm:prSet presAssocID="{3ACAB2F6-3910-4D69-8736-C9991D30DB30}" presName="sibTrans" presStyleLbl="sibTrans2D1" presStyleIdx="39" presStyleCnt="46"/>
      <dgm:spPr/>
    </dgm:pt>
    <dgm:pt modelId="{18FB9004-C9DF-4463-A990-CE6AADD19A9A}" type="pres">
      <dgm:prSet presAssocID="{3ACAB2F6-3910-4D69-8736-C9991D30DB30}" presName="connectorText" presStyleLbl="sibTrans2D1" presStyleIdx="39" presStyleCnt="46"/>
      <dgm:spPr/>
    </dgm:pt>
    <dgm:pt modelId="{ED0F08E4-7CF4-494F-A2E4-60B90674E9D5}" type="pres">
      <dgm:prSet presAssocID="{01209924-388A-4250-B08E-117FC77350F4}" presName="node" presStyleLbl="node1" presStyleIdx="40" presStyleCnt="46">
        <dgm:presLayoutVars>
          <dgm:bulletEnabled val="1"/>
        </dgm:presLayoutVars>
      </dgm:prSet>
      <dgm:spPr/>
    </dgm:pt>
    <dgm:pt modelId="{B8AF8AA6-EDE3-46F5-804F-BE18E9CF02E9}" type="pres">
      <dgm:prSet presAssocID="{07D44A3D-B9E7-4A59-8407-0DE9361B04F4}" presName="sibTrans" presStyleLbl="sibTrans2D1" presStyleIdx="40" presStyleCnt="46"/>
      <dgm:spPr/>
    </dgm:pt>
    <dgm:pt modelId="{2A9D1CAD-CEC7-447D-AE5A-72DA9768C11C}" type="pres">
      <dgm:prSet presAssocID="{07D44A3D-B9E7-4A59-8407-0DE9361B04F4}" presName="connectorText" presStyleLbl="sibTrans2D1" presStyleIdx="40" presStyleCnt="46"/>
      <dgm:spPr/>
    </dgm:pt>
    <dgm:pt modelId="{02E2D030-8BB9-48E2-859D-55F958A2D928}" type="pres">
      <dgm:prSet presAssocID="{1CEAA633-CB89-486A-901D-BE8AE895C821}" presName="node" presStyleLbl="node1" presStyleIdx="41" presStyleCnt="46">
        <dgm:presLayoutVars>
          <dgm:bulletEnabled val="1"/>
        </dgm:presLayoutVars>
      </dgm:prSet>
      <dgm:spPr/>
    </dgm:pt>
    <dgm:pt modelId="{8125F9B4-021E-44DC-9D64-8AE485A44537}" type="pres">
      <dgm:prSet presAssocID="{EC22FD24-55FA-470B-A11F-A2C02811CC71}" presName="sibTrans" presStyleLbl="sibTrans2D1" presStyleIdx="41" presStyleCnt="46"/>
      <dgm:spPr/>
    </dgm:pt>
    <dgm:pt modelId="{5B2B383F-D5E0-430F-AB46-55791D14B3FB}" type="pres">
      <dgm:prSet presAssocID="{EC22FD24-55FA-470B-A11F-A2C02811CC71}" presName="connectorText" presStyleLbl="sibTrans2D1" presStyleIdx="41" presStyleCnt="46"/>
      <dgm:spPr/>
    </dgm:pt>
    <dgm:pt modelId="{A5474CB5-D5DA-4087-B87E-610FB42AF529}" type="pres">
      <dgm:prSet presAssocID="{5700A27C-35E2-48E3-9FD1-4CAD5F3ABE6E}" presName="node" presStyleLbl="node1" presStyleIdx="42" presStyleCnt="46">
        <dgm:presLayoutVars>
          <dgm:bulletEnabled val="1"/>
        </dgm:presLayoutVars>
      </dgm:prSet>
      <dgm:spPr/>
    </dgm:pt>
    <dgm:pt modelId="{F5E12609-AEA0-4824-8F1E-49B7A8C9D43E}" type="pres">
      <dgm:prSet presAssocID="{F2853326-F96C-4388-AFDB-4A2C4E743824}" presName="sibTrans" presStyleLbl="sibTrans2D1" presStyleIdx="42" presStyleCnt="46"/>
      <dgm:spPr/>
    </dgm:pt>
    <dgm:pt modelId="{1990E259-2037-4D19-B00A-CD6B3D2AE2E1}" type="pres">
      <dgm:prSet presAssocID="{F2853326-F96C-4388-AFDB-4A2C4E743824}" presName="connectorText" presStyleLbl="sibTrans2D1" presStyleIdx="42" presStyleCnt="46"/>
      <dgm:spPr/>
    </dgm:pt>
    <dgm:pt modelId="{558F7E47-06ED-4041-B16C-6F13A19D4245}" type="pres">
      <dgm:prSet presAssocID="{E5184F2B-2C20-4D33-94A8-E6B381F2AA89}" presName="node" presStyleLbl="node1" presStyleIdx="43" presStyleCnt="46">
        <dgm:presLayoutVars>
          <dgm:bulletEnabled val="1"/>
        </dgm:presLayoutVars>
      </dgm:prSet>
      <dgm:spPr/>
    </dgm:pt>
    <dgm:pt modelId="{1AA99294-2501-42DA-ADDA-813C2A0D167F}" type="pres">
      <dgm:prSet presAssocID="{CA1064A9-8743-41E2-AE44-DEDB5E26EACD}" presName="sibTrans" presStyleLbl="sibTrans2D1" presStyleIdx="43" presStyleCnt="46"/>
      <dgm:spPr/>
    </dgm:pt>
    <dgm:pt modelId="{B311330D-F624-44F0-90C1-566E4D2E20E6}" type="pres">
      <dgm:prSet presAssocID="{CA1064A9-8743-41E2-AE44-DEDB5E26EACD}" presName="connectorText" presStyleLbl="sibTrans2D1" presStyleIdx="43" presStyleCnt="46"/>
      <dgm:spPr/>
    </dgm:pt>
    <dgm:pt modelId="{A854D6C3-A9F6-4889-B95E-C4590598BF15}" type="pres">
      <dgm:prSet presAssocID="{19319B2C-5BDC-4EB3-A674-97A1478B545E}" presName="node" presStyleLbl="node1" presStyleIdx="44" presStyleCnt="46">
        <dgm:presLayoutVars>
          <dgm:bulletEnabled val="1"/>
        </dgm:presLayoutVars>
      </dgm:prSet>
      <dgm:spPr/>
    </dgm:pt>
    <dgm:pt modelId="{9BC14663-185B-4A89-97AE-169B3D438678}" type="pres">
      <dgm:prSet presAssocID="{B2ADDBB6-F258-45A2-8853-0F7137E8E7A9}" presName="sibTrans" presStyleLbl="sibTrans2D1" presStyleIdx="44" presStyleCnt="46"/>
      <dgm:spPr/>
    </dgm:pt>
    <dgm:pt modelId="{5BF8D29C-B7EB-4E6D-8F09-412E3D4E06C9}" type="pres">
      <dgm:prSet presAssocID="{B2ADDBB6-F258-45A2-8853-0F7137E8E7A9}" presName="connectorText" presStyleLbl="sibTrans2D1" presStyleIdx="44" presStyleCnt="46"/>
      <dgm:spPr/>
    </dgm:pt>
    <dgm:pt modelId="{891FE5C2-884F-48D0-BE0D-753E9CA204D3}" type="pres">
      <dgm:prSet presAssocID="{32DCDF77-CF91-44D2-A631-ECBBA96CD7C1}" presName="node" presStyleLbl="node1" presStyleIdx="45" presStyleCnt="46">
        <dgm:presLayoutVars>
          <dgm:bulletEnabled val="1"/>
        </dgm:presLayoutVars>
      </dgm:prSet>
      <dgm:spPr/>
    </dgm:pt>
    <dgm:pt modelId="{BDE13CD6-B50F-44ED-BD83-729ED5971995}" type="pres">
      <dgm:prSet presAssocID="{A4C54538-F7D4-4311-A51D-4E2F34EA916C}" presName="sibTrans" presStyleLbl="sibTrans2D1" presStyleIdx="45" presStyleCnt="46"/>
      <dgm:spPr/>
    </dgm:pt>
    <dgm:pt modelId="{4EAD0336-A742-42BA-B616-A9F9B8CECAB9}" type="pres">
      <dgm:prSet presAssocID="{A4C54538-F7D4-4311-A51D-4E2F34EA916C}" presName="connectorText" presStyleLbl="sibTrans2D1" presStyleIdx="45" presStyleCnt="46"/>
      <dgm:spPr/>
    </dgm:pt>
  </dgm:ptLst>
  <dgm:cxnLst>
    <dgm:cxn modelId="{C8AA9F00-7DD6-4B8A-B2A4-54B9E888C9C9}" type="presOf" srcId="{F8A8AFFD-E262-4C58-84FA-CA9933DA9A32}" destId="{852FF442-59AB-47FA-976D-352D933D04DA}" srcOrd="1" destOrd="0" presId="urn:microsoft.com/office/officeart/2005/8/layout/cycle2"/>
    <dgm:cxn modelId="{5C550803-F93B-4AC8-9607-C757DA62BD53}" type="presOf" srcId="{A26368B7-1095-4A58-BFE6-7B8629CCDB76}" destId="{9DEC7CBC-8051-4551-94AA-2377EFF8A353}" srcOrd="0" destOrd="0" presId="urn:microsoft.com/office/officeart/2005/8/layout/cycle2"/>
    <dgm:cxn modelId="{0BECEA03-8E39-4770-B4B9-A46F07E46212}" type="presOf" srcId="{A4FDAD97-0EA5-45C9-8762-1408CDFC1A27}" destId="{DCCECA40-1E8E-4612-B823-692DCCBD1EA3}" srcOrd="1" destOrd="0" presId="urn:microsoft.com/office/officeart/2005/8/layout/cycle2"/>
    <dgm:cxn modelId="{44D9F803-1F0F-4BE8-A067-7D7F7E3E1954}" type="presOf" srcId="{07D44A3D-B9E7-4A59-8407-0DE9361B04F4}" destId="{B8AF8AA6-EDE3-46F5-804F-BE18E9CF02E9}" srcOrd="0" destOrd="0" presId="urn:microsoft.com/office/officeart/2005/8/layout/cycle2"/>
    <dgm:cxn modelId="{62900407-DAB8-4890-8E34-1F3D602A4785}" type="presOf" srcId="{1A0C354F-E76C-464E-99A7-D2B04C140783}" destId="{5207087E-FC7B-4DE7-941A-D0D7D77D43CA}" srcOrd="1" destOrd="0" presId="urn:microsoft.com/office/officeart/2005/8/layout/cycle2"/>
    <dgm:cxn modelId="{BACC6908-2D3B-41DA-99E0-1FADDFFC6D90}" type="presOf" srcId="{12ED0D91-6CB8-4B92-ABBE-16130FA2E610}" destId="{3966764B-E5F3-4CFC-A881-5984C06723CB}" srcOrd="1" destOrd="0" presId="urn:microsoft.com/office/officeart/2005/8/layout/cycle2"/>
    <dgm:cxn modelId="{23E78C09-8C5D-4378-83D2-809610CCA3D5}" type="presOf" srcId="{644B0026-BEE6-45AC-B72A-F8BFB9EE0E82}" destId="{22041FD6-89BD-4BF2-9B99-B97F36E2E1FB}" srcOrd="0" destOrd="0" presId="urn:microsoft.com/office/officeart/2005/8/layout/cycle2"/>
    <dgm:cxn modelId="{309F220B-5980-4E00-8262-ECC42D2A91E0}" type="presOf" srcId="{BA244016-B941-46B9-B2A4-AA50A300C9B1}" destId="{54435782-E9E7-4F85-8EE9-B762378628C5}" srcOrd="0" destOrd="0" presId="urn:microsoft.com/office/officeart/2005/8/layout/cycle2"/>
    <dgm:cxn modelId="{D7C71C0C-5F7A-4588-ACE2-DA1D6F28BBBE}" type="presOf" srcId="{A241EA7C-0AE6-49DA-868A-F7E41DB8331E}" destId="{0C7C01B0-8BE9-4115-9C55-5F785CB9F95D}" srcOrd="1" destOrd="0" presId="urn:microsoft.com/office/officeart/2005/8/layout/cycle2"/>
    <dgm:cxn modelId="{E40C8D0D-D705-45D8-8065-51227C5D0370}" type="presOf" srcId="{1597604F-E09E-4305-A881-A6C94B72922F}" destId="{96947AF0-965B-4F9B-B692-11B522E20C19}" srcOrd="0" destOrd="0" presId="urn:microsoft.com/office/officeart/2005/8/layout/cycle2"/>
    <dgm:cxn modelId="{B9A3AB0D-3EE5-4F1F-8869-DF7F10E0736D}" type="presOf" srcId="{C19C4BDD-2213-41DF-A53B-E2080BDC6AC6}" destId="{2DC22DE9-0245-4601-955D-E63A8C38947B}" srcOrd="1" destOrd="0" presId="urn:microsoft.com/office/officeart/2005/8/layout/cycle2"/>
    <dgm:cxn modelId="{F2D8DD0D-A21B-4A8D-969A-A1C8A8859DF5}" type="presOf" srcId="{73E57CB0-43F1-4C49-8823-A48B6805997E}" destId="{FC934B90-2FD7-4C78-BC82-6495CAA54F71}" srcOrd="0" destOrd="0" presId="urn:microsoft.com/office/officeart/2005/8/layout/cycle2"/>
    <dgm:cxn modelId="{4A2D1C0F-E48C-488C-B664-59756BCDD0E9}" type="presOf" srcId="{35443D96-6A67-478A-A544-1C8155B5F62C}" destId="{3D5573F2-E421-4699-B499-E5F129AA7C1F}" srcOrd="0" destOrd="0" presId="urn:microsoft.com/office/officeart/2005/8/layout/cycle2"/>
    <dgm:cxn modelId="{F872320F-6755-4B92-A739-40D7477338D3}" type="presOf" srcId="{73E57CB0-43F1-4C49-8823-A48B6805997E}" destId="{F31A80A4-265E-4576-A76C-69F7407682D5}" srcOrd="1" destOrd="0" presId="urn:microsoft.com/office/officeart/2005/8/layout/cycle2"/>
    <dgm:cxn modelId="{2BA2440F-5F6E-4C98-9603-F2072F47671A}" type="presOf" srcId="{CA72D8A3-9D41-4F98-98F7-F56B1CBA674F}" destId="{0622AEEF-FEE1-41CF-A694-BB87DF404F74}" srcOrd="1" destOrd="0" presId="urn:microsoft.com/office/officeart/2005/8/layout/cycle2"/>
    <dgm:cxn modelId="{B468DE10-DE92-4266-A6BF-7172BE2E8E75}" type="presOf" srcId="{EAE485E3-A2DC-422A-B964-163E72C7D527}" destId="{7D136A40-4E7A-4E9A-9C18-C15FEB3E9255}" srcOrd="0" destOrd="0" presId="urn:microsoft.com/office/officeart/2005/8/layout/cycle2"/>
    <dgm:cxn modelId="{E319CD11-DA9C-4216-8A1C-BFC767C69980}" srcId="{F782ACB2-4612-4553-92E3-6A48A4C26154}" destId="{5700A27C-35E2-48E3-9FD1-4CAD5F3ABE6E}" srcOrd="42" destOrd="0" parTransId="{7CEEA0C1-E05C-4187-B6CD-7F9A41B7F762}" sibTransId="{F2853326-F96C-4388-AFDB-4A2C4E743824}"/>
    <dgm:cxn modelId="{5FF23D17-A6C3-417A-985B-9C3C363A46E3}" type="presOf" srcId="{9EC183D0-3CE1-4A18-882B-49A4F305FE23}" destId="{07EB8474-810E-4E8A-BE93-02F62BBDD45D}" srcOrd="0" destOrd="0" presId="urn:microsoft.com/office/officeart/2005/8/layout/cycle2"/>
    <dgm:cxn modelId="{6B9CC518-D86C-41A4-9DD1-1D753BBA1F87}" type="presOf" srcId="{9767C2C5-7A9B-4BF9-AEDC-08BB61E68CEC}" destId="{3B48658E-4174-41EC-ADC5-04F09B98E8AE}" srcOrd="0" destOrd="0" presId="urn:microsoft.com/office/officeart/2005/8/layout/cycle2"/>
    <dgm:cxn modelId="{74B7421A-51AB-43F0-B6F6-F012266A361E}" type="presOf" srcId="{BCD4B6D1-2E17-4359-A953-212A9B519E85}" destId="{18E08B15-C0D9-4DCD-9841-29CB326A1D96}" srcOrd="0" destOrd="0" presId="urn:microsoft.com/office/officeart/2005/8/layout/cycle2"/>
    <dgm:cxn modelId="{95C87A20-FB2C-434A-B0DA-ACE9B20BB467}" type="presOf" srcId="{19319B2C-5BDC-4EB3-A674-97A1478B545E}" destId="{A854D6C3-A9F6-4889-B95E-C4590598BF15}" srcOrd="0" destOrd="0" presId="urn:microsoft.com/office/officeart/2005/8/layout/cycle2"/>
    <dgm:cxn modelId="{77764F23-6AAF-4EAE-81AF-6463FB4A0B9A}" type="presOf" srcId="{E5184F2B-2C20-4D33-94A8-E6B381F2AA89}" destId="{558F7E47-06ED-4041-B16C-6F13A19D4245}" srcOrd="0" destOrd="0" presId="urn:microsoft.com/office/officeart/2005/8/layout/cycle2"/>
    <dgm:cxn modelId="{E6C33F24-1708-4633-BB96-13E92778DA52}" type="presOf" srcId="{3ACAB2F6-3910-4D69-8736-C9991D30DB30}" destId="{18FB9004-C9DF-4463-A990-CE6AADD19A9A}" srcOrd="1" destOrd="0" presId="urn:microsoft.com/office/officeart/2005/8/layout/cycle2"/>
    <dgm:cxn modelId="{64D25225-7D7B-47A3-8597-E3D40B515F30}" srcId="{F782ACB2-4612-4553-92E3-6A48A4C26154}" destId="{7D49664A-84DE-42F7-9866-9BFD9F3DDC7A}" srcOrd="16" destOrd="0" parTransId="{9C7FF349-70A2-4DFC-91A5-86A739E0760D}" sibTransId="{BAC2B8D5-2C5B-4AE8-BBDD-D8E76DCD8C2E}"/>
    <dgm:cxn modelId="{77D91E29-A5EF-4E2D-9A6E-AC70B1A30483}" type="presOf" srcId="{B5C9AB9C-C866-47C2-B79F-DC6148AB2159}" destId="{6CB910F7-627A-416A-9AE0-0E9818681229}" srcOrd="0" destOrd="0" presId="urn:microsoft.com/office/officeart/2005/8/layout/cycle2"/>
    <dgm:cxn modelId="{F3F11D2B-B16E-47E0-876B-A599316C3141}" srcId="{F782ACB2-4612-4553-92E3-6A48A4C26154}" destId="{644B0026-BEE6-45AC-B72A-F8BFB9EE0E82}" srcOrd="38" destOrd="0" parTransId="{554FDC5B-6990-4DBE-AAA4-AA9861FDA372}" sibTransId="{91E5E8F0-39A5-4E73-A7C8-125C237D1170}"/>
    <dgm:cxn modelId="{EF67F12C-549C-4945-9650-11C3183DFF27}" srcId="{F782ACB2-4612-4553-92E3-6A48A4C26154}" destId="{59D5850F-42D1-4509-9BFE-77DA75D32FAC}" srcOrd="35" destOrd="0" parTransId="{998E6483-F6A6-41F0-BC38-EC9E12942727}" sibTransId="{2B529A43-2363-4B46-911E-9D0EF25B4F36}"/>
    <dgm:cxn modelId="{4A52B32D-2953-474A-9099-87C68697FC65}" type="presOf" srcId="{2B571596-2306-4648-89E7-BD54FEF25627}" destId="{2B64C12D-7C38-4E3C-BB67-21E0181FD51F}" srcOrd="1" destOrd="0" presId="urn:microsoft.com/office/officeart/2005/8/layout/cycle2"/>
    <dgm:cxn modelId="{DDDE8031-ABA8-4D71-947F-B9664F38989D}" type="presOf" srcId="{68C3C81B-18E8-41C4-BFC6-2C443E6EE655}" destId="{99F13AA2-4621-4753-B0A6-6FC776CD84C9}" srcOrd="0" destOrd="0" presId="urn:microsoft.com/office/officeart/2005/8/layout/cycle2"/>
    <dgm:cxn modelId="{8AA52133-2053-4667-BD49-CC569D969FC4}" type="presOf" srcId="{86E08DD8-37F0-43EA-A4C6-F12B07A372C7}" destId="{0B3E9032-3902-463F-B436-0798A35C9EC5}" srcOrd="0" destOrd="0" presId="urn:microsoft.com/office/officeart/2005/8/layout/cycle2"/>
    <dgm:cxn modelId="{E39A1F34-5C22-4AAE-A15D-CE4CEC9853AD}" type="presOf" srcId="{68C3C81B-18E8-41C4-BFC6-2C443E6EE655}" destId="{475F5446-5D8A-42DC-B2B6-79D834AEB429}" srcOrd="1" destOrd="0" presId="urn:microsoft.com/office/officeart/2005/8/layout/cycle2"/>
    <dgm:cxn modelId="{D22BB335-755F-49F6-BEE8-53A6C20CC5AC}" type="presOf" srcId="{57830796-B9E1-440E-A924-530949252A0A}" destId="{09497094-52B8-416E-9902-37FB4C94E7F2}" srcOrd="0" destOrd="0" presId="urn:microsoft.com/office/officeart/2005/8/layout/cycle2"/>
    <dgm:cxn modelId="{F3811F36-6D1C-418F-A3E4-DA297DE058A3}" type="presOf" srcId="{39815DA4-6D5A-4ECF-8C2C-C40A2BB0DBA6}" destId="{4DDD9E11-A1D1-4D9F-87CF-21775FA03FD4}" srcOrd="0" destOrd="0" presId="urn:microsoft.com/office/officeart/2005/8/layout/cycle2"/>
    <dgm:cxn modelId="{81D3C53B-DE66-4051-9ED5-6A0D2FD877FA}" type="presOf" srcId="{9C07C544-A240-4FE5-8E59-C412CDCC06A5}" destId="{FD731FF4-9760-4231-AA26-446560B181EB}" srcOrd="0" destOrd="0" presId="urn:microsoft.com/office/officeart/2005/8/layout/cycle2"/>
    <dgm:cxn modelId="{EF69F93C-2E8D-4E67-8490-BDBF0208B4ED}" type="presOf" srcId="{91E5E8F0-39A5-4E73-A7C8-125C237D1170}" destId="{0C0A4302-AC90-49E1-80BE-523B58A2D864}" srcOrd="1" destOrd="0" presId="urn:microsoft.com/office/officeart/2005/8/layout/cycle2"/>
    <dgm:cxn modelId="{212C0F3D-6259-47F4-8189-A6E55DD0B5D3}" srcId="{F782ACB2-4612-4553-92E3-6A48A4C26154}" destId="{536B3E92-95AA-4297-BDB8-F29269D6299E}" srcOrd="3" destOrd="0" parTransId="{68DF5CBE-997D-4F4F-8466-9AD1DDE77085}" sibTransId="{8AE02D32-89F4-4BA1-BFB8-062B90AF7C26}"/>
    <dgm:cxn modelId="{5B53783D-707F-40C8-BBF6-4F1E3401D87D}" type="presOf" srcId="{4DD6BCFF-384A-4E50-9E9B-FEA1467E91EE}" destId="{28C21F8D-7890-436C-ABC3-A76D9C048DC6}" srcOrd="0" destOrd="0" presId="urn:microsoft.com/office/officeart/2005/8/layout/cycle2"/>
    <dgm:cxn modelId="{0979B33D-C41F-4BC7-A174-A97489DE655A}" type="presOf" srcId="{5D2C154A-692A-44E2-A041-B9F19C43FEF2}" destId="{5A44537F-E502-484A-B54C-161A75387D52}" srcOrd="0" destOrd="0" presId="urn:microsoft.com/office/officeart/2005/8/layout/cycle2"/>
    <dgm:cxn modelId="{E5F3E53D-D7B0-4629-B2C4-0C556B66FCF6}" type="presOf" srcId="{8AE02D32-89F4-4BA1-BFB8-062B90AF7C26}" destId="{E212FFF4-9223-45FB-8A97-08FC78EC227F}" srcOrd="0" destOrd="0" presId="urn:microsoft.com/office/officeart/2005/8/layout/cycle2"/>
    <dgm:cxn modelId="{8E589D5D-E91E-426F-A96C-E5F44366A2B2}" type="presOf" srcId="{2B529A43-2363-4B46-911E-9D0EF25B4F36}" destId="{DFB70AE1-87B4-46C7-811D-3E9A3D4D6EC9}" srcOrd="1" destOrd="0" presId="urn:microsoft.com/office/officeart/2005/8/layout/cycle2"/>
    <dgm:cxn modelId="{DB81E75D-6339-4802-85DD-65254615E93B}" srcId="{F782ACB2-4612-4553-92E3-6A48A4C26154}" destId="{9F16DEB4-2D88-4237-BB26-EE193361411A}" srcOrd="36" destOrd="0" parTransId="{7982B65A-B6BA-45FB-920E-8CB144FB834B}" sibTransId="{C19C4BDD-2213-41DF-A53B-E2080BDC6AC6}"/>
    <dgm:cxn modelId="{32B0F75D-D3C9-48A9-8079-5A4A9A5A58DC}" type="presOf" srcId="{59D5850F-42D1-4509-9BFE-77DA75D32FAC}" destId="{F6AE7F32-FC05-4DDA-BB7B-30B31779479C}" srcOrd="0" destOrd="0" presId="urn:microsoft.com/office/officeart/2005/8/layout/cycle2"/>
    <dgm:cxn modelId="{06062A5E-6798-40A7-8059-C8A458A442B3}" type="presOf" srcId="{2EBE9275-B468-4EB1-8E25-88D20111E7BA}" destId="{55735BFC-D4F1-4100-BCD7-BD7015A20F24}" srcOrd="0" destOrd="0" presId="urn:microsoft.com/office/officeart/2005/8/layout/cycle2"/>
    <dgm:cxn modelId="{E7269F5F-8810-4164-B020-666B69238BC0}" type="presOf" srcId="{B2ADDBB6-F258-45A2-8853-0F7137E8E7A9}" destId="{9BC14663-185B-4A89-97AE-169B3D438678}" srcOrd="0" destOrd="0" presId="urn:microsoft.com/office/officeart/2005/8/layout/cycle2"/>
    <dgm:cxn modelId="{76EE4D61-9A8C-43EB-A33F-CD14768B9E77}" type="presOf" srcId="{CA1064A9-8743-41E2-AE44-DEDB5E26EACD}" destId="{1AA99294-2501-42DA-ADDA-813C2A0D167F}" srcOrd="0" destOrd="0" presId="urn:microsoft.com/office/officeart/2005/8/layout/cycle2"/>
    <dgm:cxn modelId="{5176D241-E6E2-40B7-8E80-09366E1BF78D}" type="presOf" srcId="{1A0C354F-E76C-464E-99A7-D2B04C140783}" destId="{BCCD1735-3374-4721-BEF9-11CCD9A2DD48}" srcOrd="0" destOrd="0" presId="urn:microsoft.com/office/officeart/2005/8/layout/cycle2"/>
    <dgm:cxn modelId="{08DFD441-4774-4D0E-8F97-07EC50B50EE3}" srcId="{F782ACB2-4612-4553-92E3-6A48A4C26154}" destId="{69B5AF83-9CA8-4331-BB93-A02B0A37E7C4}" srcOrd="32" destOrd="0" parTransId="{52A0F8EA-812A-497C-B88E-1BDAD1AB875F}" sibTransId="{6E35783B-B4B9-4AF3-BB68-EC2DB3060BE5}"/>
    <dgm:cxn modelId="{D27AA462-6698-4923-9421-47820B644488}" srcId="{F782ACB2-4612-4553-92E3-6A48A4C26154}" destId="{56EE6181-8957-4FE0-91F7-0E7767321D74}" srcOrd="30" destOrd="0" parTransId="{708EED9E-74DD-4C99-9872-E67687122915}" sibTransId="{D7AD315B-0060-4B2C-BA42-07A72CF0DF62}"/>
    <dgm:cxn modelId="{8B701643-C9FE-4B3A-BAAE-586AC01A03A8}" type="presOf" srcId="{1CEAA633-CB89-486A-901D-BE8AE895C821}" destId="{02E2D030-8BB9-48E2-859D-55F958A2D928}" srcOrd="0" destOrd="0" presId="urn:microsoft.com/office/officeart/2005/8/layout/cycle2"/>
    <dgm:cxn modelId="{39634D63-468B-4AD3-A9AA-19C78AC56DA4}" type="presOf" srcId="{05F9165C-A234-4634-B1A7-DCB7BA68D40C}" destId="{8B74F080-8313-4728-B1E9-D87A06E9E800}" srcOrd="0" destOrd="0" presId="urn:microsoft.com/office/officeart/2005/8/layout/cycle2"/>
    <dgm:cxn modelId="{AE207963-B8B2-4002-B1FD-DC32CD5DE485}" type="presOf" srcId="{BAC2B8D5-2C5B-4AE8-BBDD-D8E76DCD8C2E}" destId="{D3BDAC4B-F2DB-44A0-907D-A108463FB1C3}" srcOrd="0" destOrd="0" presId="urn:microsoft.com/office/officeart/2005/8/layout/cycle2"/>
    <dgm:cxn modelId="{55CB9A43-35ED-4C3D-B9E5-31DA6B27C473}" type="presOf" srcId="{5700A27C-35E2-48E3-9FD1-4CAD5F3ABE6E}" destId="{A5474CB5-D5DA-4087-B87E-610FB42AF529}" srcOrd="0" destOrd="0" presId="urn:microsoft.com/office/officeart/2005/8/layout/cycle2"/>
    <dgm:cxn modelId="{6839BF43-E329-4F7F-B82A-AD1EC9682984}" type="presOf" srcId="{9E68FA1B-32E4-4D3A-BDA9-F245DF7037EF}" destId="{24192AE1-AC5A-408F-93E2-35778550FA02}" srcOrd="0" destOrd="0" presId="urn:microsoft.com/office/officeart/2005/8/layout/cycle2"/>
    <dgm:cxn modelId="{EB8D2864-91C4-4F1B-A58F-1716140C3E8A}" type="presOf" srcId="{4DD6BCFF-384A-4E50-9E9B-FEA1467E91EE}" destId="{5D40974C-DFE4-484E-A2B9-E3E4D2DEBED9}" srcOrd="1" destOrd="0" presId="urn:microsoft.com/office/officeart/2005/8/layout/cycle2"/>
    <dgm:cxn modelId="{9ADC0165-9F81-4E1B-BCF9-F6EA5C631353}" srcId="{F782ACB2-4612-4553-92E3-6A48A4C26154}" destId="{5F8AB2A9-0DCE-42A5-8039-31C151CDBC91}" srcOrd="15" destOrd="0" parTransId="{AEE23759-AB27-4CCC-A9A6-CE4F64F73EE5}" sibTransId="{64CB26BA-1509-422C-B1F7-93A921D3337E}"/>
    <dgm:cxn modelId="{8CBBA145-EC01-42F6-BF04-3B431F0E0309}" type="presOf" srcId="{7D49664A-84DE-42F7-9866-9BFD9F3DDC7A}" destId="{430AD93E-9CDA-40BE-8BB8-B35AB1DDED73}" srcOrd="0" destOrd="0" presId="urn:microsoft.com/office/officeart/2005/8/layout/cycle2"/>
    <dgm:cxn modelId="{9F4DC345-815B-487C-BB98-8EF2227EA271}" type="presOf" srcId="{6E44D217-0802-4975-8DF8-F7C136B68DB7}" destId="{C6CA034B-BB5D-4252-9DC3-E07C2CEC1942}" srcOrd="0" destOrd="0" presId="urn:microsoft.com/office/officeart/2005/8/layout/cycle2"/>
    <dgm:cxn modelId="{9F37BA66-E3CC-48DB-8C12-6874FD6B5DC5}" type="presOf" srcId="{8AE02D32-89F4-4BA1-BFB8-062B90AF7C26}" destId="{1FA59E5A-50A4-47E4-96D2-6EF9AAAC1164}" srcOrd="1" destOrd="0" presId="urn:microsoft.com/office/officeart/2005/8/layout/cycle2"/>
    <dgm:cxn modelId="{9D2B5A67-709D-4476-AF6F-02668E4C5428}" type="presOf" srcId="{312A5487-8CD4-49FA-9CB2-6003233688EF}" destId="{FB762D63-E97E-4D71-BE53-DE8DBC2C1724}" srcOrd="0" destOrd="0" presId="urn:microsoft.com/office/officeart/2005/8/layout/cycle2"/>
    <dgm:cxn modelId="{C057F467-2DD4-4327-962B-CAACA6497A42}" type="presOf" srcId="{A4C54538-F7D4-4311-A51D-4E2F34EA916C}" destId="{BDE13CD6-B50F-44ED-BD83-729ED5971995}" srcOrd="0" destOrd="0" presId="urn:microsoft.com/office/officeart/2005/8/layout/cycle2"/>
    <dgm:cxn modelId="{57CA1C48-8324-4202-91AE-77820AB67F1A}" type="presOf" srcId="{74E4A9B3-3139-47CD-AD62-A42D0EB3995C}" destId="{A0769171-C666-4FF2-B3B0-56A5612FFB02}" srcOrd="0" destOrd="0" presId="urn:microsoft.com/office/officeart/2005/8/layout/cycle2"/>
    <dgm:cxn modelId="{9B567948-1568-4B8E-BC08-542DD9F12A4D}" type="presOf" srcId="{4E475F1B-56A2-420F-8D83-9A7AC5B9161D}" destId="{0F935747-2475-4B54-A4BD-D00DA4235B83}" srcOrd="1" destOrd="0" presId="urn:microsoft.com/office/officeart/2005/8/layout/cycle2"/>
    <dgm:cxn modelId="{7713B148-14ED-473A-AD7C-0817C71F1F75}" srcId="{F782ACB2-4612-4553-92E3-6A48A4C26154}" destId="{32DCDF77-CF91-44D2-A631-ECBBA96CD7C1}" srcOrd="45" destOrd="0" parTransId="{A91D9FEE-F377-4D6C-AB4B-31C0AA11D758}" sibTransId="{A4C54538-F7D4-4311-A51D-4E2F34EA916C}"/>
    <dgm:cxn modelId="{8CF2D748-8DB3-4305-989C-29861A571937}" type="presOf" srcId="{59F6F98C-7F28-44B6-AA26-C56ABFEA206B}" destId="{15716786-4673-40EB-986D-12C422D02B97}" srcOrd="0" destOrd="0" presId="urn:microsoft.com/office/officeart/2005/8/layout/cycle2"/>
    <dgm:cxn modelId="{8B7F3749-F4E6-4473-82BE-3F7FAAEDF5A5}" srcId="{F782ACB2-4612-4553-92E3-6A48A4C26154}" destId="{5A0D382F-1AEE-4869-A6BD-89E7CCC2BA45}" srcOrd="33" destOrd="0" parTransId="{C61944CD-ABD5-46A1-BF21-1EDB1D2E311C}" sibTransId="{86E08DD8-37F0-43EA-A4C6-F12B07A372C7}"/>
    <dgm:cxn modelId="{D9F8426A-24A8-4202-930A-52F6E89A7F1C}" type="presOf" srcId="{12ED0D91-6CB8-4B92-ABBE-16130FA2E610}" destId="{2EA5A0E0-D734-4B00-A1FA-65E8CB15031C}" srcOrd="0" destOrd="0" presId="urn:microsoft.com/office/officeart/2005/8/layout/cycle2"/>
    <dgm:cxn modelId="{F94FCA6A-EE84-4430-AB09-8DB9A432602E}" type="presOf" srcId="{56EE6181-8957-4FE0-91F7-0E7767321D74}" destId="{6EBA7549-78C0-447A-A63C-4A8563F87F58}" srcOrd="0" destOrd="0" presId="urn:microsoft.com/office/officeart/2005/8/layout/cycle2"/>
    <dgm:cxn modelId="{ECDEF66B-4DF3-4577-9794-0F5C1452E329}" srcId="{F782ACB2-4612-4553-92E3-6A48A4C26154}" destId="{9EC183D0-3CE1-4A18-882B-49A4F305FE23}" srcOrd="10" destOrd="0" parTransId="{5529E8D0-F515-48AC-A324-5AF9603FF192}" sibTransId="{FC636A7A-CAD8-4393-9B2E-188CE112CD10}"/>
    <dgm:cxn modelId="{2F48FC6C-9E2F-4D34-97E0-7B62809CD310}" srcId="{F782ACB2-4612-4553-92E3-6A48A4C26154}" destId="{1CEAA633-CB89-486A-901D-BE8AE895C821}" srcOrd="41" destOrd="0" parTransId="{85E4AD6C-201F-448E-AB33-65566C56E879}" sibTransId="{EC22FD24-55FA-470B-A11F-A2C02811CC71}"/>
    <dgm:cxn modelId="{0D44BF6D-F519-497F-AF84-26B855901F5F}" type="presOf" srcId="{6E35783B-B4B9-4AF3-BB68-EC2DB3060BE5}" destId="{7A5C7786-EEB7-4840-8AB2-E617DD766E4C}" srcOrd="0" destOrd="0" presId="urn:microsoft.com/office/officeart/2005/8/layout/cycle2"/>
    <dgm:cxn modelId="{3A20E96E-2C74-4F2C-BC86-E4D637E36CFA}" type="presOf" srcId="{CA72D8A3-9D41-4F98-98F7-F56B1CBA674F}" destId="{EDD308D6-556F-4E65-A02C-12C45C150755}" srcOrd="0" destOrd="0" presId="urn:microsoft.com/office/officeart/2005/8/layout/cycle2"/>
    <dgm:cxn modelId="{0116FD4E-B3CD-4D10-B6B1-FB0C240CE17A}" srcId="{F782ACB2-4612-4553-92E3-6A48A4C26154}" destId="{DF292957-65C8-4776-85F8-AE26E3681959}" srcOrd="25" destOrd="0" parTransId="{7849EA01-2032-47BB-AFF2-66E1E4C3A822}" sibTransId="{2B571596-2306-4648-89E7-BD54FEF25627}"/>
    <dgm:cxn modelId="{43F81770-F772-478D-8EE4-9EF473A2C5F2}" srcId="{F782ACB2-4612-4553-92E3-6A48A4C26154}" destId="{BA244016-B941-46B9-B2A4-AA50A300C9B1}" srcOrd="26" destOrd="0" parTransId="{17FA0F1C-F480-46FA-9FDA-CAF08D0B3F5A}" sibTransId="{12ED0D91-6CB8-4B92-ABBE-16130FA2E610}"/>
    <dgm:cxn modelId="{AD9C2D70-6AB8-479D-9A79-731CDEDFCC29}" srcId="{F782ACB2-4612-4553-92E3-6A48A4C26154}" destId="{B2133BDF-4000-4B5B-AE40-987170B1B61F}" srcOrd="29" destOrd="0" parTransId="{78DD5593-63E5-4526-ACC4-B672B2E0D1F1}" sibTransId="{F8A8AFFD-E262-4C58-84FA-CA9933DA9A32}"/>
    <dgm:cxn modelId="{20CDDD70-1481-458B-9933-B9D43861705F}" type="presOf" srcId="{5F8AB2A9-0DCE-42A5-8039-31C151CDBC91}" destId="{E7F9412A-75FE-4263-8476-D8B02CF380F3}" srcOrd="0" destOrd="0" presId="urn:microsoft.com/office/officeart/2005/8/layout/cycle2"/>
    <dgm:cxn modelId="{983FF350-390B-4AA0-B3B6-375D1005C824}" type="presOf" srcId="{01209924-388A-4250-B08E-117FC77350F4}" destId="{ED0F08E4-7CF4-494F-A2E4-60B90674E9D5}" srcOrd="0" destOrd="0" presId="urn:microsoft.com/office/officeart/2005/8/layout/cycle2"/>
    <dgm:cxn modelId="{B8599651-06D2-4CBA-B5EC-2149D5DA0DD9}" type="presOf" srcId="{8F63D31F-83CD-4DB9-A0F4-0D259C5817DB}" destId="{C238A059-EBCB-4E8A-9C70-350A7112246D}" srcOrd="0" destOrd="0" presId="urn:microsoft.com/office/officeart/2005/8/layout/cycle2"/>
    <dgm:cxn modelId="{4DF50172-84C6-4D38-835A-C734261CBC1C}" type="presOf" srcId="{1DDDDFBA-4D76-49F6-8700-D108F438751F}" destId="{580499F6-BF8C-4CF2-8E19-422B1FEA8F54}" srcOrd="1" destOrd="0" presId="urn:microsoft.com/office/officeart/2005/8/layout/cycle2"/>
    <dgm:cxn modelId="{603D3972-B1D4-474D-9A50-B0C7A07EA32A}" type="presOf" srcId="{4391FAD7-E5E1-4ADD-BABB-49D666A6C4A7}" destId="{B297DBDA-41C8-403B-A287-2DE0B2B2F734}" srcOrd="0" destOrd="0" presId="urn:microsoft.com/office/officeart/2005/8/layout/cycle2"/>
    <dgm:cxn modelId="{7C926F52-4148-452F-B63A-64119D306A70}" type="presOf" srcId="{A4F909E9-C1CF-4770-B928-FEF6E41B5333}" destId="{6E753D97-6691-46AF-88CF-60F766A84A1F}" srcOrd="1" destOrd="0" presId="urn:microsoft.com/office/officeart/2005/8/layout/cycle2"/>
    <dgm:cxn modelId="{AF855752-C1EF-4D73-B502-9F0643F96F6A}" type="presOf" srcId="{DA7FF8DD-13B0-4AAC-B0D2-E9BC2FABA4D6}" destId="{A6A09441-8928-4DD4-965E-ACD6B5489F63}" srcOrd="0" destOrd="0" presId="urn:microsoft.com/office/officeart/2005/8/layout/cycle2"/>
    <dgm:cxn modelId="{8C7FC072-16DD-4433-9985-B000DC6B7763}" type="presOf" srcId="{ED3E6817-CA99-4A92-9672-7767C60D3AFC}" destId="{CDE86F57-8E75-4885-99A7-4D78278841E9}" srcOrd="0" destOrd="0" presId="urn:microsoft.com/office/officeart/2005/8/layout/cycle2"/>
    <dgm:cxn modelId="{28C6CA52-1A74-461F-86F5-C2B435B8C372}" type="presOf" srcId="{A4C54538-F7D4-4311-A51D-4E2F34EA916C}" destId="{4EAD0336-A742-42BA-B616-A9F9B8CECAB9}" srcOrd="1" destOrd="0" presId="urn:microsoft.com/office/officeart/2005/8/layout/cycle2"/>
    <dgm:cxn modelId="{57739373-C596-4A55-8D2F-7CC43A14F9A2}" type="presOf" srcId="{69DBDE16-2128-423C-AB04-D3C2C0881A38}" destId="{83D03F91-A8FE-4A56-A9F0-21F8696B64A1}" srcOrd="0" destOrd="0" presId="urn:microsoft.com/office/officeart/2005/8/layout/cycle2"/>
    <dgm:cxn modelId="{C105E854-E566-45BC-830A-D214D5502F76}" type="presOf" srcId="{2B571596-2306-4648-89E7-BD54FEF25627}" destId="{2EBD388A-825F-4832-8A74-827A6C7E3368}" srcOrd="0" destOrd="0" presId="urn:microsoft.com/office/officeart/2005/8/layout/cycle2"/>
    <dgm:cxn modelId="{0172EF54-99D0-4C9A-A7C1-26F8B650BFE0}" type="presOf" srcId="{BAC2B8D5-2C5B-4AE8-BBDD-D8E76DCD8C2E}" destId="{5B2F39AC-1722-4B2A-8F41-3B9574CC55A3}" srcOrd="1" destOrd="0" presId="urn:microsoft.com/office/officeart/2005/8/layout/cycle2"/>
    <dgm:cxn modelId="{F66A3C56-45AD-4517-8B46-55FB72A89BE7}" type="presOf" srcId="{901D3EC9-C2CB-4B80-BFE1-3F4CF8FDB584}" destId="{CBD13A52-164D-4181-A713-C4AFB6DAEA44}" srcOrd="0" destOrd="0" presId="urn:microsoft.com/office/officeart/2005/8/layout/cycle2"/>
    <dgm:cxn modelId="{6737CD56-E4D5-4DB0-89E8-8F57F4369F31}" type="presOf" srcId="{672359C6-6889-48DE-9B06-BCF13E50CF81}" destId="{260B842C-BA56-4835-9181-EEB1DAD49F6C}" srcOrd="0" destOrd="0" presId="urn:microsoft.com/office/officeart/2005/8/layout/cycle2"/>
    <dgm:cxn modelId="{EBF0F276-347C-4207-9A17-D11421AF7ECD}" srcId="{F782ACB2-4612-4553-92E3-6A48A4C26154}" destId="{6E44D217-0802-4975-8DF8-F7C136B68DB7}" srcOrd="34" destOrd="0" parTransId="{CB27C74D-2568-4D83-8948-2A0E7A73E53C}" sibTransId="{873D13AE-B310-4B50-82C5-564D626D2011}"/>
    <dgm:cxn modelId="{B0EEA978-4582-4F47-9094-749A23FAB32B}" type="presOf" srcId="{A4FDAD97-0EA5-45C9-8762-1408CDFC1A27}" destId="{7418C013-9F65-49B4-8AB4-02A8A7E8B2B1}" srcOrd="0" destOrd="0" presId="urn:microsoft.com/office/officeart/2005/8/layout/cycle2"/>
    <dgm:cxn modelId="{372F6959-8B1D-455E-9A13-2866BF7C92CB}" type="presOf" srcId="{F2853326-F96C-4388-AFDB-4A2C4E743824}" destId="{F5E12609-AEA0-4824-8F1E-49B7A8C9D43E}" srcOrd="0" destOrd="0" presId="urn:microsoft.com/office/officeart/2005/8/layout/cycle2"/>
    <dgm:cxn modelId="{7830AF79-B71C-481F-B7EF-C2A6730D65ED}" type="presOf" srcId="{29610E26-1393-448B-8FD6-78061450B16B}" destId="{4B6FF1D5-139C-4A9E-BE2A-C9C2976A9B90}" srcOrd="0" destOrd="0" presId="urn:microsoft.com/office/officeart/2005/8/layout/cycle2"/>
    <dgm:cxn modelId="{0B3D347A-7EE2-4C95-B232-779501568106}" type="presOf" srcId="{EC22FD24-55FA-470B-A11F-A2C02811CC71}" destId="{8125F9B4-021E-44DC-9D64-8AE485A44537}" srcOrd="0" destOrd="0" presId="urn:microsoft.com/office/officeart/2005/8/layout/cycle2"/>
    <dgm:cxn modelId="{115EB75A-3B75-4A00-AD4D-5DBFDAD3A93E}" type="presOf" srcId="{39815DA4-6D5A-4ECF-8C2C-C40A2BB0DBA6}" destId="{F7742949-FB63-485F-95AF-5E8D1E6F236A}" srcOrd="1" destOrd="0" presId="urn:microsoft.com/office/officeart/2005/8/layout/cycle2"/>
    <dgm:cxn modelId="{B46BB27B-B947-4AE3-98C5-0698C73B23E9}" type="presOf" srcId="{64CB26BA-1509-422C-B1F7-93A921D3337E}" destId="{C56F56FD-84C6-4D21-967A-719399DE2081}" srcOrd="0" destOrd="0" presId="urn:microsoft.com/office/officeart/2005/8/layout/cycle2"/>
    <dgm:cxn modelId="{4E6EEF7B-B46A-48E5-9744-BCAA8C4C22F8}" type="presOf" srcId="{B5C9AB9C-C866-47C2-B79F-DC6148AB2159}" destId="{DD733C23-EA87-4BF0-821E-87250C1EEDBA}" srcOrd="1" destOrd="0" presId="urn:microsoft.com/office/officeart/2005/8/layout/cycle2"/>
    <dgm:cxn modelId="{ACBDB57C-50FF-45C5-AC40-AF2306AC4783}" type="presOf" srcId="{32453084-7F49-49B4-89FA-E306CC4C9552}" destId="{4B717A0F-8771-4A45-B6AA-FD732A724C9E}" srcOrd="0" destOrd="0" presId="urn:microsoft.com/office/officeart/2005/8/layout/cycle2"/>
    <dgm:cxn modelId="{14F13E80-1149-4A0F-A4B5-58EAF15ECA23}" srcId="{F782ACB2-4612-4553-92E3-6A48A4C26154}" destId="{39148D83-4879-4E9B-AE84-10D20CF147C3}" srcOrd="17" destOrd="0" parTransId="{0648DC5F-1B7B-4F70-B147-70F19C532AA1}" sibTransId="{901D3EC9-C2CB-4B80-BFE1-3F4CF8FDB584}"/>
    <dgm:cxn modelId="{C3F04580-DEBF-4515-A23A-CB217D00A973}" type="presOf" srcId="{9F16DEB4-2D88-4237-BB26-EE193361411A}" destId="{E4F5DE49-5EAA-4300-BD85-3AA32446283C}" srcOrd="0" destOrd="0" presId="urn:microsoft.com/office/officeart/2005/8/layout/cycle2"/>
    <dgm:cxn modelId="{33634B83-5D42-4E23-A534-1FD77063C5A8}" srcId="{F782ACB2-4612-4553-92E3-6A48A4C26154}" destId="{312A5487-8CD4-49FA-9CB2-6003233688EF}" srcOrd="20" destOrd="0" parTransId="{6F986C7B-EB5E-4FA9-9F02-54203E6A38B2}" sibTransId="{A241EA7C-0AE6-49DA-868A-F7E41DB8331E}"/>
    <dgm:cxn modelId="{5F759883-6CAF-4793-892D-90FF307B7F39}" srcId="{F782ACB2-4612-4553-92E3-6A48A4C26154}" destId="{F001FD18-B1D7-4F34-A7E1-10B3A14FEF0D}" srcOrd="14" destOrd="0" parTransId="{47531BBA-A066-410C-90C4-75A7B3CF6C37}" sibTransId="{59F6F98C-7F28-44B6-AA26-C56ABFEA206B}"/>
    <dgm:cxn modelId="{E8511A86-6070-4DE2-86F7-E8F2C920F4DE}" type="presOf" srcId="{1BCBAE4C-8C90-4307-A8B1-A7F25B803D11}" destId="{38A7A843-117D-4A8F-B652-3F637D1BA054}" srcOrd="0" destOrd="0" presId="urn:microsoft.com/office/officeart/2005/8/layout/cycle2"/>
    <dgm:cxn modelId="{03727586-C177-4F9F-A8F5-7DEE69ED0297}" srcId="{F782ACB2-4612-4553-92E3-6A48A4C26154}" destId="{05F9165C-A234-4634-B1A7-DCB7BA68D40C}" srcOrd="12" destOrd="0" parTransId="{26966DA9-DC8C-4538-894C-0F8A7AD6A4D2}" sibTransId="{68C3C81B-18E8-41C4-BFC6-2C443E6EE655}"/>
    <dgm:cxn modelId="{CF5B5687-ADC8-43AA-AD4F-4E8CA2AF2114}" type="presOf" srcId="{39148D83-4879-4E9B-AE84-10D20CF147C3}" destId="{EB66E90A-B112-40E2-B773-B1A59659C6EB}" srcOrd="0" destOrd="0" presId="urn:microsoft.com/office/officeart/2005/8/layout/cycle2"/>
    <dgm:cxn modelId="{9F77E489-C27B-49AA-BF9A-D6559164CA36}" type="presOf" srcId="{3ACAB2F6-3910-4D69-8736-C9991D30DB30}" destId="{7A362786-920B-4FB9-A3D5-D0E741B76071}" srcOrd="0" destOrd="0" presId="urn:microsoft.com/office/officeart/2005/8/layout/cycle2"/>
    <dgm:cxn modelId="{1343408B-FC81-4649-944A-E255185E1A83}" type="presOf" srcId="{C19C4BDD-2213-41DF-A53B-E2080BDC6AC6}" destId="{57712E5B-8311-41F2-83BF-40C44B82FD56}" srcOrd="0" destOrd="0" presId="urn:microsoft.com/office/officeart/2005/8/layout/cycle2"/>
    <dgm:cxn modelId="{EBDB328E-4C42-43EC-B588-58AB971C0DB2}" type="presOf" srcId="{32453084-7F49-49B4-89FA-E306CC4C9552}" destId="{218F701D-8780-41D0-BCC2-CE1F9EE4B4A8}" srcOrd="1" destOrd="0" presId="urn:microsoft.com/office/officeart/2005/8/layout/cycle2"/>
    <dgm:cxn modelId="{54FED98F-AB5E-4BEF-A86E-239C32A65418}" srcId="{F782ACB2-4612-4553-92E3-6A48A4C26154}" destId="{29610E26-1393-448B-8FD6-78061450B16B}" srcOrd="5" destOrd="0" parTransId="{5D194221-4572-481E-A145-411B7D2E5848}" sibTransId="{4E475F1B-56A2-420F-8D83-9A7AC5B9161D}"/>
    <dgm:cxn modelId="{A11E0190-AC54-41D6-A0D8-25AEFF22497C}" type="presOf" srcId="{A241EA7C-0AE6-49DA-868A-F7E41DB8331E}" destId="{EC905E59-477F-4D62-B2EE-61B86BF0663B}" srcOrd="0" destOrd="0" presId="urn:microsoft.com/office/officeart/2005/8/layout/cycle2"/>
    <dgm:cxn modelId="{3F904190-EC7A-468F-8079-9E0D0309FE61}" srcId="{F782ACB2-4612-4553-92E3-6A48A4C26154}" destId="{F82F01E0-1BCF-432A-834D-D0718C225E79}" srcOrd="31" destOrd="0" parTransId="{AA715B28-8262-4AEC-9B11-A1F3E142AEE3}" sibTransId="{73E57CB0-43F1-4C49-8823-A48B6805997E}"/>
    <dgm:cxn modelId="{D2CBFD91-82E9-4A85-A1D1-059B589E32EF}" type="presOf" srcId="{FC636A7A-CAD8-4393-9B2E-188CE112CD10}" destId="{FFA97E59-6B24-429C-9B6D-8968FB096363}" srcOrd="1" destOrd="0" presId="urn:microsoft.com/office/officeart/2005/8/layout/cycle2"/>
    <dgm:cxn modelId="{88F2B794-F089-4302-A8E4-E878070B44B1}" type="presOf" srcId="{873D13AE-B310-4B50-82C5-564D626D2011}" destId="{2F327EB4-0D8B-437E-BB14-A326EA173FCC}" srcOrd="0" destOrd="0" presId="urn:microsoft.com/office/officeart/2005/8/layout/cycle2"/>
    <dgm:cxn modelId="{E9037697-0706-4BF6-BD39-13CE2044299E}" type="presOf" srcId="{DA7FF8DD-13B0-4AAC-B0D2-E9BC2FABA4D6}" destId="{C46B9099-149F-4D79-B1D7-B378097F05F4}" srcOrd="1" destOrd="0" presId="urn:microsoft.com/office/officeart/2005/8/layout/cycle2"/>
    <dgm:cxn modelId="{C8C19B97-C1BF-4602-8396-947B23A21840}" type="presOf" srcId="{901D3EC9-C2CB-4B80-BFE1-3F4CF8FDB584}" destId="{2175C402-001B-40BA-8C7B-63F19533545A}" srcOrd="1" destOrd="0" presId="urn:microsoft.com/office/officeart/2005/8/layout/cycle2"/>
    <dgm:cxn modelId="{A94E1E98-18A1-4716-B6FB-67F099EFBBB4}" srcId="{F782ACB2-4612-4553-92E3-6A48A4C26154}" destId="{5788DBF4-34B6-4C26-980E-7062BBC88091}" srcOrd="37" destOrd="0" parTransId="{E89C8546-8D00-4BCE-BF01-083E1F9A4BBE}" sibTransId="{39815DA4-6D5A-4ECF-8C2C-C40A2BB0DBA6}"/>
    <dgm:cxn modelId="{6ECC639A-460E-4692-8614-BC3A6B698219}" type="presOf" srcId="{5788DBF4-34B6-4C26-980E-7062BBC88091}" destId="{53824D7C-69E9-40B6-AD94-E66D57E17024}" srcOrd="0" destOrd="0" presId="urn:microsoft.com/office/officeart/2005/8/layout/cycle2"/>
    <dgm:cxn modelId="{F69D879B-B388-4734-8FD6-3383DF6B9BAF}" type="presOf" srcId="{AAACDA48-029D-447D-9AE8-BF1CB90887F8}" destId="{816E1FA3-2B38-45F9-AB8C-0EEB2788EE42}" srcOrd="0" destOrd="0" presId="urn:microsoft.com/office/officeart/2005/8/layout/cycle2"/>
    <dgm:cxn modelId="{EB37BD9B-DB71-4D5F-A8D4-99115EF92B3E}" type="presOf" srcId="{F2853326-F96C-4388-AFDB-4A2C4E743824}" destId="{1990E259-2037-4D19-B00A-CD6B3D2AE2E1}" srcOrd="1" destOrd="0" presId="urn:microsoft.com/office/officeart/2005/8/layout/cycle2"/>
    <dgm:cxn modelId="{0925D59B-14FD-4C27-98C8-42376BCF9349}" type="presOf" srcId="{672359C6-6889-48DE-9B06-BCF13E50CF81}" destId="{9195B8AE-7F75-4B45-A773-A3DB3F151B7F}" srcOrd="1" destOrd="0" presId="urn:microsoft.com/office/officeart/2005/8/layout/cycle2"/>
    <dgm:cxn modelId="{E3C6A19C-F30F-4177-8FCA-D25DEEE21A08}" type="presOf" srcId="{0A68E33F-9E89-4D62-9E2C-1BD50C85F7CD}" destId="{5EB0D98E-0F20-43A6-80D5-B3B233B0809C}" srcOrd="1" destOrd="0" presId="urn:microsoft.com/office/officeart/2005/8/layout/cycle2"/>
    <dgm:cxn modelId="{9767F49C-4876-45AE-95B5-403CA65B4EC4}" type="presOf" srcId="{EC22FD24-55FA-470B-A11F-A2C02811CC71}" destId="{5B2B383F-D5E0-430F-AB46-55791D14B3FB}" srcOrd="1" destOrd="0" presId="urn:microsoft.com/office/officeart/2005/8/layout/cycle2"/>
    <dgm:cxn modelId="{9AB9AF9D-92AF-46D6-9193-3C4662BC2927}" type="presOf" srcId="{6E35783B-B4B9-4AF3-BB68-EC2DB3060BE5}" destId="{80DBCA40-2BA0-486C-9739-9EB1943722FB}" srcOrd="1" destOrd="0" presId="urn:microsoft.com/office/officeart/2005/8/layout/cycle2"/>
    <dgm:cxn modelId="{6E3FD69D-D766-4F27-99C2-E53B062FAD6E}" type="presOf" srcId="{9A1F1B22-1A75-4833-B4FC-5FEA5518B765}" destId="{E2BDA289-9E7F-43D2-8E8A-C602380955F6}" srcOrd="0" destOrd="0" presId="urn:microsoft.com/office/officeart/2005/8/layout/cycle2"/>
    <dgm:cxn modelId="{1B3F2CA2-7825-4CFD-9A64-DB308FB32A27}" srcId="{F782ACB2-4612-4553-92E3-6A48A4C26154}" destId="{1BD29E34-8916-45A9-80A6-58C4AB44DFF5}" srcOrd="7" destOrd="0" parTransId="{6A5BBF7B-F8A7-4654-83BB-1778F868C663}" sibTransId="{25DF600C-192F-49B2-930A-B89C27D1471E}"/>
    <dgm:cxn modelId="{79A5F3A2-8CA3-4D24-AC46-666013183383}" srcId="{F782ACB2-4612-4553-92E3-6A48A4C26154}" destId="{01209924-388A-4250-B08E-117FC77350F4}" srcOrd="40" destOrd="0" parTransId="{E62947DF-C385-4541-A312-E52B21ED4FCA}" sibTransId="{07D44A3D-B9E7-4A59-8407-0DE9361B04F4}"/>
    <dgm:cxn modelId="{F9246AA4-89DE-4505-8C6D-C0CFB0CF9EC5}" srcId="{F782ACB2-4612-4553-92E3-6A48A4C26154}" destId="{A40F6EAB-2B60-4CC1-9F49-D5903D3A616E}" srcOrd="39" destOrd="0" parTransId="{F4D7EDD7-9115-44DB-8D8A-E38036FA3738}" sibTransId="{3ACAB2F6-3910-4D69-8736-C9991D30DB30}"/>
    <dgm:cxn modelId="{BF458BA4-DD0F-412F-AE12-2BBA45E038A9}" type="presOf" srcId="{C123F58B-2F00-4731-8318-EA8BAA60A69D}" destId="{1791F869-F782-403E-9EEE-8485296AB1DC}" srcOrd="0" destOrd="0" presId="urn:microsoft.com/office/officeart/2005/8/layout/cycle2"/>
    <dgm:cxn modelId="{523DDDA6-F5E4-4B69-938A-715DD54EC1E8}" type="presOf" srcId="{59F6F98C-7F28-44B6-AA26-C56ABFEA206B}" destId="{3A6E871C-7643-432C-BA91-2EA3E7F745CE}" srcOrd="1" destOrd="0" presId="urn:microsoft.com/office/officeart/2005/8/layout/cycle2"/>
    <dgm:cxn modelId="{19BDA8A7-1979-4F0C-A198-6AC9E78BD28B}" type="presOf" srcId="{4E475F1B-56A2-420F-8D83-9A7AC5B9161D}" destId="{E231C36B-28CA-4A1A-A65A-7FC8C917C670}" srcOrd="0" destOrd="0" presId="urn:microsoft.com/office/officeart/2005/8/layout/cycle2"/>
    <dgm:cxn modelId="{22591EA8-65B6-4071-8884-D7386F2EB5F5}" type="presOf" srcId="{07D44A3D-B9E7-4A59-8407-0DE9361B04F4}" destId="{2A9D1CAD-CEC7-447D-AE5A-72DA9768C11C}" srcOrd="1" destOrd="0" presId="urn:microsoft.com/office/officeart/2005/8/layout/cycle2"/>
    <dgm:cxn modelId="{B03AE0AC-C61A-4D2C-AFAD-CD9BCA6714B1}" type="presOf" srcId="{DF292957-65C8-4776-85F8-AE26E3681959}" destId="{C99B1DB8-B0AD-4FE5-84DC-CD9571D15F74}" srcOrd="0" destOrd="0" presId="urn:microsoft.com/office/officeart/2005/8/layout/cycle2"/>
    <dgm:cxn modelId="{33836BAF-8815-468A-9D3E-0ABF734FD1D3}" srcId="{F782ACB2-4612-4553-92E3-6A48A4C26154}" destId="{4391FAD7-E5E1-4ADD-BABB-49D666A6C4A7}" srcOrd="24" destOrd="0" parTransId="{F1E7FB59-9301-4001-B4A0-65FF76242832}" sibTransId="{B5C9AB9C-C866-47C2-B79F-DC6148AB2159}"/>
    <dgm:cxn modelId="{BE9314B0-2D93-4BAE-90C0-5B23814639B6}" srcId="{F782ACB2-4612-4553-92E3-6A48A4C26154}" destId="{1597604F-E09E-4305-A881-A6C94B72922F}" srcOrd="21" destOrd="0" parTransId="{1C93F3EA-CA5B-4D9C-9828-8A8F702AE266}" sibTransId="{0A68E33F-9E89-4D62-9E2C-1BD50C85F7CD}"/>
    <dgm:cxn modelId="{53636AB3-572E-4B67-B835-8DB3D8BB850F}" type="presOf" srcId="{FC636A7A-CAD8-4393-9B2E-188CE112CD10}" destId="{ADC3AC42-E194-4C29-8A28-ABEC2168A2B9}" srcOrd="0" destOrd="0" presId="urn:microsoft.com/office/officeart/2005/8/layout/cycle2"/>
    <dgm:cxn modelId="{18F7F8B4-37F7-4F83-8D9B-4A5FE2A328CD}" type="presOf" srcId="{2B529A43-2363-4B46-911E-9D0EF25B4F36}" destId="{F42AD80F-3B21-49F3-AF59-01D5F6EE69F1}" srcOrd="0" destOrd="0" presId="urn:microsoft.com/office/officeart/2005/8/layout/cycle2"/>
    <dgm:cxn modelId="{CC8F6BB5-E191-48E7-A4C1-3E8101813E85}" srcId="{F782ACB2-4612-4553-92E3-6A48A4C26154}" destId="{7526D0BF-45A5-478F-9A5B-EE961A48FCDF}" srcOrd="23" destOrd="0" parTransId="{996DAE7B-6D7A-4B21-93D8-B18F6F145BC6}" sibTransId="{4DD6BCFF-384A-4E50-9E9B-FEA1467E91EE}"/>
    <dgm:cxn modelId="{79D0C8B5-7F77-4990-BC7D-E4DF8A30F093}" srcId="{F782ACB2-4612-4553-92E3-6A48A4C26154}" destId="{C123F58B-2F00-4731-8318-EA8BAA60A69D}" srcOrd="19" destOrd="0" parTransId="{ADD49D0A-F77A-4924-B2AC-3D10130090D6}" sibTransId="{CA72D8A3-9D41-4F98-98F7-F56B1CBA674F}"/>
    <dgm:cxn modelId="{BCA901B6-8AD4-4BC1-B11B-5C3F09750CB3}" type="presOf" srcId="{59F5D80D-D394-4DA8-B1EE-BFD2C35E8698}" destId="{5955EC28-6A5B-4854-97FD-56BF004F7A93}" srcOrd="0" destOrd="0" presId="urn:microsoft.com/office/officeart/2005/8/layout/cycle2"/>
    <dgm:cxn modelId="{79BF3DB8-E6C9-4DF5-8226-B32513900662}" srcId="{F782ACB2-4612-4553-92E3-6A48A4C26154}" destId="{2EBE9275-B468-4EB1-8E25-88D20111E7BA}" srcOrd="22" destOrd="0" parTransId="{8B4693AB-DA36-47D7-8ABC-9A12354AE94A}" sibTransId="{1DDDDFBA-4D76-49F6-8700-D108F438751F}"/>
    <dgm:cxn modelId="{F718ABBA-7C65-4F86-BEA7-DAD4C5EC588D}" srcId="{F782ACB2-4612-4553-92E3-6A48A4C26154}" destId="{AAACDA48-029D-447D-9AE8-BF1CB90887F8}" srcOrd="18" destOrd="0" parTransId="{C5422A07-4233-4B7D-A876-C74DE877A7F9}" sibTransId="{35443D96-6A67-478A-A544-1C8155B5F62C}"/>
    <dgm:cxn modelId="{F535ECBA-C1B4-4393-A232-183A4F6A1B6A}" type="presOf" srcId="{0A68E33F-9E89-4D62-9E2C-1BD50C85F7CD}" destId="{C5631367-2D87-4B2B-B2C5-CE6B323DF7FA}" srcOrd="0" destOrd="0" presId="urn:microsoft.com/office/officeart/2005/8/layout/cycle2"/>
    <dgm:cxn modelId="{EAADA3BC-EBE2-42C8-B9E0-3C38057A0A11}" srcId="{F782ACB2-4612-4553-92E3-6A48A4C26154}" destId="{59F5D80D-D394-4DA8-B1EE-BFD2C35E8698}" srcOrd="6" destOrd="0" parTransId="{F6DF53FE-CC41-4648-B644-9A13CD613414}" sibTransId="{A4FDAD97-0EA5-45C9-8762-1408CDFC1A27}"/>
    <dgm:cxn modelId="{84F658BE-028D-4EFF-9AFB-B1BB4A47F685}" srcId="{F782ACB2-4612-4553-92E3-6A48A4C26154}" destId="{A26368B7-1095-4A58-BFE6-7B8629CCDB76}" srcOrd="28" destOrd="0" parTransId="{F926A632-3F82-44B7-9B0C-54EDBDFB1339}" sibTransId="{69DBDE16-2128-423C-AB04-D3C2C0881A38}"/>
    <dgm:cxn modelId="{07E62CBF-11EB-4EBF-87EA-DFBE347DAD9D}" srcId="{F782ACB2-4612-4553-92E3-6A48A4C26154}" destId="{9C07C544-A240-4FE5-8E59-C412CDCC06A5}" srcOrd="1" destOrd="0" parTransId="{01829E43-87FB-46D3-89AF-1246AED576BA}" sibTransId="{DA7FF8DD-13B0-4AAC-B0D2-E9BC2FABA4D6}"/>
    <dgm:cxn modelId="{88908BBF-D4A4-4D67-8C0F-86CDF79A3778}" type="presOf" srcId="{9E68FA1B-32E4-4D3A-BDA9-F245DF7037EF}" destId="{9DB23D75-0980-4D96-93A1-727F2883C95B}" srcOrd="1" destOrd="0" presId="urn:microsoft.com/office/officeart/2005/8/layout/cycle2"/>
    <dgm:cxn modelId="{97F975C1-0679-49B3-874F-9160A0D3082B}" type="presOf" srcId="{D7AD315B-0060-4B2C-BA42-07A72CF0DF62}" destId="{F7AC09C3-F9FA-4334-9744-58F7A351FD8B}" srcOrd="0" destOrd="0" presId="urn:microsoft.com/office/officeart/2005/8/layout/cycle2"/>
    <dgm:cxn modelId="{B710C4C1-23A6-461C-98EB-198B255B3A42}" type="presOf" srcId="{7526D0BF-45A5-478F-9A5B-EE961A48FCDF}" destId="{B163F2E1-C224-4C1F-8BF1-B257F8DA90F1}" srcOrd="0" destOrd="0" presId="urn:microsoft.com/office/officeart/2005/8/layout/cycle2"/>
    <dgm:cxn modelId="{9CDFACC3-28FE-4469-9C5D-491818735998}" type="presOf" srcId="{5DE56BE3-5DC5-48D1-BB0A-6EB62A83E2E3}" destId="{DEE6E533-E546-47B9-9D29-1053972B7A59}" srcOrd="1" destOrd="0" presId="urn:microsoft.com/office/officeart/2005/8/layout/cycle2"/>
    <dgm:cxn modelId="{FD5626C4-E33A-4EFA-81B9-54EDF40613EE}" type="presOf" srcId="{25DF600C-192F-49B2-930A-B89C27D1471E}" destId="{C8C1E075-9C61-4E77-BBAB-A2307E2F9662}" srcOrd="1" destOrd="0" presId="urn:microsoft.com/office/officeart/2005/8/layout/cycle2"/>
    <dgm:cxn modelId="{9F73CCC4-842F-4161-A41E-C8A6AD4B2D4F}" type="presOf" srcId="{536B3E92-95AA-4297-BDB8-F29269D6299E}" destId="{B0608ED5-E7DC-4C39-8859-B8C85F521F9C}" srcOrd="0" destOrd="0" presId="urn:microsoft.com/office/officeart/2005/8/layout/cycle2"/>
    <dgm:cxn modelId="{A61335C6-83C9-40B2-B635-638704B41FB6}" srcId="{F782ACB2-4612-4553-92E3-6A48A4C26154}" destId="{19319B2C-5BDC-4EB3-A674-97A1478B545E}" srcOrd="44" destOrd="0" parTransId="{F553D456-F731-4D3A-B46D-F817CB7F5851}" sibTransId="{B2ADDBB6-F258-45A2-8853-0F7137E8E7A9}"/>
    <dgm:cxn modelId="{CA56EAC8-08A5-458B-9CC0-A1BEC05109B4}" type="presOf" srcId="{69B5AF83-9CA8-4331-BB93-A02B0A37E7C4}" destId="{7FBA136C-815F-4FB3-A797-A7F155D00FEA}" srcOrd="0" destOrd="0" presId="urn:microsoft.com/office/officeart/2005/8/layout/cycle2"/>
    <dgm:cxn modelId="{CCF648C9-D238-4EC6-B8E1-816AAF521C0C}" type="presOf" srcId="{A40F6EAB-2B60-4CC1-9F49-D5903D3A616E}" destId="{4346925A-37EB-4BB6-B0D1-0007EC3DF63B}" srcOrd="0" destOrd="0" presId="urn:microsoft.com/office/officeart/2005/8/layout/cycle2"/>
    <dgm:cxn modelId="{A45FA6CA-BF67-4968-BA2C-A3E181681DEA}" srcId="{F782ACB2-4612-4553-92E3-6A48A4C26154}" destId="{BCD4B6D1-2E17-4359-A953-212A9B519E85}" srcOrd="8" destOrd="0" parTransId="{A72804B9-8062-4016-90E8-F9C7DC654C15}" sibTransId="{EAE485E3-A2DC-422A-B964-163E72C7D527}"/>
    <dgm:cxn modelId="{13B374CD-7189-4F70-B5AE-574CE717EA94}" type="presOf" srcId="{1DDDDFBA-4D76-49F6-8700-D108F438751F}" destId="{DE861B79-D5E8-45CE-B3D7-7B4663C08343}" srcOrd="0" destOrd="0" presId="urn:microsoft.com/office/officeart/2005/8/layout/cycle2"/>
    <dgm:cxn modelId="{8A122CCE-2659-425F-A9CA-F55CBE733EE2}" srcId="{F782ACB2-4612-4553-92E3-6A48A4C26154}" destId="{5D2C154A-692A-44E2-A041-B9F19C43FEF2}" srcOrd="2" destOrd="0" parTransId="{794CA92E-A13F-4F43-B270-B021D0F5EB93}" sibTransId="{1A0C354F-E76C-464E-99A7-D2B04C140783}"/>
    <dgm:cxn modelId="{AA5419CF-9470-476B-B76B-73C4D5A07207}" type="presOf" srcId="{F782ACB2-4612-4553-92E3-6A48A4C26154}" destId="{579EF5EA-2842-4ADF-99C3-1421009C0FB3}" srcOrd="0" destOrd="0" presId="urn:microsoft.com/office/officeart/2005/8/layout/cycle2"/>
    <dgm:cxn modelId="{BC5396CF-F16A-4D5A-8804-5664B1E4B894}" type="presOf" srcId="{91E5E8F0-39A5-4E73-A7C8-125C237D1170}" destId="{B8E405CF-5FB0-4931-A03D-9BF304E6CDDA}" srcOrd="0" destOrd="0" presId="urn:microsoft.com/office/officeart/2005/8/layout/cycle2"/>
    <dgm:cxn modelId="{579F29D2-BC21-47BC-BBB6-2DB38E4E14C8}" type="presOf" srcId="{25DF600C-192F-49B2-930A-B89C27D1471E}" destId="{8D184F9F-78A9-45D9-9804-0F8032DE26A6}" srcOrd="0" destOrd="0" presId="urn:microsoft.com/office/officeart/2005/8/layout/cycle2"/>
    <dgm:cxn modelId="{691638D4-4772-48B0-A674-CB8BC040096D}" type="presOf" srcId="{F001FD18-B1D7-4F34-A7E1-10B3A14FEF0D}" destId="{FA3F2989-2837-4DF6-B22E-22C68B74BA10}" srcOrd="0" destOrd="0" presId="urn:microsoft.com/office/officeart/2005/8/layout/cycle2"/>
    <dgm:cxn modelId="{99BC72D4-D40E-4F6F-9562-AA46A762F226}" type="presOf" srcId="{873D13AE-B310-4B50-82C5-564D626D2011}" destId="{8F52B59F-72EA-4EF4-A000-71393DE3DC97}" srcOrd="1" destOrd="0" presId="urn:microsoft.com/office/officeart/2005/8/layout/cycle2"/>
    <dgm:cxn modelId="{7A77BED8-0E1D-45F6-9865-5715EF6FB1BA}" srcId="{F782ACB2-4612-4553-92E3-6A48A4C26154}" destId="{9767C2C5-7A9B-4BF9-AEDC-08BB61E68CEC}" srcOrd="4" destOrd="0" parTransId="{94D864BB-0337-46E0-936D-BDFF24969167}" sibTransId="{5DE56BE3-5DC5-48D1-BB0A-6EB62A83E2E3}"/>
    <dgm:cxn modelId="{32EDC8D8-AF23-4886-B223-6809B3805C8D}" type="presOf" srcId="{5DE56BE3-5DC5-48D1-BB0A-6EB62A83E2E3}" destId="{7E28017C-69F1-4CCF-A6D7-885616A2628E}" srcOrd="0" destOrd="0" presId="urn:microsoft.com/office/officeart/2005/8/layout/cycle2"/>
    <dgm:cxn modelId="{89DAB2DA-44CA-40EE-853C-F256A5A259B2}" type="presOf" srcId="{B2ADDBB6-F258-45A2-8853-0F7137E8E7A9}" destId="{5BF8D29C-B7EB-4E6D-8F09-412E3D4E06C9}" srcOrd="1" destOrd="0" presId="urn:microsoft.com/office/officeart/2005/8/layout/cycle2"/>
    <dgm:cxn modelId="{2B1FD8DA-568C-4E3E-8F87-09C87623F6FC}" srcId="{F782ACB2-4612-4553-92E3-6A48A4C26154}" destId="{8F63D31F-83CD-4DB9-A0F4-0D259C5817DB}" srcOrd="13" destOrd="0" parTransId="{62CF8A98-F58E-4911-89F5-912F4D8957CE}" sibTransId="{A4F909E9-C1CF-4770-B928-FEF6E41B5333}"/>
    <dgm:cxn modelId="{05CAA2DB-EF46-428B-94FC-28F9A11C1DB1}" type="presOf" srcId="{5A0D382F-1AEE-4869-A6BD-89E7CCC2BA45}" destId="{2B3C09D0-6E4A-4698-ADBA-7CF55040E0C7}" srcOrd="0" destOrd="0" presId="urn:microsoft.com/office/officeart/2005/8/layout/cycle2"/>
    <dgm:cxn modelId="{C7BDA5DE-9A33-427B-8FB4-B0A39FE3EE47}" type="presOf" srcId="{69DBDE16-2128-423C-AB04-D3C2C0881A38}" destId="{A52815B2-9F64-4E57-9CA8-0D6C5ACB4DE9}" srcOrd="1" destOrd="0" presId="urn:microsoft.com/office/officeart/2005/8/layout/cycle2"/>
    <dgm:cxn modelId="{EC9452E4-E317-487D-8C5D-213DB5F1F6A7}" type="presOf" srcId="{64CB26BA-1509-422C-B1F7-93A921D3337E}" destId="{87FF38F8-EEE0-4803-AB19-2605759EE272}" srcOrd="1" destOrd="0" presId="urn:microsoft.com/office/officeart/2005/8/layout/cycle2"/>
    <dgm:cxn modelId="{672A9AE4-8C38-4FA8-83E2-89DE197051D2}" type="presOf" srcId="{F8A8AFFD-E262-4C58-84FA-CA9933DA9A32}" destId="{6FDF4861-3D9E-4C44-8A76-CB261CA08A3D}" srcOrd="0" destOrd="0" presId="urn:microsoft.com/office/officeart/2005/8/layout/cycle2"/>
    <dgm:cxn modelId="{BB0B7BE5-2F5C-409D-B26D-F35165CADD23}" type="presOf" srcId="{A4F909E9-C1CF-4770-B928-FEF6E41B5333}" destId="{212C9A88-24C2-4EF4-87D7-A81CF4BE3FA0}" srcOrd="0" destOrd="0" presId="urn:microsoft.com/office/officeart/2005/8/layout/cycle2"/>
    <dgm:cxn modelId="{6020CAE6-E682-4263-87D3-3757BDA5C5BB}" srcId="{F782ACB2-4612-4553-92E3-6A48A4C26154}" destId="{ED3E6817-CA99-4A92-9672-7767C60D3AFC}" srcOrd="27" destOrd="0" parTransId="{570B50CE-5E5F-492C-A6CE-FAA86B61FEE6}" sibTransId="{74E4A9B3-3139-47CD-AD62-A42D0EB3995C}"/>
    <dgm:cxn modelId="{5F2C01E9-98F3-431A-8C9A-69213D87504B}" type="presOf" srcId="{CA1064A9-8743-41E2-AE44-DEDB5E26EACD}" destId="{B311330D-F624-44F0-90C1-566E4D2E20E6}" srcOrd="1" destOrd="0" presId="urn:microsoft.com/office/officeart/2005/8/layout/cycle2"/>
    <dgm:cxn modelId="{3A83C7EB-E108-4DFE-B9C2-A1FAE1B909F2}" srcId="{F782ACB2-4612-4553-92E3-6A48A4C26154}" destId="{9A1F1B22-1A75-4833-B4FC-5FEA5518B765}" srcOrd="0" destOrd="0" parTransId="{C224EADF-C870-40FB-9644-9EC71AA9F6DE}" sibTransId="{32453084-7F49-49B4-89FA-E306CC4C9552}"/>
    <dgm:cxn modelId="{ED1BADED-67F2-46B8-ADF5-9B3DC026E96B}" type="presOf" srcId="{B2133BDF-4000-4B5B-AE40-987170B1B61F}" destId="{D9F7CAE3-C01B-4758-A92D-BE4DEABF1CC9}" srcOrd="0" destOrd="0" presId="urn:microsoft.com/office/officeart/2005/8/layout/cycle2"/>
    <dgm:cxn modelId="{C73A31F0-F070-4864-8435-6EA40A70E992}" type="presOf" srcId="{1BD29E34-8916-45A9-80A6-58C4AB44DFF5}" destId="{C8C314CB-BC52-4B5D-9A9E-2549904458B0}" srcOrd="0" destOrd="0" presId="urn:microsoft.com/office/officeart/2005/8/layout/cycle2"/>
    <dgm:cxn modelId="{931A41F0-FF7D-4BB1-B73B-465A3E76266F}" type="presOf" srcId="{74E4A9B3-3139-47CD-AD62-A42D0EB3995C}" destId="{7B2C094D-5B84-400D-88A5-467C86404646}" srcOrd="1" destOrd="0" presId="urn:microsoft.com/office/officeart/2005/8/layout/cycle2"/>
    <dgm:cxn modelId="{545F76F1-3273-459C-8740-D41474D52BAD}" type="presOf" srcId="{F82F01E0-1BCF-432A-834D-D0718C225E79}" destId="{DB7E8DCC-E9E2-41AE-8FAC-BD770394B585}" srcOrd="0" destOrd="0" presId="urn:microsoft.com/office/officeart/2005/8/layout/cycle2"/>
    <dgm:cxn modelId="{E8D511F3-9A2B-4790-B666-82F6F8F3092C}" type="presOf" srcId="{35443D96-6A67-478A-A544-1C8155B5F62C}" destId="{561EA9DD-738C-4E13-ADB0-3CCC3950F092}" srcOrd="1" destOrd="0" presId="urn:microsoft.com/office/officeart/2005/8/layout/cycle2"/>
    <dgm:cxn modelId="{E2FA94F4-28CD-493A-BBEB-27EDB8CC1133}" type="presOf" srcId="{86E08DD8-37F0-43EA-A4C6-F12B07A372C7}" destId="{41C60BCC-727D-4ED3-BAEB-DB60AA9900A9}" srcOrd="1" destOrd="0" presId="urn:microsoft.com/office/officeart/2005/8/layout/cycle2"/>
    <dgm:cxn modelId="{2CA222F6-A129-4C1A-B942-083E48F9796A}" type="presOf" srcId="{D7AD315B-0060-4B2C-BA42-07A72CF0DF62}" destId="{301FE2EF-9FED-451A-9979-7EA2CEC731F6}" srcOrd="1" destOrd="0" presId="urn:microsoft.com/office/officeart/2005/8/layout/cycle2"/>
    <dgm:cxn modelId="{12C38EF6-A2D9-4441-B7C7-2AD0408D165E}" srcId="{F782ACB2-4612-4553-92E3-6A48A4C26154}" destId="{E5184F2B-2C20-4D33-94A8-E6B381F2AA89}" srcOrd="43" destOrd="0" parTransId="{EA072171-E1D3-42D9-90FB-F6BF8A9DC275}" sibTransId="{CA1064A9-8743-41E2-AE44-DEDB5E26EACD}"/>
    <dgm:cxn modelId="{2E4A59F8-4858-4321-B26C-379298664746}" srcId="{F782ACB2-4612-4553-92E3-6A48A4C26154}" destId="{57830796-B9E1-440E-A924-530949252A0A}" srcOrd="9" destOrd="0" parTransId="{2970FDF5-07A3-4B2A-9F1E-E547137C5FF2}" sibTransId="{672359C6-6889-48DE-9B06-BCF13E50CF81}"/>
    <dgm:cxn modelId="{E4EBFFFA-939E-4391-8818-4CA55359F7A5}" type="presOf" srcId="{32DCDF77-CF91-44D2-A631-ECBBA96CD7C1}" destId="{891FE5C2-884F-48D0-BE0D-753E9CA204D3}" srcOrd="0" destOrd="0" presId="urn:microsoft.com/office/officeart/2005/8/layout/cycle2"/>
    <dgm:cxn modelId="{8A3281FD-5FAE-4E2E-AAF4-71C45875DCE6}" type="presOf" srcId="{EAE485E3-A2DC-422A-B964-163E72C7D527}" destId="{6C5B256C-6505-4283-9CD0-6230D6E52DC7}" srcOrd="1" destOrd="0" presId="urn:microsoft.com/office/officeart/2005/8/layout/cycle2"/>
    <dgm:cxn modelId="{26F03CFE-664C-46CE-9EC9-4D9EAEAA23F5}" srcId="{F782ACB2-4612-4553-92E3-6A48A4C26154}" destId="{1BCBAE4C-8C90-4307-A8B1-A7F25B803D11}" srcOrd="11" destOrd="0" parTransId="{BDE3C914-1C3F-4AE1-8A4A-0399F6859853}" sibTransId="{9E68FA1B-32E4-4D3A-BDA9-F245DF7037EF}"/>
    <dgm:cxn modelId="{70DDE551-C48E-4AE7-B036-CEE02E74CE36}" type="presParOf" srcId="{579EF5EA-2842-4ADF-99C3-1421009C0FB3}" destId="{E2BDA289-9E7F-43D2-8E8A-C602380955F6}" srcOrd="0" destOrd="0" presId="urn:microsoft.com/office/officeart/2005/8/layout/cycle2"/>
    <dgm:cxn modelId="{78C611E3-0E1A-4483-9714-012C1CE9A116}" type="presParOf" srcId="{579EF5EA-2842-4ADF-99C3-1421009C0FB3}" destId="{4B717A0F-8771-4A45-B6AA-FD732A724C9E}" srcOrd="1" destOrd="0" presId="urn:microsoft.com/office/officeart/2005/8/layout/cycle2"/>
    <dgm:cxn modelId="{5697816C-68C1-408E-AF5A-C333E2936AF8}" type="presParOf" srcId="{4B717A0F-8771-4A45-B6AA-FD732A724C9E}" destId="{218F701D-8780-41D0-BCC2-CE1F9EE4B4A8}" srcOrd="0" destOrd="0" presId="urn:microsoft.com/office/officeart/2005/8/layout/cycle2"/>
    <dgm:cxn modelId="{F4824ED5-65B3-4378-905F-B6D19B7213DA}" type="presParOf" srcId="{579EF5EA-2842-4ADF-99C3-1421009C0FB3}" destId="{FD731FF4-9760-4231-AA26-446560B181EB}" srcOrd="2" destOrd="0" presId="urn:microsoft.com/office/officeart/2005/8/layout/cycle2"/>
    <dgm:cxn modelId="{E3C3EA02-7653-4086-A1AF-DAA467A7C4EF}" type="presParOf" srcId="{579EF5EA-2842-4ADF-99C3-1421009C0FB3}" destId="{A6A09441-8928-4DD4-965E-ACD6B5489F63}" srcOrd="3" destOrd="0" presId="urn:microsoft.com/office/officeart/2005/8/layout/cycle2"/>
    <dgm:cxn modelId="{79336546-A057-4213-AEBB-D24382A083FF}" type="presParOf" srcId="{A6A09441-8928-4DD4-965E-ACD6B5489F63}" destId="{C46B9099-149F-4D79-B1D7-B378097F05F4}" srcOrd="0" destOrd="0" presId="urn:microsoft.com/office/officeart/2005/8/layout/cycle2"/>
    <dgm:cxn modelId="{9FD87403-F225-43CD-93B2-EFAA7E95CA08}" type="presParOf" srcId="{579EF5EA-2842-4ADF-99C3-1421009C0FB3}" destId="{5A44537F-E502-484A-B54C-161A75387D52}" srcOrd="4" destOrd="0" presId="urn:microsoft.com/office/officeart/2005/8/layout/cycle2"/>
    <dgm:cxn modelId="{92B13CCF-65DF-43B8-822C-88A0FFE51E8A}" type="presParOf" srcId="{579EF5EA-2842-4ADF-99C3-1421009C0FB3}" destId="{BCCD1735-3374-4721-BEF9-11CCD9A2DD48}" srcOrd="5" destOrd="0" presId="urn:microsoft.com/office/officeart/2005/8/layout/cycle2"/>
    <dgm:cxn modelId="{A12E2C7A-C5E2-41E7-B74C-312DEB76BC03}" type="presParOf" srcId="{BCCD1735-3374-4721-BEF9-11CCD9A2DD48}" destId="{5207087E-FC7B-4DE7-941A-D0D7D77D43CA}" srcOrd="0" destOrd="0" presId="urn:microsoft.com/office/officeart/2005/8/layout/cycle2"/>
    <dgm:cxn modelId="{70F2BAEC-E36B-4646-8FF3-B553D0019E48}" type="presParOf" srcId="{579EF5EA-2842-4ADF-99C3-1421009C0FB3}" destId="{B0608ED5-E7DC-4C39-8859-B8C85F521F9C}" srcOrd="6" destOrd="0" presId="urn:microsoft.com/office/officeart/2005/8/layout/cycle2"/>
    <dgm:cxn modelId="{BA141665-AB77-4EB3-895E-33BBA9465640}" type="presParOf" srcId="{579EF5EA-2842-4ADF-99C3-1421009C0FB3}" destId="{E212FFF4-9223-45FB-8A97-08FC78EC227F}" srcOrd="7" destOrd="0" presId="urn:microsoft.com/office/officeart/2005/8/layout/cycle2"/>
    <dgm:cxn modelId="{92956755-A37D-4579-8F0F-8A6EDA178EE0}" type="presParOf" srcId="{E212FFF4-9223-45FB-8A97-08FC78EC227F}" destId="{1FA59E5A-50A4-47E4-96D2-6EF9AAAC1164}" srcOrd="0" destOrd="0" presId="urn:microsoft.com/office/officeart/2005/8/layout/cycle2"/>
    <dgm:cxn modelId="{36C3F98D-88A2-4F62-9664-5A6596CB2662}" type="presParOf" srcId="{579EF5EA-2842-4ADF-99C3-1421009C0FB3}" destId="{3B48658E-4174-41EC-ADC5-04F09B98E8AE}" srcOrd="8" destOrd="0" presId="urn:microsoft.com/office/officeart/2005/8/layout/cycle2"/>
    <dgm:cxn modelId="{D5205FA1-2450-4E4D-8E91-55808362377A}" type="presParOf" srcId="{579EF5EA-2842-4ADF-99C3-1421009C0FB3}" destId="{7E28017C-69F1-4CCF-A6D7-885616A2628E}" srcOrd="9" destOrd="0" presId="urn:microsoft.com/office/officeart/2005/8/layout/cycle2"/>
    <dgm:cxn modelId="{8731A16D-97B3-4F4B-826D-666429765875}" type="presParOf" srcId="{7E28017C-69F1-4CCF-A6D7-885616A2628E}" destId="{DEE6E533-E546-47B9-9D29-1053972B7A59}" srcOrd="0" destOrd="0" presId="urn:microsoft.com/office/officeart/2005/8/layout/cycle2"/>
    <dgm:cxn modelId="{A9828760-DC3A-4C30-BBE4-98B4413AEAD0}" type="presParOf" srcId="{579EF5EA-2842-4ADF-99C3-1421009C0FB3}" destId="{4B6FF1D5-139C-4A9E-BE2A-C9C2976A9B90}" srcOrd="10" destOrd="0" presId="urn:microsoft.com/office/officeart/2005/8/layout/cycle2"/>
    <dgm:cxn modelId="{779F7FC1-901A-4664-9990-1525754C0941}" type="presParOf" srcId="{579EF5EA-2842-4ADF-99C3-1421009C0FB3}" destId="{E231C36B-28CA-4A1A-A65A-7FC8C917C670}" srcOrd="11" destOrd="0" presId="urn:microsoft.com/office/officeart/2005/8/layout/cycle2"/>
    <dgm:cxn modelId="{A73A756E-5D3E-4C45-B3CB-594FC0369575}" type="presParOf" srcId="{E231C36B-28CA-4A1A-A65A-7FC8C917C670}" destId="{0F935747-2475-4B54-A4BD-D00DA4235B83}" srcOrd="0" destOrd="0" presId="urn:microsoft.com/office/officeart/2005/8/layout/cycle2"/>
    <dgm:cxn modelId="{0E83576B-80D1-4D79-A1BC-CFBBBBD46CDB}" type="presParOf" srcId="{579EF5EA-2842-4ADF-99C3-1421009C0FB3}" destId="{5955EC28-6A5B-4854-97FD-56BF004F7A93}" srcOrd="12" destOrd="0" presId="urn:microsoft.com/office/officeart/2005/8/layout/cycle2"/>
    <dgm:cxn modelId="{AF938AA6-2814-4753-BF33-9F50A0523935}" type="presParOf" srcId="{579EF5EA-2842-4ADF-99C3-1421009C0FB3}" destId="{7418C013-9F65-49B4-8AB4-02A8A7E8B2B1}" srcOrd="13" destOrd="0" presId="urn:microsoft.com/office/officeart/2005/8/layout/cycle2"/>
    <dgm:cxn modelId="{66D77874-4F4E-4284-80E5-F295CF28A62F}" type="presParOf" srcId="{7418C013-9F65-49B4-8AB4-02A8A7E8B2B1}" destId="{DCCECA40-1E8E-4612-B823-692DCCBD1EA3}" srcOrd="0" destOrd="0" presId="urn:microsoft.com/office/officeart/2005/8/layout/cycle2"/>
    <dgm:cxn modelId="{11B37E81-BE45-4641-ABCB-06027451A670}" type="presParOf" srcId="{579EF5EA-2842-4ADF-99C3-1421009C0FB3}" destId="{C8C314CB-BC52-4B5D-9A9E-2549904458B0}" srcOrd="14" destOrd="0" presId="urn:microsoft.com/office/officeart/2005/8/layout/cycle2"/>
    <dgm:cxn modelId="{D9AD93D4-C47E-483F-9F96-51C1B9A0DAE4}" type="presParOf" srcId="{579EF5EA-2842-4ADF-99C3-1421009C0FB3}" destId="{8D184F9F-78A9-45D9-9804-0F8032DE26A6}" srcOrd="15" destOrd="0" presId="urn:microsoft.com/office/officeart/2005/8/layout/cycle2"/>
    <dgm:cxn modelId="{1D1AC7F8-F6AA-4DCD-B235-F259F9BF058A}" type="presParOf" srcId="{8D184F9F-78A9-45D9-9804-0F8032DE26A6}" destId="{C8C1E075-9C61-4E77-BBAB-A2307E2F9662}" srcOrd="0" destOrd="0" presId="urn:microsoft.com/office/officeart/2005/8/layout/cycle2"/>
    <dgm:cxn modelId="{53189518-9C00-4139-8116-CD061AEF64EA}" type="presParOf" srcId="{579EF5EA-2842-4ADF-99C3-1421009C0FB3}" destId="{18E08B15-C0D9-4DCD-9841-29CB326A1D96}" srcOrd="16" destOrd="0" presId="urn:microsoft.com/office/officeart/2005/8/layout/cycle2"/>
    <dgm:cxn modelId="{6EE2D2B6-7982-4C7A-B124-87F17B4721D3}" type="presParOf" srcId="{579EF5EA-2842-4ADF-99C3-1421009C0FB3}" destId="{7D136A40-4E7A-4E9A-9C18-C15FEB3E9255}" srcOrd="17" destOrd="0" presId="urn:microsoft.com/office/officeart/2005/8/layout/cycle2"/>
    <dgm:cxn modelId="{FDFC42FF-6D9B-4CA0-9E85-C9BD8ADBCBD1}" type="presParOf" srcId="{7D136A40-4E7A-4E9A-9C18-C15FEB3E9255}" destId="{6C5B256C-6505-4283-9CD0-6230D6E52DC7}" srcOrd="0" destOrd="0" presId="urn:microsoft.com/office/officeart/2005/8/layout/cycle2"/>
    <dgm:cxn modelId="{F627266A-3951-40BB-BD74-4F57038AD655}" type="presParOf" srcId="{579EF5EA-2842-4ADF-99C3-1421009C0FB3}" destId="{09497094-52B8-416E-9902-37FB4C94E7F2}" srcOrd="18" destOrd="0" presId="urn:microsoft.com/office/officeart/2005/8/layout/cycle2"/>
    <dgm:cxn modelId="{A9A6742B-57D8-4F78-86AB-745F77860F42}" type="presParOf" srcId="{579EF5EA-2842-4ADF-99C3-1421009C0FB3}" destId="{260B842C-BA56-4835-9181-EEB1DAD49F6C}" srcOrd="19" destOrd="0" presId="urn:microsoft.com/office/officeart/2005/8/layout/cycle2"/>
    <dgm:cxn modelId="{7D90DCBC-8278-407D-8693-1D9653217457}" type="presParOf" srcId="{260B842C-BA56-4835-9181-EEB1DAD49F6C}" destId="{9195B8AE-7F75-4B45-A773-A3DB3F151B7F}" srcOrd="0" destOrd="0" presId="urn:microsoft.com/office/officeart/2005/8/layout/cycle2"/>
    <dgm:cxn modelId="{A21DAFD0-975C-461C-BB48-48AD4C65BA84}" type="presParOf" srcId="{579EF5EA-2842-4ADF-99C3-1421009C0FB3}" destId="{07EB8474-810E-4E8A-BE93-02F62BBDD45D}" srcOrd="20" destOrd="0" presId="urn:microsoft.com/office/officeart/2005/8/layout/cycle2"/>
    <dgm:cxn modelId="{B40ABA09-AB9C-4A16-AF55-F327D36F6EEC}" type="presParOf" srcId="{579EF5EA-2842-4ADF-99C3-1421009C0FB3}" destId="{ADC3AC42-E194-4C29-8A28-ABEC2168A2B9}" srcOrd="21" destOrd="0" presId="urn:microsoft.com/office/officeart/2005/8/layout/cycle2"/>
    <dgm:cxn modelId="{C95FA4D9-DF7E-4B8B-A3D3-328FC3B2E3FD}" type="presParOf" srcId="{ADC3AC42-E194-4C29-8A28-ABEC2168A2B9}" destId="{FFA97E59-6B24-429C-9B6D-8968FB096363}" srcOrd="0" destOrd="0" presId="urn:microsoft.com/office/officeart/2005/8/layout/cycle2"/>
    <dgm:cxn modelId="{948B6BC5-6571-4B15-B943-F5F223BFABDD}" type="presParOf" srcId="{579EF5EA-2842-4ADF-99C3-1421009C0FB3}" destId="{38A7A843-117D-4A8F-B652-3F637D1BA054}" srcOrd="22" destOrd="0" presId="urn:microsoft.com/office/officeart/2005/8/layout/cycle2"/>
    <dgm:cxn modelId="{33E22C70-7974-46F4-852C-97E578FBA3A0}" type="presParOf" srcId="{579EF5EA-2842-4ADF-99C3-1421009C0FB3}" destId="{24192AE1-AC5A-408F-93E2-35778550FA02}" srcOrd="23" destOrd="0" presId="urn:microsoft.com/office/officeart/2005/8/layout/cycle2"/>
    <dgm:cxn modelId="{96151449-9995-43D7-9C66-0077D26E01EF}" type="presParOf" srcId="{24192AE1-AC5A-408F-93E2-35778550FA02}" destId="{9DB23D75-0980-4D96-93A1-727F2883C95B}" srcOrd="0" destOrd="0" presId="urn:microsoft.com/office/officeart/2005/8/layout/cycle2"/>
    <dgm:cxn modelId="{2981531C-B1D4-458F-9CCE-91D123647D15}" type="presParOf" srcId="{579EF5EA-2842-4ADF-99C3-1421009C0FB3}" destId="{8B74F080-8313-4728-B1E9-D87A06E9E800}" srcOrd="24" destOrd="0" presId="urn:microsoft.com/office/officeart/2005/8/layout/cycle2"/>
    <dgm:cxn modelId="{3CD6015A-DD25-4659-B984-A0DFFC0D2675}" type="presParOf" srcId="{579EF5EA-2842-4ADF-99C3-1421009C0FB3}" destId="{99F13AA2-4621-4753-B0A6-6FC776CD84C9}" srcOrd="25" destOrd="0" presId="urn:microsoft.com/office/officeart/2005/8/layout/cycle2"/>
    <dgm:cxn modelId="{0C8757D9-2619-42EA-A453-DF881735772B}" type="presParOf" srcId="{99F13AA2-4621-4753-B0A6-6FC776CD84C9}" destId="{475F5446-5D8A-42DC-B2B6-79D834AEB429}" srcOrd="0" destOrd="0" presId="urn:microsoft.com/office/officeart/2005/8/layout/cycle2"/>
    <dgm:cxn modelId="{0BC40368-3E53-4E34-A329-46FB18AD83D8}" type="presParOf" srcId="{579EF5EA-2842-4ADF-99C3-1421009C0FB3}" destId="{C238A059-EBCB-4E8A-9C70-350A7112246D}" srcOrd="26" destOrd="0" presId="urn:microsoft.com/office/officeart/2005/8/layout/cycle2"/>
    <dgm:cxn modelId="{A0F42E69-523F-4BE1-A080-9E380C46A470}" type="presParOf" srcId="{579EF5EA-2842-4ADF-99C3-1421009C0FB3}" destId="{212C9A88-24C2-4EF4-87D7-A81CF4BE3FA0}" srcOrd="27" destOrd="0" presId="urn:microsoft.com/office/officeart/2005/8/layout/cycle2"/>
    <dgm:cxn modelId="{09A02833-8101-4FE1-90A5-3E5B852A7528}" type="presParOf" srcId="{212C9A88-24C2-4EF4-87D7-A81CF4BE3FA0}" destId="{6E753D97-6691-46AF-88CF-60F766A84A1F}" srcOrd="0" destOrd="0" presId="urn:microsoft.com/office/officeart/2005/8/layout/cycle2"/>
    <dgm:cxn modelId="{FE985C14-EC3D-4F74-93DC-198DEF40CBD9}" type="presParOf" srcId="{579EF5EA-2842-4ADF-99C3-1421009C0FB3}" destId="{FA3F2989-2837-4DF6-B22E-22C68B74BA10}" srcOrd="28" destOrd="0" presId="urn:microsoft.com/office/officeart/2005/8/layout/cycle2"/>
    <dgm:cxn modelId="{04185863-7FA2-4834-8B2E-0C7D232B0C28}" type="presParOf" srcId="{579EF5EA-2842-4ADF-99C3-1421009C0FB3}" destId="{15716786-4673-40EB-986D-12C422D02B97}" srcOrd="29" destOrd="0" presId="urn:microsoft.com/office/officeart/2005/8/layout/cycle2"/>
    <dgm:cxn modelId="{39B28666-2174-4DB8-99D1-5053DCC8D9A8}" type="presParOf" srcId="{15716786-4673-40EB-986D-12C422D02B97}" destId="{3A6E871C-7643-432C-BA91-2EA3E7F745CE}" srcOrd="0" destOrd="0" presId="urn:microsoft.com/office/officeart/2005/8/layout/cycle2"/>
    <dgm:cxn modelId="{07233BC1-307B-42A8-9331-F6DE9D1E83E7}" type="presParOf" srcId="{579EF5EA-2842-4ADF-99C3-1421009C0FB3}" destId="{E7F9412A-75FE-4263-8476-D8B02CF380F3}" srcOrd="30" destOrd="0" presId="urn:microsoft.com/office/officeart/2005/8/layout/cycle2"/>
    <dgm:cxn modelId="{0CB676F6-6B1F-4C0D-94A2-A593932AF528}" type="presParOf" srcId="{579EF5EA-2842-4ADF-99C3-1421009C0FB3}" destId="{C56F56FD-84C6-4D21-967A-719399DE2081}" srcOrd="31" destOrd="0" presId="urn:microsoft.com/office/officeart/2005/8/layout/cycle2"/>
    <dgm:cxn modelId="{6827C481-5EEA-4D35-A948-22FBFD8E865A}" type="presParOf" srcId="{C56F56FD-84C6-4D21-967A-719399DE2081}" destId="{87FF38F8-EEE0-4803-AB19-2605759EE272}" srcOrd="0" destOrd="0" presId="urn:microsoft.com/office/officeart/2005/8/layout/cycle2"/>
    <dgm:cxn modelId="{5C32D016-5FA6-4D22-9F4A-F92EAB32C909}" type="presParOf" srcId="{579EF5EA-2842-4ADF-99C3-1421009C0FB3}" destId="{430AD93E-9CDA-40BE-8BB8-B35AB1DDED73}" srcOrd="32" destOrd="0" presId="urn:microsoft.com/office/officeart/2005/8/layout/cycle2"/>
    <dgm:cxn modelId="{81B2750B-8066-4C8E-B1C4-CE4B1C219167}" type="presParOf" srcId="{579EF5EA-2842-4ADF-99C3-1421009C0FB3}" destId="{D3BDAC4B-F2DB-44A0-907D-A108463FB1C3}" srcOrd="33" destOrd="0" presId="urn:microsoft.com/office/officeart/2005/8/layout/cycle2"/>
    <dgm:cxn modelId="{11EBAE17-2762-462D-BE75-6F6FD5258C53}" type="presParOf" srcId="{D3BDAC4B-F2DB-44A0-907D-A108463FB1C3}" destId="{5B2F39AC-1722-4B2A-8F41-3B9574CC55A3}" srcOrd="0" destOrd="0" presId="urn:microsoft.com/office/officeart/2005/8/layout/cycle2"/>
    <dgm:cxn modelId="{2BADBC33-3FAD-487D-B4E6-2CC00521433F}" type="presParOf" srcId="{579EF5EA-2842-4ADF-99C3-1421009C0FB3}" destId="{EB66E90A-B112-40E2-B773-B1A59659C6EB}" srcOrd="34" destOrd="0" presId="urn:microsoft.com/office/officeart/2005/8/layout/cycle2"/>
    <dgm:cxn modelId="{F70A64BA-B8CB-4D49-BE35-31C1CED4F0D2}" type="presParOf" srcId="{579EF5EA-2842-4ADF-99C3-1421009C0FB3}" destId="{CBD13A52-164D-4181-A713-C4AFB6DAEA44}" srcOrd="35" destOrd="0" presId="urn:microsoft.com/office/officeart/2005/8/layout/cycle2"/>
    <dgm:cxn modelId="{A7D5088B-C3BE-46B5-A893-67739B037576}" type="presParOf" srcId="{CBD13A52-164D-4181-A713-C4AFB6DAEA44}" destId="{2175C402-001B-40BA-8C7B-63F19533545A}" srcOrd="0" destOrd="0" presId="urn:microsoft.com/office/officeart/2005/8/layout/cycle2"/>
    <dgm:cxn modelId="{A8AEA74F-D1E3-4C44-8BE7-A0D7CD3E82FD}" type="presParOf" srcId="{579EF5EA-2842-4ADF-99C3-1421009C0FB3}" destId="{816E1FA3-2B38-45F9-AB8C-0EEB2788EE42}" srcOrd="36" destOrd="0" presId="urn:microsoft.com/office/officeart/2005/8/layout/cycle2"/>
    <dgm:cxn modelId="{22BF392F-4119-467F-9F5A-F01A02CAB0B6}" type="presParOf" srcId="{579EF5EA-2842-4ADF-99C3-1421009C0FB3}" destId="{3D5573F2-E421-4699-B499-E5F129AA7C1F}" srcOrd="37" destOrd="0" presId="urn:microsoft.com/office/officeart/2005/8/layout/cycle2"/>
    <dgm:cxn modelId="{463EBAFB-EBB7-4DD1-A62A-125D6AC9F053}" type="presParOf" srcId="{3D5573F2-E421-4699-B499-E5F129AA7C1F}" destId="{561EA9DD-738C-4E13-ADB0-3CCC3950F092}" srcOrd="0" destOrd="0" presId="urn:microsoft.com/office/officeart/2005/8/layout/cycle2"/>
    <dgm:cxn modelId="{3E14E881-901C-4DD0-ADCF-AFB5C6F9FEBA}" type="presParOf" srcId="{579EF5EA-2842-4ADF-99C3-1421009C0FB3}" destId="{1791F869-F782-403E-9EEE-8485296AB1DC}" srcOrd="38" destOrd="0" presId="urn:microsoft.com/office/officeart/2005/8/layout/cycle2"/>
    <dgm:cxn modelId="{6DC327C1-AADC-4FA2-9614-181EA6ED8500}" type="presParOf" srcId="{579EF5EA-2842-4ADF-99C3-1421009C0FB3}" destId="{EDD308D6-556F-4E65-A02C-12C45C150755}" srcOrd="39" destOrd="0" presId="urn:microsoft.com/office/officeart/2005/8/layout/cycle2"/>
    <dgm:cxn modelId="{0024AB70-E915-4D10-8E92-01DE85D2611F}" type="presParOf" srcId="{EDD308D6-556F-4E65-A02C-12C45C150755}" destId="{0622AEEF-FEE1-41CF-A694-BB87DF404F74}" srcOrd="0" destOrd="0" presId="urn:microsoft.com/office/officeart/2005/8/layout/cycle2"/>
    <dgm:cxn modelId="{2187FA64-46BC-4417-80D3-B5EEAA92D410}" type="presParOf" srcId="{579EF5EA-2842-4ADF-99C3-1421009C0FB3}" destId="{FB762D63-E97E-4D71-BE53-DE8DBC2C1724}" srcOrd="40" destOrd="0" presId="urn:microsoft.com/office/officeart/2005/8/layout/cycle2"/>
    <dgm:cxn modelId="{CB9685F6-BE2F-4098-AD51-071F38B6BCD2}" type="presParOf" srcId="{579EF5EA-2842-4ADF-99C3-1421009C0FB3}" destId="{EC905E59-477F-4D62-B2EE-61B86BF0663B}" srcOrd="41" destOrd="0" presId="urn:microsoft.com/office/officeart/2005/8/layout/cycle2"/>
    <dgm:cxn modelId="{52736E6B-54DD-4A1D-AAC2-F454784A1DD7}" type="presParOf" srcId="{EC905E59-477F-4D62-B2EE-61B86BF0663B}" destId="{0C7C01B0-8BE9-4115-9C55-5F785CB9F95D}" srcOrd="0" destOrd="0" presId="urn:microsoft.com/office/officeart/2005/8/layout/cycle2"/>
    <dgm:cxn modelId="{69B6FC65-918D-442A-ADF1-C86384FA573B}" type="presParOf" srcId="{579EF5EA-2842-4ADF-99C3-1421009C0FB3}" destId="{96947AF0-965B-4F9B-B692-11B522E20C19}" srcOrd="42" destOrd="0" presId="urn:microsoft.com/office/officeart/2005/8/layout/cycle2"/>
    <dgm:cxn modelId="{D19B4BC2-4C7C-4E34-B6C4-E5A1047F57E9}" type="presParOf" srcId="{579EF5EA-2842-4ADF-99C3-1421009C0FB3}" destId="{C5631367-2D87-4B2B-B2C5-CE6B323DF7FA}" srcOrd="43" destOrd="0" presId="urn:microsoft.com/office/officeart/2005/8/layout/cycle2"/>
    <dgm:cxn modelId="{896B0F64-F1E2-4400-8DE8-7727B1100F5D}" type="presParOf" srcId="{C5631367-2D87-4B2B-B2C5-CE6B323DF7FA}" destId="{5EB0D98E-0F20-43A6-80D5-B3B233B0809C}" srcOrd="0" destOrd="0" presId="urn:microsoft.com/office/officeart/2005/8/layout/cycle2"/>
    <dgm:cxn modelId="{A3582AA5-023A-4FB0-BB86-BF004B87DFE2}" type="presParOf" srcId="{579EF5EA-2842-4ADF-99C3-1421009C0FB3}" destId="{55735BFC-D4F1-4100-BCD7-BD7015A20F24}" srcOrd="44" destOrd="0" presId="urn:microsoft.com/office/officeart/2005/8/layout/cycle2"/>
    <dgm:cxn modelId="{4C376752-5B91-41EC-8CA0-1B2E4615E84E}" type="presParOf" srcId="{579EF5EA-2842-4ADF-99C3-1421009C0FB3}" destId="{DE861B79-D5E8-45CE-B3D7-7B4663C08343}" srcOrd="45" destOrd="0" presId="urn:microsoft.com/office/officeart/2005/8/layout/cycle2"/>
    <dgm:cxn modelId="{0A213A65-6E39-4615-A941-395AB4AD4DEF}" type="presParOf" srcId="{DE861B79-D5E8-45CE-B3D7-7B4663C08343}" destId="{580499F6-BF8C-4CF2-8E19-422B1FEA8F54}" srcOrd="0" destOrd="0" presId="urn:microsoft.com/office/officeart/2005/8/layout/cycle2"/>
    <dgm:cxn modelId="{C870A1C1-6604-4F1B-BFA7-5F53F5BD2D29}" type="presParOf" srcId="{579EF5EA-2842-4ADF-99C3-1421009C0FB3}" destId="{B163F2E1-C224-4C1F-8BF1-B257F8DA90F1}" srcOrd="46" destOrd="0" presId="urn:microsoft.com/office/officeart/2005/8/layout/cycle2"/>
    <dgm:cxn modelId="{3D6A4A7C-7B00-4D45-882F-4E78565F811B}" type="presParOf" srcId="{579EF5EA-2842-4ADF-99C3-1421009C0FB3}" destId="{28C21F8D-7890-436C-ABC3-A76D9C048DC6}" srcOrd="47" destOrd="0" presId="urn:microsoft.com/office/officeart/2005/8/layout/cycle2"/>
    <dgm:cxn modelId="{229EC21B-BEE0-4DAA-AA9A-5BCB441C60E6}" type="presParOf" srcId="{28C21F8D-7890-436C-ABC3-A76D9C048DC6}" destId="{5D40974C-DFE4-484E-A2B9-E3E4D2DEBED9}" srcOrd="0" destOrd="0" presId="urn:microsoft.com/office/officeart/2005/8/layout/cycle2"/>
    <dgm:cxn modelId="{94D7EA07-DCBE-4F14-AC75-EEFD6F538348}" type="presParOf" srcId="{579EF5EA-2842-4ADF-99C3-1421009C0FB3}" destId="{B297DBDA-41C8-403B-A287-2DE0B2B2F734}" srcOrd="48" destOrd="0" presId="urn:microsoft.com/office/officeart/2005/8/layout/cycle2"/>
    <dgm:cxn modelId="{80DE25A5-38E8-4D43-A40E-53BAE00060DF}" type="presParOf" srcId="{579EF5EA-2842-4ADF-99C3-1421009C0FB3}" destId="{6CB910F7-627A-416A-9AE0-0E9818681229}" srcOrd="49" destOrd="0" presId="urn:microsoft.com/office/officeart/2005/8/layout/cycle2"/>
    <dgm:cxn modelId="{EE725D77-8701-4940-9310-C1CE16188967}" type="presParOf" srcId="{6CB910F7-627A-416A-9AE0-0E9818681229}" destId="{DD733C23-EA87-4BF0-821E-87250C1EEDBA}" srcOrd="0" destOrd="0" presId="urn:microsoft.com/office/officeart/2005/8/layout/cycle2"/>
    <dgm:cxn modelId="{8152F841-9877-4EB0-8ACA-3712060F2611}" type="presParOf" srcId="{579EF5EA-2842-4ADF-99C3-1421009C0FB3}" destId="{C99B1DB8-B0AD-4FE5-84DC-CD9571D15F74}" srcOrd="50" destOrd="0" presId="urn:microsoft.com/office/officeart/2005/8/layout/cycle2"/>
    <dgm:cxn modelId="{B09BC4E2-9F92-429F-AD41-CE9A67C6CB09}" type="presParOf" srcId="{579EF5EA-2842-4ADF-99C3-1421009C0FB3}" destId="{2EBD388A-825F-4832-8A74-827A6C7E3368}" srcOrd="51" destOrd="0" presId="urn:microsoft.com/office/officeart/2005/8/layout/cycle2"/>
    <dgm:cxn modelId="{9AD2223A-F460-4FA1-B349-0D79E65676D2}" type="presParOf" srcId="{2EBD388A-825F-4832-8A74-827A6C7E3368}" destId="{2B64C12D-7C38-4E3C-BB67-21E0181FD51F}" srcOrd="0" destOrd="0" presId="urn:microsoft.com/office/officeart/2005/8/layout/cycle2"/>
    <dgm:cxn modelId="{6C47B154-7A66-4861-B40E-8CD53F89ADC6}" type="presParOf" srcId="{579EF5EA-2842-4ADF-99C3-1421009C0FB3}" destId="{54435782-E9E7-4F85-8EE9-B762378628C5}" srcOrd="52" destOrd="0" presId="urn:microsoft.com/office/officeart/2005/8/layout/cycle2"/>
    <dgm:cxn modelId="{A9DB0D0F-DF2A-4AD7-BD87-E24C7D18DF5B}" type="presParOf" srcId="{579EF5EA-2842-4ADF-99C3-1421009C0FB3}" destId="{2EA5A0E0-D734-4B00-A1FA-65E8CB15031C}" srcOrd="53" destOrd="0" presId="urn:microsoft.com/office/officeart/2005/8/layout/cycle2"/>
    <dgm:cxn modelId="{E6FF11B0-57CA-4091-A468-DDC37EF8E89F}" type="presParOf" srcId="{2EA5A0E0-D734-4B00-A1FA-65E8CB15031C}" destId="{3966764B-E5F3-4CFC-A881-5984C06723CB}" srcOrd="0" destOrd="0" presId="urn:microsoft.com/office/officeart/2005/8/layout/cycle2"/>
    <dgm:cxn modelId="{5D38A3B8-2688-4E4E-AF6D-C40BDB7A4455}" type="presParOf" srcId="{579EF5EA-2842-4ADF-99C3-1421009C0FB3}" destId="{CDE86F57-8E75-4885-99A7-4D78278841E9}" srcOrd="54" destOrd="0" presId="urn:microsoft.com/office/officeart/2005/8/layout/cycle2"/>
    <dgm:cxn modelId="{37CFC512-3DE1-47A5-9904-224880BBFA40}" type="presParOf" srcId="{579EF5EA-2842-4ADF-99C3-1421009C0FB3}" destId="{A0769171-C666-4FF2-B3B0-56A5612FFB02}" srcOrd="55" destOrd="0" presId="urn:microsoft.com/office/officeart/2005/8/layout/cycle2"/>
    <dgm:cxn modelId="{D8BE2AC9-91A4-4C90-8709-8487E9E24BFA}" type="presParOf" srcId="{A0769171-C666-4FF2-B3B0-56A5612FFB02}" destId="{7B2C094D-5B84-400D-88A5-467C86404646}" srcOrd="0" destOrd="0" presId="urn:microsoft.com/office/officeart/2005/8/layout/cycle2"/>
    <dgm:cxn modelId="{051E3E4B-260A-4F14-BB89-56B30B780DF0}" type="presParOf" srcId="{579EF5EA-2842-4ADF-99C3-1421009C0FB3}" destId="{9DEC7CBC-8051-4551-94AA-2377EFF8A353}" srcOrd="56" destOrd="0" presId="urn:microsoft.com/office/officeart/2005/8/layout/cycle2"/>
    <dgm:cxn modelId="{4CBD56D6-3CF9-40C4-8B2F-45AD6D4264B8}" type="presParOf" srcId="{579EF5EA-2842-4ADF-99C3-1421009C0FB3}" destId="{83D03F91-A8FE-4A56-A9F0-21F8696B64A1}" srcOrd="57" destOrd="0" presId="urn:microsoft.com/office/officeart/2005/8/layout/cycle2"/>
    <dgm:cxn modelId="{B9A03693-7A1D-4B7E-8C72-E88726584CA6}" type="presParOf" srcId="{83D03F91-A8FE-4A56-A9F0-21F8696B64A1}" destId="{A52815B2-9F64-4E57-9CA8-0D6C5ACB4DE9}" srcOrd="0" destOrd="0" presId="urn:microsoft.com/office/officeart/2005/8/layout/cycle2"/>
    <dgm:cxn modelId="{9A327ED2-D8E8-48D4-A45F-BAC77DEBA326}" type="presParOf" srcId="{579EF5EA-2842-4ADF-99C3-1421009C0FB3}" destId="{D9F7CAE3-C01B-4758-A92D-BE4DEABF1CC9}" srcOrd="58" destOrd="0" presId="urn:microsoft.com/office/officeart/2005/8/layout/cycle2"/>
    <dgm:cxn modelId="{8F08F01F-5416-4A47-9849-B82524D552A3}" type="presParOf" srcId="{579EF5EA-2842-4ADF-99C3-1421009C0FB3}" destId="{6FDF4861-3D9E-4C44-8A76-CB261CA08A3D}" srcOrd="59" destOrd="0" presId="urn:microsoft.com/office/officeart/2005/8/layout/cycle2"/>
    <dgm:cxn modelId="{ACD9DABD-5A26-4CFA-8FA7-02D9CF44D8AB}" type="presParOf" srcId="{6FDF4861-3D9E-4C44-8A76-CB261CA08A3D}" destId="{852FF442-59AB-47FA-976D-352D933D04DA}" srcOrd="0" destOrd="0" presId="urn:microsoft.com/office/officeart/2005/8/layout/cycle2"/>
    <dgm:cxn modelId="{3BC59B1C-02A5-49FF-82F1-0F36E9B13CEE}" type="presParOf" srcId="{579EF5EA-2842-4ADF-99C3-1421009C0FB3}" destId="{6EBA7549-78C0-447A-A63C-4A8563F87F58}" srcOrd="60" destOrd="0" presId="urn:microsoft.com/office/officeart/2005/8/layout/cycle2"/>
    <dgm:cxn modelId="{78858E8E-56A3-4716-BA6C-A6900070CC91}" type="presParOf" srcId="{579EF5EA-2842-4ADF-99C3-1421009C0FB3}" destId="{F7AC09C3-F9FA-4334-9744-58F7A351FD8B}" srcOrd="61" destOrd="0" presId="urn:microsoft.com/office/officeart/2005/8/layout/cycle2"/>
    <dgm:cxn modelId="{0F5E8078-2E11-4419-B262-9B23F42B1688}" type="presParOf" srcId="{F7AC09C3-F9FA-4334-9744-58F7A351FD8B}" destId="{301FE2EF-9FED-451A-9979-7EA2CEC731F6}" srcOrd="0" destOrd="0" presId="urn:microsoft.com/office/officeart/2005/8/layout/cycle2"/>
    <dgm:cxn modelId="{046D40D7-34C1-4412-999D-A4D1FC7C1326}" type="presParOf" srcId="{579EF5EA-2842-4ADF-99C3-1421009C0FB3}" destId="{DB7E8DCC-E9E2-41AE-8FAC-BD770394B585}" srcOrd="62" destOrd="0" presId="urn:microsoft.com/office/officeart/2005/8/layout/cycle2"/>
    <dgm:cxn modelId="{78E7DAE3-68CF-453D-8EB0-DB826348956B}" type="presParOf" srcId="{579EF5EA-2842-4ADF-99C3-1421009C0FB3}" destId="{FC934B90-2FD7-4C78-BC82-6495CAA54F71}" srcOrd="63" destOrd="0" presId="urn:microsoft.com/office/officeart/2005/8/layout/cycle2"/>
    <dgm:cxn modelId="{96343A76-55FD-4DA1-8CC4-77DD1F00C7FC}" type="presParOf" srcId="{FC934B90-2FD7-4C78-BC82-6495CAA54F71}" destId="{F31A80A4-265E-4576-A76C-69F7407682D5}" srcOrd="0" destOrd="0" presId="urn:microsoft.com/office/officeart/2005/8/layout/cycle2"/>
    <dgm:cxn modelId="{33EF720A-0666-405D-A748-D9E380B907AD}" type="presParOf" srcId="{579EF5EA-2842-4ADF-99C3-1421009C0FB3}" destId="{7FBA136C-815F-4FB3-A797-A7F155D00FEA}" srcOrd="64" destOrd="0" presId="urn:microsoft.com/office/officeart/2005/8/layout/cycle2"/>
    <dgm:cxn modelId="{97361D59-C5BD-406B-A652-F127E1D4C10C}" type="presParOf" srcId="{579EF5EA-2842-4ADF-99C3-1421009C0FB3}" destId="{7A5C7786-EEB7-4840-8AB2-E617DD766E4C}" srcOrd="65" destOrd="0" presId="urn:microsoft.com/office/officeart/2005/8/layout/cycle2"/>
    <dgm:cxn modelId="{8AEF750D-B2DE-450F-9CED-4ECD7AE1812E}" type="presParOf" srcId="{7A5C7786-EEB7-4840-8AB2-E617DD766E4C}" destId="{80DBCA40-2BA0-486C-9739-9EB1943722FB}" srcOrd="0" destOrd="0" presId="urn:microsoft.com/office/officeart/2005/8/layout/cycle2"/>
    <dgm:cxn modelId="{0E807DC5-4B0D-4AAD-BB99-19BF36675670}" type="presParOf" srcId="{579EF5EA-2842-4ADF-99C3-1421009C0FB3}" destId="{2B3C09D0-6E4A-4698-ADBA-7CF55040E0C7}" srcOrd="66" destOrd="0" presId="urn:microsoft.com/office/officeart/2005/8/layout/cycle2"/>
    <dgm:cxn modelId="{E4AF1C90-3FE3-4D36-88B3-3C52473F0ACA}" type="presParOf" srcId="{579EF5EA-2842-4ADF-99C3-1421009C0FB3}" destId="{0B3E9032-3902-463F-B436-0798A35C9EC5}" srcOrd="67" destOrd="0" presId="urn:microsoft.com/office/officeart/2005/8/layout/cycle2"/>
    <dgm:cxn modelId="{E909C3A5-46E5-447D-AF0F-420868379DF0}" type="presParOf" srcId="{0B3E9032-3902-463F-B436-0798A35C9EC5}" destId="{41C60BCC-727D-4ED3-BAEB-DB60AA9900A9}" srcOrd="0" destOrd="0" presId="urn:microsoft.com/office/officeart/2005/8/layout/cycle2"/>
    <dgm:cxn modelId="{12A05AD9-97A8-4AA7-B636-1F629BA1BFA4}" type="presParOf" srcId="{579EF5EA-2842-4ADF-99C3-1421009C0FB3}" destId="{C6CA034B-BB5D-4252-9DC3-E07C2CEC1942}" srcOrd="68" destOrd="0" presId="urn:microsoft.com/office/officeart/2005/8/layout/cycle2"/>
    <dgm:cxn modelId="{865D02F3-58B0-4470-A364-7A1329E494B7}" type="presParOf" srcId="{579EF5EA-2842-4ADF-99C3-1421009C0FB3}" destId="{2F327EB4-0D8B-437E-BB14-A326EA173FCC}" srcOrd="69" destOrd="0" presId="urn:microsoft.com/office/officeart/2005/8/layout/cycle2"/>
    <dgm:cxn modelId="{73B313DC-04EC-4524-A884-B6D0965B49D3}" type="presParOf" srcId="{2F327EB4-0D8B-437E-BB14-A326EA173FCC}" destId="{8F52B59F-72EA-4EF4-A000-71393DE3DC97}" srcOrd="0" destOrd="0" presId="urn:microsoft.com/office/officeart/2005/8/layout/cycle2"/>
    <dgm:cxn modelId="{4667D3D9-2743-4893-BF58-643E8E492378}" type="presParOf" srcId="{579EF5EA-2842-4ADF-99C3-1421009C0FB3}" destId="{F6AE7F32-FC05-4DDA-BB7B-30B31779479C}" srcOrd="70" destOrd="0" presId="urn:microsoft.com/office/officeart/2005/8/layout/cycle2"/>
    <dgm:cxn modelId="{8D550BDC-7493-4BBA-98DC-05497603C263}" type="presParOf" srcId="{579EF5EA-2842-4ADF-99C3-1421009C0FB3}" destId="{F42AD80F-3B21-49F3-AF59-01D5F6EE69F1}" srcOrd="71" destOrd="0" presId="urn:microsoft.com/office/officeart/2005/8/layout/cycle2"/>
    <dgm:cxn modelId="{5D390203-678E-49C1-A4E0-AF1250546115}" type="presParOf" srcId="{F42AD80F-3B21-49F3-AF59-01D5F6EE69F1}" destId="{DFB70AE1-87B4-46C7-811D-3E9A3D4D6EC9}" srcOrd="0" destOrd="0" presId="urn:microsoft.com/office/officeart/2005/8/layout/cycle2"/>
    <dgm:cxn modelId="{32D3604F-8DBF-4C54-B272-1635596C958A}" type="presParOf" srcId="{579EF5EA-2842-4ADF-99C3-1421009C0FB3}" destId="{E4F5DE49-5EAA-4300-BD85-3AA32446283C}" srcOrd="72" destOrd="0" presId="urn:microsoft.com/office/officeart/2005/8/layout/cycle2"/>
    <dgm:cxn modelId="{1FADF1C6-004E-4271-91E7-C42062139C5A}" type="presParOf" srcId="{579EF5EA-2842-4ADF-99C3-1421009C0FB3}" destId="{57712E5B-8311-41F2-83BF-40C44B82FD56}" srcOrd="73" destOrd="0" presId="urn:microsoft.com/office/officeart/2005/8/layout/cycle2"/>
    <dgm:cxn modelId="{5539A940-7C70-4AF6-BBC6-832D77C1BAF4}" type="presParOf" srcId="{57712E5B-8311-41F2-83BF-40C44B82FD56}" destId="{2DC22DE9-0245-4601-955D-E63A8C38947B}" srcOrd="0" destOrd="0" presId="urn:microsoft.com/office/officeart/2005/8/layout/cycle2"/>
    <dgm:cxn modelId="{537C0804-DC35-420C-A394-D45C1422E40D}" type="presParOf" srcId="{579EF5EA-2842-4ADF-99C3-1421009C0FB3}" destId="{53824D7C-69E9-40B6-AD94-E66D57E17024}" srcOrd="74" destOrd="0" presId="urn:microsoft.com/office/officeart/2005/8/layout/cycle2"/>
    <dgm:cxn modelId="{D81D5557-1F05-41B2-8259-CB77D07D702C}" type="presParOf" srcId="{579EF5EA-2842-4ADF-99C3-1421009C0FB3}" destId="{4DDD9E11-A1D1-4D9F-87CF-21775FA03FD4}" srcOrd="75" destOrd="0" presId="urn:microsoft.com/office/officeart/2005/8/layout/cycle2"/>
    <dgm:cxn modelId="{583FB6D3-ED73-469B-933E-559445AC92DF}" type="presParOf" srcId="{4DDD9E11-A1D1-4D9F-87CF-21775FA03FD4}" destId="{F7742949-FB63-485F-95AF-5E8D1E6F236A}" srcOrd="0" destOrd="0" presId="urn:microsoft.com/office/officeart/2005/8/layout/cycle2"/>
    <dgm:cxn modelId="{5FAFDE7E-B23B-43BC-9D7D-6008B874EA8B}" type="presParOf" srcId="{579EF5EA-2842-4ADF-99C3-1421009C0FB3}" destId="{22041FD6-89BD-4BF2-9B99-B97F36E2E1FB}" srcOrd="76" destOrd="0" presId="urn:microsoft.com/office/officeart/2005/8/layout/cycle2"/>
    <dgm:cxn modelId="{25EC8741-C1C4-4E27-B0B9-7EA9318C5F99}" type="presParOf" srcId="{579EF5EA-2842-4ADF-99C3-1421009C0FB3}" destId="{B8E405CF-5FB0-4931-A03D-9BF304E6CDDA}" srcOrd="77" destOrd="0" presId="urn:microsoft.com/office/officeart/2005/8/layout/cycle2"/>
    <dgm:cxn modelId="{A62FA484-6FDB-42CF-89FF-B76228668390}" type="presParOf" srcId="{B8E405CF-5FB0-4931-A03D-9BF304E6CDDA}" destId="{0C0A4302-AC90-49E1-80BE-523B58A2D864}" srcOrd="0" destOrd="0" presId="urn:microsoft.com/office/officeart/2005/8/layout/cycle2"/>
    <dgm:cxn modelId="{59A88836-B7C8-4AD1-A245-1997800726DF}" type="presParOf" srcId="{579EF5EA-2842-4ADF-99C3-1421009C0FB3}" destId="{4346925A-37EB-4BB6-B0D1-0007EC3DF63B}" srcOrd="78" destOrd="0" presId="urn:microsoft.com/office/officeart/2005/8/layout/cycle2"/>
    <dgm:cxn modelId="{C58C6986-E04E-4C7D-A1A7-2E02EA946B19}" type="presParOf" srcId="{579EF5EA-2842-4ADF-99C3-1421009C0FB3}" destId="{7A362786-920B-4FB9-A3D5-D0E741B76071}" srcOrd="79" destOrd="0" presId="urn:microsoft.com/office/officeart/2005/8/layout/cycle2"/>
    <dgm:cxn modelId="{DE21870C-41D4-4B3F-8B7E-7221CDF61D75}" type="presParOf" srcId="{7A362786-920B-4FB9-A3D5-D0E741B76071}" destId="{18FB9004-C9DF-4463-A990-CE6AADD19A9A}" srcOrd="0" destOrd="0" presId="urn:microsoft.com/office/officeart/2005/8/layout/cycle2"/>
    <dgm:cxn modelId="{553C01B5-3D98-4744-B7C2-96EE8F9024D7}" type="presParOf" srcId="{579EF5EA-2842-4ADF-99C3-1421009C0FB3}" destId="{ED0F08E4-7CF4-494F-A2E4-60B90674E9D5}" srcOrd="80" destOrd="0" presId="urn:microsoft.com/office/officeart/2005/8/layout/cycle2"/>
    <dgm:cxn modelId="{52B74FF2-DF20-4B31-BEA4-FBA8CDD57A95}" type="presParOf" srcId="{579EF5EA-2842-4ADF-99C3-1421009C0FB3}" destId="{B8AF8AA6-EDE3-46F5-804F-BE18E9CF02E9}" srcOrd="81" destOrd="0" presId="urn:microsoft.com/office/officeart/2005/8/layout/cycle2"/>
    <dgm:cxn modelId="{C8DBB9F8-E6A8-4F78-A05C-DB06FE7BD353}" type="presParOf" srcId="{B8AF8AA6-EDE3-46F5-804F-BE18E9CF02E9}" destId="{2A9D1CAD-CEC7-447D-AE5A-72DA9768C11C}" srcOrd="0" destOrd="0" presId="urn:microsoft.com/office/officeart/2005/8/layout/cycle2"/>
    <dgm:cxn modelId="{53576088-2A70-4C63-AD8E-FDB7D8230BEF}" type="presParOf" srcId="{579EF5EA-2842-4ADF-99C3-1421009C0FB3}" destId="{02E2D030-8BB9-48E2-859D-55F958A2D928}" srcOrd="82" destOrd="0" presId="urn:microsoft.com/office/officeart/2005/8/layout/cycle2"/>
    <dgm:cxn modelId="{E7C0EFD1-908E-45D1-9902-0CEDF7AD5BE7}" type="presParOf" srcId="{579EF5EA-2842-4ADF-99C3-1421009C0FB3}" destId="{8125F9B4-021E-44DC-9D64-8AE485A44537}" srcOrd="83" destOrd="0" presId="urn:microsoft.com/office/officeart/2005/8/layout/cycle2"/>
    <dgm:cxn modelId="{D0F262A1-4193-4CE2-B675-74CB2CFBFA7A}" type="presParOf" srcId="{8125F9B4-021E-44DC-9D64-8AE485A44537}" destId="{5B2B383F-D5E0-430F-AB46-55791D14B3FB}" srcOrd="0" destOrd="0" presId="urn:microsoft.com/office/officeart/2005/8/layout/cycle2"/>
    <dgm:cxn modelId="{715975DF-6C77-4007-AFA3-ABA5F45D9EDE}" type="presParOf" srcId="{579EF5EA-2842-4ADF-99C3-1421009C0FB3}" destId="{A5474CB5-D5DA-4087-B87E-610FB42AF529}" srcOrd="84" destOrd="0" presId="urn:microsoft.com/office/officeart/2005/8/layout/cycle2"/>
    <dgm:cxn modelId="{0AEE67C6-60E0-41DB-B040-EF22C80034B8}" type="presParOf" srcId="{579EF5EA-2842-4ADF-99C3-1421009C0FB3}" destId="{F5E12609-AEA0-4824-8F1E-49B7A8C9D43E}" srcOrd="85" destOrd="0" presId="urn:microsoft.com/office/officeart/2005/8/layout/cycle2"/>
    <dgm:cxn modelId="{C0B8DF2E-E56F-4FE2-A3DA-C3FB36A286FD}" type="presParOf" srcId="{F5E12609-AEA0-4824-8F1E-49B7A8C9D43E}" destId="{1990E259-2037-4D19-B00A-CD6B3D2AE2E1}" srcOrd="0" destOrd="0" presId="urn:microsoft.com/office/officeart/2005/8/layout/cycle2"/>
    <dgm:cxn modelId="{273A69E7-BD0C-406F-A298-2AD9D6D66E5E}" type="presParOf" srcId="{579EF5EA-2842-4ADF-99C3-1421009C0FB3}" destId="{558F7E47-06ED-4041-B16C-6F13A19D4245}" srcOrd="86" destOrd="0" presId="urn:microsoft.com/office/officeart/2005/8/layout/cycle2"/>
    <dgm:cxn modelId="{B77B18C7-FCBE-4699-A6B4-33737374EC85}" type="presParOf" srcId="{579EF5EA-2842-4ADF-99C3-1421009C0FB3}" destId="{1AA99294-2501-42DA-ADDA-813C2A0D167F}" srcOrd="87" destOrd="0" presId="urn:microsoft.com/office/officeart/2005/8/layout/cycle2"/>
    <dgm:cxn modelId="{C6F81246-0665-4EF1-A9AA-2F21D941A830}" type="presParOf" srcId="{1AA99294-2501-42DA-ADDA-813C2A0D167F}" destId="{B311330D-F624-44F0-90C1-566E4D2E20E6}" srcOrd="0" destOrd="0" presId="urn:microsoft.com/office/officeart/2005/8/layout/cycle2"/>
    <dgm:cxn modelId="{70A6F328-90D4-44FC-A1B4-68D776CD0826}" type="presParOf" srcId="{579EF5EA-2842-4ADF-99C3-1421009C0FB3}" destId="{A854D6C3-A9F6-4889-B95E-C4590598BF15}" srcOrd="88" destOrd="0" presId="urn:microsoft.com/office/officeart/2005/8/layout/cycle2"/>
    <dgm:cxn modelId="{251ABCB7-C2EC-4221-98F1-FDA5B7AB9B77}" type="presParOf" srcId="{579EF5EA-2842-4ADF-99C3-1421009C0FB3}" destId="{9BC14663-185B-4A89-97AE-169B3D438678}" srcOrd="89" destOrd="0" presId="urn:microsoft.com/office/officeart/2005/8/layout/cycle2"/>
    <dgm:cxn modelId="{6B133599-3A0F-45C2-B439-3D0A394F8B19}" type="presParOf" srcId="{9BC14663-185B-4A89-97AE-169B3D438678}" destId="{5BF8D29C-B7EB-4E6D-8F09-412E3D4E06C9}" srcOrd="0" destOrd="0" presId="urn:microsoft.com/office/officeart/2005/8/layout/cycle2"/>
    <dgm:cxn modelId="{80957C06-3EFF-421E-9A31-317CC5EA8A60}" type="presParOf" srcId="{579EF5EA-2842-4ADF-99C3-1421009C0FB3}" destId="{891FE5C2-884F-48D0-BE0D-753E9CA204D3}" srcOrd="90" destOrd="0" presId="urn:microsoft.com/office/officeart/2005/8/layout/cycle2"/>
    <dgm:cxn modelId="{BF4507A2-EE1F-43F4-96C6-3F7367FDC81A}" type="presParOf" srcId="{579EF5EA-2842-4ADF-99C3-1421009C0FB3}" destId="{BDE13CD6-B50F-44ED-BD83-729ED5971995}" srcOrd="91" destOrd="0" presId="urn:microsoft.com/office/officeart/2005/8/layout/cycle2"/>
    <dgm:cxn modelId="{D49D2536-092F-4A5E-862B-DC3BAEE1AA70}" type="presParOf" srcId="{BDE13CD6-B50F-44ED-BD83-729ED5971995}" destId="{4EAD0336-A742-42BA-B616-A9F9B8CECAB9}" srcOrd="0" destOrd="0" presId="urn:microsoft.com/office/officeart/2005/8/layout/cycle2"/>
  </dgm:cxnLst>
  <dgm:bg>
    <a:noFill/>
  </dgm:bg>
  <dgm:whole>
    <a:ln>
      <a:noFill/>
    </a:ln>
  </dgm:whole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9.xml><?xml version="1.0" encoding="utf-8"?>
<dgm:dataModel xmlns:dgm="http://schemas.openxmlformats.org/drawingml/2006/diagram" xmlns:a="http://schemas.openxmlformats.org/drawingml/2006/main">
  <dgm:ptLst>
    <dgm:pt modelId="{F782ACB2-4612-4553-92E3-6A48A4C26154}" type="doc">
      <dgm:prSet loTypeId="urn:microsoft.com/office/officeart/2005/8/layout/cycle2" loCatId="cycle" qsTypeId="urn:microsoft.com/office/officeart/2005/8/quickstyle/simple1" qsCatId="simple" csTypeId="urn:microsoft.com/office/officeart/2005/8/colors/accent0_3" csCatId="mainScheme" phldr="1"/>
      <dgm:spPr/>
      <dgm:t>
        <a:bodyPr/>
        <a:lstStyle/>
        <a:p>
          <a:endParaRPr lang="en-US"/>
        </a:p>
      </dgm:t>
    </dgm:pt>
    <dgm:pt modelId="{9A1F1B22-1A75-4833-B4FC-5FEA5518B765}">
      <dgm:prSet/>
      <dgm:spPr/>
      <dgm:t>
        <a:bodyPr/>
        <a:lstStyle/>
        <a:p>
          <a:endParaRPr lang="en-US" dirty="0"/>
        </a:p>
      </dgm:t>
    </dgm:pt>
    <dgm:pt modelId="{C224EADF-C870-40FB-9644-9EC71AA9F6DE}" type="parTrans" cxnId="{3A83C7EB-E108-4DFE-B9C2-A1FAE1B909F2}">
      <dgm:prSet/>
      <dgm:spPr/>
      <dgm:t>
        <a:bodyPr/>
        <a:lstStyle/>
        <a:p>
          <a:endParaRPr lang="en-US"/>
        </a:p>
      </dgm:t>
    </dgm:pt>
    <dgm:pt modelId="{32453084-7F49-49B4-89FA-E306CC4C9552}" type="sibTrans" cxnId="{3A83C7EB-E108-4DFE-B9C2-A1FAE1B909F2}">
      <dgm:prSet/>
      <dgm:spPr/>
      <dgm:t>
        <a:bodyPr/>
        <a:lstStyle/>
        <a:p>
          <a:endParaRPr lang="en-US" dirty="0"/>
        </a:p>
      </dgm:t>
    </dgm:pt>
    <dgm:pt modelId="{9C07C544-A240-4FE5-8E59-C412CDCC06A5}">
      <dgm:prSet/>
      <dgm:spPr/>
      <dgm:t>
        <a:bodyPr/>
        <a:lstStyle/>
        <a:p>
          <a:endParaRPr lang="en-US" dirty="0"/>
        </a:p>
      </dgm:t>
    </dgm:pt>
    <dgm:pt modelId="{01829E43-87FB-46D3-89AF-1246AED576BA}" type="parTrans" cxnId="{07E62CBF-11EB-4EBF-87EA-DFBE347DAD9D}">
      <dgm:prSet/>
      <dgm:spPr/>
      <dgm:t>
        <a:bodyPr/>
        <a:lstStyle/>
        <a:p>
          <a:endParaRPr lang="en-US"/>
        </a:p>
      </dgm:t>
    </dgm:pt>
    <dgm:pt modelId="{DA7FF8DD-13B0-4AAC-B0D2-E9BC2FABA4D6}" type="sibTrans" cxnId="{07E62CBF-11EB-4EBF-87EA-DFBE347DAD9D}">
      <dgm:prSet/>
      <dgm:spPr/>
      <dgm:t>
        <a:bodyPr/>
        <a:lstStyle/>
        <a:p>
          <a:endParaRPr lang="en-US" dirty="0"/>
        </a:p>
      </dgm:t>
    </dgm:pt>
    <dgm:pt modelId="{5D2C154A-692A-44E2-A041-B9F19C43FEF2}">
      <dgm:prSet/>
      <dgm:spPr/>
      <dgm:t>
        <a:bodyPr/>
        <a:lstStyle/>
        <a:p>
          <a:endParaRPr lang="en-US" dirty="0"/>
        </a:p>
      </dgm:t>
    </dgm:pt>
    <dgm:pt modelId="{794CA92E-A13F-4F43-B270-B021D0F5EB93}" type="parTrans" cxnId="{8A122CCE-2659-425F-A9CA-F55CBE733EE2}">
      <dgm:prSet/>
      <dgm:spPr/>
      <dgm:t>
        <a:bodyPr/>
        <a:lstStyle/>
        <a:p>
          <a:endParaRPr lang="en-US"/>
        </a:p>
      </dgm:t>
    </dgm:pt>
    <dgm:pt modelId="{1A0C354F-E76C-464E-99A7-D2B04C140783}" type="sibTrans" cxnId="{8A122CCE-2659-425F-A9CA-F55CBE733EE2}">
      <dgm:prSet/>
      <dgm:spPr/>
      <dgm:t>
        <a:bodyPr/>
        <a:lstStyle/>
        <a:p>
          <a:endParaRPr lang="en-US" dirty="0"/>
        </a:p>
      </dgm:t>
    </dgm:pt>
    <dgm:pt modelId="{536B3E92-95AA-4297-BDB8-F29269D6299E}">
      <dgm:prSet/>
      <dgm:spPr/>
      <dgm:t>
        <a:bodyPr/>
        <a:lstStyle/>
        <a:p>
          <a:endParaRPr lang="en-US" dirty="0"/>
        </a:p>
      </dgm:t>
    </dgm:pt>
    <dgm:pt modelId="{68DF5CBE-997D-4F4F-8466-9AD1DDE77085}" type="parTrans" cxnId="{212C0F3D-6259-47F4-8189-A6E55DD0B5D3}">
      <dgm:prSet/>
      <dgm:spPr/>
      <dgm:t>
        <a:bodyPr/>
        <a:lstStyle/>
        <a:p>
          <a:endParaRPr lang="en-US"/>
        </a:p>
      </dgm:t>
    </dgm:pt>
    <dgm:pt modelId="{8AE02D32-89F4-4BA1-BFB8-062B90AF7C26}" type="sibTrans" cxnId="{212C0F3D-6259-47F4-8189-A6E55DD0B5D3}">
      <dgm:prSet/>
      <dgm:spPr/>
      <dgm:t>
        <a:bodyPr/>
        <a:lstStyle/>
        <a:p>
          <a:endParaRPr lang="en-US" dirty="0"/>
        </a:p>
      </dgm:t>
    </dgm:pt>
    <dgm:pt modelId="{9767C2C5-7A9B-4BF9-AEDC-08BB61E68CEC}">
      <dgm:prSet/>
      <dgm:spPr/>
      <dgm:t>
        <a:bodyPr/>
        <a:lstStyle/>
        <a:p>
          <a:endParaRPr lang="en-US" dirty="0"/>
        </a:p>
      </dgm:t>
    </dgm:pt>
    <dgm:pt modelId="{94D864BB-0337-46E0-936D-BDFF24969167}" type="parTrans" cxnId="{7A77BED8-0E1D-45F6-9865-5715EF6FB1BA}">
      <dgm:prSet/>
      <dgm:spPr/>
      <dgm:t>
        <a:bodyPr/>
        <a:lstStyle/>
        <a:p>
          <a:endParaRPr lang="en-US"/>
        </a:p>
      </dgm:t>
    </dgm:pt>
    <dgm:pt modelId="{5DE56BE3-5DC5-48D1-BB0A-6EB62A83E2E3}" type="sibTrans" cxnId="{7A77BED8-0E1D-45F6-9865-5715EF6FB1BA}">
      <dgm:prSet/>
      <dgm:spPr/>
      <dgm:t>
        <a:bodyPr/>
        <a:lstStyle/>
        <a:p>
          <a:endParaRPr lang="en-US" dirty="0"/>
        </a:p>
      </dgm:t>
    </dgm:pt>
    <dgm:pt modelId="{29610E26-1393-448B-8FD6-78061450B16B}">
      <dgm:prSet/>
      <dgm:spPr/>
      <dgm:t>
        <a:bodyPr/>
        <a:lstStyle/>
        <a:p>
          <a:endParaRPr lang="en-US" dirty="0"/>
        </a:p>
      </dgm:t>
    </dgm:pt>
    <dgm:pt modelId="{5D194221-4572-481E-A145-411B7D2E5848}" type="parTrans" cxnId="{54FED98F-AB5E-4BEF-A86E-239C32A65418}">
      <dgm:prSet/>
      <dgm:spPr/>
      <dgm:t>
        <a:bodyPr/>
        <a:lstStyle/>
        <a:p>
          <a:endParaRPr lang="en-US"/>
        </a:p>
      </dgm:t>
    </dgm:pt>
    <dgm:pt modelId="{4E475F1B-56A2-420F-8D83-9A7AC5B9161D}" type="sibTrans" cxnId="{54FED98F-AB5E-4BEF-A86E-239C32A65418}">
      <dgm:prSet/>
      <dgm:spPr/>
      <dgm:t>
        <a:bodyPr/>
        <a:lstStyle/>
        <a:p>
          <a:endParaRPr lang="en-US" dirty="0"/>
        </a:p>
      </dgm:t>
    </dgm:pt>
    <dgm:pt modelId="{59F5D80D-D394-4DA8-B1EE-BFD2C35E8698}">
      <dgm:prSet/>
      <dgm:spPr/>
      <dgm:t>
        <a:bodyPr/>
        <a:lstStyle/>
        <a:p>
          <a:endParaRPr lang="en-US" dirty="0"/>
        </a:p>
      </dgm:t>
    </dgm:pt>
    <dgm:pt modelId="{F6DF53FE-CC41-4648-B644-9A13CD613414}" type="parTrans" cxnId="{EAADA3BC-EBE2-42C8-B9E0-3C38057A0A11}">
      <dgm:prSet/>
      <dgm:spPr/>
      <dgm:t>
        <a:bodyPr/>
        <a:lstStyle/>
        <a:p>
          <a:endParaRPr lang="en-US"/>
        </a:p>
      </dgm:t>
    </dgm:pt>
    <dgm:pt modelId="{A4FDAD97-0EA5-45C9-8762-1408CDFC1A27}" type="sibTrans" cxnId="{EAADA3BC-EBE2-42C8-B9E0-3C38057A0A11}">
      <dgm:prSet/>
      <dgm:spPr/>
      <dgm:t>
        <a:bodyPr/>
        <a:lstStyle/>
        <a:p>
          <a:endParaRPr lang="en-US" dirty="0"/>
        </a:p>
      </dgm:t>
    </dgm:pt>
    <dgm:pt modelId="{1BD29E34-8916-45A9-80A6-58C4AB44DFF5}">
      <dgm:prSet/>
      <dgm:spPr/>
      <dgm:t>
        <a:bodyPr/>
        <a:lstStyle/>
        <a:p>
          <a:endParaRPr lang="en-US" dirty="0"/>
        </a:p>
      </dgm:t>
    </dgm:pt>
    <dgm:pt modelId="{6A5BBF7B-F8A7-4654-83BB-1778F868C663}" type="parTrans" cxnId="{1B3F2CA2-7825-4CFD-9A64-DB308FB32A27}">
      <dgm:prSet/>
      <dgm:spPr/>
      <dgm:t>
        <a:bodyPr/>
        <a:lstStyle/>
        <a:p>
          <a:endParaRPr lang="en-US"/>
        </a:p>
      </dgm:t>
    </dgm:pt>
    <dgm:pt modelId="{25DF600C-192F-49B2-930A-B89C27D1471E}" type="sibTrans" cxnId="{1B3F2CA2-7825-4CFD-9A64-DB308FB32A27}">
      <dgm:prSet/>
      <dgm:spPr/>
      <dgm:t>
        <a:bodyPr/>
        <a:lstStyle/>
        <a:p>
          <a:endParaRPr lang="en-US" dirty="0"/>
        </a:p>
      </dgm:t>
    </dgm:pt>
    <dgm:pt modelId="{BCD4B6D1-2E17-4359-A953-212A9B519E85}">
      <dgm:prSet/>
      <dgm:spPr/>
      <dgm:t>
        <a:bodyPr/>
        <a:lstStyle/>
        <a:p>
          <a:endParaRPr lang="en-US" dirty="0"/>
        </a:p>
      </dgm:t>
    </dgm:pt>
    <dgm:pt modelId="{A72804B9-8062-4016-90E8-F9C7DC654C15}" type="parTrans" cxnId="{A45FA6CA-BF67-4968-BA2C-A3E181681DEA}">
      <dgm:prSet/>
      <dgm:spPr/>
      <dgm:t>
        <a:bodyPr/>
        <a:lstStyle/>
        <a:p>
          <a:endParaRPr lang="en-US"/>
        </a:p>
      </dgm:t>
    </dgm:pt>
    <dgm:pt modelId="{EAE485E3-A2DC-422A-B964-163E72C7D527}" type="sibTrans" cxnId="{A45FA6CA-BF67-4968-BA2C-A3E181681DEA}">
      <dgm:prSet/>
      <dgm:spPr/>
      <dgm:t>
        <a:bodyPr/>
        <a:lstStyle/>
        <a:p>
          <a:endParaRPr lang="en-US" dirty="0"/>
        </a:p>
      </dgm:t>
    </dgm:pt>
    <dgm:pt modelId="{57830796-B9E1-440E-A924-530949252A0A}">
      <dgm:prSet/>
      <dgm:spPr/>
      <dgm:t>
        <a:bodyPr/>
        <a:lstStyle/>
        <a:p>
          <a:endParaRPr lang="en-US" dirty="0"/>
        </a:p>
      </dgm:t>
    </dgm:pt>
    <dgm:pt modelId="{2970FDF5-07A3-4B2A-9F1E-E547137C5FF2}" type="parTrans" cxnId="{2E4A59F8-4858-4321-B26C-379298664746}">
      <dgm:prSet/>
      <dgm:spPr/>
      <dgm:t>
        <a:bodyPr/>
        <a:lstStyle/>
        <a:p>
          <a:endParaRPr lang="en-US"/>
        </a:p>
      </dgm:t>
    </dgm:pt>
    <dgm:pt modelId="{672359C6-6889-48DE-9B06-BCF13E50CF81}" type="sibTrans" cxnId="{2E4A59F8-4858-4321-B26C-379298664746}">
      <dgm:prSet/>
      <dgm:spPr/>
      <dgm:t>
        <a:bodyPr/>
        <a:lstStyle/>
        <a:p>
          <a:endParaRPr lang="en-US" dirty="0"/>
        </a:p>
      </dgm:t>
    </dgm:pt>
    <dgm:pt modelId="{9EC183D0-3CE1-4A18-882B-49A4F305FE23}">
      <dgm:prSet/>
      <dgm:spPr/>
      <dgm:t>
        <a:bodyPr/>
        <a:lstStyle/>
        <a:p>
          <a:endParaRPr lang="en-US" dirty="0"/>
        </a:p>
      </dgm:t>
    </dgm:pt>
    <dgm:pt modelId="{5529E8D0-F515-48AC-A324-5AF9603FF192}" type="parTrans" cxnId="{ECDEF66B-4DF3-4577-9794-0F5C1452E329}">
      <dgm:prSet/>
      <dgm:spPr/>
      <dgm:t>
        <a:bodyPr/>
        <a:lstStyle/>
        <a:p>
          <a:endParaRPr lang="en-US"/>
        </a:p>
      </dgm:t>
    </dgm:pt>
    <dgm:pt modelId="{FC636A7A-CAD8-4393-9B2E-188CE112CD10}" type="sibTrans" cxnId="{ECDEF66B-4DF3-4577-9794-0F5C1452E329}">
      <dgm:prSet/>
      <dgm:spPr/>
      <dgm:t>
        <a:bodyPr/>
        <a:lstStyle/>
        <a:p>
          <a:endParaRPr lang="en-US" dirty="0"/>
        </a:p>
      </dgm:t>
    </dgm:pt>
    <dgm:pt modelId="{1BCBAE4C-8C90-4307-A8B1-A7F25B803D11}">
      <dgm:prSet/>
      <dgm:spPr/>
      <dgm:t>
        <a:bodyPr/>
        <a:lstStyle/>
        <a:p>
          <a:endParaRPr lang="en-US" dirty="0"/>
        </a:p>
      </dgm:t>
    </dgm:pt>
    <dgm:pt modelId="{BDE3C914-1C3F-4AE1-8A4A-0399F6859853}" type="parTrans" cxnId="{26F03CFE-664C-46CE-9EC9-4D9EAEAA23F5}">
      <dgm:prSet/>
      <dgm:spPr/>
      <dgm:t>
        <a:bodyPr/>
        <a:lstStyle/>
        <a:p>
          <a:endParaRPr lang="en-US"/>
        </a:p>
      </dgm:t>
    </dgm:pt>
    <dgm:pt modelId="{9E68FA1B-32E4-4D3A-BDA9-F245DF7037EF}" type="sibTrans" cxnId="{26F03CFE-664C-46CE-9EC9-4D9EAEAA23F5}">
      <dgm:prSet/>
      <dgm:spPr/>
      <dgm:t>
        <a:bodyPr/>
        <a:lstStyle/>
        <a:p>
          <a:endParaRPr lang="en-US" dirty="0"/>
        </a:p>
      </dgm:t>
    </dgm:pt>
    <dgm:pt modelId="{05F9165C-A234-4634-B1A7-DCB7BA68D40C}">
      <dgm:prSet/>
      <dgm:spPr/>
      <dgm:t>
        <a:bodyPr/>
        <a:lstStyle/>
        <a:p>
          <a:endParaRPr lang="en-US" dirty="0"/>
        </a:p>
      </dgm:t>
    </dgm:pt>
    <dgm:pt modelId="{26966DA9-DC8C-4538-894C-0F8A7AD6A4D2}" type="parTrans" cxnId="{03727586-C177-4F9F-A8F5-7DEE69ED0297}">
      <dgm:prSet/>
      <dgm:spPr/>
      <dgm:t>
        <a:bodyPr/>
        <a:lstStyle/>
        <a:p>
          <a:endParaRPr lang="en-US"/>
        </a:p>
      </dgm:t>
    </dgm:pt>
    <dgm:pt modelId="{68C3C81B-18E8-41C4-BFC6-2C443E6EE655}" type="sibTrans" cxnId="{03727586-C177-4F9F-A8F5-7DEE69ED0297}">
      <dgm:prSet/>
      <dgm:spPr/>
      <dgm:t>
        <a:bodyPr/>
        <a:lstStyle/>
        <a:p>
          <a:endParaRPr lang="en-US" dirty="0"/>
        </a:p>
      </dgm:t>
    </dgm:pt>
    <dgm:pt modelId="{8F63D31F-83CD-4DB9-A0F4-0D259C5817DB}">
      <dgm:prSet/>
      <dgm:spPr/>
      <dgm:t>
        <a:bodyPr/>
        <a:lstStyle/>
        <a:p>
          <a:endParaRPr lang="en-US" dirty="0"/>
        </a:p>
      </dgm:t>
    </dgm:pt>
    <dgm:pt modelId="{62CF8A98-F58E-4911-89F5-912F4D8957CE}" type="parTrans" cxnId="{2B1FD8DA-568C-4E3E-8F87-09C87623F6FC}">
      <dgm:prSet/>
      <dgm:spPr/>
      <dgm:t>
        <a:bodyPr/>
        <a:lstStyle/>
        <a:p>
          <a:endParaRPr lang="en-US"/>
        </a:p>
      </dgm:t>
    </dgm:pt>
    <dgm:pt modelId="{A4F909E9-C1CF-4770-B928-FEF6E41B5333}" type="sibTrans" cxnId="{2B1FD8DA-568C-4E3E-8F87-09C87623F6FC}">
      <dgm:prSet/>
      <dgm:spPr/>
      <dgm:t>
        <a:bodyPr/>
        <a:lstStyle/>
        <a:p>
          <a:endParaRPr lang="en-US" dirty="0"/>
        </a:p>
      </dgm:t>
    </dgm:pt>
    <dgm:pt modelId="{F001FD18-B1D7-4F34-A7E1-10B3A14FEF0D}">
      <dgm:prSet/>
      <dgm:spPr/>
      <dgm:t>
        <a:bodyPr/>
        <a:lstStyle/>
        <a:p>
          <a:endParaRPr lang="en-US" dirty="0"/>
        </a:p>
      </dgm:t>
    </dgm:pt>
    <dgm:pt modelId="{47531BBA-A066-410C-90C4-75A7B3CF6C37}" type="parTrans" cxnId="{5F759883-6CAF-4793-892D-90FF307B7F39}">
      <dgm:prSet/>
      <dgm:spPr/>
      <dgm:t>
        <a:bodyPr/>
        <a:lstStyle/>
        <a:p>
          <a:endParaRPr lang="en-US"/>
        </a:p>
      </dgm:t>
    </dgm:pt>
    <dgm:pt modelId="{59F6F98C-7F28-44B6-AA26-C56ABFEA206B}" type="sibTrans" cxnId="{5F759883-6CAF-4793-892D-90FF307B7F39}">
      <dgm:prSet/>
      <dgm:spPr/>
      <dgm:t>
        <a:bodyPr/>
        <a:lstStyle/>
        <a:p>
          <a:endParaRPr lang="en-US" dirty="0"/>
        </a:p>
      </dgm:t>
    </dgm:pt>
    <dgm:pt modelId="{5F8AB2A9-0DCE-42A5-8039-31C151CDBC91}">
      <dgm:prSet/>
      <dgm:spPr/>
      <dgm:t>
        <a:bodyPr/>
        <a:lstStyle/>
        <a:p>
          <a:endParaRPr lang="en-US" dirty="0"/>
        </a:p>
      </dgm:t>
    </dgm:pt>
    <dgm:pt modelId="{AEE23759-AB27-4CCC-A9A6-CE4F64F73EE5}" type="parTrans" cxnId="{9ADC0165-9F81-4E1B-BCF9-F6EA5C631353}">
      <dgm:prSet/>
      <dgm:spPr/>
      <dgm:t>
        <a:bodyPr/>
        <a:lstStyle/>
        <a:p>
          <a:endParaRPr lang="en-US"/>
        </a:p>
      </dgm:t>
    </dgm:pt>
    <dgm:pt modelId="{64CB26BA-1509-422C-B1F7-93A921D3337E}" type="sibTrans" cxnId="{9ADC0165-9F81-4E1B-BCF9-F6EA5C631353}">
      <dgm:prSet/>
      <dgm:spPr/>
      <dgm:t>
        <a:bodyPr/>
        <a:lstStyle/>
        <a:p>
          <a:endParaRPr lang="en-US" dirty="0"/>
        </a:p>
      </dgm:t>
    </dgm:pt>
    <dgm:pt modelId="{7D49664A-84DE-42F7-9866-9BFD9F3DDC7A}">
      <dgm:prSet/>
      <dgm:spPr/>
      <dgm:t>
        <a:bodyPr/>
        <a:lstStyle/>
        <a:p>
          <a:endParaRPr lang="en-US" dirty="0"/>
        </a:p>
      </dgm:t>
    </dgm:pt>
    <dgm:pt modelId="{9C7FF349-70A2-4DFC-91A5-86A739E0760D}" type="parTrans" cxnId="{64D25225-7D7B-47A3-8597-E3D40B515F30}">
      <dgm:prSet/>
      <dgm:spPr/>
      <dgm:t>
        <a:bodyPr/>
        <a:lstStyle/>
        <a:p>
          <a:endParaRPr lang="en-US"/>
        </a:p>
      </dgm:t>
    </dgm:pt>
    <dgm:pt modelId="{BAC2B8D5-2C5B-4AE8-BBDD-D8E76DCD8C2E}" type="sibTrans" cxnId="{64D25225-7D7B-47A3-8597-E3D40B515F30}">
      <dgm:prSet/>
      <dgm:spPr/>
      <dgm:t>
        <a:bodyPr/>
        <a:lstStyle/>
        <a:p>
          <a:endParaRPr lang="en-US" dirty="0"/>
        </a:p>
      </dgm:t>
    </dgm:pt>
    <dgm:pt modelId="{AAACDA48-029D-447D-9AE8-BF1CB90887F8}">
      <dgm:prSet/>
      <dgm:spPr/>
      <dgm:t>
        <a:bodyPr/>
        <a:lstStyle/>
        <a:p>
          <a:endParaRPr lang="en-US" dirty="0"/>
        </a:p>
      </dgm:t>
    </dgm:pt>
    <dgm:pt modelId="{C5422A07-4233-4B7D-A876-C74DE877A7F9}" type="parTrans" cxnId="{F718ABBA-7C65-4F86-BEA7-DAD4C5EC588D}">
      <dgm:prSet/>
      <dgm:spPr/>
      <dgm:t>
        <a:bodyPr/>
        <a:lstStyle/>
        <a:p>
          <a:endParaRPr lang="en-US"/>
        </a:p>
      </dgm:t>
    </dgm:pt>
    <dgm:pt modelId="{35443D96-6A67-478A-A544-1C8155B5F62C}" type="sibTrans" cxnId="{F718ABBA-7C65-4F86-BEA7-DAD4C5EC588D}">
      <dgm:prSet/>
      <dgm:spPr/>
      <dgm:t>
        <a:bodyPr/>
        <a:lstStyle/>
        <a:p>
          <a:endParaRPr lang="en-US" dirty="0"/>
        </a:p>
      </dgm:t>
    </dgm:pt>
    <dgm:pt modelId="{C123F58B-2F00-4731-8318-EA8BAA60A69D}">
      <dgm:prSet/>
      <dgm:spPr/>
      <dgm:t>
        <a:bodyPr/>
        <a:lstStyle/>
        <a:p>
          <a:endParaRPr lang="en-US" dirty="0"/>
        </a:p>
      </dgm:t>
    </dgm:pt>
    <dgm:pt modelId="{ADD49D0A-F77A-4924-B2AC-3D10130090D6}" type="parTrans" cxnId="{79D0C8B5-7F77-4990-BC7D-E4DF8A30F093}">
      <dgm:prSet/>
      <dgm:spPr/>
      <dgm:t>
        <a:bodyPr/>
        <a:lstStyle/>
        <a:p>
          <a:endParaRPr lang="en-US"/>
        </a:p>
      </dgm:t>
    </dgm:pt>
    <dgm:pt modelId="{CA72D8A3-9D41-4F98-98F7-F56B1CBA674F}" type="sibTrans" cxnId="{79D0C8B5-7F77-4990-BC7D-E4DF8A30F093}">
      <dgm:prSet/>
      <dgm:spPr/>
      <dgm:t>
        <a:bodyPr/>
        <a:lstStyle/>
        <a:p>
          <a:endParaRPr lang="en-US" dirty="0"/>
        </a:p>
      </dgm:t>
    </dgm:pt>
    <dgm:pt modelId="{312A5487-8CD4-49FA-9CB2-6003233688EF}">
      <dgm:prSet/>
      <dgm:spPr/>
      <dgm:t>
        <a:bodyPr/>
        <a:lstStyle/>
        <a:p>
          <a:endParaRPr lang="en-US" dirty="0"/>
        </a:p>
      </dgm:t>
    </dgm:pt>
    <dgm:pt modelId="{6F986C7B-EB5E-4FA9-9F02-54203E6A38B2}" type="parTrans" cxnId="{33634B83-5D42-4E23-A534-1FD77063C5A8}">
      <dgm:prSet/>
      <dgm:spPr/>
      <dgm:t>
        <a:bodyPr/>
        <a:lstStyle/>
        <a:p>
          <a:endParaRPr lang="en-US"/>
        </a:p>
      </dgm:t>
    </dgm:pt>
    <dgm:pt modelId="{A241EA7C-0AE6-49DA-868A-F7E41DB8331E}" type="sibTrans" cxnId="{33634B83-5D42-4E23-A534-1FD77063C5A8}">
      <dgm:prSet/>
      <dgm:spPr/>
      <dgm:t>
        <a:bodyPr/>
        <a:lstStyle/>
        <a:p>
          <a:endParaRPr lang="en-US" dirty="0"/>
        </a:p>
      </dgm:t>
    </dgm:pt>
    <dgm:pt modelId="{1597604F-E09E-4305-A881-A6C94B72922F}">
      <dgm:prSet/>
      <dgm:spPr/>
      <dgm:t>
        <a:bodyPr/>
        <a:lstStyle/>
        <a:p>
          <a:endParaRPr lang="en-US" dirty="0"/>
        </a:p>
      </dgm:t>
    </dgm:pt>
    <dgm:pt modelId="{1C93F3EA-CA5B-4D9C-9828-8A8F702AE266}" type="parTrans" cxnId="{BE9314B0-2D93-4BAE-90C0-5B23814639B6}">
      <dgm:prSet/>
      <dgm:spPr/>
      <dgm:t>
        <a:bodyPr/>
        <a:lstStyle/>
        <a:p>
          <a:endParaRPr lang="en-US"/>
        </a:p>
      </dgm:t>
    </dgm:pt>
    <dgm:pt modelId="{0A68E33F-9E89-4D62-9E2C-1BD50C85F7CD}" type="sibTrans" cxnId="{BE9314B0-2D93-4BAE-90C0-5B23814639B6}">
      <dgm:prSet/>
      <dgm:spPr/>
      <dgm:t>
        <a:bodyPr/>
        <a:lstStyle/>
        <a:p>
          <a:endParaRPr lang="en-US" dirty="0"/>
        </a:p>
      </dgm:t>
    </dgm:pt>
    <dgm:pt modelId="{2EBE9275-B468-4EB1-8E25-88D20111E7BA}">
      <dgm:prSet/>
      <dgm:spPr/>
      <dgm:t>
        <a:bodyPr/>
        <a:lstStyle/>
        <a:p>
          <a:endParaRPr lang="en-US" dirty="0"/>
        </a:p>
      </dgm:t>
    </dgm:pt>
    <dgm:pt modelId="{8B4693AB-DA36-47D7-8ABC-9A12354AE94A}" type="parTrans" cxnId="{79BF3DB8-E6C9-4DF5-8226-B32513900662}">
      <dgm:prSet/>
      <dgm:spPr/>
      <dgm:t>
        <a:bodyPr/>
        <a:lstStyle/>
        <a:p>
          <a:endParaRPr lang="en-US"/>
        </a:p>
      </dgm:t>
    </dgm:pt>
    <dgm:pt modelId="{1DDDDFBA-4D76-49F6-8700-D108F438751F}" type="sibTrans" cxnId="{79BF3DB8-E6C9-4DF5-8226-B32513900662}">
      <dgm:prSet/>
      <dgm:spPr/>
      <dgm:t>
        <a:bodyPr/>
        <a:lstStyle/>
        <a:p>
          <a:endParaRPr lang="en-US" dirty="0"/>
        </a:p>
      </dgm:t>
    </dgm:pt>
    <dgm:pt modelId="{7526D0BF-45A5-478F-9A5B-EE961A48FCDF}">
      <dgm:prSet/>
      <dgm:spPr/>
      <dgm:t>
        <a:bodyPr/>
        <a:lstStyle/>
        <a:p>
          <a:endParaRPr lang="en-US" dirty="0"/>
        </a:p>
      </dgm:t>
    </dgm:pt>
    <dgm:pt modelId="{996DAE7B-6D7A-4B21-93D8-B18F6F145BC6}" type="parTrans" cxnId="{CC8F6BB5-E191-48E7-A4C1-3E8101813E85}">
      <dgm:prSet/>
      <dgm:spPr/>
      <dgm:t>
        <a:bodyPr/>
        <a:lstStyle/>
        <a:p>
          <a:endParaRPr lang="en-US"/>
        </a:p>
      </dgm:t>
    </dgm:pt>
    <dgm:pt modelId="{4DD6BCFF-384A-4E50-9E9B-FEA1467E91EE}" type="sibTrans" cxnId="{CC8F6BB5-E191-48E7-A4C1-3E8101813E85}">
      <dgm:prSet/>
      <dgm:spPr/>
      <dgm:t>
        <a:bodyPr/>
        <a:lstStyle/>
        <a:p>
          <a:endParaRPr lang="en-US" dirty="0"/>
        </a:p>
      </dgm:t>
    </dgm:pt>
    <dgm:pt modelId="{4391FAD7-E5E1-4ADD-BABB-49D666A6C4A7}">
      <dgm:prSet/>
      <dgm:spPr/>
      <dgm:t>
        <a:bodyPr/>
        <a:lstStyle/>
        <a:p>
          <a:endParaRPr lang="en-US" dirty="0"/>
        </a:p>
      </dgm:t>
    </dgm:pt>
    <dgm:pt modelId="{F1E7FB59-9301-4001-B4A0-65FF76242832}" type="parTrans" cxnId="{33836BAF-8815-468A-9D3E-0ABF734FD1D3}">
      <dgm:prSet/>
      <dgm:spPr/>
      <dgm:t>
        <a:bodyPr/>
        <a:lstStyle/>
        <a:p>
          <a:endParaRPr lang="en-US"/>
        </a:p>
      </dgm:t>
    </dgm:pt>
    <dgm:pt modelId="{B5C9AB9C-C866-47C2-B79F-DC6148AB2159}" type="sibTrans" cxnId="{33836BAF-8815-468A-9D3E-0ABF734FD1D3}">
      <dgm:prSet/>
      <dgm:spPr/>
      <dgm:t>
        <a:bodyPr/>
        <a:lstStyle/>
        <a:p>
          <a:endParaRPr lang="en-US" dirty="0"/>
        </a:p>
      </dgm:t>
    </dgm:pt>
    <dgm:pt modelId="{DF292957-65C8-4776-85F8-AE26E3681959}">
      <dgm:prSet/>
      <dgm:spPr/>
      <dgm:t>
        <a:bodyPr/>
        <a:lstStyle/>
        <a:p>
          <a:endParaRPr lang="en-US" dirty="0"/>
        </a:p>
      </dgm:t>
    </dgm:pt>
    <dgm:pt modelId="{7849EA01-2032-47BB-AFF2-66E1E4C3A822}" type="parTrans" cxnId="{0116FD4E-B3CD-4D10-B6B1-FB0C240CE17A}">
      <dgm:prSet/>
      <dgm:spPr/>
      <dgm:t>
        <a:bodyPr/>
        <a:lstStyle/>
        <a:p>
          <a:endParaRPr lang="en-US"/>
        </a:p>
      </dgm:t>
    </dgm:pt>
    <dgm:pt modelId="{2B571596-2306-4648-89E7-BD54FEF25627}" type="sibTrans" cxnId="{0116FD4E-B3CD-4D10-B6B1-FB0C240CE17A}">
      <dgm:prSet/>
      <dgm:spPr/>
      <dgm:t>
        <a:bodyPr/>
        <a:lstStyle/>
        <a:p>
          <a:endParaRPr lang="en-US" dirty="0"/>
        </a:p>
      </dgm:t>
    </dgm:pt>
    <dgm:pt modelId="{BA244016-B941-46B9-B2A4-AA50A300C9B1}">
      <dgm:prSet/>
      <dgm:spPr/>
      <dgm:t>
        <a:bodyPr/>
        <a:lstStyle/>
        <a:p>
          <a:endParaRPr lang="en-US" dirty="0"/>
        </a:p>
      </dgm:t>
    </dgm:pt>
    <dgm:pt modelId="{17FA0F1C-F480-46FA-9FDA-CAF08D0B3F5A}" type="parTrans" cxnId="{43F81770-F772-478D-8EE4-9EF473A2C5F2}">
      <dgm:prSet/>
      <dgm:spPr/>
      <dgm:t>
        <a:bodyPr/>
        <a:lstStyle/>
        <a:p>
          <a:endParaRPr lang="en-US"/>
        </a:p>
      </dgm:t>
    </dgm:pt>
    <dgm:pt modelId="{12ED0D91-6CB8-4B92-ABBE-16130FA2E610}" type="sibTrans" cxnId="{43F81770-F772-478D-8EE4-9EF473A2C5F2}">
      <dgm:prSet/>
      <dgm:spPr/>
      <dgm:t>
        <a:bodyPr/>
        <a:lstStyle/>
        <a:p>
          <a:endParaRPr lang="en-US" dirty="0"/>
        </a:p>
      </dgm:t>
    </dgm:pt>
    <dgm:pt modelId="{ED3E6817-CA99-4A92-9672-7767C60D3AFC}">
      <dgm:prSet/>
      <dgm:spPr/>
      <dgm:t>
        <a:bodyPr/>
        <a:lstStyle/>
        <a:p>
          <a:endParaRPr lang="en-US" dirty="0"/>
        </a:p>
      </dgm:t>
    </dgm:pt>
    <dgm:pt modelId="{570B50CE-5E5F-492C-A6CE-FAA86B61FEE6}" type="parTrans" cxnId="{6020CAE6-E682-4263-87D3-3757BDA5C5BB}">
      <dgm:prSet/>
      <dgm:spPr/>
      <dgm:t>
        <a:bodyPr/>
        <a:lstStyle/>
        <a:p>
          <a:endParaRPr lang="en-US"/>
        </a:p>
      </dgm:t>
    </dgm:pt>
    <dgm:pt modelId="{74E4A9B3-3139-47CD-AD62-A42D0EB3995C}" type="sibTrans" cxnId="{6020CAE6-E682-4263-87D3-3757BDA5C5BB}">
      <dgm:prSet/>
      <dgm:spPr/>
      <dgm:t>
        <a:bodyPr/>
        <a:lstStyle/>
        <a:p>
          <a:endParaRPr lang="en-US" dirty="0"/>
        </a:p>
      </dgm:t>
    </dgm:pt>
    <dgm:pt modelId="{A26368B7-1095-4A58-BFE6-7B8629CCDB76}">
      <dgm:prSet/>
      <dgm:spPr/>
      <dgm:t>
        <a:bodyPr/>
        <a:lstStyle/>
        <a:p>
          <a:endParaRPr lang="en-US" dirty="0"/>
        </a:p>
      </dgm:t>
    </dgm:pt>
    <dgm:pt modelId="{F926A632-3F82-44B7-9B0C-54EDBDFB1339}" type="parTrans" cxnId="{84F658BE-028D-4EFF-9AFB-B1BB4A47F685}">
      <dgm:prSet/>
      <dgm:spPr/>
      <dgm:t>
        <a:bodyPr/>
        <a:lstStyle/>
        <a:p>
          <a:endParaRPr lang="en-US"/>
        </a:p>
      </dgm:t>
    </dgm:pt>
    <dgm:pt modelId="{69DBDE16-2128-423C-AB04-D3C2C0881A38}" type="sibTrans" cxnId="{84F658BE-028D-4EFF-9AFB-B1BB4A47F685}">
      <dgm:prSet/>
      <dgm:spPr/>
      <dgm:t>
        <a:bodyPr/>
        <a:lstStyle/>
        <a:p>
          <a:endParaRPr lang="en-US" dirty="0"/>
        </a:p>
      </dgm:t>
    </dgm:pt>
    <dgm:pt modelId="{B2133BDF-4000-4B5B-AE40-987170B1B61F}">
      <dgm:prSet/>
      <dgm:spPr/>
      <dgm:t>
        <a:bodyPr/>
        <a:lstStyle/>
        <a:p>
          <a:endParaRPr lang="en-US" dirty="0"/>
        </a:p>
      </dgm:t>
    </dgm:pt>
    <dgm:pt modelId="{78DD5593-63E5-4526-ACC4-B672B2E0D1F1}" type="parTrans" cxnId="{AD9C2D70-6AB8-479D-9A79-731CDEDFCC29}">
      <dgm:prSet/>
      <dgm:spPr/>
      <dgm:t>
        <a:bodyPr/>
        <a:lstStyle/>
        <a:p>
          <a:endParaRPr lang="en-US"/>
        </a:p>
      </dgm:t>
    </dgm:pt>
    <dgm:pt modelId="{F8A8AFFD-E262-4C58-84FA-CA9933DA9A32}" type="sibTrans" cxnId="{AD9C2D70-6AB8-479D-9A79-731CDEDFCC29}">
      <dgm:prSet/>
      <dgm:spPr/>
      <dgm:t>
        <a:bodyPr/>
        <a:lstStyle/>
        <a:p>
          <a:endParaRPr lang="en-US" dirty="0"/>
        </a:p>
      </dgm:t>
    </dgm:pt>
    <dgm:pt modelId="{56EE6181-8957-4FE0-91F7-0E7767321D74}">
      <dgm:prSet/>
      <dgm:spPr/>
      <dgm:t>
        <a:bodyPr/>
        <a:lstStyle/>
        <a:p>
          <a:endParaRPr lang="en-US" dirty="0"/>
        </a:p>
      </dgm:t>
    </dgm:pt>
    <dgm:pt modelId="{708EED9E-74DD-4C99-9872-E67687122915}" type="parTrans" cxnId="{D27AA462-6698-4923-9421-47820B644488}">
      <dgm:prSet/>
      <dgm:spPr/>
      <dgm:t>
        <a:bodyPr/>
        <a:lstStyle/>
        <a:p>
          <a:endParaRPr lang="en-US"/>
        </a:p>
      </dgm:t>
    </dgm:pt>
    <dgm:pt modelId="{D7AD315B-0060-4B2C-BA42-07A72CF0DF62}" type="sibTrans" cxnId="{D27AA462-6698-4923-9421-47820B644488}">
      <dgm:prSet/>
      <dgm:spPr/>
      <dgm:t>
        <a:bodyPr/>
        <a:lstStyle/>
        <a:p>
          <a:endParaRPr lang="en-US" dirty="0"/>
        </a:p>
      </dgm:t>
    </dgm:pt>
    <dgm:pt modelId="{F82F01E0-1BCF-432A-834D-D0718C225E79}">
      <dgm:prSet/>
      <dgm:spPr/>
      <dgm:t>
        <a:bodyPr/>
        <a:lstStyle/>
        <a:p>
          <a:endParaRPr lang="en-US" dirty="0"/>
        </a:p>
      </dgm:t>
    </dgm:pt>
    <dgm:pt modelId="{AA715B28-8262-4AEC-9B11-A1F3E142AEE3}" type="parTrans" cxnId="{3F904190-EC7A-468F-8079-9E0D0309FE61}">
      <dgm:prSet/>
      <dgm:spPr/>
      <dgm:t>
        <a:bodyPr/>
        <a:lstStyle/>
        <a:p>
          <a:endParaRPr lang="en-US"/>
        </a:p>
      </dgm:t>
    </dgm:pt>
    <dgm:pt modelId="{73E57CB0-43F1-4C49-8823-A48B6805997E}" type="sibTrans" cxnId="{3F904190-EC7A-468F-8079-9E0D0309FE61}">
      <dgm:prSet/>
      <dgm:spPr/>
      <dgm:t>
        <a:bodyPr/>
        <a:lstStyle/>
        <a:p>
          <a:endParaRPr lang="en-US" dirty="0"/>
        </a:p>
      </dgm:t>
    </dgm:pt>
    <dgm:pt modelId="{69B5AF83-9CA8-4331-BB93-A02B0A37E7C4}">
      <dgm:prSet/>
      <dgm:spPr/>
      <dgm:t>
        <a:bodyPr/>
        <a:lstStyle/>
        <a:p>
          <a:endParaRPr lang="en-US" dirty="0"/>
        </a:p>
      </dgm:t>
    </dgm:pt>
    <dgm:pt modelId="{52A0F8EA-812A-497C-B88E-1BDAD1AB875F}" type="parTrans" cxnId="{08DFD441-4774-4D0E-8F97-07EC50B50EE3}">
      <dgm:prSet/>
      <dgm:spPr/>
      <dgm:t>
        <a:bodyPr/>
        <a:lstStyle/>
        <a:p>
          <a:endParaRPr lang="en-US"/>
        </a:p>
      </dgm:t>
    </dgm:pt>
    <dgm:pt modelId="{6E35783B-B4B9-4AF3-BB68-EC2DB3060BE5}" type="sibTrans" cxnId="{08DFD441-4774-4D0E-8F97-07EC50B50EE3}">
      <dgm:prSet/>
      <dgm:spPr/>
      <dgm:t>
        <a:bodyPr/>
        <a:lstStyle/>
        <a:p>
          <a:endParaRPr lang="en-US" dirty="0"/>
        </a:p>
      </dgm:t>
    </dgm:pt>
    <dgm:pt modelId="{5A0D382F-1AEE-4869-A6BD-89E7CCC2BA45}">
      <dgm:prSet/>
      <dgm:spPr/>
      <dgm:t>
        <a:bodyPr/>
        <a:lstStyle/>
        <a:p>
          <a:endParaRPr lang="en-US" dirty="0"/>
        </a:p>
      </dgm:t>
    </dgm:pt>
    <dgm:pt modelId="{C61944CD-ABD5-46A1-BF21-1EDB1D2E311C}" type="parTrans" cxnId="{8B7F3749-F4E6-4473-82BE-3F7FAAEDF5A5}">
      <dgm:prSet/>
      <dgm:spPr/>
      <dgm:t>
        <a:bodyPr/>
        <a:lstStyle/>
        <a:p>
          <a:endParaRPr lang="en-US"/>
        </a:p>
      </dgm:t>
    </dgm:pt>
    <dgm:pt modelId="{86E08DD8-37F0-43EA-A4C6-F12B07A372C7}" type="sibTrans" cxnId="{8B7F3749-F4E6-4473-82BE-3F7FAAEDF5A5}">
      <dgm:prSet/>
      <dgm:spPr/>
      <dgm:t>
        <a:bodyPr/>
        <a:lstStyle/>
        <a:p>
          <a:endParaRPr lang="en-US" dirty="0"/>
        </a:p>
      </dgm:t>
    </dgm:pt>
    <dgm:pt modelId="{6E44D217-0802-4975-8DF8-F7C136B68DB7}">
      <dgm:prSet/>
      <dgm:spPr/>
      <dgm:t>
        <a:bodyPr/>
        <a:lstStyle/>
        <a:p>
          <a:endParaRPr lang="en-US" dirty="0"/>
        </a:p>
      </dgm:t>
    </dgm:pt>
    <dgm:pt modelId="{CB27C74D-2568-4D83-8948-2A0E7A73E53C}" type="parTrans" cxnId="{EBF0F276-347C-4207-9A17-D11421AF7ECD}">
      <dgm:prSet/>
      <dgm:spPr/>
      <dgm:t>
        <a:bodyPr/>
        <a:lstStyle/>
        <a:p>
          <a:endParaRPr lang="en-US"/>
        </a:p>
      </dgm:t>
    </dgm:pt>
    <dgm:pt modelId="{873D13AE-B310-4B50-82C5-564D626D2011}" type="sibTrans" cxnId="{EBF0F276-347C-4207-9A17-D11421AF7ECD}">
      <dgm:prSet/>
      <dgm:spPr/>
      <dgm:t>
        <a:bodyPr/>
        <a:lstStyle/>
        <a:p>
          <a:endParaRPr lang="en-US" dirty="0"/>
        </a:p>
      </dgm:t>
    </dgm:pt>
    <dgm:pt modelId="{59D5850F-42D1-4509-9BFE-77DA75D32FAC}">
      <dgm:prSet/>
      <dgm:spPr/>
      <dgm:t>
        <a:bodyPr/>
        <a:lstStyle/>
        <a:p>
          <a:endParaRPr lang="en-US" dirty="0"/>
        </a:p>
      </dgm:t>
    </dgm:pt>
    <dgm:pt modelId="{998E6483-F6A6-41F0-BC38-EC9E12942727}" type="parTrans" cxnId="{EF67F12C-549C-4945-9650-11C3183DFF27}">
      <dgm:prSet/>
      <dgm:spPr/>
      <dgm:t>
        <a:bodyPr/>
        <a:lstStyle/>
        <a:p>
          <a:endParaRPr lang="en-US"/>
        </a:p>
      </dgm:t>
    </dgm:pt>
    <dgm:pt modelId="{2B529A43-2363-4B46-911E-9D0EF25B4F36}" type="sibTrans" cxnId="{EF67F12C-549C-4945-9650-11C3183DFF27}">
      <dgm:prSet/>
      <dgm:spPr/>
      <dgm:t>
        <a:bodyPr/>
        <a:lstStyle/>
        <a:p>
          <a:endParaRPr lang="en-US" dirty="0"/>
        </a:p>
      </dgm:t>
    </dgm:pt>
    <dgm:pt modelId="{9F16DEB4-2D88-4237-BB26-EE193361411A}">
      <dgm:prSet/>
      <dgm:spPr/>
      <dgm:t>
        <a:bodyPr/>
        <a:lstStyle/>
        <a:p>
          <a:endParaRPr lang="en-US" dirty="0"/>
        </a:p>
      </dgm:t>
    </dgm:pt>
    <dgm:pt modelId="{7982B65A-B6BA-45FB-920E-8CB144FB834B}" type="parTrans" cxnId="{DB81E75D-6339-4802-85DD-65254615E93B}">
      <dgm:prSet/>
      <dgm:spPr/>
      <dgm:t>
        <a:bodyPr/>
        <a:lstStyle/>
        <a:p>
          <a:endParaRPr lang="en-US"/>
        </a:p>
      </dgm:t>
    </dgm:pt>
    <dgm:pt modelId="{C19C4BDD-2213-41DF-A53B-E2080BDC6AC6}" type="sibTrans" cxnId="{DB81E75D-6339-4802-85DD-65254615E93B}">
      <dgm:prSet/>
      <dgm:spPr/>
      <dgm:t>
        <a:bodyPr/>
        <a:lstStyle/>
        <a:p>
          <a:endParaRPr lang="en-US" dirty="0"/>
        </a:p>
      </dgm:t>
    </dgm:pt>
    <dgm:pt modelId="{5788DBF4-34B6-4C26-980E-7062BBC88091}">
      <dgm:prSet/>
      <dgm:spPr/>
      <dgm:t>
        <a:bodyPr/>
        <a:lstStyle/>
        <a:p>
          <a:endParaRPr lang="en-US" dirty="0"/>
        </a:p>
      </dgm:t>
    </dgm:pt>
    <dgm:pt modelId="{E89C8546-8D00-4BCE-BF01-083E1F9A4BBE}" type="parTrans" cxnId="{A94E1E98-18A1-4716-B6FB-67F099EFBBB4}">
      <dgm:prSet/>
      <dgm:spPr/>
      <dgm:t>
        <a:bodyPr/>
        <a:lstStyle/>
        <a:p>
          <a:endParaRPr lang="en-US"/>
        </a:p>
      </dgm:t>
    </dgm:pt>
    <dgm:pt modelId="{39815DA4-6D5A-4ECF-8C2C-C40A2BB0DBA6}" type="sibTrans" cxnId="{A94E1E98-18A1-4716-B6FB-67F099EFBBB4}">
      <dgm:prSet/>
      <dgm:spPr/>
      <dgm:t>
        <a:bodyPr/>
        <a:lstStyle/>
        <a:p>
          <a:endParaRPr lang="en-US" dirty="0"/>
        </a:p>
      </dgm:t>
    </dgm:pt>
    <dgm:pt modelId="{644B0026-BEE6-45AC-B72A-F8BFB9EE0E82}">
      <dgm:prSet/>
      <dgm:spPr/>
      <dgm:t>
        <a:bodyPr/>
        <a:lstStyle/>
        <a:p>
          <a:endParaRPr lang="en-US" dirty="0"/>
        </a:p>
      </dgm:t>
    </dgm:pt>
    <dgm:pt modelId="{554FDC5B-6990-4DBE-AAA4-AA9861FDA372}" type="parTrans" cxnId="{F3F11D2B-B16E-47E0-876B-A599316C3141}">
      <dgm:prSet/>
      <dgm:spPr/>
      <dgm:t>
        <a:bodyPr/>
        <a:lstStyle/>
        <a:p>
          <a:endParaRPr lang="en-US"/>
        </a:p>
      </dgm:t>
    </dgm:pt>
    <dgm:pt modelId="{91E5E8F0-39A5-4E73-A7C8-125C237D1170}" type="sibTrans" cxnId="{F3F11D2B-B16E-47E0-876B-A599316C3141}">
      <dgm:prSet/>
      <dgm:spPr/>
      <dgm:t>
        <a:bodyPr/>
        <a:lstStyle/>
        <a:p>
          <a:endParaRPr lang="en-US" dirty="0"/>
        </a:p>
      </dgm:t>
    </dgm:pt>
    <dgm:pt modelId="{A40F6EAB-2B60-4CC1-9F49-D5903D3A616E}">
      <dgm:prSet/>
      <dgm:spPr/>
      <dgm:t>
        <a:bodyPr/>
        <a:lstStyle/>
        <a:p>
          <a:endParaRPr lang="en-US" dirty="0"/>
        </a:p>
      </dgm:t>
    </dgm:pt>
    <dgm:pt modelId="{F4D7EDD7-9115-44DB-8D8A-E38036FA3738}" type="parTrans" cxnId="{F9246AA4-89DE-4505-8C6D-C0CFB0CF9EC5}">
      <dgm:prSet/>
      <dgm:spPr/>
      <dgm:t>
        <a:bodyPr/>
        <a:lstStyle/>
        <a:p>
          <a:endParaRPr lang="en-US"/>
        </a:p>
      </dgm:t>
    </dgm:pt>
    <dgm:pt modelId="{3ACAB2F6-3910-4D69-8736-C9991D30DB30}" type="sibTrans" cxnId="{F9246AA4-89DE-4505-8C6D-C0CFB0CF9EC5}">
      <dgm:prSet/>
      <dgm:spPr/>
      <dgm:t>
        <a:bodyPr/>
        <a:lstStyle/>
        <a:p>
          <a:endParaRPr lang="en-US" dirty="0"/>
        </a:p>
      </dgm:t>
    </dgm:pt>
    <dgm:pt modelId="{01209924-388A-4250-B08E-117FC77350F4}">
      <dgm:prSet/>
      <dgm:spPr/>
      <dgm:t>
        <a:bodyPr/>
        <a:lstStyle/>
        <a:p>
          <a:endParaRPr lang="en-US" dirty="0"/>
        </a:p>
      </dgm:t>
    </dgm:pt>
    <dgm:pt modelId="{E62947DF-C385-4541-A312-E52B21ED4FCA}" type="parTrans" cxnId="{79A5F3A2-8CA3-4D24-AC46-666013183383}">
      <dgm:prSet/>
      <dgm:spPr/>
      <dgm:t>
        <a:bodyPr/>
        <a:lstStyle/>
        <a:p>
          <a:endParaRPr lang="en-US"/>
        </a:p>
      </dgm:t>
    </dgm:pt>
    <dgm:pt modelId="{07D44A3D-B9E7-4A59-8407-0DE9361B04F4}" type="sibTrans" cxnId="{79A5F3A2-8CA3-4D24-AC46-666013183383}">
      <dgm:prSet/>
      <dgm:spPr/>
      <dgm:t>
        <a:bodyPr/>
        <a:lstStyle/>
        <a:p>
          <a:endParaRPr lang="en-US" dirty="0"/>
        </a:p>
      </dgm:t>
    </dgm:pt>
    <dgm:pt modelId="{1CEAA633-CB89-486A-901D-BE8AE895C821}">
      <dgm:prSet/>
      <dgm:spPr/>
      <dgm:t>
        <a:bodyPr/>
        <a:lstStyle/>
        <a:p>
          <a:endParaRPr lang="en-US" dirty="0"/>
        </a:p>
      </dgm:t>
    </dgm:pt>
    <dgm:pt modelId="{85E4AD6C-201F-448E-AB33-65566C56E879}" type="parTrans" cxnId="{2F48FC6C-9E2F-4D34-97E0-7B62809CD310}">
      <dgm:prSet/>
      <dgm:spPr/>
      <dgm:t>
        <a:bodyPr/>
        <a:lstStyle/>
        <a:p>
          <a:endParaRPr lang="en-US"/>
        </a:p>
      </dgm:t>
    </dgm:pt>
    <dgm:pt modelId="{EC22FD24-55FA-470B-A11F-A2C02811CC71}" type="sibTrans" cxnId="{2F48FC6C-9E2F-4D34-97E0-7B62809CD310}">
      <dgm:prSet/>
      <dgm:spPr/>
      <dgm:t>
        <a:bodyPr/>
        <a:lstStyle/>
        <a:p>
          <a:endParaRPr lang="en-US" dirty="0"/>
        </a:p>
      </dgm:t>
    </dgm:pt>
    <dgm:pt modelId="{5700A27C-35E2-48E3-9FD1-4CAD5F3ABE6E}">
      <dgm:prSet/>
      <dgm:spPr/>
      <dgm:t>
        <a:bodyPr/>
        <a:lstStyle/>
        <a:p>
          <a:endParaRPr lang="en-US" dirty="0"/>
        </a:p>
      </dgm:t>
    </dgm:pt>
    <dgm:pt modelId="{7CEEA0C1-E05C-4187-B6CD-7F9A41B7F762}" type="parTrans" cxnId="{E319CD11-DA9C-4216-8A1C-BFC767C69980}">
      <dgm:prSet/>
      <dgm:spPr/>
      <dgm:t>
        <a:bodyPr/>
        <a:lstStyle/>
        <a:p>
          <a:endParaRPr lang="en-US"/>
        </a:p>
      </dgm:t>
    </dgm:pt>
    <dgm:pt modelId="{F2853326-F96C-4388-AFDB-4A2C4E743824}" type="sibTrans" cxnId="{E319CD11-DA9C-4216-8A1C-BFC767C69980}">
      <dgm:prSet/>
      <dgm:spPr/>
      <dgm:t>
        <a:bodyPr/>
        <a:lstStyle/>
        <a:p>
          <a:endParaRPr lang="en-US" dirty="0"/>
        </a:p>
      </dgm:t>
    </dgm:pt>
    <dgm:pt modelId="{E5184F2B-2C20-4D33-94A8-E6B381F2AA89}">
      <dgm:prSet/>
      <dgm:spPr/>
      <dgm:t>
        <a:bodyPr/>
        <a:lstStyle/>
        <a:p>
          <a:endParaRPr lang="en-US" dirty="0"/>
        </a:p>
      </dgm:t>
    </dgm:pt>
    <dgm:pt modelId="{EA072171-E1D3-42D9-90FB-F6BF8A9DC275}" type="parTrans" cxnId="{12C38EF6-A2D9-4441-B7C7-2AD0408D165E}">
      <dgm:prSet/>
      <dgm:spPr/>
      <dgm:t>
        <a:bodyPr/>
        <a:lstStyle/>
        <a:p>
          <a:endParaRPr lang="en-US"/>
        </a:p>
      </dgm:t>
    </dgm:pt>
    <dgm:pt modelId="{CA1064A9-8743-41E2-AE44-DEDB5E26EACD}" type="sibTrans" cxnId="{12C38EF6-A2D9-4441-B7C7-2AD0408D165E}">
      <dgm:prSet/>
      <dgm:spPr/>
      <dgm:t>
        <a:bodyPr/>
        <a:lstStyle/>
        <a:p>
          <a:endParaRPr lang="en-US" dirty="0"/>
        </a:p>
      </dgm:t>
    </dgm:pt>
    <dgm:pt modelId="{19319B2C-5BDC-4EB3-A674-97A1478B545E}">
      <dgm:prSet/>
      <dgm:spPr/>
      <dgm:t>
        <a:bodyPr/>
        <a:lstStyle/>
        <a:p>
          <a:endParaRPr lang="en-US" dirty="0"/>
        </a:p>
      </dgm:t>
    </dgm:pt>
    <dgm:pt modelId="{F553D456-F731-4D3A-B46D-F817CB7F5851}" type="parTrans" cxnId="{A61335C6-83C9-40B2-B635-638704B41FB6}">
      <dgm:prSet/>
      <dgm:spPr/>
      <dgm:t>
        <a:bodyPr/>
        <a:lstStyle/>
        <a:p>
          <a:endParaRPr lang="en-US"/>
        </a:p>
      </dgm:t>
    </dgm:pt>
    <dgm:pt modelId="{B2ADDBB6-F258-45A2-8853-0F7137E8E7A9}" type="sibTrans" cxnId="{A61335C6-83C9-40B2-B635-638704B41FB6}">
      <dgm:prSet/>
      <dgm:spPr/>
      <dgm:t>
        <a:bodyPr/>
        <a:lstStyle/>
        <a:p>
          <a:endParaRPr lang="en-US" dirty="0"/>
        </a:p>
      </dgm:t>
    </dgm:pt>
    <dgm:pt modelId="{32DCDF77-CF91-44D2-A631-ECBBA96CD7C1}">
      <dgm:prSet/>
      <dgm:spPr/>
      <dgm:t>
        <a:bodyPr/>
        <a:lstStyle/>
        <a:p>
          <a:endParaRPr lang="en-US" dirty="0"/>
        </a:p>
      </dgm:t>
    </dgm:pt>
    <dgm:pt modelId="{A91D9FEE-F377-4D6C-AB4B-31C0AA11D758}" type="parTrans" cxnId="{7713B148-14ED-473A-AD7C-0817C71F1F75}">
      <dgm:prSet/>
      <dgm:spPr/>
      <dgm:t>
        <a:bodyPr/>
        <a:lstStyle/>
        <a:p>
          <a:endParaRPr lang="en-US"/>
        </a:p>
      </dgm:t>
    </dgm:pt>
    <dgm:pt modelId="{A4C54538-F7D4-4311-A51D-4E2F34EA916C}" type="sibTrans" cxnId="{7713B148-14ED-473A-AD7C-0817C71F1F75}">
      <dgm:prSet/>
      <dgm:spPr/>
      <dgm:t>
        <a:bodyPr/>
        <a:lstStyle/>
        <a:p>
          <a:endParaRPr lang="en-US" dirty="0"/>
        </a:p>
      </dgm:t>
    </dgm:pt>
    <dgm:pt modelId="{5F2EF8CF-431B-45E9-8F94-2DA9BB4297A8}">
      <dgm:prSet/>
      <dgm:spPr/>
      <dgm:t>
        <a:bodyPr/>
        <a:lstStyle/>
        <a:p>
          <a:endParaRPr lang="en-US" dirty="0"/>
        </a:p>
      </dgm:t>
    </dgm:pt>
    <dgm:pt modelId="{EF3B0539-08F0-4AEB-8B05-C7438EBEC90D}" type="parTrans" cxnId="{39A1F472-3E0B-438E-A508-FE898CEA4CB4}">
      <dgm:prSet/>
      <dgm:spPr/>
      <dgm:t>
        <a:bodyPr/>
        <a:lstStyle/>
        <a:p>
          <a:endParaRPr lang="en-US"/>
        </a:p>
      </dgm:t>
    </dgm:pt>
    <dgm:pt modelId="{E7380703-8E28-4A7A-8627-0A55F51FBAA5}" type="sibTrans" cxnId="{39A1F472-3E0B-438E-A508-FE898CEA4CB4}">
      <dgm:prSet/>
      <dgm:spPr/>
      <dgm:t>
        <a:bodyPr/>
        <a:lstStyle/>
        <a:p>
          <a:endParaRPr lang="en-US" dirty="0"/>
        </a:p>
      </dgm:t>
    </dgm:pt>
    <dgm:pt modelId="{B75DCA52-BF81-436A-AA73-2680B03C914A}">
      <dgm:prSet/>
      <dgm:spPr/>
      <dgm:t>
        <a:bodyPr/>
        <a:lstStyle/>
        <a:p>
          <a:endParaRPr lang="en-US" dirty="0"/>
        </a:p>
      </dgm:t>
    </dgm:pt>
    <dgm:pt modelId="{3FDC77C7-42D0-4118-88A1-C82C79A4EA03}" type="parTrans" cxnId="{FA4B331D-E821-4BC7-84CC-523B6B28A5B8}">
      <dgm:prSet/>
      <dgm:spPr/>
      <dgm:t>
        <a:bodyPr/>
        <a:lstStyle/>
        <a:p>
          <a:endParaRPr lang="en-US"/>
        </a:p>
      </dgm:t>
    </dgm:pt>
    <dgm:pt modelId="{897CAD2D-F73B-470D-B77D-BCB32DA560D4}" type="sibTrans" cxnId="{FA4B331D-E821-4BC7-84CC-523B6B28A5B8}">
      <dgm:prSet/>
      <dgm:spPr/>
      <dgm:t>
        <a:bodyPr/>
        <a:lstStyle/>
        <a:p>
          <a:endParaRPr lang="en-US" dirty="0"/>
        </a:p>
      </dgm:t>
    </dgm:pt>
    <dgm:pt modelId="{39148D83-4879-4E9B-AE84-10D20CF147C3}">
      <dgm:prSet/>
      <dgm:spPr/>
      <dgm:t>
        <a:bodyPr/>
        <a:lstStyle/>
        <a:p>
          <a:endParaRPr lang="en-US" dirty="0"/>
        </a:p>
      </dgm:t>
    </dgm:pt>
    <dgm:pt modelId="{0648DC5F-1B7B-4F70-B147-70F19C532AA1}" type="parTrans" cxnId="{14F13E80-1149-4A0F-A4B5-58EAF15ECA23}">
      <dgm:prSet/>
      <dgm:spPr/>
      <dgm:t>
        <a:bodyPr/>
        <a:lstStyle/>
        <a:p>
          <a:endParaRPr lang="en-US"/>
        </a:p>
      </dgm:t>
    </dgm:pt>
    <dgm:pt modelId="{901D3EC9-C2CB-4B80-BFE1-3F4CF8FDB584}" type="sibTrans" cxnId="{14F13E80-1149-4A0F-A4B5-58EAF15ECA23}">
      <dgm:prSet/>
      <dgm:spPr/>
      <dgm:t>
        <a:bodyPr/>
        <a:lstStyle/>
        <a:p>
          <a:endParaRPr lang="en-US" dirty="0"/>
        </a:p>
      </dgm:t>
    </dgm:pt>
    <dgm:pt modelId="{579EF5EA-2842-4ADF-99C3-1421009C0FB3}" type="pres">
      <dgm:prSet presAssocID="{F782ACB2-4612-4553-92E3-6A48A4C26154}" presName="cycle" presStyleCnt="0">
        <dgm:presLayoutVars>
          <dgm:dir/>
          <dgm:resizeHandles val="exact"/>
        </dgm:presLayoutVars>
      </dgm:prSet>
      <dgm:spPr/>
    </dgm:pt>
    <dgm:pt modelId="{E2BDA289-9E7F-43D2-8E8A-C602380955F6}" type="pres">
      <dgm:prSet presAssocID="{9A1F1B22-1A75-4833-B4FC-5FEA5518B765}" presName="node" presStyleLbl="node1" presStyleIdx="0" presStyleCnt="48">
        <dgm:presLayoutVars>
          <dgm:bulletEnabled val="1"/>
        </dgm:presLayoutVars>
      </dgm:prSet>
      <dgm:spPr/>
    </dgm:pt>
    <dgm:pt modelId="{4B717A0F-8771-4A45-B6AA-FD732A724C9E}" type="pres">
      <dgm:prSet presAssocID="{32453084-7F49-49B4-89FA-E306CC4C9552}" presName="sibTrans" presStyleLbl="sibTrans2D1" presStyleIdx="0" presStyleCnt="48"/>
      <dgm:spPr/>
    </dgm:pt>
    <dgm:pt modelId="{218F701D-8780-41D0-BCC2-CE1F9EE4B4A8}" type="pres">
      <dgm:prSet presAssocID="{32453084-7F49-49B4-89FA-E306CC4C9552}" presName="connectorText" presStyleLbl="sibTrans2D1" presStyleIdx="0" presStyleCnt="48"/>
      <dgm:spPr/>
    </dgm:pt>
    <dgm:pt modelId="{FD731FF4-9760-4231-AA26-446560B181EB}" type="pres">
      <dgm:prSet presAssocID="{9C07C544-A240-4FE5-8E59-C412CDCC06A5}" presName="node" presStyleLbl="node1" presStyleIdx="1" presStyleCnt="48">
        <dgm:presLayoutVars>
          <dgm:bulletEnabled val="1"/>
        </dgm:presLayoutVars>
      </dgm:prSet>
      <dgm:spPr/>
    </dgm:pt>
    <dgm:pt modelId="{A6A09441-8928-4DD4-965E-ACD6B5489F63}" type="pres">
      <dgm:prSet presAssocID="{DA7FF8DD-13B0-4AAC-B0D2-E9BC2FABA4D6}" presName="sibTrans" presStyleLbl="sibTrans2D1" presStyleIdx="1" presStyleCnt="48"/>
      <dgm:spPr/>
    </dgm:pt>
    <dgm:pt modelId="{C46B9099-149F-4D79-B1D7-B378097F05F4}" type="pres">
      <dgm:prSet presAssocID="{DA7FF8DD-13B0-4AAC-B0D2-E9BC2FABA4D6}" presName="connectorText" presStyleLbl="sibTrans2D1" presStyleIdx="1" presStyleCnt="48"/>
      <dgm:spPr/>
    </dgm:pt>
    <dgm:pt modelId="{5A44537F-E502-484A-B54C-161A75387D52}" type="pres">
      <dgm:prSet presAssocID="{5D2C154A-692A-44E2-A041-B9F19C43FEF2}" presName="node" presStyleLbl="node1" presStyleIdx="2" presStyleCnt="48">
        <dgm:presLayoutVars>
          <dgm:bulletEnabled val="1"/>
        </dgm:presLayoutVars>
      </dgm:prSet>
      <dgm:spPr/>
    </dgm:pt>
    <dgm:pt modelId="{BCCD1735-3374-4721-BEF9-11CCD9A2DD48}" type="pres">
      <dgm:prSet presAssocID="{1A0C354F-E76C-464E-99A7-D2B04C140783}" presName="sibTrans" presStyleLbl="sibTrans2D1" presStyleIdx="2" presStyleCnt="48"/>
      <dgm:spPr/>
    </dgm:pt>
    <dgm:pt modelId="{5207087E-FC7B-4DE7-941A-D0D7D77D43CA}" type="pres">
      <dgm:prSet presAssocID="{1A0C354F-E76C-464E-99A7-D2B04C140783}" presName="connectorText" presStyleLbl="sibTrans2D1" presStyleIdx="2" presStyleCnt="48"/>
      <dgm:spPr/>
    </dgm:pt>
    <dgm:pt modelId="{B0608ED5-E7DC-4C39-8859-B8C85F521F9C}" type="pres">
      <dgm:prSet presAssocID="{536B3E92-95AA-4297-BDB8-F29269D6299E}" presName="node" presStyleLbl="node1" presStyleIdx="3" presStyleCnt="48">
        <dgm:presLayoutVars>
          <dgm:bulletEnabled val="1"/>
        </dgm:presLayoutVars>
      </dgm:prSet>
      <dgm:spPr/>
    </dgm:pt>
    <dgm:pt modelId="{E212FFF4-9223-45FB-8A97-08FC78EC227F}" type="pres">
      <dgm:prSet presAssocID="{8AE02D32-89F4-4BA1-BFB8-062B90AF7C26}" presName="sibTrans" presStyleLbl="sibTrans2D1" presStyleIdx="3" presStyleCnt="48"/>
      <dgm:spPr/>
    </dgm:pt>
    <dgm:pt modelId="{1FA59E5A-50A4-47E4-96D2-6EF9AAAC1164}" type="pres">
      <dgm:prSet presAssocID="{8AE02D32-89F4-4BA1-BFB8-062B90AF7C26}" presName="connectorText" presStyleLbl="sibTrans2D1" presStyleIdx="3" presStyleCnt="48"/>
      <dgm:spPr/>
    </dgm:pt>
    <dgm:pt modelId="{3B48658E-4174-41EC-ADC5-04F09B98E8AE}" type="pres">
      <dgm:prSet presAssocID="{9767C2C5-7A9B-4BF9-AEDC-08BB61E68CEC}" presName="node" presStyleLbl="node1" presStyleIdx="4" presStyleCnt="48">
        <dgm:presLayoutVars>
          <dgm:bulletEnabled val="1"/>
        </dgm:presLayoutVars>
      </dgm:prSet>
      <dgm:spPr/>
    </dgm:pt>
    <dgm:pt modelId="{7E28017C-69F1-4CCF-A6D7-885616A2628E}" type="pres">
      <dgm:prSet presAssocID="{5DE56BE3-5DC5-48D1-BB0A-6EB62A83E2E3}" presName="sibTrans" presStyleLbl="sibTrans2D1" presStyleIdx="4" presStyleCnt="48"/>
      <dgm:spPr/>
    </dgm:pt>
    <dgm:pt modelId="{DEE6E533-E546-47B9-9D29-1053972B7A59}" type="pres">
      <dgm:prSet presAssocID="{5DE56BE3-5DC5-48D1-BB0A-6EB62A83E2E3}" presName="connectorText" presStyleLbl="sibTrans2D1" presStyleIdx="4" presStyleCnt="48"/>
      <dgm:spPr/>
    </dgm:pt>
    <dgm:pt modelId="{4B6FF1D5-139C-4A9E-BE2A-C9C2976A9B90}" type="pres">
      <dgm:prSet presAssocID="{29610E26-1393-448B-8FD6-78061450B16B}" presName="node" presStyleLbl="node1" presStyleIdx="5" presStyleCnt="48">
        <dgm:presLayoutVars>
          <dgm:bulletEnabled val="1"/>
        </dgm:presLayoutVars>
      </dgm:prSet>
      <dgm:spPr/>
    </dgm:pt>
    <dgm:pt modelId="{E231C36B-28CA-4A1A-A65A-7FC8C917C670}" type="pres">
      <dgm:prSet presAssocID="{4E475F1B-56A2-420F-8D83-9A7AC5B9161D}" presName="sibTrans" presStyleLbl="sibTrans2D1" presStyleIdx="5" presStyleCnt="48"/>
      <dgm:spPr/>
    </dgm:pt>
    <dgm:pt modelId="{0F935747-2475-4B54-A4BD-D00DA4235B83}" type="pres">
      <dgm:prSet presAssocID="{4E475F1B-56A2-420F-8D83-9A7AC5B9161D}" presName="connectorText" presStyleLbl="sibTrans2D1" presStyleIdx="5" presStyleCnt="48"/>
      <dgm:spPr/>
    </dgm:pt>
    <dgm:pt modelId="{5955EC28-6A5B-4854-97FD-56BF004F7A93}" type="pres">
      <dgm:prSet presAssocID="{59F5D80D-D394-4DA8-B1EE-BFD2C35E8698}" presName="node" presStyleLbl="node1" presStyleIdx="6" presStyleCnt="48">
        <dgm:presLayoutVars>
          <dgm:bulletEnabled val="1"/>
        </dgm:presLayoutVars>
      </dgm:prSet>
      <dgm:spPr/>
    </dgm:pt>
    <dgm:pt modelId="{7418C013-9F65-49B4-8AB4-02A8A7E8B2B1}" type="pres">
      <dgm:prSet presAssocID="{A4FDAD97-0EA5-45C9-8762-1408CDFC1A27}" presName="sibTrans" presStyleLbl="sibTrans2D1" presStyleIdx="6" presStyleCnt="48"/>
      <dgm:spPr/>
    </dgm:pt>
    <dgm:pt modelId="{DCCECA40-1E8E-4612-B823-692DCCBD1EA3}" type="pres">
      <dgm:prSet presAssocID="{A4FDAD97-0EA5-45C9-8762-1408CDFC1A27}" presName="connectorText" presStyleLbl="sibTrans2D1" presStyleIdx="6" presStyleCnt="48"/>
      <dgm:spPr/>
    </dgm:pt>
    <dgm:pt modelId="{C8C314CB-BC52-4B5D-9A9E-2549904458B0}" type="pres">
      <dgm:prSet presAssocID="{1BD29E34-8916-45A9-80A6-58C4AB44DFF5}" presName="node" presStyleLbl="node1" presStyleIdx="7" presStyleCnt="48">
        <dgm:presLayoutVars>
          <dgm:bulletEnabled val="1"/>
        </dgm:presLayoutVars>
      </dgm:prSet>
      <dgm:spPr/>
    </dgm:pt>
    <dgm:pt modelId="{8D184F9F-78A9-45D9-9804-0F8032DE26A6}" type="pres">
      <dgm:prSet presAssocID="{25DF600C-192F-49B2-930A-B89C27D1471E}" presName="sibTrans" presStyleLbl="sibTrans2D1" presStyleIdx="7" presStyleCnt="48"/>
      <dgm:spPr/>
    </dgm:pt>
    <dgm:pt modelId="{C8C1E075-9C61-4E77-BBAB-A2307E2F9662}" type="pres">
      <dgm:prSet presAssocID="{25DF600C-192F-49B2-930A-B89C27D1471E}" presName="connectorText" presStyleLbl="sibTrans2D1" presStyleIdx="7" presStyleCnt="48"/>
      <dgm:spPr/>
    </dgm:pt>
    <dgm:pt modelId="{18E08B15-C0D9-4DCD-9841-29CB326A1D96}" type="pres">
      <dgm:prSet presAssocID="{BCD4B6D1-2E17-4359-A953-212A9B519E85}" presName="node" presStyleLbl="node1" presStyleIdx="8" presStyleCnt="48">
        <dgm:presLayoutVars>
          <dgm:bulletEnabled val="1"/>
        </dgm:presLayoutVars>
      </dgm:prSet>
      <dgm:spPr/>
    </dgm:pt>
    <dgm:pt modelId="{7D136A40-4E7A-4E9A-9C18-C15FEB3E9255}" type="pres">
      <dgm:prSet presAssocID="{EAE485E3-A2DC-422A-B964-163E72C7D527}" presName="sibTrans" presStyleLbl="sibTrans2D1" presStyleIdx="8" presStyleCnt="48"/>
      <dgm:spPr/>
    </dgm:pt>
    <dgm:pt modelId="{6C5B256C-6505-4283-9CD0-6230D6E52DC7}" type="pres">
      <dgm:prSet presAssocID="{EAE485E3-A2DC-422A-B964-163E72C7D527}" presName="connectorText" presStyleLbl="sibTrans2D1" presStyleIdx="8" presStyleCnt="48"/>
      <dgm:spPr/>
    </dgm:pt>
    <dgm:pt modelId="{09497094-52B8-416E-9902-37FB4C94E7F2}" type="pres">
      <dgm:prSet presAssocID="{57830796-B9E1-440E-A924-530949252A0A}" presName="node" presStyleLbl="node1" presStyleIdx="9" presStyleCnt="48">
        <dgm:presLayoutVars>
          <dgm:bulletEnabled val="1"/>
        </dgm:presLayoutVars>
      </dgm:prSet>
      <dgm:spPr/>
    </dgm:pt>
    <dgm:pt modelId="{260B842C-BA56-4835-9181-EEB1DAD49F6C}" type="pres">
      <dgm:prSet presAssocID="{672359C6-6889-48DE-9B06-BCF13E50CF81}" presName="sibTrans" presStyleLbl="sibTrans2D1" presStyleIdx="9" presStyleCnt="48"/>
      <dgm:spPr/>
    </dgm:pt>
    <dgm:pt modelId="{9195B8AE-7F75-4B45-A773-A3DB3F151B7F}" type="pres">
      <dgm:prSet presAssocID="{672359C6-6889-48DE-9B06-BCF13E50CF81}" presName="connectorText" presStyleLbl="sibTrans2D1" presStyleIdx="9" presStyleCnt="48"/>
      <dgm:spPr/>
    </dgm:pt>
    <dgm:pt modelId="{07EB8474-810E-4E8A-BE93-02F62BBDD45D}" type="pres">
      <dgm:prSet presAssocID="{9EC183D0-3CE1-4A18-882B-49A4F305FE23}" presName="node" presStyleLbl="node1" presStyleIdx="10" presStyleCnt="48">
        <dgm:presLayoutVars>
          <dgm:bulletEnabled val="1"/>
        </dgm:presLayoutVars>
      </dgm:prSet>
      <dgm:spPr/>
    </dgm:pt>
    <dgm:pt modelId="{ADC3AC42-E194-4C29-8A28-ABEC2168A2B9}" type="pres">
      <dgm:prSet presAssocID="{FC636A7A-CAD8-4393-9B2E-188CE112CD10}" presName="sibTrans" presStyleLbl="sibTrans2D1" presStyleIdx="10" presStyleCnt="48"/>
      <dgm:spPr/>
    </dgm:pt>
    <dgm:pt modelId="{FFA97E59-6B24-429C-9B6D-8968FB096363}" type="pres">
      <dgm:prSet presAssocID="{FC636A7A-CAD8-4393-9B2E-188CE112CD10}" presName="connectorText" presStyleLbl="sibTrans2D1" presStyleIdx="10" presStyleCnt="48"/>
      <dgm:spPr/>
    </dgm:pt>
    <dgm:pt modelId="{38A7A843-117D-4A8F-B652-3F637D1BA054}" type="pres">
      <dgm:prSet presAssocID="{1BCBAE4C-8C90-4307-A8B1-A7F25B803D11}" presName="node" presStyleLbl="node1" presStyleIdx="11" presStyleCnt="48">
        <dgm:presLayoutVars>
          <dgm:bulletEnabled val="1"/>
        </dgm:presLayoutVars>
      </dgm:prSet>
      <dgm:spPr/>
    </dgm:pt>
    <dgm:pt modelId="{24192AE1-AC5A-408F-93E2-35778550FA02}" type="pres">
      <dgm:prSet presAssocID="{9E68FA1B-32E4-4D3A-BDA9-F245DF7037EF}" presName="sibTrans" presStyleLbl="sibTrans2D1" presStyleIdx="11" presStyleCnt="48"/>
      <dgm:spPr/>
    </dgm:pt>
    <dgm:pt modelId="{9DB23D75-0980-4D96-93A1-727F2883C95B}" type="pres">
      <dgm:prSet presAssocID="{9E68FA1B-32E4-4D3A-BDA9-F245DF7037EF}" presName="connectorText" presStyleLbl="sibTrans2D1" presStyleIdx="11" presStyleCnt="48"/>
      <dgm:spPr/>
    </dgm:pt>
    <dgm:pt modelId="{8B74F080-8313-4728-B1E9-D87A06E9E800}" type="pres">
      <dgm:prSet presAssocID="{05F9165C-A234-4634-B1A7-DCB7BA68D40C}" presName="node" presStyleLbl="node1" presStyleIdx="12" presStyleCnt="48">
        <dgm:presLayoutVars>
          <dgm:bulletEnabled val="1"/>
        </dgm:presLayoutVars>
      </dgm:prSet>
      <dgm:spPr/>
    </dgm:pt>
    <dgm:pt modelId="{99F13AA2-4621-4753-B0A6-6FC776CD84C9}" type="pres">
      <dgm:prSet presAssocID="{68C3C81B-18E8-41C4-BFC6-2C443E6EE655}" presName="sibTrans" presStyleLbl="sibTrans2D1" presStyleIdx="12" presStyleCnt="48"/>
      <dgm:spPr/>
    </dgm:pt>
    <dgm:pt modelId="{475F5446-5D8A-42DC-B2B6-79D834AEB429}" type="pres">
      <dgm:prSet presAssocID="{68C3C81B-18E8-41C4-BFC6-2C443E6EE655}" presName="connectorText" presStyleLbl="sibTrans2D1" presStyleIdx="12" presStyleCnt="48"/>
      <dgm:spPr/>
    </dgm:pt>
    <dgm:pt modelId="{C238A059-EBCB-4E8A-9C70-350A7112246D}" type="pres">
      <dgm:prSet presAssocID="{8F63D31F-83CD-4DB9-A0F4-0D259C5817DB}" presName="node" presStyleLbl="node1" presStyleIdx="13" presStyleCnt="48">
        <dgm:presLayoutVars>
          <dgm:bulletEnabled val="1"/>
        </dgm:presLayoutVars>
      </dgm:prSet>
      <dgm:spPr/>
    </dgm:pt>
    <dgm:pt modelId="{212C9A88-24C2-4EF4-87D7-A81CF4BE3FA0}" type="pres">
      <dgm:prSet presAssocID="{A4F909E9-C1CF-4770-B928-FEF6E41B5333}" presName="sibTrans" presStyleLbl="sibTrans2D1" presStyleIdx="13" presStyleCnt="48"/>
      <dgm:spPr/>
    </dgm:pt>
    <dgm:pt modelId="{6E753D97-6691-46AF-88CF-60F766A84A1F}" type="pres">
      <dgm:prSet presAssocID="{A4F909E9-C1CF-4770-B928-FEF6E41B5333}" presName="connectorText" presStyleLbl="sibTrans2D1" presStyleIdx="13" presStyleCnt="48"/>
      <dgm:spPr/>
    </dgm:pt>
    <dgm:pt modelId="{FA3F2989-2837-4DF6-B22E-22C68B74BA10}" type="pres">
      <dgm:prSet presAssocID="{F001FD18-B1D7-4F34-A7E1-10B3A14FEF0D}" presName="node" presStyleLbl="node1" presStyleIdx="14" presStyleCnt="48">
        <dgm:presLayoutVars>
          <dgm:bulletEnabled val="1"/>
        </dgm:presLayoutVars>
      </dgm:prSet>
      <dgm:spPr/>
    </dgm:pt>
    <dgm:pt modelId="{15716786-4673-40EB-986D-12C422D02B97}" type="pres">
      <dgm:prSet presAssocID="{59F6F98C-7F28-44B6-AA26-C56ABFEA206B}" presName="sibTrans" presStyleLbl="sibTrans2D1" presStyleIdx="14" presStyleCnt="48"/>
      <dgm:spPr/>
    </dgm:pt>
    <dgm:pt modelId="{3A6E871C-7643-432C-BA91-2EA3E7F745CE}" type="pres">
      <dgm:prSet presAssocID="{59F6F98C-7F28-44B6-AA26-C56ABFEA206B}" presName="connectorText" presStyleLbl="sibTrans2D1" presStyleIdx="14" presStyleCnt="48"/>
      <dgm:spPr/>
    </dgm:pt>
    <dgm:pt modelId="{E7F9412A-75FE-4263-8476-D8B02CF380F3}" type="pres">
      <dgm:prSet presAssocID="{5F8AB2A9-0DCE-42A5-8039-31C151CDBC91}" presName="node" presStyleLbl="node1" presStyleIdx="15" presStyleCnt="48">
        <dgm:presLayoutVars>
          <dgm:bulletEnabled val="1"/>
        </dgm:presLayoutVars>
      </dgm:prSet>
      <dgm:spPr/>
    </dgm:pt>
    <dgm:pt modelId="{C56F56FD-84C6-4D21-967A-719399DE2081}" type="pres">
      <dgm:prSet presAssocID="{64CB26BA-1509-422C-B1F7-93A921D3337E}" presName="sibTrans" presStyleLbl="sibTrans2D1" presStyleIdx="15" presStyleCnt="48"/>
      <dgm:spPr/>
    </dgm:pt>
    <dgm:pt modelId="{87FF38F8-EEE0-4803-AB19-2605759EE272}" type="pres">
      <dgm:prSet presAssocID="{64CB26BA-1509-422C-B1F7-93A921D3337E}" presName="connectorText" presStyleLbl="sibTrans2D1" presStyleIdx="15" presStyleCnt="48"/>
      <dgm:spPr/>
    </dgm:pt>
    <dgm:pt modelId="{430AD93E-9CDA-40BE-8BB8-B35AB1DDED73}" type="pres">
      <dgm:prSet presAssocID="{7D49664A-84DE-42F7-9866-9BFD9F3DDC7A}" presName="node" presStyleLbl="node1" presStyleIdx="16" presStyleCnt="48">
        <dgm:presLayoutVars>
          <dgm:bulletEnabled val="1"/>
        </dgm:presLayoutVars>
      </dgm:prSet>
      <dgm:spPr/>
    </dgm:pt>
    <dgm:pt modelId="{D3BDAC4B-F2DB-44A0-907D-A108463FB1C3}" type="pres">
      <dgm:prSet presAssocID="{BAC2B8D5-2C5B-4AE8-BBDD-D8E76DCD8C2E}" presName="sibTrans" presStyleLbl="sibTrans2D1" presStyleIdx="16" presStyleCnt="48"/>
      <dgm:spPr/>
    </dgm:pt>
    <dgm:pt modelId="{5B2F39AC-1722-4B2A-8F41-3B9574CC55A3}" type="pres">
      <dgm:prSet presAssocID="{BAC2B8D5-2C5B-4AE8-BBDD-D8E76DCD8C2E}" presName="connectorText" presStyleLbl="sibTrans2D1" presStyleIdx="16" presStyleCnt="48"/>
      <dgm:spPr/>
    </dgm:pt>
    <dgm:pt modelId="{EB66E90A-B112-40E2-B773-B1A59659C6EB}" type="pres">
      <dgm:prSet presAssocID="{39148D83-4879-4E9B-AE84-10D20CF147C3}" presName="node" presStyleLbl="node1" presStyleIdx="17" presStyleCnt="48">
        <dgm:presLayoutVars>
          <dgm:bulletEnabled val="1"/>
        </dgm:presLayoutVars>
      </dgm:prSet>
      <dgm:spPr/>
    </dgm:pt>
    <dgm:pt modelId="{CBD13A52-164D-4181-A713-C4AFB6DAEA44}" type="pres">
      <dgm:prSet presAssocID="{901D3EC9-C2CB-4B80-BFE1-3F4CF8FDB584}" presName="sibTrans" presStyleLbl="sibTrans2D1" presStyleIdx="17" presStyleCnt="48"/>
      <dgm:spPr/>
    </dgm:pt>
    <dgm:pt modelId="{2175C402-001B-40BA-8C7B-63F19533545A}" type="pres">
      <dgm:prSet presAssocID="{901D3EC9-C2CB-4B80-BFE1-3F4CF8FDB584}" presName="connectorText" presStyleLbl="sibTrans2D1" presStyleIdx="17" presStyleCnt="48"/>
      <dgm:spPr/>
    </dgm:pt>
    <dgm:pt modelId="{816E1FA3-2B38-45F9-AB8C-0EEB2788EE42}" type="pres">
      <dgm:prSet presAssocID="{AAACDA48-029D-447D-9AE8-BF1CB90887F8}" presName="node" presStyleLbl="node1" presStyleIdx="18" presStyleCnt="48">
        <dgm:presLayoutVars>
          <dgm:bulletEnabled val="1"/>
        </dgm:presLayoutVars>
      </dgm:prSet>
      <dgm:spPr/>
    </dgm:pt>
    <dgm:pt modelId="{3D5573F2-E421-4699-B499-E5F129AA7C1F}" type="pres">
      <dgm:prSet presAssocID="{35443D96-6A67-478A-A544-1C8155B5F62C}" presName="sibTrans" presStyleLbl="sibTrans2D1" presStyleIdx="18" presStyleCnt="48"/>
      <dgm:spPr/>
    </dgm:pt>
    <dgm:pt modelId="{561EA9DD-738C-4E13-ADB0-3CCC3950F092}" type="pres">
      <dgm:prSet presAssocID="{35443D96-6A67-478A-A544-1C8155B5F62C}" presName="connectorText" presStyleLbl="sibTrans2D1" presStyleIdx="18" presStyleCnt="48"/>
      <dgm:spPr/>
    </dgm:pt>
    <dgm:pt modelId="{1791F869-F782-403E-9EEE-8485296AB1DC}" type="pres">
      <dgm:prSet presAssocID="{C123F58B-2F00-4731-8318-EA8BAA60A69D}" presName="node" presStyleLbl="node1" presStyleIdx="19" presStyleCnt="48">
        <dgm:presLayoutVars>
          <dgm:bulletEnabled val="1"/>
        </dgm:presLayoutVars>
      </dgm:prSet>
      <dgm:spPr/>
    </dgm:pt>
    <dgm:pt modelId="{EDD308D6-556F-4E65-A02C-12C45C150755}" type="pres">
      <dgm:prSet presAssocID="{CA72D8A3-9D41-4F98-98F7-F56B1CBA674F}" presName="sibTrans" presStyleLbl="sibTrans2D1" presStyleIdx="19" presStyleCnt="48"/>
      <dgm:spPr/>
    </dgm:pt>
    <dgm:pt modelId="{0622AEEF-FEE1-41CF-A694-BB87DF404F74}" type="pres">
      <dgm:prSet presAssocID="{CA72D8A3-9D41-4F98-98F7-F56B1CBA674F}" presName="connectorText" presStyleLbl="sibTrans2D1" presStyleIdx="19" presStyleCnt="48"/>
      <dgm:spPr/>
    </dgm:pt>
    <dgm:pt modelId="{FB762D63-E97E-4D71-BE53-DE8DBC2C1724}" type="pres">
      <dgm:prSet presAssocID="{312A5487-8CD4-49FA-9CB2-6003233688EF}" presName="node" presStyleLbl="node1" presStyleIdx="20" presStyleCnt="48">
        <dgm:presLayoutVars>
          <dgm:bulletEnabled val="1"/>
        </dgm:presLayoutVars>
      </dgm:prSet>
      <dgm:spPr/>
    </dgm:pt>
    <dgm:pt modelId="{EC905E59-477F-4D62-B2EE-61B86BF0663B}" type="pres">
      <dgm:prSet presAssocID="{A241EA7C-0AE6-49DA-868A-F7E41DB8331E}" presName="sibTrans" presStyleLbl="sibTrans2D1" presStyleIdx="20" presStyleCnt="48"/>
      <dgm:spPr/>
    </dgm:pt>
    <dgm:pt modelId="{0C7C01B0-8BE9-4115-9C55-5F785CB9F95D}" type="pres">
      <dgm:prSet presAssocID="{A241EA7C-0AE6-49DA-868A-F7E41DB8331E}" presName="connectorText" presStyleLbl="sibTrans2D1" presStyleIdx="20" presStyleCnt="48"/>
      <dgm:spPr/>
    </dgm:pt>
    <dgm:pt modelId="{96947AF0-965B-4F9B-B692-11B522E20C19}" type="pres">
      <dgm:prSet presAssocID="{1597604F-E09E-4305-A881-A6C94B72922F}" presName="node" presStyleLbl="node1" presStyleIdx="21" presStyleCnt="48">
        <dgm:presLayoutVars>
          <dgm:bulletEnabled val="1"/>
        </dgm:presLayoutVars>
      </dgm:prSet>
      <dgm:spPr/>
    </dgm:pt>
    <dgm:pt modelId="{C5631367-2D87-4B2B-B2C5-CE6B323DF7FA}" type="pres">
      <dgm:prSet presAssocID="{0A68E33F-9E89-4D62-9E2C-1BD50C85F7CD}" presName="sibTrans" presStyleLbl="sibTrans2D1" presStyleIdx="21" presStyleCnt="48"/>
      <dgm:spPr/>
    </dgm:pt>
    <dgm:pt modelId="{5EB0D98E-0F20-43A6-80D5-B3B233B0809C}" type="pres">
      <dgm:prSet presAssocID="{0A68E33F-9E89-4D62-9E2C-1BD50C85F7CD}" presName="connectorText" presStyleLbl="sibTrans2D1" presStyleIdx="21" presStyleCnt="48"/>
      <dgm:spPr/>
    </dgm:pt>
    <dgm:pt modelId="{55735BFC-D4F1-4100-BCD7-BD7015A20F24}" type="pres">
      <dgm:prSet presAssocID="{2EBE9275-B468-4EB1-8E25-88D20111E7BA}" presName="node" presStyleLbl="node1" presStyleIdx="22" presStyleCnt="48">
        <dgm:presLayoutVars>
          <dgm:bulletEnabled val="1"/>
        </dgm:presLayoutVars>
      </dgm:prSet>
      <dgm:spPr/>
    </dgm:pt>
    <dgm:pt modelId="{DE861B79-D5E8-45CE-B3D7-7B4663C08343}" type="pres">
      <dgm:prSet presAssocID="{1DDDDFBA-4D76-49F6-8700-D108F438751F}" presName="sibTrans" presStyleLbl="sibTrans2D1" presStyleIdx="22" presStyleCnt="48"/>
      <dgm:spPr/>
    </dgm:pt>
    <dgm:pt modelId="{580499F6-BF8C-4CF2-8E19-422B1FEA8F54}" type="pres">
      <dgm:prSet presAssocID="{1DDDDFBA-4D76-49F6-8700-D108F438751F}" presName="connectorText" presStyleLbl="sibTrans2D1" presStyleIdx="22" presStyleCnt="48"/>
      <dgm:spPr/>
    </dgm:pt>
    <dgm:pt modelId="{B163F2E1-C224-4C1F-8BF1-B257F8DA90F1}" type="pres">
      <dgm:prSet presAssocID="{7526D0BF-45A5-478F-9A5B-EE961A48FCDF}" presName="node" presStyleLbl="node1" presStyleIdx="23" presStyleCnt="48">
        <dgm:presLayoutVars>
          <dgm:bulletEnabled val="1"/>
        </dgm:presLayoutVars>
      </dgm:prSet>
      <dgm:spPr/>
    </dgm:pt>
    <dgm:pt modelId="{28C21F8D-7890-436C-ABC3-A76D9C048DC6}" type="pres">
      <dgm:prSet presAssocID="{4DD6BCFF-384A-4E50-9E9B-FEA1467E91EE}" presName="sibTrans" presStyleLbl="sibTrans2D1" presStyleIdx="23" presStyleCnt="48"/>
      <dgm:spPr/>
    </dgm:pt>
    <dgm:pt modelId="{5D40974C-DFE4-484E-A2B9-E3E4D2DEBED9}" type="pres">
      <dgm:prSet presAssocID="{4DD6BCFF-384A-4E50-9E9B-FEA1467E91EE}" presName="connectorText" presStyleLbl="sibTrans2D1" presStyleIdx="23" presStyleCnt="48"/>
      <dgm:spPr/>
    </dgm:pt>
    <dgm:pt modelId="{B297DBDA-41C8-403B-A287-2DE0B2B2F734}" type="pres">
      <dgm:prSet presAssocID="{4391FAD7-E5E1-4ADD-BABB-49D666A6C4A7}" presName="node" presStyleLbl="node1" presStyleIdx="24" presStyleCnt="48">
        <dgm:presLayoutVars>
          <dgm:bulletEnabled val="1"/>
        </dgm:presLayoutVars>
      </dgm:prSet>
      <dgm:spPr/>
    </dgm:pt>
    <dgm:pt modelId="{6CB910F7-627A-416A-9AE0-0E9818681229}" type="pres">
      <dgm:prSet presAssocID="{B5C9AB9C-C866-47C2-B79F-DC6148AB2159}" presName="sibTrans" presStyleLbl="sibTrans2D1" presStyleIdx="24" presStyleCnt="48"/>
      <dgm:spPr/>
    </dgm:pt>
    <dgm:pt modelId="{DD733C23-EA87-4BF0-821E-87250C1EEDBA}" type="pres">
      <dgm:prSet presAssocID="{B5C9AB9C-C866-47C2-B79F-DC6148AB2159}" presName="connectorText" presStyleLbl="sibTrans2D1" presStyleIdx="24" presStyleCnt="48"/>
      <dgm:spPr/>
    </dgm:pt>
    <dgm:pt modelId="{C99B1DB8-B0AD-4FE5-84DC-CD9571D15F74}" type="pres">
      <dgm:prSet presAssocID="{DF292957-65C8-4776-85F8-AE26E3681959}" presName="node" presStyleLbl="node1" presStyleIdx="25" presStyleCnt="48">
        <dgm:presLayoutVars>
          <dgm:bulletEnabled val="1"/>
        </dgm:presLayoutVars>
      </dgm:prSet>
      <dgm:spPr/>
    </dgm:pt>
    <dgm:pt modelId="{2EBD388A-825F-4832-8A74-827A6C7E3368}" type="pres">
      <dgm:prSet presAssocID="{2B571596-2306-4648-89E7-BD54FEF25627}" presName="sibTrans" presStyleLbl="sibTrans2D1" presStyleIdx="25" presStyleCnt="48"/>
      <dgm:spPr/>
    </dgm:pt>
    <dgm:pt modelId="{2B64C12D-7C38-4E3C-BB67-21E0181FD51F}" type="pres">
      <dgm:prSet presAssocID="{2B571596-2306-4648-89E7-BD54FEF25627}" presName="connectorText" presStyleLbl="sibTrans2D1" presStyleIdx="25" presStyleCnt="48"/>
      <dgm:spPr/>
    </dgm:pt>
    <dgm:pt modelId="{54435782-E9E7-4F85-8EE9-B762378628C5}" type="pres">
      <dgm:prSet presAssocID="{BA244016-B941-46B9-B2A4-AA50A300C9B1}" presName="node" presStyleLbl="node1" presStyleIdx="26" presStyleCnt="48">
        <dgm:presLayoutVars>
          <dgm:bulletEnabled val="1"/>
        </dgm:presLayoutVars>
      </dgm:prSet>
      <dgm:spPr/>
    </dgm:pt>
    <dgm:pt modelId="{2EA5A0E0-D734-4B00-A1FA-65E8CB15031C}" type="pres">
      <dgm:prSet presAssocID="{12ED0D91-6CB8-4B92-ABBE-16130FA2E610}" presName="sibTrans" presStyleLbl="sibTrans2D1" presStyleIdx="26" presStyleCnt="48"/>
      <dgm:spPr/>
    </dgm:pt>
    <dgm:pt modelId="{3966764B-E5F3-4CFC-A881-5984C06723CB}" type="pres">
      <dgm:prSet presAssocID="{12ED0D91-6CB8-4B92-ABBE-16130FA2E610}" presName="connectorText" presStyleLbl="sibTrans2D1" presStyleIdx="26" presStyleCnt="48"/>
      <dgm:spPr/>
    </dgm:pt>
    <dgm:pt modelId="{CDE86F57-8E75-4885-99A7-4D78278841E9}" type="pres">
      <dgm:prSet presAssocID="{ED3E6817-CA99-4A92-9672-7767C60D3AFC}" presName="node" presStyleLbl="node1" presStyleIdx="27" presStyleCnt="48">
        <dgm:presLayoutVars>
          <dgm:bulletEnabled val="1"/>
        </dgm:presLayoutVars>
      </dgm:prSet>
      <dgm:spPr/>
    </dgm:pt>
    <dgm:pt modelId="{A0769171-C666-4FF2-B3B0-56A5612FFB02}" type="pres">
      <dgm:prSet presAssocID="{74E4A9B3-3139-47CD-AD62-A42D0EB3995C}" presName="sibTrans" presStyleLbl="sibTrans2D1" presStyleIdx="27" presStyleCnt="48"/>
      <dgm:spPr/>
    </dgm:pt>
    <dgm:pt modelId="{7B2C094D-5B84-400D-88A5-467C86404646}" type="pres">
      <dgm:prSet presAssocID="{74E4A9B3-3139-47CD-AD62-A42D0EB3995C}" presName="connectorText" presStyleLbl="sibTrans2D1" presStyleIdx="27" presStyleCnt="48"/>
      <dgm:spPr/>
    </dgm:pt>
    <dgm:pt modelId="{9DEC7CBC-8051-4551-94AA-2377EFF8A353}" type="pres">
      <dgm:prSet presAssocID="{A26368B7-1095-4A58-BFE6-7B8629CCDB76}" presName="node" presStyleLbl="node1" presStyleIdx="28" presStyleCnt="48">
        <dgm:presLayoutVars>
          <dgm:bulletEnabled val="1"/>
        </dgm:presLayoutVars>
      </dgm:prSet>
      <dgm:spPr/>
    </dgm:pt>
    <dgm:pt modelId="{83D03F91-A8FE-4A56-A9F0-21F8696B64A1}" type="pres">
      <dgm:prSet presAssocID="{69DBDE16-2128-423C-AB04-D3C2C0881A38}" presName="sibTrans" presStyleLbl="sibTrans2D1" presStyleIdx="28" presStyleCnt="48"/>
      <dgm:spPr/>
    </dgm:pt>
    <dgm:pt modelId="{A52815B2-9F64-4E57-9CA8-0D6C5ACB4DE9}" type="pres">
      <dgm:prSet presAssocID="{69DBDE16-2128-423C-AB04-D3C2C0881A38}" presName="connectorText" presStyleLbl="sibTrans2D1" presStyleIdx="28" presStyleCnt="48"/>
      <dgm:spPr/>
    </dgm:pt>
    <dgm:pt modelId="{D9F7CAE3-C01B-4758-A92D-BE4DEABF1CC9}" type="pres">
      <dgm:prSet presAssocID="{B2133BDF-4000-4B5B-AE40-987170B1B61F}" presName="node" presStyleLbl="node1" presStyleIdx="29" presStyleCnt="48">
        <dgm:presLayoutVars>
          <dgm:bulletEnabled val="1"/>
        </dgm:presLayoutVars>
      </dgm:prSet>
      <dgm:spPr/>
    </dgm:pt>
    <dgm:pt modelId="{6FDF4861-3D9E-4C44-8A76-CB261CA08A3D}" type="pres">
      <dgm:prSet presAssocID="{F8A8AFFD-E262-4C58-84FA-CA9933DA9A32}" presName="sibTrans" presStyleLbl="sibTrans2D1" presStyleIdx="29" presStyleCnt="48"/>
      <dgm:spPr/>
    </dgm:pt>
    <dgm:pt modelId="{852FF442-59AB-47FA-976D-352D933D04DA}" type="pres">
      <dgm:prSet presAssocID="{F8A8AFFD-E262-4C58-84FA-CA9933DA9A32}" presName="connectorText" presStyleLbl="sibTrans2D1" presStyleIdx="29" presStyleCnt="48"/>
      <dgm:spPr/>
    </dgm:pt>
    <dgm:pt modelId="{6EBA7549-78C0-447A-A63C-4A8563F87F58}" type="pres">
      <dgm:prSet presAssocID="{56EE6181-8957-4FE0-91F7-0E7767321D74}" presName="node" presStyleLbl="node1" presStyleIdx="30" presStyleCnt="48">
        <dgm:presLayoutVars>
          <dgm:bulletEnabled val="1"/>
        </dgm:presLayoutVars>
      </dgm:prSet>
      <dgm:spPr/>
    </dgm:pt>
    <dgm:pt modelId="{F7AC09C3-F9FA-4334-9744-58F7A351FD8B}" type="pres">
      <dgm:prSet presAssocID="{D7AD315B-0060-4B2C-BA42-07A72CF0DF62}" presName="sibTrans" presStyleLbl="sibTrans2D1" presStyleIdx="30" presStyleCnt="48"/>
      <dgm:spPr/>
    </dgm:pt>
    <dgm:pt modelId="{301FE2EF-9FED-451A-9979-7EA2CEC731F6}" type="pres">
      <dgm:prSet presAssocID="{D7AD315B-0060-4B2C-BA42-07A72CF0DF62}" presName="connectorText" presStyleLbl="sibTrans2D1" presStyleIdx="30" presStyleCnt="48"/>
      <dgm:spPr/>
    </dgm:pt>
    <dgm:pt modelId="{DB7E8DCC-E9E2-41AE-8FAC-BD770394B585}" type="pres">
      <dgm:prSet presAssocID="{F82F01E0-1BCF-432A-834D-D0718C225E79}" presName="node" presStyleLbl="node1" presStyleIdx="31" presStyleCnt="48">
        <dgm:presLayoutVars>
          <dgm:bulletEnabled val="1"/>
        </dgm:presLayoutVars>
      </dgm:prSet>
      <dgm:spPr/>
    </dgm:pt>
    <dgm:pt modelId="{FC934B90-2FD7-4C78-BC82-6495CAA54F71}" type="pres">
      <dgm:prSet presAssocID="{73E57CB0-43F1-4C49-8823-A48B6805997E}" presName="sibTrans" presStyleLbl="sibTrans2D1" presStyleIdx="31" presStyleCnt="48"/>
      <dgm:spPr/>
    </dgm:pt>
    <dgm:pt modelId="{F31A80A4-265E-4576-A76C-69F7407682D5}" type="pres">
      <dgm:prSet presAssocID="{73E57CB0-43F1-4C49-8823-A48B6805997E}" presName="connectorText" presStyleLbl="sibTrans2D1" presStyleIdx="31" presStyleCnt="48"/>
      <dgm:spPr/>
    </dgm:pt>
    <dgm:pt modelId="{7FBA136C-815F-4FB3-A797-A7F155D00FEA}" type="pres">
      <dgm:prSet presAssocID="{69B5AF83-9CA8-4331-BB93-A02B0A37E7C4}" presName="node" presStyleLbl="node1" presStyleIdx="32" presStyleCnt="48">
        <dgm:presLayoutVars>
          <dgm:bulletEnabled val="1"/>
        </dgm:presLayoutVars>
      </dgm:prSet>
      <dgm:spPr/>
    </dgm:pt>
    <dgm:pt modelId="{7A5C7786-EEB7-4840-8AB2-E617DD766E4C}" type="pres">
      <dgm:prSet presAssocID="{6E35783B-B4B9-4AF3-BB68-EC2DB3060BE5}" presName="sibTrans" presStyleLbl="sibTrans2D1" presStyleIdx="32" presStyleCnt="48"/>
      <dgm:spPr/>
    </dgm:pt>
    <dgm:pt modelId="{80DBCA40-2BA0-486C-9739-9EB1943722FB}" type="pres">
      <dgm:prSet presAssocID="{6E35783B-B4B9-4AF3-BB68-EC2DB3060BE5}" presName="connectorText" presStyleLbl="sibTrans2D1" presStyleIdx="32" presStyleCnt="48"/>
      <dgm:spPr/>
    </dgm:pt>
    <dgm:pt modelId="{2B3C09D0-6E4A-4698-ADBA-7CF55040E0C7}" type="pres">
      <dgm:prSet presAssocID="{5A0D382F-1AEE-4869-A6BD-89E7CCC2BA45}" presName="node" presStyleLbl="node1" presStyleIdx="33" presStyleCnt="48">
        <dgm:presLayoutVars>
          <dgm:bulletEnabled val="1"/>
        </dgm:presLayoutVars>
      </dgm:prSet>
      <dgm:spPr/>
    </dgm:pt>
    <dgm:pt modelId="{0B3E9032-3902-463F-B436-0798A35C9EC5}" type="pres">
      <dgm:prSet presAssocID="{86E08DD8-37F0-43EA-A4C6-F12B07A372C7}" presName="sibTrans" presStyleLbl="sibTrans2D1" presStyleIdx="33" presStyleCnt="48"/>
      <dgm:spPr/>
    </dgm:pt>
    <dgm:pt modelId="{41C60BCC-727D-4ED3-BAEB-DB60AA9900A9}" type="pres">
      <dgm:prSet presAssocID="{86E08DD8-37F0-43EA-A4C6-F12B07A372C7}" presName="connectorText" presStyleLbl="sibTrans2D1" presStyleIdx="33" presStyleCnt="48"/>
      <dgm:spPr/>
    </dgm:pt>
    <dgm:pt modelId="{C6CA034B-BB5D-4252-9DC3-E07C2CEC1942}" type="pres">
      <dgm:prSet presAssocID="{6E44D217-0802-4975-8DF8-F7C136B68DB7}" presName="node" presStyleLbl="node1" presStyleIdx="34" presStyleCnt="48">
        <dgm:presLayoutVars>
          <dgm:bulletEnabled val="1"/>
        </dgm:presLayoutVars>
      </dgm:prSet>
      <dgm:spPr/>
    </dgm:pt>
    <dgm:pt modelId="{2F327EB4-0D8B-437E-BB14-A326EA173FCC}" type="pres">
      <dgm:prSet presAssocID="{873D13AE-B310-4B50-82C5-564D626D2011}" presName="sibTrans" presStyleLbl="sibTrans2D1" presStyleIdx="34" presStyleCnt="48"/>
      <dgm:spPr/>
    </dgm:pt>
    <dgm:pt modelId="{8F52B59F-72EA-4EF4-A000-71393DE3DC97}" type="pres">
      <dgm:prSet presAssocID="{873D13AE-B310-4B50-82C5-564D626D2011}" presName="connectorText" presStyleLbl="sibTrans2D1" presStyleIdx="34" presStyleCnt="48"/>
      <dgm:spPr/>
    </dgm:pt>
    <dgm:pt modelId="{F6AE7F32-FC05-4DDA-BB7B-30B31779479C}" type="pres">
      <dgm:prSet presAssocID="{59D5850F-42D1-4509-9BFE-77DA75D32FAC}" presName="node" presStyleLbl="node1" presStyleIdx="35" presStyleCnt="48">
        <dgm:presLayoutVars>
          <dgm:bulletEnabled val="1"/>
        </dgm:presLayoutVars>
      </dgm:prSet>
      <dgm:spPr/>
    </dgm:pt>
    <dgm:pt modelId="{F42AD80F-3B21-49F3-AF59-01D5F6EE69F1}" type="pres">
      <dgm:prSet presAssocID="{2B529A43-2363-4B46-911E-9D0EF25B4F36}" presName="sibTrans" presStyleLbl="sibTrans2D1" presStyleIdx="35" presStyleCnt="48"/>
      <dgm:spPr/>
    </dgm:pt>
    <dgm:pt modelId="{DFB70AE1-87B4-46C7-811D-3E9A3D4D6EC9}" type="pres">
      <dgm:prSet presAssocID="{2B529A43-2363-4B46-911E-9D0EF25B4F36}" presName="connectorText" presStyleLbl="sibTrans2D1" presStyleIdx="35" presStyleCnt="48"/>
      <dgm:spPr/>
    </dgm:pt>
    <dgm:pt modelId="{E4F5DE49-5EAA-4300-BD85-3AA32446283C}" type="pres">
      <dgm:prSet presAssocID="{9F16DEB4-2D88-4237-BB26-EE193361411A}" presName="node" presStyleLbl="node1" presStyleIdx="36" presStyleCnt="48">
        <dgm:presLayoutVars>
          <dgm:bulletEnabled val="1"/>
        </dgm:presLayoutVars>
      </dgm:prSet>
      <dgm:spPr/>
    </dgm:pt>
    <dgm:pt modelId="{57712E5B-8311-41F2-83BF-40C44B82FD56}" type="pres">
      <dgm:prSet presAssocID="{C19C4BDD-2213-41DF-A53B-E2080BDC6AC6}" presName="sibTrans" presStyleLbl="sibTrans2D1" presStyleIdx="36" presStyleCnt="48"/>
      <dgm:spPr/>
    </dgm:pt>
    <dgm:pt modelId="{2DC22DE9-0245-4601-955D-E63A8C38947B}" type="pres">
      <dgm:prSet presAssocID="{C19C4BDD-2213-41DF-A53B-E2080BDC6AC6}" presName="connectorText" presStyleLbl="sibTrans2D1" presStyleIdx="36" presStyleCnt="48"/>
      <dgm:spPr/>
    </dgm:pt>
    <dgm:pt modelId="{53824D7C-69E9-40B6-AD94-E66D57E17024}" type="pres">
      <dgm:prSet presAssocID="{5788DBF4-34B6-4C26-980E-7062BBC88091}" presName="node" presStyleLbl="node1" presStyleIdx="37" presStyleCnt="48">
        <dgm:presLayoutVars>
          <dgm:bulletEnabled val="1"/>
        </dgm:presLayoutVars>
      </dgm:prSet>
      <dgm:spPr/>
    </dgm:pt>
    <dgm:pt modelId="{4DDD9E11-A1D1-4D9F-87CF-21775FA03FD4}" type="pres">
      <dgm:prSet presAssocID="{39815DA4-6D5A-4ECF-8C2C-C40A2BB0DBA6}" presName="sibTrans" presStyleLbl="sibTrans2D1" presStyleIdx="37" presStyleCnt="48"/>
      <dgm:spPr/>
    </dgm:pt>
    <dgm:pt modelId="{F7742949-FB63-485F-95AF-5E8D1E6F236A}" type="pres">
      <dgm:prSet presAssocID="{39815DA4-6D5A-4ECF-8C2C-C40A2BB0DBA6}" presName="connectorText" presStyleLbl="sibTrans2D1" presStyleIdx="37" presStyleCnt="48"/>
      <dgm:spPr/>
    </dgm:pt>
    <dgm:pt modelId="{22041FD6-89BD-4BF2-9B99-B97F36E2E1FB}" type="pres">
      <dgm:prSet presAssocID="{644B0026-BEE6-45AC-B72A-F8BFB9EE0E82}" presName="node" presStyleLbl="node1" presStyleIdx="38" presStyleCnt="48">
        <dgm:presLayoutVars>
          <dgm:bulletEnabled val="1"/>
        </dgm:presLayoutVars>
      </dgm:prSet>
      <dgm:spPr/>
    </dgm:pt>
    <dgm:pt modelId="{B8E405CF-5FB0-4931-A03D-9BF304E6CDDA}" type="pres">
      <dgm:prSet presAssocID="{91E5E8F0-39A5-4E73-A7C8-125C237D1170}" presName="sibTrans" presStyleLbl="sibTrans2D1" presStyleIdx="38" presStyleCnt="48"/>
      <dgm:spPr/>
    </dgm:pt>
    <dgm:pt modelId="{0C0A4302-AC90-49E1-80BE-523B58A2D864}" type="pres">
      <dgm:prSet presAssocID="{91E5E8F0-39A5-4E73-A7C8-125C237D1170}" presName="connectorText" presStyleLbl="sibTrans2D1" presStyleIdx="38" presStyleCnt="48"/>
      <dgm:spPr/>
    </dgm:pt>
    <dgm:pt modelId="{4346925A-37EB-4BB6-B0D1-0007EC3DF63B}" type="pres">
      <dgm:prSet presAssocID="{A40F6EAB-2B60-4CC1-9F49-D5903D3A616E}" presName="node" presStyleLbl="node1" presStyleIdx="39" presStyleCnt="48">
        <dgm:presLayoutVars>
          <dgm:bulletEnabled val="1"/>
        </dgm:presLayoutVars>
      </dgm:prSet>
      <dgm:spPr/>
    </dgm:pt>
    <dgm:pt modelId="{7A362786-920B-4FB9-A3D5-D0E741B76071}" type="pres">
      <dgm:prSet presAssocID="{3ACAB2F6-3910-4D69-8736-C9991D30DB30}" presName="sibTrans" presStyleLbl="sibTrans2D1" presStyleIdx="39" presStyleCnt="48"/>
      <dgm:spPr/>
    </dgm:pt>
    <dgm:pt modelId="{18FB9004-C9DF-4463-A990-CE6AADD19A9A}" type="pres">
      <dgm:prSet presAssocID="{3ACAB2F6-3910-4D69-8736-C9991D30DB30}" presName="connectorText" presStyleLbl="sibTrans2D1" presStyleIdx="39" presStyleCnt="48"/>
      <dgm:spPr/>
    </dgm:pt>
    <dgm:pt modelId="{ED0F08E4-7CF4-494F-A2E4-60B90674E9D5}" type="pres">
      <dgm:prSet presAssocID="{01209924-388A-4250-B08E-117FC77350F4}" presName="node" presStyleLbl="node1" presStyleIdx="40" presStyleCnt="48">
        <dgm:presLayoutVars>
          <dgm:bulletEnabled val="1"/>
        </dgm:presLayoutVars>
      </dgm:prSet>
      <dgm:spPr/>
    </dgm:pt>
    <dgm:pt modelId="{B8AF8AA6-EDE3-46F5-804F-BE18E9CF02E9}" type="pres">
      <dgm:prSet presAssocID="{07D44A3D-B9E7-4A59-8407-0DE9361B04F4}" presName="sibTrans" presStyleLbl="sibTrans2D1" presStyleIdx="40" presStyleCnt="48"/>
      <dgm:spPr/>
    </dgm:pt>
    <dgm:pt modelId="{2A9D1CAD-CEC7-447D-AE5A-72DA9768C11C}" type="pres">
      <dgm:prSet presAssocID="{07D44A3D-B9E7-4A59-8407-0DE9361B04F4}" presName="connectorText" presStyleLbl="sibTrans2D1" presStyleIdx="40" presStyleCnt="48"/>
      <dgm:spPr/>
    </dgm:pt>
    <dgm:pt modelId="{02E2D030-8BB9-48E2-859D-55F958A2D928}" type="pres">
      <dgm:prSet presAssocID="{1CEAA633-CB89-486A-901D-BE8AE895C821}" presName="node" presStyleLbl="node1" presStyleIdx="41" presStyleCnt="48">
        <dgm:presLayoutVars>
          <dgm:bulletEnabled val="1"/>
        </dgm:presLayoutVars>
      </dgm:prSet>
      <dgm:spPr/>
    </dgm:pt>
    <dgm:pt modelId="{8125F9B4-021E-44DC-9D64-8AE485A44537}" type="pres">
      <dgm:prSet presAssocID="{EC22FD24-55FA-470B-A11F-A2C02811CC71}" presName="sibTrans" presStyleLbl="sibTrans2D1" presStyleIdx="41" presStyleCnt="48"/>
      <dgm:spPr/>
    </dgm:pt>
    <dgm:pt modelId="{5B2B383F-D5E0-430F-AB46-55791D14B3FB}" type="pres">
      <dgm:prSet presAssocID="{EC22FD24-55FA-470B-A11F-A2C02811CC71}" presName="connectorText" presStyleLbl="sibTrans2D1" presStyleIdx="41" presStyleCnt="48"/>
      <dgm:spPr/>
    </dgm:pt>
    <dgm:pt modelId="{A5474CB5-D5DA-4087-B87E-610FB42AF529}" type="pres">
      <dgm:prSet presAssocID="{5700A27C-35E2-48E3-9FD1-4CAD5F3ABE6E}" presName="node" presStyleLbl="node1" presStyleIdx="42" presStyleCnt="48">
        <dgm:presLayoutVars>
          <dgm:bulletEnabled val="1"/>
        </dgm:presLayoutVars>
      </dgm:prSet>
      <dgm:spPr/>
    </dgm:pt>
    <dgm:pt modelId="{F5E12609-AEA0-4824-8F1E-49B7A8C9D43E}" type="pres">
      <dgm:prSet presAssocID="{F2853326-F96C-4388-AFDB-4A2C4E743824}" presName="sibTrans" presStyleLbl="sibTrans2D1" presStyleIdx="42" presStyleCnt="48"/>
      <dgm:spPr/>
    </dgm:pt>
    <dgm:pt modelId="{1990E259-2037-4D19-B00A-CD6B3D2AE2E1}" type="pres">
      <dgm:prSet presAssocID="{F2853326-F96C-4388-AFDB-4A2C4E743824}" presName="connectorText" presStyleLbl="sibTrans2D1" presStyleIdx="42" presStyleCnt="48"/>
      <dgm:spPr/>
    </dgm:pt>
    <dgm:pt modelId="{558F7E47-06ED-4041-B16C-6F13A19D4245}" type="pres">
      <dgm:prSet presAssocID="{E5184F2B-2C20-4D33-94A8-E6B381F2AA89}" presName="node" presStyleLbl="node1" presStyleIdx="43" presStyleCnt="48">
        <dgm:presLayoutVars>
          <dgm:bulletEnabled val="1"/>
        </dgm:presLayoutVars>
      </dgm:prSet>
      <dgm:spPr/>
    </dgm:pt>
    <dgm:pt modelId="{1AA99294-2501-42DA-ADDA-813C2A0D167F}" type="pres">
      <dgm:prSet presAssocID="{CA1064A9-8743-41E2-AE44-DEDB5E26EACD}" presName="sibTrans" presStyleLbl="sibTrans2D1" presStyleIdx="43" presStyleCnt="48"/>
      <dgm:spPr/>
    </dgm:pt>
    <dgm:pt modelId="{B311330D-F624-44F0-90C1-566E4D2E20E6}" type="pres">
      <dgm:prSet presAssocID="{CA1064A9-8743-41E2-AE44-DEDB5E26EACD}" presName="connectorText" presStyleLbl="sibTrans2D1" presStyleIdx="43" presStyleCnt="48"/>
      <dgm:spPr/>
    </dgm:pt>
    <dgm:pt modelId="{A854D6C3-A9F6-4889-B95E-C4590598BF15}" type="pres">
      <dgm:prSet presAssocID="{19319B2C-5BDC-4EB3-A674-97A1478B545E}" presName="node" presStyleLbl="node1" presStyleIdx="44" presStyleCnt="48">
        <dgm:presLayoutVars>
          <dgm:bulletEnabled val="1"/>
        </dgm:presLayoutVars>
      </dgm:prSet>
      <dgm:spPr/>
    </dgm:pt>
    <dgm:pt modelId="{9BC14663-185B-4A89-97AE-169B3D438678}" type="pres">
      <dgm:prSet presAssocID="{B2ADDBB6-F258-45A2-8853-0F7137E8E7A9}" presName="sibTrans" presStyleLbl="sibTrans2D1" presStyleIdx="44" presStyleCnt="48"/>
      <dgm:spPr/>
    </dgm:pt>
    <dgm:pt modelId="{5BF8D29C-B7EB-4E6D-8F09-412E3D4E06C9}" type="pres">
      <dgm:prSet presAssocID="{B2ADDBB6-F258-45A2-8853-0F7137E8E7A9}" presName="connectorText" presStyleLbl="sibTrans2D1" presStyleIdx="44" presStyleCnt="48"/>
      <dgm:spPr/>
    </dgm:pt>
    <dgm:pt modelId="{891FE5C2-884F-48D0-BE0D-753E9CA204D3}" type="pres">
      <dgm:prSet presAssocID="{32DCDF77-CF91-44D2-A631-ECBBA96CD7C1}" presName="node" presStyleLbl="node1" presStyleIdx="45" presStyleCnt="48">
        <dgm:presLayoutVars>
          <dgm:bulletEnabled val="1"/>
        </dgm:presLayoutVars>
      </dgm:prSet>
      <dgm:spPr/>
    </dgm:pt>
    <dgm:pt modelId="{BDE13CD6-B50F-44ED-BD83-729ED5971995}" type="pres">
      <dgm:prSet presAssocID="{A4C54538-F7D4-4311-A51D-4E2F34EA916C}" presName="sibTrans" presStyleLbl="sibTrans2D1" presStyleIdx="45" presStyleCnt="48"/>
      <dgm:spPr/>
    </dgm:pt>
    <dgm:pt modelId="{4EAD0336-A742-42BA-B616-A9F9B8CECAB9}" type="pres">
      <dgm:prSet presAssocID="{A4C54538-F7D4-4311-A51D-4E2F34EA916C}" presName="connectorText" presStyleLbl="sibTrans2D1" presStyleIdx="45" presStyleCnt="48"/>
      <dgm:spPr/>
    </dgm:pt>
    <dgm:pt modelId="{3B7728B1-9C76-43A6-8828-2FFE1A19CD4E}" type="pres">
      <dgm:prSet presAssocID="{5F2EF8CF-431B-45E9-8F94-2DA9BB4297A8}" presName="node" presStyleLbl="node1" presStyleIdx="46" presStyleCnt="48">
        <dgm:presLayoutVars>
          <dgm:bulletEnabled val="1"/>
        </dgm:presLayoutVars>
      </dgm:prSet>
      <dgm:spPr/>
    </dgm:pt>
    <dgm:pt modelId="{FEF793BD-9F36-4B0C-B2A1-243AAED13A52}" type="pres">
      <dgm:prSet presAssocID="{E7380703-8E28-4A7A-8627-0A55F51FBAA5}" presName="sibTrans" presStyleLbl="sibTrans2D1" presStyleIdx="46" presStyleCnt="48"/>
      <dgm:spPr/>
    </dgm:pt>
    <dgm:pt modelId="{B6E66B79-90CB-4030-B64C-AB9E1EA67583}" type="pres">
      <dgm:prSet presAssocID="{E7380703-8E28-4A7A-8627-0A55F51FBAA5}" presName="connectorText" presStyleLbl="sibTrans2D1" presStyleIdx="46" presStyleCnt="48"/>
      <dgm:spPr/>
    </dgm:pt>
    <dgm:pt modelId="{CD7E4AE9-DEBF-4EF6-9A2F-51DFDE6DC483}" type="pres">
      <dgm:prSet presAssocID="{B75DCA52-BF81-436A-AA73-2680B03C914A}" presName="node" presStyleLbl="node1" presStyleIdx="47" presStyleCnt="48">
        <dgm:presLayoutVars>
          <dgm:bulletEnabled val="1"/>
        </dgm:presLayoutVars>
      </dgm:prSet>
      <dgm:spPr/>
    </dgm:pt>
    <dgm:pt modelId="{CAB56CDA-741F-426D-8FE0-AE118C809475}" type="pres">
      <dgm:prSet presAssocID="{897CAD2D-F73B-470D-B77D-BCB32DA560D4}" presName="sibTrans" presStyleLbl="sibTrans2D1" presStyleIdx="47" presStyleCnt="48"/>
      <dgm:spPr/>
    </dgm:pt>
    <dgm:pt modelId="{2B62F0BB-CB73-4B2D-A47A-2C1910C71ADC}" type="pres">
      <dgm:prSet presAssocID="{897CAD2D-F73B-470D-B77D-BCB32DA560D4}" presName="connectorText" presStyleLbl="sibTrans2D1" presStyleIdx="47" presStyleCnt="48"/>
      <dgm:spPr/>
    </dgm:pt>
  </dgm:ptLst>
  <dgm:cxnLst>
    <dgm:cxn modelId="{C4BD4C02-3340-4A55-87C9-A01518E8D260}" type="presOf" srcId="{1597604F-E09E-4305-A881-A6C94B72922F}" destId="{96947AF0-965B-4F9B-B692-11B522E20C19}" srcOrd="0" destOrd="0" presId="urn:microsoft.com/office/officeart/2005/8/layout/cycle2"/>
    <dgm:cxn modelId="{69058F05-2218-4EDD-93F2-0737CE4E0399}" type="presOf" srcId="{8AE02D32-89F4-4BA1-BFB8-062B90AF7C26}" destId="{1FA59E5A-50A4-47E4-96D2-6EF9AAAC1164}" srcOrd="1" destOrd="0" presId="urn:microsoft.com/office/officeart/2005/8/layout/cycle2"/>
    <dgm:cxn modelId="{B92B6E08-D3F8-4E6E-9005-3AB407B5CBF7}" type="presOf" srcId="{DA7FF8DD-13B0-4AAC-B0D2-E9BC2FABA4D6}" destId="{C46B9099-149F-4D79-B1D7-B378097F05F4}" srcOrd="1" destOrd="0" presId="urn:microsoft.com/office/officeart/2005/8/layout/cycle2"/>
    <dgm:cxn modelId="{D833930C-4A06-4887-8876-B6D9DF51EB00}" type="presOf" srcId="{86E08DD8-37F0-43EA-A4C6-F12B07A372C7}" destId="{0B3E9032-3902-463F-B436-0798A35C9EC5}" srcOrd="0" destOrd="0" presId="urn:microsoft.com/office/officeart/2005/8/layout/cycle2"/>
    <dgm:cxn modelId="{E179CB0E-BE4D-4A6A-98A0-6FCA14117ACB}" type="presOf" srcId="{CA72D8A3-9D41-4F98-98F7-F56B1CBA674F}" destId="{EDD308D6-556F-4E65-A02C-12C45C150755}" srcOrd="0" destOrd="0" presId="urn:microsoft.com/office/officeart/2005/8/layout/cycle2"/>
    <dgm:cxn modelId="{9F84740F-F370-49CF-9DFC-E3355DD010C1}" type="presOf" srcId="{01209924-388A-4250-B08E-117FC77350F4}" destId="{ED0F08E4-7CF4-494F-A2E4-60B90674E9D5}" srcOrd="0" destOrd="0" presId="urn:microsoft.com/office/officeart/2005/8/layout/cycle2"/>
    <dgm:cxn modelId="{E319CD11-DA9C-4216-8A1C-BFC767C69980}" srcId="{F782ACB2-4612-4553-92E3-6A48A4C26154}" destId="{5700A27C-35E2-48E3-9FD1-4CAD5F3ABE6E}" srcOrd="42" destOrd="0" parTransId="{7CEEA0C1-E05C-4187-B6CD-7F9A41B7F762}" sibTransId="{F2853326-F96C-4388-AFDB-4A2C4E743824}"/>
    <dgm:cxn modelId="{E4112D13-A8DF-44F6-B497-ADF6F4D57D3C}" type="presOf" srcId="{BAC2B8D5-2C5B-4AE8-BBDD-D8E76DCD8C2E}" destId="{5B2F39AC-1722-4B2A-8F41-3B9574CC55A3}" srcOrd="1" destOrd="0" presId="urn:microsoft.com/office/officeart/2005/8/layout/cycle2"/>
    <dgm:cxn modelId="{B24CC813-A6F8-4D05-B2EA-64477B90479A}" type="presOf" srcId="{5F8AB2A9-0DCE-42A5-8039-31C151CDBC91}" destId="{E7F9412A-75FE-4263-8476-D8B02CF380F3}" srcOrd="0" destOrd="0" presId="urn:microsoft.com/office/officeart/2005/8/layout/cycle2"/>
    <dgm:cxn modelId="{014D8016-39DA-4881-A0AE-B3FB0246F66A}" type="presOf" srcId="{5D2C154A-692A-44E2-A041-B9F19C43FEF2}" destId="{5A44537F-E502-484A-B54C-161A75387D52}" srcOrd="0" destOrd="0" presId="urn:microsoft.com/office/officeart/2005/8/layout/cycle2"/>
    <dgm:cxn modelId="{66ABBE17-AB8B-4765-95C2-B42EC4898BB0}" type="presOf" srcId="{4DD6BCFF-384A-4E50-9E9B-FEA1467E91EE}" destId="{5D40974C-DFE4-484E-A2B9-E3E4D2DEBED9}" srcOrd="1" destOrd="0" presId="urn:microsoft.com/office/officeart/2005/8/layout/cycle2"/>
    <dgm:cxn modelId="{2D503F18-581C-4349-A25D-A0F7D32B46D2}" type="presOf" srcId="{4E475F1B-56A2-420F-8D83-9A7AC5B9161D}" destId="{E231C36B-28CA-4A1A-A65A-7FC8C917C670}" srcOrd="0" destOrd="0" presId="urn:microsoft.com/office/officeart/2005/8/layout/cycle2"/>
    <dgm:cxn modelId="{C93C0219-766C-4611-8BFA-AB472F90B95C}" type="presOf" srcId="{1BCBAE4C-8C90-4307-A8B1-A7F25B803D11}" destId="{38A7A843-117D-4A8F-B652-3F637D1BA054}" srcOrd="0" destOrd="0" presId="urn:microsoft.com/office/officeart/2005/8/layout/cycle2"/>
    <dgm:cxn modelId="{2151FF1C-B441-4B26-B09E-FD23B0A96266}" type="presOf" srcId="{9767C2C5-7A9B-4BF9-AEDC-08BB61E68CEC}" destId="{3B48658E-4174-41EC-ADC5-04F09B98E8AE}" srcOrd="0" destOrd="0" presId="urn:microsoft.com/office/officeart/2005/8/layout/cycle2"/>
    <dgm:cxn modelId="{FA4B331D-E821-4BC7-84CC-523B6B28A5B8}" srcId="{F782ACB2-4612-4553-92E3-6A48A4C26154}" destId="{B75DCA52-BF81-436A-AA73-2680B03C914A}" srcOrd="47" destOrd="0" parTransId="{3FDC77C7-42D0-4118-88A1-C82C79A4EA03}" sibTransId="{897CAD2D-F73B-470D-B77D-BCB32DA560D4}"/>
    <dgm:cxn modelId="{CDFC891D-A90C-4045-8C55-FF6C7A613C15}" type="presOf" srcId="{4DD6BCFF-384A-4E50-9E9B-FEA1467E91EE}" destId="{28C21F8D-7890-436C-ABC3-A76D9C048DC6}" srcOrd="0" destOrd="0" presId="urn:microsoft.com/office/officeart/2005/8/layout/cycle2"/>
    <dgm:cxn modelId="{F5727C1E-A7C3-4F6D-BF29-AC059ED314A8}" type="presOf" srcId="{CA72D8A3-9D41-4F98-98F7-F56B1CBA674F}" destId="{0622AEEF-FEE1-41CF-A694-BB87DF404F74}" srcOrd="1" destOrd="0" presId="urn:microsoft.com/office/officeart/2005/8/layout/cycle2"/>
    <dgm:cxn modelId="{8558291F-CCDB-441E-8DF8-FFBD96464AC9}" type="presOf" srcId="{F001FD18-B1D7-4F34-A7E1-10B3A14FEF0D}" destId="{FA3F2989-2837-4DF6-B22E-22C68B74BA10}" srcOrd="0" destOrd="0" presId="urn:microsoft.com/office/officeart/2005/8/layout/cycle2"/>
    <dgm:cxn modelId="{3BD35822-9F9F-4A73-B153-F9F3EF39FE4C}" type="presOf" srcId="{C123F58B-2F00-4731-8318-EA8BAA60A69D}" destId="{1791F869-F782-403E-9EEE-8485296AB1DC}" srcOrd="0" destOrd="0" presId="urn:microsoft.com/office/officeart/2005/8/layout/cycle2"/>
    <dgm:cxn modelId="{9F14E923-771A-4BA5-94FC-0D244A094FD3}" type="presOf" srcId="{5700A27C-35E2-48E3-9FD1-4CAD5F3ABE6E}" destId="{A5474CB5-D5DA-4087-B87E-610FB42AF529}" srcOrd="0" destOrd="0" presId="urn:microsoft.com/office/officeart/2005/8/layout/cycle2"/>
    <dgm:cxn modelId="{1A894124-3E33-43DC-A2A5-2B772E1265E3}" type="presOf" srcId="{0A68E33F-9E89-4D62-9E2C-1BD50C85F7CD}" destId="{5EB0D98E-0F20-43A6-80D5-B3B233B0809C}" srcOrd="1" destOrd="0" presId="urn:microsoft.com/office/officeart/2005/8/layout/cycle2"/>
    <dgm:cxn modelId="{2FAE1B25-1492-480C-AF43-D9212A43C7A8}" type="presOf" srcId="{2B529A43-2363-4B46-911E-9D0EF25B4F36}" destId="{DFB70AE1-87B4-46C7-811D-3E9A3D4D6EC9}" srcOrd="1" destOrd="0" presId="urn:microsoft.com/office/officeart/2005/8/layout/cycle2"/>
    <dgm:cxn modelId="{64D25225-7D7B-47A3-8597-E3D40B515F30}" srcId="{F782ACB2-4612-4553-92E3-6A48A4C26154}" destId="{7D49664A-84DE-42F7-9866-9BFD9F3DDC7A}" srcOrd="16" destOrd="0" parTransId="{9C7FF349-70A2-4DFC-91A5-86A739E0760D}" sibTransId="{BAC2B8D5-2C5B-4AE8-BBDD-D8E76DCD8C2E}"/>
    <dgm:cxn modelId="{226E0C26-7ACD-465C-A667-38DF6ED6EEFF}" type="presOf" srcId="{1DDDDFBA-4D76-49F6-8700-D108F438751F}" destId="{580499F6-BF8C-4CF2-8E19-422B1FEA8F54}" srcOrd="1" destOrd="0" presId="urn:microsoft.com/office/officeart/2005/8/layout/cycle2"/>
    <dgm:cxn modelId="{7E7F8D26-81B8-43DE-AB16-093B288CA98F}" type="presOf" srcId="{32453084-7F49-49B4-89FA-E306CC4C9552}" destId="{4B717A0F-8771-4A45-B6AA-FD732A724C9E}" srcOrd="0" destOrd="0" presId="urn:microsoft.com/office/officeart/2005/8/layout/cycle2"/>
    <dgm:cxn modelId="{8E53B726-F970-4DC0-9523-D2C6066549C6}" type="presOf" srcId="{39815DA4-6D5A-4ECF-8C2C-C40A2BB0DBA6}" destId="{4DDD9E11-A1D1-4D9F-87CF-21775FA03FD4}" srcOrd="0" destOrd="0" presId="urn:microsoft.com/office/officeart/2005/8/layout/cycle2"/>
    <dgm:cxn modelId="{C87DC927-4AF2-421C-9C5A-E0A219078574}" type="presOf" srcId="{35443D96-6A67-478A-A544-1C8155B5F62C}" destId="{3D5573F2-E421-4699-B499-E5F129AA7C1F}" srcOrd="0" destOrd="0" presId="urn:microsoft.com/office/officeart/2005/8/layout/cycle2"/>
    <dgm:cxn modelId="{B176F429-7DDB-4AB1-8374-B04F07751352}" type="presOf" srcId="{73E57CB0-43F1-4C49-8823-A48B6805997E}" destId="{FC934B90-2FD7-4C78-BC82-6495CAA54F71}" srcOrd="0" destOrd="0" presId="urn:microsoft.com/office/officeart/2005/8/layout/cycle2"/>
    <dgm:cxn modelId="{F3F11D2B-B16E-47E0-876B-A599316C3141}" srcId="{F782ACB2-4612-4553-92E3-6A48A4C26154}" destId="{644B0026-BEE6-45AC-B72A-F8BFB9EE0E82}" srcOrd="38" destOrd="0" parTransId="{554FDC5B-6990-4DBE-AAA4-AA9861FDA372}" sibTransId="{91E5E8F0-39A5-4E73-A7C8-125C237D1170}"/>
    <dgm:cxn modelId="{8344DD2B-2E32-4195-A5CB-C876A672BE95}" type="presOf" srcId="{A241EA7C-0AE6-49DA-868A-F7E41DB8331E}" destId="{EC905E59-477F-4D62-B2EE-61B86BF0663B}" srcOrd="0" destOrd="0" presId="urn:microsoft.com/office/officeart/2005/8/layout/cycle2"/>
    <dgm:cxn modelId="{5FEEF62B-43B0-4232-A8F1-42996A9FE141}" type="presOf" srcId="{39815DA4-6D5A-4ECF-8C2C-C40A2BB0DBA6}" destId="{F7742949-FB63-485F-95AF-5E8D1E6F236A}" srcOrd="1" destOrd="0" presId="urn:microsoft.com/office/officeart/2005/8/layout/cycle2"/>
    <dgm:cxn modelId="{EF67F12C-549C-4945-9650-11C3183DFF27}" srcId="{F782ACB2-4612-4553-92E3-6A48A4C26154}" destId="{59D5850F-42D1-4509-9BFE-77DA75D32FAC}" srcOrd="35" destOrd="0" parTransId="{998E6483-F6A6-41F0-BC38-EC9E12942727}" sibTransId="{2B529A43-2363-4B46-911E-9D0EF25B4F36}"/>
    <dgm:cxn modelId="{044A9230-2F75-4EA9-B81C-8182FA12EEC1}" type="presOf" srcId="{91E5E8F0-39A5-4E73-A7C8-125C237D1170}" destId="{0C0A4302-AC90-49E1-80BE-523B58A2D864}" srcOrd="1" destOrd="0" presId="urn:microsoft.com/office/officeart/2005/8/layout/cycle2"/>
    <dgm:cxn modelId="{B8FAD831-A781-40D2-B842-29E4BB2E69AC}" type="presOf" srcId="{5788DBF4-34B6-4C26-980E-7062BBC88091}" destId="{53824D7C-69E9-40B6-AD94-E66D57E17024}" srcOrd="0" destOrd="0" presId="urn:microsoft.com/office/officeart/2005/8/layout/cycle2"/>
    <dgm:cxn modelId="{2BF72D34-8DAB-4D4B-954D-4DADA6584E6E}" type="presOf" srcId="{A4F909E9-C1CF-4770-B928-FEF6E41B5333}" destId="{212C9A88-24C2-4EF4-87D7-A81CF4BE3FA0}" srcOrd="0" destOrd="0" presId="urn:microsoft.com/office/officeart/2005/8/layout/cycle2"/>
    <dgm:cxn modelId="{FD2BE034-589E-4989-823D-E1EB72722AC6}" type="presOf" srcId="{6E35783B-B4B9-4AF3-BB68-EC2DB3060BE5}" destId="{7A5C7786-EEB7-4840-8AB2-E617DD766E4C}" srcOrd="0" destOrd="0" presId="urn:microsoft.com/office/officeart/2005/8/layout/cycle2"/>
    <dgm:cxn modelId="{AD501435-F549-4DBE-94A3-DB6CE2F452F4}" type="presOf" srcId="{56EE6181-8957-4FE0-91F7-0E7767321D74}" destId="{6EBA7549-78C0-447A-A63C-4A8563F87F58}" srcOrd="0" destOrd="0" presId="urn:microsoft.com/office/officeart/2005/8/layout/cycle2"/>
    <dgm:cxn modelId="{9D859835-921A-4E85-9599-D10BB630D60B}" type="presOf" srcId="{9C07C544-A240-4FE5-8E59-C412CDCC06A5}" destId="{FD731FF4-9760-4231-AA26-446560B181EB}" srcOrd="0" destOrd="0" presId="urn:microsoft.com/office/officeart/2005/8/layout/cycle2"/>
    <dgm:cxn modelId="{83BBFF35-F6F7-4473-BB00-F03E5B56CD33}" type="presOf" srcId="{EC22FD24-55FA-470B-A11F-A2C02811CC71}" destId="{8125F9B4-021E-44DC-9D64-8AE485A44537}" srcOrd="0" destOrd="0" presId="urn:microsoft.com/office/officeart/2005/8/layout/cycle2"/>
    <dgm:cxn modelId="{9E9F3E38-7FCA-4B5F-9B74-365CEFB4D259}" type="presOf" srcId="{7526D0BF-45A5-478F-9A5B-EE961A48FCDF}" destId="{B163F2E1-C224-4C1F-8BF1-B257F8DA90F1}" srcOrd="0" destOrd="0" presId="urn:microsoft.com/office/officeart/2005/8/layout/cycle2"/>
    <dgm:cxn modelId="{6D95563B-802A-438F-AF41-73D1D1E33D12}" type="presOf" srcId="{CA1064A9-8743-41E2-AE44-DEDB5E26EACD}" destId="{B311330D-F624-44F0-90C1-566E4D2E20E6}" srcOrd="1" destOrd="0" presId="urn:microsoft.com/office/officeart/2005/8/layout/cycle2"/>
    <dgm:cxn modelId="{212C0F3D-6259-47F4-8189-A6E55DD0B5D3}" srcId="{F782ACB2-4612-4553-92E3-6A48A4C26154}" destId="{536B3E92-95AA-4297-BDB8-F29269D6299E}" srcOrd="3" destOrd="0" parTransId="{68DF5CBE-997D-4F4F-8466-9AD1DDE77085}" sibTransId="{8AE02D32-89F4-4BA1-BFB8-062B90AF7C26}"/>
    <dgm:cxn modelId="{20FC3940-7E89-4473-BCB0-70E4B8EEE8ED}" type="presOf" srcId="{12ED0D91-6CB8-4B92-ABBE-16130FA2E610}" destId="{2EA5A0E0-D734-4B00-A1FA-65E8CB15031C}" srcOrd="0" destOrd="0" presId="urn:microsoft.com/office/officeart/2005/8/layout/cycle2"/>
    <dgm:cxn modelId="{8D7BB340-D03E-4472-A133-95EFFECE1835}" type="presOf" srcId="{F82F01E0-1BCF-432A-834D-D0718C225E79}" destId="{DB7E8DCC-E9E2-41AE-8FAC-BD770394B585}" srcOrd="0" destOrd="0" presId="urn:microsoft.com/office/officeart/2005/8/layout/cycle2"/>
    <dgm:cxn modelId="{40B19C5C-9C3B-4687-8FD8-BC8D6A761F32}" type="presOf" srcId="{FC636A7A-CAD8-4393-9B2E-188CE112CD10}" destId="{FFA97E59-6B24-429C-9B6D-8968FB096363}" srcOrd="1" destOrd="0" presId="urn:microsoft.com/office/officeart/2005/8/layout/cycle2"/>
    <dgm:cxn modelId="{0B38D45C-5F76-4FF0-8A19-6296F1EDD0F7}" type="presOf" srcId="{3ACAB2F6-3910-4D69-8736-C9991D30DB30}" destId="{18FB9004-C9DF-4463-A990-CE6AADD19A9A}" srcOrd="1" destOrd="0" presId="urn:microsoft.com/office/officeart/2005/8/layout/cycle2"/>
    <dgm:cxn modelId="{DB81E75D-6339-4802-85DD-65254615E93B}" srcId="{F782ACB2-4612-4553-92E3-6A48A4C26154}" destId="{9F16DEB4-2D88-4237-BB26-EE193361411A}" srcOrd="36" destOrd="0" parTransId="{7982B65A-B6BA-45FB-920E-8CB144FB834B}" sibTransId="{C19C4BDD-2213-41DF-A53B-E2080BDC6AC6}"/>
    <dgm:cxn modelId="{991AC15F-DC2E-43CA-A4AE-E65FB37D2DE1}" type="presOf" srcId="{BA244016-B941-46B9-B2A4-AA50A300C9B1}" destId="{54435782-E9E7-4F85-8EE9-B762378628C5}" srcOrd="0" destOrd="0" presId="urn:microsoft.com/office/officeart/2005/8/layout/cycle2"/>
    <dgm:cxn modelId="{6C50DF60-4688-49BE-848E-5794F163E05E}" type="presOf" srcId="{35443D96-6A67-478A-A544-1C8155B5F62C}" destId="{561EA9DD-738C-4E13-ADB0-3CCC3950F092}" srcOrd="1" destOrd="0" presId="urn:microsoft.com/office/officeart/2005/8/layout/cycle2"/>
    <dgm:cxn modelId="{08DFD441-4774-4D0E-8F97-07EC50B50EE3}" srcId="{F782ACB2-4612-4553-92E3-6A48A4C26154}" destId="{69B5AF83-9CA8-4331-BB93-A02B0A37E7C4}" srcOrd="32" destOrd="0" parTransId="{52A0F8EA-812A-497C-B88E-1BDAD1AB875F}" sibTransId="{6E35783B-B4B9-4AF3-BB68-EC2DB3060BE5}"/>
    <dgm:cxn modelId="{088F0742-B912-46C9-BE5B-C9419F065BBA}" type="presOf" srcId="{9E68FA1B-32E4-4D3A-BDA9-F245DF7037EF}" destId="{9DB23D75-0980-4D96-93A1-727F2883C95B}" srcOrd="1" destOrd="0" presId="urn:microsoft.com/office/officeart/2005/8/layout/cycle2"/>
    <dgm:cxn modelId="{BD712862-9638-47D4-BDFC-7505128DF23D}" type="presOf" srcId="{05F9165C-A234-4634-B1A7-DCB7BA68D40C}" destId="{8B74F080-8313-4728-B1E9-D87A06E9E800}" srcOrd="0" destOrd="0" presId="urn:microsoft.com/office/officeart/2005/8/layout/cycle2"/>
    <dgm:cxn modelId="{D27AA462-6698-4923-9421-47820B644488}" srcId="{F782ACB2-4612-4553-92E3-6A48A4C26154}" destId="{56EE6181-8957-4FE0-91F7-0E7767321D74}" srcOrd="30" destOrd="0" parTransId="{708EED9E-74DD-4C99-9872-E67687122915}" sibTransId="{D7AD315B-0060-4B2C-BA42-07A72CF0DF62}"/>
    <dgm:cxn modelId="{5878CE63-A5DF-4BE0-9907-AB3463608735}" type="presOf" srcId="{DA7FF8DD-13B0-4AAC-B0D2-E9BC2FABA4D6}" destId="{A6A09441-8928-4DD4-965E-ACD6B5489F63}" srcOrd="0" destOrd="0" presId="urn:microsoft.com/office/officeart/2005/8/layout/cycle2"/>
    <dgm:cxn modelId="{52CC7A44-96B9-498B-999B-DEC40B48B196}" type="presOf" srcId="{2B571596-2306-4648-89E7-BD54FEF25627}" destId="{2B64C12D-7C38-4E3C-BB67-21E0181FD51F}" srcOrd="1" destOrd="0" presId="urn:microsoft.com/office/officeart/2005/8/layout/cycle2"/>
    <dgm:cxn modelId="{9B608F64-0361-4F50-87F5-3EE093F27F6B}" type="presOf" srcId="{897CAD2D-F73B-470D-B77D-BCB32DA560D4}" destId="{CAB56CDA-741F-426D-8FE0-AE118C809475}" srcOrd="0" destOrd="0" presId="urn:microsoft.com/office/officeart/2005/8/layout/cycle2"/>
    <dgm:cxn modelId="{77B3AD64-BC64-4E47-A0F3-5AB496ABD0CA}" type="presOf" srcId="{D7AD315B-0060-4B2C-BA42-07A72CF0DF62}" destId="{F7AC09C3-F9FA-4334-9744-58F7A351FD8B}" srcOrd="0" destOrd="0" presId="urn:microsoft.com/office/officeart/2005/8/layout/cycle2"/>
    <dgm:cxn modelId="{E0CFC164-E33F-490B-BC17-C56778580D1B}" type="presOf" srcId="{8AE02D32-89F4-4BA1-BFB8-062B90AF7C26}" destId="{E212FFF4-9223-45FB-8A97-08FC78EC227F}" srcOrd="0" destOrd="0" presId="urn:microsoft.com/office/officeart/2005/8/layout/cycle2"/>
    <dgm:cxn modelId="{6C37DB64-BEBC-468D-8F11-800C39DF3AEB}" type="presOf" srcId="{1A0C354F-E76C-464E-99A7-D2B04C140783}" destId="{5207087E-FC7B-4DE7-941A-D0D7D77D43CA}" srcOrd="1" destOrd="0" presId="urn:microsoft.com/office/officeart/2005/8/layout/cycle2"/>
    <dgm:cxn modelId="{E38ADD64-A6E1-42BE-9D70-B8FA5C81E041}" type="presOf" srcId="{68C3C81B-18E8-41C4-BFC6-2C443E6EE655}" destId="{99F13AA2-4621-4753-B0A6-6FC776CD84C9}" srcOrd="0" destOrd="0" presId="urn:microsoft.com/office/officeart/2005/8/layout/cycle2"/>
    <dgm:cxn modelId="{9ADC0165-9F81-4E1B-BCF9-F6EA5C631353}" srcId="{F782ACB2-4612-4553-92E3-6A48A4C26154}" destId="{5F8AB2A9-0DCE-42A5-8039-31C151CDBC91}" srcOrd="15" destOrd="0" parTransId="{AEE23759-AB27-4CCC-A9A6-CE4F64F73EE5}" sibTransId="{64CB26BA-1509-422C-B1F7-93A921D3337E}"/>
    <dgm:cxn modelId="{8FB90245-DB4C-496A-BD99-1CFD156C2737}" type="presOf" srcId="{D7AD315B-0060-4B2C-BA42-07A72CF0DF62}" destId="{301FE2EF-9FED-451A-9979-7EA2CEC731F6}" srcOrd="1" destOrd="0" presId="urn:microsoft.com/office/officeart/2005/8/layout/cycle2"/>
    <dgm:cxn modelId="{79232265-3A0A-49E0-964F-9F50457348D1}" type="presOf" srcId="{1CEAA633-CB89-486A-901D-BE8AE895C821}" destId="{02E2D030-8BB9-48E2-859D-55F958A2D928}" srcOrd="0" destOrd="0" presId="urn:microsoft.com/office/officeart/2005/8/layout/cycle2"/>
    <dgm:cxn modelId="{EE4A6048-F11A-48C8-8288-4112D917040D}" type="presOf" srcId="{C19C4BDD-2213-41DF-A53B-E2080BDC6AC6}" destId="{2DC22DE9-0245-4601-955D-E63A8C38947B}" srcOrd="1" destOrd="0" presId="urn:microsoft.com/office/officeart/2005/8/layout/cycle2"/>
    <dgm:cxn modelId="{7713B148-14ED-473A-AD7C-0817C71F1F75}" srcId="{F782ACB2-4612-4553-92E3-6A48A4C26154}" destId="{32DCDF77-CF91-44D2-A631-ECBBA96CD7C1}" srcOrd="45" destOrd="0" parTransId="{A91D9FEE-F377-4D6C-AB4B-31C0AA11D758}" sibTransId="{A4C54538-F7D4-4311-A51D-4E2F34EA916C}"/>
    <dgm:cxn modelId="{8B7F3749-F4E6-4473-82BE-3F7FAAEDF5A5}" srcId="{F782ACB2-4612-4553-92E3-6A48A4C26154}" destId="{5A0D382F-1AEE-4869-A6BD-89E7CCC2BA45}" srcOrd="33" destOrd="0" parTransId="{C61944CD-ABD5-46A1-BF21-1EDB1D2E311C}" sibTransId="{86E08DD8-37F0-43EA-A4C6-F12B07A372C7}"/>
    <dgm:cxn modelId="{8F95414A-66CD-4AE0-A012-C5E924ED8975}" type="presOf" srcId="{6E44D217-0802-4975-8DF8-F7C136B68DB7}" destId="{C6CA034B-BB5D-4252-9DC3-E07C2CEC1942}" srcOrd="0" destOrd="0" presId="urn:microsoft.com/office/officeart/2005/8/layout/cycle2"/>
    <dgm:cxn modelId="{ECDEF66B-4DF3-4577-9794-0F5C1452E329}" srcId="{F782ACB2-4612-4553-92E3-6A48A4C26154}" destId="{9EC183D0-3CE1-4A18-882B-49A4F305FE23}" srcOrd="10" destOrd="0" parTransId="{5529E8D0-F515-48AC-A324-5AF9603FF192}" sibTransId="{FC636A7A-CAD8-4393-9B2E-188CE112CD10}"/>
    <dgm:cxn modelId="{14255E4C-FE60-40DF-BD8C-AC8A81FDBFDA}" type="presOf" srcId="{901D3EC9-C2CB-4B80-BFE1-3F4CF8FDB584}" destId="{CBD13A52-164D-4181-A713-C4AFB6DAEA44}" srcOrd="0" destOrd="0" presId="urn:microsoft.com/office/officeart/2005/8/layout/cycle2"/>
    <dgm:cxn modelId="{2F48FC6C-9E2F-4D34-97E0-7B62809CD310}" srcId="{F782ACB2-4612-4553-92E3-6A48A4C26154}" destId="{1CEAA633-CB89-486A-901D-BE8AE895C821}" srcOrd="41" destOrd="0" parTransId="{85E4AD6C-201F-448E-AB33-65566C56E879}" sibTransId="{EC22FD24-55FA-470B-A11F-A2C02811CC71}"/>
    <dgm:cxn modelId="{83487E6D-39C7-4315-B760-0FAE69CA3DDC}" type="presOf" srcId="{5DE56BE3-5DC5-48D1-BB0A-6EB62A83E2E3}" destId="{7E28017C-69F1-4CCF-A6D7-885616A2628E}" srcOrd="0" destOrd="0" presId="urn:microsoft.com/office/officeart/2005/8/layout/cycle2"/>
    <dgm:cxn modelId="{E1365E6E-FF48-42C8-82CC-FD69DA947331}" type="presOf" srcId="{73E57CB0-43F1-4C49-8823-A48B6805997E}" destId="{F31A80A4-265E-4576-A76C-69F7407682D5}" srcOrd="1" destOrd="0" presId="urn:microsoft.com/office/officeart/2005/8/layout/cycle2"/>
    <dgm:cxn modelId="{0116FD4E-B3CD-4D10-B6B1-FB0C240CE17A}" srcId="{F782ACB2-4612-4553-92E3-6A48A4C26154}" destId="{DF292957-65C8-4776-85F8-AE26E3681959}" srcOrd="25" destOrd="0" parTransId="{7849EA01-2032-47BB-AFF2-66E1E4C3A822}" sibTransId="{2B571596-2306-4648-89E7-BD54FEF25627}"/>
    <dgm:cxn modelId="{43F81770-F772-478D-8EE4-9EF473A2C5F2}" srcId="{F782ACB2-4612-4553-92E3-6A48A4C26154}" destId="{BA244016-B941-46B9-B2A4-AA50A300C9B1}" srcOrd="26" destOrd="0" parTransId="{17FA0F1C-F480-46FA-9FDA-CAF08D0B3F5A}" sibTransId="{12ED0D91-6CB8-4B92-ABBE-16130FA2E610}"/>
    <dgm:cxn modelId="{83021B50-DD6C-4A83-9892-316806265B57}" type="presOf" srcId="{1A0C354F-E76C-464E-99A7-D2B04C140783}" destId="{BCCD1735-3374-4721-BEF9-11CCD9A2DD48}" srcOrd="0" destOrd="0" presId="urn:microsoft.com/office/officeart/2005/8/layout/cycle2"/>
    <dgm:cxn modelId="{AD9C2D70-6AB8-479D-9A79-731CDEDFCC29}" srcId="{F782ACB2-4612-4553-92E3-6A48A4C26154}" destId="{B2133BDF-4000-4B5B-AE40-987170B1B61F}" srcOrd="29" destOrd="0" parTransId="{78DD5593-63E5-4526-ACC4-B672B2E0D1F1}" sibTransId="{F8A8AFFD-E262-4C58-84FA-CA9933DA9A32}"/>
    <dgm:cxn modelId="{2FA97172-81F8-4680-A3E2-A90C8A3901C9}" type="presOf" srcId="{672359C6-6889-48DE-9B06-BCF13E50CF81}" destId="{9195B8AE-7F75-4B45-A773-A3DB3F151B7F}" srcOrd="1" destOrd="0" presId="urn:microsoft.com/office/officeart/2005/8/layout/cycle2"/>
    <dgm:cxn modelId="{7E7D9372-D317-4DA7-B834-C10D94E001EF}" type="presOf" srcId="{32453084-7F49-49B4-89FA-E306CC4C9552}" destId="{218F701D-8780-41D0-BCC2-CE1F9EE4B4A8}" srcOrd="1" destOrd="0" presId="urn:microsoft.com/office/officeart/2005/8/layout/cycle2"/>
    <dgm:cxn modelId="{39A1F472-3E0B-438E-A508-FE898CEA4CB4}" srcId="{F782ACB2-4612-4553-92E3-6A48A4C26154}" destId="{5F2EF8CF-431B-45E9-8F94-2DA9BB4297A8}" srcOrd="46" destOrd="0" parTransId="{EF3B0539-08F0-4AEB-8B05-C7438EBEC90D}" sibTransId="{E7380703-8E28-4A7A-8627-0A55F51FBAA5}"/>
    <dgm:cxn modelId="{2D82F952-A08E-4B50-B615-F0B7AC5121AA}" type="presOf" srcId="{873D13AE-B310-4B50-82C5-564D626D2011}" destId="{2F327EB4-0D8B-437E-BB14-A326EA173FCC}" srcOrd="0" destOrd="0" presId="urn:microsoft.com/office/officeart/2005/8/layout/cycle2"/>
    <dgm:cxn modelId="{F3FC2774-117D-443F-9CD4-D99869F1958E}" type="presOf" srcId="{A4C54538-F7D4-4311-A51D-4E2F34EA916C}" destId="{4EAD0336-A742-42BA-B616-A9F9B8CECAB9}" srcOrd="1" destOrd="0" presId="urn:microsoft.com/office/officeart/2005/8/layout/cycle2"/>
    <dgm:cxn modelId="{34CA6454-0F7D-424F-90A2-8451C14402D0}" type="presOf" srcId="{9F16DEB4-2D88-4237-BB26-EE193361411A}" destId="{E4F5DE49-5EAA-4300-BD85-3AA32446283C}" srcOrd="0" destOrd="0" presId="urn:microsoft.com/office/officeart/2005/8/layout/cycle2"/>
    <dgm:cxn modelId="{EBF0F276-347C-4207-9A17-D11421AF7ECD}" srcId="{F782ACB2-4612-4553-92E3-6A48A4C26154}" destId="{6E44D217-0802-4975-8DF8-F7C136B68DB7}" srcOrd="34" destOrd="0" parTransId="{CB27C74D-2568-4D83-8948-2A0E7A73E53C}" sibTransId="{873D13AE-B310-4B50-82C5-564D626D2011}"/>
    <dgm:cxn modelId="{9943F876-2ED4-4306-80C3-CABA3470330B}" type="presOf" srcId="{A40F6EAB-2B60-4CC1-9F49-D5903D3A616E}" destId="{4346925A-37EB-4BB6-B0D1-0007EC3DF63B}" srcOrd="0" destOrd="0" presId="urn:microsoft.com/office/officeart/2005/8/layout/cycle2"/>
    <dgm:cxn modelId="{83DE0457-C4CA-41D0-83EF-1342E23FF89C}" type="presOf" srcId="{2B529A43-2363-4B46-911E-9D0EF25B4F36}" destId="{F42AD80F-3B21-49F3-AF59-01D5F6EE69F1}" srcOrd="0" destOrd="0" presId="urn:microsoft.com/office/officeart/2005/8/layout/cycle2"/>
    <dgm:cxn modelId="{3D112077-EA00-4105-9BD5-E493A5F7DFA3}" type="presOf" srcId="{F8A8AFFD-E262-4C58-84FA-CA9933DA9A32}" destId="{6FDF4861-3D9E-4C44-8A76-CB261CA08A3D}" srcOrd="0" destOrd="0" presId="urn:microsoft.com/office/officeart/2005/8/layout/cycle2"/>
    <dgm:cxn modelId="{4B758357-008C-4CA2-BFA2-D30CB17DE810}" type="presOf" srcId="{91E5E8F0-39A5-4E73-A7C8-125C237D1170}" destId="{B8E405CF-5FB0-4931-A03D-9BF304E6CDDA}" srcOrd="0" destOrd="0" presId="urn:microsoft.com/office/officeart/2005/8/layout/cycle2"/>
    <dgm:cxn modelId="{26BBB358-35CF-40CB-8CEB-9AB1A5BD3299}" type="presOf" srcId="{AAACDA48-029D-447D-9AE8-BF1CB90887F8}" destId="{816E1FA3-2B38-45F9-AB8C-0EEB2788EE42}" srcOrd="0" destOrd="0" presId="urn:microsoft.com/office/officeart/2005/8/layout/cycle2"/>
    <dgm:cxn modelId="{72C76559-8B15-4E5B-A287-FFA96A1FF8AB}" type="presOf" srcId="{BAC2B8D5-2C5B-4AE8-BBDD-D8E76DCD8C2E}" destId="{D3BDAC4B-F2DB-44A0-907D-A108463FB1C3}" srcOrd="0" destOrd="0" presId="urn:microsoft.com/office/officeart/2005/8/layout/cycle2"/>
    <dgm:cxn modelId="{EB56E879-B89B-46AF-936B-221B926F78B7}" type="presOf" srcId="{672359C6-6889-48DE-9B06-BCF13E50CF81}" destId="{260B842C-BA56-4835-9181-EEB1DAD49F6C}" srcOrd="0" destOrd="0" presId="urn:microsoft.com/office/officeart/2005/8/layout/cycle2"/>
    <dgm:cxn modelId="{F943F579-1FDA-4528-8AF3-852565EC068C}" type="presOf" srcId="{57830796-B9E1-440E-A924-530949252A0A}" destId="{09497094-52B8-416E-9902-37FB4C94E7F2}" srcOrd="0" destOrd="0" presId="urn:microsoft.com/office/officeart/2005/8/layout/cycle2"/>
    <dgm:cxn modelId="{79CDEB5A-96DC-4E52-AD52-6AD074060F5C}" type="presOf" srcId="{B2ADDBB6-F258-45A2-8853-0F7137E8E7A9}" destId="{5BF8D29C-B7EB-4E6D-8F09-412E3D4E06C9}" srcOrd="1" destOrd="0" presId="urn:microsoft.com/office/officeart/2005/8/layout/cycle2"/>
    <dgm:cxn modelId="{14F13E80-1149-4A0F-A4B5-58EAF15ECA23}" srcId="{F782ACB2-4612-4553-92E3-6A48A4C26154}" destId="{39148D83-4879-4E9B-AE84-10D20CF147C3}" srcOrd="17" destOrd="0" parTransId="{0648DC5F-1B7B-4F70-B147-70F19C532AA1}" sibTransId="{901D3EC9-C2CB-4B80-BFE1-3F4CF8FDB584}"/>
    <dgm:cxn modelId="{1A2FA881-8DA6-409B-903D-872E3866C87F}" type="presOf" srcId="{3ACAB2F6-3910-4D69-8736-C9991D30DB30}" destId="{7A362786-920B-4FB9-A3D5-D0E741B76071}" srcOrd="0" destOrd="0" presId="urn:microsoft.com/office/officeart/2005/8/layout/cycle2"/>
    <dgm:cxn modelId="{33634B83-5D42-4E23-A534-1FD77063C5A8}" srcId="{F782ACB2-4612-4553-92E3-6A48A4C26154}" destId="{312A5487-8CD4-49FA-9CB2-6003233688EF}" srcOrd="20" destOrd="0" parTransId="{6F986C7B-EB5E-4FA9-9F02-54203E6A38B2}" sibTransId="{A241EA7C-0AE6-49DA-868A-F7E41DB8331E}"/>
    <dgm:cxn modelId="{5F759883-6CAF-4793-892D-90FF307B7F39}" srcId="{F782ACB2-4612-4553-92E3-6A48A4C26154}" destId="{F001FD18-B1D7-4F34-A7E1-10B3A14FEF0D}" srcOrd="14" destOrd="0" parTransId="{47531BBA-A066-410C-90C4-75A7B3CF6C37}" sibTransId="{59F6F98C-7F28-44B6-AA26-C56ABFEA206B}"/>
    <dgm:cxn modelId="{03727586-C177-4F9F-A8F5-7DEE69ED0297}" srcId="{F782ACB2-4612-4553-92E3-6A48A4C26154}" destId="{05F9165C-A234-4634-B1A7-DCB7BA68D40C}" srcOrd="12" destOrd="0" parTransId="{26966DA9-DC8C-4538-894C-0F8A7AD6A4D2}" sibTransId="{68C3C81B-18E8-41C4-BFC6-2C443E6EE655}"/>
    <dgm:cxn modelId="{FFF28687-FF75-4B9E-AC75-126E4FF03FE0}" type="presOf" srcId="{39148D83-4879-4E9B-AE84-10D20CF147C3}" destId="{EB66E90A-B112-40E2-B773-B1A59659C6EB}" srcOrd="0" destOrd="0" presId="urn:microsoft.com/office/officeart/2005/8/layout/cycle2"/>
    <dgm:cxn modelId="{3278F687-4A79-45DA-9D9D-46D84D729876}" type="presOf" srcId="{E7380703-8E28-4A7A-8627-0A55F51FBAA5}" destId="{FEF793BD-9F36-4B0C-B2A1-243AAED13A52}" srcOrd="0" destOrd="0" presId="urn:microsoft.com/office/officeart/2005/8/layout/cycle2"/>
    <dgm:cxn modelId="{E0E9BE8A-5A2C-4259-A42C-27D91CCCEAE8}" type="presOf" srcId="{B5C9AB9C-C866-47C2-B79F-DC6148AB2159}" destId="{6CB910F7-627A-416A-9AE0-0E9818681229}" srcOrd="0" destOrd="0" presId="urn:microsoft.com/office/officeart/2005/8/layout/cycle2"/>
    <dgm:cxn modelId="{8EB8A28D-E94D-4C3B-A6CB-D783745D8580}" type="presOf" srcId="{4E475F1B-56A2-420F-8D83-9A7AC5B9161D}" destId="{0F935747-2475-4B54-A4BD-D00DA4235B83}" srcOrd="1" destOrd="0" presId="urn:microsoft.com/office/officeart/2005/8/layout/cycle2"/>
    <dgm:cxn modelId="{8E97AD8D-C187-4AF5-9C89-0E3B55930F9B}" type="presOf" srcId="{A26368B7-1095-4A58-BFE6-7B8629CCDB76}" destId="{9DEC7CBC-8051-4551-94AA-2377EFF8A353}" srcOrd="0" destOrd="0" presId="urn:microsoft.com/office/officeart/2005/8/layout/cycle2"/>
    <dgm:cxn modelId="{0845E18D-71BE-42B4-86D5-0382014DD742}" type="presOf" srcId="{A4F909E9-C1CF-4770-B928-FEF6E41B5333}" destId="{6E753D97-6691-46AF-88CF-60F766A84A1F}" srcOrd="1" destOrd="0" presId="urn:microsoft.com/office/officeart/2005/8/layout/cycle2"/>
    <dgm:cxn modelId="{F2FFFA8D-8092-4410-B047-1482DD435DEB}" type="presOf" srcId="{9EC183D0-3CE1-4A18-882B-49A4F305FE23}" destId="{07EB8474-810E-4E8A-BE93-02F62BBDD45D}" srcOrd="0" destOrd="0" presId="urn:microsoft.com/office/officeart/2005/8/layout/cycle2"/>
    <dgm:cxn modelId="{54FED98F-AB5E-4BEF-A86E-239C32A65418}" srcId="{F782ACB2-4612-4553-92E3-6A48A4C26154}" destId="{29610E26-1393-448B-8FD6-78061450B16B}" srcOrd="5" destOrd="0" parTransId="{5D194221-4572-481E-A145-411B7D2E5848}" sibTransId="{4E475F1B-56A2-420F-8D83-9A7AC5B9161D}"/>
    <dgm:cxn modelId="{3F904190-EC7A-468F-8079-9E0D0309FE61}" srcId="{F782ACB2-4612-4553-92E3-6A48A4C26154}" destId="{F82F01E0-1BCF-432A-834D-D0718C225E79}" srcOrd="31" destOrd="0" parTransId="{AA715B28-8262-4AEC-9B11-A1F3E142AEE3}" sibTransId="{73E57CB0-43F1-4C49-8823-A48B6805997E}"/>
    <dgm:cxn modelId="{1D92AE90-48BC-4CD1-9D5D-C83355C20D80}" type="presOf" srcId="{4391FAD7-E5E1-4ADD-BABB-49D666A6C4A7}" destId="{B297DBDA-41C8-403B-A287-2DE0B2B2F734}" srcOrd="0" destOrd="0" presId="urn:microsoft.com/office/officeart/2005/8/layout/cycle2"/>
    <dgm:cxn modelId="{82AF1192-6A9C-439C-910A-C5EEFD757359}" type="presOf" srcId="{F782ACB2-4612-4553-92E3-6A48A4C26154}" destId="{579EF5EA-2842-4ADF-99C3-1421009C0FB3}" srcOrd="0" destOrd="0" presId="urn:microsoft.com/office/officeart/2005/8/layout/cycle2"/>
    <dgm:cxn modelId="{79BB3E93-CEF9-41EB-832F-85A53764F862}" type="presOf" srcId="{69B5AF83-9CA8-4331-BB93-A02B0A37E7C4}" destId="{7FBA136C-815F-4FB3-A797-A7F155D00FEA}" srcOrd="0" destOrd="0" presId="urn:microsoft.com/office/officeart/2005/8/layout/cycle2"/>
    <dgm:cxn modelId="{29F57293-A935-4D56-A1DB-7098A524B908}" type="presOf" srcId="{EAE485E3-A2DC-422A-B964-163E72C7D527}" destId="{7D136A40-4E7A-4E9A-9C18-C15FEB3E9255}" srcOrd="0" destOrd="0" presId="urn:microsoft.com/office/officeart/2005/8/layout/cycle2"/>
    <dgm:cxn modelId="{F2940095-2A7A-4540-9B8E-2AC82C9C68AB}" type="presOf" srcId="{F2853326-F96C-4388-AFDB-4A2C4E743824}" destId="{1990E259-2037-4D19-B00A-CD6B3D2AE2E1}" srcOrd="1" destOrd="0" presId="urn:microsoft.com/office/officeart/2005/8/layout/cycle2"/>
    <dgm:cxn modelId="{B7137995-AE1E-4BEA-8BBB-45C9455C08EA}" type="presOf" srcId="{EC22FD24-55FA-470B-A11F-A2C02811CC71}" destId="{5B2B383F-D5E0-430F-AB46-55791D14B3FB}" srcOrd="1" destOrd="0" presId="urn:microsoft.com/office/officeart/2005/8/layout/cycle2"/>
    <dgm:cxn modelId="{EDB1DB95-86FD-4083-ADD7-B15BF59FD64E}" type="presOf" srcId="{9A1F1B22-1A75-4833-B4FC-5FEA5518B765}" destId="{E2BDA289-9E7F-43D2-8E8A-C602380955F6}" srcOrd="0" destOrd="0" presId="urn:microsoft.com/office/officeart/2005/8/layout/cycle2"/>
    <dgm:cxn modelId="{75A87D96-DEAF-408A-9C07-E2BA95202BEE}" type="presOf" srcId="{6E35783B-B4B9-4AF3-BB68-EC2DB3060BE5}" destId="{80DBCA40-2BA0-486C-9739-9EB1943722FB}" srcOrd="1" destOrd="0" presId="urn:microsoft.com/office/officeart/2005/8/layout/cycle2"/>
    <dgm:cxn modelId="{A94E1E98-18A1-4716-B6FB-67F099EFBBB4}" srcId="{F782ACB2-4612-4553-92E3-6A48A4C26154}" destId="{5788DBF4-34B6-4C26-980E-7062BBC88091}" srcOrd="37" destOrd="0" parTransId="{E89C8546-8D00-4BCE-BF01-083E1F9A4BBE}" sibTransId="{39815DA4-6D5A-4ECF-8C2C-C40A2BB0DBA6}"/>
    <dgm:cxn modelId="{69AF5798-6C54-4291-9996-6BE467CD0791}" type="presOf" srcId="{F8A8AFFD-E262-4C58-84FA-CA9933DA9A32}" destId="{852FF442-59AB-47FA-976D-352D933D04DA}" srcOrd="1" destOrd="0" presId="urn:microsoft.com/office/officeart/2005/8/layout/cycle2"/>
    <dgm:cxn modelId="{461F9999-E90A-4F0F-BEEB-C656004DB243}" type="presOf" srcId="{68C3C81B-18E8-41C4-BFC6-2C443E6EE655}" destId="{475F5446-5D8A-42DC-B2B6-79D834AEB429}" srcOrd="1" destOrd="0" presId="urn:microsoft.com/office/officeart/2005/8/layout/cycle2"/>
    <dgm:cxn modelId="{931A259A-B1C1-4AA6-8C57-26D5EBD1D0A7}" type="presOf" srcId="{9E68FA1B-32E4-4D3A-BDA9-F245DF7037EF}" destId="{24192AE1-AC5A-408F-93E2-35778550FA02}" srcOrd="0" destOrd="0" presId="urn:microsoft.com/office/officeart/2005/8/layout/cycle2"/>
    <dgm:cxn modelId="{0FFD339C-1CA8-4F2F-A5C4-D4BB800CFACB}" type="presOf" srcId="{74E4A9B3-3139-47CD-AD62-A42D0EB3995C}" destId="{7B2C094D-5B84-400D-88A5-467C86404646}" srcOrd="1" destOrd="0" presId="urn:microsoft.com/office/officeart/2005/8/layout/cycle2"/>
    <dgm:cxn modelId="{CA48829C-A00F-4EF6-A4D2-6D2E0BBF6B7A}" type="presOf" srcId="{69DBDE16-2128-423C-AB04-D3C2C0881A38}" destId="{83D03F91-A8FE-4A56-A9F0-21F8696B64A1}" srcOrd="0" destOrd="0" presId="urn:microsoft.com/office/officeart/2005/8/layout/cycle2"/>
    <dgm:cxn modelId="{12C1E39C-220A-407D-B8B2-AE14C94EF5D8}" type="presOf" srcId="{25DF600C-192F-49B2-930A-B89C27D1471E}" destId="{C8C1E075-9C61-4E77-BBAB-A2307E2F9662}" srcOrd="1" destOrd="0" presId="urn:microsoft.com/office/officeart/2005/8/layout/cycle2"/>
    <dgm:cxn modelId="{ABEE709D-217A-4178-B466-61BED19D0B11}" type="presOf" srcId="{8F63D31F-83CD-4DB9-A0F4-0D259C5817DB}" destId="{C238A059-EBCB-4E8A-9C70-350A7112246D}" srcOrd="0" destOrd="0" presId="urn:microsoft.com/office/officeart/2005/8/layout/cycle2"/>
    <dgm:cxn modelId="{D6359E9D-5A7A-454C-85A1-7C85F548344E}" type="presOf" srcId="{12ED0D91-6CB8-4B92-ABBE-16130FA2E610}" destId="{3966764B-E5F3-4CFC-A881-5984C06723CB}" srcOrd="1" destOrd="0" presId="urn:microsoft.com/office/officeart/2005/8/layout/cycle2"/>
    <dgm:cxn modelId="{1B3F2CA2-7825-4CFD-9A64-DB308FB32A27}" srcId="{F782ACB2-4612-4553-92E3-6A48A4C26154}" destId="{1BD29E34-8916-45A9-80A6-58C4AB44DFF5}" srcOrd="7" destOrd="0" parTransId="{6A5BBF7B-F8A7-4654-83BB-1778F868C663}" sibTransId="{25DF600C-192F-49B2-930A-B89C27D1471E}"/>
    <dgm:cxn modelId="{79A5F3A2-8CA3-4D24-AC46-666013183383}" srcId="{F782ACB2-4612-4553-92E3-6A48A4C26154}" destId="{01209924-388A-4250-B08E-117FC77350F4}" srcOrd="40" destOrd="0" parTransId="{E62947DF-C385-4541-A312-E52B21ED4FCA}" sibTransId="{07D44A3D-B9E7-4A59-8407-0DE9361B04F4}"/>
    <dgm:cxn modelId="{9CB21AA3-E03E-4091-B4F8-0A6227B5FA88}" type="presOf" srcId="{ED3E6817-CA99-4A92-9672-7767C60D3AFC}" destId="{CDE86F57-8E75-4885-99A7-4D78278841E9}" srcOrd="0" destOrd="0" presId="urn:microsoft.com/office/officeart/2005/8/layout/cycle2"/>
    <dgm:cxn modelId="{F9246AA4-89DE-4505-8C6D-C0CFB0CF9EC5}" srcId="{F782ACB2-4612-4553-92E3-6A48A4C26154}" destId="{A40F6EAB-2B60-4CC1-9F49-D5903D3A616E}" srcOrd="39" destOrd="0" parTransId="{F4D7EDD7-9115-44DB-8D8A-E38036FA3738}" sibTransId="{3ACAB2F6-3910-4D69-8736-C9991D30DB30}"/>
    <dgm:cxn modelId="{3D33BFA5-7672-4497-8A28-4A0D7AD50ACF}" type="presOf" srcId="{536B3E92-95AA-4297-BDB8-F29269D6299E}" destId="{B0608ED5-E7DC-4C39-8859-B8C85F521F9C}" srcOrd="0" destOrd="0" presId="urn:microsoft.com/office/officeart/2005/8/layout/cycle2"/>
    <dgm:cxn modelId="{F34572A7-D519-4E83-82F5-D1DF7C7AC0E8}" type="presOf" srcId="{A4C54538-F7D4-4311-A51D-4E2F34EA916C}" destId="{BDE13CD6-B50F-44ED-BD83-729ED5971995}" srcOrd="0" destOrd="0" presId="urn:microsoft.com/office/officeart/2005/8/layout/cycle2"/>
    <dgm:cxn modelId="{275812A9-9711-45C6-91A2-2E05D7D14044}" type="presOf" srcId="{64CB26BA-1509-422C-B1F7-93A921D3337E}" destId="{C56F56FD-84C6-4D21-967A-719399DE2081}" srcOrd="0" destOrd="0" presId="urn:microsoft.com/office/officeart/2005/8/layout/cycle2"/>
    <dgm:cxn modelId="{0032F7A9-72F8-4331-92A8-EDEAB50956EF}" type="presOf" srcId="{59F6F98C-7F28-44B6-AA26-C56ABFEA206B}" destId="{15716786-4673-40EB-986D-12C422D02B97}" srcOrd="0" destOrd="0" presId="urn:microsoft.com/office/officeart/2005/8/layout/cycle2"/>
    <dgm:cxn modelId="{07EFFAA9-2DA5-41EF-99EF-50CAA3625F8A}" type="presOf" srcId="{1BD29E34-8916-45A9-80A6-58C4AB44DFF5}" destId="{C8C314CB-BC52-4B5D-9A9E-2549904458B0}" srcOrd="0" destOrd="0" presId="urn:microsoft.com/office/officeart/2005/8/layout/cycle2"/>
    <dgm:cxn modelId="{0FCB04AB-7C7D-469C-AE0C-DEB2D23DAEDA}" type="presOf" srcId="{29610E26-1393-448B-8FD6-78061450B16B}" destId="{4B6FF1D5-139C-4A9E-BE2A-C9C2976A9B90}" srcOrd="0" destOrd="0" presId="urn:microsoft.com/office/officeart/2005/8/layout/cycle2"/>
    <dgm:cxn modelId="{427F57AC-7978-4978-AD30-B333697495F1}" type="presOf" srcId="{25DF600C-192F-49B2-930A-B89C27D1471E}" destId="{8D184F9F-78A9-45D9-9804-0F8032DE26A6}" srcOrd="0" destOrd="0" presId="urn:microsoft.com/office/officeart/2005/8/layout/cycle2"/>
    <dgm:cxn modelId="{33836BAF-8815-468A-9D3E-0ABF734FD1D3}" srcId="{F782ACB2-4612-4553-92E3-6A48A4C26154}" destId="{4391FAD7-E5E1-4ADD-BABB-49D666A6C4A7}" srcOrd="24" destOrd="0" parTransId="{F1E7FB59-9301-4001-B4A0-65FF76242832}" sibTransId="{B5C9AB9C-C866-47C2-B79F-DC6148AB2159}"/>
    <dgm:cxn modelId="{BE9314B0-2D93-4BAE-90C0-5B23814639B6}" srcId="{F782ACB2-4612-4553-92E3-6A48A4C26154}" destId="{1597604F-E09E-4305-A881-A6C94B72922F}" srcOrd="21" destOrd="0" parTransId="{1C93F3EA-CA5B-4D9C-9828-8A8F702AE266}" sibTransId="{0A68E33F-9E89-4D62-9E2C-1BD50C85F7CD}"/>
    <dgm:cxn modelId="{0B6B60B1-AC40-4E62-93E6-BDDA7DB915E6}" type="presOf" srcId="{B5C9AB9C-C866-47C2-B79F-DC6148AB2159}" destId="{DD733C23-EA87-4BF0-821E-87250C1EEDBA}" srcOrd="1" destOrd="0" presId="urn:microsoft.com/office/officeart/2005/8/layout/cycle2"/>
    <dgm:cxn modelId="{172DA3B4-B544-4489-896F-98F6431AB705}" type="presOf" srcId="{07D44A3D-B9E7-4A59-8407-0DE9361B04F4}" destId="{2A9D1CAD-CEC7-447D-AE5A-72DA9768C11C}" srcOrd="1" destOrd="0" presId="urn:microsoft.com/office/officeart/2005/8/layout/cycle2"/>
    <dgm:cxn modelId="{CC8F6BB5-E191-48E7-A4C1-3E8101813E85}" srcId="{F782ACB2-4612-4553-92E3-6A48A4C26154}" destId="{7526D0BF-45A5-478F-9A5B-EE961A48FCDF}" srcOrd="23" destOrd="0" parTransId="{996DAE7B-6D7A-4B21-93D8-B18F6F145BC6}" sibTransId="{4DD6BCFF-384A-4E50-9E9B-FEA1467E91EE}"/>
    <dgm:cxn modelId="{79D0C8B5-7F77-4990-BC7D-E4DF8A30F093}" srcId="{F782ACB2-4612-4553-92E3-6A48A4C26154}" destId="{C123F58B-2F00-4731-8318-EA8BAA60A69D}" srcOrd="19" destOrd="0" parTransId="{ADD49D0A-F77A-4924-B2AC-3D10130090D6}" sibTransId="{CA72D8A3-9D41-4F98-98F7-F56B1CBA674F}"/>
    <dgm:cxn modelId="{864221B6-A321-4339-9070-4153A612FA0A}" type="presOf" srcId="{E7380703-8E28-4A7A-8627-0A55F51FBAA5}" destId="{B6E66B79-90CB-4030-B64C-AB9E1EA67583}" srcOrd="1" destOrd="0" presId="urn:microsoft.com/office/officeart/2005/8/layout/cycle2"/>
    <dgm:cxn modelId="{D04343B7-3D46-4B73-A771-BBE9B588838E}" type="presOf" srcId="{901D3EC9-C2CB-4B80-BFE1-3F4CF8FDB584}" destId="{2175C402-001B-40BA-8C7B-63F19533545A}" srcOrd="1" destOrd="0" presId="urn:microsoft.com/office/officeart/2005/8/layout/cycle2"/>
    <dgm:cxn modelId="{79BF3DB8-E6C9-4DF5-8226-B32513900662}" srcId="{F782ACB2-4612-4553-92E3-6A48A4C26154}" destId="{2EBE9275-B468-4EB1-8E25-88D20111E7BA}" srcOrd="22" destOrd="0" parTransId="{8B4693AB-DA36-47D7-8ABC-9A12354AE94A}" sibTransId="{1DDDDFBA-4D76-49F6-8700-D108F438751F}"/>
    <dgm:cxn modelId="{FD4904B9-9DE5-4DAC-BECC-A7C345B1B5EA}" type="presOf" srcId="{74E4A9B3-3139-47CD-AD62-A42D0EB3995C}" destId="{A0769171-C666-4FF2-B3B0-56A5612FFB02}" srcOrd="0" destOrd="0" presId="urn:microsoft.com/office/officeart/2005/8/layout/cycle2"/>
    <dgm:cxn modelId="{B61065BA-7C71-4523-9C3D-21B929731FC1}" type="presOf" srcId="{5F2EF8CF-431B-45E9-8F94-2DA9BB4297A8}" destId="{3B7728B1-9C76-43A6-8828-2FFE1A19CD4E}" srcOrd="0" destOrd="0" presId="urn:microsoft.com/office/officeart/2005/8/layout/cycle2"/>
    <dgm:cxn modelId="{F718ABBA-7C65-4F86-BEA7-DAD4C5EC588D}" srcId="{F782ACB2-4612-4553-92E3-6A48A4C26154}" destId="{AAACDA48-029D-447D-9AE8-BF1CB90887F8}" srcOrd="18" destOrd="0" parTransId="{C5422A07-4233-4B7D-A876-C74DE877A7F9}" sibTransId="{35443D96-6A67-478A-A544-1C8155B5F62C}"/>
    <dgm:cxn modelId="{66AC1ABB-07F7-4B6A-B4F4-1E022A70EA03}" type="presOf" srcId="{B2133BDF-4000-4B5B-AE40-987170B1B61F}" destId="{D9F7CAE3-C01B-4758-A92D-BE4DEABF1CC9}" srcOrd="0" destOrd="0" presId="urn:microsoft.com/office/officeart/2005/8/layout/cycle2"/>
    <dgm:cxn modelId="{EAADA3BC-EBE2-42C8-B9E0-3C38057A0A11}" srcId="{F782ACB2-4612-4553-92E3-6A48A4C26154}" destId="{59F5D80D-D394-4DA8-B1EE-BFD2C35E8698}" srcOrd="6" destOrd="0" parTransId="{F6DF53FE-CC41-4648-B644-9A13CD613414}" sibTransId="{A4FDAD97-0EA5-45C9-8762-1408CDFC1A27}"/>
    <dgm:cxn modelId="{C8CCA5BD-D226-4E51-BECC-C8C0C0CB206B}" type="presOf" srcId="{A241EA7C-0AE6-49DA-868A-F7E41DB8331E}" destId="{0C7C01B0-8BE9-4115-9C55-5F785CB9F95D}" srcOrd="1" destOrd="0" presId="urn:microsoft.com/office/officeart/2005/8/layout/cycle2"/>
    <dgm:cxn modelId="{84F658BE-028D-4EFF-9AFB-B1BB4A47F685}" srcId="{F782ACB2-4612-4553-92E3-6A48A4C26154}" destId="{A26368B7-1095-4A58-BFE6-7B8629CCDB76}" srcOrd="28" destOrd="0" parTransId="{F926A632-3F82-44B7-9B0C-54EDBDFB1339}" sibTransId="{69DBDE16-2128-423C-AB04-D3C2C0881A38}"/>
    <dgm:cxn modelId="{07E62CBF-11EB-4EBF-87EA-DFBE347DAD9D}" srcId="{F782ACB2-4612-4553-92E3-6A48A4C26154}" destId="{9C07C544-A240-4FE5-8E59-C412CDCC06A5}" srcOrd="1" destOrd="0" parTransId="{01829E43-87FB-46D3-89AF-1246AED576BA}" sibTransId="{DA7FF8DD-13B0-4AAC-B0D2-E9BC2FABA4D6}"/>
    <dgm:cxn modelId="{E73880C1-2CB4-4059-8E5E-A4377EE4E2F4}" type="presOf" srcId="{BCD4B6D1-2E17-4359-A953-212A9B519E85}" destId="{18E08B15-C0D9-4DCD-9841-29CB326A1D96}" srcOrd="0" destOrd="0" presId="urn:microsoft.com/office/officeart/2005/8/layout/cycle2"/>
    <dgm:cxn modelId="{5CA74FC3-5EA7-4121-9798-30DEE98BFA87}" type="presOf" srcId="{B75DCA52-BF81-436A-AA73-2680B03C914A}" destId="{CD7E4AE9-DEBF-4EF6-9A2F-51DFDE6DC483}" srcOrd="0" destOrd="0" presId="urn:microsoft.com/office/officeart/2005/8/layout/cycle2"/>
    <dgm:cxn modelId="{A61335C6-83C9-40B2-B635-638704B41FB6}" srcId="{F782ACB2-4612-4553-92E3-6A48A4C26154}" destId="{19319B2C-5BDC-4EB3-A674-97A1478B545E}" srcOrd="44" destOrd="0" parTransId="{F553D456-F731-4D3A-B46D-F817CB7F5851}" sibTransId="{B2ADDBB6-F258-45A2-8853-0F7137E8E7A9}"/>
    <dgm:cxn modelId="{C29465C6-B5FA-47C2-8454-6AD49BC685C2}" type="presOf" srcId="{A4FDAD97-0EA5-45C9-8762-1408CDFC1A27}" destId="{7418C013-9F65-49B4-8AB4-02A8A7E8B2B1}" srcOrd="0" destOrd="0" presId="urn:microsoft.com/office/officeart/2005/8/layout/cycle2"/>
    <dgm:cxn modelId="{F79FC2C6-B429-4B09-873A-1E379145CD4A}" type="presOf" srcId="{5DE56BE3-5DC5-48D1-BB0A-6EB62A83E2E3}" destId="{DEE6E533-E546-47B9-9D29-1053972B7A59}" srcOrd="1" destOrd="0" presId="urn:microsoft.com/office/officeart/2005/8/layout/cycle2"/>
    <dgm:cxn modelId="{412B0DC7-B0A8-4BA9-9FFB-4470188D2872}" type="presOf" srcId="{07D44A3D-B9E7-4A59-8407-0DE9361B04F4}" destId="{B8AF8AA6-EDE3-46F5-804F-BE18E9CF02E9}" srcOrd="0" destOrd="0" presId="urn:microsoft.com/office/officeart/2005/8/layout/cycle2"/>
    <dgm:cxn modelId="{89622BC8-5947-4BA5-BAC2-BB1B49AB2B48}" type="presOf" srcId="{32DCDF77-CF91-44D2-A631-ECBBA96CD7C1}" destId="{891FE5C2-884F-48D0-BE0D-753E9CA204D3}" srcOrd="0" destOrd="0" presId="urn:microsoft.com/office/officeart/2005/8/layout/cycle2"/>
    <dgm:cxn modelId="{3168B7C8-396D-4C37-994F-656C8E033582}" type="presOf" srcId="{59D5850F-42D1-4509-9BFE-77DA75D32FAC}" destId="{F6AE7F32-FC05-4DDA-BB7B-30B31779479C}" srcOrd="0" destOrd="0" presId="urn:microsoft.com/office/officeart/2005/8/layout/cycle2"/>
    <dgm:cxn modelId="{A45FA6CA-BF67-4968-BA2C-A3E181681DEA}" srcId="{F782ACB2-4612-4553-92E3-6A48A4C26154}" destId="{BCD4B6D1-2E17-4359-A953-212A9B519E85}" srcOrd="8" destOrd="0" parTransId="{A72804B9-8062-4016-90E8-F9C7DC654C15}" sibTransId="{EAE485E3-A2DC-422A-B964-163E72C7D527}"/>
    <dgm:cxn modelId="{8A122CCE-2659-425F-A9CA-F55CBE733EE2}" srcId="{F782ACB2-4612-4553-92E3-6A48A4C26154}" destId="{5D2C154A-692A-44E2-A041-B9F19C43FEF2}" srcOrd="2" destOrd="0" parTransId="{794CA92E-A13F-4F43-B270-B021D0F5EB93}" sibTransId="{1A0C354F-E76C-464E-99A7-D2B04C140783}"/>
    <dgm:cxn modelId="{673571D1-5CA9-4D31-8CCF-FF26BFEB50D7}" type="presOf" srcId="{59F6F98C-7F28-44B6-AA26-C56ABFEA206B}" destId="{3A6E871C-7643-432C-BA91-2EA3E7F745CE}" srcOrd="1" destOrd="0" presId="urn:microsoft.com/office/officeart/2005/8/layout/cycle2"/>
    <dgm:cxn modelId="{0E7584D6-6C37-4680-8545-AFB17E99A47F}" type="presOf" srcId="{F2853326-F96C-4388-AFDB-4A2C4E743824}" destId="{F5E12609-AEA0-4824-8F1E-49B7A8C9D43E}" srcOrd="0" destOrd="0" presId="urn:microsoft.com/office/officeart/2005/8/layout/cycle2"/>
    <dgm:cxn modelId="{7A77BED8-0E1D-45F6-9865-5715EF6FB1BA}" srcId="{F782ACB2-4612-4553-92E3-6A48A4C26154}" destId="{9767C2C5-7A9B-4BF9-AEDC-08BB61E68CEC}" srcOrd="4" destOrd="0" parTransId="{94D864BB-0337-46E0-936D-BDFF24969167}" sibTransId="{5DE56BE3-5DC5-48D1-BB0A-6EB62A83E2E3}"/>
    <dgm:cxn modelId="{13FEBDD9-DBCB-4AEB-AD98-32B2D080575B}" type="presOf" srcId="{CA1064A9-8743-41E2-AE44-DEDB5E26EACD}" destId="{1AA99294-2501-42DA-ADDA-813C2A0D167F}" srcOrd="0" destOrd="0" presId="urn:microsoft.com/office/officeart/2005/8/layout/cycle2"/>
    <dgm:cxn modelId="{3E77E0D9-44D6-4165-B044-7163D86F72E8}" type="presOf" srcId="{312A5487-8CD4-49FA-9CB2-6003233688EF}" destId="{FB762D63-E97E-4D71-BE53-DE8DBC2C1724}" srcOrd="0" destOrd="0" presId="urn:microsoft.com/office/officeart/2005/8/layout/cycle2"/>
    <dgm:cxn modelId="{7789E2D9-2565-402F-927B-081F48A2598E}" type="presOf" srcId="{64CB26BA-1509-422C-B1F7-93A921D3337E}" destId="{87FF38F8-EEE0-4803-AB19-2605759EE272}" srcOrd="1" destOrd="0" presId="urn:microsoft.com/office/officeart/2005/8/layout/cycle2"/>
    <dgm:cxn modelId="{2B1FD8DA-568C-4E3E-8F87-09C87623F6FC}" srcId="{F782ACB2-4612-4553-92E3-6A48A4C26154}" destId="{8F63D31F-83CD-4DB9-A0F4-0D259C5817DB}" srcOrd="13" destOrd="0" parTransId="{62CF8A98-F58E-4911-89F5-912F4D8957CE}" sibTransId="{A4F909E9-C1CF-4770-B928-FEF6E41B5333}"/>
    <dgm:cxn modelId="{8C5E0DDE-1056-4540-B66D-99B97C963198}" type="presOf" srcId="{86E08DD8-37F0-43EA-A4C6-F12B07A372C7}" destId="{41C60BCC-727D-4ED3-BAEB-DB60AA9900A9}" srcOrd="1" destOrd="0" presId="urn:microsoft.com/office/officeart/2005/8/layout/cycle2"/>
    <dgm:cxn modelId="{42DEB4DE-91A4-4055-A3E6-27A178C8AFE7}" type="presOf" srcId="{644B0026-BEE6-45AC-B72A-F8BFB9EE0E82}" destId="{22041FD6-89BD-4BF2-9B99-B97F36E2E1FB}" srcOrd="0" destOrd="0" presId="urn:microsoft.com/office/officeart/2005/8/layout/cycle2"/>
    <dgm:cxn modelId="{A19912E1-F527-4238-BA0D-8D55888ED679}" type="presOf" srcId="{19319B2C-5BDC-4EB3-A674-97A1478B545E}" destId="{A854D6C3-A9F6-4889-B95E-C4590598BF15}" srcOrd="0" destOrd="0" presId="urn:microsoft.com/office/officeart/2005/8/layout/cycle2"/>
    <dgm:cxn modelId="{D4E32EE3-3AA1-4DC1-8536-751D709E41FF}" type="presOf" srcId="{C19C4BDD-2213-41DF-A53B-E2080BDC6AC6}" destId="{57712E5B-8311-41F2-83BF-40C44B82FD56}" srcOrd="0" destOrd="0" presId="urn:microsoft.com/office/officeart/2005/8/layout/cycle2"/>
    <dgm:cxn modelId="{B79267E4-33DE-4C60-886C-C86A484ECB29}" type="presOf" srcId="{69DBDE16-2128-423C-AB04-D3C2C0881A38}" destId="{A52815B2-9F64-4E57-9CA8-0D6C5ACB4DE9}" srcOrd="1" destOrd="0" presId="urn:microsoft.com/office/officeart/2005/8/layout/cycle2"/>
    <dgm:cxn modelId="{EC00E8E4-954F-4376-9BCE-E2C57FCD11FF}" type="presOf" srcId="{59F5D80D-D394-4DA8-B1EE-BFD2C35E8698}" destId="{5955EC28-6A5B-4854-97FD-56BF004F7A93}" srcOrd="0" destOrd="0" presId="urn:microsoft.com/office/officeart/2005/8/layout/cycle2"/>
    <dgm:cxn modelId="{6020CAE6-E682-4263-87D3-3757BDA5C5BB}" srcId="{F782ACB2-4612-4553-92E3-6A48A4C26154}" destId="{ED3E6817-CA99-4A92-9672-7767C60D3AFC}" srcOrd="27" destOrd="0" parTransId="{570B50CE-5E5F-492C-A6CE-FAA86B61FEE6}" sibTransId="{74E4A9B3-3139-47CD-AD62-A42D0EB3995C}"/>
    <dgm:cxn modelId="{478E16E8-97AD-4FDD-B9DE-33D2E53291D5}" type="presOf" srcId="{2EBE9275-B468-4EB1-8E25-88D20111E7BA}" destId="{55735BFC-D4F1-4100-BCD7-BD7015A20F24}" srcOrd="0" destOrd="0" presId="urn:microsoft.com/office/officeart/2005/8/layout/cycle2"/>
    <dgm:cxn modelId="{3A83C7EB-E108-4DFE-B9C2-A1FAE1B909F2}" srcId="{F782ACB2-4612-4553-92E3-6A48A4C26154}" destId="{9A1F1B22-1A75-4833-B4FC-5FEA5518B765}" srcOrd="0" destOrd="0" parTransId="{C224EADF-C870-40FB-9644-9EC71AA9F6DE}" sibTransId="{32453084-7F49-49B4-89FA-E306CC4C9552}"/>
    <dgm:cxn modelId="{5AA896EC-FDB4-44F9-8FE4-4D1480EDF995}" type="presOf" srcId="{2B571596-2306-4648-89E7-BD54FEF25627}" destId="{2EBD388A-825F-4832-8A74-827A6C7E3368}" srcOrd="0" destOrd="0" presId="urn:microsoft.com/office/officeart/2005/8/layout/cycle2"/>
    <dgm:cxn modelId="{BEF8C4EC-332E-4EA3-B700-031EE7C001C0}" type="presOf" srcId="{7D49664A-84DE-42F7-9866-9BFD9F3DDC7A}" destId="{430AD93E-9CDA-40BE-8BB8-B35AB1DDED73}" srcOrd="0" destOrd="0" presId="urn:microsoft.com/office/officeart/2005/8/layout/cycle2"/>
    <dgm:cxn modelId="{CC73EDF3-C4F0-4B20-9DF4-864C94A664CE}" type="presOf" srcId="{5A0D382F-1AEE-4869-A6BD-89E7CCC2BA45}" destId="{2B3C09D0-6E4A-4698-ADBA-7CF55040E0C7}" srcOrd="0" destOrd="0" presId="urn:microsoft.com/office/officeart/2005/8/layout/cycle2"/>
    <dgm:cxn modelId="{AD1337F5-43AE-405C-92F6-3267BB2E5435}" type="presOf" srcId="{A4FDAD97-0EA5-45C9-8762-1408CDFC1A27}" destId="{DCCECA40-1E8E-4612-B823-692DCCBD1EA3}" srcOrd="1" destOrd="0" presId="urn:microsoft.com/office/officeart/2005/8/layout/cycle2"/>
    <dgm:cxn modelId="{B6C4B6F5-52E2-4872-96E2-8494946E83E4}" type="presOf" srcId="{873D13AE-B310-4B50-82C5-564D626D2011}" destId="{8F52B59F-72EA-4EF4-A000-71393DE3DC97}" srcOrd="1" destOrd="0" presId="urn:microsoft.com/office/officeart/2005/8/layout/cycle2"/>
    <dgm:cxn modelId="{758AEAF5-6E5D-4694-96DA-50923266404C}" type="presOf" srcId="{EAE485E3-A2DC-422A-B964-163E72C7D527}" destId="{6C5B256C-6505-4283-9CD0-6230D6E52DC7}" srcOrd="1" destOrd="0" presId="urn:microsoft.com/office/officeart/2005/8/layout/cycle2"/>
    <dgm:cxn modelId="{12C38EF6-A2D9-4441-B7C7-2AD0408D165E}" srcId="{F782ACB2-4612-4553-92E3-6A48A4C26154}" destId="{E5184F2B-2C20-4D33-94A8-E6B381F2AA89}" srcOrd="43" destOrd="0" parTransId="{EA072171-E1D3-42D9-90FB-F6BF8A9DC275}" sibTransId="{CA1064A9-8743-41E2-AE44-DEDB5E26EACD}"/>
    <dgm:cxn modelId="{2E4A59F8-4858-4321-B26C-379298664746}" srcId="{F782ACB2-4612-4553-92E3-6A48A4C26154}" destId="{57830796-B9E1-440E-A924-530949252A0A}" srcOrd="9" destOrd="0" parTransId="{2970FDF5-07A3-4B2A-9F1E-E547137C5FF2}" sibTransId="{672359C6-6889-48DE-9B06-BCF13E50CF81}"/>
    <dgm:cxn modelId="{1321C5F8-02BA-4233-8B60-F0473329B14E}" type="presOf" srcId="{B2ADDBB6-F258-45A2-8853-0F7137E8E7A9}" destId="{9BC14663-185B-4A89-97AE-169B3D438678}" srcOrd="0" destOrd="0" presId="urn:microsoft.com/office/officeart/2005/8/layout/cycle2"/>
    <dgm:cxn modelId="{9496CCF8-0F91-4C2C-AD6E-4EFB76E2F920}" type="presOf" srcId="{897CAD2D-F73B-470D-B77D-BCB32DA560D4}" destId="{2B62F0BB-CB73-4B2D-A47A-2C1910C71ADC}" srcOrd="1" destOrd="0" presId="urn:microsoft.com/office/officeart/2005/8/layout/cycle2"/>
    <dgm:cxn modelId="{1AEB1EFA-FDCB-44EA-81CE-435769D43D45}" type="presOf" srcId="{0A68E33F-9E89-4D62-9E2C-1BD50C85F7CD}" destId="{C5631367-2D87-4B2B-B2C5-CE6B323DF7FA}" srcOrd="0" destOrd="0" presId="urn:microsoft.com/office/officeart/2005/8/layout/cycle2"/>
    <dgm:cxn modelId="{1958B4FB-5E70-4765-82DC-245196B62355}" type="presOf" srcId="{E5184F2B-2C20-4D33-94A8-E6B381F2AA89}" destId="{558F7E47-06ED-4041-B16C-6F13A19D4245}" srcOrd="0" destOrd="0" presId="urn:microsoft.com/office/officeart/2005/8/layout/cycle2"/>
    <dgm:cxn modelId="{E28296FC-B4C6-4E1B-927F-561A2E123CDA}" type="presOf" srcId="{1DDDDFBA-4D76-49F6-8700-D108F438751F}" destId="{DE861B79-D5E8-45CE-B3D7-7B4663C08343}" srcOrd="0" destOrd="0" presId="urn:microsoft.com/office/officeart/2005/8/layout/cycle2"/>
    <dgm:cxn modelId="{855F97FC-CD0B-4463-8215-192A657ACD79}" type="presOf" srcId="{DF292957-65C8-4776-85F8-AE26E3681959}" destId="{C99B1DB8-B0AD-4FE5-84DC-CD9571D15F74}" srcOrd="0" destOrd="0" presId="urn:microsoft.com/office/officeart/2005/8/layout/cycle2"/>
    <dgm:cxn modelId="{CE39DEFC-5740-4EB0-A0B7-A5182560AFCF}" type="presOf" srcId="{FC636A7A-CAD8-4393-9B2E-188CE112CD10}" destId="{ADC3AC42-E194-4C29-8A28-ABEC2168A2B9}" srcOrd="0" destOrd="0" presId="urn:microsoft.com/office/officeart/2005/8/layout/cycle2"/>
    <dgm:cxn modelId="{26F03CFE-664C-46CE-9EC9-4D9EAEAA23F5}" srcId="{F782ACB2-4612-4553-92E3-6A48A4C26154}" destId="{1BCBAE4C-8C90-4307-A8B1-A7F25B803D11}" srcOrd="11" destOrd="0" parTransId="{BDE3C914-1C3F-4AE1-8A4A-0399F6859853}" sibTransId="{9E68FA1B-32E4-4D3A-BDA9-F245DF7037EF}"/>
    <dgm:cxn modelId="{C47D67D3-1380-492A-99EA-9CD77BC8CD55}" type="presParOf" srcId="{579EF5EA-2842-4ADF-99C3-1421009C0FB3}" destId="{E2BDA289-9E7F-43D2-8E8A-C602380955F6}" srcOrd="0" destOrd="0" presId="urn:microsoft.com/office/officeart/2005/8/layout/cycle2"/>
    <dgm:cxn modelId="{4BBB5BEB-23C0-4A24-A415-9DEA0BC4C92F}" type="presParOf" srcId="{579EF5EA-2842-4ADF-99C3-1421009C0FB3}" destId="{4B717A0F-8771-4A45-B6AA-FD732A724C9E}" srcOrd="1" destOrd="0" presId="urn:microsoft.com/office/officeart/2005/8/layout/cycle2"/>
    <dgm:cxn modelId="{6C04EBCD-B092-4F69-B536-034E4F29FDC5}" type="presParOf" srcId="{4B717A0F-8771-4A45-B6AA-FD732A724C9E}" destId="{218F701D-8780-41D0-BCC2-CE1F9EE4B4A8}" srcOrd="0" destOrd="0" presId="urn:microsoft.com/office/officeart/2005/8/layout/cycle2"/>
    <dgm:cxn modelId="{789077E1-4FC8-4F92-AC9C-9311EA3A18BF}" type="presParOf" srcId="{579EF5EA-2842-4ADF-99C3-1421009C0FB3}" destId="{FD731FF4-9760-4231-AA26-446560B181EB}" srcOrd="2" destOrd="0" presId="urn:microsoft.com/office/officeart/2005/8/layout/cycle2"/>
    <dgm:cxn modelId="{73B3156D-C636-4068-A5ED-5A42DD39DA32}" type="presParOf" srcId="{579EF5EA-2842-4ADF-99C3-1421009C0FB3}" destId="{A6A09441-8928-4DD4-965E-ACD6B5489F63}" srcOrd="3" destOrd="0" presId="urn:microsoft.com/office/officeart/2005/8/layout/cycle2"/>
    <dgm:cxn modelId="{3BE4A1CC-BE83-4DD4-B570-4D00A5D3DE92}" type="presParOf" srcId="{A6A09441-8928-4DD4-965E-ACD6B5489F63}" destId="{C46B9099-149F-4D79-B1D7-B378097F05F4}" srcOrd="0" destOrd="0" presId="urn:microsoft.com/office/officeart/2005/8/layout/cycle2"/>
    <dgm:cxn modelId="{CB732EF2-8AD9-4007-BE7F-A63802147BB5}" type="presParOf" srcId="{579EF5EA-2842-4ADF-99C3-1421009C0FB3}" destId="{5A44537F-E502-484A-B54C-161A75387D52}" srcOrd="4" destOrd="0" presId="urn:microsoft.com/office/officeart/2005/8/layout/cycle2"/>
    <dgm:cxn modelId="{7DB01A55-EE11-4D1C-90E3-4A72DD678CF4}" type="presParOf" srcId="{579EF5EA-2842-4ADF-99C3-1421009C0FB3}" destId="{BCCD1735-3374-4721-BEF9-11CCD9A2DD48}" srcOrd="5" destOrd="0" presId="urn:microsoft.com/office/officeart/2005/8/layout/cycle2"/>
    <dgm:cxn modelId="{9D1BAE84-B726-4B4E-8B6C-CEA51C049A4B}" type="presParOf" srcId="{BCCD1735-3374-4721-BEF9-11CCD9A2DD48}" destId="{5207087E-FC7B-4DE7-941A-D0D7D77D43CA}" srcOrd="0" destOrd="0" presId="urn:microsoft.com/office/officeart/2005/8/layout/cycle2"/>
    <dgm:cxn modelId="{86B9AB51-C7BC-4D28-ABFD-45FFAADFE813}" type="presParOf" srcId="{579EF5EA-2842-4ADF-99C3-1421009C0FB3}" destId="{B0608ED5-E7DC-4C39-8859-B8C85F521F9C}" srcOrd="6" destOrd="0" presId="urn:microsoft.com/office/officeart/2005/8/layout/cycle2"/>
    <dgm:cxn modelId="{2F1F4BAA-9709-4688-B8C0-64E37ED7134A}" type="presParOf" srcId="{579EF5EA-2842-4ADF-99C3-1421009C0FB3}" destId="{E212FFF4-9223-45FB-8A97-08FC78EC227F}" srcOrd="7" destOrd="0" presId="urn:microsoft.com/office/officeart/2005/8/layout/cycle2"/>
    <dgm:cxn modelId="{38790EB4-7503-4F0D-8B5B-7BD65C54E00A}" type="presParOf" srcId="{E212FFF4-9223-45FB-8A97-08FC78EC227F}" destId="{1FA59E5A-50A4-47E4-96D2-6EF9AAAC1164}" srcOrd="0" destOrd="0" presId="urn:microsoft.com/office/officeart/2005/8/layout/cycle2"/>
    <dgm:cxn modelId="{D1A1269D-9E2D-43B3-B351-AF8942F06C2D}" type="presParOf" srcId="{579EF5EA-2842-4ADF-99C3-1421009C0FB3}" destId="{3B48658E-4174-41EC-ADC5-04F09B98E8AE}" srcOrd="8" destOrd="0" presId="urn:microsoft.com/office/officeart/2005/8/layout/cycle2"/>
    <dgm:cxn modelId="{27AAAFDA-BB53-4877-95E0-981468284620}" type="presParOf" srcId="{579EF5EA-2842-4ADF-99C3-1421009C0FB3}" destId="{7E28017C-69F1-4CCF-A6D7-885616A2628E}" srcOrd="9" destOrd="0" presId="urn:microsoft.com/office/officeart/2005/8/layout/cycle2"/>
    <dgm:cxn modelId="{864B1F8E-D9AC-4536-8F9D-A27614597AC7}" type="presParOf" srcId="{7E28017C-69F1-4CCF-A6D7-885616A2628E}" destId="{DEE6E533-E546-47B9-9D29-1053972B7A59}" srcOrd="0" destOrd="0" presId="urn:microsoft.com/office/officeart/2005/8/layout/cycle2"/>
    <dgm:cxn modelId="{0265C2CF-F4B3-4A06-96C1-9CCB0B41CD0F}" type="presParOf" srcId="{579EF5EA-2842-4ADF-99C3-1421009C0FB3}" destId="{4B6FF1D5-139C-4A9E-BE2A-C9C2976A9B90}" srcOrd="10" destOrd="0" presId="urn:microsoft.com/office/officeart/2005/8/layout/cycle2"/>
    <dgm:cxn modelId="{1D0753C6-DBBA-4854-9115-5313F1B9C7FF}" type="presParOf" srcId="{579EF5EA-2842-4ADF-99C3-1421009C0FB3}" destId="{E231C36B-28CA-4A1A-A65A-7FC8C917C670}" srcOrd="11" destOrd="0" presId="urn:microsoft.com/office/officeart/2005/8/layout/cycle2"/>
    <dgm:cxn modelId="{D8C3DDB2-3B21-4340-A45A-6E2C86EAA98D}" type="presParOf" srcId="{E231C36B-28CA-4A1A-A65A-7FC8C917C670}" destId="{0F935747-2475-4B54-A4BD-D00DA4235B83}" srcOrd="0" destOrd="0" presId="urn:microsoft.com/office/officeart/2005/8/layout/cycle2"/>
    <dgm:cxn modelId="{F7F4F57A-1C52-468D-8465-514E80E1404B}" type="presParOf" srcId="{579EF5EA-2842-4ADF-99C3-1421009C0FB3}" destId="{5955EC28-6A5B-4854-97FD-56BF004F7A93}" srcOrd="12" destOrd="0" presId="urn:microsoft.com/office/officeart/2005/8/layout/cycle2"/>
    <dgm:cxn modelId="{2DD2371C-E05A-4420-BCE9-E1C446A98A18}" type="presParOf" srcId="{579EF5EA-2842-4ADF-99C3-1421009C0FB3}" destId="{7418C013-9F65-49B4-8AB4-02A8A7E8B2B1}" srcOrd="13" destOrd="0" presId="urn:microsoft.com/office/officeart/2005/8/layout/cycle2"/>
    <dgm:cxn modelId="{CEF711A8-C28E-4AB4-9F26-BCD1B3E105FC}" type="presParOf" srcId="{7418C013-9F65-49B4-8AB4-02A8A7E8B2B1}" destId="{DCCECA40-1E8E-4612-B823-692DCCBD1EA3}" srcOrd="0" destOrd="0" presId="urn:microsoft.com/office/officeart/2005/8/layout/cycle2"/>
    <dgm:cxn modelId="{CDEE8D9A-CD1F-4862-B678-FDB386312160}" type="presParOf" srcId="{579EF5EA-2842-4ADF-99C3-1421009C0FB3}" destId="{C8C314CB-BC52-4B5D-9A9E-2549904458B0}" srcOrd="14" destOrd="0" presId="urn:microsoft.com/office/officeart/2005/8/layout/cycle2"/>
    <dgm:cxn modelId="{6FCC3BBF-237C-4DBE-AA87-5EE844E19B50}" type="presParOf" srcId="{579EF5EA-2842-4ADF-99C3-1421009C0FB3}" destId="{8D184F9F-78A9-45D9-9804-0F8032DE26A6}" srcOrd="15" destOrd="0" presId="urn:microsoft.com/office/officeart/2005/8/layout/cycle2"/>
    <dgm:cxn modelId="{B4D748E6-3A27-4D51-AEEA-C1B8A290BED1}" type="presParOf" srcId="{8D184F9F-78A9-45D9-9804-0F8032DE26A6}" destId="{C8C1E075-9C61-4E77-BBAB-A2307E2F9662}" srcOrd="0" destOrd="0" presId="urn:microsoft.com/office/officeart/2005/8/layout/cycle2"/>
    <dgm:cxn modelId="{005D93F8-5BC1-45B4-BDD2-434481A65C47}" type="presParOf" srcId="{579EF5EA-2842-4ADF-99C3-1421009C0FB3}" destId="{18E08B15-C0D9-4DCD-9841-29CB326A1D96}" srcOrd="16" destOrd="0" presId="urn:microsoft.com/office/officeart/2005/8/layout/cycle2"/>
    <dgm:cxn modelId="{FD5F7C3D-5612-41B6-8E23-7BE499786D43}" type="presParOf" srcId="{579EF5EA-2842-4ADF-99C3-1421009C0FB3}" destId="{7D136A40-4E7A-4E9A-9C18-C15FEB3E9255}" srcOrd="17" destOrd="0" presId="urn:microsoft.com/office/officeart/2005/8/layout/cycle2"/>
    <dgm:cxn modelId="{21985CFF-8F88-4BBC-8CB8-A226F49ED363}" type="presParOf" srcId="{7D136A40-4E7A-4E9A-9C18-C15FEB3E9255}" destId="{6C5B256C-6505-4283-9CD0-6230D6E52DC7}" srcOrd="0" destOrd="0" presId="urn:microsoft.com/office/officeart/2005/8/layout/cycle2"/>
    <dgm:cxn modelId="{8DE1B470-1460-4B33-B812-11A91A5E98D0}" type="presParOf" srcId="{579EF5EA-2842-4ADF-99C3-1421009C0FB3}" destId="{09497094-52B8-416E-9902-37FB4C94E7F2}" srcOrd="18" destOrd="0" presId="urn:microsoft.com/office/officeart/2005/8/layout/cycle2"/>
    <dgm:cxn modelId="{8BD9AF3A-2587-4099-955A-CA955582CEC8}" type="presParOf" srcId="{579EF5EA-2842-4ADF-99C3-1421009C0FB3}" destId="{260B842C-BA56-4835-9181-EEB1DAD49F6C}" srcOrd="19" destOrd="0" presId="urn:microsoft.com/office/officeart/2005/8/layout/cycle2"/>
    <dgm:cxn modelId="{04E45A07-A3FA-446E-BDBB-59A1EC6055F9}" type="presParOf" srcId="{260B842C-BA56-4835-9181-EEB1DAD49F6C}" destId="{9195B8AE-7F75-4B45-A773-A3DB3F151B7F}" srcOrd="0" destOrd="0" presId="urn:microsoft.com/office/officeart/2005/8/layout/cycle2"/>
    <dgm:cxn modelId="{DB63AFE2-B990-46AC-BF97-C767442AEB15}" type="presParOf" srcId="{579EF5EA-2842-4ADF-99C3-1421009C0FB3}" destId="{07EB8474-810E-4E8A-BE93-02F62BBDD45D}" srcOrd="20" destOrd="0" presId="urn:microsoft.com/office/officeart/2005/8/layout/cycle2"/>
    <dgm:cxn modelId="{DB4F9AAC-8284-43F7-B5D6-69B77E0FF84B}" type="presParOf" srcId="{579EF5EA-2842-4ADF-99C3-1421009C0FB3}" destId="{ADC3AC42-E194-4C29-8A28-ABEC2168A2B9}" srcOrd="21" destOrd="0" presId="urn:microsoft.com/office/officeart/2005/8/layout/cycle2"/>
    <dgm:cxn modelId="{B731398F-67C5-40E1-B734-DBCDBE0050FA}" type="presParOf" srcId="{ADC3AC42-E194-4C29-8A28-ABEC2168A2B9}" destId="{FFA97E59-6B24-429C-9B6D-8968FB096363}" srcOrd="0" destOrd="0" presId="urn:microsoft.com/office/officeart/2005/8/layout/cycle2"/>
    <dgm:cxn modelId="{9F964B64-CAD1-4943-BA52-4B368E2035E2}" type="presParOf" srcId="{579EF5EA-2842-4ADF-99C3-1421009C0FB3}" destId="{38A7A843-117D-4A8F-B652-3F637D1BA054}" srcOrd="22" destOrd="0" presId="urn:microsoft.com/office/officeart/2005/8/layout/cycle2"/>
    <dgm:cxn modelId="{79A16236-8B7F-4ADD-8430-EF7B2FA7918F}" type="presParOf" srcId="{579EF5EA-2842-4ADF-99C3-1421009C0FB3}" destId="{24192AE1-AC5A-408F-93E2-35778550FA02}" srcOrd="23" destOrd="0" presId="urn:microsoft.com/office/officeart/2005/8/layout/cycle2"/>
    <dgm:cxn modelId="{7922450B-7A2B-441A-9AE8-81C2EDB80DB9}" type="presParOf" srcId="{24192AE1-AC5A-408F-93E2-35778550FA02}" destId="{9DB23D75-0980-4D96-93A1-727F2883C95B}" srcOrd="0" destOrd="0" presId="urn:microsoft.com/office/officeart/2005/8/layout/cycle2"/>
    <dgm:cxn modelId="{9D233244-7A12-4C51-9EBF-84D9E992C41E}" type="presParOf" srcId="{579EF5EA-2842-4ADF-99C3-1421009C0FB3}" destId="{8B74F080-8313-4728-B1E9-D87A06E9E800}" srcOrd="24" destOrd="0" presId="urn:microsoft.com/office/officeart/2005/8/layout/cycle2"/>
    <dgm:cxn modelId="{62B9CDFE-A259-4F0C-967C-6E8157B88682}" type="presParOf" srcId="{579EF5EA-2842-4ADF-99C3-1421009C0FB3}" destId="{99F13AA2-4621-4753-B0A6-6FC776CD84C9}" srcOrd="25" destOrd="0" presId="urn:microsoft.com/office/officeart/2005/8/layout/cycle2"/>
    <dgm:cxn modelId="{C5A50618-570D-4C10-81F4-35E84DFFF888}" type="presParOf" srcId="{99F13AA2-4621-4753-B0A6-6FC776CD84C9}" destId="{475F5446-5D8A-42DC-B2B6-79D834AEB429}" srcOrd="0" destOrd="0" presId="urn:microsoft.com/office/officeart/2005/8/layout/cycle2"/>
    <dgm:cxn modelId="{429320D3-9B7A-45BE-A7E9-5AEE9E5665F1}" type="presParOf" srcId="{579EF5EA-2842-4ADF-99C3-1421009C0FB3}" destId="{C238A059-EBCB-4E8A-9C70-350A7112246D}" srcOrd="26" destOrd="0" presId="urn:microsoft.com/office/officeart/2005/8/layout/cycle2"/>
    <dgm:cxn modelId="{858A6852-1525-4966-B320-BE45C3676C36}" type="presParOf" srcId="{579EF5EA-2842-4ADF-99C3-1421009C0FB3}" destId="{212C9A88-24C2-4EF4-87D7-A81CF4BE3FA0}" srcOrd="27" destOrd="0" presId="urn:microsoft.com/office/officeart/2005/8/layout/cycle2"/>
    <dgm:cxn modelId="{6793FEF1-37C1-41BF-B8A1-9E8C631539B9}" type="presParOf" srcId="{212C9A88-24C2-4EF4-87D7-A81CF4BE3FA0}" destId="{6E753D97-6691-46AF-88CF-60F766A84A1F}" srcOrd="0" destOrd="0" presId="urn:microsoft.com/office/officeart/2005/8/layout/cycle2"/>
    <dgm:cxn modelId="{D7C058A3-6C69-4C7E-BE35-1B3785855760}" type="presParOf" srcId="{579EF5EA-2842-4ADF-99C3-1421009C0FB3}" destId="{FA3F2989-2837-4DF6-B22E-22C68B74BA10}" srcOrd="28" destOrd="0" presId="urn:microsoft.com/office/officeart/2005/8/layout/cycle2"/>
    <dgm:cxn modelId="{06FCE4DC-1092-48B1-A5DB-C8F69D031DC2}" type="presParOf" srcId="{579EF5EA-2842-4ADF-99C3-1421009C0FB3}" destId="{15716786-4673-40EB-986D-12C422D02B97}" srcOrd="29" destOrd="0" presId="urn:microsoft.com/office/officeart/2005/8/layout/cycle2"/>
    <dgm:cxn modelId="{DD37B8C0-0FAA-47E1-9EF6-2272C8EC6ED0}" type="presParOf" srcId="{15716786-4673-40EB-986D-12C422D02B97}" destId="{3A6E871C-7643-432C-BA91-2EA3E7F745CE}" srcOrd="0" destOrd="0" presId="urn:microsoft.com/office/officeart/2005/8/layout/cycle2"/>
    <dgm:cxn modelId="{AB08696D-8B3E-4CC9-99C0-542CDB1E7861}" type="presParOf" srcId="{579EF5EA-2842-4ADF-99C3-1421009C0FB3}" destId="{E7F9412A-75FE-4263-8476-D8B02CF380F3}" srcOrd="30" destOrd="0" presId="urn:microsoft.com/office/officeart/2005/8/layout/cycle2"/>
    <dgm:cxn modelId="{D2C0E477-A047-4B53-B810-C5A94B043057}" type="presParOf" srcId="{579EF5EA-2842-4ADF-99C3-1421009C0FB3}" destId="{C56F56FD-84C6-4D21-967A-719399DE2081}" srcOrd="31" destOrd="0" presId="urn:microsoft.com/office/officeart/2005/8/layout/cycle2"/>
    <dgm:cxn modelId="{8F6C780B-F429-425B-827F-6886798BBDA7}" type="presParOf" srcId="{C56F56FD-84C6-4D21-967A-719399DE2081}" destId="{87FF38F8-EEE0-4803-AB19-2605759EE272}" srcOrd="0" destOrd="0" presId="urn:microsoft.com/office/officeart/2005/8/layout/cycle2"/>
    <dgm:cxn modelId="{95A584FE-F2DD-4140-83F8-3A9D7AFCC128}" type="presParOf" srcId="{579EF5EA-2842-4ADF-99C3-1421009C0FB3}" destId="{430AD93E-9CDA-40BE-8BB8-B35AB1DDED73}" srcOrd="32" destOrd="0" presId="urn:microsoft.com/office/officeart/2005/8/layout/cycle2"/>
    <dgm:cxn modelId="{D182738F-1E6A-4491-BE3D-B6C9837C82C4}" type="presParOf" srcId="{579EF5EA-2842-4ADF-99C3-1421009C0FB3}" destId="{D3BDAC4B-F2DB-44A0-907D-A108463FB1C3}" srcOrd="33" destOrd="0" presId="urn:microsoft.com/office/officeart/2005/8/layout/cycle2"/>
    <dgm:cxn modelId="{F69B7310-F01E-41C7-AB87-760FECBFC3B1}" type="presParOf" srcId="{D3BDAC4B-F2DB-44A0-907D-A108463FB1C3}" destId="{5B2F39AC-1722-4B2A-8F41-3B9574CC55A3}" srcOrd="0" destOrd="0" presId="urn:microsoft.com/office/officeart/2005/8/layout/cycle2"/>
    <dgm:cxn modelId="{310F709A-56C6-4BDF-9A47-D6D28C949739}" type="presParOf" srcId="{579EF5EA-2842-4ADF-99C3-1421009C0FB3}" destId="{EB66E90A-B112-40E2-B773-B1A59659C6EB}" srcOrd="34" destOrd="0" presId="urn:microsoft.com/office/officeart/2005/8/layout/cycle2"/>
    <dgm:cxn modelId="{BB1F2579-673D-4048-85C8-1C218AFB9CF6}" type="presParOf" srcId="{579EF5EA-2842-4ADF-99C3-1421009C0FB3}" destId="{CBD13A52-164D-4181-A713-C4AFB6DAEA44}" srcOrd="35" destOrd="0" presId="urn:microsoft.com/office/officeart/2005/8/layout/cycle2"/>
    <dgm:cxn modelId="{8B3CCFD8-E2B2-4C68-B037-24D72827F327}" type="presParOf" srcId="{CBD13A52-164D-4181-A713-C4AFB6DAEA44}" destId="{2175C402-001B-40BA-8C7B-63F19533545A}" srcOrd="0" destOrd="0" presId="urn:microsoft.com/office/officeart/2005/8/layout/cycle2"/>
    <dgm:cxn modelId="{230084AD-06BB-4EBB-BF72-6EADFF6ED13E}" type="presParOf" srcId="{579EF5EA-2842-4ADF-99C3-1421009C0FB3}" destId="{816E1FA3-2B38-45F9-AB8C-0EEB2788EE42}" srcOrd="36" destOrd="0" presId="urn:microsoft.com/office/officeart/2005/8/layout/cycle2"/>
    <dgm:cxn modelId="{00344CAE-8288-452A-8BBB-90A18F252159}" type="presParOf" srcId="{579EF5EA-2842-4ADF-99C3-1421009C0FB3}" destId="{3D5573F2-E421-4699-B499-E5F129AA7C1F}" srcOrd="37" destOrd="0" presId="urn:microsoft.com/office/officeart/2005/8/layout/cycle2"/>
    <dgm:cxn modelId="{4789ADDE-0103-4435-8F0B-23623F603870}" type="presParOf" srcId="{3D5573F2-E421-4699-B499-E5F129AA7C1F}" destId="{561EA9DD-738C-4E13-ADB0-3CCC3950F092}" srcOrd="0" destOrd="0" presId="urn:microsoft.com/office/officeart/2005/8/layout/cycle2"/>
    <dgm:cxn modelId="{54731B32-3244-4C5E-9726-033CB236B103}" type="presParOf" srcId="{579EF5EA-2842-4ADF-99C3-1421009C0FB3}" destId="{1791F869-F782-403E-9EEE-8485296AB1DC}" srcOrd="38" destOrd="0" presId="urn:microsoft.com/office/officeart/2005/8/layout/cycle2"/>
    <dgm:cxn modelId="{09C53CD6-E4B7-44C5-8C34-4279C7A68619}" type="presParOf" srcId="{579EF5EA-2842-4ADF-99C3-1421009C0FB3}" destId="{EDD308D6-556F-4E65-A02C-12C45C150755}" srcOrd="39" destOrd="0" presId="urn:microsoft.com/office/officeart/2005/8/layout/cycle2"/>
    <dgm:cxn modelId="{5D0302CC-784B-47F4-98C5-6FF4E9863E9F}" type="presParOf" srcId="{EDD308D6-556F-4E65-A02C-12C45C150755}" destId="{0622AEEF-FEE1-41CF-A694-BB87DF404F74}" srcOrd="0" destOrd="0" presId="urn:microsoft.com/office/officeart/2005/8/layout/cycle2"/>
    <dgm:cxn modelId="{AD731A08-28D5-43EA-B5DB-C0E543D30D46}" type="presParOf" srcId="{579EF5EA-2842-4ADF-99C3-1421009C0FB3}" destId="{FB762D63-E97E-4D71-BE53-DE8DBC2C1724}" srcOrd="40" destOrd="0" presId="urn:microsoft.com/office/officeart/2005/8/layout/cycle2"/>
    <dgm:cxn modelId="{793D0FD1-9A5E-4892-B705-55D667932E0B}" type="presParOf" srcId="{579EF5EA-2842-4ADF-99C3-1421009C0FB3}" destId="{EC905E59-477F-4D62-B2EE-61B86BF0663B}" srcOrd="41" destOrd="0" presId="urn:microsoft.com/office/officeart/2005/8/layout/cycle2"/>
    <dgm:cxn modelId="{A3EB3DC9-0199-4C65-A5EC-104A0038DFE9}" type="presParOf" srcId="{EC905E59-477F-4D62-B2EE-61B86BF0663B}" destId="{0C7C01B0-8BE9-4115-9C55-5F785CB9F95D}" srcOrd="0" destOrd="0" presId="urn:microsoft.com/office/officeart/2005/8/layout/cycle2"/>
    <dgm:cxn modelId="{09C32810-1335-49BD-8147-333A4ABB9E84}" type="presParOf" srcId="{579EF5EA-2842-4ADF-99C3-1421009C0FB3}" destId="{96947AF0-965B-4F9B-B692-11B522E20C19}" srcOrd="42" destOrd="0" presId="urn:microsoft.com/office/officeart/2005/8/layout/cycle2"/>
    <dgm:cxn modelId="{3044E256-9E53-41CE-84A1-61679D9F8DF5}" type="presParOf" srcId="{579EF5EA-2842-4ADF-99C3-1421009C0FB3}" destId="{C5631367-2D87-4B2B-B2C5-CE6B323DF7FA}" srcOrd="43" destOrd="0" presId="urn:microsoft.com/office/officeart/2005/8/layout/cycle2"/>
    <dgm:cxn modelId="{3C4A07B2-BC90-4937-B29E-B228E12906B7}" type="presParOf" srcId="{C5631367-2D87-4B2B-B2C5-CE6B323DF7FA}" destId="{5EB0D98E-0F20-43A6-80D5-B3B233B0809C}" srcOrd="0" destOrd="0" presId="urn:microsoft.com/office/officeart/2005/8/layout/cycle2"/>
    <dgm:cxn modelId="{EA90A162-EB56-4AD3-BE5C-29034D2D10DB}" type="presParOf" srcId="{579EF5EA-2842-4ADF-99C3-1421009C0FB3}" destId="{55735BFC-D4F1-4100-BCD7-BD7015A20F24}" srcOrd="44" destOrd="0" presId="urn:microsoft.com/office/officeart/2005/8/layout/cycle2"/>
    <dgm:cxn modelId="{81B01131-C803-4903-B8ED-AF4852BE7D5D}" type="presParOf" srcId="{579EF5EA-2842-4ADF-99C3-1421009C0FB3}" destId="{DE861B79-D5E8-45CE-B3D7-7B4663C08343}" srcOrd="45" destOrd="0" presId="urn:microsoft.com/office/officeart/2005/8/layout/cycle2"/>
    <dgm:cxn modelId="{58279FDC-83FC-4D95-BFA8-EB96D9FBD7F6}" type="presParOf" srcId="{DE861B79-D5E8-45CE-B3D7-7B4663C08343}" destId="{580499F6-BF8C-4CF2-8E19-422B1FEA8F54}" srcOrd="0" destOrd="0" presId="urn:microsoft.com/office/officeart/2005/8/layout/cycle2"/>
    <dgm:cxn modelId="{BD13E5A2-E9DA-4F80-B357-8885853235BD}" type="presParOf" srcId="{579EF5EA-2842-4ADF-99C3-1421009C0FB3}" destId="{B163F2E1-C224-4C1F-8BF1-B257F8DA90F1}" srcOrd="46" destOrd="0" presId="urn:microsoft.com/office/officeart/2005/8/layout/cycle2"/>
    <dgm:cxn modelId="{6F5EF330-59D3-4F6E-91A6-A81B0049CF59}" type="presParOf" srcId="{579EF5EA-2842-4ADF-99C3-1421009C0FB3}" destId="{28C21F8D-7890-436C-ABC3-A76D9C048DC6}" srcOrd="47" destOrd="0" presId="urn:microsoft.com/office/officeart/2005/8/layout/cycle2"/>
    <dgm:cxn modelId="{8FCB40A7-445D-418A-9AB8-856016AD664F}" type="presParOf" srcId="{28C21F8D-7890-436C-ABC3-A76D9C048DC6}" destId="{5D40974C-DFE4-484E-A2B9-E3E4D2DEBED9}" srcOrd="0" destOrd="0" presId="urn:microsoft.com/office/officeart/2005/8/layout/cycle2"/>
    <dgm:cxn modelId="{5EBED5EB-E598-465A-9353-7645843CC684}" type="presParOf" srcId="{579EF5EA-2842-4ADF-99C3-1421009C0FB3}" destId="{B297DBDA-41C8-403B-A287-2DE0B2B2F734}" srcOrd="48" destOrd="0" presId="urn:microsoft.com/office/officeart/2005/8/layout/cycle2"/>
    <dgm:cxn modelId="{7A8B5C42-08B1-4F85-869B-4918DFDFE42A}" type="presParOf" srcId="{579EF5EA-2842-4ADF-99C3-1421009C0FB3}" destId="{6CB910F7-627A-416A-9AE0-0E9818681229}" srcOrd="49" destOrd="0" presId="urn:microsoft.com/office/officeart/2005/8/layout/cycle2"/>
    <dgm:cxn modelId="{C53CD0BB-9543-4679-96ED-EE99E984806A}" type="presParOf" srcId="{6CB910F7-627A-416A-9AE0-0E9818681229}" destId="{DD733C23-EA87-4BF0-821E-87250C1EEDBA}" srcOrd="0" destOrd="0" presId="urn:microsoft.com/office/officeart/2005/8/layout/cycle2"/>
    <dgm:cxn modelId="{7B472BD9-EEBE-4E09-90A0-2699385CE6EC}" type="presParOf" srcId="{579EF5EA-2842-4ADF-99C3-1421009C0FB3}" destId="{C99B1DB8-B0AD-4FE5-84DC-CD9571D15F74}" srcOrd="50" destOrd="0" presId="urn:microsoft.com/office/officeart/2005/8/layout/cycle2"/>
    <dgm:cxn modelId="{36E0521F-2513-42EB-A34A-E91EDB28803E}" type="presParOf" srcId="{579EF5EA-2842-4ADF-99C3-1421009C0FB3}" destId="{2EBD388A-825F-4832-8A74-827A6C7E3368}" srcOrd="51" destOrd="0" presId="urn:microsoft.com/office/officeart/2005/8/layout/cycle2"/>
    <dgm:cxn modelId="{DAABD47C-E5C7-46D2-83A0-49CB27577984}" type="presParOf" srcId="{2EBD388A-825F-4832-8A74-827A6C7E3368}" destId="{2B64C12D-7C38-4E3C-BB67-21E0181FD51F}" srcOrd="0" destOrd="0" presId="urn:microsoft.com/office/officeart/2005/8/layout/cycle2"/>
    <dgm:cxn modelId="{32CBF790-F041-4529-B55C-80B271084147}" type="presParOf" srcId="{579EF5EA-2842-4ADF-99C3-1421009C0FB3}" destId="{54435782-E9E7-4F85-8EE9-B762378628C5}" srcOrd="52" destOrd="0" presId="urn:microsoft.com/office/officeart/2005/8/layout/cycle2"/>
    <dgm:cxn modelId="{A31D65C4-3F55-416F-8951-A67FD38F079C}" type="presParOf" srcId="{579EF5EA-2842-4ADF-99C3-1421009C0FB3}" destId="{2EA5A0E0-D734-4B00-A1FA-65E8CB15031C}" srcOrd="53" destOrd="0" presId="urn:microsoft.com/office/officeart/2005/8/layout/cycle2"/>
    <dgm:cxn modelId="{1CD2F663-24D6-497C-80BB-0B8A9C110E30}" type="presParOf" srcId="{2EA5A0E0-D734-4B00-A1FA-65E8CB15031C}" destId="{3966764B-E5F3-4CFC-A881-5984C06723CB}" srcOrd="0" destOrd="0" presId="urn:microsoft.com/office/officeart/2005/8/layout/cycle2"/>
    <dgm:cxn modelId="{D0D83892-87B6-459B-859C-A21048EEDCA7}" type="presParOf" srcId="{579EF5EA-2842-4ADF-99C3-1421009C0FB3}" destId="{CDE86F57-8E75-4885-99A7-4D78278841E9}" srcOrd="54" destOrd="0" presId="urn:microsoft.com/office/officeart/2005/8/layout/cycle2"/>
    <dgm:cxn modelId="{A32504E8-E3DA-4B9F-8865-C7EC4B38A12A}" type="presParOf" srcId="{579EF5EA-2842-4ADF-99C3-1421009C0FB3}" destId="{A0769171-C666-4FF2-B3B0-56A5612FFB02}" srcOrd="55" destOrd="0" presId="urn:microsoft.com/office/officeart/2005/8/layout/cycle2"/>
    <dgm:cxn modelId="{3E127033-8C64-42A7-A87F-999380ACC889}" type="presParOf" srcId="{A0769171-C666-4FF2-B3B0-56A5612FFB02}" destId="{7B2C094D-5B84-400D-88A5-467C86404646}" srcOrd="0" destOrd="0" presId="urn:microsoft.com/office/officeart/2005/8/layout/cycle2"/>
    <dgm:cxn modelId="{2DEA8309-4C64-4021-9C0E-8CC3F15594C2}" type="presParOf" srcId="{579EF5EA-2842-4ADF-99C3-1421009C0FB3}" destId="{9DEC7CBC-8051-4551-94AA-2377EFF8A353}" srcOrd="56" destOrd="0" presId="urn:microsoft.com/office/officeart/2005/8/layout/cycle2"/>
    <dgm:cxn modelId="{0807D0DC-A190-4BBB-96C9-924DC62126B8}" type="presParOf" srcId="{579EF5EA-2842-4ADF-99C3-1421009C0FB3}" destId="{83D03F91-A8FE-4A56-A9F0-21F8696B64A1}" srcOrd="57" destOrd="0" presId="urn:microsoft.com/office/officeart/2005/8/layout/cycle2"/>
    <dgm:cxn modelId="{D1F3F6A7-41EB-40D1-A9BA-3C38FFA5BDFE}" type="presParOf" srcId="{83D03F91-A8FE-4A56-A9F0-21F8696B64A1}" destId="{A52815B2-9F64-4E57-9CA8-0D6C5ACB4DE9}" srcOrd="0" destOrd="0" presId="urn:microsoft.com/office/officeart/2005/8/layout/cycle2"/>
    <dgm:cxn modelId="{BF178B86-3D65-4313-B373-CB3E439C4ABF}" type="presParOf" srcId="{579EF5EA-2842-4ADF-99C3-1421009C0FB3}" destId="{D9F7CAE3-C01B-4758-A92D-BE4DEABF1CC9}" srcOrd="58" destOrd="0" presId="urn:microsoft.com/office/officeart/2005/8/layout/cycle2"/>
    <dgm:cxn modelId="{F4AF5C90-6042-41F3-A872-EE99772CD30C}" type="presParOf" srcId="{579EF5EA-2842-4ADF-99C3-1421009C0FB3}" destId="{6FDF4861-3D9E-4C44-8A76-CB261CA08A3D}" srcOrd="59" destOrd="0" presId="urn:microsoft.com/office/officeart/2005/8/layout/cycle2"/>
    <dgm:cxn modelId="{CF2B19CA-0390-40FA-BD54-CB1704FBF870}" type="presParOf" srcId="{6FDF4861-3D9E-4C44-8A76-CB261CA08A3D}" destId="{852FF442-59AB-47FA-976D-352D933D04DA}" srcOrd="0" destOrd="0" presId="urn:microsoft.com/office/officeart/2005/8/layout/cycle2"/>
    <dgm:cxn modelId="{158BB198-887C-48EB-9B00-37B7D14634E7}" type="presParOf" srcId="{579EF5EA-2842-4ADF-99C3-1421009C0FB3}" destId="{6EBA7549-78C0-447A-A63C-4A8563F87F58}" srcOrd="60" destOrd="0" presId="urn:microsoft.com/office/officeart/2005/8/layout/cycle2"/>
    <dgm:cxn modelId="{0D8CB6FA-E65C-4E71-8856-1FB75F4C7440}" type="presParOf" srcId="{579EF5EA-2842-4ADF-99C3-1421009C0FB3}" destId="{F7AC09C3-F9FA-4334-9744-58F7A351FD8B}" srcOrd="61" destOrd="0" presId="urn:microsoft.com/office/officeart/2005/8/layout/cycle2"/>
    <dgm:cxn modelId="{3C229297-2B11-4BD4-A0FB-E16C6A1D89AD}" type="presParOf" srcId="{F7AC09C3-F9FA-4334-9744-58F7A351FD8B}" destId="{301FE2EF-9FED-451A-9979-7EA2CEC731F6}" srcOrd="0" destOrd="0" presId="urn:microsoft.com/office/officeart/2005/8/layout/cycle2"/>
    <dgm:cxn modelId="{E6261E0B-B728-4BA0-946B-BD218E549241}" type="presParOf" srcId="{579EF5EA-2842-4ADF-99C3-1421009C0FB3}" destId="{DB7E8DCC-E9E2-41AE-8FAC-BD770394B585}" srcOrd="62" destOrd="0" presId="urn:microsoft.com/office/officeart/2005/8/layout/cycle2"/>
    <dgm:cxn modelId="{518391BC-43AB-4AA0-9029-16A2A8E3BB91}" type="presParOf" srcId="{579EF5EA-2842-4ADF-99C3-1421009C0FB3}" destId="{FC934B90-2FD7-4C78-BC82-6495CAA54F71}" srcOrd="63" destOrd="0" presId="urn:microsoft.com/office/officeart/2005/8/layout/cycle2"/>
    <dgm:cxn modelId="{658CF8DF-883D-4778-B827-82AE94A063AF}" type="presParOf" srcId="{FC934B90-2FD7-4C78-BC82-6495CAA54F71}" destId="{F31A80A4-265E-4576-A76C-69F7407682D5}" srcOrd="0" destOrd="0" presId="urn:microsoft.com/office/officeart/2005/8/layout/cycle2"/>
    <dgm:cxn modelId="{14F638E0-B715-417D-8374-286C3DE06FD6}" type="presParOf" srcId="{579EF5EA-2842-4ADF-99C3-1421009C0FB3}" destId="{7FBA136C-815F-4FB3-A797-A7F155D00FEA}" srcOrd="64" destOrd="0" presId="urn:microsoft.com/office/officeart/2005/8/layout/cycle2"/>
    <dgm:cxn modelId="{21FEBDD3-794E-44CC-9E80-0C648E7633E5}" type="presParOf" srcId="{579EF5EA-2842-4ADF-99C3-1421009C0FB3}" destId="{7A5C7786-EEB7-4840-8AB2-E617DD766E4C}" srcOrd="65" destOrd="0" presId="urn:microsoft.com/office/officeart/2005/8/layout/cycle2"/>
    <dgm:cxn modelId="{4DC9F646-1F90-43AC-83AD-203F7D0DD6E9}" type="presParOf" srcId="{7A5C7786-EEB7-4840-8AB2-E617DD766E4C}" destId="{80DBCA40-2BA0-486C-9739-9EB1943722FB}" srcOrd="0" destOrd="0" presId="urn:microsoft.com/office/officeart/2005/8/layout/cycle2"/>
    <dgm:cxn modelId="{6A768457-B4B1-44D2-83FB-82EAC43FA641}" type="presParOf" srcId="{579EF5EA-2842-4ADF-99C3-1421009C0FB3}" destId="{2B3C09D0-6E4A-4698-ADBA-7CF55040E0C7}" srcOrd="66" destOrd="0" presId="urn:microsoft.com/office/officeart/2005/8/layout/cycle2"/>
    <dgm:cxn modelId="{4068EF10-941B-4E77-945E-A9B2A28F7FC2}" type="presParOf" srcId="{579EF5EA-2842-4ADF-99C3-1421009C0FB3}" destId="{0B3E9032-3902-463F-B436-0798A35C9EC5}" srcOrd="67" destOrd="0" presId="urn:microsoft.com/office/officeart/2005/8/layout/cycle2"/>
    <dgm:cxn modelId="{EAC866FD-31D3-4FA0-8F43-C0183A1F34A9}" type="presParOf" srcId="{0B3E9032-3902-463F-B436-0798A35C9EC5}" destId="{41C60BCC-727D-4ED3-BAEB-DB60AA9900A9}" srcOrd="0" destOrd="0" presId="urn:microsoft.com/office/officeart/2005/8/layout/cycle2"/>
    <dgm:cxn modelId="{BA935119-B7D0-4927-BB7F-0987946F8682}" type="presParOf" srcId="{579EF5EA-2842-4ADF-99C3-1421009C0FB3}" destId="{C6CA034B-BB5D-4252-9DC3-E07C2CEC1942}" srcOrd="68" destOrd="0" presId="urn:microsoft.com/office/officeart/2005/8/layout/cycle2"/>
    <dgm:cxn modelId="{EF94BBC3-E653-4797-A0BD-B8DF1778ED05}" type="presParOf" srcId="{579EF5EA-2842-4ADF-99C3-1421009C0FB3}" destId="{2F327EB4-0D8B-437E-BB14-A326EA173FCC}" srcOrd="69" destOrd="0" presId="urn:microsoft.com/office/officeart/2005/8/layout/cycle2"/>
    <dgm:cxn modelId="{D6225123-D8A8-4985-B393-085CAD5AD201}" type="presParOf" srcId="{2F327EB4-0D8B-437E-BB14-A326EA173FCC}" destId="{8F52B59F-72EA-4EF4-A000-71393DE3DC97}" srcOrd="0" destOrd="0" presId="urn:microsoft.com/office/officeart/2005/8/layout/cycle2"/>
    <dgm:cxn modelId="{51A3139E-2A86-4685-8507-F158DD7FED49}" type="presParOf" srcId="{579EF5EA-2842-4ADF-99C3-1421009C0FB3}" destId="{F6AE7F32-FC05-4DDA-BB7B-30B31779479C}" srcOrd="70" destOrd="0" presId="urn:microsoft.com/office/officeart/2005/8/layout/cycle2"/>
    <dgm:cxn modelId="{DC200775-B35C-44AF-BF45-D490FC46472D}" type="presParOf" srcId="{579EF5EA-2842-4ADF-99C3-1421009C0FB3}" destId="{F42AD80F-3B21-49F3-AF59-01D5F6EE69F1}" srcOrd="71" destOrd="0" presId="urn:microsoft.com/office/officeart/2005/8/layout/cycle2"/>
    <dgm:cxn modelId="{91C671DD-3AC4-4669-A023-2700B4FAFA4A}" type="presParOf" srcId="{F42AD80F-3B21-49F3-AF59-01D5F6EE69F1}" destId="{DFB70AE1-87B4-46C7-811D-3E9A3D4D6EC9}" srcOrd="0" destOrd="0" presId="urn:microsoft.com/office/officeart/2005/8/layout/cycle2"/>
    <dgm:cxn modelId="{4629EE30-8D93-40B5-8C6D-589F7399895E}" type="presParOf" srcId="{579EF5EA-2842-4ADF-99C3-1421009C0FB3}" destId="{E4F5DE49-5EAA-4300-BD85-3AA32446283C}" srcOrd="72" destOrd="0" presId="urn:microsoft.com/office/officeart/2005/8/layout/cycle2"/>
    <dgm:cxn modelId="{3E1CB074-0269-4A51-B97C-DD648054A879}" type="presParOf" srcId="{579EF5EA-2842-4ADF-99C3-1421009C0FB3}" destId="{57712E5B-8311-41F2-83BF-40C44B82FD56}" srcOrd="73" destOrd="0" presId="urn:microsoft.com/office/officeart/2005/8/layout/cycle2"/>
    <dgm:cxn modelId="{A143A9B6-7697-452E-A4E4-6D1F4EFDC1DC}" type="presParOf" srcId="{57712E5B-8311-41F2-83BF-40C44B82FD56}" destId="{2DC22DE9-0245-4601-955D-E63A8C38947B}" srcOrd="0" destOrd="0" presId="urn:microsoft.com/office/officeart/2005/8/layout/cycle2"/>
    <dgm:cxn modelId="{7A0C983D-69F0-4046-B269-224628AE49A6}" type="presParOf" srcId="{579EF5EA-2842-4ADF-99C3-1421009C0FB3}" destId="{53824D7C-69E9-40B6-AD94-E66D57E17024}" srcOrd="74" destOrd="0" presId="urn:microsoft.com/office/officeart/2005/8/layout/cycle2"/>
    <dgm:cxn modelId="{ED4899A8-6FA6-4555-9C8B-E2DCC2F972CC}" type="presParOf" srcId="{579EF5EA-2842-4ADF-99C3-1421009C0FB3}" destId="{4DDD9E11-A1D1-4D9F-87CF-21775FA03FD4}" srcOrd="75" destOrd="0" presId="urn:microsoft.com/office/officeart/2005/8/layout/cycle2"/>
    <dgm:cxn modelId="{52AE38E1-D727-42FD-9179-0EC62920BD58}" type="presParOf" srcId="{4DDD9E11-A1D1-4D9F-87CF-21775FA03FD4}" destId="{F7742949-FB63-485F-95AF-5E8D1E6F236A}" srcOrd="0" destOrd="0" presId="urn:microsoft.com/office/officeart/2005/8/layout/cycle2"/>
    <dgm:cxn modelId="{EEB16325-0F6C-4095-9B94-DEF13FC3A7EB}" type="presParOf" srcId="{579EF5EA-2842-4ADF-99C3-1421009C0FB3}" destId="{22041FD6-89BD-4BF2-9B99-B97F36E2E1FB}" srcOrd="76" destOrd="0" presId="urn:microsoft.com/office/officeart/2005/8/layout/cycle2"/>
    <dgm:cxn modelId="{22508D56-BD72-463B-BEE8-DAC18FC462FE}" type="presParOf" srcId="{579EF5EA-2842-4ADF-99C3-1421009C0FB3}" destId="{B8E405CF-5FB0-4931-A03D-9BF304E6CDDA}" srcOrd="77" destOrd="0" presId="urn:microsoft.com/office/officeart/2005/8/layout/cycle2"/>
    <dgm:cxn modelId="{2B98B28F-20BA-4554-A7CA-B787E6DC69E0}" type="presParOf" srcId="{B8E405CF-5FB0-4931-A03D-9BF304E6CDDA}" destId="{0C0A4302-AC90-49E1-80BE-523B58A2D864}" srcOrd="0" destOrd="0" presId="urn:microsoft.com/office/officeart/2005/8/layout/cycle2"/>
    <dgm:cxn modelId="{4D3CEE89-9F3D-46A9-B143-3559A0195066}" type="presParOf" srcId="{579EF5EA-2842-4ADF-99C3-1421009C0FB3}" destId="{4346925A-37EB-4BB6-B0D1-0007EC3DF63B}" srcOrd="78" destOrd="0" presId="urn:microsoft.com/office/officeart/2005/8/layout/cycle2"/>
    <dgm:cxn modelId="{63429697-0CC9-4D5F-B0FF-552A88864107}" type="presParOf" srcId="{579EF5EA-2842-4ADF-99C3-1421009C0FB3}" destId="{7A362786-920B-4FB9-A3D5-D0E741B76071}" srcOrd="79" destOrd="0" presId="urn:microsoft.com/office/officeart/2005/8/layout/cycle2"/>
    <dgm:cxn modelId="{1A175E0C-3D59-4D51-BF50-6C5DDBC3129B}" type="presParOf" srcId="{7A362786-920B-4FB9-A3D5-D0E741B76071}" destId="{18FB9004-C9DF-4463-A990-CE6AADD19A9A}" srcOrd="0" destOrd="0" presId="urn:microsoft.com/office/officeart/2005/8/layout/cycle2"/>
    <dgm:cxn modelId="{EDB2408F-6BB1-434F-9839-5AF82B021016}" type="presParOf" srcId="{579EF5EA-2842-4ADF-99C3-1421009C0FB3}" destId="{ED0F08E4-7CF4-494F-A2E4-60B90674E9D5}" srcOrd="80" destOrd="0" presId="urn:microsoft.com/office/officeart/2005/8/layout/cycle2"/>
    <dgm:cxn modelId="{574D4385-592D-46E7-8136-44EBBFAE63C1}" type="presParOf" srcId="{579EF5EA-2842-4ADF-99C3-1421009C0FB3}" destId="{B8AF8AA6-EDE3-46F5-804F-BE18E9CF02E9}" srcOrd="81" destOrd="0" presId="urn:microsoft.com/office/officeart/2005/8/layout/cycle2"/>
    <dgm:cxn modelId="{955FE48A-C3F4-4A29-8646-D0FAE51E27A2}" type="presParOf" srcId="{B8AF8AA6-EDE3-46F5-804F-BE18E9CF02E9}" destId="{2A9D1CAD-CEC7-447D-AE5A-72DA9768C11C}" srcOrd="0" destOrd="0" presId="urn:microsoft.com/office/officeart/2005/8/layout/cycle2"/>
    <dgm:cxn modelId="{90171A21-1C42-4F91-B389-3CD3AF62A333}" type="presParOf" srcId="{579EF5EA-2842-4ADF-99C3-1421009C0FB3}" destId="{02E2D030-8BB9-48E2-859D-55F958A2D928}" srcOrd="82" destOrd="0" presId="urn:microsoft.com/office/officeart/2005/8/layout/cycle2"/>
    <dgm:cxn modelId="{E9A8D666-DD87-4BB5-88CC-B23D85269EB5}" type="presParOf" srcId="{579EF5EA-2842-4ADF-99C3-1421009C0FB3}" destId="{8125F9B4-021E-44DC-9D64-8AE485A44537}" srcOrd="83" destOrd="0" presId="urn:microsoft.com/office/officeart/2005/8/layout/cycle2"/>
    <dgm:cxn modelId="{49EF7D29-27D0-404E-8A11-55CCF91C9D7B}" type="presParOf" srcId="{8125F9B4-021E-44DC-9D64-8AE485A44537}" destId="{5B2B383F-D5E0-430F-AB46-55791D14B3FB}" srcOrd="0" destOrd="0" presId="urn:microsoft.com/office/officeart/2005/8/layout/cycle2"/>
    <dgm:cxn modelId="{5EB3E55D-42E0-448F-854F-38ADC856211B}" type="presParOf" srcId="{579EF5EA-2842-4ADF-99C3-1421009C0FB3}" destId="{A5474CB5-D5DA-4087-B87E-610FB42AF529}" srcOrd="84" destOrd="0" presId="urn:microsoft.com/office/officeart/2005/8/layout/cycle2"/>
    <dgm:cxn modelId="{C98984FD-7ACC-42B2-958F-06DDC68B5092}" type="presParOf" srcId="{579EF5EA-2842-4ADF-99C3-1421009C0FB3}" destId="{F5E12609-AEA0-4824-8F1E-49B7A8C9D43E}" srcOrd="85" destOrd="0" presId="urn:microsoft.com/office/officeart/2005/8/layout/cycle2"/>
    <dgm:cxn modelId="{ED592BA2-80B8-4A5E-82E8-0FC73D730E84}" type="presParOf" srcId="{F5E12609-AEA0-4824-8F1E-49B7A8C9D43E}" destId="{1990E259-2037-4D19-B00A-CD6B3D2AE2E1}" srcOrd="0" destOrd="0" presId="urn:microsoft.com/office/officeart/2005/8/layout/cycle2"/>
    <dgm:cxn modelId="{7EB02B1A-4D6A-4724-B1B9-907699995348}" type="presParOf" srcId="{579EF5EA-2842-4ADF-99C3-1421009C0FB3}" destId="{558F7E47-06ED-4041-B16C-6F13A19D4245}" srcOrd="86" destOrd="0" presId="urn:microsoft.com/office/officeart/2005/8/layout/cycle2"/>
    <dgm:cxn modelId="{223B7764-AD88-4688-BCFA-AD7CAE3B42C3}" type="presParOf" srcId="{579EF5EA-2842-4ADF-99C3-1421009C0FB3}" destId="{1AA99294-2501-42DA-ADDA-813C2A0D167F}" srcOrd="87" destOrd="0" presId="urn:microsoft.com/office/officeart/2005/8/layout/cycle2"/>
    <dgm:cxn modelId="{5AFEAE9A-7F59-418D-8CE5-482568976243}" type="presParOf" srcId="{1AA99294-2501-42DA-ADDA-813C2A0D167F}" destId="{B311330D-F624-44F0-90C1-566E4D2E20E6}" srcOrd="0" destOrd="0" presId="urn:microsoft.com/office/officeart/2005/8/layout/cycle2"/>
    <dgm:cxn modelId="{B93A34C4-CCF0-48CD-B975-1891FE4CB111}" type="presParOf" srcId="{579EF5EA-2842-4ADF-99C3-1421009C0FB3}" destId="{A854D6C3-A9F6-4889-B95E-C4590598BF15}" srcOrd="88" destOrd="0" presId="urn:microsoft.com/office/officeart/2005/8/layout/cycle2"/>
    <dgm:cxn modelId="{5F361B19-2745-48A9-87DC-ED195E0CEE66}" type="presParOf" srcId="{579EF5EA-2842-4ADF-99C3-1421009C0FB3}" destId="{9BC14663-185B-4A89-97AE-169B3D438678}" srcOrd="89" destOrd="0" presId="urn:microsoft.com/office/officeart/2005/8/layout/cycle2"/>
    <dgm:cxn modelId="{37108DFB-8EA1-4E59-9D20-4D8D5C5C0068}" type="presParOf" srcId="{9BC14663-185B-4A89-97AE-169B3D438678}" destId="{5BF8D29C-B7EB-4E6D-8F09-412E3D4E06C9}" srcOrd="0" destOrd="0" presId="urn:microsoft.com/office/officeart/2005/8/layout/cycle2"/>
    <dgm:cxn modelId="{FAD93A4D-00DB-4F0B-9DFB-8AE5555E29DC}" type="presParOf" srcId="{579EF5EA-2842-4ADF-99C3-1421009C0FB3}" destId="{891FE5C2-884F-48D0-BE0D-753E9CA204D3}" srcOrd="90" destOrd="0" presId="urn:microsoft.com/office/officeart/2005/8/layout/cycle2"/>
    <dgm:cxn modelId="{B6A039B9-28F2-4A82-8F62-128B585ACE84}" type="presParOf" srcId="{579EF5EA-2842-4ADF-99C3-1421009C0FB3}" destId="{BDE13CD6-B50F-44ED-BD83-729ED5971995}" srcOrd="91" destOrd="0" presId="urn:microsoft.com/office/officeart/2005/8/layout/cycle2"/>
    <dgm:cxn modelId="{E9E13448-C5EC-4AF3-A9B4-B6956BCD7D8B}" type="presParOf" srcId="{BDE13CD6-B50F-44ED-BD83-729ED5971995}" destId="{4EAD0336-A742-42BA-B616-A9F9B8CECAB9}" srcOrd="0" destOrd="0" presId="urn:microsoft.com/office/officeart/2005/8/layout/cycle2"/>
    <dgm:cxn modelId="{68B4DDF8-9263-47A7-B3DA-7C59A3371039}" type="presParOf" srcId="{579EF5EA-2842-4ADF-99C3-1421009C0FB3}" destId="{3B7728B1-9C76-43A6-8828-2FFE1A19CD4E}" srcOrd="92" destOrd="0" presId="urn:microsoft.com/office/officeart/2005/8/layout/cycle2"/>
    <dgm:cxn modelId="{4E4AC063-D044-4DFA-B3D5-3B99725B6372}" type="presParOf" srcId="{579EF5EA-2842-4ADF-99C3-1421009C0FB3}" destId="{FEF793BD-9F36-4B0C-B2A1-243AAED13A52}" srcOrd="93" destOrd="0" presId="urn:microsoft.com/office/officeart/2005/8/layout/cycle2"/>
    <dgm:cxn modelId="{24249EBD-B521-4CB8-BCD2-109F8314723C}" type="presParOf" srcId="{FEF793BD-9F36-4B0C-B2A1-243AAED13A52}" destId="{B6E66B79-90CB-4030-B64C-AB9E1EA67583}" srcOrd="0" destOrd="0" presId="urn:microsoft.com/office/officeart/2005/8/layout/cycle2"/>
    <dgm:cxn modelId="{284E50D2-C410-45D2-9389-AF8DA9E93113}" type="presParOf" srcId="{579EF5EA-2842-4ADF-99C3-1421009C0FB3}" destId="{CD7E4AE9-DEBF-4EF6-9A2F-51DFDE6DC483}" srcOrd="94" destOrd="0" presId="urn:microsoft.com/office/officeart/2005/8/layout/cycle2"/>
    <dgm:cxn modelId="{378AC1B0-2CD6-45DF-A5C9-A6415D4C7E55}" type="presParOf" srcId="{579EF5EA-2842-4ADF-99C3-1421009C0FB3}" destId="{CAB56CDA-741F-426D-8FE0-AE118C809475}" srcOrd="95" destOrd="0" presId="urn:microsoft.com/office/officeart/2005/8/layout/cycle2"/>
    <dgm:cxn modelId="{09C76CFA-99FC-4B7F-A068-282205628E6B}" type="presParOf" srcId="{CAB56CDA-741F-426D-8FE0-AE118C809475}" destId="{2B62F0BB-CB73-4B2D-A47A-2C1910C71ADC}" srcOrd="0" destOrd="0" presId="urn:microsoft.com/office/officeart/2005/8/layout/cycle2"/>
  </dgm:cxnLst>
  <dgm:bg>
    <a:noFill/>
  </dgm:bg>
  <dgm:whole/>
  <dgm:extLst>
    <a:ext uri="http://schemas.microsoft.com/office/drawing/2008/diagram">
      <dsp:dataModelExt xmlns:dsp="http://schemas.microsoft.com/office/drawing/2008/diagram" relId="rId11" minVer="http://schemas.openxmlformats.org/drawingml/2006/diagram"/>
    </a:ext>
  </dgm:extLst>
</dgm:dataModel>
</file>

<file path=ppt/diagrams/data30.xml><?xml version="1.0" encoding="utf-8"?>
<dgm:dataModel xmlns:dgm="http://schemas.openxmlformats.org/drawingml/2006/diagram" xmlns:a="http://schemas.openxmlformats.org/drawingml/2006/main">
  <dgm:ptLst>
    <dgm:pt modelId="{F782ACB2-4612-4553-92E3-6A48A4C26154}" type="doc">
      <dgm:prSet loTypeId="urn:microsoft.com/office/officeart/2005/8/layout/cycle2" loCatId="cycle" qsTypeId="urn:microsoft.com/office/officeart/2005/8/quickstyle/simple1" qsCatId="simple" csTypeId="urn:microsoft.com/office/officeart/2005/8/colors/accent1_3" csCatId="accent1" phldr="1"/>
      <dgm:spPr/>
      <dgm:t>
        <a:bodyPr/>
        <a:lstStyle/>
        <a:p>
          <a:endParaRPr lang="en-US"/>
        </a:p>
      </dgm:t>
    </dgm:pt>
    <dgm:pt modelId="{9A1F1B22-1A75-4833-B4FC-5FEA5518B765}">
      <dgm:prSet/>
      <dgm:spPr/>
      <dgm:t>
        <a:bodyPr/>
        <a:lstStyle/>
        <a:p>
          <a:endParaRPr lang="en-US" dirty="0"/>
        </a:p>
      </dgm:t>
    </dgm:pt>
    <dgm:pt modelId="{C224EADF-C870-40FB-9644-9EC71AA9F6DE}" type="parTrans" cxnId="{3A83C7EB-E108-4DFE-B9C2-A1FAE1B909F2}">
      <dgm:prSet/>
      <dgm:spPr/>
      <dgm:t>
        <a:bodyPr/>
        <a:lstStyle/>
        <a:p>
          <a:endParaRPr lang="en-US"/>
        </a:p>
      </dgm:t>
    </dgm:pt>
    <dgm:pt modelId="{32453084-7F49-49B4-89FA-E306CC4C9552}" type="sibTrans" cxnId="{3A83C7EB-E108-4DFE-B9C2-A1FAE1B909F2}">
      <dgm:prSet/>
      <dgm:spPr/>
      <dgm:t>
        <a:bodyPr/>
        <a:lstStyle/>
        <a:p>
          <a:endParaRPr lang="en-US" dirty="0"/>
        </a:p>
      </dgm:t>
    </dgm:pt>
    <dgm:pt modelId="{9C07C544-A240-4FE5-8E59-C412CDCC06A5}">
      <dgm:prSet/>
      <dgm:spPr/>
      <dgm:t>
        <a:bodyPr/>
        <a:lstStyle/>
        <a:p>
          <a:endParaRPr lang="en-US" dirty="0"/>
        </a:p>
      </dgm:t>
    </dgm:pt>
    <dgm:pt modelId="{01829E43-87FB-46D3-89AF-1246AED576BA}" type="parTrans" cxnId="{07E62CBF-11EB-4EBF-87EA-DFBE347DAD9D}">
      <dgm:prSet/>
      <dgm:spPr/>
      <dgm:t>
        <a:bodyPr/>
        <a:lstStyle/>
        <a:p>
          <a:endParaRPr lang="en-US"/>
        </a:p>
      </dgm:t>
    </dgm:pt>
    <dgm:pt modelId="{DA7FF8DD-13B0-4AAC-B0D2-E9BC2FABA4D6}" type="sibTrans" cxnId="{07E62CBF-11EB-4EBF-87EA-DFBE347DAD9D}">
      <dgm:prSet/>
      <dgm:spPr/>
      <dgm:t>
        <a:bodyPr/>
        <a:lstStyle/>
        <a:p>
          <a:endParaRPr lang="en-US" dirty="0"/>
        </a:p>
      </dgm:t>
    </dgm:pt>
    <dgm:pt modelId="{5D2C154A-692A-44E2-A041-B9F19C43FEF2}">
      <dgm:prSet/>
      <dgm:spPr/>
      <dgm:t>
        <a:bodyPr/>
        <a:lstStyle/>
        <a:p>
          <a:endParaRPr lang="en-US" dirty="0"/>
        </a:p>
      </dgm:t>
    </dgm:pt>
    <dgm:pt modelId="{794CA92E-A13F-4F43-B270-B021D0F5EB93}" type="parTrans" cxnId="{8A122CCE-2659-425F-A9CA-F55CBE733EE2}">
      <dgm:prSet/>
      <dgm:spPr/>
      <dgm:t>
        <a:bodyPr/>
        <a:lstStyle/>
        <a:p>
          <a:endParaRPr lang="en-US"/>
        </a:p>
      </dgm:t>
    </dgm:pt>
    <dgm:pt modelId="{1A0C354F-E76C-464E-99A7-D2B04C140783}" type="sibTrans" cxnId="{8A122CCE-2659-425F-A9CA-F55CBE733EE2}">
      <dgm:prSet/>
      <dgm:spPr/>
      <dgm:t>
        <a:bodyPr/>
        <a:lstStyle/>
        <a:p>
          <a:endParaRPr lang="en-US" dirty="0"/>
        </a:p>
      </dgm:t>
    </dgm:pt>
    <dgm:pt modelId="{536B3E92-95AA-4297-BDB8-F29269D6299E}">
      <dgm:prSet/>
      <dgm:spPr/>
      <dgm:t>
        <a:bodyPr/>
        <a:lstStyle/>
        <a:p>
          <a:endParaRPr lang="en-US" dirty="0"/>
        </a:p>
      </dgm:t>
    </dgm:pt>
    <dgm:pt modelId="{68DF5CBE-997D-4F4F-8466-9AD1DDE77085}" type="parTrans" cxnId="{212C0F3D-6259-47F4-8189-A6E55DD0B5D3}">
      <dgm:prSet/>
      <dgm:spPr/>
      <dgm:t>
        <a:bodyPr/>
        <a:lstStyle/>
        <a:p>
          <a:endParaRPr lang="en-US"/>
        </a:p>
      </dgm:t>
    </dgm:pt>
    <dgm:pt modelId="{8AE02D32-89F4-4BA1-BFB8-062B90AF7C26}" type="sibTrans" cxnId="{212C0F3D-6259-47F4-8189-A6E55DD0B5D3}">
      <dgm:prSet/>
      <dgm:spPr/>
      <dgm:t>
        <a:bodyPr/>
        <a:lstStyle/>
        <a:p>
          <a:endParaRPr lang="en-US" dirty="0"/>
        </a:p>
      </dgm:t>
    </dgm:pt>
    <dgm:pt modelId="{9767C2C5-7A9B-4BF9-AEDC-08BB61E68CEC}">
      <dgm:prSet/>
      <dgm:spPr/>
      <dgm:t>
        <a:bodyPr/>
        <a:lstStyle/>
        <a:p>
          <a:endParaRPr lang="en-US" dirty="0"/>
        </a:p>
      </dgm:t>
    </dgm:pt>
    <dgm:pt modelId="{94D864BB-0337-46E0-936D-BDFF24969167}" type="parTrans" cxnId="{7A77BED8-0E1D-45F6-9865-5715EF6FB1BA}">
      <dgm:prSet/>
      <dgm:spPr/>
      <dgm:t>
        <a:bodyPr/>
        <a:lstStyle/>
        <a:p>
          <a:endParaRPr lang="en-US"/>
        </a:p>
      </dgm:t>
    </dgm:pt>
    <dgm:pt modelId="{5DE56BE3-5DC5-48D1-BB0A-6EB62A83E2E3}" type="sibTrans" cxnId="{7A77BED8-0E1D-45F6-9865-5715EF6FB1BA}">
      <dgm:prSet/>
      <dgm:spPr/>
      <dgm:t>
        <a:bodyPr/>
        <a:lstStyle/>
        <a:p>
          <a:endParaRPr lang="en-US" dirty="0"/>
        </a:p>
      </dgm:t>
    </dgm:pt>
    <dgm:pt modelId="{29610E26-1393-448B-8FD6-78061450B16B}">
      <dgm:prSet/>
      <dgm:spPr/>
      <dgm:t>
        <a:bodyPr/>
        <a:lstStyle/>
        <a:p>
          <a:endParaRPr lang="en-US" dirty="0"/>
        </a:p>
      </dgm:t>
    </dgm:pt>
    <dgm:pt modelId="{5D194221-4572-481E-A145-411B7D2E5848}" type="parTrans" cxnId="{54FED98F-AB5E-4BEF-A86E-239C32A65418}">
      <dgm:prSet/>
      <dgm:spPr/>
      <dgm:t>
        <a:bodyPr/>
        <a:lstStyle/>
        <a:p>
          <a:endParaRPr lang="en-US"/>
        </a:p>
      </dgm:t>
    </dgm:pt>
    <dgm:pt modelId="{4E475F1B-56A2-420F-8D83-9A7AC5B9161D}" type="sibTrans" cxnId="{54FED98F-AB5E-4BEF-A86E-239C32A65418}">
      <dgm:prSet/>
      <dgm:spPr/>
      <dgm:t>
        <a:bodyPr/>
        <a:lstStyle/>
        <a:p>
          <a:endParaRPr lang="en-US" dirty="0"/>
        </a:p>
      </dgm:t>
    </dgm:pt>
    <dgm:pt modelId="{59F5D80D-D394-4DA8-B1EE-BFD2C35E8698}">
      <dgm:prSet/>
      <dgm:spPr/>
      <dgm:t>
        <a:bodyPr/>
        <a:lstStyle/>
        <a:p>
          <a:endParaRPr lang="en-US" dirty="0"/>
        </a:p>
      </dgm:t>
    </dgm:pt>
    <dgm:pt modelId="{F6DF53FE-CC41-4648-B644-9A13CD613414}" type="parTrans" cxnId="{EAADA3BC-EBE2-42C8-B9E0-3C38057A0A11}">
      <dgm:prSet/>
      <dgm:spPr/>
      <dgm:t>
        <a:bodyPr/>
        <a:lstStyle/>
        <a:p>
          <a:endParaRPr lang="en-US"/>
        </a:p>
      </dgm:t>
    </dgm:pt>
    <dgm:pt modelId="{A4FDAD97-0EA5-45C9-8762-1408CDFC1A27}" type="sibTrans" cxnId="{EAADA3BC-EBE2-42C8-B9E0-3C38057A0A11}">
      <dgm:prSet/>
      <dgm:spPr/>
      <dgm:t>
        <a:bodyPr/>
        <a:lstStyle/>
        <a:p>
          <a:endParaRPr lang="en-US" dirty="0"/>
        </a:p>
      </dgm:t>
    </dgm:pt>
    <dgm:pt modelId="{BCD4B6D1-2E17-4359-A953-212A9B519E85}">
      <dgm:prSet/>
      <dgm:spPr/>
      <dgm:t>
        <a:bodyPr/>
        <a:lstStyle/>
        <a:p>
          <a:endParaRPr lang="en-US" dirty="0"/>
        </a:p>
      </dgm:t>
    </dgm:pt>
    <dgm:pt modelId="{A72804B9-8062-4016-90E8-F9C7DC654C15}" type="parTrans" cxnId="{A45FA6CA-BF67-4968-BA2C-A3E181681DEA}">
      <dgm:prSet/>
      <dgm:spPr/>
      <dgm:t>
        <a:bodyPr/>
        <a:lstStyle/>
        <a:p>
          <a:endParaRPr lang="en-US"/>
        </a:p>
      </dgm:t>
    </dgm:pt>
    <dgm:pt modelId="{EAE485E3-A2DC-422A-B964-163E72C7D527}" type="sibTrans" cxnId="{A45FA6CA-BF67-4968-BA2C-A3E181681DEA}">
      <dgm:prSet/>
      <dgm:spPr/>
      <dgm:t>
        <a:bodyPr/>
        <a:lstStyle/>
        <a:p>
          <a:endParaRPr lang="en-US" dirty="0"/>
        </a:p>
      </dgm:t>
    </dgm:pt>
    <dgm:pt modelId="{57830796-B9E1-440E-A924-530949252A0A}">
      <dgm:prSet/>
      <dgm:spPr/>
      <dgm:t>
        <a:bodyPr/>
        <a:lstStyle/>
        <a:p>
          <a:endParaRPr lang="en-US" dirty="0"/>
        </a:p>
      </dgm:t>
    </dgm:pt>
    <dgm:pt modelId="{2970FDF5-07A3-4B2A-9F1E-E547137C5FF2}" type="parTrans" cxnId="{2E4A59F8-4858-4321-B26C-379298664746}">
      <dgm:prSet/>
      <dgm:spPr/>
      <dgm:t>
        <a:bodyPr/>
        <a:lstStyle/>
        <a:p>
          <a:endParaRPr lang="en-US"/>
        </a:p>
      </dgm:t>
    </dgm:pt>
    <dgm:pt modelId="{672359C6-6889-48DE-9B06-BCF13E50CF81}" type="sibTrans" cxnId="{2E4A59F8-4858-4321-B26C-379298664746}">
      <dgm:prSet/>
      <dgm:spPr/>
      <dgm:t>
        <a:bodyPr/>
        <a:lstStyle/>
        <a:p>
          <a:endParaRPr lang="en-US" dirty="0"/>
        </a:p>
      </dgm:t>
    </dgm:pt>
    <dgm:pt modelId="{9EC183D0-3CE1-4A18-882B-49A4F305FE23}">
      <dgm:prSet/>
      <dgm:spPr/>
      <dgm:t>
        <a:bodyPr/>
        <a:lstStyle/>
        <a:p>
          <a:endParaRPr lang="en-US" dirty="0"/>
        </a:p>
      </dgm:t>
    </dgm:pt>
    <dgm:pt modelId="{5529E8D0-F515-48AC-A324-5AF9603FF192}" type="parTrans" cxnId="{ECDEF66B-4DF3-4577-9794-0F5C1452E329}">
      <dgm:prSet/>
      <dgm:spPr/>
      <dgm:t>
        <a:bodyPr/>
        <a:lstStyle/>
        <a:p>
          <a:endParaRPr lang="en-US"/>
        </a:p>
      </dgm:t>
    </dgm:pt>
    <dgm:pt modelId="{FC636A7A-CAD8-4393-9B2E-188CE112CD10}" type="sibTrans" cxnId="{ECDEF66B-4DF3-4577-9794-0F5C1452E329}">
      <dgm:prSet/>
      <dgm:spPr/>
      <dgm:t>
        <a:bodyPr/>
        <a:lstStyle/>
        <a:p>
          <a:endParaRPr lang="en-US" dirty="0"/>
        </a:p>
      </dgm:t>
    </dgm:pt>
    <dgm:pt modelId="{1BCBAE4C-8C90-4307-A8B1-A7F25B803D11}">
      <dgm:prSet/>
      <dgm:spPr/>
      <dgm:t>
        <a:bodyPr/>
        <a:lstStyle/>
        <a:p>
          <a:endParaRPr lang="en-US" dirty="0"/>
        </a:p>
      </dgm:t>
    </dgm:pt>
    <dgm:pt modelId="{BDE3C914-1C3F-4AE1-8A4A-0399F6859853}" type="parTrans" cxnId="{26F03CFE-664C-46CE-9EC9-4D9EAEAA23F5}">
      <dgm:prSet/>
      <dgm:spPr/>
      <dgm:t>
        <a:bodyPr/>
        <a:lstStyle/>
        <a:p>
          <a:endParaRPr lang="en-US"/>
        </a:p>
      </dgm:t>
    </dgm:pt>
    <dgm:pt modelId="{9E68FA1B-32E4-4D3A-BDA9-F245DF7037EF}" type="sibTrans" cxnId="{26F03CFE-664C-46CE-9EC9-4D9EAEAA23F5}">
      <dgm:prSet/>
      <dgm:spPr/>
      <dgm:t>
        <a:bodyPr/>
        <a:lstStyle/>
        <a:p>
          <a:endParaRPr lang="en-US" dirty="0"/>
        </a:p>
      </dgm:t>
    </dgm:pt>
    <dgm:pt modelId="{05F9165C-A234-4634-B1A7-DCB7BA68D40C}">
      <dgm:prSet/>
      <dgm:spPr/>
      <dgm:t>
        <a:bodyPr/>
        <a:lstStyle/>
        <a:p>
          <a:endParaRPr lang="en-US" dirty="0"/>
        </a:p>
      </dgm:t>
    </dgm:pt>
    <dgm:pt modelId="{26966DA9-DC8C-4538-894C-0F8A7AD6A4D2}" type="parTrans" cxnId="{03727586-C177-4F9F-A8F5-7DEE69ED0297}">
      <dgm:prSet/>
      <dgm:spPr/>
      <dgm:t>
        <a:bodyPr/>
        <a:lstStyle/>
        <a:p>
          <a:endParaRPr lang="en-US"/>
        </a:p>
      </dgm:t>
    </dgm:pt>
    <dgm:pt modelId="{68C3C81B-18E8-41C4-BFC6-2C443E6EE655}" type="sibTrans" cxnId="{03727586-C177-4F9F-A8F5-7DEE69ED0297}">
      <dgm:prSet/>
      <dgm:spPr/>
      <dgm:t>
        <a:bodyPr/>
        <a:lstStyle/>
        <a:p>
          <a:endParaRPr lang="en-US" dirty="0"/>
        </a:p>
      </dgm:t>
    </dgm:pt>
    <dgm:pt modelId="{8F63D31F-83CD-4DB9-A0F4-0D259C5817DB}">
      <dgm:prSet/>
      <dgm:spPr/>
      <dgm:t>
        <a:bodyPr/>
        <a:lstStyle/>
        <a:p>
          <a:endParaRPr lang="en-US" dirty="0"/>
        </a:p>
      </dgm:t>
    </dgm:pt>
    <dgm:pt modelId="{62CF8A98-F58E-4911-89F5-912F4D8957CE}" type="parTrans" cxnId="{2B1FD8DA-568C-4E3E-8F87-09C87623F6FC}">
      <dgm:prSet/>
      <dgm:spPr/>
      <dgm:t>
        <a:bodyPr/>
        <a:lstStyle/>
        <a:p>
          <a:endParaRPr lang="en-US"/>
        </a:p>
      </dgm:t>
    </dgm:pt>
    <dgm:pt modelId="{A4F909E9-C1CF-4770-B928-FEF6E41B5333}" type="sibTrans" cxnId="{2B1FD8DA-568C-4E3E-8F87-09C87623F6FC}">
      <dgm:prSet/>
      <dgm:spPr/>
      <dgm:t>
        <a:bodyPr/>
        <a:lstStyle/>
        <a:p>
          <a:endParaRPr lang="en-US" dirty="0"/>
        </a:p>
      </dgm:t>
    </dgm:pt>
    <dgm:pt modelId="{F001FD18-B1D7-4F34-A7E1-10B3A14FEF0D}">
      <dgm:prSet/>
      <dgm:spPr/>
      <dgm:t>
        <a:bodyPr/>
        <a:lstStyle/>
        <a:p>
          <a:endParaRPr lang="en-US" dirty="0"/>
        </a:p>
      </dgm:t>
    </dgm:pt>
    <dgm:pt modelId="{47531BBA-A066-410C-90C4-75A7B3CF6C37}" type="parTrans" cxnId="{5F759883-6CAF-4793-892D-90FF307B7F39}">
      <dgm:prSet/>
      <dgm:spPr/>
      <dgm:t>
        <a:bodyPr/>
        <a:lstStyle/>
        <a:p>
          <a:endParaRPr lang="en-US"/>
        </a:p>
      </dgm:t>
    </dgm:pt>
    <dgm:pt modelId="{59F6F98C-7F28-44B6-AA26-C56ABFEA206B}" type="sibTrans" cxnId="{5F759883-6CAF-4793-892D-90FF307B7F39}">
      <dgm:prSet/>
      <dgm:spPr/>
      <dgm:t>
        <a:bodyPr/>
        <a:lstStyle/>
        <a:p>
          <a:endParaRPr lang="en-US" dirty="0"/>
        </a:p>
      </dgm:t>
    </dgm:pt>
    <dgm:pt modelId="{5F8AB2A9-0DCE-42A5-8039-31C151CDBC91}">
      <dgm:prSet/>
      <dgm:spPr/>
      <dgm:t>
        <a:bodyPr/>
        <a:lstStyle/>
        <a:p>
          <a:endParaRPr lang="en-US" dirty="0"/>
        </a:p>
      </dgm:t>
    </dgm:pt>
    <dgm:pt modelId="{AEE23759-AB27-4CCC-A9A6-CE4F64F73EE5}" type="parTrans" cxnId="{9ADC0165-9F81-4E1B-BCF9-F6EA5C631353}">
      <dgm:prSet/>
      <dgm:spPr/>
      <dgm:t>
        <a:bodyPr/>
        <a:lstStyle/>
        <a:p>
          <a:endParaRPr lang="en-US"/>
        </a:p>
      </dgm:t>
    </dgm:pt>
    <dgm:pt modelId="{64CB26BA-1509-422C-B1F7-93A921D3337E}" type="sibTrans" cxnId="{9ADC0165-9F81-4E1B-BCF9-F6EA5C631353}">
      <dgm:prSet/>
      <dgm:spPr/>
      <dgm:t>
        <a:bodyPr/>
        <a:lstStyle/>
        <a:p>
          <a:endParaRPr lang="en-US" dirty="0"/>
        </a:p>
      </dgm:t>
    </dgm:pt>
    <dgm:pt modelId="{7D49664A-84DE-42F7-9866-9BFD9F3DDC7A}">
      <dgm:prSet/>
      <dgm:spPr/>
      <dgm:t>
        <a:bodyPr/>
        <a:lstStyle/>
        <a:p>
          <a:endParaRPr lang="en-US" dirty="0"/>
        </a:p>
      </dgm:t>
    </dgm:pt>
    <dgm:pt modelId="{9C7FF349-70A2-4DFC-91A5-86A739E0760D}" type="parTrans" cxnId="{64D25225-7D7B-47A3-8597-E3D40B515F30}">
      <dgm:prSet/>
      <dgm:spPr/>
      <dgm:t>
        <a:bodyPr/>
        <a:lstStyle/>
        <a:p>
          <a:endParaRPr lang="en-US"/>
        </a:p>
      </dgm:t>
    </dgm:pt>
    <dgm:pt modelId="{BAC2B8D5-2C5B-4AE8-BBDD-D8E76DCD8C2E}" type="sibTrans" cxnId="{64D25225-7D7B-47A3-8597-E3D40B515F30}">
      <dgm:prSet/>
      <dgm:spPr/>
      <dgm:t>
        <a:bodyPr/>
        <a:lstStyle/>
        <a:p>
          <a:endParaRPr lang="en-US" dirty="0"/>
        </a:p>
      </dgm:t>
    </dgm:pt>
    <dgm:pt modelId="{AAACDA48-029D-447D-9AE8-BF1CB90887F8}">
      <dgm:prSet/>
      <dgm:spPr/>
      <dgm:t>
        <a:bodyPr/>
        <a:lstStyle/>
        <a:p>
          <a:endParaRPr lang="en-US" dirty="0"/>
        </a:p>
      </dgm:t>
    </dgm:pt>
    <dgm:pt modelId="{C5422A07-4233-4B7D-A876-C74DE877A7F9}" type="parTrans" cxnId="{F718ABBA-7C65-4F86-BEA7-DAD4C5EC588D}">
      <dgm:prSet/>
      <dgm:spPr/>
      <dgm:t>
        <a:bodyPr/>
        <a:lstStyle/>
        <a:p>
          <a:endParaRPr lang="en-US"/>
        </a:p>
      </dgm:t>
    </dgm:pt>
    <dgm:pt modelId="{35443D96-6A67-478A-A544-1C8155B5F62C}" type="sibTrans" cxnId="{F718ABBA-7C65-4F86-BEA7-DAD4C5EC588D}">
      <dgm:prSet/>
      <dgm:spPr/>
      <dgm:t>
        <a:bodyPr/>
        <a:lstStyle/>
        <a:p>
          <a:endParaRPr lang="en-US" dirty="0"/>
        </a:p>
      </dgm:t>
    </dgm:pt>
    <dgm:pt modelId="{C123F58B-2F00-4731-8318-EA8BAA60A69D}">
      <dgm:prSet/>
      <dgm:spPr/>
      <dgm:t>
        <a:bodyPr/>
        <a:lstStyle/>
        <a:p>
          <a:endParaRPr lang="en-US" dirty="0"/>
        </a:p>
      </dgm:t>
    </dgm:pt>
    <dgm:pt modelId="{ADD49D0A-F77A-4924-B2AC-3D10130090D6}" type="parTrans" cxnId="{79D0C8B5-7F77-4990-BC7D-E4DF8A30F093}">
      <dgm:prSet/>
      <dgm:spPr/>
      <dgm:t>
        <a:bodyPr/>
        <a:lstStyle/>
        <a:p>
          <a:endParaRPr lang="en-US"/>
        </a:p>
      </dgm:t>
    </dgm:pt>
    <dgm:pt modelId="{CA72D8A3-9D41-4F98-98F7-F56B1CBA674F}" type="sibTrans" cxnId="{79D0C8B5-7F77-4990-BC7D-E4DF8A30F093}">
      <dgm:prSet/>
      <dgm:spPr/>
      <dgm:t>
        <a:bodyPr/>
        <a:lstStyle/>
        <a:p>
          <a:endParaRPr lang="en-US" dirty="0"/>
        </a:p>
      </dgm:t>
    </dgm:pt>
    <dgm:pt modelId="{312A5487-8CD4-49FA-9CB2-6003233688EF}">
      <dgm:prSet/>
      <dgm:spPr/>
      <dgm:t>
        <a:bodyPr/>
        <a:lstStyle/>
        <a:p>
          <a:endParaRPr lang="en-US" dirty="0"/>
        </a:p>
      </dgm:t>
    </dgm:pt>
    <dgm:pt modelId="{6F986C7B-EB5E-4FA9-9F02-54203E6A38B2}" type="parTrans" cxnId="{33634B83-5D42-4E23-A534-1FD77063C5A8}">
      <dgm:prSet/>
      <dgm:spPr/>
      <dgm:t>
        <a:bodyPr/>
        <a:lstStyle/>
        <a:p>
          <a:endParaRPr lang="en-US"/>
        </a:p>
      </dgm:t>
    </dgm:pt>
    <dgm:pt modelId="{A241EA7C-0AE6-49DA-868A-F7E41DB8331E}" type="sibTrans" cxnId="{33634B83-5D42-4E23-A534-1FD77063C5A8}">
      <dgm:prSet/>
      <dgm:spPr/>
      <dgm:t>
        <a:bodyPr/>
        <a:lstStyle/>
        <a:p>
          <a:endParaRPr lang="en-US" dirty="0"/>
        </a:p>
      </dgm:t>
    </dgm:pt>
    <dgm:pt modelId="{1597604F-E09E-4305-A881-A6C94B72922F}">
      <dgm:prSet/>
      <dgm:spPr/>
      <dgm:t>
        <a:bodyPr/>
        <a:lstStyle/>
        <a:p>
          <a:endParaRPr lang="en-US" dirty="0"/>
        </a:p>
      </dgm:t>
    </dgm:pt>
    <dgm:pt modelId="{1C93F3EA-CA5B-4D9C-9828-8A8F702AE266}" type="parTrans" cxnId="{BE9314B0-2D93-4BAE-90C0-5B23814639B6}">
      <dgm:prSet/>
      <dgm:spPr/>
      <dgm:t>
        <a:bodyPr/>
        <a:lstStyle/>
        <a:p>
          <a:endParaRPr lang="en-US"/>
        </a:p>
      </dgm:t>
    </dgm:pt>
    <dgm:pt modelId="{0A68E33F-9E89-4D62-9E2C-1BD50C85F7CD}" type="sibTrans" cxnId="{BE9314B0-2D93-4BAE-90C0-5B23814639B6}">
      <dgm:prSet/>
      <dgm:spPr/>
      <dgm:t>
        <a:bodyPr/>
        <a:lstStyle/>
        <a:p>
          <a:endParaRPr lang="en-US" dirty="0"/>
        </a:p>
      </dgm:t>
    </dgm:pt>
    <dgm:pt modelId="{2EBE9275-B468-4EB1-8E25-88D20111E7BA}">
      <dgm:prSet/>
      <dgm:spPr/>
      <dgm:t>
        <a:bodyPr/>
        <a:lstStyle/>
        <a:p>
          <a:endParaRPr lang="en-US" dirty="0"/>
        </a:p>
      </dgm:t>
    </dgm:pt>
    <dgm:pt modelId="{8B4693AB-DA36-47D7-8ABC-9A12354AE94A}" type="parTrans" cxnId="{79BF3DB8-E6C9-4DF5-8226-B32513900662}">
      <dgm:prSet/>
      <dgm:spPr/>
      <dgm:t>
        <a:bodyPr/>
        <a:lstStyle/>
        <a:p>
          <a:endParaRPr lang="en-US"/>
        </a:p>
      </dgm:t>
    </dgm:pt>
    <dgm:pt modelId="{1DDDDFBA-4D76-49F6-8700-D108F438751F}" type="sibTrans" cxnId="{79BF3DB8-E6C9-4DF5-8226-B32513900662}">
      <dgm:prSet/>
      <dgm:spPr/>
      <dgm:t>
        <a:bodyPr/>
        <a:lstStyle/>
        <a:p>
          <a:endParaRPr lang="en-US" dirty="0"/>
        </a:p>
      </dgm:t>
    </dgm:pt>
    <dgm:pt modelId="{7526D0BF-45A5-478F-9A5B-EE961A48FCDF}">
      <dgm:prSet/>
      <dgm:spPr/>
      <dgm:t>
        <a:bodyPr/>
        <a:lstStyle/>
        <a:p>
          <a:endParaRPr lang="en-US" dirty="0"/>
        </a:p>
      </dgm:t>
    </dgm:pt>
    <dgm:pt modelId="{996DAE7B-6D7A-4B21-93D8-B18F6F145BC6}" type="parTrans" cxnId="{CC8F6BB5-E191-48E7-A4C1-3E8101813E85}">
      <dgm:prSet/>
      <dgm:spPr/>
      <dgm:t>
        <a:bodyPr/>
        <a:lstStyle/>
        <a:p>
          <a:endParaRPr lang="en-US"/>
        </a:p>
      </dgm:t>
    </dgm:pt>
    <dgm:pt modelId="{4DD6BCFF-384A-4E50-9E9B-FEA1467E91EE}" type="sibTrans" cxnId="{CC8F6BB5-E191-48E7-A4C1-3E8101813E85}">
      <dgm:prSet/>
      <dgm:spPr/>
      <dgm:t>
        <a:bodyPr/>
        <a:lstStyle/>
        <a:p>
          <a:endParaRPr lang="en-US" dirty="0"/>
        </a:p>
      </dgm:t>
    </dgm:pt>
    <dgm:pt modelId="{4391FAD7-E5E1-4ADD-BABB-49D666A6C4A7}">
      <dgm:prSet/>
      <dgm:spPr/>
      <dgm:t>
        <a:bodyPr/>
        <a:lstStyle/>
        <a:p>
          <a:endParaRPr lang="en-US" dirty="0"/>
        </a:p>
      </dgm:t>
    </dgm:pt>
    <dgm:pt modelId="{F1E7FB59-9301-4001-B4A0-65FF76242832}" type="parTrans" cxnId="{33836BAF-8815-468A-9D3E-0ABF734FD1D3}">
      <dgm:prSet/>
      <dgm:spPr/>
      <dgm:t>
        <a:bodyPr/>
        <a:lstStyle/>
        <a:p>
          <a:endParaRPr lang="en-US"/>
        </a:p>
      </dgm:t>
    </dgm:pt>
    <dgm:pt modelId="{B5C9AB9C-C866-47C2-B79F-DC6148AB2159}" type="sibTrans" cxnId="{33836BAF-8815-468A-9D3E-0ABF734FD1D3}">
      <dgm:prSet/>
      <dgm:spPr/>
      <dgm:t>
        <a:bodyPr/>
        <a:lstStyle/>
        <a:p>
          <a:endParaRPr lang="en-US" dirty="0"/>
        </a:p>
      </dgm:t>
    </dgm:pt>
    <dgm:pt modelId="{DF292957-65C8-4776-85F8-AE26E3681959}">
      <dgm:prSet/>
      <dgm:spPr/>
      <dgm:t>
        <a:bodyPr/>
        <a:lstStyle/>
        <a:p>
          <a:endParaRPr lang="en-US" dirty="0"/>
        </a:p>
      </dgm:t>
    </dgm:pt>
    <dgm:pt modelId="{7849EA01-2032-47BB-AFF2-66E1E4C3A822}" type="parTrans" cxnId="{0116FD4E-B3CD-4D10-B6B1-FB0C240CE17A}">
      <dgm:prSet/>
      <dgm:spPr/>
      <dgm:t>
        <a:bodyPr/>
        <a:lstStyle/>
        <a:p>
          <a:endParaRPr lang="en-US"/>
        </a:p>
      </dgm:t>
    </dgm:pt>
    <dgm:pt modelId="{2B571596-2306-4648-89E7-BD54FEF25627}" type="sibTrans" cxnId="{0116FD4E-B3CD-4D10-B6B1-FB0C240CE17A}">
      <dgm:prSet/>
      <dgm:spPr/>
      <dgm:t>
        <a:bodyPr/>
        <a:lstStyle/>
        <a:p>
          <a:endParaRPr lang="en-US" dirty="0"/>
        </a:p>
      </dgm:t>
    </dgm:pt>
    <dgm:pt modelId="{BA244016-B941-46B9-B2A4-AA50A300C9B1}">
      <dgm:prSet/>
      <dgm:spPr/>
      <dgm:t>
        <a:bodyPr/>
        <a:lstStyle/>
        <a:p>
          <a:endParaRPr lang="en-US" dirty="0"/>
        </a:p>
      </dgm:t>
    </dgm:pt>
    <dgm:pt modelId="{17FA0F1C-F480-46FA-9FDA-CAF08D0B3F5A}" type="parTrans" cxnId="{43F81770-F772-478D-8EE4-9EF473A2C5F2}">
      <dgm:prSet/>
      <dgm:spPr/>
      <dgm:t>
        <a:bodyPr/>
        <a:lstStyle/>
        <a:p>
          <a:endParaRPr lang="en-US"/>
        </a:p>
      </dgm:t>
    </dgm:pt>
    <dgm:pt modelId="{12ED0D91-6CB8-4B92-ABBE-16130FA2E610}" type="sibTrans" cxnId="{43F81770-F772-478D-8EE4-9EF473A2C5F2}">
      <dgm:prSet/>
      <dgm:spPr/>
      <dgm:t>
        <a:bodyPr/>
        <a:lstStyle/>
        <a:p>
          <a:endParaRPr lang="en-US" dirty="0"/>
        </a:p>
      </dgm:t>
    </dgm:pt>
    <dgm:pt modelId="{ED3E6817-CA99-4A92-9672-7767C60D3AFC}">
      <dgm:prSet/>
      <dgm:spPr/>
      <dgm:t>
        <a:bodyPr/>
        <a:lstStyle/>
        <a:p>
          <a:endParaRPr lang="en-US" dirty="0"/>
        </a:p>
      </dgm:t>
    </dgm:pt>
    <dgm:pt modelId="{570B50CE-5E5F-492C-A6CE-FAA86B61FEE6}" type="parTrans" cxnId="{6020CAE6-E682-4263-87D3-3757BDA5C5BB}">
      <dgm:prSet/>
      <dgm:spPr/>
      <dgm:t>
        <a:bodyPr/>
        <a:lstStyle/>
        <a:p>
          <a:endParaRPr lang="en-US"/>
        </a:p>
      </dgm:t>
    </dgm:pt>
    <dgm:pt modelId="{74E4A9B3-3139-47CD-AD62-A42D0EB3995C}" type="sibTrans" cxnId="{6020CAE6-E682-4263-87D3-3757BDA5C5BB}">
      <dgm:prSet/>
      <dgm:spPr/>
      <dgm:t>
        <a:bodyPr/>
        <a:lstStyle/>
        <a:p>
          <a:endParaRPr lang="en-US" dirty="0"/>
        </a:p>
      </dgm:t>
    </dgm:pt>
    <dgm:pt modelId="{A26368B7-1095-4A58-BFE6-7B8629CCDB76}">
      <dgm:prSet/>
      <dgm:spPr/>
      <dgm:t>
        <a:bodyPr/>
        <a:lstStyle/>
        <a:p>
          <a:endParaRPr lang="en-US" dirty="0"/>
        </a:p>
      </dgm:t>
    </dgm:pt>
    <dgm:pt modelId="{F926A632-3F82-44B7-9B0C-54EDBDFB1339}" type="parTrans" cxnId="{84F658BE-028D-4EFF-9AFB-B1BB4A47F685}">
      <dgm:prSet/>
      <dgm:spPr/>
      <dgm:t>
        <a:bodyPr/>
        <a:lstStyle/>
        <a:p>
          <a:endParaRPr lang="en-US"/>
        </a:p>
      </dgm:t>
    </dgm:pt>
    <dgm:pt modelId="{69DBDE16-2128-423C-AB04-D3C2C0881A38}" type="sibTrans" cxnId="{84F658BE-028D-4EFF-9AFB-B1BB4A47F685}">
      <dgm:prSet/>
      <dgm:spPr/>
      <dgm:t>
        <a:bodyPr/>
        <a:lstStyle/>
        <a:p>
          <a:endParaRPr lang="en-US" dirty="0"/>
        </a:p>
      </dgm:t>
    </dgm:pt>
    <dgm:pt modelId="{B2133BDF-4000-4B5B-AE40-987170B1B61F}">
      <dgm:prSet/>
      <dgm:spPr/>
      <dgm:t>
        <a:bodyPr/>
        <a:lstStyle/>
        <a:p>
          <a:endParaRPr lang="en-US" dirty="0"/>
        </a:p>
      </dgm:t>
    </dgm:pt>
    <dgm:pt modelId="{78DD5593-63E5-4526-ACC4-B672B2E0D1F1}" type="parTrans" cxnId="{AD9C2D70-6AB8-479D-9A79-731CDEDFCC29}">
      <dgm:prSet/>
      <dgm:spPr/>
      <dgm:t>
        <a:bodyPr/>
        <a:lstStyle/>
        <a:p>
          <a:endParaRPr lang="en-US"/>
        </a:p>
      </dgm:t>
    </dgm:pt>
    <dgm:pt modelId="{F8A8AFFD-E262-4C58-84FA-CA9933DA9A32}" type="sibTrans" cxnId="{AD9C2D70-6AB8-479D-9A79-731CDEDFCC29}">
      <dgm:prSet/>
      <dgm:spPr/>
      <dgm:t>
        <a:bodyPr/>
        <a:lstStyle/>
        <a:p>
          <a:endParaRPr lang="en-US" dirty="0"/>
        </a:p>
      </dgm:t>
    </dgm:pt>
    <dgm:pt modelId="{56EE6181-8957-4FE0-91F7-0E7767321D74}">
      <dgm:prSet/>
      <dgm:spPr/>
      <dgm:t>
        <a:bodyPr/>
        <a:lstStyle/>
        <a:p>
          <a:endParaRPr lang="en-US" dirty="0"/>
        </a:p>
      </dgm:t>
    </dgm:pt>
    <dgm:pt modelId="{708EED9E-74DD-4C99-9872-E67687122915}" type="parTrans" cxnId="{D27AA462-6698-4923-9421-47820B644488}">
      <dgm:prSet/>
      <dgm:spPr/>
      <dgm:t>
        <a:bodyPr/>
        <a:lstStyle/>
        <a:p>
          <a:endParaRPr lang="en-US"/>
        </a:p>
      </dgm:t>
    </dgm:pt>
    <dgm:pt modelId="{D7AD315B-0060-4B2C-BA42-07A72CF0DF62}" type="sibTrans" cxnId="{D27AA462-6698-4923-9421-47820B644488}">
      <dgm:prSet/>
      <dgm:spPr/>
      <dgm:t>
        <a:bodyPr/>
        <a:lstStyle/>
        <a:p>
          <a:endParaRPr lang="en-US" dirty="0"/>
        </a:p>
      </dgm:t>
    </dgm:pt>
    <dgm:pt modelId="{F82F01E0-1BCF-432A-834D-D0718C225E79}">
      <dgm:prSet/>
      <dgm:spPr/>
      <dgm:t>
        <a:bodyPr/>
        <a:lstStyle/>
        <a:p>
          <a:endParaRPr lang="en-US" dirty="0"/>
        </a:p>
      </dgm:t>
    </dgm:pt>
    <dgm:pt modelId="{AA715B28-8262-4AEC-9B11-A1F3E142AEE3}" type="parTrans" cxnId="{3F904190-EC7A-468F-8079-9E0D0309FE61}">
      <dgm:prSet/>
      <dgm:spPr/>
      <dgm:t>
        <a:bodyPr/>
        <a:lstStyle/>
        <a:p>
          <a:endParaRPr lang="en-US"/>
        </a:p>
      </dgm:t>
    </dgm:pt>
    <dgm:pt modelId="{73E57CB0-43F1-4C49-8823-A48B6805997E}" type="sibTrans" cxnId="{3F904190-EC7A-468F-8079-9E0D0309FE61}">
      <dgm:prSet/>
      <dgm:spPr/>
      <dgm:t>
        <a:bodyPr/>
        <a:lstStyle/>
        <a:p>
          <a:endParaRPr lang="en-US" dirty="0"/>
        </a:p>
      </dgm:t>
    </dgm:pt>
    <dgm:pt modelId="{69B5AF83-9CA8-4331-BB93-A02B0A37E7C4}">
      <dgm:prSet/>
      <dgm:spPr/>
      <dgm:t>
        <a:bodyPr/>
        <a:lstStyle/>
        <a:p>
          <a:endParaRPr lang="en-US" dirty="0"/>
        </a:p>
      </dgm:t>
    </dgm:pt>
    <dgm:pt modelId="{52A0F8EA-812A-497C-B88E-1BDAD1AB875F}" type="parTrans" cxnId="{08DFD441-4774-4D0E-8F97-07EC50B50EE3}">
      <dgm:prSet/>
      <dgm:spPr/>
      <dgm:t>
        <a:bodyPr/>
        <a:lstStyle/>
        <a:p>
          <a:endParaRPr lang="en-US"/>
        </a:p>
      </dgm:t>
    </dgm:pt>
    <dgm:pt modelId="{6E35783B-B4B9-4AF3-BB68-EC2DB3060BE5}" type="sibTrans" cxnId="{08DFD441-4774-4D0E-8F97-07EC50B50EE3}">
      <dgm:prSet/>
      <dgm:spPr/>
      <dgm:t>
        <a:bodyPr/>
        <a:lstStyle/>
        <a:p>
          <a:endParaRPr lang="en-US" dirty="0"/>
        </a:p>
      </dgm:t>
    </dgm:pt>
    <dgm:pt modelId="{5A0D382F-1AEE-4869-A6BD-89E7CCC2BA45}">
      <dgm:prSet/>
      <dgm:spPr/>
      <dgm:t>
        <a:bodyPr/>
        <a:lstStyle/>
        <a:p>
          <a:endParaRPr lang="en-US" dirty="0"/>
        </a:p>
      </dgm:t>
    </dgm:pt>
    <dgm:pt modelId="{C61944CD-ABD5-46A1-BF21-1EDB1D2E311C}" type="parTrans" cxnId="{8B7F3749-F4E6-4473-82BE-3F7FAAEDF5A5}">
      <dgm:prSet/>
      <dgm:spPr/>
      <dgm:t>
        <a:bodyPr/>
        <a:lstStyle/>
        <a:p>
          <a:endParaRPr lang="en-US"/>
        </a:p>
      </dgm:t>
    </dgm:pt>
    <dgm:pt modelId="{86E08DD8-37F0-43EA-A4C6-F12B07A372C7}" type="sibTrans" cxnId="{8B7F3749-F4E6-4473-82BE-3F7FAAEDF5A5}">
      <dgm:prSet/>
      <dgm:spPr/>
      <dgm:t>
        <a:bodyPr/>
        <a:lstStyle/>
        <a:p>
          <a:endParaRPr lang="en-US" dirty="0"/>
        </a:p>
      </dgm:t>
    </dgm:pt>
    <dgm:pt modelId="{6E44D217-0802-4975-8DF8-F7C136B68DB7}">
      <dgm:prSet/>
      <dgm:spPr/>
      <dgm:t>
        <a:bodyPr/>
        <a:lstStyle/>
        <a:p>
          <a:endParaRPr lang="en-US" dirty="0"/>
        </a:p>
      </dgm:t>
    </dgm:pt>
    <dgm:pt modelId="{CB27C74D-2568-4D83-8948-2A0E7A73E53C}" type="parTrans" cxnId="{EBF0F276-347C-4207-9A17-D11421AF7ECD}">
      <dgm:prSet/>
      <dgm:spPr/>
      <dgm:t>
        <a:bodyPr/>
        <a:lstStyle/>
        <a:p>
          <a:endParaRPr lang="en-US"/>
        </a:p>
      </dgm:t>
    </dgm:pt>
    <dgm:pt modelId="{873D13AE-B310-4B50-82C5-564D626D2011}" type="sibTrans" cxnId="{EBF0F276-347C-4207-9A17-D11421AF7ECD}">
      <dgm:prSet/>
      <dgm:spPr/>
      <dgm:t>
        <a:bodyPr/>
        <a:lstStyle/>
        <a:p>
          <a:endParaRPr lang="en-US" dirty="0"/>
        </a:p>
      </dgm:t>
    </dgm:pt>
    <dgm:pt modelId="{59D5850F-42D1-4509-9BFE-77DA75D32FAC}">
      <dgm:prSet/>
      <dgm:spPr/>
      <dgm:t>
        <a:bodyPr/>
        <a:lstStyle/>
        <a:p>
          <a:endParaRPr lang="en-US" dirty="0"/>
        </a:p>
      </dgm:t>
    </dgm:pt>
    <dgm:pt modelId="{998E6483-F6A6-41F0-BC38-EC9E12942727}" type="parTrans" cxnId="{EF67F12C-549C-4945-9650-11C3183DFF27}">
      <dgm:prSet/>
      <dgm:spPr/>
      <dgm:t>
        <a:bodyPr/>
        <a:lstStyle/>
        <a:p>
          <a:endParaRPr lang="en-US"/>
        </a:p>
      </dgm:t>
    </dgm:pt>
    <dgm:pt modelId="{2B529A43-2363-4B46-911E-9D0EF25B4F36}" type="sibTrans" cxnId="{EF67F12C-549C-4945-9650-11C3183DFF27}">
      <dgm:prSet/>
      <dgm:spPr/>
      <dgm:t>
        <a:bodyPr/>
        <a:lstStyle/>
        <a:p>
          <a:endParaRPr lang="en-US" dirty="0"/>
        </a:p>
      </dgm:t>
    </dgm:pt>
    <dgm:pt modelId="{9F16DEB4-2D88-4237-BB26-EE193361411A}">
      <dgm:prSet/>
      <dgm:spPr/>
      <dgm:t>
        <a:bodyPr/>
        <a:lstStyle/>
        <a:p>
          <a:endParaRPr lang="en-US" dirty="0"/>
        </a:p>
      </dgm:t>
    </dgm:pt>
    <dgm:pt modelId="{7982B65A-B6BA-45FB-920E-8CB144FB834B}" type="parTrans" cxnId="{DB81E75D-6339-4802-85DD-65254615E93B}">
      <dgm:prSet/>
      <dgm:spPr/>
      <dgm:t>
        <a:bodyPr/>
        <a:lstStyle/>
        <a:p>
          <a:endParaRPr lang="en-US"/>
        </a:p>
      </dgm:t>
    </dgm:pt>
    <dgm:pt modelId="{C19C4BDD-2213-41DF-A53B-E2080BDC6AC6}" type="sibTrans" cxnId="{DB81E75D-6339-4802-85DD-65254615E93B}">
      <dgm:prSet/>
      <dgm:spPr/>
      <dgm:t>
        <a:bodyPr/>
        <a:lstStyle/>
        <a:p>
          <a:endParaRPr lang="en-US" dirty="0"/>
        </a:p>
      </dgm:t>
    </dgm:pt>
    <dgm:pt modelId="{5788DBF4-34B6-4C26-980E-7062BBC88091}">
      <dgm:prSet/>
      <dgm:spPr/>
      <dgm:t>
        <a:bodyPr/>
        <a:lstStyle/>
        <a:p>
          <a:endParaRPr lang="en-US" dirty="0"/>
        </a:p>
      </dgm:t>
    </dgm:pt>
    <dgm:pt modelId="{E89C8546-8D00-4BCE-BF01-083E1F9A4BBE}" type="parTrans" cxnId="{A94E1E98-18A1-4716-B6FB-67F099EFBBB4}">
      <dgm:prSet/>
      <dgm:spPr/>
      <dgm:t>
        <a:bodyPr/>
        <a:lstStyle/>
        <a:p>
          <a:endParaRPr lang="en-US"/>
        </a:p>
      </dgm:t>
    </dgm:pt>
    <dgm:pt modelId="{39815DA4-6D5A-4ECF-8C2C-C40A2BB0DBA6}" type="sibTrans" cxnId="{A94E1E98-18A1-4716-B6FB-67F099EFBBB4}">
      <dgm:prSet/>
      <dgm:spPr/>
      <dgm:t>
        <a:bodyPr/>
        <a:lstStyle/>
        <a:p>
          <a:endParaRPr lang="en-US" dirty="0"/>
        </a:p>
      </dgm:t>
    </dgm:pt>
    <dgm:pt modelId="{644B0026-BEE6-45AC-B72A-F8BFB9EE0E82}">
      <dgm:prSet/>
      <dgm:spPr/>
      <dgm:t>
        <a:bodyPr/>
        <a:lstStyle/>
        <a:p>
          <a:endParaRPr lang="en-US" dirty="0"/>
        </a:p>
      </dgm:t>
    </dgm:pt>
    <dgm:pt modelId="{554FDC5B-6990-4DBE-AAA4-AA9861FDA372}" type="parTrans" cxnId="{F3F11D2B-B16E-47E0-876B-A599316C3141}">
      <dgm:prSet/>
      <dgm:spPr/>
      <dgm:t>
        <a:bodyPr/>
        <a:lstStyle/>
        <a:p>
          <a:endParaRPr lang="en-US"/>
        </a:p>
      </dgm:t>
    </dgm:pt>
    <dgm:pt modelId="{91E5E8F0-39A5-4E73-A7C8-125C237D1170}" type="sibTrans" cxnId="{F3F11D2B-B16E-47E0-876B-A599316C3141}">
      <dgm:prSet/>
      <dgm:spPr/>
      <dgm:t>
        <a:bodyPr/>
        <a:lstStyle/>
        <a:p>
          <a:endParaRPr lang="en-US" dirty="0"/>
        </a:p>
      </dgm:t>
    </dgm:pt>
    <dgm:pt modelId="{A40F6EAB-2B60-4CC1-9F49-D5903D3A616E}">
      <dgm:prSet/>
      <dgm:spPr/>
      <dgm:t>
        <a:bodyPr/>
        <a:lstStyle/>
        <a:p>
          <a:endParaRPr lang="en-US" dirty="0"/>
        </a:p>
      </dgm:t>
    </dgm:pt>
    <dgm:pt modelId="{F4D7EDD7-9115-44DB-8D8A-E38036FA3738}" type="parTrans" cxnId="{F9246AA4-89DE-4505-8C6D-C0CFB0CF9EC5}">
      <dgm:prSet/>
      <dgm:spPr/>
      <dgm:t>
        <a:bodyPr/>
        <a:lstStyle/>
        <a:p>
          <a:endParaRPr lang="en-US"/>
        </a:p>
      </dgm:t>
    </dgm:pt>
    <dgm:pt modelId="{3ACAB2F6-3910-4D69-8736-C9991D30DB30}" type="sibTrans" cxnId="{F9246AA4-89DE-4505-8C6D-C0CFB0CF9EC5}">
      <dgm:prSet/>
      <dgm:spPr/>
      <dgm:t>
        <a:bodyPr/>
        <a:lstStyle/>
        <a:p>
          <a:endParaRPr lang="en-US" dirty="0"/>
        </a:p>
      </dgm:t>
    </dgm:pt>
    <dgm:pt modelId="{01209924-388A-4250-B08E-117FC77350F4}">
      <dgm:prSet/>
      <dgm:spPr/>
      <dgm:t>
        <a:bodyPr/>
        <a:lstStyle/>
        <a:p>
          <a:endParaRPr lang="en-US" dirty="0"/>
        </a:p>
      </dgm:t>
    </dgm:pt>
    <dgm:pt modelId="{E62947DF-C385-4541-A312-E52B21ED4FCA}" type="parTrans" cxnId="{79A5F3A2-8CA3-4D24-AC46-666013183383}">
      <dgm:prSet/>
      <dgm:spPr/>
      <dgm:t>
        <a:bodyPr/>
        <a:lstStyle/>
        <a:p>
          <a:endParaRPr lang="en-US"/>
        </a:p>
      </dgm:t>
    </dgm:pt>
    <dgm:pt modelId="{07D44A3D-B9E7-4A59-8407-0DE9361B04F4}" type="sibTrans" cxnId="{79A5F3A2-8CA3-4D24-AC46-666013183383}">
      <dgm:prSet/>
      <dgm:spPr/>
      <dgm:t>
        <a:bodyPr/>
        <a:lstStyle/>
        <a:p>
          <a:endParaRPr lang="en-US" dirty="0"/>
        </a:p>
      </dgm:t>
    </dgm:pt>
    <dgm:pt modelId="{1CEAA633-CB89-486A-901D-BE8AE895C821}">
      <dgm:prSet/>
      <dgm:spPr/>
      <dgm:t>
        <a:bodyPr/>
        <a:lstStyle/>
        <a:p>
          <a:endParaRPr lang="en-US" dirty="0"/>
        </a:p>
      </dgm:t>
    </dgm:pt>
    <dgm:pt modelId="{85E4AD6C-201F-448E-AB33-65566C56E879}" type="parTrans" cxnId="{2F48FC6C-9E2F-4D34-97E0-7B62809CD310}">
      <dgm:prSet/>
      <dgm:spPr/>
      <dgm:t>
        <a:bodyPr/>
        <a:lstStyle/>
        <a:p>
          <a:endParaRPr lang="en-US"/>
        </a:p>
      </dgm:t>
    </dgm:pt>
    <dgm:pt modelId="{EC22FD24-55FA-470B-A11F-A2C02811CC71}" type="sibTrans" cxnId="{2F48FC6C-9E2F-4D34-97E0-7B62809CD310}">
      <dgm:prSet/>
      <dgm:spPr/>
      <dgm:t>
        <a:bodyPr/>
        <a:lstStyle/>
        <a:p>
          <a:endParaRPr lang="en-US" dirty="0"/>
        </a:p>
      </dgm:t>
    </dgm:pt>
    <dgm:pt modelId="{5700A27C-35E2-48E3-9FD1-4CAD5F3ABE6E}">
      <dgm:prSet/>
      <dgm:spPr/>
      <dgm:t>
        <a:bodyPr/>
        <a:lstStyle/>
        <a:p>
          <a:endParaRPr lang="en-US" dirty="0"/>
        </a:p>
      </dgm:t>
    </dgm:pt>
    <dgm:pt modelId="{7CEEA0C1-E05C-4187-B6CD-7F9A41B7F762}" type="parTrans" cxnId="{E319CD11-DA9C-4216-8A1C-BFC767C69980}">
      <dgm:prSet/>
      <dgm:spPr/>
      <dgm:t>
        <a:bodyPr/>
        <a:lstStyle/>
        <a:p>
          <a:endParaRPr lang="en-US"/>
        </a:p>
      </dgm:t>
    </dgm:pt>
    <dgm:pt modelId="{F2853326-F96C-4388-AFDB-4A2C4E743824}" type="sibTrans" cxnId="{E319CD11-DA9C-4216-8A1C-BFC767C69980}">
      <dgm:prSet/>
      <dgm:spPr/>
      <dgm:t>
        <a:bodyPr/>
        <a:lstStyle/>
        <a:p>
          <a:endParaRPr lang="en-US" dirty="0"/>
        </a:p>
      </dgm:t>
    </dgm:pt>
    <dgm:pt modelId="{E5184F2B-2C20-4D33-94A8-E6B381F2AA89}">
      <dgm:prSet/>
      <dgm:spPr/>
      <dgm:t>
        <a:bodyPr/>
        <a:lstStyle/>
        <a:p>
          <a:endParaRPr lang="en-US" dirty="0"/>
        </a:p>
      </dgm:t>
    </dgm:pt>
    <dgm:pt modelId="{EA072171-E1D3-42D9-90FB-F6BF8A9DC275}" type="parTrans" cxnId="{12C38EF6-A2D9-4441-B7C7-2AD0408D165E}">
      <dgm:prSet/>
      <dgm:spPr/>
      <dgm:t>
        <a:bodyPr/>
        <a:lstStyle/>
        <a:p>
          <a:endParaRPr lang="en-US"/>
        </a:p>
      </dgm:t>
    </dgm:pt>
    <dgm:pt modelId="{CA1064A9-8743-41E2-AE44-DEDB5E26EACD}" type="sibTrans" cxnId="{12C38EF6-A2D9-4441-B7C7-2AD0408D165E}">
      <dgm:prSet/>
      <dgm:spPr/>
      <dgm:t>
        <a:bodyPr/>
        <a:lstStyle/>
        <a:p>
          <a:endParaRPr lang="en-US" dirty="0"/>
        </a:p>
      </dgm:t>
    </dgm:pt>
    <dgm:pt modelId="{19319B2C-5BDC-4EB3-A674-97A1478B545E}">
      <dgm:prSet/>
      <dgm:spPr/>
      <dgm:t>
        <a:bodyPr/>
        <a:lstStyle/>
        <a:p>
          <a:endParaRPr lang="en-US" dirty="0"/>
        </a:p>
      </dgm:t>
    </dgm:pt>
    <dgm:pt modelId="{F553D456-F731-4D3A-B46D-F817CB7F5851}" type="parTrans" cxnId="{A61335C6-83C9-40B2-B635-638704B41FB6}">
      <dgm:prSet/>
      <dgm:spPr/>
      <dgm:t>
        <a:bodyPr/>
        <a:lstStyle/>
        <a:p>
          <a:endParaRPr lang="en-US"/>
        </a:p>
      </dgm:t>
    </dgm:pt>
    <dgm:pt modelId="{B2ADDBB6-F258-45A2-8853-0F7137E8E7A9}" type="sibTrans" cxnId="{A61335C6-83C9-40B2-B635-638704B41FB6}">
      <dgm:prSet/>
      <dgm:spPr/>
      <dgm:t>
        <a:bodyPr/>
        <a:lstStyle/>
        <a:p>
          <a:endParaRPr lang="en-US" dirty="0"/>
        </a:p>
      </dgm:t>
    </dgm:pt>
    <dgm:pt modelId="{32DCDF77-CF91-44D2-A631-ECBBA96CD7C1}">
      <dgm:prSet/>
      <dgm:spPr/>
      <dgm:t>
        <a:bodyPr/>
        <a:lstStyle/>
        <a:p>
          <a:endParaRPr lang="en-US" dirty="0"/>
        </a:p>
      </dgm:t>
    </dgm:pt>
    <dgm:pt modelId="{A91D9FEE-F377-4D6C-AB4B-31C0AA11D758}" type="parTrans" cxnId="{7713B148-14ED-473A-AD7C-0817C71F1F75}">
      <dgm:prSet/>
      <dgm:spPr/>
      <dgm:t>
        <a:bodyPr/>
        <a:lstStyle/>
        <a:p>
          <a:endParaRPr lang="en-US"/>
        </a:p>
      </dgm:t>
    </dgm:pt>
    <dgm:pt modelId="{A4C54538-F7D4-4311-A51D-4E2F34EA916C}" type="sibTrans" cxnId="{7713B148-14ED-473A-AD7C-0817C71F1F75}">
      <dgm:prSet/>
      <dgm:spPr/>
      <dgm:t>
        <a:bodyPr/>
        <a:lstStyle/>
        <a:p>
          <a:endParaRPr lang="en-US" dirty="0"/>
        </a:p>
      </dgm:t>
    </dgm:pt>
    <dgm:pt modelId="{5F2EF8CF-431B-45E9-8F94-2DA9BB4297A8}">
      <dgm:prSet/>
      <dgm:spPr/>
      <dgm:t>
        <a:bodyPr/>
        <a:lstStyle/>
        <a:p>
          <a:endParaRPr lang="en-US" dirty="0"/>
        </a:p>
      </dgm:t>
    </dgm:pt>
    <dgm:pt modelId="{EF3B0539-08F0-4AEB-8B05-C7438EBEC90D}" type="parTrans" cxnId="{39A1F472-3E0B-438E-A508-FE898CEA4CB4}">
      <dgm:prSet/>
      <dgm:spPr/>
      <dgm:t>
        <a:bodyPr/>
        <a:lstStyle/>
        <a:p>
          <a:endParaRPr lang="en-US"/>
        </a:p>
      </dgm:t>
    </dgm:pt>
    <dgm:pt modelId="{E7380703-8E28-4A7A-8627-0A55F51FBAA5}" type="sibTrans" cxnId="{39A1F472-3E0B-438E-A508-FE898CEA4CB4}">
      <dgm:prSet/>
      <dgm:spPr/>
      <dgm:t>
        <a:bodyPr/>
        <a:lstStyle/>
        <a:p>
          <a:endParaRPr lang="en-US" dirty="0"/>
        </a:p>
      </dgm:t>
    </dgm:pt>
    <dgm:pt modelId="{B75DCA52-BF81-436A-AA73-2680B03C914A}">
      <dgm:prSet/>
      <dgm:spPr/>
      <dgm:t>
        <a:bodyPr/>
        <a:lstStyle/>
        <a:p>
          <a:endParaRPr lang="en-US" dirty="0"/>
        </a:p>
      </dgm:t>
    </dgm:pt>
    <dgm:pt modelId="{3FDC77C7-42D0-4118-88A1-C82C79A4EA03}" type="parTrans" cxnId="{FA4B331D-E821-4BC7-84CC-523B6B28A5B8}">
      <dgm:prSet/>
      <dgm:spPr/>
      <dgm:t>
        <a:bodyPr/>
        <a:lstStyle/>
        <a:p>
          <a:endParaRPr lang="en-US"/>
        </a:p>
      </dgm:t>
    </dgm:pt>
    <dgm:pt modelId="{897CAD2D-F73B-470D-B77D-BCB32DA560D4}" type="sibTrans" cxnId="{FA4B331D-E821-4BC7-84CC-523B6B28A5B8}">
      <dgm:prSet/>
      <dgm:spPr/>
      <dgm:t>
        <a:bodyPr/>
        <a:lstStyle/>
        <a:p>
          <a:endParaRPr lang="en-US" dirty="0"/>
        </a:p>
      </dgm:t>
    </dgm:pt>
    <dgm:pt modelId="{39148D83-4879-4E9B-AE84-10D20CF147C3}">
      <dgm:prSet/>
      <dgm:spPr/>
      <dgm:t>
        <a:bodyPr/>
        <a:lstStyle/>
        <a:p>
          <a:endParaRPr lang="en-US" dirty="0"/>
        </a:p>
      </dgm:t>
    </dgm:pt>
    <dgm:pt modelId="{0648DC5F-1B7B-4F70-B147-70F19C532AA1}" type="parTrans" cxnId="{14F13E80-1149-4A0F-A4B5-58EAF15ECA23}">
      <dgm:prSet/>
      <dgm:spPr/>
      <dgm:t>
        <a:bodyPr/>
        <a:lstStyle/>
        <a:p>
          <a:endParaRPr lang="en-US"/>
        </a:p>
      </dgm:t>
    </dgm:pt>
    <dgm:pt modelId="{901D3EC9-C2CB-4B80-BFE1-3F4CF8FDB584}" type="sibTrans" cxnId="{14F13E80-1149-4A0F-A4B5-58EAF15ECA23}">
      <dgm:prSet/>
      <dgm:spPr/>
      <dgm:t>
        <a:bodyPr/>
        <a:lstStyle/>
        <a:p>
          <a:endParaRPr lang="en-US" dirty="0"/>
        </a:p>
      </dgm:t>
    </dgm:pt>
    <dgm:pt modelId="{1BD29E34-8916-45A9-80A6-58C4AB44DFF5}">
      <dgm:prSet/>
      <dgm:spPr/>
      <dgm:t>
        <a:bodyPr/>
        <a:lstStyle/>
        <a:p>
          <a:endParaRPr lang="en-US" dirty="0"/>
        </a:p>
      </dgm:t>
    </dgm:pt>
    <dgm:pt modelId="{25DF600C-192F-49B2-930A-B89C27D1471E}" type="sibTrans" cxnId="{1B3F2CA2-7825-4CFD-9A64-DB308FB32A27}">
      <dgm:prSet/>
      <dgm:spPr/>
      <dgm:t>
        <a:bodyPr/>
        <a:lstStyle/>
        <a:p>
          <a:endParaRPr lang="en-US" dirty="0"/>
        </a:p>
      </dgm:t>
    </dgm:pt>
    <dgm:pt modelId="{6A5BBF7B-F8A7-4654-83BB-1778F868C663}" type="parTrans" cxnId="{1B3F2CA2-7825-4CFD-9A64-DB308FB32A27}">
      <dgm:prSet/>
      <dgm:spPr/>
      <dgm:t>
        <a:bodyPr/>
        <a:lstStyle/>
        <a:p>
          <a:endParaRPr lang="en-US"/>
        </a:p>
      </dgm:t>
    </dgm:pt>
    <dgm:pt modelId="{579EF5EA-2842-4ADF-99C3-1421009C0FB3}" type="pres">
      <dgm:prSet presAssocID="{F782ACB2-4612-4553-92E3-6A48A4C26154}" presName="cycle" presStyleCnt="0">
        <dgm:presLayoutVars>
          <dgm:dir/>
          <dgm:resizeHandles val="exact"/>
        </dgm:presLayoutVars>
      </dgm:prSet>
      <dgm:spPr/>
    </dgm:pt>
    <dgm:pt modelId="{E2BDA289-9E7F-43D2-8E8A-C602380955F6}" type="pres">
      <dgm:prSet presAssocID="{9A1F1B22-1A75-4833-B4FC-5FEA5518B765}" presName="node" presStyleLbl="node1" presStyleIdx="0" presStyleCnt="48">
        <dgm:presLayoutVars>
          <dgm:bulletEnabled val="1"/>
        </dgm:presLayoutVars>
      </dgm:prSet>
      <dgm:spPr/>
    </dgm:pt>
    <dgm:pt modelId="{4B717A0F-8771-4A45-B6AA-FD732A724C9E}" type="pres">
      <dgm:prSet presAssocID="{32453084-7F49-49B4-89FA-E306CC4C9552}" presName="sibTrans" presStyleLbl="sibTrans2D1" presStyleIdx="0" presStyleCnt="48" custLinFactX="356471" custLinFactNeighborX="400000"/>
      <dgm:spPr/>
    </dgm:pt>
    <dgm:pt modelId="{218F701D-8780-41D0-BCC2-CE1F9EE4B4A8}" type="pres">
      <dgm:prSet presAssocID="{32453084-7F49-49B4-89FA-E306CC4C9552}" presName="connectorText" presStyleLbl="sibTrans2D1" presStyleIdx="0" presStyleCnt="48"/>
      <dgm:spPr/>
    </dgm:pt>
    <dgm:pt modelId="{FD731FF4-9760-4231-AA26-446560B181EB}" type="pres">
      <dgm:prSet presAssocID="{9C07C544-A240-4FE5-8E59-C412CDCC06A5}" presName="node" presStyleLbl="node1" presStyleIdx="1" presStyleCnt="48">
        <dgm:presLayoutVars>
          <dgm:bulletEnabled val="1"/>
        </dgm:presLayoutVars>
      </dgm:prSet>
      <dgm:spPr/>
    </dgm:pt>
    <dgm:pt modelId="{A6A09441-8928-4DD4-965E-ACD6B5489F63}" type="pres">
      <dgm:prSet presAssocID="{DA7FF8DD-13B0-4AAC-B0D2-E9BC2FABA4D6}" presName="sibTrans" presStyleLbl="sibTrans2D1" presStyleIdx="1" presStyleCnt="48"/>
      <dgm:spPr/>
    </dgm:pt>
    <dgm:pt modelId="{C46B9099-149F-4D79-B1D7-B378097F05F4}" type="pres">
      <dgm:prSet presAssocID="{DA7FF8DD-13B0-4AAC-B0D2-E9BC2FABA4D6}" presName="connectorText" presStyleLbl="sibTrans2D1" presStyleIdx="1" presStyleCnt="48"/>
      <dgm:spPr/>
    </dgm:pt>
    <dgm:pt modelId="{5A44537F-E502-484A-B54C-161A75387D52}" type="pres">
      <dgm:prSet presAssocID="{5D2C154A-692A-44E2-A041-B9F19C43FEF2}" presName="node" presStyleLbl="node1" presStyleIdx="2" presStyleCnt="48">
        <dgm:presLayoutVars>
          <dgm:bulletEnabled val="1"/>
        </dgm:presLayoutVars>
      </dgm:prSet>
      <dgm:spPr/>
    </dgm:pt>
    <dgm:pt modelId="{BCCD1735-3374-4721-BEF9-11CCD9A2DD48}" type="pres">
      <dgm:prSet presAssocID="{1A0C354F-E76C-464E-99A7-D2B04C140783}" presName="sibTrans" presStyleLbl="sibTrans2D1" presStyleIdx="2" presStyleCnt="48"/>
      <dgm:spPr/>
    </dgm:pt>
    <dgm:pt modelId="{5207087E-FC7B-4DE7-941A-D0D7D77D43CA}" type="pres">
      <dgm:prSet presAssocID="{1A0C354F-E76C-464E-99A7-D2B04C140783}" presName="connectorText" presStyleLbl="sibTrans2D1" presStyleIdx="2" presStyleCnt="48"/>
      <dgm:spPr/>
    </dgm:pt>
    <dgm:pt modelId="{B0608ED5-E7DC-4C39-8859-B8C85F521F9C}" type="pres">
      <dgm:prSet presAssocID="{536B3E92-95AA-4297-BDB8-F29269D6299E}" presName="node" presStyleLbl="node1" presStyleIdx="3" presStyleCnt="48">
        <dgm:presLayoutVars>
          <dgm:bulletEnabled val="1"/>
        </dgm:presLayoutVars>
      </dgm:prSet>
      <dgm:spPr/>
    </dgm:pt>
    <dgm:pt modelId="{E212FFF4-9223-45FB-8A97-08FC78EC227F}" type="pres">
      <dgm:prSet presAssocID="{8AE02D32-89F4-4BA1-BFB8-062B90AF7C26}" presName="sibTrans" presStyleLbl="sibTrans2D1" presStyleIdx="3" presStyleCnt="48"/>
      <dgm:spPr/>
    </dgm:pt>
    <dgm:pt modelId="{1FA59E5A-50A4-47E4-96D2-6EF9AAAC1164}" type="pres">
      <dgm:prSet presAssocID="{8AE02D32-89F4-4BA1-BFB8-062B90AF7C26}" presName="connectorText" presStyleLbl="sibTrans2D1" presStyleIdx="3" presStyleCnt="48"/>
      <dgm:spPr/>
    </dgm:pt>
    <dgm:pt modelId="{3B48658E-4174-41EC-ADC5-04F09B98E8AE}" type="pres">
      <dgm:prSet presAssocID="{9767C2C5-7A9B-4BF9-AEDC-08BB61E68CEC}" presName="node" presStyleLbl="node1" presStyleIdx="4" presStyleCnt="48">
        <dgm:presLayoutVars>
          <dgm:bulletEnabled val="1"/>
        </dgm:presLayoutVars>
      </dgm:prSet>
      <dgm:spPr/>
    </dgm:pt>
    <dgm:pt modelId="{7E28017C-69F1-4CCF-A6D7-885616A2628E}" type="pres">
      <dgm:prSet presAssocID="{5DE56BE3-5DC5-48D1-BB0A-6EB62A83E2E3}" presName="sibTrans" presStyleLbl="sibTrans2D1" presStyleIdx="4" presStyleCnt="48"/>
      <dgm:spPr/>
    </dgm:pt>
    <dgm:pt modelId="{DEE6E533-E546-47B9-9D29-1053972B7A59}" type="pres">
      <dgm:prSet presAssocID="{5DE56BE3-5DC5-48D1-BB0A-6EB62A83E2E3}" presName="connectorText" presStyleLbl="sibTrans2D1" presStyleIdx="4" presStyleCnt="48"/>
      <dgm:spPr/>
    </dgm:pt>
    <dgm:pt modelId="{4B6FF1D5-139C-4A9E-BE2A-C9C2976A9B90}" type="pres">
      <dgm:prSet presAssocID="{29610E26-1393-448B-8FD6-78061450B16B}" presName="node" presStyleLbl="node1" presStyleIdx="5" presStyleCnt="48">
        <dgm:presLayoutVars>
          <dgm:bulletEnabled val="1"/>
        </dgm:presLayoutVars>
      </dgm:prSet>
      <dgm:spPr/>
    </dgm:pt>
    <dgm:pt modelId="{E231C36B-28CA-4A1A-A65A-7FC8C917C670}" type="pres">
      <dgm:prSet presAssocID="{4E475F1B-56A2-420F-8D83-9A7AC5B9161D}" presName="sibTrans" presStyleLbl="sibTrans2D1" presStyleIdx="5" presStyleCnt="48"/>
      <dgm:spPr/>
    </dgm:pt>
    <dgm:pt modelId="{0F935747-2475-4B54-A4BD-D00DA4235B83}" type="pres">
      <dgm:prSet presAssocID="{4E475F1B-56A2-420F-8D83-9A7AC5B9161D}" presName="connectorText" presStyleLbl="sibTrans2D1" presStyleIdx="5" presStyleCnt="48"/>
      <dgm:spPr/>
    </dgm:pt>
    <dgm:pt modelId="{5955EC28-6A5B-4854-97FD-56BF004F7A93}" type="pres">
      <dgm:prSet presAssocID="{59F5D80D-D394-4DA8-B1EE-BFD2C35E8698}" presName="node" presStyleLbl="node1" presStyleIdx="6" presStyleCnt="48">
        <dgm:presLayoutVars>
          <dgm:bulletEnabled val="1"/>
        </dgm:presLayoutVars>
      </dgm:prSet>
      <dgm:spPr/>
    </dgm:pt>
    <dgm:pt modelId="{7418C013-9F65-49B4-8AB4-02A8A7E8B2B1}" type="pres">
      <dgm:prSet presAssocID="{A4FDAD97-0EA5-45C9-8762-1408CDFC1A27}" presName="sibTrans" presStyleLbl="sibTrans2D1" presStyleIdx="6" presStyleCnt="48"/>
      <dgm:spPr/>
    </dgm:pt>
    <dgm:pt modelId="{DCCECA40-1E8E-4612-B823-692DCCBD1EA3}" type="pres">
      <dgm:prSet presAssocID="{A4FDAD97-0EA5-45C9-8762-1408CDFC1A27}" presName="connectorText" presStyleLbl="sibTrans2D1" presStyleIdx="6" presStyleCnt="48"/>
      <dgm:spPr/>
    </dgm:pt>
    <dgm:pt modelId="{C8C314CB-BC52-4B5D-9A9E-2549904458B0}" type="pres">
      <dgm:prSet presAssocID="{1BD29E34-8916-45A9-80A6-58C4AB44DFF5}" presName="node" presStyleLbl="node1" presStyleIdx="7" presStyleCnt="48">
        <dgm:presLayoutVars>
          <dgm:bulletEnabled val="1"/>
        </dgm:presLayoutVars>
      </dgm:prSet>
      <dgm:spPr/>
    </dgm:pt>
    <dgm:pt modelId="{8D184F9F-78A9-45D9-9804-0F8032DE26A6}" type="pres">
      <dgm:prSet presAssocID="{25DF600C-192F-49B2-930A-B89C27D1471E}" presName="sibTrans" presStyleLbl="sibTrans2D1" presStyleIdx="7" presStyleCnt="48"/>
      <dgm:spPr/>
    </dgm:pt>
    <dgm:pt modelId="{C8C1E075-9C61-4E77-BBAB-A2307E2F9662}" type="pres">
      <dgm:prSet presAssocID="{25DF600C-192F-49B2-930A-B89C27D1471E}" presName="connectorText" presStyleLbl="sibTrans2D1" presStyleIdx="7" presStyleCnt="48"/>
      <dgm:spPr/>
    </dgm:pt>
    <dgm:pt modelId="{18E08B15-C0D9-4DCD-9841-29CB326A1D96}" type="pres">
      <dgm:prSet presAssocID="{BCD4B6D1-2E17-4359-A953-212A9B519E85}" presName="node" presStyleLbl="node1" presStyleIdx="8" presStyleCnt="48">
        <dgm:presLayoutVars>
          <dgm:bulletEnabled val="1"/>
        </dgm:presLayoutVars>
      </dgm:prSet>
      <dgm:spPr/>
    </dgm:pt>
    <dgm:pt modelId="{7D136A40-4E7A-4E9A-9C18-C15FEB3E9255}" type="pres">
      <dgm:prSet presAssocID="{EAE485E3-A2DC-422A-B964-163E72C7D527}" presName="sibTrans" presStyleLbl="sibTrans2D1" presStyleIdx="8" presStyleCnt="48"/>
      <dgm:spPr/>
    </dgm:pt>
    <dgm:pt modelId="{6C5B256C-6505-4283-9CD0-6230D6E52DC7}" type="pres">
      <dgm:prSet presAssocID="{EAE485E3-A2DC-422A-B964-163E72C7D527}" presName="connectorText" presStyleLbl="sibTrans2D1" presStyleIdx="8" presStyleCnt="48"/>
      <dgm:spPr/>
    </dgm:pt>
    <dgm:pt modelId="{09497094-52B8-416E-9902-37FB4C94E7F2}" type="pres">
      <dgm:prSet presAssocID="{57830796-B9E1-440E-A924-530949252A0A}" presName="node" presStyleLbl="node1" presStyleIdx="9" presStyleCnt="48">
        <dgm:presLayoutVars>
          <dgm:bulletEnabled val="1"/>
        </dgm:presLayoutVars>
      </dgm:prSet>
      <dgm:spPr/>
    </dgm:pt>
    <dgm:pt modelId="{260B842C-BA56-4835-9181-EEB1DAD49F6C}" type="pres">
      <dgm:prSet presAssocID="{672359C6-6889-48DE-9B06-BCF13E50CF81}" presName="sibTrans" presStyleLbl="sibTrans2D1" presStyleIdx="9" presStyleCnt="48"/>
      <dgm:spPr/>
    </dgm:pt>
    <dgm:pt modelId="{9195B8AE-7F75-4B45-A773-A3DB3F151B7F}" type="pres">
      <dgm:prSet presAssocID="{672359C6-6889-48DE-9B06-BCF13E50CF81}" presName="connectorText" presStyleLbl="sibTrans2D1" presStyleIdx="9" presStyleCnt="48"/>
      <dgm:spPr/>
    </dgm:pt>
    <dgm:pt modelId="{07EB8474-810E-4E8A-BE93-02F62BBDD45D}" type="pres">
      <dgm:prSet presAssocID="{9EC183D0-3CE1-4A18-882B-49A4F305FE23}" presName="node" presStyleLbl="node1" presStyleIdx="10" presStyleCnt="48">
        <dgm:presLayoutVars>
          <dgm:bulletEnabled val="1"/>
        </dgm:presLayoutVars>
      </dgm:prSet>
      <dgm:spPr/>
    </dgm:pt>
    <dgm:pt modelId="{ADC3AC42-E194-4C29-8A28-ABEC2168A2B9}" type="pres">
      <dgm:prSet presAssocID="{FC636A7A-CAD8-4393-9B2E-188CE112CD10}" presName="sibTrans" presStyleLbl="sibTrans2D1" presStyleIdx="10" presStyleCnt="48"/>
      <dgm:spPr/>
    </dgm:pt>
    <dgm:pt modelId="{FFA97E59-6B24-429C-9B6D-8968FB096363}" type="pres">
      <dgm:prSet presAssocID="{FC636A7A-CAD8-4393-9B2E-188CE112CD10}" presName="connectorText" presStyleLbl="sibTrans2D1" presStyleIdx="10" presStyleCnt="48"/>
      <dgm:spPr/>
    </dgm:pt>
    <dgm:pt modelId="{38A7A843-117D-4A8F-B652-3F637D1BA054}" type="pres">
      <dgm:prSet presAssocID="{1BCBAE4C-8C90-4307-A8B1-A7F25B803D11}" presName="node" presStyleLbl="node1" presStyleIdx="11" presStyleCnt="48">
        <dgm:presLayoutVars>
          <dgm:bulletEnabled val="1"/>
        </dgm:presLayoutVars>
      </dgm:prSet>
      <dgm:spPr/>
    </dgm:pt>
    <dgm:pt modelId="{24192AE1-AC5A-408F-93E2-35778550FA02}" type="pres">
      <dgm:prSet presAssocID="{9E68FA1B-32E4-4D3A-BDA9-F245DF7037EF}" presName="sibTrans" presStyleLbl="sibTrans2D1" presStyleIdx="11" presStyleCnt="48"/>
      <dgm:spPr/>
    </dgm:pt>
    <dgm:pt modelId="{9DB23D75-0980-4D96-93A1-727F2883C95B}" type="pres">
      <dgm:prSet presAssocID="{9E68FA1B-32E4-4D3A-BDA9-F245DF7037EF}" presName="connectorText" presStyleLbl="sibTrans2D1" presStyleIdx="11" presStyleCnt="48"/>
      <dgm:spPr/>
    </dgm:pt>
    <dgm:pt modelId="{8B74F080-8313-4728-B1E9-D87A06E9E800}" type="pres">
      <dgm:prSet presAssocID="{05F9165C-A234-4634-B1A7-DCB7BA68D40C}" presName="node" presStyleLbl="node1" presStyleIdx="12" presStyleCnt="48">
        <dgm:presLayoutVars>
          <dgm:bulletEnabled val="1"/>
        </dgm:presLayoutVars>
      </dgm:prSet>
      <dgm:spPr/>
    </dgm:pt>
    <dgm:pt modelId="{99F13AA2-4621-4753-B0A6-6FC776CD84C9}" type="pres">
      <dgm:prSet presAssocID="{68C3C81B-18E8-41C4-BFC6-2C443E6EE655}" presName="sibTrans" presStyleLbl="sibTrans2D1" presStyleIdx="12" presStyleCnt="48"/>
      <dgm:spPr/>
    </dgm:pt>
    <dgm:pt modelId="{475F5446-5D8A-42DC-B2B6-79D834AEB429}" type="pres">
      <dgm:prSet presAssocID="{68C3C81B-18E8-41C4-BFC6-2C443E6EE655}" presName="connectorText" presStyleLbl="sibTrans2D1" presStyleIdx="12" presStyleCnt="48"/>
      <dgm:spPr/>
    </dgm:pt>
    <dgm:pt modelId="{C238A059-EBCB-4E8A-9C70-350A7112246D}" type="pres">
      <dgm:prSet presAssocID="{8F63D31F-83CD-4DB9-A0F4-0D259C5817DB}" presName="node" presStyleLbl="node1" presStyleIdx="13" presStyleCnt="48">
        <dgm:presLayoutVars>
          <dgm:bulletEnabled val="1"/>
        </dgm:presLayoutVars>
      </dgm:prSet>
      <dgm:spPr/>
    </dgm:pt>
    <dgm:pt modelId="{212C9A88-24C2-4EF4-87D7-A81CF4BE3FA0}" type="pres">
      <dgm:prSet presAssocID="{A4F909E9-C1CF-4770-B928-FEF6E41B5333}" presName="sibTrans" presStyleLbl="sibTrans2D1" presStyleIdx="13" presStyleCnt="48"/>
      <dgm:spPr/>
    </dgm:pt>
    <dgm:pt modelId="{6E753D97-6691-46AF-88CF-60F766A84A1F}" type="pres">
      <dgm:prSet presAssocID="{A4F909E9-C1CF-4770-B928-FEF6E41B5333}" presName="connectorText" presStyleLbl="sibTrans2D1" presStyleIdx="13" presStyleCnt="48"/>
      <dgm:spPr/>
    </dgm:pt>
    <dgm:pt modelId="{FA3F2989-2837-4DF6-B22E-22C68B74BA10}" type="pres">
      <dgm:prSet presAssocID="{F001FD18-B1D7-4F34-A7E1-10B3A14FEF0D}" presName="node" presStyleLbl="node1" presStyleIdx="14" presStyleCnt="48">
        <dgm:presLayoutVars>
          <dgm:bulletEnabled val="1"/>
        </dgm:presLayoutVars>
      </dgm:prSet>
      <dgm:spPr/>
    </dgm:pt>
    <dgm:pt modelId="{15716786-4673-40EB-986D-12C422D02B97}" type="pres">
      <dgm:prSet presAssocID="{59F6F98C-7F28-44B6-AA26-C56ABFEA206B}" presName="sibTrans" presStyleLbl="sibTrans2D1" presStyleIdx="14" presStyleCnt="48"/>
      <dgm:spPr/>
    </dgm:pt>
    <dgm:pt modelId="{3A6E871C-7643-432C-BA91-2EA3E7F745CE}" type="pres">
      <dgm:prSet presAssocID="{59F6F98C-7F28-44B6-AA26-C56ABFEA206B}" presName="connectorText" presStyleLbl="sibTrans2D1" presStyleIdx="14" presStyleCnt="48"/>
      <dgm:spPr/>
    </dgm:pt>
    <dgm:pt modelId="{E7F9412A-75FE-4263-8476-D8B02CF380F3}" type="pres">
      <dgm:prSet presAssocID="{5F8AB2A9-0DCE-42A5-8039-31C151CDBC91}" presName="node" presStyleLbl="node1" presStyleIdx="15" presStyleCnt="48">
        <dgm:presLayoutVars>
          <dgm:bulletEnabled val="1"/>
        </dgm:presLayoutVars>
      </dgm:prSet>
      <dgm:spPr/>
    </dgm:pt>
    <dgm:pt modelId="{C56F56FD-84C6-4D21-967A-719399DE2081}" type="pres">
      <dgm:prSet presAssocID="{64CB26BA-1509-422C-B1F7-93A921D3337E}" presName="sibTrans" presStyleLbl="sibTrans2D1" presStyleIdx="15" presStyleCnt="48"/>
      <dgm:spPr/>
    </dgm:pt>
    <dgm:pt modelId="{87FF38F8-EEE0-4803-AB19-2605759EE272}" type="pres">
      <dgm:prSet presAssocID="{64CB26BA-1509-422C-B1F7-93A921D3337E}" presName="connectorText" presStyleLbl="sibTrans2D1" presStyleIdx="15" presStyleCnt="48"/>
      <dgm:spPr/>
    </dgm:pt>
    <dgm:pt modelId="{430AD93E-9CDA-40BE-8BB8-B35AB1DDED73}" type="pres">
      <dgm:prSet presAssocID="{7D49664A-84DE-42F7-9866-9BFD9F3DDC7A}" presName="node" presStyleLbl="node1" presStyleIdx="16" presStyleCnt="48">
        <dgm:presLayoutVars>
          <dgm:bulletEnabled val="1"/>
        </dgm:presLayoutVars>
      </dgm:prSet>
      <dgm:spPr/>
    </dgm:pt>
    <dgm:pt modelId="{D3BDAC4B-F2DB-44A0-907D-A108463FB1C3}" type="pres">
      <dgm:prSet presAssocID="{BAC2B8D5-2C5B-4AE8-BBDD-D8E76DCD8C2E}" presName="sibTrans" presStyleLbl="sibTrans2D1" presStyleIdx="16" presStyleCnt="48"/>
      <dgm:spPr/>
    </dgm:pt>
    <dgm:pt modelId="{5B2F39AC-1722-4B2A-8F41-3B9574CC55A3}" type="pres">
      <dgm:prSet presAssocID="{BAC2B8D5-2C5B-4AE8-BBDD-D8E76DCD8C2E}" presName="connectorText" presStyleLbl="sibTrans2D1" presStyleIdx="16" presStyleCnt="48"/>
      <dgm:spPr/>
    </dgm:pt>
    <dgm:pt modelId="{EB66E90A-B112-40E2-B773-B1A59659C6EB}" type="pres">
      <dgm:prSet presAssocID="{39148D83-4879-4E9B-AE84-10D20CF147C3}" presName="node" presStyleLbl="node1" presStyleIdx="17" presStyleCnt="48">
        <dgm:presLayoutVars>
          <dgm:bulletEnabled val="1"/>
        </dgm:presLayoutVars>
      </dgm:prSet>
      <dgm:spPr/>
    </dgm:pt>
    <dgm:pt modelId="{CBD13A52-164D-4181-A713-C4AFB6DAEA44}" type="pres">
      <dgm:prSet presAssocID="{901D3EC9-C2CB-4B80-BFE1-3F4CF8FDB584}" presName="sibTrans" presStyleLbl="sibTrans2D1" presStyleIdx="17" presStyleCnt="48"/>
      <dgm:spPr/>
    </dgm:pt>
    <dgm:pt modelId="{2175C402-001B-40BA-8C7B-63F19533545A}" type="pres">
      <dgm:prSet presAssocID="{901D3EC9-C2CB-4B80-BFE1-3F4CF8FDB584}" presName="connectorText" presStyleLbl="sibTrans2D1" presStyleIdx="17" presStyleCnt="48"/>
      <dgm:spPr/>
    </dgm:pt>
    <dgm:pt modelId="{816E1FA3-2B38-45F9-AB8C-0EEB2788EE42}" type="pres">
      <dgm:prSet presAssocID="{AAACDA48-029D-447D-9AE8-BF1CB90887F8}" presName="node" presStyleLbl="node1" presStyleIdx="18" presStyleCnt="48">
        <dgm:presLayoutVars>
          <dgm:bulletEnabled val="1"/>
        </dgm:presLayoutVars>
      </dgm:prSet>
      <dgm:spPr/>
    </dgm:pt>
    <dgm:pt modelId="{3D5573F2-E421-4699-B499-E5F129AA7C1F}" type="pres">
      <dgm:prSet presAssocID="{35443D96-6A67-478A-A544-1C8155B5F62C}" presName="sibTrans" presStyleLbl="sibTrans2D1" presStyleIdx="18" presStyleCnt="48"/>
      <dgm:spPr/>
    </dgm:pt>
    <dgm:pt modelId="{561EA9DD-738C-4E13-ADB0-3CCC3950F092}" type="pres">
      <dgm:prSet presAssocID="{35443D96-6A67-478A-A544-1C8155B5F62C}" presName="connectorText" presStyleLbl="sibTrans2D1" presStyleIdx="18" presStyleCnt="48"/>
      <dgm:spPr/>
    </dgm:pt>
    <dgm:pt modelId="{1791F869-F782-403E-9EEE-8485296AB1DC}" type="pres">
      <dgm:prSet presAssocID="{C123F58B-2F00-4731-8318-EA8BAA60A69D}" presName="node" presStyleLbl="node1" presStyleIdx="19" presStyleCnt="48">
        <dgm:presLayoutVars>
          <dgm:bulletEnabled val="1"/>
        </dgm:presLayoutVars>
      </dgm:prSet>
      <dgm:spPr/>
    </dgm:pt>
    <dgm:pt modelId="{EDD308D6-556F-4E65-A02C-12C45C150755}" type="pres">
      <dgm:prSet presAssocID="{CA72D8A3-9D41-4F98-98F7-F56B1CBA674F}" presName="sibTrans" presStyleLbl="sibTrans2D1" presStyleIdx="19" presStyleCnt="48"/>
      <dgm:spPr/>
    </dgm:pt>
    <dgm:pt modelId="{0622AEEF-FEE1-41CF-A694-BB87DF404F74}" type="pres">
      <dgm:prSet presAssocID="{CA72D8A3-9D41-4F98-98F7-F56B1CBA674F}" presName="connectorText" presStyleLbl="sibTrans2D1" presStyleIdx="19" presStyleCnt="48"/>
      <dgm:spPr/>
    </dgm:pt>
    <dgm:pt modelId="{FB762D63-E97E-4D71-BE53-DE8DBC2C1724}" type="pres">
      <dgm:prSet presAssocID="{312A5487-8CD4-49FA-9CB2-6003233688EF}" presName="node" presStyleLbl="node1" presStyleIdx="20" presStyleCnt="48">
        <dgm:presLayoutVars>
          <dgm:bulletEnabled val="1"/>
        </dgm:presLayoutVars>
      </dgm:prSet>
      <dgm:spPr/>
    </dgm:pt>
    <dgm:pt modelId="{EC905E59-477F-4D62-B2EE-61B86BF0663B}" type="pres">
      <dgm:prSet presAssocID="{A241EA7C-0AE6-49DA-868A-F7E41DB8331E}" presName="sibTrans" presStyleLbl="sibTrans2D1" presStyleIdx="20" presStyleCnt="48"/>
      <dgm:spPr/>
    </dgm:pt>
    <dgm:pt modelId="{0C7C01B0-8BE9-4115-9C55-5F785CB9F95D}" type="pres">
      <dgm:prSet presAssocID="{A241EA7C-0AE6-49DA-868A-F7E41DB8331E}" presName="connectorText" presStyleLbl="sibTrans2D1" presStyleIdx="20" presStyleCnt="48"/>
      <dgm:spPr/>
    </dgm:pt>
    <dgm:pt modelId="{96947AF0-965B-4F9B-B692-11B522E20C19}" type="pres">
      <dgm:prSet presAssocID="{1597604F-E09E-4305-A881-A6C94B72922F}" presName="node" presStyleLbl="node1" presStyleIdx="21" presStyleCnt="48">
        <dgm:presLayoutVars>
          <dgm:bulletEnabled val="1"/>
        </dgm:presLayoutVars>
      </dgm:prSet>
      <dgm:spPr/>
    </dgm:pt>
    <dgm:pt modelId="{C5631367-2D87-4B2B-B2C5-CE6B323DF7FA}" type="pres">
      <dgm:prSet presAssocID="{0A68E33F-9E89-4D62-9E2C-1BD50C85F7CD}" presName="sibTrans" presStyleLbl="sibTrans2D1" presStyleIdx="21" presStyleCnt="48"/>
      <dgm:spPr/>
    </dgm:pt>
    <dgm:pt modelId="{5EB0D98E-0F20-43A6-80D5-B3B233B0809C}" type="pres">
      <dgm:prSet presAssocID="{0A68E33F-9E89-4D62-9E2C-1BD50C85F7CD}" presName="connectorText" presStyleLbl="sibTrans2D1" presStyleIdx="21" presStyleCnt="48"/>
      <dgm:spPr/>
    </dgm:pt>
    <dgm:pt modelId="{55735BFC-D4F1-4100-BCD7-BD7015A20F24}" type="pres">
      <dgm:prSet presAssocID="{2EBE9275-B468-4EB1-8E25-88D20111E7BA}" presName="node" presStyleLbl="node1" presStyleIdx="22" presStyleCnt="48" custRadScaleRad="97701" custRadScaleInc="96397">
        <dgm:presLayoutVars>
          <dgm:bulletEnabled val="1"/>
        </dgm:presLayoutVars>
      </dgm:prSet>
      <dgm:spPr/>
    </dgm:pt>
    <dgm:pt modelId="{DE861B79-D5E8-45CE-B3D7-7B4663C08343}" type="pres">
      <dgm:prSet presAssocID="{1DDDDFBA-4D76-49F6-8700-D108F438751F}" presName="sibTrans" presStyleLbl="sibTrans2D1" presStyleIdx="22" presStyleCnt="48"/>
      <dgm:spPr/>
    </dgm:pt>
    <dgm:pt modelId="{580499F6-BF8C-4CF2-8E19-422B1FEA8F54}" type="pres">
      <dgm:prSet presAssocID="{1DDDDFBA-4D76-49F6-8700-D108F438751F}" presName="connectorText" presStyleLbl="sibTrans2D1" presStyleIdx="22" presStyleCnt="48"/>
      <dgm:spPr/>
    </dgm:pt>
    <dgm:pt modelId="{B163F2E1-C224-4C1F-8BF1-B257F8DA90F1}" type="pres">
      <dgm:prSet presAssocID="{7526D0BF-45A5-478F-9A5B-EE961A48FCDF}" presName="node" presStyleLbl="node1" presStyleIdx="23" presStyleCnt="48">
        <dgm:presLayoutVars>
          <dgm:bulletEnabled val="1"/>
        </dgm:presLayoutVars>
      </dgm:prSet>
      <dgm:spPr/>
    </dgm:pt>
    <dgm:pt modelId="{28C21F8D-7890-436C-ABC3-A76D9C048DC6}" type="pres">
      <dgm:prSet presAssocID="{4DD6BCFF-384A-4E50-9E9B-FEA1467E91EE}" presName="sibTrans" presStyleLbl="sibTrans2D1" presStyleIdx="23" presStyleCnt="48"/>
      <dgm:spPr/>
    </dgm:pt>
    <dgm:pt modelId="{5D40974C-DFE4-484E-A2B9-E3E4D2DEBED9}" type="pres">
      <dgm:prSet presAssocID="{4DD6BCFF-384A-4E50-9E9B-FEA1467E91EE}" presName="connectorText" presStyleLbl="sibTrans2D1" presStyleIdx="23" presStyleCnt="48"/>
      <dgm:spPr/>
    </dgm:pt>
    <dgm:pt modelId="{B297DBDA-41C8-403B-A287-2DE0B2B2F734}" type="pres">
      <dgm:prSet presAssocID="{4391FAD7-E5E1-4ADD-BABB-49D666A6C4A7}" presName="node" presStyleLbl="node1" presStyleIdx="24" presStyleCnt="48">
        <dgm:presLayoutVars>
          <dgm:bulletEnabled val="1"/>
        </dgm:presLayoutVars>
      </dgm:prSet>
      <dgm:spPr/>
    </dgm:pt>
    <dgm:pt modelId="{6CB910F7-627A-416A-9AE0-0E9818681229}" type="pres">
      <dgm:prSet presAssocID="{B5C9AB9C-C866-47C2-B79F-DC6148AB2159}" presName="sibTrans" presStyleLbl="sibTrans2D1" presStyleIdx="24" presStyleCnt="48"/>
      <dgm:spPr/>
    </dgm:pt>
    <dgm:pt modelId="{DD733C23-EA87-4BF0-821E-87250C1EEDBA}" type="pres">
      <dgm:prSet presAssocID="{B5C9AB9C-C866-47C2-B79F-DC6148AB2159}" presName="connectorText" presStyleLbl="sibTrans2D1" presStyleIdx="24" presStyleCnt="48"/>
      <dgm:spPr/>
    </dgm:pt>
    <dgm:pt modelId="{C99B1DB8-B0AD-4FE5-84DC-CD9571D15F74}" type="pres">
      <dgm:prSet presAssocID="{DF292957-65C8-4776-85F8-AE26E3681959}" presName="node" presStyleLbl="node1" presStyleIdx="25" presStyleCnt="48">
        <dgm:presLayoutVars>
          <dgm:bulletEnabled val="1"/>
        </dgm:presLayoutVars>
      </dgm:prSet>
      <dgm:spPr/>
    </dgm:pt>
    <dgm:pt modelId="{2EBD388A-825F-4832-8A74-827A6C7E3368}" type="pres">
      <dgm:prSet presAssocID="{2B571596-2306-4648-89E7-BD54FEF25627}" presName="sibTrans" presStyleLbl="sibTrans2D1" presStyleIdx="25" presStyleCnt="48"/>
      <dgm:spPr/>
    </dgm:pt>
    <dgm:pt modelId="{2B64C12D-7C38-4E3C-BB67-21E0181FD51F}" type="pres">
      <dgm:prSet presAssocID="{2B571596-2306-4648-89E7-BD54FEF25627}" presName="connectorText" presStyleLbl="sibTrans2D1" presStyleIdx="25" presStyleCnt="48"/>
      <dgm:spPr/>
    </dgm:pt>
    <dgm:pt modelId="{54435782-E9E7-4F85-8EE9-B762378628C5}" type="pres">
      <dgm:prSet presAssocID="{BA244016-B941-46B9-B2A4-AA50A300C9B1}" presName="node" presStyleLbl="node1" presStyleIdx="26" presStyleCnt="48">
        <dgm:presLayoutVars>
          <dgm:bulletEnabled val="1"/>
        </dgm:presLayoutVars>
      </dgm:prSet>
      <dgm:spPr/>
    </dgm:pt>
    <dgm:pt modelId="{2EA5A0E0-D734-4B00-A1FA-65E8CB15031C}" type="pres">
      <dgm:prSet presAssocID="{12ED0D91-6CB8-4B92-ABBE-16130FA2E610}" presName="sibTrans" presStyleLbl="sibTrans2D1" presStyleIdx="26" presStyleCnt="48"/>
      <dgm:spPr/>
    </dgm:pt>
    <dgm:pt modelId="{3966764B-E5F3-4CFC-A881-5984C06723CB}" type="pres">
      <dgm:prSet presAssocID="{12ED0D91-6CB8-4B92-ABBE-16130FA2E610}" presName="connectorText" presStyleLbl="sibTrans2D1" presStyleIdx="26" presStyleCnt="48"/>
      <dgm:spPr/>
    </dgm:pt>
    <dgm:pt modelId="{CDE86F57-8E75-4885-99A7-4D78278841E9}" type="pres">
      <dgm:prSet presAssocID="{ED3E6817-CA99-4A92-9672-7767C60D3AFC}" presName="node" presStyleLbl="node1" presStyleIdx="27" presStyleCnt="48">
        <dgm:presLayoutVars>
          <dgm:bulletEnabled val="1"/>
        </dgm:presLayoutVars>
      </dgm:prSet>
      <dgm:spPr/>
    </dgm:pt>
    <dgm:pt modelId="{A0769171-C666-4FF2-B3B0-56A5612FFB02}" type="pres">
      <dgm:prSet presAssocID="{74E4A9B3-3139-47CD-AD62-A42D0EB3995C}" presName="sibTrans" presStyleLbl="sibTrans2D1" presStyleIdx="27" presStyleCnt="48"/>
      <dgm:spPr/>
    </dgm:pt>
    <dgm:pt modelId="{7B2C094D-5B84-400D-88A5-467C86404646}" type="pres">
      <dgm:prSet presAssocID="{74E4A9B3-3139-47CD-AD62-A42D0EB3995C}" presName="connectorText" presStyleLbl="sibTrans2D1" presStyleIdx="27" presStyleCnt="48"/>
      <dgm:spPr/>
    </dgm:pt>
    <dgm:pt modelId="{9DEC7CBC-8051-4551-94AA-2377EFF8A353}" type="pres">
      <dgm:prSet presAssocID="{A26368B7-1095-4A58-BFE6-7B8629CCDB76}" presName="node" presStyleLbl="node1" presStyleIdx="28" presStyleCnt="48">
        <dgm:presLayoutVars>
          <dgm:bulletEnabled val="1"/>
        </dgm:presLayoutVars>
      </dgm:prSet>
      <dgm:spPr/>
    </dgm:pt>
    <dgm:pt modelId="{83D03F91-A8FE-4A56-A9F0-21F8696B64A1}" type="pres">
      <dgm:prSet presAssocID="{69DBDE16-2128-423C-AB04-D3C2C0881A38}" presName="sibTrans" presStyleLbl="sibTrans2D1" presStyleIdx="28" presStyleCnt="48"/>
      <dgm:spPr/>
    </dgm:pt>
    <dgm:pt modelId="{A52815B2-9F64-4E57-9CA8-0D6C5ACB4DE9}" type="pres">
      <dgm:prSet presAssocID="{69DBDE16-2128-423C-AB04-D3C2C0881A38}" presName="connectorText" presStyleLbl="sibTrans2D1" presStyleIdx="28" presStyleCnt="48"/>
      <dgm:spPr/>
    </dgm:pt>
    <dgm:pt modelId="{D9F7CAE3-C01B-4758-A92D-BE4DEABF1CC9}" type="pres">
      <dgm:prSet presAssocID="{B2133BDF-4000-4B5B-AE40-987170B1B61F}" presName="node" presStyleLbl="node1" presStyleIdx="29" presStyleCnt="48">
        <dgm:presLayoutVars>
          <dgm:bulletEnabled val="1"/>
        </dgm:presLayoutVars>
      </dgm:prSet>
      <dgm:spPr/>
    </dgm:pt>
    <dgm:pt modelId="{6FDF4861-3D9E-4C44-8A76-CB261CA08A3D}" type="pres">
      <dgm:prSet presAssocID="{F8A8AFFD-E262-4C58-84FA-CA9933DA9A32}" presName="sibTrans" presStyleLbl="sibTrans2D1" presStyleIdx="29" presStyleCnt="48"/>
      <dgm:spPr/>
    </dgm:pt>
    <dgm:pt modelId="{852FF442-59AB-47FA-976D-352D933D04DA}" type="pres">
      <dgm:prSet presAssocID="{F8A8AFFD-E262-4C58-84FA-CA9933DA9A32}" presName="connectorText" presStyleLbl="sibTrans2D1" presStyleIdx="29" presStyleCnt="48"/>
      <dgm:spPr/>
    </dgm:pt>
    <dgm:pt modelId="{6EBA7549-78C0-447A-A63C-4A8563F87F58}" type="pres">
      <dgm:prSet presAssocID="{56EE6181-8957-4FE0-91F7-0E7767321D74}" presName="node" presStyleLbl="node1" presStyleIdx="30" presStyleCnt="48">
        <dgm:presLayoutVars>
          <dgm:bulletEnabled val="1"/>
        </dgm:presLayoutVars>
      </dgm:prSet>
      <dgm:spPr/>
    </dgm:pt>
    <dgm:pt modelId="{F7AC09C3-F9FA-4334-9744-58F7A351FD8B}" type="pres">
      <dgm:prSet presAssocID="{D7AD315B-0060-4B2C-BA42-07A72CF0DF62}" presName="sibTrans" presStyleLbl="sibTrans2D1" presStyleIdx="30" presStyleCnt="48"/>
      <dgm:spPr/>
    </dgm:pt>
    <dgm:pt modelId="{301FE2EF-9FED-451A-9979-7EA2CEC731F6}" type="pres">
      <dgm:prSet presAssocID="{D7AD315B-0060-4B2C-BA42-07A72CF0DF62}" presName="connectorText" presStyleLbl="sibTrans2D1" presStyleIdx="30" presStyleCnt="48"/>
      <dgm:spPr/>
    </dgm:pt>
    <dgm:pt modelId="{DB7E8DCC-E9E2-41AE-8FAC-BD770394B585}" type="pres">
      <dgm:prSet presAssocID="{F82F01E0-1BCF-432A-834D-D0718C225E79}" presName="node" presStyleLbl="node1" presStyleIdx="31" presStyleCnt="48">
        <dgm:presLayoutVars>
          <dgm:bulletEnabled val="1"/>
        </dgm:presLayoutVars>
      </dgm:prSet>
      <dgm:spPr/>
    </dgm:pt>
    <dgm:pt modelId="{FC934B90-2FD7-4C78-BC82-6495CAA54F71}" type="pres">
      <dgm:prSet presAssocID="{73E57CB0-43F1-4C49-8823-A48B6805997E}" presName="sibTrans" presStyleLbl="sibTrans2D1" presStyleIdx="31" presStyleCnt="48"/>
      <dgm:spPr/>
    </dgm:pt>
    <dgm:pt modelId="{F31A80A4-265E-4576-A76C-69F7407682D5}" type="pres">
      <dgm:prSet presAssocID="{73E57CB0-43F1-4C49-8823-A48B6805997E}" presName="connectorText" presStyleLbl="sibTrans2D1" presStyleIdx="31" presStyleCnt="48"/>
      <dgm:spPr/>
    </dgm:pt>
    <dgm:pt modelId="{7FBA136C-815F-4FB3-A797-A7F155D00FEA}" type="pres">
      <dgm:prSet presAssocID="{69B5AF83-9CA8-4331-BB93-A02B0A37E7C4}" presName="node" presStyleLbl="node1" presStyleIdx="32" presStyleCnt="48">
        <dgm:presLayoutVars>
          <dgm:bulletEnabled val="1"/>
        </dgm:presLayoutVars>
      </dgm:prSet>
      <dgm:spPr/>
    </dgm:pt>
    <dgm:pt modelId="{7A5C7786-EEB7-4840-8AB2-E617DD766E4C}" type="pres">
      <dgm:prSet presAssocID="{6E35783B-B4B9-4AF3-BB68-EC2DB3060BE5}" presName="sibTrans" presStyleLbl="sibTrans2D1" presStyleIdx="32" presStyleCnt="48"/>
      <dgm:spPr/>
    </dgm:pt>
    <dgm:pt modelId="{80DBCA40-2BA0-486C-9739-9EB1943722FB}" type="pres">
      <dgm:prSet presAssocID="{6E35783B-B4B9-4AF3-BB68-EC2DB3060BE5}" presName="connectorText" presStyleLbl="sibTrans2D1" presStyleIdx="32" presStyleCnt="48"/>
      <dgm:spPr/>
    </dgm:pt>
    <dgm:pt modelId="{2B3C09D0-6E4A-4698-ADBA-7CF55040E0C7}" type="pres">
      <dgm:prSet presAssocID="{5A0D382F-1AEE-4869-A6BD-89E7CCC2BA45}" presName="node" presStyleLbl="node1" presStyleIdx="33" presStyleCnt="48">
        <dgm:presLayoutVars>
          <dgm:bulletEnabled val="1"/>
        </dgm:presLayoutVars>
      </dgm:prSet>
      <dgm:spPr/>
    </dgm:pt>
    <dgm:pt modelId="{0B3E9032-3902-463F-B436-0798A35C9EC5}" type="pres">
      <dgm:prSet presAssocID="{86E08DD8-37F0-43EA-A4C6-F12B07A372C7}" presName="sibTrans" presStyleLbl="sibTrans2D1" presStyleIdx="33" presStyleCnt="48"/>
      <dgm:spPr/>
    </dgm:pt>
    <dgm:pt modelId="{41C60BCC-727D-4ED3-BAEB-DB60AA9900A9}" type="pres">
      <dgm:prSet presAssocID="{86E08DD8-37F0-43EA-A4C6-F12B07A372C7}" presName="connectorText" presStyleLbl="sibTrans2D1" presStyleIdx="33" presStyleCnt="48"/>
      <dgm:spPr/>
    </dgm:pt>
    <dgm:pt modelId="{C6CA034B-BB5D-4252-9DC3-E07C2CEC1942}" type="pres">
      <dgm:prSet presAssocID="{6E44D217-0802-4975-8DF8-F7C136B68DB7}" presName="node" presStyleLbl="node1" presStyleIdx="34" presStyleCnt="48">
        <dgm:presLayoutVars>
          <dgm:bulletEnabled val="1"/>
        </dgm:presLayoutVars>
      </dgm:prSet>
      <dgm:spPr/>
    </dgm:pt>
    <dgm:pt modelId="{2F327EB4-0D8B-437E-BB14-A326EA173FCC}" type="pres">
      <dgm:prSet presAssocID="{873D13AE-B310-4B50-82C5-564D626D2011}" presName="sibTrans" presStyleLbl="sibTrans2D1" presStyleIdx="34" presStyleCnt="48"/>
      <dgm:spPr/>
    </dgm:pt>
    <dgm:pt modelId="{8F52B59F-72EA-4EF4-A000-71393DE3DC97}" type="pres">
      <dgm:prSet presAssocID="{873D13AE-B310-4B50-82C5-564D626D2011}" presName="connectorText" presStyleLbl="sibTrans2D1" presStyleIdx="34" presStyleCnt="48"/>
      <dgm:spPr/>
    </dgm:pt>
    <dgm:pt modelId="{F6AE7F32-FC05-4DDA-BB7B-30B31779479C}" type="pres">
      <dgm:prSet presAssocID="{59D5850F-42D1-4509-9BFE-77DA75D32FAC}" presName="node" presStyleLbl="node1" presStyleIdx="35" presStyleCnt="48">
        <dgm:presLayoutVars>
          <dgm:bulletEnabled val="1"/>
        </dgm:presLayoutVars>
      </dgm:prSet>
      <dgm:spPr/>
    </dgm:pt>
    <dgm:pt modelId="{F42AD80F-3B21-49F3-AF59-01D5F6EE69F1}" type="pres">
      <dgm:prSet presAssocID="{2B529A43-2363-4B46-911E-9D0EF25B4F36}" presName="sibTrans" presStyleLbl="sibTrans2D1" presStyleIdx="35" presStyleCnt="48"/>
      <dgm:spPr/>
    </dgm:pt>
    <dgm:pt modelId="{DFB70AE1-87B4-46C7-811D-3E9A3D4D6EC9}" type="pres">
      <dgm:prSet presAssocID="{2B529A43-2363-4B46-911E-9D0EF25B4F36}" presName="connectorText" presStyleLbl="sibTrans2D1" presStyleIdx="35" presStyleCnt="48"/>
      <dgm:spPr/>
    </dgm:pt>
    <dgm:pt modelId="{E4F5DE49-5EAA-4300-BD85-3AA32446283C}" type="pres">
      <dgm:prSet presAssocID="{9F16DEB4-2D88-4237-BB26-EE193361411A}" presName="node" presStyleLbl="node1" presStyleIdx="36" presStyleCnt="48">
        <dgm:presLayoutVars>
          <dgm:bulletEnabled val="1"/>
        </dgm:presLayoutVars>
      </dgm:prSet>
      <dgm:spPr/>
    </dgm:pt>
    <dgm:pt modelId="{57712E5B-8311-41F2-83BF-40C44B82FD56}" type="pres">
      <dgm:prSet presAssocID="{C19C4BDD-2213-41DF-A53B-E2080BDC6AC6}" presName="sibTrans" presStyleLbl="sibTrans2D1" presStyleIdx="36" presStyleCnt="48"/>
      <dgm:spPr/>
    </dgm:pt>
    <dgm:pt modelId="{2DC22DE9-0245-4601-955D-E63A8C38947B}" type="pres">
      <dgm:prSet presAssocID="{C19C4BDD-2213-41DF-A53B-E2080BDC6AC6}" presName="connectorText" presStyleLbl="sibTrans2D1" presStyleIdx="36" presStyleCnt="48"/>
      <dgm:spPr/>
    </dgm:pt>
    <dgm:pt modelId="{53824D7C-69E9-40B6-AD94-E66D57E17024}" type="pres">
      <dgm:prSet presAssocID="{5788DBF4-34B6-4C26-980E-7062BBC88091}" presName="node" presStyleLbl="node1" presStyleIdx="37" presStyleCnt="48">
        <dgm:presLayoutVars>
          <dgm:bulletEnabled val="1"/>
        </dgm:presLayoutVars>
      </dgm:prSet>
      <dgm:spPr/>
    </dgm:pt>
    <dgm:pt modelId="{4DDD9E11-A1D1-4D9F-87CF-21775FA03FD4}" type="pres">
      <dgm:prSet presAssocID="{39815DA4-6D5A-4ECF-8C2C-C40A2BB0DBA6}" presName="sibTrans" presStyleLbl="sibTrans2D1" presStyleIdx="37" presStyleCnt="48"/>
      <dgm:spPr/>
    </dgm:pt>
    <dgm:pt modelId="{F7742949-FB63-485F-95AF-5E8D1E6F236A}" type="pres">
      <dgm:prSet presAssocID="{39815DA4-6D5A-4ECF-8C2C-C40A2BB0DBA6}" presName="connectorText" presStyleLbl="sibTrans2D1" presStyleIdx="37" presStyleCnt="48"/>
      <dgm:spPr/>
    </dgm:pt>
    <dgm:pt modelId="{22041FD6-89BD-4BF2-9B99-B97F36E2E1FB}" type="pres">
      <dgm:prSet presAssocID="{644B0026-BEE6-45AC-B72A-F8BFB9EE0E82}" presName="node" presStyleLbl="node1" presStyleIdx="38" presStyleCnt="48">
        <dgm:presLayoutVars>
          <dgm:bulletEnabled val="1"/>
        </dgm:presLayoutVars>
      </dgm:prSet>
      <dgm:spPr/>
    </dgm:pt>
    <dgm:pt modelId="{B8E405CF-5FB0-4931-A03D-9BF304E6CDDA}" type="pres">
      <dgm:prSet presAssocID="{91E5E8F0-39A5-4E73-A7C8-125C237D1170}" presName="sibTrans" presStyleLbl="sibTrans2D1" presStyleIdx="38" presStyleCnt="48"/>
      <dgm:spPr/>
    </dgm:pt>
    <dgm:pt modelId="{0C0A4302-AC90-49E1-80BE-523B58A2D864}" type="pres">
      <dgm:prSet presAssocID="{91E5E8F0-39A5-4E73-A7C8-125C237D1170}" presName="connectorText" presStyleLbl="sibTrans2D1" presStyleIdx="38" presStyleCnt="48"/>
      <dgm:spPr/>
    </dgm:pt>
    <dgm:pt modelId="{4346925A-37EB-4BB6-B0D1-0007EC3DF63B}" type="pres">
      <dgm:prSet presAssocID="{A40F6EAB-2B60-4CC1-9F49-D5903D3A616E}" presName="node" presStyleLbl="node1" presStyleIdx="39" presStyleCnt="48">
        <dgm:presLayoutVars>
          <dgm:bulletEnabled val="1"/>
        </dgm:presLayoutVars>
      </dgm:prSet>
      <dgm:spPr/>
    </dgm:pt>
    <dgm:pt modelId="{7A362786-920B-4FB9-A3D5-D0E741B76071}" type="pres">
      <dgm:prSet presAssocID="{3ACAB2F6-3910-4D69-8736-C9991D30DB30}" presName="sibTrans" presStyleLbl="sibTrans2D1" presStyleIdx="39" presStyleCnt="48"/>
      <dgm:spPr/>
    </dgm:pt>
    <dgm:pt modelId="{18FB9004-C9DF-4463-A990-CE6AADD19A9A}" type="pres">
      <dgm:prSet presAssocID="{3ACAB2F6-3910-4D69-8736-C9991D30DB30}" presName="connectorText" presStyleLbl="sibTrans2D1" presStyleIdx="39" presStyleCnt="48"/>
      <dgm:spPr/>
    </dgm:pt>
    <dgm:pt modelId="{ED0F08E4-7CF4-494F-A2E4-60B90674E9D5}" type="pres">
      <dgm:prSet presAssocID="{01209924-388A-4250-B08E-117FC77350F4}" presName="node" presStyleLbl="node1" presStyleIdx="40" presStyleCnt="48">
        <dgm:presLayoutVars>
          <dgm:bulletEnabled val="1"/>
        </dgm:presLayoutVars>
      </dgm:prSet>
      <dgm:spPr/>
    </dgm:pt>
    <dgm:pt modelId="{B8AF8AA6-EDE3-46F5-804F-BE18E9CF02E9}" type="pres">
      <dgm:prSet presAssocID="{07D44A3D-B9E7-4A59-8407-0DE9361B04F4}" presName="sibTrans" presStyleLbl="sibTrans2D1" presStyleIdx="40" presStyleCnt="48"/>
      <dgm:spPr/>
    </dgm:pt>
    <dgm:pt modelId="{2A9D1CAD-CEC7-447D-AE5A-72DA9768C11C}" type="pres">
      <dgm:prSet presAssocID="{07D44A3D-B9E7-4A59-8407-0DE9361B04F4}" presName="connectorText" presStyleLbl="sibTrans2D1" presStyleIdx="40" presStyleCnt="48"/>
      <dgm:spPr/>
    </dgm:pt>
    <dgm:pt modelId="{02E2D030-8BB9-48E2-859D-55F958A2D928}" type="pres">
      <dgm:prSet presAssocID="{1CEAA633-CB89-486A-901D-BE8AE895C821}" presName="node" presStyleLbl="node1" presStyleIdx="41" presStyleCnt="48">
        <dgm:presLayoutVars>
          <dgm:bulletEnabled val="1"/>
        </dgm:presLayoutVars>
      </dgm:prSet>
      <dgm:spPr/>
    </dgm:pt>
    <dgm:pt modelId="{8125F9B4-021E-44DC-9D64-8AE485A44537}" type="pres">
      <dgm:prSet presAssocID="{EC22FD24-55FA-470B-A11F-A2C02811CC71}" presName="sibTrans" presStyleLbl="sibTrans2D1" presStyleIdx="41" presStyleCnt="48"/>
      <dgm:spPr/>
    </dgm:pt>
    <dgm:pt modelId="{5B2B383F-D5E0-430F-AB46-55791D14B3FB}" type="pres">
      <dgm:prSet presAssocID="{EC22FD24-55FA-470B-A11F-A2C02811CC71}" presName="connectorText" presStyleLbl="sibTrans2D1" presStyleIdx="41" presStyleCnt="48"/>
      <dgm:spPr/>
    </dgm:pt>
    <dgm:pt modelId="{A5474CB5-D5DA-4087-B87E-610FB42AF529}" type="pres">
      <dgm:prSet presAssocID="{5700A27C-35E2-48E3-9FD1-4CAD5F3ABE6E}" presName="node" presStyleLbl="node1" presStyleIdx="42" presStyleCnt="48">
        <dgm:presLayoutVars>
          <dgm:bulletEnabled val="1"/>
        </dgm:presLayoutVars>
      </dgm:prSet>
      <dgm:spPr/>
    </dgm:pt>
    <dgm:pt modelId="{F5E12609-AEA0-4824-8F1E-49B7A8C9D43E}" type="pres">
      <dgm:prSet presAssocID="{F2853326-F96C-4388-AFDB-4A2C4E743824}" presName="sibTrans" presStyleLbl="sibTrans2D1" presStyleIdx="42" presStyleCnt="48"/>
      <dgm:spPr/>
    </dgm:pt>
    <dgm:pt modelId="{1990E259-2037-4D19-B00A-CD6B3D2AE2E1}" type="pres">
      <dgm:prSet presAssocID="{F2853326-F96C-4388-AFDB-4A2C4E743824}" presName="connectorText" presStyleLbl="sibTrans2D1" presStyleIdx="42" presStyleCnt="48"/>
      <dgm:spPr/>
    </dgm:pt>
    <dgm:pt modelId="{558F7E47-06ED-4041-B16C-6F13A19D4245}" type="pres">
      <dgm:prSet presAssocID="{E5184F2B-2C20-4D33-94A8-E6B381F2AA89}" presName="node" presStyleLbl="node1" presStyleIdx="43" presStyleCnt="48">
        <dgm:presLayoutVars>
          <dgm:bulletEnabled val="1"/>
        </dgm:presLayoutVars>
      </dgm:prSet>
      <dgm:spPr/>
    </dgm:pt>
    <dgm:pt modelId="{1AA99294-2501-42DA-ADDA-813C2A0D167F}" type="pres">
      <dgm:prSet presAssocID="{CA1064A9-8743-41E2-AE44-DEDB5E26EACD}" presName="sibTrans" presStyleLbl="sibTrans2D1" presStyleIdx="43" presStyleCnt="48"/>
      <dgm:spPr/>
    </dgm:pt>
    <dgm:pt modelId="{B311330D-F624-44F0-90C1-566E4D2E20E6}" type="pres">
      <dgm:prSet presAssocID="{CA1064A9-8743-41E2-AE44-DEDB5E26EACD}" presName="connectorText" presStyleLbl="sibTrans2D1" presStyleIdx="43" presStyleCnt="48"/>
      <dgm:spPr/>
    </dgm:pt>
    <dgm:pt modelId="{A854D6C3-A9F6-4889-B95E-C4590598BF15}" type="pres">
      <dgm:prSet presAssocID="{19319B2C-5BDC-4EB3-A674-97A1478B545E}" presName="node" presStyleLbl="node1" presStyleIdx="44" presStyleCnt="48">
        <dgm:presLayoutVars>
          <dgm:bulletEnabled val="1"/>
        </dgm:presLayoutVars>
      </dgm:prSet>
      <dgm:spPr/>
    </dgm:pt>
    <dgm:pt modelId="{9BC14663-185B-4A89-97AE-169B3D438678}" type="pres">
      <dgm:prSet presAssocID="{B2ADDBB6-F258-45A2-8853-0F7137E8E7A9}" presName="sibTrans" presStyleLbl="sibTrans2D1" presStyleIdx="44" presStyleCnt="48"/>
      <dgm:spPr/>
    </dgm:pt>
    <dgm:pt modelId="{5BF8D29C-B7EB-4E6D-8F09-412E3D4E06C9}" type="pres">
      <dgm:prSet presAssocID="{B2ADDBB6-F258-45A2-8853-0F7137E8E7A9}" presName="connectorText" presStyleLbl="sibTrans2D1" presStyleIdx="44" presStyleCnt="48"/>
      <dgm:spPr/>
    </dgm:pt>
    <dgm:pt modelId="{891FE5C2-884F-48D0-BE0D-753E9CA204D3}" type="pres">
      <dgm:prSet presAssocID="{32DCDF77-CF91-44D2-A631-ECBBA96CD7C1}" presName="node" presStyleLbl="node1" presStyleIdx="45" presStyleCnt="48">
        <dgm:presLayoutVars>
          <dgm:bulletEnabled val="1"/>
        </dgm:presLayoutVars>
      </dgm:prSet>
      <dgm:spPr/>
    </dgm:pt>
    <dgm:pt modelId="{BDE13CD6-B50F-44ED-BD83-729ED5971995}" type="pres">
      <dgm:prSet presAssocID="{A4C54538-F7D4-4311-A51D-4E2F34EA916C}" presName="sibTrans" presStyleLbl="sibTrans2D1" presStyleIdx="45" presStyleCnt="48"/>
      <dgm:spPr/>
    </dgm:pt>
    <dgm:pt modelId="{4EAD0336-A742-42BA-B616-A9F9B8CECAB9}" type="pres">
      <dgm:prSet presAssocID="{A4C54538-F7D4-4311-A51D-4E2F34EA916C}" presName="connectorText" presStyleLbl="sibTrans2D1" presStyleIdx="45" presStyleCnt="48"/>
      <dgm:spPr/>
    </dgm:pt>
    <dgm:pt modelId="{3B7728B1-9C76-43A6-8828-2FFE1A19CD4E}" type="pres">
      <dgm:prSet presAssocID="{5F2EF8CF-431B-45E9-8F94-2DA9BB4297A8}" presName="node" presStyleLbl="node1" presStyleIdx="46" presStyleCnt="48">
        <dgm:presLayoutVars>
          <dgm:bulletEnabled val="1"/>
        </dgm:presLayoutVars>
      </dgm:prSet>
      <dgm:spPr/>
    </dgm:pt>
    <dgm:pt modelId="{FEF793BD-9F36-4B0C-B2A1-243AAED13A52}" type="pres">
      <dgm:prSet presAssocID="{E7380703-8E28-4A7A-8627-0A55F51FBAA5}" presName="sibTrans" presStyleLbl="sibTrans2D1" presStyleIdx="46" presStyleCnt="48"/>
      <dgm:spPr/>
    </dgm:pt>
    <dgm:pt modelId="{B6E66B79-90CB-4030-B64C-AB9E1EA67583}" type="pres">
      <dgm:prSet presAssocID="{E7380703-8E28-4A7A-8627-0A55F51FBAA5}" presName="connectorText" presStyleLbl="sibTrans2D1" presStyleIdx="46" presStyleCnt="48"/>
      <dgm:spPr/>
    </dgm:pt>
    <dgm:pt modelId="{CD7E4AE9-DEBF-4EF6-9A2F-51DFDE6DC483}" type="pres">
      <dgm:prSet presAssocID="{B75DCA52-BF81-436A-AA73-2680B03C914A}" presName="node" presStyleLbl="node1" presStyleIdx="47" presStyleCnt="48">
        <dgm:presLayoutVars>
          <dgm:bulletEnabled val="1"/>
        </dgm:presLayoutVars>
      </dgm:prSet>
      <dgm:spPr/>
    </dgm:pt>
    <dgm:pt modelId="{CAB56CDA-741F-426D-8FE0-AE118C809475}" type="pres">
      <dgm:prSet presAssocID="{897CAD2D-F73B-470D-B77D-BCB32DA560D4}" presName="sibTrans" presStyleLbl="sibTrans2D1" presStyleIdx="47" presStyleCnt="48"/>
      <dgm:spPr/>
    </dgm:pt>
    <dgm:pt modelId="{2B62F0BB-CB73-4B2D-A47A-2C1910C71ADC}" type="pres">
      <dgm:prSet presAssocID="{897CAD2D-F73B-470D-B77D-BCB32DA560D4}" presName="connectorText" presStyleLbl="sibTrans2D1" presStyleIdx="47" presStyleCnt="48"/>
      <dgm:spPr/>
    </dgm:pt>
  </dgm:ptLst>
  <dgm:cxnLst>
    <dgm:cxn modelId="{B2981900-8C45-424F-8390-44820B2DBF6D}" type="presOf" srcId="{AAACDA48-029D-447D-9AE8-BF1CB90887F8}" destId="{816E1FA3-2B38-45F9-AB8C-0EEB2788EE42}" srcOrd="0" destOrd="0" presId="urn:microsoft.com/office/officeart/2005/8/layout/cycle2"/>
    <dgm:cxn modelId="{075D4505-FE95-4A86-8CB2-9900651222F8}" type="presOf" srcId="{897CAD2D-F73B-470D-B77D-BCB32DA560D4}" destId="{2B62F0BB-CB73-4B2D-A47A-2C1910C71ADC}" srcOrd="1" destOrd="0" presId="urn:microsoft.com/office/officeart/2005/8/layout/cycle2"/>
    <dgm:cxn modelId="{8A94A207-7D07-46AF-9123-32271AA2C2F0}" type="presOf" srcId="{1CEAA633-CB89-486A-901D-BE8AE895C821}" destId="{02E2D030-8BB9-48E2-859D-55F958A2D928}" srcOrd="0" destOrd="0" presId="urn:microsoft.com/office/officeart/2005/8/layout/cycle2"/>
    <dgm:cxn modelId="{83B74609-9E6B-4180-9B7F-1B274386725F}" type="presOf" srcId="{5D2C154A-692A-44E2-A041-B9F19C43FEF2}" destId="{5A44537F-E502-484A-B54C-161A75387D52}" srcOrd="0" destOrd="0" presId="urn:microsoft.com/office/officeart/2005/8/layout/cycle2"/>
    <dgm:cxn modelId="{8C9A070E-3DD2-4440-B74E-D47FB1907981}" type="presOf" srcId="{E5184F2B-2C20-4D33-94A8-E6B381F2AA89}" destId="{558F7E47-06ED-4041-B16C-6F13A19D4245}" srcOrd="0" destOrd="0" presId="urn:microsoft.com/office/officeart/2005/8/layout/cycle2"/>
    <dgm:cxn modelId="{0AD3E90E-4141-4EFF-8DD2-8FF3901666BE}" type="presOf" srcId="{644B0026-BEE6-45AC-B72A-F8BFB9EE0E82}" destId="{22041FD6-89BD-4BF2-9B99-B97F36E2E1FB}" srcOrd="0" destOrd="0" presId="urn:microsoft.com/office/officeart/2005/8/layout/cycle2"/>
    <dgm:cxn modelId="{E319CD11-DA9C-4216-8A1C-BFC767C69980}" srcId="{F782ACB2-4612-4553-92E3-6A48A4C26154}" destId="{5700A27C-35E2-48E3-9FD1-4CAD5F3ABE6E}" srcOrd="42" destOrd="0" parTransId="{7CEEA0C1-E05C-4187-B6CD-7F9A41B7F762}" sibTransId="{F2853326-F96C-4388-AFDB-4A2C4E743824}"/>
    <dgm:cxn modelId="{14118D15-1EE9-457D-A31F-78BF3370B9D2}" type="presOf" srcId="{86E08DD8-37F0-43EA-A4C6-F12B07A372C7}" destId="{0B3E9032-3902-463F-B436-0798A35C9EC5}" srcOrd="0" destOrd="0" presId="urn:microsoft.com/office/officeart/2005/8/layout/cycle2"/>
    <dgm:cxn modelId="{44C83F19-CA1E-47AA-864F-F1394DFB67D2}" type="presOf" srcId="{672359C6-6889-48DE-9B06-BCF13E50CF81}" destId="{9195B8AE-7F75-4B45-A773-A3DB3F151B7F}" srcOrd="1" destOrd="0" presId="urn:microsoft.com/office/officeart/2005/8/layout/cycle2"/>
    <dgm:cxn modelId="{0FF3BD1C-2906-497D-BB1D-BC839D201EE7}" type="presOf" srcId="{BAC2B8D5-2C5B-4AE8-BBDD-D8E76DCD8C2E}" destId="{D3BDAC4B-F2DB-44A0-907D-A108463FB1C3}" srcOrd="0" destOrd="0" presId="urn:microsoft.com/office/officeart/2005/8/layout/cycle2"/>
    <dgm:cxn modelId="{FA4B331D-E821-4BC7-84CC-523B6B28A5B8}" srcId="{F782ACB2-4612-4553-92E3-6A48A4C26154}" destId="{B75DCA52-BF81-436A-AA73-2680B03C914A}" srcOrd="47" destOrd="0" parTransId="{3FDC77C7-42D0-4118-88A1-C82C79A4EA03}" sibTransId="{897CAD2D-F73B-470D-B77D-BCB32DA560D4}"/>
    <dgm:cxn modelId="{AAAE4E1F-C8A7-4ED5-8CFF-AEA9AEED0517}" type="presOf" srcId="{12ED0D91-6CB8-4B92-ABBE-16130FA2E610}" destId="{3966764B-E5F3-4CFC-A881-5984C06723CB}" srcOrd="1" destOrd="0" presId="urn:microsoft.com/office/officeart/2005/8/layout/cycle2"/>
    <dgm:cxn modelId="{4DACA91F-E3C4-4FDF-A80F-884A22C53CDA}" type="presOf" srcId="{74E4A9B3-3139-47CD-AD62-A42D0EB3995C}" destId="{7B2C094D-5B84-400D-88A5-467C86404646}" srcOrd="1" destOrd="0" presId="urn:microsoft.com/office/officeart/2005/8/layout/cycle2"/>
    <dgm:cxn modelId="{39761720-1B6E-451C-81A6-07A00524BE34}" type="presOf" srcId="{9F16DEB4-2D88-4237-BB26-EE193361411A}" destId="{E4F5DE49-5EAA-4300-BD85-3AA32446283C}" srcOrd="0" destOrd="0" presId="urn:microsoft.com/office/officeart/2005/8/layout/cycle2"/>
    <dgm:cxn modelId="{4C9E1720-2EA1-430D-B80A-6FD0EFE97EC6}" type="presOf" srcId="{A241EA7C-0AE6-49DA-868A-F7E41DB8331E}" destId="{0C7C01B0-8BE9-4115-9C55-5F785CB9F95D}" srcOrd="1" destOrd="0" presId="urn:microsoft.com/office/officeart/2005/8/layout/cycle2"/>
    <dgm:cxn modelId="{6C70D320-35AF-4FA0-B371-27208EA751FF}" type="presOf" srcId="{5DE56BE3-5DC5-48D1-BB0A-6EB62A83E2E3}" destId="{7E28017C-69F1-4CCF-A6D7-885616A2628E}" srcOrd="0" destOrd="0" presId="urn:microsoft.com/office/officeart/2005/8/layout/cycle2"/>
    <dgm:cxn modelId="{122D8323-5B83-4B50-9884-B5C54B6A30AD}" type="presOf" srcId="{5700A27C-35E2-48E3-9FD1-4CAD5F3ABE6E}" destId="{A5474CB5-D5DA-4087-B87E-610FB42AF529}" srcOrd="0" destOrd="0" presId="urn:microsoft.com/office/officeart/2005/8/layout/cycle2"/>
    <dgm:cxn modelId="{BE8A0425-D7C9-42FF-B376-D1C7ED4177D1}" type="presOf" srcId="{91E5E8F0-39A5-4E73-A7C8-125C237D1170}" destId="{0C0A4302-AC90-49E1-80BE-523B58A2D864}" srcOrd="1" destOrd="0" presId="urn:microsoft.com/office/officeart/2005/8/layout/cycle2"/>
    <dgm:cxn modelId="{64D25225-7D7B-47A3-8597-E3D40B515F30}" srcId="{F782ACB2-4612-4553-92E3-6A48A4C26154}" destId="{7D49664A-84DE-42F7-9866-9BFD9F3DDC7A}" srcOrd="16" destOrd="0" parTransId="{9C7FF349-70A2-4DFC-91A5-86A739E0760D}" sibTransId="{BAC2B8D5-2C5B-4AE8-BBDD-D8E76DCD8C2E}"/>
    <dgm:cxn modelId="{EA820E26-5390-4E18-A03A-DC94A3E8EDA6}" type="presOf" srcId="{F82F01E0-1BCF-432A-834D-D0718C225E79}" destId="{DB7E8DCC-E9E2-41AE-8FAC-BD770394B585}" srcOrd="0" destOrd="0" presId="urn:microsoft.com/office/officeart/2005/8/layout/cycle2"/>
    <dgm:cxn modelId="{B33D3626-FC58-478E-B1B4-0F473B6DFE73}" type="presOf" srcId="{68C3C81B-18E8-41C4-BFC6-2C443E6EE655}" destId="{99F13AA2-4621-4753-B0A6-6FC776CD84C9}" srcOrd="0" destOrd="0" presId="urn:microsoft.com/office/officeart/2005/8/layout/cycle2"/>
    <dgm:cxn modelId="{03618927-C51E-4BD2-882D-8FA7CA2FC970}" type="presOf" srcId="{F782ACB2-4612-4553-92E3-6A48A4C26154}" destId="{579EF5EA-2842-4ADF-99C3-1421009C0FB3}" srcOrd="0" destOrd="0" presId="urn:microsoft.com/office/officeart/2005/8/layout/cycle2"/>
    <dgm:cxn modelId="{FE173A29-011D-4BC0-A135-618008B44D06}" type="presOf" srcId="{86E08DD8-37F0-43EA-A4C6-F12B07A372C7}" destId="{41C60BCC-727D-4ED3-BAEB-DB60AA9900A9}" srcOrd="1" destOrd="0" presId="urn:microsoft.com/office/officeart/2005/8/layout/cycle2"/>
    <dgm:cxn modelId="{F3F11D2B-B16E-47E0-876B-A599316C3141}" srcId="{F782ACB2-4612-4553-92E3-6A48A4C26154}" destId="{644B0026-BEE6-45AC-B72A-F8BFB9EE0E82}" srcOrd="38" destOrd="0" parTransId="{554FDC5B-6990-4DBE-AAA4-AA9861FDA372}" sibTransId="{91E5E8F0-39A5-4E73-A7C8-125C237D1170}"/>
    <dgm:cxn modelId="{EF67F12C-549C-4945-9650-11C3183DFF27}" srcId="{F782ACB2-4612-4553-92E3-6A48A4C26154}" destId="{59D5850F-42D1-4509-9BFE-77DA75D32FAC}" srcOrd="35" destOrd="0" parTransId="{998E6483-F6A6-41F0-BC38-EC9E12942727}" sibTransId="{2B529A43-2363-4B46-911E-9D0EF25B4F36}"/>
    <dgm:cxn modelId="{64BBAB2D-B58D-45B4-BE50-9B6EC89CE019}" type="presOf" srcId="{A40F6EAB-2B60-4CC1-9F49-D5903D3A616E}" destId="{4346925A-37EB-4BB6-B0D1-0007EC3DF63B}" srcOrd="0" destOrd="0" presId="urn:microsoft.com/office/officeart/2005/8/layout/cycle2"/>
    <dgm:cxn modelId="{C52A662E-299B-4F3A-AD7A-AE6F45961DA3}" type="presOf" srcId="{DF292957-65C8-4776-85F8-AE26E3681959}" destId="{C99B1DB8-B0AD-4FE5-84DC-CD9571D15F74}" srcOrd="0" destOrd="0" presId="urn:microsoft.com/office/officeart/2005/8/layout/cycle2"/>
    <dgm:cxn modelId="{69756B2F-C8D0-412B-ADAA-4A00A97C85D6}" type="presOf" srcId="{6E35783B-B4B9-4AF3-BB68-EC2DB3060BE5}" destId="{80DBCA40-2BA0-486C-9739-9EB1943722FB}" srcOrd="1" destOrd="0" presId="urn:microsoft.com/office/officeart/2005/8/layout/cycle2"/>
    <dgm:cxn modelId="{1B7D5A2F-4CAD-426E-BB30-B1FD9DD982F5}" type="presOf" srcId="{73E57CB0-43F1-4C49-8823-A48B6805997E}" destId="{F31A80A4-265E-4576-A76C-69F7407682D5}" srcOrd="1" destOrd="0" presId="urn:microsoft.com/office/officeart/2005/8/layout/cycle2"/>
    <dgm:cxn modelId="{09BAA62F-FAAF-4100-B16F-95F8284EAF55}" type="presOf" srcId="{9EC183D0-3CE1-4A18-882B-49A4F305FE23}" destId="{07EB8474-810E-4E8A-BE93-02F62BBDD45D}" srcOrd="0" destOrd="0" presId="urn:microsoft.com/office/officeart/2005/8/layout/cycle2"/>
    <dgm:cxn modelId="{6A6BDF31-FC71-409E-BEC1-36FDEA495432}" type="presOf" srcId="{B2ADDBB6-F258-45A2-8853-0F7137E8E7A9}" destId="{9BC14663-185B-4A89-97AE-169B3D438678}" srcOrd="0" destOrd="0" presId="urn:microsoft.com/office/officeart/2005/8/layout/cycle2"/>
    <dgm:cxn modelId="{C5C19332-9E7F-468C-BAEF-F60238ED1C92}" type="presOf" srcId="{F8A8AFFD-E262-4C58-84FA-CA9933DA9A32}" destId="{852FF442-59AB-47FA-976D-352D933D04DA}" srcOrd="1" destOrd="0" presId="urn:microsoft.com/office/officeart/2005/8/layout/cycle2"/>
    <dgm:cxn modelId="{FF6CF633-8439-49C9-83E5-5C804E151638}" type="presOf" srcId="{8AE02D32-89F4-4BA1-BFB8-062B90AF7C26}" destId="{1FA59E5A-50A4-47E4-96D2-6EF9AAAC1164}" srcOrd="1" destOrd="0" presId="urn:microsoft.com/office/officeart/2005/8/layout/cycle2"/>
    <dgm:cxn modelId="{866DB235-4957-43BE-A88F-279223D443BA}" type="presOf" srcId="{7526D0BF-45A5-478F-9A5B-EE961A48FCDF}" destId="{B163F2E1-C224-4C1F-8BF1-B257F8DA90F1}" srcOrd="0" destOrd="0" presId="urn:microsoft.com/office/officeart/2005/8/layout/cycle2"/>
    <dgm:cxn modelId="{C19E0737-9A06-4A44-96FA-ED688B022B75}" type="presOf" srcId="{35443D96-6A67-478A-A544-1C8155B5F62C}" destId="{3D5573F2-E421-4699-B499-E5F129AA7C1F}" srcOrd="0" destOrd="0" presId="urn:microsoft.com/office/officeart/2005/8/layout/cycle2"/>
    <dgm:cxn modelId="{3F953238-6773-4803-901F-A57B92BF1036}" type="presOf" srcId="{CA1064A9-8743-41E2-AE44-DEDB5E26EACD}" destId="{B311330D-F624-44F0-90C1-566E4D2E20E6}" srcOrd="1" destOrd="0" presId="urn:microsoft.com/office/officeart/2005/8/layout/cycle2"/>
    <dgm:cxn modelId="{206AD339-34E5-4848-91E4-86A8F5887441}" type="presOf" srcId="{C19C4BDD-2213-41DF-A53B-E2080BDC6AC6}" destId="{57712E5B-8311-41F2-83BF-40C44B82FD56}" srcOrd="0" destOrd="0" presId="urn:microsoft.com/office/officeart/2005/8/layout/cycle2"/>
    <dgm:cxn modelId="{AF44D93B-F418-4480-91F5-8F987EF6EFC9}" type="presOf" srcId="{5DE56BE3-5DC5-48D1-BB0A-6EB62A83E2E3}" destId="{DEE6E533-E546-47B9-9D29-1053972B7A59}" srcOrd="1" destOrd="0" presId="urn:microsoft.com/office/officeart/2005/8/layout/cycle2"/>
    <dgm:cxn modelId="{212C0F3D-6259-47F4-8189-A6E55DD0B5D3}" srcId="{F782ACB2-4612-4553-92E3-6A48A4C26154}" destId="{536B3E92-95AA-4297-BDB8-F29269D6299E}" srcOrd="3" destOrd="0" parTransId="{68DF5CBE-997D-4F4F-8466-9AD1DDE77085}" sibTransId="{8AE02D32-89F4-4BA1-BFB8-062B90AF7C26}"/>
    <dgm:cxn modelId="{16A28A3D-25E3-4E6A-A338-7D1408209783}" type="presOf" srcId="{E7380703-8E28-4A7A-8627-0A55F51FBAA5}" destId="{FEF793BD-9F36-4B0C-B2A1-243AAED13A52}" srcOrd="0" destOrd="0" presId="urn:microsoft.com/office/officeart/2005/8/layout/cycle2"/>
    <dgm:cxn modelId="{1EF3655B-356F-47D7-8F76-BA8A1117D09B}" type="presOf" srcId="{1DDDDFBA-4D76-49F6-8700-D108F438751F}" destId="{DE861B79-D5E8-45CE-B3D7-7B4663C08343}" srcOrd="0" destOrd="0" presId="urn:microsoft.com/office/officeart/2005/8/layout/cycle2"/>
    <dgm:cxn modelId="{194A095D-1ED9-46E2-9F88-F751E143C5C3}" type="presOf" srcId="{5F8AB2A9-0DCE-42A5-8039-31C151CDBC91}" destId="{E7F9412A-75FE-4263-8476-D8B02CF380F3}" srcOrd="0" destOrd="0" presId="urn:microsoft.com/office/officeart/2005/8/layout/cycle2"/>
    <dgm:cxn modelId="{DB81E75D-6339-4802-85DD-65254615E93B}" srcId="{F782ACB2-4612-4553-92E3-6A48A4C26154}" destId="{9F16DEB4-2D88-4237-BB26-EE193361411A}" srcOrd="36" destOrd="0" parTransId="{7982B65A-B6BA-45FB-920E-8CB144FB834B}" sibTransId="{C19C4BDD-2213-41DF-A53B-E2080BDC6AC6}"/>
    <dgm:cxn modelId="{C7CD665F-ECFF-4C4B-BBF8-355EC61A005A}" type="presOf" srcId="{5A0D382F-1AEE-4869-A6BD-89E7CCC2BA45}" destId="{2B3C09D0-6E4A-4698-ADBA-7CF55040E0C7}" srcOrd="0" destOrd="0" presId="urn:microsoft.com/office/officeart/2005/8/layout/cycle2"/>
    <dgm:cxn modelId="{E30EA960-2B3C-41C6-AD4E-1D7D1E3EF860}" type="presOf" srcId="{0A68E33F-9E89-4D62-9E2C-1BD50C85F7CD}" destId="{C5631367-2D87-4B2B-B2C5-CE6B323DF7FA}" srcOrd="0" destOrd="0" presId="urn:microsoft.com/office/officeart/2005/8/layout/cycle2"/>
    <dgm:cxn modelId="{08DFD441-4774-4D0E-8F97-07EC50B50EE3}" srcId="{F782ACB2-4612-4553-92E3-6A48A4C26154}" destId="{69B5AF83-9CA8-4331-BB93-A02B0A37E7C4}" srcOrd="32" destOrd="0" parTransId="{52A0F8EA-812A-497C-B88E-1BDAD1AB875F}" sibTransId="{6E35783B-B4B9-4AF3-BB68-EC2DB3060BE5}"/>
    <dgm:cxn modelId="{C67C5642-B2F0-41E7-99CE-C681303EC7CA}" type="presOf" srcId="{A241EA7C-0AE6-49DA-868A-F7E41DB8331E}" destId="{EC905E59-477F-4D62-B2EE-61B86BF0663B}" srcOrd="0" destOrd="0" presId="urn:microsoft.com/office/officeart/2005/8/layout/cycle2"/>
    <dgm:cxn modelId="{D27AA462-6698-4923-9421-47820B644488}" srcId="{F782ACB2-4612-4553-92E3-6A48A4C26154}" destId="{56EE6181-8957-4FE0-91F7-0E7767321D74}" srcOrd="30" destOrd="0" parTransId="{708EED9E-74DD-4C99-9872-E67687122915}" sibTransId="{D7AD315B-0060-4B2C-BA42-07A72CF0DF62}"/>
    <dgm:cxn modelId="{20506544-AACD-479E-8211-5DE31C475E95}" type="presOf" srcId="{A4F909E9-C1CF-4770-B928-FEF6E41B5333}" destId="{6E753D97-6691-46AF-88CF-60F766A84A1F}" srcOrd="1" destOrd="0" presId="urn:microsoft.com/office/officeart/2005/8/layout/cycle2"/>
    <dgm:cxn modelId="{53618E44-32BE-4B6B-A16B-425C7048DD4E}" type="presOf" srcId="{7D49664A-84DE-42F7-9866-9BFD9F3DDC7A}" destId="{430AD93E-9CDA-40BE-8BB8-B35AB1DDED73}" srcOrd="0" destOrd="0" presId="urn:microsoft.com/office/officeart/2005/8/layout/cycle2"/>
    <dgm:cxn modelId="{9ADC0165-9F81-4E1B-BCF9-F6EA5C631353}" srcId="{F782ACB2-4612-4553-92E3-6A48A4C26154}" destId="{5F8AB2A9-0DCE-42A5-8039-31C151CDBC91}" srcOrd="15" destOrd="0" parTransId="{AEE23759-AB27-4CCC-A9A6-CE4F64F73EE5}" sibTransId="{64CB26BA-1509-422C-B1F7-93A921D3337E}"/>
    <dgm:cxn modelId="{718E4D45-5295-481D-9047-D73ABF67DD08}" type="presOf" srcId="{BCD4B6D1-2E17-4359-A953-212A9B519E85}" destId="{18E08B15-C0D9-4DCD-9841-29CB326A1D96}" srcOrd="0" destOrd="0" presId="urn:microsoft.com/office/officeart/2005/8/layout/cycle2"/>
    <dgm:cxn modelId="{7B257B45-08F8-477D-999A-83A87F51AB36}" type="presOf" srcId="{3ACAB2F6-3910-4D69-8736-C9991D30DB30}" destId="{7A362786-920B-4FB9-A3D5-D0E741B76071}" srcOrd="0" destOrd="0" presId="urn:microsoft.com/office/officeart/2005/8/layout/cycle2"/>
    <dgm:cxn modelId="{7713B148-14ED-473A-AD7C-0817C71F1F75}" srcId="{F782ACB2-4612-4553-92E3-6A48A4C26154}" destId="{32DCDF77-CF91-44D2-A631-ECBBA96CD7C1}" srcOrd="45" destOrd="0" parTransId="{A91D9FEE-F377-4D6C-AB4B-31C0AA11D758}" sibTransId="{A4C54538-F7D4-4311-A51D-4E2F34EA916C}"/>
    <dgm:cxn modelId="{8B7F3749-F4E6-4473-82BE-3F7FAAEDF5A5}" srcId="{F782ACB2-4612-4553-92E3-6A48A4C26154}" destId="{5A0D382F-1AEE-4869-A6BD-89E7CCC2BA45}" srcOrd="33" destOrd="0" parTransId="{C61944CD-ABD5-46A1-BF21-1EDB1D2E311C}" sibTransId="{86E08DD8-37F0-43EA-A4C6-F12B07A372C7}"/>
    <dgm:cxn modelId="{4293C24A-295A-4A7D-B980-23E7CC3E2AF0}" type="presOf" srcId="{873D13AE-B310-4B50-82C5-564D626D2011}" destId="{8F52B59F-72EA-4EF4-A000-71393DE3DC97}" srcOrd="1" destOrd="0" presId="urn:microsoft.com/office/officeart/2005/8/layout/cycle2"/>
    <dgm:cxn modelId="{12D1F24A-BB95-4B06-AF6C-D3949D14D521}" type="presOf" srcId="{1A0C354F-E76C-464E-99A7-D2B04C140783}" destId="{BCCD1735-3374-4721-BEF9-11CCD9A2DD48}" srcOrd="0" destOrd="0" presId="urn:microsoft.com/office/officeart/2005/8/layout/cycle2"/>
    <dgm:cxn modelId="{93319D4B-E53D-4157-9B85-B4D43A5295FB}" type="presOf" srcId="{DA7FF8DD-13B0-4AAC-B0D2-E9BC2FABA4D6}" destId="{C46B9099-149F-4D79-B1D7-B378097F05F4}" srcOrd="1" destOrd="0" presId="urn:microsoft.com/office/officeart/2005/8/layout/cycle2"/>
    <dgm:cxn modelId="{ECDEF66B-4DF3-4577-9794-0F5C1452E329}" srcId="{F782ACB2-4612-4553-92E3-6A48A4C26154}" destId="{9EC183D0-3CE1-4A18-882B-49A4F305FE23}" srcOrd="10" destOrd="0" parTransId="{5529E8D0-F515-48AC-A324-5AF9603FF192}" sibTransId="{FC636A7A-CAD8-4393-9B2E-188CE112CD10}"/>
    <dgm:cxn modelId="{2F48FC6C-9E2F-4D34-97E0-7B62809CD310}" srcId="{F782ACB2-4612-4553-92E3-6A48A4C26154}" destId="{1CEAA633-CB89-486A-901D-BE8AE895C821}" srcOrd="41" destOrd="0" parTransId="{85E4AD6C-201F-448E-AB33-65566C56E879}" sibTransId="{EC22FD24-55FA-470B-A11F-A2C02811CC71}"/>
    <dgm:cxn modelId="{31B5BF4E-598B-4F49-AEEE-15A7B08F3DCD}" type="presOf" srcId="{672359C6-6889-48DE-9B06-BCF13E50CF81}" destId="{260B842C-BA56-4835-9181-EEB1DAD49F6C}" srcOrd="0" destOrd="0" presId="urn:microsoft.com/office/officeart/2005/8/layout/cycle2"/>
    <dgm:cxn modelId="{2FEED34E-21B1-4C26-BA7F-B36DEECEBC08}" type="presOf" srcId="{1DDDDFBA-4D76-49F6-8700-D108F438751F}" destId="{580499F6-BF8C-4CF2-8E19-422B1FEA8F54}" srcOrd="1" destOrd="0" presId="urn:microsoft.com/office/officeart/2005/8/layout/cycle2"/>
    <dgm:cxn modelId="{0116FD4E-B3CD-4D10-B6B1-FB0C240CE17A}" srcId="{F782ACB2-4612-4553-92E3-6A48A4C26154}" destId="{DF292957-65C8-4776-85F8-AE26E3681959}" srcOrd="25" destOrd="0" parTransId="{7849EA01-2032-47BB-AFF2-66E1E4C3A822}" sibTransId="{2B571596-2306-4648-89E7-BD54FEF25627}"/>
    <dgm:cxn modelId="{43F81770-F772-478D-8EE4-9EF473A2C5F2}" srcId="{F782ACB2-4612-4553-92E3-6A48A4C26154}" destId="{BA244016-B941-46B9-B2A4-AA50A300C9B1}" srcOrd="26" destOrd="0" parTransId="{17FA0F1C-F480-46FA-9FDA-CAF08D0B3F5A}" sibTransId="{12ED0D91-6CB8-4B92-ABBE-16130FA2E610}"/>
    <dgm:cxn modelId="{AD9C2D70-6AB8-479D-9A79-731CDEDFCC29}" srcId="{F782ACB2-4612-4553-92E3-6A48A4C26154}" destId="{B2133BDF-4000-4B5B-AE40-987170B1B61F}" srcOrd="29" destOrd="0" parTransId="{78DD5593-63E5-4526-ACC4-B672B2E0D1F1}" sibTransId="{F8A8AFFD-E262-4C58-84FA-CA9933DA9A32}"/>
    <dgm:cxn modelId="{94A5C051-147E-4CD8-BCE5-685666568979}" type="presOf" srcId="{2B529A43-2363-4B46-911E-9D0EF25B4F36}" destId="{F42AD80F-3B21-49F3-AF59-01D5F6EE69F1}" srcOrd="0" destOrd="0" presId="urn:microsoft.com/office/officeart/2005/8/layout/cycle2"/>
    <dgm:cxn modelId="{AF394972-6F66-4810-8561-90015676F149}" type="presOf" srcId="{07D44A3D-B9E7-4A59-8407-0DE9361B04F4}" destId="{B8AF8AA6-EDE3-46F5-804F-BE18E9CF02E9}" srcOrd="0" destOrd="0" presId="urn:microsoft.com/office/officeart/2005/8/layout/cycle2"/>
    <dgm:cxn modelId="{39A1F472-3E0B-438E-A508-FE898CEA4CB4}" srcId="{F782ACB2-4612-4553-92E3-6A48A4C26154}" destId="{5F2EF8CF-431B-45E9-8F94-2DA9BB4297A8}" srcOrd="46" destOrd="0" parTransId="{EF3B0539-08F0-4AEB-8B05-C7438EBEC90D}" sibTransId="{E7380703-8E28-4A7A-8627-0A55F51FBAA5}"/>
    <dgm:cxn modelId="{22C5EB74-48F5-4B0A-8A11-6E4C810D8C2F}" type="presOf" srcId="{C19C4BDD-2213-41DF-A53B-E2080BDC6AC6}" destId="{2DC22DE9-0245-4601-955D-E63A8C38947B}" srcOrd="1" destOrd="0" presId="urn:microsoft.com/office/officeart/2005/8/layout/cycle2"/>
    <dgm:cxn modelId="{E31D7575-D721-4C89-BAEA-4C637491B428}" type="presOf" srcId="{9A1F1B22-1A75-4833-B4FC-5FEA5518B765}" destId="{E2BDA289-9E7F-43D2-8E8A-C602380955F6}" srcOrd="0" destOrd="0" presId="urn:microsoft.com/office/officeart/2005/8/layout/cycle2"/>
    <dgm:cxn modelId="{66DE3C76-8621-4A1A-B317-1D5D6522C1A3}" type="presOf" srcId="{CA1064A9-8743-41E2-AE44-DEDB5E26EACD}" destId="{1AA99294-2501-42DA-ADDA-813C2A0D167F}" srcOrd="0" destOrd="0" presId="urn:microsoft.com/office/officeart/2005/8/layout/cycle2"/>
    <dgm:cxn modelId="{83B79576-55B0-4679-BBD0-F788C5AF20FA}" type="presOf" srcId="{29610E26-1393-448B-8FD6-78061450B16B}" destId="{4B6FF1D5-139C-4A9E-BE2A-C9C2976A9B90}" srcOrd="0" destOrd="0" presId="urn:microsoft.com/office/officeart/2005/8/layout/cycle2"/>
    <dgm:cxn modelId="{EBF0F276-347C-4207-9A17-D11421AF7ECD}" srcId="{F782ACB2-4612-4553-92E3-6A48A4C26154}" destId="{6E44D217-0802-4975-8DF8-F7C136B68DB7}" srcOrd="34" destOrd="0" parTransId="{CB27C74D-2568-4D83-8948-2A0E7A73E53C}" sibTransId="{873D13AE-B310-4B50-82C5-564D626D2011}"/>
    <dgm:cxn modelId="{CAAD8A57-D893-41FE-91C9-43889C853E70}" type="presOf" srcId="{EAE485E3-A2DC-422A-B964-163E72C7D527}" destId="{7D136A40-4E7A-4E9A-9C18-C15FEB3E9255}" srcOrd="0" destOrd="0" presId="urn:microsoft.com/office/officeart/2005/8/layout/cycle2"/>
    <dgm:cxn modelId="{0B12B877-86EC-4302-8F4D-B32DD6A1DD91}" type="presOf" srcId="{A4FDAD97-0EA5-45C9-8762-1408CDFC1A27}" destId="{7418C013-9F65-49B4-8AB4-02A8A7E8B2B1}" srcOrd="0" destOrd="0" presId="urn:microsoft.com/office/officeart/2005/8/layout/cycle2"/>
    <dgm:cxn modelId="{51F6A759-1E69-4533-ACC3-3971FC69070D}" type="presOf" srcId="{6E44D217-0802-4975-8DF8-F7C136B68DB7}" destId="{C6CA034B-BB5D-4252-9DC3-E07C2CEC1942}" srcOrd="0" destOrd="0" presId="urn:microsoft.com/office/officeart/2005/8/layout/cycle2"/>
    <dgm:cxn modelId="{B1BFD759-D655-4A95-ADE1-AB9C57DE9D94}" type="presOf" srcId="{69DBDE16-2128-423C-AB04-D3C2C0881A38}" destId="{83D03F91-A8FE-4A56-A9F0-21F8696B64A1}" srcOrd="0" destOrd="0" presId="urn:microsoft.com/office/officeart/2005/8/layout/cycle2"/>
    <dgm:cxn modelId="{15871B5A-B218-4C06-A570-567C38BC3FCF}" type="presOf" srcId="{F2853326-F96C-4388-AFDB-4A2C4E743824}" destId="{F5E12609-AEA0-4824-8F1E-49B7A8C9D43E}" srcOrd="0" destOrd="0" presId="urn:microsoft.com/office/officeart/2005/8/layout/cycle2"/>
    <dgm:cxn modelId="{98D6137B-F956-4E52-A8C1-186990FEC835}" type="presOf" srcId="{4DD6BCFF-384A-4E50-9E9B-FEA1467E91EE}" destId="{28C21F8D-7890-436C-ABC3-A76D9C048DC6}" srcOrd="0" destOrd="0" presId="urn:microsoft.com/office/officeart/2005/8/layout/cycle2"/>
    <dgm:cxn modelId="{54D01A7C-A976-4079-8F72-6B358BE1838D}" type="presOf" srcId="{536B3E92-95AA-4297-BDB8-F29269D6299E}" destId="{B0608ED5-E7DC-4C39-8859-B8C85F521F9C}" srcOrd="0" destOrd="0" presId="urn:microsoft.com/office/officeart/2005/8/layout/cycle2"/>
    <dgm:cxn modelId="{F7F8447F-1DFD-454C-8D79-23C1FFA1A74C}" type="presOf" srcId="{2B571596-2306-4648-89E7-BD54FEF25627}" destId="{2EBD388A-825F-4832-8A74-827A6C7E3368}" srcOrd="0" destOrd="0" presId="urn:microsoft.com/office/officeart/2005/8/layout/cycle2"/>
    <dgm:cxn modelId="{14F13E80-1149-4A0F-A4B5-58EAF15ECA23}" srcId="{F782ACB2-4612-4553-92E3-6A48A4C26154}" destId="{39148D83-4879-4E9B-AE84-10D20CF147C3}" srcOrd="17" destOrd="0" parTransId="{0648DC5F-1B7B-4F70-B147-70F19C532AA1}" sibTransId="{901D3EC9-C2CB-4B80-BFE1-3F4CF8FDB584}"/>
    <dgm:cxn modelId="{33634B83-5D42-4E23-A534-1FD77063C5A8}" srcId="{F782ACB2-4612-4553-92E3-6A48A4C26154}" destId="{312A5487-8CD4-49FA-9CB2-6003233688EF}" srcOrd="20" destOrd="0" parTransId="{6F986C7B-EB5E-4FA9-9F02-54203E6A38B2}" sibTransId="{A241EA7C-0AE6-49DA-868A-F7E41DB8331E}"/>
    <dgm:cxn modelId="{5F759883-6CAF-4793-892D-90FF307B7F39}" srcId="{F782ACB2-4612-4553-92E3-6A48A4C26154}" destId="{F001FD18-B1D7-4F34-A7E1-10B3A14FEF0D}" srcOrd="14" destOrd="0" parTransId="{47531BBA-A066-410C-90C4-75A7B3CF6C37}" sibTransId="{59F6F98C-7F28-44B6-AA26-C56ABFEA206B}"/>
    <dgm:cxn modelId="{03727586-C177-4F9F-A8F5-7DEE69ED0297}" srcId="{F782ACB2-4612-4553-92E3-6A48A4C26154}" destId="{05F9165C-A234-4634-B1A7-DCB7BA68D40C}" srcOrd="12" destOrd="0" parTransId="{26966DA9-DC8C-4538-894C-0F8A7AD6A4D2}" sibTransId="{68C3C81B-18E8-41C4-BFC6-2C443E6EE655}"/>
    <dgm:cxn modelId="{0F7DED87-7495-4C3E-BDDD-41BAB6CC708B}" type="presOf" srcId="{64CB26BA-1509-422C-B1F7-93A921D3337E}" destId="{87FF38F8-EEE0-4803-AB19-2605759EE272}" srcOrd="1" destOrd="0" presId="urn:microsoft.com/office/officeart/2005/8/layout/cycle2"/>
    <dgm:cxn modelId="{FC2F5088-783F-4942-B929-3E68E5040D4E}" type="presOf" srcId="{F2853326-F96C-4388-AFDB-4A2C4E743824}" destId="{1990E259-2037-4D19-B00A-CD6B3D2AE2E1}" srcOrd="1" destOrd="0" presId="urn:microsoft.com/office/officeart/2005/8/layout/cycle2"/>
    <dgm:cxn modelId="{9B166E89-5243-4955-B5FD-AF6227B5F406}" type="presOf" srcId="{39815DA4-6D5A-4ECF-8C2C-C40A2BB0DBA6}" destId="{F7742949-FB63-485F-95AF-5E8D1E6F236A}" srcOrd="1" destOrd="0" presId="urn:microsoft.com/office/officeart/2005/8/layout/cycle2"/>
    <dgm:cxn modelId="{51519F89-1C64-4068-82A6-B3F396761372}" type="presOf" srcId="{2EBE9275-B468-4EB1-8E25-88D20111E7BA}" destId="{55735BFC-D4F1-4100-BCD7-BD7015A20F24}" srcOrd="0" destOrd="0" presId="urn:microsoft.com/office/officeart/2005/8/layout/cycle2"/>
    <dgm:cxn modelId="{A80B1A8D-D5AF-43FD-96B3-C6248340A4A9}" type="presOf" srcId="{B75DCA52-BF81-436A-AA73-2680B03C914A}" destId="{CD7E4AE9-DEBF-4EF6-9A2F-51DFDE6DC483}" srcOrd="0" destOrd="0" presId="urn:microsoft.com/office/officeart/2005/8/layout/cycle2"/>
    <dgm:cxn modelId="{87AB6F8E-5142-44C4-8189-FCCB46725A6E}" type="presOf" srcId="{12ED0D91-6CB8-4B92-ABBE-16130FA2E610}" destId="{2EA5A0E0-D734-4B00-A1FA-65E8CB15031C}" srcOrd="0" destOrd="0" presId="urn:microsoft.com/office/officeart/2005/8/layout/cycle2"/>
    <dgm:cxn modelId="{81A1528F-DA2B-44A0-ADB9-6A8B61FE00AA}" type="presOf" srcId="{C123F58B-2F00-4731-8318-EA8BAA60A69D}" destId="{1791F869-F782-403E-9EEE-8485296AB1DC}" srcOrd="0" destOrd="0" presId="urn:microsoft.com/office/officeart/2005/8/layout/cycle2"/>
    <dgm:cxn modelId="{54FED98F-AB5E-4BEF-A86E-239C32A65418}" srcId="{F782ACB2-4612-4553-92E3-6A48A4C26154}" destId="{29610E26-1393-448B-8FD6-78061450B16B}" srcOrd="5" destOrd="0" parTransId="{5D194221-4572-481E-A145-411B7D2E5848}" sibTransId="{4E475F1B-56A2-420F-8D83-9A7AC5B9161D}"/>
    <dgm:cxn modelId="{3F904190-EC7A-468F-8079-9E0D0309FE61}" srcId="{F782ACB2-4612-4553-92E3-6A48A4C26154}" destId="{F82F01E0-1BCF-432A-834D-D0718C225E79}" srcOrd="31" destOrd="0" parTransId="{AA715B28-8262-4AEC-9B11-A1F3E142AEE3}" sibTransId="{73E57CB0-43F1-4C49-8823-A48B6805997E}"/>
    <dgm:cxn modelId="{226DF690-5631-4CD7-8119-135DE9FF9E0A}" type="presOf" srcId="{25DF600C-192F-49B2-930A-B89C27D1471E}" destId="{C8C1E075-9C61-4E77-BBAB-A2307E2F9662}" srcOrd="1" destOrd="0" presId="urn:microsoft.com/office/officeart/2005/8/layout/cycle2"/>
    <dgm:cxn modelId="{954E6091-7120-4A41-9A8D-06B0A6C4CC6D}" type="presOf" srcId="{05F9165C-A234-4634-B1A7-DCB7BA68D40C}" destId="{8B74F080-8313-4728-B1E9-D87A06E9E800}" srcOrd="0" destOrd="0" presId="urn:microsoft.com/office/officeart/2005/8/layout/cycle2"/>
    <dgm:cxn modelId="{076A3093-B923-4816-9A8F-AAD227DFEB2A}" type="presOf" srcId="{1597604F-E09E-4305-A881-A6C94B72922F}" destId="{96947AF0-965B-4F9B-B692-11B522E20C19}" srcOrd="0" destOrd="0" presId="urn:microsoft.com/office/officeart/2005/8/layout/cycle2"/>
    <dgm:cxn modelId="{E27E5E94-A179-41E9-A655-99F050B2BAD6}" type="presOf" srcId="{D7AD315B-0060-4B2C-BA42-07A72CF0DF62}" destId="{F7AC09C3-F9FA-4334-9744-58F7A351FD8B}" srcOrd="0" destOrd="0" presId="urn:microsoft.com/office/officeart/2005/8/layout/cycle2"/>
    <dgm:cxn modelId="{452F6E94-CE3B-44A8-A3C0-B2F11FE80887}" type="presOf" srcId="{69DBDE16-2128-423C-AB04-D3C2C0881A38}" destId="{A52815B2-9F64-4E57-9CA8-0D6C5ACB4DE9}" srcOrd="1" destOrd="0" presId="urn:microsoft.com/office/officeart/2005/8/layout/cycle2"/>
    <dgm:cxn modelId="{9E69D395-0988-4AE2-B85E-1B874A0134F5}" type="presOf" srcId="{19319B2C-5BDC-4EB3-A674-97A1478B545E}" destId="{A854D6C3-A9F6-4889-B95E-C4590598BF15}" srcOrd="0" destOrd="0" presId="urn:microsoft.com/office/officeart/2005/8/layout/cycle2"/>
    <dgm:cxn modelId="{A94E1E98-18A1-4716-B6FB-67F099EFBBB4}" srcId="{F782ACB2-4612-4553-92E3-6A48A4C26154}" destId="{5788DBF4-34B6-4C26-980E-7062BBC88091}" srcOrd="37" destOrd="0" parTransId="{E89C8546-8D00-4BCE-BF01-083E1F9A4BBE}" sibTransId="{39815DA4-6D5A-4ECF-8C2C-C40A2BB0DBA6}"/>
    <dgm:cxn modelId="{60B70B9A-6477-43BE-A9DA-CA90CCC69C65}" type="presOf" srcId="{1BD29E34-8916-45A9-80A6-58C4AB44DFF5}" destId="{C8C314CB-BC52-4B5D-9A9E-2549904458B0}" srcOrd="0" destOrd="0" presId="urn:microsoft.com/office/officeart/2005/8/layout/cycle2"/>
    <dgm:cxn modelId="{C8E7859E-634D-4AFC-A2BC-2234BFF8B294}" type="presOf" srcId="{59F5D80D-D394-4DA8-B1EE-BFD2C35E8698}" destId="{5955EC28-6A5B-4854-97FD-56BF004F7A93}" srcOrd="0" destOrd="0" presId="urn:microsoft.com/office/officeart/2005/8/layout/cycle2"/>
    <dgm:cxn modelId="{EF14C69E-4038-49F0-A1F9-7CF689B5666C}" type="presOf" srcId="{91E5E8F0-39A5-4E73-A7C8-125C237D1170}" destId="{B8E405CF-5FB0-4931-A03D-9BF304E6CDDA}" srcOrd="0" destOrd="0" presId="urn:microsoft.com/office/officeart/2005/8/layout/cycle2"/>
    <dgm:cxn modelId="{37EE5BA0-D4BA-40A5-B6C1-A692F6C947B6}" type="presOf" srcId="{0A68E33F-9E89-4D62-9E2C-1BD50C85F7CD}" destId="{5EB0D98E-0F20-43A6-80D5-B3B233B0809C}" srcOrd="1" destOrd="0" presId="urn:microsoft.com/office/officeart/2005/8/layout/cycle2"/>
    <dgm:cxn modelId="{E02076A0-CD1F-4E44-A00F-84F3A65E9180}" type="presOf" srcId="{73E57CB0-43F1-4C49-8823-A48B6805997E}" destId="{FC934B90-2FD7-4C78-BC82-6495CAA54F71}" srcOrd="0" destOrd="0" presId="urn:microsoft.com/office/officeart/2005/8/layout/cycle2"/>
    <dgm:cxn modelId="{6923B5A0-FD70-46F1-BAF9-069341A97D80}" type="presOf" srcId="{74E4A9B3-3139-47CD-AD62-A42D0EB3995C}" destId="{A0769171-C666-4FF2-B3B0-56A5612FFB02}" srcOrd="0" destOrd="0" presId="urn:microsoft.com/office/officeart/2005/8/layout/cycle2"/>
    <dgm:cxn modelId="{EF6F19A1-2326-41F9-BCB3-7AE83CC07650}" type="presOf" srcId="{6E35783B-B4B9-4AF3-BB68-EC2DB3060BE5}" destId="{7A5C7786-EEB7-4840-8AB2-E617DD766E4C}" srcOrd="0" destOrd="0" presId="urn:microsoft.com/office/officeart/2005/8/layout/cycle2"/>
    <dgm:cxn modelId="{1B3F2CA2-7825-4CFD-9A64-DB308FB32A27}" srcId="{F782ACB2-4612-4553-92E3-6A48A4C26154}" destId="{1BD29E34-8916-45A9-80A6-58C4AB44DFF5}" srcOrd="7" destOrd="0" parTransId="{6A5BBF7B-F8A7-4654-83BB-1778F868C663}" sibTransId="{25DF600C-192F-49B2-930A-B89C27D1471E}"/>
    <dgm:cxn modelId="{79A5F3A2-8CA3-4D24-AC46-666013183383}" srcId="{F782ACB2-4612-4553-92E3-6A48A4C26154}" destId="{01209924-388A-4250-B08E-117FC77350F4}" srcOrd="40" destOrd="0" parTransId="{E62947DF-C385-4541-A312-E52B21ED4FCA}" sibTransId="{07D44A3D-B9E7-4A59-8407-0DE9361B04F4}"/>
    <dgm:cxn modelId="{F9246AA4-89DE-4505-8C6D-C0CFB0CF9EC5}" srcId="{F782ACB2-4612-4553-92E3-6A48A4C26154}" destId="{A40F6EAB-2B60-4CC1-9F49-D5903D3A616E}" srcOrd="39" destOrd="0" parTransId="{F4D7EDD7-9115-44DB-8D8A-E38036FA3738}" sibTransId="{3ACAB2F6-3910-4D69-8736-C9991D30DB30}"/>
    <dgm:cxn modelId="{5AE530A5-CD50-461B-AA10-6F5896D05087}" type="presOf" srcId="{F8A8AFFD-E262-4C58-84FA-CA9933DA9A32}" destId="{6FDF4861-3D9E-4C44-8A76-CB261CA08A3D}" srcOrd="0" destOrd="0" presId="urn:microsoft.com/office/officeart/2005/8/layout/cycle2"/>
    <dgm:cxn modelId="{CFFEE3AB-7EDA-4FAF-B780-44BE5979175E}" type="presOf" srcId="{4E475F1B-56A2-420F-8D83-9A7AC5B9161D}" destId="{0F935747-2475-4B54-A4BD-D00DA4235B83}" srcOrd="1" destOrd="0" presId="urn:microsoft.com/office/officeart/2005/8/layout/cycle2"/>
    <dgm:cxn modelId="{6349E4AE-BB45-4BBB-BB2B-ED27FB6FBB3A}" type="presOf" srcId="{DA7FF8DD-13B0-4AAC-B0D2-E9BC2FABA4D6}" destId="{A6A09441-8928-4DD4-965E-ACD6B5489F63}" srcOrd="0" destOrd="0" presId="urn:microsoft.com/office/officeart/2005/8/layout/cycle2"/>
    <dgm:cxn modelId="{27ABE5AE-A4FF-498D-8EEA-EA55435AC10A}" type="presOf" srcId="{9767C2C5-7A9B-4BF9-AEDC-08BB61E68CEC}" destId="{3B48658E-4174-41EC-ADC5-04F09B98E8AE}" srcOrd="0" destOrd="0" presId="urn:microsoft.com/office/officeart/2005/8/layout/cycle2"/>
    <dgm:cxn modelId="{33836BAF-8815-468A-9D3E-0ABF734FD1D3}" srcId="{F782ACB2-4612-4553-92E3-6A48A4C26154}" destId="{4391FAD7-E5E1-4ADD-BABB-49D666A6C4A7}" srcOrd="24" destOrd="0" parTransId="{F1E7FB59-9301-4001-B4A0-65FF76242832}" sibTransId="{B5C9AB9C-C866-47C2-B79F-DC6148AB2159}"/>
    <dgm:cxn modelId="{BE9314B0-2D93-4BAE-90C0-5B23814639B6}" srcId="{F782ACB2-4612-4553-92E3-6A48A4C26154}" destId="{1597604F-E09E-4305-A881-A6C94B72922F}" srcOrd="21" destOrd="0" parTransId="{1C93F3EA-CA5B-4D9C-9828-8A8F702AE266}" sibTransId="{0A68E33F-9E89-4D62-9E2C-1BD50C85F7CD}"/>
    <dgm:cxn modelId="{977B82B0-DE11-44E9-AA5F-EE25AE98B00C}" type="presOf" srcId="{CA72D8A3-9D41-4F98-98F7-F56B1CBA674F}" destId="{0622AEEF-FEE1-41CF-A694-BB87DF404F74}" srcOrd="1" destOrd="0" presId="urn:microsoft.com/office/officeart/2005/8/layout/cycle2"/>
    <dgm:cxn modelId="{BD0FE9B0-83CE-410C-9A17-1BEA097FB2F6}" type="presOf" srcId="{59F6F98C-7F28-44B6-AA26-C56ABFEA206B}" destId="{15716786-4673-40EB-986D-12C422D02B97}" srcOrd="0" destOrd="0" presId="urn:microsoft.com/office/officeart/2005/8/layout/cycle2"/>
    <dgm:cxn modelId="{B5F824B1-788B-4D75-9D3E-1A6E41251DEA}" type="presOf" srcId="{9E68FA1B-32E4-4D3A-BDA9-F245DF7037EF}" destId="{9DB23D75-0980-4D96-93A1-727F2883C95B}" srcOrd="1" destOrd="0" presId="urn:microsoft.com/office/officeart/2005/8/layout/cycle2"/>
    <dgm:cxn modelId="{22ACC8B3-57AC-4DCF-9BA5-ACB759167CD3}" type="presOf" srcId="{B2133BDF-4000-4B5B-AE40-987170B1B61F}" destId="{D9F7CAE3-C01B-4758-A92D-BE4DEABF1CC9}" srcOrd="0" destOrd="0" presId="urn:microsoft.com/office/officeart/2005/8/layout/cycle2"/>
    <dgm:cxn modelId="{00DAB0B4-AFDF-4938-AA47-A683D1F064DB}" type="presOf" srcId="{1A0C354F-E76C-464E-99A7-D2B04C140783}" destId="{5207087E-FC7B-4DE7-941A-D0D7D77D43CA}" srcOrd="1" destOrd="0" presId="urn:microsoft.com/office/officeart/2005/8/layout/cycle2"/>
    <dgm:cxn modelId="{CC8F6BB5-E191-48E7-A4C1-3E8101813E85}" srcId="{F782ACB2-4612-4553-92E3-6A48A4C26154}" destId="{7526D0BF-45A5-478F-9A5B-EE961A48FCDF}" srcOrd="23" destOrd="0" parTransId="{996DAE7B-6D7A-4B21-93D8-B18F6F145BC6}" sibTransId="{4DD6BCFF-384A-4E50-9E9B-FEA1467E91EE}"/>
    <dgm:cxn modelId="{E277C0B5-99C7-41A2-AD69-E0E0B32AB399}" type="presOf" srcId="{4DD6BCFF-384A-4E50-9E9B-FEA1467E91EE}" destId="{5D40974C-DFE4-484E-A2B9-E3E4D2DEBED9}" srcOrd="1" destOrd="0" presId="urn:microsoft.com/office/officeart/2005/8/layout/cycle2"/>
    <dgm:cxn modelId="{79D0C8B5-7F77-4990-BC7D-E4DF8A30F093}" srcId="{F782ACB2-4612-4553-92E3-6A48A4C26154}" destId="{C123F58B-2F00-4731-8318-EA8BAA60A69D}" srcOrd="19" destOrd="0" parTransId="{ADD49D0A-F77A-4924-B2AC-3D10130090D6}" sibTransId="{CA72D8A3-9D41-4F98-98F7-F56B1CBA674F}"/>
    <dgm:cxn modelId="{6C00CEB6-108D-41C7-9112-13DF18C4F675}" type="presOf" srcId="{56EE6181-8957-4FE0-91F7-0E7767321D74}" destId="{6EBA7549-78C0-447A-A63C-4A8563F87F58}" srcOrd="0" destOrd="0" presId="urn:microsoft.com/office/officeart/2005/8/layout/cycle2"/>
    <dgm:cxn modelId="{6E6E93B7-649F-44B4-9694-6C6C32B9AE08}" type="presOf" srcId="{35443D96-6A67-478A-A544-1C8155B5F62C}" destId="{561EA9DD-738C-4E13-ADB0-3CCC3950F092}" srcOrd="1" destOrd="0" presId="urn:microsoft.com/office/officeart/2005/8/layout/cycle2"/>
    <dgm:cxn modelId="{70E52FB8-EEA7-4456-92CA-F09DCDC0EB92}" type="presOf" srcId="{07D44A3D-B9E7-4A59-8407-0DE9361B04F4}" destId="{2A9D1CAD-CEC7-447D-AE5A-72DA9768C11C}" srcOrd="1" destOrd="0" presId="urn:microsoft.com/office/officeart/2005/8/layout/cycle2"/>
    <dgm:cxn modelId="{79BF3DB8-E6C9-4DF5-8226-B32513900662}" srcId="{F782ACB2-4612-4553-92E3-6A48A4C26154}" destId="{2EBE9275-B468-4EB1-8E25-88D20111E7BA}" srcOrd="22" destOrd="0" parTransId="{8B4693AB-DA36-47D7-8ABC-9A12354AE94A}" sibTransId="{1DDDDFBA-4D76-49F6-8700-D108F438751F}"/>
    <dgm:cxn modelId="{F718ABBA-7C65-4F86-BEA7-DAD4C5EC588D}" srcId="{F782ACB2-4612-4553-92E3-6A48A4C26154}" destId="{AAACDA48-029D-447D-9AE8-BF1CB90887F8}" srcOrd="18" destOrd="0" parTransId="{C5422A07-4233-4B7D-A876-C74DE877A7F9}" sibTransId="{35443D96-6A67-478A-A544-1C8155B5F62C}"/>
    <dgm:cxn modelId="{5ADD6BBB-20A0-4078-892C-5BA802E9EEE6}" type="presOf" srcId="{D7AD315B-0060-4B2C-BA42-07A72CF0DF62}" destId="{301FE2EF-9FED-451A-9979-7EA2CEC731F6}" srcOrd="1" destOrd="0" presId="urn:microsoft.com/office/officeart/2005/8/layout/cycle2"/>
    <dgm:cxn modelId="{ABC10FBC-792E-48FE-8D0F-D88FDE87EBA4}" type="presOf" srcId="{8F63D31F-83CD-4DB9-A0F4-0D259C5817DB}" destId="{C238A059-EBCB-4E8A-9C70-350A7112246D}" srcOrd="0" destOrd="0" presId="urn:microsoft.com/office/officeart/2005/8/layout/cycle2"/>
    <dgm:cxn modelId="{EAADA3BC-EBE2-42C8-B9E0-3C38057A0A11}" srcId="{F782ACB2-4612-4553-92E3-6A48A4C26154}" destId="{59F5D80D-D394-4DA8-B1EE-BFD2C35E8698}" srcOrd="6" destOrd="0" parTransId="{F6DF53FE-CC41-4648-B644-9A13CD613414}" sibTransId="{A4FDAD97-0EA5-45C9-8762-1408CDFC1A27}"/>
    <dgm:cxn modelId="{70DA46BD-3311-4A92-951C-E89ECD28FAC8}" type="presOf" srcId="{01209924-388A-4250-B08E-117FC77350F4}" destId="{ED0F08E4-7CF4-494F-A2E4-60B90674E9D5}" srcOrd="0" destOrd="0" presId="urn:microsoft.com/office/officeart/2005/8/layout/cycle2"/>
    <dgm:cxn modelId="{84F658BE-028D-4EFF-9AFB-B1BB4A47F685}" srcId="{F782ACB2-4612-4553-92E3-6A48A4C26154}" destId="{A26368B7-1095-4A58-BFE6-7B8629CCDB76}" srcOrd="28" destOrd="0" parTransId="{F926A632-3F82-44B7-9B0C-54EDBDFB1339}" sibTransId="{69DBDE16-2128-423C-AB04-D3C2C0881A38}"/>
    <dgm:cxn modelId="{75A88DBE-5234-4387-8434-70B859ED7D39}" type="presOf" srcId="{FC636A7A-CAD8-4393-9B2E-188CE112CD10}" destId="{FFA97E59-6B24-429C-9B6D-8968FB096363}" srcOrd="1" destOrd="0" presId="urn:microsoft.com/office/officeart/2005/8/layout/cycle2"/>
    <dgm:cxn modelId="{07E62CBF-11EB-4EBF-87EA-DFBE347DAD9D}" srcId="{F782ACB2-4612-4553-92E3-6A48A4C26154}" destId="{9C07C544-A240-4FE5-8E59-C412CDCC06A5}" srcOrd="1" destOrd="0" parTransId="{01829E43-87FB-46D3-89AF-1246AED576BA}" sibTransId="{DA7FF8DD-13B0-4AAC-B0D2-E9BC2FABA4D6}"/>
    <dgm:cxn modelId="{A19B74C1-FC3B-439B-B8A0-9789F8202CC4}" type="presOf" srcId="{9C07C544-A240-4FE5-8E59-C412CDCC06A5}" destId="{FD731FF4-9760-4231-AA26-446560B181EB}" srcOrd="0" destOrd="0" presId="urn:microsoft.com/office/officeart/2005/8/layout/cycle2"/>
    <dgm:cxn modelId="{A37FC7C4-2A95-4E09-894A-D9ED50DCC11A}" type="presOf" srcId="{25DF600C-192F-49B2-930A-B89C27D1471E}" destId="{8D184F9F-78A9-45D9-9804-0F8032DE26A6}" srcOrd="0" destOrd="0" presId="urn:microsoft.com/office/officeart/2005/8/layout/cycle2"/>
    <dgm:cxn modelId="{A61335C6-83C9-40B2-B635-638704B41FB6}" srcId="{F782ACB2-4612-4553-92E3-6A48A4C26154}" destId="{19319B2C-5BDC-4EB3-A674-97A1478B545E}" srcOrd="44" destOrd="0" parTransId="{F553D456-F731-4D3A-B46D-F817CB7F5851}" sibTransId="{B2ADDBB6-F258-45A2-8853-0F7137E8E7A9}"/>
    <dgm:cxn modelId="{FF9242C9-C5E7-46DE-8C0D-41DAA257E753}" type="presOf" srcId="{9E68FA1B-32E4-4D3A-BDA9-F245DF7037EF}" destId="{24192AE1-AC5A-408F-93E2-35778550FA02}" srcOrd="0" destOrd="0" presId="urn:microsoft.com/office/officeart/2005/8/layout/cycle2"/>
    <dgm:cxn modelId="{A45FA6CA-BF67-4968-BA2C-A3E181681DEA}" srcId="{F782ACB2-4612-4553-92E3-6A48A4C26154}" destId="{BCD4B6D1-2E17-4359-A953-212A9B519E85}" srcOrd="8" destOrd="0" parTransId="{A72804B9-8062-4016-90E8-F9C7DC654C15}" sibTransId="{EAE485E3-A2DC-422A-B964-163E72C7D527}"/>
    <dgm:cxn modelId="{5B2042CC-6750-4916-9931-CC576489EAC0}" type="presOf" srcId="{A26368B7-1095-4A58-BFE6-7B8629CCDB76}" destId="{9DEC7CBC-8051-4551-94AA-2377EFF8A353}" srcOrd="0" destOrd="0" presId="urn:microsoft.com/office/officeart/2005/8/layout/cycle2"/>
    <dgm:cxn modelId="{E98D1ECE-4138-49BD-B74E-BC354F00D8B2}" type="presOf" srcId="{EC22FD24-55FA-470B-A11F-A2C02811CC71}" destId="{5B2B383F-D5E0-430F-AB46-55791D14B3FB}" srcOrd="1" destOrd="0" presId="urn:microsoft.com/office/officeart/2005/8/layout/cycle2"/>
    <dgm:cxn modelId="{8A122CCE-2659-425F-A9CA-F55CBE733EE2}" srcId="{F782ACB2-4612-4553-92E3-6A48A4C26154}" destId="{5D2C154A-692A-44E2-A041-B9F19C43FEF2}" srcOrd="2" destOrd="0" parTransId="{794CA92E-A13F-4F43-B270-B021D0F5EB93}" sibTransId="{1A0C354F-E76C-464E-99A7-D2B04C140783}"/>
    <dgm:cxn modelId="{7C3A20D0-EDC6-4F58-9F16-BB7904E3595C}" type="presOf" srcId="{32DCDF77-CF91-44D2-A631-ECBBA96CD7C1}" destId="{891FE5C2-884F-48D0-BE0D-753E9CA204D3}" srcOrd="0" destOrd="0" presId="urn:microsoft.com/office/officeart/2005/8/layout/cycle2"/>
    <dgm:cxn modelId="{E58671D0-94DF-47E4-A7CF-8A2EE6068907}" type="presOf" srcId="{A4F909E9-C1CF-4770-B928-FEF6E41B5333}" destId="{212C9A88-24C2-4EF4-87D7-A81CF4BE3FA0}" srcOrd="0" destOrd="0" presId="urn:microsoft.com/office/officeart/2005/8/layout/cycle2"/>
    <dgm:cxn modelId="{460769D1-DB0A-49A3-802E-D709B2DEF410}" type="presOf" srcId="{4391FAD7-E5E1-4ADD-BABB-49D666A6C4A7}" destId="{B297DBDA-41C8-403B-A287-2DE0B2B2F734}" srcOrd="0" destOrd="0" presId="urn:microsoft.com/office/officeart/2005/8/layout/cycle2"/>
    <dgm:cxn modelId="{3B1454D3-03CC-4DC6-855B-BE914156AA97}" type="presOf" srcId="{4E475F1B-56A2-420F-8D83-9A7AC5B9161D}" destId="{E231C36B-28CA-4A1A-A65A-7FC8C917C670}" srcOrd="0" destOrd="0" presId="urn:microsoft.com/office/officeart/2005/8/layout/cycle2"/>
    <dgm:cxn modelId="{EE2AC2D3-0B41-4E3F-92BE-FA056D148276}" type="presOf" srcId="{59D5850F-42D1-4509-9BFE-77DA75D32FAC}" destId="{F6AE7F32-FC05-4DDA-BB7B-30B31779479C}" srcOrd="0" destOrd="0" presId="urn:microsoft.com/office/officeart/2005/8/layout/cycle2"/>
    <dgm:cxn modelId="{E8CBCBD3-5C09-4439-A03A-A1EDA0C635E6}" type="presOf" srcId="{59F6F98C-7F28-44B6-AA26-C56ABFEA206B}" destId="{3A6E871C-7643-432C-BA91-2EA3E7F745CE}" srcOrd="1" destOrd="0" presId="urn:microsoft.com/office/officeart/2005/8/layout/cycle2"/>
    <dgm:cxn modelId="{9681EDD4-DACB-4326-A502-9C4EF7048F91}" type="presOf" srcId="{ED3E6817-CA99-4A92-9672-7767C60D3AFC}" destId="{CDE86F57-8E75-4885-99A7-4D78278841E9}" srcOrd="0" destOrd="0" presId="urn:microsoft.com/office/officeart/2005/8/layout/cycle2"/>
    <dgm:cxn modelId="{5A20ECD5-D430-49DF-B55D-373C83FA48E6}" type="presOf" srcId="{F001FD18-B1D7-4F34-A7E1-10B3A14FEF0D}" destId="{FA3F2989-2837-4DF6-B22E-22C68B74BA10}" srcOrd="0" destOrd="0" presId="urn:microsoft.com/office/officeart/2005/8/layout/cycle2"/>
    <dgm:cxn modelId="{80FEFDD5-03FD-4896-B6C0-AD84D47BA53A}" type="presOf" srcId="{5788DBF4-34B6-4C26-980E-7062BBC88091}" destId="{53824D7C-69E9-40B6-AD94-E66D57E17024}" srcOrd="0" destOrd="0" presId="urn:microsoft.com/office/officeart/2005/8/layout/cycle2"/>
    <dgm:cxn modelId="{7A77BED8-0E1D-45F6-9865-5715EF6FB1BA}" srcId="{F782ACB2-4612-4553-92E3-6A48A4C26154}" destId="{9767C2C5-7A9B-4BF9-AEDC-08BB61E68CEC}" srcOrd="4" destOrd="0" parTransId="{94D864BB-0337-46E0-936D-BDFF24969167}" sibTransId="{5DE56BE3-5DC5-48D1-BB0A-6EB62A83E2E3}"/>
    <dgm:cxn modelId="{1217EFD9-8177-4B88-AB75-715631FB4D4A}" type="presOf" srcId="{BAC2B8D5-2C5B-4AE8-BBDD-D8E76DCD8C2E}" destId="{5B2F39AC-1722-4B2A-8F41-3B9574CC55A3}" srcOrd="1" destOrd="0" presId="urn:microsoft.com/office/officeart/2005/8/layout/cycle2"/>
    <dgm:cxn modelId="{9EA9ACDA-04BC-4C3E-8DD7-C71FD1514852}" type="presOf" srcId="{E7380703-8E28-4A7A-8627-0A55F51FBAA5}" destId="{B6E66B79-90CB-4030-B64C-AB9E1EA67583}" srcOrd="1" destOrd="0" presId="urn:microsoft.com/office/officeart/2005/8/layout/cycle2"/>
    <dgm:cxn modelId="{2B1FD8DA-568C-4E3E-8F87-09C87623F6FC}" srcId="{F782ACB2-4612-4553-92E3-6A48A4C26154}" destId="{8F63D31F-83CD-4DB9-A0F4-0D259C5817DB}" srcOrd="13" destOrd="0" parTransId="{62CF8A98-F58E-4911-89F5-912F4D8957CE}" sibTransId="{A4F909E9-C1CF-4770-B928-FEF6E41B5333}"/>
    <dgm:cxn modelId="{6447FFDA-9F74-4C40-BE97-6647DEB45881}" type="presOf" srcId="{EC22FD24-55FA-470B-A11F-A2C02811CC71}" destId="{8125F9B4-021E-44DC-9D64-8AE485A44537}" srcOrd="0" destOrd="0" presId="urn:microsoft.com/office/officeart/2005/8/layout/cycle2"/>
    <dgm:cxn modelId="{1C84A7DC-A90B-4DF8-AC32-734F4ACA5AA7}" type="presOf" srcId="{873D13AE-B310-4B50-82C5-564D626D2011}" destId="{2F327EB4-0D8B-437E-BB14-A326EA173FCC}" srcOrd="0" destOrd="0" presId="urn:microsoft.com/office/officeart/2005/8/layout/cycle2"/>
    <dgm:cxn modelId="{50C3B0DD-D8EB-4C23-9778-ECF595050BEE}" type="presOf" srcId="{A4C54538-F7D4-4311-A51D-4E2F34EA916C}" destId="{4EAD0336-A742-42BA-B616-A9F9B8CECAB9}" srcOrd="1" destOrd="0" presId="urn:microsoft.com/office/officeart/2005/8/layout/cycle2"/>
    <dgm:cxn modelId="{FCC95DE0-CF30-4C87-BD3D-9E4D02D631FF}" type="presOf" srcId="{FC636A7A-CAD8-4393-9B2E-188CE112CD10}" destId="{ADC3AC42-E194-4C29-8A28-ABEC2168A2B9}" srcOrd="0" destOrd="0" presId="urn:microsoft.com/office/officeart/2005/8/layout/cycle2"/>
    <dgm:cxn modelId="{BD31B5E0-2FD1-4CFE-A24F-CEE1BD03ED82}" type="presOf" srcId="{68C3C81B-18E8-41C4-BFC6-2C443E6EE655}" destId="{475F5446-5D8A-42DC-B2B6-79D834AEB429}" srcOrd="1" destOrd="0" presId="urn:microsoft.com/office/officeart/2005/8/layout/cycle2"/>
    <dgm:cxn modelId="{F7F36EE1-F863-4F10-96BD-A39912C63F6D}" type="presOf" srcId="{B2ADDBB6-F258-45A2-8853-0F7137E8E7A9}" destId="{5BF8D29C-B7EB-4E6D-8F09-412E3D4E06C9}" srcOrd="1" destOrd="0" presId="urn:microsoft.com/office/officeart/2005/8/layout/cycle2"/>
    <dgm:cxn modelId="{51FFA0E3-9F66-4AD0-A8CB-0838081429CE}" type="presOf" srcId="{2B529A43-2363-4B46-911E-9D0EF25B4F36}" destId="{DFB70AE1-87B4-46C7-811D-3E9A3D4D6EC9}" srcOrd="1" destOrd="0" presId="urn:microsoft.com/office/officeart/2005/8/layout/cycle2"/>
    <dgm:cxn modelId="{B526A3E3-5EE5-4958-8DFF-EAB407CD60B0}" type="presOf" srcId="{901D3EC9-C2CB-4B80-BFE1-3F4CF8FDB584}" destId="{2175C402-001B-40BA-8C7B-63F19533545A}" srcOrd="1" destOrd="0" presId="urn:microsoft.com/office/officeart/2005/8/layout/cycle2"/>
    <dgm:cxn modelId="{A9D339E4-3F55-49D8-B646-59E12260FD2F}" type="presOf" srcId="{897CAD2D-F73B-470D-B77D-BCB32DA560D4}" destId="{CAB56CDA-741F-426D-8FE0-AE118C809475}" srcOrd="0" destOrd="0" presId="urn:microsoft.com/office/officeart/2005/8/layout/cycle2"/>
    <dgm:cxn modelId="{F43EF6E4-9625-4B08-AC66-0C7DF41D7788}" type="presOf" srcId="{8AE02D32-89F4-4BA1-BFB8-062B90AF7C26}" destId="{E212FFF4-9223-45FB-8A97-08FC78EC227F}" srcOrd="0" destOrd="0" presId="urn:microsoft.com/office/officeart/2005/8/layout/cycle2"/>
    <dgm:cxn modelId="{21DD64E6-C13D-4A95-9F36-FE5D9C663171}" type="presOf" srcId="{2B571596-2306-4648-89E7-BD54FEF25627}" destId="{2B64C12D-7C38-4E3C-BB67-21E0181FD51F}" srcOrd="1" destOrd="0" presId="urn:microsoft.com/office/officeart/2005/8/layout/cycle2"/>
    <dgm:cxn modelId="{6E02A8E6-BAB8-4C08-9B15-2F65C2724BC5}" type="presOf" srcId="{A4C54538-F7D4-4311-A51D-4E2F34EA916C}" destId="{BDE13CD6-B50F-44ED-BD83-729ED5971995}" srcOrd="0" destOrd="0" presId="urn:microsoft.com/office/officeart/2005/8/layout/cycle2"/>
    <dgm:cxn modelId="{6020CAE6-E682-4263-87D3-3757BDA5C5BB}" srcId="{F782ACB2-4612-4553-92E3-6A48A4C26154}" destId="{ED3E6817-CA99-4A92-9672-7767C60D3AFC}" srcOrd="27" destOrd="0" parTransId="{570B50CE-5E5F-492C-A6CE-FAA86B61FEE6}" sibTransId="{74E4A9B3-3139-47CD-AD62-A42D0EB3995C}"/>
    <dgm:cxn modelId="{E1BC1BE7-03C8-4BE2-88EC-BD8EAFC807A5}" type="presOf" srcId="{3ACAB2F6-3910-4D69-8736-C9991D30DB30}" destId="{18FB9004-C9DF-4463-A990-CE6AADD19A9A}" srcOrd="1" destOrd="0" presId="urn:microsoft.com/office/officeart/2005/8/layout/cycle2"/>
    <dgm:cxn modelId="{700F92E9-0CAB-49C7-BAE0-B59512DE14D2}" type="presOf" srcId="{B5C9AB9C-C866-47C2-B79F-DC6148AB2159}" destId="{DD733C23-EA87-4BF0-821E-87250C1EEDBA}" srcOrd="1" destOrd="0" presId="urn:microsoft.com/office/officeart/2005/8/layout/cycle2"/>
    <dgm:cxn modelId="{8C1393EB-7C40-4A3F-8983-32301D23EE24}" type="presOf" srcId="{57830796-B9E1-440E-A924-530949252A0A}" destId="{09497094-52B8-416E-9902-37FB4C94E7F2}" srcOrd="0" destOrd="0" presId="urn:microsoft.com/office/officeart/2005/8/layout/cycle2"/>
    <dgm:cxn modelId="{3A83C7EB-E108-4DFE-B9C2-A1FAE1B909F2}" srcId="{F782ACB2-4612-4553-92E3-6A48A4C26154}" destId="{9A1F1B22-1A75-4833-B4FC-5FEA5518B765}" srcOrd="0" destOrd="0" parTransId="{C224EADF-C870-40FB-9644-9EC71AA9F6DE}" sibTransId="{32453084-7F49-49B4-89FA-E306CC4C9552}"/>
    <dgm:cxn modelId="{688803ED-86E7-4905-B4BA-6F1E217CA05E}" type="presOf" srcId="{1BCBAE4C-8C90-4307-A8B1-A7F25B803D11}" destId="{38A7A843-117D-4A8F-B652-3F637D1BA054}" srcOrd="0" destOrd="0" presId="urn:microsoft.com/office/officeart/2005/8/layout/cycle2"/>
    <dgm:cxn modelId="{76C1B9EF-4799-4DC4-A2A0-CBD847A31FA6}" type="presOf" srcId="{32453084-7F49-49B4-89FA-E306CC4C9552}" destId="{218F701D-8780-41D0-BCC2-CE1F9EE4B4A8}" srcOrd="1" destOrd="0" presId="urn:microsoft.com/office/officeart/2005/8/layout/cycle2"/>
    <dgm:cxn modelId="{7D7BC0F1-AD7E-4ECB-B6FB-5E9714A57D11}" type="presOf" srcId="{32453084-7F49-49B4-89FA-E306CC4C9552}" destId="{4B717A0F-8771-4A45-B6AA-FD732A724C9E}" srcOrd="0" destOrd="0" presId="urn:microsoft.com/office/officeart/2005/8/layout/cycle2"/>
    <dgm:cxn modelId="{98E4F0F1-2581-4C28-AA63-A24B0B0CA57F}" type="presOf" srcId="{901D3EC9-C2CB-4B80-BFE1-3F4CF8FDB584}" destId="{CBD13A52-164D-4181-A713-C4AFB6DAEA44}" srcOrd="0" destOrd="0" presId="urn:microsoft.com/office/officeart/2005/8/layout/cycle2"/>
    <dgm:cxn modelId="{D2D111F2-C998-4DE0-A20C-1ED8C30088AA}" type="presOf" srcId="{5F2EF8CF-431B-45E9-8F94-2DA9BB4297A8}" destId="{3B7728B1-9C76-43A6-8828-2FFE1A19CD4E}" srcOrd="0" destOrd="0" presId="urn:microsoft.com/office/officeart/2005/8/layout/cycle2"/>
    <dgm:cxn modelId="{929177F2-6EC1-43DD-AD66-997976C12EAE}" type="presOf" srcId="{69B5AF83-9CA8-4331-BB93-A02B0A37E7C4}" destId="{7FBA136C-815F-4FB3-A797-A7F155D00FEA}" srcOrd="0" destOrd="0" presId="urn:microsoft.com/office/officeart/2005/8/layout/cycle2"/>
    <dgm:cxn modelId="{8FFFB7F3-F4A4-4690-A376-F534EE93B76F}" type="presOf" srcId="{312A5487-8CD4-49FA-9CB2-6003233688EF}" destId="{FB762D63-E97E-4D71-BE53-DE8DBC2C1724}" srcOrd="0" destOrd="0" presId="urn:microsoft.com/office/officeart/2005/8/layout/cycle2"/>
    <dgm:cxn modelId="{895CA2F4-FAD7-443B-BF44-A48732E340A2}" type="presOf" srcId="{A4FDAD97-0EA5-45C9-8762-1408CDFC1A27}" destId="{DCCECA40-1E8E-4612-B823-692DCCBD1EA3}" srcOrd="1" destOrd="0" presId="urn:microsoft.com/office/officeart/2005/8/layout/cycle2"/>
    <dgm:cxn modelId="{12C38EF6-A2D9-4441-B7C7-2AD0408D165E}" srcId="{F782ACB2-4612-4553-92E3-6A48A4C26154}" destId="{E5184F2B-2C20-4D33-94A8-E6B381F2AA89}" srcOrd="43" destOrd="0" parTransId="{EA072171-E1D3-42D9-90FB-F6BF8A9DC275}" sibTransId="{CA1064A9-8743-41E2-AE44-DEDB5E26EACD}"/>
    <dgm:cxn modelId="{0415B3F7-A43C-4855-92AA-A9675478B939}" type="presOf" srcId="{BA244016-B941-46B9-B2A4-AA50A300C9B1}" destId="{54435782-E9E7-4F85-8EE9-B762378628C5}" srcOrd="0" destOrd="0" presId="urn:microsoft.com/office/officeart/2005/8/layout/cycle2"/>
    <dgm:cxn modelId="{2279B4F7-A813-48F1-B25C-3EB48AA1A394}" type="presOf" srcId="{EAE485E3-A2DC-422A-B964-163E72C7D527}" destId="{6C5B256C-6505-4283-9CD0-6230D6E52DC7}" srcOrd="1" destOrd="0" presId="urn:microsoft.com/office/officeart/2005/8/layout/cycle2"/>
    <dgm:cxn modelId="{2E4A59F8-4858-4321-B26C-379298664746}" srcId="{F782ACB2-4612-4553-92E3-6A48A4C26154}" destId="{57830796-B9E1-440E-A924-530949252A0A}" srcOrd="9" destOrd="0" parTransId="{2970FDF5-07A3-4B2A-9F1E-E547137C5FF2}" sibTransId="{672359C6-6889-48DE-9B06-BCF13E50CF81}"/>
    <dgm:cxn modelId="{E103EBF9-054F-493D-8EA4-0CA7B5F62030}" type="presOf" srcId="{CA72D8A3-9D41-4F98-98F7-F56B1CBA674F}" destId="{EDD308D6-556F-4E65-A02C-12C45C150755}" srcOrd="0" destOrd="0" presId="urn:microsoft.com/office/officeart/2005/8/layout/cycle2"/>
    <dgm:cxn modelId="{E54760FC-E0A9-40E6-A876-670B87F0DE46}" type="presOf" srcId="{64CB26BA-1509-422C-B1F7-93A921D3337E}" destId="{C56F56FD-84C6-4D21-967A-719399DE2081}" srcOrd="0" destOrd="0" presId="urn:microsoft.com/office/officeart/2005/8/layout/cycle2"/>
    <dgm:cxn modelId="{3FBFFAFD-E12E-4804-880B-4EA04E843116}" type="presOf" srcId="{39148D83-4879-4E9B-AE84-10D20CF147C3}" destId="{EB66E90A-B112-40E2-B773-B1A59659C6EB}" srcOrd="0" destOrd="0" presId="urn:microsoft.com/office/officeart/2005/8/layout/cycle2"/>
    <dgm:cxn modelId="{26F03CFE-664C-46CE-9EC9-4D9EAEAA23F5}" srcId="{F782ACB2-4612-4553-92E3-6A48A4C26154}" destId="{1BCBAE4C-8C90-4307-A8B1-A7F25B803D11}" srcOrd="11" destOrd="0" parTransId="{BDE3C914-1C3F-4AE1-8A4A-0399F6859853}" sibTransId="{9E68FA1B-32E4-4D3A-BDA9-F245DF7037EF}"/>
    <dgm:cxn modelId="{E42D6EFE-C378-403E-85FD-F1C9971DDFCA}" type="presOf" srcId="{B5C9AB9C-C866-47C2-B79F-DC6148AB2159}" destId="{6CB910F7-627A-416A-9AE0-0E9818681229}" srcOrd="0" destOrd="0" presId="urn:microsoft.com/office/officeart/2005/8/layout/cycle2"/>
    <dgm:cxn modelId="{A0B93CFF-C341-499F-924F-15A318ABCBE8}" type="presOf" srcId="{39815DA4-6D5A-4ECF-8C2C-C40A2BB0DBA6}" destId="{4DDD9E11-A1D1-4D9F-87CF-21775FA03FD4}" srcOrd="0" destOrd="0" presId="urn:microsoft.com/office/officeart/2005/8/layout/cycle2"/>
    <dgm:cxn modelId="{71FD6135-2B4F-4DB6-B263-BA3FDECE6CC1}" type="presParOf" srcId="{579EF5EA-2842-4ADF-99C3-1421009C0FB3}" destId="{E2BDA289-9E7F-43D2-8E8A-C602380955F6}" srcOrd="0" destOrd="0" presId="urn:microsoft.com/office/officeart/2005/8/layout/cycle2"/>
    <dgm:cxn modelId="{FD3654EA-8088-4D43-B4AD-0CD849393F1E}" type="presParOf" srcId="{579EF5EA-2842-4ADF-99C3-1421009C0FB3}" destId="{4B717A0F-8771-4A45-B6AA-FD732A724C9E}" srcOrd="1" destOrd="0" presId="urn:microsoft.com/office/officeart/2005/8/layout/cycle2"/>
    <dgm:cxn modelId="{78873130-B976-46C7-B4C0-FB8776191007}" type="presParOf" srcId="{4B717A0F-8771-4A45-B6AA-FD732A724C9E}" destId="{218F701D-8780-41D0-BCC2-CE1F9EE4B4A8}" srcOrd="0" destOrd="0" presId="urn:microsoft.com/office/officeart/2005/8/layout/cycle2"/>
    <dgm:cxn modelId="{B76B03A3-BA2D-4BAE-9C40-094C7134F800}" type="presParOf" srcId="{579EF5EA-2842-4ADF-99C3-1421009C0FB3}" destId="{FD731FF4-9760-4231-AA26-446560B181EB}" srcOrd="2" destOrd="0" presId="urn:microsoft.com/office/officeart/2005/8/layout/cycle2"/>
    <dgm:cxn modelId="{C9B55380-CEA3-4456-B2C2-12E2274C13B0}" type="presParOf" srcId="{579EF5EA-2842-4ADF-99C3-1421009C0FB3}" destId="{A6A09441-8928-4DD4-965E-ACD6B5489F63}" srcOrd="3" destOrd="0" presId="urn:microsoft.com/office/officeart/2005/8/layout/cycle2"/>
    <dgm:cxn modelId="{35F53D49-283F-455C-B68B-42A8B14292A7}" type="presParOf" srcId="{A6A09441-8928-4DD4-965E-ACD6B5489F63}" destId="{C46B9099-149F-4D79-B1D7-B378097F05F4}" srcOrd="0" destOrd="0" presId="urn:microsoft.com/office/officeart/2005/8/layout/cycle2"/>
    <dgm:cxn modelId="{07F0451C-BB15-485C-9760-8A5391CF3A15}" type="presParOf" srcId="{579EF5EA-2842-4ADF-99C3-1421009C0FB3}" destId="{5A44537F-E502-484A-B54C-161A75387D52}" srcOrd="4" destOrd="0" presId="urn:microsoft.com/office/officeart/2005/8/layout/cycle2"/>
    <dgm:cxn modelId="{DB843338-E138-44E7-A29F-7607FF2A7371}" type="presParOf" srcId="{579EF5EA-2842-4ADF-99C3-1421009C0FB3}" destId="{BCCD1735-3374-4721-BEF9-11CCD9A2DD48}" srcOrd="5" destOrd="0" presId="urn:microsoft.com/office/officeart/2005/8/layout/cycle2"/>
    <dgm:cxn modelId="{2ADBE32A-6BA2-4EB0-9874-95A15663ABD1}" type="presParOf" srcId="{BCCD1735-3374-4721-BEF9-11CCD9A2DD48}" destId="{5207087E-FC7B-4DE7-941A-D0D7D77D43CA}" srcOrd="0" destOrd="0" presId="urn:microsoft.com/office/officeart/2005/8/layout/cycle2"/>
    <dgm:cxn modelId="{8C25EB32-76EF-4941-87E3-FECBBFBF6429}" type="presParOf" srcId="{579EF5EA-2842-4ADF-99C3-1421009C0FB3}" destId="{B0608ED5-E7DC-4C39-8859-B8C85F521F9C}" srcOrd="6" destOrd="0" presId="urn:microsoft.com/office/officeart/2005/8/layout/cycle2"/>
    <dgm:cxn modelId="{79D9334A-C549-4AE8-9C40-D12994606F68}" type="presParOf" srcId="{579EF5EA-2842-4ADF-99C3-1421009C0FB3}" destId="{E212FFF4-9223-45FB-8A97-08FC78EC227F}" srcOrd="7" destOrd="0" presId="urn:microsoft.com/office/officeart/2005/8/layout/cycle2"/>
    <dgm:cxn modelId="{C8F91834-115E-4694-8394-B8AB9FBC91BA}" type="presParOf" srcId="{E212FFF4-9223-45FB-8A97-08FC78EC227F}" destId="{1FA59E5A-50A4-47E4-96D2-6EF9AAAC1164}" srcOrd="0" destOrd="0" presId="urn:microsoft.com/office/officeart/2005/8/layout/cycle2"/>
    <dgm:cxn modelId="{B6AB7257-67A4-42D4-BC40-F84E95B8488C}" type="presParOf" srcId="{579EF5EA-2842-4ADF-99C3-1421009C0FB3}" destId="{3B48658E-4174-41EC-ADC5-04F09B98E8AE}" srcOrd="8" destOrd="0" presId="urn:microsoft.com/office/officeart/2005/8/layout/cycle2"/>
    <dgm:cxn modelId="{EBC97CC4-CDCF-45CB-A995-6264820C538E}" type="presParOf" srcId="{579EF5EA-2842-4ADF-99C3-1421009C0FB3}" destId="{7E28017C-69F1-4CCF-A6D7-885616A2628E}" srcOrd="9" destOrd="0" presId="urn:microsoft.com/office/officeart/2005/8/layout/cycle2"/>
    <dgm:cxn modelId="{0B707CA0-A675-4107-9399-1D36A3151BFC}" type="presParOf" srcId="{7E28017C-69F1-4CCF-A6D7-885616A2628E}" destId="{DEE6E533-E546-47B9-9D29-1053972B7A59}" srcOrd="0" destOrd="0" presId="urn:microsoft.com/office/officeart/2005/8/layout/cycle2"/>
    <dgm:cxn modelId="{155EB27A-AF6E-4EBB-BE34-E42861007EFC}" type="presParOf" srcId="{579EF5EA-2842-4ADF-99C3-1421009C0FB3}" destId="{4B6FF1D5-139C-4A9E-BE2A-C9C2976A9B90}" srcOrd="10" destOrd="0" presId="urn:microsoft.com/office/officeart/2005/8/layout/cycle2"/>
    <dgm:cxn modelId="{55CE9A77-71B3-4863-8212-50C109E5FB45}" type="presParOf" srcId="{579EF5EA-2842-4ADF-99C3-1421009C0FB3}" destId="{E231C36B-28CA-4A1A-A65A-7FC8C917C670}" srcOrd="11" destOrd="0" presId="urn:microsoft.com/office/officeart/2005/8/layout/cycle2"/>
    <dgm:cxn modelId="{CD797D4F-4E1B-46A3-A731-4DB452962D43}" type="presParOf" srcId="{E231C36B-28CA-4A1A-A65A-7FC8C917C670}" destId="{0F935747-2475-4B54-A4BD-D00DA4235B83}" srcOrd="0" destOrd="0" presId="urn:microsoft.com/office/officeart/2005/8/layout/cycle2"/>
    <dgm:cxn modelId="{91278A28-88D1-47D2-B210-032EF9637192}" type="presParOf" srcId="{579EF5EA-2842-4ADF-99C3-1421009C0FB3}" destId="{5955EC28-6A5B-4854-97FD-56BF004F7A93}" srcOrd="12" destOrd="0" presId="urn:microsoft.com/office/officeart/2005/8/layout/cycle2"/>
    <dgm:cxn modelId="{978C0EB1-FB0E-43D4-8F76-1213B1327B6F}" type="presParOf" srcId="{579EF5EA-2842-4ADF-99C3-1421009C0FB3}" destId="{7418C013-9F65-49B4-8AB4-02A8A7E8B2B1}" srcOrd="13" destOrd="0" presId="urn:microsoft.com/office/officeart/2005/8/layout/cycle2"/>
    <dgm:cxn modelId="{F36332D4-51A0-41AC-9B19-592737C15E94}" type="presParOf" srcId="{7418C013-9F65-49B4-8AB4-02A8A7E8B2B1}" destId="{DCCECA40-1E8E-4612-B823-692DCCBD1EA3}" srcOrd="0" destOrd="0" presId="urn:microsoft.com/office/officeart/2005/8/layout/cycle2"/>
    <dgm:cxn modelId="{44A6220E-5E41-43DB-9325-FC8837836F22}" type="presParOf" srcId="{579EF5EA-2842-4ADF-99C3-1421009C0FB3}" destId="{C8C314CB-BC52-4B5D-9A9E-2549904458B0}" srcOrd="14" destOrd="0" presId="urn:microsoft.com/office/officeart/2005/8/layout/cycle2"/>
    <dgm:cxn modelId="{12742DCC-694A-450C-8EE2-5ED8D53CEEB3}" type="presParOf" srcId="{579EF5EA-2842-4ADF-99C3-1421009C0FB3}" destId="{8D184F9F-78A9-45D9-9804-0F8032DE26A6}" srcOrd="15" destOrd="0" presId="urn:microsoft.com/office/officeart/2005/8/layout/cycle2"/>
    <dgm:cxn modelId="{D25E1771-2F85-4B2A-B39D-8D6B88F0B663}" type="presParOf" srcId="{8D184F9F-78A9-45D9-9804-0F8032DE26A6}" destId="{C8C1E075-9C61-4E77-BBAB-A2307E2F9662}" srcOrd="0" destOrd="0" presId="urn:microsoft.com/office/officeart/2005/8/layout/cycle2"/>
    <dgm:cxn modelId="{4A77611E-15F9-4867-80C2-4006E9C7F198}" type="presParOf" srcId="{579EF5EA-2842-4ADF-99C3-1421009C0FB3}" destId="{18E08B15-C0D9-4DCD-9841-29CB326A1D96}" srcOrd="16" destOrd="0" presId="urn:microsoft.com/office/officeart/2005/8/layout/cycle2"/>
    <dgm:cxn modelId="{D6644A41-1646-4F6A-AD0B-1691DC942F1D}" type="presParOf" srcId="{579EF5EA-2842-4ADF-99C3-1421009C0FB3}" destId="{7D136A40-4E7A-4E9A-9C18-C15FEB3E9255}" srcOrd="17" destOrd="0" presId="urn:microsoft.com/office/officeart/2005/8/layout/cycle2"/>
    <dgm:cxn modelId="{76AA2F46-FAE4-4A4A-89BE-D16A23E36B1C}" type="presParOf" srcId="{7D136A40-4E7A-4E9A-9C18-C15FEB3E9255}" destId="{6C5B256C-6505-4283-9CD0-6230D6E52DC7}" srcOrd="0" destOrd="0" presId="urn:microsoft.com/office/officeart/2005/8/layout/cycle2"/>
    <dgm:cxn modelId="{90DE6082-8587-4DB5-B4BA-5DE27145F82A}" type="presParOf" srcId="{579EF5EA-2842-4ADF-99C3-1421009C0FB3}" destId="{09497094-52B8-416E-9902-37FB4C94E7F2}" srcOrd="18" destOrd="0" presId="urn:microsoft.com/office/officeart/2005/8/layout/cycle2"/>
    <dgm:cxn modelId="{212B76EF-7B83-4C9E-8D6C-0539E6369D63}" type="presParOf" srcId="{579EF5EA-2842-4ADF-99C3-1421009C0FB3}" destId="{260B842C-BA56-4835-9181-EEB1DAD49F6C}" srcOrd="19" destOrd="0" presId="urn:microsoft.com/office/officeart/2005/8/layout/cycle2"/>
    <dgm:cxn modelId="{8A0D5C11-7886-4682-9248-84B053AD6D37}" type="presParOf" srcId="{260B842C-BA56-4835-9181-EEB1DAD49F6C}" destId="{9195B8AE-7F75-4B45-A773-A3DB3F151B7F}" srcOrd="0" destOrd="0" presId="urn:microsoft.com/office/officeart/2005/8/layout/cycle2"/>
    <dgm:cxn modelId="{25320888-E65F-4C72-A12F-660AB3EE1638}" type="presParOf" srcId="{579EF5EA-2842-4ADF-99C3-1421009C0FB3}" destId="{07EB8474-810E-4E8A-BE93-02F62BBDD45D}" srcOrd="20" destOrd="0" presId="urn:microsoft.com/office/officeart/2005/8/layout/cycle2"/>
    <dgm:cxn modelId="{36C5ADA7-860E-43E3-B7A0-4E907F5F5CB3}" type="presParOf" srcId="{579EF5EA-2842-4ADF-99C3-1421009C0FB3}" destId="{ADC3AC42-E194-4C29-8A28-ABEC2168A2B9}" srcOrd="21" destOrd="0" presId="urn:microsoft.com/office/officeart/2005/8/layout/cycle2"/>
    <dgm:cxn modelId="{FBB17F05-4BA3-4072-9DFB-DFF22C9E93EF}" type="presParOf" srcId="{ADC3AC42-E194-4C29-8A28-ABEC2168A2B9}" destId="{FFA97E59-6B24-429C-9B6D-8968FB096363}" srcOrd="0" destOrd="0" presId="urn:microsoft.com/office/officeart/2005/8/layout/cycle2"/>
    <dgm:cxn modelId="{A3802D32-AAD6-47B6-8673-1ECE4AFA2905}" type="presParOf" srcId="{579EF5EA-2842-4ADF-99C3-1421009C0FB3}" destId="{38A7A843-117D-4A8F-B652-3F637D1BA054}" srcOrd="22" destOrd="0" presId="urn:microsoft.com/office/officeart/2005/8/layout/cycle2"/>
    <dgm:cxn modelId="{9BDB2CB4-E67F-4EED-A30B-BC53DFAAB62A}" type="presParOf" srcId="{579EF5EA-2842-4ADF-99C3-1421009C0FB3}" destId="{24192AE1-AC5A-408F-93E2-35778550FA02}" srcOrd="23" destOrd="0" presId="urn:microsoft.com/office/officeart/2005/8/layout/cycle2"/>
    <dgm:cxn modelId="{26626410-917D-4617-8B6E-3AA4C779F23F}" type="presParOf" srcId="{24192AE1-AC5A-408F-93E2-35778550FA02}" destId="{9DB23D75-0980-4D96-93A1-727F2883C95B}" srcOrd="0" destOrd="0" presId="urn:microsoft.com/office/officeart/2005/8/layout/cycle2"/>
    <dgm:cxn modelId="{A12C8B12-86D4-4F0F-BC3C-72C471DFFF74}" type="presParOf" srcId="{579EF5EA-2842-4ADF-99C3-1421009C0FB3}" destId="{8B74F080-8313-4728-B1E9-D87A06E9E800}" srcOrd="24" destOrd="0" presId="urn:microsoft.com/office/officeart/2005/8/layout/cycle2"/>
    <dgm:cxn modelId="{3DEA4DA1-E6DD-4C1E-B290-66BDDEBB5AAF}" type="presParOf" srcId="{579EF5EA-2842-4ADF-99C3-1421009C0FB3}" destId="{99F13AA2-4621-4753-B0A6-6FC776CD84C9}" srcOrd="25" destOrd="0" presId="urn:microsoft.com/office/officeart/2005/8/layout/cycle2"/>
    <dgm:cxn modelId="{E28D1C60-6104-4705-8111-B087FFFF85C3}" type="presParOf" srcId="{99F13AA2-4621-4753-B0A6-6FC776CD84C9}" destId="{475F5446-5D8A-42DC-B2B6-79D834AEB429}" srcOrd="0" destOrd="0" presId="urn:microsoft.com/office/officeart/2005/8/layout/cycle2"/>
    <dgm:cxn modelId="{200DC99D-7CDF-42E2-BF5C-E007244F4209}" type="presParOf" srcId="{579EF5EA-2842-4ADF-99C3-1421009C0FB3}" destId="{C238A059-EBCB-4E8A-9C70-350A7112246D}" srcOrd="26" destOrd="0" presId="urn:microsoft.com/office/officeart/2005/8/layout/cycle2"/>
    <dgm:cxn modelId="{F9A076C8-918C-4E3D-BAF0-85372DC1C01F}" type="presParOf" srcId="{579EF5EA-2842-4ADF-99C3-1421009C0FB3}" destId="{212C9A88-24C2-4EF4-87D7-A81CF4BE3FA0}" srcOrd="27" destOrd="0" presId="urn:microsoft.com/office/officeart/2005/8/layout/cycle2"/>
    <dgm:cxn modelId="{988455A3-C693-41E7-99FD-902F89371638}" type="presParOf" srcId="{212C9A88-24C2-4EF4-87D7-A81CF4BE3FA0}" destId="{6E753D97-6691-46AF-88CF-60F766A84A1F}" srcOrd="0" destOrd="0" presId="urn:microsoft.com/office/officeart/2005/8/layout/cycle2"/>
    <dgm:cxn modelId="{A81E92DB-B8A5-4A03-8774-6CAAFE263FD3}" type="presParOf" srcId="{579EF5EA-2842-4ADF-99C3-1421009C0FB3}" destId="{FA3F2989-2837-4DF6-B22E-22C68B74BA10}" srcOrd="28" destOrd="0" presId="urn:microsoft.com/office/officeart/2005/8/layout/cycle2"/>
    <dgm:cxn modelId="{5680A1F3-772B-4B02-BE25-9F5B0B117335}" type="presParOf" srcId="{579EF5EA-2842-4ADF-99C3-1421009C0FB3}" destId="{15716786-4673-40EB-986D-12C422D02B97}" srcOrd="29" destOrd="0" presId="urn:microsoft.com/office/officeart/2005/8/layout/cycle2"/>
    <dgm:cxn modelId="{44D066E9-EB37-4764-B339-804373721565}" type="presParOf" srcId="{15716786-4673-40EB-986D-12C422D02B97}" destId="{3A6E871C-7643-432C-BA91-2EA3E7F745CE}" srcOrd="0" destOrd="0" presId="urn:microsoft.com/office/officeart/2005/8/layout/cycle2"/>
    <dgm:cxn modelId="{F697BF1F-FC86-4976-9126-2E178FF01B61}" type="presParOf" srcId="{579EF5EA-2842-4ADF-99C3-1421009C0FB3}" destId="{E7F9412A-75FE-4263-8476-D8B02CF380F3}" srcOrd="30" destOrd="0" presId="urn:microsoft.com/office/officeart/2005/8/layout/cycle2"/>
    <dgm:cxn modelId="{91CAD5F8-E2C7-43D0-95EB-06468A9ECD81}" type="presParOf" srcId="{579EF5EA-2842-4ADF-99C3-1421009C0FB3}" destId="{C56F56FD-84C6-4D21-967A-719399DE2081}" srcOrd="31" destOrd="0" presId="urn:microsoft.com/office/officeart/2005/8/layout/cycle2"/>
    <dgm:cxn modelId="{EC62F497-73B1-4D2E-8C5C-73F364EA91AE}" type="presParOf" srcId="{C56F56FD-84C6-4D21-967A-719399DE2081}" destId="{87FF38F8-EEE0-4803-AB19-2605759EE272}" srcOrd="0" destOrd="0" presId="urn:microsoft.com/office/officeart/2005/8/layout/cycle2"/>
    <dgm:cxn modelId="{995A2765-80BB-44A3-8F8A-623A44308442}" type="presParOf" srcId="{579EF5EA-2842-4ADF-99C3-1421009C0FB3}" destId="{430AD93E-9CDA-40BE-8BB8-B35AB1DDED73}" srcOrd="32" destOrd="0" presId="urn:microsoft.com/office/officeart/2005/8/layout/cycle2"/>
    <dgm:cxn modelId="{EAA8FE15-8D19-4A4A-A030-773B028CE043}" type="presParOf" srcId="{579EF5EA-2842-4ADF-99C3-1421009C0FB3}" destId="{D3BDAC4B-F2DB-44A0-907D-A108463FB1C3}" srcOrd="33" destOrd="0" presId="urn:microsoft.com/office/officeart/2005/8/layout/cycle2"/>
    <dgm:cxn modelId="{D1D958F3-7B93-4834-AD2E-FB4737DEDE15}" type="presParOf" srcId="{D3BDAC4B-F2DB-44A0-907D-A108463FB1C3}" destId="{5B2F39AC-1722-4B2A-8F41-3B9574CC55A3}" srcOrd="0" destOrd="0" presId="urn:microsoft.com/office/officeart/2005/8/layout/cycle2"/>
    <dgm:cxn modelId="{C3A483F6-F69D-415F-BDB8-306FC6B0B63B}" type="presParOf" srcId="{579EF5EA-2842-4ADF-99C3-1421009C0FB3}" destId="{EB66E90A-B112-40E2-B773-B1A59659C6EB}" srcOrd="34" destOrd="0" presId="urn:microsoft.com/office/officeart/2005/8/layout/cycle2"/>
    <dgm:cxn modelId="{4B96DFAD-45DB-492E-9139-C8329EE8FFE9}" type="presParOf" srcId="{579EF5EA-2842-4ADF-99C3-1421009C0FB3}" destId="{CBD13A52-164D-4181-A713-C4AFB6DAEA44}" srcOrd="35" destOrd="0" presId="urn:microsoft.com/office/officeart/2005/8/layout/cycle2"/>
    <dgm:cxn modelId="{24EB62CF-FA5D-4D5F-A0AF-8DA0AAE6CCFE}" type="presParOf" srcId="{CBD13A52-164D-4181-A713-C4AFB6DAEA44}" destId="{2175C402-001B-40BA-8C7B-63F19533545A}" srcOrd="0" destOrd="0" presId="urn:microsoft.com/office/officeart/2005/8/layout/cycle2"/>
    <dgm:cxn modelId="{5BAC42E7-0B3E-47FF-A2BF-46C1AD1901D2}" type="presParOf" srcId="{579EF5EA-2842-4ADF-99C3-1421009C0FB3}" destId="{816E1FA3-2B38-45F9-AB8C-0EEB2788EE42}" srcOrd="36" destOrd="0" presId="urn:microsoft.com/office/officeart/2005/8/layout/cycle2"/>
    <dgm:cxn modelId="{3A224CEC-D25A-419F-8F79-E9E3B986B4A0}" type="presParOf" srcId="{579EF5EA-2842-4ADF-99C3-1421009C0FB3}" destId="{3D5573F2-E421-4699-B499-E5F129AA7C1F}" srcOrd="37" destOrd="0" presId="urn:microsoft.com/office/officeart/2005/8/layout/cycle2"/>
    <dgm:cxn modelId="{2F0E871C-C634-49BD-85AB-50D587E8A535}" type="presParOf" srcId="{3D5573F2-E421-4699-B499-E5F129AA7C1F}" destId="{561EA9DD-738C-4E13-ADB0-3CCC3950F092}" srcOrd="0" destOrd="0" presId="urn:microsoft.com/office/officeart/2005/8/layout/cycle2"/>
    <dgm:cxn modelId="{E43975CA-61FC-4E6D-831C-6A1AFF742E51}" type="presParOf" srcId="{579EF5EA-2842-4ADF-99C3-1421009C0FB3}" destId="{1791F869-F782-403E-9EEE-8485296AB1DC}" srcOrd="38" destOrd="0" presId="urn:microsoft.com/office/officeart/2005/8/layout/cycle2"/>
    <dgm:cxn modelId="{8F67873F-B980-4D49-B658-89EE25340F50}" type="presParOf" srcId="{579EF5EA-2842-4ADF-99C3-1421009C0FB3}" destId="{EDD308D6-556F-4E65-A02C-12C45C150755}" srcOrd="39" destOrd="0" presId="urn:microsoft.com/office/officeart/2005/8/layout/cycle2"/>
    <dgm:cxn modelId="{D94AC8E4-DA2A-46FA-BD1C-AF309A3AFA9D}" type="presParOf" srcId="{EDD308D6-556F-4E65-A02C-12C45C150755}" destId="{0622AEEF-FEE1-41CF-A694-BB87DF404F74}" srcOrd="0" destOrd="0" presId="urn:microsoft.com/office/officeart/2005/8/layout/cycle2"/>
    <dgm:cxn modelId="{130F1E2B-C359-4565-8CFE-764E8441F949}" type="presParOf" srcId="{579EF5EA-2842-4ADF-99C3-1421009C0FB3}" destId="{FB762D63-E97E-4D71-BE53-DE8DBC2C1724}" srcOrd="40" destOrd="0" presId="urn:microsoft.com/office/officeart/2005/8/layout/cycle2"/>
    <dgm:cxn modelId="{7AF6371E-CC0C-49A2-993B-68D7F864B796}" type="presParOf" srcId="{579EF5EA-2842-4ADF-99C3-1421009C0FB3}" destId="{EC905E59-477F-4D62-B2EE-61B86BF0663B}" srcOrd="41" destOrd="0" presId="urn:microsoft.com/office/officeart/2005/8/layout/cycle2"/>
    <dgm:cxn modelId="{CC7B8E5A-81B8-4705-BBA4-835A2C89E205}" type="presParOf" srcId="{EC905E59-477F-4D62-B2EE-61B86BF0663B}" destId="{0C7C01B0-8BE9-4115-9C55-5F785CB9F95D}" srcOrd="0" destOrd="0" presId="urn:microsoft.com/office/officeart/2005/8/layout/cycle2"/>
    <dgm:cxn modelId="{882C1E6C-29DF-457F-B650-C6C7562DF56D}" type="presParOf" srcId="{579EF5EA-2842-4ADF-99C3-1421009C0FB3}" destId="{96947AF0-965B-4F9B-B692-11B522E20C19}" srcOrd="42" destOrd="0" presId="urn:microsoft.com/office/officeart/2005/8/layout/cycle2"/>
    <dgm:cxn modelId="{69854C3D-CC94-4D6D-8CC7-C56D5E42BB17}" type="presParOf" srcId="{579EF5EA-2842-4ADF-99C3-1421009C0FB3}" destId="{C5631367-2D87-4B2B-B2C5-CE6B323DF7FA}" srcOrd="43" destOrd="0" presId="urn:microsoft.com/office/officeart/2005/8/layout/cycle2"/>
    <dgm:cxn modelId="{6DE64A99-63DD-401B-BB86-6447C6BACAF4}" type="presParOf" srcId="{C5631367-2D87-4B2B-B2C5-CE6B323DF7FA}" destId="{5EB0D98E-0F20-43A6-80D5-B3B233B0809C}" srcOrd="0" destOrd="0" presId="urn:microsoft.com/office/officeart/2005/8/layout/cycle2"/>
    <dgm:cxn modelId="{F7F8CF9F-4E7A-4F0C-BA22-139583AEE85B}" type="presParOf" srcId="{579EF5EA-2842-4ADF-99C3-1421009C0FB3}" destId="{55735BFC-D4F1-4100-BCD7-BD7015A20F24}" srcOrd="44" destOrd="0" presId="urn:microsoft.com/office/officeart/2005/8/layout/cycle2"/>
    <dgm:cxn modelId="{884732D7-10ED-4DFF-90A4-0A9625F75285}" type="presParOf" srcId="{579EF5EA-2842-4ADF-99C3-1421009C0FB3}" destId="{DE861B79-D5E8-45CE-B3D7-7B4663C08343}" srcOrd="45" destOrd="0" presId="urn:microsoft.com/office/officeart/2005/8/layout/cycle2"/>
    <dgm:cxn modelId="{D489C8F3-A6B0-4514-9883-B564ED32D30F}" type="presParOf" srcId="{DE861B79-D5E8-45CE-B3D7-7B4663C08343}" destId="{580499F6-BF8C-4CF2-8E19-422B1FEA8F54}" srcOrd="0" destOrd="0" presId="urn:microsoft.com/office/officeart/2005/8/layout/cycle2"/>
    <dgm:cxn modelId="{DB4C0E6E-C00C-4D23-82C6-02F92F4A0DE5}" type="presParOf" srcId="{579EF5EA-2842-4ADF-99C3-1421009C0FB3}" destId="{B163F2E1-C224-4C1F-8BF1-B257F8DA90F1}" srcOrd="46" destOrd="0" presId="urn:microsoft.com/office/officeart/2005/8/layout/cycle2"/>
    <dgm:cxn modelId="{688BA2D7-208E-420A-9484-BCF06BA49917}" type="presParOf" srcId="{579EF5EA-2842-4ADF-99C3-1421009C0FB3}" destId="{28C21F8D-7890-436C-ABC3-A76D9C048DC6}" srcOrd="47" destOrd="0" presId="urn:microsoft.com/office/officeart/2005/8/layout/cycle2"/>
    <dgm:cxn modelId="{9476C46A-CAD3-4B14-BB96-0D45E4766CB3}" type="presParOf" srcId="{28C21F8D-7890-436C-ABC3-A76D9C048DC6}" destId="{5D40974C-DFE4-484E-A2B9-E3E4D2DEBED9}" srcOrd="0" destOrd="0" presId="urn:microsoft.com/office/officeart/2005/8/layout/cycle2"/>
    <dgm:cxn modelId="{70D85970-65CB-40AC-BD3F-71E5AD92D5C9}" type="presParOf" srcId="{579EF5EA-2842-4ADF-99C3-1421009C0FB3}" destId="{B297DBDA-41C8-403B-A287-2DE0B2B2F734}" srcOrd="48" destOrd="0" presId="urn:microsoft.com/office/officeart/2005/8/layout/cycle2"/>
    <dgm:cxn modelId="{6ABCEECC-631D-4976-AFC5-00A1142F197A}" type="presParOf" srcId="{579EF5EA-2842-4ADF-99C3-1421009C0FB3}" destId="{6CB910F7-627A-416A-9AE0-0E9818681229}" srcOrd="49" destOrd="0" presId="urn:microsoft.com/office/officeart/2005/8/layout/cycle2"/>
    <dgm:cxn modelId="{9DC764FA-151E-4956-A665-DF4703EA3F63}" type="presParOf" srcId="{6CB910F7-627A-416A-9AE0-0E9818681229}" destId="{DD733C23-EA87-4BF0-821E-87250C1EEDBA}" srcOrd="0" destOrd="0" presId="urn:microsoft.com/office/officeart/2005/8/layout/cycle2"/>
    <dgm:cxn modelId="{0D507908-AD4B-4D1B-A929-640A88F1B3C4}" type="presParOf" srcId="{579EF5EA-2842-4ADF-99C3-1421009C0FB3}" destId="{C99B1DB8-B0AD-4FE5-84DC-CD9571D15F74}" srcOrd="50" destOrd="0" presId="urn:microsoft.com/office/officeart/2005/8/layout/cycle2"/>
    <dgm:cxn modelId="{B6A8892E-403A-4519-B00E-9F3EA0DAA760}" type="presParOf" srcId="{579EF5EA-2842-4ADF-99C3-1421009C0FB3}" destId="{2EBD388A-825F-4832-8A74-827A6C7E3368}" srcOrd="51" destOrd="0" presId="urn:microsoft.com/office/officeart/2005/8/layout/cycle2"/>
    <dgm:cxn modelId="{EEBB3D98-4F33-49C0-B61C-8BEA974CB3BE}" type="presParOf" srcId="{2EBD388A-825F-4832-8A74-827A6C7E3368}" destId="{2B64C12D-7C38-4E3C-BB67-21E0181FD51F}" srcOrd="0" destOrd="0" presId="urn:microsoft.com/office/officeart/2005/8/layout/cycle2"/>
    <dgm:cxn modelId="{92741A67-FAF1-4EFE-AC03-A7A3BDE3A1C9}" type="presParOf" srcId="{579EF5EA-2842-4ADF-99C3-1421009C0FB3}" destId="{54435782-E9E7-4F85-8EE9-B762378628C5}" srcOrd="52" destOrd="0" presId="urn:microsoft.com/office/officeart/2005/8/layout/cycle2"/>
    <dgm:cxn modelId="{E6DF7B92-7BE2-4115-BBE4-0CD6CAD091CE}" type="presParOf" srcId="{579EF5EA-2842-4ADF-99C3-1421009C0FB3}" destId="{2EA5A0E0-D734-4B00-A1FA-65E8CB15031C}" srcOrd="53" destOrd="0" presId="urn:microsoft.com/office/officeart/2005/8/layout/cycle2"/>
    <dgm:cxn modelId="{ABDF0FEF-8A99-445C-BA55-CF736C732E6D}" type="presParOf" srcId="{2EA5A0E0-D734-4B00-A1FA-65E8CB15031C}" destId="{3966764B-E5F3-4CFC-A881-5984C06723CB}" srcOrd="0" destOrd="0" presId="urn:microsoft.com/office/officeart/2005/8/layout/cycle2"/>
    <dgm:cxn modelId="{B52E83AA-3E52-4263-A5CB-F6B470FE5BD0}" type="presParOf" srcId="{579EF5EA-2842-4ADF-99C3-1421009C0FB3}" destId="{CDE86F57-8E75-4885-99A7-4D78278841E9}" srcOrd="54" destOrd="0" presId="urn:microsoft.com/office/officeart/2005/8/layout/cycle2"/>
    <dgm:cxn modelId="{DAC23424-C82C-4CDC-B9D2-D51E44F29D31}" type="presParOf" srcId="{579EF5EA-2842-4ADF-99C3-1421009C0FB3}" destId="{A0769171-C666-4FF2-B3B0-56A5612FFB02}" srcOrd="55" destOrd="0" presId="urn:microsoft.com/office/officeart/2005/8/layout/cycle2"/>
    <dgm:cxn modelId="{6A4BC5C4-795C-4081-AAD3-E09E8DD8907A}" type="presParOf" srcId="{A0769171-C666-4FF2-B3B0-56A5612FFB02}" destId="{7B2C094D-5B84-400D-88A5-467C86404646}" srcOrd="0" destOrd="0" presId="urn:microsoft.com/office/officeart/2005/8/layout/cycle2"/>
    <dgm:cxn modelId="{06D02561-DDE7-442E-BE8B-A5A17BD666F6}" type="presParOf" srcId="{579EF5EA-2842-4ADF-99C3-1421009C0FB3}" destId="{9DEC7CBC-8051-4551-94AA-2377EFF8A353}" srcOrd="56" destOrd="0" presId="urn:microsoft.com/office/officeart/2005/8/layout/cycle2"/>
    <dgm:cxn modelId="{3135DB70-0E8A-4BE8-95C1-9D0B8373FE1C}" type="presParOf" srcId="{579EF5EA-2842-4ADF-99C3-1421009C0FB3}" destId="{83D03F91-A8FE-4A56-A9F0-21F8696B64A1}" srcOrd="57" destOrd="0" presId="urn:microsoft.com/office/officeart/2005/8/layout/cycle2"/>
    <dgm:cxn modelId="{4052CEAB-3620-49F9-8A34-607580972823}" type="presParOf" srcId="{83D03F91-A8FE-4A56-A9F0-21F8696B64A1}" destId="{A52815B2-9F64-4E57-9CA8-0D6C5ACB4DE9}" srcOrd="0" destOrd="0" presId="urn:microsoft.com/office/officeart/2005/8/layout/cycle2"/>
    <dgm:cxn modelId="{4FB8D6C6-E96B-4885-A232-7B33F6EC31E1}" type="presParOf" srcId="{579EF5EA-2842-4ADF-99C3-1421009C0FB3}" destId="{D9F7CAE3-C01B-4758-A92D-BE4DEABF1CC9}" srcOrd="58" destOrd="0" presId="urn:microsoft.com/office/officeart/2005/8/layout/cycle2"/>
    <dgm:cxn modelId="{F65E7D33-A24B-486C-AF30-250C46BEE385}" type="presParOf" srcId="{579EF5EA-2842-4ADF-99C3-1421009C0FB3}" destId="{6FDF4861-3D9E-4C44-8A76-CB261CA08A3D}" srcOrd="59" destOrd="0" presId="urn:microsoft.com/office/officeart/2005/8/layout/cycle2"/>
    <dgm:cxn modelId="{418678EA-57C5-4393-89CB-DFDCB90D723B}" type="presParOf" srcId="{6FDF4861-3D9E-4C44-8A76-CB261CA08A3D}" destId="{852FF442-59AB-47FA-976D-352D933D04DA}" srcOrd="0" destOrd="0" presId="urn:microsoft.com/office/officeart/2005/8/layout/cycle2"/>
    <dgm:cxn modelId="{E28AC03E-069F-4C4D-9946-1D18B009E883}" type="presParOf" srcId="{579EF5EA-2842-4ADF-99C3-1421009C0FB3}" destId="{6EBA7549-78C0-447A-A63C-4A8563F87F58}" srcOrd="60" destOrd="0" presId="urn:microsoft.com/office/officeart/2005/8/layout/cycle2"/>
    <dgm:cxn modelId="{1DD08FE3-61EF-432B-9873-4FDADE0C7787}" type="presParOf" srcId="{579EF5EA-2842-4ADF-99C3-1421009C0FB3}" destId="{F7AC09C3-F9FA-4334-9744-58F7A351FD8B}" srcOrd="61" destOrd="0" presId="urn:microsoft.com/office/officeart/2005/8/layout/cycle2"/>
    <dgm:cxn modelId="{3B44EE56-329A-4A10-9656-81D56B7B02CF}" type="presParOf" srcId="{F7AC09C3-F9FA-4334-9744-58F7A351FD8B}" destId="{301FE2EF-9FED-451A-9979-7EA2CEC731F6}" srcOrd="0" destOrd="0" presId="urn:microsoft.com/office/officeart/2005/8/layout/cycle2"/>
    <dgm:cxn modelId="{3C61D6BC-6DFD-4FD5-88C4-BCE8BA11D4FF}" type="presParOf" srcId="{579EF5EA-2842-4ADF-99C3-1421009C0FB3}" destId="{DB7E8DCC-E9E2-41AE-8FAC-BD770394B585}" srcOrd="62" destOrd="0" presId="urn:microsoft.com/office/officeart/2005/8/layout/cycle2"/>
    <dgm:cxn modelId="{6FB241C3-DEA0-44FC-9826-60B91B89A2F4}" type="presParOf" srcId="{579EF5EA-2842-4ADF-99C3-1421009C0FB3}" destId="{FC934B90-2FD7-4C78-BC82-6495CAA54F71}" srcOrd="63" destOrd="0" presId="urn:microsoft.com/office/officeart/2005/8/layout/cycle2"/>
    <dgm:cxn modelId="{69EE96FE-D012-4D5A-9068-DB49971BD6F5}" type="presParOf" srcId="{FC934B90-2FD7-4C78-BC82-6495CAA54F71}" destId="{F31A80A4-265E-4576-A76C-69F7407682D5}" srcOrd="0" destOrd="0" presId="urn:microsoft.com/office/officeart/2005/8/layout/cycle2"/>
    <dgm:cxn modelId="{5BF65CA9-96D4-43FB-BF42-1E6181BB3F13}" type="presParOf" srcId="{579EF5EA-2842-4ADF-99C3-1421009C0FB3}" destId="{7FBA136C-815F-4FB3-A797-A7F155D00FEA}" srcOrd="64" destOrd="0" presId="urn:microsoft.com/office/officeart/2005/8/layout/cycle2"/>
    <dgm:cxn modelId="{6F20A253-6D1A-4C7D-97E4-F91ED38FCCB2}" type="presParOf" srcId="{579EF5EA-2842-4ADF-99C3-1421009C0FB3}" destId="{7A5C7786-EEB7-4840-8AB2-E617DD766E4C}" srcOrd="65" destOrd="0" presId="urn:microsoft.com/office/officeart/2005/8/layout/cycle2"/>
    <dgm:cxn modelId="{3D82FB51-EE99-4AD2-AE9F-BF7C9ECBE283}" type="presParOf" srcId="{7A5C7786-EEB7-4840-8AB2-E617DD766E4C}" destId="{80DBCA40-2BA0-486C-9739-9EB1943722FB}" srcOrd="0" destOrd="0" presId="urn:microsoft.com/office/officeart/2005/8/layout/cycle2"/>
    <dgm:cxn modelId="{996941EA-55B6-455E-9FF8-A5DA63096892}" type="presParOf" srcId="{579EF5EA-2842-4ADF-99C3-1421009C0FB3}" destId="{2B3C09D0-6E4A-4698-ADBA-7CF55040E0C7}" srcOrd="66" destOrd="0" presId="urn:microsoft.com/office/officeart/2005/8/layout/cycle2"/>
    <dgm:cxn modelId="{B316CCDC-669E-4571-9493-12918161FA34}" type="presParOf" srcId="{579EF5EA-2842-4ADF-99C3-1421009C0FB3}" destId="{0B3E9032-3902-463F-B436-0798A35C9EC5}" srcOrd="67" destOrd="0" presId="urn:microsoft.com/office/officeart/2005/8/layout/cycle2"/>
    <dgm:cxn modelId="{2DAD19FD-4DAF-4392-8FCD-F4ED67371967}" type="presParOf" srcId="{0B3E9032-3902-463F-B436-0798A35C9EC5}" destId="{41C60BCC-727D-4ED3-BAEB-DB60AA9900A9}" srcOrd="0" destOrd="0" presId="urn:microsoft.com/office/officeart/2005/8/layout/cycle2"/>
    <dgm:cxn modelId="{1912562D-65F6-4DC6-8FB6-2A8FCC569052}" type="presParOf" srcId="{579EF5EA-2842-4ADF-99C3-1421009C0FB3}" destId="{C6CA034B-BB5D-4252-9DC3-E07C2CEC1942}" srcOrd="68" destOrd="0" presId="urn:microsoft.com/office/officeart/2005/8/layout/cycle2"/>
    <dgm:cxn modelId="{17FC725E-90CA-41A6-B784-8CC8BCDBE7C6}" type="presParOf" srcId="{579EF5EA-2842-4ADF-99C3-1421009C0FB3}" destId="{2F327EB4-0D8B-437E-BB14-A326EA173FCC}" srcOrd="69" destOrd="0" presId="urn:microsoft.com/office/officeart/2005/8/layout/cycle2"/>
    <dgm:cxn modelId="{C493FA99-FB52-4D78-B858-68D88B898F9D}" type="presParOf" srcId="{2F327EB4-0D8B-437E-BB14-A326EA173FCC}" destId="{8F52B59F-72EA-4EF4-A000-71393DE3DC97}" srcOrd="0" destOrd="0" presId="urn:microsoft.com/office/officeart/2005/8/layout/cycle2"/>
    <dgm:cxn modelId="{517BAE5D-CE37-4D29-8D31-05952EABE6A9}" type="presParOf" srcId="{579EF5EA-2842-4ADF-99C3-1421009C0FB3}" destId="{F6AE7F32-FC05-4DDA-BB7B-30B31779479C}" srcOrd="70" destOrd="0" presId="urn:microsoft.com/office/officeart/2005/8/layout/cycle2"/>
    <dgm:cxn modelId="{AC1FDE2E-923E-4459-B3BB-63619AAAFBCF}" type="presParOf" srcId="{579EF5EA-2842-4ADF-99C3-1421009C0FB3}" destId="{F42AD80F-3B21-49F3-AF59-01D5F6EE69F1}" srcOrd="71" destOrd="0" presId="urn:microsoft.com/office/officeart/2005/8/layout/cycle2"/>
    <dgm:cxn modelId="{83590AFC-9625-4F18-B616-DB2E92EDE408}" type="presParOf" srcId="{F42AD80F-3B21-49F3-AF59-01D5F6EE69F1}" destId="{DFB70AE1-87B4-46C7-811D-3E9A3D4D6EC9}" srcOrd="0" destOrd="0" presId="urn:microsoft.com/office/officeart/2005/8/layout/cycle2"/>
    <dgm:cxn modelId="{3B8B0752-59C1-4EE8-9DCD-3FDD5D16AAC9}" type="presParOf" srcId="{579EF5EA-2842-4ADF-99C3-1421009C0FB3}" destId="{E4F5DE49-5EAA-4300-BD85-3AA32446283C}" srcOrd="72" destOrd="0" presId="urn:microsoft.com/office/officeart/2005/8/layout/cycle2"/>
    <dgm:cxn modelId="{0ECC76CD-EEFF-4622-B856-FA49793E558D}" type="presParOf" srcId="{579EF5EA-2842-4ADF-99C3-1421009C0FB3}" destId="{57712E5B-8311-41F2-83BF-40C44B82FD56}" srcOrd="73" destOrd="0" presId="urn:microsoft.com/office/officeart/2005/8/layout/cycle2"/>
    <dgm:cxn modelId="{22D72393-5ACE-4129-A739-1C92A46CD44F}" type="presParOf" srcId="{57712E5B-8311-41F2-83BF-40C44B82FD56}" destId="{2DC22DE9-0245-4601-955D-E63A8C38947B}" srcOrd="0" destOrd="0" presId="urn:microsoft.com/office/officeart/2005/8/layout/cycle2"/>
    <dgm:cxn modelId="{AB0EE83E-AB48-4A6C-849A-E4D926F3A3C4}" type="presParOf" srcId="{579EF5EA-2842-4ADF-99C3-1421009C0FB3}" destId="{53824D7C-69E9-40B6-AD94-E66D57E17024}" srcOrd="74" destOrd="0" presId="urn:microsoft.com/office/officeart/2005/8/layout/cycle2"/>
    <dgm:cxn modelId="{576FBDA1-88AF-4B72-96BF-70CD12108DB0}" type="presParOf" srcId="{579EF5EA-2842-4ADF-99C3-1421009C0FB3}" destId="{4DDD9E11-A1D1-4D9F-87CF-21775FA03FD4}" srcOrd="75" destOrd="0" presId="urn:microsoft.com/office/officeart/2005/8/layout/cycle2"/>
    <dgm:cxn modelId="{89690507-2275-4054-BFC4-56E420EE7013}" type="presParOf" srcId="{4DDD9E11-A1D1-4D9F-87CF-21775FA03FD4}" destId="{F7742949-FB63-485F-95AF-5E8D1E6F236A}" srcOrd="0" destOrd="0" presId="urn:microsoft.com/office/officeart/2005/8/layout/cycle2"/>
    <dgm:cxn modelId="{46D737D0-CF80-475C-B749-8641A90E6A5F}" type="presParOf" srcId="{579EF5EA-2842-4ADF-99C3-1421009C0FB3}" destId="{22041FD6-89BD-4BF2-9B99-B97F36E2E1FB}" srcOrd="76" destOrd="0" presId="urn:microsoft.com/office/officeart/2005/8/layout/cycle2"/>
    <dgm:cxn modelId="{F402199A-4541-48BD-BD65-37FDE409F0E8}" type="presParOf" srcId="{579EF5EA-2842-4ADF-99C3-1421009C0FB3}" destId="{B8E405CF-5FB0-4931-A03D-9BF304E6CDDA}" srcOrd="77" destOrd="0" presId="urn:microsoft.com/office/officeart/2005/8/layout/cycle2"/>
    <dgm:cxn modelId="{3753C994-47D4-4FEB-B98C-5A84E1533E30}" type="presParOf" srcId="{B8E405CF-5FB0-4931-A03D-9BF304E6CDDA}" destId="{0C0A4302-AC90-49E1-80BE-523B58A2D864}" srcOrd="0" destOrd="0" presId="urn:microsoft.com/office/officeart/2005/8/layout/cycle2"/>
    <dgm:cxn modelId="{32C2D374-BFE5-4473-8736-393CE860FEA4}" type="presParOf" srcId="{579EF5EA-2842-4ADF-99C3-1421009C0FB3}" destId="{4346925A-37EB-4BB6-B0D1-0007EC3DF63B}" srcOrd="78" destOrd="0" presId="urn:microsoft.com/office/officeart/2005/8/layout/cycle2"/>
    <dgm:cxn modelId="{777DC766-6571-463F-B280-41B0FC9C772E}" type="presParOf" srcId="{579EF5EA-2842-4ADF-99C3-1421009C0FB3}" destId="{7A362786-920B-4FB9-A3D5-D0E741B76071}" srcOrd="79" destOrd="0" presId="urn:microsoft.com/office/officeart/2005/8/layout/cycle2"/>
    <dgm:cxn modelId="{C9FDA060-FACA-47F5-A8BB-425610FEF342}" type="presParOf" srcId="{7A362786-920B-4FB9-A3D5-D0E741B76071}" destId="{18FB9004-C9DF-4463-A990-CE6AADD19A9A}" srcOrd="0" destOrd="0" presId="urn:microsoft.com/office/officeart/2005/8/layout/cycle2"/>
    <dgm:cxn modelId="{76FDA523-F620-4259-A408-E633BEC4BE8F}" type="presParOf" srcId="{579EF5EA-2842-4ADF-99C3-1421009C0FB3}" destId="{ED0F08E4-7CF4-494F-A2E4-60B90674E9D5}" srcOrd="80" destOrd="0" presId="urn:microsoft.com/office/officeart/2005/8/layout/cycle2"/>
    <dgm:cxn modelId="{1EFB6808-597E-412E-BB9A-6E1790D7D40C}" type="presParOf" srcId="{579EF5EA-2842-4ADF-99C3-1421009C0FB3}" destId="{B8AF8AA6-EDE3-46F5-804F-BE18E9CF02E9}" srcOrd="81" destOrd="0" presId="urn:microsoft.com/office/officeart/2005/8/layout/cycle2"/>
    <dgm:cxn modelId="{B50A5075-4EE5-497B-A5E8-159C3122840B}" type="presParOf" srcId="{B8AF8AA6-EDE3-46F5-804F-BE18E9CF02E9}" destId="{2A9D1CAD-CEC7-447D-AE5A-72DA9768C11C}" srcOrd="0" destOrd="0" presId="urn:microsoft.com/office/officeart/2005/8/layout/cycle2"/>
    <dgm:cxn modelId="{C4E6FDEC-EFC7-4C20-A295-673432D03194}" type="presParOf" srcId="{579EF5EA-2842-4ADF-99C3-1421009C0FB3}" destId="{02E2D030-8BB9-48E2-859D-55F958A2D928}" srcOrd="82" destOrd="0" presId="urn:microsoft.com/office/officeart/2005/8/layout/cycle2"/>
    <dgm:cxn modelId="{7D652D5C-2733-40FD-99D6-840560A299C8}" type="presParOf" srcId="{579EF5EA-2842-4ADF-99C3-1421009C0FB3}" destId="{8125F9B4-021E-44DC-9D64-8AE485A44537}" srcOrd="83" destOrd="0" presId="urn:microsoft.com/office/officeart/2005/8/layout/cycle2"/>
    <dgm:cxn modelId="{F6A7CE10-66EF-47CC-99E0-C07608F580C7}" type="presParOf" srcId="{8125F9B4-021E-44DC-9D64-8AE485A44537}" destId="{5B2B383F-D5E0-430F-AB46-55791D14B3FB}" srcOrd="0" destOrd="0" presId="urn:microsoft.com/office/officeart/2005/8/layout/cycle2"/>
    <dgm:cxn modelId="{2588CB7D-7520-4B46-AE6A-972F2A7D86A7}" type="presParOf" srcId="{579EF5EA-2842-4ADF-99C3-1421009C0FB3}" destId="{A5474CB5-D5DA-4087-B87E-610FB42AF529}" srcOrd="84" destOrd="0" presId="urn:microsoft.com/office/officeart/2005/8/layout/cycle2"/>
    <dgm:cxn modelId="{61CB088D-180B-4B87-B9B0-BE434FC9FB4B}" type="presParOf" srcId="{579EF5EA-2842-4ADF-99C3-1421009C0FB3}" destId="{F5E12609-AEA0-4824-8F1E-49B7A8C9D43E}" srcOrd="85" destOrd="0" presId="urn:microsoft.com/office/officeart/2005/8/layout/cycle2"/>
    <dgm:cxn modelId="{B94C8B5C-C1C9-4B4B-ABA7-762D0E86CF35}" type="presParOf" srcId="{F5E12609-AEA0-4824-8F1E-49B7A8C9D43E}" destId="{1990E259-2037-4D19-B00A-CD6B3D2AE2E1}" srcOrd="0" destOrd="0" presId="urn:microsoft.com/office/officeart/2005/8/layout/cycle2"/>
    <dgm:cxn modelId="{7E773C21-876B-435C-9D68-2225A3B4348D}" type="presParOf" srcId="{579EF5EA-2842-4ADF-99C3-1421009C0FB3}" destId="{558F7E47-06ED-4041-B16C-6F13A19D4245}" srcOrd="86" destOrd="0" presId="urn:microsoft.com/office/officeart/2005/8/layout/cycle2"/>
    <dgm:cxn modelId="{F1632BE6-F556-4A92-A36F-7D4F3D62F5E7}" type="presParOf" srcId="{579EF5EA-2842-4ADF-99C3-1421009C0FB3}" destId="{1AA99294-2501-42DA-ADDA-813C2A0D167F}" srcOrd="87" destOrd="0" presId="urn:microsoft.com/office/officeart/2005/8/layout/cycle2"/>
    <dgm:cxn modelId="{C395DACE-C1C5-4263-A230-1E7D36E6065A}" type="presParOf" srcId="{1AA99294-2501-42DA-ADDA-813C2A0D167F}" destId="{B311330D-F624-44F0-90C1-566E4D2E20E6}" srcOrd="0" destOrd="0" presId="urn:microsoft.com/office/officeart/2005/8/layout/cycle2"/>
    <dgm:cxn modelId="{48B825A1-87AC-4690-A75E-9FB67E9782F2}" type="presParOf" srcId="{579EF5EA-2842-4ADF-99C3-1421009C0FB3}" destId="{A854D6C3-A9F6-4889-B95E-C4590598BF15}" srcOrd="88" destOrd="0" presId="urn:microsoft.com/office/officeart/2005/8/layout/cycle2"/>
    <dgm:cxn modelId="{6A07BF95-AE32-4D50-8505-B5A06B9E43A1}" type="presParOf" srcId="{579EF5EA-2842-4ADF-99C3-1421009C0FB3}" destId="{9BC14663-185B-4A89-97AE-169B3D438678}" srcOrd="89" destOrd="0" presId="urn:microsoft.com/office/officeart/2005/8/layout/cycle2"/>
    <dgm:cxn modelId="{29D9F34A-948B-4831-A54A-A8DE655122D2}" type="presParOf" srcId="{9BC14663-185B-4A89-97AE-169B3D438678}" destId="{5BF8D29C-B7EB-4E6D-8F09-412E3D4E06C9}" srcOrd="0" destOrd="0" presId="urn:microsoft.com/office/officeart/2005/8/layout/cycle2"/>
    <dgm:cxn modelId="{E37DC860-CA17-4F02-9E63-A449C3AFE621}" type="presParOf" srcId="{579EF5EA-2842-4ADF-99C3-1421009C0FB3}" destId="{891FE5C2-884F-48D0-BE0D-753E9CA204D3}" srcOrd="90" destOrd="0" presId="urn:microsoft.com/office/officeart/2005/8/layout/cycle2"/>
    <dgm:cxn modelId="{925A2E11-92D9-4EC8-8753-F006B130B05D}" type="presParOf" srcId="{579EF5EA-2842-4ADF-99C3-1421009C0FB3}" destId="{BDE13CD6-B50F-44ED-BD83-729ED5971995}" srcOrd="91" destOrd="0" presId="urn:microsoft.com/office/officeart/2005/8/layout/cycle2"/>
    <dgm:cxn modelId="{A725D2E9-3435-4162-8CB2-BEE942C19293}" type="presParOf" srcId="{BDE13CD6-B50F-44ED-BD83-729ED5971995}" destId="{4EAD0336-A742-42BA-B616-A9F9B8CECAB9}" srcOrd="0" destOrd="0" presId="urn:microsoft.com/office/officeart/2005/8/layout/cycle2"/>
    <dgm:cxn modelId="{206CC460-7292-4777-90DA-703EF1C38263}" type="presParOf" srcId="{579EF5EA-2842-4ADF-99C3-1421009C0FB3}" destId="{3B7728B1-9C76-43A6-8828-2FFE1A19CD4E}" srcOrd="92" destOrd="0" presId="urn:microsoft.com/office/officeart/2005/8/layout/cycle2"/>
    <dgm:cxn modelId="{52E93403-56E2-4D88-A350-4613E1DDD257}" type="presParOf" srcId="{579EF5EA-2842-4ADF-99C3-1421009C0FB3}" destId="{FEF793BD-9F36-4B0C-B2A1-243AAED13A52}" srcOrd="93" destOrd="0" presId="urn:microsoft.com/office/officeart/2005/8/layout/cycle2"/>
    <dgm:cxn modelId="{2C9141EC-31F0-494D-9182-AD81A207AA5A}" type="presParOf" srcId="{FEF793BD-9F36-4B0C-B2A1-243AAED13A52}" destId="{B6E66B79-90CB-4030-B64C-AB9E1EA67583}" srcOrd="0" destOrd="0" presId="urn:microsoft.com/office/officeart/2005/8/layout/cycle2"/>
    <dgm:cxn modelId="{75DEB18E-3C41-4CA2-8A11-C99CE99746B7}" type="presParOf" srcId="{579EF5EA-2842-4ADF-99C3-1421009C0FB3}" destId="{CD7E4AE9-DEBF-4EF6-9A2F-51DFDE6DC483}" srcOrd="94" destOrd="0" presId="urn:microsoft.com/office/officeart/2005/8/layout/cycle2"/>
    <dgm:cxn modelId="{E9DA30C2-E49B-456F-9EDF-7DA66EBF1AFF}" type="presParOf" srcId="{579EF5EA-2842-4ADF-99C3-1421009C0FB3}" destId="{CAB56CDA-741F-426D-8FE0-AE118C809475}" srcOrd="95" destOrd="0" presId="urn:microsoft.com/office/officeart/2005/8/layout/cycle2"/>
    <dgm:cxn modelId="{8049E7D7-6143-49A6-86AC-655CB92EF0D5}" type="presParOf" srcId="{CAB56CDA-741F-426D-8FE0-AE118C809475}" destId="{2B62F0BB-CB73-4B2D-A47A-2C1910C71ADC}" srcOrd="0" destOrd="0" presId="urn:microsoft.com/office/officeart/2005/8/layout/cycle2"/>
  </dgm:cxnLst>
  <dgm:bg>
    <a:noFill/>
  </dgm:bg>
  <dgm:whole/>
  <dgm:extLst>
    <a:ext uri="http://schemas.microsoft.com/office/drawing/2008/diagram">
      <dsp:dataModelExt xmlns:dsp="http://schemas.microsoft.com/office/drawing/2008/diagram" relId="rId16" minVer="http://schemas.openxmlformats.org/drawingml/2006/diagram"/>
    </a:ext>
  </dgm:extLst>
</dgm:dataModel>
</file>

<file path=ppt/diagrams/data31.xml><?xml version="1.0" encoding="utf-8"?>
<dgm:dataModel xmlns:dgm="http://schemas.openxmlformats.org/drawingml/2006/diagram" xmlns:a="http://schemas.openxmlformats.org/drawingml/2006/main">
  <dgm:ptLst>
    <dgm:pt modelId="{F782ACB2-4612-4553-92E3-6A48A4C26154}" type="doc">
      <dgm:prSet loTypeId="urn:microsoft.com/office/officeart/2005/8/layout/cycle2" loCatId="cycle" qsTypeId="urn:microsoft.com/office/officeart/2005/8/quickstyle/simple1" qsCatId="simple" csTypeId="urn:microsoft.com/office/officeart/2005/8/colors/accent0_3" csCatId="mainScheme" phldr="1"/>
      <dgm:spPr/>
      <dgm:t>
        <a:bodyPr/>
        <a:lstStyle/>
        <a:p>
          <a:endParaRPr lang="en-US"/>
        </a:p>
      </dgm:t>
    </dgm:pt>
    <dgm:pt modelId="{5D2C154A-692A-44E2-A041-B9F19C43FEF2}">
      <dgm:prSet/>
      <dgm:spPr/>
      <dgm:t>
        <a:bodyPr/>
        <a:lstStyle/>
        <a:p>
          <a:endParaRPr lang="en-US" dirty="0"/>
        </a:p>
      </dgm:t>
    </dgm:pt>
    <dgm:pt modelId="{794CA92E-A13F-4F43-B270-B021D0F5EB93}" type="parTrans" cxnId="{8A122CCE-2659-425F-A9CA-F55CBE733EE2}">
      <dgm:prSet/>
      <dgm:spPr/>
      <dgm:t>
        <a:bodyPr/>
        <a:lstStyle/>
        <a:p>
          <a:endParaRPr lang="en-US"/>
        </a:p>
      </dgm:t>
    </dgm:pt>
    <dgm:pt modelId="{1A0C354F-E76C-464E-99A7-D2B04C140783}" type="sibTrans" cxnId="{8A122CCE-2659-425F-A9CA-F55CBE733EE2}">
      <dgm:prSet/>
      <dgm:spPr/>
      <dgm:t>
        <a:bodyPr/>
        <a:lstStyle/>
        <a:p>
          <a:endParaRPr lang="en-US" dirty="0"/>
        </a:p>
      </dgm:t>
    </dgm:pt>
    <dgm:pt modelId="{536B3E92-95AA-4297-BDB8-F29269D6299E}">
      <dgm:prSet/>
      <dgm:spPr/>
      <dgm:t>
        <a:bodyPr/>
        <a:lstStyle/>
        <a:p>
          <a:endParaRPr lang="en-US" dirty="0"/>
        </a:p>
      </dgm:t>
    </dgm:pt>
    <dgm:pt modelId="{68DF5CBE-997D-4F4F-8466-9AD1DDE77085}" type="parTrans" cxnId="{212C0F3D-6259-47F4-8189-A6E55DD0B5D3}">
      <dgm:prSet/>
      <dgm:spPr/>
      <dgm:t>
        <a:bodyPr/>
        <a:lstStyle/>
        <a:p>
          <a:endParaRPr lang="en-US"/>
        </a:p>
      </dgm:t>
    </dgm:pt>
    <dgm:pt modelId="{8AE02D32-89F4-4BA1-BFB8-062B90AF7C26}" type="sibTrans" cxnId="{212C0F3D-6259-47F4-8189-A6E55DD0B5D3}">
      <dgm:prSet/>
      <dgm:spPr/>
      <dgm:t>
        <a:bodyPr/>
        <a:lstStyle/>
        <a:p>
          <a:endParaRPr lang="en-US" dirty="0"/>
        </a:p>
      </dgm:t>
    </dgm:pt>
    <dgm:pt modelId="{9767C2C5-7A9B-4BF9-AEDC-08BB61E68CEC}">
      <dgm:prSet/>
      <dgm:spPr/>
      <dgm:t>
        <a:bodyPr/>
        <a:lstStyle/>
        <a:p>
          <a:endParaRPr lang="en-US" dirty="0"/>
        </a:p>
      </dgm:t>
    </dgm:pt>
    <dgm:pt modelId="{94D864BB-0337-46E0-936D-BDFF24969167}" type="parTrans" cxnId="{7A77BED8-0E1D-45F6-9865-5715EF6FB1BA}">
      <dgm:prSet/>
      <dgm:spPr/>
      <dgm:t>
        <a:bodyPr/>
        <a:lstStyle/>
        <a:p>
          <a:endParaRPr lang="en-US"/>
        </a:p>
      </dgm:t>
    </dgm:pt>
    <dgm:pt modelId="{5DE56BE3-5DC5-48D1-BB0A-6EB62A83E2E3}" type="sibTrans" cxnId="{7A77BED8-0E1D-45F6-9865-5715EF6FB1BA}">
      <dgm:prSet/>
      <dgm:spPr/>
      <dgm:t>
        <a:bodyPr/>
        <a:lstStyle/>
        <a:p>
          <a:endParaRPr lang="en-US" dirty="0"/>
        </a:p>
      </dgm:t>
    </dgm:pt>
    <dgm:pt modelId="{29610E26-1393-448B-8FD6-78061450B16B}">
      <dgm:prSet/>
      <dgm:spPr/>
      <dgm:t>
        <a:bodyPr/>
        <a:lstStyle/>
        <a:p>
          <a:endParaRPr lang="en-US" dirty="0"/>
        </a:p>
      </dgm:t>
    </dgm:pt>
    <dgm:pt modelId="{5D194221-4572-481E-A145-411B7D2E5848}" type="parTrans" cxnId="{54FED98F-AB5E-4BEF-A86E-239C32A65418}">
      <dgm:prSet/>
      <dgm:spPr/>
      <dgm:t>
        <a:bodyPr/>
        <a:lstStyle/>
        <a:p>
          <a:endParaRPr lang="en-US"/>
        </a:p>
      </dgm:t>
    </dgm:pt>
    <dgm:pt modelId="{4E475F1B-56A2-420F-8D83-9A7AC5B9161D}" type="sibTrans" cxnId="{54FED98F-AB5E-4BEF-A86E-239C32A65418}">
      <dgm:prSet/>
      <dgm:spPr/>
      <dgm:t>
        <a:bodyPr/>
        <a:lstStyle/>
        <a:p>
          <a:endParaRPr lang="en-US" dirty="0"/>
        </a:p>
      </dgm:t>
    </dgm:pt>
    <dgm:pt modelId="{59F5D80D-D394-4DA8-B1EE-BFD2C35E8698}">
      <dgm:prSet/>
      <dgm:spPr/>
      <dgm:t>
        <a:bodyPr/>
        <a:lstStyle/>
        <a:p>
          <a:endParaRPr lang="en-US" dirty="0"/>
        </a:p>
      </dgm:t>
    </dgm:pt>
    <dgm:pt modelId="{F6DF53FE-CC41-4648-B644-9A13CD613414}" type="parTrans" cxnId="{EAADA3BC-EBE2-42C8-B9E0-3C38057A0A11}">
      <dgm:prSet/>
      <dgm:spPr/>
      <dgm:t>
        <a:bodyPr/>
        <a:lstStyle/>
        <a:p>
          <a:endParaRPr lang="en-US"/>
        </a:p>
      </dgm:t>
    </dgm:pt>
    <dgm:pt modelId="{A4FDAD97-0EA5-45C9-8762-1408CDFC1A27}" type="sibTrans" cxnId="{EAADA3BC-EBE2-42C8-B9E0-3C38057A0A11}">
      <dgm:prSet/>
      <dgm:spPr/>
      <dgm:t>
        <a:bodyPr/>
        <a:lstStyle/>
        <a:p>
          <a:endParaRPr lang="en-US" dirty="0"/>
        </a:p>
      </dgm:t>
    </dgm:pt>
    <dgm:pt modelId="{1BD29E34-8916-45A9-80A6-58C4AB44DFF5}">
      <dgm:prSet/>
      <dgm:spPr/>
      <dgm:t>
        <a:bodyPr/>
        <a:lstStyle/>
        <a:p>
          <a:endParaRPr lang="en-US" dirty="0"/>
        </a:p>
      </dgm:t>
    </dgm:pt>
    <dgm:pt modelId="{6A5BBF7B-F8A7-4654-83BB-1778F868C663}" type="parTrans" cxnId="{1B3F2CA2-7825-4CFD-9A64-DB308FB32A27}">
      <dgm:prSet/>
      <dgm:spPr/>
      <dgm:t>
        <a:bodyPr/>
        <a:lstStyle/>
        <a:p>
          <a:endParaRPr lang="en-US"/>
        </a:p>
      </dgm:t>
    </dgm:pt>
    <dgm:pt modelId="{25DF600C-192F-49B2-930A-B89C27D1471E}" type="sibTrans" cxnId="{1B3F2CA2-7825-4CFD-9A64-DB308FB32A27}">
      <dgm:prSet/>
      <dgm:spPr/>
      <dgm:t>
        <a:bodyPr/>
        <a:lstStyle/>
        <a:p>
          <a:endParaRPr lang="en-US" dirty="0"/>
        </a:p>
      </dgm:t>
    </dgm:pt>
    <dgm:pt modelId="{BCD4B6D1-2E17-4359-A953-212A9B519E85}">
      <dgm:prSet/>
      <dgm:spPr/>
      <dgm:t>
        <a:bodyPr/>
        <a:lstStyle/>
        <a:p>
          <a:endParaRPr lang="en-US" dirty="0"/>
        </a:p>
      </dgm:t>
    </dgm:pt>
    <dgm:pt modelId="{A72804B9-8062-4016-90E8-F9C7DC654C15}" type="parTrans" cxnId="{A45FA6CA-BF67-4968-BA2C-A3E181681DEA}">
      <dgm:prSet/>
      <dgm:spPr/>
      <dgm:t>
        <a:bodyPr/>
        <a:lstStyle/>
        <a:p>
          <a:endParaRPr lang="en-US"/>
        </a:p>
      </dgm:t>
    </dgm:pt>
    <dgm:pt modelId="{EAE485E3-A2DC-422A-B964-163E72C7D527}" type="sibTrans" cxnId="{A45FA6CA-BF67-4968-BA2C-A3E181681DEA}">
      <dgm:prSet/>
      <dgm:spPr/>
      <dgm:t>
        <a:bodyPr/>
        <a:lstStyle/>
        <a:p>
          <a:endParaRPr lang="en-US" dirty="0"/>
        </a:p>
      </dgm:t>
    </dgm:pt>
    <dgm:pt modelId="{57830796-B9E1-440E-A924-530949252A0A}">
      <dgm:prSet/>
      <dgm:spPr/>
      <dgm:t>
        <a:bodyPr/>
        <a:lstStyle/>
        <a:p>
          <a:endParaRPr lang="en-US" dirty="0"/>
        </a:p>
      </dgm:t>
    </dgm:pt>
    <dgm:pt modelId="{2970FDF5-07A3-4B2A-9F1E-E547137C5FF2}" type="parTrans" cxnId="{2E4A59F8-4858-4321-B26C-379298664746}">
      <dgm:prSet/>
      <dgm:spPr/>
      <dgm:t>
        <a:bodyPr/>
        <a:lstStyle/>
        <a:p>
          <a:endParaRPr lang="en-US"/>
        </a:p>
      </dgm:t>
    </dgm:pt>
    <dgm:pt modelId="{672359C6-6889-48DE-9B06-BCF13E50CF81}" type="sibTrans" cxnId="{2E4A59F8-4858-4321-B26C-379298664746}">
      <dgm:prSet/>
      <dgm:spPr/>
      <dgm:t>
        <a:bodyPr/>
        <a:lstStyle/>
        <a:p>
          <a:endParaRPr lang="en-US" dirty="0"/>
        </a:p>
      </dgm:t>
    </dgm:pt>
    <dgm:pt modelId="{9EC183D0-3CE1-4A18-882B-49A4F305FE23}">
      <dgm:prSet/>
      <dgm:spPr/>
      <dgm:t>
        <a:bodyPr/>
        <a:lstStyle/>
        <a:p>
          <a:endParaRPr lang="en-US" dirty="0"/>
        </a:p>
      </dgm:t>
    </dgm:pt>
    <dgm:pt modelId="{5529E8D0-F515-48AC-A324-5AF9603FF192}" type="parTrans" cxnId="{ECDEF66B-4DF3-4577-9794-0F5C1452E329}">
      <dgm:prSet/>
      <dgm:spPr/>
      <dgm:t>
        <a:bodyPr/>
        <a:lstStyle/>
        <a:p>
          <a:endParaRPr lang="en-US"/>
        </a:p>
      </dgm:t>
    </dgm:pt>
    <dgm:pt modelId="{FC636A7A-CAD8-4393-9B2E-188CE112CD10}" type="sibTrans" cxnId="{ECDEF66B-4DF3-4577-9794-0F5C1452E329}">
      <dgm:prSet/>
      <dgm:spPr/>
      <dgm:t>
        <a:bodyPr/>
        <a:lstStyle/>
        <a:p>
          <a:endParaRPr lang="en-US" dirty="0"/>
        </a:p>
      </dgm:t>
    </dgm:pt>
    <dgm:pt modelId="{1BCBAE4C-8C90-4307-A8B1-A7F25B803D11}">
      <dgm:prSet/>
      <dgm:spPr/>
      <dgm:t>
        <a:bodyPr/>
        <a:lstStyle/>
        <a:p>
          <a:endParaRPr lang="en-US" dirty="0"/>
        </a:p>
      </dgm:t>
    </dgm:pt>
    <dgm:pt modelId="{BDE3C914-1C3F-4AE1-8A4A-0399F6859853}" type="parTrans" cxnId="{26F03CFE-664C-46CE-9EC9-4D9EAEAA23F5}">
      <dgm:prSet/>
      <dgm:spPr/>
      <dgm:t>
        <a:bodyPr/>
        <a:lstStyle/>
        <a:p>
          <a:endParaRPr lang="en-US"/>
        </a:p>
      </dgm:t>
    </dgm:pt>
    <dgm:pt modelId="{9E68FA1B-32E4-4D3A-BDA9-F245DF7037EF}" type="sibTrans" cxnId="{26F03CFE-664C-46CE-9EC9-4D9EAEAA23F5}">
      <dgm:prSet/>
      <dgm:spPr/>
      <dgm:t>
        <a:bodyPr/>
        <a:lstStyle/>
        <a:p>
          <a:endParaRPr lang="en-US" dirty="0"/>
        </a:p>
      </dgm:t>
    </dgm:pt>
    <dgm:pt modelId="{C123F58B-2F00-4731-8318-EA8BAA60A69D}">
      <dgm:prSet/>
      <dgm:spPr/>
      <dgm:t>
        <a:bodyPr/>
        <a:lstStyle/>
        <a:p>
          <a:endParaRPr lang="en-US" dirty="0"/>
        </a:p>
      </dgm:t>
    </dgm:pt>
    <dgm:pt modelId="{ADD49D0A-F77A-4924-B2AC-3D10130090D6}" type="parTrans" cxnId="{79D0C8B5-7F77-4990-BC7D-E4DF8A30F093}">
      <dgm:prSet/>
      <dgm:spPr/>
      <dgm:t>
        <a:bodyPr/>
        <a:lstStyle/>
        <a:p>
          <a:endParaRPr lang="en-US"/>
        </a:p>
      </dgm:t>
    </dgm:pt>
    <dgm:pt modelId="{CA72D8A3-9D41-4F98-98F7-F56B1CBA674F}" type="sibTrans" cxnId="{79D0C8B5-7F77-4990-BC7D-E4DF8A30F093}">
      <dgm:prSet/>
      <dgm:spPr/>
      <dgm:t>
        <a:bodyPr/>
        <a:lstStyle/>
        <a:p>
          <a:endParaRPr lang="en-US" dirty="0"/>
        </a:p>
      </dgm:t>
    </dgm:pt>
    <dgm:pt modelId="{312A5487-8CD4-49FA-9CB2-6003233688EF}">
      <dgm:prSet/>
      <dgm:spPr/>
      <dgm:t>
        <a:bodyPr/>
        <a:lstStyle/>
        <a:p>
          <a:endParaRPr lang="en-US" dirty="0"/>
        </a:p>
      </dgm:t>
    </dgm:pt>
    <dgm:pt modelId="{6F986C7B-EB5E-4FA9-9F02-54203E6A38B2}" type="parTrans" cxnId="{33634B83-5D42-4E23-A534-1FD77063C5A8}">
      <dgm:prSet/>
      <dgm:spPr/>
      <dgm:t>
        <a:bodyPr/>
        <a:lstStyle/>
        <a:p>
          <a:endParaRPr lang="en-US"/>
        </a:p>
      </dgm:t>
    </dgm:pt>
    <dgm:pt modelId="{A241EA7C-0AE6-49DA-868A-F7E41DB8331E}" type="sibTrans" cxnId="{33634B83-5D42-4E23-A534-1FD77063C5A8}">
      <dgm:prSet/>
      <dgm:spPr/>
      <dgm:t>
        <a:bodyPr/>
        <a:lstStyle/>
        <a:p>
          <a:endParaRPr lang="en-US" dirty="0"/>
        </a:p>
      </dgm:t>
    </dgm:pt>
    <dgm:pt modelId="{1597604F-E09E-4305-A881-A6C94B72922F}">
      <dgm:prSet/>
      <dgm:spPr/>
      <dgm:t>
        <a:bodyPr/>
        <a:lstStyle/>
        <a:p>
          <a:endParaRPr lang="en-US" dirty="0"/>
        </a:p>
      </dgm:t>
    </dgm:pt>
    <dgm:pt modelId="{1C93F3EA-CA5B-4D9C-9828-8A8F702AE266}" type="parTrans" cxnId="{BE9314B0-2D93-4BAE-90C0-5B23814639B6}">
      <dgm:prSet/>
      <dgm:spPr/>
      <dgm:t>
        <a:bodyPr/>
        <a:lstStyle/>
        <a:p>
          <a:endParaRPr lang="en-US"/>
        </a:p>
      </dgm:t>
    </dgm:pt>
    <dgm:pt modelId="{0A68E33F-9E89-4D62-9E2C-1BD50C85F7CD}" type="sibTrans" cxnId="{BE9314B0-2D93-4BAE-90C0-5B23814639B6}">
      <dgm:prSet/>
      <dgm:spPr/>
      <dgm:t>
        <a:bodyPr/>
        <a:lstStyle/>
        <a:p>
          <a:endParaRPr lang="en-US" dirty="0"/>
        </a:p>
      </dgm:t>
    </dgm:pt>
    <dgm:pt modelId="{2EBE9275-B468-4EB1-8E25-88D20111E7BA}">
      <dgm:prSet/>
      <dgm:spPr/>
      <dgm:t>
        <a:bodyPr/>
        <a:lstStyle/>
        <a:p>
          <a:endParaRPr lang="en-US" dirty="0"/>
        </a:p>
      </dgm:t>
    </dgm:pt>
    <dgm:pt modelId="{8B4693AB-DA36-47D7-8ABC-9A12354AE94A}" type="parTrans" cxnId="{79BF3DB8-E6C9-4DF5-8226-B32513900662}">
      <dgm:prSet/>
      <dgm:spPr/>
      <dgm:t>
        <a:bodyPr/>
        <a:lstStyle/>
        <a:p>
          <a:endParaRPr lang="en-US"/>
        </a:p>
      </dgm:t>
    </dgm:pt>
    <dgm:pt modelId="{1DDDDFBA-4D76-49F6-8700-D108F438751F}" type="sibTrans" cxnId="{79BF3DB8-E6C9-4DF5-8226-B32513900662}">
      <dgm:prSet/>
      <dgm:spPr/>
      <dgm:t>
        <a:bodyPr/>
        <a:lstStyle/>
        <a:p>
          <a:endParaRPr lang="en-US" dirty="0"/>
        </a:p>
      </dgm:t>
    </dgm:pt>
    <dgm:pt modelId="{7526D0BF-45A5-478F-9A5B-EE961A48FCDF}">
      <dgm:prSet/>
      <dgm:spPr/>
      <dgm:t>
        <a:bodyPr/>
        <a:lstStyle/>
        <a:p>
          <a:endParaRPr lang="en-US" dirty="0"/>
        </a:p>
      </dgm:t>
    </dgm:pt>
    <dgm:pt modelId="{996DAE7B-6D7A-4B21-93D8-B18F6F145BC6}" type="parTrans" cxnId="{CC8F6BB5-E191-48E7-A4C1-3E8101813E85}">
      <dgm:prSet/>
      <dgm:spPr/>
      <dgm:t>
        <a:bodyPr/>
        <a:lstStyle/>
        <a:p>
          <a:endParaRPr lang="en-US"/>
        </a:p>
      </dgm:t>
    </dgm:pt>
    <dgm:pt modelId="{4DD6BCFF-384A-4E50-9E9B-FEA1467E91EE}" type="sibTrans" cxnId="{CC8F6BB5-E191-48E7-A4C1-3E8101813E85}">
      <dgm:prSet/>
      <dgm:spPr/>
      <dgm:t>
        <a:bodyPr/>
        <a:lstStyle/>
        <a:p>
          <a:endParaRPr lang="en-US" dirty="0"/>
        </a:p>
      </dgm:t>
    </dgm:pt>
    <dgm:pt modelId="{4391FAD7-E5E1-4ADD-BABB-49D666A6C4A7}">
      <dgm:prSet/>
      <dgm:spPr/>
      <dgm:t>
        <a:bodyPr/>
        <a:lstStyle/>
        <a:p>
          <a:endParaRPr lang="en-US" dirty="0"/>
        </a:p>
      </dgm:t>
    </dgm:pt>
    <dgm:pt modelId="{F1E7FB59-9301-4001-B4A0-65FF76242832}" type="parTrans" cxnId="{33836BAF-8815-468A-9D3E-0ABF734FD1D3}">
      <dgm:prSet/>
      <dgm:spPr/>
      <dgm:t>
        <a:bodyPr/>
        <a:lstStyle/>
        <a:p>
          <a:endParaRPr lang="en-US"/>
        </a:p>
      </dgm:t>
    </dgm:pt>
    <dgm:pt modelId="{B5C9AB9C-C866-47C2-B79F-DC6148AB2159}" type="sibTrans" cxnId="{33836BAF-8815-468A-9D3E-0ABF734FD1D3}">
      <dgm:prSet/>
      <dgm:spPr/>
      <dgm:t>
        <a:bodyPr/>
        <a:lstStyle/>
        <a:p>
          <a:endParaRPr lang="en-US" dirty="0"/>
        </a:p>
      </dgm:t>
    </dgm:pt>
    <dgm:pt modelId="{DF292957-65C8-4776-85F8-AE26E3681959}">
      <dgm:prSet/>
      <dgm:spPr/>
      <dgm:t>
        <a:bodyPr/>
        <a:lstStyle/>
        <a:p>
          <a:endParaRPr lang="en-US" dirty="0"/>
        </a:p>
      </dgm:t>
    </dgm:pt>
    <dgm:pt modelId="{7849EA01-2032-47BB-AFF2-66E1E4C3A822}" type="parTrans" cxnId="{0116FD4E-B3CD-4D10-B6B1-FB0C240CE17A}">
      <dgm:prSet/>
      <dgm:spPr/>
      <dgm:t>
        <a:bodyPr/>
        <a:lstStyle/>
        <a:p>
          <a:endParaRPr lang="en-US"/>
        </a:p>
      </dgm:t>
    </dgm:pt>
    <dgm:pt modelId="{2B571596-2306-4648-89E7-BD54FEF25627}" type="sibTrans" cxnId="{0116FD4E-B3CD-4D10-B6B1-FB0C240CE17A}">
      <dgm:prSet/>
      <dgm:spPr/>
      <dgm:t>
        <a:bodyPr/>
        <a:lstStyle/>
        <a:p>
          <a:endParaRPr lang="en-US" dirty="0"/>
        </a:p>
      </dgm:t>
    </dgm:pt>
    <dgm:pt modelId="{BA244016-B941-46B9-B2A4-AA50A300C9B1}">
      <dgm:prSet/>
      <dgm:spPr/>
      <dgm:t>
        <a:bodyPr/>
        <a:lstStyle/>
        <a:p>
          <a:endParaRPr lang="en-US" dirty="0"/>
        </a:p>
      </dgm:t>
    </dgm:pt>
    <dgm:pt modelId="{17FA0F1C-F480-46FA-9FDA-CAF08D0B3F5A}" type="parTrans" cxnId="{43F81770-F772-478D-8EE4-9EF473A2C5F2}">
      <dgm:prSet/>
      <dgm:spPr/>
      <dgm:t>
        <a:bodyPr/>
        <a:lstStyle/>
        <a:p>
          <a:endParaRPr lang="en-US"/>
        </a:p>
      </dgm:t>
    </dgm:pt>
    <dgm:pt modelId="{12ED0D91-6CB8-4B92-ABBE-16130FA2E610}" type="sibTrans" cxnId="{43F81770-F772-478D-8EE4-9EF473A2C5F2}">
      <dgm:prSet/>
      <dgm:spPr/>
      <dgm:t>
        <a:bodyPr/>
        <a:lstStyle/>
        <a:p>
          <a:endParaRPr lang="en-US" dirty="0"/>
        </a:p>
      </dgm:t>
    </dgm:pt>
    <dgm:pt modelId="{ED3E6817-CA99-4A92-9672-7767C60D3AFC}">
      <dgm:prSet/>
      <dgm:spPr/>
      <dgm:t>
        <a:bodyPr/>
        <a:lstStyle/>
        <a:p>
          <a:endParaRPr lang="en-US" dirty="0"/>
        </a:p>
      </dgm:t>
    </dgm:pt>
    <dgm:pt modelId="{570B50CE-5E5F-492C-A6CE-FAA86B61FEE6}" type="parTrans" cxnId="{6020CAE6-E682-4263-87D3-3757BDA5C5BB}">
      <dgm:prSet/>
      <dgm:spPr/>
      <dgm:t>
        <a:bodyPr/>
        <a:lstStyle/>
        <a:p>
          <a:endParaRPr lang="en-US"/>
        </a:p>
      </dgm:t>
    </dgm:pt>
    <dgm:pt modelId="{74E4A9B3-3139-47CD-AD62-A42D0EB3995C}" type="sibTrans" cxnId="{6020CAE6-E682-4263-87D3-3757BDA5C5BB}">
      <dgm:prSet/>
      <dgm:spPr/>
      <dgm:t>
        <a:bodyPr/>
        <a:lstStyle/>
        <a:p>
          <a:endParaRPr lang="en-US" dirty="0"/>
        </a:p>
      </dgm:t>
    </dgm:pt>
    <dgm:pt modelId="{A26368B7-1095-4A58-BFE6-7B8629CCDB76}">
      <dgm:prSet/>
      <dgm:spPr/>
      <dgm:t>
        <a:bodyPr/>
        <a:lstStyle/>
        <a:p>
          <a:endParaRPr lang="en-US" dirty="0"/>
        </a:p>
      </dgm:t>
    </dgm:pt>
    <dgm:pt modelId="{F926A632-3F82-44B7-9B0C-54EDBDFB1339}" type="parTrans" cxnId="{84F658BE-028D-4EFF-9AFB-B1BB4A47F685}">
      <dgm:prSet/>
      <dgm:spPr/>
      <dgm:t>
        <a:bodyPr/>
        <a:lstStyle/>
        <a:p>
          <a:endParaRPr lang="en-US"/>
        </a:p>
      </dgm:t>
    </dgm:pt>
    <dgm:pt modelId="{69DBDE16-2128-423C-AB04-D3C2C0881A38}" type="sibTrans" cxnId="{84F658BE-028D-4EFF-9AFB-B1BB4A47F685}">
      <dgm:prSet/>
      <dgm:spPr/>
      <dgm:t>
        <a:bodyPr/>
        <a:lstStyle/>
        <a:p>
          <a:endParaRPr lang="en-US" dirty="0"/>
        </a:p>
      </dgm:t>
    </dgm:pt>
    <dgm:pt modelId="{B2133BDF-4000-4B5B-AE40-987170B1B61F}">
      <dgm:prSet/>
      <dgm:spPr/>
      <dgm:t>
        <a:bodyPr/>
        <a:lstStyle/>
        <a:p>
          <a:endParaRPr lang="en-US" dirty="0"/>
        </a:p>
      </dgm:t>
    </dgm:pt>
    <dgm:pt modelId="{78DD5593-63E5-4526-ACC4-B672B2E0D1F1}" type="parTrans" cxnId="{AD9C2D70-6AB8-479D-9A79-731CDEDFCC29}">
      <dgm:prSet/>
      <dgm:spPr/>
      <dgm:t>
        <a:bodyPr/>
        <a:lstStyle/>
        <a:p>
          <a:endParaRPr lang="en-US"/>
        </a:p>
      </dgm:t>
    </dgm:pt>
    <dgm:pt modelId="{F8A8AFFD-E262-4C58-84FA-CA9933DA9A32}" type="sibTrans" cxnId="{AD9C2D70-6AB8-479D-9A79-731CDEDFCC29}">
      <dgm:prSet/>
      <dgm:spPr/>
      <dgm:t>
        <a:bodyPr/>
        <a:lstStyle/>
        <a:p>
          <a:endParaRPr lang="en-US" dirty="0"/>
        </a:p>
      </dgm:t>
    </dgm:pt>
    <dgm:pt modelId="{56EE6181-8957-4FE0-91F7-0E7767321D74}">
      <dgm:prSet/>
      <dgm:spPr/>
      <dgm:t>
        <a:bodyPr/>
        <a:lstStyle/>
        <a:p>
          <a:endParaRPr lang="en-US" dirty="0"/>
        </a:p>
      </dgm:t>
    </dgm:pt>
    <dgm:pt modelId="{708EED9E-74DD-4C99-9872-E67687122915}" type="parTrans" cxnId="{D27AA462-6698-4923-9421-47820B644488}">
      <dgm:prSet/>
      <dgm:spPr/>
      <dgm:t>
        <a:bodyPr/>
        <a:lstStyle/>
        <a:p>
          <a:endParaRPr lang="en-US"/>
        </a:p>
      </dgm:t>
    </dgm:pt>
    <dgm:pt modelId="{D7AD315B-0060-4B2C-BA42-07A72CF0DF62}" type="sibTrans" cxnId="{D27AA462-6698-4923-9421-47820B644488}">
      <dgm:prSet/>
      <dgm:spPr/>
      <dgm:t>
        <a:bodyPr/>
        <a:lstStyle/>
        <a:p>
          <a:endParaRPr lang="en-US" dirty="0"/>
        </a:p>
      </dgm:t>
    </dgm:pt>
    <dgm:pt modelId="{F82F01E0-1BCF-432A-834D-D0718C225E79}">
      <dgm:prSet/>
      <dgm:spPr/>
      <dgm:t>
        <a:bodyPr/>
        <a:lstStyle/>
        <a:p>
          <a:endParaRPr lang="en-US" dirty="0"/>
        </a:p>
      </dgm:t>
    </dgm:pt>
    <dgm:pt modelId="{AA715B28-8262-4AEC-9B11-A1F3E142AEE3}" type="parTrans" cxnId="{3F904190-EC7A-468F-8079-9E0D0309FE61}">
      <dgm:prSet/>
      <dgm:spPr/>
      <dgm:t>
        <a:bodyPr/>
        <a:lstStyle/>
        <a:p>
          <a:endParaRPr lang="en-US"/>
        </a:p>
      </dgm:t>
    </dgm:pt>
    <dgm:pt modelId="{73E57CB0-43F1-4C49-8823-A48B6805997E}" type="sibTrans" cxnId="{3F904190-EC7A-468F-8079-9E0D0309FE61}">
      <dgm:prSet/>
      <dgm:spPr/>
      <dgm:t>
        <a:bodyPr/>
        <a:lstStyle/>
        <a:p>
          <a:endParaRPr lang="en-US" dirty="0"/>
        </a:p>
      </dgm:t>
    </dgm:pt>
    <dgm:pt modelId="{69B5AF83-9CA8-4331-BB93-A02B0A37E7C4}">
      <dgm:prSet/>
      <dgm:spPr/>
      <dgm:t>
        <a:bodyPr/>
        <a:lstStyle/>
        <a:p>
          <a:endParaRPr lang="en-US" dirty="0"/>
        </a:p>
      </dgm:t>
    </dgm:pt>
    <dgm:pt modelId="{52A0F8EA-812A-497C-B88E-1BDAD1AB875F}" type="parTrans" cxnId="{08DFD441-4774-4D0E-8F97-07EC50B50EE3}">
      <dgm:prSet/>
      <dgm:spPr/>
      <dgm:t>
        <a:bodyPr/>
        <a:lstStyle/>
        <a:p>
          <a:endParaRPr lang="en-US"/>
        </a:p>
      </dgm:t>
    </dgm:pt>
    <dgm:pt modelId="{6E35783B-B4B9-4AF3-BB68-EC2DB3060BE5}" type="sibTrans" cxnId="{08DFD441-4774-4D0E-8F97-07EC50B50EE3}">
      <dgm:prSet/>
      <dgm:spPr/>
      <dgm:t>
        <a:bodyPr/>
        <a:lstStyle/>
        <a:p>
          <a:endParaRPr lang="en-US" dirty="0"/>
        </a:p>
      </dgm:t>
    </dgm:pt>
    <dgm:pt modelId="{5A0D382F-1AEE-4869-A6BD-89E7CCC2BA45}">
      <dgm:prSet/>
      <dgm:spPr/>
      <dgm:t>
        <a:bodyPr/>
        <a:lstStyle/>
        <a:p>
          <a:endParaRPr lang="en-US" dirty="0"/>
        </a:p>
      </dgm:t>
    </dgm:pt>
    <dgm:pt modelId="{C61944CD-ABD5-46A1-BF21-1EDB1D2E311C}" type="parTrans" cxnId="{8B7F3749-F4E6-4473-82BE-3F7FAAEDF5A5}">
      <dgm:prSet/>
      <dgm:spPr/>
      <dgm:t>
        <a:bodyPr/>
        <a:lstStyle/>
        <a:p>
          <a:endParaRPr lang="en-US"/>
        </a:p>
      </dgm:t>
    </dgm:pt>
    <dgm:pt modelId="{86E08DD8-37F0-43EA-A4C6-F12B07A372C7}" type="sibTrans" cxnId="{8B7F3749-F4E6-4473-82BE-3F7FAAEDF5A5}">
      <dgm:prSet/>
      <dgm:spPr/>
      <dgm:t>
        <a:bodyPr/>
        <a:lstStyle/>
        <a:p>
          <a:endParaRPr lang="en-US" dirty="0"/>
        </a:p>
      </dgm:t>
    </dgm:pt>
    <dgm:pt modelId="{6E44D217-0802-4975-8DF8-F7C136B68DB7}">
      <dgm:prSet/>
      <dgm:spPr/>
      <dgm:t>
        <a:bodyPr/>
        <a:lstStyle/>
        <a:p>
          <a:endParaRPr lang="en-US" dirty="0"/>
        </a:p>
      </dgm:t>
    </dgm:pt>
    <dgm:pt modelId="{CB27C74D-2568-4D83-8948-2A0E7A73E53C}" type="parTrans" cxnId="{EBF0F276-347C-4207-9A17-D11421AF7ECD}">
      <dgm:prSet/>
      <dgm:spPr/>
      <dgm:t>
        <a:bodyPr/>
        <a:lstStyle/>
        <a:p>
          <a:endParaRPr lang="en-US"/>
        </a:p>
      </dgm:t>
    </dgm:pt>
    <dgm:pt modelId="{873D13AE-B310-4B50-82C5-564D626D2011}" type="sibTrans" cxnId="{EBF0F276-347C-4207-9A17-D11421AF7ECD}">
      <dgm:prSet/>
      <dgm:spPr/>
      <dgm:t>
        <a:bodyPr/>
        <a:lstStyle/>
        <a:p>
          <a:endParaRPr lang="en-US" dirty="0"/>
        </a:p>
      </dgm:t>
    </dgm:pt>
    <dgm:pt modelId="{59D5850F-42D1-4509-9BFE-77DA75D32FAC}">
      <dgm:prSet/>
      <dgm:spPr/>
      <dgm:t>
        <a:bodyPr/>
        <a:lstStyle/>
        <a:p>
          <a:endParaRPr lang="en-US" dirty="0"/>
        </a:p>
      </dgm:t>
    </dgm:pt>
    <dgm:pt modelId="{998E6483-F6A6-41F0-BC38-EC9E12942727}" type="parTrans" cxnId="{EF67F12C-549C-4945-9650-11C3183DFF27}">
      <dgm:prSet/>
      <dgm:spPr/>
      <dgm:t>
        <a:bodyPr/>
        <a:lstStyle/>
        <a:p>
          <a:endParaRPr lang="en-US"/>
        </a:p>
      </dgm:t>
    </dgm:pt>
    <dgm:pt modelId="{2B529A43-2363-4B46-911E-9D0EF25B4F36}" type="sibTrans" cxnId="{EF67F12C-549C-4945-9650-11C3183DFF27}">
      <dgm:prSet/>
      <dgm:spPr/>
      <dgm:t>
        <a:bodyPr/>
        <a:lstStyle/>
        <a:p>
          <a:endParaRPr lang="en-US" dirty="0"/>
        </a:p>
      </dgm:t>
    </dgm:pt>
    <dgm:pt modelId="{9F16DEB4-2D88-4237-BB26-EE193361411A}">
      <dgm:prSet/>
      <dgm:spPr/>
      <dgm:t>
        <a:bodyPr/>
        <a:lstStyle/>
        <a:p>
          <a:endParaRPr lang="en-US" dirty="0"/>
        </a:p>
      </dgm:t>
    </dgm:pt>
    <dgm:pt modelId="{7982B65A-B6BA-45FB-920E-8CB144FB834B}" type="parTrans" cxnId="{DB81E75D-6339-4802-85DD-65254615E93B}">
      <dgm:prSet/>
      <dgm:spPr/>
      <dgm:t>
        <a:bodyPr/>
        <a:lstStyle/>
        <a:p>
          <a:endParaRPr lang="en-US"/>
        </a:p>
      </dgm:t>
    </dgm:pt>
    <dgm:pt modelId="{C19C4BDD-2213-41DF-A53B-E2080BDC6AC6}" type="sibTrans" cxnId="{DB81E75D-6339-4802-85DD-65254615E93B}">
      <dgm:prSet/>
      <dgm:spPr/>
      <dgm:t>
        <a:bodyPr/>
        <a:lstStyle/>
        <a:p>
          <a:endParaRPr lang="en-US" dirty="0"/>
        </a:p>
      </dgm:t>
    </dgm:pt>
    <dgm:pt modelId="{5788DBF4-34B6-4C26-980E-7062BBC88091}">
      <dgm:prSet/>
      <dgm:spPr/>
      <dgm:t>
        <a:bodyPr/>
        <a:lstStyle/>
        <a:p>
          <a:endParaRPr lang="en-US" dirty="0"/>
        </a:p>
      </dgm:t>
    </dgm:pt>
    <dgm:pt modelId="{E89C8546-8D00-4BCE-BF01-083E1F9A4BBE}" type="parTrans" cxnId="{A94E1E98-18A1-4716-B6FB-67F099EFBBB4}">
      <dgm:prSet/>
      <dgm:spPr/>
      <dgm:t>
        <a:bodyPr/>
        <a:lstStyle/>
        <a:p>
          <a:endParaRPr lang="en-US"/>
        </a:p>
      </dgm:t>
    </dgm:pt>
    <dgm:pt modelId="{39815DA4-6D5A-4ECF-8C2C-C40A2BB0DBA6}" type="sibTrans" cxnId="{A94E1E98-18A1-4716-B6FB-67F099EFBBB4}">
      <dgm:prSet/>
      <dgm:spPr/>
      <dgm:t>
        <a:bodyPr/>
        <a:lstStyle/>
        <a:p>
          <a:endParaRPr lang="en-US" dirty="0"/>
        </a:p>
      </dgm:t>
    </dgm:pt>
    <dgm:pt modelId="{644B0026-BEE6-45AC-B72A-F8BFB9EE0E82}">
      <dgm:prSet/>
      <dgm:spPr/>
      <dgm:t>
        <a:bodyPr/>
        <a:lstStyle/>
        <a:p>
          <a:endParaRPr lang="en-US" dirty="0"/>
        </a:p>
      </dgm:t>
    </dgm:pt>
    <dgm:pt modelId="{554FDC5B-6990-4DBE-AAA4-AA9861FDA372}" type="parTrans" cxnId="{F3F11D2B-B16E-47E0-876B-A599316C3141}">
      <dgm:prSet/>
      <dgm:spPr/>
      <dgm:t>
        <a:bodyPr/>
        <a:lstStyle/>
        <a:p>
          <a:endParaRPr lang="en-US"/>
        </a:p>
      </dgm:t>
    </dgm:pt>
    <dgm:pt modelId="{91E5E8F0-39A5-4E73-A7C8-125C237D1170}" type="sibTrans" cxnId="{F3F11D2B-B16E-47E0-876B-A599316C3141}">
      <dgm:prSet/>
      <dgm:spPr/>
      <dgm:t>
        <a:bodyPr/>
        <a:lstStyle/>
        <a:p>
          <a:endParaRPr lang="en-US" dirty="0"/>
        </a:p>
      </dgm:t>
    </dgm:pt>
    <dgm:pt modelId="{A40F6EAB-2B60-4CC1-9F49-D5903D3A616E}">
      <dgm:prSet/>
      <dgm:spPr/>
      <dgm:t>
        <a:bodyPr/>
        <a:lstStyle/>
        <a:p>
          <a:endParaRPr lang="en-US" dirty="0"/>
        </a:p>
      </dgm:t>
    </dgm:pt>
    <dgm:pt modelId="{F4D7EDD7-9115-44DB-8D8A-E38036FA3738}" type="parTrans" cxnId="{F9246AA4-89DE-4505-8C6D-C0CFB0CF9EC5}">
      <dgm:prSet/>
      <dgm:spPr/>
      <dgm:t>
        <a:bodyPr/>
        <a:lstStyle/>
        <a:p>
          <a:endParaRPr lang="en-US"/>
        </a:p>
      </dgm:t>
    </dgm:pt>
    <dgm:pt modelId="{3ACAB2F6-3910-4D69-8736-C9991D30DB30}" type="sibTrans" cxnId="{F9246AA4-89DE-4505-8C6D-C0CFB0CF9EC5}">
      <dgm:prSet/>
      <dgm:spPr/>
      <dgm:t>
        <a:bodyPr/>
        <a:lstStyle/>
        <a:p>
          <a:endParaRPr lang="en-US" dirty="0"/>
        </a:p>
      </dgm:t>
    </dgm:pt>
    <dgm:pt modelId="{01209924-388A-4250-B08E-117FC77350F4}">
      <dgm:prSet/>
      <dgm:spPr/>
      <dgm:t>
        <a:bodyPr/>
        <a:lstStyle/>
        <a:p>
          <a:endParaRPr lang="en-US" dirty="0"/>
        </a:p>
      </dgm:t>
    </dgm:pt>
    <dgm:pt modelId="{E62947DF-C385-4541-A312-E52B21ED4FCA}" type="parTrans" cxnId="{79A5F3A2-8CA3-4D24-AC46-666013183383}">
      <dgm:prSet/>
      <dgm:spPr/>
      <dgm:t>
        <a:bodyPr/>
        <a:lstStyle/>
        <a:p>
          <a:endParaRPr lang="en-US"/>
        </a:p>
      </dgm:t>
    </dgm:pt>
    <dgm:pt modelId="{07D44A3D-B9E7-4A59-8407-0DE9361B04F4}" type="sibTrans" cxnId="{79A5F3A2-8CA3-4D24-AC46-666013183383}">
      <dgm:prSet/>
      <dgm:spPr/>
      <dgm:t>
        <a:bodyPr/>
        <a:lstStyle/>
        <a:p>
          <a:endParaRPr lang="en-US" dirty="0"/>
        </a:p>
      </dgm:t>
    </dgm:pt>
    <dgm:pt modelId="{1CEAA633-CB89-486A-901D-BE8AE895C821}">
      <dgm:prSet/>
      <dgm:spPr/>
      <dgm:t>
        <a:bodyPr/>
        <a:lstStyle/>
        <a:p>
          <a:endParaRPr lang="en-US" dirty="0"/>
        </a:p>
      </dgm:t>
    </dgm:pt>
    <dgm:pt modelId="{85E4AD6C-201F-448E-AB33-65566C56E879}" type="parTrans" cxnId="{2F48FC6C-9E2F-4D34-97E0-7B62809CD310}">
      <dgm:prSet/>
      <dgm:spPr/>
      <dgm:t>
        <a:bodyPr/>
        <a:lstStyle/>
        <a:p>
          <a:endParaRPr lang="en-US"/>
        </a:p>
      </dgm:t>
    </dgm:pt>
    <dgm:pt modelId="{EC22FD24-55FA-470B-A11F-A2C02811CC71}" type="sibTrans" cxnId="{2F48FC6C-9E2F-4D34-97E0-7B62809CD310}">
      <dgm:prSet/>
      <dgm:spPr/>
      <dgm:t>
        <a:bodyPr/>
        <a:lstStyle/>
        <a:p>
          <a:endParaRPr lang="en-US" dirty="0"/>
        </a:p>
      </dgm:t>
    </dgm:pt>
    <dgm:pt modelId="{5700A27C-35E2-48E3-9FD1-4CAD5F3ABE6E}">
      <dgm:prSet/>
      <dgm:spPr/>
      <dgm:t>
        <a:bodyPr/>
        <a:lstStyle/>
        <a:p>
          <a:endParaRPr lang="en-US" dirty="0"/>
        </a:p>
      </dgm:t>
    </dgm:pt>
    <dgm:pt modelId="{7CEEA0C1-E05C-4187-B6CD-7F9A41B7F762}" type="parTrans" cxnId="{E319CD11-DA9C-4216-8A1C-BFC767C69980}">
      <dgm:prSet/>
      <dgm:spPr/>
      <dgm:t>
        <a:bodyPr/>
        <a:lstStyle/>
        <a:p>
          <a:endParaRPr lang="en-US"/>
        </a:p>
      </dgm:t>
    </dgm:pt>
    <dgm:pt modelId="{F2853326-F96C-4388-AFDB-4A2C4E743824}" type="sibTrans" cxnId="{E319CD11-DA9C-4216-8A1C-BFC767C69980}">
      <dgm:prSet/>
      <dgm:spPr/>
      <dgm:t>
        <a:bodyPr/>
        <a:lstStyle/>
        <a:p>
          <a:endParaRPr lang="en-US" dirty="0"/>
        </a:p>
      </dgm:t>
    </dgm:pt>
    <dgm:pt modelId="{E5184F2B-2C20-4D33-94A8-E6B381F2AA89}">
      <dgm:prSet/>
      <dgm:spPr/>
      <dgm:t>
        <a:bodyPr/>
        <a:lstStyle/>
        <a:p>
          <a:endParaRPr lang="en-US" dirty="0"/>
        </a:p>
      </dgm:t>
    </dgm:pt>
    <dgm:pt modelId="{EA072171-E1D3-42D9-90FB-F6BF8A9DC275}" type="parTrans" cxnId="{12C38EF6-A2D9-4441-B7C7-2AD0408D165E}">
      <dgm:prSet/>
      <dgm:spPr/>
      <dgm:t>
        <a:bodyPr/>
        <a:lstStyle/>
        <a:p>
          <a:endParaRPr lang="en-US"/>
        </a:p>
      </dgm:t>
    </dgm:pt>
    <dgm:pt modelId="{CA1064A9-8743-41E2-AE44-DEDB5E26EACD}" type="sibTrans" cxnId="{12C38EF6-A2D9-4441-B7C7-2AD0408D165E}">
      <dgm:prSet/>
      <dgm:spPr/>
      <dgm:t>
        <a:bodyPr/>
        <a:lstStyle/>
        <a:p>
          <a:endParaRPr lang="en-US" dirty="0"/>
        </a:p>
      </dgm:t>
    </dgm:pt>
    <dgm:pt modelId="{19319B2C-5BDC-4EB3-A674-97A1478B545E}">
      <dgm:prSet/>
      <dgm:spPr/>
      <dgm:t>
        <a:bodyPr/>
        <a:lstStyle/>
        <a:p>
          <a:endParaRPr lang="en-US" dirty="0"/>
        </a:p>
      </dgm:t>
    </dgm:pt>
    <dgm:pt modelId="{F553D456-F731-4D3A-B46D-F817CB7F5851}" type="parTrans" cxnId="{A61335C6-83C9-40B2-B635-638704B41FB6}">
      <dgm:prSet/>
      <dgm:spPr/>
      <dgm:t>
        <a:bodyPr/>
        <a:lstStyle/>
        <a:p>
          <a:endParaRPr lang="en-US"/>
        </a:p>
      </dgm:t>
    </dgm:pt>
    <dgm:pt modelId="{B2ADDBB6-F258-45A2-8853-0F7137E8E7A9}" type="sibTrans" cxnId="{A61335C6-83C9-40B2-B635-638704B41FB6}">
      <dgm:prSet/>
      <dgm:spPr/>
      <dgm:t>
        <a:bodyPr/>
        <a:lstStyle/>
        <a:p>
          <a:endParaRPr lang="en-US" dirty="0"/>
        </a:p>
      </dgm:t>
    </dgm:pt>
    <dgm:pt modelId="{32DCDF77-CF91-44D2-A631-ECBBA96CD7C1}">
      <dgm:prSet/>
      <dgm:spPr/>
      <dgm:t>
        <a:bodyPr/>
        <a:lstStyle/>
        <a:p>
          <a:endParaRPr lang="en-US" dirty="0"/>
        </a:p>
      </dgm:t>
    </dgm:pt>
    <dgm:pt modelId="{A91D9FEE-F377-4D6C-AB4B-31C0AA11D758}" type="parTrans" cxnId="{7713B148-14ED-473A-AD7C-0817C71F1F75}">
      <dgm:prSet/>
      <dgm:spPr/>
      <dgm:t>
        <a:bodyPr/>
        <a:lstStyle/>
        <a:p>
          <a:endParaRPr lang="en-US"/>
        </a:p>
      </dgm:t>
    </dgm:pt>
    <dgm:pt modelId="{A4C54538-F7D4-4311-A51D-4E2F34EA916C}" type="sibTrans" cxnId="{7713B148-14ED-473A-AD7C-0817C71F1F75}">
      <dgm:prSet/>
      <dgm:spPr/>
      <dgm:t>
        <a:bodyPr/>
        <a:lstStyle/>
        <a:p>
          <a:endParaRPr lang="en-US" dirty="0"/>
        </a:p>
      </dgm:t>
    </dgm:pt>
    <dgm:pt modelId="{5F2EF8CF-431B-45E9-8F94-2DA9BB4297A8}">
      <dgm:prSet/>
      <dgm:spPr/>
      <dgm:t>
        <a:bodyPr/>
        <a:lstStyle/>
        <a:p>
          <a:endParaRPr lang="en-US" dirty="0"/>
        </a:p>
      </dgm:t>
    </dgm:pt>
    <dgm:pt modelId="{EF3B0539-08F0-4AEB-8B05-C7438EBEC90D}" type="parTrans" cxnId="{39A1F472-3E0B-438E-A508-FE898CEA4CB4}">
      <dgm:prSet/>
      <dgm:spPr/>
      <dgm:t>
        <a:bodyPr/>
        <a:lstStyle/>
        <a:p>
          <a:endParaRPr lang="en-US"/>
        </a:p>
      </dgm:t>
    </dgm:pt>
    <dgm:pt modelId="{E7380703-8E28-4A7A-8627-0A55F51FBAA5}" type="sibTrans" cxnId="{39A1F472-3E0B-438E-A508-FE898CEA4CB4}">
      <dgm:prSet/>
      <dgm:spPr/>
      <dgm:t>
        <a:bodyPr/>
        <a:lstStyle/>
        <a:p>
          <a:endParaRPr lang="en-US" dirty="0"/>
        </a:p>
      </dgm:t>
    </dgm:pt>
    <dgm:pt modelId="{B75DCA52-BF81-436A-AA73-2680B03C914A}">
      <dgm:prSet/>
      <dgm:spPr/>
      <dgm:t>
        <a:bodyPr/>
        <a:lstStyle/>
        <a:p>
          <a:endParaRPr lang="en-US" dirty="0"/>
        </a:p>
      </dgm:t>
    </dgm:pt>
    <dgm:pt modelId="{3FDC77C7-42D0-4118-88A1-C82C79A4EA03}" type="parTrans" cxnId="{FA4B331D-E821-4BC7-84CC-523B6B28A5B8}">
      <dgm:prSet/>
      <dgm:spPr/>
      <dgm:t>
        <a:bodyPr/>
        <a:lstStyle/>
        <a:p>
          <a:endParaRPr lang="en-US"/>
        </a:p>
      </dgm:t>
    </dgm:pt>
    <dgm:pt modelId="{897CAD2D-F73B-470D-B77D-BCB32DA560D4}" type="sibTrans" cxnId="{FA4B331D-E821-4BC7-84CC-523B6B28A5B8}">
      <dgm:prSet/>
      <dgm:spPr/>
      <dgm:t>
        <a:bodyPr/>
        <a:lstStyle/>
        <a:p>
          <a:endParaRPr lang="en-US" dirty="0"/>
        </a:p>
      </dgm:t>
    </dgm:pt>
    <dgm:pt modelId="{579EF5EA-2842-4ADF-99C3-1421009C0FB3}" type="pres">
      <dgm:prSet presAssocID="{F782ACB2-4612-4553-92E3-6A48A4C26154}" presName="cycle" presStyleCnt="0">
        <dgm:presLayoutVars>
          <dgm:dir/>
          <dgm:resizeHandles val="exact"/>
        </dgm:presLayoutVars>
      </dgm:prSet>
      <dgm:spPr/>
    </dgm:pt>
    <dgm:pt modelId="{5A44537F-E502-484A-B54C-161A75387D52}" type="pres">
      <dgm:prSet presAssocID="{5D2C154A-692A-44E2-A041-B9F19C43FEF2}" presName="node" presStyleLbl="node1" presStyleIdx="0" presStyleCnt="39" custScaleY="69430">
        <dgm:presLayoutVars>
          <dgm:bulletEnabled val="1"/>
        </dgm:presLayoutVars>
      </dgm:prSet>
      <dgm:spPr/>
    </dgm:pt>
    <dgm:pt modelId="{BCCD1735-3374-4721-BEF9-11CCD9A2DD48}" type="pres">
      <dgm:prSet presAssocID="{1A0C354F-E76C-464E-99A7-D2B04C140783}" presName="sibTrans" presStyleLbl="sibTrans2D1" presStyleIdx="0" presStyleCnt="39" custScaleY="205717"/>
      <dgm:spPr/>
    </dgm:pt>
    <dgm:pt modelId="{5207087E-FC7B-4DE7-941A-D0D7D77D43CA}" type="pres">
      <dgm:prSet presAssocID="{1A0C354F-E76C-464E-99A7-D2B04C140783}" presName="connectorText" presStyleLbl="sibTrans2D1" presStyleIdx="0" presStyleCnt="39"/>
      <dgm:spPr/>
    </dgm:pt>
    <dgm:pt modelId="{B0608ED5-E7DC-4C39-8859-B8C85F521F9C}" type="pres">
      <dgm:prSet presAssocID="{536B3E92-95AA-4297-BDB8-F29269D6299E}" presName="node" presStyleLbl="node1" presStyleIdx="1" presStyleCnt="39" custScaleY="69430">
        <dgm:presLayoutVars>
          <dgm:bulletEnabled val="1"/>
        </dgm:presLayoutVars>
      </dgm:prSet>
      <dgm:spPr/>
    </dgm:pt>
    <dgm:pt modelId="{E212FFF4-9223-45FB-8A97-08FC78EC227F}" type="pres">
      <dgm:prSet presAssocID="{8AE02D32-89F4-4BA1-BFB8-062B90AF7C26}" presName="sibTrans" presStyleLbl="sibTrans2D1" presStyleIdx="1" presStyleCnt="39" custScaleY="205717"/>
      <dgm:spPr/>
    </dgm:pt>
    <dgm:pt modelId="{1FA59E5A-50A4-47E4-96D2-6EF9AAAC1164}" type="pres">
      <dgm:prSet presAssocID="{8AE02D32-89F4-4BA1-BFB8-062B90AF7C26}" presName="connectorText" presStyleLbl="sibTrans2D1" presStyleIdx="1" presStyleCnt="39"/>
      <dgm:spPr/>
    </dgm:pt>
    <dgm:pt modelId="{3B48658E-4174-41EC-ADC5-04F09B98E8AE}" type="pres">
      <dgm:prSet presAssocID="{9767C2C5-7A9B-4BF9-AEDC-08BB61E68CEC}" presName="node" presStyleLbl="node1" presStyleIdx="2" presStyleCnt="39" custScaleY="69430">
        <dgm:presLayoutVars>
          <dgm:bulletEnabled val="1"/>
        </dgm:presLayoutVars>
      </dgm:prSet>
      <dgm:spPr/>
    </dgm:pt>
    <dgm:pt modelId="{7E28017C-69F1-4CCF-A6D7-885616A2628E}" type="pres">
      <dgm:prSet presAssocID="{5DE56BE3-5DC5-48D1-BB0A-6EB62A83E2E3}" presName="sibTrans" presStyleLbl="sibTrans2D1" presStyleIdx="2" presStyleCnt="39" custScaleY="205717"/>
      <dgm:spPr/>
    </dgm:pt>
    <dgm:pt modelId="{DEE6E533-E546-47B9-9D29-1053972B7A59}" type="pres">
      <dgm:prSet presAssocID="{5DE56BE3-5DC5-48D1-BB0A-6EB62A83E2E3}" presName="connectorText" presStyleLbl="sibTrans2D1" presStyleIdx="2" presStyleCnt="39"/>
      <dgm:spPr/>
    </dgm:pt>
    <dgm:pt modelId="{4B6FF1D5-139C-4A9E-BE2A-C9C2976A9B90}" type="pres">
      <dgm:prSet presAssocID="{29610E26-1393-448B-8FD6-78061450B16B}" presName="node" presStyleLbl="node1" presStyleIdx="3" presStyleCnt="39" custScaleY="69430">
        <dgm:presLayoutVars>
          <dgm:bulletEnabled val="1"/>
        </dgm:presLayoutVars>
      </dgm:prSet>
      <dgm:spPr/>
    </dgm:pt>
    <dgm:pt modelId="{E231C36B-28CA-4A1A-A65A-7FC8C917C670}" type="pres">
      <dgm:prSet presAssocID="{4E475F1B-56A2-420F-8D83-9A7AC5B9161D}" presName="sibTrans" presStyleLbl="sibTrans2D1" presStyleIdx="3" presStyleCnt="39" custScaleY="205717"/>
      <dgm:spPr/>
    </dgm:pt>
    <dgm:pt modelId="{0F935747-2475-4B54-A4BD-D00DA4235B83}" type="pres">
      <dgm:prSet presAssocID="{4E475F1B-56A2-420F-8D83-9A7AC5B9161D}" presName="connectorText" presStyleLbl="sibTrans2D1" presStyleIdx="3" presStyleCnt="39"/>
      <dgm:spPr/>
    </dgm:pt>
    <dgm:pt modelId="{5955EC28-6A5B-4854-97FD-56BF004F7A93}" type="pres">
      <dgm:prSet presAssocID="{59F5D80D-D394-4DA8-B1EE-BFD2C35E8698}" presName="node" presStyleLbl="node1" presStyleIdx="4" presStyleCnt="39" custScaleY="69430">
        <dgm:presLayoutVars>
          <dgm:bulletEnabled val="1"/>
        </dgm:presLayoutVars>
      </dgm:prSet>
      <dgm:spPr/>
    </dgm:pt>
    <dgm:pt modelId="{7418C013-9F65-49B4-8AB4-02A8A7E8B2B1}" type="pres">
      <dgm:prSet presAssocID="{A4FDAD97-0EA5-45C9-8762-1408CDFC1A27}" presName="sibTrans" presStyleLbl="sibTrans2D1" presStyleIdx="4" presStyleCnt="39" custScaleY="205717"/>
      <dgm:spPr/>
    </dgm:pt>
    <dgm:pt modelId="{DCCECA40-1E8E-4612-B823-692DCCBD1EA3}" type="pres">
      <dgm:prSet presAssocID="{A4FDAD97-0EA5-45C9-8762-1408CDFC1A27}" presName="connectorText" presStyleLbl="sibTrans2D1" presStyleIdx="4" presStyleCnt="39"/>
      <dgm:spPr/>
    </dgm:pt>
    <dgm:pt modelId="{C8C314CB-BC52-4B5D-9A9E-2549904458B0}" type="pres">
      <dgm:prSet presAssocID="{1BD29E34-8916-45A9-80A6-58C4AB44DFF5}" presName="node" presStyleLbl="node1" presStyleIdx="5" presStyleCnt="39" custScaleY="69430">
        <dgm:presLayoutVars>
          <dgm:bulletEnabled val="1"/>
        </dgm:presLayoutVars>
      </dgm:prSet>
      <dgm:spPr/>
    </dgm:pt>
    <dgm:pt modelId="{8D184F9F-78A9-45D9-9804-0F8032DE26A6}" type="pres">
      <dgm:prSet presAssocID="{25DF600C-192F-49B2-930A-B89C27D1471E}" presName="sibTrans" presStyleLbl="sibTrans2D1" presStyleIdx="5" presStyleCnt="39" custScaleY="205717"/>
      <dgm:spPr/>
    </dgm:pt>
    <dgm:pt modelId="{C8C1E075-9C61-4E77-BBAB-A2307E2F9662}" type="pres">
      <dgm:prSet presAssocID="{25DF600C-192F-49B2-930A-B89C27D1471E}" presName="connectorText" presStyleLbl="sibTrans2D1" presStyleIdx="5" presStyleCnt="39"/>
      <dgm:spPr/>
    </dgm:pt>
    <dgm:pt modelId="{18E08B15-C0D9-4DCD-9841-29CB326A1D96}" type="pres">
      <dgm:prSet presAssocID="{BCD4B6D1-2E17-4359-A953-212A9B519E85}" presName="node" presStyleLbl="node1" presStyleIdx="6" presStyleCnt="39" custScaleY="69430">
        <dgm:presLayoutVars>
          <dgm:bulletEnabled val="1"/>
        </dgm:presLayoutVars>
      </dgm:prSet>
      <dgm:spPr/>
    </dgm:pt>
    <dgm:pt modelId="{7D136A40-4E7A-4E9A-9C18-C15FEB3E9255}" type="pres">
      <dgm:prSet presAssocID="{EAE485E3-A2DC-422A-B964-163E72C7D527}" presName="sibTrans" presStyleLbl="sibTrans2D1" presStyleIdx="6" presStyleCnt="39" custScaleY="205717"/>
      <dgm:spPr/>
    </dgm:pt>
    <dgm:pt modelId="{6C5B256C-6505-4283-9CD0-6230D6E52DC7}" type="pres">
      <dgm:prSet presAssocID="{EAE485E3-A2DC-422A-B964-163E72C7D527}" presName="connectorText" presStyleLbl="sibTrans2D1" presStyleIdx="6" presStyleCnt="39"/>
      <dgm:spPr/>
    </dgm:pt>
    <dgm:pt modelId="{09497094-52B8-416E-9902-37FB4C94E7F2}" type="pres">
      <dgm:prSet presAssocID="{57830796-B9E1-440E-A924-530949252A0A}" presName="node" presStyleLbl="node1" presStyleIdx="7" presStyleCnt="39" custScaleY="69430">
        <dgm:presLayoutVars>
          <dgm:bulletEnabled val="1"/>
        </dgm:presLayoutVars>
      </dgm:prSet>
      <dgm:spPr/>
    </dgm:pt>
    <dgm:pt modelId="{260B842C-BA56-4835-9181-EEB1DAD49F6C}" type="pres">
      <dgm:prSet presAssocID="{672359C6-6889-48DE-9B06-BCF13E50CF81}" presName="sibTrans" presStyleLbl="sibTrans2D1" presStyleIdx="7" presStyleCnt="39" custScaleY="205717"/>
      <dgm:spPr/>
    </dgm:pt>
    <dgm:pt modelId="{9195B8AE-7F75-4B45-A773-A3DB3F151B7F}" type="pres">
      <dgm:prSet presAssocID="{672359C6-6889-48DE-9B06-BCF13E50CF81}" presName="connectorText" presStyleLbl="sibTrans2D1" presStyleIdx="7" presStyleCnt="39"/>
      <dgm:spPr/>
    </dgm:pt>
    <dgm:pt modelId="{07EB8474-810E-4E8A-BE93-02F62BBDD45D}" type="pres">
      <dgm:prSet presAssocID="{9EC183D0-3CE1-4A18-882B-49A4F305FE23}" presName="node" presStyleLbl="node1" presStyleIdx="8" presStyleCnt="39" custScaleY="69430">
        <dgm:presLayoutVars>
          <dgm:bulletEnabled val="1"/>
        </dgm:presLayoutVars>
      </dgm:prSet>
      <dgm:spPr/>
    </dgm:pt>
    <dgm:pt modelId="{ADC3AC42-E194-4C29-8A28-ABEC2168A2B9}" type="pres">
      <dgm:prSet presAssocID="{FC636A7A-CAD8-4393-9B2E-188CE112CD10}" presName="sibTrans" presStyleLbl="sibTrans2D1" presStyleIdx="8" presStyleCnt="39" custScaleY="205717"/>
      <dgm:spPr/>
    </dgm:pt>
    <dgm:pt modelId="{FFA97E59-6B24-429C-9B6D-8968FB096363}" type="pres">
      <dgm:prSet presAssocID="{FC636A7A-CAD8-4393-9B2E-188CE112CD10}" presName="connectorText" presStyleLbl="sibTrans2D1" presStyleIdx="8" presStyleCnt="39"/>
      <dgm:spPr/>
    </dgm:pt>
    <dgm:pt modelId="{38A7A843-117D-4A8F-B652-3F637D1BA054}" type="pres">
      <dgm:prSet presAssocID="{1BCBAE4C-8C90-4307-A8B1-A7F25B803D11}" presName="node" presStyleLbl="node1" presStyleIdx="9" presStyleCnt="39" custScaleY="69430">
        <dgm:presLayoutVars>
          <dgm:bulletEnabled val="1"/>
        </dgm:presLayoutVars>
      </dgm:prSet>
      <dgm:spPr/>
    </dgm:pt>
    <dgm:pt modelId="{24192AE1-AC5A-408F-93E2-35778550FA02}" type="pres">
      <dgm:prSet presAssocID="{9E68FA1B-32E4-4D3A-BDA9-F245DF7037EF}" presName="sibTrans" presStyleLbl="sibTrans2D1" presStyleIdx="9" presStyleCnt="39" custScaleY="205717"/>
      <dgm:spPr/>
    </dgm:pt>
    <dgm:pt modelId="{9DB23D75-0980-4D96-93A1-727F2883C95B}" type="pres">
      <dgm:prSet presAssocID="{9E68FA1B-32E4-4D3A-BDA9-F245DF7037EF}" presName="connectorText" presStyleLbl="sibTrans2D1" presStyleIdx="9" presStyleCnt="39"/>
      <dgm:spPr/>
    </dgm:pt>
    <dgm:pt modelId="{1791F869-F782-403E-9EEE-8485296AB1DC}" type="pres">
      <dgm:prSet presAssocID="{C123F58B-2F00-4731-8318-EA8BAA60A69D}" presName="node" presStyleLbl="node1" presStyleIdx="10" presStyleCnt="39" custScaleY="69430">
        <dgm:presLayoutVars>
          <dgm:bulletEnabled val="1"/>
        </dgm:presLayoutVars>
      </dgm:prSet>
      <dgm:spPr/>
    </dgm:pt>
    <dgm:pt modelId="{EDD308D6-556F-4E65-A02C-12C45C150755}" type="pres">
      <dgm:prSet presAssocID="{CA72D8A3-9D41-4F98-98F7-F56B1CBA674F}" presName="sibTrans" presStyleLbl="sibTrans2D1" presStyleIdx="10" presStyleCnt="39" custScaleY="205717"/>
      <dgm:spPr/>
    </dgm:pt>
    <dgm:pt modelId="{0622AEEF-FEE1-41CF-A694-BB87DF404F74}" type="pres">
      <dgm:prSet presAssocID="{CA72D8A3-9D41-4F98-98F7-F56B1CBA674F}" presName="connectorText" presStyleLbl="sibTrans2D1" presStyleIdx="10" presStyleCnt="39"/>
      <dgm:spPr/>
    </dgm:pt>
    <dgm:pt modelId="{FB762D63-E97E-4D71-BE53-DE8DBC2C1724}" type="pres">
      <dgm:prSet presAssocID="{312A5487-8CD4-49FA-9CB2-6003233688EF}" presName="node" presStyleLbl="node1" presStyleIdx="11" presStyleCnt="39" custScaleY="69430">
        <dgm:presLayoutVars>
          <dgm:bulletEnabled val="1"/>
        </dgm:presLayoutVars>
      </dgm:prSet>
      <dgm:spPr/>
    </dgm:pt>
    <dgm:pt modelId="{EC905E59-477F-4D62-B2EE-61B86BF0663B}" type="pres">
      <dgm:prSet presAssocID="{A241EA7C-0AE6-49DA-868A-F7E41DB8331E}" presName="sibTrans" presStyleLbl="sibTrans2D1" presStyleIdx="11" presStyleCnt="39" custScaleY="205717"/>
      <dgm:spPr/>
    </dgm:pt>
    <dgm:pt modelId="{0C7C01B0-8BE9-4115-9C55-5F785CB9F95D}" type="pres">
      <dgm:prSet presAssocID="{A241EA7C-0AE6-49DA-868A-F7E41DB8331E}" presName="connectorText" presStyleLbl="sibTrans2D1" presStyleIdx="11" presStyleCnt="39"/>
      <dgm:spPr/>
    </dgm:pt>
    <dgm:pt modelId="{96947AF0-965B-4F9B-B692-11B522E20C19}" type="pres">
      <dgm:prSet presAssocID="{1597604F-E09E-4305-A881-A6C94B72922F}" presName="node" presStyleLbl="node1" presStyleIdx="12" presStyleCnt="39" custScaleY="69430">
        <dgm:presLayoutVars>
          <dgm:bulletEnabled val="1"/>
        </dgm:presLayoutVars>
      </dgm:prSet>
      <dgm:spPr/>
    </dgm:pt>
    <dgm:pt modelId="{C5631367-2D87-4B2B-B2C5-CE6B323DF7FA}" type="pres">
      <dgm:prSet presAssocID="{0A68E33F-9E89-4D62-9E2C-1BD50C85F7CD}" presName="sibTrans" presStyleLbl="sibTrans2D1" presStyleIdx="12" presStyleCnt="39" custScaleY="205717"/>
      <dgm:spPr/>
    </dgm:pt>
    <dgm:pt modelId="{5EB0D98E-0F20-43A6-80D5-B3B233B0809C}" type="pres">
      <dgm:prSet presAssocID="{0A68E33F-9E89-4D62-9E2C-1BD50C85F7CD}" presName="connectorText" presStyleLbl="sibTrans2D1" presStyleIdx="12" presStyleCnt="39"/>
      <dgm:spPr/>
    </dgm:pt>
    <dgm:pt modelId="{55735BFC-D4F1-4100-BCD7-BD7015A20F24}" type="pres">
      <dgm:prSet presAssocID="{2EBE9275-B468-4EB1-8E25-88D20111E7BA}" presName="node" presStyleLbl="node1" presStyleIdx="13" presStyleCnt="39" custScaleY="69430">
        <dgm:presLayoutVars>
          <dgm:bulletEnabled val="1"/>
        </dgm:presLayoutVars>
      </dgm:prSet>
      <dgm:spPr/>
    </dgm:pt>
    <dgm:pt modelId="{DE861B79-D5E8-45CE-B3D7-7B4663C08343}" type="pres">
      <dgm:prSet presAssocID="{1DDDDFBA-4D76-49F6-8700-D108F438751F}" presName="sibTrans" presStyleLbl="sibTrans2D1" presStyleIdx="13" presStyleCnt="39" custScaleY="205717"/>
      <dgm:spPr/>
    </dgm:pt>
    <dgm:pt modelId="{580499F6-BF8C-4CF2-8E19-422B1FEA8F54}" type="pres">
      <dgm:prSet presAssocID="{1DDDDFBA-4D76-49F6-8700-D108F438751F}" presName="connectorText" presStyleLbl="sibTrans2D1" presStyleIdx="13" presStyleCnt="39"/>
      <dgm:spPr/>
    </dgm:pt>
    <dgm:pt modelId="{B163F2E1-C224-4C1F-8BF1-B257F8DA90F1}" type="pres">
      <dgm:prSet presAssocID="{7526D0BF-45A5-478F-9A5B-EE961A48FCDF}" presName="node" presStyleLbl="node1" presStyleIdx="14" presStyleCnt="39" custScaleY="69430">
        <dgm:presLayoutVars>
          <dgm:bulletEnabled val="1"/>
        </dgm:presLayoutVars>
      </dgm:prSet>
      <dgm:spPr/>
    </dgm:pt>
    <dgm:pt modelId="{28C21F8D-7890-436C-ABC3-A76D9C048DC6}" type="pres">
      <dgm:prSet presAssocID="{4DD6BCFF-384A-4E50-9E9B-FEA1467E91EE}" presName="sibTrans" presStyleLbl="sibTrans2D1" presStyleIdx="14" presStyleCnt="39" custScaleY="205717"/>
      <dgm:spPr/>
    </dgm:pt>
    <dgm:pt modelId="{5D40974C-DFE4-484E-A2B9-E3E4D2DEBED9}" type="pres">
      <dgm:prSet presAssocID="{4DD6BCFF-384A-4E50-9E9B-FEA1467E91EE}" presName="connectorText" presStyleLbl="sibTrans2D1" presStyleIdx="14" presStyleCnt="39"/>
      <dgm:spPr/>
    </dgm:pt>
    <dgm:pt modelId="{B297DBDA-41C8-403B-A287-2DE0B2B2F734}" type="pres">
      <dgm:prSet presAssocID="{4391FAD7-E5E1-4ADD-BABB-49D666A6C4A7}" presName="node" presStyleLbl="node1" presStyleIdx="15" presStyleCnt="39" custScaleY="69430">
        <dgm:presLayoutVars>
          <dgm:bulletEnabled val="1"/>
        </dgm:presLayoutVars>
      </dgm:prSet>
      <dgm:spPr/>
    </dgm:pt>
    <dgm:pt modelId="{6CB910F7-627A-416A-9AE0-0E9818681229}" type="pres">
      <dgm:prSet presAssocID="{B5C9AB9C-C866-47C2-B79F-DC6148AB2159}" presName="sibTrans" presStyleLbl="sibTrans2D1" presStyleIdx="15" presStyleCnt="39" custScaleY="205717"/>
      <dgm:spPr/>
    </dgm:pt>
    <dgm:pt modelId="{DD733C23-EA87-4BF0-821E-87250C1EEDBA}" type="pres">
      <dgm:prSet presAssocID="{B5C9AB9C-C866-47C2-B79F-DC6148AB2159}" presName="connectorText" presStyleLbl="sibTrans2D1" presStyleIdx="15" presStyleCnt="39"/>
      <dgm:spPr/>
    </dgm:pt>
    <dgm:pt modelId="{C99B1DB8-B0AD-4FE5-84DC-CD9571D15F74}" type="pres">
      <dgm:prSet presAssocID="{DF292957-65C8-4776-85F8-AE26E3681959}" presName="node" presStyleLbl="node1" presStyleIdx="16" presStyleCnt="39" custScaleY="69430">
        <dgm:presLayoutVars>
          <dgm:bulletEnabled val="1"/>
        </dgm:presLayoutVars>
      </dgm:prSet>
      <dgm:spPr/>
    </dgm:pt>
    <dgm:pt modelId="{2EBD388A-825F-4832-8A74-827A6C7E3368}" type="pres">
      <dgm:prSet presAssocID="{2B571596-2306-4648-89E7-BD54FEF25627}" presName="sibTrans" presStyleLbl="sibTrans2D1" presStyleIdx="16" presStyleCnt="39" custScaleY="205717"/>
      <dgm:spPr/>
    </dgm:pt>
    <dgm:pt modelId="{2B64C12D-7C38-4E3C-BB67-21E0181FD51F}" type="pres">
      <dgm:prSet presAssocID="{2B571596-2306-4648-89E7-BD54FEF25627}" presName="connectorText" presStyleLbl="sibTrans2D1" presStyleIdx="16" presStyleCnt="39"/>
      <dgm:spPr/>
    </dgm:pt>
    <dgm:pt modelId="{54435782-E9E7-4F85-8EE9-B762378628C5}" type="pres">
      <dgm:prSet presAssocID="{BA244016-B941-46B9-B2A4-AA50A300C9B1}" presName="node" presStyleLbl="node1" presStyleIdx="17" presStyleCnt="39" custScaleY="69430">
        <dgm:presLayoutVars>
          <dgm:bulletEnabled val="1"/>
        </dgm:presLayoutVars>
      </dgm:prSet>
      <dgm:spPr/>
    </dgm:pt>
    <dgm:pt modelId="{2EA5A0E0-D734-4B00-A1FA-65E8CB15031C}" type="pres">
      <dgm:prSet presAssocID="{12ED0D91-6CB8-4B92-ABBE-16130FA2E610}" presName="sibTrans" presStyleLbl="sibTrans2D1" presStyleIdx="17" presStyleCnt="39" custScaleY="205717"/>
      <dgm:spPr/>
    </dgm:pt>
    <dgm:pt modelId="{3966764B-E5F3-4CFC-A881-5984C06723CB}" type="pres">
      <dgm:prSet presAssocID="{12ED0D91-6CB8-4B92-ABBE-16130FA2E610}" presName="connectorText" presStyleLbl="sibTrans2D1" presStyleIdx="17" presStyleCnt="39"/>
      <dgm:spPr/>
    </dgm:pt>
    <dgm:pt modelId="{CDE86F57-8E75-4885-99A7-4D78278841E9}" type="pres">
      <dgm:prSet presAssocID="{ED3E6817-CA99-4A92-9672-7767C60D3AFC}" presName="node" presStyleLbl="node1" presStyleIdx="18" presStyleCnt="39" custScaleY="69430">
        <dgm:presLayoutVars>
          <dgm:bulletEnabled val="1"/>
        </dgm:presLayoutVars>
      </dgm:prSet>
      <dgm:spPr/>
    </dgm:pt>
    <dgm:pt modelId="{A0769171-C666-4FF2-B3B0-56A5612FFB02}" type="pres">
      <dgm:prSet presAssocID="{74E4A9B3-3139-47CD-AD62-A42D0EB3995C}" presName="sibTrans" presStyleLbl="sibTrans2D1" presStyleIdx="18" presStyleCnt="39" custScaleY="205717"/>
      <dgm:spPr/>
    </dgm:pt>
    <dgm:pt modelId="{7B2C094D-5B84-400D-88A5-467C86404646}" type="pres">
      <dgm:prSet presAssocID="{74E4A9B3-3139-47CD-AD62-A42D0EB3995C}" presName="connectorText" presStyleLbl="sibTrans2D1" presStyleIdx="18" presStyleCnt="39"/>
      <dgm:spPr/>
    </dgm:pt>
    <dgm:pt modelId="{9DEC7CBC-8051-4551-94AA-2377EFF8A353}" type="pres">
      <dgm:prSet presAssocID="{A26368B7-1095-4A58-BFE6-7B8629CCDB76}" presName="node" presStyleLbl="node1" presStyleIdx="19" presStyleCnt="39" custScaleY="69430">
        <dgm:presLayoutVars>
          <dgm:bulletEnabled val="1"/>
        </dgm:presLayoutVars>
      </dgm:prSet>
      <dgm:spPr/>
    </dgm:pt>
    <dgm:pt modelId="{83D03F91-A8FE-4A56-A9F0-21F8696B64A1}" type="pres">
      <dgm:prSet presAssocID="{69DBDE16-2128-423C-AB04-D3C2C0881A38}" presName="sibTrans" presStyleLbl="sibTrans2D1" presStyleIdx="19" presStyleCnt="39" custScaleY="205717"/>
      <dgm:spPr/>
    </dgm:pt>
    <dgm:pt modelId="{A52815B2-9F64-4E57-9CA8-0D6C5ACB4DE9}" type="pres">
      <dgm:prSet presAssocID="{69DBDE16-2128-423C-AB04-D3C2C0881A38}" presName="connectorText" presStyleLbl="sibTrans2D1" presStyleIdx="19" presStyleCnt="39"/>
      <dgm:spPr/>
    </dgm:pt>
    <dgm:pt modelId="{D9F7CAE3-C01B-4758-A92D-BE4DEABF1CC9}" type="pres">
      <dgm:prSet presAssocID="{B2133BDF-4000-4B5B-AE40-987170B1B61F}" presName="node" presStyleLbl="node1" presStyleIdx="20" presStyleCnt="39" custScaleY="69430">
        <dgm:presLayoutVars>
          <dgm:bulletEnabled val="1"/>
        </dgm:presLayoutVars>
      </dgm:prSet>
      <dgm:spPr/>
    </dgm:pt>
    <dgm:pt modelId="{6FDF4861-3D9E-4C44-8A76-CB261CA08A3D}" type="pres">
      <dgm:prSet presAssocID="{F8A8AFFD-E262-4C58-84FA-CA9933DA9A32}" presName="sibTrans" presStyleLbl="sibTrans2D1" presStyleIdx="20" presStyleCnt="39" custScaleY="205717"/>
      <dgm:spPr/>
    </dgm:pt>
    <dgm:pt modelId="{852FF442-59AB-47FA-976D-352D933D04DA}" type="pres">
      <dgm:prSet presAssocID="{F8A8AFFD-E262-4C58-84FA-CA9933DA9A32}" presName="connectorText" presStyleLbl="sibTrans2D1" presStyleIdx="20" presStyleCnt="39"/>
      <dgm:spPr/>
    </dgm:pt>
    <dgm:pt modelId="{6EBA7549-78C0-447A-A63C-4A8563F87F58}" type="pres">
      <dgm:prSet presAssocID="{56EE6181-8957-4FE0-91F7-0E7767321D74}" presName="node" presStyleLbl="node1" presStyleIdx="21" presStyleCnt="39" custScaleY="69430">
        <dgm:presLayoutVars>
          <dgm:bulletEnabled val="1"/>
        </dgm:presLayoutVars>
      </dgm:prSet>
      <dgm:spPr/>
    </dgm:pt>
    <dgm:pt modelId="{F7AC09C3-F9FA-4334-9744-58F7A351FD8B}" type="pres">
      <dgm:prSet presAssocID="{D7AD315B-0060-4B2C-BA42-07A72CF0DF62}" presName="sibTrans" presStyleLbl="sibTrans2D1" presStyleIdx="21" presStyleCnt="39" custScaleY="205717"/>
      <dgm:spPr/>
    </dgm:pt>
    <dgm:pt modelId="{301FE2EF-9FED-451A-9979-7EA2CEC731F6}" type="pres">
      <dgm:prSet presAssocID="{D7AD315B-0060-4B2C-BA42-07A72CF0DF62}" presName="connectorText" presStyleLbl="sibTrans2D1" presStyleIdx="21" presStyleCnt="39"/>
      <dgm:spPr/>
    </dgm:pt>
    <dgm:pt modelId="{DB7E8DCC-E9E2-41AE-8FAC-BD770394B585}" type="pres">
      <dgm:prSet presAssocID="{F82F01E0-1BCF-432A-834D-D0718C225E79}" presName="node" presStyleLbl="node1" presStyleIdx="22" presStyleCnt="39" custScaleY="69430">
        <dgm:presLayoutVars>
          <dgm:bulletEnabled val="1"/>
        </dgm:presLayoutVars>
      </dgm:prSet>
      <dgm:spPr/>
    </dgm:pt>
    <dgm:pt modelId="{FC934B90-2FD7-4C78-BC82-6495CAA54F71}" type="pres">
      <dgm:prSet presAssocID="{73E57CB0-43F1-4C49-8823-A48B6805997E}" presName="sibTrans" presStyleLbl="sibTrans2D1" presStyleIdx="22" presStyleCnt="39" custScaleY="205717"/>
      <dgm:spPr/>
    </dgm:pt>
    <dgm:pt modelId="{F31A80A4-265E-4576-A76C-69F7407682D5}" type="pres">
      <dgm:prSet presAssocID="{73E57CB0-43F1-4C49-8823-A48B6805997E}" presName="connectorText" presStyleLbl="sibTrans2D1" presStyleIdx="22" presStyleCnt="39"/>
      <dgm:spPr/>
    </dgm:pt>
    <dgm:pt modelId="{7FBA136C-815F-4FB3-A797-A7F155D00FEA}" type="pres">
      <dgm:prSet presAssocID="{69B5AF83-9CA8-4331-BB93-A02B0A37E7C4}" presName="node" presStyleLbl="node1" presStyleIdx="23" presStyleCnt="39" custScaleY="69430">
        <dgm:presLayoutVars>
          <dgm:bulletEnabled val="1"/>
        </dgm:presLayoutVars>
      </dgm:prSet>
      <dgm:spPr/>
    </dgm:pt>
    <dgm:pt modelId="{7A5C7786-EEB7-4840-8AB2-E617DD766E4C}" type="pres">
      <dgm:prSet presAssocID="{6E35783B-B4B9-4AF3-BB68-EC2DB3060BE5}" presName="sibTrans" presStyleLbl="sibTrans2D1" presStyleIdx="23" presStyleCnt="39" custScaleY="205717"/>
      <dgm:spPr/>
    </dgm:pt>
    <dgm:pt modelId="{80DBCA40-2BA0-486C-9739-9EB1943722FB}" type="pres">
      <dgm:prSet presAssocID="{6E35783B-B4B9-4AF3-BB68-EC2DB3060BE5}" presName="connectorText" presStyleLbl="sibTrans2D1" presStyleIdx="23" presStyleCnt="39"/>
      <dgm:spPr/>
    </dgm:pt>
    <dgm:pt modelId="{2B3C09D0-6E4A-4698-ADBA-7CF55040E0C7}" type="pres">
      <dgm:prSet presAssocID="{5A0D382F-1AEE-4869-A6BD-89E7CCC2BA45}" presName="node" presStyleLbl="node1" presStyleIdx="24" presStyleCnt="39" custScaleY="69430">
        <dgm:presLayoutVars>
          <dgm:bulletEnabled val="1"/>
        </dgm:presLayoutVars>
      </dgm:prSet>
      <dgm:spPr/>
    </dgm:pt>
    <dgm:pt modelId="{0B3E9032-3902-463F-B436-0798A35C9EC5}" type="pres">
      <dgm:prSet presAssocID="{86E08DD8-37F0-43EA-A4C6-F12B07A372C7}" presName="sibTrans" presStyleLbl="sibTrans2D1" presStyleIdx="24" presStyleCnt="39" custScaleY="205717"/>
      <dgm:spPr/>
    </dgm:pt>
    <dgm:pt modelId="{41C60BCC-727D-4ED3-BAEB-DB60AA9900A9}" type="pres">
      <dgm:prSet presAssocID="{86E08DD8-37F0-43EA-A4C6-F12B07A372C7}" presName="connectorText" presStyleLbl="sibTrans2D1" presStyleIdx="24" presStyleCnt="39"/>
      <dgm:spPr/>
    </dgm:pt>
    <dgm:pt modelId="{C6CA034B-BB5D-4252-9DC3-E07C2CEC1942}" type="pres">
      <dgm:prSet presAssocID="{6E44D217-0802-4975-8DF8-F7C136B68DB7}" presName="node" presStyleLbl="node1" presStyleIdx="25" presStyleCnt="39" custScaleY="69430">
        <dgm:presLayoutVars>
          <dgm:bulletEnabled val="1"/>
        </dgm:presLayoutVars>
      </dgm:prSet>
      <dgm:spPr/>
    </dgm:pt>
    <dgm:pt modelId="{2F327EB4-0D8B-437E-BB14-A326EA173FCC}" type="pres">
      <dgm:prSet presAssocID="{873D13AE-B310-4B50-82C5-564D626D2011}" presName="sibTrans" presStyleLbl="sibTrans2D1" presStyleIdx="25" presStyleCnt="39" custScaleY="205717"/>
      <dgm:spPr/>
    </dgm:pt>
    <dgm:pt modelId="{8F52B59F-72EA-4EF4-A000-71393DE3DC97}" type="pres">
      <dgm:prSet presAssocID="{873D13AE-B310-4B50-82C5-564D626D2011}" presName="connectorText" presStyleLbl="sibTrans2D1" presStyleIdx="25" presStyleCnt="39"/>
      <dgm:spPr/>
    </dgm:pt>
    <dgm:pt modelId="{F6AE7F32-FC05-4DDA-BB7B-30B31779479C}" type="pres">
      <dgm:prSet presAssocID="{59D5850F-42D1-4509-9BFE-77DA75D32FAC}" presName="node" presStyleLbl="node1" presStyleIdx="26" presStyleCnt="39" custScaleY="69430">
        <dgm:presLayoutVars>
          <dgm:bulletEnabled val="1"/>
        </dgm:presLayoutVars>
      </dgm:prSet>
      <dgm:spPr/>
    </dgm:pt>
    <dgm:pt modelId="{F42AD80F-3B21-49F3-AF59-01D5F6EE69F1}" type="pres">
      <dgm:prSet presAssocID="{2B529A43-2363-4B46-911E-9D0EF25B4F36}" presName="sibTrans" presStyleLbl="sibTrans2D1" presStyleIdx="26" presStyleCnt="39" custScaleY="205717"/>
      <dgm:spPr/>
    </dgm:pt>
    <dgm:pt modelId="{DFB70AE1-87B4-46C7-811D-3E9A3D4D6EC9}" type="pres">
      <dgm:prSet presAssocID="{2B529A43-2363-4B46-911E-9D0EF25B4F36}" presName="connectorText" presStyleLbl="sibTrans2D1" presStyleIdx="26" presStyleCnt="39"/>
      <dgm:spPr/>
    </dgm:pt>
    <dgm:pt modelId="{E4F5DE49-5EAA-4300-BD85-3AA32446283C}" type="pres">
      <dgm:prSet presAssocID="{9F16DEB4-2D88-4237-BB26-EE193361411A}" presName="node" presStyleLbl="node1" presStyleIdx="27" presStyleCnt="39" custScaleY="69430">
        <dgm:presLayoutVars>
          <dgm:bulletEnabled val="1"/>
        </dgm:presLayoutVars>
      </dgm:prSet>
      <dgm:spPr/>
    </dgm:pt>
    <dgm:pt modelId="{57712E5B-8311-41F2-83BF-40C44B82FD56}" type="pres">
      <dgm:prSet presAssocID="{C19C4BDD-2213-41DF-A53B-E2080BDC6AC6}" presName="sibTrans" presStyleLbl="sibTrans2D1" presStyleIdx="27" presStyleCnt="39" custScaleY="205717"/>
      <dgm:spPr/>
    </dgm:pt>
    <dgm:pt modelId="{2DC22DE9-0245-4601-955D-E63A8C38947B}" type="pres">
      <dgm:prSet presAssocID="{C19C4BDD-2213-41DF-A53B-E2080BDC6AC6}" presName="connectorText" presStyleLbl="sibTrans2D1" presStyleIdx="27" presStyleCnt="39"/>
      <dgm:spPr/>
    </dgm:pt>
    <dgm:pt modelId="{53824D7C-69E9-40B6-AD94-E66D57E17024}" type="pres">
      <dgm:prSet presAssocID="{5788DBF4-34B6-4C26-980E-7062BBC88091}" presName="node" presStyleLbl="node1" presStyleIdx="28" presStyleCnt="39" custScaleY="69430">
        <dgm:presLayoutVars>
          <dgm:bulletEnabled val="1"/>
        </dgm:presLayoutVars>
      </dgm:prSet>
      <dgm:spPr/>
    </dgm:pt>
    <dgm:pt modelId="{4DDD9E11-A1D1-4D9F-87CF-21775FA03FD4}" type="pres">
      <dgm:prSet presAssocID="{39815DA4-6D5A-4ECF-8C2C-C40A2BB0DBA6}" presName="sibTrans" presStyleLbl="sibTrans2D1" presStyleIdx="28" presStyleCnt="39" custScaleY="205717"/>
      <dgm:spPr/>
    </dgm:pt>
    <dgm:pt modelId="{F7742949-FB63-485F-95AF-5E8D1E6F236A}" type="pres">
      <dgm:prSet presAssocID="{39815DA4-6D5A-4ECF-8C2C-C40A2BB0DBA6}" presName="connectorText" presStyleLbl="sibTrans2D1" presStyleIdx="28" presStyleCnt="39"/>
      <dgm:spPr/>
    </dgm:pt>
    <dgm:pt modelId="{22041FD6-89BD-4BF2-9B99-B97F36E2E1FB}" type="pres">
      <dgm:prSet presAssocID="{644B0026-BEE6-45AC-B72A-F8BFB9EE0E82}" presName="node" presStyleLbl="node1" presStyleIdx="29" presStyleCnt="39" custScaleY="69430">
        <dgm:presLayoutVars>
          <dgm:bulletEnabled val="1"/>
        </dgm:presLayoutVars>
      </dgm:prSet>
      <dgm:spPr/>
    </dgm:pt>
    <dgm:pt modelId="{B8E405CF-5FB0-4931-A03D-9BF304E6CDDA}" type="pres">
      <dgm:prSet presAssocID="{91E5E8F0-39A5-4E73-A7C8-125C237D1170}" presName="sibTrans" presStyleLbl="sibTrans2D1" presStyleIdx="29" presStyleCnt="39" custScaleY="205717"/>
      <dgm:spPr/>
    </dgm:pt>
    <dgm:pt modelId="{0C0A4302-AC90-49E1-80BE-523B58A2D864}" type="pres">
      <dgm:prSet presAssocID="{91E5E8F0-39A5-4E73-A7C8-125C237D1170}" presName="connectorText" presStyleLbl="sibTrans2D1" presStyleIdx="29" presStyleCnt="39"/>
      <dgm:spPr/>
    </dgm:pt>
    <dgm:pt modelId="{4346925A-37EB-4BB6-B0D1-0007EC3DF63B}" type="pres">
      <dgm:prSet presAssocID="{A40F6EAB-2B60-4CC1-9F49-D5903D3A616E}" presName="node" presStyleLbl="node1" presStyleIdx="30" presStyleCnt="39" custScaleY="69430">
        <dgm:presLayoutVars>
          <dgm:bulletEnabled val="1"/>
        </dgm:presLayoutVars>
      </dgm:prSet>
      <dgm:spPr/>
    </dgm:pt>
    <dgm:pt modelId="{7A362786-920B-4FB9-A3D5-D0E741B76071}" type="pres">
      <dgm:prSet presAssocID="{3ACAB2F6-3910-4D69-8736-C9991D30DB30}" presName="sibTrans" presStyleLbl="sibTrans2D1" presStyleIdx="30" presStyleCnt="39" custScaleY="205717"/>
      <dgm:spPr/>
    </dgm:pt>
    <dgm:pt modelId="{18FB9004-C9DF-4463-A990-CE6AADD19A9A}" type="pres">
      <dgm:prSet presAssocID="{3ACAB2F6-3910-4D69-8736-C9991D30DB30}" presName="connectorText" presStyleLbl="sibTrans2D1" presStyleIdx="30" presStyleCnt="39"/>
      <dgm:spPr/>
    </dgm:pt>
    <dgm:pt modelId="{ED0F08E4-7CF4-494F-A2E4-60B90674E9D5}" type="pres">
      <dgm:prSet presAssocID="{01209924-388A-4250-B08E-117FC77350F4}" presName="node" presStyleLbl="node1" presStyleIdx="31" presStyleCnt="39" custScaleY="69430">
        <dgm:presLayoutVars>
          <dgm:bulletEnabled val="1"/>
        </dgm:presLayoutVars>
      </dgm:prSet>
      <dgm:spPr/>
    </dgm:pt>
    <dgm:pt modelId="{B8AF8AA6-EDE3-46F5-804F-BE18E9CF02E9}" type="pres">
      <dgm:prSet presAssocID="{07D44A3D-B9E7-4A59-8407-0DE9361B04F4}" presName="sibTrans" presStyleLbl="sibTrans2D1" presStyleIdx="31" presStyleCnt="39" custScaleY="205717"/>
      <dgm:spPr/>
    </dgm:pt>
    <dgm:pt modelId="{2A9D1CAD-CEC7-447D-AE5A-72DA9768C11C}" type="pres">
      <dgm:prSet presAssocID="{07D44A3D-B9E7-4A59-8407-0DE9361B04F4}" presName="connectorText" presStyleLbl="sibTrans2D1" presStyleIdx="31" presStyleCnt="39"/>
      <dgm:spPr/>
    </dgm:pt>
    <dgm:pt modelId="{02E2D030-8BB9-48E2-859D-55F958A2D928}" type="pres">
      <dgm:prSet presAssocID="{1CEAA633-CB89-486A-901D-BE8AE895C821}" presName="node" presStyleLbl="node1" presStyleIdx="32" presStyleCnt="39" custScaleY="69430">
        <dgm:presLayoutVars>
          <dgm:bulletEnabled val="1"/>
        </dgm:presLayoutVars>
      </dgm:prSet>
      <dgm:spPr/>
    </dgm:pt>
    <dgm:pt modelId="{8125F9B4-021E-44DC-9D64-8AE485A44537}" type="pres">
      <dgm:prSet presAssocID="{EC22FD24-55FA-470B-A11F-A2C02811CC71}" presName="sibTrans" presStyleLbl="sibTrans2D1" presStyleIdx="32" presStyleCnt="39" custScaleY="205717"/>
      <dgm:spPr/>
    </dgm:pt>
    <dgm:pt modelId="{5B2B383F-D5E0-430F-AB46-55791D14B3FB}" type="pres">
      <dgm:prSet presAssocID="{EC22FD24-55FA-470B-A11F-A2C02811CC71}" presName="connectorText" presStyleLbl="sibTrans2D1" presStyleIdx="32" presStyleCnt="39"/>
      <dgm:spPr/>
    </dgm:pt>
    <dgm:pt modelId="{A5474CB5-D5DA-4087-B87E-610FB42AF529}" type="pres">
      <dgm:prSet presAssocID="{5700A27C-35E2-48E3-9FD1-4CAD5F3ABE6E}" presName="node" presStyleLbl="node1" presStyleIdx="33" presStyleCnt="39" custScaleY="69430">
        <dgm:presLayoutVars>
          <dgm:bulletEnabled val="1"/>
        </dgm:presLayoutVars>
      </dgm:prSet>
      <dgm:spPr/>
    </dgm:pt>
    <dgm:pt modelId="{F5E12609-AEA0-4824-8F1E-49B7A8C9D43E}" type="pres">
      <dgm:prSet presAssocID="{F2853326-F96C-4388-AFDB-4A2C4E743824}" presName="sibTrans" presStyleLbl="sibTrans2D1" presStyleIdx="33" presStyleCnt="39" custScaleY="205717"/>
      <dgm:spPr/>
    </dgm:pt>
    <dgm:pt modelId="{1990E259-2037-4D19-B00A-CD6B3D2AE2E1}" type="pres">
      <dgm:prSet presAssocID="{F2853326-F96C-4388-AFDB-4A2C4E743824}" presName="connectorText" presStyleLbl="sibTrans2D1" presStyleIdx="33" presStyleCnt="39"/>
      <dgm:spPr/>
    </dgm:pt>
    <dgm:pt modelId="{558F7E47-06ED-4041-B16C-6F13A19D4245}" type="pres">
      <dgm:prSet presAssocID="{E5184F2B-2C20-4D33-94A8-E6B381F2AA89}" presName="node" presStyleLbl="node1" presStyleIdx="34" presStyleCnt="39" custScaleY="69430">
        <dgm:presLayoutVars>
          <dgm:bulletEnabled val="1"/>
        </dgm:presLayoutVars>
      </dgm:prSet>
      <dgm:spPr/>
    </dgm:pt>
    <dgm:pt modelId="{1AA99294-2501-42DA-ADDA-813C2A0D167F}" type="pres">
      <dgm:prSet presAssocID="{CA1064A9-8743-41E2-AE44-DEDB5E26EACD}" presName="sibTrans" presStyleLbl="sibTrans2D1" presStyleIdx="34" presStyleCnt="39" custScaleY="205717"/>
      <dgm:spPr/>
    </dgm:pt>
    <dgm:pt modelId="{B311330D-F624-44F0-90C1-566E4D2E20E6}" type="pres">
      <dgm:prSet presAssocID="{CA1064A9-8743-41E2-AE44-DEDB5E26EACD}" presName="connectorText" presStyleLbl="sibTrans2D1" presStyleIdx="34" presStyleCnt="39"/>
      <dgm:spPr/>
    </dgm:pt>
    <dgm:pt modelId="{A854D6C3-A9F6-4889-B95E-C4590598BF15}" type="pres">
      <dgm:prSet presAssocID="{19319B2C-5BDC-4EB3-A674-97A1478B545E}" presName="node" presStyleLbl="node1" presStyleIdx="35" presStyleCnt="39" custScaleY="69430">
        <dgm:presLayoutVars>
          <dgm:bulletEnabled val="1"/>
        </dgm:presLayoutVars>
      </dgm:prSet>
      <dgm:spPr/>
    </dgm:pt>
    <dgm:pt modelId="{9BC14663-185B-4A89-97AE-169B3D438678}" type="pres">
      <dgm:prSet presAssocID="{B2ADDBB6-F258-45A2-8853-0F7137E8E7A9}" presName="sibTrans" presStyleLbl="sibTrans2D1" presStyleIdx="35" presStyleCnt="39" custScaleY="205717"/>
      <dgm:spPr/>
    </dgm:pt>
    <dgm:pt modelId="{5BF8D29C-B7EB-4E6D-8F09-412E3D4E06C9}" type="pres">
      <dgm:prSet presAssocID="{B2ADDBB6-F258-45A2-8853-0F7137E8E7A9}" presName="connectorText" presStyleLbl="sibTrans2D1" presStyleIdx="35" presStyleCnt="39"/>
      <dgm:spPr/>
    </dgm:pt>
    <dgm:pt modelId="{891FE5C2-884F-48D0-BE0D-753E9CA204D3}" type="pres">
      <dgm:prSet presAssocID="{32DCDF77-CF91-44D2-A631-ECBBA96CD7C1}" presName="node" presStyleLbl="node1" presStyleIdx="36" presStyleCnt="39" custScaleY="69430">
        <dgm:presLayoutVars>
          <dgm:bulletEnabled val="1"/>
        </dgm:presLayoutVars>
      </dgm:prSet>
      <dgm:spPr/>
    </dgm:pt>
    <dgm:pt modelId="{BDE13CD6-B50F-44ED-BD83-729ED5971995}" type="pres">
      <dgm:prSet presAssocID="{A4C54538-F7D4-4311-A51D-4E2F34EA916C}" presName="sibTrans" presStyleLbl="sibTrans2D1" presStyleIdx="36" presStyleCnt="39" custScaleY="205717"/>
      <dgm:spPr/>
    </dgm:pt>
    <dgm:pt modelId="{4EAD0336-A742-42BA-B616-A9F9B8CECAB9}" type="pres">
      <dgm:prSet presAssocID="{A4C54538-F7D4-4311-A51D-4E2F34EA916C}" presName="connectorText" presStyleLbl="sibTrans2D1" presStyleIdx="36" presStyleCnt="39"/>
      <dgm:spPr/>
    </dgm:pt>
    <dgm:pt modelId="{3B7728B1-9C76-43A6-8828-2FFE1A19CD4E}" type="pres">
      <dgm:prSet presAssocID="{5F2EF8CF-431B-45E9-8F94-2DA9BB4297A8}" presName="node" presStyleLbl="node1" presStyleIdx="37" presStyleCnt="39" custScaleY="69430">
        <dgm:presLayoutVars>
          <dgm:bulletEnabled val="1"/>
        </dgm:presLayoutVars>
      </dgm:prSet>
      <dgm:spPr/>
    </dgm:pt>
    <dgm:pt modelId="{FEF793BD-9F36-4B0C-B2A1-243AAED13A52}" type="pres">
      <dgm:prSet presAssocID="{E7380703-8E28-4A7A-8627-0A55F51FBAA5}" presName="sibTrans" presStyleLbl="sibTrans2D1" presStyleIdx="37" presStyleCnt="39" custScaleY="205717"/>
      <dgm:spPr/>
    </dgm:pt>
    <dgm:pt modelId="{B6E66B79-90CB-4030-B64C-AB9E1EA67583}" type="pres">
      <dgm:prSet presAssocID="{E7380703-8E28-4A7A-8627-0A55F51FBAA5}" presName="connectorText" presStyleLbl="sibTrans2D1" presStyleIdx="37" presStyleCnt="39"/>
      <dgm:spPr/>
    </dgm:pt>
    <dgm:pt modelId="{CD7E4AE9-DEBF-4EF6-9A2F-51DFDE6DC483}" type="pres">
      <dgm:prSet presAssocID="{B75DCA52-BF81-436A-AA73-2680B03C914A}" presName="node" presStyleLbl="node1" presStyleIdx="38" presStyleCnt="39" custScaleY="69430">
        <dgm:presLayoutVars>
          <dgm:bulletEnabled val="1"/>
        </dgm:presLayoutVars>
      </dgm:prSet>
      <dgm:spPr/>
    </dgm:pt>
    <dgm:pt modelId="{CAB56CDA-741F-426D-8FE0-AE118C809475}" type="pres">
      <dgm:prSet presAssocID="{897CAD2D-F73B-470D-B77D-BCB32DA560D4}" presName="sibTrans" presStyleLbl="sibTrans2D1" presStyleIdx="38" presStyleCnt="39" custScaleY="205717"/>
      <dgm:spPr/>
    </dgm:pt>
    <dgm:pt modelId="{2B62F0BB-CB73-4B2D-A47A-2C1910C71ADC}" type="pres">
      <dgm:prSet presAssocID="{897CAD2D-F73B-470D-B77D-BCB32DA560D4}" presName="connectorText" presStyleLbl="sibTrans2D1" presStyleIdx="38" presStyleCnt="39"/>
      <dgm:spPr/>
    </dgm:pt>
  </dgm:ptLst>
  <dgm:cxnLst>
    <dgm:cxn modelId="{69151501-B595-4FE2-8CAF-44887AB420DE}" type="presOf" srcId="{5A0D382F-1AEE-4869-A6BD-89E7CCC2BA45}" destId="{2B3C09D0-6E4A-4698-ADBA-7CF55040E0C7}" srcOrd="0" destOrd="0" presId="urn:microsoft.com/office/officeart/2005/8/layout/cycle2"/>
    <dgm:cxn modelId="{EC3EEE01-67A6-4726-AE81-7644D25C9889}" type="presOf" srcId="{FC636A7A-CAD8-4393-9B2E-188CE112CD10}" destId="{FFA97E59-6B24-429C-9B6D-8968FB096363}" srcOrd="1" destOrd="0" presId="urn:microsoft.com/office/officeart/2005/8/layout/cycle2"/>
    <dgm:cxn modelId="{8A3F4403-55E0-4A8F-B68D-8457E7D74982}" type="presOf" srcId="{3ACAB2F6-3910-4D69-8736-C9991D30DB30}" destId="{18FB9004-C9DF-4463-A990-CE6AADD19A9A}" srcOrd="1" destOrd="0" presId="urn:microsoft.com/office/officeart/2005/8/layout/cycle2"/>
    <dgm:cxn modelId="{7531E004-9453-4FBF-B8DD-4E7F9BC74D65}" type="presOf" srcId="{0A68E33F-9E89-4D62-9E2C-1BD50C85F7CD}" destId="{C5631367-2D87-4B2B-B2C5-CE6B323DF7FA}" srcOrd="0" destOrd="0" presId="urn:microsoft.com/office/officeart/2005/8/layout/cycle2"/>
    <dgm:cxn modelId="{3ED33A07-F558-4F34-B661-D26236396677}" type="presOf" srcId="{672359C6-6889-48DE-9B06-BCF13E50CF81}" destId="{260B842C-BA56-4835-9181-EEB1DAD49F6C}" srcOrd="0" destOrd="0" presId="urn:microsoft.com/office/officeart/2005/8/layout/cycle2"/>
    <dgm:cxn modelId="{128B270E-C81E-445E-8DD9-CC8303EA8E03}" type="presOf" srcId="{39815DA4-6D5A-4ECF-8C2C-C40A2BB0DBA6}" destId="{4DDD9E11-A1D1-4D9F-87CF-21775FA03FD4}" srcOrd="0" destOrd="0" presId="urn:microsoft.com/office/officeart/2005/8/layout/cycle2"/>
    <dgm:cxn modelId="{C1681F0F-213A-4D9B-8B68-457F4FC6912D}" type="presOf" srcId="{73E57CB0-43F1-4C49-8823-A48B6805997E}" destId="{F31A80A4-265E-4576-A76C-69F7407682D5}" srcOrd="1" destOrd="0" presId="urn:microsoft.com/office/officeart/2005/8/layout/cycle2"/>
    <dgm:cxn modelId="{B0906910-5D2F-4DDD-9315-DA8C019C4ABB}" type="presOf" srcId="{BA244016-B941-46B9-B2A4-AA50A300C9B1}" destId="{54435782-E9E7-4F85-8EE9-B762378628C5}" srcOrd="0" destOrd="0" presId="urn:microsoft.com/office/officeart/2005/8/layout/cycle2"/>
    <dgm:cxn modelId="{E319CD11-DA9C-4216-8A1C-BFC767C69980}" srcId="{F782ACB2-4612-4553-92E3-6A48A4C26154}" destId="{5700A27C-35E2-48E3-9FD1-4CAD5F3ABE6E}" srcOrd="33" destOrd="0" parTransId="{7CEEA0C1-E05C-4187-B6CD-7F9A41B7F762}" sibTransId="{F2853326-F96C-4388-AFDB-4A2C4E743824}"/>
    <dgm:cxn modelId="{D6EA3513-7A54-41E0-8F9B-4DD79E0C7A55}" type="presOf" srcId="{C19C4BDD-2213-41DF-A53B-E2080BDC6AC6}" destId="{2DC22DE9-0245-4601-955D-E63A8C38947B}" srcOrd="1" destOrd="0" presId="urn:microsoft.com/office/officeart/2005/8/layout/cycle2"/>
    <dgm:cxn modelId="{3116F213-25FA-4A42-842E-66FB79E3122C}" type="presOf" srcId="{25DF600C-192F-49B2-930A-B89C27D1471E}" destId="{C8C1E075-9C61-4E77-BBAB-A2307E2F9662}" srcOrd="1" destOrd="0" presId="urn:microsoft.com/office/officeart/2005/8/layout/cycle2"/>
    <dgm:cxn modelId="{75CA1116-36A4-4B71-B5E4-32A531D7C4BC}" type="presOf" srcId="{4DD6BCFF-384A-4E50-9E9B-FEA1467E91EE}" destId="{5D40974C-DFE4-484E-A2B9-E3E4D2DEBED9}" srcOrd="1" destOrd="0" presId="urn:microsoft.com/office/officeart/2005/8/layout/cycle2"/>
    <dgm:cxn modelId="{7B177517-D42B-4B76-808D-B83FD21ACD2E}" type="presOf" srcId="{6E35783B-B4B9-4AF3-BB68-EC2DB3060BE5}" destId="{7A5C7786-EEB7-4840-8AB2-E617DD766E4C}" srcOrd="0" destOrd="0" presId="urn:microsoft.com/office/officeart/2005/8/layout/cycle2"/>
    <dgm:cxn modelId="{BDC99A17-416A-4F1B-992B-89644C3CCCCF}" type="presOf" srcId="{25DF600C-192F-49B2-930A-B89C27D1471E}" destId="{8D184F9F-78A9-45D9-9804-0F8032DE26A6}" srcOrd="0" destOrd="0" presId="urn:microsoft.com/office/officeart/2005/8/layout/cycle2"/>
    <dgm:cxn modelId="{DB58A817-ABDD-4065-B3C9-E0BDB1418A5E}" type="presOf" srcId="{4DD6BCFF-384A-4E50-9E9B-FEA1467E91EE}" destId="{28C21F8D-7890-436C-ABC3-A76D9C048DC6}" srcOrd="0" destOrd="0" presId="urn:microsoft.com/office/officeart/2005/8/layout/cycle2"/>
    <dgm:cxn modelId="{FA36F817-B9E2-4EF3-96F4-403FCC1E4501}" type="presOf" srcId="{8AE02D32-89F4-4BA1-BFB8-062B90AF7C26}" destId="{E212FFF4-9223-45FB-8A97-08FC78EC227F}" srcOrd="0" destOrd="0" presId="urn:microsoft.com/office/officeart/2005/8/layout/cycle2"/>
    <dgm:cxn modelId="{FA4B331D-E821-4BC7-84CC-523B6B28A5B8}" srcId="{F782ACB2-4612-4553-92E3-6A48A4C26154}" destId="{B75DCA52-BF81-436A-AA73-2680B03C914A}" srcOrd="38" destOrd="0" parTransId="{3FDC77C7-42D0-4118-88A1-C82C79A4EA03}" sibTransId="{897CAD2D-F73B-470D-B77D-BCB32DA560D4}"/>
    <dgm:cxn modelId="{00ACA91E-8890-4D0D-A429-EB3EE1061ABC}" type="presOf" srcId="{E7380703-8E28-4A7A-8627-0A55F51FBAA5}" destId="{B6E66B79-90CB-4030-B64C-AB9E1EA67583}" srcOrd="1" destOrd="0" presId="urn:microsoft.com/office/officeart/2005/8/layout/cycle2"/>
    <dgm:cxn modelId="{B28FBE1F-0795-420A-B001-AFC9DA124FB4}" type="presOf" srcId="{C123F58B-2F00-4731-8318-EA8BAA60A69D}" destId="{1791F869-F782-403E-9EEE-8485296AB1DC}" srcOrd="0" destOrd="0" presId="urn:microsoft.com/office/officeart/2005/8/layout/cycle2"/>
    <dgm:cxn modelId="{9B792922-E698-4747-AE62-DC07C3CAC7A3}" type="presOf" srcId="{1CEAA633-CB89-486A-901D-BE8AE895C821}" destId="{02E2D030-8BB9-48E2-859D-55F958A2D928}" srcOrd="0" destOrd="0" presId="urn:microsoft.com/office/officeart/2005/8/layout/cycle2"/>
    <dgm:cxn modelId="{13845E2A-43A4-4497-BA85-0974513F20C2}" type="presOf" srcId="{B2ADDBB6-F258-45A2-8853-0F7137E8E7A9}" destId="{5BF8D29C-B7EB-4E6D-8F09-412E3D4E06C9}" srcOrd="1" destOrd="0" presId="urn:microsoft.com/office/officeart/2005/8/layout/cycle2"/>
    <dgm:cxn modelId="{F3F11D2B-B16E-47E0-876B-A599316C3141}" srcId="{F782ACB2-4612-4553-92E3-6A48A4C26154}" destId="{644B0026-BEE6-45AC-B72A-F8BFB9EE0E82}" srcOrd="29" destOrd="0" parTransId="{554FDC5B-6990-4DBE-AAA4-AA9861FDA372}" sibTransId="{91E5E8F0-39A5-4E73-A7C8-125C237D1170}"/>
    <dgm:cxn modelId="{C765262C-A350-4073-85E3-B3CF3A5B7B5C}" type="presOf" srcId="{4E475F1B-56A2-420F-8D83-9A7AC5B9161D}" destId="{E231C36B-28CA-4A1A-A65A-7FC8C917C670}" srcOrd="0" destOrd="0" presId="urn:microsoft.com/office/officeart/2005/8/layout/cycle2"/>
    <dgm:cxn modelId="{EF67F12C-549C-4945-9650-11C3183DFF27}" srcId="{F782ACB2-4612-4553-92E3-6A48A4C26154}" destId="{59D5850F-42D1-4509-9BFE-77DA75D32FAC}" srcOrd="26" destOrd="0" parTransId="{998E6483-F6A6-41F0-BC38-EC9E12942727}" sibTransId="{2B529A43-2363-4B46-911E-9D0EF25B4F36}"/>
    <dgm:cxn modelId="{07154A30-7037-404D-8D25-E84EADC11910}" type="presOf" srcId="{8AE02D32-89F4-4BA1-BFB8-062B90AF7C26}" destId="{1FA59E5A-50A4-47E4-96D2-6EF9AAAC1164}" srcOrd="1" destOrd="0" presId="urn:microsoft.com/office/officeart/2005/8/layout/cycle2"/>
    <dgm:cxn modelId="{7FF6E430-031F-4110-8E74-0C936807861F}" type="presOf" srcId="{EAE485E3-A2DC-422A-B964-163E72C7D527}" destId="{7D136A40-4E7A-4E9A-9C18-C15FEB3E9255}" srcOrd="0" destOrd="0" presId="urn:microsoft.com/office/officeart/2005/8/layout/cycle2"/>
    <dgm:cxn modelId="{41EB0234-83AB-4AA1-8974-2136729E168B}" type="presOf" srcId="{59D5850F-42D1-4509-9BFE-77DA75D32FAC}" destId="{F6AE7F32-FC05-4DDA-BB7B-30B31779479C}" srcOrd="0" destOrd="0" presId="urn:microsoft.com/office/officeart/2005/8/layout/cycle2"/>
    <dgm:cxn modelId="{A8417234-401C-473C-B165-EC656AD1961F}" type="presOf" srcId="{56EE6181-8957-4FE0-91F7-0E7767321D74}" destId="{6EBA7549-78C0-447A-A63C-4A8563F87F58}" srcOrd="0" destOrd="0" presId="urn:microsoft.com/office/officeart/2005/8/layout/cycle2"/>
    <dgm:cxn modelId="{4DAFE63A-5737-4BE9-91E0-E9D89388BEC7}" type="presOf" srcId="{D7AD315B-0060-4B2C-BA42-07A72CF0DF62}" destId="{F7AC09C3-F9FA-4334-9744-58F7A351FD8B}" srcOrd="0" destOrd="0" presId="urn:microsoft.com/office/officeart/2005/8/layout/cycle2"/>
    <dgm:cxn modelId="{1AF5763C-36EA-4D50-9A3D-130DCAD15309}" type="presOf" srcId="{39815DA4-6D5A-4ECF-8C2C-C40A2BB0DBA6}" destId="{F7742949-FB63-485F-95AF-5E8D1E6F236A}" srcOrd="1" destOrd="0" presId="urn:microsoft.com/office/officeart/2005/8/layout/cycle2"/>
    <dgm:cxn modelId="{212C0F3D-6259-47F4-8189-A6E55DD0B5D3}" srcId="{F782ACB2-4612-4553-92E3-6A48A4C26154}" destId="{536B3E92-95AA-4297-BDB8-F29269D6299E}" srcOrd="1" destOrd="0" parTransId="{68DF5CBE-997D-4F4F-8466-9AD1DDE77085}" sibTransId="{8AE02D32-89F4-4BA1-BFB8-062B90AF7C26}"/>
    <dgm:cxn modelId="{E795863F-4729-4170-A825-7883C2AFA880}" type="presOf" srcId="{B5C9AB9C-C866-47C2-B79F-DC6148AB2159}" destId="{DD733C23-EA87-4BF0-821E-87250C1EEDBA}" srcOrd="1" destOrd="0" presId="urn:microsoft.com/office/officeart/2005/8/layout/cycle2"/>
    <dgm:cxn modelId="{2DD9BD40-A03C-4151-9C5E-EDFE31490F90}" type="presOf" srcId="{644B0026-BEE6-45AC-B72A-F8BFB9EE0E82}" destId="{22041FD6-89BD-4BF2-9B99-B97F36E2E1FB}" srcOrd="0" destOrd="0" presId="urn:microsoft.com/office/officeart/2005/8/layout/cycle2"/>
    <dgm:cxn modelId="{010BF940-A389-49B0-818E-5BB96B2EB2D7}" type="presOf" srcId="{01209924-388A-4250-B08E-117FC77350F4}" destId="{ED0F08E4-7CF4-494F-A2E4-60B90674E9D5}" srcOrd="0" destOrd="0" presId="urn:microsoft.com/office/officeart/2005/8/layout/cycle2"/>
    <dgm:cxn modelId="{CD6A655C-8731-4D95-8F98-15665F917895}" type="presOf" srcId="{5DE56BE3-5DC5-48D1-BB0A-6EB62A83E2E3}" destId="{7E28017C-69F1-4CCF-A6D7-885616A2628E}" srcOrd="0" destOrd="0" presId="urn:microsoft.com/office/officeart/2005/8/layout/cycle2"/>
    <dgm:cxn modelId="{DB81E75D-6339-4802-85DD-65254615E93B}" srcId="{F782ACB2-4612-4553-92E3-6A48A4C26154}" destId="{9F16DEB4-2D88-4237-BB26-EE193361411A}" srcOrd="27" destOrd="0" parTransId="{7982B65A-B6BA-45FB-920E-8CB144FB834B}" sibTransId="{C19C4BDD-2213-41DF-A53B-E2080BDC6AC6}"/>
    <dgm:cxn modelId="{5712945E-A9ED-4F53-87D0-C6033E59BCA9}" type="presOf" srcId="{0A68E33F-9E89-4D62-9E2C-1BD50C85F7CD}" destId="{5EB0D98E-0F20-43A6-80D5-B3B233B0809C}" srcOrd="1" destOrd="0" presId="urn:microsoft.com/office/officeart/2005/8/layout/cycle2"/>
    <dgm:cxn modelId="{935D945F-968D-4B26-9F21-62BD970A5D13}" type="presOf" srcId="{A4C54538-F7D4-4311-A51D-4E2F34EA916C}" destId="{4EAD0336-A742-42BA-B616-A9F9B8CECAB9}" srcOrd="1" destOrd="0" presId="urn:microsoft.com/office/officeart/2005/8/layout/cycle2"/>
    <dgm:cxn modelId="{4DC48341-6F57-4905-865E-A66D49627670}" type="presOf" srcId="{91E5E8F0-39A5-4E73-A7C8-125C237D1170}" destId="{B8E405CF-5FB0-4931-A03D-9BF304E6CDDA}" srcOrd="0" destOrd="0" presId="urn:microsoft.com/office/officeart/2005/8/layout/cycle2"/>
    <dgm:cxn modelId="{08DFD441-4774-4D0E-8F97-07EC50B50EE3}" srcId="{F782ACB2-4612-4553-92E3-6A48A4C26154}" destId="{69B5AF83-9CA8-4331-BB93-A02B0A37E7C4}" srcOrd="23" destOrd="0" parTransId="{52A0F8EA-812A-497C-B88E-1BDAD1AB875F}" sibTransId="{6E35783B-B4B9-4AF3-BB68-EC2DB3060BE5}"/>
    <dgm:cxn modelId="{1F736562-D380-4C27-BB52-3C0F64F8261D}" type="presOf" srcId="{57830796-B9E1-440E-A924-530949252A0A}" destId="{09497094-52B8-416E-9902-37FB4C94E7F2}" srcOrd="0" destOrd="0" presId="urn:microsoft.com/office/officeart/2005/8/layout/cycle2"/>
    <dgm:cxn modelId="{D27AA462-6698-4923-9421-47820B644488}" srcId="{F782ACB2-4612-4553-92E3-6A48A4C26154}" destId="{56EE6181-8957-4FE0-91F7-0E7767321D74}" srcOrd="21" destOrd="0" parTransId="{708EED9E-74DD-4C99-9872-E67687122915}" sibTransId="{D7AD315B-0060-4B2C-BA42-07A72CF0DF62}"/>
    <dgm:cxn modelId="{E728B065-A5CB-4E2C-9B18-5AB37EF881DA}" type="presOf" srcId="{91E5E8F0-39A5-4E73-A7C8-125C237D1170}" destId="{0C0A4302-AC90-49E1-80BE-523B58A2D864}" srcOrd="1" destOrd="0" presId="urn:microsoft.com/office/officeart/2005/8/layout/cycle2"/>
    <dgm:cxn modelId="{A89AE945-3FD3-44AB-80CC-735C56FFCE01}" type="presOf" srcId="{9F16DEB4-2D88-4237-BB26-EE193361411A}" destId="{E4F5DE49-5EAA-4300-BD85-3AA32446283C}" srcOrd="0" destOrd="0" presId="urn:microsoft.com/office/officeart/2005/8/layout/cycle2"/>
    <dgm:cxn modelId="{7713B148-14ED-473A-AD7C-0817C71F1F75}" srcId="{F782ACB2-4612-4553-92E3-6A48A4C26154}" destId="{32DCDF77-CF91-44D2-A631-ECBBA96CD7C1}" srcOrd="36" destOrd="0" parTransId="{A91D9FEE-F377-4D6C-AB4B-31C0AA11D758}" sibTransId="{A4C54538-F7D4-4311-A51D-4E2F34EA916C}"/>
    <dgm:cxn modelId="{8B7F3749-F4E6-4473-82BE-3F7FAAEDF5A5}" srcId="{F782ACB2-4612-4553-92E3-6A48A4C26154}" destId="{5A0D382F-1AEE-4869-A6BD-89E7CCC2BA45}" srcOrd="24" destOrd="0" parTransId="{C61944CD-ABD5-46A1-BF21-1EDB1D2E311C}" sibTransId="{86E08DD8-37F0-43EA-A4C6-F12B07A372C7}"/>
    <dgm:cxn modelId="{F420706A-B5F0-40E4-8BE1-992555AF59F1}" type="presOf" srcId="{07D44A3D-B9E7-4A59-8407-0DE9361B04F4}" destId="{B8AF8AA6-EDE3-46F5-804F-BE18E9CF02E9}" srcOrd="0" destOrd="0" presId="urn:microsoft.com/office/officeart/2005/8/layout/cycle2"/>
    <dgm:cxn modelId="{3177876A-A6C7-40BC-91B2-07D991D392D2}" type="presOf" srcId="{B2ADDBB6-F258-45A2-8853-0F7137E8E7A9}" destId="{9BC14663-185B-4A89-97AE-169B3D438678}" srcOrd="0" destOrd="0" presId="urn:microsoft.com/office/officeart/2005/8/layout/cycle2"/>
    <dgm:cxn modelId="{ECDEF66B-4DF3-4577-9794-0F5C1452E329}" srcId="{F782ACB2-4612-4553-92E3-6A48A4C26154}" destId="{9EC183D0-3CE1-4A18-882B-49A4F305FE23}" srcOrd="8" destOrd="0" parTransId="{5529E8D0-F515-48AC-A324-5AF9603FF192}" sibTransId="{FC636A7A-CAD8-4393-9B2E-188CE112CD10}"/>
    <dgm:cxn modelId="{A18D186C-095D-4DED-847B-958224C64553}" type="presOf" srcId="{2B571596-2306-4648-89E7-BD54FEF25627}" destId="{2B64C12D-7C38-4E3C-BB67-21E0181FD51F}" srcOrd="1" destOrd="0" presId="urn:microsoft.com/office/officeart/2005/8/layout/cycle2"/>
    <dgm:cxn modelId="{29DF2B4C-A957-42F3-A057-67B876E0585D}" type="presOf" srcId="{1DDDDFBA-4D76-49F6-8700-D108F438751F}" destId="{580499F6-BF8C-4CF2-8E19-422B1FEA8F54}" srcOrd="1" destOrd="0" presId="urn:microsoft.com/office/officeart/2005/8/layout/cycle2"/>
    <dgm:cxn modelId="{2F48FC6C-9E2F-4D34-97E0-7B62809CD310}" srcId="{F782ACB2-4612-4553-92E3-6A48A4C26154}" destId="{1CEAA633-CB89-486A-901D-BE8AE895C821}" srcOrd="32" destOrd="0" parTransId="{85E4AD6C-201F-448E-AB33-65566C56E879}" sibTransId="{EC22FD24-55FA-470B-A11F-A2C02811CC71}"/>
    <dgm:cxn modelId="{D3B4326D-8818-4627-A9DB-4D781392D1F4}" type="presOf" srcId="{2B529A43-2363-4B46-911E-9D0EF25B4F36}" destId="{DFB70AE1-87B4-46C7-811D-3E9A3D4D6EC9}" srcOrd="1" destOrd="0" presId="urn:microsoft.com/office/officeart/2005/8/layout/cycle2"/>
    <dgm:cxn modelId="{C9DFBE6D-EA25-4B7A-9301-F4BF2814CCE4}" type="presOf" srcId="{A241EA7C-0AE6-49DA-868A-F7E41DB8331E}" destId="{EC905E59-477F-4D62-B2EE-61B86BF0663B}" srcOrd="0" destOrd="0" presId="urn:microsoft.com/office/officeart/2005/8/layout/cycle2"/>
    <dgm:cxn modelId="{0116FD4E-B3CD-4D10-B6B1-FB0C240CE17A}" srcId="{F782ACB2-4612-4553-92E3-6A48A4C26154}" destId="{DF292957-65C8-4776-85F8-AE26E3681959}" srcOrd="16" destOrd="0" parTransId="{7849EA01-2032-47BB-AFF2-66E1E4C3A822}" sibTransId="{2B571596-2306-4648-89E7-BD54FEF25627}"/>
    <dgm:cxn modelId="{02F5AD6F-DBA8-46F8-AD53-AE0A97C14FAD}" type="presOf" srcId="{A4C54538-F7D4-4311-A51D-4E2F34EA916C}" destId="{BDE13CD6-B50F-44ED-BD83-729ED5971995}" srcOrd="0" destOrd="0" presId="urn:microsoft.com/office/officeart/2005/8/layout/cycle2"/>
    <dgm:cxn modelId="{43F81770-F772-478D-8EE4-9EF473A2C5F2}" srcId="{F782ACB2-4612-4553-92E3-6A48A4C26154}" destId="{BA244016-B941-46B9-B2A4-AA50A300C9B1}" srcOrd="17" destOrd="0" parTransId="{17FA0F1C-F480-46FA-9FDA-CAF08D0B3F5A}" sibTransId="{12ED0D91-6CB8-4B92-ABBE-16130FA2E610}"/>
    <dgm:cxn modelId="{AD9C2D70-6AB8-479D-9A79-731CDEDFCC29}" srcId="{F782ACB2-4612-4553-92E3-6A48A4C26154}" destId="{B2133BDF-4000-4B5B-AE40-987170B1B61F}" srcOrd="20" destOrd="0" parTransId="{78DD5593-63E5-4526-ACC4-B672B2E0D1F1}" sibTransId="{F8A8AFFD-E262-4C58-84FA-CA9933DA9A32}"/>
    <dgm:cxn modelId="{1F135871-5837-4DB1-B54E-BD28BD5755D1}" type="presOf" srcId="{32DCDF77-CF91-44D2-A631-ECBBA96CD7C1}" destId="{891FE5C2-884F-48D0-BE0D-753E9CA204D3}" srcOrd="0" destOrd="0" presId="urn:microsoft.com/office/officeart/2005/8/layout/cycle2"/>
    <dgm:cxn modelId="{59D96772-5DA3-4E46-9374-FBE08F2D2CAE}" type="presOf" srcId="{CA1064A9-8743-41E2-AE44-DEDB5E26EACD}" destId="{B311330D-F624-44F0-90C1-566E4D2E20E6}" srcOrd="1" destOrd="0" presId="urn:microsoft.com/office/officeart/2005/8/layout/cycle2"/>
    <dgm:cxn modelId="{39A1F472-3E0B-438E-A508-FE898CEA4CB4}" srcId="{F782ACB2-4612-4553-92E3-6A48A4C26154}" destId="{5F2EF8CF-431B-45E9-8F94-2DA9BB4297A8}" srcOrd="37" destOrd="0" parTransId="{EF3B0539-08F0-4AEB-8B05-C7438EBEC90D}" sibTransId="{E7380703-8E28-4A7A-8627-0A55F51FBAA5}"/>
    <dgm:cxn modelId="{02823556-FC89-4F2F-BD56-78480CDA7907}" type="presOf" srcId="{2EBE9275-B468-4EB1-8E25-88D20111E7BA}" destId="{55735BFC-D4F1-4100-BCD7-BD7015A20F24}" srcOrd="0" destOrd="0" presId="urn:microsoft.com/office/officeart/2005/8/layout/cycle2"/>
    <dgm:cxn modelId="{F6B86456-B645-48CD-A92E-4C3438C52387}" type="presOf" srcId="{FC636A7A-CAD8-4393-9B2E-188CE112CD10}" destId="{ADC3AC42-E194-4C29-8A28-ABEC2168A2B9}" srcOrd="0" destOrd="0" presId="urn:microsoft.com/office/officeart/2005/8/layout/cycle2"/>
    <dgm:cxn modelId="{AA12B276-AD42-4B3E-9576-BB016B2051A4}" type="presOf" srcId="{59F5D80D-D394-4DA8-B1EE-BFD2C35E8698}" destId="{5955EC28-6A5B-4854-97FD-56BF004F7A93}" srcOrd="0" destOrd="0" presId="urn:microsoft.com/office/officeart/2005/8/layout/cycle2"/>
    <dgm:cxn modelId="{EBF0F276-347C-4207-9A17-D11421AF7ECD}" srcId="{F782ACB2-4612-4553-92E3-6A48A4C26154}" destId="{6E44D217-0802-4975-8DF8-F7C136B68DB7}" srcOrd="25" destOrd="0" parTransId="{CB27C74D-2568-4D83-8948-2A0E7A73E53C}" sibTransId="{873D13AE-B310-4B50-82C5-564D626D2011}"/>
    <dgm:cxn modelId="{96F4F856-7741-48FB-8A36-CCFB6F9BD8AD}" type="presOf" srcId="{86E08DD8-37F0-43EA-A4C6-F12B07A372C7}" destId="{0B3E9032-3902-463F-B436-0798A35C9EC5}" srcOrd="0" destOrd="0" presId="urn:microsoft.com/office/officeart/2005/8/layout/cycle2"/>
    <dgm:cxn modelId="{9E1C0557-CB21-422D-98D1-5CC5F4137FEC}" type="presOf" srcId="{1DDDDFBA-4D76-49F6-8700-D108F438751F}" destId="{DE861B79-D5E8-45CE-B3D7-7B4663C08343}" srcOrd="0" destOrd="0" presId="urn:microsoft.com/office/officeart/2005/8/layout/cycle2"/>
    <dgm:cxn modelId="{B0BB5358-3E48-4EBA-BDFF-C03021273051}" type="presOf" srcId="{4E475F1B-56A2-420F-8D83-9A7AC5B9161D}" destId="{0F935747-2475-4B54-A4BD-D00DA4235B83}" srcOrd="1" destOrd="0" presId="urn:microsoft.com/office/officeart/2005/8/layout/cycle2"/>
    <dgm:cxn modelId="{C214C359-A163-4B9D-8B72-8F0699565194}" type="presOf" srcId="{BCD4B6D1-2E17-4359-A953-212A9B519E85}" destId="{18E08B15-C0D9-4DCD-9841-29CB326A1D96}" srcOrd="0" destOrd="0" presId="urn:microsoft.com/office/officeart/2005/8/layout/cycle2"/>
    <dgm:cxn modelId="{710D4A82-F148-4164-96BD-AE906031986F}" type="presOf" srcId="{E5184F2B-2C20-4D33-94A8-E6B381F2AA89}" destId="{558F7E47-06ED-4041-B16C-6F13A19D4245}" srcOrd="0" destOrd="0" presId="urn:microsoft.com/office/officeart/2005/8/layout/cycle2"/>
    <dgm:cxn modelId="{33634B83-5D42-4E23-A534-1FD77063C5A8}" srcId="{F782ACB2-4612-4553-92E3-6A48A4C26154}" destId="{312A5487-8CD4-49FA-9CB2-6003233688EF}" srcOrd="11" destOrd="0" parTransId="{6F986C7B-EB5E-4FA9-9F02-54203E6A38B2}" sibTransId="{A241EA7C-0AE6-49DA-868A-F7E41DB8331E}"/>
    <dgm:cxn modelId="{99A88B84-3F19-4EA4-B06B-4E1E928AD8AA}" type="presOf" srcId="{19319B2C-5BDC-4EB3-A674-97A1478B545E}" destId="{A854D6C3-A9F6-4889-B95E-C4590598BF15}" srcOrd="0" destOrd="0" presId="urn:microsoft.com/office/officeart/2005/8/layout/cycle2"/>
    <dgm:cxn modelId="{138EF484-9C5D-4105-8DB4-384E177E9E2E}" type="presOf" srcId="{A4FDAD97-0EA5-45C9-8762-1408CDFC1A27}" destId="{DCCECA40-1E8E-4612-B823-692DCCBD1EA3}" srcOrd="1" destOrd="0" presId="urn:microsoft.com/office/officeart/2005/8/layout/cycle2"/>
    <dgm:cxn modelId="{B292F289-9049-4FC0-ACAB-06FE6E4F4DDD}" type="presOf" srcId="{B2133BDF-4000-4B5B-AE40-987170B1B61F}" destId="{D9F7CAE3-C01B-4758-A92D-BE4DEABF1CC9}" srcOrd="0" destOrd="0" presId="urn:microsoft.com/office/officeart/2005/8/layout/cycle2"/>
    <dgm:cxn modelId="{CFA51A8C-8E4A-44EF-AD83-3AF8BE72383C}" type="presOf" srcId="{D7AD315B-0060-4B2C-BA42-07A72CF0DF62}" destId="{301FE2EF-9FED-451A-9979-7EA2CEC731F6}" srcOrd="1" destOrd="0" presId="urn:microsoft.com/office/officeart/2005/8/layout/cycle2"/>
    <dgm:cxn modelId="{0A6BD48C-DC95-4708-8B4C-4B310017069D}" type="presOf" srcId="{A40F6EAB-2B60-4CC1-9F49-D5903D3A616E}" destId="{4346925A-37EB-4BB6-B0D1-0007EC3DF63B}" srcOrd="0" destOrd="0" presId="urn:microsoft.com/office/officeart/2005/8/layout/cycle2"/>
    <dgm:cxn modelId="{54FED98F-AB5E-4BEF-A86E-239C32A65418}" srcId="{F782ACB2-4612-4553-92E3-6A48A4C26154}" destId="{29610E26-1393-448B-8FD6-78061450B16B}" srcOrd="3" destOrd="0" parTransId="{5D194221-4572-481E-A145-411B7D2E5848}" sibTransId="{4E475F1B-56A2-420F-8D83-9A7AC5B9161D}"/>
    <dgm:cxn modelId="{3F904190-EC7A-468F-8079-9E0D0309FE61}" srcId="{F782ACB2-4612-4553-92E3-6A48A4C26154}" destId="{F82F01E0-1BCF-432A-834D-D0718C225E79}" srcOrd="22" destOrd="0" parTransId="{AA715B28-8262-4AEC-9B11-A1F3E142AEE3}" sibTransId="{73E57CB0-43F1-4C49-8823-A48B6805997E}"/>
    <dgm:cxn modelId="{97BF9890-CFB2-4135-9E9C-EA1CE825780C}" type="presOf" srcId="{1A0C354F-E76C-464E-99A7-D2B04C140783}" destId="{5207087E-FC7B-4DE7-941A-D0D7D77D43CA}" srcOrd="1" destOrd="0" presId="urn:microsoft.com/office/officeart/2005/8/layout/cycle2"/>
    <dgm:cxn modelId="{0E816791-5AD7-4886-BEBA-5D6F832281F0}" type="presOf" srcId="{2B571596-2306-4648-89E7-BD54FEF25627}" destId="{2EBD388A-825F-4832-8A74-827A6C7E3368}" srcOrd="0" destOrd="0" presId="urn:microsoft.com/office/officeart/2005/8/layout/cycle2"/>
    <dgm:cxn modelId="{23CEF894-65E5-46B7-ABFB-7E9D9F79AEC9}" type="presOf" srcId="{74E4A9B3-3139-47CD-AD62-A42D0EB3995C}" destId="{A0769171-C666-4FF2-B3B0-56A5612FFB02}" srcOrd="0" destOrd="0" presId="urn:microsoft.com/office/officeart/2005/8/layout/cycle2"/>
    <dgm:cxn modelId="{A94E1E98-18A1-4716-B6FB-67F099EFBBB4}" srcId="{F782ACB2-4612-4553-92E3-6A48A4C26154}" destId="{5788DBF4-34B6-4C26-980E-7062BBC88091}" srcOrd="28" destOrd="0" parTransId="{E89C8546-8D00-4BCE-BF01-083E1F9A4BBE}" sibTransId="{39815DA4-6D5A-4ECF-8C2C-C40A2BB0DBA6}"/>
    <dgm:cxn modelId="{9201609A-CF55-47CA-AC7B-7D467357AFFA}" type="presOf" srcId="{F782ACB2-4612-4553-92E3-6A48A4C26154}" destId="{579EF5EA-2842-4ADF-99C3-1421009C0FB3}" srcOrd="0" destOrd="0" presId="urn:microsoft.com/office/officeart/2005/8/layout/cycle2"/>
    <dgm:cxn modelId="{91E9C49A-AEC3-4C94-B02D-3E9B76F0181F}" type="presOf" srcId="{A4FDAD97-0EA5-45C9-8762-1408CDFC1A27}" destId="{7418C013-9F65-49B4-8AB4-02A8A7E8B2B1}" srcOrd="0" destOrd="0" presId="urn:microsoft.com/office/officeart/2005/8/layout/cycle2"/>
    <dgm:cxn modelId="{550ECF9B-EB19-4FF3-8902-AA533C32C791}" type="presOf" srcId="{69DBDE16-2128-423C-AB04-D3C2C0881A38}" destId="{83D03F91-A8FE-4A56-A9F0-21F8696B64A1}" srcOrd="0" destOrd="0" presId="urn:microsoft.com/office/officeart/2005/8/layout/cycle2"/>
    <dgm:cxn modelId="{1B3F2CA2-7825-4CFD-9A64-DB308FB32A27}" srcId="{F782ACB2-4612-4553-92E3-6A48A4C26154}" destId="{1BD29E34-8916-45A9-80A6-58C4AB44DFF5}" srcOrd="5" destOrd="0" parTransId="{6A5BBF7B-F8A7-4654-83BB-1778F868C663}" sibTransId="{25DF600C-192F-49B2-930A-B89C27D1471E}"/>
    <dgm:cxn modelId="{79A5F3A2-8CA3-4D24-AC46-666013183383}" srcId="{F782ACB2-4612-4553-92E3-6A48A4C26154}" destId="{01209924-388A-4250-B08E-117FC77350F4}" srcOrd="31" destOrd="0" parTransId="{E62947DF-C385-4541-A312-E52B21ED4FCA}" sibTransId="{07D44A3D-B9E7-4A59-8407-0DE9361B04F4}"/>
    <dgm:cxn modelId="{F9246AA4-89DE-4505-8C6D-C0CFB0CF9EC5}" srcId="{F782ACB2-4612-4553-92E3-6A48A4C26154}" destId="{A40F6EAB-2B60-4CC1-9F49-D5903D3A616E}" srcOrd="30" destOrd="0" parTransId="{F4D7EDD7-9115-44DB-8D8A-E38036FA3738}" sibTransId="{3ACAB2F6-3910-4D69-8736-C9991D30DB30}"/>
    <dgm:cxn modelId="{8F484FA4-40A1-4217-AC66-2901310E6F33}" type="presOf" srcId="{74E4A9B3-3139-47CD-AD62-A42D0EB3995C}" destId="{7B2C094D-5B84-400D-88A5-467C86404646}" srcOrd="1" destOrd="0" presId="urn:microsoft.com/office/officeart/2005/8/layout/cycle2"/>
    <dgm:cxn modelId="{FB9C44A7-42A2-43AD-9D40-B26BFD74FEBE}" type="presOf" srcId="{F2853326-F96C-4388-AFDB-4A2C4E743824}" destId="{F5E12609-AEA0-4824-8F1E-49B7A8C9D43E}" srcOrd="0" destOrd="0" presId="urn:microsoft.com/office/officeart/2005/8/layout/cycle2"/>
    <dgm:cxn modelId="{178360A8-8FB1-402A-B9E6-006D3812BD30}" type="presOf" srcId="{69DBDE16-2128-423C-AB04-D3C2C0881A38}" destId="{A52815B2-9F64-4E57-9CA8-0D6C5ACB4DE9}" srcOrd="1" destOrd="0" presId="urn:microsoft.com/office/officeart/2005/8/layout/cycle2"/>
    <dgm:cxn modelId="{4C3B68A9-D97A-47A1-B096-E517789640BD}" type="presOf" srcId="{CA72D8A3-9D41-4F98-98F7-F56B1CBA674F}" destId="{0622AEEF-FEE1-41CF-A694-BB87DF404F74}" srcOrd="1" destOrd="0" presId="urn:microsoft.com/office/officeart/2005/8/layout/cycle2"/>
    <dgm:cxn modelId="{BA831AAA-0526-41AC-A815-9A9851D18168}" type="presOf" srcId="{5700A27C-35E2-48E3-9FD1-4CAD5F3ABE6E}" destId="{A5474CB5-D5DA-4087-B87E-610FB42AF529}" srcOrd="0" destOrd="0" presId="urn:microsoft.com/office/officeart/2005/8/layout/cycle2"/>
    <dgm:cxn modelId="{89D151AA-D504-4BD7-8646-5763A9B807CA}" type="presOf" srcId="{4391FAD7-E5E1-4ADD-BABB-49D666A6C4A7}" destId="{B297DBDA-41C8-403B-A287-2DE0B2B2F734}" srcOrd="0" destOrd="0" presId="urn:microsoft.com/office/officeart/2005/8/layout/cycle2"/>
    <dgm:cxn modelId="{347B43AE-16D9-4D0B-96B3-A3B5D083BB95}" type="presOf" srcId="{312A5487-8CD4-49FA-9CB2-6003233688EF}" destId="{FB762D63-E97E-4D71-BE53-DE8DBC2C1724}" srcOrd="0" destOrd="0" presId="urn:microsoft.com/office/officeart/2005/8/layout/cycle2"/>
    <dgm:cxn modelId="{33836BAF-8815-468A-9D3E-0ABF734FD1D3}" srcId="{F782ACB2-4612-4553-92E3-6A48A4C26154}" destId="{4391FAD7-E5E1-4ADD-BABB-49D666A6C4A7}" srcOrd="15" destOrd="0" parTransId="{F1E7FB59-9301-4001-B4A0-65FF76242832}" sibTransId="{B5C9AB9C-C866-47C2-B79F-DC6148AB2159}"/>
    <dgm:cxn modelId="{BE9314B0-2D93-4BAE-90C0-5B23814639B6}" srcId="{F782ACB2-4612-4553-92E3-6A48A4C26154}" destId="{1597604F-E09E-4305-A881-A6C94B72922F}" srcOrd="12" destOrd="0" parTransId="{1C93F3EA-CA5B-4D9C-9828-8A8F702AE266}" sibTransId="{0A68E33F-9E89-4D62-9E2C-1BD50C85F7CD}"/>
    <dgm:cxn modelId="{5BA97BB0-F4A3-4DF2-BC9C-C72ACF5458D1}" type="presOf" srcId="{7526D0BF-45A5-478F-9A5B-EE961A48FCDF}" destId="{B163F2E1-C224-4C1F-8BF1-B257F8DA90F1}" srcOrd="0" destOrd="0" presId="urn:microsoft.com/office/officeart/2005/8/layout/cycle2"/>
    <dgm:cxn modelId="{1EE53AB1-714C-4494-9B47-D2D8161F5F2A}" type="presOf" srcId="{672359C6-6889-48DE-9B06-BCF13E50CF81}" destId="{9195B8AE-7F75-4B45-A773-A3DB3F151B7F}" srcOrd="1" destOrd="0" presId="urn:microsoft.com/office/officeart/2005/8/layout/cycle2"/>
    <dgm:cxn modelId="{33C96DB1-378D-4DA8-9E7E-EBED2AB149DE}" type="presOf" srcId="{F8A8AFFD-E262-4C58-84FA-CA9933DA9A32}" destId="{852FF442-59AB-47FA-976D-352D933D04DA}" srcOrd="1" destOrd="0" presId="urn:microsoft.com/office/officeart/2005/8/layout/cycle2"/>
    <dgm:cxn modelId="{86C6C6B1-6BA2-4FED-B42E-13B3945BA15D}" type="presOf" srcId="{F8A8AFFD-E262-4C58-84FA-CA9933DA9A32}" destId="{6FDF4861-3D9E-4C44-8A76-CB261CA08A3D}" srcOrd="0" destOrd="0" presId="urn:microsoft.com/office/officeart/2005/8/layout/cycle2"/>
    <dgm:cxn modelId="{1C9346B2-EB02-4140-9860-DF15B861D1B8}" type="presOf" srcId="{5D2C154A-692A-44E2-A041-B9F19C43FEF2}" destId="{5A44537F-E502-484A-B54C-161A75387D52}" srcOrd="0" destOrd="0" presId="urn:microsoft.com/office/officeart/2005/8/layout/cycle2"/>
    <dgm:cxn modelId="{1593A2B3-7B18-4B71-8F08-063A3580CC7F}" type="presOf" srcId="{EC22FD24-55FA-470B-A11F-A2C02811CC71}" destId="{8125F9B4-021E-44DC-9D64-8AE485A44537}" srcOrd="0" destOrd="0" presId="urn:microsoft.com/office/officeart/2005/8/layout/cycle2"/>
    <dgm:cxn modelId="{CC8F6BB5-E191-48E7-A4C1-3E8101813E85}" srcId="{F782ACB2-4612-4553-92E3-6A48A4C26154}" destId="{7526D0BF-45A5-478F-9A5B-EE961A48FCDF}" srcOrd="14" destOrd="0" parTransId="{996DAE7B-6D7A-4B21-93D8-B18F6F145BC6}" sibTransId="{4DD6BCFF-384A-4E50-9E9B-FEA1467E91EE}"/>
    <dgm:cxn modelId="{79D0C8B5-7F77-4990-BC7D-E4DF8A30F093}" srcId="{F782ACB2-4612-4553-92E3-6A48A4C26154}" destId="{C123F58B-2F00-4731-8318-EA8BAA60A69D}" srcOrd="10" destOrd="0" parTransId="{ADD49D0A-F77A-4924-B2AC-3D10130090D6}" sibTransId="{CA72D8A3-9D41-4F98-98F7-F56B1CBA674F}"/>
    <dgm:cxn modelId="{5AE492B7-4B1A-488C-A697-6189DC4046F7}" type="presOf" srcId="{1BD29E34-8916-45A9-80A6-58C4AB44DFF5}" destId="{C8C314CB-BC52-4B5D-9A9E-2549904458B0}" srcOrd="0" destOrd="0" presId="urn:microsoft.com/office/officeart/2005/8/layout/cycle2"/>
    <dgm:cxn modelId="{79BF3DB8-E6C9-4DF5-8226-B32513900662}" srcId="{F782ACB2-4612-4553-92E3-6A48A4C26154}" destId="{2EBE9275-B468-4EB1-8E25-88D20111E7BA}" srcOrd="13" destOrd="0" parTransId="{8B4693AB-DA36-47D7-8ABC-9A12354AE94A}" sibTransId="{1DDDDFBA-4D76-49F6-8700-D108F438751F}"/>
    <dgm:cxn modelId="{BAF7C1BA-A27C-4747-8419-862B9A9137B9}" type="presOf" srcId="{F2853326-F96C-4388-AFDB-4A2C4E743824}" destId="{1990E259-2037-4D19-B00A-CD6B3D2AE2E1}" srcOrd="1" destOrd="0" presId="urn:microsoft.com/office/officeart/2005/8/layout/cycle2"/>
    <dgm:cxn modelId="{4261EBBA-0727-4F37-8C1B-3EBD75BCA91B}" type="presOf" srcId="{C19C4BDD-2213-41DF-A53B-E2080BDC6AC6}" destId="{57712E5B-8311-41F2-83BF-40C44B82FD56}" srcOrd="0" destOrd="0" presId="urn:microsoft.com/office/officeart/2005/8/layout/cycle2"/>
    <dgm:cxn modelId="{831639BC-5793-4F7E-BFB1-5D3E75F97681}" type="presOf" srcId="{ED3E6817-CA99-4A92-9672-7767C60D3AFC}" destId="{CDE86F57-8E75-4885-99A7-4D78278841E9}" srcOrd="0" destOrd="0" presId="urn:microsoft.com/office/officeart/2005/8/layout/cycle2"/>
    <dgm:cxn modelId="{EAADA3BC-EBE2-42C8-B9E0-3C38057A0A11}" srcId="{F782ACB2-4612-4553-92E3-6A48A4C26154}" destId="{59F5D80D-D394-4DA8-B1EE-BFD2C35E8698}" srcOrd="4" destOrd="0" parTransId="{F6DF53FE-CC41-4648-B644-9A13CD613414}" sibTransId="{A4FDAD97-0EA5-45C9-8762-1408CDFC1A27}"/>
    <dgm:cxn modelId="{84F658BE-028D-4EFF-9AFB-B1BB4A47F685}" srcId="{F782ACB2-4612-4553-92E3-6A48A4C26154}" destId="{A26368B7-1095-4A58-BFE6-7B8629CCDB76}" srcOrd="19" destOrd="0" parTransId="{F926A632-3F82-44B7-9B0C-54EDBDFB1339}" sibTransId="{69DBDE16-2128-423C-AB04-D3C2C0881A38}"/>
    <dgm:cxn modelId="{7BBAE0C4-AFC1-46BF-B5E4-7E0CAD4691B7}" type="presOf" srcId="{9E68FA1B-32E4-4D3A-BDA9-F245DF7037EF}" destId="{24192AE1-AC5A-408F-93E2-35778550FA02}" srcOrd="0" destOrd="0" presId="urn:microsoft.com/office/officeart/2005/8/layout/cycle2"/>
    <dgm:cxn modelId="{7BF5EFC4-566A-4FF6-899D-95673D0EB1DF}" type="presOf" srcId="{2B529A43-2363-4B46-911E-9D0EF25B4F36}" destId="{F42AD80F-3B21-49F3-AF59-01D5F6EE69F1}" srcOrd="0" destOrd="0" presId="urn:microsoft.com/office/officeart/2005/8/layout/cycle2"/>
    <dgm:cxn modelId="{2FD2F6C4-DB37-4D0A-B895-CDBDC2CAD38F}" type="presOf" srcId="{86E08DD8-37F0-43EA-A4C6-F12B07A372C7}" destId="{41C60BCC-727D-4ED3-BAEB-DB60AA9900A9}" srcOrd="1" destOrd="0" presId="urn:microsoft.com/office/officeart/2005/8/layout/cycle2"/>
    <dgm:cxn modelId="{1BCC9EC5-D5E2-4683-B2A3-B0F67B35518C}" type="presOf" srcId="{1597604F-E09E-4305-A881-A6C94B72922F}" destId="{96947AF0-965B-4F9B-B692-11B522E20C19}" srcOrd="0" destOrd="0" presId="urn:microsoft.com/office/officeart/2005/8/layout/cycle2"/>
    <dgm:cxn modelId="{3D2DD1C5-7963-40AD-BEE4-FE7053E0EDCB}" type="presOf" srcId="{873D13AE-B310-4B50-82C5-564D626D2011}" destId="{8F52B59F-72EA-4EF4-A000-71393DE3DC97}" srcOrd="1" destOrd="0" presId="urn:microsoft.com/office/officeart/2005/8/layout/cycle2"/>
    <dgm:cxn modelId="{CF52DFC5-2A40-45EE-B7B6-9CCCDD631A23}" type="presOf" srcId="{1BCBAE4C-8C90-4307-A8B1-A7F25B803D11}" destId="{38A7A843-117D-4A8F-B652-3F637D1BA054}" srcOrd="0" destOrd="0" presId="urn:microsoft.com/office/officeart/2005/8/layout/cycle2"/>
    <dgm:cxn modelId="{8CEE18C6-D684-437E-A011-5D3A58AAD852}" type="presOf" srcId="{5F2EF8CF-431B-45E9-8F94-2DA9BB4297A8}" destId="{3B7728B1-9C76-43A6-8828-2FFE1A19CD4E}" srcOrd="0" destOrd="0" presId="urn:microsoft.com/office/officeart/2005/8/layout/cycle2"/>
    <dgm:cxn modelId="{A61335C6-83C9-40B2-B635-638704B41FB6}" srcId="{F782ACB2-4612-4553-92E3-6A48A4C26154}" destId="{19319B2C-5BDC-4EB3-A674-97A1478B545E}" srcOrd="35" destOrd="0" parTransId="{F553D456-F731-4D3A-B46D-F817CB7F5851}" sibTransId="{B2ADDBB6-F258-45A2-8853-0F7137E8E7A9}"/>
    <dgm:cxn modelId="{324F15C8-97D9-4C39-A16B-5F0D2BAFD821}" type="presOf" srcId="{73E57CB0-43F1-4C49-8823-A48B6805997E}" destId="{FC934B90-2FD7-4C78-BC82-6495CAA54F71}" srcOrd="0" destOrd="0" presId="urn:microsoft.com/office/officeart/2005/8/layout/cycle2"/>
    <dgm:cxn modelId="{5DC390C8-E385-4919-BF19-2B339EF6A775}" type="presOf" srcId="{A241EA7C-0AE6-49DA-868A-F7E41DB8331E}" destId="{0C7C01B0-8BE9-4115-9C55-5F785CB9F95D}" srcOrd="1" destOrd="0" presId="urn:microsoft.com/office/officeart/2005/8/layout/cycle2"/>
    <dgm:cxn modelId="{A45FA6CA-BF67-4968-BA2C-A3E181681DEA}" srcId="{F782ACB2-4612-4553-92E3-6A48A4C26154}" destId="{BCD4B6D1-2E17-4359-A953-212A9B519E85}" srcOrd="6" destOrd="0" parTransId="{A72804B9-8062-4016-90E8-F9C7DC654C15}" sibTransId="{EAE485E3-A2DC-422A-B964-163E72C7D527}"/>
    <dgm:cxn modelId="{67EFDECD-21F5-4D75-983B-BEE44E6C534C}" type="presOf" srcId="{9E68FA1B-32E4-4D3A-BDA9-F245DF7037EF}" destId="{9DB23D75-0980-4D96-93A1-727F2883C95B}" srcOrd="1" destOrd="0" presId="urn:microsoft.com/office/officeart/2005/8/layout/cycle2"/>
    <dgm:cxn modelId="{8A122CCE-2659-425F-A9CA-F55CBE733EE2}" srcId="{F782ACB2-4612-4553-92E3-6A48A4C26154}" destId="{5D2C154A-692A-44E2-A041-B9F19C43FEF2}" srcOrd="0" destOrd="0" parTransId="{794CA92E-A13F-4F43-B270-B021D0F5EB93}" sibTransId="{1A0C354F-E76C-464E-99A7-D2B04C140783}"/>
    <dgm:cxn modelId="{502A3DCE-09A9-4206-938E-2D673EAC56AC}" type="presOf" srcId="{536B3E92-95AA-4297-BDB8-F29269D6299E}" destId="{B0608ED5-E7DC-4C39-8859-B8C85F521F9C}" srcOrd="0" destOrd="0" presId="urn:microsoft.com/office/officeart/2005/8/layout/cycle2"/>
    <dgm:cxn modelId="{E19D09D0-E679-4FA0-B27A-4ED90E08B37E}" type="presOf" srcId="{E7380703-8E28-4A7A-8627-0A55F51FBAA5}" destId="{FEF793BD-9F36-4B0C-B2A1-243AAED13A52}" srcOrd="0" destOrd="0" presId="urn:microsoft.com/office/officeart/2005/8/layout/cycle2"/>
    <dgm:cxn modelId="{506915D0-E2CC-44E8-9A33-FBAA90035B0F}" type="presOf" srcId="{CA1064A9-8743-41E2-AE44-DEDB5E26EACD}" destId="{1AA99294-2501-42DA-ADDA-813C2A0D167F}" srcOrd="0" destOrd="0" presId="urn:microsoft.com/office/officeart/2005/8/layout/cycle2"/>
    <dgm:cxn modelId="{594B50D0-716E-4D96-92B1-2D504E24703C}" type="presOf" srcId="{12ED0D91-6CB8-4B92-ABBE-16130FA2E610}" destId="{2EA5A0E0-D734-4B00-A1FA-65E8CB15031C}" srcOrd="0" destOrd="0" presId="urn:microsoft.com/office/officeart/2005/8/layout/cycle2"/>
    <dgm:cxn modelId="{60237AD0-4E68-45DA-B058-EDFD4C72E6D5}" type="presOf" srcId="{69B5AF83-9CA8-4331-BB93-A02B0A37E7C4}" destId="{7FBA136C-815F-4FB3-A797-A7F155D00FEA}" srcOrd="0" destOrd="0" presId="urn:microsoft.com/office/officeart/2005/8/layout/cycle2"/>
    <dgm:cxn modelId="{300558D4-400B-4DF8-AB10-CE770F1C3828}" type="presOf" srcId="{EAE485E3-A2DC-422A-B964-163E72C7D527}" destId="{6C5B256C-6505-4283-9CD0-6230D6E52DC7}" srcOrd="1" destOrd="0" presId="urn:microsoft.com/office/officeart/2005/8/layout/cycle2"/>
    <dgm:cxn modelId="{EEF144D6-F2D1-4B8E-8C27-BC8D84551321}" type="presOf" srcId="{873D13AE-B310-4B50-82C5-564D626D2011}" destId="{2F327EB4-0D8B-437E-BB14-A326EA173FCC}" srcOrd="0" destOrd="0" presId="urn:microsoft.com/office/officeart/2005/8/layout/cycle2"/>
    <dgm:cxn modelId="{7A77BED8-0E1D-45F6-9865-5715EF6FB1BA}" srcId="{F782ACB2-4612-4553-92E3-6A48A4C26154}" destId="{9767C2C5-7A9B-4BF9-AEDC-08BB61E68CEC}" srcOrd="2" destOrd="0" parTransId="{94D864BB-0337-46E0-936D-BDFF24969167}" sibTransId="{5DE56BE3-5DC5-48D1-BB0A-6EB62A83E2E3}"/>
    <dgm:cxn modelId="{90BB45DA-4D8E-49F2-ACBE-24BE05A101BD}" type="presOf" srcId="{12ED0D91-6CB8-4B92-ABBE-16130FA2E610}" destId="{3966764B-E5F3-4CFC-A881-5984C06723CB}" srcOrd="1" destOrd="0" presId="urn:microsoft.com/office/officeart/2005/8/layout/cycle2"/>
    <dgm:cxn modelId="{C923F2DF-2AF5-4119-AAF6-34851E379228}" type="presOf" srcId="{A26368B7-1095-4A58-BFE6-7B8629CCDB76}" destId="{9DEC7CBC-8051-4551-94AA-2377EFF8A353}" srcOrd="0" destOrd="0" presId="urn:microsoft.com/office/officeart/2005/8/layout/cycle2"/>
    <dgm:cxn modelId="{1307CEE0-95A1-463F-9DBE-2F686031C7B7}" type="presOf" srcId="{07D44A3D-B9E7-4A59-8407-0DE9361B04F4}" destId="{2A9D1CAD-CEC7-447D-AE5A-72DA9768C11C}" srcOrd="1" destOrd="0" presId="urn:microsoft.com/office/officeart/2005/8/layout/cycle2"/>
    <dgm:cxn modelId="{1A5F96E1-A739-4E9D-BB71-13251203AE5B}" type="presOf" srcId="{29610E26-1393-448B-8FD6-78061450B16B}" destId="{4B6FF1D5-139C-4A9E-BE2A-C9C2976A9B90}" srcOrd="0" destOrd="0" presId="urn:microsoft.com/office/officeart/2005/8/layout/cycle2"/>
    <dgm:cxn modelId="{4D7105E2-B87D-4D87-A839-D5997A4E3E61}" type="presOf" srcId="{9767C2C5-7A9B-4BF9-AEDC-08BB61E68CEC}" destId="{3B48658E-4174-41EC-ADC5-04F09B98E8AE}" srcOrd="0" destOrd="0" presId="urn:microsoft.com/office/officeart/2005/8/layout/cycle2"/>
    <dgm:cxn modelId="{2F61D1E3-286C-486C-98D7-003684C3E515}" type="presOf" srcId="{B75DCA52-BF81-436A-AA73-2680B03C914A}" destId="{CD7E4AE9-DEBF-4EF6-9A2F-51DFDE6DC483}" srcOrd="0" destOrd="0" presId="urn:microsoft.com/office/officeart/2005/8/layout/cycle2"/>
    <dgm:cxn modelId="{473877E6-A2D1-4A4A-B95C-711FE01D2993}" type="presOf" srcId="{EC22FD24-55FA-470B-A11F-A2C02811CC71}" destId="{5B2B383F-D5E0-430F-AB46-55791D14B3FB}" srcOrd="1" destOrd="0" presId="urn:microsoft.com/office/officeart/2005/8/layout/cycle2"/>
    <dgm:cxn modelId="{6020CAE6-E682-4263-87D3-3757BDA5C5BB}" srcId="{F782ACB2-4612-4553-92E3-6A48A4C26154}" destId="{ED3E6817-CA99-4A92-9672-7767C60D3AFC}" srcOrd="18" destOrd="0" parTransId="{570B50CE-5E5F-492C-A6CE-FAA86B61FEE6}" sibTransId="{74E4A9B3-3139-47CD-AD62-A42D0EB3995C}"/>
    <dgm:cxn modelId="{43DA9AE7-A41A-4552-8904-334A5553E662}" type="presOf" srcId="{DF292957-65C8-4776-85F8-AE26E3681959}" destId="{C99B1DB8-B0AD-4FE5-84DC-CD9571D15F74}" srcOrd="0" destOrd="0" presId="urn:microsoft.com/office/officeart/2005/8/layout/cycle2"/>
    <dgm:cxn modelId="{F39EB4E7-811F-4A76-9E07-B02930E2E207}" type="presOf" srcId="{1A0C354F-E76C-464E-99A7-D2B04C140783}" destId="{BCCD1735-3374-4721-BEF9-11CCD9A2DD48}" srcOrd="0" destOrd="0" presId="urn:microsoft.com/office/officeart/2005/8/layout/cycle2"/>
    <dgm:cxn modelId="{42BFEDE7-59F9-44FA-8182-A67367F4865D}" type="presOf" srcId="{897CAD2D-F73B-470D-B77D-BCB32DA560D4}" destId="{CAB56CDA-741F-426D-8FE0-AE118C809475}" srcOrd="0" destOrd="0" presId="urn:microsoft.com/office/officeart/2005/8/layout/cycle2"/>
    <dgm:cxn modelId="{A9D73EE8-2A5A-4D9F-ADBA-FC0EE21E7500}" type="presOf" srcId="{6E35783B-B4B9-4AF3-BB68-EC2DB3060BE5}" destId="{80DBCA40-2BA0-486C-9739-9EB1943722FB}" srcOrd="1" destOrd="0" presId="urn:microsoft.com/office/officeart/2005/8/layout/cycle2"/>
    <dgm:cxn modelId="{B8C08AE8-1813-4F30-B598-4E8011D00D55}" type="presOf" srcId="{B5C9AB9C-C866-47C2-B79F-DC6148AB2159}" destId="{6CB910F7-627A-416A-9AE0-0E9818681229}" srcOrd="0" destOrd="0" presId="urn:microsoft.com/office/officeart/2005/8/layout/cycle2"/>
    <dgm:cxn modelId="{180DD6E9-0C93-446C-BB6B-42FA23CD322E}" type="presOf" srcId="{3ACAB2F6-3910-4D69-8736-C9991D30DB30}" destId="{7A362786-920B-4FB9-A3D5-D0E741B76071}" srcOrd="0" destOrd="0" presId="urn:microsoft.com/office/officeart/2005/8/layout/cycle2"/>
    <dgm:cxn modelId="{58B6E3EE-AF38-4B3B-B4C9-65A3A3F27758}" type="presOf" srcId="{897CAD2D-F73B-470D-B77D-BCB32DA560D4}" destId="{2B62F0BB-CB73-4B2D-A47A-2C1910C71ADC}" srcOrd="1" destOrd="0" presId="urn:microsoft.com/office/officeart/2005/8/layout/cycle2"/>
    <dgm:cxn modelId="{A6A2C6EF-2344-4C98-91E8-3B8CDC08BDAC}" type="presOf" srcId="{6E44D217-0802-4975-8DF8-F7C136B68DB7}" destId="{C6CA034B-BB5D-4252-9DC3-E07C2CEC1942}" srcOrd="0" destOrd="0" presId="urn:microsoft.com/office/officeart/2005/8/layout/cycle2"/>
    <dgm:cxn modelId="{9D607EF2-A57B-48FB-A084-AC211824023E}" type="presOf" srcId="{5DE56BE3-5DC5-48D1-BB0A-6EB62A83E2E3}" destId="{DEE6E533-E546-47B9-9D29-1053972B7A59}" srcOrd="1" destOrd="0" presId="urn:microsoft.com/office/officeart/2005/8/layout/cycle2"/>
    <dgm:cxn modelId="{12C38EF6-A2D9-4441-B7C7-2AD0408D165E}" srcId="{F782ACB2-4612-4553-92E3-6A48A4C26154}" destId="{E5184F2B-2C20-4D33-94A8-E6B381F2AA89}" srcOrd="34" destOrd="0" parTransId="{EA072171-E1D3-42D9-90FB-F6BF8A9DC275}" sibTransId="{CA1064A9-8743-41E2-AE44-DEDB5E26EACD}"/>
    <dgm:cxn modelId="{0828ACF6-63A7-45A5-B5D9-67980E542B37}" type="presOf" srcId="{F82F01E0-1BCF-432A-834D-D0718C225E79}" destId="{DB7E8DCC-E9E2-41AE-8FAC-BD770394B585}" srcOrd="0" destOrd="0" presId="urn:microsoft.com/office/officeart/2005/8/layout/cycle2"/>
    <dgm:cxn modelId="{2E4A59F8-4858-4321-B26C-379298664746}" srcId="{F782ACB2-4612-4553-92E3-6A48A4C26154}" destId="{57830796-B9E1-440E-A924-530949252A0A}" srcOrd="7" destOrd="0" parTransId="{2970FDF5-07A3-4B2A-9F1E-E547137C5FF2}" sibTransId="{672359C6-6889-48DE-9B06-BCF13E50CF81}"/>
    <dgm:cxn modelId="{73BDDAF8-CA5D-41DA-B22E-FFEBE752290B}" type="presOf" srcId="{5788DBF4-34B6-4C26-980E-7062BBC88091}" destId="{53824D7C-69E9-40B6-AD94-E66D57E17024}" srcOrd="0" destOrd="0" presId="urn:microsoft.com/office/officeart/2005/8/layout/cycle2"/>
    <dgm:cxn modelId="{BC395FF9-F4E2-4FBF-92E4-2B7C2E92E522}" type="presOf" srcId="{9EC183D0-3CE1-4A18-882B-49A4F305FE23}" destId="{07EB8474-810E-4E8A-BE93-02F62BBDD45D}" srcOrd="0" destOrd="0" presId="urn:microsoft.com/office/officeart/2005/8/layout/cycle2"/>
    <dgm:cxn modelId="{31E44BFB-4076-4F2C-BCE9-6C4E28F7D6FF}" type="presOf" srcId="{CA72D8A3-9D41-4F98-98F7-F56B1CBA674F}" destId="{EDD308D6-556F-4E65-A02C-12C45C150755}" srcOrd="0" destOrd="0" presId="urn:microsoft.com/office/officeart/2005/8/layout/cycle2"/>
    <dgm:cxn modelId="{26F03CFE-664C-46CE-9EC9-4D9EAEAA23F5}" srcId="{F782ACB2-4612-4553-92E3-6A48A4C26154}" destId="{1BCBAE4C-8C90-4307-A8B1-A7F25B803D11}" srcOrd="9" destOrd="0" parTransId="{BDE3C914-1C3F-4AE1-8A4A-0399F6859853}" sibTransId="{9E68FA1B-32E4-4D3A-BDA9-F245DF7037EF}"/>
    <dgm:cxn modelId="{71745226-BB0C-478E-B97D-123B518F48C6}" type="presParOf" srcId="{579EF5EA-2842-4ADF-99C3-1421009C0FB3}" destId="{5A44537F-E502-484A-B54C-161A75387D52}" srcOrd="0" destOrd="0" presId="urn:microsoft.com/office/officeart/2005/8/layout/cycle2"/>
    <dgm:cxn modelId="{D13577A9-EC48-415A-9F7C-71806A637547}" type="presParOf" srcId="{579EF5EA-2842-4ADF-99C3-1421009C0FB3}" destId="{BCCD1735-3374-4721-BEF9-11CCD9A2DD48}" srcOrd="1" destOrd="0" presId="urn:microsoft.com/office/officeart/2005/8/layout/cycle2"/>
    <dgm:cxn modelId="{B4721CCD-4DD7-4553-B307-A0D4FF63FD02}" type="presParOf" srcId="{BCCD1735-3374-4721-BEF9-11CCD9A2DD48}" destId="{5207087E-FC7B-4DE7-941A-D0D7D77D43CA}" srcOrd="0" destOrd="0" presId="urn:microsoft.com/office/officeart/2005/8/layout/cycle2"/>
    <dgm:cxn modelId="{E808BD6F-73C8-4BDA-BBCB-BCEFEBB17293}" type="presParOf" srcId="{579EF5EA-2842-4ADF-99C3-1421009C0FB3}" destId="{B0608ED5-E7DC-4C39-8859-B8C85F521F9C}" srcOrd="2" destOrd="0" presId="urn:microsoft.com/office/officeart/2005/8/layout/cycle2"/>
    <dgm:cxn modelId="{AA119B8B-9D1A-49CB-A545-B011762B6A6A}" type="presParOf" srcId="{579EF5EA-2842-4ADF-99C3-1421009C0FB3}" destId="{E212FFF4-9223-45FB-8A97-08FC78EC227F}" srcOrd="3" destOrd="0" presId="urn:microsoft.com/office/officeart/2005/8/layout/cycle2"/>
    <dgm:cxn modelId="{236FE63D-9B34-417C-9ADF-1F8405732DA4}" type="presParOf" srcId="{E212FFF4-9223-45FB-8A97-08FC78EC227F}" destId="{1FA59E5A-50A4-47E4-96D2-6EF9AAAC1164}" srcOrd="0" destOrd="0" presId="urn:microsoft.com/office/officeart/2005/8/layout/cycle2"/>
    <dgm:cxn modelId="{14841847-226F-4686-AA96-DFCC04AA573C}" type="presParOf" srcId="{579EF5EA-2842-4ADF-99C3-1421009C0FB3}" destId="{3B48658E-4174-41EC-ADC5-04F09B98E8AE}" srcOrd="4" destOrd="0" presId="urn:microsoft.com/office/officeart/2005/8/layout/cycle2"/>
    <dgm:cxn modelId="{4B64CA60-DADC-4DFB-A603-744339FB501F}" type="presParOf" srcId="{579EF5EA-2842-4ADF-99C3-1421009C0FB3}" destId="{7E28017C-69F1-4CCF-A6D7-885616A2628E}" srcOrd="5" destOrd="0" presId="urn:microsoft.com/office/officeart/2005/8/layout/cycle2"/>
    <dgm:cxn modelId="{ACAB7DD6-AFEB-4EB3-BC12-F48035A3517E}" type="presParOf" srcId="{7E28017C-69F1-4CCF-A6D7-885616A2628E}" destId="{DEE6E533-E546-47B9-9D29-1053972B7A59}" srcOrd="0" destOrd="0" presId="urn:microsoft.com/office/officeart/2005/8/layout/cycle2"/>
    <dgm:cxn modelId="{32776DB5-0B67-4601-AA60-C90C4823C583}" type="presParOf" srcId="{579EF5EA-2842-4ADF-99C3-1421009C0FB3}" destId="{4B6FF1D5-139C-4A9E-BE2A-C9C2976A9B90}" srcOrd="6" destOrd="0" presId="urn:microsoft.com/office/officeart/2005/8/layout/cycle2"/>
    <dgm:cxn modelId="{819BD1C3-F9F9-4FF2-8CD2-710CCAE36FA2}" type="presParOf" srcId="{579EF5EA-2842-4ADF-99C3-1421009C0FB3}" destId="{E231C36B-28CA-4A1A-A65A-7FC8C917C670}" srcOrd="7" destOrd="0" presId="urn:microsoft.com/office/officeart/2005/8/layout/cycle2"/>
    <dgm:cxn modelId="{B317DB46-93D8-4CF1-8A54-E59796AFA275}" type="presParOf" srcId="{E231C36B-28CA-4A1A-A65A-7FC8C917C670}" destId="{0F935747-2475-4B54-A4BD-D00DA4235B83}" srcOrd="0" destOrd="0" presId="urn:microsoft.com/office/officeart/2005/8/layout/cycle2"/>
    <dgm:cxn modelId="{59ACF5EB-ED98-4E00-9D24-DE67C73912D8}" type="presParOf" srcId="{579EF5EA-2842-4ADF-99C3-1421009C0FB3}" destId="{5955EC28-6A5B-4854-97FD-56BF004F7A93}" srcOrd="8" destOrd="0" presId="urn:microsoft.com/office/officeart/2005/8/layout/cycle2"/>
    <dgm:cxn modelId="{A0BED06D-1F6C-49B4-BD42-C0930E57EEE9}" type="presParOf" srcId="{579EF5EA-2842-4ADF-99C3-1421009C0FB3}" destId="{7418C013-9F65-49B4-8AB4-02A8A7E8B2B1}" srcOrd="9" destOrd="0" presId="urn:microsoft.com/office/officeart/2005/8/layout/cycle2"/>
    <dgm:cxn modelId="{298E4F0E-AF73-4014-B628-DB0D3236990B}" type="presParOf" srcId="{7418C013-9F65-49B4-8AB4-02A8A7E8B2B1}" destId="{DCCECA40-1E8E-4612-B823-692DCCBD1EA3}" srcOrd="0" destOrd="0" presId="urn:microsoft.com/office/officeart/2005/8/layout/cycle2"/>
    <dgm:cxn modelId="{24A1E95C-54FE-4161-BAE9-CA0D34AF349A}" type="presParOf" srcId="{579EF5EA-2842-4ADF-99C3-1421009C0FB3}" destId="{C8C314CB-BC52-4B5D-9A9E-2549904458B0}" srcOrd="10" destOrd="0" presId="urn:microsoft.com/office/officeart/2005/8/layout/cycle2"/>
    <dgm:cxn modelId="{5CAB8409-3BEC-43F0-9667-A63B11F9C66A}" type="presParOf" srcId="{579EF5EA-2842-4ADF-99C3-1421009C0FB3}" destId="{8D184F9F-78A9-45D9-9804-0F8032DE26A6}" srcOrd="11" destOrd="0" presId="urn:microsoft.com/office/officeart/2005/8/layout/cycle2"/>
    <dgm:cxn modelId="{E6A28F07-BBA9-496F-916B-87E9828AB733}" type="presParOf" srcId="{8D184F9F-78A9-45D9-9804-0F8032DE26A6}" destId="{C8C1E075-9C61-4E77-BBAB-A2307E2F9662}" srcOrd="0" destOrd="0" presId="urn:microsoft.com/office/officeart/2005/8/layout/cycle2"/>
    <dgm:cxn modelId="{6D7D4EB6-2C65-4113-BF4A-0FB4080CD411}" type="presParOf" srcId="{579EF5EA-2842-4ADF-99C3-1421009C0FB3}" destId="{18E08B15-C0D9-4DCD-9841-29CB326A1D96}" srcOrd="12" destOrd="0" presId="urn:microsoft.com/office/officeart/2005/8/layout/cycle2"/>
    <dgm:cxn modelId="{2F05C2F0-B7EE-4BD5-BD26-3760D9EE34F8}" type="presParOf" srcId="{579EF5EA-2842-4ADF-99C3-1421009C0FB3}" destId="{7D136A40-4E7A-4E9A-9C18-C15FEB3E9255}" srcOrd="13" destOrd="0" presId="urn:microsoft.com/office/officeart/2005/8/layout/cycle2"/>
    <dgm:cxn modelId="{1BAD8D7E-AE46-4995-8CA7-97C0A4157CB3}" type="presParOf" srcId="{7D136A40-4E7A-4E9A-9C18-C15FEB3E9255}" destId="{6C5B256C-6505-4283-9CD0-6230D6E52DC7}" srcOrd="0" destOrd="0" presId="urn:microsoft.com/office/officeart/2005/8/layout/cycle2"/>
    <dgm:cxn modelId="{CECA608C-3ED8-4A8A-9B30-B32EF8BC36A0}" type="presParOf" srcId="{579EF5EA-2842-4ADF-99C3-1421009C0FB3}" destId="{09497094-52B8-416E-9902-37FB4C94E7F2}" srcOrd="14" destOrd="0" presId="urn:microsoft.com/office/officeart/2005/8/layout/cycle2"/>
    <dgm:cxn modelId="{CF287412-B9FD-453C-8F07-D487458D69FE}" type="presParOf" srcId="{579EF5EA-2842-4ADF-99C3-1421009C0FB3}" destId="{260B842C-BA56-4835-9181-EEB1DAD49F6C}" srcOrd="15" destOrd="0" presId="urn:microsoft.com/office/officeart/2005/8/layout/cycle2"/>
    <dgm:cxn modelId="{32A78327-EC8A-4807-A229-3E282F263506}" type="presParOf" srcId="{260B842C-BA56-4835-9181-EEB1DAD49F6C}" destId="{9195B8AE-7F75-4B45-A773-A3DB3F151B7F}" srcOrd="0" destOrd="0" presId="urn:microsoft.com/office/officeart/2005/8/layout/cycle2"/>
    <dgm:cxn modelId="{AD3DE1A0-228A-47DE-BE1A-527CCD31EA94}" type="presParOf" srcId="{579EF5EA-2842-4ADF-99C3-1421009C0FB3}" destId="{07EB8474-810E-4E8A-BE93-02F62BBDD45D}" srcOrd="16" destOrd="0" presId="urn:microsoft.com/office/officeart/2005/8/layout/cycle2"/>
    <dgm:cxn modelId="{173FFB08-23F8-48DF-B702-BB2E5C3DD5B2}" type="presParOf" srcId="{579EF5EA-2842-4ADF-99C3-1421009C0FB3}" destId="{ADC3AC42-E194-4C29-8A28-ABEC2168A2B9}" srcOrd="17" destOrd="0" presId="urn:microsoft.com/office/officeart/2005/8/layout/cycle2"/>
    <dgm:cxn modelId="{EE37750F-099E-4C59-AAF2-DC16085D1220}" type="presParOf" srcId="{ADC3AC42-E194-4C29-8A28-ABEC2168A2B9}" destId="{FFA97E59-6B24-429C-9B6D-8968FB096363}" srcOrd="0" destOrd="0" presId="urn:microsoft.com/office/officeart/2005/8/layout/cycle2"/>
    <dgm:cxn modelId="{5EAB2ECF-0F07-41A2-92B9-3906C5C81695}" type="presParOf" srcId="{579EF5EA-2842-4ADF-99C3-1421009C0FB3}" destId="{38A7A843-117D-4A8F-B652-3F637D1BA054}" srcOrd="18" destOrd="0" presId="urn:microsoft.com/office/officeart/2005/8/layout/cycle2"/>
    <dgm:cxn modelId="{D3239D27-04A3-47DC-8F58-A59151ED2C13}" type="presParOf" srcId="{579EF5EA-2842-4ADF-99C3-1421009C0FB3}" destId="{24192AE1-AC5A-408F-93E2-35778550FA02}" srcOrd="19" destOrd="0" presId="urn:microsoft.com/office/officeart/2005/8/layout/cycle2"/>
    <dgm:cxn modelId="{B5802B6E-33E9-4BD1-AEDA-4AC08AF93E94}" type="presParOf" srcId="{24192AE1-AC5A-408F-93E2-35778550FA02}" destId="{9DB23D75-0980-4D96-93A1-727F2883C95B}" srcOrd="0" destOrd="0" presId="urn:microsoft.com/office/officeart/2005/8/layout/cycle2"/>
    <dgm:cxn modelId="{272E234D-B62C-4386-B866-9FA7E6F45F82}" type="presParOf" srcId="{579EF5EA-2842-4ADF-99C3-1421009C0FB3}" destId="{1791F869-F782-403E-9EEE-8485296AB1DC}" srcOrd="20" destOrd="0" presId="urn:microsoft.com/office/officeart/2005/8/layout/cycle2"/>
    <dgm:cxn modelId="{BC000783-1ABE-455C-ABED-6FEECAEA7D34}" type="presParOf" srcId="{579EF5EA-2842-4ADF-99C3-1421009C0FB3}" destId="{EDD308D6-556F-4E65-A02C-12C45C150755}" srcOrd="21" destOrd="0" presId="urn:microsoft.com/office/officeart/2005/8/layout/cycle2"/>
    <dgm:cxn modelId="{0F06E832-BBE1-4738-B5CB-0022BE10E916}" type="presParOf" srcId="{EDD308D6-556F-4E65-A02C-12C45C150755}" destId="{0622AEEF-FEE1-41CF-A694-BB87DF404F74}" srcOrd="0" destOrd="0" presId="urn:microsoft.com/office/officeart/2005/8/layout/cycle2"/>
    <dgm:cxn modelId="{AED58CE5-AEA7-4530-8B50-B694C2396FD6}" type="presParOf" srcId="{579EF5EA-2842-4ADF-99C3-1421009C0FB3}" destId="{FB762D63-E97E-4D71-BE53-DE8DBC2C1724}" srcOrd="22" destOrd="0" presId="urn:microsoft.com/office/officeart/2005/8/layout/cycle2"/>
    <dgm:cxn modelId="{303E69EB-4CBC-477D-9F62-DA0070F8E565}" type="presParOf" srcId="{579EF5EA-2842-4ADF-99C3-1421009C0FB3}" destId="{EC905E59-477F-4D62-B2EE-61B86BF0663B}" srcOrd="23" destOrd="0" presId="urn:microsoft.com/office/officeart/2005/8/layout/cycle2"/>
    <dgm:cxn modelId="{3FED51F1-1B8D-4167-BE3E-2C6ED399A461}" type="presParOf" srcId="{EC905E59-477F-4D62-B2EE-61B86BF0663B}" destId="{0C7C01B0-8BE9-4115-9C55-5F785CB9F95D}" srcOrd="0" destOrd="0" presId="urn:microsoft.com/office/officeart/2005/8/layout/cycle2"/>
    <dgm:cxn modelId="{23A7B17A-CA9F-4407-BF80-23D3EE67AC37}" type="presParOf" srcId="{579EF5EA-2842-4ADF-99C3-1421009C0FB3}" destId="{96947AF0-965B-4F9B-B692-11B522E20C19}" srcOrd="24" destOrd="0" presId="urn:microsoft.com/office/officeart/2005/8/layout/cycle2"/>
    <dgm:cxn modelId="{9F7DBB26-4115-41F5-9A54-AF94676DB852}" type="presParOf" srcId="{579EF5EA-2842-4ADF-99C3-1421009C0FB3}" destId="{C5631367-2D87-4B2B-B2C5-CE6B323DF7FA}" srcOrd="25" destOrd="0" presId="urn:microsoft.com/office/officeart/2005/8/layout/cycle2"/>
    <dgm:cxn modelId="{9AD19767-C4E6-46B4-BF40-432C0B823217}" type="presParOf" srcId="{C5631367-2D87-4B2B-B2C5-CE6B323DF7FA}" destId="{5EB0D98E-0F20-43A6-80D5-B3B233B0809C}" srcOrd="0" destOrd="0" presId="urn:microsoft.com/office/officeart/2005/8/layout/cycle2"/>
    <dgm:cxn modelId="{BDDE50AF-1EEA-47BD-9995-EB7B47B3BF66}" type="presParOf" srcId="{579EF5EA-2842-4ADF-99C3-1421009C0FB3}" destId="{55735BFC-D4F1-4100-BCD7-BD7015A20F24}" srcOrd="26" destOrd="0" presId="urn:microsoft.com/office/officeart/2005/8/layout/cycle2"/>
    <dgm:cxn modelId="{D423146B-6FB4-4936-9B50-13E76E984DF7}" type="presParOf" srcId="{579EF5EA-2842-4ADF-99C3-1421009C0FB3}" destId="{DE861B79-D5E8-45CE-B3D7-7B4663C08343}" srcOrd="27" destOrd="0" presId="urn:microsoft.com/office/officeart/2005/8/layout/cycle2"/>
    <dgm:cxn modelId="{37C3E9BA-F845-428A-A4E9-A3455981DD7C}" type="presParOf" srcId="{DE861B79-D5E8-45CE-B3D7-7B4663C08343}" destId="{580499F6-BF8C-4CF2-8E19-422B1FEA8F54}" srcOrd="0" destOrd="0" presId="urn:microsoft.com/office/officeart/2005/8/layout/cycle2"/>
    <dgm:cxn modelId="{F6D17A69-60E3-492B-A53B-614C55E9227B}" type="presParOf" srcId="{579EF5EA-2842-4ADF-99C3-1421009C0FB3}" destId="{B163F2E1-C224-4C1F-8BF1-B257F8DA90F1}" srcOrd="28" destOrd="0" presId="urn:microsoft.com/office/officeart/2005/8/layout/cycle2"/>
    <dgm:cxn modelId="{EF3F2129-D891-460D-A8CB-F662DCDE91F2}" type="presParOf" srcId="{579EF5EA-2842-4ADF-99C3-1421009C0FB3}" destId="{28C21F8D-7890-436C-ABC3-A76D9C048DC6}" srcOrd="29" destOrd="0" presId="urn:microsoft.com/office/officeart/2005/8/layout/cycle2"/>
    <dgm:cxn modelId="{3713699F-C26D-493C-8818-1DF1A51BA2BD}" type="presParOf" srcId="{28C21F8D-7890-436C-ABC3-A76D9C048DC6}" destId="{5D40974C-DFE4-484E-A2B9-E3E4D2DEBED9}" srcOrd="0" destOrd="0" presId="urn:microsoft.com/office/officeart/2005/8/layout/cycle2"/>
    <dgm:cxn modelId="{729DB2D3-300B-4F3F-ACC8-84A8EBBA18C9}" type="presParOf" srcId="{579EF5EA-2842-4ADF-99C3-1421009C0FB3}" destId="{B297DBDA-41C8-403B-A287-2DE0B2B2F734}" srcOrd="30" destOrd="0" presId="urn:microsoft.com/office/officeart/2005/8/layout/cycle2"/>
    <dgm:cxn modelId="{5B4C4FAE-9A3A-47F1-9BBD-B580A2D947E1}" type="presParOf" srcId="{579EF5EA-2842-4ADF-99C3-1421009C0FB3}" destId="{6CB910F7-627A-416A-9AE0-0E9818681229}" srcOrd="31" destOrd="0" presId="urn:microsoft.com/office/officeart/2005/8/layout/cycle2"/>
    <dgm:cxn modelId="{B2F95C99-8AEE-4EE5-950B-C4A358F17CF4}" type="presParOf" srcId="{6CB910F7-627A-416A-9AE0-0E9818681229}" destId="{DD733C23-EA87-4BF0-821E-87250C1EEDBA}" srcOrd="0" destOrd="0" presId="urn:microsoft.com/office/officeart/2005/8/layout/cycle2"/>
    <dgm:cxn modelId="{71432140-8D1D-4AF6-8942-E7283C88F501}" type="presParOf" srcId="{579EF5EA-2842-4ADF-99C3-1421009C0FB3}" destId="{C99B1DB8-B0AD-4FE5-84DC-CD9571D15F74}" srcOrd="32" destOrd="0" presId="urn:microsoft.com/office/officeart/2005/8/layout/cycle2"/>
    <dgm:cxn modelId="{872B4BDE-C1CE-46F9-8C09-FF71D543660D}" type="presParOf" srcId="{579EF5EA-2842-4ADF-99C3-1421009C0FB3}" destId="{2EBD388A-825F-4832-8A74-827A6C7E3368}" srcOrd="33" destOrd="0" presId="urn:microsoft.com/office/officeart/2005/8/layout/cycle2"/>
    <dgm:cxn modelId="{6422DE59-E5B8-4EA8-BC1D-626DFAF1FAB4}" type="presParOf" srcId="{2EBD388A-825F-4832-8A74-827A6C7E3368}" destId="{2B64C12D-7C38-4E3C-BB67-21E0181FD51F}" srcOrd="0" destOrd="0" presId="urn:microsoft.com/office/officeart/2005/8/layout/cycle2"/>
    <dgm:cxn modelId="{4AB58937-D45E-4C88-8E54-55EB7D402D59}" type="presParOf" srcId="{579EF5EA-2842-4ADF-99C3-1421009C0FB3}" destId="{54435782-E9E7-4F85-8EE9-B762378628C5}" srcOrd="34" destOrd="0" presId="urn:microsoft.com/office/officeart/2005/8/layout/cycle2"/>
    <dgm:cxn modelId="{48D2938E-A59A-4D4C-B91B-B48F7A96F073}" type="presParOf" srcId="{579EF5EA-2842-4ADF-99C3-1421009C0FB3}" destId="{2EA5A0E0-D734-4B00-A1FA-65E8CB15031C}" srcOrd="35" destOrd="0" presId="urn:microsoft.com/office/officeart/2005/8/layout/cycle2"/>
    <dgm:cxn modelId="{EC8F7049-D4B6-4223-BACB-207EA8EC5943}" type="presParOf" srcId="{2EA5A0E0-D734-4B00-A1FA-65E8CB15031C}" destId="{3966764B-E5F3-4CFC-A881-5984C06723CB}" srcOrd="0" destOrd="0" presId="urn:microsoft.com/office/officeart/2005/8/layout/cycle2"/>
    <dgm:cxn modelId="{B4238524-7A21-49C9-89D9-AE8008AC53FD}" type="presParOf" srcId="{579EF5EA-2842-4ADF-99C3-1421009C0FB3}" destId="{CDE86F57-8E75-4885-99A7-4D78278841E9}" srcOrd="36" destOrd="0" presId="urn:microsoft.com/office/officeart/2005/8/layout/cycle2"/>
    <dgm:cxn modelId="{8DF579BF-2810-4EFD-BEA5-5DCFA86A5DFC}" type="presParOf" srcId="{579EF5EA-2842-4ADF-99C3-1421009C0FB3}" destId="{A0769171-C666-4FF2-B3B0-56A5612FFB02}" srcOrd="37" destOrd="0" presId="urn:microsoft.com/office/officeart/2005/8/layout/cycle2"/>
    <dgm:cxn modelId="{6834C0EB-4EED-46CC-A8AB-20BD8B4AF279}" type="presParOf" srcId="{A0769171-C666-4FF2-B3B0-56A5612FFB02}" destId="{7B2C094D-5B84-400D-88A5-467C86404646}" srcOrd="0" destOrd="0" presId="urn:microsoft.com/office/officeart/2005/8/layout/cycle2"/>
    <dgm:cxn modelId="{CB9FCC4D-D038-4D48-8C13-AB6231154FAF}" type="presParOf" srcId="{579EF5EA-2842-4ADF-99C3-1421009C0FB3}" destId="{9DEC7CBC-8051-4551-94AA-2377EFF8A353}" srcOrd="38" destOrd="0" presId="urn:microsoft.com/office/officeart/2005/8/layout/cycle2"/>
    <dgm:cxn modelId="{2C2C59E0-138B-4FE8-A0CA-6E462DF8F1F9}" type="presParOf" srcId="{579EF5EA-2842-4ADF-99C3-1421009C0FB3}" destId="{83D03F91-A8FE-4A56-A9F0-21F8696B64A1}" srcOrd="39" destOrd="0" presId="urn:microsoft.com/office/officeart/2005/8/layout/cycle2"/>
    <dgm:cxn modelId="{676A6303-48AA-42DB-9E69-79DC941B652C}" type="presParOf" srcId="{83D03F91-A8FE-4A56-A9F0-21F8696B64A1}" destId="{A52815B2-9F64-4E57-9CA8-0D6C5ACB4DE9}" srcOrd="0" destOrd="0" presId="urn:microsoft.com/office/officeart/2005/8/layout/cycle2"/>
    <dgm:cxn modelId="{7EC8972A-AAB0-4FE1-A08A-AF6CA5B6C218}" type="presParOf" srcId="{579EF5EA-2842-4ADF-99C3-1421009C0FB3}" destId="{D9F7CAE3-C01B-4758-A92D-BE4DEABF1CC9}" srcOrd="40" destOrd="0" presId="urn:microsoft.com/office/officeart/2005/8/layout/cycle2"/>
    <dgm:cxn modelId="{ABE6CEDD-A233-41C6-B781-0FFFDE3C13FB}" type="presParOf" srcId="{579EF5EA-2842-4ADF-99C3-1421009C0FB3}" destId="{6FDF4861-3D9E-4C44-8A76-CB261CA08A3D}" srcOrd="41" destOrd="0" presId="urn:microsoft.com/office/officeart/2005/8/layout/cycle2"/>
    <dgm:cxn modelId="{8D7C794F-31D4-4ADD-B5F9-20280457446D}" type="presParOf" srcId="{6FDF4861-3D9E-4C44-8A76-CB261CA08A3D}" destId="{852FF442-59AB-47FA-976D-352D933D04DA}" srcOrd="0" destOrd="0" presId="urn:microsoft.com/office/officeart/2005/8/layout/cycle2"/>
    <dgm:cxn modelId="{DC06D566-805F-404D-8B2E-C9AEBD403D74}" type="presParOf" srcId="{579EF5EA-2842-4ADF-99C3-1421009C0FB3}" destId="{6EBA7549-78C0-447A-A63C-4A8563F87F58}" srcOrd="42" destOrd="0" presId="urn:microsoft.com/office/officeart/2005/8/layout/cycle2"/>
    <dgm:cxn modelId="{E249506F-DCEC-4985-9E6E-75BCF222D380}" type="presParOf" srcId="{579EF5EA-2842-4ADF-99C3-1421009C0FB3}" destId="{F7AC09C3-F9FA-4334-9744-58F7A351FD8B}" srcOrd="43" destOrd="0" presId="urn:microsoft.com/office/officeart/2005/8/layout/cycle2"/>
    <dgm:cxn modelId="{94F84AAC-3798-43A0-A3BD-CDD50C26A65D}" type="presParOf" srcId="{F7AC09C3-F9FA-4334-9744-58F7A351FD8B}" destId="{301FE2EF-9FED-451A-9979-7EA2CEC731F6}" srcOrd="0" destOrd="0" presId="urn:microsoft.com/office/officeart/2005/8/layout/cycle2"/>
    <dgm:cxn modelId="{04F54335-F595-46D8-A568-9008D83B0280}" type="presParOf" srcId="{579EF5EA-2842-4ADF-99C3-1421009C0FB3}" destId="{DB7E8DCC-E9E2-41AE-8FAC-BD770394B585}" srcOrd="44" destOrd="0" presId="urn:microsoft.com/office/officeart/2005/8/layout/cycle2"/>
    <dgm:cxn modelId="{38D2B6F1-76C0-49DA-8C1B-D8BF73D71D1F}" type="presParOf" srcId="{579EF5EA-2842-4ADF-99C3-1421009C0FB3}" destId="{FC934B90-2FD7-4C78-BC82-6495CAA54F71}" srcOrd="45" destOrd="0" presId="urn:microsoft.com/office/officeart/2005/8/layout/cycle2"/>
    <dgm:cxn modelId="{9717705E-58FE-4662-89C9-91BF3A970DF0}" type="presParOf" srcId="{FC934B90-2FD7-4C78-BC82-6495CAA54F71}" destId="{F31A80A4-265E-4576-A76C-69F7407682D5}" srcOrd="0" destOrd="0" presId="urn:microsoft.com/office/officeart/2005/8/layout/cycle2"/>
    <dgm:cxn modelId="{D6740E54-8698-493C-BEEA-6DA1F2D65D9C}" type="presParOf" srcId="{579EF5EA-2842-4ADF-99C3-1421009C0FB3}" destId="{7FBA136C-815F-4FB3-A797-A7F155D00FEA}" srcOrd="46" destOrd="0" presId="urn:microsoft.com/office/officeart/2005/8/layout/cycle2"/>
    <dgm:cxn modelId="{C2F4338E-FF94-485C-A6BC-38F39E7B4604}" type="presParOf" srcId="{579EF5EA-2842-4ADF-99C3-1421009C0FB3}" destId="{7A5C7786-EEB7-4840-8AB2-E617DD766E4C}" srcOrd="47" destOrd="0" presId="urn:microsoft.com/office/officeart/2005/8/layout/cycle2"/>
    <dgm:cxn modelId="{A784A94C-C939-4159-BC6E-6CB498B1B7FF}" type="presParOf" srcId="{7A5C7786-EEB7-4840-8AB2-E617DD766E4C}" destId="{80DBCA40-2BA0-486C-9739-9EB1943722FB}" srcOrd="0" destOrd="0" presId="urn:microsoft.com/office/officeart/2005/8/layout/cycle2"/>
    <dgm:cxn modelId="{42CCF1C0-4204-4F08-B5DF-600525B94459}" type="presParOf" srcId="{579EF5EA-2842-4ADF-99C3-1421009C0FB3}" destId="{2B3C09D0-6E4A-4698-ADBA-7CF55040E0C7}" srcOrd="48" destOrd="0" presId="urn:microsoft.com/office/officeart/2005/8/layout/cycle2"/>
    <dgm:cxn modelId="{D90BC0AC-F465-4B4C-AA88-BAD7FC33A176}" type="presParOf" srcId="{579EF5EA-2842-4ADF-99C3-1421009C0FB3}" destId="{0B3E9032-3902-463F-B436-0798A35C9EC5}" srcOrd="49" destOrd="0" presId="urn:microsoft.com/office/officeart/2005/8/layout/cycle2"/>
    <dgm:cxn modelId="{FEF37EBF-D435-4C65-8BC2-407F099BD30F}" type="presParOf" srcId="{0B3E9032-3902-463F-B436-0798A35C9EC5}" destId="{41C60BCC-727D-4ED3-BAEB-DB60AA9900A9}" srcOrd="0" destOrd="0" presId="urn:microsoft.com/office/officeart/2005/8/layout/cycle2"/>
    <dgm:cxn modelId="{07BAFE9F-3D12-4E0E-B5AA-EB248871C48E}" type="presParOf" srcId="{579EF5EA-2842-4ADF-99C3-1421009C0FB3}" destId="{C6CA034B-BB5D-4252-9DC3-E07C2CEC1942}" srcOrd="50" destOrd="0" presId="urn:microsoft.com/office/officeart/2005/8/layout/cycle2"/>
    <dgm:cxn modelId="{2673D148-6DA6-4BF0-AA22-C570A21D2026}" type="presParOf" srcId="{579EF5EA-2842-4ADF-99C3-1421009C0FB3}" destId="{2F327EB4-0D8B-437E-BB14-A326EA173FCC}" srcOrd="51" destOrd="0" presId="urn:microsoft.com/office/officeart/2005/8/layout/cycle2"/>
    <dgm:cxn modelId="{838C3FC0-4E3F-4E11-A29C-692FD16AA11C}" type="presParOf" srcId="{2F327EB4-0D8B-437E-BB14-A326EA173FCC}" destId="{8F52B59F-72EA-4EF4-A000-71393DE3DC97}" srcOrd="0" destOrd="0" presId="urn:microsoft.com/office/officeart/2005/8/layout/cycle2"/>
    <dgm:cxn modelId="{20023B17-ACC2-4333-BF5C-E920E547CE78}" type="presParOf" srcId="{579EF5EA-2842-4ADF-99C3-1421009C0FB3}" destId="{F6AE7F32-FC05-4DDA-BB7B-30B31779479C}" srcOrd="52" destOrd="0" presId="urn:microsoft.com/office/officeart/2005/8/layout/cycle2"/>
    <dgm:cxn modelId="{C5148CDB-A653-48EA-85D2-36CBBF342F88}" type="presParOf" srcId="{579EF5EA-2842-4ADF-99C3-1421009C0FB3}" destId="{F42AD80F-3B21-49F3-AF59-01D5F6EE69F1}" srcOrd="53" destOrd="0" presId="urn:microsoft.com/office/officeart/2005/8/layout/cycle2"/>
    <dgm:cxn modelId="{8D75AF66-A61F-4938-91BC-A5A8077EE064}" type="presParOf" srcId="{F42AD80F-3B21-49F3-AF59-01D5F6EE69F1}" destId="{DFB70AE1-87B4-46C7-811D-3E9A3D4D6EC9}" srcOrd="0" destOrd="0" presId="urn:microsoft.com/office/officeart/2005/8/layout/cycle2"/>
    <dgm:cxn modelId="{FC91D00C-CBD7-4971-82AE-3C83B6D62A17}" type="presParOf" srcId="{579EF5EA-2842-4ADF-99C3-1421009C0FB3}" destId="{E4F5DE49-5EAA-4300-BD85-3AA32446283C}" srcOrd="54" destOrd="0" presId="urn:microsoft.com/office/officeart/2005/8/layout/cycle2"/>
    <dgm:cxn modelId="{E78B212B-D0E4-4EBF-A113-5FDA357E3F96}" type="presParOf" srcId="{579EF5EA-2842-4ADF-99C3-1421009C0FB3}" destId="{57712E5B-8311-41F2-83BF-40C44B82FD56}" srcOrd="55" destOrd="0" presId="urn:microsoft.com/office/officeart/2005/8/layout/cycle2"/>
    <dgm:cxn modelId="{851CBE3E-0F07-4571-BC58-9D22EB4B364D}" type="presParOf" srcId="{57712E5B-8311-41F2-83BF-40C44B82FD56}" destId="{2DC22DE9-0245-4601-955D-E63A8C38947B}" srcOrd="0" destOrd="0" presId="urn:microsoft.com/office/officeart/2005/8/layout/cycle2"/>
    <dgm:cxn modelId="{7A42DD75-436B-49CE-A66C-822C966A430A}" type="presParOf" srcId="{579EF5EA-2842-4ADF-99C3-1421009C0FB3}" destId="{53824D7C-69E9-40B6-AD94-E66D57E17024}" srcOrd="56" destOrd="0" presId="urn:microsoft.com/office/officeart/2005/8/layout/cycle2"/>
    <dgm:cxn modelId="{0DF13957-580C-4A4E-BB8C-6677C6A3B2F5}" type="presParOf" srcId="{579EF5EA-2842-4ADF-99C3-1421009C0FB3}" destId="{4DDD9E11-A1D1-4D9F-87CF-21775FA03FD4}" srcOrd="57" destOrd="0" presId="urn:microsoft.com/office/officeart/2005/8/layout/cycle2"/>
    <dgm:cxn modelId="{2592DBAC-86E2-4752-940E-EE94B771A75A}" type="presParOf" srcId="{4DDD9E11-A1D1-4D9F-87CF-21775FA03FD4}" destId="{F7742949-FB63-485F-95AF-5E8D1E6F236A}" srcOrd="0" destOrd="0" presId="urn:microsoft.com/office/officeart/2005/8/layout/cycle2"/>
    <dgm:cxn modelId="{94511726-B23C-4D09-953C-E18C489DF397}" type="presParOf" srcId="{579EF5EA-2842-4ADF-99C3-1421009C0FB3}" destId="{22041FD6-89BD-4BF2-9B99-B97F36E2E1FB}" srcOrd="58" destOrd="0" presId="urn:microsoft.com/office/officeart/2005/8/layout/cycle2"/>
    <dgm:cxn modelId="{235CA743-9E36-4CA4-B51B-081D41A68D9A}" type="presParOf" srcId="{579EF5EA-2842-4ADF-99C3-1421009C0FB3}" destId="{B8E405CF-5FB0-4931-A03D-9BF304E6CDDA}" srcOrd="59" destOrd="0" presId="urn:microsoft.com/office/officeart/2005/8/layout/cycle2"/>
    <dgm:cxn modelId="{479F7B06-BEEF-4C2E-82A5-A4E9A8897000}" type="presParOf" srcId="{B8E405CF-5FB0-4931-A03D-9BF304E6CDDA}" destId="{0C0A4302-AC90-49E1-80BE-523B58A2D864}" srcOrd="0" destOrd="0" presId="urn:microsoft.com/office/officeart/2005/8/layout/cycle2"/>
    <dgm:cxn modelId="{5F0A9FB9-8D31-401A-ABA1-5AC985720070}" type="presParOf" srcId="{579EF5EA-2842-4ADF-99C3-1421009C0FB3}" destId="{4346925A-37EB-4BB6-B0D1-0007EC3DF63B}" srcOrd="60" destOrd="0" presId="urn:microsoft.com/office/officeart/2005/8/layout/cycle2"/>
    <dgm:cxn modelId="{ADD64102-1DCC-457D-8AA9-333A4E02A31B}" type="presParOf" srcId="{579EF5EA-2842-4ADF-99C3-1421009C0FB3}" destId="{7A362786-920B-4FB9-A3D5-D0E741B76071}" srcOrd="61" destOrd="0" presId="urn:microsoft.com/office/officeart/2005/8/layout/cycle2"/>
    <dgm:cxn modelId="{BCF3713E-41C2-423B-AECF-7A16148CD93A}" type="presParOf" srcId="{7A362786-920B-4FB9-A3D5-D0E741B76071}" destId="{18FB9004-C9DF-4463-A990-CE6AADD19A9A}" srcOrd="0" destOrd="0" presId="urn:microsoft.com/office/officeart/2005/8/layout/cycle2"/>
    <dgm:cxn modelId="{31B2773F-6C24-4122-A3A9-368068BCEA04}" type="presParOf" srcId="{579EF5EA-2842-4ADF-99C3-1421009C0FB3}" destId="{ED0F08E4-7CF4-494F-A2E4-60B90674E9D5}" srcOrd="62" destOrd="0" presId="urn:microsoft.com/office/officeart/2005/8/layout/cycle2"/>
    <dgm:cxn modelId="{0EFD4DD2-D42F-4CD8-B644-2075A10EACB1}" type="presParOf" srcId="{579EF5EA-2842-4ADF-99C3-1421009C0FB3}" destId="{B8AF8AA6-EDE3-46F5-804F-BE18E9CF02E9}" srcOrd="63" destOrd="0" presId="urn:microsoft.com/office/officeart/2005/8/layout/cycle2"/>
    <dgm:cxn modelId="{5B076312-50A1-48AF-B69D-57CF693B3C2D}" type="presParOf" srcId="{B8AF8AA6-EDE3-46F5-804F-BE18E9CF02E9}" destId="{2A9D1CAD-CEC7-447D-AE5A-72DA9768C11C}" srcOrd="0" destOrd="0" presId="urn:microsoft.com/office/officeart/2005/8/layout/cycle2"/>
    <dgm:cxn modelId="{39D000AA-3FF7-48FF-A3EC-C8B4609355B9}" type="presParOf" srcId="{579EF5EA-2842-4ADF-99C3-1421009C0FB3}" destId="{02E2D030-8BB9-48E2-859D-55F958A2D928}" srcOrd="64" destOrd="0" presId="urn:microsoft.com/office/officeart/2005/8/layout/cycle2"/>
    <dgm:cxn modelId="{F681088E-F4E2-426A-92EA-73F0D48C4F8C}" type="presParOf" srcId="{579EF5EA-2842-4ADF-99C3-1421009C0FB3}" destId="{8125F9B4-021E-44DC-9D64-8AE485A44537}" srcOrd="65" destOrd="0" presId="urn:microsoft.com/office/officeart/2005/8/layout/cycle2"/>
    <dgm:cxn modelId="{9767468B-03C4-4BCF-AEF4-7C915906A461}" type="presParOf" srcId="{8125F9B4-021E-44DC-9D64-8AE485A44537}" destId="{5B2B383F-D5E0-430F-AB46-55791D14B3FB}" srcOrd="0" destOrd="0" presId="urn:microsoft.com/office/officeart/2005/8/layout/cycle2"/>
    <dgm:cxn modelId="{D863211E-464E-4BEE-9795-7DE3F7234101}" type="presParOf" srcId="{579EF5EA-2842-4ADF-99C3-1421009C0FB3}" destId="{A5474CB5-D5DA-4087-B87E-610FB42AF529}" srcOrd="66" destOrd="0" presId="urn:microsoft.com/office/officeart/2005/8/layout/cycle2"/>
    <dgm:cxn modelId="{54BF95D0-618D-4C50-A2C8-4A259C486539}" type="presParOf" srcId="{579EF5EA-2842-4ADF-99C3-1421009C0FB3}" destId="{F5E12609-AEA0-4824-8F1E-49B7A8C9D43E}" srcOrd="67" destOrd="0" presId="urn:microsoft.com/office/officeart/2005/8/layout/cycle2"/>
    <dgm:cxn modelId="{BE66758C-D67E-4A4A-9FBD-36A82720FCA3}" type="presParOf" srcId="{F5E12609-AEA0-4824-8F1E-49B7A8C9D43E}" destId="{1990E259-2037-4D19-B00A-CD6B3D2AE2E1}" srcOrd="0" destOrd="0" presId="urn:microsoft.com/office/officeart/2005/8/layout/cycle2"/>
    <dgm:cxn modelId="{CA6593C0-9012-4CFD-A480-B0F437E7F9CB}" type="presParOf" srcId="{579EF5EA-2842-4ADF-99C3-1421009C0FB3}" destId="{558F7E47-06ED-4041-B16C-6F13A19D4245}" srcOrd="68" destOrd="0" presId="urn:microsoft.com/office/officeart/2005/8/layout/cycle2"/>
    <dgm:cxn modelId="{4E13DCCF-8442-481C-9199-4E9E33000912}" type="presParOf" srcId="{579EF5EA-2842-4ADF-99C3-1421009C0FB3}" destId="{1AA99294-2501-42DA-ADDA-813C2A0D167F}" srcOrd="69" destOrd="0" presId="urn:microsoft.com/office/officeart/2005/8/layout/cycle2"/>
    <dgm:cxn modelId="{1B895EE4-EFB1-4F33-AC25-5BFC3A092F57}" type="presParOf" srcId="{1AA99294-2501-42DA-ADDA-813C2A0D167F}" destId="{B311330D-F624-44F0-90C1-566E4D2E20E6}" srcOrd="0" destOrd="0" presId="urn:microsoft.com/office/officeart/2005/8/layout/cycle2"/>
    <dgm:cxn modelId="{6710BC8F-BD27-42EF-89CE-3DDD0199CA4C}" type="presParOf" srcId="{579EF5EA-2842-4ADF-99C3-1421009C0FB3}" destId="{A854D6C3-A9F6-4889-B95E-C4590598BF15}" srcOrd="70" destOrd="0" presId="urn:microsoft.com/office/officeart/2005/8/layout/cycle2"/>
    <dgm:cxn modelId="{CC5F84E3-62AF-4C43-A5ED-F999BB90A315}" type="presParOf" srcId="{579EF5EA-2842-4ADF-99C3-1421009C0FB3}" destId="{9BC14663-185B-4A89-97AE-169B3D438678}" srcOrd="71" destOrd="0" presId="urn:microsoft.com/office/officeart/2005/8/layout/cycle2"/>
    <dgm:cxn modelId="{3A364AAF-390F-453D-A2D3-10674F18DD57}" type="presParOf" srcId="{9BC14663-185B-4A89-97AE-169B3D438678}" destId="{5BF8D29C-B7EB-4E6D-8F09-412E3D4E06C9}" srcOrd="0" destOrd="0" presId="urn:microsoft.com/office/officeart/2005/8/layout/cycle2"/>
    <dgm:cxn modelId="{BDFFCC55-D29D-4648-8078-CDC189AF404B}" type="presParOf" srcId="{579EF5EA-2842-4ADF-99C3-1421009C0FB3}" destId="{891FE5C2-884F-48D0-BE0D-753E9CA204D3}" srcOrd="72" destOrd="0" presId="urn:microsoft.com/office/officeart/2005/8/layout/cycle2"/>
    <dgm:cxn modelId="{E63A6EA5-9DD2-4F72-9280-AA8885E4EA67}" type="presParOf" srcId="{579EF5EA-2842-4ADF-99C3-1421009C0FB3}" destId="{BDE13CD6-B50F-44ED-BD83-729ED5971995}" srcOrd="73" destOrd="0" presId="urn:microsoft.com/office/officeart/2005/8/layout/cycle2"/>
    <dgm:cxn modelId="{6BB32111-AD05-4EED-9EE0-D197E4DEB717}" type="presParOf" srcId="{BDE13CD6-B50F-44ED-BD83-729ED5971995}" destId="{4EAD0336-A742-42BA-B616-A9F9B8CECAB9}" srcOrd="0" destOrd="0" presId="urn:microsoft.com/office/officeart/2005/8/layout/cycle2"/>
    <dgm:cxn modelId="{A3BC42CB-D434-4FA9-B25D-5376951371D0}" type="presParOf" srcId="{579EF5EA-2842-4ADF-99C3-1421009C0FB3}" destId="{3B7728B1-9C76-43A6-8828-2FFE1A19CD4E}" srcOrd="74" destOrd="0" presId="urn:microsoft.com/office/officeart/2005/8/layout/cycle2"/>
    <dgm:cxn modelId="{586E300D-12E7-496C-9061-D2422FC1D1C1}" type="presParOf" srcId="{579EF5EA-2842-4ADF-99C3-1421009C0FB3}" destId="{FEF793BD-9F36-4B0C-B2A1-243AAED13A52}" srcOrd="75" destOrd="0" presId="urn:microsoft.com/office/officeart/2005/8/layout/cycle2"/>
    <dgm:cxn modelId="{E95DC1AD-28CC-4F78-B779-12FFF7EB97C4}" type="presParOf" srcId="{FEF793BD-9F36-4B0C-B2A1-243AAED13A52}" destId="{B6E66B79-90CB-4030-B64C-AB9E1EA67583}" srcOrd="0" destOrd="0" presId="urn:microsoft.com/office/officeart/2005/8/layout/cycle2"/>
    <dgm:cxn modelId="{9D1FE1D3-4C4B-4746-B340-C474EB059094}" type="presParOf" srcId="{579EF5EA-2842-4ADF-99C3-1421009C0FB3}" destId="{CD7E4AE9-DEBF-4EF6-9A2F-51DFDE6DC483}" srcOrd="76" destOrd="0" presId="urn:microsoft.com/office/officeart/2005/8/layout/cycle2"/>
    <dgm:cxn modelId="{ABC399D3-AF98-4C65-B19B-FD07B8E5CB2A}" type="presParOf" srcId="{579EF5EA-2842-4ADF-99C3-1421009C0FB3}" destId="{CAB56CDA-741F-426D-8FE0-AE118C809475}" srcOrd="77" destOrd="0" presId="urn:microsoft.com/office/officeart/2005/8/layout/cycle2"/>
    <dgm:cxn modelId="{E1C93630-584C-43E1-AB8F-B939C99961E1}" type="presParOf" srcId="{CAB56CDA-741F-426D-8FE0-AE118C809475}" destId="{2B62F0BB-CB73-4B2D-A47A-2C1910C71ADC}" srcOrd="0" destOrd="0" presId="urn:microsoft.com/office/officeart/2005/8/layout/cycle2"/>
  </dgm:cxnLst>
  <dgm:bg>
    <a:noFill/>
  </dgm:bg>
  <dgm:whole/>
  <dgm:extLst>
    <a:ext uri="http://schemas.microsoft.com/office/drawing/2008/diagram">
      <dsp:dataModelExt xmlns:dsp="http://schemas.microsoft.com/office/drawing/2008/diagram" relId="rId21" minVer="http://schemas.openxmlformats.org/drawingml/2006/diagram"/>
    </a:ext>
  </dgm:extLst>
</dgm:dataModel>
</file>

<file path=ppt/diagrams/data32.xml><?xml version="1.0" encoding="utf-8"?>
<dgm:dataModel xmlns:dgm="http://schemas.openxmlformats.org/drawingml/2006/diagram" xmlns:a="http://schemas.openxmlformats.org/drawingml/2006/main">
  <dgm:ptLst>
    <dgm:pt modelId="{F782ACB2-4612-4553-92E3-6A48A4C26154}" type="doc">
      <dgm:prSet loTypeId="urn:microsoft.com/office/officeart/2005/8/layout/cycle2" loCatId="cycle" qsTypeId="urn:microsoft.com/office/officeart/2005/8/quickstyle/simple1" qsCatId="simple" csTypeId="urn:microsoft.com/office/officeart/2005/8/colors/accent0_3" csCatId="mainScheme" phldr="1"/>
      <dgm:spPr/>
      <dgm:t>
        <a:bodyPr/>
        <a:lstStyle/>
        <a:p>
          <a:endParaRPr lang="en-US"/>
        </a:p>
      </dgm:t>
    </dgm:pt>
    <dgm:pt modelId="{9A1F1B22-1A75-4833-B4FC-5FEA5518B765}">
      <dgm:prSet/>
      <dgm:spPr/>
      <dgm:t>
        <a:bodyPr/>
        <a:lstStyle/>
        <a:p>
          <a:endParaRPr lang="en-US" dirty="0"/>
        </a:p>
      </dgm:t>
    </dgm:pt>
    <dgm:pt modelId="{C224EADF-C870-40FB-9644-9EC71AA9F6DE}" type="parTrans" cxnId="{3A83C7EB-E108-4DFE-B9C2-A1FAE1B909F2}">
      <dgm:prSet/>
      <dgm:spPr/>
      <dgm:t>
        <a:bodyPr/>
        <a:lstStyle/>
        <a:p>
          <a:endParaRPr lang="en-US"/>
        </a:p>
      </dgm:t>
    </dgm:pt>
    <dgm:pt modelId="{32453084-7F49-49B4-89FA-E306CC4C9552}" type="sibTrans" cxnId="{3A83C7EB-E108-4DFE-B9C2-A1FAE1B909F2}">
      <dgm:prSet/>
      <dgm:spPr/>
      <dgm:t>
        <a:bodyPr/>
        <a:lstStyle/>
        <a:p>
          <a:endParaRPr lang="en-US" dirty="0"/>
        </a:p>
      </dgm:t>
    </dgm:pt>
    <dgm:pt modelId="{9C07C544-A240-4FE5-8E59-C412CDCC06A5}">
      <dgm:prSet/>
      <dgm:spPr/>
      <dgm:t>
        <a:bodyPr/>
        <a:lstStyle/>
        <a:p>
          <a:endParaRPr lang="en-US" dirty="0"/>
        </a:p>
      </dgm:t>
    </dgm:pt>
    <dgm:pt modelId="{01829E43-87FB-46D3-89AF-1246AED576BA}" type="parTrans" cxnId="{07E62CBF-11EB-4EBF-87EA-DFBE347DAD9D}">
      <dgm:prSet/>
      <dgm:spPr/>
      <dgm:t>
        <a:bodyPr/>
        <a:lstStyle/>
        <a:p>
          <a:endParaRPr lang="en-US"/>
        </a:p>
      </dgm:t>
    </dgm:pt>
    <dgm:pt modelId="{DA7FF8DD-13B0-4AAC-B0D2-E9BC2FABA4D6}" type="sibTrans" cxnId="{07E62CBF-11EB-4EBF-87EA-DFBE347DAD9D}">
      <dgm:prSet/>
      <dgm:spPr/>
      <dgm:t>
        <a:bodyPr/>
        <a:lstStyle/>
        <a:p>
          <a:endParaRPr lang="en-US" dirty="0"/>
        </a:p>
      </dgm:t>
    </dgm:pt>
    <dgm:pt modelId="{5D2C154A-692A-44E2-A041-B9F19C43FEF2}">
      <dgm:prSet/>
      <dgm:spPr/>
      <dgm:t>
        <a:bodyPr/>
        <a:lstStyle/>
        <a:p>
          <a:endParaRPr lang="en-US" dirty="0"/>
        </a:p>
      </dgm:t>
    </dgm:pt>
    <dgm:pt modelId="{794CA92E-A13F-4F43-B270-B021D0F5EB93}" type="parTrans" cxnId="{8A122CCE-2659-425F-A9CA-F55CBE733EE2}">
      <dgm:prSet/>
      <dgm:spPr/>
      <dgm:t>
        <a:bodyPr/>
        <a:lstStyle/>
        <a:p>
          <a:endParaRPr lang="en-US"/>
        </a:p>
      </dgm:t>
    </dgm:pt>
    <dgm:pt modelId="{1A0C354F-E76C-464E-99A7-D2B04C140783}" type="sibTrans" cxnId="{8A122CCE-2659-425F-A9CA-F55CBE733EE2}">
      <dgm:prSet/>
      <dgm:spPr/>
      <dgm:t>
        <a:bodyPr/>
        <a:lstStyle/>
        <a:p>
          <a:endParaRPr lang="en-US" dirty="0"/>
        </a:p>
      </dgm:t>
    </dgm:pt>
    <dgm:pt modelId="{536B3E92-95AA-4297-BDB8-F29269D6299E}">
      <dgm:prSet/>
      <dgm:spPr/>
      <dgm:t>
        <a:bodyPr/>
        <a:lstStyle/>
        <a:p>
          <a:endParaRPr lang="en-US" dirty="0"/>
        </a:p>
      </dgm:t>
    </dgm:pt>
    <dgm:pt modelId="{68DF5CBE-997D-4F4F-8466-9AD1DDE77085}" type="parTrans" cxnId="{212C0F3D-6259-47F4-8189-A6E55DD0B5D3}">
      <dgm:prSet/>
      <dgm:spPr/>
      <dgm:t>
        <a:bodyPr/>
        <a:lstStyle/>
        <a:p>
          <a:endParaRPr lang="en-US"/>
        </a:p>
      </dgm:t>
    </dgm:pt>
    <dgm:pt modelId="{8AE02D32-89F4-4BA1-BFB8-062B90AF7C26}" type="sibTrans" cxnId="{212C0F3D-6259-47F4-8189-A6E55DD0B5D3}">
      <dgm:prSet/>
      <dgm:spPr/>
      <dgm:t>
        <a:bodyPr/>
        <a:lstStyle/>
        <a:p>
          <a:endParaRPr lang="en-US" dirty="0"/>
        </a:p>
      </dgm:t>
    </dgm:pt>
    <dgm:pt modelId="{9767C2C5-7A9B-4BF9-AEDC-08BB61E68CEC}">
      <dgm:prSet/>
      <dgm:spPr/>
      <dgm:t>
        <a:bodyPr/>
        <a:lstStyle/>
        <a:p>
          <a:endParaRPr lang="en-US" dirty="0"/>
        </a:p>
      </dgm:t>
    </dgm:pt>
    <dgm:pt modelId="{94D864BB-0337-46E0-936D-BDFF24969167}" type="parTrans" cxnId="{7A77BED8-0E1D-45F6-9865-5715EF6FB1BA}">
      <dgm:prSet/>
      <dgm:spPr/>
      <dgm:t>
        <a:bodyPr/>
        <a:lstStyle/>
        <a:p>
          <a:endParaRPr lang="en-US"/>
        </a:p>
      </dgm:t>
    </dgm:pt>
    <dgm:pt modelId="{5DE56BE3-5DC5-48D1-BB0A-6EB62A83E2E3}" type="sibTrans" cxnId="{7A77BED8-0E1D-45F6-9865-5715EF6FB1BA}">
      <dgm:prSet/>
      <dgm:spPr/>
      <dgm:t>
        <a:bodyPr/>
        <a:lstStyle/>
        <a:p>
          <a:endParaRPr lang="en-US" dirty="0"/>
        </a:p>
      </dgm:t>
    </dgm:pt>
    <dgm:pt modelId="{29610E26-1393-448B-8FD6-78061450B16B}">
      <dgm:prSet/>
      <dgm:spPr/>
      <dgm:t>
        <a:bodyPr/>
        <a:lstStyle/>
        <a:p>
          <a:endParaRPr lang="en-US" dirty="0"/>
        </a:p>
      </dgm:t>
    </dgm:pt>
    <dgm:pt modelId="{5D194221-4572-481E-A145-411B7D2E5848}" type="parTrans" cxnId="{54FED98F-AB5E-4BEF-A86E-239C32A65418}">
      <dgm:prSet/>
      <dgm:spPr/>
      <dgm:t>
        <a:bodyPr/>
        <a:lstStyle/>
        <a:p>
          <a:endParaRPr lang="en-US"/>
        </a:p>
      </dgm:t>
    </dgm:pt>
    <dgm:pt modelId="{4E475F1B-56A2-420F-8D83-9A7AC5B9161D}" type="sibTrans" cxnId="{54FED98F-AB5E-4BEF-A86E-239C32A65418}">
      <dgm:prSet/>
      <dgm:spPr/>
      <dgm:t>
        <a:bodyPr/>
        <a:lstStyle/>
        <a:p>
          <a:endParaRPr lang="en-US" dirty="0"/>
        </a:p>
      </dgm:t>
    </dgm:pt>
    <dgm:pt modelId="{59F5D80D-D394-4DA8-B1EE-BFD2C35E8698}">
      <dgm:prSet/>
      <dgm:spPr/>
      <dgm:t>
        <a:bodyPr/>
        <a:lstStyle/>
        <a:p>
          <a:endParaRPr lang="en-US" dirty="0"/>
        </a:p>
      </dgm:t>
    </dgm:pt>
    <dgm:pt modelId="{F6DF53FE-CC41-4648-B644-9A13CD613414}" type="parTrans" cxnId="{EAADA3BC-EBE2-42C8-B9E0-3C38057A0A11}">
      <dgm:prSet/>
      <dgm:spPr/>
      <dgm:t>
        <a:bodyPr/>
        <a:lstStyle/>
        <a:p>
          <a:endParaRPr lang="en-US"/>
        </a:p>
      </dgm:t>
    </dgm:pt>
    <dgm:pt modelId="{A4FDAD97-0EA5-45C9-8762-1408CDFC1A27}" type="sibTrans" cxnId="{EAADA3BC-EBE2-42C8-B9E0-3C38057A0A11}">
      <dgm:prSet/>
      <dgm:spPr/>
      <dgm:t>
        <a:bodyPr/>
        <a:lstStyle/>
        <a:p>
          <a:endParaRPr lang="en-US" dirty="0"/>
        </a:p>
      </dgm:t>
    </dgm:pt>
    <dgm:pt modelId="{1BD29E34-8916-45A9-80A6-58C4AB44DFF5}">
      <dgm:prSet/>
      <dgm:spPr/>
      <dgm:t>
        <a:bodyPr/>
        <a:lstStyle/>
        <a:p>
          <a:endParaRPr lang="en-US" dirty="0"/>
        </a:p>
      </dgm:t>
    </dgm:pt>
    <dgm:pt modelId="{6A5BBF7B-F8A7-4654-83BB-1778F868C663}" type="parTrans" cxnId="{1B3F2CA2-7825-4CFD-9A64-DB308FB32A27}">
      <dgm:prSet/>
      <dgm:spPr/>
      <dgm:t>
        <a:bodyPr/>
        <a:lstStyle/>
        <a:p>
          <a:endParaRPr lang="en-US"/>
        </a:p>
      </dgm:t>
    </dgm:pt>
    <dgm:pt modelId="{25DF600C-192F-49B2-930A-B89C27D1471E}" type="sibTrans" cxnId="{1B3F2CA2-7825-4CFD-9A64-DB308FB32A27}">
      <dgm:prSet/>
      <dgm:spPr/>
      <dgm:t>
        <a:bodyPr/>
        <a:lstStyle/>
        <a:p>
          <a:endParaRPr lang="en-US" dirty="0"/>
        </a:p>
      </dgm:t>
    </dgm:pt>
    <dgm:pt modelId="{BCD4B6D1-2E17-4359-A953-212A9B519E85}">
      <dgm:prSet/>
      <dgm:spPr/>
      <dgm:t>
        <a:bodyPr/>
        <a:lstStyle/>
        <a:p>
          <a:endParaRPr lang="en-US" dirty="0"/>
        </a:p>
      </dgm:t>
    </dgm:pt>
    <dgm:pt modelId="{A72804B9-8062-4016-90E8-F9C7DC654C15}" type="parTrans" cxnId="{A45FA6CA-BF67-4968-BA2C-A3E181681DEA}">
      <dgm:prSet/>
      <dgm:spPr/>
      <dgm:t>
        <a:bodyPr/>
        <a:lstStyle/>
        <a:p>
          <a:endParaRPr lang="en-US"/>
        </a:p>
      </dgm:t>
    </dgm:pt>
    <dgm:pt modelId="{EAE485E3-A2DC-422A-B964-163E72C7D527}" type="sibTrans" cxnId="{A45FA6CA-BF67-4968-BA2C-A3E181681DEA}">
      <dgm:prSet/>
      <dgm:spPr/>
      <dgm:t>
        <a:bodyPr/>
        <a:lstStyle/>
        <a:p>
          <a:endParaRPr lang="en-US" dirty="0"/>
        </a:p>
      </dgm:t>
    </dgm:pt>
    <dgm:pt modelId="{57830796-B9E1-440E-A924-530949252A0A}">
      <dgm:prSet/>
      <dgm:spPr/>
      <dgm:t>
        <a:bodyPr/>
        <a:lstStyle/>
        <a:p>
          <a:endParaRPr lang="en-US" dirty="0"/>
        </a:p>
      </dgm:t>
    </dgm:pt>
    <dgm:pt modelId="{2970FDF5-07A3-4B2A-9F1E-E547137C5FF2}" type="parTrans" cxnId="{2E4A59F8-4858-4321-B26C-379298664746}">
      <dgm:prSet/>
      <dgm:spPr/>
      <dgm:t>
        <a:bodyPr/>
        <a:lstStyle/>
        <a:p>
          <a:endParaRPr lang="en-US"/>
        </a:p>
      </dgm:t>
    </dgm:pt>
    <dgm:pt modelId="{672359C6-6889-48DE-9B06-BCF13E50CF81}" type="sibTrans" cxnId="{2E4A59F8-4858-4321-B26C-379298664746}">
      <dgm:prSet/>
      <dgm:spPr/>
      <dgm:t>
        <a:bodyPr/>
        <a:lstStyle/>
        <a:p>
          <a:endParaRPr lang="en-US" dirty="0"/>
        </a:p>
      </dgm:t>
    </dgm:pt>
    <dgm:pt modelId="{9EC183D0-3CE1-4A18-882B-49A4F305FE23}">
      <dgm:prSet/>
      <dgm:spPr/>
      <dgm:t>
        <a:bodyPr/>
        <a:lstStyle/>
        <a:p>
          <a:endParaRPr lang="en-US" dirty="0"/>
        </a:p>
      </dgm:t>
    </dgm:pt>
    <dgm:pt modelId="{5529E8D0-F515-48AC-A324-5AF9603FF192}" type="parTrans" cxnId="{ECDEF66B-4DF3-4577-9794-0F5C1452E329}">
      <dgm:prSet/>
      <dgm:spPr/>
      <dgm:t>
        <a:bodyPr/>
        <a:lstStyle/>
        <a:p>
          <a:endParaRPr lang="en-US"/>
        </a:p>
      </dgm:t>
    </dgm:pt>
    <dgm:pt modelId="{FC636A7A-CAD8-4393-9B2E-188CE112CD10}" type="sibTrans" cxnId="{ECDEF66B-4DF3-4577-9794-0F5C1452E329}">
      <dgm:prSet/>
      <dgm:spPr/>
      <dgm:t>
        <a:bodyPr/>
        <a:lstStyle/>
        <a:p>
          <a:endParaRPr lang="en-US" dirty="0"/>
        </a:p>
      </dgm:t>
    </dgm:pt>
    <dgm:pt modelId="{1BCBAE4C-8C90-4307-A8B1-A7F25B803D11}">
      <dgm:prSet/>
      <dgm:spPr/>
      <dgm:t>
        <a:bodyPr/>
        <a:lstStyle/>
        <a:p>
          <a:endParaRPr lang="en-US" dirty="0"/>
        </a:p>
      </dgm:t>
    </dgm:pt>
    <dgm:pt modelId="{BDE3C914-1C3F-4AE1-8A4A-0399F6859853}" type="parTrans" cxnId="{26F03CFE-664C-46CE-9EC9-4D9EAEAA23F5}">
      <dgm:prSet/>
      <dgm:spPr/>
      <dgm:t>
        <a:bodyPr/>
        <a:lstStyle/>
        <a:p>
          <a:endParaRPr lang="en-US"/>
        </a:p>
      </dgm:t>
    </dgm:pt>
    <dgm:pt modelId="{9E68FA1B-32E4-4D3A-BDA9-F245DF7037EF}" type="sibTrans" cxnId="{26F03CFE-664C-46CE-9EC9-4D9EAEAA23F5}">
      <dgm:prSet/>
      <dgm:spPr/>
      <dgm:t>
        <a:bodyPr/>
        <a:lstStyle/>
        <a:p>
          <a:endParaRPr lang="en-US" dirty="0"/>
        </a:p>
      </dgm:t>
    </dgm:pt>
    <dgm:pt modelId="{05F9165C-A234-4634-B1A7-DCB7BA68D40C}">
      <dgm:prSet/>
      <dgm:spPr/>
      <dgm:t>
        <a:bodyPr/>
        <a:lstStyle/>
        <a:p>
          <a:endParaRPr lang="en-US" dirty="0"/>
        </a:p>
      </dgm:t>
    </dgm:pt>
    <dgm:pt modelId="{26966DA9-DC8C-4538-894C-0F8A7AD6A4D2}" type="parTrans" cxnId="{03727586-C177-4F9F-A8F5-7DEE69ED0297}">
      <dgm:prSet/>
      <dgm:spPr/>
      <dgm:t>
        <a:bodyPr/>
        <a:lstStyle/>
        <a:p>
          <a:endParaRPr lang="en-US"/>
        </a:p>
      </dgm:t>
    </dgm:pt>
    <dgm:pt modelId="{68C3C81B-18E8-41C4-BFC6-2C443E6EE655}" type="sibTrans" cxnId="{03727586-C177-4F9F-A8F5-7DEE69ED0297}">
      <dgm:prSet/>
      <dgm:spPr/>
      <dgm:t>
        <a:bodyPr/>
        <a:lstStyle/>
        <a:p>
          <a:endParaRPr lang="en-US" dirty="0"/>
        </a:p>
      </dgm:t>
    </dgm:pt>
    <dgm:pt modelId="{8F63D31F-83CD-4DB9-A0F4-0D259C5817DB}">
      <dgm:prSet/>
      <dgm:spPr/>
      <dgm:t>
        <a:bodyPr/>
        <a:lstStyle/>
        <a:p>
          <a:endParaRPr lang="en-US" dirty="0"/>
        </a:p>
      </dgm:t>
    </dgm:pt>
    <dgm:pt modelId="{62CF8A98-F58E-4911-89F5-912F4D8957CE}" type="parTrans" cxnId="{2B1FD8DA-568C-4E3E-8F87-09C87623F6FC}">
      <dgm:prSet/>
      <dgm:spPr/>
      <dgm:t>
        <a:bodyPr/>
        <a:lstStyle/>
        <a:p>
          <a:endParaRPr lang="en-US"/>
        </a:p>
      </dgm:t>
    </dgm:pt>
    <dgm:pt modelId="{A4F909E9-C1CF-4770-B928-FEF6E41B5333}" type="sibTrans" cxnId="{2B1FD8DA-568C-4E3E-8F87-09C87623F6FC}">
      <dgm:prSet/>
      <dgm:spPr/>
      <dgm:t>
        <a:bodyPr/>
        <a:lstStyle/>
        <a:p>
          <a:endParaRPr lang="en-US" dirty="0"/>
        </a:p>
      </dgm:t>
    </dgm:pt>
    <dgm:pt modelId="{F001FD18-B1D7-4F34-A7E1-10B3A14FEF0D}">
      <dgm:prSet/>
      <dgm:spPr/>
      <dgm:t>
        <a:bodyPr/>
        <a:lstStyle/>
        <a:p>
          <a:endParaRPr lang="en-US" dirty="0"/>
        </a:p>
      </dgm:t>
    </dgm:pt>
    <dgm:pt modelId="{47531BBA-A066-410C-90C4-75A7B3CF6C37}" type="parTrans" cxnId="{5F759883-6CAF-4793-892D-90FF307B7F39}">
      <dgm:prSet/>
      <dgm:spPr/>
      <dgm:t>
        <a:bodyPr/>
        <a:lstStyle/>
        <a:p>
          <a:endParaRPr lang="en-US"/>
        </a:p>
      </dgm:t>
    </dgm:pt>
    <dgm:pt modelId="{59F6F98C-7F28-44B6-AA26-C56ABFEA206B}" type="sibTrans" cxnId="{5F759883-6CAF-4793-892D-90FF307B7F39}">
      <dgm:prSet/>
      <dgm:spPr/>
      <dgm:t>
        <a:bodyPr/>
        <a:lstStyle/>
        <a:p>
          <a:endParaRPr lang="en-US" dirty="0"/>
        </a:p>
      </dgm:t>
    </dgm:pt>
    <dgm:pt modelId="{5F8AB2A9-0DCE-42A5-8039-31C151CDBC91}">
      <dgm:prSet/>
      <dgm:spPr/>
      <dgm:t>
        <a:bodyPr/>
        <a:lstStyle/>
        <a:p>
          <a:endParaRPr lang="en-US" dirty="0"/>
        </a:p>
      </dgm:t>
    </dgm:pt>
    <dgm:pt modelId="{AEE23759-AB27-4CCC-A9A6-CE4F64F73EE5}" type="parTrans" cxnId="{9ADC0165-9F81-4E1B-BCF9-F6EA5C631353}">
      <dgm:prSet/>
      <dgm:spPr/>
      <dgm:t>
        <a:bodyPr/>
        <a:lstStyle/>
        <a:p>
          <a:endParaRPr lang="en-US"/>
        </a:p>
      </dgm:t>
    </dgm:pt>
    <dgm:pt modelId="{64CB26BA-1509-422C-B1F7-93A921D3337E}" type="sibTrans" cxnId="{9ADC0165-9F81-4E1B-BCF9-F6EA5C631353}">
      <dgm:prSet/>
      <dgm:spPr/>
      <dgm:t>
        <a:bodyPr/>
        <a:lstStyle/>
        <a:p>
          <a:endParaRPr lang="en-US" dirty="0"/>
        </a:p>
      </dgm:t>
    </dgm:pt>
    <dgm:pt modelId="{7D49664A-84DE-42F7-9866-9BFD9F3DDC7A}">
      <dgm:prSet/>
      <dgm:spPr/>
      <dgm:t>
        <a:bodyPr/>
        <a:lstStyle/>
        <a:p>
          <a:endParaRPr lang="en-US" dirty="0"/>
        </a:p>
      </dgm:t>
    </dgm:pt>
    <dgm:pt modelId="{9C7FF349-70A2-4DFC-91A5-86A739E0760D}" type="parTrans" cxnId="{64D25225-7D7B-47A3-8597-E3D40B515F30}">
      <dgm:prSet/>
      <dgm:spPr/>
      <dgm:t>
        <a:bodyPr/>
        <a:lstStyle/>
        <a:p>
          <a:endParaRPr lang="en-US"/>
        </a:p>
      </dgm:t>
    </dgm:pt>
    <dgm:pt modelId="{BAC2B8D5-2C5B-4AE8-BBDD-D8E76DCD8C2E}" type="sibTrans" cxnId="{64D25225-7D7B-47A3-8597-E3D40B515F30}">
      <dgm:prSet/>
      <dgm:spPr/>
      <dgm:t>
        <a:bodyPr/>
        <a:lstStyle/>
        <a:p>
          <a:endParaRPr lang="en-US" dirty="0"/>
        </a:p>
      </dgm:t>
    </dgm:pt>
    <dgm:pt modelId="{AAACDA48-029D-447D-9AE8-BF1CB90887F8}">
      <dgm:prSet/>
      <dgm:spPr/>
      <dgm:t>
        <a:bodyPr/>
        <a:lstStyle/>
        <a:p>
          <a:endParaRPr lang="en-US" dirty="0"/>
        </a:p>
      </dgm:t>
    </dgm:pt>
    <dgm:pt modelId="{C5422A07-4233-4B7D-A876-C74DE877A7F9}" type="parTrans" cxnId="{F718ABBA-7C65-4F86-BEA7-DAD4C5EC588D}">
      <dgm:prSet/>
      <dgm:spPr/>
      <dgm:t>
        <a:bodyPr/>
        <a:lstStyle/>
        <a:p>
          <a:endParaRPr lang="en-US"/>
        </a:p>
      </dgm:t>
    </dgm:pt>
    <dgm:pt modelId="{35443D96-6A67-478A-A544-1C8155B5F62C}" type="sibTrans" cxnId="{F718ABBA-7C65-4F86-BEA7-DAD4C5EC588D}">
      <dgm:prSet/>
      <dgm:spPr/>
      <dgm:t>
        <a:bodyPr/>
        <a:lstStyle/>
        <a:p>
          <a:endParaRPr lang="en-US" dirty="0"/>
        </a:p>
      </dgm:t>
    </dgm:pt>
    <dgm:pt modelId="{C123F58B-2F00-4731-8318-EA8BAA60A69D}">
      <dgm:prSet/>
      <dgm:spPr/>
      <dgm:t>
        <a:bodyPr/>
        <a:lstStyle/>
        <a:p>
          <a:endParaRPr lang="en-US" dirty="0"/>
        </a:p>
      </dgm:t>
    </dgm:pt>
    <dgm:pt modelId="{ADD49D0A-F77A-4924-B2AC-3D10130090D6}" type="parTrans" cxnId="{79D0C8B5-7F77-4990-BC7D-E4DF8A30F093}">
      <dgm:prSet/>
      <dgm:spPr/>
      <dgm:t>
        <a:bodyPr/>
        <a:lstStyle/>
        <a:p>
          <a:endParaRPr lang="en-US"/>
        </a:p>
      </dgm:t>
    </dgm:pt>
    <dgm:pt modelId="{CA72D8A3-9D41-4F98-98F7-F56B1CBA674F}" type="sibTrans" cxnId="{79D0C8B5-7F77-4990-BC7D-E4DF8A30F093}">
      <dgm:prSet/>
      <dgm:spPr/>
      <dgm:t>
        <a:bodyPr/>
        <a:lstStyle/>
        <a:p>
          <a:endParaRPr lang="en-US" dirty="0"/>
        </a:p>
      </dgm:t>
    </dgm:pt>
    <dgm:pt modelId="{312A5487-8CD4-49FA-9CB2-6003233688EF}">
      <dgm:prSet/>
      <dgm:spPr/>
      <dgm:t>
        <a:bodyPr/>
        <a:lstStyle/>
        <a:p>
          <a:endParaRPr lang="en-US" dirty="0"/>
        </a:p>
      </dgm:t>
    </dgm:pt>
    <dgm:pt modelId="{6F986C7B-EB5E-4FA9-9F02-54203E6A38B2}" type="parTrans" cxnId="{33634B83-5D42-4E23-A534-1FD77063C5A8}">
      <dgm:prSet/>
      <dgm:spPr/>
      <dgm:t>
        <a:bodyPr/>
        <a:lstStyle/>
        <a:p>
          <a:endParaRPr lang="en-US"/>
        </a:p>
      </dgm:t>
    </dgm:pt>
    <dgm:pt modelId="{A241EA7C-0AE6-49DA-868A-F7E41DB8331E}" type="sibTrans" cxnId="{33634B83-5D42-4E23-A534-1FD77063C5A8}">
      <dgm:prSet/>
      <dgm:spPr/>
      <dgm:t>
        <a:bodyPr/>
        <a:lstStyle/>
        <a:p>
          <a:endParaRPr lang="en-US" dirty="0"/>
        </a:p>
      </dgm:t>
    </dgm:pt>
    <dgm:pt modelId="{1597604F-E09E-4305-A881-A6C94B72922F}">
      <dgm:prSet/>
      <dgm:spPr/>
      <dgm:t>
        <a:bodyPr/>
        <a:lstStyle/>
        <a:p>
          <a:endParaRPr lang="en-US" dirty="0"/>
        </a:p>
      </dgm:t>
    </dgm:pt>
    <dgm:pt modelId="{1C93F3EA-CA5B-4D9C-9828-8A8F702AE266}" type="parTrans" cxnId="{BE9314B0-2D93-4BAE-90C0-5B23814639B6}">
      <dgm:prSet/>
      <dgm:spPr/>
      <dgm:t>
        <a:bodyPr/>
        <a:lstStyle/>
        <a:p>
          <a:endParaRPr lang="en-US"/>
        </a:p>
      </dgm:t>
    </dgm:pt>
    <dgm:pt modelId="{0A68E33F-9E89-4D62-9E2C-1BD50C85F7CD}" type="sibTrans" cxnId="{BE9314B0-2D93-4BAE-90C0-5B23814639B6}">
      <dgm:prSet/>
      <dgm:spPr/>
      <dgm:t>
        <a:bodyPr/>
        <a:lstStyle/>
        <a:p>
          <a:endParaRPr lang="en-US" dirty="0"/>
        </a:p>
      </dgm:t>
    </dgm:pt>
    <dgm:pt modelId="{2EBE9275-B468-4EB1-8E25-88D20111E7BA}">
      <dgm:prSet/>
      <dgm:spPr/>
      <dgm:t>
        <a:bodyPr/>
        <a:lstStyle/>
        <a:p>
          <a:endParaRPr lang="en-US" dirty="0"/>
        </a:p>
      </dgm:t>
    </dgm:pt>
    <dgm:pt modelId="{8B4693AB-DA36-47D7-8ABC-9A12354AE94A}" type="parTrans" cxnId="{79BF3DB8-E6C9-4DF5-8226-B32513900662}">
      <dgm:prSet/>
      <dgm:spPr/>
      <dgm:t>
        <a:bodyPr/>
        <a:lstStyle/>
        <a:p>
          <a:endParaRPr lang="en-US"/>
        </a:p>
      </dgm:t>
    </dgm:pt>
    <dgm:pt modelId="{1DDDDFBA-4D76-49F6-8700-D108F438751F}" type="sibTrans" cxnId="{79BF3DB8-E6C9-4DF5-8226-B32513900662}">
      <dgm:prSet/>
      <dgm:spPr/>
      <dgm:t>
        <a:bodyPr/>
        <a:lstStyle/>
        <a:p>
          <a:endParaRPr lang="en-US" dirty="0"/>
        </a:p>
      </dgm:t>
    </dgm:pt>
    <dgm:pt modelId="{7526D0BF-45A5-478F-9A5B-EE961A48FCDF}">
      <dgm:prSet/>
      <dgm:spPr/>
      <dgm:t>
        <a:bodyPr/>
        <a:lstStyle/>
        <a:p>
          <a:endParaRPr lang="en-US" dirty="0"/>
        </a:p>
      </dgm:t>
    </dgm:pt>
    <dgm:pt modelId="{996DAE7B-6D7A-4B21-93D8-B18F6F145BC6}" type="parTrans" cxnId="{CC8F6BB5-E191-48E7-A4C1-3E8101813E85}">
      <dgm:prSet/>
      <dgm:spPr/>
      <dgm:t>
        <a:bodyPr/>
        <a:lstStyle/>
        <a:p>
          <a:endParaRPr lang="en-US"/>
        </a:p>
      </dgm:t>
    </dgm:pt>
    <dgm:pt modelId="{4DD6BCFF-384A-4E50-9E9B-FEA1467E91EE}" type="sibTrans" cxnId="{CC8F6BB5-E191-48E7-A4C1-3E8101813E85}">
      <dgm:prSet/>
      <dgm:spPr/>
      <dgm:t>
        <a:bodyPr/>
        <a:lstStyle/>
        <a:p>
          <a:endParaRPr lang="en-US" dirty="0"/>
        </a:p>
      </dgm:t>
    </dgm:pt>
    <dgm:pt modelId="{4391FAD7-E5E1-4ADD-BABB-49D666A6C4A7}">
      <dgm:prSet/>
      <dgm:spPr/>
      <dgm:t>
        <a:bodyPr/>
        <a:lstStyle/>
        <a:p>
          <a:endParaRPr lang="en-US" dirty="0"/>
        </a:p>
      </dgm:t>
    </dgm:pt>
    <dgm:pt modelId="{F1E7FB59-9301-4001-B4A0-65FF76242832}" type="parTrans" cxnId="{33836BAF-8815-468A-9D3E-0ABF734FD1D3}">
      <dgm:prSet/>
      <dgm:spPr/>
      <dgm:t>
        <a:bodyPr/>
        <a:lstStyle/>
        <a:p>
          <a:endParaRPr lang="en-US"/>
        </a:p>
      </dgm:t>
    </dgm:pt>
    <dgm:pt modelId="{B5C9AB9C-C866-47C2-B79F-DC6148AB2159}" type="sibTrans" cxnId="{33836BAF-8815-468A-9D3E-0ABF734FD1D3}">
      <dgm:prSet/>
      <dgm:spPr/>
      <dgm:t>
        <a:bodyPr/>
        <a:lstStyle/>
        <a:p>
          <a:endParaRPr lang="en-US" dirty="0"/>
        </a:p>
      </dgm:t>
    </dgm:pt>
    <dgm:pt modelId="{DF292957-65C8-4776-85F8-AE26E3681959}">
      <dgm:prSet/>
      <dgm:spPr/>
      <dgm:t>
        <a:bodyPr/>
        <a:lstStyle/>
        <a:p>
          <a:endParaRPr lang="en-US" dirty="0"/>
        </a:p>
      </dgm:t>
    </dgm:pt>
    <dgm:pt modelId="{7849EA01-2032-47BB-AFF2-66E1E4C3A822}" type="parTrans" cxnId="{0116FD4E-B3CD-4D10-B6B1-FB0C240CE17A}">
      <dgm:prSet/>
      <dgm:spPr/>
      <dgm:t>
        <a:bodyPr/>
        <a:lstStyle/>
        <a:p>
          <a:endParaRPr lang="en-US"/>
        </a:p>
      </dgm:t>
    </dgm:pt>
    <dgm:pt modelId="{2B571596-2306-4648-89E7-BD54FEF25627}" type="sibTrans" cxnId="{0116FD4E-B3CD-4D10-B6B1-FB0C240CE17A}">
      <dgm:prSet/>
      <dgm:spPr/>
      <dgm:t>
        <a:bodyPr/>
        <a:lstStyle/>
        <a:p>
          <a:endParaRPr lang="en-US" dirty="0"/>
        </a:p>
      </dgm:t>
    </dgm:pt>
    <dgm:pt modelId="{BA244016-B941-46B9-B2A4-AA50A300C9B1}">
      <dgm:prSet/>
      <dgm:spPr/>
      <dgm:t>
        <a:bodyPr/>
        <a:lstStyle/>
        <a:p>
          <a:endParaRPr lang="en-US" dirty="0"/>
        </a:p>
      </dgm:t>
    </dgm:pt>
    <dgm:pt modelId="{17FA0F1C-F480-46FA-9FDA-CAF08D0B3F5A}" type="parTrans" cxnId="{43F81770-F772-478D-8EE4-9EF473A2C5F2}">
      <dgm:prSet/>
      <dgm:spPr/>
      <dgm:t>
        <a:bodyPr/>
        <a:lstStyle/>
        <a:p>
          <a:endParaRPr lang="en-US"/>
        </a:p>
      </dgm:t>
    </dgm:pt>
    <dgm:pt modelId="{12ED0D91-6CB8-4B92-ABBE-16130FA2E610}" type="sibTrans" cxnId="{43F81770-F772-478D-8EE4-9EF473A2C5F2}">
      <dgm:prSet/>
      <dgm:spPr/>
      <dgm:t>
        <a:bodyPr/>
        <a:lstStyle/>
        <a:p>
          <a:endParaRPr lang="en-US" dirty="0"/>
        </a:p>
      </dgm:t>
    </dgm:pt>
    <dgm:pt modelId="{ED3E6817-CA99-4A92-9672-7767C60D3AFC}">
      <dgm:prSet/>
      <dgm:spPr/>
      <dgm:t>
        <a:bodyPr/>
        <a:lstStyle/>
        <a:p>
          <a:endParaRPr lang="en-US" dirty="0"/>
        </a:p>
      </dgm:t>
    </dgm:pt>
    <dgm:pt modelId="{570B50CE-5E5F-492C-A6CE-FAA86B61FEE6}" type="parTrans" cxnId="{6020CAE6-E682-4263-87D3-3757BDA5C5BB}">
      <dgm:prSet/>
      <dgm:spPr/>
      <dgm:t>
        <a:bodyPr/>
        <a:lstStyle/>
        <a:p>
          <a:endParaRPr lang="en-US"/>
        </a:p>
      </dgm:t>
    </dgm:pt>
    <dgm:pt modelId="{74E4A9B3-3139-47CD-AD62-A42D0EB3995C}" type="sibTrans" cxnId="{6020CAE6-E682-4263-87D3-3757BDA5C5BB}">
      <dgm:prSet/>
      <dgm:spPr/>
      <dgm:t>
        <a:bodyPr/>
        <a:lstStyle/>
        <a:p>
          <a:endParaRPr lang="en-US" dirty="0"/>
        </a:p>
      </dgm:t>
    </dgm:pt>
    <dgm:pt modelId="{A26368B7-1095-4A58-BFE6-7B8629CCDB76}">
      <dgm:prSet/>
      <dgm:spPr/>
      <dgm:t>
        <a:bodyPr/>
        <a:lstStyle/>
        <a:p>
          <a:endParaRPr lang="en-US" dirty="0"/>
        </a:p>
      </dgm:t>
    </dgm:pt>
    <dgm:pt modelId="{F926A632-3F82-44B7-9B0C-54EDBDFB1339}" type="parTrans" cxnId="{84F658BE-028D-4EFF-9AFB-B1BB4A47F685}">
      <dgm:prSet/>
      <dgm:spPr/>
      <dgm:t>
        <a:bodyPr/>
        <a:lstStyle/>
        <a:p>
          <a:endParaRPr lang="en-US"/>
        </a:p>
      </dgm:t>
    </dgm:pt>
    <dgm:pt modelId="{69DBDE16-2128-423C-AB04-D3C2C0881A38}" type="sibTrans" cxnId="{84F658BE-028D-4EFF-9AFB-B1BB4A47F685}">
      <dgm:prSet/>
      <dgm:spPr/>
      <dgm:t>
        <a:bodyPr/>
        <a:lstStyle/>
        <a:p>
          <a:endParaRPr lang="en-US" dirty="0"/>
        </a:p>
      </dgm:t>
    </dgm:pt>
    <dgm:pt modelId="{B2133BDF-4000-4B5B-AE40-987170B1B61F}">
      <dgm:prSet/>
      <dgm:spPr/>
      <dgm:t>
        <a:bodyPr/>
        <a:lstStyle/>
        <a:p>
          <a:endParaRPr lang="en-US" dirty="0"/>
        </a:p>
      </dgm:t>
    </dgm:pt>
    <dgm:pt modelId="{78DD5593-63E5-4526-ACC4-B672B2E0D1F1}" type="parTrans" cxnId="{AD9C2D70-6AB8-479D-9A79-731CDEDFCC29}">
      <dgm:prSet/>
      <dgm:spPr/>
      <dgm:t>
        <a:bodyPr/>
        <a:lstStyle/>
        <a:p>
          <a:endParaRPr lang="en-US"/>
        </a:p>
      </dgm:t>
    </dgm:pt>
    <dgm:pt modelId="{F8A8AFFD-E262-4C58-84FA-CA9933DA9A32}" type="sibTrans" cxnId="{AD9C2D70-6AB8-479D-9A79-731CDEDFCC29}">
      <dgm:prSet/>
      <dgm:spPr/>
      <dgm:t>
        <a:bodyPr/>
        <a:lstStyle/>
        <a:p>
          <a:endParaRPr lang="en-US" dirty="0"/>
        </a:p>
      </dgm:t>
    </dgm:pt>
    <dgm:pt modelId="{56EE6181-8957-4FE0-91F7-0E7767321D74}">
      <dgm:prSet/>
      <dgm:spPr/>
      <dgm:t>
        <a:bodyPr/>
        <a:lstStyle/>
        <a:p>
          <a:endParaRPr lang="en-US" dirty="0"/>
        </a:p>
      </dgm:t>
    </dgm:pt>
    <dgm:pt modelId="{708EED9E-74DD-4C99-9872-E67687122915}" type="parTrans" cxnId="{D27AA462-6698-4923-9421-47820B644488}">
      <dgm:prSet/>
      <dgm:spPr/>
      <dgm:t>
        <a:bodyPr/>
        <a:lstStyle/>
        <a:p>
          <a:endParaRPr lang="en-US"/>
        </a:p>
      </dgm:t>
    </dgm:pt>
    <dgm:pt modelId="{D7AD315B-0060-4B2C-BA42-07A72CF0DF62}" type="sibTrans" cxnId="{D27AA462-6698-4923-9421-47820B644488}">
      <dgm:prSet/>
      <dgm:spPr/>
      <dgm:t>
        <a:bodyPr/>
        <a:lstStyle/>
        <a:p>
          <a:endParaRPr lang="en-US" dirty="0"/>
        </a:p>
      </dgm:t>
    </dgm:pt>
    <dgm:pt modelId="{F82F01E0-1BCF-432A-834D-D0718C225E79}">
      <dgm:prSet/>
      <dgm:spPr/>
      <dgm:t>
        <a:bodyPr/>
        <a:lstStyle/>
        <a:p>
          <a:endParaRPr lang="en-US" dirty="0"/>
        </a:p>
      </dgm:t>
    </dgm:pt>
    <dgm:pt modelId="{AA715B28-8262-4AEC-9B11-A1F3E142AEE3}" type="parTrans" cxnId="{3F904190-EC7A-468F-8079-9E0D0309FE61}">
      <dgm:prSet/>
      <dgm:spPr/>
      <dgm:t>
        <a:bodyPr/>
        <a:lstStyle/>
        <a:p>
          <a:endParaRPr lang="en-US"/>
        </a:p>
      </dgm:t>
    </dgm:pt>
    <dgm:pt modelId="{73E57CB0-43F1-4C49-8823-A48B6805997E}" type="sibTrans" cxnId="{3F904190-EC7A-468F-8079-9E0D0309FE61}">
      <dgm:prSet/>
      <dgm:spPr/>
      <dgm:t>
        <a:bodyPr/>
        <a:lstStyle/>
        <a:p>
          <a:endParaRPr lang="en-US" dirty="0"/>
        </a:p>
      </dgm:t>
    </dgm:pt>
    <dgm:pt modelId="{69B5AF83-9CA8-4331-BB93-A02B0A37E7C4}">
      <dgm:prSet/>
      <dgm:spPr/>
      <dgm:t>
        <a:bodyPr/>
        <a:lstStyle/>
        <a:p>
          <a:endParaRPr lang="en-US" dirty="0"/>
        </a:p>
      </dgm:t>
    </dgm:pt>
    <dgm:pt modelId="{52A0F8EA-812A-497C-B88E-1BDAD1AB875F}" type="parTrans" cxnId="{08DFD441-4774-4D0E-8F97-07EC50B50EE3}">
      <dgm:prSet/>
      <dgm:spPr/>
      <dgm:t>
        <a:bodyPr/>
        <a:lstStyle/>
        <a:p>
          <a:endParaRPr lang="en-US"/>
        </a:p>
      </dgm:t>
    </dgm:pt>
    <dgm:pt modelId="{6E35783B-B4B9-4AF3-BB68-EC2DB3060BE5}" type="sibTrans" cxnId="{08DFD441-4774-4D0E-8F97-07EC50B50EE3}">
      <dgm:prSet/>
      <dgm:spPr/>
      <dgm:t>
        <a:bodyPr/>
        <a:lstStyle/>
        <a:p>
          <a:endParaRPr lang="en-US" dirty="0"/>
        </a:p>
      </dgm:t>
    </dgm:pt>
    <dgm:pt modelId="{5A0D382F-1AEE-4869-A6BD-89E7CCC2BA45}">
      <dgm:prSet/>
      <dgm:spPr/>
      <dgm:t>
        <a:bodyPr/>
        <a:lstStyle/>
        <a:p>
          <a:endParaRPr lang="en-US" dirty="0"/>
        </a:p>
      </dgm:t>
    </dgm:pt>
    <dgm:pt modelId="{C61944CD-ABD5-46A1-BF21-1EDB1D2E311C}" type="parTrans" cxnId="{8B7F3749-F4E6-4473-82BE-3F7FAAEDF5A5}">
      <dgm:prSet/>
      <dgm:spPr/>
      <dgm:t>
        <a:bodyPr/>
        <a:lstStyle/>
        <a:p>
          <a:endParaRPr lang="en-US"/>
        </a:p>
      </dgm:t>
    </dgm:pt>
    <dgm:pt modelId="{86E08DD8-37F0-43EA-A4C6-F12B07A372C7}" type="sibTrans" cxnId="{8B7F3749-F4E6-4473-82BE-3F7FAAEDF5A5}">
      <dgm:prSet/>
      <dgm:spPr/>
      <dgm:t>
        <a:bodyPr/>
        <a:lstStyle/>
        <a:p>
          <a:endParaRPr lang="en-US" dirty="0"/>
        </a:p>
      </dgm:t>
    </dgm:pt>
    <dgm:pt modelId="{6E44D217-0802-4975-8DF8-F7C136B68DB7}">
      <dgm:prSet/>
      <dgm:spPr/>
      <dgm:t>
        <a:bodyPr/>
        <a:lstStyle/>
        <a:p>
          <a:endParaRPr lang="en-US" dirty="0"/>
        </a:p>
      </dgm:t>
    </dgm:pt>
    <dgm:pt modelId="{CB27C74D-2568-4D83-8948-2A0E7A73E53C}" type="parTrans" cxnId="{EBF0F276-347C-4207-9A17-D11421AF7ECD}">
      <dgm:prSet/>
      <dgm:spPr/>
      <dgm:t>
        <a:bodyPr/>
        <a:lstStyle/>
        <a:p>
          <a:endParaRPr lang="en-US"/>
        </a:p>
      </dgm:t>
    </dgm:pt>
    <dgm:pt modelId="{873D13AE-B310-4B50-82C5-564D626D2011}" type="sibTrans" cxnId="{EBF0F276-347C-4207-9A17-D11421AF7ECD}">
      <dgm:prSet/>
      <dgm:spPr/>
      <dgm:t>
        <a:bodyPr/>
        <a:lstStyle/>
        <a:p>
          <a:endParaRPr lang="en-US" dirty="0"/>
        </a:p>
      </dgm:t>
    </dgm:pt>
    <dgm:pt modelId="{59D5850F-42D1-4509-9BFE-77DA75D32FAC}">
      <dgm:prSet/>
      <dgm:spPr/>
      <dgm:t>
        <a:bodyPr/>
        <a:lstStyle/>
        <a:p>
          <a:endParaRPr lang="en-US" dirty="0"/>
        </a:p>
      </dgm:t>
    </dgm:pt>
    <dgm:pt modelId="{998E6483-F6A6-41F0-BC38-EC9E12942727}" type="parTrans" cxnId="{EF67F12C-549C-4945-9650-11C3183DFF27}">
      <dgm:prSet/>
      <dgm:spPr/>
      <dgm:t>
        <a:bodyPr/>
        <a:lstStyle/>
        <a:p>
          <a:endParaRPr lang="en-US"/>
        </a:p>
      </dgm:t>
    </dgm:pt>
    <dgm:pt modelId="{2B529A43-2363-4B46-911E-9D0EF25B4F36}" type="sibTrans" cxnId="{EF67F12C-549C-4945-9650-11C3183DFF27}">
      <dgm:prSet/>
      <dgm:spPr/>
      <dgm:t>
        <a:bodyPr/>
        <a:lstStyle/>
        <a:p>
          <a:endParaRPr lang="en-US" dirty="0"/>
        </a:p>
      </dgm:t>
    </dgm:pt>
    <dgm:pt modelId="{9F16DEB4-2D88-4237-BB26-EE193361411A}">
      <dgm:prSet/>
      <dgm:spPr/>
      <dgm:t>
        <a:bodyPr/>
        <a:lstStyle/>
        <a:p>
          <a:endParaRPr lang="en-US" dirty="0"/>
        </a:p>
      </dgm:t>
    </dgm:pt>
    <dgm:pt modelId="{7982B65A-B6BA-45FB-920E-8CB144FB834B}" type="parTrans" cxnId="{DB81E75D-6339-4802-85DD-65254615E93B}">
      <dgm:prSet/>
      <dgm:spPr/>
      <dgm:t>
        <a:bodyPr/>
        <a:lstStyle/>
        <a:p>
          <a:endParaRPr lang="en-US"/>
        </a:p>
      </dgm:t>
    </dgm:pt>
    <dgm:pt modelId="{C19C4BDD-2213-41DF-A53B-E2080BDC6AC6}" type="sibTrans" cxnId="{DB81E75D-6339-4802-85DD-65254615E93B}">
      <dgm:prSet/>
      <dgm:spPr/>
      <dgm:t>
        <a:bodyPr/>
        <a:lstStyle/>
        <a:p>
          <a:endParaRPr lang="en-US" dirty="0"/>
        </a:p>
      </dgm:t>
    </dgm:pt>
    <dgm:pt modelId="{5788DBF4-34B6-4C26-980E-7062BBC88091}">
      <dgm:prSet/>
      <dgm:spPr/>
      <dgm:t>
        <a:bodyPr/>
        <a:lstStyle/>
        <a:p>
          <a:endParaRPr lang="en-US" dirty="0"/>
        </a:p>
      </dgm:t>
    </dgm:pt>
    <dgm:pt modelId="{E89C8546-8D00-4BCE-BF01-083E1F9A4BBE}" type="parTrans" cxnId="{A94E1E98-18A1-4716-B6FB-67F099EFBBB4}">
      <dgm:prSet/>
      <dgm:spPr/>
      <dgm:t>
        <a:bodyPr/>
        <a:lstStyle/>
        <a:p>
          <a:endParaRPr lang="en-US"/>
        </a:p>
      </dgm:t>
    </dgm:pt>
    <dgm:pt modelId="{39815DA4-6D5A-4ECF-8C2C-C40A2BB0DBA6}" type="sibTrans" cxnId="{A94E1E98-18A1-4716-B6FB-67F099EFBBB4}">
      <dgm:prSet/>
      <dgm:spPr/>
      <dgm:t>
        <a:bodyPr/>
        <a:lstStyle/>
        <a:p>
          <a:endParaRPr lang="en-US" dirty="0"/>
        </a:p>
      </dgm:t>
    </dgm:pt>
    <dgm:pt modelId="{644B0026-BEE6-45AC-B72A-F8BFB9EE0E82}">
      <dgm:prSet/>
      <dgm:spPr/>
      <dgm:t>
        <a:bodyPr/>
        <a:lstStyle/>
        <a:p>
          <a:endParaRPr lang="en-US" dirty="0"/>
        </a:p>
      </dgm:t>
    </dgm:pt>
    <dgm:pt modelId="{554FDC5B-6990-4DBE-AAA4-AA9861FDA372}" type="parTrans" cxnId="{F3F11D2B-B16E-47E0-876B-A599316C3141}">
      <dgm:prSet/>
      <dgm:spPr/>
      <dgm:t>
        <a:bodyPr/>
        <a:lstStyle/>
        <a:p>
          <a:endParaRPr lang="en-US"/>
        </a:p>
      </dgm:t>
    </dgm:pt>
    <dgm:pt modelId="{91E5E8F0-39A5-4E73-A7C8-125C237D1170}" type="sibTrans" cxnId="{F3F11D2B-B16E-47E0-876B-A599316C3141}">
      <dgm:prSet/>
      <dgm:spPr/>
      <dgm:t>
        <a:bodyPr/>
        <a:lstStyle/>
        <a:p>
          <a:endParaRPr lang="en-US" dirty="0"/>
        </a:p>
      </dgm:t>
    </dgm:pt>
    <dgm:pt modelId="{A40F6EAB-2B60-4CC1-9F49-D5903D3A616E}">
      <dgm:prSet/>
      <dgm:spPr/>
      <dgm:t>
        <a:bodyPr/>
        <a:lstStyle/>
        <a:p>
          <a:endParaRPr lang="en-US" dirty="0"/>
        </a:p>
      </dgm:t>
    </dgm:pt>
    <dgm:pt modelId="{F4D7EDD7-9115-44DB-8D8A-E38036FA3738}" type="parTrans" cxnId="{F9246AA4-89DE-4505-8C6D-C0CFB0CF9EC5}">
      <dgm:prSet/>
      <dgm:spPr/>
      <dgm:t>
        <a:bodyPr/>
        <a:lstStyle/>
        <a:p>
          <a:endParaRPr lang="en-US"/>
        </a:p>
      </dgm:t>
    </dgm:pt>
    <dgm:pt modelId="{3ACAB2F6-3910-4D69-8736-C9991D30DB30}" type="sibTrans" cxnId="{F9246AA4-89DE-4505-8C6D-C0CFB0CF9EC5}">
      <dgm:prSet/>
      <dgm:spPr/>
      <dgm:t>
        <a:bodyPr/>
        <a:lstStyle/>
        <a:p>
          <a:endParaRPr lang="en-US" dirty="0"/>
        </a:p>
      </dgm:t>
    </dgm:pt>
    <dgm:pt modelId="{01209924-388A-4250-B08E-117FC77350F4}">
      <dgm:prSet/>
      <dgm:spPr/>
      <dgm:t>
        <a:bodyPr/>
        <a:lstStyle/>
        <a:p>
          <a:endParaRPr lang="en-US" dirty="0"/>
        </a:p>
      </dgm:t>
    </dgm:pt>
    <dgm:pt modelId="{E62947DF-C385-4541-A312-E52B21ED4FCA}" type="parTrans" cxnId="{79A5F3A2-8CA3-4D24-AC46-666013183383}">
      <dgm:prSet/>
      <dgm:spPr/>
      <dgm:t>
        <a:bodyPr/>
        <a:lstStyle/>
        <a:p>
          <a:endParaRPr lang="en-US"/>
        </a:p>
      </dgm:t>
    </dgm:pt>
    <dgm:pt modelId="{07D44A3D-B9E7-4A59-8407-0DE9361B04F4}" type="sibTrans" cxnId="{79A5F3A2-8CA3-4D24-AC46-666013183383}">
      <dgm:prSet/>
      <dgm:spPr/>
      <dgm:t>
        <a:bodyPr/>
        <a:lstStyle/>
        <a:p>
          <a:endParaRPr lang="en-US" dirty="0"/>
        </a:p>
      </dgm:t>
    </dgm:pt>
    <dgm:pt modelId="{1CEAA633-CB89-486A-901D-BE8AE895C821}">
      <dgm:prSet/>
      <dgm:spPr/>
      <dgm:t>
        <a:bodyPr/>
        <a:lstStyle/>
        <a:p>
          <a:endParaRPr lang="en-US" dirty="0"/>
        </a:p>
      </dgm:t>
    </dgm:pt>
    <dgm:pt modelId="{85E4AD6C-201F-448E-AB33-65566C56E879}" type="parTrans" cxnId="{2F48FC6C-9E2F-4D34-97E0-7B62809CD310}">
      <dgm:prSet/>
      <dgm:spPr/>
      <dgm:t>
        <a:bodyPr/>
        <a:lstStyle/>
        <a:p>
          <a:endParaRPr lang="en-US"/>
        </a:p>
      </dgm:t>
    </dgm:pt>
    <dgm:pt modelId="{EC22FD24-55FA-470B-A11F-A2C02811CC71}" type="sibTrans" cxnId="{2F48FC6C-9E2F-4D34-97E0-7B62809CD310}">
      <dgm:prSet/>
      <dgm:spPr/>
      <dgm:t>
        <a:bodyPr/>
        <a:lstStyle/>
        <a:p>
          <a:endParaRPr lang="en-US" dirty="0"/>
        </a:p>
      </dgm:t>
    </dgm:pt>
    <dgm:pt modelId="{5700A27C-35E2-48E3-9FD1-4CAD5F3ABE6E}">
      <dgm:prSet/>
      <dgm:spPr/>
      <dgm:t>
        <a:bodyPr/>
        <a:lstStyle/>
        <a:p>
          <a:endParaRPr lang="en-US" dirty="0"/>
        </a:p>
      </dgm:t>
    </dgm:pt>
    <dgm:pt modelId="{7CEEA0C1-E05C-4187-B6CD-7F9A41B7F762}" type="parTrans" cxnId="{E319CD11-DA9C-4216-8A1C-BFC767C69980}">
      <dgm:prSet/>
      <dgm:spPr/>
      <dgm:t>
        <a:bodyPr/>
        <a:lstStyle/>
        <a:p>
          <a:endParaRPr lang="en-US"/>
        </a:p>
      </dgm:t>
    </dgm:pt>
    <dgm:pt modelId="{F2853326-F96C-4388-AFDB-4A2C4E743824}" type="sibTrans" cxnId="{E319CD11-DA9C-4216-8A1C-BFC767C69980}">
      <dgm:prSet/>
      <dgm:spPr/>
      <dgm:t>
        <a:bodyPr/>
        <a:lstStyle/>
        <a:p>
          <a:endParaRPr lang="en-US" dirty="0"/>
        </a:p>
      </dgm:t>
    </dgm:pt>
    <dgm:pt modelId="{E5184F2B-2C20-4D33-94A8-E6B381F2AA89}">
      <dgm:prSet/>
      <dgm:spPr/>
      <dgm:t>
        <a:bodyPr/>
        <a:lstStyle/>
        <a:p>
          <a:endParaRPr lang="en-US" dirty="0"/>
        </a:p>
      </dgm:t>
    </dgm:pt>
    <dgm:pt modelId="{EA072171-E1D3-42D9-90FB-F6BF8A9DC275}" type="parTrans" cxnId="{12C38EF6-A2D9-4441-B7C7-2AD0408D165E}">
      <dgm:prSet/>
      <dgm:spPr/>
      <dgm:t>
        <a:bodyPr/>
        <a:lstStyle/>
        <a:p>
          <a:endParaRPr lang="en-US"/>
        </a:p>
      </dgm:t>
    </dgm:pt>
    <dgm:pt modelId="{CA1064A9-8743-41E2-AE44-DEDB5E26EACD}" type="sibTrans" cxnId="{12C38EF6-A2D9-4441-B7C7-2AD0408D165E}">
      <dgm:prSet/>
      <dgm:spPr/>
      <dgm:t>
        <a:bodyPr/>
        <a:lstStyle/>
        <a:p>
          <a:endParaRPr lang="en-US" dirty="0"/>
        </a:p>
      </dgm:t>
    </dgm:pt>
    <dgm:pt modelId="{19319B2C-5BDC-4EB3-A674-97A1478B545E}">
      <dgm:prSet/>
      <dgm:spPr/>
      <dgm:t>
        <a:bodyPr/>
        <a:lstStyle/>
        <a:p>
          <a:endParaRPr lang="en-US" dirty="0"/>
        </a:p>
      </dgm:t>
    </dgm:pt>
    <dgm:pt modelId="{F553D456-F731-4D3A-B46D-F817CB7F5851}" type="parTrans" cxnId="{A61335C6-83C9-40B2-B635-638704B41FB6}">
      <dgm:prSet/>
      <dgm:spPr/>
      <dgm:t>
        <a:bodyPr/>
        <a:lstStyle/>
        <a:p>
          <a:endParaRPr lang="en-US"/>
        </a:p>
      </dgm:t>
    </dgm:pt>
    <dgm:pt modelId="{B2ADDBB6-F258-45A2-8853-0F7137E8E7A9}" type="sibTrans" cxnId="{A61335C6-83C9-40B2-B635-638704B41FB6}">
      <dgm:prSet/>
      <dgm:spPr/>
      <dgm:t>
        <a:bodyPr/>
        <a:lstStyle/>
        <a:p>
          <a:endParaRPr lang="en-US" dirty="0"/>
        </a:p>
      </dgm:t>
    </dgm:pt>
    <dgm:pt modelId="{32DCDF77-CF91-44D2-A631-ECBBA96CD7C1}">
      <dgm:prSet/>
      <dgm:spPr/>
      <dgm:t>
        <a:bodyPr/>
        <a:lstStyle/>
        <a:p>
          <a:endParaRPr lang="en-US" dirty="0"/>
        </a:p>
      </dgm:t>
    </dgm:pt>
    <dgm:pt modelId="{A91D9FEE-F377-4D6C-AB4B-31C0AA11D758}" type="parTrans" cxnId="{7713B148-14ED-473A-AD7C-0817C71F1F75}">
      <dgm:prSet/>
      <dgm:spPr/>
      <dgm:t>
        <a:bodyPr/>
        <a:lstStyle/>
        <a:p>
          <a:endParaRPr lang="en-US"/>
        </a:p>
      </dgm:t>
    </dgm:pt>
    <dgm:pt modelId="{A4C54538-F7D4-4311-A51D-4E2F34EA916C}" type="sibTrans" cxnId="{7713B148-14ED-473A-AD7C-0817C71F1F75}">
      <dgm:prSet/>
      <dgm:spPr/>
      <dgm:t>
        <a:bodyPr/>
        <a:lstStyle/>
        <a:p>
          <a:endParaRPr lang="en-US" dirty="0"/>
        </a:p>
      </dgm:t>
    </dgm:pt>
    <dgm:pt modelId="{39148D83-4879-4E9B-AE84-10D20CF147C3}">
      <dgm:prSet/>
      <dgm:spPr/>
      <dgm:t>
        <a:bodyPr/>
        <a:lstStyle/>
        <a:p>
          <a:endParaRPr lang="en-US" dirty="0"/>
        </a:p>
      </dgm:t>
    </dgm:pt>
    <dgm:pt modelId="{0648DC5F-1B7B-4F70-B147-70F19C532AA1}" type="parTrans" cxnId="{14F13E80-1149-4A0F-A4B5-58EAF15ECA23}">
      <dgm:prSet/>
      <dgm:spPr/>
      <dgm:t>
        <a:bodyPr/>
        <a:lstStyle/>
        <a:p>
          <a:endParaRPr lang="en-US"/>
        </a:p>
      </dgm:t>
    </dgm:pt>
    <dgm:pt modelId="{901D3EC9-C2CB-4B80-BFE1-3F4CF8FDB584}" type="sibTrans" cxnId="{14F13E80-1149-4A0F-A4B5-58EAF15ECA23}">
      <dgm:prSet/>
      <dgm:spPr/>
      <dgm:t>
        <a:bodyPr/>
        <a:lstStyle/>
        <a:p>
          <a:endParaRPr lang="en-US" dirty="0"/>
        </a:p>
      </dgm:t>
    </dgm:pt>
    <dgm:pt modelId="{579EF5EA-2842-4ADF-99C3-1421009C0FB3}" type="pres">
      <dgm:prSet presAssocID="{F782ACB2-4612-4553-92E3-6A48A4C26154}" presName="cycle" presStyleCnt="0">
        <dgm:presLayoutVars>
          <dgm:dir/>
          <dgm:resizeHandles val="exact"/>
        </dgm:presLayoutVars>
      </dgm:prSet>
      <dgm:spPr/>
    </dgm:pt>
    <dgm:pt modelId="{E2BDA289-9E7F-43D2-8E8A-C602380955F6}" type="pres">
      <dgm:prSet presAssocID="{9A1F1B22-1A75-4833-B4FC-5FEA5518B765}" presName="node" presStyleLbl="node1" presStyleIdx="0" presStyleCnt="46">
        <dgm:presLayoutVars>
          <dgm:bulletEnabled val="1"/>
        </dgm:presLayoutVars>
      </dgm:prSet>
      <dgm:spPr/>
    </dgm:pt>
    <dgm:pt modelId="{4B717A0F-8771-4A45-B6AA-FD732A724C9E}" type="pres">
      <dgm:prSet presAssocID="{32453084-7F49-49B4-89FA-E306CC4C9552}" presName="sibTrans" presStyleLbl="sibTrans2D1" presStyleIdx="0" presStyleCnt="46"/>
      <dgm:spPr/>
    </dgm:pt>
    <dgm:pt modelId="{218F701D-8780-41D0-BCC2-CE1F9EE4B4A8}" type="pres">
      <dgm:prSet presAssocID="{32453084-7F49-49B4-89FA-E306CC4C9552}" presName="connectorText" presStyleLbl="sibTrans2D1" presStyleIdx="0" presStyleCnt="46"/>
      <dgm:spPr/>
    </dgm:pt>
    <dgm:pt modelId="{FD731FF4-9760-4231-AA26-446560B181EB}" type="pres">
      <dgm:prSet presAssocID="{9C07C544-A240-4FE5-8E59-C412CDCC06A5}" presName="node" presStyleLbl="node1" presStyleIdx="1" presStyleCnt="46">
        <dgm:presLayoutVars>
          <dgm:bulletEnabled val="1"/>
        </dgm:presLayoutVars>
      </dgm:prSet>
      <dgm:spPr/>
    </dgm:pt>
    <dgm:pt modelId="{A6A09441-8928-4DD4-965E-ACD6B5489F63}" type="pres">
      <dgm:prSet presAssocID="{DA7FF8DD-13B0-4AAC-B0D2-E9BC2FABA4D6}" presName="sibTrans" presStyleLbl="sibTrans2D1" presStyleIdx="1" presStyleCnt="46"/>
      <dgm:spPr/>
    </dgm:pt>
    <dgm:pt modelId="{C46B9099-149F-4D79-B1D7-B378097F05F4}" type="pres">
      <dgm:prSet presAssocID="{DA7FF8DD-13B0-4AAC-B0D2-E9BC2FABA4D6}" presName="connectorText" presStyleLbl="sibTrans2D1" presStyleIdx="1" presStyleCnt="46"/>
      <dgm:spPr/>
    </dgm:pt>
    <dgm:pt modelId="{5A44537F-E502-484A-B54C-161A75387D52}" type="pres">
      <dgm:prSet presAssocID="{5D2C154A-692A-44E2-A041-B9F19C43FEF2}" presName="node" presStyleLbl="node1" presStyleIdx="2" presStyleCnt="46">
        <dgm:presLayoutVars>
          <dgm:bulletEnabled val="1"/>
        </dgm:presLayoutVars>
      </dgm:prSet>
      <dgm:spPr/>
    </dgm:pt>
    <dgm:pt modelId="{BCCD1735-3374-4721-BEF9-11CCD9A2DD48}" type="pres">
      <dgm:prSet presAssocID="{1A0C354F-E76C-464E-99A7-D2B04C140783}" presName="sibTrans" presStyleLbl="sibTrans2D1" presStyleIdx="2" presStyleCnt="46"/>
      <dgm:spPr/>
    </dgm:pt>
    <dgm:pt modelId="{5207087E-FC7B-4DE7-941A-D0D7D77D43CA}" type="pres">
      <dgm:prSet presAssocID="{1A0C354F-E76C-464E-99A7-D2B04C140783}" presName="connectorText" presStyleLbl="sibTrans2D1" presStyleIdx="2" presStyleCnt="46"/>
      <dgm:spPr/>
    </dgm:pt>
    <dgm:pt modelId="{B0608ED5-E7DC-4C39-8859-B8C85F521F9C}" type="pres">
      <dgm:prSet presAssocID="{536B3E92-95AA-4297-BDB8-F29269D6299E}" presName="node" presStyleLbl="node1" presStyleIdx="3" presStyleCnt="46">
        <dgm:presLayoutVars>
          <dgm:bulletEnabled val="1"/>
        </dgm:presLayoutVars>
      </dgm:prSet>
      <dgm:spPr/>
    </dgm:pt>
    <dgm:pt modelId="{E212FFF4-9223-45FB-8A97-08FC78EC227F}" type="pres">
      <dgm:prSet presAssocID="{8AE02D32-89F4-4BA1-BFB8-062B90AF7C26}" presName="sibTrans" presStyleLbl="sibTrans2D1" presStyleIdx="3" presStyleCnt="46"/>
      <dgm:spPr/>
    </dgm:pt>
    <dgm:pt modelId="{1FA59E5A-50A4-47E4-96D2-6EF9AAAC1164}" type="pres">
      <dgm:prSet presAssocID="{8AE02D32-89F4-4BA1-BFB8-062B90AF7C26}" presName="connectorText" presStyleLbl="sibTrans2D1" presStyleIdx="3" presStyleCnt="46"/>
      <dgm:spPr/>
    </dgm:pt>
    <dgm:pt modelId="{3B48658E-4174-41EC-ADC5-04F09B98E8AE}" type="pres">
      <dgm:prSet presAssocID="{9767C2C5-7A9B-4BF9-AEDC-08BB61E68CEC}" presName="node" presStyleLbl="node1" presStyleIdx="4" presStyleCnt="46">
        <dgm:presLayoutVars>
          <dgm:bulletEnabled val="1"/>
        </dgm:presLayoutVars>
      </dgm:prSet>
      <dgm:spPr/>
    </dgm:pt>
    <dgm:pt modelId="{7E28017C-69F1-4CCF-A6D7-885616A2628E}" type="pres">
      <dgm:prSet presAssocID="{5DE56BE3-5DC5-48D1-BB0A-6EB62A83E2E3}" presName="sibTrans" presStyleLbl="sibTrans2D1" presStyleIdx="4" presStyleCnt="46"/>
      <dgm:spPr/>
    </dgm:pt>
    <dgm:pt modelId="{DEE6E533-E546-47B9-9D29-1053972B7A59}" type="pres">
      <dgm:prSet presAssocID="{5DE56BE3-5DC5-48D1-BB0A-6EB62A83E2E3}" presName="connectorText" presStyleLbl="sibTrans2D1" presStyleIdx="4" presStyleCnt="46"/>
      <dgm:spPr/>
    </dgm:pt>
    <dgm:pt modelId="{4B6FF1D5-139C-4A9E-BE2A-C9C2976A9B90}" type="pres">
      <dgm:prSet presAssocID="{29610E26-1393-448B-8FD6-78061450B16B}" presName="node" presStyleLbl="node1" presStyleIdx="5" presStyleCnt="46">
        <dgm:presLayoutVars>
          <dgm:bulletEnabled val="1"/>
        </dgm:presLayoutVars>
      </dgm:prSet>
      <dgm:spPr/>
    </dgm:pt>
    <dgm:pt modelId="{E231C36B-28CA-4A1A-A65A-7FC8C917C670}" type="pres">
      <dgm:prSet presAssocID="{4E475F1B-56A2-420F-8D83-9A7AC5B9161D}" presName="sibTrans" presStyleLbl="sibTrans2D1" presStyleIdx="5" presStyleCnt="46"/>
      <dgm:spPr/>
    </dgm:pt>
    <dgm:pt modelId="{0F935747-2475-4B54-A4BD-D00DA4235B83}" type="pres">
      <dgm:prSet presAssocID="{4E475F1B-56A2-420F-8D83-9A7AC5B9161D}" presName="connectorText" presStyleLbl="sibTrans2D1" presStyleIdx="5" presStyleCnt="46"/>
      <dgm:spPr/>
    </dgm:pt>
    <dgm:pt modelId="{5955EC28-6A5B-4854-97FD-56BF004F7A93}" type="pres">
      <dgm:prSet presAssocID="{59F5D80D-D394-4DA8-B1EE-BFD2C35E8698}" presName="node" presStyleLbl="node1" presStyleIdx="6" presStyleCnt="46">
        <dgm:presLayoutVars>
          <dgm:bulletEnabled val="1"/>
        </dgm:presLayoutVars>
      </dgm:prSet>
      <dgm:spPr/>
    </dgm:pt>
    <dgm:pt modelId="{7418C013-9F65-49B4-8AB4-02A8A7E8B2B1}" type="pres">
      <dgm:prSet presAssocID="{A4FDAD97-0EA5-45C9-8762-1408CDFC1A27}" presName="sibTrans" presStyleLbl="sibTrans2D1" presStyleIdx="6" presStyleCnt="46"/>
      <dgm:spPr/>
    </dgm:pt>
    <dgm:pt modelId="{DCCECA40-1E8E-4612-B823-692DCCBD1EA3}" type="pres">
      <dgm:prSet presAssocID="{A4FDAD97-0EA5-45C9-8762-1408CDFC1A27}" presName="connectorText" presStyleLbl="sibTrans2D1" presStyleIdx="6" presStyleCnt="46"/>
      <dgm:spPr/>
    </dgm:pt>
    <dgm:pt modelId="{C8C314CB-BC52-4B5D-9A9E-2549904458B0}" type="pres">
      <dgm:prSet presAssocID="{1BD29E34-8916-45A9-80A6-58C4AB44DFF5}" presName="node" presStyleLbl="node1" presStyleIdx="7" presStyleCnt="46">
        <dgm:presLayoutVars>
          <dgm:bulletEnabled val="1"/>
        </dgm:presLayoutVars>
      </dgm:prSet>
      <dgm:spPr/>
    </dgm:pt>
    <dgm:pt modelId="{8D184F9F-78A9-45D9-9804-0F8032DE26A6}" type="pres">
      <dgm:prSet presAssocID="{25DF600C-192F-49B2-930A-B89C27D1471E}" presName="sibTrans" presStyleLbl="sibTrans2D1" presStyleIdx="7" presStyleCnt="46"/>
      <dgm:spPr/>
    </dgm:pt>
    <dgm:pt modelId="{C8C1E075-9C61-4E77-BBAB-A2307E2F9662}" type="pres">
      <dgm:prSet presAssocID="{25DF600C-192F-49B2-930A-B89C27D1471E}" presName="connectorText" presStyleLbl="sibTrans2D1" presStyleIdx="7" presStyleCnt="46"/>
      <dgm:spPr/>
    </dgm:pt>
    <dgm:pt modelId="{18E08B15-C0D9-4DCD-9841-29CB326A1D96}" type="pres">
      <dgm:prSet presAssocID="{BCD4B6D1-2E17-4359-A953-212A9B519E85}" presName="node" presStyleLbl="node1" presStyleIdx="8" presStyleCnt="46">
        <dgm:presLayoutVars>
          <dgm:bulletEnabled val="1"/>
        </dgm:presLayoutVars>
      </dgm:prSet>
      <dgm:spPr/>
    </dgm:pt>
    <dgm:pt modelId="{7D136A40-4E7A-4E9A-9C18-C15FEB3E9255}" type="pres">
      <dgm:prSet presAssocID="{EAE485E3-A2DC-422A-B964-163E72C7D527}" presName="sibTrans" presStyleLbl="sibTrans2D1" presStyleIdx="8" presStyleCnt="46"/>
      <dgm:spPr/>
    </dgm:pt>
    <dgm:pt modelId="{6C5B256C-6505-4283-9CD0-6230D6E52DC7}" type="pres">
      <dgm:prSet presAssocID="{EAE485E3-A2DC-422A-B964-163E72C7D527}" presName="connectorText" presStyleLbl="sibTrans2D1" presStyleIdx="8" presStyleCnt="46"/>
      <dgm:spPr/>
    </dgm:pt>
    <dgm:pt modelId="{09497094-52B8-416E-9902-37FB4C94E7F2}" type="pres">
      <dgm:prSet presAssocID="{57830796-B9E1-440E-A924-530949252A0A}" presName="node" presStyleLbl="node1" presStyleIdx="9" presStyleCnt="46">
        <dgm:presLayoutVars>
          <dgm:bulletEnabled val="1"/>
        </dgm:presLayoutVars>
      </dgm:prSet>
      <dgm:spPr/>
    </dgm:pt>
    <dgm:pt modelId="{260B842C-BA56-4835-9181-EEB1DAD49F6C}" type="pres">
      <dgm:prSet presAssocID="{672359C6-6889-48DE-9B06-BCF13E50CF81}" presName="sibTrans" presStyleLbl="sibTrans2D1" presStyleIdx="9" presStyleCnt="46"/>
      <dgm:spPr/>
    </dgm:pt>
    <dgm:pt modelId="{9195B8AE-7F75-4B45-A773-A3DB3F151B7F}" type="pres">
      <dgm:prSet presAssocID="{672359C6-6889-48DE-9B06-BCF13E50CF81}" presName="connectorText" presStyleLbl="sibTrans2D1" presStyleIdx="9" presStyleCnt="46"/>
      <dgm:spPr/>
    </dgm:pt>
    <dgm:pt modelId="{07EB8474-810E-4E8A-BE93-02F62BBDD45D}" type="pres">
      <dgm:prSet presAssocID="{9EC183D0-3CE1-4A18-882B-49A4F305FE23}" presName="node" presStyleLbl="node1" presStyleIdx="10" presStyleCnt="46">
        <dgm:presLayoutVars>
          <dgm:bulletEnabled val="1"/>
        </dgm:presLayoutVars>
      </dgm:prSet>
      <dgm:spPr/>
    </dgm:pt>
    <dgm:pt modelId="{ADC3AC42-E194-4C29-8A28-ABEC2168A2B9}" type="pres">
      <dgm:prSet presAssocID="{FC636A7A-CAD8-4393-9B2E-188CE112CD10}" presName="sibTrans" presStyleLbl="sibTrans2D1" presStyleIdx="10" presStyleCnt="46"/>
      <dgm:spPr/>
    </dgm:pt>
    <dgm:pt modelId="{FFA97E59-6B24-429C-9B6D-8968FB096363}" type="pres">
      <dgm:prSet presAssocID="{FC636A7A-CAD8-4393-9B2E-188CE112CD10}" presName="connectorText" presStyleLbl="sibTrans2D1" presStyleIdx="10" presStyleCnt="46"/>
      <dgm:spPr/>
    </dgm:pt>
    <dgm:pt modelId="{38A7A843-117D-4A8F-B652-3F637D1BA054}" type="pres">
      <dgm:prSet presAssocID="{1BCBAE4C-8C90-4307-A8B1-A7F25B803D11}" presName="node" presStyleLbl="node1" presStyleIdx="11" presStyleCnt="46">
        <dgm:presLayoutVars>
          <dgm:bulletEnabled val="1"/>
        </dgm:presLayoutVars>
      </dgm:prSet>
      <dgm:spPr/>
    </dgm:pt>
    <dgm:pt modelId="{24192AE1-AC5A-408F-93E2-35778550FA02}" type="pres">
      <dgm:prSet presAssocID="{9E68FA1B-32E4-4D3A-BDA9-F245DF7037EF}" presName="sibTrans" presStyleLbl="sibTrans2D1" presStyleIdx="11" presStyleCnt="46"/>
      <dgm:spPr/>
    </dgm:pt>
    <dgm:pt modelId="{9DB23D75-0980-4D96-93A1-727F2883C95B}" type="pres">
      <dgm:prSet presAssocID="{9E68FA1B-32E4-4D3A-BDA9-F245DF7037EF}" presName="connectorText" presStyleLbl="sibTrans2D1" presStyleIdx="11" presStyleCnt="46"/>
      <dgm:spPr/>
    </dgm:pt>
    <dgm:pt modelId="{8B74F080-8313-4728-B1E9-D87A06E9E800}" type="pres">
      <dgm:prSet presAssocID="{05F9165C-A234-4634-B1A7-DCB7BA68D40C}" presName="node" presStyleLbl="node1" presStyleIdx="12" presStyleCnt="46">
        <dgm:presLayoutVars>
          <dgm:bulletEnabled val="1"/>
        </dgm:presLayoutVars>
      </dgm:prSet>
      <dgm:spPr/>
    </dgm:pt>
    <dgm:pt modelId="{99F13AA2-4621-4753-B0A6-6FC776CD84C9}" type="pres">
      <dgm:prSet presAssocID="{68C3C81B-18E8-41C4-BFC6-2C443E6EE655}" presName="sibTrans" presStyleLbl="sibTrans2D1" presStyleIdx="12" presStyleCnt="46"/>
      <dgm:spPr/>
    </dgm:pt>
    <dgm:pt modelId="{475F5446-5D8A-42DC-B2B6-79D834AEB429}" type="pres">
      <dgm:prSet presAssocID="{68C3C81B-18E8-41C4-BFC6-2C443E6EE655}" presName="connectorText" presStyleLbl="sibTrans2D1" presStyleIdx="12" presStyleCnt="46"/>
      <dgm:spPr/>
    </dgm:pt>
    <dgm:pt modelId="{C238A059-EBCB-4E8A-9C70-350A7112246D}" type="pres">
      <dgm:prSet presAssocID="{8F63D31F-83CD-4DB9-A0F4-0D259C5817DB}" presName="node" presStyleLbl="node1" presStyleIdx="13" presStyleCnt="46">
        <dgm:presLayoutVars>
          <dgm:bulletEnabled val="1"/>
        </dgm:presLayoutVars>
      </dgm:prSet>
      <dgm:spPr/>
    </dgm:pt>
    <dgm:pt modelId="{212C9A88-24C2-4EF4-87D7-A81CF4BE3FA0}" type="pres">
      <dgm:prSet presAssocID="{A4F909E9-C1CF-4770-B928-FEF6E41B5333}" presName="sibTrans" presStyleLbl="sibTrans2D1" presStyleIdx="13" presStyleCnt="46"/>
      <dgm:spPr/>
    </dgm:pt>
    <dgm:pt modelId="{6E753D97-6691-46AF-88CF-60F766A84A1F}" type="pres">
      <dgm:prSet presAssocID="{A4F909E9-C1CF-4770-B928-FEF6E41B5333}" presName="connectorText" presStyleLbl="sibTrans2D1" presStyleIdx="13" presStyleCnt="46"/>
      <dgm:spPr/>
    </dgm:pt>
    <dgm:pt modelId="{FA3F2989-2837-4DF6-B22E-22C68B74BA10}" type="pres">
      <dgm:prSet presAssocID="{F001FD18-B1D7-4F34-A7E1-10B3A14FEF0D}" presName="node" presStyleLbl="node1" presStyleIdx="14" presStyleCnt="46">
        <dgm:presLayoutVars>
          <dgm:bulletEnabled val="1"/>
        </dgm:presLayoutVars>
      </dgm:prSet>
      <dgm:spPr/>
    </dgm:pt>
    <dgm:pt modelId="{15716786-4673-40EB-986D-12C422D02B97}" type="pres">
      <dgm:prSet presAssocID="{59F6F98C-7F28-44B6-AA26-C56ABFEA206B}" presName="sibTrans" presStyleLbl="sibTrans2D1" presStyleIdx="14" presStyleCnt="46"/>
      <dgm:spPr/>
    </dgm:pt>
    <dgm:pt modelId="{3A6E871C-7643-432C-BA91-2EA3E7F745CE}" type="pres">
      <dgm:prSet presAssocID="{59F6F98C-7F28-44B6-AA26-C56ABFEA206B}" presName="connectorText" presStyleLbl="sibTrans2D1" presStyleIdx="14" presStyleCnt="46"/>
      <dgm:spPr/>
    </dgm:pt>
    <dgm:pt modelId="{E7F9412A-75FE-4263-8476-D8B02CF380F3}" type="pres">
      <dgm:prSet presAssocID="{5F8AB2A9-0DCE-42A5-8039-31C151CDBC91}" presName="node" presStyleLbl="node1" presStyleIdx="15" presStyleCnt="46">
        <dgm:presLayoutVars>
          <dgm:bulletEnabled val="1"/>
        </dgm:presLayoutVars>
      </dgm:prSet>
      <dgm:spPr/>
    </dgm:pt>
    <dgm:pt modelId="{C56F56FD-84C6-4D21-967A-719399DE2081}" type="pres">
      <dgm:prSet presAssocID="{64CB26BA-1509-422C-B1F7-93A921D3337E}" presName="sibTrans" presStyleLbl="sibTrans2D1" presStyleIdx="15" presStyleCnt="46"/>
      <dgm:spPr/>
    </dgm:pt>
    <dgm:pt modelId="{87FF38F8-EEE0-4803-AB19-2605759EE272}" type="pres">
      <dgm:prSet presAssocID="{64CB26BA-1509-422C-B1F7-93A921D3337E}" presName="connectorText" presStyleLbl="sibTrans2D1" presStyleIdx="15" presStyleCnt="46"/>
      <dgm:spPr/>
    </dgm:pt>
    <dgm:pt modelId="{430AD93E-9CDA-40BE-8BB8-B35AB1DDED73}" type="pres">
      <dgm:prSet presAssocID="{7D49664A-84DE-42F7-9866-9BFD9F3DDC7A}" presName="node" presStyleLbl="node1" presStyleIdx="16" presStyleCnt="46">
        <dgm:presLayoutVars>
          <dgm:bulletEnabled val="1"/>
        </dgm:presLayoutVars>
      </dgm:prSet>
      <dgm:spPr/>
    </dgm:pt>
    <dgm:pt modelId="{D3BDAC4B-F2DB-44A0-907D-A108463FB1C3}" type="pres">
      <dgm:prSet presAssocID="{BAC2B8D5-2C5B-4AE8-BBDD-D8E76DCD8C2E}" presName="sibTrans" presStyleLbl="sibTrans2D1" presStyleIdx="16" presStyleCnt="46"/>
      <dgm:spPr/>
    </dgm:pt>
    <dgm:pt modelId="{5B2F39AC-1722-4B2A-8F41-3B9574CC55A3}" type="pres">
      <dgm:prSet presAssocID="{BAC2B8D5-2C5B-4AE8-BBDD-D8E76DCD8C2E}" presName="connectorText" presStyleLbl="sibTrans2D1" presStyleIdx="16" presStyleCnt="46"/>
      <dgm:spPr/>
    </dgm:pt>
    <dgm:pt modelId="{EB66E90A-B112-40E2-B773-B1A59659C6EB}" type="pres">
      <dgm:prSet presAssocID="{39148D83-4879-4E9B-AE84-10D20CF147C3}" presName="node" presStyleLbl="node1" presStyleIdx="17" presStyleCnt="46">
        <dgm:presLayoutVars>
          <dgm:bulletEnabled val="1"/>
        </dgm:presLayoutVars>
      </dgm:prSet>
      <dgm:spPr/>
    </dgm:pt>
    <dgm:pt modelId="{CBD13A52-164D-4181-A713-C4AFB6DAEA44}" type="pres">
      <dgm:prSet presAssocID="{901D3EC9-C2CB-4B80-BFE1-3F4CF8FDB584}" presName="sibTrans" presStyleLbl="sibTrans2D1" presStyleIdx="17" presStyleCnt="46"/>
      <dgm:spPr/>
    </dgm:pt>
    <dgm:pt modelId="{2175C402-001B-40BA-8C7B-63F19533545A}" type="pres">
      <dgm:prSet presAssocID="{901D3EC9-C2CB-4B80-BFE1-3F4CF8FDB584}" presName="connectorText" presStyleLbl="sibTrans2D1" presStyleIdx="17" presStyleCnt="46"/>
      <dgm:spPr/>
    </dgm:pt>
    <dgm:pt modelId="{816E1FA3-2B38-45F9-AB8C-0EEB2788EE42}" type="pres">
      <dgm:prSet presAssocID="{AAACDA48-029D-447D-9AE8-BF1CB90887F8}" presName="node" presStyleLbl="node1" presStyleIdx="18" presStyleCnt="46">
        <dgm:presLayoutVars>
          <dgm:bulletEnabled val="1"/>
        </dgm:presLayoutVars>
      </dgm:prSet>
      <dgm:spPr/>
    </dgm:pt>
    <dgm:pt modelId="{3D5573F2-E421-4699-B499-E5F129AA7C1F}" type="pres">
      <dgm:prSet presAssocID="{35443D96-6A67-478A-A544-1C8155B5F62C}" presName="sibTrans" presStyleLbl="sibTrans2D1" presStyleIdx="18" presStyleCnt="46"/>
      <dgm:spPr/>
    </dgm:pt>
    <dgm:pt modelId="{561EA9DD-738C-4E13-ADB0-3CCC3950F092}" type="pres">
      <dgm:prSet presAssocID="{35443D96-6A67-478A-A544-1C8155B5F62C}" presName="connectorText" presStyleLbl="sibTrans2D1" presStyleIdx="18" presStyleCnt="46"/>
      <dgm:spPr/>
    </dgm:pt>
    <dgm:pt modelId="{1791F869-F782-403E-9EEE-8485296AB1DC}" type="pres">
      <dgm:prSet presAssocID="{C123F58B-2F00-4731-8318-EA8BAA60A69D}" presName="node" presStyleLbl="node1" presStyleIdx="19" presStyleCnt="46">
        <dgm:presLayoutVars>
          <dgm:bulletEnabled val="1"/>
        </dgm:presLayoutVars>
      </dgm:prSet>
      <dgm:spPr/>
    </dgm:pt>
    <dgm:pt modelId="{EDD308D6-556F-4E65-A02C-12C45C150755}" type="pres">
      <dgm:prSet presAssocID="{CA72D8A3-9D41-4F98-98F7-F56B1CBA674F}" presName="sibTrans" presStyleLbl="sibTrans2D1" presStyleIdx="19" presStyleCnt="46"/>
      <dgm:spPr/>
    </dgm:pt>
    <dgm:pt modelId="{0622AEEF-FEE1-41CF-A694-BB87DF404F74}" type="pres">
      <dgm:prSet presAssocID="{CA72D8A3-9D41-4F98-98F7-F56B1CBA674F}" presName="connectorText" presStyleLbl="sibTrans2D1" presStyleIdx="19" presStyleCnt="46"/>
      <dgm:spPr/>
    </dgm:pt>
    <dgm:pt modelId="{FB762D63-E97E-4D71-BE53-DE8DBC2C1724}" type="pres">
      <dgm:prSet presAssocID="{312A5487-8CD4-49FA-9CB2-6003233688EF}" presName="node" presStyleLbl="node1" presStyleIdx="20" presStyleCnt="46">
        <dgm:presLayoutVars>
          <dgm:bulletEnabled val="1"/>
        </dgm:presLayoutVars>
      </dgm:prSet>
      <dgm:spPr/>
    </dgm:pt>
    <dgm:pt modelId="{EC905E59-477F-4D62-B2EE-61B86BF0663B}" type="pres">
      <dgm:prSet presAssocID="{A241EA7C-0AE6-49DA-868A-F7E41DB8331E}" presName="sibTrans" presStyleLbl="sibTrans2D1" presStyleIdx="20" presStyleCnt="46"/>
      <dgm:spPr/>
    </dgm:pt>
    <dgm:pt modelId="{0C7C01B0-8BE9-4115-9C55-5F785CB9F95D}" type="pres">
      <dgm:prSet presAssocID="{A241EA7C-0AE6-49DA-868A-F7E41DB8331E}" presName="connectorText" presStyleLbl="sibTrans2D1" presStyleIdx="20" presStyleCnt="46"/>
      <dgm:spPr/>
    </dgm:pt>
    <dgm:pt modelId="{96947AF0-965B-4F9B-B692-11B522E20C19}" type="pres">
      <dgm:prSet presAssocID="{1597604F-E09E-4305-A881-A6C94B72922F}" presName="node" presStyleLbl="node1" presStyleIdx="21" presStyleCnt="46">
        <dgm:presLayoutVars>
          <dgm:bulletEnabled val="1"/>
        </dgm:presLayoutVars>
      </dgm:prSet>
      <dgm:spPr/>
    </dgm:pt>
    <dgm:pt modelId="{C5631367-2D87-4B2B-B2C5-CE6B323DF7FA}" type="pres">
      <dgm:prSet presAssocID="{0A68E33F-9E89-4D62-9E2C-1BD50C85F7CD}" presName="sibTrans" presStyleLbl="sibTrans2D1" presStyleIdx="21" presStyleCnt="46"/>
      <dgm:spPr/>
    </dgm:pt>
    <dgm:pt modelId="{5EB0D98E-0F20-43A6-80D5-B3B233B0809C}" type="pres">
      <dgm:prSet presAssocID="{0A68E33F-9E89-4D62-9E2C-1BD50C85F7CD}" presName="connectorText" presStyleLbl="sibTrans2D1" presStyleIdx="21" presStyleCnt="46"/>
      <dgm:spPr/>
    </dgm:pt>
    <dgm:pt modelId="{55735BFC-D4F1-4100-BCD7-BD7015A20F24}" type="pres">
      <dgm:prSet presAssocID="{2EBE9275-B468-4EB1-8E25-88D20111E7BA}" presName="node" presStyleLbl="node1" presStyleIdx="22" presStyleCnt="46">
        <dgm:presLayoutVars>
          <dgm:bulletEnabled val="1"/>
        </dgm:presLayoutVars>
      </dgm:prSet>
      <dgm:spPr/>
    </dgm:pt>
    <dgm:pt modelId="{DE861B79-D5E8-45CE-B3D7-7B4663C08343}" type="pres">
      <dgm:prSet presAssocID="{1DDDDFBA-4D76-49F6-8700-D108F438751F}" presName="sibTrans" presStyleLbl="sibTrans2D1" presStyleIdx="22" presStyleCnt="46"/>
      <dgm:spPr/>
    </dgm:pt>
    <dgm:pt modelId="{580499F6-BF8C-4CF2-8E19-422B1FEA8F54}" type="pres">
      <dgm:prSet presAssocID="{1DDDDFBA-4D76-49F6-8700-D108F438751F}" presName="connectorText" presStyleLbl="sibTrans2D1" presStyleIdx="22" presStyleCnt="46"/>
      <dgm:spPr/>
    </dgm:pt>
    <dgm:pt modelId="{B163F2E1-C224-4C1F-8BF1-B257F8DA90F1}" type="pres">
      <dgm:prSet presAssocID="{7526D0BF-45A5-478F-9A5B-EE961A48FCDF}" presName="node" presStyleLbl="node1" presStyleIdx="23" presStyleCnt="46">
        <dgm:presLayoutVars>
          <dgm:bulletEnabled val="1"/>
        </dgm:presLayoutVars>
      </dgm:prSet>
      <dgm:spPr/>
    </dgm:pt>
    <dgm:pt modelId="{28C21F8D-7890-436C-ABC3-A76D9C048DC6}" type="pres">
      <dgm:prSet presAssocID="{4DD6BCFF-384A-4E50-9E9B-FEA1467E91EE}" presName="sibTrans" presStyleLbl="sibTrans2D1" presStyleIdx="23" presStyleCnt="46"/>
      <dgm:spPr/>
    </dgm:pt>
    <dgm:pt modelId="{5D40974C-DFE4-484E-A2B9-E3E4D2DEBED9}" type="pres">
      <dgm:prSet presAssocID="{4DD6BCFF-384A-4E50-9E9B-FEA1467E91EE}" presName="connectorText" presStyleLbl="sibTrans2D1" presStyleIdx="23" presStyleCnt="46"/>
      <dgm:spPr/>
    </dgm:pt>
    <dgm:pt modelId="{B297DBDA-41C8-403B-A287-2DE0B2B2F734}" type="pres">
      <dgm:prSet presAssocID="{4391FAD7-E5E1-4ADD-BABB-49D666A6C4A7}" presName="node" presStyleLbl="node1" presStyleIdx="24" presStyleCnt="46">
        <dgm:presLayoutVars>
          <dgm:bulletEnabled val="1"/>
        </dgm:presLayoutVars>
      </dgm:prSet>
      <dgm:spPr/>
    </dgm:pt>
    <dgm:pt modelId="{6CB910F7-627A-416A-9AE0-0E9818681229}" type="pres">
      <dgm:prSet presAssocID="{B5C9AB9C-C866-47C2-B79F-DC6148AB2159}" presName="sibTrans" presStyleLbl="sibTrans2D1" presStyleIdx="24" presStyleCnt="46"/>
      <dgm:spPr/>
    </dgm:pt>
    <dgm:pt modelId="{DD733C23-EA87-4BF0-821E-87250C1EEDBA}" type="pres">
      <dgm:prSet presAssocID="{B5C9AB9C-C866-47C2-B79F-DC6148AB2159}" presName="connectorText" presStyleLbl="sibTrans2D1" presStyleIdx="24" presStyleCnt="46"/>
      <dgm:spPr/>
    </dgm:pt>
    <dgm:pt modelId="{C99B1DB8-B0AD-4FE5-84DC-CD9571D15F74}" type="pres">
      <dgm:prSet presAssocID="{DF292957-65C8-4776-85F8-AE26E3681959}" presName="node" presStyleLbl="node1" presStyleIdx="25" presStyleCnt="46">
        <dgm:presLayoutVars>
          <dgm:bulletEnabled val="1"/>
        </dgm:presLayoutVars>
      </dgm:prSet>
      <dgm:spPr/>
    </dgm:pt>
    <dgm:pt modelId="{2EBD388A-825F-4832-8A74-827A6C7E3368}" type="pres">
      <dgm:prSet presAssocID="{2B571596-2306-4648-89E7-BD54FEF25627}" presName="sibTrans" presStyleLbl="sibTrans2D1" presStyleIdx="25" presStyleCnt="46"/>
      <dgm:spPr/>
    </dgm:pt>
    <dgm:pt modelId="{2B64C12D-7C38-4E3C-BB67-21E0181FD51F}" type="pres">
      <dgm:prSet presAssocID="{2B571596-2306-4648-89E7-BD54FEF25627}" presName="connectorText" presStyleLbl="sibTrans2D1" presStyleIdx="25" presStyleCnt="46"/>
      <dgm:spPr/>
    </dgm:pt>
    <dgm:pt modelId="{54435782-E9E7-4F85-8EE9-B762378628C5}" type="pres">
      <dgm:prSet presAssocID="{BA244016-B941-46B9-B2A4-AA50A300C9B1}" presName="node" presStyleLbl="node1" presStyleIdx="26" presStyleCnt="46">
        <dgm:presLayoutVars>
          <dgm:bulletEnabled val="1"/>
        </dgm:presLayoutVars>
      </dgm:prSet>
      <dgm:spPr/>
    </dgm:pt>
    <dgm:pt modelId="{2EA5A0E0-D734-4B00-A1FA-65E8CB15031C}" type="pres">
      <dgm:prSet presAssocID="{12ED0D91-6CB8-4B92-ABBE-16130FA2E610}" presName="sibTrans" presStyleLbl="sibTrans2D1" presStyleIdx="26" presStyleCnt="46"/>
      <dgm:spPr/>
    </dgm:pt>
    <dgm:pt modelId="{3966764B-E5F3-4CFC-A881-5984C06723CB}" type="pres">
      <dgm:prSet presAssocID="{12ED0D91-6CB8-4B92-ABBE-16130FA2E610}" presName="connectorText" presStyleLbl="sibTrans2D1" presStyleIdx="26" presStyleCnt="46"/>
      <dgm:spPr/>
    </dgm:pt>
    <dgm:pt modelId="{CDE86F57-8E75-4885-99A7-4D78278841E9}" type="pres">
      <dgm:prSet presAssocID="{ED3E6817-CA99-4A92-9672-7767C60D3AFC}" presName="node" presStyleLbl="node1" presStyleIdx="27" presStyleCnt="46">
        <dgm:presLayoutVars>
          <dgm:bulletEnabled val="1"/>
        </dgm:presLayoutVars>
      </dgm:prSet>
      <dgm:spPr/>
    </dgm:pt>
    <dgm:pt modelId="{A0769171-C666-4FF2-B3B0-56A5612FFB02}" type="pres">
      <dgm:prSet presAssocID="{74E4A9B3-3139-47CD-AD62-A42D0EB3995C}" presName="sibTrans" presStyleLbl="sibTrans2D1" presStyleIdx="27" presStyleCnt="46"/>
      <dgm:spPr/>
    </dgm:pt>
    <dgm:pt modelId="{7B2C094D-5B84-400D-88A5-467C86404646}" type="pres">
      <dgm:prSet presAssocID="{74E4A9B3-3139-47CD-AD62-A42D0EB3995C}" presName="connectorText" presStyleLbl="sibTrans2D1" presStyleIdx="27" presStyleCnt="46"/>
      <dgm:spPr/>
    </dgm:pt>
    <dgm:pt modelId="{9DEC7CBC-8051-4551-94AA-2377EFF8A353}" type="pres">
      <dgm:prSet presAssocID="{A26368B7-1095-4A58-BFE6-7B8629CCDB76}" presName="node" presStyleLbl="node1" presStyleIdx="28" presStyleCnt="46">
        <dgm:presLayoutVars>
          <dgm:bulletEnabled val="1"/>
        </dgm:presLayoutVars>
      </dgm:prSet>
      <dgm:spPr/>
    </dgm:pt>
    <dgm:pt modelId="{83D03F91-A8FE-4A56-A9F0-21F8696B64A1}" type="pres">
      <dgm:prSet presAssocID="{69DBDE16-2128-423C-AB04-D3C2C0881A38}" presName="sibTrans" presStyleLbl="sibTrans2D1" presStyleIdx="28" presStyleCnt="46"/>
      <dgm:spPr/>
    </dgm:pt>
    <dgm:pt modelId="{A52815B2-9F64-4E57-9CA8-0D6C5ACB4DE9}" type="pres">
      <dgm:prSet presAssocID="{69DBDE16-2128-423C-AB04-D3C2C0881A38}" presName="connectorText" presStyleLbl="sibTrans2D1" presStyleIdx="28" presStyleCnt="46"/>
      <dgm:spPr/>
    </dgm:pt>
    <dgm:pt modelId="{D9F7CAE3-C01B-4758-A92D-BE4DEABF1CC9}" type="pres">
      <dgm:prSet presAssocID="{B2133BDF-4000-4B5B-AE40-987170B1B61F}" presName="node" presStyleLbl="node1" presStyleIdx="29" presStyleCnt="46">
        <dgm:presLayoutVars>
          <dgm:bulletEnabled val="1"/>
        </dgm:presLayoutVars>
      </dgm:prSet>
      <dgm:spPr/>
    </dgm:pt>
    <dgm:pt modelId="{6FDF4861-3D9E-4C44-8A76-CB261CA08A3D}" type="pres">
      <dgm:prSet presAssocID="{F8A8AFFD-E262-4C58-84FA-CA9933DA9A32}" presName="sibTrans" presStyleLbl="sibTrans2D1" presStyleIdx="29" presStyleCnt="46"/>
      <dgm:spPr/>
    </dgm:pt>
    <dgm:pt modelId="{852FF442-59AB-47FA-976D-352D933D04DA}" type="pres">
      <dgm:prSet presAssocID="{F8A8AFFD-E262-4C58-84FA-CA9933DA9A32}" presName="connectorText" presStyleLbl="sibTrans2D1" presStyleIdx="29" presStyleCnt="46"/>
      <dgm:spPr/>
    </dgm:pt>
    <dgm:pt modelId="{6EBA7549-78C0-447A-A63C-4A8563F87F58}" type="pres">
      <dgm:prSet presAssocID="{56EE6181-8957-4FE0-91F7-0E7767321D74}" presName="node" presStyleLbl="node1" presStyleIdx="30" presStyleCnt="46">
        <dgm:presLayoutVars>
          <dgm:bulletEnabled val="1"/>
        </dgm:presLayoutVars>
      </dgm:prSet>
      <dgm:spPr/>
    </dgm:pt>
    <dgm:pt modelId="{F7AC09C3-F9FA-4334-9744-58F7A351FD8B}" type="pres">
      <dgm:prSet presAssocID="{D7AD315B-0060-4B2C-BA42-07A72CF0DF62}" presName="sibTrans" presStyleLbl="sibTrans2D1" presStyleIdx="30" presStyleCnt="46"/>
      <dgm:spPr/>
    </dgm:pt>
    <dgm:pt modelId="{301FE2EF-9FED-451A-9979-7EA2CEC731F6}" type="pres">
      <dgm:prSet presAssocID="{D7AD315B-0060-4B2C-BA42-07A72CF0DF62}" presName="connectorText" presStyleLbl="sibTrans2D1" presStyleIdx="30" presStyleCnt="46"/>
      <dgm:spPr/>
    </dgm:pt>
    <dgm:pt modelId="{DB7E8DCC-E9E2-41AE-8FAC-BD770394B585}" type="pres">
      <dgm:prSet presAssocID="{F82F01E0-1BCF-432A-834D-D0718C225E79}" presName="node" presStyleLbl="node1" presStyleIdx="31" presStyleCnt="46">
        <dgm:presLayoutVars>
          <dgm:bulletEnabled val="1"/>
        </dgm:presLayoutVars>
      </dgm:prSet>
      <dgm:spPr/>
    </dgm:pt>
    <dgm:pt modelId="{FC934B90-2FD7-4C78-BC82-6495CAA54F71}" type="pres">
      <dgm:prSet presAssocID="{73E57CB0-43F1-4C49-8823-A48B6805997E}" presName="sibTrans" presStyleLbl="sibTrans2D1" presStyleIdx="31" presStyleCnt="46"/>
      <dgm:spPr/>
    </dgm:pt>
    <dgm:pt modelId="{F31A80A4-265E-4576-A76C-69F7407682D5}" type="pres">
      <dgm:prSet presAssocID="{73E57CB0-43F1-4C49-8823-A48B6805997E}" presName="connectorText" presStyleLbl="sibTrans2D1" presStyleIdx="31" presStyleCnt="46"/>
      <dgm:spPr/>
    </dgm:pt>
    <dgm:pt modelId="{7FBA136C-815F-4FB3-A797-A7F155D00FEA}" type="pres">
      <dgm:prSet presAssocID="{69B5AF83-9CA8-4331-BB93-A02B0A37E7C4}" presName="node" presStyleLbl="node1" presStyleIdx="32" presStyleCnt="46">
        <dgm:presLayoutVars>
          <dgm:bulletEnabled val="1"/>
        </dgm:presLayoutVars>
      </dgm:prSet>
      <dgm:spPr/>
    </dgm:pt>
    <dgm:pt modelId="{7A5C7786-EEB7-4840-8AB2-E617DD766E4C}" type="pres">
      <dgm:prSet presAssocID="{6E35783B-B4B9-4AF3-BB68-EC2DB3060BE5}" presName="sibTrans" presStyleLbl="sibTrans2D1" presStyleIdx="32" presStyleCnt="46"/>
      <dgm:spPr/>
    </dgm:pt>
    <dgm:pt modelId="{80DBCA40-2BA0-486C-9739-9EB1943722FB}" type="pres">
      <dgm:prSet presAssocID="{6E35783B-B4B9-4AF3-BB68-EC2DB3060BE5}" presName="connectorText" presStyleLbl="sibTrans2D1" presStyleIdx="32" presStyleCnt="46"/>
      <dgm:spPr/>
    </dgm:pt>
    <dgm:pt modelId="{2B3C09D0-6E4A-4698-ADBA-7CF55040E0C7}" type="pres">
      <dgm:prSet presAssocID="{5A0D382F-1AEE-4869-A6BD-89E7CCC2BA45}" presName="node" presStyleLbl="node1" presStyleIdx="33" presStyleCnt="46">
        <dgm:presLayoutVars>
          <dgm:bulletEnabled val="1"/>
        </dgm:presLayoutVars>
      </dgm:prSet>
      <dgm:spPr/>
    </dgm:pt>
    <dgm:pt modelId="{0B3E9032-3902-463F-B436-0798A35C9EC5}" type="pres">
      <dgm:prSet presAssocID="{86E08DD8-37F0-43EA-A4C6-F12B07A372C7}" presName="sibTrans" presStyleLbl="sibTrans2D1" presStyleIdx="33" presStyleCnt="46"/>
      <dgm:spPr/>
    </dgm:pt>
    <dgm:pt modelId="{41C60BCC-727D-4ED3-BAEB-DB60AA9900A9}" type="pres">
      <dgm:prSet presAssocID="{86E08DD8-37F0-43EA-A4C6-F12B07A372C7}" presName="connectorText" presStyleLbl="sibTrans2D1" presStyleIdx="33" presStyleCnt="46"/>
      <dgm:spPr/>
    </dgm:pt>
    <dgm:pt modelId="{C6CA034B-BB5D-4252-9DC3-E07C2CEC1942}" type="pres">
      <dgm:prSet presAssocID="{6E44D217-0802-4975-8DF8-F7C136B68DB7}" presName="node" presStyleLbl="node1" presStyleIdx="34" presStyleCnt="46">
        <dgm:presLayoutVars>
          <dgm:bulletEnabled val="1"/>
        </dgm:presLayoutVars>
      </dgm:prSet>
      <dgm:spPr/>
    </dgm:pt>
    <dgm:pt modelId="{2F327EB4-0D8B-437E-BB14-A326EA173FCC}" type="pres">
      <dgm:prSet presAssocID="{873D13AE-B310-4B50-82C5-564D626D2011}" presName="sibTrans" presStyleLbl="sibTrans2D1" presStyleIdx="34" presStyleCnt="46"/>
      <dgm:spPr/>
    </dgm:pt>
    <dgm:pt modelId="{8F52B59F-72EA-4EF4-A000-71393DE3DC97}" type="pres">
      <dgm:prSet presAssocID="{873D13AE-B310-4B50-82C5-564D626D2011}" presName="connectorText" presStyleLbl="sibTrans2D1" presStyleIdx="34" presStyleCnt="46"/>
      <dgm:spPr/>
    </dgm:pt>
    <dgm:pt modelId="{F6AE7F32-FC05-4DDA-BB7B-30B31779479C}" type="pres">
      <dgm:prSet presAssocID="{59D5850F-42D1-4509-9BFE-77DA75D32FAC}" presName="node" presStyleLbl="node1" presStyleIdx="35" presStyleCnt="46">
        <dgm:presLayoutVars>
          <dgm:bulletEnabled val="1"/>
        </dgm:presLayoutVars>
      </dgm:prSet>
      <dgm:spPr/>
    </dgm:pt>
    <dgm:pt modelId="{F42AD80F-3B21-49F3-AF59-01D5F6EE69F1}" type="pres">
      <dgm:prSet presAssocID="{2B529A43-2363-4B46-911E-9D0EF25B4F36}" presName="sibTrans" presStyleLbl="sibTrans2D1" presStyleIdx="35" presStyleCnt="46"/>
      <dgm:spPr/>
    </dgm:pt>
    <dgm:pt modelId="{DFB70AE1-87B4-46C7-811D-3E9A3D4D6EC9}" type="pres">
      <dgm:prSet presAssocID="{2B529A43-2363-4B46-911E-9D0EF25B4F36}" presName="connectorText" presStyleLbl="sibTrans2D1" presStyleIdx="35" presStyleCnt="46"/>
      <dgm:spPr/>
    </dgm:pt>
    <dgm:pt modelId="{E4F5DE49-5EAA-4300-BD85-3AA32446283C}" type="pres">
      <dgm:prSet presAssocID="{9F16DEB4-2D88-4237-BB26-EE193361411A}" presName="node" presStyleLbl="node1" presStyleIdx="36" presStyleCnt="46">
        <dgm:presLayoutVars>
          <dgm:bulletEnabled val="1"/>
        </dgm:presLayoutVars>
      </dgm:prSet>
      <dgm:spPr/>
    </dgm:pt>
    <dgm:pt modelId="{57712E5B-8311-41F2-83BF-40C44B82FD56}" type="pres">
      <dgm:prSet presAssocID="{C19C4BDD-2213-41DF-A53B-E2080BDC6AC6}" presName="sibTrans" presStyleLbl="sibTrans2D1" presStyleIdx="36" presStyleCnt="46"/>
      <dgm:spPr/>
    </dgm:pt>
    <dgm:pt modelId="{2DC22DE9-0245-4601-955D-E63A8C38947B}" type="pres">
      <dgm:prSet presAssocID="{C19C4BDD-2213-41DF-A53B-E2080BDC6AC6}" presName="connectorText" presStyleLbl="sibTrans2D1" presStyleIdx="36" presStyleCnt="46"/>
      <dgm:spPr/>
    </dgm:pt>
    <dgm:pt modelId="{53824D7C-69E9-40B6-AD94-E66D57E17024}" type="pres">
      <dgm:prSet presAssocID="{5788DBF4-34B6-4C26-980E-7062BBC88091}" presName="node" presStyleLbl="node1" presStyleIdx="37" presStyleCnt="46">
        <dgm:presLayoutVars>
          <dgm:bulletEnabled val="1"/>
        </dgm:presLayoutVars>
      </dgm:prSet>
      <dgm:spPr/>
    </dgm:pt>
    <dgm:pt modelId="{4DDD9E11-A1D1-4D9F-87CF-21775FA03FD4}" type="pres">
      <dgm:prSet presAssocID="{39815DA4-6D5A-4ECF-8C2C-C40A2BB0DBA6}" presName="sibTrans" presStyleLbl="sibTrans2D1" presStyleIdx="37" presStyleCnt="46"/>
      <dgm:spPr/>
    </dgm:pt>
    <dgm:pt modelId="{F7742949-FB63-485F-95AF-5E8D1E6F236A}" type="pres">
      <dgm:prSet presAssocID="{39815DA4-6D5A-4ECF-8C2C-C40A2BB0DBA6}" presName="connectorText" presStyleLbl="sibTrans2D1" presStyleIdx="37" presStyleCnt="46"/>
      <dgm:spPr/>
    </dgm:pt>
    <dgm:pt modelId="{22041FD6-89BD-4BF2-9B99-B97F36E2E1FB}" type="pres">
      <dgm:prSet presAssocID="{644B0026-BEE6-45AC-B72A-F8BFB9EE0E82}" presName="node" presStyleLbl="node1" presStyleIdx="38" presStyleCnt="46">
        <dgm:presLayoutVars>
          <dgm:bulletEnabled val="1"/>
        </dgm:presLayoutVars>
      </dgm:prSet>
      <dgm:spPr/>
    </dgm:pt>
    <dgm:pt modelId="{B8E405CF-5FB0-4931-A03D-9BF304E6CDDA}" type="pres">
      <dgm:prSet presAssocID="{91E5E8F0-39A5-4E73-A7C8-125C237D1170}" presName="sibTrans" presStyleLbl="sibTrans2D1" presStyleIdx="38" presStyleCnt="46"/>
      <dgm:spPr/>
    </dgm:pt>
    <dgm:pt modelId="{0C0A4302-AC90-49E1-80BE-523B58A2D864}" type="pres">
      <dgm:prSet presAssocID="{91E5E8F0-39A5-4E73-A7C8-125C237D1170}" presName="connectorText" presStyleLbl="sibTrans2D1" presStyleIdx="38" presStyleCnt="46"/>
      <dgm:spPr/>
    </dgm:pt>
    <dgm:pt modelId="{4346925A-37EB-4BB6-B0D1-0007EC3DF63B}" type="pres">
      <dgm:prSet presAssocID="{A40F6EAB-2B60-4CC1-9F49-D5903D3A616E}" presName="node" presStyleLbl="node1" presStyleIdx="39" presStyleCnt="46">
        <dgm:presLayoutVars>
          <dgm:bulletEnabled val="1"/>
        </dgm:presLayoutVars>
      </dgm:prSet>
      <dgm:spPr/>
    </dgm:pt>
    <dgm:pt modelId="{7A362786-920B-4FB9-A3D5-D0E741B76071}" type="pres">
      <dgm:prSet presAssocID="{3ACAB2F6-3910-4D69-8736-C9991D30DB30}" presName="sibTrans" presStyleLbl="sibTrans2D1" presStyleIdx="39" presStyleCnt="46"/>
      <dgm:spPr/>
    </dgm:pt>
    <dgm:pt modelId="{18FB9004-C9DF-4463-A990-CE6AADD19A9A}" type="pres">
      <dgm:prSet presAssocID="{3ACAB2F6-3910-4D69-8736-C9991D30DB30}" presName="connectorText" presStyleLbl="sibTrans2D1" presStyleIdx="39" presStyleCnt="46"/>
      <dgm:spPr/>
    </dgm:pt>
    <dgm:pt modelId="{ED0F08E4-7CF4-494F-A2E4-60B90674E9D5}" type="pres">
      <dgm:prSet presAssocID="{01209924-388A-4250-B08E-117FC77350F4}" presName="node" presStyleLbl="node1" presStyleIdx="40" presStyleCnt="46">
        <dgm:presLayoutVars>
          <dgm:bulletEnabled val="1"/>
        </dgm:presLayoutVars>
      </dgm:prSet>
      <dgm:spPr/>
    </dgm:pt>
    <dgm:pt modelId="{B8AF8AA6-EDE3-46F5-804F-BE18E9CF02E9}" type="pres">
      <dgm:prSet presAssocID="{07D44A3D-B9E7-4A59-8407-0DE9361B04F4}" presName="sibTrans" presStyleLbl="sibTrans2D1" presStyleIdx="40" presStyleCnt="46"/>
      <dgm:spPr/>
    </dgm:pt>
    <dgm:pt modelId="{2A9D1CAD-CEC7-447D-AE5A-72DA9768C11C}" type="pres">
      <dgm:prSet presAssocID="{07D44A3D-B9E7-4A59-8407-0DE9361B04F4}" presName="connectorText" presStyleLbl="sibTrans2D1" presStyleIdx="40" presStyleCnt="46"/>
      <dgm:spPr/>
    </dgm:pt>
    <dgm:pt modelId="{02E2D030-8BB9-48E2-859D-55F958A2D928}" type="pres">
      <dgm:prSet presAssocID="{1CEAA633-CB89-486A-901D-BE8AE895C821}" presName="node" presStyleLbl="node1" presStyleIdx="41" presStyleCnt="46">
        <dgm:presLayoutVars>
          <dgm:bulletEnabled val="1"/>
        </dgm:presLayoutVars>
      </dgm:prSet>
      <dgm:spPr/>
    </dgm:pt>
    <dgm:pt modelId="{8125F9B4-021E-44DC-9D64-8AE485A44537}" type="pres">
      <dgm:prSet presAssocID="{EC22FD24-55FA-470B-A11F-A2C02811CC71}" presName="sibTrans" presStyleLbl="sibTrans2D1" presStyleIdx="41" presStyleCnt="46"/>
      <dgm:spPr/>
    </dgm:pt>
    <dgm:pt modelId="{5B2B383F-D5E0-430F-AB46-55791D14B3FB}" type="pres">
      <dgm:prSet presAssocID="{EC22FD24-55FA-470B-A11F-A2C02811CC71}" presName="connectorText" presStyleLbl="sibTrans2D1" presStyleIdx="41" presStyleCnt="46"/>
      <dgm:spPr/>
    </dgm:pt>
    <dgm:pt modelId="{A5474CB5-D5DA-4087-B87E-610FB42AF529}" type="pres">
      <dgm:prSet presAssocID="{5700A27C-35E2-48E3-9FD1-4CAD5F3ABE6E}" presName="node" presStyleLbl="node1" presStyleIdx="42" presStyleCnt="46">
        <dgm:presLayoutVars>
          <dgm:bulletEnabled val="1"/>
        </dgm:presLayoutVars>
      </dgm:prSet>
      <dgm:spPr/>
    </dgm:pt>
    <dgm:pt modelId="{F5E12609-AEA0-4824-8F1E-49B7A8C9D43E}" type="pres">
      <dgm:prSet presAssocID="{F2853326-F96C-4388-AFDB-4A2C4E743824}" presName="sibTrans" presStyleLbl="sibTrans2D1" presStyleIdx="42" presStyleCnt="46"/>
      <dgm:spPr/>
    </dgm:pt>
    <dgm:pt modelId="{1990E259-2037-4D19-B00A-CD6B3D2AE2E1}" type="pres">
      <dgm:prSet presAssocID="{F2853326-F96C-4388-AFDB-4A2C4E743824}" presName="connectorText" presStyleLbl="sibTrans2D1" presStyleIdx="42" presStyleCnt="46"/>
      <dgm:spPr/>
    </dgm:pt>
    <dgm:pt modelId="{558F7E47-06ED-4041-B16C-6F13A19D4245}" type="pres">
      <dgm:prSet presAssocID="{E5184F2B-2C20-4D33-94A8-E6B381F2AA89}" presName="node" presStyleLbl="node1" presStyleIdx="43" presStyleCnt="46">
        <dgm:presLayoutVars>
          <dgm:bulletEnabled val="1"/>
        </dgm:presLayoutVars>
      </dgm:prSet>
      <dgm:spPr/>
    </dgm:pt>
    <dgm:pt modelId="{1AA99294-2501-42DA-ADDA-813C2A0D167F}" type="pres">
      <dgm:prSet presAssocID="{CA1064A9-8743-41E2-AE44-DEDB5E26EACD}" presName="sibTrans" presStyleLbl="sibTrans2D1" presStyleIdx="43" presStyleCnt="46"/>
      <dgm:spPr/>
    </dgm:pt>
    <dgm:pt modelId="{B311330D-F624-44F0-90C1-566E4D2E20E6}" type="pres">
      <dgm:prSet presAssocID="{CA1064A9-8743-41E2-AE44-DEDB5E26EACD}" presName="connectorText" presStyleLbl="sibTrans2D1" presStyleIdx="43" presStyleCnt="46"/>
      <dgm:spPr/>
    </dgm:pt>
    <dgm:pt modelId="{A854D6C3-A9F6-4889-B95E-C4590598BF15}" type="pres">
      <dgm:prSet presAssocID="{19319B2C-5BDC-4EB3-A674-97A1478B545E}" presName="node" presStyleLbl="node1" presStyleIdx="44" presStyleCnt="46">
        <dgm:presLayoutVars>
          <dgm:bulletEnabled val="1"/>
        </dgm:presLayoutVars>
      </dgm:prSet>
      <dgm:spPr/>
    </dgm:pt>
    <dgm:pt modelId="{9BC14663-185B-4A89-97AE-169B3D438678}" type="pres">
      <dgm:prSet presAssocID="{B2ADDBB6-F258-45A2-8853-0F7137E8E7A9}" presName="sibTrans" presStyleLbl="sibTrans2D1" presStyleIdx="44" presStyleCnt="46"/>
      <dgm:spPr/>
    </dgm:pt>
    <dgm:pt modelId="{5BF8D29C-B7EB-4E6D-8F09-412E3D4E06C9}" type="pres">
      <dgm:prSet presAssocID="{B2ADDBB6-F258-45A2-8853-0F7137E8E7A9}" presName="connectorText" presStyleLbl="sibTrans2D1" presStyleIdx="44" presStyleCnt="46"/>
      <dgm:spPr/>
    </dgm:pt>
    <dgm:pt modelId="{891FE5C2-884F-48D0-BE0D-753E9CA204D3}" type="pres">
      <dgm:prSet presAssocID="{32DCDF77-CF91-44D2-A631-ECBBA96CD7C1}" presName="node" presStyleLbl="node1" presStyleIdx="45" presStyleCnt="46">
        <dgm:presLayoutVars>
          <dgm:bulletEnabled val="1"/>
        </dgm:presLayoutVars>
      </dgm:prSet>
      <dgm:spPr/>
    </dgm:pt>
    <dgm:pt modelId="{BDE13CD6-B50F-44ED-BD83-729ED5971995}" type="pres">
      <dgm:prSet presAssocID="{A4C54538-F7D4-4311-A51D-4E2F34EA916C}" presName="sibTrans" presStyleLbl="sibTrans2D1" presStyleIdx="45" presStyleCnt="46"/>
      <dgm:spPr/>
    </dgm:pt>
    <dgm:pt modelId="{4EAD0336-A742-42BA-B616-A9F9B8CECAB9}" type="pres">
      <dgm:prSet presAssocID="{A4C54538-F7D4-4311-A51D-4E2F34EA916C}" presName="connectorText" presStyleLbl="sibTrans2D1" presStyleIdx="45" presStyleCnt="46"/>
      <dgm:spPr/>
    </dgm:pt>
  </dgm:ptLst>
  <dgm:cxnLst>
    <dgm:cxn modelId="{C8AA9F00-7DD6-4B8A-B2A4-54B9E888C9C9}" type="presOf" srcId="{F8A8AFFD-E262-4C58-84FA-CA9933DA9A32}" destId="{852FF442-59AB-47FA-976D-352D933D04DA}" srcOrd="1" destOrd="0" presId="urn:microsoft.com/office/officeart/2005/8/layout/cycle2"/>
    <dgm:cxn modelId="{5C550803-F93B-4AC8-9607-C757DA62BD53}" type="presOf" srcId="{A26368B7-1095-4A58-BFE6-7B8629CCDB76}" destId="{9DEC7CBC-8051-4551-94AA-2377EFF8A353}" srcOrd="0" destOrd="0" presId="urn:microsoft.com/office/officeart/2005/8/layout/cycle2"/>
    <dgm:cxn modelId="{0BECEA03-8E39-4770-B4B9-A46F07E46212}" type="presOf" srcId="{A4FDAD97-0EA5-45C9-8762-1408CDFC1A27}" destId="{DCCECA40-1E8E-4612-B823-692DCCBD1EA3}" srcOrd="1" destOrd="0" presId="urn:microsoft.com/office/officeart/2005/8/layout/cycle2"/>
    <dgm:cxn modelId="{44D9F803-1F0F-4BE8-A067-7D7F7E3E1954}" type="presOf" srcId="{07D44A3D-B9E7-4A59-8407-0DE9361B04F4}" destId="{B8AF8AA6-EDE3-46F5-804F-BE18E9CF02E9}" srcOrd="0" destOrd="0" presId="urn:microsoft.com/office/officeart/2005/8/layout/cycle2"/>
    <dgm:cxn modelId="{62900407-DAB8-4890-8E34-1F3D602A4785}" type="presOf" srcId="{1A0C354F-E76C-464E-99A7-D2B04C140783}" destId="{5207087E-FC7B-4DE7-941A-D0D7D77D43CA}" srcOrd="1" destOrd="0" presId="urn:microsoft.com/office/officeart/2005/8/layout/cycle2"/>
    <dgm:cxn modelId="{BACC6908-2D3B-41DA-99E0-1FADDFFC6D90}" type="presOf" srcId="{12ED0D91-6CB8-4B92-ABBE-16130FA2E610}" destId="{3966764B-E5F3-4CFC-A881-5984C06723CB}" srcOrd="1" destOrd="0" presId="urn:microsoft.com/office/officeart/2005/8/layout/cycle2"/>
    <dgm:cxn modelId="{23E78C09-8C5D-4378-83D2-809610CCA3D5}" type="presOf" srcId="{644B0026-BEE6-45AC-B72A-F8BFB9EE0E82}" destId="{22041FD6-89BD-4BF2-9B99-B97F36E2E1FB}" srcOrd="0" destOrd="0" presId="urn:microsoft.com/office/officeart/2005/8/layout/cycle2"/>
    <dgm:cxn modelId="{309F220B-5980-4E00-8262-ECC42D2A91E0}" type="presOf" srcId="{BA244016-B941-46B9-B2A4-AA50A300C9B1}" destId="{54435782-E9E7-4F85-8EE9-B762378628C5}" srcOrd="0" destOrd="0" presId="urn:microsoft.com/office/officeart/2005/8/layout/cycle2"/>
    <dgm:cxn modelId="{D7C71C0C-5F7A-4588-ACE2-DA1D6F28BBBE}" type="presOf" srcId="{A241EA7C-0AE6-49DA-868A-F7E41DB8331E}" destId="{0C7C01B0-8BE9-4115-9C55-5F785CB9F95D}" srcOrd="1" destOrd="0" presId="urn:microsoft.com/office/officeart/2005/8/layout/cycle2"/>
    <dgm:cxn modelId="{E40C8D0D-D705-45D8-8065-51227C5D0370}" type="presOf" srcId="{1597604F-E09E-4305-A881-A6C94B72922F}" destId="{96947AF0-965B-4F9B-B692-11B522E20C19}" srcOrd="0" destOrd="0" presId="urn:microsoft.com/office/officeart/2005/8/layout/cycle2"/>
    <dgm:cxn modelId="{B9A3AB0D-3EE5-4F1F-8869-DF7F10E0736D}" type="presOf" srcId="{C19C4BDD-2213-41DF-A53B-E2080BDC6AC6}" destId="{2DC22DE9-0245-4601-955D-E63A8C38947B}" srcOrd="1" destOrd="0" presId="urn:microsoft.com/office/officeart/2005/8/layout/cycle2"/>
    <dgm:cxn modelId="{F2D8DD0D-A21B-4A8D-969A-A1C8A8859DF5}" type="presOf" srcId="{73E57CB0-43F1-4C49-8823-A48B6805997E}" destId="{FC934B90-2FD7-4C78-BC82-6495CAA54F71}" srcOrd="0" destOrd="0" presId="urn:microsoft.com/office/officeart/2005/8/layout/cycle2"/>
    <dgm:cxn modelId="{4A2D1C0F-E48C-488C-B664-59756BCDD0E9}" type="presOf" srcId="{35443D96-6A67-478A-A544-1C8155B5F62C}" destId="{3D5573F2-E421-4699-B499-E5F129AA7C1F}" srcOrd="0" destOrd="0" presId="urn:microsoft.com/office/officeart/2005/8/layout/cycle2"/>
    <dgm:cxn modelId="{F872320F-6755-4B92-A739-40D7477338D3}" type="presOf" srcId="{73E57CB0-43F1-4C49-8823-A48B6805997E}" destId="{F31A80A4-265E-4576-A76C-69F7407682D5}" srcOrd="1" destOrd="0" presId="urn:microsoft.com/office/officeart/2005/8/layout/cycle2"/>
    <dgm:cxn modelId="{2BA2440F-5F6E-4C98-9603-F2072F47671A}" type="presOf" srcId="{CA72D8A3-9D41-4F98-98F7-F56B1CBA674F}" destId="{0622AEEF-FEE1-41CF-A694-BB87DF404F74}" srcOrd="1" destOrd="0" presId="urn:microsoft.com/office/officeart/2005/8/layout/cycle2"/>
    <dgm:cxn modelId="{B468DE10-DE92-4266-A6BF-7172BE2E8E75}" type="presOf" srcId="{EAE485E3-A2DC-422A-B964-163E72C7D527}" destId="{7D136A40-4E7A-4E9A-9C18-C15FEB3E9255}" srcOrd="0" destOrd="0" presId="urn:microsoft.com/office/officeart/2005/8/layout/cycle2"/>
    <dgm:cxn modelId="{E319CD11-DA9C-4216-8A1C-BFC767C69980}" srcId="{F782ACB2-4612-4553-92E3-6A48A4C26154}" destId="{5700A27C-35E2-48E3-9FD1-4CAD5F3ABE6E}" srcOrd="42" destOrd="0" parTransId="{7CEEA0C1-E05C-4187-B6CD-7F9A41B7F762}" sibTransId="{F2853326-F96C-4388-AFDB-4A2C4E743824}"/>
    <dgm:cxn modelId="{5FF23D17-A6C3-417A-985B-9C3C363A46E3}" type="presOf" srcId="{9EC183D0-3CE1-4A18-882B-49A4F305FE23}" destId="{07EB8474-810E-4E8A-BE93-02F62BBDD45D}" srcOrd="0" destOrd="0" presId="urn:microsoft.com/office/officeart/2005/8/layout/cycle2"/>
    <dgm:cxn modelId="{6B9CC518-D86C-41A4-9DD1-1D753BBA1F87}" type="presOf" srcId="{9767C2C5-7A9B-4BF9-AEDC-08BB61E68CEC}" destId="{3B48658E-4174-41EC-ADC5-04F09B98E8AE}" srcOrd="0" destOrd="0" presId="urn:microsoft.com/office/officeart/2005/8/layout/cycle2"/>
    <dgm:cxn modelId="{74B7421A-51AB-43F0-B6F6-F012266A361E}" type="presOf" srcId="{BCD4B6D1-2E17-4359-A953-212A9B519E85}" destId="{18E08B15-C0D9-4DCD-9841-29CB326A1D96}" srcOrd="0" destOrd="0" presId="urn:microsoft.com/office/officeart/2005/8/layout/cycle2"/>
    <dgm:cxn modelId="{95C87A20-FB2C-434A-B0DA-ACE9B20BB467}" type="presOf" srcId="{19319B2C-5BDC-4EB3-A674-97A1478B545E}" destId="{A854D6C3-A9F6-4889-B95E-C4590598BF15}" srcOrd="0" destOrd="0" presId="urn:microsoft.com/office/officeart/2005/8/layout/cycle2"/>
    <dgm:cxn modelId="{77764F23-6AAF-4EAE-81AF-6463FB4A0B9A}" type="presOf" srcId="{E5184F2B-2C20-4D33-94A8-E6B381F2AA89}" destId="{558F7E47-06ED-4041-B16C-6F13A19D4245}" srcOrd="0" destOrd="0" presId="urn:microsoft.com/office/officeart/2005/8/layout/cycle2"/>
    <dgm:cxn modelId="{E6C33F24-1708-4633-BB96-13E92778DA52}" type="presOf" srcId="{3ACAB2F6-3910-4D69-8736-C9991D30DB30}" destId="{18FB9004-C9DF-4463-A990-CE6AADD19A9A}" srcOrd="1" destOrd="0" presId="urn:microsoft.com/office/officeart/2005/8/layout/cycle2"/>
    <dgm:cxn modelId="{64D25225-7D7B-47A3-8597-E3D40B515F30}" srcId="{F782ACB2-4612-4553-92E3-6A48A4C26154}" destId="{7D49664A-84DE-42F7-9866-9BFD9F3DDC7A}" srcOrd="16" destOrd="0" parTransId="{9C7FF349-70A2-4DFC-91A5-86A739E0760D}" sibTransId="{BAC2B8D5-2C5B-4AE8-BBDD-D8E76DCD8C2E}"/>
    <dgm:cxn modelId="{77D91E29-A5EF-4E2D-9A6E-AC70B1A30483}" type="presOf" srcId="{B5C9AB9C-C866-47C2-B79F-DC6148AB2159}" destId="{6CB910F7-627A-416A-9AE0-0E9818681229}" srcOrd="0" destOrd="0" presId="urn:microsoft.com/office/officeart/2005/8/layout/cycle2"/>
    <dgm:cxn modelId="{F3F11D2B-B16E-47E0-876B-A599316C3141}" srcId="{F782ACB2-4612-4553-92E3-6A48A4C26154}" destId="{644B0026-BEE6-45AC-B72A-F8BFB9EE0E82}" srcOrd="38" destOrd="0" parTransId="{554FDC5B-6990-4DBE-AAA4-AA9861FDA372}" sibTransId="{91E5E8F0-39A5-4E73-A7C8-125C237D1170}"/>
    <dgm:cxn modelId="{EF67F12C-549C-4945-9650-11C3183DFF27}" srcId="{F782ACB2-4612-4553-92E3-6A48A4C26154}" destId="{59D5850F-42D1-4509-9BFE-77DA75D32FAC}" srcOrd="35" destOrd="0" parTransId="{998E6483-F6A6-41F0-BC38-EC9E12942727}" sibTransId="{2B529A43-2363-4B46-911E-9D0EF25B4F36}"/>
    <dgm:cxn modelId="{4A52B32D-2953-474A-9099-87C68697FC65}" type="presOf" srcId="{2B571596-2306-4648-89E7-BD54FEF25627}" destId="{2B64C12D-7C38-4E3C-BB67-21E0181FD51F}" srcOrd="1" destOrd="0" presId="urn:microsoft.com/office/officeart/2005/8/layout/cycle2"/>
    <dgm:cxn modelId="{DDDE8031-ABA8-4D71-947F-B9664F38989D}" type="presOf" srcId="{68C3C81B-18E8-41C4-BFC6-2C443E6EE655}" destId="{99F13AA2-4621-4753-B0A6-6FC776CD84C9}" srcOrd="0" destOrd="0" presId="urn:microsoft.com/office/officeart/2005/8/layout/cycle2"/>
    <dgm:cxn modelId="{8AA52133-2053-4667-BD49-CC569D969FC4}" type="presOf" srcId="{86E08DD8-37F0-43EA-A4C6-F12B07A372C7}" destId="{0B3E9032-3902-463F-B436-0798A35C9EC5}" srcOrd="0" destOrd="0" presId="urn:microsoft.com/office/officeart/2005/8/layout/cycle2"/>
    <dgm:cxn modelId="{E39A1F34-5C22-4AAE-A15D-CE4CEC9853AD}" type="presOf" srcId="{68C3C81B-18E8-41C4-BFC6-2C443E6EE655}" destId="{475F5446-5D8A-42DC-B2B6-79D834AEB429}" srcOrd="1" destOrd="0" presId="urn:microsoft.com/office/officeart/2005/8/layout/cycle2"/>
    <dgm:cxn modelId="{D22BB335-755F-49F6-BEE8-53A6C20CC5AC}" type="presOf" srcId="{57830796-B9E1-440E-A924-530949252A0A}" destId="{09497094-52B8-416E-9902-37FB4C94E7F2}" srcOrd="0" destOrd="0" presId="urn:microsoft.com/office/officeart/2005/8/layout/cycle2"/>
    <dgm:cxn modelId="{F3811F36-6D1C-418F-A3E4-DA297DE058A3}" type="presOf" srcId="{39815DA4-6D5A-4ECF-8C2C-C40A2BB0DBA6}" destId="{4DDD9E11-A1D1-4D9F-87CF-21775FA03FD4}" srcOrd="0" destOrd="0" presId="urn:microsoft.com/office/officeart/2005/8/layout/cycle2"/>
    <dgm:cxn modelId="{81D3C53B-DE66-4051-9ED5-6A0D2FD877FA}" type="presOf" srcId="{9C07C544-A240-4FE5-8E59-C412CDCC06A5}" destId="{FD731FF4-9760-4231-AA26-446560B181EB}" srcOrd="0" destOrd="0" presId="urn:microsoft.com/office/officeart/2005/8/layout/cycle2"/>
    <dgm:cxn modelId="{EF69F93C-2E8D-4E67-8490-BDBF0208B4ED}" type="presOf" srcId="{91E5E8F0-39A5-4E73-A7C8-125C237D1170}" destId="{0C0A4302-AC90-49E1-80BE-523B58A2D864}" srcOrd="1" destOrd="0" presId="urn:microsoft.com/office/officeart/2005/8/layout/cycle2"/>
    <dgm:cxn modelId="{212C0F3D-6259-47F4-8189-A6E55DD0B5D3}" srcId="{F782ACB2-4612-4553-92E3-6A48A4C26154}" destId="{536B3E92-95AA-4297-BDB8-F29269D6299E}" srcOrd="3" destOrd="0" parTransId="{68DF5CBE-997D-4F4F-8466-9AD1DDE77085}" sibTransId="{8AE02D32-89F4-4BA1-BFB8-062B90AF7C26}"/>
    <dgm:cxn modelId="{5B53783D-707F-40C8-BBF6-4F1E3401D87D}" type="presOf" srcId="{4DD6BCFF-384A-4E50-9E9B-FEA1467E91EE}" destId="{28C21F8D-7890-436C-ABC3-A76D9C048DC6}" srcOrd="0" destOrd="0" presId="urn:microsoft.com/office/officeart/2005/8/layout/cycle2"/>
    <dgm:cxn modelId="{0979B33D-C41F-4BC7-A174-A97489DE655A}" type="presOf" srcId="{5D2C154A-692A-44E2-A041-B9F19C43FEF2}" destId="{5A44537F-E502-484A-B54C-161A75387D52}" srcOrd="0" destOrd="0" presId="urn:microsoft.com/office/officeart/2005/8/layout/cycle2"/>
    <dgm:cxn modelId="{E5F3E53D-D7B0-4629-B2C4-0C556B66FCF6}" type="presOf" srcId="{8AE02D32-89F4-4BA1-BFB8-062B90AF7C26}" destId="{E212FFF4-9223-45FB-8A97-08FC78EC227F}" srcOrd="0" destOrd="0" presId="urn:microsoft.com/office/officeart/2005/8/layout/cycle2"/>
    <dgm:cxn modelId="{8E589D5D-E91E-426F-A96C-E5F44366A2B2}" type="presOf" srcId="{2B529A43-2363-4B46-911E-9D0EF25B4F36}" destId="{DFB70AE1-87B4-46C7-811D-3E9A3D4D6EC9}" srcOrd="1" destOrd="0" presId="urn:microsoft.com/office/officeart/2005/8/layout/cycle2"/>
    <dgm:cxn modelId="{DB81E75D-6339-4802-85DD-65254615E93B}" srcId="{F782ACB2-4612-4553-92E3-6A48A4C26154}" destId="{9F16DEB4-2D88-4237-BB26-EE193361411A}" srcOrd="36" destOrd="0" parTransId="{7982B65A-B6BA-45FB-920E-8CB144FB834B}" sibTransId="{C19C4BDD-2213-41DF-A53B-E2080BDC6AC6}"/>
    <dgm:cxn modelId="{32B0F75D-D3C9-48A9-8079-5A4A9A5A58DC}" type="presOf" srcId="{59D5850F-42D1-4509-9BFE-77DA75D32FAC}" destId="{F6AE7F32-FC05-4DDA-BB7B-30B31779479C}" srcOrd="0" destOrd="0" presId="urn:microsoft.com/office/officeart/2005/8/layout/cycle2"/>
    <dgm:cxn modelId="{06062A5E-6798-40A7-8059-C8A458A442B3}" type="presOf" srcId="{2EBE9275-B468-4EB1-8E25-88D20111E7BA}" destId="{55735BFC-D4F1-4100-BCD7-BD7015A20F24}" srcOrd="0" destOrd="0" presId="urn:microsoft.com/office/officeart/2005/8/layout/cycle2"/>
    <dgm:cxn modelId="{E7269F5F-8810-4164-B020-666B69238BC0}" type="presOf" srcId="{B2ADDBB6-F258-45A2-8853-0F7137E8E7A9}" destId="{9BC14663-185B-4A89-97AE-169B3D438678}" srcOrd="0" destOrd="0" presId="urn:microsoft.com/office/officeart/2005/8/layout/cycle2"/>
    <dgm:cxn modelId="{76EE4D61-9A8C-43EB-A33F-CD14768B9E77}" type="presOf" srcId="{CA1064A9-8743-41E2-AE44-DEDB5E26EACD}" destId="{1AA99294-2501-42DA-ADDA-813C2A0D167F}" srcOrd="0" destOrd="0" presId="urn:microsoft.com/office/officeart/2005/8/layout/cycle2"/>
    <dgm:cxn modelId="{5176D241-E6E2-40B7-8E80-09366E1BF78D}" type="presOf" srcId="{1A0C354F-E76C-464E-99A7-D2B04C140783}" destId="{BCCD1735-3374-4721-BEF9-11CCD9A2DD48}" srcOrd="0" destOrd="0" presId="urn:microsoft.com/office/officeart/2005/8/layout/cycle2"/>
    <dgm:cxn modelId="{08DFD441-4774-4D0E-8F97-07EC50B50EE3}" srcId="{F782ACB2-4612-4553-92E3-6A48A4C26154}" destId="{69B5AF83-9CA8-4331-BB93-A02B0A37E7C4}" srcOrd="32" destOrd="0" parTransId="{52A0F8EA-812A-497C-B88E-1BDAD1AB875F}" sibTransId="{6E35783B-B4B9-4AF3-BB68-EC2DB3060BE5}"/>
    <dgm:cxn modelId="{D27AA462-6698-4923-9421-47820B644488}" srcId="{F782ACB2-4612-4553-92E3-6A48A4C26154}" destId="{56EE6181-8957-4FE0-91F7-0E7767321D74}" srcOrd="30" destOrd="0" parTransId="{708EED9E-74DD-4C99-9872-E67687122915}" sibTransId="{D7AD315B-0060-4B2C-BA42-07A72CF0DF62}"/>
    <dgm:cxn modelId="{8B701643-C9FE-4B3A-BAAE-586AC01A03A8}" type="presOf" srcId="{1CEAA633-CB89-486A-901D-BE8AE895C821}" destId="{02E2D030-8BB9-48E2-859D-55F958A2D928}" srcOrd="0" destOrd="0" presId="urn:microsoft.com/office/officeart/2005/8/layout/cycle2"/>
    <dgm:cxn modelId="{39634D63-468B-4AD3-A9AA-19C78AC56DA4}" type="presOf" srcId="{05F9165C-A234-4634-B1A7-DCB7BA68D40C}" destId="{8B74F080-8313-4728-B1E9-D87A06E9E800}" srcOrd="0" destOrd="0" presId="urn:microsoft.com/office/officeart/2005/8/layout/cycle2"/>
    <dgm:cxn modelId="{AE207963-B8B2-4002-B1FD-DC32CD5DE485}" type="presOf" srcId="{BAC2B8D5-2C5B-4AE8-BBDD-D8E76DCD8C2E}" destId="{D3BDAC4B-F2DB-44A0-907D-A108463FB1C3}" srcOrd="0" destOrd="0" presId="urn:microsoft.com/office/officeart/2005/8/layout/cycle2"/>
    <dgm:cxn modelId="{55CB9A43-35ED-4C3D-B9E5-31DA6B27C473}" type="presOf" srcId="{5700A27C-35E2-48E3-9FD1-4CAD5F3ABE6E}" destId="{A5474CB5-D5DA-4087-B87E-610FB42AF529}" srcOrd="0" destOrd="0" presId="urn:microsoft.com/office/officeart/2005/8/layout/cycle2"/>
    <dgm:cxn modelId="{6839BF43-E329-4F7F-B82A-AD1EC9682984}" type="presOf" srcId="{9E68FA1B-32E4-4D3A-BDA9-F245DF7037EF}" destId="{24192AE1-AC5A-408F-93E2-35778550FA02}" srcOrd="0" destOrd="0" presId="urn:microsoft.com/office/officeart/2005/8/layout/cycle2"/>
    <dgm:cxn modelId="{EB8D2864-91C4-4F1B-A58F-1716140C3E8A}" type="presOf" srcId="{4DD6BCFF-384A-4E50-9E9B-FEA1467E91EE}" destId="{5D40974C-DFE4-484E-A2B9-E3E4D2DEBED9}" srcOrd="1" destOrd="0" presId="urn:microsoft.com/office/officeart/2005/8/layout/cycle2"/>
    <dgm:cxn modelId="{9ADC0165-9F81-4E1B-BCF9-F6EA5C631353}" srcId="{F782ACB2-4612-4553-92E3-6A48A4C26154}" destId="{5F8AB2A9-0DCE-42A5-8039-31C151CDBC91}" srcOrd="15" destOrd="0" parTransId="{AEE23759-AB27-4CCC-A9A6-CE4F64F73EE5}" sibTransId="{64CB26BA-1509-422C-B1F7-93A921D3337E}"/>
    <dgm:cxn modelId="{8CBBA145-EC01-42F6-BF04-3B431F0E0309}" type="presOf" srcId="{7D49664A-84DE-42F7-9866-9BFD9F3DDC7A}" destId="{430AD93E-9CDA-40BE-8BB8-B35AB1DDED73}" srcOrd="0" destOrd="0" presId="urn:microsoft.com/office/officeart/2005/8/layout/cycle2"/>
    <dgm:cxn modelId="{9F4DC345-815B-487C-BB98-8EF2227EA271}" type="presOf" srcId="{6E44D217-0802-4975-8DF8-F7C136B68DB7}" destId="{C6CA034B-BB5D-4252-9DC3-E07C2CEC1942}" srcOrd="0" destOrd="0" presId="urn:microsoft.com/office/officeart/2005/8/layout/cycle2"/>
    <dgm:cxn modelId="{9F37BA66-E3CC-48DB-8C12-6874FD6B5DC5}" type="presOf" srcId="{8AE02D32-89F4-4BA1-BFB8-062B90AF7C26}" destId="{1FA59E5A-50A4-47E4-96D2-6EF9AAAC1164}" srcOrd="1" destOrd="0" presId="urn:microsoft.com/office/officeart/2005/8/layout/cycle2"/>
    <dgm:cxn modelId="{9D2B5A67-709D-4476-AF6F-02668E4C5428}" type="presOf" srcId="{312A5487-8CD4-49FA-9CB2-6003233688EF}" destId="{FB762D63-E97E-4D71-BE53-DE8DBC2C1724}" srcOrd="0" destOrd="0" presId="urn:microsoft.com/office/officeart/2005/8/layout/cycle2"/>
    <dgm:cxn modelId="{C057F467-2DD4-4327-962B-CAACA6497A42}" type="presOf" srcId="{A4C54538-F7D4-4311-A51D-4E2F34EA916C}" destId="{BDE13CD6-B50F-44ED-BD83-729ED5971995}" srcOrd="0" destOrd="0" presId="urn:microsoft.com/office/officeart/2005/8/layout/cycle2"/>
    <dgm:cxn modelId="{57CA1C48-8324-4202-91AE-77820AB67F1A}" type="presOf" srcId="{74E4A9B3-3139-47CD-AD62-A42D0EB3995C}" destId="{A0769171-C666-4FF2-B3B0-56A5612FFB02}" srcOrd="0" destOrd="0" presId="urn:microsoft.com/office/officeart/2005/8/layout/cycle2"/>
    <dgm:cxn modelId="{9B567948-1568-4B8E-BC08-542DD9F12A4D}" type="presOf" srcId="{4E475F1B-56A2-420F-8D83-9A7AC5B9161D}" destId="{0F935747-2475-4B54-A4BD-D00DA4235B83}" srcOrd="1" destOrd="0" presId="urn:microsoft.com/office/officeart/2005/8/layout/cycle2"/>
    <dgm:cxn modelId="{7713B148-14ED-473A-AD7C-0817C71F1F75}" srcId="{F782ACB2-4612-4553-92E3-6A48A4C26154}" destId="{32DCDF77-CF91-44D2-A631-ECBBA96CD7C1}" srcOrd="45" destOrd="0" parTransId="{A91D9FEE-F377-4D6C-AB4B-31C0AA11D758}" sibTransId="{A4C54538-F7D4-4311-A51D-4E2F34EA916C}"/>
    <dgm:cxn modelId="{8CF2D748-8DB3-4305-989C-29861A571937}" type="presOf" srcId="{59F6F98C-7F28-44B6-AA26-C56ABFEA206B}" destId="{15716786-4673-40EB-986D-12C422D02B97}" srcOrd="0" destOrd="0" presId="urn:microsoft.com/office/officeart/2005/8/layout/cycle2"/>
    <dgm:cxn modelId="{8B7F3749-F4E6-4473-82BE-3F7FAAEDF5A5}" srcId="{F782ACB2-4612-4553-92E3-6A48A4C26154}" destId="{5A0D382F-1AEE-4869-A6BD-89E7CCC2BA45}" srcOrd="33" destOrd="0" parTransId="{C61944CD-ABD5-46A1-BF21-1EDB1D2E311C}" sibTransId="{86E08DD8-37F0-43EA-A4C6-F12B07A372C7}"/>
    <dgm:cxn modelId="{D9F8426A-24A8-4202-930A-52F6E89A7F1C}" type="presOf" srcId="{12ED0D91-6CB8-4B92-ABBE-16130FA2E610}" destId="{2EA5A0E0-D734-4B00-A1FA-65E8CB15031C}" srcOrd="0" destOrd="0" presId="urn:microsoft.com/office/officeart/2005/8/layout/cycle2"/>
    <dgm:cxn modelId="{F94FCA6A-EE84-4430-AB09-8DB9A432602E}" type="presOf" srcId="{56EE6181-8957-4FE0-91F7-0E7767321D74}" destId="{6EBA7549-78C0-447A-A63C-4A8563F87F58}" srcOrd="0" destOrd="0" presId="urn:microsoft.com/office/officeart/2005/8/layout/cycle2"/>
    <dgm:cxn modelId="{ECDEF66B-4DF3-4577-9794-0F5C1452E329}" srcId="{F782ACB2-4612-4553-92E3-6A48A4C26154}" destId="{9EC183D0-3CE1-4A18-882B-49A4F305FE23}" srcOrd="10" destOrd="0" parTransId="{5529E8D0-F515-48AC-A324-5AF9603FF192}" sibTransId="{FC636A7A-CAD8-4393-9B2E-188CE112CD10}"/>
    <dgm:cxn modelId="{2F48FC6C-9E2F-4D34-97E0-7B62809CD310}" srcId="{F782ACB2-4612-4553-92E3-6A48A4C26154}" destId="{1CEAA633-CB89-486A-901D-BE8AE895C821}" srcOrd="41" destOrd="0" parTransId="{85E4AD6C-201F-448E-AB33-65566C56E879}" sibTransId="{EC22FD24-55FA-470B-A11F-A2C02811CC71}"/>
    <dgm:cxn modelId="{0D44BF6D-F519-497F-AF84-26B855901F5F}" type="presOf" srcId="{6E35783B-B4B9-4AF3-BB68-EC2DB3060BE5}" destId="{7A5C7786-EEB7-4840-8AB2-E617DD766E4C}" srcOrd="0" destOrd="0" presId="urn:microsoft.com/office/officeart/2005/8/layout/cycle2"/>
    <dgm:cxn modelId="{3A20E96E-2C74-4F2C-BC86-E4D637E36CFA}" type="presOf" srcId="{CA72D8A3-9D41-4F98-98F7-F56B1CBA674F}" destId="{EDD308D6-556F-4E65-A02C-12C45C150755}" srcOrd="0" destOrd="0" presId="urn:microsoft.com/office/officeart/2005/8/layout/cycle2"/>
    <dgm:cxn modelId="{0116FD4E-B3CD-4D10-B6B1-FB0C240CE17A}" srcId="{F782ACB2-4612-4553-92E3-6A48A4C26154}" destId="{DF292957-65C8-4776-85F8-AE26E3681959}" srcOrd="25" destOrd="0" parTransId="{7849EA01-2032-47BB-AFF2-66E1E4C3A822}" sibTransId="{2B571596-2306-4648-89E7-BD54FEF25627}"/>
    <dgm:cxn modelId="{43F81770-F772-478D-8EE4-9EF473A2C5F2}" srcId="{F782ACB2-4612-4553-92E3-6A48A4C26154}" destId="{BA244016-B941-46B9-B2A4-AA50A300C9B1}" srcOrd="26" destOrd="0" parTransId="{17FA0F1C-F480-46FA-9FDA-CAF08D0B3F5A}" sibTransId="{12ED0D91-6CB8-4B92-ABBE-16130FA2E610}"/>
    <dgm:cxn modelId="{AD9C2D70-6AB8-479D-9A79-731CDEDFCC29}" srcId="{F782ACB2-4612-4553-92E3-6A48A4C26154}" destId="{B2133BDF-4000-4B5B-AE40-987170B1B61F}" srcOrd="29" destOrd="0" parTransId="{78DD5593-63E5-4526-ACC4-B672B2E0D1F1}" sibTransId="{F8A8AFFD-E262-4C58-84FA-CA9933DA9A32}"/>
    <dgm:cxn modelId="{20CDDD70-1481-458B-9933-B9D43861705F}" type="presOf" srcId="{5F8AB2A9-0DCE-42A5-8039-31C151CDBC91}" destId="{E7F9412A-75FE-4263-8476-D8B02CF380F3}" srcOrd="0" destOrd="0" presId="urn:microsoft.com/office/officeart/2005/8/layout/cycle2"/>
    <dgm:cxn modelId="{983FF350-390B-4AA0-B3B6-375D1005C824}" type="presOf" srcId="{01209924-388A-4250-B08E-117FC77350F4}" destId="{ED0F08E4-7CF4-494F-A2E4-60B90674E9D5}" srcOrd="0" destOrd="0" presId="urn:microsoft.com/office/officeart/2005/8/layout/cycle2"/>
    <dgm:cxn modelId="{B8599651-06D2-4CBA-B5EC-2149D5DA0DD9}" type="presOf" srcId="{8F63D31F-83CD-4DB9-A0F4-0D259C5817DB}" destId="{C238A059-EBCB-4E8A-9C70-350A7112246D}" srcOrd="0" destOrd="0" presId="urn:microsoft.com/office/officeart/2005/8/layout/cycle2"/>
    <dgm:cxn modelId="{4DF50172-84C6-4D38-835A-C734261CBC1C}" type="presOf" srcId="{1DDDDFBA-4D76-49F6-8700-D108F438751F}" destId="{580499F6-BF8C-4CF2-8E19-422B1FEA8F54}" srcOrd="1" destOrd="0" presId="urn:microsoft.com/office/officeart/2005/8/layout/cycle2"/>
    <dgm:cxn modelId="{603D3972-B1D4-474D-9A50-B0C7A07EA32A}" type="presOf" srcId="{4391FAD7-E5E1-4ADD-BABB-49D666A6C4A7}" destId="{B297DBDA-41C8-403B-A287-2DE0B2B2F734}" srcOrd="0" destOrd="0" presId="urn:microsoft.com/office/officeart/2005/8/layout/cycle2"/>
    <dgm:cxn modelId="{7C926F52-4148-452F-B63A-64119D306A70}" type="presOf" srcId="{A4F909E9-C1CF-4770-B928-FEF6E41B5333}" destId="{6E753D97-6691-46AF-88CF-60F766A84A1F}" srcOrd="1" destOrd="0" presId="urn:microsoft.com/office/officeart/2005/8/layout/cycle2"/>
    <dgm:cxn modelId="{AF855752-C1EF-4D73-B502-9F0643F96F6A}" type="presOf" srcId="{DA7FF8DD-13B0-4AAC-B0D2-E9BC2FABA4D6}" destId="{A6A09441-8928-4DD4-965E-ACD6B5489F63}" srcOrd="0" destOrd="0" presId="urn:microsoft.com/office/officeart/2005/8/layout/cycle2"/>
    <dgm:cxn modelId="{8C7FC072-16DD-4433-9985-B000DC6B7763}" type="presOf" srcId="{ED3E6817-CA99-4A92-9672-7767C60D3AFC}" destId="{CDE86F57-8E75-4885-99A7-4D78278841E9}" srcOrd="0" destOrd="0" presId="urn:microsoft.com/office/officeart/2005/8/layout/cycle2"/>
    <dgm:cxn modelId="{28C6CA52-1A74-461F-86F5-C2B435B8C372}" type="presOf" srcId="{A4C54538-F7D4-4311-A51D-4E2F34EA916C}" destId="{4EAD0336-A742-42BA-B616-A9F9B8CECAB9}" srcOrd="1" destOrd="0" presId="urn:microsoft.com/office/officeart/2005/8/layout/cycle2"/>
    <dgm:cxn modelId="{57739373-C596-4A55-8D2F-7CC43A14F9A2}" type="presOf" srcId="{69DBDE16-2128-423C-AB04-D3C2C0881A38}" destId="{83D03F91-A8FE-4A56-A9F0-21F8696B64A1}" srcOrd="0" destOrd="0" presId="urn:microsoft.com/office/officeart/2005/8/layout/cycle2"/>
    <dgm:cxn modelId="{C105E854-E566-45BC-830A-D214D5502F76}" type="presOf" srcId="{2B571596-2306-4648-89E7-BD54FEF25627}" destId="{2EBD388A-825F-4832-8A74-827A6C7E3368}" srcOrd="0" destOrd="0" presId="urn:microsoft.com/office/officeart/2005/8/layout/cycle2"/>
    <dgm:cxn modelId="{0172EF54-99D0-4C9A-A7C1-26F8B650BFE0}" type="presOf" srcId="{BAC2B8D5-2C5B-4AE8-BBDD-D8E76DCD8C2E}" destId="{5B2F39AC-1722-4B2A-8F41-3B9574CC55A3}" srcOrd="1" destOrd="0" presId="urn:microsoft.com/office/officeart/2005/8/layout/cycle2"/>
    <dgm:cxn modelId="{F66A3C56-45AD-4517-8B46-55FB72A89BE7}" type="presOf" srcId="{901D3EC9-C2CB-4B80-BFE1-3F4CF8FDB584}" destId="{CBD13A52-164D-4181-A713-C4AFB6DAEA44}" srcOrd="0" destOrd="0" presId="urn:microsoft.com/office/officeart/2005/8/layout/cycle2"/>
    <dgm:cxn modelId="{6737CD56-E4D5-4DB0-89E8-8F57F4369F31}" type="presOf" srcId="{672359C6-6889-48DE-9B06-BCF13E50CF81}" destId="{260B842C-BA56-4835-9181-EEB1DAD49F6C}" srcOrd="0" destOrd="0" presId="urn:microsoft.com/office/officeart/2005/8/layout/cycle2"/>
    <dgm:cxn modelId="{EBF0F276-347C-4207-9A17-D11421AF7ECD}" srcId="{F782ACB2-4612-4553-92E3-6A48A4C26154}" destId="{6E44D217-0802-4975-8DF8-F7C136B68DB7}" srcOrd="34" destOrd="0" parTransId="{CB27C74D-2568-4D83-8948-2A0E7A73E53C}" sibTransId="{873D13AE-B310-4B50-82C5-564D626D2011}"/>
    <dgm:cxn modelId="{B0EEA978-4582-4F47-9094-749A23FAB32B}" type="presOf" srcId="{A4FDAD97-0EA5-45C9-8762-1408CDFC1A27}" destId="{7418C013-9F65-49B4-8AB4-02A8A7E8B2B1}" srcOrd="0" destOrd="0" presId="urn:microsoft.com/office/officeart/2005/8/layout/cycle2"/>
    <dgm:cxn modelId="{372F6959-8B1D-455E-9A13-2866BF7C92CB}" type="presOf" srcId="{F2853326-F96C-4388-AFDB-4A2C4E743824}" destId="{F5E12609-AEA0-4824-8F1E-49B7A8C9D43E}" srcOrd="0" destOrd="0" presId="urn:microsoft.com/office/officeart/2005/8/layout/cycle2"/>
    <dgm:cxn modelId="{7830AF79-B71C-481F-B7EF-C2A6730D65ED}" type="presOf" srcId="{29610E26-1393-448B-8FD6-78061450B16B}" destId="{4B6FF1D5-139C-4A9E-BE2A-C9C2976A9B90}" srcOrd="0" destOrd="0" presId="urn:microsoft.com/office/officeart/2005/8/layout/cycle2"/>
    <dgm:cxn modelId="{0B3D347A-7EE2-4C95-B232-779501568106}" type="presOf" srcId="{EC22FD24-55FA-470B-A11F-A2C02811CC71}" destId="{8125F9B4-021E-44DC-9D64-8AE485A44537}" srcOrd="0" destOrd="0" presId="urn:microsoft.com/office/officeart/2005/8/layout/cycle2"/>
    <dgm:cxn modelId="{115EB75A-3B75-4A00-AD4D-5DBFDAD3A93E}" type="presOf" srcId="{39815DA4-6D5A-4ECF-8C2C-C40A2BB0DBA6}" destId="{F7742949-FB63-485F-95AF-5E8D1E6F236A}" srcOrd="1" destOrd="0" presId="urn:microsoft.com/office/officeart/2005/8/layout/cycle2"/>
    <dgm:cxn modelId="{B46BB27B-B947-4AE3-98C5-0698C73B23E9}" type="presOf" srcId="{64CB26BA-1509-422C-B1F7-93A921D3337E}" destId="{C56F56FD-84C6-4D21-967A-719399DE2081}" srcOrd="0" destOrd="0" presId="urn:microsoft.com/office/officeart/2005/8/layout/cycle2"/>
    <dgm:cxn modelId="{4E6EEF7B-B46A-48E5-9744-BCAA8C4C22F8}" type="presOf" srcId="{B5C9AB9C-C866-47C2-B79F-DC6148AB2159}" destId="{DD733C23-EA87-4BF0-821E-87250C1EEDBA}" srcOrd="1" destOrd="0" presId="urn:microsoft.com/office/officeart/2005/8/layout/cycle2"/>
    <dgm:cxn modelId="{ACBDB57C-50FF-45C5-AC40-AF2306AC4783}" type="presOf" srcId="{32453084-7F49-49B4-89FA-E306CC4C9552}" destId="{4B717A0F-8771-4A45-B6AA-FD732A724C9E}" srcOrd="0" destOrd="0" presId="urn:microsoft.com/office/officeart/2005/8/layout/cycle2"/>
    <dgm:cxn modelId="{14F13E80-1149-4A0F-A4B5-58EAF15ECA23}" srcId="{F782ACB2-4612-4553-92E3-6A48A4C26154}" destId="{39148D83-4879-4E9B-AE84-10D20CF147C3}" srcOrd="17" destOrd="0" parTransId="{0648DC5F-1B7B-4F70-B147-70F19C532AA1}" sibTransId="{901D3EC9-C2CB-4B80-BFE1-3F4CF8FDB584}"/>
    <dgm:cxn modelId="{C3F04580-DEBF-4515-A23A-CB217D00A973}" type="presOf" srcId="{9F16DEB4-2D88-4237-BB26-EE193361411A}" destId="{E4F5DE49-5EAA-4300-BD85-3AA32446283C}" srcOrd="0" destOrd="0" presId="urn:microsoft.com/office/officeart/2005/8/layout/cycle2"/>
    <dgm:cxn modelId="{33634B83-5D42-4E23-A534-1FD77063C5A8}" srcId="{F782ACB2-4612-4553-92E3-6A48A4C26154}" destId="{312A5487-8CD4-49FA-9CB2-6003233688EF}" srcOrd="20" destOrd="0" parTransId="{6F986C7B-EB5E-4FA9-9F02-54203E6A38B2}" sibTransId="{A241EA7C-0AE6-49DA-868A-F7E41DB8331E}"/>
    <dgm:cxn modelId="{5F759883-6CAF-4793-892D-90FF307B7F39}" srcId="{F782ACB2-4612-4553-92E3-6A48A4C26154}" destId="{F001FD18-B1D7-4F34-A7E1-10B3A14FEF0D}" srcOrd="14" destOrd="0" parTransId="{47531BBA-A066-410C-90C4-75A7B3CF6C37}" sibTransId="{59F6F98C-7F28-44B6-AA26-C56ABFEA206B}"/>
    <dgm:cxn modelId="{E8511A86-6070-4DE2-86F7-E8F2C920F4DE}" type="presOf" srcId="{1BCBAE4C-8C90-4307-A8B1-A7F25B803D11}" destId="{38A7A843-117D-4A8F-B652-3F637D1BA054}" srcOrd="0" destOrd="0" presId="urn:microsoft.com/office/officeart/2005/8/layout/cycle2"/>
    <dgm:cxn modelId="{03727586-C177-4F9F-A8F5-7DEE69ED0297}" srcId="{F782ACB2-4612-4553-92E3-6A48A4C26154}" destId="{05F9165C-A234-4634-B1A7-DCB7BA68D40C}" srcOrd="12" destOrd="0" parTransId="{26966DA9-DC8C-4538-894C-0F8A7AD6A4D2}" sibTransId="{68C3C81B-18E8-41C4-BFC6-2C443E6EE655}"/>
    <dgm:cxn modelId="{CF5B5687-ADC8-43AA-AD4F-4E8CA2AF2114}" type="presOf" srcId="{39148D83-4879-4E9B-AE84-10D20CF147C3}" destId="{EB66E90A-B112-40E2-B773-B1A59659C6EB}" srcOrd="0" destOrd="0" presId="urn:microsoft.com/office/officeart/2005/8/layout/cycle2"/>
    <dgm:cxn modelId="{9F77E489-C27B-49AA-BF9A-D6559164CA36}" type="presOf" srcId="{3ACAB2F6-3910-4D69-8736-C9991D30DB30}" destId="{7A362786-920B-4FB9-A3D5-D0E741B76071}" srcOrd="0" destOrd="0" presId="urn:microsoft.com/office/officeart/2005/8/layout/cycle2"/>
    <dgm:cxn modelId="{1343408B-FC81-4649-944A-E255185E1A83}" type="presOf" srcId="{C19C4BDD-2213-41DF-A53B-E2080BDC6AC6}" destId="{57712E5B-8311-41F2-83BF-40C44B82FD56}" srcOrd="0" destOrd="0" presId="urn:microsoft.com/office/officeart/2005/8/layout/cycle2"/>
    <dgm:cxn modelId="{EBDB328E-4C42-43EC-B588-58AB971C0DB2}" type="presOf" srcId="{32453084-7F49-49B4-89FA-E306CC4C9552}" destId="{218F701D-8780-41D0-BCC2-CE1F9EE4B4A8}" srcOrd="1" destOrd="0" presId="urn:microsoft.com/office/officeart/2005/8/layout/cycle2"/>
    <dgm:cxn modelId="{54FED98F-AB5E-4BEF-A86E-239C32A65418}" srcId="{F782ACB2-4612-4553-92E3-6A48A4C26154}" destId="{29610E26-1393-448B-8FD6-78061450B16B}" srcOrd="5" destOrd="0" parTransId="{5D194221-4572-481E-A145-411B7D2E5848}" sibTransId="{4E475F1B-56A2-420F-8D83-9A7AC5B9161D}"/>
    <dgm:cxn modelId="{A11E0190-AC54-41D6-A0D8-25AEFF22497C}" type="presOf" srcId="{A241EA7C-0AE6-49DA-868A-F7E41DB8331E}" destId="{EC905E59-477F-4D62-B2EE-61B86BF0663B}" srcOrd="0" destOrd="0" presId="urn:microsoft.com/office/officeart/2005/8/layout/cycle2"/>
    <dgm:cxn modelId="{3F904190-EC7A-468F-8079-9E0D0309FE61}" srcId="{F782ACB2-4612-4553-92E3-6A48A4C26154}" destId="{F82F01E0-1BCF-432A-834D-D0718C225E79}" srcOrd="31" destOrd="0" parTransId="{AA715B28-8262-4AEC-9B11-A1F3E142AEE3}" sibTransId="{73E57CB0-43F1-4C49-8823-A48B6805997E}"/>
    <dgm:cxn modelId="{D2CBFD91-82E9-4A85-A1D1-059B589E32EF}" type="presOf" srcId="{FC636A7A-CAD8-4393-9B2E-188CE112CD10}" destId="{FFA97E59-6B24-429C-9B6D-8968FB096363}" srcOrd="1" destOrd="0" presId="urn:microsoft.com/office/officeart/2005/8/layout/cycle2"/>
    <dgm:cxn modelId="{88F2B794-F089-4302-A8E4-E878070B44B1}" type="presOf" srcId="{873D13AE-B310-4B50-82C5-564D626D2011}" destId="{2F327EB4-0D8B-437E-BB14-A326EA173FCC}" srcOrd="0" destOrd="0" presId="urn:microsoft.com/office/officeart/2005/8/layout/cycle2"/>
    <dgm:cxn modelId="{E9037697-0706-4BF6-BD39-13CE2044299E}" type="presOf" srcId="{DA7FF8DD-13B0-4AAC-B0D2-E9BC2FABA4D6}" destId="{C46B9099-149F-4D79-B1D7-B378097F05F4}" srcOrd="1" destOrd="0" presId="urn:microsoft.com/office/officeart/2005/8/layout/cycle2"/>
    <dgm:cxn modelId="{C8C19B97-C1BF-4602-8396-947B23A21840}" type="presOf" srcId="{901D3EC9-C2CB-4B80-BFE1-3F4CF8FDB584}" destId="{2175C402-001B-40BA-8C7B-63F19533545A}" srcOrd="1" destOrd="0" presId="urn:microsoft.com/office/officeart/2005/8/layout/cycle2"/>
    <dgm:cxn modelId="{A94E1E98-18A1-4716-B6FB-67F099EFBBB4}" srcId="{F782ACB2-4612-4553-92E3-6A48A4C26154}" destId="{5788DBF4-34B6-4C26-980E-7062BBC88091}" srcOrd="37" destOrd="0" parTransId="{E89C8546-8D00-4BCE-BF01-083E1F9A4BBE}" sibTransId="{39815DA4-6D5A-4ECF-8C2C-C40A2BB0DBA6}"/>
    <dgm:cxn modelId="{6ECC639A-460E-4692-8614-BC3A6B698219}" type="presOf" srcId="{5788DBF4-34B6-4C26-980E-7062BBC88091}" destId="{53824D7C-69E9-40B6-AD94-E66D57E17024}" srcOrd="0" destOrd="0" presId="urn:microsoft.com/office/officeart/2005/8/layout/cycle2"/>
    <dgm:cxn modelId="{F69D879B-B388-4734-8FD6-3383DF6B9BAF}" type="presOf" srcId="{AAACDA48-029D-447D-9AE8-BF1CB90887F8}" destId="{816E1FA3-2B38-45F9-AB8C-0EEB2788EE42}" srcOrd="0" destOrd="0" presId="urn:microsoft.com/office/officeart/2005/8/layout/cycle2"/>
    <dgm:cxn modelId="{EB37BD9B-DB71-4D5F-A8D4-99115EF92B3E}" type="presOf" srcId="{F2853326-F96C-4388-AFDB-4A2C4E743824}" destId="{1990E259-2037-4D19-B00A-CD6B3D2AE2E1}" srcOrd="1" destOrd="0" presId="urn:microsoft.com/office/officeart/2005/8/layout/cycle2"/>
    <dgm:cxn modelId="{0925D59B-14FD-4C27-98C8-42376BCF9349}" type="presOf" srcId="{672359C6-6889-48DE-9B06-BCF13E50CF81}" destId="{9195B8AE-7F75-4B45-A773-A3DB3F151B7F}" srcOrd="1" destOrd="0" presId="urn:microsoft.com/office/officeart/2005/8/layout/cycle2"/>
    <dgm:cxn modelId="{E3C6A19C-F30F-4177-8FCA-D25DEEE21A08}" type="presOf" srcId="{0A68E33F-9E89-4D62-9E2C-1BD50C85F7CD}" destId="{5EB0D98E-0F20-43A6-80D5-B3B233B0809C}" srcOrd="1" destOrd="0" presId="urn:microsoft.com/office/officeart/2005/8/layout/cycle2"/>
    <dgm:cxn modelId="{9767F49C-4876-45AE-95B5-403CA65B4EC4}" type="presOf" srcId="{EC22FD24-55FA-470B-A11F-A2C02811CC71}" destId="{5B2B383F-D5E0-430F-AB46-55791D14B3FB}" srcOrd="1" destOrd="0" presId="urn:microsoft.com/office/officeart/2005/8/layout/cycle2"/>
    <dgm:cxn modelId="{9AB9AF9D-92AF-46D6-9193-3C4662BC2927}" type="presOf" srcId="{6E35783B-B4B9-4AF3-BB68-EC2DB3060BE5}" destId="{80DBCA40-2BA0-486C-9739-9EB1943722FB}" srcOrd="1" destOrd="0" presId="urn:microsoft.com/office/officeart/2005/8/layout/cycle2"/>
    <dgm:cxn modelId="{6E3FD69D-D766-4F27-99C2-E53B062FAD6E}" type="presOf" srcId="{9A1F1B22-1A75-4833-B4FC-5FEA5518B765}" destId="{E2BDA289-9E7F-43D2-8E8A-C602380955F6}" srcOrd="0" destOrd="0" presId="urn:microsoft.com/office/officeart/2005/8/layout/cycle2"/>
    <dgm:cxn modelId="{1B3F2CA2-7825-4CFD-9A64-DB308FB32A27}" srcId="{F782ACB2-4612-4553-92E3-6A48A4C26154}" destId="{1BD29E34-8916-45A9-80A6-58C4AB44DFF5}" srcOrd="7" destOrd="0" parTransId="{6A5BBF7B-F8A7-4654-83BB-1778F868C663}" sibTransId="{25DF600C-192F-49B2-930A-B89C27D1471E}"/>
    <dgm:cxn modelId="{79A5F3A2-8CA3-4D24-AC46-666013183383}" srcId="{F782ACB2-4612-4553-92E3-6A48A4C26154}" destId="{01209924-388A-4250-B08E-117FC77350F4}" srcOrd="40" destOrd="0" parTransId="{E62947DF-C385-4541-A312-E52B21ED4FCA}" sibTransId="{07D44A3D-B9E7-4A59-8407-0DE9361B04F4}"/>
    <dgm:cxn modelId="{F9246AA4-89DE-4505-8C6D-C0CFB0CF9EC5}" srcId="{F782ACB2-4612-4553-92E3-6A48A4C26154}" destId="{A40F6EAB-2B60-4CC1-9F49-D5903D3A616E}" srcOrd="39" destOrd="0" parTransId="{F4D7EDD7-9115-44DB-8D8A-E38036FA3738}" sibTransId="{3ACAB2F6-3910-4D69-8736-C9991D30DB30}"/>
    <dgm:cxn modelId="{BF458BA4-DD0F-412F-AE12-2BBA45E038A9}" type="presOf" srcId="{C123F58B-2F00-4731-8318-EA8BAA60A69D}" destId="{1791F869-F782-403E-9EEE-8485296AB1DC}" srcOrd="0" destOrd="0" presId="urn:microsoft.com/office/officeart/2005/8/layout/cycle2"/>
    <dgm:cxn modelId="{523DDDA6-F5E4-4B69-938A-715DD54EC1E8}" type="presOf" srcId="{59F6F98C-7F28-44B6-AA26-C56ABFEA206B}" destId="{3A6E871C-7643-432C-BA91-2EA3E7F745CE}" srcOrd="1" destOrd="0" presId="urn:microsoft.com/office/officeart/2005/8/layout/cycle2"/>
    <dgm:cxn modelId="{19BDA8A7-1979-4F0C-A198-6AC9E78BD28B}" type="presOf" srcId="{4E475F1B-56A2-420F-8D83-9A7AC5B9161D}" destId="{E231C36B-28CA-4A1A-A65A-7FC8C917C670}" srcOrd="0" destOrd="0" presId="urn:microsoft.com/office/officeart/2005/8/layout/cycle2"/>
    <dgm:cxn modelId="{22591EA8-65B6-4071-8884-D7386F2EB5F5}" type="presOf" srcId="{07D44A3D-B9E7-4A59-8407-0DE9361B04F4}" destId="{2A9D1CAD-CEC7-447D-AE5A-72DA9768C11C}" srcOrd="1" destOrd="0" presId="urn:microsoft.com/office/officeart/2005/8/layout/cycle2"/>
    <dgm:cxn modelId="{B03AE0AC-C61A-4D2C-AFAD-CD9BCA6714B1}" type="presOf" srcId="{DF292957-65C8-4776-85F8-AE26E3681959}" destId="{C99B1DB8-B0AD-4FE5-84DC-CD9571D15F74}" srcOrd="0" destOrd="0" presId="urn:microsoft.com/office/officeart/2005/8/layout/cycle2"/>
    <dgm:cxn modelId="{33836BAF-8815-468A-9D3E-0ABF734FD1D3}" srcId="{F782ACB2-4612-4553-92E3-6A48A4C26154}" destId="{4391FAD7-E5E1-4ADD-BABB-49D666A6C4A7}" srcOrd="24" destOrd="0" parTransId="{F1E7FB59-9301-4001-B4A0-65FF76242832}" sibTransId="{B5C9AB9C-C866-47C2-B79F-DC6148AB2159}"/>
    <dgm:cxn modelId="{BE9314B0-2D93-4BAE-90C0-5B23814639B6}" srcId="{F782ACB2-4612-4553-92E3-6A48A4C26154}" destId="{1597604F-E09E-4305-A881-A6C94B72922F}" srcOrd="21" destOrd="0" parTransId="{1C93F3EA-CA5B-4D9C-9828-8A8F702AE266}" sibTransId="{0A68E33F-9E89-4D62-9E2C-1BD50C85F7CD}"/>
    <dgm:cxn modelId="{53636AB3-572E-4B67-B835-8DB3D8BB850F}" type="presOf" srcId="{FC636A7A-CAD8-4393-9B2E-188CE112CD10}" destId="{ADC3AC42-E194-4C29-8A28-ABEC2168A2B9}" srcOrd="0" destOrd="0" presId="urn:microsoft.com/office/officeart/2005/8/layout/cycle2"/>
    <dgm:cxn modelId="{18F7F8B4-37F7-4F83-8D9B-4A5FE2A328CD}" type="presOf" srcId="{2B529A43-2363-4B46-911E-9D0EF25B4F36}" destId="{F42AD80F-3B21-49F3-AF59-01D5F6EE69F1}" srcOrd="0" destOrd="0" presId="urn:microsoft.com/office/officeart/2005/8/layout/cycle2"/>
    <dgm:cxn modelId="{CC8F6BB5-E191-48E7-A4C1-3E8101813E85}" srcId="{F782ACB2-4612-4553-92E3-6A48A4C26154}" destId="{7526D0BF-45A5-478F-9A5B-EE961A48FCDF}" srcOrd="23" destOrd="0" parTransId="{996DAE7B-6D7A-4B21-93D8-B18F6F145BC6}" sibTransId="{4DD6BCFF-384A-4E50-9E9B-FEA1467E91EE}"/>
    <dgm:cxn modelId="{79D0C8B5-7F77-4990-BC7D-E4DF8A30F093}" srcId="{F782ACB2-4612-4553-92E3-6A48A4C26154}" destId="{C123F58B-2F00-4731-8318-EA8BAA60A69D}" srcOrd="19" destOrd="0" parTransId="{ADD49D0A-F77A-4924-B2AC-3D10130090D6}" sibTransId="{CA72D8A3-9D41-4F98-98F7-F56B1CBA674F}"/>
    <dgm:cxn modelId="{BCA901B6-8AD4-4BC1-B11B-5C3F09750CB3}" type="presOf" srcId="{59F5D80D-D394-4DA8-B1EE-BFD2C35E8698}" destId="{5955EC28-6A5B-4854-97FD-56BF004F7A93}" srcOrd="0" destOrd="0" presId="urn:microsoft.com/office/officeart/2005/8/layout/cycle2"/>
    <dgm:cxn modelId="{79BF3DB8-E6C9-4DF5-8226-B32513900662}" srcId="{F782ACB2-4612-4553-92E3-6A48A4C26154}" destId="{2EBE9275-B468-4EB1-8E25-88D20111E7BA}" srcOrd="22" destOrd="0" parTransId="{8B4693AB-DA36-47D7-8ABC-9A12354AE94A}" sibTransId="{1DDDDFBA-4D76-49F6-8700-D108F438751F}"/>
    <dgm:cxn modelId="{F718ABBA-7C65-4F86-BEA7-DAD4C5EC588D}" srcId="{F782ACB2-4612-4553-92E3-6A48A4C26154}" destId="{AAACDA48-029D-447D-9AE8-BF1CB90887F8}" srcOrd="18" destOrd="0" parTransId="{C5422A07-4233-4B7D-A876-C74DE877A7F9}" sibTransId="{35443D96-6A67-478A-A544-1C8155B5F62C}"/>
    <dgm:cxn modelId="{F535ECBA-C1B4-4393-A232-183A4F6A1B6A}" type="presOf" srcId="{0A68E33F-9E89-4D62-9E2C-1BD50C85F7CD}" destId="{C5631367-2D87-4B2B-B2C5-CE6B323DF7FA}" srcOrd="0" destOrd="0" presId="urn:microsoft.com/office/officeart/2005/8/layout/cycle2"/>
    <dgm:cxn modelId="{EAADA3BC-EBE2-42C8-B9E0-3C38057A0A11}" srcId="{F782ACB2-4612-4553-92E3-6A48A4C26154}" destId="{59F5D80D-D394-4DA8-B1EE-BFD2C35E8698}" srcOrd="6" destOrd="0" parTransId="{F6DF53FE-CC41-4648-B644-9A13CD613414}" sibTransId="{A4FDAD97-0EA5-45C9-8762-1408CDFC1A27}"/>
    <dgm:cxn modelId="{84F658BE-028D-4EFF-9AFB-B1BB4A47F685}" srcId="{F782ACB2-4612-4553-92E3-6A48A4C26154}" destId="{A26368B7-1095-4A58-BFE6-7B8629CCDB76}" srcOrd="28" destOrd="0" parTransId="{F926A632-3F82-44B7-9B0C-54EDBDFB1339}" sibTransId="{69DBDE16-2128-423C-AB04-D3C2C0881A38}"/>
    <dgm:cxn modelId="{07E62CBF-11EB-4EBF-87EA-DFBE347DAD9D}" srcId="{F782ACB2-4612-4553-92E3-6A48A4C26154}" destId="{9C07C544-A240-4FE5-8E59-C412CDCC06A5}" srcOrd="1" destOrd="0" parTransId="{01829E43-87FB-46D3-89AF-1246AED576BA}" sibTransId="{DA7FF8DD-13B0-4AAC-B0D2-E9BC2FABA4D6}"/>
    <dgm:cxn modelId="{88908BBF-D4A4-4D67-8C0F-86CDF79A3778}" type="presOf" srcId="{9E68FA1B-32E4-4D3A-BDA9-F245DF7037EF}" destId="{9DB23D75-0980-4D96-93A1-727F2883C95B}" srcOrd="1" destOrd="0" presId="urn:microsoft.com/office/officeart/2005/8/layout/cycle2"/>
    <dgm:cxn modelId="{97F975C1-0679-49B3-874F-9160A0D3082B}" type="presOf" srcId="{D7AD315B-0060-4B2C-BA42-07A72CF0DF62}" destId="{F7AC09C3-F9FA-4334-9744-58F7A351FD8B}" srcOrd="0" destOrd="0" presId="urn:microsoft.com/office/officeart/2005/8/layout/cycle2"/>
    <dgm:cxn modelId="{B710C4C1-23A6-461C-98EB-198B255B3A42}" type="presOf" srcId="{7526D0BF-45A5-478F-9A5B-EE961A48FCDF}" destId="{B163F2E1-C224-4C1F-8BF1-B257F8DA90F1}" srcOrd="0" destOrd="0" presId="urn:microsoft.com/office/officeart/2005/8/layout/cycle2"/>
    <dgm:cxn modelId="{9CDFACC3-28FE-4469-9C5D-491818735998}" type="presOf" srcId="{5DE56BE3-5DC5-48D1-BB0A-6EB62A83E2E3}" destId="{DEE6E533-E546-47B9-9D29-1053972B7A59}" srcOrd="1" destOrd="0" presId="urn:microsoft.com/office/officeart/2005/8/layout/cycle2"/>
    <dgm:cxn modelId="{FD5626C4-E33A-4EFA-81B9-54EDF40613EE}" type="presOf" srcId="{25DF600C-192F-49B2-930A-B89C27D1471E}" destId="{C8C1E075-9C61-4E77-BBAB-A2307E2F9662}" srcOrd="1" destOrd="0" presId="urn:microsoft.com/office/officeart/2005/8/layout/cycle2"/>
    <dgm:cxn modelId="{9F73CCC4-842F-4161-A41E-C8A6AD4B2D4F}" type="presOf" srcId="{536B3E92-95AA-4297-BDB8-F29269D6299E}" destId="{B0608ED5-E7DC-4C39-8859-B8C85F521F9C}" srcOrd="0" destOrd="0" presId="urn:microsoft.com/office/officeart/2005/8/layout/cycle2"/>
    <dgm:cxn modelId="{A61335C6-83C9-40B2-B635-638704B41FB6}" srcId="{F782ACB2-4612-4553-92E3-6A48A4C26154}" destId="{19319B2C-5BDC-4EB3-A674-97A1478B545E}" srcOrd="44" destOrd="0" parTransId="{F553D456-F731-4D3A-B46D-F817CB7F5851}" sibTransId="{B2ADDBB6-F258-45A2-8853-0F7137E8E7A9}"/>
    <dgm:cxn modelId="{CA56EAC8-08A5-458B-9CC0-A1BEC05109B4}" type="presOf" srcId="{69B5AF83-9CA8-4331-BB93-A02B0A37E7C4}" destId="{7FBA136C-815F-4FB3-A797-A7F155D00FEA}" srcOrd="0" destOrd="0" presId="urn:microsoft.com/office/officeart/2005/8/layout/cycle2"/>
    <dgm:cxn modelId="{CCF648C9-D238-4EC6-B8E1-816AAF521C0C}" type="presOf" srcId="{A40F6EAB-2B60-4CC1-9F49-D5903D3A616E}" destId="{4346925A-37EB-4BB6-B0D1-0007EC3DF63B}" srcOrd="0" destOrd="0" presId="urn:microsoft.com/office/officeart/2005/8/layout/cycle2"/>
    <dgm:cxn modelId="{A45FA6CA-BF67-4968-BA2C-A3E181681DEA}" srcId="{F782ACB2-4612-4553-92E3-6A48A4C26154}" destId="{BCD4B6D1-2E17-4359-A953-212A9B519E85}" srcOrd="8" destOrd="0" parTransId="{A72804B9-8062-4016-90E8-F9C7DC654C15}" sibTransId="{EAE485E3-A2DC-422A-B964-163E72C7D527}"/>
    <dgm:cxn modelId="{13B374CD-7189-4F70-B5AE-574CE717EA94}" type="presOf" srcId="{1DDDDFBA-4D76-49F6-8700-D108F438751F}" destId="{DE861B79-D5E8-45CE-B3D7-7B4663C08343}" srcOrd="0" destOrd="0" presId="urn:microsoft.com/office/officeart/2005/8/layout/cycle2"/>
    <dgm:cxn modelId="{8A122CCE-2659-425F-A9CA-F55CBE733EE2}" srcId="{F782ACB2-4612-4553-92E3-6A48A4C26154}" destId="{5D2C154A-692A-44E2-A041-B9F19C43FEF2}" srcOrd="2" destOrd="0" parTransId="{794CA92E-A13F-4F43-B270-B021D0F5EB93}" sibTransId="{1A0C354F-E76C-464E-99A7-D2B04C140783}"/>
    <dgm:cxn modelId="{AA5419CF-9470-476B-B76B-73C4D5A07207}" type="presOf" srcId="{F782ACB2-4612-4553-92E3-6A48A4C26154}" destId="{579EF5EA-2842-4ADF-99C3-1421009C0FB3}" srcOrd="0" destOrd="0" presId="urn:microsoft.com/office/officeart/2005/8/layout/cycle2"/>
    <dgm:cxn modelId="{BC5396CF-F16A-4D5A-8804-5664B1E4B894}" type="presOf" srcId="{91E5E8F0-39A5-4E73-A7C8-125C237D1170}" destId="{B8E405CF-5FB0-4931-A03D-9BF304E6CDDA}" srcOrd="0" destOrd="0" presId="urn:microsoft.com/office/officeart/2005/8/layout/cycle2"/>
    <dgm:cxn modelId="{579F29D2-BC21-47BC-BBB6-2DB38E4E14C8}" type="presOf" srcId="{25DF600C-192F-49B2-930A-B89C27D1471E}" destId="{8D184F9F-78A9-45D9-9804-0F8032DE26A6}" srcOrd="0" destOrd="0" presId="urn:microsoft.com/office/officeart/2005/8/layout/cycle2"/>
    <dgm:cxn modelId="{691638D4-4772-48B0-A674-CB8BC040096D}" type="presOf" srcId="{F001FD18-B1D7-4F34-A7E1-10B3A14FEF0D}" destId="{FA3F2989-2837-4DF6-B22E-22C68B74BA10}" srcOrd="0" destOrd="0" presId="urn:microsoft.com/office/officeart/2005/8/layout/cycle2"/>
    <dgm:cxn modelId="{99BC72D4-D40E-4F6F-9562-AA46A762F226}" type="presOf" srcId="{873D13AE-B310-4B50-82C5-564D626D2011}" destId="{8F52B59F-72EA-4EF4-A000-71393DE3DC97}" srcOrd="1" destOrd="0" presId="urn:microsoft.com/office/officeart/2005/8/layout/cycle2"/>
    <dgm:cxn modelId="{7A77BED8-0E1D-45F6-9865-5715EF6FB1BA}" srcId="{F782ACB2-4612-4553-92E3-6A48A4C26154}" destId="{9767C2C5-7A9B-4BF9-AEDC-08BB61E68CEC}" srcOrd="4" destOrd="0" parTransId="{94D864BB-0337-46E0-936D-BDFF24969167}" sibTransId="{5DE56BE3-5DC5-48D1-BB0A-6EB62A83E2E3}"/>
    <dgm:cxn modelId="{32EDC8D8-AF23-4886-B223-6809B3805C8D}" type="presOf" srcId="{5DE56BE3-5DC5-48D1-BB0A-6EB62A83E2E3}" destId="{7E28017C-69F1-4CCF-A6D7-885616A2628E}" srcOrd="0" destOrd="0" presId="urn:microsoft.com/office/officeart/2005/8/layout/cycle2"/>
    <dgm:cxn modelId="{89DAB2DA-44CA-40EE-853C-F256A5A259B2}" type="presOf" srcId="{B2ADDBB6-F258-45A2-8853-0F7137E8E7A9}" destId="{5BF8D29C-B7EB-4E6D-8F09-412E3D4E06C9}" srcOrd="1" destOrd="0" presId="urn:microsoft.com/office/officeart/2005/8/layout/cycle2"/>
    <dgm:cxn modelId="{2B1FD8DA-568C-4E3E-8F87-09C87623F6FC}" srcId="{F782ACB2-4612-4553-92E3-6A48A4C26154}" destId="{8F63D31F-83CD-4DB9-A0F4-0D259C5817DB}" srcOrd="13" destOrd="0" parTransId="{62CF8A98-F58E-4911-89F5-912F4D8957CE}" sibTransId="{A4F909E9-C1CF-4770-B928-FEF6E41B5333}"/>
    <dgm:cxn modelId="{05CAA2DB-EF46-428B-94FC-28F9A11C1DB1}" type="presOf" srcId="{5A0D382F-1AEE-4869-A6BD-89E7CCC2BA45}" destId="{2B3C09D0-6E4A-4698-ADBA-7CF55040E0C7}" srcOrd="0" destOrd="0" presId="urn:microsoft.com/office/officeart/2005/8/layout/cycle2"/>
    <dgm:cxn modelId="{C7BDA5DE-9A33-427B-8FB4-B0A39FE3EE47}" type="presOf" srcId="{69DBDE16-2128-423C-AB04-D3C2C0881A38}" destId="{A52815B2-9F64-4E57-9CA8-0D6C5ACB4DE9}" srcOrd="1" destOrd="0" presId="urn:microsoft.com/office/officeart/2005/8/layout/cycle2"/>
    <dgm:cxn modelId="{EC9452E4-E317-487D-8C5D-213DB5F1F6A7}" type="presOf" srcId="{64CB26BA-1509-422C-B1F7-93A921D3337E}" destId="{87FF38F8-EEE0-4803-AB19-2605759EE272}" srcOrd="1" destOrd="0" presId="urn:microsoft.com/office/officeart/2005/8/layout/cycle2"/>
    <dgm:cxn modelId="{672A9AE4-8C38-4FA8-83E2-89DE197051D2}" type="presOf" srcId="{F8A8AFFD-E262-4C58-84FA-CA9933DA9A32}" destId="{6FDF4861-3D9E-4C44-8A76-CB261CA08A3D}" srcOrd="0" destOrd="0" presId="urn:microsoft.com/office/officeart/2005/8/layout/cycle2"/>
    <dgm:cxn modelId="{BB0B7BE5-2F5C-409D-B26D-F35165CADD23}" type="presOf" srcId="{A4F909E9-C1CF-4770-B928-FEF6E41B5333}" destId="{212C9A88-24C2-4EF4-87D7-A81CF4BE3FA0}" srcOrd="0" destOrd="0" presId="urn:microsoft.com/office/officeart/2005/8/layout/cycle2"/>
    <dgm:cxn modelId="{6020CAE6-E682-4263-87D3-3757BDA5C5BB}" srcId="{F782ACB2-4612-4553-92E3-6A48A4C26154}" destId="{ED3E6817-CA99-4A92-9672-7767C60D3AFC}" srcOrd="27" destOrd="0" parTransId="{570B50CE-5E5F-492C-A6CE-FAA86B61FEE6}" sibTransId="{74E4A9B3-3139-47CD-AD62-A42D0EB3995C}"/>
    <dgm:cxn modelId="{5F2C01E9-98F3-431A-8C9A-69213D87504B}" type="presOf" srcId="{CA1064A9-8743-41E2-AE44-DEDB5E26EACD}" destId="{B311330D-F624-44F0-90C1-566E4D2E20E6}" srcOrd="1" destOrd="0" presId="urn:microsoft.com/office/officeart/2005/8/layout/cycle2"/>
    <dgm:cxn modelId="{3A83C7EB-E108-4DFE-B9C2-A1FAE1B909F2}" srcId="{F782ACB2-4612-4553-92E3-6A48A4C26154}" destId="{9A1F1B22-1A75-4833-B4FC-5FEA5518B765}" srcOrd="0" destOrd="0" parTransId="{C224EADF-C870-40FB-9644-9EC71AA9F6DE}" sibTransId="{32453084-7F49-49B4-89FA-E306CC4C9552}"/>
    <dgm:cxn modelId="{ED1BADED-67F2-46B8-ADF5-9B3DC026E96B}" type="presOf" srcId="{B2133BDF-4000-4B5B-AE40-987170B1B61F}" destId="{D9F7CAE3-C01B-4758-A92D-BE4DEABF1CC9}" srcOrd="0" destOrd="0" presId="urn:microsoft.com/office/officeart/2005/8/layout/cycle2"/>
    <dgm:cxn modelId="{C73A31F0-F070-4864-8435-6EA40A70E992}" type="presOf" srcId="{1BD29E34-8916-45A9-80A6-58C4AB44DFF5}" destId="{C8C314CB-BC52-4B5D-9A9E-2549904458B0}" srcOrd="0" destOrd="0" presId="urn:microsoft.com/office/officeart/2005/8/layout/cycle2"/>
    <dgm:cxn modelId="{931A41F0-FF7D-4BB1-B73B-465A3E76266F}" type="presOf" srcId="{74E4A9B3-3139-47CD-AD62-A42D0EB3995C}" destId="{7B2C094D-5B84-400D-88A5-467C86404646}" srcOrd="1" destOrd="0" presId="urn:microsoft.com/office/officeart/2005/8/layout/cycle2"/>
    <dgm:cxn modelId="{545F76F1-3273-459C-8740-D41474D52BAD}" type="presOf" srcId="{F82F01E0-1BCF-432A-834D-D0718C225E79}" destId="{DB7E8DCC-E9E2-41AE-8FAC-BD770394B585}" srcOrd="0" destOrd="0" presId="urn:microsoft.com/office/officeart/2005/8/layout/cycle2"/>
    <dgm:cxn modelId="{E8D511F3-9A2B-4790-B666-82F6F8F3092C}" type="presOf" srcId="{35443D96-6A67-478A-A544-1C8155B5F62C}" destId="{561EA9DD-738C-4E13-ADB0-3CCC3950F092}" srcOrd="1" destOrd="0" presId="urn:microsoft.com/office/officeart/2005/8/layout/cycle2"/>
    <dgm:cxn modelId="{E2FA94F4-28CD-493A-BBEB-27EDB8CC1133}" type="presOf" srcId="{86E08DD8-37F0-43EA-A4C6-F12B07A372C7}" destId="{41C60BCC-727D-4ED3-BAEB-DB60AA9900A9}" srcOrd="1" destOrd="0" presId="urn:microsoft.com/office/officeart/2005/8/layout/cycle2"/>
    <dgm:cxn modelId="{2CA222F6-A129-4C1A-B942-083E48F9796A}" type="presOf" srcId="{D7AD315B-0060-4B2C-BA42-07A72CF0DF62}" destId="{301FE2EF-9FED-451A-9979-7EA2CEC731F6}" srcOrd="1" destOrd="0" presId="urn:microsoft.com/office/officeart/2005/8/layout/cycle2"/>
    <dgm:cxn modelId="{12C38EF6-A2D9-4441-B7C7-2AD0408D165E}" srcId="{F782ACB2-4612-4553-92E3-6A48A4C26154}" destId="{E5184F2B-2C20-4D33-94A8-E6B381F2AA89}" srcOrd="43" destOrd="0" parTransId="{EA072171-E1D3-42D9-90FB-F6BF8A9DC275}" sibTransId="{CA1064A9-8743-41E2-AE44-DEDB5E26EACD}"/>
    <dgm:cxn modelId="{2E4A59F8-4858-4321-B26C-379298664746}" srcId="{F782ACB2-4612-4553-92E3-6A48A4C26154}" destId="{57830796-B9E1-440E-A924-530949252A0A}" srcOrd="9" destOrd="0" parTransId="{2970FDF5-07A3-4B2A-9F1E-E547137C5FF2}" sibTransId="{672359C6-6889-48DE-9B06-BCF13E50CF81}"/>
    <dgm:cxn modelId="{E4EBFFFA-939E-4391-8818-4CA55359F7A5}" type="presOf" srcId="{32DCDF77-CF91-44D2-A631-ECBBA96CD7C1}" destId="{891FE5C2-884F-48D0-BE0D-753E9CA204D3}" srcOrd="0" destOrd="0" presId="urn:microsoft.com/office/officeart/2005/8/layout/cycle2"/>
    <dgm:cxn modelId="{8A3281FD-5FAE-4E2E-AAF4-71C45875DCE6}" type="presOf" srcId="{EAE485E3-A2DC-422A-B964-163E72C7D527}" destId="{6C5B256C-6505-4283-9CD0-6230D6E52DC7}" srcOrd="1" destOrd="0" presId="urn:microsoft.com/office/officeart/2005/8/layout/cycle2"/>
    <dgm:cxn modelId="{26F03CFE-664C-46CE-9EC9-4D9EAEAA23F5}" srcId="{F782ACB2-4612-4553-92E3-6A48A4C26154}" destId="{1BCBAE4C-8C90-4307-A8B1-A7F25B803D11}" srcOrd="11" destOrd="0" parTransId="{BDE3C914-1C3F-4AE1-8A4A-0399F6859853}" sibTransId="{9E68FA1B-32E4-4D3A-BDA9-F245DF7037EF}"/>
    <dgm:cxn modelId="{70DDE551-C48E-4AE7-B036-CEE02E74CE36}" type="presParOf" srcId="{579EF5EA-2842-4ADF-99C3-1421009C0FB3}" destId="{E2BDA289-9E7F-43D2-8E8A-C602380955F6}" srcOrd="0" destOrd="0" presId="urn:microsoft.com/office/officeart/2005/8/layout/cycle2"/>
    <dgm:cxn modelId="{78C611E3-0E1A-4483-9714-012C1CE9A116}" type="presParOf" srcId="{579EF5EA-2842-4ADF-99C3-1421009C0FB3}" destId="{4B717A0F-8771-4A45-B6AA-FD732A724C9E}" srcOrd="1" destOrd="0" presId="urn:microsoft.com/office/officeart/2005/8/layout/cycle2"/>
    <dgm:cxn modelId="{5697816C-68C1-408E-AF5A-C333E2936AF8}" type="presParOf" srcId="{4B717A0F-8771-4A45-B6AA-FD732A724C9E}" destId="{218F701D-8780-41D0-BCC2-CE1F9EE4B4A8}" srcOrd="0" destOrd="0" presId="urn:microsoft.com/office/officeart/2005/8/layout/cycle2"/>
    <dgm:cxn modelId="{F4824ED5-65B3-4378-905F-B6D19B7213DA}" type="presParOf" srcId="{579EF5EA-2842-4ADF-99C3-1421009C0FB3}" destId="{FD731FF4-9760-4231-AA26-446560B181EB}" srcOrd="2" destOrd="0" presId="urn:microsoft.com/office/officeart/2005/8/layout/cycle2"/>
    <dgm:cxn modelId="{E3C3EA02-7653-4086-A1AF-DAA467A7C4EF}" type="presParOf" srcId="{579EF5EA-2842-4ADF-99C3-1421009C0FB3}" destId="{A6A09441-8928-4DD4-965E-ACD6B5489F63}" srcOrd="3" destOrd="0" presId="urn:microsoft.com/office/officeart/2005/8/layout/cycle2"/>
    <dgm:cxn modelId="{79336546-A057-4213-AEBB-D24382A083FF}" type="presParOf" srcId="{A6A09441-8928-4DD4-965E-ACD6B5489F63}" destId="{C46B9099-149F-4D79-B1D7-B378097F05F4}" srcOrd="0" destOrd="0" presId="urn:microsoft.com/office/officeart/2005/8/layout/cycle2"/>
    <dgm:cxn modelId="{9FD87403-F225-43CD-93B2-EFAA7E95CA08}" type="presParOf" srcId="{579EF5EA-2842-4ADF-99C3-1421009C0FB3}" destId="{5A44537F-E502-484A-B54C-161A75387D52}" srcOrd="4" destOrd="0" presId="urn:microsoft.com/office/officeart/2005/8/layout/cycle2"/>
    <dgm:cxn modelId="{92B13CCF-65DF-43B8-822C-88A0FFE51E8A}" type="presParOf" srcId="{579EF5EA-2842-4ADF-99C3-1421009C0FB3}" destId="{BCCD1735-3374-4721-BEF9-11CCD9A2DD48}" srcOrd="5" destOrd="0" presId="urn:microsoft.com/office/officeart/2005/8/layout/cycle2"/>
    <dgm:cxn modelId="{A12E2C7A-C5E2-41E7-B74C-312DEB76BC03}" type="presParOf" srcId="{BCCD1735-3374-4721-BEF9-11CCD9A2DD48}" destId="{5207087E-FC7B-4DE7-941A-D0D7D77D43CA}" srcOrd="0" destOrd="0" presId="urn:microsoft.com/office/officeart/2005/8/layout/cycle2"/>
    <dgm:cxn modelId="{70F2BAEC-E36B-4646-8FF3-B553D0019E48}" type="presParOf" srcId="{579EF5EA-2842-4ADF-99C3-1421009C0FB3}" destId="{B0608ED5-E7DC-4C39-8859-B8C85F521F9C}" srcOrd="6" destOrd="0" presId="urn:microsoft.com/office/officeart/2005/8/layout/cycle2"/>
    <dgm:cxn modelId="{BA141665-AB77-4EB3-895E-33BBA9465640}" type="presParOf" srcId="{579EF5EA-2842-4ADF-99C3-1421009C0FB3}" destId="{E212FFF4-9223-45FB-8A97-08FC78EC227F}" srcOrd="7" destOrd="0" presId="urn:microsoft.com/office/officeart/2005/8/layout/cycle2"/>
    <dgm:cxn modelId="{92956755-A37D-4579-8F0F-8A6EDA178EE0}" type="presParOf" srcId="{E212FFF4-9223-45FB-8A97-08FC78EC227F}" destId="{1FA59E5A-50A4-47E4-96D2-6EF9AAAC1164}" srcOrd="0" destOrd="0" presId="urn:microsoft.com/office/officeart/2005/8/layout/cycle2"/>
    <dgm:cxn modelId="{36C3F98D-88A2-4F62-9664-5A6596CB2662}" type="presParOf" srcId="{579EF5EA-2842-4ADF-99C3-1421009C0FB3}" destId="{3B48658E-4174-41EC-ADC5-04F09B98E8AE}" srcOrd="8" destOrd="0" presId="urn:microsoft.com/office/officeart/2005/8/layout/cycle2"/>
    <dgm:cxn modelId="{D5205FA1-2450-4E4D-8E91-55808362377A}" type="presParOf" srcId="{579EF5EA-2842-4ADF-99C3-1421009C0FB3}" destId="{7E28017C-69F1-4CCF-A6D7-885616A2628E}" srcOrd="9" destOrd="0" presId="urn:microsoft.com/office/officeart/2005/8/layout/cycle2"/>
    <dgm:cxn modelId="{8731A16D-97B3-4F4B-826D-666429765875}" type="presParOf" srcId="{7E28017C-69F1-4CCF-A6D7-885616A2628E}" destId="{DEE6E533-E546-47B9-9D29-1053972B7A59}" srcOrd="0" destOrd="0" presId="urn:microsoft.com/office/officeart/2005/8/layout/cycle2"/>
    <dgm:cxn modelId="{A9828760-DC3A-4C30-BBE4-98B4413AEAD0}" type="presParOf" srcId="{579EF5EA-2842-4ADF-99C3-1421009C0FB3}" destId="{4B6FF1D5-139C-4A9E-BE2A-C9C2976A9B90}" srcOrd="10" destOrd="0" presId="urn:microsoft.com/office/officeart/2005/8/layout/cycle2"/>
    <dgm:cxn modelId="{779F7FC1-901A-4664-9990-1525754C0941}" type="presParOf" srcId="{579EF5EA-2842-4ADF-99C3-1421009C0FB3}" destId="{E231C36B-28CA-4A1A-A65A-7FC8C917C670}" srcOrd="11" destOrd="0" presId="urn:microsoft.com/office/officeart/2005/8/layout/cycle2"/>
    <dgm:cxn modelId="{A73A756E-5D3E-4C45-B3CB-594FC0369575}" type="presParOf" srcId="{E231C36B-28CA-4A1A-A65A-7FC8C917C670}" destId="{0F935747-2475-4B54-A4BD-D00DA4235B83}" srcOrd="0" destOrd="0" presId="urn:microsoft.com/office/officeart/2005/8/layout/cycle2"/>
    <dgm:cxn modelId="{0E83576B-80D1-4D79-A1BC-CFBBBBD46CDB}" type="presParOf" srcId="{579EF5EA-2842-4ADF-99C3-1421009C0FB3}" destId="{5955EC28-6A5B-4854-97FD-56BF004F7A93}" srcOrd="12" destOrd="0" presId="urn:microsoft.com/office/officeart/2005/8/layout/cycle2"/>
    <dgm:cxn modelId="{AF938AA6-2814-4753-BF33-9F50A0523935}" type="presParOf" srcId="{579EF5EA-2842-4ADF-99C3-1421009C0FB3}" destId="{7418C013-9F65-49B4-8AB4-02A8A7E8B2B1}" srcOrd="13" destOrd="0" presId="urn:microsoft.com/office/officeart/2005/8/layout/cycle2"/>
    <dgm:cxn modelId="{66D77874-4F4E-4284-80E5-F295CF28A62F}" type="presParOf" srcId="{7418C013-9F65-49B4-8AB4-02A8A7E8B2B1}" destId="{DCCECA40-1E8E-4612-B823-692DCCBD1EA3}" srcOrd="0" destOrd="0" presId="urn:microsoft.com/office/officeart/2005/8/layout/cycle2"/>
    <dgm:cxn modelId="{11B37E81-BE45-4641-ABCB-06027451A670}" type="presParOf" srcId="{579EF5EA-2842-4ADF-99C3-1421009C0FB3}" destId="{C8C314CB-BC52-4B5D-9A9E-2549904458B0}" srcOrd="14" destOrd="0" presId="urn:microsoft.com/office/officeart/2005/8/layout/cycle2"/>
    <dgm:cxn modelId="{D9AD93D4-C47E-483F-9F96-51C1B9A0DAE4}" type="presParOf" srcId="{579EF5EA-2842-4ADF-99C3-1421009C0FB3}" destId="{8D184F9F-78A9-45D9-9804-0F8032DE26A6}" srcOrd="15" destOrd="0" presId="urn:microsoft.com/office/officeart/2005/8/layout/cycle2"/>
    <dgm:cxn modelId="{1D1AC7F8-F6AA-4DCD-B235-F259F9BF058A}" type="presParOf" srcId="{8D184F9F-78A9-45D9-9804-0F8032DE26A6}" destId="{C8C1E075-9C61-4E77-BBAB-A2307E2F9662}" srcOrd="0" destOrd="0" presId="urn:microsoft.com/office/officeart/2005/8/layout/cycle2"/>
    <dgm:cxn modelId="{53189518-9C00-4139-8116-CD061AEF64EA}" type="presParOf" srcId="{579EF5EA-2842-4ADF-99C3-1421009C0FB3}" destId="{18E08B15-C0D9-4DCD-9841-29CB326A1D96}" srcOrd="16" destOrd="0" presId="urn:microsoft.com/office/officeart/2005/8/layout/cycle2"/>
    <dgm:cxn modelId="{6EE2D2B6-7982-4C7A-B124-87F17B4721D3}" type="presParOf" srcId="{579EF5EA-2842-4ADF-99C3-1421009C0FB3}" destId="{7D136A40-4E7A-4E9A-9C18-C15FEB3E9255}" srcOrd="17" destOrd="0" presId="urn:microsoft.com/office/officeart/2005/8/layout/cycle2"/>
    <dgm:cxn modelId="{FDFC42FF-6D9B-4CA0-9E85-C9BD8ADBCBD1}" type="presParOf" srcId="{7D136A40-4E7A-4E9A-9C18-C15FEB3E9255}" destId="{6C5B256C-6505-4283-9CD0-6230D6E52DC7}" srcOrd="0" destOrd="0" presId="urn:microsoft.com/office/officeart/2005/8/layout/cycle2"/>
    <dgm:cxn modelId="{F627266A-3951-40BB-BD74-4F57038AD655}" type="presParOf" srcId="{579EF5EA-2842-4ADF-99C3-1421009C0FB3}" destId="{09497094-52B8-416E-9902-37FB4C94E7F2}" srcOrd="18" destOrd="0" presId="urn:microsoft.com/office/officeart/2005/8/layout/cycle2"/>
    <dgm:cxn modelId="{A9A6742B-57D8-4F78-86AB-745F77860F42}" type="presParOf" srcId="{579EF5EA-2842-4ADF-99C3-1421009C0FB3}" destId="{260B842C-BA56-4835-9181-EEB1DAD49F6C}" srcOrd="19" destOrd="0" presId="urn:microsoft.com/office/officeart/2005/8/layout/cycle2"/>
    <dgm:cxn modelId="{7D90DCBC-8278-407D-8693-1D9653217457}" type="presParOf" srcId="{260B842C-BA56-4835-9181-EEB1DAD49F6C}" destId="{9195B8AE-7F75-4B45-A773-A3DB3F151B7F}" srcOrd="0" destOrd="0" presId="urn:microsoft.com/office/officeart/2005/8/layout/cycle2"/>
    <dgm:cxn modelId="{A21DAFD0-975C-461C-BB48-48AD4C65BA84}" type="presParOf" srcId="{579EF5EA-2842-4ADF-99C3-1421009C0FB3}" destId="{07EB8474-810E-4E8A-BE93-02F62BBDD45D}" srcOrd="20" destOrd="0" presId="urn:microsoft.com/office/officeart/2005/8/layout/cycle2"/>
    <dgm:cxn modelId="{B40ABA09-AB9C-4A16-AF55-F327D36F6EEC}" type="presParOf" srcId="{579EF5EA-2842-4ADF-99C3-1421009C0FB3}" destId="{ADC3AC42-E194-4C29-8A28-ABEC2168A2B9}" srcOrd="21" destOrd="0" presId="urn:microsoft.com/office/officeart/2005/8/layout/cycle2"/>
    <dgm:cxn modelId="{C95FA4D9-DF7E-4B8B-A3D3-328FC3B2E3FD}" type="presParOf" srcId="{ADC3AC42-E194-4C29-8A28-ABEC2168A2B9}" destId="{FFA97E59-6B24-429C-9B6D-8968FB096363}" srcOrd="0" destOrd="0" presId="urn:microsoft.com/office/officeart/2005/8/layout/cycle2"/>
    <dgm:cxn modelId="{948B6BC5-6571-4B15-B943-F5F223BFABDD}" type="presParOf" srcId="{579EF5EA-2842-4ADF-99C3-1421009C0FB3}" destId="{38A7A843-117D-4A8F-B652-3F637D1BA054}" srcOrd="22" destOrd="0" presId="urn:microsoft.com/office/officeart/2005/8/layout/cycle2"/>
    <dgm:cxn modelId="{33E22C70-7974-46F4-852C-97E578FBA3A0}" type="presParOf" srcId="{579EF5EA-2842-4ADF-99C3-1421009C0FB3}" destId="{24192AE1-AC5A-408F-93E2-35778550FA02}" srcOrd="23" destOrd="0" presId="urn:microsoft.com/office/officeart/2005/8/layout/cycle2"/>
    <dgm:cxn modelId="{96151449-9995-43D7-9C66-0077D26E01EF}" type="presParOf" srcId="{24192AE1-AC5A-408F-93E2-35778550FA02}" destId="{9DB23D75-0980-4D96-93A1-727F2883C95B}" srcOrd="0" destOrd="0" presId="urn:microsoft.com/office/officeart/2005/8/layout/cycle2"/>
    <dgm:cxn modelId="{2981531C-B1D4-458F-9CCE-91D123647D15}" type="presParOf" srcId="{579EF5EA-2842-4ADF-99C3-1421009C0FB3}" destId="{8B74F080-8313-4728-B1E9-D87A06E9E800}" srcOrd="24" destOrd="0" presId="urn:microsoft.com/office/officeart/2005/8/layout/cycle2"/>
    <dgm:cxn modelId="{3CD6015A-DD25-4659-B984-A0DFFC0D2675}" type="presParOf" srcId="{579EF5EA-2842-4ADF-99C3-1421009C0FB3}" destId="{99F13AA2-4621-4753-B0A6-6FC776CD84C9}" srcOrd="25" destOrd="0" presId="urn:microsoft.com/office/officeart/2005/8/layout/cycle2"/>
    <dgm:cxn modelId="{0C8757D9-2619-42EA-A453-DF881735772B}" type="presParOf" srcId="{99F13AA2-4621-4753-B0A6-6FC776CD84C9}" destId="{475F5446-5D8A-42DC-B2B6-79D834AEB429}" srcOrd="0" destOrd="0" presId="urn:microsoft.com/office/officeart/2005/8/layout/cycle2"/>
    <dgm:cxn modelId="{0BC40368-3E53-4E34-A329-46FB18AD83D8}" type="presParOf" srcId="{579EF5EA-2842-4ADF-99C3-1421009C0FB3}" destId="{C238A059-EBCB-4E8A-9C70-350A7112246D}" srcOrd="26" destOrd="0" presId="urn:microsoft.com/office/officeart/2005/8/layout/cycle2"/>
    <dgm:cxn modelId="{A0F42E69-523F-4BE1-A080-9E380C46A470}" type="presParOf" srcId="{579EF5EA-2842-4ADF-99C3-1421009C0FB3}" destId="{212C9A88-24C2-4EF4-87D7-A81CF4BE3FA0}" srcOrd="27" destOrd="0" presId="urn:microsoft.com/office/officeart/2005/8/layout/cycle2"/>
    <dgm:cxn modelId="{09A02833-8101-4FE1-90A5-3E5B852A7528}" type="presParOf" srcId="{212C9A88-24C2-4EF4-87D7-A81CF4BE3FA0}" destId="{6E753D97-6691-46AF-88CF-60F766A84A1F}" srcOrd="0" destOrd="0" presId="urn:microsoft.com/office/officeart/2005/8/layout/cycle2"/>
    <dgm:cxn modelId="{FE985C14-EC3D-4F74-93DC-198DEF40CBD9}" type="presParOf" srcId="{579EF5EA-2842-4ADF-99C3-1421009C0FB3}" destId="{FA3F2989-2837-4DF6-B22E-22C68B74BA10}" srcOrd="28" destOrd="0" presId="urn:microsoft.com/office/officeart/2005/8/layout/cycle2"/>
    <dgm:cxn modelId="{04185863-7FA2-4834-8B2E-0C7D232B0C28}" type="presParOf" srcId="{579EF5EA-2842-4ADF-99C3-1421009C0FB3}" destId="{15716786-4673-40EB-986D-12C422D02B97}" srcOrd="29" destOrd="0" presId="urn:microsoft.com/office/officeart/2005/8/layout/cycle2"/>
    <dgm:cxn modelId="{39B28666-2174-4DB8-99D1-5053DCC8D9A8}" type="presParOf" srcId="{15716786-4673-40EB-986D-12C422D02B97}" destId="{3A6E871C-7643-432C-BA91-2EA3E7F745CE}" srcOrd="0" destOrd="0" presId="urn:microsoft.com/office/officeart/2005/8/layout/cycle2"/>
    <dgm:cxn modelId="{07233BC1-307B-42A8-9331-F6DE9D1E83E7}" type="presParOf" srcId="{579EF5EA-2842-4ADF-99C3-1421009C0FB3}" destId="{E7F9412A-75FE-4263-8476-D8B02CF380F3}" srcOrd="30" destOrd="0" presId="urn:microsoft.com/office/officeart/2005/8/layout/cycle2"/>
    <dgm:cxn modelId="{0CB676F6-6B1F-4C0D-94A2-A593932AF528}" type="presParOf" srcId="{579EF5EA-2842-4ADF-99C3-1421009C0FB3}" destId="{C56F56FD-84C6-4D21-967A-719399DE2081}" srcOrd="31" destOrd="0" presId="urn:microsoft.com/office/officeart/2005/8/layout/cycle2"/>
    <dgm:cxn modelId="{6827C481-5EEA-4D35-A948-22FBFD8E865A}" type="presParOf" srcId="{C56F56FD-84C6-4D21-967A-719399DE2081}" destId="{87FF38F8-EEE0-4803-AB19-2605759EE272}" srcOrd="0" destOrd="0" presId="urn:microsoft.com/office/officeart/2005/8/layout/cycle2"/>
    <dgm:cxn modelId="{5C32D016-5FA6-4D22-9F4A-F92EAB32C909}" type="presParOf" srcId="{579EF5EA-2842-4ADF-99C3-1421009C0FB3}" destId="{430AD93E-9CDA-40BE-8BB8-B35AB1DDED73}" srcOrd="32" destOrd="0" presId="urn:microsoft.com/office/officeart/2005/8/layout/cycle2"/>
    <dgm:cxn modelId="{81B2750B-8066-4C8E-B1C4-CE4B1C219167}" type="presParOf" srcId="{579EF5EA-2842-4ADF-99C3-1421009C0FB3}" destId="{D3BDAC4B-F2DB-44A0-907D-A108463FB1C3}" srcOrd="33" destOrd="0" presId="urn:microsoft.com/office/officeart/2005/8/layout/cycle2"/>
    <dgm:cxn modelId="{11EBAE17-2762-462D-BE75-6F6FD5258C53}" type="presParOf" srcId="{D3BDAC4B-F2DB-44A0-907D-A108463FB1C3}" destId="{5B2F39AC-1722-4B2A-8F41-3B9574CC55A3}" srcOrd="0" destOrd="0" presId="urn:microsoft.com/office/officeart/2005/8/layout/cycle2"/>
    <dgm:cxn modelId="{2BADBC33-3FAD-487D-B4E6-2CC00521433F}" type="presParOf" srcId="{579EF5EA-2842-4ADF-99C3-1421009C0FB3}" destId="{EB66E90A-B112-40E2-B773-B1A59659C6EB}" srcOrd="34" destOrd="0" presId="urn:microsoft.com/office/officeart/2005/8/layout/cycle2"/>
    <dgm:cxn modelId="{F70A64BA-B8CB-4D49-BE35-31C1CED4F0D2}" type="presParOf" srcId="{579EF5EA-2842-4ADF-99C3-1421009C0FB3}" destId="{CBD13A52-164D-4181-A713-C4AFB6DAEA44}" srcOrd="35" destOrd="0" presId="urn:microsoft.com/office/officeart/2005/8/layout/cycle2"/>
    <dgm:cxn modelId="{A7D5088B-C3BE-46B5-A893-67739B037576}" type="presParOf" srcId="{CBD13A52-164D-4181-A713-C4AFB6DAEA44}" destId="{2175C402-001B-40BA-8C7B-63F19533545A}" srcOrd="0" destOrd="0" presId="urn:microsoft.com/office/officeart/2005/8/layout/cycle2"/>
    <dgm:cxn modelId="{A8AEA74F-D1E3-4C44-8BE7-A0D7CD3E82FD}" type="presParOf" srcId="{579EF5EA-2842-4ADF-99C3-1421009C0FB3}" destId="{816E1FA3-2B38-45F9-AB8C-0EEB2788EE42}" srcOrd="36" destOrd="0" presId="urn:microsoft.com/office/officeart/2005/8/layout/cycle2"/>
    <dgm:cxn modelId="{22BF392F-4119-467F-9F5A-F01A02CAB0B6}" type="presParOf" srcId="{579EF5EA-2842-4ADF-99C3-1421009C0FB3}" destId="{3D5573F2-E421-4699-B499-E5F129AA7C1F}" srcOrd="37" destOrd="0" presId="urn:microsoft.com/office/officeart/2005/8/layout/cycle2"/>
    <dgm:cxn modelId="{463EBAFB-EBB7-4DD1-A62A-125D6AC9F053}" type="presParOf" srcId="{3D5573F2-E421-4699-B499-E5F129AA7C1F}" destId="{561EA9DD-738C-4E13-ADB0-3CCC3950F092}" srcOrd="0" destOrd="0" presId="urn:microsoft.com/office/officeart/2005/8/layout/cycle2"/>
    <dgm:cxn modelId="{3E14E881-901C-4DD0-ADCF-AFB5C6F9FEBA}" type="presParOf" srcId="{579EF5EA-2842-4ADF-99C3-1421009C0FB3}" destId="{1791F869-F782-403E-9EEE-8485296AB1DC}" srcOrd="38" destOrd="0" presId="urn:microsoft.com/office/officeart/2005/8/layout/cycle2"/>
    <dgm:cxn modelId="{6DC327C1-AADC-4FA2-9614-181EA6ED8500}" type="presParOf" srcId="{579EF5EA-2842-4ADF-99C3-1421009C0FB3}" destId="{EDD308D6-556F-4E65-A02C-12C45C150755}" srcOrd="39" destOrd="0" presId="urn:microsoft.com/office/officeart/2005/8/layout/cycle2"/>
    <dgm:cxn modelId="{0024AB70-E915-4D10-8E92-01DE85D2611F}" type="presParOf" srcId="{EDD308D6-556F-4E65-A02C-12C45C150755}" destId="{0622AEEF-FEE1-41CF-A694-BB87DF404F74}" srcOrd="0" destOrd="0" presId="urn:microsoft.com/office/officeart/2005/8/layout/cycle2"/>
    <dgm:cxn modelId="{2187FA64-46BC-4417-80D3-B5EEAA92D410}" type="presParOf" srcId="{579EF5EA-2842-4ADF-99C3-1421009C0FB3}" destId="{FB762D63-E97E-4D71-BE53-DE8DBC2C1724}" srcOrd="40" destOrd="0" presId="urn:microsoft.com/office/officeart/2005/8/layout/cycle2"/>
    <dgm:cxn modelId="{CB9685F6-BE2F-4098-AD51-071F38B6BCD2}" type="presParOf" srcId="{579EF5EA-2842-4ADF-99C3-1421009C0FB3}" destId="{EC905E59-477F-4D62-B2EE-61B86BF0663B}" srcOrd="41" destOrd="0" presId="urn:microsoft.com/office/officeart/2005/8/layout/cycle2"/>
    <dgm:cxn modelId="{52736E6B-54DD-4A1D-AAC2-F454784A1DD7}" type="presParOf" srcId="{EC905E59-477F-4D62-B2EE-61B86BF0663B}" destId="{0C7C01B0-8BE9-4115-9C55-5F785CB9F95D}" srcOrd="0" destOrd="0" presId="urn:microsoft.com/office/officeart/2005/8/layout/cycle2"/>
    <dgm:cxn modelId="{69B6FC65-918D-442A-ADF1-C86384FA573B}" type="presParOf" srcId="{579EF5EA-2842-4ADF-99C3-1421009C0FB3}" destId="{96947AF0-965B-4F9B-B692-11B522E20C19}" srcOrd="42" destOrd="0" presId="urn:microsoft.com/office/officeart/2005/8/layout/cycle2"/>
    <dgm:cxn modelId="{D19B4BC2-4C7C-4E34-B6C4-E5A1047F57E9}" type="presParOf" srcId="{579EF5EA-2842-4ADF-99C3-1421009C0FB3}" destId="{C5631367-2D87-4B2B-B2C5-CE6B323DF7FA}" srcOrd="43" destOrd="0" presId="urn:microsoft.com/office/officeart/2005/8/layout/cycle2"/>
    <dgm:cxn modelId="{896B0F64-F1E2-4400-8DE8-7727B1100F5D}" type="presParOf" srcId="{C5631367-2D87-4B2B-B2C5-CE6B323DF7FA}" destId="{5EB0D98E-0F20-43A6-80D5-B3B233B0809C}" srcOrd="0" destOrd="0" presId="urn:microsoft.com/office/officeart/2005/8/layout/cycle2"/>
    <dgm:cxn modelId="{A3582AA5-023A-4FB0-BB86-BF004B87DFE2}" type="presParOf" srcId="{579EF5EA-2842-4ADF-99C3-1421009C0FB3}" destId="{55735BFC-D4F1-4100-BCD7-BD7015A20F24}" srcOrd="44" destOrd="0" presId="urn:microsoft.com/office/officeart/2005/8/layout/cycle2"/>
    <dgm:cxn modelId="{4C376752-5B91-41EC-8CA0-1B2E4615E84E}" type="presParOf" srcId="{579EF5EA-2842-4ADF-99C3-1421009C0FB3}" destId="{DE861B79-D5E8-45CE-B3D7-7B4663C08343}" srcOrd="45" destOrd="0" presId="urn:microsoft.com/office/officeart/2005/8/layout/cycle2"/>
    <dgm:cxn modelId="{0A213A65-6E39-4615-A941-395AB4AD4DEF}" type="presParOf" srcId="{DE861B79-D5E8-45CE-B3D7-7B4663C08343}" destId="{580499F6-BF8C-4CF2-8E19-422B1FEA8F54}" srcOrd="0" destOrd="0" presId="urn:microsoft.com/office/officeart/2005/8/layout/cycle2"/>
    <dgm:cxn modelId="{C870A1C1-6604-4F1B-BFA7-5F53F5BD2D29}" type="presParOf" srcId="{579EF5EA-2842-4ADF-99C3-1421009C0FB3}" destId="{B163F2E1-C224-4C1F-8BF1-B257F8DA90F1}" srcOrd="46" destOrd="0" presId="urn:microsoft.com/office/officeart/2005/8/layout/cycle2"/>
    <dgm:cxn modelId="{3D6A4A7C-7B00-4D45-882F-4E78565F811B}" type="presParOf" srcId="{579EF5EA-2842-4ADF-99C3-1421009C0FB3}" destId="{28C21F8D-7890-436C-ABC3-A76D9C048DC6}" srcOrd="47" destOrd="0" presId="urn:microsoft.com/office/officeart/2005/8/layout/cycle2"/>
    <dgm:cxn modelId="{229EC21B-BEE0-4DAA-AA9A-5BCB441C60E6}" type="presParOf" srcId="{28C21F8D-7890-436C-ABC3-A76D9C048DC6}" destId="{5D40974C-DFE4-484E-A2B9-E3E4D2DEBED9}" srcOrd="0" destOrd="0" presId="urn:microsoft.com/office/officeart/2005/8/layout/cycle2"/>
    <dgm:cxn modelId="{94D7EA07-DCBE-4F14-AC75-EEFD6F538348}" type="presParOf" srcId="{579EF5EA-2842-4ADF-99C3-1421009C0FB3}" destId="{B297DBDA-41C8-403B-A287-2DE0B2B2F734}" srcOrd="48" destOrd="0" presId="urn:microsoft.com/office/officeart/2005/8/layout/cycle2"/>
    <dgm:cxn modelId="{80DE25A5-38E8-4D43-A40E-53BAE00060DF}" type="presParOf" srcId="{579EF5EA-2842-4ADF-99C3-1421009C0FB3}" destId="{6CB910F7-627A-416A-9AE0-0E9818681229}" srcOrd="49" destOrd="0" presId="urn:microsoft.com/office/officeart/2005/8/layout/cycle2"/>
    <dgm:cxn modelId="{EE725D77-8701-4940-9310-C1CE16188967}" type="presParOf" srcId="{6CB910F7-627A-416A-9AE0-0E9818681229}" destId="{DD733C23-EA87-4BF0-821E-87250C1EEDBA}" srcOrd="0" destOrd="0" presId="urn:microsoft.com/office/officeart/2005/8/layout/cycle2"/>
    <dgm:cxn modelId="{8152F841-9877-4EB0-8ACA-3712060F2611}" type="presParOf" srcId="{579EF5EA-2842-4ADF-99C3-1421009C0FB3}" destId="{C99B1DB8-B0AD-4FE5-84DC-CD9571D15F74}" srcOrd="50" destOrd="0" presId="urn:microsoft.com/office/officeart/2005/8/layout/cycle2"/>
    <dgm:cxn modelId="{B09BC4E2-9F92-429F-AD41-CE9A67C6CB09}" type="presParOf" srcId="{579EF5EA-2842-4ADF-99C3-1421009C0FB3}" destId="{2EBD388A-825F-4832-8A74-827A6C7E3368}" srcOrd="51" destOrd="0" presId="urn:microsoft.com/office/officeart/2005/8/layout/cycle2"/>
    <dgm:cxn modelId="{9AD2223A-F460-4FA1-B349-0D79E65676D2}" type="presParOf" srcId="{2EBD388A-825F-4832-8A74-827A6C7E3368}" destId="{2B64C12D-7C38-4E3C-BB67-21E0181FD51F}" srcOrd="0" destOrd="0" presId="urn:microsoft.com/office/officeart/2005/8/layout/cycle2"/>
    <dgm:cxn modelId="{6C47B154-7A66-4861-B40E-8CD53F89ADC6}" type="presParOf" srcId="{579EF5EA-2842-4ADF-99C3-1421009C0FB3}" destId="{54435782-E9E7-4F85-8EE9-B762378628C5}" srcOrd="52" destOrd="0" presId="urn:microsoft.com/office/officeart/2005/8/layout/cycle2"/>
    <dgm:cxn modelId="{A9DB0D0F-DF2A-4AD7-BD87-E24C7D18DF5B}" type="presParOf" srcId="{579EF5EA-2842-4ADF-99C3-1421009C0FB3}" destId="{2EA5A0E0-D734-4B00-A1FA-65E8CB15031C}" srcOrd="53" destOrd="0" presId="urn:microsoft.com/office/officeart/2005/8/layout/cycle2"/>
    <dgm:cxn modelId="{E6FF11B0-57CA-4091-A468-DDC37EF8E89F}" type="presParOf" srcId="{2EA5A0E0-D734-4B00-A1FA-65E8CB15031C}" destId="{3966764B-E5F3-4CFC-A881-5984C06723CB}" srcOrd="0" destOrd="0" presId="urn:microsoft.com/office/officeart/2005/8/layout/cycle2"/>
    <dgm:cxn modelId="{5D38A3B8-2688-4E4E-AF6D-C40BDB7A4455}" type="presParOf" srcId="{579EF5EA-2842-4ADF-99C3-1421009C0FB3}" destId="{CDE86F57-8E75-4885-99A7-4D78278841E9}" srcOrd="54" destOrd="0" presId="urn:microsoft.com/office/officeart/2005/8/layout/cycle2"/>
    <dgm:cxn modelId="{37CFC512-3DE1-47A5-9904-224880BBFA40}" type="presParOf" srcId="{579EF5EA-2842-4ADF-99C3-1421009C0FB3}" destId="{A0769171-C666-4FF2-B3B0-56A5612FFB02}" srcOrd="55" destOrd="0" presId="urn:microsoft.com/office/officeart/2005/8/layout/cycle2"/>
    <dgm:cxn modelId="{D8BE2AC9-91A4-4C90-8709-8487E9E24BFA}" type="presParOf" srcId="{A0769171-C666-4FF2-B3B0-56A5612FFB02}" destId="{7B2C094D-5B84-400D-88A5-467C86404646}" srcOrd="0" destOrd="0" presId="urn:microsoft.com/office/officeart/2005/8/layout/cycle2"/>
    <dgm:cxn modelId="{051E3E4B-260A-4F14-BB89-56B30B780DF0}" type="presParOf" srcId="{579EF5EA-2842-4ADF-99C3-1421009C0FB3}" destId="{9DEC7CBC-8051-4551-94AA-2377EFF8A353}" srcOrd="56" destOrd="0" presId="urn:microsoft.com/office/officeart/2005/8/layout/cycle2"/>
    <dgm:cxn modelId="{4CBD56D6-3CF9-40C4-8B2F-45AD6D4264B8}" type="presParOf" srcId="{579EF5EA-2842-4ADF-99C3-1421009C0FB3}" destId="{83D03F91-A8FE-4A56-A9F0-21F8696B64A1}" srcOrd="57" destOrd="0" presId="urn:microsoft.com/office/officeart/2005/8/layout/cycle2"/>
    <dgm:cxn modelId="{B9A03693-7A1D-4B7E-8C72-E88726584CA6}" type="presParOf" srcId="{83D03F91-A8FE-4A56-A9F0-21F8696B64A1}" destId="{A52815B2-9F64-4E57-9CA8-0D6C5ACB4DE9}" srcOrd="0" destOrd="0" presId="urn:microsoft.com/office/officeart/2005/8/layout/cycle2"/>
    <dgm:cxn modelId="{9A327ED2-D8E8-48D4-A45F-BAC77DEBA326}" type="presParOf" srcId="{579EF5EA-2842-4ADF-99C3-1421009C0FB3}" destId="{D9F7CAE3-C01B-4758-A92D-BE4DEABF1CC9}" srcOrd="58" destOrd="0" presId="urn:microsoft.com/office/officeart/2005/8/layout/cycle2"/>
    <dgm:cxn modelId="{8F08F01F-5416-4A47-9849-B82524D552A3}" type="presParOf" srcId="{579EF5EA-2842-4ADF-99C3-1421009C0FB3}" destId="{6FDF4861-3D9E-4C44-8A76-CB261CA08A3D}" srcOrd="59" destOrd="0" presId="urn:microsoft.com/office/officeart/2005/8/layout/cycle2"/>
    <dgm:cxn modelId="{ACD9DABD-5A26-4CFA-8FA7-02D9CF44D8AB}" type="presParOf" srcId="{6FDF4861-3D9E-4C44-8A76-CB261CA08A3D}" destId="{852FF442-59AB-47FA-976D-352D933D04DA}" srcOrd="0" destOrd="0" presId="urn:microsoft.com/office/officeart/2005/8/layout/cycle2"/>
    <dgm:cxn modelId="{3BC59B1C-02A5-49FF-82F1-0F36E9B13CEE}" type="presParOf" srcId="{579EF5EA-2842-4ADF-99C3-1421009C0FB3}" destId="{6EBA7549-78C0-447A-A63C-4A8563F87F58}" srcOrd="60" destOrd="0" presId="urn:microsoft.com/office/officeart/2005/8/layout/cycle2"/>
    <dgm:cxn modelId="{78858E8E-56A3-4716-BA6C-A6900070CC91}" type="presParOf" srcId="{579EF5EA-2842-4ADF-99C3-1421009C0FB3}" destId="{F7AC09C3-F9FA-4334-9744-58F7A351FD8B}" srcOrd="61" destOrd="0" presId="urn:microsoft.com/office/officeart/2005/8/layout/cycle2"/>
    <dgm:cxn modelId="{0F5E8078-2E11-4419-B262-9B23F42B1688}" type="presParOf" srcId="{F7AC09C3-F9FA-4334-9744-58F7A351FD8B}" destId="{301FE2EF-9FED-451A-9979-7EA2CEC731F6}" srcOrd="0" destOrd="0" presId="urn:microsoft.com/office/officeart/2005/8/layout/cycle2"/>
    <dgm:cxn modelId="{046D40D7-34C1-4412-999D-A4D1FC7C1326}" type="presParOf" srcId="{579EF5EA-2842-4ADF-99C3-1421009C0FB3}" destId="{DB7E8DCC-E9E2-41AE-8FAC-BD770394B585}" srcOrd="62" destOrd="0" presId="urn:microsoft.com/office/officeart/2005/8/layout/cycle2"/>
    <dgm:cxn modelId="{78E7DAE3-68CF-453D-8EB0-DB826348956B}" type="presParOf" srcId="{579EF5EA-2842-4ADF-99C3-1421009C0FB3}" destId="{FC934B90-2FD7-4C78-BC82-6495CAA54F71}" srcOrd="63" destOrd="0" presId="urn:microsoft.com/office/officeart/2005/8/layout/cycle2"/>
    <dgm:cxn modelId="{96343A76-55FD-4DA1-8CC4-77DD1F00C7FC}" type="presParOf" srcId="{FC934B90-2FD7-4C78-BC82-6495CAA54F71}" destId="{F31A80A4-265E-4576-A76C-69F7407682D5}" srcOrd="0" destOrd="0" presId="urn:microsoft.com/office/officeart/2005/8/layout/cycle2"/>
    <dgm:cxn modelId="{33EF720A-0666-405D-A748-D9E380B907AD}" type="presParOf" srcId="{579EF5EA-2842-4ADF-99C3-1421009C0FB3}" destId="{7FBA136C-815F-4FB3-A797-A7F155D00FEA}" srcOrd="64" destOrd="0" presId="urn:microsoft.com/office/officeart/2005/8/layout/cycle2"/>
    <dgm:cxn modelId="{97361D59-C5BD-406B-A652-F127E1D4C10C}" type="presParOf" srcId="{579EF5EA-2842-4ADF-99C3-1421009C0FB3}" destId="{7A5C7786-EEB7-4840-8AB2-E617DD766E4C}" srcOrd="65" destOrd="0" presId="urn:microsoft.com/office/officeart/2005/8/layout/cycle2"/>
    <dgm:cxn modelId="{8AEF750D-B2DE-450F-9CED-4ECD7AE1812E}" type="presParOf" srcId="{7A5C7786-EEB7-4840-8AB2-E617DD766E4C}" destId="{80DBCA40-2BA0-486C-9739-9EB1943722FB}" srcOrd="0" destOrd="0" presId="urn:microsoft.com/office/officeart/2005/8/layout/cycle2"/>
    <dgm:cxn modelId="{0E807DC5-4B0D-4AAD-BB99-19BF36675670}" type="presParOf" srcId="{579EF5EA-2842-4ADF-99C3-1421009C0FB3}" destId="{2B3C09D0-6E4A-4698-ADBA-7CF55040E0C7}" srcOrd="66" destOrd="0" presId="urn:microsoft.com/office/officeart/2005/8/layout/cycle2"/>
    <dgm:cxn modelId="{E4AF1C90-3FE3-4D36-88B3-3C52473F0ACA}" type="presParOf" srcId="{579EF5EA-2842-4ADF-99C3-1421009C0FB3}" destId="{0B3E9032-3902-463F-B436-0798A35C9EC5}" srcOrd="67" destOrd="0" presId="urn:microsoft.com/office/officeart/2005/8/layout/cycle2"/>
    <dgm:cxn modelId="{E909C3A5-46E5-447D-AF0F-420868379DF0}" type="presParOf" srcId="{0B3E9032-3902-463F-B436-0798A35C9EC5}" destId="{41C60BCC-727D-4ED3-BAEB-DB60AA9900A9}" srcOrd="0" destOrd="0" presId="urn:microsoft.com/office/officeart/2005/8/layout/cycle2"/>
    <dgm:cxn modelId="{12A05AD9-97A8-4AA7-B636-1F629BA1BFA4}" type="presParOf" srcId="{579EF5EA-2842-4ADF-99C3-1421009C0FB3}" destId="{C6CA034B-BB5D-4252-9DC3-E07C2CEC1942}" srcOrd="68" destOrd="0" presId="urn:microsoft.com/office/officeart/2005/8/layout/cycle2"/>
    <dgm:cxn modelId="{865D02F3-58B0-4470-A364-7A1329E494B7}" type="presParOf" srcId="{579EF5EA-2842-4ADF-99C3-1421009C0FB3}" destId="{2F327EB4-0D8B-437E-BB14-A326EA173FCC}" srcOrd="69" destOrd="0" presId="urn:microsoft.com/office/officeart/2005/8/layout/cycle2"/>
    <dgm:cxn modelId="{73B313DC-04EC-4524-A884-B6D0965B49D3}" type="presParOf" srcId="{2F327EB4-0D8B-437E-BB14-A326EA173FCC}" destId="{8F52B59F-72EA-4EF4-A000-71393DE3DC97}" srcOrd="0" destOrd="0" presId="urn:microsoft.com/office/officeart/2005/8/layout/cycle2"/>
    <dgm:cxn modelId="{4667D3D9-2743-4893-BF58-643E8E492378}" type="presParOf" srcId="{579EF5EA-2842-4ADF-99C3-1421009C0FB3}" destId="{F6AE7F32-FC05-4DDA-BB7B-30B31779479C}" srcOrd="70" destOrd="0" presId="urn:microsoft.com/office/officeart/2005/8/layout/cycle2"/>
    <dgm:cxn modelId="{8D550BDC-7493-4BBA-98DC-05497603C263}" type="presParOf" srcId="{579EF5EA-2842-4ADF-99C3-1421009C0FB3}" destId="{F42AD80F-3B21-49F3-AF59-01D5F6EE69F1}" srcOrd="71" destOrd="0" presId="urn:microsoft.com/office/officeart/2005/8/layout/cycle2"/>
    <dgm:cxn modelId="{5D390203-678E-49C1-A4E0-AF1250546115}" type="presParOf" srcId="{F42AD80F-3B21-49F3-AF59-01D5F6EE69F1}" destId="{DFB70AE1-87B4-46C7-811D-3E9A3D4D6EC9}" srcOrd="0" destOrd="0" presId="urn:microsoft.com/office/officeart/2005/8/layout/cycle2"/>
    <dgm:cxn modelId="{32D3604F-8DBF-4C54-B272-1635596C958A}" type="presParOf" srcId="{579EF5EA-2842-4ADF-99C3-1421009C0FB3}" destId="{E4F5DE49-5EAA-4300-BD85-3AA32446283C}" srcOrd="72" destOrd="0" presId="urn:microsoft.com/office/officeart/2005/8/layout/cycle2"/>
    <dgm:cxn modelId="{1FADF1C6-004E-4271-91E7-C42062139C5A}" type="presParOf" srcId="{579EF5EA-2842-4ADF-99C3-1421009C0FB3}" destId="{57712E5B-8311-41F2-83BF-40C44B82FD56}" srcOrd="73" destOrd="0" presId="urn:microsoft.com/office/officeart/2005/8/layout/cycle2"/>
    <dgm:cxn modelId="{5539A940-7C70-4AF6-BBC6-832D77C1BAF4}" type="presParOf" srcId="{57712E5B-8311-41F2-83BF-40C44B82FD56}" destId="{2DC22DE9-0245-4601-955D-E63A8C38947B}" srcOrd="0" destOrd="0" presId="urn:microsoft.com/office/officeart/2005/8/layout/cycle2"/>
    <dgm:cxn modelId="{537C0804-DC35-420C-A394-D45C1422E40D}" type="presParOf" srcId="{579EF5EA-2842-4ADF-99C3-1421009C0FB3}" destId="{53824D7C-69E9-40B6-AD94-E66D57E17024}" srcOrd="74" destOrd="0" presId="urn:microsoft.com/office/officeart/2005/8/layout/cycle2"/>
    <dgm:cxn modelId="{D81D5557-1F05-41B2-8259-CB77D07D702C}" type="presParOf" srcId="{579EF5EA-2842-4ADF-99C3-1421009C0FB3}" destId="{4DDD9E11-A1D1-4D9F-87CF-21775FA03FD4}" srcOrd="75" destOrd="0" presId="urn:microsoft.com/office/officeart/2005/8/layout/cycle2"/>
    <dgm:cxn modelId="{583FB6D3-ED73-469B-933E-559445AC92DF}" type="presParOf" srcId="{4DDD9E11-A1D1-4D9F-87CF-21775FA03FD4}" destId="{F7742949-FB63-485F-95AF-5E8D1E6F236A}" srcOrd="0" destOrd="0" presId="urn:microsoft.com/office/officeart/2005/8/layout/cycle2"/>
    <dgm:cxn modelId="{5FAFDE7E-B23B-43BC-9D7D-6008B874EA8B}" type="presParOf" srcId="{579EF5EA-2842-4ADF-99C3-1421009C0FB3}" destId="{22041FD6-89BD-4BF2-9B99-B97F36E2E1FB}" srcOrd="76" destOrd="0" presId="urn:microsoft.com/office/officeart/2005/8/layout/cycle2"/>
    <dgm:cxn modelId="{25EC8741-C1C4-4E27-B0B9-7EA9318C5F99}" type="presParOf" srcId="{579EF5EA-2842-4ADF-99C3-1421009C0FB3}" destId="{B8E405CF-5FB0-4931-A03D-9BF304E6CDDA}" srcOrd="77" destOrd="0" presId="urn:microsoft.com/office/officeart/2005/8/layout/cycle2"/>
    <dgm:cxn modelId="{A62FA484-6FDB-42CF-89FF-B76228668390}" type="presParOf" srcId="{B8E405CF-5FB0-4931-A03D-9BF304E6CDDA}" destId="{0C0A4302-AC90-49E1-80BE-523B58A2D864}" srcOrd="0" destOrd="0" presId="urn:microsoft.com/office/officeart/2005/8/layout/cycle2"/>
    <dgm:cxn modelId="{59A88836-B7C8-4AD1-A245-1997800726DF}" type="presParOf" srcId="{579EF5EA-2842-4ADF-99C3-1421009C0FB3}" destId="{4346925A-37EB-4BB6-B0D1-0007EC3DF63B}" srcOrd="78" destOrd="0" presId="urn:microsoft.com/office/officeart/2005/8/layout/cycle2"/>
    <dgm:cxn modelId="{C58C6986-E04E-4C7D-A1A7-2E02EA946B19}" type="presParOf" srcId="{579EF5EA-2842-4ADF-99C3-1421009C0FB3}" destId="{7A362786-920B-4FB9-A3D5-D0E741B76071}" srcOrd="79" destOrd="0" presId="urn:microsoft.com/office/officeart/2005/8/layout/cycle2"/>
    <dgm:cxn modelId="{DE21870C-41D4-4B3F-8B7E-7221CDF61D75}" type="presParOf" srcId="{7A362786-920B-4FB9-A3D5-D0E741B76071}" destId="{18FB9004-C9DF-4463-A990-CE6AADD19A9A}" srcOrd="0" destOrd="0" presId="urn:microsoft.com/office/officeart/2005/8/layout/cycle2"/>
    <dgm:cxn modelId="{553C01B5-3D98-4744-B7C2-96EE8F9024D7}" type="presParOf" srcId="{579EF5EA-2842-4ADF-99C3-1421009C0FB3}" destId="{ED0F08E4-7CF4-494F-A2E4-60B90674E9D5}" srcOrd="80" destOrd="0" presId="urn:microsoft.com/office/officeart/2005/8/layout/cycle2"/>
    <dgm:cxn modelId="{52B74FF2-DF20-4B31-BEA4-FBA8CDD57A95}" type="presParOf" srcId="{579EF5EA-2842-4ADF-99C3-1421009C0FB3}" destId="{B8AF8AA6-EDE3-46F5-804F-BE18E9CF02E9}" srcOrd="81" destOrd="0" presId="urn:microsoft.com/office/officeart/2005/8/layout/cycle2"/>
    <dgm:cxn modelId="{C8DBB9F8-E6A8-4F78-A05C-DB06FE7BD353}" type="presParOf" srcId="{B8AF8AA6-EDE3-46F5-804F-BE18E9CF02E9}" destId="{2A9D1CAD-CEC7-447D-AE5A-72DA9768C11C}" srcOrd="0" destOrd="0" presId="urn:microsoft.com/office/officeart/2005/8/layout/cycle2"/>
    <dgm:cxn modelId="{53576088-2A70-4C63-AD8E-FDB7D8230BEF}" type="presParOf" srcId="{579EF5EA-2842-4ADF-99C3-1421009C0FB3}" destId="{02E2D030-8BB9-48E2-859D-55F958A2D928}" srcOrd="82" destOrd="0" presId="urn:microsoft.com/office/officeart/2005/8/layout/cycle2"/>
    <dgm:cxn modelId="{E7C0EFD1-908E-45D1-9902-0CEDF7AD5BE7}" type="presParOf" srcId="{579EF5EA-2842-4ADF-99C3-1421009C0FB3}" destId="{8125F9B4-021E-44DC-9D64-8AE485A44537}" srcOrd="83" destOrd="0" presId="urn:microsoft.com/office/officeart/2005/8/layout/cycle2"/>
    <dgm:cxn modelId="{D0F262A1-4193-4CE2-B675-74CB2CFBFA7A}" type="presParOf" srcId="{8125F9B4-021E-44DC-9D64-8AE485A44537}" destId="{5B2B383F-D5E0-430F-AB46-55791D14B3FB}" srcOrd="0" destOrd="0" presId="urn:microsoft.com/office/officeart/2005/8/layout/cycle2"/>
    <dgm:cxn modelId="{715975DF-6C77-4007-AFA3-ABA5F45D9EDE}" type="presParOf" srcId="{579EF5EA-2842-4ADF-99C3-1421009C0FB3}" destId="{A5474CB5-D5DA-4087-B87E-610FB42AF529}" srcOrd="84" destOrd="0" presId="urn:microsoft.com/office/officeart/2005/8/layout/cycle2"/>
    <dgm:cxn modelId="{0AEE67C6-60E0-41DB-B040-EF22C80034B8}" type="presParOf" srcId="{579EF5EA-2842-4ADF-99C3-1421009C0FB3}" destId="{F5E12609-AEA0-4824-8F1E-49B7A8C9D43E}" srcOrd="85" destOrd="0" presId="urn:microsoft.com/office/officeart/2005/8/layout/cycle2"/>
    <dgm:cxn modelId="{C0B8DF2E-E56F-4FE2-A3DA-C3FB36A286FD}" type="presParOf" srcId="{F5E12609-AEA0-4824-8F1E-49B7A8C9D43E}" destId="{1990E259-2037-4D19-B00A-CD6B3D2AE2E1}" srcOrd="0" destOrd="0" presId="urn:microsoft.com/office/officeart/2005/8/layout/cycle2"/>
    <dgm:cxn modelId="{273A69E7-BD0C-406F-A298-2AD9D6D66E5E}" type="presParOf" srcId="{579EF5EA-2842-4ADF-99C3-1421009C0FB3}" destId="{558F7E47-06ED-4041-B16C-6F13A19D4245}" srcOrd="86" destOrd="0" presId="urn:microsoft.com/office/officeart/2005/8/layout/cycle2"/>
    <dgm:cxn modelId="{B77B18C7-FCBE-4699-A6B4-33737374EC85}" type="presParOf" srcId="{579EF5EA-2842-4ADF-99C3-1421009C0FB3}" destId="{1AA99294-2501-42DA-ADDA-813C2A0D167F}" srcOrd="87" destOrd="0" presId="urn:microsoft.com/office/officeart/2005/8/layout/cycle2"/>
    <dgm:cxn modelId="{C6F81246-0665-4EF1-A9AA-2F21D941A830}" type="presParOf" srcId="{1AA99294-2501-42DA-ADDA-813C2A0D167F}" destId="{B311330D-F624-44F0-90C1-566E4D2E20E6}" srcOrd="0" destOrd="0" presId="urn:microsoft.com/office/officeart/2005/8/layout/cycle2"/>
    <dgm:cxn modelId="{70A6F328-90D4-44FC-A1B4-68D776CD0826}" type="presParOf" srcId="{579EF5EA-2842-4ADF-99C3-1421009C0FB3}" destId="{A854D6C3-A9F6-4889-B95E-C4590598BF15}" srcOrd="88" destOrd="0" presId="urn:microsoft.com/office/officeart/2005/8/layout/cycle2"/>
    <dgm:cxn modelId="{251ABCB7-C2EC-4221-98F1-FDA5B7AB9B77}" type="presParOf" srcId="{579EF5EA-2842-4ADF-99C3-1421009C0FB3}" destId="{9BC14663-185B-4A89-97AE-169B3D438678}" srcOrd="89" destOrd="0" presId="urn:microsoft.com/office/officeart/2005/8/layout/cycle2"/>
    <dgm:cxn modelId="{6B133599-3A0F-45C2-B439-3D0A394F8B19}" type="presParOf" srcId="{9BC14663-185B-4A89-97AE-169B3D438678}" destId="{5BF8D29C-B7EB-4E6D-8F09-412E3D4E06C9}" srcOrd="0" destOrd="0" presId="urn:microsoft.com/office/officeart/2005/8/layout/cycle2"/>
    <dgm:cxn modelId="{80957C06-3EFF-421E-9A31-317CC5EA8A60}" type="presParOf" srcId="{579EF5EA-2842-4ADF-99C3-1421009C0FB3}" destId="{891FE5C2-884F-48D0-BE0D-753E9CA204D3}" srcOrd="90" destOrd="0" presId="urn:microsoft.com/office/officeart/2005/8/layout/cycle2"/>
    <dgm:cxn modelId="{BF4507A2-EE1F-43F4-96C6-3F7367FDC81A}" type="presParOf" srcId="{579EF5EA-2842-4ADF-99C3-1421009C0FB3}" destId="{BDE13CD6-B50F-44ED-BD83-729ED5971995}" srcOrd="91" destOrd="0" presId="urn:microsoft.com/office/officeart/2005/8/layout/cycle2"/>
    <dgm:cxn modelId="{D49D2536-092F-4A5E-862B-DC3BAEE1AA70}" type="presParOf" srcId="{BDE13CD6-B50F-44ED-BD83-729ED5971995}" destId="{4EAD0336-A742-42BA-B616-A9F9B8CECAB9}" srcOrd="0" destOrd="0" presId="urn:microsoft.com/office/officeart/2005/8/layout/cycle2"/>
  </dgm:cxnLst>
  <dgm:bg>
    <a:noFill/>
  </dgm:bg>
  <dgm:whole>
    <a:ln>
      <a:noFill/>
    </a:ln>
  </dgm:whole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3.xml><?xml version="1.0" encoding="utf-8"?>
<dgm:dataModel xmlns:dgm="http://schemas.openxmlformats.org/drawingml/2006/diagram" xmlns:a="http://schemas.openxmlformats.org/drawingml/2006/main">
  <dgm:ptLst>
    <dgm:pt modelId="{F782ACB2-4612-4553-92E3-6A48A4C26154}" type="doc">
      <dgm:prSet loTypeId="urn:microsoft.com/office/officeart/2005/8/layout/cycle2" loCatId="cycle" qsTypeId="urn:microsoft.com/office/officeart/2005/8/quickstyle/simple1" qsCatId="simple" csTypeId="urn:microsoft.com/office/officeart/2005/8/colors/accent0_3" csCatId="mainScheme" phldr="1"/>
      <dgm:spPr/>
      <dgm:t>
        <a:bodyPr/>
        <a:lstStyle/>
        <a:p>
          <a:endParaRPr lang="en-US"/>
        </a:p>
      </dgm:t>
    </dgm:pt>
    <dgm:pt modelId="{9A1F1B22-1A75-4833-B4FC-5FEA5518B765}">
      <dgm:prSet/>
      <dgm:spPr/>
      <dgm:t>
        <a:bodyPr/>
        <a:lstStyle/>
        <a:p>
          <a:endParaRPr lang="en-US" dirty="0"/>
        </a:p>
      </dgm:t>
    </dgm:pt>
    <dgm:pt modelId="{C224EADF-C870-40FB-9644-9EC71AA9F6DE}" type="parTrans" cxnId="{3A83C7EB-E108-4DFE-B9C2-A1FAE1B909F2}">
      <dgm:prSet/>
      <dgm:spPr/>
      <dgm:t>
        <a:bodyPr/>
        <a:lstStyle/>
        <a:p>
          <a:endParaRPr lang="en-US"/>
        </a:p>
      </dgm:t>
    </dgm:pt>
    <dgm:pt modelId="{32453084-7F49-49B4-89FA-E306CC4C9552}" type="sibTrans" cxnId="{3A83C7EB-E108-4DFE-B9C2-A1FAE1B909F2}">
      <dgm:prSet/>
      <dgm:spPr/>
      <dgm:t>
        <a:bodyPr/>
        <a:lstStyle/>
        <a:p>
          <a:endParaRPr lang="en-US" dirty="0"/>
        </a:p>
      </dgm:t>
    </dgm:pt>
    <dgm:pt modelId="{9C07C544-A240-4FE5-8E59-C412CDCC06A5}">
      <dgm:prSet/>
      <dgm:spPr/>
      <dgm:t>
        <a:bodyPr/>
        <a:lstStyle/>
        <a:p>
          <a:endParaRPr lang="en-US" dirty="0"/>
        </a:p>
      </dgm:t>
    </dgm:pt>
    <dgm:pt modelId="{01829E43-87FB-46D3-89AF-1246AED576BA}" type="parTrans" cxnId="{07E62CBF-11EB-4EBF-87EA-DFBE347DAD9D}">
      <dgm:prSet/>
      <dgm:spPr/>
      <dgm:t>
        <a:bodyPr/>
        <a:lstStyle/>
        <a:p>
          <a:endParaRPr lang="en-US"/>
        </a:p>
      </dgm:t>
    </dgm:pt>
    <dgm:pt modelId="{DA7FF8DD-13B0-4AAC-B0D2-E9BC2FABA4D6}" type="sibTrans" cxnId="{07E62CBF-11EB-4EBF-87EA-DFBE347DAD9D}">
      <dgm:prSet/>
      <dgm:spPr/>
      <dgm:t>
        <a:bodyPr/>
        <a:lstStyle/>
        <a:p>
          <a:endParaRPr lang="en-US" dirty="0"/>
        </a:p>
      </dgm:t>
    </dgm:pt>
    <dgm:pt modelId="{5D2C154A-692A-44E2-A041-B9F19C43FEF2}">
      <dgm:prSet/>
      <dgm:spPr/>
      <dgm:t>
        <a:bodyPr/>
        <a:lstStyle/>
        <a:p>
          <a:endParaRPr lang="en-US" dirty="0"/>
        </a:p>
      </dgm:t>
    </dgm:pt>
    <dgm:pt modelId="{794CA92E-A13F-4F43-B270-B021D0F5EB93}" type="parTrans" cxnId="{8A122CCE-2659-425F-A9CA-F55CBE733EE2}">
      <dgm:prSet/>
      <dgm:spPr/>
      <dgm:t>
        <a:bodyPr/>
        <a:lstStyle/>
        <a:p>
          <a:endParaRPr lang="en-US"/>
        </a:p>
      </dgm:t>
    </dgm:pt>
    <dgm:pt modelId="{1A0C354F-E76C-464E-99A7-D2B04C140783}" type="sibTrans" cxnId="{8A122CCE-2659-425F-A9CA-F55CBE733EE2}">
      <dgm:prSet/>
      <dgm:spPr/>
      <dgm:t>
        <a:bodyPr/>
        <a:lstStyle/>
        <a:p>
          <a:endParaRPr lang="en-US" dirty="0"/>
        </a:p>
      </dgm:t>
    </dgm:pt>
    <dgm:pt modelId="{536B3E92-95AA-4297-BDB8-F29269D6299E}">
      <dgm:prSet/>
      <dgm:spPr/>
      <dgm:t>
        <a:bodyPr/>
        <a:lstStyle/>
        <a:p>
          <a:endParaRPr lang="en-US" dirty="0"/>
        </a:p>
      </dgm:t>
    </dgm:pt>
    <dgm:pt modelId="{68DF5CBE-997D-4F4F-8466-9AD1DDE77085}" type="parTrans" cxnId="{212C0F3D-6259-47F4-8189-A6E55DD0B5D3}">
      <dgm:prSet/>
      <dgm:spPr/>
      <dgm:t>
        <a:bodyPr/>
        <a:lstStyle/>
        <a:p>
          <a:endParaRPr lang="en-US"/>
        </a:p>
      </dgm:t>
    </dgm:pt>
    <dgm:pt modelId="{8AE02D32-89F4-4BA1-BFB8-062B90AF7C26}" type="sibTrans" cxnId="{212C0F3D-6259-47F4-8189-A6E55DD0B5D3}">
      <dgm:prSet/>
      <dgm:spPr/>
      <dgm:t>
        <a:bodyPr/>
        <a:lstStyle/>
        <a:p>
          <a:endParaRPr lang="en-US" dirty="0"/>
        </a:p>
      </dgm:t>
    </dgm:pt>
    <dgm:pt modelId="{9767C2C5-7A9B-4BF9-AEDC-08BB61E68CEC}">
      <dgm:prSet/>
      <dgm:spPr/>
      <dgm:t>
        <a:bodyPr/>
        <a:lstStyle/>
        <a:p>
          <a:endParaRPr lang="en-US" dirty="0"/>
        </a:p>
      </dgm:t>
    </dgm:pt>
    <dgm:pt modelId="{94D864BB-0337-46E0-936D-BDFF24969167}" type="parTrans" cxnId="{7A77BED8-0E1D-45F6-9865-5715EF6FB1BA}">
      <dgm:prSet/>
      <dgm:spPr/>
      <dgm:t>
        <a:bodyPr/>
        <a:lstStyle/>
        <a:p>
          <a:endParaRPr lang="en-US"/>
        </a:p>
      </dgm:t>
    </dgm:pt>
    <dgm:pt modelId="{5DE56BE3-5DC5-48D1-BB0A-6EB62A83E2E3}" type="sibTrans" cxnId="{7A77BED8-0E1D-45F6-9865-5715EF6FB1BA}">
      <dgm:prSet/>
      <dgm:spPr/>
      <dgm:t>
        <a:bodyPr/>
        <a:lstStyle/>
        <a:p>
          <a:endParaRPr lang="en-US" dirty="0"/>
        </a:p>
      </dgm:t>
    </dgm:pt>
    <dgm:pt modelId="{29610E26-1393-448B-8FD6-78061450B16B}">
      <dgm:prSet/>
      <dgm:spPr/>
      <dgm:t>
        <a:bodyPr/>
        <a:lstStyle/>
        <a:p>
          <a:endParaRPr lang="en-US" dirty="0"/>
        </a:p>
      </dgm:t>
    </dgm:pt>
    <dgm:pt modelId="{5D194221-4572-481E-A145-411B7D2E5848}" type="parTrans" cxnId="{54FED98F-AB5E-4BEF-A86E-239C32A65418}">
      <dgm:prSet/>
      <dgm:spPr/>
      <dgm:t>
        <a:bodyPr/>
        <a:lstStyle/>
        <a:p>
          <a:endParaRPr lang="en-US"/>
        </a:p>
      </dgm:t>
    </dgm:pt>
    <dgm:pt modelId="{4E475F1B-56A2-420F-8D83-9A7AC5B9161D}" type="sibTrans" cxnId="{54FED98F-AB5E-4BEF-A86E-239C32A65418}">
      <dgm:prSet/>
      <dgm:spPr/>
      <dgm:t>
        <a:bodyPr/>
        <a:lstStyle/>
        <a:p>
          <a:endParaRPr lang="en-US" dirty="0"/>
        </a:p>
      </dgm:t>
    </dgm:pt>
    <dgm:pt modelId="{59F5D80D-D394-4DA8-B1EE-BFD2C35E8698}">
      <dgm:prSet/>
      <dgm:spPr/>
      <dgm:t>
        <a:bodyPr/>
        <a:lstStyle/>
        <a:p>
          <a:endParaRPr lang="en-US" dirty="0"/>
        </a:p>
      </dgm:t>
    </dgm:pt>
    <dgm:pt modelId="{F6DF53FE-CC41-4648-B644-9A13CD613414}" type="parTrans" cxnId="{EAADA3BC-EBE2-42C8-B9E0-3C38057A0A11}">
      <dgm:prSet/>
      <dgm:spPr/>
      <dgm:t>
        <a:bodyPr/>
        <a:lstStyle/>
        <a:p>
          <a:endParaRPr lang="en-US"/>
        </a:p>
      </dgm:t>
    </dgm:pt>
    <dgm:pt modelId="{A4FDAD97-0EA5-45C9-8762-1408CDFC1A27}" type="sibTrans" cxnId="{EAADA3BC-EBE2-42C8-B9E0-3C38057A0A11}">
      <dgm:prSet/>
      <dgm:spPr/>
      <dgm:t>
        <a:bodyPr/>
        <a:lstStyle/>
        <a:p>
          <a:endParaRPr lang="en-US" dirty="0"/>
        </a:p>
      </dgm:t>
    </dgm:pt>
    <dgm:pt modelId="{1BD29E34-8916-45A9-80A6-58C4AB44DFF5}">
      <dgm:prSet/>
      <dgm:spPr/>
      <dgm:t>
        <a:bodyPr/>
        <a:lstStyle/>
        <a:p>
          <a:endParaRPr lang="en-US" dirty="0"/>
        </a:p>
      </dgm:t>
    </dgm:pt>
    <dgm:pt modelId="{6A5BBF7B-F8A7-4654-83BB-1778F868C663}" type="parTrans" cxnId="{1B3F2CA2-7825-4CFD-9A64-DB308FB32A27}">
      <dgm:prSet/>
      <dgm:spPr/>
      <dgm:t>
        <a:bodyPr/>
        <a:lstStyle/>
        <a:p>
          <a:endParaRPr lang="en-US"/>
        </a:p>
      </dgm:t>
    </dgm:pt>
    <dgm:pt modelId="{25DF600C-192F-49B2-930A-B89C27D1471E}" type="sibTrans" cxnId="{1B3F2CA2-7825-4CFD-9A64-DB308FB32A27}">
      <dgm:prSet/>
      <dgm:spPr/>
      <dgm:t>
        <a:bodyPr/>
        <a:lstStyle/>
        <a:p>
          <a:endParaRPr lang="en-US" dirty="0"/>
        </a:p>
      </dgm:t>
    </dgm:pt>
    <dgm:pt modelId="{BCD4B6D1-2E17-4359-A953-212A9B519E85}">
      <dgm:prSet/>
      <dgm:spPr/>
      <dgm:t>
        <a:bodyPr/>
        <a:lstStyle/>
        <a:p>
          <a:endParaRPr lang="en-US" dirty="0"/>
        </a:p>
      </dgm:t>
    </dgm:pt>
    <dgm:pt modelId="{A72804B9-8062-4016-90E8-F9C7DC654C15}" type="parTrans" cxnId="{A45FA6CA-BF67-4968-BA2C-A3E181681DEA}">
      <dgm:prSet/>
      <dgm:spPr/>
      <dgm:t>
        <a:bodyPr/>
        <a:lstStyle/>
        <a:p>
          <a:endParaRPr lang="en-US"/>
        </a:p>
      </dgm:t>
    </dgm:pt>
    <dgm:pt modelId="{EAE485E3-A2DC-422A-B964-163E72C7D527}" type="sibTrans" cxnId="{A45FA6CA-BF67-4968-BA2C-A3E181681DEA}">
      <dgm:prSet/>
      <dgm:spPr/>
      <dgm:t>
        <a:bodyPr/>
        <a:lstStyle/>
        <a:p>
          <a:endParaRPr lang="en-US" dirty="0"/>
        </a:p>
      </dgm:t>
    </dgm:pt>
    <dgm:pt modelId="{57830796-B9E1-440E-A924-530949252A0A}">
      <dgm:prSet/>
      <dgm:spPr/>
      <dgm:t>
        <a:bodyPr/>
        <a:lstStyle/>
        <a:p>
          <a:endParaRPr lang="en-US" dirty="0"/>
        </a:p>
      </dgm:t>
    </dgm:pt>
    <dgm:pt modelId="{2970FDF5-07A3-4B2A-9F1E-E547137C5FF2}" type="parTrans" cxnId="{2E4A59F8-4858-4321-B26C-379298664746}">
      <dgm:prSet/>
      <dgm:spPr/>
      <dgm:t>
        <a:bodyPr/>
        <a:lstStyle/>
        <a:p>
          <a:endParaRPr lang="en-US"/>
        </a:p>
      </dgm:t>
    </dgm:pt>
    <dgm:pt modelId="{672359C6-6889-48DE-9B06-BCF13E50CF81}" type="sibTrans" cxnId="{2E4A59F8-4858-4321-B26C-379298664746}">
      <dgm:prSet/>
      <dgm:spPr/>
      <dgm:t>
        <a:bodyPr/>
        <a:lstStyle/>
        <a:p>
          <a:endParaRPr lang="en-US" dirty="0"/>
        </a:p>
      </dgm:t>
    </dgm:pt>
    <dgm:pt modelId="{9EC183D0-3CE1-4A18-882B-49A4F305FE23}">
      <dgm:prSet/>
      <dgm:spPr/>
      <dgm:t>
        <a:bodyPr/>
        <a:lstStyle/>
        <a:p>
          <a:endParaRPr lang="en-US" dirty="0"/>
        </a:p>
      </dgm:t>
    </dgm:pt>
    <dgm:pt modelId="{5529E8D0-F515-48AC-A324-5AF9603FF192}" type="parTrans" cxnId="{ECDEF66B-4DF3-4577-9794-0F5C1452E329}">
      <dgm:prSet/>
      <dgm:spPr/>
      <dgm:t>
        <a:bodyPr/>
        <a:lstStyle/>
        <a:p>
          <a:endParaRPr lang="en-US"/>
        </a:p>
      </dgm:t>
    </dgm:pt>
    <dgm:pt modelId="{FC636A7A-CAD8-4393-9B2E-188CE112CD10}" type="sibTrans" cxnId="{ECDEF66B-4DF3-4577-9794-0F5C1452E329}">
      <dgm:prSet/>
      <dgm:spPr/>
      <dgm:t>
        <a:bodyPr/>
        <a:lstStyle/>
        <a:p>
          <a:endParaRPr lang="en-US" dirty="0"/>
        </a:p>
      </dgm:t>
    </dgm:pt>
    <dgm:pt modelId="{1BCBAE4C-8C90-4307-A8B1-A7F25B803D11}">
      <dgm:prSet/>
      <dgm:spPr/>
      <dgm:t>
        <a:bodyPr/>
        <a:lstStyle/>
        <a:p>
          <a:endParaRPr lang="en-US" dirty="0"/>
        </a:p>
      </dgm:t>
    </dgm:pt>
    <dgm:pt modelId="{BDE3C914-1C3F-4AE1-8A4A-0399F6859853}" type="parTrans" cxnId="{26F03CFE-664C-46CE-9EC9-4D9EAEAA23F5}">
      <dgm:prSet/>
      <dgm:spPr/>
      <dgm:t>
        <a:bodyPr/>
        <a:lstStyle/>
        <a:p>
          <a:endParaRPr lang="en-US"/>
        </a:p>
      </dgm:t>
    </dgm:pt>
    <dgm:pt modelId="{9E68FA1B-32E4-4D3A-BDA9-F245DF7037EF}" type="sibTrans" cxnId="{26F03CFE-664C-46CE-9EC9-4D9EAEAA23F5}">
      <dgm:prSet/>
      <dgm:spPr/>
      <dgm:t>
        <a:bodyPr/>
        <a:lstStyle/>
        <a:p>
          <a:endParaRPr lang="en-US" dirty="0"/>
        </a:p>
      </dgm:t>
    </dgm:pt>
    <dgm:pt modelId="{05F9165C-A234-4634-B1A7-DCB7BA68D40C}">
      <dgm:prSet/>
      <dgm:spPr/>
      <dgm:t>
        <a:bodyPr/>
        <a:lstStyle/>
        <a:p>
          <a:endParaRPr lang="en-US" dirty="0"/>
        </a:p>
      </dgm:t>
    </dgm:pt>
    <dgm:pt modelId="{26966DA9-DC8C-4538-894C-0F8A7AD6A4D2}" type="parTrans" cxnId="{03727586-C177-4F9F-A8F5-7DEE69ED0297}">
      <dgm:prSet/>
      <dgm:spPr/>
      <dgm:t>
        <a:bodyPr/>
        <a:lstStyle/>
        <a:p>
          <a:endParaRPr lang="en-US"/>
        </a:p>
      </dgm:t>
    </dgm:pt>
    <dgm:pt modelId="{68C3C81B-18E8-41C4-BFC6-2C443E6EE655}" type="sibTrans" cxnId="{03727586-C177-4F9F-A8F5-7DEE69ED0297}">
      <dgm:prSet/>
      <dgm:spPr/>
      <dgm:t>
        <a:bodyPr/>
        <a:lstStyle/>
        <a:p>
          <a:endParaRPr lang="en-US" dirty="0"/>
        </a:p>
      </dgm:t>
    </dgm:pt>
    <dgm:pt modelId="{8F63D31F-83CD-4DB9-A0F4-0D259C5817DB}">
      <dgm:prSet/>
      <dgm:spPr/>
      <dgm:t>
        <a:bodyPr/>
        <a:lstStyle/>
        <a:p>
          <a:endParaRPr lang="en-US" dirty="0"/>
        </a:p>
      </dgm:t>
    </dgm:pt>
    <dgm:pt modelId="{62CF8A98-F58E-4911-89F5-912F4D8957CE}" type="parTrans" cxnId="{2B1FD8DA-568C-4E3E-8F87-09C87623F6FC}">
      <dgm:prSet/>
      <dgm:spPr/>
      <dgm:t>
        <a:bodyPr/>
        <a:lstStyle/>
        <a:p>
          <a:endParaRPr lang="en-US"/>
        </a:p>
      </dgm:t>
    </dgm:pt>
    <dgm:pt modelId="{A4F909E9-C1CF-4770-B928-FEF6E41B5333}" type="sibTrans" cxnId="{2B1FD8DA-568C-4E3E-8F87-09C87623F6FC}">
      <dgm:prSet/>
      <dgm:spPr/>
      <dgm:t>
        <a:bodyPr/>
        <a:lstStyle/>
        <a:p>
          <a:endParaRPr lang="en-US" dirty="0"/>
        </a:p>
      </dgm:t>
    </dgm:pt>
    <dgm:pt modelId="{F001FD18-B1D7-4F34-A7E1-10B3A14FEF0D}">
      <dgm:prSet/>
      <dgm:spPr/>
      <dgm:t>
        <a:bodyPr/>
        <a:lstStyle/>
        <a:p>
          <a:endParaRPr lang="en-US" dirty="0"/>
        </a:p>
      </dgm:t>
    </dgm:pt>
    <dgm:pt modelId="{47531BBA-A066-410C-90C4-75A7B3CF6C37}" type="parTrans" cxnId="{5F759883-6CAF-4793-892D-90FF307B7F39}">
      <dgm:prSet/>
      <dgm:spPr/>
      <dgm:t>
        <a:bodyPr/>
        <a:lstStyle/>
        <a:p>
          <a:endParaRPr lang="en-US"/>
        </a:p>
      </dgm:t>
    </dgm:pt>
    <dgm:pt modelId="{59F6F98C-7F28-44B6-AA26-C56ABFEA206B}" type="sibTrans" cxnId="{5F759883-6CAF-4793-892D-90FF307B7F39}">
      <dgm:prSet/>
      <dgm:spPr/>
      <dgm:t>
        <a:bodyPr/>
        <a:lstStyle/>
        <a:p>
          <a:endParaRPr lang="en-US" dirty="0"/>
        </a:p>
      </dgm:t>
    </dgm:pt>
    <dgm:pt modelId="{5F8AB2A9-0DCE-42A5-8039-31C151CDBC91}">
      <dgm:prSet/>
      <dgm:spPr/>
      <dgm:t>
        <a:bodyPr/>
        <a:lstStyle/>
        <a:p>
          <a:endParaRPr lang="en-US" dirty="0"/>
        </a:p>
      </dgm:t>
    </dgm:pt>
    <dgm:pt modelId="{AEE23759-AB27-4CCC-A9A6-CE4F64F73EE5}" type="parTrans" cxnId="{9ADC0165-9F81-4E1B-BCF9-F6EA5C631353}">
      <dgm:prSet/>
      <dgm:spPr/>
      <dgm:t>
        <a:bodyPr/>
        <a:lstStyle/>
        <a:p>
          <a:endParaRPr lang="en-US"/>
        </a:p>
      </dgm:t>
    </dgm:pt>
    <dgm:pt modelId="{64CB26BA-1509-422C-B1F7-93A921D3337E}" type="sibTrans" cxnId="{9ADC0165-9F81-4E1B-BCF9-F6EA5C631353}">
      <dgm:prSet/>
      <dgm:spPr/>
      <dgm:t>
        <a:bodyPr/>
        <a:lstStyle/>
        <a:p>
          <a:endParaRPr lang="en-US" dirty="0"/>
        </a:p>
      </dgm:t>
    </dgm:pt>
    <dgm:pt modelId="{7D49664A-84DE-42F7-9866-9BFD9F3DDC7A}">
      <dgm:prSet/>
      <dgm:spPr/>
      <dgm:t>
        <a:bodyPr/>
        <a:lstStyle/>
        <a:p>
          <a:endParaRPr lang="en-US" dirty="0"/>
        </a:p>
      </dgm:t>
    </dgm:pt>
    <dgm:pt modelId="{9C7FF349-70A2-4DFC-91A5-86A739E0760D}" type="parTrans" cxnId="{64D25225-7D7B-47A3-8597-E3D40B515F30}">
      <dgm:prSet/>
      <dgm:spPr/>
      <dgm:t>
        <a:bodyPr/>
        <a:lstStyle/>
        <a:p>
          <a:endParaRPr lang="en-US"/>
        </a:p>
      </dgm:t>
    </dgm:pt>
    <dgm:pt modelId="{BAC2B8D5-2C5B-4AE8-BBDD-D8E76DCD8C2E}" type="sibTrans" cxnId="{64D25225-7D7B-47A3-8597-E3D40B515F30}">
      <dgm:prSet/>
      <dgm:spPr/>
      <dgm:t>
        <a:bodyPr/>
        <a:lstStyle/>
        <a:p>
          <a:endParaRPr lang="en-US" dirty="0"/>
        </a:p>
      </dgm:t>
    </dgm:pt>
    <dgm:pt modelId="{AAACDA48-029D-447D-9AE8-BF1CB90887F8}">
      <dgm:prSet/>
      <dgm:spPr/>
      <dgm:t>
        <a:bodyPr/>
        <a:lstStyle/>
        <a:p>
          <a:endParaRPr lang="en-US" dirty="0"/>
        </a:p>
      </dgm:t>
    </dgm:pt>
    <dgm:pt modelId="{C5422A07-4233-4B7D-A876-C74DE877A7F9}" type="parTrans" cxnId="{F718ABBA-7C65-4F86-BEA7-DAD4C5EC588D}">
      <dgm:prSet/>
      <dgm:spPr/>
      <dgm:t>
        <a:bodyPr/>
        <a:lstStyle/>
        <a:p>
          <a:endParaRPr lang="en-US"/>
        </a:p>
      </dgm:t>
    </dgm:pt>
    <dgm:pt modelId="{35443D96-6A67-478A-A544-1C8155B5F62C}" type="sibTrans" cxnId="{F718ABBA-7C65-4F86-BEA7-DAD4C5EC588D}">
      <dgm:prSet/>
      <dgm:spPr/>
      <dgm:t>
        <a:bodyPr/>
        <a:lstStyle/>
        <a:p>
          <a:endParaRPr lang="en-US" dirty="0"/>
        </a:p>
      </dgm:t>
    </dgm:pt>
    <dgm:pt modelId="{C123F58B-2F00-4731-8318-EA8BAA60A69D}">
      <dgm:prSet/>
      <dgm:spPr/>
      <dgm:t>
        <a:bodyPr/>
        <a:lstStyle/>
        <a:p>
          <a:endParaRPr lang="en-US" dirty="0"/>
        </a:p>
      </dgm:t>
    </dgm:pt>
    <dgm:pt modelId="{ADD49D0A-F77A-4924-B2AC-3D10130090D6}" type="parTrans" cxnId="{79D0C8B5-7F77-4990-BC7D-E4DF8A30F093}">
      <dgm:prSet/>
      <dgm:spPr/>
      <dgm:t>
        <a:bodyPr/>
        <a:lstStyle/>
        <a:p>
          <a:endParaRPr lang="en-US"/>
        </a:p>
      </dgm:t>
    </dgm:pt>
    <dgm:pt modelId="{CA72D8A3-9D41-4F98-98F7-F56B1CBA674F}" type="sibTrans" cxnId="{79D0C8B5-7F77-4990-BC7D-E4DF8A30F093}">
      <dgm:prSet/>
      <dgm:spPr/>
      <dgm:t>
        <a:bodyPr/>
        <a:lstStyle/>
        <a:p>
          <a:endParaRPr lang="en-US" dirty="0"/>
        </a:p>
      </dgm:t>
    </dgm:pt>
    <dgm:pt modelId="{312A5487-8CD4-49FA-9CB2-6003233688EF}">
      <dgm:prSet/>
      <dgm:spPr/>
      <dgm:t>
        <a:bodyPr/>
        <a:lstStyle/>
        <a:p>
          <a:endParaRPr lang="en-US" dirty="0"/>
        </a:p>
      </dgm:t>
    </dgm:pt>
    <dgm:pt modelId="{6F986C7B-EB5E-4FA9-9F02-54203E6A38B2}" type="parTrans" cxnId="{33634B83-5D42-4E23-A534-1FD77063C5A8}">
      <dgm:prSet/>
      <dgm:spPr/>
      <dgm:t>
        <a:bodyPr/>
        <a:lstStyle/>
        <a:p>
          <a:endParaRPr lang="en-US"/>
        </a:p>
      </dgm:t>
    </dgm:pt>
    <dgm:pt modelId="{A241EA7C-0AE6-49DA-868A-F7E41DB8331E}" type="sibTrans" cxnId="{33634B83-5D42-4E23-A534-1FD77063C5A8}">
      <dgm:prSet/>
      <dgm:spPr/>
      <dgm:t>
        <a:bodyPr/>
        <a:lstStyle/>
        <a:p>
          <a:endParaRPr lang="en-US" dirty="0"/>
        </a:p>
      </dgm:t>
    </dgm:pt>
    <dgm:pt modelId="{1597604F-E09E-4305-A881-A6C94B72922F}">
      <dgm:prSet/>
      <dgm:spPr/>
      <dgm:t>
        <a:bodyPr/>
        <a:lstStyle/>
        <a:p>
          <a:endParaRPr lang="en-US" dirty="0"/>
        </a:p>
      </dgm:t>
    </dgm:pt>
    <dgm:pt modelId="{1C93F3EA-CA5B-4D9C-9828-8A8F702AE266}" type="parTrans" cxnId="{BE9314B0-2D93-4BAE-90C0-5B23814639B6}">
      <dgm:prSet/>
      <dgm:spPr/>
      <dgm:t>
        <a:bodyPr/>
        <a:lstStyle/>
        <a:p>
          <a:endParaRPr lang="en-US"/>
        </a:p>
      </dgm:t>
    </dgm:pt>
    <dgm:pt modelId="{0A68E33F-9E89-4D62-9E2C-1BD50C85F7CD}" type="sibTrans" cxnId="{BE9314B0-2D93-4BAE-90C0-5B23814639B6}">
      <dgm:prSet/>
      <dgm:spPr/>
      <dgm:t>
        <a:bodyPr/>
        <a:lstStyle/>
        <a:p>
          <a:endParaRPr lang="en-US" dirty="0"/>
        </a:p>
      </dgm:t>
    </dgm:pt>
    <dgm:pt modelId="{2EBE9275-B468-4EB1-8E25-88D20111E7BA}">
      <dgm:prSet/>
      <dgm:spPr/>
      <dgm:t>
        <a:bodyPr/>
        <a:lstStyle/>
        <a:p>
          <a:endParaRPr lang="en-US" dirty="0"/>
        </a:p>
      </dgm:t>
    </dgm:pt>
    <dgm:pt modelId="{8B4693AB-DA36-47D7-8ABC-9A12354AE94A}" type="parTrans" cxnId="{79BF3DB8-E6C9-4DF5-8226-B32513900662}">
      <dgm:prSet/>
      <dgm:spPr/>
      <dgm:t>
        <a:bodyPr/>
        <a:lstStyle/>
        <a:p>
          <a:endParaRPr lang="en-US"/>
        </a:p>
      </dgm:t>
    </dgm:pt>
    <dgm:pt modelId="{1DDDDFBA-4D76-49F6-8700-D108F438751F}" type="sibTrans" cxnId="{79BF3DB8-E6C9-4DF5-8226-B32513900662}">
      <dgm:prSet/>
      <dgm:spPr/>
      <dgm:t>
        <a:bodyPr/>
        <a:lstStyle/>
        <a:p>
          <a:endParaRPr lang="en-US" dirty="0"/>
        </a:p>
      </dgm:t>
    </dgm:pt>
    <dgm:pt modelId="{7526D0BF-45A5-478F-9A5B-EE961A48FCDF}">
      <dgm:prSet/>
      <dgm:spPr/>
      <dgm:t>
        <a:bodyPr/>
        <a:lstStyle/>
        <a:p>
          <a:endParaRPr lang="en-US" dirty="0"/>
        </a:p>
      </dgm:t>
    </dgm:pt>
    <dgm:pt modelId="{996DAE7B-6D7A-4B21-93D8-B18F6F145BC6}" type="parTrans" cxnId="{CC8F6BB5-E191-48E7-A4C1-3E8101813E85}">
      <dgm:prSet/>
      <dgm:spPr/>
      <dgm:t>
        <a:bodyPr/>
        <a:lstStyle/>
        <a:p>
          <a:endParaRPr lang="en-US"/>
        </a:p>
      </dgm:t>
    </dgm:pt>
    <dgm:pt modelId="{4DD6BCFF-384A-4E50-9E9B-FEA1467E91EE}" type="sibTrans" cxnId="{CC8F6BB5-E191-48E7-A4C1-3E8101813E85}">
      <dgm:prSet/>
      <dgm:spPr/>
      <dgm:t>
        <a:bodyPr/>
        <a:lstStyle/>
        <a:p>
          <a:endParaRPr lang="en-US" dirty="0"/>
        </a:p>
      </dgm:t>
    </dgm:pt>
    <dgm:pt modelId="{4391FAD7-E5E1-4ADD-BABB-49D666A6C4A7}">
      <dgm:prSet/>
      <dgm:spPr/>
      <dgm:t>
        <a:bodyPr/>
        <a:lstStyle/>
        <a:p>
          <a:endParaRPr lang="en-US" dirty="0"/>
        </a:p>
      </dgm:t>
    </dgm:pt>
    <dgm:pt modelId="{F1E7FB59-9301-4001-B4A0-65FF76242832}" type="parTrans" cxnId="{33836BAF-8815-468A-9D3E-0ABF734FD1D3}">
      <dgm:prSet/>
      <dgm:spPr/>
      <dgm:t>
        <a:bodyPr/>
        <a:lstStyle/>
        <a:p>
          <a:endParaRPr lang="en-US"/>
        </a:p>
      </dgm:t>
    </dgm:pt>
    <dgm:pt modelId="{B5C9AB9C-C866-47C2-B79F-DC6148AB2159}" type="sibTrans" cxnId="{33836BAF-8815-468A-9D3E-0ABF734FD1D3}">
      <dgm:prSet/>
      <dgm:spPr/>
      <dgm:t>
        <a:bodyPr/>
        <a:lstStyle/>
        <a:p>
          <a:endParaRPr lang="en-US" dirty="0"/>
        </a:p>
      </dgm:t>
    </dgm:pt>
    <dgm:pt modelId="{DF292957-65C8-4776-85F8-AE26E3681959}">
      <dgm:prSet/>
      <dgm:spPr/>
      <dgm:t>
        <a:bodyPr/>
        <a:lstStyle/>
        <a:p>
          <a:endParaRPr lang="en-US" dirty="0"/>
        </a:p>
      </dgm:t>
    </dgm:pt>
    <dgm:pt modelId="{7849EA01-2032-47BB-AFF2-66E1E4C3A822}" type="parTrans" cxnId="{0116FD4E-B3CD-4D10-B6B1-FB0C240CE17A}">
      <dgm:prSet/>
      <dgm:spPr/>
      <dgm:t>
        <a:bodyPr/>
        <a:lstStyle/>
        <a:p>
          <a:endParaRPr lang="en-US"/>
        </a:p>
      </dgm:t>
    </dgm:pt>
    <dgm:pt modelId="{2B571596-2306-4648-89E7-BD54FEF25627}" type="sibTrans" cxnId="{0116FD4E-B3CD-4D10-B6B1-FB0C240CE17A}">
      <dgm:prSet/>
      <dgm:spPr/>
      <dgm:t>
        <a:bodyPr/>
        <a:lstStyle/>
        <a:p>
          <a:endParaRPr lang="en-US" dirty="0"/>
        </a:p>
      </dgm:t>
    </dgm:pt>
    <dgm:pt modelId="{BA244016-B941-46B9-B2A4-AA50A300C9B1}">
      <dgm:prSet/>
      <dgm:spPr/>
      <dgm:t>
        <a:bodyPr/>
        <a:lstStyle/>
        <a:p>
          <a:endParaRPr lang="en-US" dirty="0"/>
        </a:p>
      </dgm:t>
    </dgm:pt>
    <dgm:pt modelId="{17FA0F1C-F480-46FA-9FDA-CAF08D0B3F5A}" type="parTrans" cxnId="{43F81770-F772-478D-8EE4-9EF473A2C5F2}">
      <dgm:prSet/>
      <dgm:spPr/>
      <dgm:t>
        <a:bodyPr/>
        <a:lstStyle/>
        <a:p>
          <a:endParaRPr lang="en-US"/>
        </a:p>
      </dgm:t>
    </dgm:pt>
    <dgm:pt modelId="{12ED0D91-6CB8-4B92-ABBE-16130FA2E610}" type="sibTrans" cxnId="{43F81770-F772-478D-8EE4-9EF473A2C5F2}">
      <dgm:prSet/>
      <dgm:spPr/>
      <dgm:t>
        <a:bodyPr/>
        <a:lstStyle/>
        <a:p>
          <a:endParaRPr lang="en-US" dirty="0"/>
        </a:p>
      </dgm:t>
    </dgm:pt>
    <dgm:pt modelId="{ED3E6817-CA99-4A92-9672-7767C60D3AFC}">
      <dgm:prSet/>
      <dgm:spPr/>
      <dgm:t>
        <a:bodyPr/>
        <a:lstStyle/>
        <a:p>
          <a:endParaRPr lang="en-US" dirty="0"/>
        </a:p>
      </dgm:t>
    </dgm:pt>
    <dgm:pt modelId="{570B50CE-5E5F-492C-A6CE-FAA86B61FEE6}" type="parTrans" cxnId="{6020CAE6-E682-4263-87D3-3757BDA5C5BB}">
      <dgm:prSet/>
      <dgm:spPr/>
      <dgm:t>
        <a:bodyPr/>
        <a:lstStyle/>
        <a:p>
          <a:endParaRPr lang="en-US"/>
        </a:p>
      </dgm:t>
    </dgm:pt>
    <dgm:pt modelId="{74E4A9B3-3139-47CD-AD62-A42D0EB3995C}" type="sibTrans" cxnId="{6020CAE6-E682-4263-87D3-3757BDA5C5BB}">
      <dgm:prSet/>
      <dgm:spPr/>
      <dgm:t>
        <a:bodyPr/>
        <a:lstStyle/>
        <a:p>
          <a:endParaRPr lang="en-US" dirty="0"/>
        </a:p>
      </dgm:t>
    </dgm:pt>
    <dgm:pt modelId="{A26368B7-1095-4A58-BFE6-7B8629CCDB76}">
      <dgm:prSet/>
      <dgm:spPr/>
      <dgm:t>
        <a:bodyPr/>
        <a:lstStyle/>
        <a:p>
          <a:endParaRPr lang="en-US" dirty="0"/>
        </a:p>
      </dgm:t>
    </dgm:pt>
    <dgm:pt modelId="{F926A632-3F82-44B7-9B0C-54EDBDFB1339}" type="parTrans" cxnId="{84F658BE-028D-4EFF-9AFB-B1BB4A47F685}">
      <dgm:prSet/>
      <dgm:spPr/>
      <dgm:t>
        <a:bodyPr/>
        <a:lstStyle/>
        <a:p>
          <a:endParaRPr lang="en-US"/>
        </a:p>
      </dgm:t>
    </dgm:pt>
    <dgm:pt modelId="{69DBDE16-2128-423C-AB04-D3C2C0881A38}" type="sibTrans" cxnId="{84F658BE-028D-4EFF-9AFB-B1BB4A47F685}">
      <dgm:prSet/>
      <dgm:spPr/>
      <dgm:t>
        <a:bodyPr/>
        <a:lstStyle/>
        <a:p>
          <a:endParaRPr lang="en-US" dirty="0"/>
        </a:p>
      </dgm:t>
    </dgm:pt>
    <dgm:pt modelId="{B2133BDF-4000-4B5B-AE40-987170B1B61F}">
      <dgm:prSet/>
      <dgm:spPr/>
      <dgm:t>
        <a:bodyPr/>
        <a:lstStyle/>
        <a:p>
          <a:endParaRPr lang="en-US" dirty="0"/>
        </a:p>
      </dgm:t>
    </dgm:pt>
    <dgm:pt modelId="{78DD5593-63E5-4526-ACC4-B672B2E0D1F1}" type="parTrans" cxnId="{AD9C2D70-6AB8-479D-9A79-731CDEDFCC29}">
      <dgm:prSet/>
      <dgm:spPr/>
      <dgm:t>
        <a:bodyPr/>
        <a:lstStyle/>
        <a:p>
          <a:endParaRPr lang="en-US"/>
        </a:p>
      </dgm:t>
    </dgm:pt>
    <dgm:pt modelId="{F8A8AFFD-E262-4C58-84FA-CA9933DA9A32}" type="sibTrans" cxnId="{AD9C2D70-6AB8-479D-9A79-731CDEDFCC29}">
      <dgm:prSet/>
      <dgm:spPr/>
      <dgm:t>
        <a:bodyPr/>
        <a:lstStyle/>
        <a:p>
          <a:endParaRPr lang="en-US" dirty="0"/>
        </a:p>
      </dgm:t>
    </dgm:pt>
    <dgm:pt modelId="{56EE6181-8957-4FE0-91F7-0E7767321D74}">
      <dgm:prSet/>
      <dgm:spPr/>
      <dgm:t>
        <a:bodyPr/>
        <a:lstStyle/>
        <a:p>
          <a:endParaRPr lang="en-US" dirty="0"/>
        </a:p>
      </dgm:t>
    </dgm:pt>
    <dgm:pt modelId="{708EED9E-74DD-4C99-9872-E67687122915}" type="parTrans" cxnId="{D27AA462-6698-4923-9421-47820B644488}">
      <dgm:prSet/>
      <dgm:spPr/>
      <dgm:t>
        <a:bodyPr/>
        <a:lstStyle/>
        <a:p>
          <a:endParaRPr lang="en-US"/>
        </a:p>
      </dgm:t>
    </dgm:pt>
    <dgm:pt modelId="{D7AD315B-0060-4B2C-BA42-07A72CF0DF62}" type="sibTrans" cxnId="{D27AA462-6698-4923-9421-47820B644488}">
      <dgm:prSet/>
      <dgm:spPr/>
      <dgm:t>
        <a:bodyPr/>
        <a:lstStyle/>
        <a:p>
          <a:endParaRPr lang="en-US" dirty="0"/>
        </a:p>
      </dgm:t>
    </dgm:pt>
    <dgm:pt modelId="{F82F01E0-1BCF-432A-834D-D0718C225E79}">
      <dgm:prSet/>
      <dgm:spPr/>
      <dgm:t>
        <a:bodyPr/>
        <a:lstStyle/>
        <a:p>
          <a:endParaRPr lang="en-US" dirty="0"/>
        </a:p>
      </dgm:t>
    </dgm:pt>
    <dgm:pt modelId="{AA715B28-8262-4AEC-9B11-A1F3E142AEE3}" type="parTrans" cxnId="{3F904190-EC7A-468F-8079-9E0D0309FE61}">
      <dgm:prSet/>
      <dgm:spPr/>
      <dgm:t>
        <a:bodyPr/>
        <a:lstStyle/>
        <a:p>
          <a:endParaRPr lang="en-US"/>
        </a:p>
      </dgm:t>
    </dgm:pt>
    <dgm:pt modelId="{73E57CB0-43F1-4C49-8823-A48B6805997E}" type="sibTrans" cxnId="{3F904190-EC7A-468F-8079-9E0D0309FE61}">
      <dgm:prSet/>
      <dgm:spPr/>
      <dgm:t>
        <a:bodyPr/>
        <a:lstStyle/>
        <a:p>
          <a:endParaRPr lang="en-US" dirty="0"/>
        </a:p>
      </dgm:t>
    </dgm:pt>
    <dgm:pt modelId="{69B5AF83-9CA8-4331-BB93-A02B0A37E7C4}">
      <dgm:prSet/>
      <dgm:spPr/>
      <dgm:t>
        <a:bodyPr/>
        <a:lstStyle/>
        <a:p>
          <a:endParaRPr lang="en-US" dirty="0"/>
        </a:p>
      </dgm:t>
    </dgm:pt>
    <dgm:pt modelId="{52A0F8EA-812A-497C-B88E-1BDAD1AB875F}" type="parTrans" cxnId="{08DFD441-4774-4D0E-8F97-07EC50B50EE3}">
      <dgm:prSet/>
      <dgm:spPr/>
      <dgm:t>
        <a:bodyPr/>
        <a:lstStyle/>
        <a:p>
          <a:endParaRPr lang="en-US"/>
        </a:p>
      </dgm:t>
    </dgm:pt>
    <dgm:pt modelId="{6E35783B-B4B9-4AF3-BB68-EC2DB3060BE5}" type="sibTrans" cxnId="{08DFD441-4774-4D0E-8F97-07EC50B50EE3}">
      <dgm:prSet/>
      <dgm:spPr/>
      <dgm:t>
        <a:bodyPr/>
        <a:lstStyle/>
        <a:p>
          <a:endParaRPr lang="en-US" dirty="0"/>
        </a:p>
      </dgm:t>
    </dgm:pt>
    <dgm:pt modelId="{5A0D382F-1AEE-4869-A6BD-89E7CCC2BA45}">
      <dgm:prSet/>
      <dgm:spPr/>
      <dgm:t>
        <a:bodyPr/>
        <a:lstStyle/>
        <a:p>
          <a:endParaRPr lang="en-US" dirty="0"/>
        </a:p>
      </dgm:t>
    </dgm:pt>
    <dgm:pt modelId="{C61944CD-ABD5-46A1-BF21-1EDB1D2E311C}" type="parTrans" cxnId="{8B7F3749-F4E6-4473-82BE-3F7FAAEDF5A5}">
      <dgm:prSet/>
      <dgm:spPr/>
      <dgm:t>
        <a:bodyPr/>
        <a:lstStyle/>
        <a:p>
          <a:endParaRPr lang="en-US"/>
        </a:p>
      </dgm:t>
    </dgm:pt>
    <dgm:pt modelId="{86E08DD8-37F0-43EA-A4C6-F12B07A372C7}" type="sibTrans" cxnId="{8B7F3749-F4E6-4473-82BE-3F7FAAEDF5A5}">
      <dgm:prSet/>
      <dgm:spPr/>
      <dgm:t>
        <a:bodyPr/>
        <a:lstStyle/>
        <a:p>
          <a:endParaRPr lang="en-US" dirty="0"/>
        </a:p>
      </dgm:t>
    </dgm:pt>
    <dgm:pt modelId="{6E44D217-0802-4975-8DF8-F7C136B68DB7}">
      <dgm:prSet/>
      <dgm:spPr/>
      <dgm:t>
        <a:bodyPr/>
        <a:lstStyle/>
        <a:p>
          <a:endParaRPr lang="en-US" dirty="0"/>
        </a:p>
      </dgm:t>
    </dgm:pt>
    <dgm:pt modelId="{CB27C74D-2568-4D83-8948-2A0E7A73E53C}" type="parTrans" cxnId="{EBF0F276-347C-4207-9A17-D11421AF7ECD}">
      <dgm:prSet/>
      <dgm:spPr/>
      <dgm:t>
        <a:bodyPr/>
        <a:lstStyle/>
        <a:p>
          <a:endParaRPr lang="en-US"/>
        </a:p>
      </dgm:t>
    </dgm:pt>
    <dgm:pt modelId="{873D13AE-B310-4B50-82C5-564D626D2011}" type="sibTrans" cxnId="{EBF0F276-347C-4207-9A17-D11421AF7ECD}">
      <dgm:prSet/>
      <dgm:spPr/>
      <dgm:t>
        <a:bodyPr/>
        <a:lstStyle/>
        <a:p>
          <a:endParaRPr lang="en-US" dirty="0"/>
        </a:p>
      </dgm:t>
    </dgm:pt>
    <dgm:pt modelId="{59D5850F-42D1-4509-9BFE-77DA75D32FAC}">
      <dgm:prSet/>
      <dgm:spPr/>
      <dgm:t>
        <a:bodyPr/>
        <a:lstStyle/>
        <a:p>
          <a:endParaRPr lang="en-US" dirty="0"/>
        </a:p>
      </dgm:t>
    </dgm:pt>
    <dgm:pt modelId="{998E6483-F6A6-41F0-BC38-EC9E12942727}" type="parTrans" cxnId="{EF67F12C-549C-4945-9650-11C3183DFF27}">
      <dgm:prSet/>
      <dgm:spPr/>
      <dgm:t>
        <a:bodyPr/>
        <a:lstStyle/>
        <a:p>
          <a:endParaRPr lang="en-US"/>
        </a:p>
      </dgm:t>
    </dgm:pt>
    <dgm:pt modelId="{2B529A43-2363-4B46-911E-9D0EF25B4F36}" type="sibTrans" cxnId="{EF67F12C-549C-4945-9650-11C3183DFF27}">
      <dgm:prSet/>
      <dgm:spPr/>
      <dgm:t>
        <a:bodyPr/>
        <a:lstStyle/>
        <a:p>
          <a:endParaRPr lang="en-US" dirty="0"/>
        </a:p>
      </dgm:t>
    </dgm:pt>
    <dgm:pt modelId="{9F16DEB4-2D88-4237-BB26-EE193361411A}">
      <dgm:prSet/>
      <dgm:spPr/>
      <dgm:t>
        <a:bodyPr/>
        <a:lstStyle/>
        <a:p>
          <a:endParaRPr lang="en-US" dirty="0"/>
        </a:p>
      </dgm:t>
    </dgm:pt>
    <dgm:pt modelId="{7982B65A-B6BA-45FB-920E-8CB144FB834B}" type="parTrans" cxnId="{DB81E75D-6339-4802-85DD-65254615E93B}">
      <dgm:prSet/>
      <dgm:spPr/>
      <dgm:t>
        <a:bodyPr/>
        <a:lstStyle/>
        <a:p>
          <a:endParaRPr lang="en-US"/>
        </a:p>
      </dgm:t>
    </dgm:pt>
    <dgm:pt modelId="{C19C4BDD-2213-41DF-A53B-E2080BDC6AC6}" type="sibTrans" cxnId="{DB81E75D-6339-4802-85DD-65254615E93B}">
      <dgm:prSet/>
      <dgm:spPr/>
      <dgm:t>
        <a:bodyPr/>
        <a:lstStyle/>
        <a:p>
          <a:endParaRPr lang="en-US" dirty="0"/>
        </a:p>
      </dgm:t>
    </dgm:pt>
    <dgm:pt modelId="{5788DBF4-34B6-4C26-980E-7062BBC88091}">
      <dgm:prSet/>
      <dgm:spPr/>
      <dgm:t>
        <a:bodyPr/>
        <a:lstStyle/>
        <a:p>
          <a:endParaRPr lang="en-US" dirty="0"/>
        </a:p>
      </dgm:t>
    </dgm:pt>
    <dgm:pt modelId="{E89C8546-8D00-4BCE-BF01-083E1F9A4BBE}" type="parTrans" cxnId="{A94E1E98-18A1-4716-B6FB-67F099EFBBB4}">
      <dgm:prSet/>
      <dgm:spPr/>
      <dgm:t>
        <a:bodyPr/>
        <a:lstStyle/>
        <a:p>
          <a:endParaRPr lang="en-US"/>
        </a:p>
      </dgm:t>
    </dgm:pt>
    <dgm:pt modelId="{39815DA4-6D5A-4ECF-8C2C-C40A2BB0DBA6}" type="sibTrans" cxnId="{A94E1E98-18A1-4716-B6FB-67F099EFBBB4}">
      <dgm:prSet/>
      <dgm:spPr/>
      <dgm:t>
        <a:bodyPr/>
        <a:lstStyle/>
        <a:p>
          <a:endParaRPr lang="en-US" dirty="0"/>
        </a:p>
      </dgm:t>
    </dgm:pt>
    <dgm:pt modelId="{644B0026-BEE6-45AC-B72A-F8BFB9EE0E82}">
      <dgm:prSet/>
      <dgm:spPr/>
      <dgm:t>
        <a:bodyPr/>
        <a:lstStyle/>
        <a:p>
          <a:endParaRPr lang="en-US" dirty="0"/>
        </a:p>
      </dgm:t>
    </dgm:pt>
    <dgm:pt modelId="{554FDC5B-6990-4DBE-AAA4-AA9861FDA372}" type="parTrans" cxnId="{F3F11D2B-B16E-47E0-876B-A599316C3141}">
      <dgm:prSet/>
      <dgm:spPr/>
      <dgm:t>
        <a:bodyPr/>
        <a:lstStyle/>
        <a:p>
          <a:endParaRPr lang="en-US"/>
        </a:p>
      </dgm:t>
    </dgm:pt>
    <dgm:pt modelId="{91E5E8F0-39A5-4E73-A7C8-125C237D1170}" type="sibTrans" cxnId="{F3F11D2B-B16E-47E0-876B-A599316C3141}">
      <dgm:prSet/>
      <dgm:spPr/>
      <dgm:t>
        <a:bodyPr/>
        <a:lstStyle/>
        <a:p>
          <a:endParaRPr lang="en-US" dirty="0"/>
        </a:p>
      </dgm:t>
    </dgm:pt>
    <dgm:pt modelId="{A40F6EAB-2B60-4CC1-9F49-D5903D3A616E}">
      <dgm:prSet/>
      <dgm:spPr/>
      <dgm:t>
        <a:bodyPr/>
        <a:lstStyle/>
        <a:p>
          <a:endParaRPr lang="en-US" dirty="0"/>
        </a:p>
      </dgm:t>
    </dgm:pt>
    <dgm:pt modelId="{F4D7EDD7-9115-44DB-8D8A-E38036FA3738}" type="parTrans" cxnId="{F9246AA4-89DE-4505-8C6D-C0CFB0CF9EC5}">
      <dgm:prSet/>
      <dgm:spPr/>
      <dgm:t>
        <a:bodyPr/>
        <a:lstStyle/>
        <a:p>
          <a:endParaRPr lang="en-US"/>
        </a:p>
      </dgm:t>
    </dgm:pt>
    <dgm:pt modelId="{3ACAB2F6-3910-4D69-8736-C9991D30DB30}" type="sibTrans" cxnId="{F9246AA4-89DE-4505-8C6D-C0CFB0CF9EC5}">
      <dgm:prSet/>
      <dgm:spPr/>
      <dgm:t>
        <a:bodyPr/>
        <a:lstStyle/>
        <a:p>
          <a:endParaRPr lang="en-US" dirty="0"/>
        </a:p>
      </dgm:t>
    </dgm:pt>
    <dgm:pt modelId="{01209924-388A-4250-B08E-117FC77350F4}">
      <dgm:prSet/>
      <dgm:spPr/>
      <dgm:t>
        <a:bodyPr/>
        <a:lstStyle/>
        <a:p>
          <a:endParaRPr lang="en-US" dirty="0"/>
        </a:p>
      </dgm:t>
    </dgm:pt>
    <dgm:pt modelId="{E62947DF-C385-4541-A312-E52B21ED4FCA}" type="parTrans" cxnId="{79A5F3A2-8CA3-4D24-AC46-666013183383}">
      <dgm:prSet/>
      <dgm:spPr/>
      <dgm:t>
        <a:bodyPr/>
        <a:lstStyle/>
        <a:p>
          <a:endParaRPr lang="en-US"/>
        </a:p>
      </dgm:t>
    </dgm:pt>
    <dgm:pt modelId="{07D44A3D-B9E7-4A59-8407-0DE9361B04F4}" type="sibTrans" cxnId="{79A5F3A2-8CA3-4D24-AC46-666013183383}">
      <dgm:prSet/>
      <dgm:spPr/>
      <dgm:t>
        <a:bodyPr/>
        <a:lstStyle/>
        <a:p>
          <a:endParaRPr lang="en-US" dirty="0"/>
        </a:p>
      </dgm:t>
    </dgm:pt>
    <dgm:pt modelId="{1CEAA633-CB89-486A-901D-BE8AE895C821}">
      <dgm:prSet/>
      <dgm:spPr/>
      <dgm:t>
        <a:bodyPr/>
        <a:lstStyle/>
        <a:p>
          <a:endParaRPr lang="en-US" dirty="0"/>
        </a:p>
      </dgm:t>
    </dgm:pt>
    <dgm:pt modelId="{85E4AD6C-201F-448E-AB33-65566C56E879}" type="parTrans" cxnId="{2F48FC6C-9E2F-4D34-97E0-7B62809CD310}">
      <dgm:prSet/>
      <dgm:spPr/>
      <dgm:t>
        <a:bodyPr/>
        <a:lstStyle/>
        <a:p>
          <a:endParaRPr lang="en-US"/>
        </a:p>
      </dgm:t>
    </dgm:pt>
    <dgm:pt modelId="{EC22FD24-55FA-470B-A11F-A2C02811CC71}" type="sibTrans" cxnId="{2F48FC6C-9E2F-4D34-97E0-7B62809CD310}">
      <dgm:prSet/>
      <dgm:spPr/>
      <dgm:t>
        <a:bodyPr/>
        <a:lstStyle/>
        <a:p>
          <a:endParaRPr lang="en-US" dirty="0"/>
        </a:p>
      </dgm:t>
    </dgm:pt>
    <dgm:pt modelId="{5700A27C-35E2-48E3-9FD1-4CAD5F3ABE6E}">
      <dgm:prSet/>
      <dgm:spPr/>
      <dgm:t>
        <a:bodyPr/>
        <a:lstStyle/>
        <a:p>
          <a:endParaRPr lang="en-US" dirty="0"/>
        </a:p>
      </dgm:t>
    </dgm:pt>
    <dgm:pt modelId="{7CEEA0C1-E05C-4187-B6CD-7F9A41B7F762}" type="parTrans" cxnId="{E319CD11-DA9C-4216-8A1C-BFC767C69980}">
      <dgm:prSet/>
      <dgm:spPr/>
      <dgm:t>
        <a:bodyPr/>
        <a:lstStyle/>
        <a:p>
          <a:endParaRPr lang="en-US"/>
        </a:p>
      </dgm:t>
    </dgm:pt>
    <dgm:pt modelId="{F2853326-F96C-4388-AFDB-4A2C4E743824}" type="sibTrans" cxnId="{E319CD11-DA9C-4216-8A1C-BFC767C69980}">
      <dgm:prSet/>
      <dgm:spPr/>
      <dgm:t>
        <a:bodyPr/>
        <a:lstStyle/>
        <a:p>
          <a:endParaRPr lang="en-US" dirty="0"/>
        </a:p>
      </dgm:t>
    </dgm:pt>
    <dgm:pt modelId="{E5184F2B-2C20-4D33-94A8-E6B381F2AA89}">
      <dgm:prSet/>
      <dgm:spPr/>
      <dgm:t>
        <a:bodyPr/>
        <a:lstStyle/>
        <a:p>
          <a:endParaRPr lang="en-US" dirty="0"/>
        </a:p>
      </dgm:t>
    </dgm:pt>
    <dgm:pt modelId="{EA072171-E1D3-42D9-90FB-F6BF8A9DC275}" type="parTrans" cxnId="{12C38EF6-A2D9-4441-B7C7-2AD0408D165E}">
      <dgm:prSet/>
      <dgm:spPr/>
      <dgm:t>
        <a:bodyPr/>
        <a:lstStyle/>
        <a:p>
          <a:endParaRPr lang="en-US"/>
        </a:p>
      </dgm:t>
    </dgm:pt>
    <dgm:pt modelId="{CA1064A9-8743-41E2-AE44-DEDB5E26EACD}" type="sibTrans" cxnId="{12C38EF6-A2D9-4441-B7C7-2AD0408D165E}">
      <dgm:prSet/>
      <dgm:spPr/>
      <dgm:t>
        <a:bodyPr/>
        <a:lstStyle/>
        <a:p>
          <a:endParaRPr lang="en-US" dirty="0"/>
        </a:p>
      </dgm:t>
    </dgm:pt>
    <dgm:pt modelId="{19319B2C-5BDC-4EB3-A674-97A1478B545E}">
      <dgm:prSet/>
      <dgm:spPr/>
      <dgm:t>
        <a:bodyPr/>
        <a:lstStyle/>
        <a:p>
          <a:endParaRPr lang="en-US" dirty="0"/>
        </a:p>
      </dgm:t>
    </dgm:pt>
    <dgm:pt modelId="{F553D456-F731-4D3A-B46D-F817CB7F5851}" type="parTrans" cxnId="{A61335C6-83C9-40B2-B635-638704B41FB6}">
      <dgm:prSet/>
      <dgm:spPr/>
      <dgm:t>
        <a:bodyPr/>
        <a:lstStyle/>
        <a:p>
          <a:endParaRPr lang="en-US"/>
        </a:p>
      </dgm:t>
    </dgm:pt>
    <dgm:pt modelId="{B2ADDBB6-F258-45A2-8853-0F7137E8E7A9}" type="sibTrans" cxnId="{A61335C6-83C9-40B2-B635-638704B41FB6}">
      <dgm:prSet/>
      <dgm:spPr/>
      <dgm:t>
        <a:bodyPr/>
        <a:lstStyle/>
        <a:p>
          <a:endParaRPr lang="en-US" dirty="0"/>
        </a:p>
      </dgm:t>
    </dgm:pt>
    <dgm:pt modelId="{32DCDF77-CF91-44D2-A631-ECBBA96CD7C1}">
      <dgm:prSet/>
      <dgm:spPr/>
      <dgm:t>
        <a:bodyPr/>
        <a:lstStyle/>
        <a:p>
          <a:endParaRPr lang="en-US" dirty="0"/>
        </a:p>
      </dgm:t>
    </dgm:pt>
    <dgm:pt modelId="{A91D9FEE-F377-4D6C-AB4B-31C0AA11D758}" type="parTrans" cxnId="{7713B148-14ED-473A-AD7C-0817C71F1F75}">
      <dgm:prSet/>
      <dgm:spPr/>
      <dgm:t>
        <a:bodyPr/>
        <a:lstStyle/>
        <a:p>
          <a:endParaRPr lang="en-US"/>
        </a:p>
      </dgm:t>
    </dgm:pt>
    <dgm:pt modelId="{A4C54538-F7D4-4311-A51D-4E2F34EA916C}" type="sibTrans" cxnId="{7713B148-14ED-473A-AD7C-0817C71F1F75}">
      <dgm:prSet/>
      <dgm:spPr/>
      <dgm:t>
        <a:bodyPr/>
        <a:lstStyle/>
        <a:p>
          <a:endParaRPr lang="en-US" dirty="0"/>
        </a:p>
      </dgm:t>
    </dgm:pt>
    <dgm:pt modelId="{5F2EF8CF-431B-45E9-8F94-2DA9BB4297A8}">
      <dgm:prSet/>
      <dgm:spPr/>
      <dgm:t>
        <a:bodyPr/>
        <a:lstStyle/>
        <a:p>
          <a:endParaRPr lang="en-US" dirty="0"/>
        </a:p>
      </dgm:t>
    </dgm:pt>
    <dgm:pt modelId="{EF3B0539-08F0-4AEB-8B05-C7438EBEC90D}" type="parTrans" cxnId="{39A1F472-3E0B-438E-A508-FE898CEA4CB4}">
      <dgm:prSet/>
      <dgm:spPr/>
      <dgm:t>
        <a:bodyPr/>
        <a:lstStyle/>
        <a:p>
          <a:endParaRPr lang="en-US"/>
        </a:p>
      </dgm:t>
    </dgm:pt>
    <dgm:pt modelId="{E7380703-8E28-4A7A-8627-0A55F51FBAA5}" type="sibTrans" cxnId="{39A1F472-3E0B-438E-A508-FE898CEA4CB4}">
      <dgm:prSet/>
      <dgm:spPr/>
      <dgm:t>
        <a:bodyPr/>
        <a:lstStyle/>
        <a:p>
          <a:endParaRPr lang="en-US" dirty="0"/>
        </a:p>
      </dgm:t>
    </dgm:pt>
    <dgm:pt modelId="{B75DCA52-BF81-436A-AA73-2680B03C914A}">
      <dgm:prSet/>
      <dgm:spPr/>
      <dgm:t>
        <a:bodyPr/>
        <a:lstStyle/>
        <a:p>
          <a:endParaRPr lang="en-US" dirty="0"/>
        </a:p>
      </dgm:t>
    </dgm:pt>
    <dgm:pt modelId="{3FDC77C7-42D0-4118-88A1-C82C79A4EA03}" type="parTrans" cxnId="{FA4B331D-E821-4BC7-84CC-523B6B28A5B8}">
      <dgm:prSet/>
      <dgm:spPr/>
      <dgm:t>
        <a:bodyPr/>
        <a:lstStyle/>
        <a:p>
          <a:endParaRPr lang="en-US"/>
        </a:p>
      </dgm:t>
    </dgm:pt>
    <dgm:pt modelId="{897CAD2D-F73B-470D-B77D-BCB32DA560D4}" type="sibTrans" cxnId="{FA4B331D-E821-4BC7-84CC-523B6B28A5B8}">
      <dgm:prSet/>
      <dgm:spPr/>
      <dgm:t>
        <a:bodyPr/>
        <a:lstStyle/>
        <a:p>
          <a:endParaRPr lang="en-US" dirty="0"/>
        </a:p>
      </dgm:t>
    </dgm:pt>
    <dgm:pt modelId="{39148D83-4879-4E9B-AE84-10D20CF147C3}">
      <dgm:prSet/>
      <dgm:spPr/>
      <dgm:t>
        <a:bodyPr/>
        <a:lstStyle/>
        <a:p>
          <a:endParaRPr lang="en-US" dirty="0"/>
        </a:p>
      </dgm:t>
    </dgm:pt>
    <dgm:pt modelId="{0648DC5F-1B7B-4F70-B147-70F19C532AA1}" type="parTrans" cxnId="{14F13E80-1149-4A0F-A4B5-58EAF15ECA23}">
      <dgm:prSet/>
      <dgm:spPr/>
      <dgm:t>
        <a:bodyPr/>
        <a:lstStyle/>
        <a:p>
          <a:endParaRPr lang="en-US"/>
        </a:p>
      </dgm:t>
    </dgm:pt>
    <dgm:pt modelId="{901D3EC9-C2CB-4B80-BFE1-3F4CF8FDB584}" type="sibTrans" cxnId="{14F13E80-1149-4A0F-A4B5-58EAF15ECA23}">
      <dgm:prSet/>
      <dgm:spPr/>
      <dgm:t>
        <a:bodyPr/>
        <a:lstStyle/>
        <a:p>
          <a:endParaRPr lang="en-US" dirty="0"/>
        </a:p>
      </dgm:t>
    </dgm:pt>
    <dgm:pt modelId="{579EF5EA-2842-4ADF-99C3-1421009C0FB3}" type="pres">
      <dgm:prSet presAssocID="{F782ACB2-4612-4553-92E3-6A48A4C26154}" presName="cycle" presStyleCnt="0">
        <dgm:presLayoutVars>
          <dgm:dir/>
          <dgm:resizeHandles val="exact"/>
        </dgm:presLayoutVars>
      </dgm:prSet>
      <dgm:spPr/>
    </dgm:pt>
    <dgm:pt modelId="{E2BDA289-9E7F-43D2-8E8A-C602380955F6}" type="pres">
      <dgm:prSet presAssocID="{9A1F1B22-1A75-4833-B4FC-5FEA5518B765}" presName="node" presStyleLbl="node1" presStyleIdx="0" presStyleCnt="48">
        <dgm:presLayoutVars>
          <dgm:bulletEnabled val="1"/>
        </dgm:presLayoutVars>
      </dgm:prSet>
      <dgm:spPr/>
    </dgm:pt>
    <dgm:pt modelId="{4B717A0F-8771-4A45-B6AA-FD732A724C9E}" type="pres">
      <dgm:prSet presAssocID="{32453084-7F49-49B4-89FA-E306CC4C9552}" presName="sibTrans" presStyleLbl="sibTrans2D1" presStyleIdx="0" presStyleCnt="48"/>
      <dgm:spPr/>
    </dgm:pt>
    <dgm:pt modelId="{218F701D-8780-41D0-BCC2-CE1F9EE4B4A8}" type="pres">
      <dgm:prSet presAssocID="{32453084-7F49-49B4-89FA-E306CC4C9552}" presName="connectorText" presStyleLbl="sibTrans2D1" presStyleIdx="0" presStyleCnt="48"/>
      <dgm:spPr/>
    </dgm:pt>
    <dgm:pt modelId="{FD731FF4-9760-4231-AA26-446560B181EB}" type="pres">
      <dgm:prSet presAssocID="{9C07C544-A240-4FE5-8E59-C412CDCC06A5}" presName="node" presStyleLbl="node1" presStyleIdx="1" presStyleCnt="48">
        <dgm:presLayoutVars>
          <dgm:bulletEnabled val="1"/>
        </dgm:presLayoutVars>
      </dgm:prSet>
      <dgm:spPr/>
    </dgm:pt>
    <dgm:pt modelId="{A6A09441-8928-4DD4-965E-ACD6B5489F63}" type="pres">
      <dgm:prSet presAssocID="{DA7FF8DD-13B0-4AAC-B0D2-E9BC2FABA4D6}" presName="sibTrans" presStyleLbl="sibTrans2D1" presStyleIdx="1" presStyleCnt="48"/>
      <dgm:spPr/>
    </dgm:pt>
    <dgm:pt modelId="{C46B9099-149F-4D79-B1D7-B378097F05F4}" type="pres">
      <dgm:prSet presAssocID="{DA7FF8DD-13B0-4AAC-B0D2-E9BC2FABA4D6}" presName="connectorText" presStyleLbl="sibTrans2D1" presStyleIdx="1" presStyleCnt="48"/>
      <dgm:spPr/>
    </dgm:pt>
    <dgm:pt modelId="{5A44537F-E502-484A-B54C-161A75387D52}" type="pres">
      <dgm:prSet presAssocID="{5D2C154A-692A-44E2-A041-B9F19C43FEF2}" presName="node" presStyleLbl="node1" presStyleIdx="2" presStyleCnt="48">
        <dgm:presLayoutVars>
          <dgm:bulletEnabled val="1"/>
        </dgm:presLayoutVars>
      </dgm:prSet>
      <dgm:spPr/>
    </dgm:pt>
    <dgm:pt modelId="{BCCD1735-3374-4721-BEF9-11CCD9A2DD48}" type="pres">
      <dgm:prSet presAssocID="{1A0C354F-E76C-464E-99A7-D2B04C140783}" presName="sibTrans" presStyleLbl="sibTrans2D1" presStyleIdx="2" presStyleCnt="48"/>
      <dgm:spPr/>
    </dgm:pt>
    <dgm:pt modelId="{5207087E-FC7B-4DE7-941A-D0D7D77D43CA}" type="pres">
      <dgm:prSet presAssocID="{1A0C354F-E76C-464E-99A7-D2B04C140783}" presName="connectorText" presStyleLbl="sibTrans2D1" presStyleIdx="2" presStyleCnt="48"/>
      <dgm:spPr/>
    </dgm:pt>
    <dgm:pt modelId="{B0608ED5-E7DC-4C39-8859-B8C85F521F9C}" type="pres">
      <dgm:prSet presAssocID="{536B3E92-95AA-4297-BDB8-F29269D6299E}" presName="node" presStyleLbl="node1" presStyleIdx="3" presStyleCnt="48">
        <dgm:presLayoutVars>
          <dgm:bulletEnabled val="1"/>
        </dgm:presLayoutVars>
      </dgm:prSet>
      <dgm:spPr/>
    </dgm:pt>
    <dgm:pt modelId="{E212FFF4-9223-45FB-8A97-08FC78EC227F}" type="pres">
      <dgm:prSet presAssocID="{8AE02D32-89F4-4BA1-BFB8-062B90AF7C26}" presName="sibTrans" presStyleLbl="sibTrans2D1" presStyleIdx="3" presStyleCnt="48"/>
      <dgm:spPr/>
    </dgm:pt>
    <dgm:pt modelId="{1FA59E5A-50A4-47E4-96D2-6EF9AAAC1164}" type="pres">
      <dgm:prSet presAssocID="{8AE02D32-89F4-4BA1-BFB8-062B90AF7C26}" presName="connectorText" presStyleLbl="sibTrans2D1" presStyleIdx="3" presStyleCnt="48"/>
      <dgm:spPr/>
    </dgm:pt>
    <dgm:pt modelId="{3B48658E-4174-41EC-ADC5-04F09B98E8AE}" type="pres">
      <dgm:prSet presAssocID="{9767C2C5-7A9B-4BF9-AEDC-08BB61E68CEC}" presName="node" presStyleLbl="node1" presStyleIdx="4" presStyleCnt="48">
        <dgm:presLayoutVars>
          <dgm:bulletEnabled val="1"/>
        </dgm:presLayoutVars>
      </dgm:prSet>
      <dgm:spPr/>
    </dgm:pt>
    <dgm:pt modelId="{7E28017C-69F1-4CCF-A6D7-885616A2628E}" type="pres">
      <dgm:prSet presAssocID="{5DE56BE3-5DC5-48D1-BB0A-6EB62A83E2E3}" presName="sibTrans" presStyleLbl="sibTrans2D1" presStyleIdx="4" presStyleCnt="48"/>
      <dgm:spPr/>
    </dgm:pt>
    <dgm:pt modelId="{DEE6E533-E546-47B9-9D29-1053972B7A59}" type="pres">
      <dgm:prSet presAssocID="{5DE56BE3-5DC5-48D1-BB0A-6EB62A83E2E3}" presName="connectorText" presStyleLbl="sibTrans2D1" presStyleIdx="4" presStyleCnt="48"/>
      <dgm:spPr/>
    </dgm:pt>
    <dgm:pt modelId="{4B6FF1D5-139C-4A9E-BE2A-C9C2976A9B90}" type="pres">
      <dgm:prSet presAssocID="{29610E26-1393-448B-8FD6-78061450B16B}" presName="node" presStyleLbl="node1" presStyleIdx="5" presStyleCnt="48">
        <dgm:presLayoutVars>
          <dgm:bulletEnabled val="1"/>
        </dgm:presLayoutVars>
      </dgm:prSet>
      <dgm:spPr/>
    </dgm:pt>
    <dgm:pt modelId="{E231C36B-28CA-4A1A-A65A-7FC8C917C670}" type="pres">
      <dgm:prSet presAssocID="{4E475F1B-56A2-420F-8D83-9A7AC5B9161D}" presName="sibTrans" presStyleLbl="sibTrans2D1" presStyleIdx="5" presStyleCnt="48"/>
      <dgm:spPr/>
    </dgm:pt>
    <dgm:pt modelId="{0F935747-2475-4B54-A4BD-D00DA4235B83}" type="pres">
      <dgm:prSet presAssocID="{4E475F1B-56A2-420F-8D83-9A7AC5B9161D}" presName="connectorText" presStyleLbl="sibTrans2D1" presStyleIdx="5" presStyleCnt="48"/>
      <dgm:spPr/>
    </dgm:pt>
    <dgm:pt modelId="{5955EC28-6A5B-4854-97FD-56BF004F7A93}" type="pres">
      <dgm:prSet presAssocID="{59F5D80D-D394-4DA8-B1EE-BFD2C35E8698}" presName="node" presStyleLbl="node1" presStyleIdx="6" presStyleCnt="48">
        <dgm:presLayoutVars>
          <dgm:bulletEnabled val="1"/>
        </dgm:presLayoutVars>
      </dgm:prSet>
      <dgm:spPr/>
    </dgm:pt>
    <dgm:pt modelId="{7418C013-9F65-49B4-8AB4-02A8A7E8B2B1}" type="pres">
      <dgm:prSet presAssocID="{A4FDAD97-0EA5-45C9-8762-1408CDFC1A27}" presName="sibTrans" presStyleLbl="sibTrans2D1" presStyleIdx="6" presStyleCnt="48"/>
      <dgm:spPr/>
    </dgm:pt>
    <dgm:pt modelId="{DCCECA40-1E8E-4612-B823-692DCCBD1EA3}" type="pres">
      <dgm:prSet presAssocID="{A4FDAD97-0EA5-45C9-8762-1408CDFC1A27}" presName="connectorText" presStyleLbl="sibTrans2D1" presStyleIdx="6" presStyleCnt="48"/>
      <dgm:spPr/>
    </dgm:pt>
    <dgm:pt modelId="{C8C314CB-BC52-4B5D-9A9E-2549904458B0}" type="pres">
      <dgm:prSet presAssocID="{1BD29E34-8916-45A9-80A6-58C4AB44DFF5}" presName="node" presStyleLbl="node1" presStyleIdx="7" presStyleCnt="48">
        <dgm:presLayoutVars>
          <dgm:bulletEnabled val="1"/>
        </dgm:presLayoutVars>
      </dgm:prSet>
      <dgm:spPr/>
    </dgm:pt>
    <dgm:pt modelId="{8D184F9F-78A9-45D9-9804-0F8032DE26A6}" type="pres">
      <dgm:prSet presAssocID="{25DF600C-192F-49B2-930A-B89C27D1471E}" presName="sibTrans" presStyleLbl="sibTrans2D1" presStyleIdx="7" presStyleCnt="48"/>
      <dgm:spPr/>
    </dgm:pt>
    <dgm:pt modelId="{C8C1E075-9C61-4E77-BBAB-A2307E2F9662}" type="pres">
      <dgm:prSet presAssocID="{25DF600C-192F-49B2-930A-B89C27D1471E}" presName="connectorText" presStyleLbl="sibTrans2D1" presStyleIdx="7" presStyleCnt="48"/>
      <dgm:spPr/>
    </dgm:pt>
    <dgm:pt modelId="{18E08B15-C0D9-4DCD-9841-29CB326A1D96}" type="pres">
      <dgm:prSet presAssocID="{BCD4B6D1-2E17-4359-A953-212A9B519E85}" presName="node" presStyleLbl="node1" presStyleIdx="8" presStyleCnt="48">
        <dgm:presLayoutVars>
          <dgm:bulletEnabled val="1"/>
        </dgm:presLayoutVars>
      </dgm:prSet>
      <dgm:spPr/>
    </dgm:pt>
    <dgm:pt modelId="{7D136A40-4E7A-4E9A-9C18-C15FEB3E9255}" type="pres">
      <dgm:prSet presAssocID="{EAE485E3-A2DC-422A-B964-163E72C7D527}" presName="sibTrans" presStyleLbl="sibTrans2D1" presStyleIdx="8" presStyleCnt="48"/>
      <dgm:spPr/>
    </dgm:pt>
    <dgm:pt modelId="{6C5B256C-6505-4283-9CD0-6230D6E52DC7}" type="pres">
      <dgm:prSet presAssocID="{EAE485E3-A2DC-422A-B964-163E72C7D527}" presName="connectorText" presStyleLbl="sibTrans2D1" presStyleIdx="8" presStyleCnt="48"/>
      <dgm:spPr/>
    </dgm:pt>
    <dgm:pt modelId="{09497094-52B8-416E-9902-37FB4C94E7F2}" type="pres">
      <dgm:prSet presAssocID="{57830796-B9E1-440E-A924-530949252A0A}" presName="node" presStyleLbl="node1" presStyleIdx="9" presStyleCnt="48">
        <dgm:presLayoutVars>
          <dgm:bulletEnabled val="1"/>
        </dgm:presLayoutVars>
      </dgm:prSet>
      <dgm:spPr/>
    </dgm:pt>
    <dgm:pt modelId="{260B842C-BA56-4835-9181-EEB1DAD49F6C}" type="pres">
      <dgm:prSet presAssocID="{672359C6-6889-48DE-9B06-BCF13E50CF81}" presName="sibTrans" presStyleLbl="sibTrans2D1" presStyleIdx="9" presStyleCnt="48"/>
      <dgm:spPr/>
    </dgm:pt>
    <dgm:pt modelId="{9195B8AE-7F75-4B45-A773-A3DB3F151B7F}" type="pres">
      <dgm:prSet presAssocID="{672359C6-6889-48DE-9B06-BCF13E50CF81}" presName="connectorText" presStyleLbl="sibTrans2D1" presStyleIdx="9" presStyleCnt="48"/>
      <dgm:spPr/>
    </dgm:pt>
    <dgm:pt modelId="{07EB8474-810E-4E8A-BE93-02F62BBDD45D}" type="pres">
      <dgm:prSet presAssocID="{9EC183D0-3CE1-4A18-882B-49A4F305FE23}" presName="node" presStyleLbl="node1" presStyleIdx="10" presStyleCnt="48">
        <dgm:presLayoutVars>
          <dgm:bulletEnabled val="1"/>
        </dgm:presLayoutVars>
      </dgm:prSet>
      <dgm:spPr/>
    </dgm:pt>
    <dgm:pt modelId="{ADC3AC42-E194-4C29-8A28-ABEC2168A2B9}" type="pres">
      <dgm:prSet presAssocID="{FC636A7A-CAD8-4393-9B2E-188CE112CD10}" presName="sibTrans" presStyleLbl="sibTrans2D1" presStyleIdx="10" presStyleCnt="48"/>
      <dgm:spPr/>
    </dgm:pt>
    <dgm:pt modelId="{FFA97E59-6B24-429C-9B6D-8968FB096363}" type="pres">
      <dgm:prSet presAssocID="{FC636A7A-CAD8-4393-9B2E-188CE112CD10}" presName="connectorText" presStyleLbl="sibTrans2D1" presStyleIdx="10" presStyleCnt="48"/>
      <dgm:spPr/>
    </dgm:pt>
    <dgm:pt modelId="{38A7A843-117D-4A8F-B652-3F637D1BA054}" type="pres">
      <dgm:prSet presAssocID="{1BCBAE4C-8C90-4307-A8B1-A7F25B803D11}" presName="node" presStyleLbl="node1" presStyleIdx="11" presStyleCnt="48">
        <dgm:presLayoutVars>
          <dgm:bulletEnabled val="1"/>
        </dgm:presLayoutVars>
      </dgm:prSet>
      <dgm:spPr/>
    </dgm:pt>
    <dgm:pt modelId="{24192AE1-AC5A-408F-93E2-35778550FA02}" type="pres">
      <dgm:prSet presAssocID="{9E68FA1B-32E4-4D3A-BDA9-F245DF7037EF}" presName="sibTrans" presStyleLbl="sibTrans2D1" presStyleIdx="11" presStyleCnt="48"/>
      <dgm:spPr/>
    </dgm:pt>
    <dgm:pt modelId="{9DB23D75-0980-4D96-93A1-727F2883C95B}" type="pres">
      <dgm:prSet presAssocID="{9E68FA1B-32E4-4D3A-BDA9-F245DF7037EF}" presName="connectorText" presStyleLbl="sibTrans2D1" presStyleIdx="11" presStyleCnt="48"/>
      <dgm:spPr/>
    </dgm:pt>
    <dgm:pt modelId="{8B74F080-8313-4728-B1E9-D87A06E9E800}" type="pres">
      <dgm:prSet presAssocID="{05F9165C-A234-4634-B1A7-DCB7BA68D40C}" presName="node" presStyleLbl="node1" presStyleIdx="12" presStyleCnt="48">
        <dgm:presLayoutVars>
          <dgm:bulletEnabled val="1"/>
        </dgm:presLayoutVars>
      </dgm:prSet>
      <dgm:spPr/>
    </dgm:pt>
    <dgm:pt modelId="{99F13AA2-4621-4753-B0A6-6FC776CD84C9}" type="pres">
      <dgm:prSet presAssocID="{68C3C81B-18E8-41C4-BFC6-2C443E6EE655}" presName="sibTrans" presStyleLbl="sibTrans2D1" presStyleIdx="12" presStyleCnt="48"/>
      <dgm:spPr/>
    </dgm:pt>
    <dgm:pt modelId="{475F5446-5D8A-42DC-B2B6-79D834AEB429}" type="pres">
      <dgm:prSet presAssocID="{68C3C81B-18E8-41C4-BFC6-2C443E6EE655}" presName="connectorText" presStyleLbl="sibTrans2D1" presStyleIdx="12" presStyleCnt="48"/>
      <dgm:spPr/>
    </dgm:pt>
    <dgm:pt modelId="{C238A059-EBCB-4E8A-9C70-350A7112246D}" type="pres">
      <dgm:prSet presAssocID="{8F63D31F-83CD-4DB9-A0F4-0D259C5817DB}" presName="node" presStyleLbl="node1" presStyleIdx="13" presStyleCnt="48">
        <dgm:presLayoutVars>
          <dgm:bulletEnabled val="1"/>
        </dgm:presLayoutVars>
      </dgm:prSet>
      <dgm:spPr/>
    </dgm:pt>
    <dgm:pt modelId="{212C9A88-24C2-4EF4-87D7-A81CF4BE3FA0}" type="pres">
      <dgm:prSet presAssocID="{A4F909E9-C1CF-4770-B928-FEF6E41B5333}" presName="sibTrans" presStyleLbl="sibTrans2D1" presStyleIdx="13" presStyleCnt="48"/>
      <dgm:spPr/>
    </dgm:pt>
    <dgm:pt modelId="{6E753D97-6691-46AF-88CF-60F766A84A1F}" type="pres">
      <dgm:prSet presAssocID="{A4F909E9-C1CF-4770-B928-FEF6E41B5333}" presName="connectorText" presStyleLbl="sibTrans2D1" presStyleIdx="13" presStyleCnt="48"/>
      <dgm:spPr/>
    </dgm:pt>
    <dgm:pt modelId="{FA3F2989-2837-4DF6-B22E-22C68B74BA10}" type="pres">
      <dgm:prSet presAssocID="{F001FD18-B1D7-4F34-A7E1-10B3A14FEF0D}" presName="node" presStyleLbl="node1" presStyleIdx="14" presStyleCnt="48">
        <dgm:presLayoutVars>
          <dgm:bulletEnabled val="1"/>
        </dgm:presLayoutVars>
      </dgm:prSet>
      <dgm:spPr/>
    </dgm:pt>
    <dgm:pt modelId="{15716786-4673-40EB-986D-12C422D02B97}" type="pres">
      <dgm:prSet presAssocID="{59F6F98C-7F28-44B6-AA26-C56ABFEA206B}" presName="sibTrans" presStyleLbl="sibTrans2D1" presStyleIdx="14" presStyleCnt="48"/>
      <dgm:spPr/>
    </dgm:pt>
    <dgm:pt modelId="{3A6E871C-7643-432C-BA91-2EA3E7F745CE}" type="pres">
      <dgm:prSet presAssocID="{59F6F98C-7F28-44B6-AA26-C56ABFEA206B}" presName="connectorText" presStyleLbl="sibTrans2D1" presStyleIdx="14" presStyleCnt="48"/>
      <dgm:spPr/>
    </dgm:pt>
    <dgm:pt modelId="{E7F9412A-75FE-4263-8476-D8B02CF380F3}" type="pres">
      <dgm:prSet presAssocID="{5F8AB2A9-0DCE-42A5-8039-31C151CDBC91}" presName="node" presStyleLbl="node1" presStyleIdx="15" presStyleCnt="48">
        <dgm:presLayoutVars>
          <dgm:bulletEnabled val="1"/>
        </dgm:presLayoutVars>
      </dgm:prSet>
      <dgm:spPr/>
    </dgm:pt>
    <dgm:pt modelId="{C56F56FD-84C6-4D21-967A-719399DE2081}" type="pres">
      <dgm:prSet presAssocID="{64CB26BA-1509-422C-B1F7-93A921D3337E}" presName="sibTrans" presStyleLbl="sibTrans2D1" presStyleIdx="15" presStyleCnt="48"/>
      <dgm:spPr/>
    </dgm:pt>
    <dgm:pt modelId="{87FF38F8-EEE0-4803-AB19-2605759EE272}" type="pres">
      <dgm:prSet presAssocID="{64CB26BA-1509-422C-B1F7-93A921D3337E}" presName="connectorText" presStyleLbl="sibTrans2D1" presStyleIdx="15" presStyleCnt="48"/>
      <dgm:spPr/>
    </dgm:pt>
    <dgm:pt modelId="{430AD93E-9CDA-40BE-8BB8-B35AB1DDED73}" type="pres">
      <dgm:prSet presAssocID="{7D49664A-84DE-42F7-9866-9BFD9F3DDC7A}" presName="node" presStyleLbl="node1" presStyleIdx="16" presStyleCnt="48">
        <dgm:presLayoutVars>
          <dgm:bulletEnabled val="1"/>
        </dgm:presLayoutVars>
      </dgm:prSet>
      <dgm:spPr/>
    </dgm:pt>
    <dgm:pt modelId="{D3BDAC4B-F2DB-44A0-907D-A108463FB1C3}" type="pres">
      <dgm:prSet presAssocID="{BAC2B8D5-2C5B-4AE8-BBDD-D8E76DCD8C2E}" presName="sibTrans" presStyleLbl="sibTrans2D1" presStyleIdx="16" presStyleCnt="48"/>
      <dgm:spPr/>
    </dgm:pt>
    <dgm:pt modelId="{5B2F39AC-1722-4B2A-8F41-3B9574CC55A3}" type="pres">
      <dgm:prSet presAssocID="{BAC2B8D5-2C5B-4AE8-BBDD-D8E76DCD8C2E}" presName="connectorText" presStyleLbl="sibTrans2D1" presStyleIdx="16" presStyleCnt="48"/>
      <dgm:spPr/>
    </dgm:pt>
    <dgm:pt modelId="{EB66E90A-B112-40E2-B773-B1A59659C6EB}" type="pres">
      <dgm:prSet presAssocID="{39148D83-4879-4E9B-AE84-10D20CF147C3}" presName="node" presStyleLbl="node1" presStyleIdx="17" presStyleCnt="48">
        <dgm:presLayoutVars>
          <dgm:bulletEnabled val="1"/>
        </dgm:presLayoutVars>
      </dgm:prSet>
      <dgm:spPr/>
    </dgm:pt>
    <dgm:pt modelId="{CBD13A52-164D-4181-A713-C4AFB6DAEA44}" type="pres">
      <dgm:prSet presAssocID="{901D3EC9-C2CB-4B80-BFE1-3F4CF8FDB584}" presName="sibTrans" presStyleLbl="sibTrans2D1" presStyleIdx="17" presStyleCnt="48"/>
      <dgm:spPr/>
    </dgm:pt>
    <dgm:pt modelId="{2175C402-001B-40BA-8C7B-63F19533545A}" type="pres">
      <dgm:prSet presAssocID="{901D3EC9-C2CB-4B80-BFE1-3F4CF8FDB584}" presName="connectorText" presStyleLbl="sibTrans2D1" presStyleIdx="17" presStyleCnt="48"/>
      <dgm:spPr/>
    </dgm:pt>
    <dgm:pt modelId="{816E1FA3-2B38-45F9-AB8C-0EEB2788EE42}" type="pres">
      <dgm:prSet presAssocID="{AAACDA48-029D-447D-9AE8-BF1CB90887F8}" presName="node" presStyleLbl="node1" presStyleIdx="18" presStyleCnt="48">
        <dgm:presLayoutVars>
          <dgm:bulletEnabled val="1"/>
        </dgm:presLayoutVars>
      </dgm:prSet>
      <dgm:spPr/>
    </dgm:pt>
    <dgm:pt modelId="{3D5573F2-E421-4699-B499-E5F129AA7C1F}" type="pres">
      <dgm:prSet presAssocID="{35443D96-6A67-478A-A544-1C8155B5F62C}" presName="sibTrans" presStyleLbl="sibTrans2D1" presStyleIdx="18" presStyleCnt="48"/>
      <dgm:spPr/>
    </dgm:pt>
    <dgm:pt modelId="{561EA9DD-738C-4E13-ADB0-3CCC3950F092}" type="pres">
      <dgm:prSet presAssocID="{35443D96-6A67-478A-A544-1C8155B5F62C}" presName="connectorText" presStyleLbl="sibTrans2D1" presStyleIdx="18" presStyleCnt="48"/>
      <dgm:spPr/>
    </dgm:pt>
    <dgm:pt modelId="{1791F869-F782-403E-9EEE-8485296AB1DC}" type="pres">
      <dgm:prSet presAssocID="{C123F58B-2F00-4731-8318-EA8BAA60A69D}" presName="node" presStyleLbl="node1" presStyleIdx="19" presStyleCnt="48">
        <dgm:presLayoutVars>
          <dgm:bulletEnabled val="1"/>
        </dgm:presLayoutVars>
      </dgm:prSet>
      <dgm:spPr/>
    </dgm:pt>
    <dgm:pt modelId="{EDD308D6-556F-4E65-A02C-12C45C150755}" type="pres">
      <dgm:prSet presAssocID="{CA72D8A3-9D41-4F98-98F7-F56B1CBA674F}" presName="sibTrans" presStyleLbl="sibTrans2D1" presStyleIdx="19" presStyleCnt="48"/>
      <dgm:spPr/>
    </dgm:pt>
    <dgm:pt modelId="{0622AEEF-FEE1-41CF-A694-BB87DF404F74}" type="pres">
      <dgm:prSet presAssocID="{CA72D8A3-9D41-4F98-98F7-F56B1CBA674F}" presName="connectorText" presStyleLbl="sibTrans2D1" presStyleIdx="19" presStyleCnt="48"/>
      <dgm:spPr/>
    </dgm:pt>
    <dgm:pt modelId="{FB762D63-E97E-4D71-BE53-DE8DBC2C1724}" type="pres">
      <dgm:prSet presAssocID="{312A5487-8CD4-49FA-9CB2-6003233688EF}" presName="node" presStyleLbl="node1" presStyleIdx="20" presStyleCnt="48">
        <dgm:presLayoutVars>
          <dgm:bulletEnabled val="1"/>
        </dgm:presLayoutVars>
      </dgm:prSet>
      <dgm:spPr/>
    </dgm:pt>
    <dgm:pt modelId="{EC905E59-477F-4D62-B2EE-61B86BF0663B}" type="pres">
      <dgm:prSet presAssocID="{A241EA7C-0AE6-49DA-868A-F7E41DB8331E}" presName="sibTrans" presStyleLbl="sibTrans2D1" presStyleIdx="20" presStyleCnt="48"/>
      <dgm:spPr/>
    </dgm:pt>
    <dgm:pt modelId="{0C7C01B0-8BE9-4115-9C55-5F785CB9F95D}" type="pres">
      <dgm:prSet presAssocID="{A241EA7C-0AE6-49DA-868A-F7E41DB8331E}" presName="connectorText" presStyleLbl="sibTrans2D1" presStyleIdx="20" presStyleCnt="48"/>
      <dgm:spPr/>
    </dgm:pt>
    <dgm:pt modelId="{96947AF0-965B-4F9B-B692-11B522E20C19}" type="pres">
      <dgm:prSet presAssocID="{1597604F-E09E-4305-A881-A6C94B72922F}" presName="node" presStyleLbl="node1" presStyleIdx="21" presStyleCnt="48">
        <dgm:presLayoutVars>
          <dgm:bulletEnabled val="1"/>
        </dgm:presLayoutVars>
      </dgm:prSet>
      <dgm:spPr/>
    </dgm:pt>
    <dgm:pt modelId="{C5631367-2D87-4B2B-B2C5-CE6B323DF7FA}" type="pres">
      <dgm:prSet presAssocID="{0A68E33F-9E89-4D62-9E2C-1BD50C85F7CD}" presName="sibTrans" presStyleLbl="sibTrans2D1" presStyleIdx="21" presStyleCnt="48"/>
      <dgm:spPr/>
    </dgm:pt>
    <dgm:pt modelId="{5EB0D98E-0F20-43A6-80D5-B3B233B0809C}" type="pres">
      <dgm:prSet presAssocID="{0A68E33F-9E89-4D62-9E2C-1BD50C85F7CD}" presName="connectorText" presStyleLbl="sibTrans2D1" presStyleIdx="21" presStyleCnt="48"/>
      <dgm:spPr/>
    </dgm:pt>
    <dgm:pt modelId="{55735BFC-D4F1-4100-BCD7-BD7015A20F24}" type="pres">
      <dgm:prSet presAssocID="{2EBE9275-B468-4EB1-8E25-88D20111E7BA}" presName="node" presStyleLbl="node1" presStyleIdx="22" presStyleCnt="48">
        <dgm:presLayoutVars>
          <dgm:bulletEnabled val="1"/>
        </dgm:presLayoutVars>
      </dgm:prSet>
      <dgm:spPr/>
    </dgm:pt>
    <dgm:pt modelId="{DE861B79-D5E8-45CE-B3D7-7B4663C08343}" type="pres">
      <dgm:prSet presAssocID="{1DDDDFBA-4D76-49F6-8700-D108F438751F}" presName="sibTrans" presStyleLbl="sibTrans2D1" presStyleIdx="22" presStyleCnt="48"/>
      <dgm:spPr/>
    </dgm:pt>
    <dgm:pt modelId="{580499F6-BF8C-4CF2-8E19-422B1FEA8F54}" type="pres">
      <dgm:prSet presAssocID="{1DDDDFBA-4D76-49F6-8700-D108F438751F}" presName="connectorText" presStyleLbl="sibTrans2D1" presStyleIdx="22" presStyleCnt="48"/>
      <dgm:spPr/>
    </dgm:pt>
    <dgm:pt modelId="{B163F2E1-C224-4C1F-8BF1-B257F8DA90F1}" type="pres">
      <dgm:prSet presAssocID="{7526D0BF-45A5-478F-9A5B-EE961A48FCDF}" presName="node" presStyleLbl="node1" presStyleIdx="23" presStyleCnt="48">
        <dgm:presLayoutVars>
          <dgm:bulletEnabled val="1"/>
        </dgm:presLayoutVars>
      </dgm:prSet>
      <dgm:spPr/>
    </dgm:pt>
    <dgm:pt modelId="{28C21F8D-7890-436C-ABC3-A76D9C048DC6}" type="pres">
      <dgm:prSet presAssocID="{4DD6BCFF-384A-4E50-9E9B-FEA1467E91EE}" presName="sibTrans" presStyleLbl="sibTrans2D1" presStyleIdx="23" presStyleCnt="48"/>
      <dgm:spPr/>
    </dgm:pt>
    <dgm:pt modelId="{5D40974C-DFE4-484E-A2B9-E3E4D2DEBED9}" type="pres">
      <dgm:prSet presAssocID="{4DD6BCFF-384A-4E50-9E9B-FEA1467E91EE}" presName="connectorText" presStyleLbl="sibTrans2D1" presStyleIdx="23" presStyleCnt="48"/>
      <dgm:spPr/>
    </dgm:pt>
    <dgm:pt modelId="{B297DBDA-41C8-403B-A287-2DE0B2B2F734}" type="pres">
      <dgm:prSet presAssocID="{4391FAD7-E5E1-4ADD-BABB-49D666A6C4A7}" presName="node" presStyleLbl="node1" presStyleIdx="24" presStyleCnt="48">
        <dgm:presLayoutVars>
          <dgm:bulletEnabled val="1"/>
        </dgm:presLayoutVars>
      </dgm:prSet>
      <dgm:spPr/>
    </dgm:pt>
    <dgm:pt modelId="{6CB910F7-627A-416A-9AE0-0E9818681229}" type="pres">
      <dgm:prSet presAssocID="{B5C9AB9C-C866-47C2-B79F-DC6148AB2159}" presName="sibTrans" presStyleLbl="sibTrans2D1" presStyleIdx="24" presStyleCnt="48"/>
      <dgm:spPr/>
    </dgm:pt>
    <dgm:pt modelId="{DD733C23-EA87-4BF0-821E-87250C1EEDBA}" type="pres">
      <dgm:prSet presAssocID="{B5C9AB9C-C866-47C2-B79F-DC6148AB2159}" presName="connectorText" presStyleLbl="sibTrans2D1" presStyleIdx="24" presStyleCnt="48"/>
      <dgm:spPr/>
    </dgm:pt>
    <dgm:pt modelId="{C99B1DB8-B0AD-4FE5-84DC-CD9571D15F74}" type="pres">
      <dgm:prSet presAssocID="{DF292957-65C8-4776-85F8-AE26E3681959}" presName="node" presStyleLbl="node1" presStyleIdx="25" presStyleCnt="48">
        <dgm:presLayoutVars>
          <dgm:bulletEnabled val="1"/>
        </dgm:presLayoutVars>
      </dgm:prSet>
      <dgm:spPr/>
    </dgm:pt>
    <dgm:pt modelId="{2EBD388A-825F-4832-8A74-827A6C7E3368}" type="pres">
      <dgm:prSet presAssocID="{2B571596-2306-4648-89E7-BD54FEF25627}" presName="sibTrans" presStyleLbl="sibTrans2D1" presStyleIdx="25" presStyleCnt="48"/>
      <dgm:spPr/>
    </dgm:pt>
    <dgm:pt modelId="{2B64C12D-7C38-4E3C-BB67-21E0181FD51F}" type="pres">
      <dgm:prSet presAssocID="{2B571596-2306-4648-89E7-BD54FEF25627}" presName="connectorText" presStyleLbl="sibTrans2D1" presStyleIdx="25" presStyleCnt="48"/>
      <dgm:spPr/>
    </dgm:pt>
    <dgm:pt modelId="{54435782-E9E7-4F85-8EE9-B762378628C5}" type="pres">
      <dgm:prSet presAssocID="{BA244016-B941-46B9-B2A4-AA50A300C9B1}" presName="node" presStyleLbl="node1" presStyleIdx="26" presStyleCnt="48">
        <dgm:presLayoutVars>
          <dgm:bulletEnabled val="1"/>
        </dgm:presLayoutVars>
      </dgm:prSet>
      <dgm:spPr/>
    </dgm:pt>
    <dgm:pt modelId="{2EA5A0E0-D734-4B00-A1FA-65E8CB15031C}" type="pres">
      <dgm:prSet presAssocID="{12ED0D91-6CB8-4B92-ABBE-16130FA2E610}" presName="sibTrans" presStyleLbl="sibTrans2D1" presStyleIdx="26" presStyleCnt="48"/>
      <dgm:spPr/>
    </dgm:pt>
    <dgm:pt modelId="{3966764B-E5F3-4CFC-A881-5984C06723CB}" type="pres">
      <dgm:prSet presAssocID="{12ED0D91-6CB8-4B92-ABBE-16130FA2E610}" presName="connectorText" presStyleLbl="sibTrans2D1" presStyleIdx="26" presStyleCnt="48"/>
      <dgm:spPr/>
    </dgm:pt>
    <dgm:pt modelId="{CDE86F57-8E75-4885-99A7-4D78278841E9}" type="pres">
      <dgm:prSet presAssocID="{ED3E6817-CA99-4A92-9672-7767C60D3AFC}" presName="node" presStyleLbl="node1" presStyleIdx="27" presStyleCnt="48">
        <dgm:presLayoutVars>
          <dgm:bulletEnabled val="1"/>
        </dgm:presLayoutVars>
      </dgm:prSet>
      <dgm:spPr/>
    </dgm:pt>
    <dgm:pt modelId="{A0769171-C666-4FF2-B3B0-56A5612FFB02}" type="pres">
      <dgm:prSet presAssocID="{74E4A9B3-3139-47CD-AD62-A42D0EB3995C}" presName="sibTrans" presStyleLbl="sibTrans2D1" presStyleIdx="27" presStyleCnt="48"/>
      <dgm:spPr/>
    </dgm:pt>
    <dgm:pt modelId="{7B2C094D-5B84-400D-88A5-467C86404646}" type="pres">
      <dgm:prSet presAssocID="{74E4A9B3-3139-47CD-AD62-A42D0EB3995C}" presName="connectorText" presStyleLbl="sibTrans2D1" presStyleIdx="27" presStyleCnt="48"/>
      <dgm:spPr/>
    </dgm:pt>
    <dgm:pt modelId="{9DEC7CBC-8051-4551-94AA-2377EFF8A353}" type="pres">
      <dgm:prSet presAssocID="{A26368B7-1095-4A58-BFE6-7B8629CCDB76}" presName="node" presStyleLbl="node1" presStyleIdx="28" presStyleCnt="48">
        <dgm:presLayoutVars>
          <dgm:bulletEnabled val="1"/>
        </dgm:presLayoutVars>
      </dgm:prSet>
      <dgm:spPr/>
    </dgm:pt>
    <dgm:pt modelId="{83D03F91-A8FE-4A56-A9F0-21F8696B64A1}" type="pres">
      <dgm:prSet presAssocID="{69DBDE16-2128-423C-AB04-D3C2C0881A38}" presName="sibTrans" presStyleLbl="sibTrans2D1" presStyleIdx="28" presStyleCnt="48"/>
      <dgm:spPr/>
    </dgm:pt>
    <dgm:pt modelId="{A52815B2-9F64-4E57-9CA8-0D6C5ACB4DE9}" type="pres">
      <dgm:prSet presAssocID="{69DBDE16-2128-423C-AB04-D3C2C0881A38}" presName="connectorText" presStyleLbl="sibTrans2D1" presStyleIdx="28" presStyleCnt="48"/>
      <dgm:spPr/>
    </dgm:pt>
    <dgm:pt modelId="{D9F7CAE3-C01B-4758-A92D-BE4DEABF1CC9}" type="pres">
      <dgm:prSet presAssocID="{B2133BDF-4000-4B5B-AE40-987170B1B61F}" presName="node" presStyleLbl="node1" presStyleIdx="29" presStyleCnt="48">
        <dgm:presLayoutVars>
          <dgm:bulletEnabled val="1"/>
        </dgm:presLayoutVars>
      </dgm:prSet>
      <dgm:spPr/>
    </dgm:pt>
    <dgm:pt modelId="{6FDF4861-3D9E-4C44-8A76-CB261CA08A3D}" type="pres">
      <dgm:prSet presAssocID="{F8A8AFFD-E262-4C58-84FA-CA9933DA9A32}" presName="sibTrans" presStyleLbl="sibTrans2D1" presStyleIdx="29" presStyleCnt="48"/>
      <dgm:spPr/>
    </dgm:pt>
    <dgm:pt modelId="{852FF442-59AB-47FA-976D-352D933D04DA}" type="pres">
      <dgm:prSet presAssocID="{F8A8AFFD-E262-4C58-84FA-CA9933DA9A32}" presName="connectorText" presStyleLbl="sibTrans2D1" presStyleIdx="29" presStyleCnt="48"/>
      <dgm:spPr/>
    </dgm:pt>
    <dgm:pt modelId="{6EBA7549-78C0-447A-A63C-4A8563F87F58}" type="pres">
      <dgm:prSet presAssocID="{56EE6181-8957-4FE0-91F7-0E7767321D74}" presName="node" presStyleLbl="node1" presStyleIdx="30" presStyleCnt="48">
        <dgm:presLayoutVars>
          <dgm:bulletEnabled val="1"/>
        </dgm:presLayoutVars>
      </dgm:prSet>
      <dgm:spPr/>
    </dgm:pt>
    <dgm:pt modelId="{F7AC09C3-F9FA-4334-9744-58F7A351FD8B}" type="pres">
      <dgm:prSet presAssocID="{D7AD315B-0060-4B2C-BA42-07A72CF0DF62}" presName="sibTrans" presStyleLbl="sibTrans2D1" presStyleIdx="30" presStyleCnt="48"/>
      <dgm:spPr/>
    </dgm:pt>
    <dgm:pt modelId="{301FE2EF-9FED-451A-9979-7EA2CEC731F6}" type="pres">
      <dgm:prSet presAssocID="{D7AD315B-0060-4B2C-BA42-07A72CF0DF62}" presName="connectorText" presStyleLbl="sibTrans2D1" presStyleIdx="30" presStyleCnt="48"/>
      <dgm:spPr/>
    </dgm:pt>
    <dgm:pt modelId="{DB7E8DCC-E9E2-41AE-8FAC-BD770394B585}" type="pres">
      <dgm:prSet presAssocID="{F82F01E0-1BCF-432A-834D-D0718C225E79}" presName="node" presStyleLbl="node1" presStyleIdx="31" presStyleCnt="48">
        <dgm:presLayoutVars>
          <dgm:bulletEnabled val="1"/>
        </dgm:presLayoutVars>
      </dgm:prSet>
      <dgm:spPr/>
    </dgm:pt>
    <dgm:pt modelId="{FC934B90-2FD7-4C78-BC82-6495CAA54F71}" type="pres">
      <dgm:prSet presAssocID="{73E57CB0-43F1-4C49-8823-A48B6805997E}" presName="sibTrans" presStyleLbl="sibTrans2D1" presStyleIdx="31" presStyleCnt="48"/>
      <dgm:spPr/>
    </dgm:pt>
    <dgm:pt modelId="{F31A80A4-265E-4576-A76C-69F7407682D5}" type="pres">
      <dgm:prSet presAssocID="{73E57CB0-43F1-4C49-8823-A48B6805997E}" presName="connectorText" presStyleLbl="sibTrans2D1" presStyleIdx="31" presStyleCnt="48"/>
      <dgm:spPr/>
    </dgm:pt>
    <dgm:pt modelId="{7FBA136C-815F-4FB3-A797-A7F155D00FEA}" type="pres">
      <dgm:prSet presAssocID="{69B5AF83-9CA8-4331-BB93-A02B0A37E7C4}" presName="node" presStyleLbl="node1" presStyleIdx="32" presStyleCnt="48">
        <dgm:presLayoutVars>
          <dgm:bulletEnabled val="1"/>
        </dgm:presLayoutVars>
      </dgm:prSet>
      <dgm:spPr/>
    </dgm:pt>
    <dgm:pt modelId="{7A5C7786-EEB7-4840-8AB2-E617DD766E4C}" type="pres">
      <dgm:prSet presAssocID="{6E35783B-B4B9-4AF3-BB68-EC2DB3060BE5}" presName="sibTrans" presStyleLbl="sibTrans2D1" presStyleIdx="32" presStyleCnt="48"/>
      <dgm:spPr/>
    </dgm:pt>
    <dgm:pt modelId="{80DBCA40-2BA0-486C-9739-9EB1943722FB}" type="pres">
      <dgm:prSet presAssocID="{6E35783B-B4B9-4AF3-BB68-EC2DB3060BE5}" presName="connectorText" presStyleLbl="sibTrans2D1" presStyleIdx="32" presStyleCnt="48"/>
      <dgm:spPr/>
    </dgm:pt>
    <dgm:pt modelId="{2B3C09D0-6E4A-4698-ADBA-7CF55040E0C7}" type="pres">
      <dgm:prSet presAssocID="{5A0D382F-1AEE-4869-A6BD-89E7CCC2BA45}" presName="node" presStyleLbl="node1" presStyleIdx="33" presStyleCnt="48">
        <dgm:presLayoutVars>
          <dgm:bulletEnabled val="1"/>
        </dgm:presLayoutVars>
      </dgm:prSet>
      <dgm:spPr/>
    </dgm:pt>
    <dgm:pt modelId="{0B3E9032-3902-463F-B436-0798A35C9EC5}" type="pres">
      <dgm:prSet presAssocID="{86E08DD8-37F0-43EA-A4C6-F12B07A372C7}" presName="sibTrans" presStyleLbl="sibTrans2D1" presStyleIdx="33" presStyleCnt="48"/>
      <dgm:spPr/>
    </dgm:pt>
    <dgm:pt modelId="{41C60BCC-727D-4ED3-BAEB-DB60AA9900A9}" type="pres">
      <dgm:prSet presAssocID="{86E08DD8-37F0-43EA-A4C6-F12B07A372C7}" presName="connectorText" presStyleLbl="sibTrans2D1" presStyleIdx="33" presStyleCnt="48"/>
      <dgm:spPr/>
    </dgm:pt>
    <dgm:pt modelId="{C6CA034B-BB5D-4252-9DC3-E07C2CEC1942}" type="pres">
      <dgm:prSet presAssocID="{6E44D217-0802-4975-8DF8-F7C136B68DB7}" presName="node" presStyleLbl="node1" presStyleIdx="34" presStyleCnt="48">
        <dgm:presLayoutVars>
          <dgm:bulletEnabled val="1"/>
        </dgm:presLayoutVars>
      </dgm:prSet>
      <dgm:spPr/>
    </dgm:pt>
    <dgm:pt modelId="{2F327EB4-0D8B-437E-BB14-A326EA173FCC}" type="pres">
      <dgm:prSet presAssocID="{873D13AE-B310-4B50-82C5-564D626D2011}" presName="sibTrans" presStyleLbl="sibTrans2D1" presStyleIdx="34" presStyleCnt="48"/>
      <dgm:spPr/>
    </dgm:pt>
    <dgm:pt modelId="{8F52B59F-72EA-4EF4-A000-71393DE3DC97}" type="pres">
      <dgm:prSet presAssocID="{873D13AE-B310-4B50-82C5-564D626D2011}" presName="connectorText" presStyleLbl="sibTrans2D1" presStyleIdx="34" presStyleCnt="48"/>
      <dgm:spPr/>
    </dgm:pt>
    <dgm:pt modelId="{F6AE7F32-FC05-4DDA-BB7B-30B31779479C}" type="pres">
      <dgm:prSet presAssocID="{59D5850F-42D1-4509-9BFE-77DA75D32FAC}" presName="node" presStyleLbl="node1" presStyleIdx="35" presStyleCnt="48">
        <dgm:presLayoutVars>
          <dgm:bulletEnabled val="1"/>
        </dgm:presLayoutVars>
      </dgm:prSet>
      <dgm:spPr/>
    </dgm:pt>
    <dgm:pt modelId="{F42AD80F-3B21-49F3-AF59-01D5F6EE69F1}" type="pres">
      <dgm:prSet presAssocID="{2B529A43-2363-4B46-911E-9D0EF25B4F36}" presName="sibTrans" presStyleLbl="sibTrans2D1" presStyleIdx="35" presStyleCnt="48"/>
      <dgm:spPr/>
    </dgm:pt>
    <dgm:pt modelId="{DFB70AE1-87B4-46C7-811D-3E9A3D4D6EC9}" type="pres">
      <dgm:prSet presAssocID="{2B529A43-2363-4B46-911E-9D0EF25B4F36}" presName="connectorText" presStyleLbl="sibTrans2D1" presStyleIdx="35" presStyleCnt="48"/>
      <dgm:spPr/>
    </dgm:pt>
    <dgm:pt modelId="{E4F5DE49-5EAA-4300-BD85-3AA32446283C}" type="pres">
      <dgm:prSet presAssocID="{9F16DEB4-2D88-4237-BB26-EE193361411A}" presName="node" presStyleLbl="node1" presStyleIdx="36" presStyleCnt="48">
        <dgm:presLayoutVars>
          <dgm:bulletEnabled val="1"/>
        </dgm:presLayoutVars>
      </dgm:prSet>
      <dgm:spPr/>
    </dgm:pt>
    <dgm:pt modelId="{57712E5B-8311-41F2-83BF-40C44B82FD56}" type="pres">
      <dgm:prSet presAssocID="{C19C4BDD-2213-41DF-A53B-E2080BDC6AC6}" presName="sibTrans" presStyleLbl="sibTrans2D1" presStyleIdx="36" presStyleCnt="48"/>
      <dgm:spPr/>
    </dgm:pt>
    <dgm:pt modelId="{2DC22DE9-0245-4601-955D-E63A8C38947B}" type="pres">
      <dgm:prSet presAssocID="{C19C4BDD-2213-41DF-A53B-E2080BDC6AC6}" presName="connectorText" presStyleLbl="sibTrans2D1" presStyleIdx="36" presStyleCnt="48"/>
      <dgm:spPr/>
    </dgm:pt>
    <dgm:pt modelId="{53824D7C-69E9-40B6-AD94-E66D57E17024}" type="pres">
      <dgm:prSet presAssocID="{5788DBF4-34B6-4C26-980E-7062BBC88091}" presName="node" presStyleLbl="node1" presStyleIdx="37" presStyleCnt="48">
        <dgm:presLayoutVars>
          <dgm:bulletEnabled val="1"/>
        </dgm:presLayoutVars>
      </dgm:prSet>
      <dgm:spPr/>
    </dgm:pt>
    <dgm:pt modelId="{4DDD9E11-A1D1-4D9F-87CF-21775FA03FD4}" type="pres">
      <dgm:prSet presAssocID="{39815DA4-6D5A-4ECF-8C2C-C40A2BB0DBA6}" presName="sibTrans" presStyleLbl="sibTrans2D1" presStyleIdx="37" presStyleCnt="48"/>
      <dgm:spPr/>
    </dgm:pt>
    <dgm:pt modelId="{F7742949-FB63-485F-95AF-5E8D1E6F236A}" type="pres">
      <dgm:prSet presAssocID="{39815DA4-6D5A-4ECF-8C2C-C40A2BB0DBA6}" presName="connectorText" presStyleLbl="sibTrans2D1" presStyleIdx="37" presStyleCnt="48"/>
      <dgm:spPr/>
    </dgm:pt>
    <dgm:pt modelId="{22041FD6-89BD-4BF2-9B99-B97F36E2E1FB}" type="pres">
      <dgm:prSet presAssocID="{644B0026-BEE6-45AC-B72A-F8BFB9EE0E82}" presName="node" presStyleLbl="node1" presStyleIdx="38" presStyleCnt="48">
        <dgm:presLayoutVars>
          <dgm:bulletEnabled val="1"/>
        </dgm:presLayoutVars>
      </dgm:prSet>
      <dgm:spPr/>
    </dgm:pt>
    <dgm:pt modelId="{B8E405CF-5FB0-4931-A03D-9BF304E6CDDA}" type="pres">
      <dgm:prSet presAssocID="{91E5E8F0-39A5-4E73-A7C8-125C237D1170}" presName="sibTrans" presStyleLbl="sibTrans2D1" presStyleIdx="38" presStyleCnt="48"/>
      <dgm:spPr/>
    </dgm:pt>
    <dgm:pt modelId="{0C0A4302-AC90-49E1-80BE-523B58A2D864}" type="pres">
      <dgm:prSet presAssocID="{91E5E8F0-39A5-4E73-A7C8-125C237D1170}" presName="connectorText" presStyleLbl="sibTrans2D1" presStyleIdx="38" presStyleCnt="48"/>
      <dgm:spPr/>
    </dgm:pt>
    <dgm:pt modelId="{4346925A-37EB-4BB6-B0D1-0007EC3DF63B}" type="pres">
      <dgm:prSet presAssocID="{A40F6EAB-2B60-4CC1-9F49-D5903D3A616E}" presName="node" presStyleLbl="node1" presStyleIdx="39" presStyleCnt="48">
        <dgm:presLayoutVars>
          <dgm:bulletEnabled val="1"/>
        </dgm:presLayoutVars>
      </dgm:prSet>
      <dgm:spPr/>
    </dgm:pt>
    <dgm:pt modelId="{7A362786-920B-4FB9-A3D5-D0E741B76071}" type="pres">
      <dgm:prSet presAssocID="{3ACAB2F6-3910-4D69-8736-C9991D30DB30}" presName="sibTrans" presStyleLbl="sibTrans2D1" presStyleIdx="39" presStyleCnt="48"/>
      <dgm:spPr/>
    </dgm:pt>
    <dgm:pt modelId="{18FB9004-C9DF-4463-A990-CE6AADD19A9A}" type="pres">
      <dgm:prSet presAssocID="{3ACAB2F6-3910-4D69-8736-C9991D30DB30}" presName="connectorText" presStyleLbl="sibTrans2D1" presStyleIdx="39" presStyleCnt="48"/>
      <dgm:spPr/>
    </dgm:pt>
    <dgm:pt modelId="{ED0F08E4-7CF4-494F-A2E4-60B90674E9D5}" type="pres">
      <dgm:prSet presAssocID="{01209924-388A-4250-B08E-117FC77350F4}" presName="node" presStyleLbl="node1" presStyleIdx="40" presStyleCnt="48">
        <dgm:presLayoutVars>
          <dgm:bulletEnabled val="1"/>
        </dgm:presLayoutVars>
      </dgm:prSet>
      <dgm:spPr/>
    </dgm:pt>
    <dgm:pt modelId="{B8AF8AA6-EDE3-46F5-804F-BE18E9CF02E9}" type="pres">
      <dgm:prSet presAssocID="{07D44A3D-B9E7-4A59-8407-0DE9361B04F4}" presName="sibTrans" presStyleLbl="sibTrans2D1" presStyleIdx="40" presStyleCnt="48"/>
      <dgm:spPr/>
    </dgm:pt>
    <dgm:pt modelId="{2A9D1CAD-CEC7-447D-AE5A-72DA9768C11C}" type="pres">
      <dgm:prSet presAssocID="{07D44A3D-B9E7-4A59-8407-0DE9361B04F4}" presName="connectorText" presStyleLbl="sibTrans2D1" presStyleIdx="40" presStyleCnt="48"/>
      <dgm:spPr/>
    </dgm:pt>
    <dgm:pt modelId="{02E2D030-8BB9-48E2-859D-55F958A2D928}" type="pres">
      <dgm:prSet presAssocID="{1CEAA633-CB89-486A-901D-BE8AE895C821}" presName="node" presStyleLbl="node1" presStyleIdx="41" presStyleCnt="48">
        <dgm:presLayoutVars>
          <dgm:bulletEnabled val="1"/>
        </dgm:presLayoutVars>
      </dgm:prSet>
      <dgm:spPr/>
    </dgm:pt>
    <dgm:pt modelId="{8125F9B4-021E-44DC-9D64-8AE485A44537}" type="pres">
      <dgm:prSet presAssocID="{EC22FD24-55FA-470B-A11F-A2C02811CC71}" presName="sibTrans" presStyleLbl="sibTrans2D1" presStyleIdx="41" presStyleCnt="48"/>
      <dgm:spPr/>
    </dgm:pt>
    <dgm:pt modelId="{5B2B383F-D5E0-430F-AB46-55791D14B3FB}" type="pres">
      <dgm:prSet presAssocID="{EC22FD24-55FA-470B-A11F-A2C02811CC71}" presName="connectorText" presStyleLbl="sibTrans2D1" presStyleIdx="41" presStyleCnt="48"/>
      <dgm:spPr/>
    </dgm:pt>
    <dgm:pt modelId="{A5474CB5-D5DA-4087-B87E-610FB42AF529}" type="pres">
      <dgm:prSet presAssocID="{5700A27C-35E2-48E3-9FD1-4CAD5F3ABE6E}" presName="node" presStyleLbl="node1" presStyleIdx="42" presStyleCnt="48">
        <dgm:presLayoutVars>
          <dgm:bulletEnabled val="1"/>
        </dgm:presLayoutVars>
      </dgm:prSet>
      <dgm:spPr/>
    </dgm:pt>
    <dgm:pt modelId="{F5E12609-AEA0-4824-8F1E-49B7A8C9D43E}" type="pres">
      <dgm:prSet presAssocID="{F2853326-F96C-4388-AFDB-4A2C4E743824}" presName="sibTrans" presStyleLbl="sibTrans2D1" presStyleIdx="42" presStyleCnt="48"/>
      <dgm:spPr/>
    </dgm:pt>
    <dgm:pt modelId="{1990E259-2037-4D19-B00A-CD6B3D2AE2E1}" type="pres">
      <dgm:prSet presAssocID="{F2853326-F96C-4388-AFDB-4A2C4E743824}" presName="connectorText" presStyleLbl="sibTrans2D1" presStyleIdx="42" presStyleCnt="48"/>
      <dgm:spPr/>
    </dgm:pt>
    <dgm:pt modelId="{558F7E47-06ED-4041-B16C-6F13A19D4245}" type="pres">
      <dgm:prSet presAssocID="{E5184F2B-2C20-4D33-94A8-E6B381F2AA89}" presName="node" presStyleLbl="node1" presStyleIdx="43" presStyleCnt="48">
        <dgm:presLayoutVars>
          <dgm:bulletEnabled val="1"/>
        </dgm:presLayoutVars>
      </dgm:prSet>
      <dgm:spPr/>
    </dgm:pt>
    <dgm:pt modelId="{1AA99294-2501-42DA-ADDA-813C2A0D167F}" type="pres">
      <dgm:prSet presAssocID="{CA1064A9-8743-41E2-AE44-DEDB5E26EACD}" presName="sibTrans" presStyleLbl="sibTrans2D1" presStyleIdx="43" presStyleCnt="48"/>
      <dgm:spPr/>
    </dgm:pt>
    <dgm:pt modelId="{B311330D-F624-44F0-90C1-566E4D2E20E6}" type="pres">
      <dgm:prSet presAssocID="{CA1064A9-8743-41E2-AE44-DEDB5E26EACD}" presName="connectorText" presStyleLbl="sibTrans2D1" presStyleIdx="43" presStyleCnt="48"/>
      <dgm:spPr/>
    </dgm:pt>
    <dgm:pt modelId="{A854D6C3-A9F6-4889-B95E-C4590598BF15}" type="pres">
      <dgm:prSet presAssocID="{19319B2C-5BDC-4EB3-A674-97A1478B545E}" presName="node" presStyleLbl="node1" presStyleIdx="44" presStyleCnt="48">
        <dgm:presLayoutVars>
          <dgm:bulletEnabled val="1"/>
        </dgm:presLayoutVars>
      </dgm:prSet>
      <dgm:spPr/>
    </dgm:pt>
    <dgm:pt modelId="{9BC14663-185B-4A89-97AE-169B3D438678}" type="pres">
      <dgm:prSet presAssocID="{B2ADDBB6-F258-45A2-8853-0F7137E8E7A9}" presName="sibTrans" presStyleLbl="sibTrans2D1" presStyleIdx="44" presStyleCnt="48"/>
      <dgm:spPr/>
    </dgm:pt>
    <dgm:pt modelId="{5BF8D29C-B7EB-4E6D-8F09-412E3D4E06C9}" type="pres">
      <dgm:prSet presAssocID="{B2ADDBB6-F258-45A2-8853-0F7137E8E7A9}" presName="connectorText" presStyleLbl="sibTrans2D1" presStyleIdx="44" presStyleCnt="48"/>
      <dgm:spPr/>
    </dgm:pt>
    <dgm:pt modelId="{891FE5C2-884F-48D0-BE0D-753E9CA204D3}" type="pres">
      <dgm:prSet presAssocID="{32DCDF77-CF91-44D2-A631-ECBBA96CD7C1}" presName="node" presStyleLbl="node1" presStyleIdx="45" presStyleCnt="48">
        <dgm:presLayoutVars>
          <dgm:bulletEnabled val="1"/>
        </dgm:presLayoutVars>
      </dgm:prSet>
      <dgm:spPr/>
    </dgm:pt>
    <dgm:pt modelId="{BDE13CD6-B50F-44ED-BD83-729ED5971995}" type="pres">
      <dgm:prSet presAssocID="{A4C54538-F7D4-4311-A51D-4E2F34EA916C}" presName="sibTrans" presStyleLbl="sibTrans2D1" presStyleIdx="45" presStyleCnt="48"/>
      <dgm:spPr/>
    </dgm:pt>
    <dgm:pt modelId="{4EAD0336-A742-42BA-B616-A9F9B8CECAB9}" type="pres">
      <dgm:prSet presAssocID="{A4C54538-F7D4-4311-A51D-4E2F34EA916C}" presName="connectorText" presStyleLbl="sibTrans2D1" presStyleIdx="45" presStyleCnt="48"/>
      <dgm:spPr/>
    </dgm:pt>
    <dgm:pt modelId="{3B7728B1-9C76-43A6-8828-2FFE1A19CD4E}" type="pres">
      <dgm:prSet presAssocID="{5F2EF8CF-431B-45E9-8F94-2DA9BB4297A8}" presName="node" presStyleLbl="node1" presStyleIdx="46" presStyleCnt="48">
        <dgm:presLayoutVars>
          <dgm:bulletEnabled val="1"/>
        </dgm:presLayoutVars>
      </dgm:prSet>
      <dgm:spPr/>
    </dgm:pt>
    <dgm:pt modelId="{FEF793BD-9F36-4B0C-B2A1-243AAED13A52}" type="pres">
      <dgm:prSet presAssocID="{E7380703-8E28-4A7A-8627-0A55F51FBAA5}" presName="sibTrans" presStyleLbl="sibTrans2D1" presStyleIdx="46" presStyleCnt="48"/>
      <dgm:spPr/>
    </dgm:pt>
    <dgm:pt modelId="{B6E66B79-90CB-4030-B64C-AB9E1EA67583}" type="pres">
      <dgm:prSet presAssocID="{E7380703-8E28-4A7A-8627-0A55F51FBAA5}" presName="connectorText" presStyleLbl="sibTrans2D1" presStyleIdx="46" presStyleCnt="48"/>
      <dgm:spPr/>
    </dgm:pt>
    <dgm:pt modelId="{CD7E4AE9-DEBF-4EF6-9A2F-51DFDE6DC483}" type="pres">
      <dgm:prSet presAssocID="{B75DCA52-BF81-436A-AA73-2680B03C914A}" presName="node" presStyleLbl="node1" presStyleIdx="47" presStyleCnt="48">
        <dgm:presLayoutVars>
          <dgm:bulletEnabled val="1"/>
        </dgm:presLayoutVars>
      </dgm:prSet>
      <dgm:spPr/>
    </dgm:pt>
    <dgm:pt modelId="{CAB56CDA-741F-426D-8FE0-AE118C809475}" type="pres">
      <dgm:prSet presAssocID="{897CAD2D-F73B-470D-B77D-BCB32DA560D4}" presName="sibTrans" presStyleLbl="sibTrans2D1" presStyleIdx="47" presStyleCnt="48"/>
      <dgm:spPr/>
    </dgm:pt>
    <dgm:pt modelId="{2B62F0BB-CB73-4B2D-A47A-2C1910C71ADC}" type="pres">
      <dgm:prSet presAssocID="{897CAD2D-F73B-470D-B77D-BCB32DA560D4}" presName="connectorText" presStyleLbl="sibTrans2D1" presStyleIdx="47" presStyleCnt="48"/>
      <dgm:spPr/>
    </dgm:pt>
  </dgm:ptLst>
  <dgm:cxnLst>
    <dgm:cxn modelId="{C4BD4C02-3340-4A55-87C9-A01518E8D260}" type="presOf" srcId="{1597604F-E09E-4305-A881-A6C94B72922F}" destId="{96947AF0-965B-4F9B-B692-11B522E20C19}" srcOrd="0" destOrd="0" presId="urn:microsoft.com/office/officeart/2005/8/layout/cycle2"/>
    <dgm:cxn modelId="{69058F05-2218-4EDD-93F2-0737CE4E0399}" type="presOf" srcId="{8AE02D32-89F4-4BA1-BFB8-062B90AF7C26}" destId="{1FA59E5A-50A4-47E4-96D2-6EF9AAAC1164}" srcOrd="1" destOrd="0" presId="urn:microsoft.com/office/officeart/2005/8/layout/cycle2"/>
    <dgm:cxn modelId="{B92B6E08-D3F8-4E6E-9005-3AB407B5CBF7}" type="presOf" srcId="{DA7FF8DD-13B0-4AAC-B0D2-E9BC2FABA4D6}" destId="{C46B9099-149F-4D79-B1D7-B378097F05F4}" srcOrd="1" destOrd="0" presId="urn:microsoft.com/office/officeart/2005/8/layout/cycle2"/>
    <dgm:cxn modelId="{D833930C-4A06-4887-8876-B6D9DF51EB00}" type="presOf" srcId="{86E08DD8-37F0-43EA-A4C6-F12B07A372C7}" destId="{0B3E9032-3902-463F-B436-0798A35C9EC5}" srcOrd="0" destOrd="0" presId="urn:microsoft.com/office/officeart/2005/8/layout/cycle2"/>
    <dgm:cxn modelId="{E179CB0E-BE4D-4A6A-98A0-6FCA14117ACB}" type="presOf" srcId="{CA72D8A3-9D41-4F98-98F7-F56B1CBA674F}" destId="{EDD308D6-556F-4E65-A02C-12C45C150755}" srcOrd="0" destOrd="0" presId="urn:microsoft.com/office/officeart/2005/8/layout/cycle2"/>
    <dgm:cxn modelId="{9F84740F-F370-49CF-9DFC-E3355DD010C1}" type="presOf" srcId="{01209924-388A-4250-B08E-117FC77350F4}" destId="{ED0F08E4-7CF4-494F-A2E4-60B90674E9D5}" srcOrd="0" destOrd="0" presId="urn:microsoft.com/office/officeart/2005/8/layout/cycle2"/>
    <dgm:cxn modelId="{E319CD11-DA9C-4216-8A1C-BFC767C69980}" srcId="{F782ACB2-4612-4553-92E3-6A48A4C26154}" destId="{5700A27C-35E2-48E3-9FD1-4CAD5F3ABE6E}" srcOrd="42" destOrd="0" parTransId="{7CEEA0C1-E05C-4187-B6CD-7F9A41B7F762}" sibTransId="{F2853326-F96C-4388-AFDB-4A2C4E743824}"/>
    <dgm:cxn modelId="{E4112D13-A8DF-44F6-B497-ADF6F4D57D3C}" type="presOf" srcId="{BAC2B8D5-2C5B-4AE8-BBDD-D8E76DCD8C2E}" destId="{5B2F39AC-1722-4B2A-8F41-3B9574CC55A3}" srcOrd="1" destOrd="0" presId="urn:microsoft.com/office/officeart/2005/8/layout/cycle2"/>
    <dgm:cxn modelId="{B24CC813-A6F8-4D05-B2EA-64477B90479A}" type="presOf" srcId="{5F8AB2A9-0DCE-42A5-8039-31C151CDBC91}" destId="{E7F9412A-75FE-4263-8476-D8B02CF380F3}" srcOrd="0" destOrd="0" presId="urn:microsoft.com/office/officeart/2005/8/layout/cycle2"/>
    <dgm:cxn modelId="{014D8016-39DA-4881-A0AE-B3FB0246F66A}" type="presOf" srcId="{5D2C154A-692A-44E2-A041-B9F19C43FEF2}" destId="{5A44537F-E502-484A-B54C-161A75387D52}" srcOrd="0" destOrd="0" presId="urn:microsoft.com/office/officeart/2005/8/layout/cycle2"/>
    <dgm:cxn modelId="{66ABBE17-AB8B-4765-95C2-B42EC4898BB0}" type="presOf" srcId="{4DD6BCFF-384A-4E50-9E9B-FEA1467E91EE}" destId="{5D40974C-DFE4-484E-A2B9-E3E4D2DEBED9}" srcOrd="1" destOrd="0" presId="urn:microsoft.com/office/officeart/2005/8/layout/cycle2"/>
    <dgm:cxn modelId="{2D503F18-581C-4349-A25D-A0F7D32B46D2}" type="presOf" srcId="{4E475F1B-56A2-420F-8D83-9A7AC5B9161D}" destId="{E231C36B-28CA-4A1A-A65A-7FC8C917C670}" srcOrd="0" destOrd="0" presId="urn:microsoft.com/office/officeart/2005/8/layout/cycle2"/>
    <dgm:cxn modelId="{C93C0219-766C-4611-8BFA-AB472F90B95C}" type="presOf" srcId="{1BCBAE4C-8C90-4307-A8B1-A7F25B803D11}" destId="{38A7A843-117D-4A8F-B652-3F637D1BA054}" srcOrd="0" destOrd="0" presId="urn:microsoft.com/office/officeart/2005/8/layout/cycle2"/>
    <dgm:cxn modelId="{2151FF1C-B441-4B26-B09E-FD23B0A96266}" type="presOf" srcId="{9767C2C5-7A9B-4BF9-AEDC-08BB61E68CEC}" destId="{3B48658E-4174-41EC-ADC5-04F09B98E8AE}" srcOrd="0" destOrd="0" presId="urn:microsoft.com/office/officeart/2005/8/layout/cycle2"/>
    <dgm:cxn modelId="{FA4B331D-E821-4BC7-84CC-523B6B28A5B8}" srcId="{F782ACB2-4612-4553-92E3-6A48A4C26154}" destId="{B75DCA52-BF81-436A-AA73-2680B03C914A}" srcOrd="47" destOrd="0" parTransId="{3FDC77C7-42D0-4118-88A1-C82C79A4EA03}" sibTransId="{897CAD2D-F73B-470D-B77D-BCB32DA560D4}"/>
    <dgm:cxn modelId="{CDFC891D-A90C-4045-8C55-FF6C7A613C15}" type="presOf" srcId="{4DD6BCFF-384A-4E50-9E9B-FEA1467E91EE}" destId="{28C21F8D-7890-436C-ABC3-A76D9C048DC6}" srcOrd="0" destOrd="0" presId="urn:microsoft.com/office/officeart/2005/8/layout/cycle2"/>
    <dgm:cxn modelId="{F5727C1E-A7C3-4F6D-BF29-AC059ED314A8}" type="presOf" srcId="{CA72D8A3-9D41-4F98-98F7-F56B1CBA674F}" destId="{0622AEEF-FEE1-41CF-A694-BB87DF404F74}" srcOrd="1" destOrd="0" presId="urn:microsoft.com/office/officeart/2005/8/layout/cycle2"/>
    <dgm:cxn modelId="{8558291F-CCDB-441E-8DF8-FFBD96464AC9}" type="presOf" srcId="{F001FD18-B1D7-4F34-A7E1-10B3A14FEF0D}" destId="{FA3F2989-2837-4DF6-B22E-22C68B74BA10}" srcOrd="0" destOrd="0" presId="urn:microsoft.com/office/officeart/2005/8/layout/cycle2"/>
    <dgm:cxn modelId="{3BD35822-9F9F-4A73-B153-F9F3EF39FE4C}" type="presOf" srcId="{C123F58B-2F00-4731-8318-EA8BAA60A69D}" destId="{1791F869-F782-403E-9EEE-8485296AB1DC}" srcOrd="0" destOrd="0" presId="urn:microsoft.com/office/officeart/2005/8/layout/cycle2"/>
    <dgm:cxn modelId="{9F14E923-771A-4BA5-94FC-0D244A094FD3}" type="presOf" srcId="{5700A27C-35E2-48E3-9FD1-4CAD5F3ABE6E}" destId="{A5474CB5-D5DA-4087-B87E-610FB42AF529}" srcOrd="0" destOrd="0" presId="urn:microsoft.com/office/officeart/2005/8/layout/cycle2"/>
    <dgm:cxn modelId="{1A894124-3E33-43DC-A2A5-2B772E1265E3}" type="presOf" srcId="{0A68E33F-9E89-4D62-9E2C-1BD50C85F7CD}" destId="{5EB0D98E-0F20-43A6-80D5-B3B233B0809C}" srcOrd="1" destOrd="0" presId="urn:microsoft.com/office/officeart/2005/8/layout/cycle2"/>
    <dgm:cxn modelId="{2FAE1B25-1492-480C-AF43-D9212A43C7A8}" type="presOf" srcId="{2B529A43-2363-4B46-911E-9D0EF25B4F36}" destId="{DFB70AE1-87B4-46C7-811D-3E9A3D4D6EC9}" srcOrd="1" destOrd="0" presId="urn:microsoft.com/office/officeart/2005/8/layout/cycle2"/>
    <dgm:cxn modelId="{64D25225-7D7B-47A3-8597-E3D40B515F30}" srcId="{F782ACB2-4612-4553-92E3-6A48A4C26154}" destId="{7D49664A-84DE-42F7-9866-9BFD9F3DDC7A}" srcOrd="16" destOrd="0" parTransId="{9C7FF349-70A2-4DFC-91A5-86A739E0760D}" sibTransId="{BAC2B8D5-2C5B-4AE8-BBDD-D8E76DCD8C2E}"/>
    <dgm:cxn modelId="{226E0C26-7ACD-465C-A667-38DF6ED6EEFF}" type="presOf" srcId="{1DDDDFBA-4D76-49F6-8700-D108F438751F}" destId="{580499F6-BF8C-4CF2-8E19-422B1FEA8F54}" srcOrd="1" destOrd="0" presId="urn:microsoft.com/office/officeart/2005/8/layout/cycle2"/>
    <dgm:cxn modelId="{7E7F8D26-81B8-43DE-AB16-093B288CA98F}" type="presOf" srcId="{32453084-7F49-49B4-89FA-E306CC4C9552}" destId="{4B717A0F-8771-4A45-B6AA-FD732A724C9E}" srcOrd="0" destOrd="0" presId="urn:microsoft.com/office/officeart/2005/8/layout/cycle2"/>
    <dgm:cxn modelId="{8E53B726-F970-4DC0-9523-D2C6066549C6}" type="presOf" srcId="{39815DA4-6D5A-4ECF-8C2C-C40A2BB0DBA6}" destId="{4DDD9E11-A1D1-4D9F-87CF-21775FA03FD4}" srcOrd="0" destOrd="0" presId="urn:microsoft.com/office/officeart/2005/8/layout/cycle2"/>
    <dgm:cxn modelId="{C87DC927-4AF2-421C-9C5A-E0A219078574}" type="presOf" srcId="{35443D96-6A67-478A-A544-1C8155B5F62C}" destId="{3D5573F2-E421-4699-B499-E5F129AA7C1F}" srcOrd="0" destOrd="0" presId="urn:microsoft.com/office/officeart/2005/8/layout/cycle2"/>
    <dgm:cxn modelId="{B176F429-7DDB-4AB1-8374-B04F07751352}" type="presOf" srcId="{73E57CB0-43F1-4C49-8823-A48B6805997E}" destId="{FC934B90-2FD7-4C78-BC82-6495CAA54F71}" srcOrd="0" destOrd="0" presId="urn:microsoft.com/office/officeart/2005/8/layout/cycle2"/>
    <dgm:cxn modelId="{F3F11D2B-B16E-47E0-876B-A599316C3141}" srcId="{F782ACB2-4612-4553-92E3-6A48A4C26154}" destId="{644B0026-BEE6-45AC-B72A-F8BFB9EE0E82}" srcOrd="38" destOrd="0" parTransId="{554FDC5B-6990-4DBE-AAA4-AA9861FDA372}" sibTransId="{91E5E8F0-39A5-4E73-A7C8-125C237D1170}"/>
    <dgm:cxn modelId="{8344DD2B-2E32-4195-A5CB-C876A672BE95}" type="presOf" srcId="{A241EA7C-0AE6-49DA-868A-F7E41DB8331E}" destId="{EC905E59-477F-4D62-B2EE-61B86BF0663B}" srcOrd="0" destOrd="0" presId="urn:microsoft.com/office/officeart/2005/8/layout/cycle2"/>
    <dgm:cxn modelId="{5FEEF62B-43B0-4232-A8F1-42996A9FE141}" type="presOf" srcId="{39815DA4-6D5A-4ECF-8C2C-C40A2BB0DBA6}" destId="{F7742949-FB63-485F-95AF-5E8D1E6F236A}" srcOrd="1" destOrd="0" presId="urn:microsoft.com/office/officeart/2005/8/layout/cycle2"/>
    <dgm:cxn modelId="{EF67F12C-549C-4945-9650-11C3183DFF27}" srcId="{F782ACB2-4612-4553-92E3-6A48A4C26154}" destId="{59D5850F-42D1-4509-9BFE-77DA75D32FAC}" srcOrd="35" destOrd="0" parTransId="{998E6483-F6A6-41F0-BC38-EC9E12942727}" sibTransId="{2B529A43-2363-4B46-911E-9D0EF25B4F36}"/>
    <dgm:cxn modelId="{044A9230-2F75-4EA9-B81C-8182FA12EEC1}" type="presOf" srcId="{91E5E8F0-39A5-4E73-A7C8-125C237D1170}" destId="{0C0A4302-AC90-49E1-80BE-523B58A2D864}" srcOrd="1" destOrd="0" presId="urn:microsoft.com/office/officeart/2005/8/layout/cycle2"/>
    <dgm:cxn modelId="{B8FAD831-A781-40D2-B842-29E4BB2E69AC}" type="presOf" srcId="{5788DBF4-34B6-4C26-980E-7062BBC88091}" destId="{53824D7C-69E9-40B6-AD94-E66D57E17024}" srcOrd="0" destOrd="0" presId="urn:microsoft.com/office/officeart/2005/8/layout/cycle2"/>
    <dgm:cxn modelId="{2BF72D34-8DAB-4D4B-954D-4DADA6584E6E}" type="presOf" srcId="{A4F909E9-C1CF-4770-B928-FEF6E41B5333}" destId="{212C9A88-24C2-4EF4-87D7-A81CF4BE3FA0}" srcOrd="0" destOrd="0" presId="urn:microsoft.com/office/officeart/2005/8/layout/cycle2"/>
    <dgm:cxn modelId="{FD2BE034-589E-4989-823D-E1EB72722AC6}" type="presOf" srcId="{6E35783B-B4B9-4AF3-BB68-EC2DB3060BE5}" destId="{7A5C7786-EEB7-4840-8AB2-E617DD766E4C}" srcOrd="0" destOrd="0" presId="urn:microsoft.com/office/officeart/2005/8/layout/cycle2"/>
    <dgm:cxn modelId="{AD501435-F549-4DBE-94A3-DB6CE2F452F4}" type="presOf" srcId="{56EE6181-8957-4FE0-91F7-0E7767321D74}" destId="{6EBA7549-78C0-447A-A63C-4A8563F87F58}" srcOrd="0" destOrd="0" presId="urn:microsoft.com/office/officeart/2005/8/layout/cycle2"/>
    <dgm:cxn modelId="{9D859835-921A-4E85-9599-D10BB630D60B}" type="presOf" srcId="{9C07C544-A240-4FE5-8E59-C412CDCC06A5}" destId="{FD731FF4-9760-4231-AA26-446560B181EB}" srcOrd="0" destOrd="0" presId="urn:microsoft.com/office/officeart/2005/8/layout/cycle2"/>
    <dgm:cxn modelId="{83BBFF35-F6F7-4473-BB00-F03E5B56CD33}" type="presOf" srcId="{EC22FD24-55FA-470B-A11F-A2C02811CC71}" destId="{8125F9B4-021E-44DC-9D64-8AE485A44537}" srcOrd="0" destOrd="0" presId="urn:microsoft.com/office/officeart/2005/8/layout/cycle2"/>
    <dgm:cxn modelId="{9E9F3E38-7FCA-4B5F-9B74-365CEFB4D259}" type="presOf" srcId="{7526D0BF-45A5-478F-9A5B-EE961A48FCDF}" destId="{B163F2E1-C224-4C1F-8BF1-B257F8DA90F1}" srcOrd="0" destOrd="0" presId="urn:microsoft.com/office/officeart/2005/8/layout/cycle2"/>
    <dgm:cxn modelId="{6D95563B-802A-438F-AF41-73D1D1E33D12}" type="presOf" srcId="{CA1064A9-8743-41E2-AE44-DEDB5E26EACD}" destId="{B311330D-F624-44F0-90C1-566E4D2E20E6}" srcOrd="1" destOrd="0" presId="urn:microsoft.com/office/officeart/2005/8/layout/cycle2"/>
    <dgm:cxn modelId="{212C0F3D-6259-47F4-8189-A6E55DD0B5D3}" srcId="{F782ACB2-4612-4553-92E3-6A48A4C26154}" destId="{536B3E92-95AA-4297-BDB8-F29269D6299E}" srcOrd="3" destOrd="0" parTransId="{68DF5CBE-997D-4F4F-8466-9AD1DDE77085}" sibTransId="{8AE02D32-89F4-4BA1-BFB8-062B90AF7C26}"/>
    <dgm:cxn modelId="{20FC3940-7E89-4473-BCB0-70E4B8EEE8ED}" type="presOf" srcId="{12ED0D91-6CB8-4B92-ABBE-16130FA2E610}" destId="{2EA5A0E0-D734-4B00-A1FA-65E8CB15031C}" srcOrd="0" destOrd="0" presId="urn:microsoft.com/office/officeart/2005/8/layout/cycle2"/>
    <dgm:cxn modelId="{8D7BB340-D03E-4472-A133-95EFFECE1835}" type="presOf" srcId="{F82F01E0-1BCF-432A-834D-D0718C225E79}" destId="{DB7E8DCC-E9E2-41AE-8FAC-BD770394B585}" srcOrd="0" destOrd="0" presId="urn:microsoft.com/office/officeart/2005/8/layout/cycle2"/>
    <dgm:cxn modelId="{40B19C5C-9C3B-4687-8FD8-BC8D6A761F32}" type="presOf" srcId="{FC636A7A-CAD8-4393-9B2E-188CE112CD10}" destId="{FFA97E59-6B24-429C-9B6D-8968FB096363}" srcOrd="1" destOrd="0" presId="urn:microsoft.com/office/officeart/2005/8/layout/cycle2"/>
    <dgm:cxn modelId="{0B38D45C-5F76-4FF0-8A19-6296F1EDD0F7}" type="presOf" srcId="{3ACAB2F6-3910-4D69-8736-C9991D30DB30}" destId="{18FB9004-C9DF-4463-A990-CE6AADD19A9A}" srcOrd="1" destOrd="0" presId="urn:microsoft.com/office/officeart/2005/8/layout/cycle2"/>
    <dgm:cxn modelId="{DB81E75D-6339-4802-85DD-65254615E93B}" srcId="{F782ACB2-4612-4553-92E3-6A48A4C26154}" destId="{9F16DEB4-2D88-4237-BB26-EE193361411A}" srcOrd="36" destOrd="0" parTransId="{7982B65A-B6BA-45FB-920E-8CB144FB834B}" sibTransId="{C19C4BDD-2213-41DF-A53B-E2080BDC6AC6}"/>
    <dgm:cxn modelId="{991AC15F-DC2E-43CA-A4AE-E65FB37D2DE1}" type="presOf" srcId="{BA244016-B941-46B9-B2A4-AA50A300C9B1}" destId="{54435782-E9E7-4F85-8EE9-B762378628C5}" srcOrd="0" destOrd="0" presId="urn:microsoft.com/office/officeart/2005/8/layout/cycle2"/>
    <dgm:cxn modelId="{6C50DF60-4688-49BE-848E-5794F163E05E}" type="presOf" srcId="{35443D96-6A67-478A-A544-1C8155B5F62C}" destId="{561EA9DD-738C-4E13-ADB0-3CCC3950F092}" srcOrd="1" destOrd="0" presId="urn:microsoft.com/office/officeart/2005/8/layout/cycle2"/>
    <dgm:cxn modelId="{08DFD441-4774-4D0E-8F97-07EC50B50EE3}" srcId="{F782ACB2-4612-4553-92E3-6A48A4C26154}" destId="{69B5AF83-9CA8-4331-BB93-A02B0A37E7C4}" srcOrd="32" destOrd="0" parTransId="{52A0F8EA-812A-497C-B88E-1BDAD1AB875F}" sibTransId="{6E35783B-B4B9-4AF3-BB68-EC2DB3060BE5}"/>
    <dgm:cxn modelId="{088F0742-B912-46C9-BE5B-C9419F065BBA}" type="presOf" srcId="{9E68FA1B-32E4-4D3A-BDA9-F245DF7037EF}" destId="{9DB23D75-0980-4D96-93A1-727F2883C95B}" srcOrd="1" destOrd="0" presId="urn:microsoft.com/office/officeart/2005/8/layout/cycle2"/>
    <dgm:cxn modelId="{BD712862-9638-47D4-BDFC-7505128DF23D}" type="presOf" srcId="{05F9165C-A234-4634-B1A7-DCB7BA68D40C}" destId="{8B74F080-8313-4728-B1E9-D87A06E9E800}" srcOrd="0" destOrd="0" presId="urn:microsoft.com/office/officeart/2005/8/layout/cycle2"/>
    <dgm:cxn modelId="{D27AA462-6698-4923-9421-47820B644488}" srcId="{F782ACB2-4612-4553-92E3-6A48A4C26154}" destId="{56EE6181-8957-4FE0-91F7-0E7767321D74}" srcOrd="30" destOrd="0" parTransId="{708EED9E-74DD-4C99-9872-E67687122915}" sibTransId="{D7AD315B-0060-4B2C-BA42-07A72CF0DF62}"/>
    <dgm:cxn modelId="{5878CE63-A5DF-4BE0-9907-AB3463608735}" type="presOf" srcId="{DA7FF8DD-13B0-4AAC-B0D2-E9BC2FABA4D6}" destId="{A6A09441-8928-4DD4-965E-ACD6B5489F63}" srcOrd="0" destOrd="0" presId="urn:microsoft.com/office/officeart/2005/8/layout/cycle2"/>
    <dgm:cxn modelId="{52CC7A44-96B9-498B-999B-DEC40B48B196}" type="presOf" srcId="{2B571596-2306-4648-89E7-BD54FEF25627}" destId="{2B64C12D-7C38-4E3C-BB67-21E0181FD51F}" srcOrd="1" destOrd="0" presId="urn:microsoft.com/office/officeart/2005/8/layout/cycle2"/>
    <dgm:cxn modelId="{9B608F64-0361-4F50-87F5-3EE093F27F6B}" type="presOf" srcId="{897CAD2D-F73B-470D-B77D-BCB32DA560D4}" destId="{CAB56CDA-741F-426D-8FE0-AE118C809475}" srcOrd="0" destOrd="0" presId="urn:microsoft.com/office/officeart/2005/8/layout/cycle2"/>
    <dgm:cxn modelId="{77B3AD64-BC64-4E47-A0F3-5AB496ABD0CA}" type="presOf" srcId="{D7AD315B-0060-4B2C-BA42-07A72CF0DF62}" destId="{F7AC09C3-F9FA-4334-9744-58F7A351FD8B}" srcOrd="0" destOrd="0" presId="urn:microsoft.com/office/officeart/2005/8/layout/cycle2"/>
    <dgm:cxn modelId="{E0CFC164-E33F-490B-BC17-C56778580D1B}" type="presOf" srcId="{8AE02D32-89F4-4BA1-BFB8-062B90AF7C26}" destId="{E212FFF4-9223-45FB-8A97-08FC78EC227F}" srcOrd="0" destOrd="0" presId="urn:microsoft.com/office/officeart/2005/8/layout/cycle2"/>
    <dgm:cxn modelId="{6C37DB64-BEBC-468D-8F11-800C39DF3AEB}" type="presOf" srcId="{1A0C354F-E76C-464E-99A7-D2B04C140783}" destId="{5207087E-FC7B-4DE7-941A-D0D7D77D43CA}" srcOrd="1" destOrd="0" presId="urn:microsoft.com/office/officeart/2005/8/layout/cycle2"/>
    <dgm:cxn modelId="{E38ADD64-A6E1-42BE-9D70-B8FA5C81E041}" type="presOf" srcId="{68C3C81B-18E8-41C4-BFC6-2C443E6EE655}" destId="{99F13AA2-4621-4753-B0A6-6FC776CD84C9}" srcOrd="0" destOrd="0" presId="urn:microsoft.com/office/officeart/2005/8/layout/cycle2"/>
    <dgm:cxn modelId="{9ADC0165-9F81-4E1B-BCF9-F6EA5C631353}" srcId="{F782ACB2-4612-4553-92E3-6A48A4C26154}" destId="{5F8AB2A9-0DCE-42A5-8039-31C151CDBC91}" srcOrd="15" destOrd="0" parTransId="{AEE23759-AB27-4CCC-A9A6-CE4F64F73EE5}" sibTransId="{64CB26BA-1509-422C-B1F7-93A921D3337E}"/>
    <dgm:cxn modelId="{8FB90245-DB4C-496A-BD99-1CFD156C2737}" type="presOf" srcId="{D7AD315B-0060-4B2C-BA42-07A72CF0DF62}" destId="{301FE2EF-9FED-451A-9979-7EA2CEC731F6}" srcOrd="1" destOrd="0" presId="urn:microsoft.com/office/officeart/2005/8/layout/cycle2"/>
    <dgm:cxn modelId="{79232265-3A0A-49E0-964F-9F50457348D1}" type="presOf" srcId="{1CEAA633-CB89-486A-901D-BE8AE895C821}" destId="{02E2D030-8BB9-48E2-859D-55F958A2D928}" srcOrd="0" destOrd="0" presId="urn:microsoft.com/office/officeart/2005/8/layout/cycle2"/>
    <dgm:cxn modelId="{EE4A6048-F11A-48C8-8288-4112D917040D}" type="presOf" srcId="{C19C4BDD-2213-41DF-A53B-E2080BDC6AC6}" destId="{2DC22DE9-0245-4601-955D-E63A8C38947B}" srcOrd="1" destOrd="0" presId="urn:microsoft.com/office/officeart/2005/8/layout/cycle2"/>
    <dgm:cxn modelId="{7713B148-14ED-473A-AD7C-0817C71F1F75}" srcId="{F782ACB2-4612-4553-92E3-6A48A4C26154}" destId="{32DCDF77-CF91-44D2-A631-ECBBA96CD7C1}" srcOrd="45" destOrd="0" parTransId="{A91D9FEE-F377-4D6C-AB4B-31C0AA11D758}" sibTransId="{A4C54538-F7D4-4311-A51D-4E2F34EA916C}"/>
    <dgm:cxn modelId="{8B7F3749-F4E6-4473-82BE-3F7FAAEDF5A5}" srcId="{F782ACB2-4612-4553-92E3-6A48A4C26154}" destId="{5A0D382F-1AEE-4869-A6BD-89E7CCC2BA45}" srcOrd="33" destOrd="0" parTransId="{C61944CD-ABD5-46A1-BF21-1EDB1D2E311C}" sibTransId="{86E08DD8-37F0-43EA-A4C6-F12B07A372C7}"/>
    <dgm:cxn modelId="{8F95414A-66CD-4AE0-A012-C5E924ED8975}" type="presOf" srcId="{6E44D217-0802-4975-8DF8-F7C136B68DB7}" destId="{C6CA034B-BB5D-4252-9DC3-E07C2CEC1942}" srcOrd="0" destOrd="0" presId="urn:microsoft.com/office/officeart/2005/8/layout/cycle2"/>
    <dgm:cxn modelId="{ECDEF66B-4DF3-4577-9794-0F5C1452E329}" srcId="{F782ACB2-4612-4553-92E3-6A48A4C26154}" destId="{9EC183D0-3CE1-4A18-882B-49A4F305FE23}" srcOrd="10" destOrd="0" parTransId="{5529E8D0-F515-48AC-A324-5AF9603FF192}" sibTransId="{FC636A7A-CAD8-4393-9B2E-188CE112CD10}"/>
    <dgm:cxn modelId="{14255E4C-FE60-40DF-BD8C-AC8A81FDBFDA}" type="presOf" srcId="{901D3EC9-C2CB-4B80-BFE1-3F4CF8FDB584}" destId="{CBD13A52-164D-4181-A713-C4AFB6DAEA44}" srcOrd="0" destOrd="0" presId="urn:microsoft.com/office/officeart/2005/8/layout/cycle2"/>
    <dgm:cxn modelId="{2F48FC6C-9E2F-4D34-97E0-7B62809CD310}" srcId="{F782ACB2-4612-4553-92E3-6A48A4C26154}" destId="{1CEAA633-CB89-486A-901D-BE8AE895C821}" srcOrd="41" destOrd="0" parTransId="{85E4AD6C-201F-448E-AB33-65566C56E879}" sibTransId="{EC22FD24-55FA-470B-A11F-A2C02811CC71}"/>
    <dgm:cxn modelId="{83487E6D-39C7-4315-B760-0FAE69CA3DDC}" type="presOf" srcId="{5DE56BE3-5DC5-48D1-BB0A-6EB62A83E2E3}" destId="{7E28017C-69F1-4CCF-A6D7-885616A2628E}" srcOrd="0" destOrd="0" presId="urn:microsoft.com/office/officeart/2005/8/layout/cycle2"/>
    <dgm:cxn modelId="{E1365E6E-FF48-42C8-82CC-FD69DA947331}" type="presOf" srcId="{73E57CB0-43F1-4C49-8823-A48B6805997E}" destId="{F31A80A4-265E-4576-A76C-69F7407682D5}" srcOrd="1" destOrd="0" presId="urn:microsoft.com/office/officeart/2005/8/layout/cycle2"/>
    <dgm:cxn modelId="{0116FD4E-B3CD-4D10-B6B1-FB0C240CE17A}" srcId="{F782ACB2-4612-4553-92E3-6A48A4C26154}" destId="{DF292957-65C8-4776-85F8-AE26E3681959}" srcOrd="25" destOrd="0" parTransId="{7849EA01-2032-47BB-AFF2-66E1E4C3A822}" sibTransId="{2B571596-2306-4648-89E7-BD54FEF25627}"/>
    <dgm:cxn modelId="{43F81770-F772-478D-8EE4-9EF473A2C5F2}" srcId="{F782ACB2-4612-4553-92E3-6A48A4C26154}" destId="{BA244016-B941-46B9-B2A4-AA50A300C9B1}" srcOrd="26" destOrd="0" parTransId="{17FA0F1C-F480-46FA-9FDA-CAF08D0B3F5A}" sibTransId="{12ED0D91-6CB8-4B92-ABBE-16130FA2E610}"/>
    <dgm:cxn modelId="{83021B50-DD6C-4A83-9892-316806265B57}" type="presOf" srcId="{1A0C354F-E76C-464E-99A7-D2B04C140783}" destId="{BCCD1735-3374-4721-BEF9-11CCD9A2DD48}" srcOrd="0" destOrd="0" presId="urn:microsoft.com/office/officeart/2005/8/layout/cycle2"/>
    <dgm:cxn modelId="{AD9C2D70-6AB8-479D-9A79-731CDEDFCC29}" srcId="{F782ACB2-4612-4553-92E3-6A48A4C26154}" destId="{B2133BDF-4000-4B5B-AE40-987170B1B61F}" srcOrd="29" destOrd="0" parTransId="{78DD5593-63E5-4526-ACC4-B672B2E0D1F1}" sibTransId="{F8A8AFFD-E262-4C58-84FA-CA9933DA9A32}"/>
    <dgm:cxn modelId="{2FA97172-81F8-4680-A3E2-A90C8A3901C9}" type="presOf" srcId="{672359C6-6889-48DE-9B06-BCF13E50CF81}" destId="{9195B8AE-7F75-4B45-A773-A3DB3F151B7F}" srcOrd="1" destOrd="0" presId="urn:microsoft.com/office/officeart/2005/8/layout/cycle2"/>
    <dgm:cxn modelId="{7E7D9372-D317-4DA7-B834-C10D94E001EF}" type="presOf" srcId="{32453084-7F49-49B4-89FA-E306CC4C9552}" destId="{218F701D-8780-41D0-BCC2-CE1F9EE4B4A8}" srcOrd="1" destOrd="0" presId="urn:microsoft.com/office/officeart/2005/8/layout/cycle2"/>
    <dgm:cxn modelId="{39A1F472-3E0B-438E-A508-FE898CEA4CB4}" srcId="{F782ACB2-4612-4553-92E3-6A48A4C26154}" destId="{5F2EF8CF-431B-45E9-8F94-2DA9BB4297A8}" srcOrd="46" destOrd="0" parTransId="{EF3B0539-08F0-4AEB-8B05-C7438EBEC90D}" sibTransId="{E7380703-8E28-4A7A-8627-0A55F51FBAA5}"/>
    <dgm:cxn modelId="{2D82F952-A08E-4B50-B615-F0B7AC5121AA}" type="presOf" srcId="{873D13AE-B310-4B50-82C5-564D626D2011}" destId="{2F327EB4-0D8B-437E-BB14-A326EA173FCC}" srcOrd="0" destOrd="0" presId="urn:microsoft.com/office/officeart/2005/8/layout/cycle2"/>
    <dgm:cxn modelId="{F3FC2774-117D-443F-9CD4-D99869F1958E}" type="presOf" srcId="{A4C54538-F7D4-4311-A51D-4E2F34EA916C}" destId="{4EAD0336-A742-42BA-B616-A9F9B8CECAB9}" srcOrd="1" destOrd="0" presId="urn:microsoft.com/office/officeart/2005/8/layout/cycle2"/>
    <dgm:cxn modelId="{34CA6454-0F7D-424F-90A2-8451C14402D0}" type="presOf" srcId="{9F16DEB4-2D88-4237-BB26-EE193361411A}" destId="{E4F5DE49-5EAA-4300-BD85-3AA32446283C}" srcOrd="0" destOrd="0" presId="urn:microsoft.com/office/officeart/2005/8/layout/cycle2"/>
    <dgm:cxn modelId="{EBF0F276-347C-4207-9A17-D11421AF7ECD}" srcId="{F782ACB2-4612-4553-92E3-6A48A4C26154}" destId="{6E44D217-0802-4975-8DF8-F7C136B68DB7}" srcOrd="34" destOrd="0" parTransId="{CB27C74D-2568-4D83-8948-2A0E7A73E53C}" sibTransId="{873D13AE-B310-4B50-82C5-564D626D2011}"/>
    <dgm:cxn modelId="{9943F876-2ED4-4306-80C3-CABA3470330B}" type="presOf" srcId="{A40F6EAB-2B60-4CC1-9F49-D5903D3A616E}" destId="{4346925A-37EB-4BB6-B0D1-0007EC3DF63B}" srcOrd="0" destOrd="0" presId="urn:microsoft.com/office/officeart/2005/8/layout/cycle2"/>
    <dgm:cxn modelId="{83DE0457-C4CA-41D0-83EF-1342E23FF89C}" type="presOf" srcId="{2B529A43-2363-4B46-911E-9D0EF25B4F36}" destId="{F42AD80F-3B21-49F3-AF59-01D5F6EE69F1}" srcOrd="0" destOrd="0" presId="urn:microsoft.com/office/officeart/2005/8/layout/cycle2"/>
    <dgm:cxn modelId="{3D112077-EA00-4105-9BD5-E493A5F7DFA3}" type="presOf" srcId="{F8A8AFFD-E262-4C58-84FA-CA9933DA9A32}" destId="{6FDF4861-3D9E-4C44-8A76-CB261CA08A3D}" srcOrd="0" destOrd="0" presId="urn:microsoft.com/office/officeart/2005/8/layout/cycle2"/>
    <dgm:cxn modelId="{4B758357-008C-4CA2-BFA2-D30CB17DE810}" type="presOf" srcId="{91E5E8F0-39A5-4E73-A7C8-125C237D1170}" destId="{B8E405CF-5FB0-4931-A03D-9BF304E6CDDA}" srcOrd="0" destOrd="0" presId="urn:microsoft.com/office/officeart/2005/8/layout/cycle2"/>
    <dgm:cxn modelId="{26BBB358-35CF-40CB-8CEB-9AB1A5BD3299}" type="presOf" srcId="{AAACDA48-029D-447D-9AE8-BF1CB90887F8}" destId="{816E1FA3-2B38-45F9-AB8C-0EEB2788EE42}" srcOrd="0" destOrd="0" presId="urn:microsoft.com/office/officeart/2005/8/layout/cycle2"/>
    <dgm:cxn modelId="{72C76559-8B15-4E5B-A287-FFA96A1FF8AB}" type="presOf" srcId="{BAC2B8D5-2C5B-4AE8-BBDD-D8E76DCD8C2E}" destId="{D3BDAC4B-F2DB-44A0-907D-A108463FB1C3}" srcOrd="0" destOrd="0" presId="urn:microsoft.com/office/officeart/2005/8/layout/cycle2"/>
    <dgm:cxn modelId="{EB56E879-B89B-46AF-936B-221B926F78B7}" type="presOf" srcId="{672359C6-6889-48DE-9B06-BCF13E50CF81}" destId="{260B842C-BA56-4835-9181-EEB1DAD49F6C}" srcOrd="0" destOrd="0" presId="urn:microsoft.com/office/officeart/2005/8/layout/cycle2"/>
    <dgm:cxn modelId="{F943F579-1FDA-4528-8AF3-852565EC068C}" type="presOf" srcId="{57830796-B9E1-440E-A924-530949252A0A}" destId="{09497094-52B8-416E-9902-37FB4C94E7F2}" srcOrd="0" destOrd="0" presId="urn:microsoft.com/office/officeart/2005/8/layout/cycle2"/>
    <dgm:cxn modelId="{79CDEB5A-96DC-4E52-AD52-6AD074060F5C}" type="presOf" srcId="{B2ADDBB6-F258-45A2-8853-0F7137E8E7A9}" destId="{5BF8D29C-B7EB-4E6D-8F09-412E3D4E06C9}" srcOrd="1" destOrd="0" presId="urn:microsoft.com/office/officeart/2005/8/layout/cycle2"/>
    <dgm:cxn modelId="{14F13E80-1149-4A0F-A4B5-58EAF15ECA23}" srcId="{F782ACB2-4612-4553-92E3-6A48A4C26154}" destId="{39148D83-4879-4E9B-AE84-10D20CF147C3}" srcOrd="17" destOrd="0" parTransId="{0648DC5F-1B7B-4F70-B147-70F19C532AA1}" sibTransId="{901D3EC9-C2CB-4B80-BFE1-3F4CF8FDB584}"/>
    <dgm:cxn modelId="{1A2FA881-8DA6-409B-903D-872E3866C87F}" type="presOf" srcId="{3ACAB2F6-3910-4D69-8736-C9991D30DB30}" destId="{7A362786-920B-4FB9-A3D5-D0E741B76071}" srcOrd="0" destOrd="0" presId="urn:microsoft.com/office/officeart/2005/8/layout/cycle2"/>
    <dgm:cxn modelId="{33634B83-5D42-4E23-A534-1FD77063C5A8}" srcId="{F782ACB2-4612-4553-92E3-6A48A4C26154}" destId="{312A5487-8CD4-49FA-9CB2-6003233688EF}" srcOrd="20" destOrd="0" parTransId="{6F986C7B-EB5E-4FA9-9F02-54203E6A38B2}" sibTransId="{A241EA7C-0AE6-49DA-868A-F7E41DB8331E}"/>
    <dgm:cxn modelId="{5F759883-6CAF-4793-892D-90FF307B7F39}" srcId="{F782ACB2-4612-4553-92E3-6A48A4C26154}" destId="{F001FD18-B1D7-4F34-A7E1-10B3A14FEF0D}" srcOrd="14" destOrd="0" parTransId="{47531BBA-A066-410C-90C4-75A7B3CF6C37}" sibTransId="{59F6F98C-7F28-44B6-AA26-C56ABFEA206B}"/>
    <dgm:cxn modelId="{03727586-C177-4F9F-A8F5-7DEE69ED0297}" srcId="{F782ACB2-4612-4553-92E3-6A48A4C26154}" destId="{05F9165C-A234-4634-B1A7-DCB7BA68D40C}" srcOrd="12" destOrd="0" parTransId="{26966DA9-DC8C-4538-894C-0F8A7AD6A4D2}" sibTransId="{68C3C81B-18E8-41C4-BFC6-2C443E6EE655}"/>
    <dgm:cxn modelId="{FFF28687-FF75-4B9E-AC75-126E4FF03FE0}" type="presOf" srcId="{39148D83-4879-4E9B-AE84-10D20CF147C3}" destId="{EB66E90A-B112-40E2-B773-B1A59659C6EB}" srcOrd="0" destOrd="0" presId="urn:microsoft.com/office/officeart/2005/8/layout/cycle2"/>
    <dgm:cxn modelId="{3278F687-4A79-45DA-9D9D-46D84D729876}" type="presOf" srcId="{E7380703-8E28-4A7A-8627-0A55F51FBAA5}" destId="{FEF793BD-9F36-4B0C-B2A1-243AAED13A52}" srcOrd="0" destOrd="0" presId="urn:microsoft.com/office/officeart/2005/8/layout/cycle2"/>
    <dgm:cxn modelId="{E0E9BE8A-5A2C-4259-A42C-27D91CCCEAE8}" type="presOf" srcId="{B5C9AB9C-C866-47C2-B79F-DC6148AB2159}" destId="{6CB910F7-627A-416A-9AE0-0E9818681229}" srcOrd="0" destOrd="0" presId="urn:microsoft.com/office/officeart/2005/8/layout/cycle2"/>
    <dgm:cxn modelId="{8EB8A28D-E94D-4C3B-A6CB-D783745D8580}" type="presOf" srcId="{4E475F1B-56A2-420F-8D83-9A7AC5B9161D}" destId="{0F935747-2475-4B54-A4BD-D00DA4235B83}" srcOrd="1" destOrd="0" presId="urn:microsoft.com/office/officeart/2005/8/layout/cycle2"/>
    <dgm:cxn modelId="{8E97AD8D-C187-4AF5-9C89-0E3B55930F9B}" type="presOf" srcId="{A26368B7-1095-4A58-BFE6-7B8629CCDB76}" destId="{9DEC7CBC-8051-4551-94AA-2377EFF8A353}" srcOrd="0" destOrd="0" presId="urn:microsoft.com/office/officeart/2005/8/layout/cycle2"/>
    <dgm:cxn modelId="{0845E18D-71BE-42B4-86D5-0382014DD742}" type="presOf" srcId="{A4F909E9-C1CF-4770-B928-FEF6E41B5333}" destId="{6E753D97-6691-46AF-88CF-60F766A84A1F}" srcOrd="1" destOrd="0" presId="urn:microsoft.com/office/officeart/2005/8/layout/cycle2"/>
    <dgm:cxn modelId="{F2FFFA8D-8092-4410-B047-1482DD435DEB}" type="presOf" srcId="{9EC183D0-3CE1-4A18-882B-49A4F305FE23}" destId="{07EB8474-810E-4E8A-BE93-02F62BBDD45D}" srcOrd="0" destOrd="0" presId="urn:microsoft.com/office/officeart/2005/8/layout/cycle2"/>
    <dgm:cxn modelId="{54FED98F-AB5E-4BEF-A86E-239C32A65418}" srcId="{F782ACB2-4612-4553-92E3-6A48A4C26154}" destId="{29610E26-1393-448B-8FD6-78061450B16B}" srcOrd="5" destOrd="0" parTransId="{5D194221-4572-481E-A145-411B7D2E5848}" sibTransId="{4E475F1B-56A2-420F-8D83-9A7AC5B9161D}"/>
    <dgm:cxn modelId="{3F904190-EC7A-468F-8079-9E0D0309FE61}" srcId="{F782ACB2-4612-4553-92E3-6A48A4C26154}" destId="{F82F01E0-1BCF-432A-834D-D0718C225E79}" srcOrd="31" destOrd="0" parTransId="{AA715B28-8262-4AEC-9B11-A1F3E142AEE3}" sibTransId="{73E57CB0-43F1-4C49-8823-A48B6805997E}"/>
    <dgm:cxn modelId="{1D92AE90-48BC-4CD1-9D5D-C83355C20D80}" type="presOf" srcId="{4391FAD7-E5E1-4ADD-BABB-49D666A6C4A7}" destId="{B297DBDA-41C8-403B-A287-2DE0B2B2F734}" srcOrd="0" destOrd="0" presId="urn:microsoft.com/office/officeart/2005/8/layout/cycle2"/>
    <dgm:cxn modelId="{82AF1192-6A9C-439C-910A-C5EEFD757359}" type="presOf" srcId="{F782ACB2-4612-4553-92E3-6A48A4C26154}" destId="{579EF5EA-2842-4ADF-99C3-1421009C0FB3}" srcOrd="0" destOrd="0" presId="urn:microsoft.com/office/officeart/2005/8/layout/cycle2"/>
    <dgm:cxn modelId="{79BB3E93-CEF9-41EB-832F-85A53764F862}" type="presOf" srcId="{69B5AF83-9CA8-4331-BB93-A02B0A37E7C4}" destId="{7FBA136C-815F-4FB3-A797-A7F155D00FEA}" srcOrd="0" destOrd="0" presId="urn:microsoft.com/office/officeart/2005/8/layout/cycle2"/>
    <dgm:cxn modelId="{29F57293-A935-4D56-A1DB-7098A524B908}" type="presOf" srcId="{EAE485E3-A2DC-422A-B964-163E72C7D527}" destId="{7D136A40-4E7A-4E9A-9C18-C15FEB3E9255}" srcOrd="0" destOrd="0" presId="urn:microsoft.com/office/officeart/2005/8/layout/cycle2"/>
    <dgm:cxn modelId="{F2940095-2A7A-4540-9B8E-2AC82C9C68AB}" type="presOf" srcId="{F2853326-F96C-4388-AFDB-4A2C4E743824}" destId="{1990E259-2037-4D19-B00A-CD6B3D2AE2E1}" srcOrd="1" destOrd="0" presId="urn:microsoft.com/office/officeart/2005/8/layout/cycle2"/>
    <dgm:cxn modelId="{B7137995-AE1E-4BEA-8BBB-45C9455C08EA}" type="presOf" srcId="{EC22FD24-55FA-470B-A11F-A2C02811CC71}" destId="{5B2B383F-D5E0-430F-AB46-55791D14B3FB}" srcOrd="1" destOrd="0" presId="urn:microsoft.com/office/officeart/2005/8/layout/cycle2"/>
    <dgm:cxn modelId="{EDB1DB95-86FD-4083-ADD7-B15BF59FD64E}" type="presOf" srcId="{9A1F1B22-1A75-4833-B4FC-5FEA5518B765}" destId="{E2BDA289-9E7F-43D2-8E8A-C602380955F6}" srcOrd="0" destOrd="0" presId="urn:microsoft.com/office/officeart/2005/8/layout/cycle2"/>
    <dgm:cxn modelId="{75A87D96-DEAF-408A-9C07-E2BA95202BEE}" type="presOf" srcId="{6E35783B-B4B9-4AF3-BB68-EC2DB3060BE5}" destId="{80DBCA40-2BA0-486C-9739-9EB1943722FB}" srcOrd="1" destOrd="0" presId="urn:microsoft.com/office/officeart/2005/8/layout/cycle2"/>
    <dgm:cxn modelId="{A94E1E98-18A1-4716-B6FB-67F099EFBBB4}" srcId="{F782ACB2-4612-4553-92E3-6A48A4C26154}" destId="{5788DBF4-34B6-4C26-980E-7062BBC88091}" srcOrd="37" destOrd="0" parTransId="{E89C8546-8D00-4BCE-BF01-083E1F9A4BBE}" sibTransId="{39815DA4-6D5A-4ECF-8C2C-C40A2BB0DBA6}"/>
    <dgm:cxn modelId="{69AF5798-6C54-4291-9996-6BE467CD0791}" type="presOf" srcId="{F8A8AFFD-E262-4C58-84FA-CA9933DA9A32}" destId="{852FF442-59AB-47FA-976D-352D933D04DA}" srcOrd="1" destOrd="0" presId="urn:microsoft.com/office/officeart/2005/8/layout/cycle2"/>
    <dgm:cxn modelId="{461F9999-E90A-4F0F-BEEB-C656004DB243}" type="presOf" srcId="{68C3C81B-18E8-41C4-BFC6-2C443E6EE655}" destId="{475F5446-5D8A-42DC-B2B6-79D834AEB429}" srcOrd="1" destOrd="0" presId="urn:microsoft.com/office/officeart/2005/8/layout/cycle2"/>
    <dgm:cxn modelId="{931A259A-B1C1-4AA6-8C57-26D5EBD1D0A7}" type="presOf" srcId="{9E68FA1B-32E4-4D3A-BDA9-F245DF7037EF}" destId="{24192AE1-AC5A-408F-93E2-35778550FA02}" srcOrd="0" destOrd="0" presId="urn:microsoft.com/office/officeart/2005/8/layout/cycle2"/>
    <dgm:cxn modelId="{0FFD339C-1CA8-4F2F-A5C4-D4BB800CFACB}" type="presOf" srcId="{74E4A9B3-3139-47CD-AD62-A42D0EB3995C}" destId="{7B2C094D-5B84-400D-88A5-467C86404646}" srcOrd="1" destOrd="0" presId="urn:microsoft.com/office/officeart/2005/8/layout/cycle2"/>
    <dgm:cxn modelId="{CA48829C-A00F-4EF6-A4D2-6D2E0BBF6B7A}" type="presOf" srcId="{69DBDE16-2128-423C-AB04-D3C2C0881A38}" destId="{83D03F91-A8FE-4A56-A9F0-21F8696B64A1}" srcOrd="0" destOrd="0" presId="urn:microsoft.com/office/officeart/2005/8/layout/cycle2"/>
    <dgm:cxn modelId="{12C1E39C-220A-407D-B8B2-AE14C94EF5D8}" type="presOf" srcId="{25DF600C-192F-49B2-930A-B89C27D1471E}" destId="{C8C1E075-9C61-4E77-BBAB-A2307E2F9662}" srcOrd="1" destOrd="0" presId="urn:microsoft.com/office/officeart/2005/8/layout/cycle2"/>
    <dgm:cxn modelId="{ABEE709D-217A-4178-B466-61BED19D0B11}" type="presOf" srcId="{8F63D31F-83CD-4DB9-A0F4-0D259C5817DB}" destId="{C238A059-EBCB-4E8A-9C70-350A7112246D}" srcOrd="0" destOrd="0" presId="urn:microsoft.com/office/officeart/2005/8/layout/cycle2"/>
    <dgm:cxn modelId="{D6359E9D-5A7A-454C-85A1-7C85F548344E}" type="presOf" srcId="{12ED0D91-6CB8-4B92-ABBE-16130FA2E610}" destId="{3966764B-E5F3-4CFC-A881-5984C06723CB}" srcOrd="1" destOrd="0" presId="urn:microsoft.com/office/officeart/2005/8/layout/cycle2"/>
    <dgm:cxn modelId="{1B3F2CA2-7825-4CFD-9A64-DB308FB32A27}" srcId="{F782ACB2-4612-4553-92E3-6A48A4C26154}" destId="{1BD29E34-8916-45A9-80A6-58C4AB44DFF5}" srcOrd="7" destOrd="0" parTransId="{6A5BBF7B-F8A7-4654-83BB-1778F868C663}" sibTransId="{25DF600C-192F-49B2-930A-B89C27D1471E}"/>
    <dgm:cxn modelId="{79A5F3A2-8CA3-4D24-AC46-666013183383}" srcId="{F782ACB2-4612-4553-92E3-6A48A4C26154}" destId="{01209924-388A-4250-B08E-117FC77350F4}" srcOrd="40" destOrd="0" parTransId="{E62947DF-C385-4541-A312-E52B21ED4FCA}" sibTransId="{07D44A3D-B9E7-4A59-8407-0DE9361B04F4}"/>
    <dgm:cxn modelId="{9CB21AA3-E03E-4091-B4F8-0A6227B5FA88}" type="presOf" srcId="{ED3E6817-CA99-4A92-9672-7767C60D3AFC}" destId="{CDE86F57-8E75-4885-99A7-4D78278841E9}" srcOrd="0" destOrd="0" presId="urn:microsoft.com/office/officeart/2005/8/layout/cycle2"/>
    <dgm:cxn modelId="{F9246AA4-89DE-4505-8C6D-C0CFB0CF9EC5}" srcId="{F782ACB2-4612-4553-92E3-6A48A4C26154}" destId="{A40F6EAB-2B60-4CC1-9F49-D5903D3A616E}" srcOrd="39" destOrd="0" parTransId="{F4D7EDD7-9115-44DB-8D8A-E38036FA3738}" sibTransId="{3ACAB2F6-3910-4D69-8736-C9991D30DB30}"/>
    <dgm:cxn modelId="{3D33BFA5-7672-4497-8A28-4A0D7AD50ACF}" type="presOf" srcId="{536B3E92-95AA-4297-BDB8-F29269D6299E}" destId="{B0608ED5-E7DC-4C39-8859-B8C85F521F9C}" srcOrd="0" destOrd="0" presId="urn:microsoft.com/office/officeart/2005/8/layout/cycle2"/>
    <dgm:cxn modelId="{F34572A7-D519-4E83-82F5-D1DF7C7AC0E8}" type="presOf" srcId="{A4C54538-F7D4-4311-A51D-4E2F34EA916C}" destId="{BDE13CD6-B50F-44ED-BD83-729ED5971995}" srcOrd="0" destOrd="0" presId="urn:microsoft.com/office/officeart/2005/8/layout/cycle2"/>
    <dgm:cxn modelId="{275812A9-9711-45C6-91A2-2E05D7D14044}" type="presOf" srcId="{64CB26BA-1509-422C-B1F7-93A921D3337E}" destId="{C56F56FD-84C6-4D21-967A-719399DE2081}" srcOrd="0" destOrd="0" presId="urn:microsoft.com/office/officeart/2005/8/layout/cycle2"/>
    <dgm:cxn modelId="{0032F7A9-72F8-4331-92A8-EDEAB50956EF}" type="presOf" srcId="{59F6F98C-7F28-44B6-AA26-C56ABFEA206B}" destId="{15716786-4673-40EB-986D-12C422D02B97}" srcOrd="0" destOrd="0" presId="urn:microsoft.com/office/officeart/2005/8/layout/cycle2"/>
    <dgm:cxn modelId="{07EFFAA9-2DA5-41EF-99EF-50CAA3625F8A}" type="presOf" srcId="{1BD29E34-8916-45A9-80A6-58C4AB44DFF5}" destId="{C8C314CB-BC52-4B5D-9A9E-2549904458B0}" srcOrd="0" destOrd="0" presId="urn:microsoft.com/office/officeart/2005/8/layout/cycle2"/>
    <dgm:cxn modelId="{0FCB04AB-7C7D-469C-AE0C-DEB2D23DAEDA}" type="presOf" srcId="{29610E26-1393-448B-8FD6-78061450B16B}" destId="{4B6FF1D5-139C-4A9E-BE2A-C9C2976A9B90}" srcOrd="0" destOrd="0" presId="urn:microsoft.com/office/officeart/2005/8/layout/cycle2"/>
    <dgm:cxn modelId="{427F57AC-7978-4978-AD30-B333697495F1}" type="presOf" srcId="{25DF600C-192F-49B2-930A-B89C27D1471E}" destId="{8D184F9F-78A9-45D9-9804-0F8032DE26A6}" srcOrd="0" destOrd="0" presId="urn:microsoft.com/office/officeart/2005/8/layout/cycle2"/>
    <dgm:cxn modelId="{33836BAF-8815-468A-9D3E-0ABF734FD1D3}" srcId="{F782ACB2-4612-4553-92E3-6A48A4C26154}" destId="{4391FAD7-E5E1-4ADD-BABB-49D666A6C4A7}" srcOrd="24" destOrd="0" parTransId="{F1E7FB59-9301-4001-B4A0-65FF76242832}" sibTransId="{B5C9AB9C-C866-47C2-B79F-DC6148AB2159}"/>
    <dgm:cxn modelId="{BE9314B0-2D93-4BAE-90C0-5B23814639B6}" srcId="{F782ACB2-4612-4553-92E3-6A48A4C26154}" destId="{1597604F-E09E-4305-A881-A6C94B72922F}" srcOrd="21" destOrd="0" parTransId="{1C93F3EA-CA5B-4D9C-9828-8A8F702AE266}" sibTransId="{0A68E33F-9E89-4D62-9E2C-1BD50C85F7CD}"/>
    <dgm:cxn modelId="{0B6B60B1-AC40-4E62-93E6-BDDA7DB915E6}" type="presOf" srcId="{B5C9AB9C-C866-47C2-B79F-DC6148AB2159}" destId="{DD733C23-EA87-4BF0-821E-87250C1EEDBA}" srcOrd="1" destOrd="0" presId="urn:microsoft.com/office/officeart/2005/8/layout/cycle2"/>
    <dgm:cxn modelId="{172DA3B4-B544-4489-896F-98F6431AB705}" type="presOf" srcId="{07D44A3D-B9E7-4A59-8407-0DE9361B04F4}" destId="{2A9D1CAD-CEC7-447D-AE5A-72DA9768C11C}" srcOrd="1" destOrd="0" presId="urn:microsoft.com/office/officeart/2005/8/layout/cycle2"/>
    <dgm:cxn modelId="{CC8F6BB5-E191-48E7-A4C1-3E8101813E85}" srcId="{F782ACB2-4612-4553-92E3-6A48A4C26154}" destId="{7526D0BF-45A5-478F-9A5B-EE961A48FCDF}" srcOrd="23" destOrd="0" parTransId="{996DAE7B-6D7A-4B21-93D8-B18F6F145BC6}" sibTransId="{4DD6BCFF-384A-4E50-9E9B-FEA1467E91EE}"/>
    <dgm:cxn modelId="{79D0C8B5-7F77-4990-BC7D-E4DF8A30F093}" srcId="{F782ACB2-4612-4553-92E3-6A48A4C26154}" destId="{C123F58B-2F00-4731-8318-EA8BAA60A69D}" srcOrd="19" destOrd="0" parTransId="{ADD49D0A-F77A-4924-B2AC-3D10130090D6}" sibTransId="{CA72D8A3-9D41-4F98-98F7-F56B1CBA674F}"/>
    <dgm:cxn modelId="{864221B6-A321-4339-9070-4153A612FA0A}" type="presOf" srcId="{E7380703-8E28-4A7A-8627-0A55F51FBAA5}" destId="{B6E66B79-90CB-4030-B64C-AB9E1EA67583}" srcOrd="1" destOrd="0" presId="urn:microsoft.com/office/officeart/2005/8/layout/cycle2"/>
    <dgm:cxn modelId="{D04343B7-3D46-4B73-A771-BBE9B588838E}" type="presOf" srcId="{901D3EC9-C2CB-4B80-BFE1-3F4CF8FDB584}" destId="{2175C402-001B-40BA-8C7B-63F19533545A}" srcOrd="1" destOrd="0" presId="urn:microsoft.com/office/officeart/2005/8/layout/cycle2"/>
    <dgm:cxn modelId="{79BF3DB8-E6C9-4DF5-8226-B32513900662}" srcId="{F782ACB2-4612-4553-92E3-6A48A4C26154}" destId="{2EBE9275-B468-4EB1-8E25-88D20111E7BA}" srcOrd="22" destOrd="0" parTransId="{8B4693AB-DA36-47D7-8ABC-9A12354AE94A}" sibTransId="{1DDDDFBA-4D76-49F6-8700-D108F438751F}"/>
    <dgm:cxn modelId="{FD4904B9-9DE5-4DAC-BECC-A7C345B1B5EA}" type="presOf" srcId="{74E4A9B3-3139-47CD-AD62-A42D0EB3995C}" destId="{A0769171-C666-4FF2-B3B0-56A5612FFB02}" srcOrd="0" destOrd="0" presId="urn:microsoft.com/office/officeart/2005/8/layout/cycle2"/>
    <dgm:cxn modelId="{B61065BA-7C71-4523-9C3D-21B929731FC1}" type="presOf" srcId="{5F2EF8CF-431B-45E9-8F94-2DA9BB4297A8}" destId="{3B7728B1-9C76-43A6-8828-2FFE1A19CD4E}" srcOrd="0" destOrd="0" presId="urn:microsoft.com/office/officeart/2005/8/layout/cycle2"/>
    <dgm:cxn modelId="{F718ABBA-7C65-4F86-BEA7-DAD4C5EC588D}" srcId="{F782ACB2-4612-4553-92E3-6A48A4C26154}" destId="{AAACDA48-029D-447D-9AE8-BF1CB90887F8}" srcOrd="18" destOrd="0" parTransId="{C5422A07-4233-4B7D-A876-C74DE877A7F9}" sibTransId="{35443D96-6A67-478A-A544-1C8155B5F62C}"/>
    <dgm:cxn modelId="{66AC1ABB-07F7-4B6A-B4F4-1E022A70EA03}" type="presOf" srcId="{B2133BDF-4000-4B5B-AE40-987170B1B61F}" destId="{D9F7CAE3-C01B-4758-A92D-BE4DEABF1CC9}" srcOrd="0" destOrd="0" presId="urn:microsoft.com/office/officeart/2005/8/layout/cycle2"/>
    <dgm:cxn modelId="{EAADA3BC-EBE2-42C8-B9E0-3C38057A0A11}" srcId="{F782ACB2-4612-4553-92E3-6A48A4C26154}" destId="{59F5D80D-D394-4DA8-B1EE-BFD2C35E8698}" srcOrd="6" destOrd="0" parTransId="{F6DF53FE-CC41-4648-B644-9A13CD613414}" sibTransId="{A4FDAD97-0EA5-45C9-8762-1408CDFC1A27}"/>
    <dgm:cxn modelId="{C8CCA5BD-D226-4E51-BECC-C8C0C0CB206B}" type="presOf" srcId="{A241EA7C-0AE6-49DA-868A-F7E41DB8331E}" destId="{0C7C01B0-8BE9-4115-9C55-5F785CB9F95D}" srcOrd="1" destOrd="0" presId="urn:microsoft.com/office/officeart/2005/8/layout/cycle2"/>
    <dgm:cxn modelId="{84F658BE-028D-4EFF-9AFB-B1BB4A47F685}" srcId="{F782ACB2-4612-4553-92E3-6A48A4C26154}" destId="{A26368B7-1095-4A58-BFE6-7B8629CCDB76}" srcOrd="28" destOrd="0" parTransId="{F926A632-3F82-44B7-9B0C-54EDBDFB1339}" sibTransId="{69DBDE16-2128-423C-AB04-D3C2C0881A38}"/>
    <dgm:cxn modelId="{07E62CBF-11EB-4EBF-87EA-DFBE347DAD9D}" srcId="{F782ACB2-4612-4553-92E3-6A48A4C26154}" destId="{9C07C544-A240-4FE5-8E59-C412CDCC06A5}" srcOrd="1" destOrd="0" parTransId="{01829E43-87FB-46D3-89AF-1246AED576BA}" sibTransId="{DA7FF8DD-13B0-4AAC-B0D2-E9BC2FABA4D6}"/>
    <dgm:cxn modelId="{E73880C1-2CB4-4059-8E5E-A4377EE4E2F4}" type="presOf" srcId="{BCD4B6D1-2E17-4359-A953-212A9B519E85}" destId="{18E08B15-C0D9-4DCD-9841-29CB326A1D96}" srcOrd="0" destOrd="0" presId="urn:microsoft.com/office/officeart/2005/8/layout/cycle2"/>
    <dgm:cxn modelId="{5CA74FC3-5EA7-4121-9798-30DEE98BFA87}" type="presOf" srcId="{B75DCA52-BF81-436A-AA73-2680B03C914A}" destId="{CD7E4AE9-DEBF-4EF6-9A2F-51DFDE6DC483}" srcOrd="0" destOrd="0" presId="urn:microsoft.com/office/officeart/2005/8/layout/cycle2"/>
    <dgm:cxn modelId="{A61335C6-83C9-40B2-B635-638704B41FB6}" srcId="{F782ACB2-4612-4553-92E3-6A48A4C26154}" destId="{19319B2C-5BDC-4EB3-A674-97A1478B545E}" srcOrd="44" destOrd="0" parTransId="{F553D456-F731-4D3A-B46D-F817CB7F5851}" sibTransId="{B2ADDBB6-F258-45A2-8853-0F7137E8E7A9}"/>
    <dgm:cxn modelId="{C29465C6-B5FA-47C2-8454-6AD49BC685C2}" type="presOf" srcId="{A4FDAD97-0EA5-45C9-8762-1408CDFC1A27}" destId="{7418C013-9F65-49B4-8AB4-02A8A7E8B2B1}" srcOrd="0" destOrd="0" presId="urn:microsoft.com/office/officeart/2005/8/layout/cycle2"/>
    <dgm:cxn modelId="{F79FC2C6-B429-4B09-873A-1E379145CD4A}" type="presOf" srcId="{5DE56BE3-5DC5-48D1-BB0A-6EB62A83E2E3}" destId="{DEE6E533-E546-47B9-9D29-1053972B7A59}" srcOrd="1" destOrd="0" presId="urn:microsoft.com/office/officeart/2005/8/layout/cycle2"/>
    <dgm:cxn modelId="{412B0DC7-B0A8-4BA9-9FFB-4470188D2872}" type="presOf" srcId="{07D44A3D-B9E7-4A59-8407-0DE9361B04F4}" destId="{B8AF8AA6-EDE3-46F5-804F-BE18E9CF02E9}" srcOrd="0" destOrd="0" presId="urn:microsoft.com/office/officeart/2005/8/layout/cycle2"/>
    <dgm:cxn modelId="{89622BC8-5947-4BA5-BAC2-BB1B49AB2B48}" type="presOf" srcId="{32DCDF77-CF91-44D2-A631-ECBBA96CD7C1}" destId="{891FE5C2-884F-48D0-BE0D-753E9CA204D3}" srcOrd="0" destOrd="0" presId="urn:microsoft.com/office/officeart/2005/8/layout/cycle2"/>
    <dgm:cxn modelId="{3168B7C8-396D-4C37-994F-656C8E033582}" type="presOf" srcId="{59D5850F-42D1-4509-9BFE-77DA75D32FAC}" destId="{F6AE7F32-FC05-4DDA-BB7B-30B31779479C}" srcOrd="0" destOrd="0" presId="urn:microsoft.com/office/officeart/2005/8/layout/cycle2"/>
    <dgm:cxn modelId="{A45FA6CA-BF67-4968-BA2C-A3E181681DEA}" srcId="{F782ACB2-4612-4553-92E3-6A48A4C26154}" destId="{BCD4B6D1-2E17-4359-A953-212A9B519E85}" srcOrd="8" destOrd="0" parTransId="{A72804B9-8062-4016-90E8-F9C7DC654C15}" sibTransId="{EAE485E3-A2DC-422A-B964-163E72C7D527}"/>
    <dgm:cxn modelId="{8A122CCE-2659-425F-A9CA-F55CBE733EE2}" srcId="{F782ACB2-4612-4553-92E3-6A48A4C26154}" destId="{5D2C154A-692A-44E2-A041-B9F19C43FEF2}" srcOrd="2" destOrd="0" parTransId="{794CA92E-A13F-4F43-B270-B021D0F5EB93}" sibTransId="{1A0C354F-E76C-464E-99A7-D2B04C140783}"/>
    <dgm:cxn modelId="{673571D1-5CA9-4D31-8CCF-FF26BFEB50D7}" type="presOf" srcId="{59F6F98C-7F28-44B6-AA26-C56ABFEA206B}" destId="{3A6E871C-7643-432C-BA91-2EA3E7F745CE}" srcOrd="1" destOrd="0" presId="urn:microsoft.com/office/officeart/2005/8/layout/cycle2"/>
    <dgm:cxn modelId="{0E7584D6-6C37-4680-8545-AFB17E99A47F}" type="presOf" srcId="{F2853326-F96C-4388-AFDB-4A2C4E743824}" destId="{F5E12609-AEA0-4824-8F1E-49B7A8C9D43E}" srcOrd="0" destOrd="0" presId="urn:microsoft.com/office/officeart/2005/8/layout/cycle2"/>
    <dgm:cxn modelId="{7A77BED8-0E1D-45F6-9865-5715EF6FB1BA}" srcId="{F782ACB2-4612-4553-92E3-6A48A4C26154}" destId="{9767C2C5-7A9B-4BF9-AEDC-08BB61E68CEC}" srcOrd="4" destOrd="0" parTransId="{94D864BB-0337-46E0-936D-BDFF24969167}" sibTransId="{5DE56BE3-5DC5-48D1-BB0A-6EB62A83E2E3}"/>
    <dgm:cxn modelId="{13FEBDD9-DBCB-4AEB-AD98-32B2D080575B}" type="presOf" srcId="{CA1064A9-8743-41E2-AE44-DEDB5E26EACD}" destId="{1AA99294-2501-42DA-ADDA-813C2A0D167F}" srcOrd="0" destOrd="0" presId="urn:microsoft.com/office/officeart/2005/8/layout/cycle2"/>
    <dgm:cxn modelId="{3E77E0D9-44D6-4165-B044-7163D86F72E8}" type="presOf" srcId="{312A5487-8CD4-49FA-9CB2-6003233688EF}" destId="{FB762D63-E97E-4D71-BE53-DE8DBC2C1724}" srcOrd="0" destOrd="0" presId="urn:microsoft.com/office/officeart/2005/8/layout/cycle2"/>
    <dgm:cxn modelId="{7789E2D9-2565-402F-927B-081F48A2598E}" type="presOf" srcId="{64CB26BA-1509-422C-B1F7-93A921D3337E}" destId="{87FF38F8-EEE0-4803-AB19-2605759EE272}" srcOrd="1" destOrd="0" presId="urn:microsoft.com/office/officeart/2005/8/layout/cycle2"/>
    <dgm:cxn modelId="{2B1FD8DA-568C-4E3E-8F87-09C87623F6FC}" srcId="{F782ACB2-4612-4553-92E3-6A48A4C26154}" destId="{8F63D31F-83CD-4DB9-A0F4-0D259C5817DB}" srcOrd="13" destOrd="0" parTransId="{62CF8A98-F58E-4911-89F5-912F4D8957CE}" sibTransId="{A4F909E9-C1CF-4770-B928-FEF6E41B5333}"/>
    <dgm:cxn modelId="{8C5E0DDE-1056-4540-B66D-99B97C963198}" type="presOf" srcId="{86E08DD8-37F0-43EA-A4C6-F12B07A372C7}" destId="{41C60BCC-727D-4ED3-BAEB-DB60AA9900A9}" srcOrd="1" destOrd="0" presId="urn:microsoft.com/office/officeart/2005/8/layout/cycle2"/>
    <dgm:cxn modelId="{42DEB4DE-91A4-4055-A3E6-27A178C8AFE7}" type="presOf" srcId="{644B0026-BEE6-45AC-B72A-F8BFB9EE0E82}" destId="{22041FD6-89BD-4BF2-9B99-B97F36E2E1FB}" srcOrd="0" destOrd="0" presId="urn:microsoft.com/office/officeart/2005/8/layout/cycle2"/>
    <dgm:cxn modelId="{A19912E1-F527-4238-BA0D-8D55888ED679}" type="presOf" srcId="{19319B2C-5BDC-4EB3-A674-97A1478B545E}" destId="{A854D6C3-A9F6-4889-B95E-C4590598BF15}" srcOrd="0" destOrd="0" presId="urn:microsoft.com/office/officeart/2005/8/layout/cycle2"/>
    <dgm:cxn modelId="{D4E32EE3-3AA1-4DC1-8536-751D709E41FF}" type="presOf" srcId="{C19C4BDD-2213-41DF-A53B-E2080BDC6AC6}" destId="{57712E5B-8311-41F2-83BF-40C44B82FD56}" srcOrd="0" destOrd="0" presId="urn:microsoft.com/office/officeart/2005/8/layout/cycle2"/>
    <dgm:cxn modelId="{B79267E4-33DE-4C60-886C-C86A484ECB29}" type="presOf" srcId="{69DBDE16-2128-423C-AB04-D3C2C0881A38}" destId="{A52815B2-9F64-4E57-9CA8-0D6C5ACB4DE9}" srcOrd="1" destOrd="0" presId="urn:microsoft.com/office/officeart/2005/8/layout/cycle2"/>
    <dgm:cxn modelId="{EC00E8E4-954F-4376-9BCE-E2C57FCD11FF}" type="presOf" srcId="{59F5D80D-D394-4DA8-B1EE-BFD2C35E8698}" destId="{5955EC28-6A5B-4854-97FD-56BF004F7A93}" srcOrd="0" destOrd="0" presId="urn:microsoft.com/office/officeart/2005/8/layout/cycle2"/>
    <dgm:cxn modelId="{6020CAE6-E682-4263-87D3-3757BDA5C5BB}" srcId="{F782ACB2-4612-4553-92E3-6A48A4C26154}" destId="{ED3E6817-CA99-4A92-9672-7767C60D3AFC}" srcOrd="27" destOrd="0" parTransId="{570B50CE-5E5F-492C-A6CE-FAA86B61FEE6}" sibTransId="{74E4A9B3-3139-47CD-AD62-A42D0EB3995C}"/>
    <dgm:cxn modelId="{478E16E8-97AD-4FDD-B9DE-33D2E53291D5}" type="presOf" srcId="{2EBE9275-B468-4EB1-8E25-88D20111E7BA}" destId="{55735BFC-D4F1-4100-BCD7-BD7015A20F24}" srcOrd="0" destOrd="0" presId="urn:microsoft.com/office/officeart/2005/8/layout/cycle2"/>
    <dgm:cxn modelId="{3A83C7EB-E108-4DFE-B9C2-A1FAE1B909F2}" srcId="{F782ACB2-4612-4553-92E3-6A48A4C26154}" destId="{9A1F1B22-1A75-4833-B4FC-5FEA5518B765}" srcOrd="0" destOrd="0" parTransId="{C224EADF-C870-40FB-9644-9EC71AA9F6DE}" sibTransId="{32453084-7F49-49B4-89FA-E306CC4C9552}"/>
    <dgm:cxn modelId="{5AA896EC-FDB4-44F9-8FE4-4D1480EDF995}" type="presOf" srcId="{2B571596-2306-4648-89E7-BD54FEF25627}" destId="{2EBD388A-825F-4832-8A74-827A6C7E3368}" srcOrd="0" destOrd="0" presId="urn:microsoft.com/office/officeart/2005/8/layout/cycle2"/>
    <dgm:cxn modelId="{BEF8C4EC-332E-4EA3-B700-031EE7C001C0}" type="presOf" srcId="{7D49664A-84DE-42F7-9866-9BFD9F3DDC7A}" destId="{430AD93E-9CDA-40BE-8BB8-B35AB1DDED73}" srcOrd="0" destOrd="0" presId="urn:microsoft.com/office/officeart/2005/8/layout/cycle2"/>
    <dgm:cxn modelId="{CC73EDF3-C4F0-4B20-9DF4-864C94A664CE}" type="presOf" srcId="{5A0D382F-1AEE-4869-A6BD-89E7CCC2BA45}" destId="{2B3C09D0-6E4A-4698-ADBA-7CF55040E0C7}" srcOrd="0" destOrd="0" presId="urn:microsoft.com/office/officeart/2005/8/layout/cycle2"/>
    <dgm:cxn modelId="{AD1337F5-43AE-405C-92F6-3267BB2E5435}" type="presOf" srcId="{A4FDAD97-0EA5-45C9-8762-1408CDFC1A27}" destId="{DCCECA40-1E8E-4612-B823-692DCCBD1EA3}" srcOrd="1" destOrd="0" presId="urn:microsoft.com/office/officeart/2005/8/layout/cycle2"/>
    <dgm:cxn modelId="{B6C4B6F5-52E2-4872-96E2-8494946E83E4}" type="presOf" srcId="{873D13AE-B310-4B50-82C5-564D626D2011}" destId="{8F52B59F-72EA-4EF4-A000-71393DE3DC97}" srcOrd="1" destOrd="0" presId="urn:microsoft.com/office/officeart/2005/8/layout/cycle2"/>
    <dgm:cxn modelId="{758AEAF5-6E5D-4694-96DA-50923266404C}" type="presOf" srcId="{EAE485E3-A2DC-422A-B964-163E72C7D527}" destId="{6C5B256C-6505-4283-9CD0-6230D6E52DC7}" srcOrd="1" destOrd="0" presId="urn:microsoft.com/office/officeart/2005/8/layout/cycle2"/>
    <dgm:cxn modelId="{12C38EF6-A2D9-4441-B7C7-2AD0408D165E}" srcId="{F782ACB2-4612-4553-92E3-6A48A4C26154}" destId="{E5184F2B-2C20-4D33-94A8-E6B381F2AA89}" srcOrd="43" destOrd="0" parTransId="{EA072171-E1D3-42D9-90FB-F6BF8A9DC275}" sibTransId="{CA1064A9-8743-41E2-AE44-DEDB5E26EACD}"/>
    <dgm:cxn modelId="{2E4A59F8-4858-4321-B26C-379298664746}" srcId="{F782ACB2-4612-4553-92E3-6A48A4C26154}" destId="{57830796-B9E1-440E-A924-530949252A0A}" srcOrd="9" destOrd="0" parTransId="{2970FDF5-07A3-4B2A-9F1E-E547137C5FF2}" sibTransId="{672359C6-6889-48DE-9B06-BCF13E50CF81}"/>
    <dgm:cxn modelId="{1321C5F8-02BA-4233-8B60-F0473329B14E}" type="presOf" srcId="{B2ADDBB6-F258-45A2-8853-0F7137E8E7A9}" destId="{9BC14663-185B-4A89-97AE-169B3D438678}" srcOrd="0" destOrd="0" presId="urn:microsoft.com/office/officeart/2005/8/layout/cycle2"/>
    <dgm:cxn modelId="{9496CCF8-0F91-4C2C-AD6E-4EFB76E2F920}" type="presOf" srcId="{897CAD2D-F73B-470D-B77D-BCB32DA560D4}" destId="{2B62F0BB-CB73-4B2D-A47A-2C1910C71ADC}" srcOrd="1" destOrd="0" presId="urn:microsoft.com/office/officeart/2005/8/layout/cycle2"/>
    <dgm:cxn modelId="{1AEB1EFA-FDCB-44EA-81CE-435769D43D45}" type="presOf" srcId="{0A68E33F-9E89-4D62-9E2C-1BD50C85F7CD}" destId="{C5631367-2D87-4B2B-B2C5-CE6B323DF7FA}" srcOrd="0" destOrd="0" presId="urn:microsoft.com/office/officeart/2005/8/layout/cycle2"/>
    <dgm:cxn modelId="{1958B4FB-5E70-4765-82DC-245196B62355}" type="presOf" srcId="{E5184F2B-2C20-4D33-94A8-E6B381F2AA89}" destId="{558F7E47-06ED-4041-B16C-6F13A19D4245}" srcOrd="0" destOrd="0" presId="urn:microsoft.com/office/officeart/2005/8/layout/cycle2"/>
    <dgm:cxn modelId="{E28296FC-B4C6-4E1B-927F-561A2E123CDA}" type="presOf" srcId="{1DDDDFBA-4D76-49F6-8700-D108F438751F}" destId="{DE861B79-D5E8-45CE-B3D7-7B4663C08343}" srcOrd="0" destOrd="0" presId="urn:microsoft.com/office/officeart/2005/8/layout/cycle2"/>
    <dgm:cxn modelId="{855F97FC-CD0B-4463-8215-192A657ACD79}" type="presOf" srcId="{DF292957-65C8-4776-85F8-AE26E3681959}" destId="{C99B1DB8-B0AD-4FE5-84DC-CD9571D15F74}" srcOrd="0" destOrd="0" presId="urn:microsoft.com/office/officeart/2005/8/layout/cycle2"/>
    <dgm:cxn modelId="{CE39DEFC-5740-4EB0-A0B7-A5182560AFCF}" type="presOf" srcId="{FC636A7A-CAD8-4393-9B2E-188CE112CD10}" destId="{ADC3AC42-E194-4C29-8A28-ABEC2168A2B9}" srcOrd="0" destOrd="0" presId="urn:microsoft.com/office/officeart/2005/8/layout/cycle2"/>
    <dgm:cxn modelId="{26F03CFE-664C-46CE-9EC9-4D9EAEAA23F5}" srcId="{F782ACB2-4612-4553-92E3-6A48A4C26154}" destId="{1BCBAE4C-8C90-4307-A8B1-A7F25B803D11}" srcOrd="11" destOrd="0" parTransId="{BDE3C914-1C3F-4AE1-8A4A-0399F6859853}" sibTransId="{9E68FA1B-32E4-4D3A-BDA9-F245DF7037EF}"/>
    <dgm:cxn modelId="{C47D67D3-1380-492A-99EA-9CD77BC8CD55}" type="presParOf" srcId="{579EF5EA-2842-4ADF-99C3-1421009C0FB3}" destId="{E2BDA289-9E7F-43D2-8E8A-C602380955F6}" srcOrd="0" destOrd="0" presId="urn:microsoft.com/office/officeart/2005/8/layout/cycle2"/>
    <dgm:cxn modelId="{4BBB5BEB-23C0-4A24-A415-9DEA0BC4C92F}" type="presParOf" srcId="{579EF5EA-2842-4ADF-99C3-1421009C0FB3}" destId="{4B717A0F-8771-4A45-B6AA-FD732A724C9E}" srcOrd="1" destOrd="0" presId="urn:microsoft.com/office/officeart/2005/8/layout/cycle2"/>
    <dgm:cxn modelId="{6C04EBCD-B092-4F69-B536-034E4F29FDC5}" type="presParOf" srcId="{4B717A0F-8771-4A45-B6AA-FD732A724C9E}" destId="{218F701D-8780-41D0-BCC2-CE1F9EE4B4A8}" srcOrd="0" destOrd="0" presId="urn:microsoft.com/office/officeart/2005/8/layout/cycle2"/>
    <dgm:cxn modelId="{789077E1-4FC8-4F92-AC9C-9311EA3A18BF}" type="presParOf" srcId="{579EF5EA-2842-4ADF-99C3-1421009C0FB3}" destId="{FD731FF4-9760-4231-AA26-446560B181EB}" srcOrd="2" destOrd="0" presId="urn:microsoft.com/office/officeart/2005/8/layout/cycle2"/>
    <dgm:cxn modelId="{73B3156D-C636-4068-A5ED-5A42DD39DA32}" type="presParOf" srcId="{579EF5EA-2842-4ADF-99C3-1421009C0FB3}" destId="{A6A09441-8928-4DD4-965E-ACD6B5489F63}" srcOrd="3" destOrd="0" presId="urn:microsoft.com/office/officeart/2005/8/layout/cycle2"/>
    <dgm:cxn modelId="{3BE4A1CC-BE83-4DD4-B570-4D00A5D3DE92}" type="presParOf" srcId="{A6A09441-8928-4DD4-965E-ACD6B5489F63}" destId="{C46B9099-149F-4D79-B1D7-B378097F05F4}" srcOrd="0" destOrd="0" presId="urn:microsoft.com/office/officeart/2005/8/layout/cycle2"/>
    <dgm:cxn modelId="{CB732EF2-8AD9-4007-BE7F-A63802147BB5}" type="presParOf" srcId="{579EF5EA-2842-4ADF-99C3-1421009C0FB3}" destId="{5A44537F-E502-484A-B54C-161A75387D52}" srcOrd="4" destOrd="0" presId="urn:microsoft.com/office/officeart/2005/8/layout/cycle2"/>
    <dgm:cxn modelId="{7DB01A55-EE11-4D1C-90E3-4A72DD678CF4}" type="presParOf" srcId="{579EF5EA-2842-4ADF-99C3-1421009C0FB3}" destId="{BCCD1735-3374-4721-BEF9-11CCD9A2DD48}" srcOrd="5" destOrd="0" presId="urn:microsoft.com/office/officeart/2005/8/layout/cycle2"/>
    <dgm:cxn modelId="{9D1BAE84-B726-4B4E-8B6C-CEA51C049A4B}" type="presParOf" srcId="{BCCD1735-3374-4721-BEF9-11CCD9A2DD48}" destId="{5207087E-FC7B-4DE7-941A-D0D7D77D43CA}" srcOrd="0" destOrd="0" presId="urn:microsoft.com/office/officeart/2005/8/layout/cycle2"/>
    <dgm:cxn modelId="{86B9AB51-C7BC-4D28-ABFD-45FFAADFE813}" type="presParOf" srcId="{579EF5EA-2842-4ADF-99C3-1421009C0FB3}" destId="{B0608ED5-E7DC-4C39-8859-B8C85F521F9C}" srcOrd="6" destOrd="0" presId="urn:microsoft.com/office/officeart/2005/8/layout/cycle2"/>
    <dgm:cxn modelId="{2F1F4BAA-9709-4688-B8C0-64E37ED7134A}" type="presParOf" srcId="{579EF5EA-2842-4ADF-99C3-1421009C0FB3}" destId="{E212FFF4-9223-45FB-8A97-08FC78EC227F}" srcOrd="7" destOrd="0" presId="urn:microsoft.com/office/officeart/2005/8/layout/cycle2"/>
    <dgm:cxn modelId="{38790EB4-7503-4F0D-8B5B-7BD65C54E00A}" type="presParOf" srcId="{E212FFF4-9223-45FB-8A97-08FC78EC227F}" destId="{1FA59E5A-50A4-47E4-96D2-6EF9AAAC1164}" srcOrd="0" destOrd="0" presId="urn:microsoft.com/office/officeart/2005/8/layout/cycle2"/>
    <dgm:cxn modelId="{D1A1269D-9E2D-43B3-B351-AF8942F06C2D}" type="presParOf" srcId="{579EF5EA-2842-4ADF-99C3-1421009C0FB3}" destId="{3B48658E-4174-41EC-ADC5-04F09B98E8AE}" srcOrd="8" destOrd="0" presId="urn:microsoft.com/office/officeart/2005/8/layout/cycle2"/>
    <dgm:cxn modelId="{27AAAFDA-BB53-4877-95E0-981468284620}" type="presParOf" srcId="{579EF5EA-2842-4ADF-99C3-1421009C0FB3}" destId="{7E28017C-69F1-4CCF-A6D7-885616A2628E}" srcOrd="9" destOrd="0" presId="urn:microsoft.com/office/officeart/2005/8/layout/cycle2"/>
    <dgm:cxn modelId="{864B1F8E-D9AC-4536-8F9D-A27614597AC7}" type="presParOf" srcId="{7E28017C-69F1-4CCF-A6D7-885616A2628E}" destId="{DEE6E533-E546-47B9-9D29-1053972B7A59}" srcOrd="0" destOrd="0" presId="urn:microsoft.com/office/officeart/2005/8/layout/cycle2"/>
    <dgm:cxn modelId="{0265C2CF-F4B3-4A06-96C1-9CCB0B41CD0F}" type="presParOf" srcId="{579EF5EA-2842-4ADF-99C3-1421009C0FB3}" destId="{4B6FF1D5-139C-4A9E-BE2A-C9C2976A9B90}" srcOrd="10" destOrd="0" presId="urn:microsoft.com/office/officeart/2005/8/layout/cycle2"/>
    <dgm:cxn modelId="{1D0753C6-DBBA-4854-9115-5313F1B9C7FF}" type="presParOf" srcId="{579EF5EA-2842-4ADF-99C3-1421009C0FB3}" destId="{E231C36B-28CA-4A1A-A65A-7FC8C917C670}" srcOrd="11" destOrd="0" presId="urn:microsoft.com/office/officeart/2005/8/layout/cycle2"/>
    <dgm:cxn modelId="{D8C3DDB2-3B21-4340-A45A-6E2C86EAA98D}" type="presParOf" srcId="{E231C36B-28CA-4A1A-A65A-7FC8C917C670}" destId="{0F935747-2475-4B54-A4BD-D00DA4235B83}" srcOrd="0" destOrd="0" presId="urn:microsoft.com/office/officeart/2005/8/layout/cycle2"/>
    <dgm:cxn modelId="{F7F4F57A-1C52-468D-8465-514E80E1404B}" type="presParOf" srcId="{579EF5EA-2842-4ADF-99C3-1421009C0FB3}" destId="{5955EC28-6A5B-4854-97FD-56BF004F7A93}" srcOrd="12" destOrd="0" presId="urn:microsoft.com/office/officeart/2005/8/layout/cycle2"/>
    <dgm:cxn modelId="{2DD2371C-E05A-4420-BCE9-E1C446A98A18}" type="presParOf" srcId="{579EF5EA-2842-4ADF-99C3-1421009C0FB3}" destId="{7418C013-9F65-49B4-8AB4-02A8A7E8B2B1}" srcOrd="13" destOrd="0" presId="urn:microsoft.com/office/officeart/2005/8/layout/cycle2"/>
    <dgm:cxn modelId="{CEF711A8-C28E-4AB4-9F26-BCD1B3E105FC}" type="presParOf" srcId="{7418C013-9F65-49B4-8AB4-02A8A7E8B2B1}" destId="{DCCECA40-1E8E-4612-B823-692DCCBD1EA3}" srcOrd="0" destOrd="0" presId="urn:microsoft.com/office/officeart/2005/8/layout/cycle2"/>
    <dgm:cxn modelId="{CDEE8D9A-CD1F-4862-B678-FDB386312160}" type="presParOf" srcId="{579EF5EA-2842-4ADF-99C3-1421009C0FB3}" destId="{C8C314CB-BC52-4B5D-9A9E-2549904458B0}" srcOrd="14" destOrd="0" presId="urn:microsoft.com/office/officeart/2005/8/layout/cycle2"/>
    <dgm:cxn modelId="{6FCC3BBF-237C-4DBE-AA87-5EE844E19B50}" type="presParOf" srcId="{579EF5EA-2842-4ADF-99C3-1421009C0FB3}" destId="{8D184F9F-78A9-45D9-9804-0F8032DE26A6}" srcOrd="15" destOrd="0" presId="urn:microsoft.com/office/officeart/2005/8/layout/cycle2"/>
    <dgm:cxn modelId="{B4D748E6-3A27-4D51-AEEA-C1B8A290BED1}" type="presParOf" srcId="{8D184F9F-78A9-45D9-9804-0F8032DE26A6}" destId="{C8C1E075-9C61-4E77-BBAB-A2307E2F9662}" srcOrd="0" destOrd="0" presId="urn:microsoft.com/office/officeart/2005/8/layout/cycle2"/>
    <dgm:cxn modelId="{005D93F8-5BC1-45B4-BDD2-434481A65C47}" type="presParOf" srcId="{579EF5EA-2842-4ADF-99C3-1421009C0FB3}" destId="{18E08B15-C0D9-4DCD-9841-29CB326A1D96}" srcOrd="16" destOrd="0" presId="urn:microsoft.com/office/officeart/2005/8/layout/cycle2"/>
    <dgm:cxn modelId="{FD5F7C3D-5612-41B6-8E23-7BE499786D43}" type="presParOf" srcId="{579EF5EA-2842-4ADF-99C3-1421009C0FB3}" destId="{7D136A40-4E7A-4E9A-9C18-C15FEB3E9255}" srcOrd="17" destOrd="0" presId="urn:microsoft.com/office/officeart/2005/8/layout/cycle2"/>
    <dgm:cxn modelId="{21985CFF-8F88-4BBC-8CB8-A226F49ED363}" type="presParOf" srcId="{7D136A40-4E7A-4E9A-9C18-C15FEB3E9255}" destId="{6C5B256C-6505-4283-9CD0-6230D6E52DC7}" srcOrd="0" destOrd="0" presId="urn:microsoft.com/office/officeart/2005/8/layout/cycle2"/>
    <dgm:cxn modelId="{8DE1B470-1460-4B33-B812-11A91A5E98D0}" type="presParOf" srcId="{579EF5EA-2842-4ADF-99C3-1421009C0FB3}" destId="{09497094-52B8-416E-9902-37FB4C94E7F2}" srcOrd="18" destOrd="0" presId="urn:microsoft.com/office/officeart/2005/8/layout/cycle2"/>
    <dgm:cxn modelId="{8BD9AF3A-2587-4099-955A-CA955582CEC8}" type="presParOf" srcId="{579EF5EA-2842-4ADF-99C3-1421009C0FB3}" destId="{260B842C-BA56-4835-9181-EEB1DAD49F6C}" srcOrd="19" destOrd="0" presId="urn:microsoft.com/office/officeart/2005/8/layout/cycle2"/>
    <dgm:cxn modelId="{04E45A07-A3FA-446E-BDBB-59A1EC6055F9}" type="presParOf" srcId="{260B842C-BA56-4835-9181-EEB1DAD49F6C}" destId="{9195B8AE-7F75-4B45-A773-A3DB3F151B7F}" srcOrd="0" destOrd="0" presId="urn:microsoft.com/office/officeart/2005/8/layout/cycle2"/>
    <dgm:cxn modelId="{DB63AFE2-B990-46AC-BF97-C767442AEB15}" type="presParOf" srcId="{579EF5EA-2842-4ADF-99C3-1421009C0FB3}" destId="{07EB8474-810E-4E8A-BE93-02F62BBDD45D}" srcOrd="20" destOrd="0" presId="urn:microsoft.com/office/officeart/2005/8/layout/cycle2"/>
    <dgm:cxn modelId="{DB4F9AAC-8284-43F7-B5D6-69B77E0FF84B}" type="presParOf" srcId="{579EF5EA-2842-4ADF-99C3-1421009C0FB3}" destId="{ADC3AC42-E194-4C29-8A28-ABEC2168A2B9}" srcOrd="21" destOrd="0" presId="urn:microsoft.com/office/officeart/2005/8/layout/cycle2"/>
    <dgm:cxn modelId="{B731398F-67C5-40E1-B734-DBCDBE0050FA}" type="presParOf" srcId="{ADC3AC42-E194-4C29-8A28-ABEC2168A2B9}" destId="{FFA97E59-6B24-429C-9B6D-8968FB096363}" srcOrd="0" destOrd="0" presId="urn:microsoft.com/office/officeart/2005/8/layout/cycle2"/>
    <dgm:cxn modelId="{9F964B64-CAD1-4943-BA52-4B368E2035E2}" type="presParOf" srcId="{579EF5EA-2842-4ADF-99C3-1421009C0FB3}" destId="{38A7A843-117D-4A8F-B652-3F637D1BA054}" srcOrd="22" destOrd="0" presId="urn:microsoft.com/office/officeart/2005/8/layout/cycle2"/>
    <dgm:cxn modelId="{79A16236-8B7F-4ADD-8430-EF7B2FA7918F}" type="presParOf" srcId="{579EF5EA-2842-4ADF-99C3-1421009C0FB3}" destId="{24192AE1-AC5A-408F-93E2-35778550FA02}" srcOrd="23" destOrd="0" presId="urn:microsoft.com/office/officeart/2005/8/layout/cycle2"/>
    <dgm:cxn modelId="{7922450B-7A2B-441A-9AE8-81C2EDB80DB9}" type="presParOf" srcId="{24192AE1-AC5A-408F-93E2-35778550FA02}" destId="{9DB23D75-0980-4D96-93A1-727F2883C95B}" srcOrd="0" destOrd="0" presId="urn:microsoft.com/office/officeart/2005/8/layout/cycle2"/>
    <dgm:cxn modelId="{9D233244-7A12-4C51-9EBF-84D9E992C41E}" type="presParOf" srcId="{579EF5EA-2842-4ADF-99C3-1421009C0FB3}" destId="{8B74F080-8313-4728-B1E9-D87A06E9E800}" srcOrd="24" destOrd="0" presId="urn:microsoft.com/office/officeart/2005/8/layout/cycle2"/>
    <dgm:cxn modelId="{62B9CDFE-A259-4F0C-967C-6E8157B88682}" type="presParOf" srcId="{579EF5EA-2842-4ADF-99C3-1421009C0FB3}" destId="{99F13AA2-4621-4753-B0A6-6FC776CD84C9}" srcOrd="25" destOrd="0" presId="urn:microsoft.com/office/officeart/2005/8/layout/cycle2"/>
    <dgm:cxn modelId="{C5A50618-570D-4C10-81F4-35E84DFFF888}" type="presParOf" srcId="{99F13AA2-4621-4753-B0A6-6FC776CD84C9}" destId="{475F5446-5D8A-42DC-B2B6-79D834AEB429}" srcOrd="0" destOrd="0" presId="urn:microsoft.com/office/officeart/2005/8/layout/cycle2"/>
    <dgm:cxn modelId="{429320D3-9B7A-45BE-A7E9-5AEE9E5665F1}" type="presParOf" srcId="{579EF5EA-2842-4ADF-99C3-1421009C0FB3}" destId="{C238A059-EBCB-4E8A-9C70-350A7112246D}" srcOrd="26" destOrd="0" presId="urn:microsoft.com/office/officeart/2005/8/layout/cycle2"/>
    <dgm:cxn modelId="{858A6852-1525-4966-B320-BE45C3676C36}" type="presParOf" srcId="{579EF5EA-2842-4ADF-99C3-1421009C0FB3}" destId="{212C9A88-24C2-4EF4-87D7-A81CF4BE3FA0}" srcOrd="27" destOrd="0" presId="urn:microsoft.com/office/officeart/2005/8/layout/cycle2"/>
    <dgm:cxn modelId="{6793FEF1-37C1-41BF-B8A1-9E8C631539B9}" type="presParOf" srcId="{212C9A88-24C2-4EF4-87D7-A81CF4BE3FA0}" destId="{6E753D97-6691-46AF-88CF-60F766A84A1F}" srcOrd="0" destOrd="0" presId="urn:microsoft.com/office/officeart/2005/8/layout/cycle2"/>
    <dgm:cxn modelId="{D7C058A3-6C69-4C7E-BE35-1B3785855760}" type="presParOf" srcId="{579EF5EA-2842-4ADF-99C3-1421009C0FB3}" destId="{FA3F2989-2837-4DF6-B22E-22C68B74BA10}" srcOrd="28" destOrd="0" presId="urn:microsoft.com/office/officeart/2005/8/layout/cycle2"/>
    <dgm:cxn modelId="{06FCE4DC-1092-48B1-A5DB-C8F69D031DC2}" type="presParOf" srcId="{579EF5EA-2842-4ADF-99C3-1421009C0FB3}" destId="{15716786-4673-40EB-986D-12C422D02B97}" srcOrd="29" destOrd="0" presId="urn:microsoft.com/office/officeart/2005/8/layout/cycle2"/>
    <dgm:cxn modelId="{DD37B8C0-0FAA-47E1-9EF6-2272C8EC6ED0}" type="presParOf" srcId="{15716786-4673-40EB-986D-12C422D02B97}" destId="{3A6E871C-7643-432C-BA91-2EA3E7F745CE}" srcOrd="0" destOrd="0" presId="urn:microsoft.com/office/officeart/2005/8/layout/cycle2"/>
    <dgm:cxn modelId="{AB08696D-8B3E-4CC9-99C0-542CDB1E7861}" type="presParOf" srcId="{579EF5EA-2842-4ADF-99C3-1421009C0FB3}" destId="{E7F9412A-75FE-4263-8476-D8B02CF380F3}" srcOrd="30" destOrd="0" presId="urn:microsoft.com/office/officeart/2005/8/layout/cycle2"/>
    <dgm:cxn modelId="{D2C0E477-A047-4B53-B810-C5A94B043057}" type="presParOf" srcId="{579EF5EA-2842-4ADF-99C3-1421009C0FB3}" destId="{C56F56FD-84C6-4D21-967A-719399DE2081}" srcOrd="31" destOrd="0" presId="urn:microsoft.com/office/officeart/2005/8/layout/cycle2"/>
    <dgm:cxn modelId="{8F6C780B-F429-425B-827F-6886798BBDA7}" type="presParOf" srcId="{C56F56FD-84C6-4D21-967A-719399DE2081}" destId="{87FF38F8-EEE0-4803-AB19-2605759EE272}" srcOrd="0" destOrd="0" presId="urn:microsoft.com/office/officeart/2005/8/layout/cycle2"/>
    <dgm:cxn modelId="{95A584FE-F2DD-4140-83F8-3A9D7AFCC128}" type="presParOf" srcId="{579EF5EA-2842-4ADF-99C3-1421009C0FB3}" destId="{430AD93E-9CDA-40BE-8BB8-B35AB1DDED73}" srcOrd="32" destOrd="0" presId="urn:microsoft.com/office/officeart/2005/8/layout/cycle2"/>
    <dgm:cxn modelId="{D182738F-1E6A-4491-BE3D-B6C9837C82C4}" type="presParOf" srcId="{579EF5EA-2842-4ADF-99C3-1421009C0FB3}" destId="{D3BDAC4B-F2DB-44A0-907D-A108463FB1C3}" srcOrd="33" destOrd="0" presId="urn:microsoft.com/office/officeart/2005/8/layout/cycle2"/>
    <dgm:cxn modelId="{F69B7310-F01E-41C7-AB87-760FECBFC3B1}" type="presParOf" srcId="{D3BDAC4B-F2DB-44A0-907D-A108463FB1C3}" destId="{5B2F39AC-1722-4B2A-8F41-3B9574CC55A3}" srcOrd="0" destOrd="0" presId="urn:microsoft.com/office/officeart/2005/8/layout/cycle2"/>
    <dgm:cxn modelId="{310F709A-56C6-4BDF-9A47-D6D28C949739}" type="presParOf" srcId="{579EF5EA-2842-4ADF-99C3-1421009C0FB3}" destId="{EB66E90A-B112-40E2-B773-B1A59659C6EB}" srcOrd="34" destOrd="0" presId="urn:microsoft.com/office/officeart/2005/8/layout/cycle2"/>
    <dgm:cxn modelId="{BB1F2579-673D-4048-85C8-1C218AFB9CF6}" type="presParOf" srcId="{579EF5EA-2842-4ADF-99C3-1421009C0FB3}" destId="{CBD13A52-164D-4181-A713-C4AFB6DAEA44}" srcOrd="35" destOrd="0" presId="urn:microsoft.com/office/officeart/2005/8/layout/cycle2"/>
    <dgm:cxn modelId="{8B3CCFD8-E2B2-4C68-B037-24D72827F327}" type="presParOf" srcId="{CBD13A52-164D-4181-A713-C4AFB6DAEA44}" destId="{2175C402-001B-40BA-8C7B-63F19533545A}" srcOrd="0" destOrd="0" presId="urn:microsoft.com/office/officeart/2005/8/layout/cycle2"/>
    <dgm:cxn modelId="{230084AD-06BB-4EBB-BF72-6EADFF6ED13E}" type="presParOf" srcId="{579EF5EA-2842-4ADF-99C3-1421009C0FB3}" destId="{816E1FA3-2B38-45F9-AB8C-0EEB2788EE42}" srcOrd="36" destOrd="0" presId="urn:microsoft.com/office/officeart/2005/8/layout/cycle2"/>
    <dgm:cxn modelId="{00344CAE-8288-452A-8BBB-90A18F252159}" type="presParOf" srcId="{579EF5EA-2842-4ADF-99C3-1421009C0FB3}" destId="{3D5573F2-E421-4699-B499-E5F129AA7C1F}" srcOrd="37" destOrd="0" presId="urn:microsoft.com/office/officeart/2005/8/layout/cycle2"/>
    <dgm:cxn modelId="{4789ADDE-0103-4435-8F0B-23623F603870}" type="presParOf" srcId="{3D5573F2-E421-4699-B499-E5F129AA7C1F}" destId="{561EA9DD-738C-4E13-ADB0-3CCC3950F092}" srcOrd="0" destOrd="0" presId="urn:microsoft.com/office/officeart/2005/8/layout/cycle2"/>
    <dgm:cxn modelId="{54731B32-3244-4C5E-9726-033CB236B103}" type="presParOf" srcId="{579EF5EA-2842-4ADF-99C3-1421009C0FB3}" destId="{1791F869-F782-403E-9EEE-8485296AB1DC}" srcOrd="38" destOrd="0" presId="urn:microsoft.com/office/officeart/2005/8/layout/cycle2"/>
    <dgm:cxn modelId="{09C53CD6-E4B7-44C5-8C34-4279C7A68619}" type="presParOf" srcId="{579EF5EA-2842-4ADF-99C3-1421009C0FB3}" destId="{EDD308D6-556F-4E65-A02C-12C45C150755}" srcOrd="39" destOrd="0" presId="urn:microsoft.com/office/officeart/2005/8/layout/cycle2"/>
    <dgm:cxn modelId="{5D0302CC-784B-47F4-98C5-6FF4E9863E9F}" type="presParOf" srcId="{EDD308D6-556F-4E65-A02C-12C45C150755}" destId="{0622AEEF-FEE1-41CF-A694-BB87DF404F74}" srcOrd="0" destOrd="0" presId="urn:microsoft.com/office/officeart/2005/8/layout/cycle2"/>
    <dgm:cxn modelId="{AD731A08-28D5-43EA-B5DB-C0E543D30D46}" type="presParOf" srcId="{579EF5EA-2842-4ADF-99C3-1421009C0FB3}" destId="{FB762D63-E97E-4D71-BE53-DE8DBC2C1724}" srcOrd="40" destOrd="0" presId="urn:microsoft.com/office/officeart/2005/8/layout/cycle2"/>
    <dgm:cxn modelId="{793D0FD1-9A5E-4892-B705-55D667932E0B}" type="presParOf" srcId="{579EF5EA-2842-4ADF-99C3-1421009C0FB3}" destId="{EC905E59-477F-4D62-B2EE-61B86BF0663B}" srcOrd="41" destOrd="0" presId="urn:microsoft.com/office/officeart/2005/8/layout/cycle2"/>
    <dgm:cxn modelId="{A3EB3DC9-0199-4C65-A5EC-104A0038DFE9}" type="presParOf" srcId="{EC905E59-477F-4D62-B2EE-61B86BF0663B}" destId="{0C7C01B0-8BE9-4115-9C55-5F785CB9F95D}" srcOrd="0" destOrd="0" presId="urn:microsoft.com/office/officeart/2005/8/layout/cycle2"/>
    <dgm:cxn modelId="{09C32810-1335-49BD-8147-333A4ABB9E84}" type="presParOf" srcId="{579EF5EA-2842-4ADF-99C3-1421009C0FB3}" destId="{96947AF0-965B-4F9B-B692-11B522E20C19}" srcOrd="42" destOrd="0" presId="urn:microsoft.com/office/officeart/2005/8/layout/cycle2"/>
    <dgm:cxn modelId="{3044E256-9E53-41CE-84A1-61679D9F8DF5}" type="presParOf" srcId="{579EF5EA-2842-4ADF-99C3-1421009C0FB3}" destId="{C5631367-2D87-4B2B-B2C5-CE6B323DF7FA}" srcOrd="43" destOrd="0" presId="urn:microsoft.com/office/officeart/2005/8/layout/cycle2"/>
    <dgm:cxn modelId="{3C4A07B2-BC90-4937-B29E-B228E12906B7}" type="presParOf" srcId="{C5631367-2D87-4B2B-B2C5-CE6B323DF7FA}" destId="{5EB0D98E-0F20-43A6-80D5-B3B233B0809C}" srcOrd="0" destOrd="0" presId="urn:microsoft.com/office/officeart/2005/8/layout/cycle2"/>
    <dgm:cxn modelId="{EA90A162-EB56-4AD3-BE5C-29034D2D10DB}" type="presParOf" srcId="{579EF5EA-2842-4ADF-99C3-1421009C0FB3}" destId="{55735BFC-D4F1-4100-BCD7-BD7015A20F24}" srcOrd="44" destOrd="0" presId="urn:microsoft.com/office/officeart/2005/8/layout/cycle2"/>
    <dgm:cxn modelId="{81B01131-C803-4903-B8ED-AF4852BE7D5D}" type="presParOf" srcId="{579EF5EA-2842-4ADF-99C3-1421009C0FB3}" destId="{DE861B79-D5E8-45CE-B3D7-7B4663C08343}" srcOrd="45" destOrd="0" presId="urn:microsoft.com/office/officeart/2005/8/layout/cycle2"/>
    <dgm:cxn modelId="{58279FDC-83FC-4D95-BFA8-EB96D9FBD7F6}" type="presParOf" srcId="{DE861B79-D5E8-45CE-B3D7-7B4663C08343}" destId="{580499F6-BF8C-4CF2-8E19-422B1FEA8F54}" srcOrd="0" destOrd="0" presId="urn:microsoft.com/office/officeart/2005/8/layout/cycle2"/>
    <dgm:cxn modelId="{BD13E5A2-E9DA-4F80-B357-8885853235BD}" type="presParOf" srcId="{579EF5EA-2842-4ADF-99C3-1421009C0FB3}" destId="{B163F2E1-C224-4C1F-8BF1-B257F8DA90F1}" srcOrd="46" destOrd="0" presId="urn:microsoft.com/office/officeart/2005/8/layout/cycle2"/>
    <dgm:cxn modelId="{6F5EF330-59D3-4F6E-91A6-A81B0049CF59}" type="presParOf" srcId="{579EF5EA-2842-4ADF-99C3-1421009C0FB3}" destId="{28C21F8D-7890-436C-ABC3-A76D9C048DC6}" srcOrd="47" destOrd="0" presId="urn:microsoft.com/office/officeart/2005/8/layout/cycle2"/>
    <dgm:cxn modelId="{8FCB40A7-445D-418A-9AB8-856016AD664F}" type="presParOf" srcId="{28C21F8D-7890-436C-ABC3-A76D9C048DC6}" destId="{5D40974C-DFE4-484E-A2B9-E3E4D2DEBED9}" srcOrd="0" destOrd="0" presId="urn:microsoft.com/office/officeart/2005/8/layout/cycle2"/>
    <dgm:cxn modelId="{5EBED5EB-E598-465A-9353-7645843CC684}" type="presParOf" srcId="{579EF5EA-2842-4ADF-99C3-1421009C0FB3}" destId="{B297DBDA-41C8-403B-A287-2DE0B2B2F734}" srcOrd="48" destOrd="0" presId="urn:microsoft.com/office/officeart/2005/8/layout/cycle2"/>
    <dgm:cxn modelId="{7A8B5C42-08B1-4F85-869B-4918DFDFE42A}" type="presParOf" srcId="{579EF5EA-2842-4ADF-99C3-1421009C0FB3}" destId="{6CB910F7-627A-416A-9AE0-0E9818681229}" srcOrd="49" destOrd="0" presId="urn:microsoft.com/office/officeart/2005/8/layout/cycle2"/>
    <dgm:cxn modelId="{C53CD0BB-9543-4679-96ED-EE99E984806A}" type="presParOf" srcId="{6CB910F7-627A-416A-9AE0-0E9818681229}" destId="{DD733C23-EA87-4BF0-821E-87250C1EEDBA}" srcOrd="0" destOrd="0" presId="urn:microsoft.com/office/officeart/2005/8/layout/cycle2"/>
    <dgm:cxn modelId="{7B472BD9-EEBE-4E09-90A0-2699385CE6EC}" type="presParOf" srcId="{579EF5EA-2842-4ADF-99C3-1421009C0FB3}" destId="{C99B1DB8-B0AD-4FE5-84DC-CD9571D15F74}" srcOrd="50" destOrd="0" presId="urn:microsoft.com/office/officeart/2005/8/layout/cycle2"/>
    <dgm:cxn modelId="{36E0521F-2513-42EB-A34A-E91EDB28803E}" type="presParOf" srcId="{579EF5EA-2842-4ADF-99C3-1421009C0FB3}" destId="{2EBD388A-825F-4832-8A74-827A6C7E3368}" srcOrd="51" destOrd="0" presId="urn:microsoft.com/office/officeart/2005/8/layout/cycle2"/>
    <dgm:cxn modelId="{DAABD47C-E5C7-46D2-83A0-49CB27577984}" type="presParOf" srcId="{2EBD388A-825F-4832-8A74-827A6C7E3368}" destId="{2B64C12D-7C38-4E3C-BB67-21E0181FD51F}" srcOrd="0" destOrd="0" presId="urn:microsoft.com/office/officeart/2005/8/layout/cycle2"/>
    <dgm:cxn modelId="{32CBF790-F041-4529-B55C-80B271084147}" type="presParOf" srcId="{579EF5EA-2842-4ADF-99C3-1421009C0FB3}" destId="{54435782-E9E7-4F85-8EE9-B762378628C5}" srcOrd="52" destOrd="0" presId="urn:microsoft.com/office/officeart/2005/8/layout/cycle2"/>
    <dgm:cxn modelId="{A31D65C4-3F55-416F-8951-A67FD38F079C}" type="presParOf" srcId="{579EF5EA-2842-4ADF-99C3-1421009C0FB3}" destId="{2EA5A0E0-D734-4B00-A1FA-65E8CB15031C}" srcOrd="53" destOrd="0" presId="urn:microsoft.com/office/officeart/2005/8/layout/cycle2"/>
    <dgm:cxn modelId="{1CD2F663-24D6-497C-80BB-0B8A9C110E30}" type="presParOf" srcId="{2EA5A0E0-D734-4B00-A1FA-65E8CB15031C}" destId="{3966764B-E5F3-4CFC-A881-5984C06723CB}" srcOrd="0" destOrd="0" presId="urn:microsoft.com/office/officeart/2005/8/layout/cycle2"/>
    <dgm:cxn modelId="{D0D83892-87B6-459B-859C-A21048EEDCA7}" type="presParOf" srcId="{579EF5EA-2842-4ADF-99C3-1421009C0FB3}" destId="{CDE86F57-8E75-4885-99A7-4D78278841E9}" srcOrd="54" destOrd="0" presId="urn:microsoft.com/office/officeart/2005/8/layout/cycle2"/>
    <dgm:cxn modelId="{A32504E8-E3DA-4B9F-8865-C7EC4B38A12A}" type="presParOf" srcId="{579EF5EA-2842-4ADF-99C3-1421009C0FB3}" destId="{A0769171-C666-4FF2-B3B0-56A5612FFB02}" srcOrd="55" destOrd="0" presId="urn:microsoft.com/office/officeart/2005/8/layout/cycle2"/>
    <dgm:cxn modelId="{3E127033-8C64-42A7-A87F-999380ACC889}" type="presParOf" srcId="{A0769171-C666-4FF2-B3B0-56A5612FFB02}" destId="{7B2C094D-5B84-400D-88A5-467C86404646}" srcOrd="0" destOrd="0" presId="urn:microsoft.com/office/officeart/2005/8/layout/cycle2"/>
    <dgm:cxn modelId="{2DEA8309-4C64-4021-9C0E-8CC3F15594C2}" type="presParOf" srcId="{579EF5EA-2842-4ADF-99C3-1421009C0FB3}" destId="{9DEC7CBC-8051-4551-94AA-2377EFF8A353}" srcOrd="56" destOrd="0" presId="urn:microsoft.com/office/officeart/2005/8/layout/cycle2"/>
    <dgm:cxn modelId="{0807D0DC-A190-4BBB-96C9-924DC62126B8}" type="presParOf" srcId="{579EF5EA-2842-4ADF-99C3-1421009C0FB3}" destId="{83D03F91-A8FE-4A56-A9F0-21F8696B64A1}" srcOrd="57" destOrd="0" presId="urn:microsoft.com/office/officeart/2005/8/layout/cycle2"/>
    <dgm:cxn modelId="{D1F3F6A7-41EB-40D1-A9BA-3C38FFA5BDFE}" type="presParOf" srcId="{83D03F91-A8FE-4A56-A9F0-21F8696B64A1}" destId="{A52815B2-9F64-4E57-9CA8-0D6C5ACB4DE9}" srcOrd="0" destOrd="0" presId="urn:microsoft.com/office/officeart/2005/8/layout/cycle2"/>
    <dgm:cxn modelId="{BF178B86-3D65-4313-B373-CB3E439C4ABF}" type="presParOf" srcId="{579EF5EA-2842-4ADF-99C3-1421009C0FB3}" destId="{D9F7CAE3-C01B-4758-A92D-BE4DEABF1CC9}" srcOrd="58" destOrd="0" presId="urn:microsoft.com/office/officeart/2005/8/layout/cycle2"/>
    <dgm:cxn modelId="{F4AF5C90-6042-41F3-A872-EE99772CD30C}" type="presParOf" srcId="{579EF5EA-2842-4ADF-99C3-1421009C0FB3}" destId="{6FDF4861-3D9E-4C44-8A76-CB261CA08A3D}" srcOrd="59" destOrd="0" presId="urn:microsoft.com/office/officeart/2005/8/layout/cycle2"/>
    <dgm:cxn modelId="{CF2B19CA-0390-40FA-BD54-CB1704FBF870}" type="presParOf" srcId="{6FDF4861-3D9E-4C44-8A76-CB261CA08A3D}" destId="{852FF442-59AB-47FA-976D-352D933D04DA}" srcOrd="0" destOrd="0" presId="urn:microsoft.com/office/officeart/2005/8/layout/cycle2"/>
    <dgm:cxn modelId="{158BB198-887C-48EB-9B00-37B7D14634E7}" type="presParOf" srcId="{579EF5EA-2842-4ADF-99C3-1421009C0FB3}" destId="{6EBA7549-78C0-447A-A63C-4A8563F87F58}" srcOrd="60" destOrd="0" presId="urn:microsoft.com/office/officeart/2005/8/layout/cycle2"/>
    <dgm:cxn modelId="{0D8CB6FA-E65C-4E71-8856-1FB75F4C7440}" type="presParOf" srcId="{579EF5EA-2842-4ADF-99C3-1421009C0FB3}" destId="{F7AC09C3-F9FA-4334-9744-58F7A351FD8B}" srcOrd="61" destOrd="0" presId="urn:microsoft.com/office/officeart/2005/8/layout/cycle2"/>
    <dgm:cxn modelId="{3C229297-2B11-4BD4-A0FB-E16C6A1D89AD}" type="presParOf" srcId="{F7AC09C3-F9FA-4334-9744-58F7A351FD8B}" destId="{301FE2EF-9FED-451A-9979-7EA2CEC731F6}" srcOrd="0" destOrd="0" presId="urn:microsoft.com/office/officeart/2005/8/layout/cycle2"/>
    <dgm:cxn modelId="{E6261E0B-B728-4BA0-946B-BD218E549241}" type="presParOf" srcId="{579EF5EA-2842-4ADF-99C3-1421009C0FB3}" destId="{DB7E8DCC-E9E2-41AE-8FAC-BD770394B585}" srcOrd="62" destOrd="0" presId="urn:microsoft.com/office/officeart/2005/8/layout/cycle2"/>
    <dgm:cxn modelId="{518391BC-43AB-4AA0-9029-16A2A8E3BB91}" type="presParOf" srcId="{579EF5EA-2842-4ADF-99C3-1421009C0FB3}" destId="{FC934B90-2FD7-4C78-BC82-6495CAA54F71}" srcOrd="63" destOrd="0" presId="urn:microsoft.com/office/officeart/2005/8/layout/cycle2"/>
    <dgm:cxn modelId="{658CF8DF-883D-4778-B827-82AE94A063AF}" type="presParOf" srcId="{FC934B90-2FD7-4C78-BC82-6495CAA54F71}" destId="{F31A80A4-265E-4576-A76C-69F7407682D5}" srcOrd="0" destOrd="0" presId="urn:microsoft.com/office/officeart/2005/8/layout/cycle2"/>
    <dgm:cxn modelId="{14F638E0-B715-417D-8374-286C3DE06FD6}" type="presParOf" srcId="{579EF5EA-2842-4ADF-99C3-1421009C0FB3}" destId="{7FBA136C-815F-4FB3-A797-A7F155D00FEA}" srcOrd="64" destOrd="0" presId="urn:microsoft.com/office/officeart/2005/8/layout/cycle2"/>
    <dgm:cxn modelId="{21FEBDD3-794E-44CC-9E80-0C648E7633E5}" type="presParOf" srcId="{579EF5EA-2842-4ADF-99C3-1421009C0FB3}" destId="{7A5C7786-EEB7-4840-8AB2-E617DD766E4C}" srcOrd="65" destOrd="0" presId="urn:microsoft.com/office/officeart/2005/8/layout/cycle2"/>
    <dgm:cxn modelId="{4DC9F646-1F90-43AC-83AD-203F7D0DD6E9}" type="presParOf" srcId="{7A5C7786-EEB7-4840-8AB2-E617DD766E4C}" destId="{80DBCA40-2BA0-486C-9739-9EB1943722FB}" srcOrd="0" destOrd="0" presId="urn:microsoft.com/office/officeart/2005/8/layout/cycle2"/>
    <dgm:cxn modelId="{6A768457-B4B1-44D2-83FB-82EAC43FA641}" type="presParOf" srcId="{579EF5EA-2842-4ADF-99C3-1421009C0FB3}" destId="{2B3C09D0-6E4A-4698-ADBA-7CF55040E0C7}" srcOrd="66" destOrd="0" presId="urn:microsoft.com/office/officeart/2005/8/layout/cycle2"/>
    <dgm:cxn modelId="{4068EF10-941B-4E77-945E-A9B2A28F7FC2}" type="presParOf" srcId="{579EF5EA-2842-4ADF-99C3-1421009C0FB3}" destId="{0B3E9032-3902-463F-B436-0798A35C9EC5}" srcOrd="67" destOrd="0" presId="urn:microsoft.com/office/officeart/2005/8/layout/cycle2"/>
    <dgm:cxn modelId="{EAC866FD-31D3-4FA0-8F43-C0183A1F34A9}" type="presParOf" srcId="{0B3E9032-3902-463F-B436-0798A35C9EC5}" destId="{41C60BCC-727D-4ED3-BAEB-DB60AA9900A9}" srcOrd="0" destOrd="0" presId="urn:microsoft.com/office/officeart/2005/8/layout/cycle2"/>
    <dgm:cxn modelId="{BA935119-B7D0-4927-BB7F-0987946F8682}" type="presParOf" srcId="{579EF5EA-2842-4ADF-99C3-1421009C0FB3}" destId="{C6CA034B-BB5D-4252-9DC3-E07C2CEC1942}" srcOrd="68" destOrd="0" presId="urn:microsoft.com/office/officeart/2005/8/layout/cycle2"/>
    <dgm:cxn modelId="{EF94BBC3-E653-4797-A0BD-B8DF1778ED05}" type="presParOf" srcId="{579EF5EA-2842-4ADF-99C3-1421009C0FB3}" destId="{2F327EB4-0D8B-437E-BB14-A326EA173FCC}" srcOrd="69" destOrd="0" presId="urn:microsoft.com/office/officeart/2005/8/layout/cycle2"/>
    <dgm:cxn modelId="{D6225123-D8A8-4985-B393-085CAD5AD201}" type="presParOf" srcId="{2F327EB4-0D8B-437E-BB14-A326EA173FCC}" destId="{8F52B59F-72EA-4EF4-A000-71393DE3DC97}" srcOrd="0" destOrd="0" presId="urn:microsoft.com/office/officeart/2005/8/layout/cycle2"/>
    <dgm:cxn modelId="{51A3139E-2A86-4685-8507-F158DD7FED49}" type="presParOf" srcId="{579EF5EA-2842-4ADF-99C3-1421009C0FB3}" destId="{F6AE7F32-FC05-4DDA-BB7B-30B31779479C}" srcOrd="70" destOrd="0" presId="urn:microsoft.com/office/officeart/2005/8/layout/cycle2"/>
    <dgm:cxn modelId="{DC200775-B35C-44AF-BF45-D490FC46472D}" type="presParOf" srcId="{579EF5EA-2842-4ADF-99C3-1421009C0FB3}" destId="{F42AD80F-3B21-49F3-AF59-01D5F6EE69F1}" srcOrd="71" destOrd="0" presId="urn:microsoft.com/office/officeart/2005/8/layout/cycle2"/>
    <dgm:cxn modelId="{91C671DD-3AC4-4669-A023-2700B4FAFA4A}" type="presParOf" srcId="{F42AD80F-3B21-49F3-AF59-01D5F6EE69F1}" destId="{DFB70AE1-87B4-46C7-811D-3E9A3D4D6EC9}" srcOrd="0" destOrd="0" presId="urn:microsoft.com/office/officeart/2005/8/layout/cycle2"/>
    <dgm:cxn modelId="{4629EE30-8D93-40B5-8C6D-589F7399895E}" type="presParOf" srcId="{579EF5EA-2842-4ADF-99C3-1421009C0FB3}" destId="{E4F5DE49-5EAA-4300-BD85-3AA32446283C}" srcOrd="72" destOrd="0" presId="urn:microsoft.com/office/officeart/2005/8/layout/cycle2"/>
    <dgm:cxn modelId="{3E1CB074-0269-4A51-B97C-DD648054A879}" type="presParOf" srcId="{579EF5EA-2842-4ADF-99C3-1421009C0FB3}" destId="{57712E5B-8311-41F2-83BF-40C44B82FD56}" srcOrd="73" destOrd="0" presId="urn:microsoft.com/office/officeart/2005/8/layout/cycle2"/>
    <dgm:cxn modelId="{A143A9B6-7697-452E-A4E4-6D1F4EFDC1DC}" type="presParOf" srcId="{57712E5B-8311-41F2-83BF-40C44B82FD56}" destId="{2DC22DE9-0245-4601-955D-E63A8C38947B}" srcOrd="0" destOrd="0" presId="urn:microsoft.com/office/officeart/2005/8/layout/cycle2"/>
    <dgm:cxn modelId="{7A0C983D-69F0-4046-B269-224628AE49A6}" type="presParOf" srcId="{579EF5EA-2842-4ADF-99C3-1421009C0FB3}" destId="{53824D7C-69E9-40B6-AD94-E66D57E17024}" srcOrd="74" destOrd="0" presId="urn:microsoft.com/office/officeart/2005/8/layout/cycle2"/>
    <dgm:cxn modelId="{ED4899A8-6FA6-4555-9C8B-E2DCC2F972CC}" type="presParOf" srcId="{579EF5EA-2842-4ADF-99C3-1421009C0FB3}" destId="{4DDD9E11-A1D1-4D9F-87CF-21775FA03FD4}" srcOrd="75" destOrd="0" presId="urn:microsoft.com/office/officeart/2005/8/layout/cycle2"/>
    <dgm:cxn modelId="{52AE38E1-D727-42FD-9179-0EC62920BD58}" type="presParOf" srcId="{4DDD9E11-A1D1-4D9F-87CF-21775FA03FD4}" destId="{F7742949-FB63-485F-95AF-5E8D1E6F236A}" srcOrd="0" destOrd="0" presId="urn:microsoft.com/office/officeart/2005/8/layout/cycle2"/>
    <dgm:cxn modelId="{EEB16325-0F6C-4095-9B94-DEF13FC3A7EB}" type="presParOf" srcId="{579EF5EA-2842-4ADF-99C3-1421009C0FB3}" destId="{22041FD6-89BD-4BF2-9B99-B97F36E2E1FB}" srcOrd="76" destOrd="0" presId="urn:microsoft.com/office/officeart/2005/8/layout/cycle2"/>
    <dgm:cxn modelId="{22508D56-BD72-463B-BEE8-DAC18FC462FE}" type="presParOf" srcId="{579EF5EA-2842-4ADF-99C3-1421009C0FB3}" destId="{B8E405CF-5FB0-4931-A03D-9BF304E6CDDA}" srcOrd="77" destOrd="0" presId="urn:microsoft.com/office/officeart/2005/8/layout/cycle2"/>
    <dgm:cxn modelId="{2B98B28F-20BA-4554-A7CA-B787E6DC69E0}" type="presParOf" srcId="{B8E405CF-5FB0-4931-A03D-9BF304E6CDDA}" destId="{0C0A4302-AC90-49E1-80BE-523B58A2D864}" srcOrd="0" destOrd="0" presId="urn:microsoft.com/office/officeart/2005/8/layout/cycle2"/>
    <dgm:cxn modelId="{4D3CEE89-9F3D-46A9-B143-3559A0195066}" type="presParOf" srcId="{579EF5EA-2842-4ADF-99C3-1421009C0FB3}" destId="{4346925A-37EB-4BB6-B0D1-0007EC3DF63B}" srcOrd="78" destOrd="0" presId="urn:microsoft.com/office/officeart/2005/8/layout/cycle2"/>
    <dgm:cxn modelId="{63429697-0CC9-4D5F-B0FF-552A88864107}" type="presParOf" srcId="{579EF5EA-2842-4ADF-99C3-1421009C0FB3}" destId="{7A362786-920B-4FB9-A3D5-D0E741B76071}" srcOrd="79" destOrd="0" presId="urn:microsoft.com/office/officeart/2005/8/layout/cycle2"/>
    <dgm:cxn modelId="{1A175E0C-3D59-4D51-BF50-6C5DDBC3129B}" type="presParOf" srcId="{7A362786-920B-4FB9-A3D5-D0E741B76071}" destId="{18FB9004-C9DF-4463-A990-CE6AADD19A9A}" srcOrd="0" destOrd="0" presId="urn:microsoft.com/office/officeart/2005/8/layout/cycle2"/>
    <dgm:cxn modelId="{EDB2408F-6BB1-434F-9839-5AF82B021016}" type="presParOf" srcId="{579EF5EA-2842-4ADF-99C3-1421009C0FB3}" destId="{ED0F08E4-7CF4-494F-A2E4-60B90674E9D5}" srcOrd="80" destOrd="0" presId="urn:microsoft.com/office/officeart/2005/8/layout/cycle2"/>
    <dgm:cxn modelId="{574D4385-592D-46E7-8136-44EBBFAE63C1}" type="presParOf" srcId="{579EF5EA-2842-4ADF-99C3-1421009C0FB3}" destId="{B8AF8AA6-EDE3-46F5-804F-BE18E9CF02E9}" srcOrd="81" destOrd="0" presId="urn:microsoft.com/office/officeart/2005/8/layout/cycle2"/>
    <dgm:cxn modelId="{955FE48A-C3F4-4A29-8646-D0FAE51E27A2}" type="presParOf" srcId="{B8AF8AA6-EDE3-46F5-804F-BE18E9CF02E9}" destId="{2A9D1CAD-CEC7-447D-AE5A-72DA9768C11C}" srcOrd="0" destOrd="0" presId="urn:microsoft.com/office/officeart/2005/8/layout/cycle2"/>
    <dgm:cxn modelId="{90171A21-1C42-4F91-B389-3CD3AF62A333}" type="presParOf" srcId="{579EF5EA-2842-4ADF-99C3-1421009C0FB3}" destId="{02E2D030-8BB9-48E2-859D-55F958A2D928}" srcOrd="82" destOrd="0" presId="urn:microsoft.com/office/officeart/2005/8/layout/cycle2"/>
    <dgm:cxn modelId="{E9A8D666-DD87-4BB5-88CC-B23D85269EB5}" type="presParOf" srcId="{579EF5EA-2842-4ADF-99C3-1421009C0FB3}" destId="{8125F9B4-021E-44DC-9D64-8AE485A44537}" srcOrd="83" destOrd="0" presId="urn:microsoft.com/office/officeart/2005/8/layout/cycle2"/>
    <dgm:cxn modelId="{49EF7D29-27D0-404E-8A11-55CCF91C9D7B}" type="presParOf" srcId="{8125F9B4-021E-44DC-9D64-8AE485A44537}" destId="{5B2B383F-D5E0-430F-AB46-55791D14B3FB}" srcOrd="0" destOrd="0" presId="urn:microsoft.com/office/officeart/2005/8/layout/cycle2"/>
    <dgm:cxn modelId="{5EB3E55D-42E0-448F-854F-38ADC856211B}" type="presParOf" srcId="{579EF5EA-2842-4ADF-99C3-1421009C0FB3}" destId="{A5474CB5-D5DA-4087-B87E-610FB42AF529}" srcOrd="84" destOrd="0" presId="urn:microsoft.com/office/officeart/2005/8/layout/cycle2"/>
    <dgm:cxn modelId="{C98984FD-7ACC-42B2-958F-06DDC68B5092}" type="presParOf" srcId="{579EF5EA-2842-4ADF-99C3-1421009C0FB3}" destId="{F5E12609-AEA0-4824-8F1E-49B7A8C9D43E}" srcOrd="85" destOrd="0" presId="urn:microsoft.com/office/officeart/2005/8/layout/cycle2"/>
    <dgm:cxn modelId="{ED592BA2-80B8-4A5E-82E8-0FC73D730E84}" type="presParOf" srcId="{F5E12609-AEA0-4824-8F1E-49B7A8C9D43E}" destId="{1990E259-2037-4D19-B00A-CD6B3D2AE2E1}" srcOrd="0" destOrd="0" presId="urn:microsoft.com/office/officeart/2005/8/layout/cycle2"/>
    <dgm:cxn modelId="{7EB02B1A-4D6A-4724-B1B9-907699995348}" type="presParOf" srcId="{579EF5EA-2842-4ADF-99C3-1421009C0FB3}" destId="{558F7E47-06ED-4041-B16C-6F13A19D4245}" srcOrd="86" destOrd="0" presId="urn:microsoft.com/office/officeart/2005/8/layout/cycle2"/>
    <dgm:cxn modelId="{223B7764-AD88-4688-BCFA-AD7CAE3B42C3}" type="presParOf" srcId="{579EF5EA-2842-4ADF-99C3-1421009C0FB3}" destId="{1AA99294-2501-42DA-ADDA-813C2A0D167F}" srcOrd="87" destOrd="0" presId="urn:microsoft.com/office/officeart/2005/8/layout/cycle2"/>
    <dgm:cxn modelId="{5AFEAE9A-7F59-418D-8CE5-482568976243}" type="presParOf" srcId="{1AA99294-2501-42DA-ADDA-813C2A0D167F}" destId="{B311330D-F624-44F0-90C1-566E4D2E20E6}" srcOrd="0" destOrd="0" presId="urn:microsoft.com/office/officeart/2005/8/layout/cycle2"/>
    <dgm:cxn modelId="{B93A34C4-CCF0-48CD-B975-1891FE4CB111}" type="presParOf" srcId="{579EF5EA-2842-4ADF-99C3-1421009C0FB3}" destId="{A854D6C3-A9F6-4889-B95E-C4590598BF15}" srcOrd="88" destOrd="0" presId="urn:microsoft.com/office/officeart/2005/8/layout/cycle2"/>
    <dgm:cxn modelId="{5F361B19-2745-48A9-87DC-ED195E0CEE66}" type="presParOf" srcId="{579EF5EA-2842-4ADF-99C3-1421009C0FB3}" destId="{9BC14663-185B-4A89-97AE-169B3D438678}" srcOrd="89" destOrd="0" presId="urn:microsoft.com/office/officeart/2005/8/layout/cycle2"/>
    <dgm:cxn modelId="{37108DFB-8EA1-4E59-9D20-4D8D5C5C0068}" type="presParOf" srcId="{9BC14663-185B-4A89-97AE-169B3D438678}" destId="{5BF8D29C-B7EB-4E6D-8F09-412E3D4E06C9}" srcOrd="0" destOrd="0" presId="urn:microsoft.com/office/officeart/2005/8/layout/cycle2"/>
    <dgm:cxn modelId="{FAD93A4D-00DB-4F0B-9DFB-8AE5555E29DC}" type="presParOf" srcId="{579EF5EA-2842-4ADF-99C3-1421009C0FB3}" destId="{891FE5C2-884F-48D0-BE0D-753E9CA204D3}" srcOrd="90" destOrd="0" presId="urn:microsoft.com/office/officeart/2005/8/layout/cycle2"/>
    <dgm:cxn modelId="{B6A039B9-28F2-4A82-8F62-128B585ACE84}" type="presParOf" srcId="{579EF5EA-2842-4ADF-99C3-1421009C0FB3}" destId="{BDE13CD6-B50F-44ED-BD83-729ED5971995}" srcOrd="91" destOrd="0" presId="urn:microsoft.com/office/officeart/2005/8/layout/cycle2"/>
    <dgm:cxn modelId="{E9E13448-C5EC-4AF3-A9B4-B6956BCD7D8B}" type="presParOf" srcId="{BDE13CD6-B50F-44ED-BD83-729ED5971995}" destId="{4EAD0336-A742-42BA-B616-A9F9B8CECAB9}" srcOrd="0" destOrd="0" presId="urn:microsoft.com/office/officeart/2005/8/layout/cycle2"/>
    <dgm:cxn modelId="{68B4DDF8-9263-47A7-B3DA-7C59A3371039}" type="presParOf" srcId="{579EF5EA-2842-4ADF-99C3-1421009C0FB3}" destId="{3B7728B1-9C76-43A6-8828-2FFE1A19CD4E}" srcOrd="92" destOrd="0" presId="urn:microsoft.com/office/officeart/2005/8/layout/cycle2"/>
    <dgm:cxn modelId="{4E4AC063-D044-4DFA-B3D5-3B99725B6372}" type="presParOf" srcId="{579EF5EA-2842-4ADF-99C3-1421009C0FB3}" destId="{FEF793BD-9F36-4B0C-B2A1-243AAED13A52}" srcOrd="93" destOrd="0" presId="urn:microsoft.com/office/officeart/2005/8/layout/cycle2"/>
    <dgm:cxn modelId="{24249EBD-B521-4CB8-BCD2-109F8314723C}" type="presParOf" srcId="{FEF793BD-9F36-4B0C-B2A1-243AAED13A52}" destId="{B6E66B79-90CB-4030-B64C-AB9E1EA67583}" srcOrd="0" destOrd="0" presId="urn:microsoft.com/office/officeart/2005/8/layout/cycle2"/>
    <dgm:cxn modelId="{284E50D2-C410-45D2-9389-AF8DA9E93113}" type="presParOf" srcId="{579EF5EA-2842-4ADF-99C3-1421009C0FB3}" destId="{CD7E4AE9-DEBF-4EF6-9A2F-51DFDE6DC483}" srcOrd="94" destOrd="0" presId="urn:microsoft.com/office/officeart/2005/8/layout/cycle2"/>
    <dgm:cxn modelId="{378AC1B0-2CD6-45DF-A5C9-A6415D4C7E55}" type="presParOf" srcId="{579EF5EA-2842-4ADF-99C3-1421009C0FB3}" destId="{CAB56CDA-741F-426D-8FE0-AE118C809475}" srcOrd="95" destOrd="0" presId="urn:microsoft.com/office/officeart/2005/8/layout/cycle2"/>
    <dgm:cxn modelId="{09C76CFA-99FC-4B7F-A068-282205628E6B}" type="presParOf" srcId="{CAB56CDA-741F-426D-8FE0-AE118C809475}" destId="{2B62F0BB-CB73-4B2D-A47A-2C1910C71ADC}" srcOrd="0" destOrd="0" presId="urn:microsoft.com/office/officeart/2005/8/layout/cycle2"/>
  </dgm:cxnLst>
  <dgm:bg>
    <a:noFill/>
  </dgm:bg>
  <dgm:whole/>
  <dgm:extLst>
    <a:ext uri="http://schemas.microsoft.com/office/drawing/2008/diagram">
      <dsp:dataModelExt xmlns:dsp="http://schemas.microsoft.com/office/drawing/2008/diagram" relId="rId11" minVer="http://schemas.openxmlformats.org/drawingml/2006/diagram"/>
    </a:ext>
  </dgm:extLst>
</dgm:dataModel>
</file>

<file path=ppt/diagrams/data34.xml><?xml version="1.0" encoding="utf-8"?>
<dgm:dataModel xmlns:dgm="http://schemas.openxmlformats.org/drawingml/2006/diagram" xmlns:a="http://schemas.openxmlformats.org/drawingml/2006/main">
  <dgm:ptLst>
    <dgm:pt modelId="{F782ACB2-4612-4553-92E3-6A48A4C26154}" type="doc">
      <dgm:prSet loTypeId="urn:microsoft.com/office/officeart/2005/8/layout/cycle2" loCatId="cycle" qsTypeId="urn:microsoft.com/office/officeart/2005/8/quickstyle/simple1" qsCatId="simple" csTypeId="urn:microsoft.com/office/officeart/2005/8/colors/accent1_3" csCatId="accent1" phldr="1"/>
      <dgm:spPr/>
      <dgm:t>
        <a:bodyPr/>
        <a:lstStyle/>
        <a:p>
          <a:endParaRPr lang="en-US"/>
        </a:p>
      </dgm:t>
    </dgm:pt>
    <dgm:pt modelId="{9A1F1B22-1A75-4833-B4FC-5FEA5518B765}">
      <dgm:prSet/>
      <dgm:spPr/>
      <dgm:t>
        <a:bodyPr/>
        <a:lstStyle/>
        <a:p>
          <a:endParaRPr lang="en-US" dirty="0"/>
        </a:p>
      </dgm:t>
    </dgm:pt>
    <dgm:pt modelId="{C224EADF-C870-40FB-9644-9EC71AA9F6DE}" type="parTrans" cxnId="{3A83C7EB-E108-4DFE-B9C2-A1FAE1B909F2}">
      <dgm:prSet/>
      <dgm:spPr/>
      <dgm:t>
        <a:bodyPr/>
        <a:lstStyle/>
        <a:p>
          <a:endParaRPr lang="en-US"/>
        </a:p>
      </dgm:t>
    </dgm:pt>
    <dgm:pt modelId="{32453084-7F49-49B4-89FA-E306CC4C9552}" type="sibTrans" cxnId="{3A83C7EB-E108-4DFE-B9C2-A1FAE1B909F2}">
      <dgm:prSet/>
      <dgm:spPr/>
      <dgm:t>
        <a:bodyPr/>
        <a:lstStyle/>
        <a:p>
          <a:endParaRPr lang="en-US" dirty="0"/>
        </a:p>
      </dgm:t>
    </dgm:pt>
    <dgm:pt modelId="{9C07C544-A240-4FE5-8E59-C412CDCC06A5}">
      <dgm:prSet/>
      <dgm:spPr/>
      <dgm:t>
        <a:bodyPr/>
        <a:lstStyle/>
        <a:p>
          <a:endParaRPr lang="en-US" dirty="0"/>
        </a:p>
      </dgm:t>
    </dgm:pt>
    <dgm:pt modelId="{01829E43-87FB-46D3-89AF-1246AED576BA}" type="parTrans" cxnId="{07E62CBF-11EB-4EBF-87EA-DFBE347DAD9D}">
      <dgm:prSet/>
      <dgm:spPr/>
      <dgm:t>
        <a:bodyPr/>
        <a:lstStyle/>
        <a:p>
          <a:endParaRPr lang="en-US"/>
        </a:p>
      </dgm:t>
    </dgm:pt>
    <dgm:pt modelId="{DA7FF8DD-13B0-4AAC-B0D2-E9BC2FABA4D6}" type="sibTrans" cxnId="{07E62CBF-11EB-4EBF-87EA-DFBE347DAD9D}">
      <dgm:prSet/>
      <dgm:spPr/>
      <dgm:t>
        <a:bodyPr/>
        <a:lstStyle/>
        <a:p>
          <a:endParaRPr lang="en-US" dirty="0"/>
        </a:p>
      </dgm:t>
    </dgm:pt>
    <dgm:pt modelId="{5D2C154A-692A-44E2-A041-B9F19C43FEF2}">
      <dgm:prSet/>
      <dgm:spPr/>
      <dgm:t>
        <a:bodyPr/>
        <a:lstStyle/>
        <a:p>
          <a:endParaRPr lang="en-US" dirty="0"/>
        </a:p>
      </dgm:t>
    </dgm:pt>
    <dgm:pt modelId="{794CA92E-A13F-4F43-B270-B021D0F5EB93}" type="parTrans" cxnId="{8A122CCE-2659-425F-A9CA-F55CBE733EE2}">
      <dgm:prSet/>
      <dgm:spPr/>
      <dgm:t>
        <a:bodyPr/>
        <a:lstStyle/>
        <a:p>
          <a:endParaRPr lang="en-US"/>
        </a:p>
      </dgm:t>
    </dgm:pt>
    <dgm:pt modelId="{1A0C354F-E76C-464E-99A7-D2B04C140783}" type="sibTrans" cxnId="{8A122CCE-2659-425F-A9CA-F55CBE733EE2}">
      <dgm:prSet/>
      <dgm:spPr/>
      <dgm:t>
        <a:bodyPr/>
        <a:lstStyle/>
        <a:p>
          <a:endParaRPr lang="en-US" dirty="0"/>
        </a:p>
      </dgm:t>
    </dgm:pt>
    <dgm:pt modelId="{536B3E92-95AA-4297-BDB8-F29269D6299E}">
      <dgm:prSet/>
      <dgm:spPr/>
      <dgm:t>
        <a:bodyPr/>
        <a:lstStyle/>
        <a:p>
          <a:endParaRPr lang="en-US" dirty="0"/>
        </a:p>
      </dgm:t>
    </dgm:pt>
    <dgm:pt modelId="{68DF5CBE-997D-4F4F-8466-9AD1DDE77085}" type="parTrans" cxnId="{212C0F3D-6259-47F4-8189-A6E55DD0B5D3}">
      <dgm:prSet/>
      <dgm:spPr/>
      <dgm:t>
        <a:bodyPr/>
        <a:lstStyle/>
        <a:p>
          <a:endParaRPr lang="en-US"/>
        </a:p>
      </dgm:t>
    </dgm:pt>
    <dgm:pt modelId="{8AE02D32-89F4-4BA1-BFB8-062B90AF7C26}" type="sibTrans" cxnId="{212C0F3D-6259-47F4-8189-A6E55DD0B5D3}">
      <dgm:prSet/>
      <dgm:spPr/>
      <dgm:t>
        <a:bodyPr/>
        <a:lstStyle/>
        <a:p>
          <a:endParaRPr lang="en-US" dirty="0"/>
        </a:p>
      </dgm:t>
    </dgm:pt>
    <dgm:pt modelId="{9767C2C5-7A9B-4BF9-AEDC-08BB61E68CEC}">
      <dgm:prSet/>
      <dgm:spPr/>
      <dgm:t>
        <a:bodyPr/>
        <a:lstStyle/>
        <a:p>
          <a:endParaRPr lang="en-US" dirty="0"/>
        </a:p>
      </dgm:t>
    </dgm:pt>
    <dgm:pt modelId="{94D864BB-0337-46E0-936D-BDFF24969167}" type="parTrans" cxnId="{7A77BED8-0E1D-45F6-9865-5715EF6FB1BA}">
      <dgm:prSet/>
      <dgm:spPr/>
      <dgm:t>
        <a:bodyPr/>
        <a:lstStyle/>
        <a:p>
          <a:endParaRPr lang="en-US"/>
        </a:p>
      </dgm:t>
    </dgm:pt>
    <dgm:pt modelId="{5DE56BE3-5DC5-48D1-BB0A-6EB62A83E2E3}" type="sibTrans" cxnId="{7A77BED8-0E1D-45F6-9865-5715EF6FB1BA}">
      <dgm:prSet/>
      <dgm:spPr/>
      <dgm:t>
        <a:bodyPr/>
        <a:lstStyle/>
        <a:p>
          <a:endParaRPr lang="en-US" dirty="0"/>
        </a:p>
      </dgm:t>
    </dgm:pt>
    <dgm:pt modelId="{29610E26-1393-448B-8FD6-78061450B16B}">
      <dgm:prSet/>
      <dgm:spPr/>
      <dgm:t>
        <a:bodyPr/>
        <a:lstStyle/>
        <a:p>
          <a:endParaRPr lang="en-US" dirty="0"/>
        </a:p>
      </dgm:t>
    </dgm:pt>
    <dgm:pt modelId="{5D194221-4572-481E-A145-411B7D2E5848}" type="parTrans" cxnId="{54FED98F-AB5E-4BEF-A86E-239C32A65418}">
      <dgm:prSet/>
      <dgm:spPr/>
      <dgm:t>
        <a:bodyPr/>
        <a:lstStyle/>
        <a:p>
          <a:endParaRPr lang="en-US"/>
        </a:p>
      </dgm:t>
    </dgm:pt>
    <dgm:pt modelId="{4E475F1B-56A2-420F-8D83-9A7AC5B9161D}" type="sibTrans" cxnId="{54FED98F-AB5E-4BEF-A86E-239C32A65418}">
      <dgm:prSet/>
      <dgm:spPr/>
      <dgm:t>
        <a:bodyPr/>
        <a:lstStyle/>
        <a:p>
          <a:endParaRPr lang="en-US" dirty="0"/>
        </a:p>
      </dgm:t>
    </dgm:pt>
    <dgm:pt modelId="{59F5D80D-D394-4DA8-B1EE-BFD2C35E8698}">
      <dgm:prSet/>
      <dgm:spPr/>
      <dgm:t>
        <a:bodyPr/>
        <a:lstStyle/>
        <a:p>
          <a:endParaRPr lang="en-US" dirty="0"/>
        </a:p>
      </dgm:t>
    </dgm:pt>
    <dgm:pt modelId="{F6DF53FE-CC41-4648-B644-9A13CD613414}" type="parTrans" cxnId="{EAADA3BC-EBE2-42C8-B9E0-3C38057A0A11}">
      <dgm:prSet/>
      <dgm:spPr/>
      <dgm:t>
        <a:bodyPr/>
        <a:lstStyle/>
        <a:p>
          <a:endParaRPr lang="en-US"/>
        </a:p>
      </dgm:t>
    </dgm:pt>
    <dgm:pt modelId="{A4FDAD97-0EA5-45C9-8762-1408CDFC1A27}" type="sibTrans" cxnId="{EAADA3BC-EBE2-42C8-B9E0-3C38057A0A11}">
      <dgm:prSet/>
      <dgm:spPr/>
      <dgm:t>
        <a:bodyPr/>
        <a:lstStyle/>
        <a:p>
          <a:endParaRPr lang="en-US" dirty="0"/>
        </a:p>
      </dgm:t>
    </dgm:pt>
    <dgm:pt modelId="{BCD4B6D1-2E17-4359-A953-212A9B519E85}">
      <dgm:prSet/>
      <dgm:spPr/>
      <dgm:t>
        <a:bodyPr/>
        <a:lstStyle/>
        <a:p>
          <a:endParaRPr lang="en-US" dirty="0"/>
        </a:p>
      </dgm:t>
    </dgm:pt>
    <dgm:pt modelId="{A72804B9-8062-4016-90E8-F9C7DC654C15}" type="parTrans" cxnId="{A45FA6CA-BF67-4968-BA2C-A3E181681DEA}">
      <dgm:prSet/>
      <dgm:spPr/>
      <dgm:t>
        <a:bodyPr/>
        <a:lstStyle/>
        <a:p>
          <a:endParaRPr lang="en-US"/>
        </a:p>
      </dgm:t>
    </dgm:pt>
    <dgm:pt modelId="{EAE485E3-A2DC-422A-B964-163E72C7D527}" type="sibTrans" cxnId="{A45FA6CA-BF67-4968-BA2C-A3E181681DEA}">
      <dgm:prSet/>
      <dgm:spPr/>
      <dgm:t>
        <a:bodyPr/>
        <a:lstStyle/>
        <a:p>
          <a:endParaRPr lang="en-US" dirty="0"/>
        </a:p>
      </dgm:t>
    </dgm:pt>
    <dgm:pt modelId="{57830796-B9E1-440E-A924-530949252A0A}">
      <dgm:prSet/>
      <dgm:spPr/>
      <dgm:t>
        <a:bodyPr/>
        <a:lstStyle/>
        <a:p>
          <a:endParaRPr lang="en-US" dirty="0"/>
        </a:p>
      </dgm:t>
    </dgm:pt>
    <dgm:pt modelId="{2970FDF5-07A3-4B2A-9F1E-E547137C5FF2}" type="parTrans" cxnId="{2E4A59F8-4858-4321-B26C-379298664746}">
      <dgm:prSet/>
      <dgm:spPr/>
      <dgm:t>
        <a:bodyPr/>
        <a:lstStyle/>
        <a:p>
          <a:endParaRPr lang="en-US"/>
        </a:p>
      </dgm:t>
    </dgm:pt>
    <dgm:pt modelId="{672359C6-6889-48DE-9B06-BCF13E50CF81}" type="sibTrans" cxnId="{2E4A59F8-4858-4321-B26C-379298664746}">
      <dgm:prSet/>
      <dgm:spPr/>
      <dgm:t>
        <a:bodyPr/>
        <a:lstStyle/>
        <a:p>
          <a:endParaRPr lang="en-US" dirty="0"/>
        </a:p>
      </dgm:t>
    </dgm:pt>
    <dgm:pt modelId="{9EC183D0-3CE1-4A18-882B-49A4F305FE23}">
      <dgm:prSet/>
      <dgm:spPr/>
      <dgm:t>
        <a:bodyPr/>
        <a:lstStyle/>
        <a:p>
          <a:endParaRPr lang="en-US" dirty="0"/>
        </a:p>
      </dgm:t>
    </dgm:pt>
    <dgm:pt modelId="{5529E8D0-F515-48AC-A324-5AF9603FF192}" type="parTrans" cxnId="{ECDEF66B-4DF3-4577-9794-0F5C1452E329}">
      <dgm:prSet/>
      <dgm:spPr/>
      <dgm:t>
        <a:bodyPr/>
        <a:lstStyle/>
        <a:p>
          <a:endParaRPr lang="en-US"/>
        </a:p>
      </dgm:t>
    </dgm:pt>
    <dgm:pt modelId="{FC636A7A-CAD8-4393-9B2E-188CE112CD10}" type="sibTrans" cxnId="{ECDEF66B-4DF3-4577-9794-0F5C1452E329}">
      <dgm:prSet/>
      <dgm:spPr/>
      <dgm:t>
        <a:bodyPr/>
        <a:lstStyle/>
        <a:p>
          <a:endParaRPr lang="en-US" dirty="0"/>
        </a:p>
      </dgm:t>
    </dgm:pt>
    <dgm:pt modelId="{1BCBAE4C-8C90-4307-A8B1-A7F25B803D11}">
      <dgm:prSet/>
      <dgm:spPr/>
      <dgm:t>
        <a:bodyPr/>
        <a:lstStyle/>
        <a:p>
          <a:endParaRPr lang="en-US" dirty="0"/>
        </a:p>
      </dgm:t>
    </dgm:pt>
    <dgm:pt modelId="{BDE3C914-1C3F-4AE1-8A4A-0399F6859853}" type="parTrans" cxnId="{26F03CFE-664C-46CE-9EC9-4D9EAEAA23F5}">
      <dgm:prSet/>
      <dgm:spPr/>
      <dgm:t>
        <a:bodyPr/>
        <a:lstStyle/>
        <a:p>
          <a:endParaRPr lang="en-US"/>
        </a:p>
      </dgm:t>
    </dgm:pt>
    <dgm:pt modelId="{9E68FA1B-32E4-4D3A-BDA9-F245DF7037EF}" type="sibTrans" cxnId="{26F03CFE-664C-46CE-9EC9-4D9EAEAA23F5}">
      <dgm:prSet/>
      <dgm:spPr/>
      <dgm:t>
        <a:bodyPr/>
        <a:lstStyle/>
        <a:p>
          <a:endParaRPr lang="en-US" dirty="0"/>
        </a:p>
      </dgm:t>
    </dgm:pt>
    <dgm:pt modelId="{05F9165C-A234-4634-B1A7-DCB7BA68D40C}">
      <dgm:prSet/>
      <dgm:spPr/>
      <dgm:t>
        <a:bodyPr/>
        <a:lstStyle/>
        <a:p>
          <a:endParaRPr lang="en-US" dirty="0"/>
        </a:p>
      </dgm:t>
    </dgm:pt>
    <dgm:pt modelId="{26966DA9-DC8C-4538-894C-0F8A7AD6A4D2}" type="parTrans" cxnId="{03727586-C177-4F9F-A8F5-7DEE69ED0297}">
      <dgm:prSet/>
      <dgm:spPr/>
      <dgm:t>
        <a:bodyPr/>
        <a:lstStyle/>
        <a:p>
          <a:endParaRPr lang="en-US"/>
        </a:p>
      </dgm:t>
    </dgm:pt>
    <dgm:pt modelId="{68C3C81B-18E8-41C4-BFC6-2C443E6EE655}" type="sibTrans" cxnId="{03727586-C177-4F9F-A8F5-7DEE69ED0297}">
      <dgm:prSet/>
      <dgm:spPr/>
      <dgm:t>
        <a:bodyPr/>
        <a:lstStyle/>
        <a:p>
          <a:endParaRPr lang="en-US" dirty="0"/>
        </a:p>
      </dgm:t>
    </dgm:pt>
    <dgm:pt modelId="{8F63D31F-83CD-4DB9-A0F4-0D259C5817DB}">
      <dgm:prSet/>
      <dgm:spPr/>
      <dgm:t>
        <a:bodyPr/>
        <a:lstStyle/>
        <a:p>
          <a:endParaRPr lang="en-US" dirty="0"/>
        </a:p>
      </dgm:t>
    </dgm:pt>
    <dgm:pt modelId="{62CF8A98-F58E-4911-89F5-912F4D8957CE}" type="parTrans" cxnId="{2B1FD8DA-568C-4E3E-8F87-09C87623F6FC}">
      <dgm:prSet/>
      <dgm:spPr/>
      <dgm:t>
        <a:bodyPr/>
        <a:lstStyle/>
        <a:p>
          <a:endParaRPr lang="en-US"/>
        </a:p>
      </dgm:t>
    </dgm:pt>
    <dgm:pt modelId="{A4F909E9-C1CF-4770-B928-FEF6E41B5333}" type="sibTrans" cxnId="{2B1FD8DA-568C-4E3E-8F87-09C87623F6FC}">
      <dgm:prSet/>
      <dgm:spPr/>
      <dgm:t>
        <a:bodyPr/>
        <a:lstStyle/>
        <a:p>
          <a:endParaRPr lang="en-US" dirty="0"/>
        </a:p>
      </dgm:t>
    </dgm:pt>
    <dgm:pt modelId="{F001FD18-B1D7-4F34-A7E1-10B3A14FEF0D}">
      <dgm:prSet/>
      <dgm:spPr/>
      <dgm:t>
        <a:bodyPr/>
        <a:lstStyle/>
        <a:p>
          <a:endParaRPr lang="en-US" dirty="0"/>
        </a:p>
      </dgm:t>
    </dgm:pt>
    <dgm:pt modelId="{47531BBA-A066-410C-90C4-75A7B3CF6C37}" type="parTrans" cxnId="{5F759883-6CAF-4793-892D-90FF307B7F39}">
      <dgm:prSet/>
      <dgm:spPr/>
      <dgm:t>
        <a:bodyPr/>
        <a:lstStyle/>
        <a:p>
          <a:endParaRPr lang="en-US"/>
        </a:p>
      </dgm:t>
    </dgm:pt>
    <dgm:pt modelId="{59F6F98C-7F28-44B6-AA26-C56ABFEA206B}" type="sibTrans" cxnId="{5F759883-6CAF-4793-892D-90FF307B7F39}">
      <dgm:prSet/>
      <dgm:spPr/>
      <dgm:t>
        <a:bodyPr/>
        <a:lstStyle/>
        <a:p>
          <a:endParaRPr lang="en-US" dirty="0"/>
        </a:p>
      </dgm:t>
    </dgm:pt>
    <dgm:pt modelId="{5F8AB2A9-0DCE-42A5-8039-31C151CDBC91}">
      <dgm:prSet/>
      <dgm:spPr/>
      <dgm:t>
        <a:bodyPr/>
        <a:lstStyle/>
        <a:p>
          <a:endParaRPr lang="en-US" dirty="0"/>
        </a:p>
      </dgm:t>
    </dgm:pt>
    <dgm:pt modelId="{AEE23759-AB27-4CCC-A9A6-CE4F64F73EE5}" type="parTrans" cxnId="{9ADC0165-9F81-4E1B-BCF9-F6EA5C631353}">
      <dgm:prSet/>
      <dgm:spPr/>
      <dgm:t>
        <a:bodyPr/>
        <a:lstStyle/>
        <a:p>
          <a:endParaRPr lang="en-US"/>
        </a:p>
      </dgm:t>
    </dgm:pt>
    <dgm:pt modelId="{64CB26BA-1509-422C-B1F7-93A921D3337E}" type="sibTrans" cxnId="{9ADC0165-9F81-4E1B-BCF9-F6EA5C631353}">
      <dgm:prSet/>
      <dgm:spPr/>
      <dgm:t>
        <a:bodyPr/>
        <a:lstStyle/>
        <a:p>
          <a:endParaRPr lang="en-US" dirty="0"/>
        </a:p>
      </dgm:t>
    </dgm:pt>
    <dgm:pt modelId="{7D49664A-84DE-42F7-9866-9BFD9F3DDC7A}">
      <dgm:prSet/>
      <dgm:spPr/>
      <dgm:t>
        <a:bodyPr/>
        <a:lstStyle/>
        <a:p>
          <a:endParaRPr lang="en-US" dirty="0"/>
        </a:p>
      </dgm:t>
    </dgm:pt>
    <dgm:pt modelId="{9C7FF349-70A2-4DFC-91A5-86A739E0760D}" type="parTrans" cxnId="{64D25225-7D7B-47A3-8597-E3D40B515F30}">
      <dgm:prSet/>
      <dgm:spPr/>
      <dgm:t>
        <a:bodyPr/>
        <a:lstStyle/>
        <a:p>
          <a:endParaRPr lang="en-US"/>
        </a:p>
      </dgm:t>
    </dgm:pt>
    <dgm:pt modelId="{BAC2B8D5-2C5B-4AE8-BBDD-D8E76DCD8C2E}" type="sibTrans" cxnId="{64D25225-7D7B-47A3-8597-E3D40B515F30}">
      <dgm:prSet/>
      <dgm:spPr/>
      <dgm:t>
        <a:bodyPr/>
        <a:lstStyle/>
        <a:p>
          <a:endParaRPr lang="en-US" dirty="0"/>
        </a:p>
      </dgm:t>
    </dgm:pt>
    <dgm:pt modelId="{AAACDA48-029D-447D-9AE8-BF1CB90887F8}">
      <dgm:prSet/>
      <dgm:spPr/>
      <dgm:t>
        <a:bodyPr/>
        <a:lstStyle/>
        <a:p>
          <a:endParaRPr lang="en-US" dirty="0"/>
        </a:p>
      </dgm:t>
    </dgm:pt>
    <dgm:pt modelId="{C5422A07-4233-4B7D-A876-C74DE877A7F9}" type="parTrans" cxnId="{F718ABBA-7C65-4F86-BEA7-DAD4C5EC588D}">
      <dgm:prSet/>
      <dgm:spPr/>
      <dgm:t>
        <a:bodyPr/>
        <a:lstStyle/>
        <a:p>
          <a:endParaRPr lang="en-US"/>
        </a:p>
      </dgm:t>
    </dgm:pt>
    <dgm:pt modelId="{35443D96-6A67-478A-A544-1C8155B5F62C}" type="sibTrans" cxnId="{F718ABBA-7C65-4F86-BEA7-DAD4C5EC588D}">
      <dgm:prSet/>
      <dgm:spPr/>
      <dgm:t>
        <a:bodyPr/>
        <a:lstStyle/>
        <a:p>
          <a:endParaRPr lang="en-US" dirty="0"/>
        </a:p>
      </dgm:t>
    </dgm:pt>
    <dgm:pt modelId="{C123F58B-2F00-4731-8318-EA8BAA60A69D}">
      <dgm:prSet/>
      <dgm:spPr/>
      <dgm:t>
        <a:bodyPr/>
        <a:lstStyle/>
        <a:p>
          <a:endParaRPr lang="en-US" dirty="0"/>
        </a:p>
      </dgm:t>
    </dgm:pt>
    <dgm:pt modelId="{ADD49D0A-F77A-4924-B2AC-3D10130090D6}" type="parTrans" cxnId="{79D0C8B5-7F77-4990-BC7D-E4DF8A30F093}">
      <dgm:prSet/>
      <dgm:spPr/>
      <dgm:t>
        <a:bodyPr/>
        <a:lstStyle/>
        <a:p>
          <a:endParaRPr lang="en-US"/>
        </a:p>
      </dgm:t>
    </dgm:pt>
    <dgm:pt modelId="{CA72D8A3-9D41-4F98-98F7-F56B1CBA674F}" type="sibTrans" cxnId="{79D0C8B5-7F77-4990-BC7D-E4DF8A30F093}">
      <dgm:prSet/>
      <dgm:spPr/>
      <dgm:t>
        <a:bodyPr/>
        <a:lstStyle/>
        <a:p>
          <a:endParaRPr lang="en-US" dirty="0"/>
        </a:p>
      </dgm:t>
    </dgm:pt>
    <dgm:pt modelId="{312A5487-8CD4-49FA-9CB2-6003233688EF}">
      <dgm:prSet/>
      <dgm:spPr/>
      <dgm:t>
        <a:bodyPr/>
        <a:lstStyle/>
        <a:p>
          <a:endParaRPr lang="en-US" dirty="0"/>
        </a:p>
      </dgm:t>
    </dgm:pt>
    <dgm:pt modelId="{6F986C7B-EB5E-4FA9-9F02-54203E6A38B2}" type="parTrans" cxnId="{33634B83-5D42-4E23-A534-1FD77063C5A8}">
      <dgm:prSet/>
      <dgm:spPr/>
      <dgm:t>
        <a:bodyPr/>
        <a:lstStyle/>
        <a:p>
          <a:endParaRPr lang="en-US"/>
        </a:p>
      </dgm:t>
    </dgm:pt>
    <dgm:pt modelId="{A241EA7C-0AE6-49DA-868A-F7E41DB8331E}" type="sibTrans" cxnId="{33634B83-5D42-4E23-A534-1FD77063C5A8}">
      <dgm:prSet/>
      <dgm:spPr/>
      <dgm:t>
        <a:bodyPr/>
        <a:lstStyle/>
        <a:p>
          <a:endParaRPr lang="en-US" dirty="0"/>
        </a:p>
      </dgm:t>
    </dgm:pt>
    <dgm:pt modelId="{1597604F-E09E-4305-A881-A6C94B72922F}">
      <dgm:prSet/>
      <dgm:spPr/>
      <dgm:t>
        <a:bodyPr/>
        <a:lstStyle/>
        <a:p>
          <a:endParaRPr lang="en-US" dirty="0"/>
        </a:p>
      </dgm:t>
    </dgm:pt>
    <dgm:pt modelId="{1C93F3EA-CA5B-4D9C-9828-8A8F702AE266}" type="parTrans" cxnId="{BE9314B0-2D93-4BAE-90C0-5B23814639B6}">
      <dgm:prSet/>
      <dgm:spPr/>
      <dgm:t>
        <a:bodyPr/>
        <a:lstStyle/>
        <a:p>
          <a:endParaRPr lang="en-US"/>
        </a:p>
      </dgm:t>
    </dgm:pt>
    <dgm:pt modelId="{0A68E33F-9E89-4D62-9E2C-1BD50C85F7CD}" type="sibTrans" cxnId="{BE9314B0-2D93-4BAE-90C0-5B23814639B6}">
      <dgm:prSet/>
      <dgm:spPr/>
      <dgm:t>
        <a:bodyPr/>
        <a:lstStyle/>
        <a:p>
          <a:endParaRPr lang="en-US" dirty="0"/>
        </a:p>
      </dgm:t>
    </dgm:pt>
    <dgm:pt modelId="{2EBE9275-B468-4EB1-8E25-88D20111E7BA}">
      <dgm:prSet/>
      <dgm:spPr/>
      <dgm:t>
        <a:bodyPr/>
        <a:lstStyle/>
        <a:p>
          <a:endParaRPr lang="en-US" dirty="0"/>
        </a:p>
      </dgm:t>
    </dgm:pt>
    <dgm:pt modelId="{8B4693AB-DA36-47D7-8ABC-9A12354AE94A}" type="parTrans" cxnId="{79BF3DB8-E6C9-4DF5-8226-B32513900662}">
      <dgm:prSet/>
      <dgm:spPr/>
      <dgm:t>
        <a:bodyPr/>
        <a:lstStyle/>
        <a:p>
          <a:endParaRPr lang="en-US"/>
        </a:p>
      </dgm:t>
    </dgm:pt>
    <dgm:pt modelId="{1DDDDFBA-4D76-49F6-8700-D108F438751F}" type="sibTrans" cxnId="{79BF3DB8-E6C9-4DF5-8226-B32513900662}">
      <dgm:prSet/>
      <dgm:spPr/>
      <dgm:t>
        <a:bodyPr/>
        <a:lstStyle/>
        <a:p>
          <a:endParaRPr lang="en-US" dirty="0"/>
        </a:p>
      </dgm:t>
    </dgm:pt>
    <dgm:pt modelId="{7526D0BF-45A5-478F-9A5B-EE961A48FCDF}">
      <dgm:prSet/>
      <dgm:spPr/>
      <dgm:t>
        <a:bodyPr/>
        <a:lstStyle/>
        <a:p>
          <a:endParaRPr lang="en-US" dirty="0"/>
        </a:p>
      </dgm:t>
    </dgm:pt>
    <dgm:pt modelId="{996DAE7B-6D7A-4B21-93D8-B18F6F145BC6}" type="parTrans" cxnId="{CC8F6BB5-E191-48E7-A4C1-3E8101813E85}">
      <dgm:prSet/>
      <dgm:spPr/>
      <dgm:t>
        <a:bodyPr/>
        <a:lstStyle/>
        <a:p>
          <a:endParaRPr lang="en-US"/>
        </a:p>
      </dgm:t>
    </dgm:pt>
    <dgm:pt modelId="{4DD6BCFF-384A-4E50-9E9B-FEA1467E91EE}" type="sibTrans" cxnId="{CC8F6BB5-E191-48E7-A4C1-3E8101813E85}">
      <dgm:prSet/>
      <dgm:spPr/>
      <dgm:t>
        <a:bodyPr/>
        <a:lstStyle/>
        <a:p>
          <a:endParaRPr lang="en-US" dirty="0"/>
        </a:p>
      </dgm:t>
    </dgm:pt>
    <dgm:pt modelId="{4391FAD7-E5E1-4ADD-BABB-49D666A6C4A7}">
      <dgm:prSet/>
      <dgm:spPr/>
      <dgm:t>
        <a:bodyPr/>
        <a:lstStyle/>
        <a:p>
          <a:endParaRPr lang="en-US" dirty="0"/>
        </a:p>
      </dgm:t>
    </dgm:pt>
    <dgm:pt modelId="{F1E7FB59-9301-4001-B4A0-65FF76242832}" type="parTrans" cxnId="{33836BAF-8815-468A-9D3E-0ABF734FD1D3}">
      <dgm:prSet/>
      <dgm:spPr/>
      <dgm:t>
        <a:bodyPr/>
        <a:lstStyle/>
        <a:p>
          <a:endParaRPr lang="en-US"/>
        </a:p>
      </dgm:t>
    </dgm:pt>
    <dgm:pt modelId="{B5C9AB9C-C866-47C2-B79F-DC6148AB2159}" type="sibTrans" cxnId="{33836BAF-8815-468A-9D3E-0ABF734FD1D3}">
      <dgm:prSet/>
      <dgm:spPr/>
      <dgm:t>
        <a:bodyPr/>
        <a:lstStyle/>
        <a:p>
          <a:endParaRPr lang="en-US" dirty="0"/>
        </a:p>
      </dgm:t>
    </dgm:pt>
    <dgm:pt modelId="{DF292957-65C8-4776-85F8-AE26E3681959}">
      <dgm:prSet/>
      <dgm:spPr/>
      <dgm:t>
        <a:bodyPr/>
        <a:lstStyle/>
        <a:p>
          <a:endParaRPr lang="en-US" dirty="0"/>
        </a:p>
      </dgm:t>
    </dgm:pt>
    <dgm:pt modelId="{7849EA01-2032-47BB-AFF2-66E1E4C3A822}" type="parTrans" cxnId="{0116FD4E-B3CD-4D10-B6B1-FB0C240CE17A}">
      <dgm:prSet/>
      <dgm:spPr/>
      <dgm:t>
        <a:bodyPr/>
        <a:lstStyle/>
        <a:p>
          <a:endParaRPr lang="en-US"/>
        </a:p>
      </dgm:t>
    </dgm:pt>
    <dgm:pt modelId="{2B571596-2306-4648-89E7-BD54FEF25627}" type="sibTrans" cxnId="{0116FD4E-B3CD-4D10-B6B1-FB0C240CE17A}">
      <dgm:prSet/>
      <dgm:spPr/>
      <dgm:t>
        <a:bodyPr/>
        <a:lstStyle/>
        <a:p>
          <a:endParaRPr lang="en-US" dirty="0"/>
        </a:p>
      </dgm:t>
    </dgm:pt>
    <dgm:pt modelId="{BA244016-B941-46B9-B2A4-AA50A300C9B1}">
      <dgm:prSet/>
      <dgm:spPr/>
      <dgm:t>
        <a:bodyPr/>
        <a:lstStyle/>
        <a:p>
          <a:endParaRPr lang="en-US" dirty="0"/>
        </a:p>
      </dgm:t>
    </dgm:pt>
    <dgm:pt modelId="{17FA0F1C-F480-46FA-9FDA-CAF08D0B3F5A}" type="parTrans" cxnId="{43F81770-F772-478D-8EE4-9EF473A2C5F2}">
      <dgm:prSet/>
      <dgm:spPr/>
      <dgm:t>
        <a:bodyPr/>
        <a:lstStyle/>
        <a:p>
          <a:endParaRPr lang="en-US"/>
        </a:p>
      </dgm:t>
    </dgm:pt>
    <dgm:pt modelId="{12ED0D91-6CB8-4B92-ABBE-16130FA2E610}" type="sibTrans" cxnId="{43F81770-F772-478D-8EE4-9EF473A2C5F2}">
      <dgm:prSet/>
      <dgm:spPr/>
      <dgm:t>
        <a:bodyPr/>
        <a:lstStyle/>
        <a:p>
          <a:endParaRPr lang="en-US" dirty="0"/>
        </a:p>
      </dgm:t>
    </dgm:pt>
    <dgm:pt modelId="{ED3E6817-CA99-4A92-9672-7767C60D3AFC}">
      <dgm:prSet/>
      <dgm:spPr/>
      <dgm:t>
        <a:bodyPr/>
        <a:lstStyle/>
        <a:p>
          <a:endParaRPr lang="en-US" dirty="0"/>
        </a:p>
      </dgm:t>
    </dgm:pt>
    <dgm:pt modelId="{570B50CE-5E5F-492C-A6CE-FAA86B61FEE6}" type="parTrans" cxnId="{6020CAE6-E682-4263-87D3-3757BDA5C5BB}">
      <dgm:prSet/>
      <dgm:spPr/>
      <dgm:t>
        <a:bodyPr/>
        <a:lstStyle/>
        <a:p>
          <a:endParaRPr lang="en-US"/>
        </a:p>
      </dgm:t>
    </dgm:pt>
    <dgm:pt modelId="{74E4A9B3-3139-47CD-AD62-A42D0EB3995C}" type="sibTrans" cxnId="{6020CAE6-E682-4263-87D3-3757BDA5C5BB}">
      <dgm:prSet/>
      <dgm:spPr/>
      <dgm:t>
        <a:bodyPr/>
        <a:lstStyle/>
        <a:p>
          <a:endParaRPr lang="en-US" dirty="0"/>
        </a:p>
      </dgm:t>
    </dgm:pt>
    <dgm:pt modelId="{A26368B7-1095-4A58-BFE6-7B8629CCDB76}">
      <dgm:prSet/>
      <dgm:spPr/>
      <dgm:t>
        <a:bodyPr/>
        <a:lstStyle/>
        <a:p>
          <a:endParaRPr lang="en-US" dirty="0"/>
        </a:p>
      </dgm:t>
    </dgm:pt>
    <dgm:pt modelId="{F926A632-3F82-44B7-9B0C-54EDBDFB1339}" type="parTrans" cxnId="{84F658BE-028D-4EFF-9AFB-B1BB4A47F685}">
      <dgm:prSet/>
      <dgm:spPr/>
      <dgm:t>
        <a:bodyPr/>
        <a:lstStyle/>
        <a:p>
          <a:endParaRPr lang="en-US"/>
        </a:p>
      </dgm:t>
    </dgm:pt>
    <dgm:pt modelId="{69DBDE16-2128-423C-AB04-D3C2C0881A38}" type="sibTrans" cxnId="{84F658BE-028D-4EFF-9AFB-B1BB4A47F685}">
      <dgm:prSet/>
      <dgm:spPr/>
      <dgm:t>
        <a:bodyPr/>
        <a:lstStyle/>
        <a:p>
          <a:endParaRPr lang="en-US" dirty="0"/>
        </a:p>
      </dgm:t>
    </dgm:pt>
    <dgm:pt modelId="{B2133BDF-4000-4B5B-AE40-987170B1B61F}">
      <dgm:prSet/>
      <dgm:spPr/>
      <dgm:t>
        <a:bodyPr/>
        <a:lstStyle/>
        <a:p>
          <a:endParaRPr lang="en-US" dirty="0"/>
        </a:p>
      </dgm:t>
    </dgm:pt>
    <dgm:pt modelId="{78DD5593-63E5-4526-ACC4-B672B2E0D1F1}" type="parTrans" cxnId="{AD9C2D70-6AB8-479D-9A79-731CDEDFCC29}">
      <dgm:prSet/>
      <dgm:spPr/>
      <dgm:t>
        <a:bodyPr/>
        <a:lstStyle/>
        <a:p>
          <a:endParaRPr lang="en-US"/>
        </a:p>
      </dgm:t>
    </dgm:pt>
    <dgm:pt modelId="{F8A8AFFD-E262-4C58-84FA-CA9933DA9A32}" type="sibTrans" cxnId="{AD9C2D70-6AB8-479D-9A79-731CDEDFCC29}">
      <dgm:prSet/>
      <dgm:spPr/>
      <dgm:t>
        <a:bodyPr/>
        <a:lstStyle/>
        <a:p>
          <a:endParaRPr lang="en-US" dirty="0"/>
        </a:p>
      </dgm:t>
    </dgm:pt>
    <dgm:pt modelId="{56EE6181-8957-4FE0-91F7-0E7767321D74}">
      <dgm:prSet/>
      <dgm:spPr/>
      <dgm:t>
        <a:bodyPr/>
        <a:lstStyle/>
        <a:p>
          <a:endParaRPr lang="en-US" dirty="0"/>
        </a:p>
      </dgm:t>
    </dgm:pt>
    <dgm:pt modelId="{708EED9E-74DD-4C99-9872-E67687122915}" type="parTrans" cxnId="{D27AA462-6698-4923-9421-47820B644488}">
      <dgm:prSet/>
      <dgm:spPr/>
      <dgm:t>
        <a:bodyPr/>
        <a:lstStyle/>
        <a:p>
          <a:endParaRPr lang="en-US"/>
        </a:p>
      </dgm:t>
    </dgm:pt>
    <dgm:pt modelId="{D7AD315B-0060-4B2C-BA42-07A72CF0DF62}" type="sibTrans" cxnId="{D27AA462-6698-4923-9421-47820B644488}">
      <dgm:prSet/>
      <dgm:spPr/>
      <dgm:t>
        <a:bodyPr/>
        <a:lstStyle/>
        <a:p>
          <a:endParaRPr lang="en-US" dirty="0"/>
        </a:p>
      </dgm:t>
    </dgm:pt>
    <dgm:pt modelId="{F82F01E0-1BCF-432A-834D-D0718C225E79}">
      <dgm:prSet/>
      <dgm:spPr/>
      <dgm:t>
        <a:bodyPr/>
        <a:lstStyle/>
        <a:p>
          <a:endParaRPr lang="en-US" dirty="0"/>
        </a:p>
      </dgm:t>
    </dgm:pt>
    <dgm:pt modelId="{AA715B28-8262-4AEC-9B11-A1F3E142AEE3}" type="parTrans" cxnId="{3F904190-EC7A-468F-8079-9E0D0309FE61}">
      <dgm:prSet/>
      <dgm:spPr/>
      <dgm:t>
        <a:bodyPr/>
        <a:lstStyle/>
        <a:p>
          <a:endParaRPr lang="en-US"/>
        </a:p>
      </dgm:t>
    </dgm:pt>
    <dgm:pt modelId="{73E57CB0-43F1-4C49-8823-A48B6805997E}" type="sibTrans" cxnId="{3F904190-EC7A-468F-8079-9E0D0309FE61}">
      <dgm:prSet/>
      <dgm:spPr/>
      <dgm:t>
        <a:bodyPr/>
        <a:lstStyle/>
        <a:p>
          <a:endParaRPr lang="en-US" dirty="0"/>
        </a:p>
      </dgm:t>
    </dgm:pt>
    <dgm:pt modelId="{69B5AF83-9CA8-4331-BB93-A02B0A37E7C4}">
      <dgm:prSet/>
      <dgm:spPr/>
      <dgm:t>
        <a:bodyPr/>
        <a:lstStyle/>
        <a:p>
          <a:endParaRPr lang="en-US" dirty="0"/>
        </a:p>
      </dgm:t>
    </dgm:pt>
    <dgm:pt modelId="{52A0F8EA-812A-497C-B88E-1BDAD1AB875F}" type="parTrans" cxnId="{08DFD441-4774-4D0E-8F97-07EC50B50EE3}">
      <dgm:prSet/>
      <dgm:spPr/>
      <dgm:t>
        <a:bodyPr/>
        <a:lstStyle/>
        <a:p>
          <a:endParaRPr lang="en-US"/>
        </a:p>
      </dgm:t>
    </dgm:pt>
    <dgm:pt modelId="{6E35783B-B4B9-4AF3-BB68-EC2DB3060BE5}" type="sibTrans" cxnId="{08DFD441-4774-4D0E-8F97-07EC50B50EE3}">
      <dgm:prSet/>
      <dgm:spPr/>
      <dgm:t>
        <a:bodyPr/>
        <a:lstStyle/>
        <a:p>
          <a:endParaRPr lang="en-US" dirty="0"/>
        </a:p>
      </dgm:t>
    </dgm:pt>
    <dgm:pt modelId="{5A0D382F-1AEE-4869-A6BD-89E7CCC2BA45}">
      <dgm:prSet/>
      <dgm:spPr/>
      <dgm:t>
        <a:bodyPr/>
        <a:lstStyle/>
        <a:p>
          <a:endParaRPr lang="en-US" dirty="0"/>
        </a:p>
      </dgm:t>
    </dgm:pt>
    <dgm:pt modelId="{C61944CD-ABD5-46A1-BF21-1EDB1D2E311C}" type="parTrans" cxnId="{8B7F3749-F4E6-4473-82BE-3F7FAAEDF5A5}">
      <dgm:prSet/>
      <dgm:spPr/>
      <dgm:t>
        <a:bodyPr/>
        <a:lstStyle/>
        <a:p>
          <a:endParaRPr lang="en-US"/>
        </a:p>
      </dgm:t>
    </dgm:pt>
    <dgm:pt modelId="{86E08DD8-37F0-43EA-A4C6-F12B07A372C7}" type="sibTrans" cxnId="{8B7F3749-F4E6-4473-82BE-3F7FAAEDF5A5}">
      <dgm:prSet/>
      <dgm:spPr/>
      <dgm:t>
        <a:bodyPr/>
        <a:lstStyle/>
        <a:p>
          <a:endParaRPr lang="en-US" dirty="0"/>
        </a:p>
      </dgm:t>
    </dgm:pt>
    <dgm:pt modelId="{6E44D217-0802-4975-8DF8-F7C136B68DB7}">
      <dgm:prSet/>
      <dgm:spPr/>
      <dgm:t>
        <a:bodyPr/>
        <a:lstStyle/>
        <a:p>
          <a:endParaRPr lang="en-US" dirty="0"/>
        </a:p>
      </dgm:t>
    </dgm:pt>
    <dgm:pt modelId="{CB27C74D-2568-4D83-8948-2A0E7A73E53C}" type="parTrans" cxnId="{EBF0F276-347C-4207-9A17-D11421AF7ECD}">
      <dgm:prSet/>
      <dgm:spPr/>
      <dgm:t>
        <a:bodyPr/>
        <a:lstStyle/>
        <a:p>
          <a:endParaRPr lang="en-US"/>
        </a:p>
      </dgm:t>
    </dgm:pt>
    <dgm:pt modelId="{873D13AE-B310-4B50-82C5-564D626D2011}" type="sibTrans" cxnId="{EBF0F276-347C-4207-9A17-D11421AF7ECD}">
      <dgm:prSet/>
      <dgm:spPr/>
      <dgm:t>
        <a:bodyPr/>
        <a:lstStyle/>
        <a:p>
          <a:endParaRPr lang="en-US" dirty="0"/>
        </a:p>
      </dgm:t>
    </dgm:pt>
    <dgm:pt modelId="{59D5850F-42D1-4509-9BFE-77DA75D32FAC}">
      <dgm:prSet/>
      <dgm:spPr/>
      <dgm:t>
        <a:bodyPr/>
        <a:lstStyle/>
        <a:p>
          <a:endParaRPr lang="en-US" dirty="0"/>
        </a:p>
      </dgm:t>
    </dgm:pt>
    <dgm:pt modelId="{998E6483-F6A6-41F0-BC38-EC9E12942727}" type="parTrans" cxnId="{EF67F12C-549C-4945-9650-11C3183DFF27}">
      <dgm:prSet/>
      <dgm:spPr/>
      <dgm:t>
        <a:bodyPr/>
        <a:lstStyle/>
        <a:p>
          <a:endParaRPr lang="en-US"/>
        </a:p>
      </dgm:t>
    </dgm:pt>
    <dgm:pt modelId="{2B529A43-2363-4B46-911E-9D0EF25B4F36}" type="sibTrans" cxnId="{EF67F12C-549C-4945-9650-11C3183DFF27}">
      <dgm:prSet/>
      <dgm:spPr/>
      <dgm:t>
        <a:bodyPr/>
        <a:lstStyle/>
        <a:p>
          <a:endParaRPr lang="en-US" dirty="0"/>
        </a:p>
      </dgm:t>
    </dgm:pt>
    <dgm:pt modelId="{9F16DEB4-2D88-4237-BB26-EE193361411A}">
      <dgm:prSet/>
      <dgm:spPr/>
      <dgm:t>
        <a:bodyPr/>
        <a:lstStyle/>
        <a:p>
          <a:endParaRPr lang="en-US" dirty="0"/>
        </a:p>
      </dgm:t>
    </dgm:pt>
    <dgm:pt modelId="{7982B65A-B6BA-45FB-920E-8CB144FB834B}" type="parTrans" cxnId="{DB81E75D-6339-4802-85DD-65254615E93B}">
      <dgm:prSet/>
      <dgm:spPr/>
      <dgm:t>
        <a:bodyPr/>
        <a:lstStyle/>
        <a:p>
          <a:endParaRPr lang="en-US"/>
        </a:p>
      </dgm:t>
    </dgm:pt>
    <dgm:pt modelId="{C19C4BDD-2213-41DF-A53B-E2080BDC6AC6}" type="sibTrans" cxnId="{DB81E75D-6339-4802-85DD-65254615E93B}">
      <dgm:prSet/>
      <dgm:spPr/>
      <dgm:t>
        <a:bodyPr/>
        <a:lstStyle/>
        <a:p>
          <a:endParaRPr lang="en-US" dirty="0"/>
        </a:p>
      </dgm:t>
    </dgm:pt>
    <dgm:pt modelId="{5788DBF4-34B6-4C26-980E-7062BBC88091}">
      <dgm:prSet/>
      <dgm:spPr/>
      <dgm:t>
        <a:bodyPr/>
        <a:lstStyle/>
        <a:p>
          <a:endParaRPr lang="en-US" dirty="0"/>
        </a:p>
      </dgm:t>
    </dgm:pt>
    <dgm:pt modelId="{E89C8546-8D00-4BCE-BF01-083E1F9A4BBE}" type="parTrans" cxnId="{A94E1E98-18A1-4716-B6FB-67F099EFBBB4}">
      <dgm:prSet/>
      <dgm:spPr/>
      <dgm:t>
        <a:bodyPr/>
        <a:lstStyle/>
        <a:p>
          <a:endParaRPr lang="en-US"/>
        </a:p>
      </dgm:t>
    </dgm:pt>
    <dgm:pt modelId="{39815DA4-6D5A-4ECF-8C2C-C40A2BB0DBA6}" type="sibTrans" cxnId="{A94E1E98-18A1-4716-B6FB-67F099EFBBB4}">
      <dgm:prSet/>
      <dgm:spPr/>
      <dgm:t>
        <a:bodyPr/>
        <a:lstStyle/>
        <a:p>
          <a:endParaRPr lang="en-US" dirty="0"/>
        </a:p>
      </dgm:t>
    </dgm:pt>
    <dgm:pt modelId="{644B0026-BEE6-45AC-B72A-F8BFB9EE0E82}">
      <dgm:prSet/>
      <dgm:spPr/>
      <dgm:t>
        <a:bodyPr/>
        <a:lstStyle/>
        <a:p>
          <a:endParaRPr lang="en-US" dirty="0"/>
        </a:p>
      </dgm:t>
    </dgm:pt>
    <dgm:pt modelId="{554FDC5B-6990-4DBE-AAA4-AA9861FDA372}" type="parTrans" cxnId="{F3F11D2B-B16E-47E0-876B-A599316C3141}">
      <dgm:prSet/>
      <dgm:spPr/>
      <dgm:t>
        <a:bodyPr/>
        <a:lstStyle/>
        <a:p>
          <a:endParaRPr lang="en-US"/>
        </a:p>
      </dgm:t>
    </dgm:pt>
    <dgm:pt modelId="{91E5E8F0-39A5-4E73-A7C8-125C237D1170}" type="sibTrans" cxnId="{F3F11D2B-B16E-47E0-876B-A599316C3141}">
      <dgm:prSet/>
      <dgm:spPr/>
      <dgm:t>
        <a:bodyPr/>
        <a:lstStyle/>
        <a:p>
          <a:endParaRPr lang="en-US" dirty="0"/>
        </a:p>
      </dgm:t>
    </dgm:pt>
    <dgm:pt modelId="{A40F6EAB-2B60-4CC1-9F49-D5903D3A616E}">
      <dgm:prSet/>
      <dgm:spPr/>
      <dgm:t>
        <a:bodyPr/>
        <a:lstStyle/>
        <a:p>
          <a:endParaRPr lang="en-US" dirty="0"/>
        </a:p>
      </dgm:t>
    </dgm:pt>
    <dgm:pt modelId="{F4D7EDD7-9115-44DB-8D8A-E38036FA3738}" type="parTrans" cxnId="{F9246AA4-89DE-4505-8C6D-C0CFB0CF9EC5}">
      <dgm:prSet/>
      <dgm:spPr/>
      <dgm:t>
        <a:bodyPr/>
        <a:lstStyle/>
        <a:p>
          <a:endParaRPr lang="en-US"/>
        </a:p>
      </dgm:t>
    </dgm:pt>
    <dgm:pt modelId="{3ACAB2F6-3910-4D69-8736-C9991D30DB30}" type="sibTrans" cxnId="{F9246AA4-89DE-4505-8C6D-C0CFB0CF9EC5}">
      <dgm:prSet/>
      <dgm:spPr/>
      <dgm:t>
        <a:bodyPr/>
        <a:lstStyle/>
        <a:p>
          <a:endParaRPr lang="en-US" dirty="0"/>
        </a:p>
      </dgm:t>
    </dgm:pt>
    <dgm:pt modelId="{01209924-388A-4250-B08E-117FC77350F4}">
      <dgm:prSet/>
      <dgm:spPr/>
      <dgm:t>
        <a:bodyPr/>
        <a:lstStyle/>
        <a:p>
          <a:endParaRPr lang="en-US" dirty="0"/>
        </a:p>
      </dgm:t>
    </dgm:pt>
    <dgm:pt modelId="{E62947DF-C385-4541-A312-E52B21ED4FCA}" type="parTrans" cxnId="{79A5F3A2-8CA3-4D24-AC46-666013183383}">
      <dgm:prSet/>
      <dgm:spPr/>
      <dgm:t>
        <a:bodyPr/>
        <a:lstStyle/>
        <a:p>
          <a:endParaRPr lang="en-US"/>
        </a:p>
      </dgm:t>
    </dgm:pt>
    <dgm:pt modelId="{07D44A3D-B9E7-4A59-8407-0DE9361B04F4}" type="sibTrans" cxnId="{79A5F3A2-8CA3-4D24-AC46-666013183383}">
      <dgm:prSet/>
      <dgm:spPr/>
      <dgm:t>
        <a:bodyPr/>
        <a:lstStyle/>
        <a:p>
          <a:endParaRPr lang="en-US" dirty="0"/>
        </a:p>
      </dgm:t>
    </dgm:pt>
    <dgm:pt modelId="{1CEAA633-CB89-486A-901D-BE8AE895C821}">
      <dgm:prSet/>
      <dgm:spPr/>
      <dgm:t>
        <a:bodyPr/>
        <a:lstStyle/>
        <a:p>
          <a:endParaRPr lang="en-US" dirty="0"/>
        </a:p>
      </dgm:t>
    </dgm:pt>
    <dgm:pt modelId="{85E4AD6C-201F-448E-AB33-65566C56E879}" type="parTrans" cxnId="{2F48FC6C-9E2F-4D34-97E0-7B62809CD310}">
      <dgm:prSet/>
      <dgm:spPr/>
      <dgm:t>
        <a:bodyPr/>
        <a:lstStyle/>
        <a:p>
          <a:endParaRPr lang="en-US"/>
        </a:p>
      </dgm:t>
    </dgm:pt>
    <dgm:pt modelId="{EC22FD24-55FA-470B-A11F-A2C02811CC71}" type="sibTrans" cxnId="{2F48FC6C-9E2F-4D34-97E0-7B62809CD310}">
      <dgm:prSet/>
      <dgm:spPr/>
      <dgm:t>
        <a:bodyPr/>
        <a:lstStyle/>
        <a:p>
          <a:endParaRPr lang="en-US" dirty="0"/>
        </a:p>
      </dgm:t>
    </dgm:pt>
    <dgm:pt modelId="{5700A27C-35E2-48E3-9FD1-4CAD5F3ABE6E}">
      <dgm:prSet/>
      <dgm:spPr/>
      <dgm:t>
        <a:bodyPr/>
        <a:lstStyle/>
        <a:p>
          <a:endParaRPr lang="en-US" dirty="0"/>
        </a:p>
      </dgm:t>
    </dgm:pt>
    <dgm:pt modelId="{7CEEA0C1-E05C-4187-B6CD-7F9A41B7F762}" type="parTrans" cxnId="{E319CD11-DA9C-4216-8A1C-BFC767C69980}">
      <dgm:prSet/>
      <dgm:spPr/>
      <dgm:t>
        <a:bodyPr/>
        <a:lstStyle/>
        <a:p>
          <a:endParaRPr lang="en-US"/>
        </a:p>
      </dgm:t>
    </dgm:pt>
    <dgm:pt modelId="{F2853326-F96C-4388-AFDB-4A2C4E743824}" type="sibTrans" cxnId="{E319CD11-DA9C-4216-8A1C-BFC767C69980}">
      <dgm:prSet/>
      <dgm:spPr/>
      <dgm:t>
        <a:bodyPr/>
        <a:lstStyle/>
        <a:p>
          <a:endParaRPr lang="en-US" dirty="0"/>
        </a:p>
      </dgm:t>
    </dgm:pt>
    <dgm:pt modelId="{E5184F2B-2C20-4D33-94A8-E6B381F2AA89}">
      <dgm:prSet/>
      <dgm:spPr/>
      <dgm:t>
        <a:bodyPr/>
        <a:lstStyle/>
        <a:p>
          <a:endParaRPr lang="en-US" dirty="0"/>
        </a:p>
      </dgm:t>
    </dgm:pt>
    <dgm:pt modelId="{EA072171-E1D3-42D9-90FB-F6BF8A9DC275}" type="parTrans" cxnId="{12C38EF6-A2D9-4441-B7C7-2AD0408D165E}">
      <dgm:prSet/>
      <dgm:spPr/>
      <dgm:t>
        <a:bodyPr/>
        <a:lstStyle/>
        <a:p>
          <a:endParaRPr lang="en-US"/>
        </a:p>
      </dgm:t>
    </dgm:pt>
    <dgm:pt modelId="{CA1064A9-8743-41E2-AE44-DEDB5E26EACD}" type="sibTrans" cxnId="{12C38EF6-A2D9-4441-B7C7-2AD0408D165E}">
      <dgm:prSet/>
      <dgm:spPr/>
      <dgm:t>
        <a:bodyPr/>
        <a:lstStyle/>
        <a:p>
          <a:endParaRPr lang="en-US" dirty="0"/>
        </a:p>
      </dgm:t>
    </dgm:pt>
    <dgm:pt modelId="{19319B2C-5BDC-4EB3-A674-97A1478B545E}">
      <dgm:prSet/>
      <dgm:spPr/>
      <dgm:t>
        <a:bodyPr/>
        <a:lstStyle/>
        <a:p>
          <a:endParaRPr lang="en-US" dirty="0"/>
        </a:p>
      </dgm:t>
    </dgm:pt>
    <dgm:pt modelId="{F553D456-F731-4D3A-B46D-F817CB7F5851}" type="parTrans" cxnId="{A61335C6-83C9-40B2-B635-638704B41FB6}">
      <dgm:prSet/>
      <dgm:spPr/>
      <dgm:t>
        <a:bodyPr/>
        <a:lstStyle/>
        <a:p>
          <a:endParaRPr lang="en-US"/>
        </a:p>
      </dgm:t>
    </dgm:pt>
    <dgm:pt modelId="{B2ADDBB6-F258-45A2-8853-0F7137E8E7A9}" type="sibTrans" cxnId="{A61335C6-83C9-40B2-B635-638704B41FB6}">
      <dgm:prSet/>
      <dgm:spPr/>
      <dgm:t>
        <a:bodyPr/>
        <a:lstStyle/>
        <a:p>
          <a:endParaRPr lang="en-US" dirty="0"/>
        </a:p>
      </dgm:t>
    </dgm:pt>
    <dgm:pt modelId="{32DCDF77-CF91-44D2-A631-ECBBA96CD7C1}">
      <dgm:prSet/>
      <dgm:spPr/>
      <dgm:t>
        <a:bodyPr/>
        <a:lstStyle/>
        <a:p>
          <a:endParaRPr lang="en-US" dirty="0"/>
        </a:p>
      </dgm:t>
    </dgm:pt>
    <dgm:pt modelId="{A91D9FEE-F377-4D6C-AB4B-31C0AA11D758}" type="parTrans" cxnId="{7713B148-14ED-473A-AD7C-0817C71F1F75}">
      <dgm:prSet/>
      <dgm:spPr/>
      <dgm:t>
        <a:bodyPr/>
        <a:lstStyle/>
        <a:p>
          <a:endParaRPr lang="en-US"/>
        </a:p>
      </dgm:t>
    </dgm:pt>
    <dgm:pt modelId="{A4C54538-F7D4-4311-A51D-4E2F34EA916C}" type="sibTrans" cxnId="{7713B148-14ED-473A-AD7C-0817C71F1F75}">
      <dgm:prSet/>
      <dgm:spPr/>
      <dgm:t>
        <a:bodyPr/>
        <a:lstStyle/>
        <a:p>
          <a:endParaRPr lang="en-US" dirty="0"/>
        </a:p>
      </dgm:t>
    </dgm:pt>
    <dgm:pt modelId="{5F2EF8CF-431B-45E9-8F94-2DA9BB4297A8}">
      <dgm:prSet/>
      <dgm:spPr/>
      <dgm:t>
        <a:bodyPr/>
        <a:lstStyle/>
        <a:p>
          <a:endParaRPr lang="en-US" dirty="0"/>
        </a:p>
      </dgm:t>
    </dgm:pt>
    <dgm:pt modelId="{EF3B0539-08F0-4AEB-8B05-C7438EBEC90D}" type="parTrans" cxnId="{39A1F472-3E0B-438E-A508-FE898CEA4CB4}">
      <dgm:prSet/>
      <dgm:spPr/>
      <dgm:t>
        <a:bodyPr/>
        <a:lstStyle/>
        <a:p>
          <a:endParaRPr lang="en-US"/>
        </a:p>
      </dgm:t>
    </dgm:pt>
    <dgm:pt modelId="{E7380703-8E28-4A7A-8627-0A55F51FBAA5}" type="sibTrans" cxnId="{39A1F472-3E0B-438E-A508-FE898CEA4CB4}">
      <dgm:prSet/>
      <dgm:spPr/>
      <dgm:t>
        <a:bodyPr/>
        <a:lstStyle/>
        <a:p>
          <a:endParaRPr lang="en-US" dirty="0"/>
        </a:p>
      </dgm:t>
    </dgm:pt>
    <dgm:pt modelId="{B75DCA52-BF81-436A-AA73-2680B03C914A}">
      <dgm:prSet/>
      <dgm:spPr/>
      <dgm:t>
        <a:bodyPr/>
        <a:lstStyle/>
        <a:p>
          <a:endParaRPr lang="en-US" dirty="0"/>
        </a:p>
      </dgm:t>
    </dgm:pt>
    <dgm:pt modelId="{3FDC77C7-42D0-4118-88A1-C82C79A4EA03}" type="parTrans" cxnId="{FA4B331D-E821-4BC7-84CC-523B6B28A5B8}">
      <dgm:prSet/>
      <dgm:spPr/>
      <dgm:t>
        <a:bodyPr/>
        <a:lstStyle/>
        <a:p>
          <a:endParaRPr lang="en-US"/>
        </a:p>
      </dgm:t>
    </dgm:pt>
    <dgm:pt modelId="{897CAD2D-F73B-470D-B77D-BCB32DA560D4}" type="sibTrans" cxnId="{FA4B331D-E821-4BC7-84CC-523B6B28A5B8}">
      <dgm:prSet/>
      <dgm:spPr/>
      <dgm:t>
        <a:bodyPr/>
        <a:lstStyle/>
        <a:p>
          <a:endParaRPr lang="en-US" dirty="0"/>
        </a:p>
      </dgm:t>
    </dgm:pt>
    <dgm:pt modelId="{39148D83-4879-4E9B-AE84-10D20CF147C3}">
      <dgm:prSet/>
      <dgm:spPr/>
      <dgm:t>
        <a:bodyPr/>
        <a:lstStyle/>
        <a:p>
          <a:endParaRPr lang="en-US" dirty="0"/>
        </a:p>
      </dgm:t>
    </dgm:pt>
    <dgm:pt modelId="{0648DC5F-1B7B-4F70-B147-70F19C532AA1}" type="parTrans" cxnId="{14F13E80-1149-4A0F-A4B5-58EAF15ECA23}">
      <dgm:prSet/>
      <dgm:spPr/>
      <dgm:t>
        <a:bodyPr/>
        <a:lstStyle/>
        <a:p>
          <a:endParaRPr lang="en-US"/>
        </a:p>
      </dgm:t>
    </dgm:pt>
    <dgm:pt modelId="{901D3EC9-C2CB-4B80-BFE1-3F4CF8FDB584}" type="sibTrans" cxnId="{14F13E80-1149-4A0F-A4B5-58EAF15ECA23}">
      <dgm:prSet/>
      <dgm:spPr/>
      <dgm:t>
        <a:bodyPr/>
        <a:lstStyle/>
        <a:p>
          <a:endParaRPr lang="en-US" dirty="0"/>
        </a:p>
      </dgm:t>
    </dgm:pt>
    <dgm:pt modelId="{1BD29E34-8916-45A9-80A6-58C4AB44DFF5}">
      <dgm:prSet/>
      <dgm:spPr/>
      <dgm:t>
        <a:bodyPr/>
        <a:lstStyle/>
        <a:p>
          <a:endParaRPr lang="en-US" dirty="0"/>
        </a:p>
      </dgm:t>
    </dgm:pt>
    <dgm:pt modelId="{25DF600C-192F-49B2-930A-B89C27D1471E}" type="sibTrans" cxnId="{1B3F2CA2-7825-4CFD-9A64-DB308FB32A27}">
      <dgm:prSet/>
      <dgm:spPr/>
      <dgm:t>
        <a:bodyPr/>
        <a:lstStyle/>
        <a:p>
          <a:endParaRPr lang="en-US" dirty="0"/>
        </a:p>
      </dgm:t>
    </dgm:pt>
    <dgm:pt modelId="{6A5BBF7B-F8A7-4654-83BB-1778F868C663}" type="parTrans" cxnId="{1B3F2CA2-7825-4CFD-9A64-DB308FB32A27}">
      <dgm:prSet/>
      <dgm:spPr/>
      <dgm:t>
        <a:bodyPr/>
        <a:lstStyle/>
        <a:p>
          <a:endParaRPr lang="en-US"/>
        </a:p>
      </dgm:t>
    </dgm:pt>
    <dgm:pt modelId="{579EF5EA-2842-4ADF-99C3-1421009C0FB3}" type="pres">
      <dgm:prSet presAssocID="{F782ACB2-4612-4553-92E3-6A48A4C26154}" presName="cycle" presStyleCnt="0">
        <dgm:presLayoutVars>
          <dgm:dir/>
          <dgm:resizeHandles val="exact"/>
        </dgm:presLayoutVars>
      </dgm:prSet>
      <dgm:spPr/>
    </dgm:pt>
    <dgm:pt modelId="{E2BDA289-9E7F-43D2-8E8A-C602380955F6}" type="pres">
      <dgm:prSet presAssocID="{9A1F1B22-1A75-4833-B4FC-5FEA5518B765}" presName="node" presStyleLbl="node1" presStyleIdx="0" presStyleCnt="48">
        <dgm:presLayoutVars>
          <dgm:bulletEnabled val="1"/>
        </dgm:presLayoutVars>
      </dgm:prSet>
      <dgm:spPr/>
    </dgm:pt>
    <dgm:pt modelId="{4B717A0F-8771-4A45-B6AA-FD732A724C9E}" type="pres">
      <dgm:prSet presAssocID="{32453084-7F49-49B4-89FA-E306CC4C9552}" presName="sibTrans" presStyleLbl="sibTrans2D1" presStyleIdx="0" presStyleCnt="48" custLinFactX="356471" custLinFactNeighborX="400000"/>
      <dgm:spPr/>
    </dgm:pt>
    <dgm:pt modelId="{218F701D-8780-41D0-BCC2-CE1F9EE4B4A8}" type="pres">
      <dgm:prSet presAssocID="{32453084-7F49-49B4-89FA-E306CC4C9552}" presName="connectorText" presStyleLbl="sibTrans2D1" presStyleIdx="0" presStyleCnt="48"/>
      <dgm:spPr/>
    </dgm:pt>
    <dgm:pt modelId="{FD731FF4-9760-4231-AA26-446560B181EB}" type="pres">
      <dgm:prSet presAssocID="{9C07C544-A240-4FE5-8E59-C412CDCC06A5}" presName="node" presStyleLbl="node1" presStyleIdx="1" presStyleCnt="48">
        <dgm:presLayoutVars>
          <dgm:bulletEnabled val="1"/>
        </dgm:presLayoutVars>
      </dgm:prSet>
      <dgm:spPr/>
    </dgm:pt>
    <dgm:pt modelId="{A6A09441-8928-4DD4-965E-ACD6B5489F63}" type="pres">
      <dgm:prSet presAssocID="{DA7FF8DD-13B0-4AAC-B0D2-E9BC2FABA4D6}" presName="sibTrans" presStyleLbl="sibTrans2D1" presStyleIdx="1" presStyleCnt="48"/>
      <dgm:spPr/>
    </dgm:pt>
    <dgm:pt modelId="{C46B9099-149F-4D79-B1D7-B378097F05F4}" type="pres">
      <dgm:prSet presAssocID="{DA7FF8DD-13B0-4AAC-B0D2-E9BC2FABA4D6}" presName="connectorText" presStyleLbl="sibTrans2D1" presStyleIdx="1" presStyleCnt="48"/>
      <dgm:spPr/>
    </dgm:pt>
    <dgm:pt modelId="{5A44537F-E502-484A-B54C-161A75387D52}" type="pres">
      <dgm:prSet presAssocID="{5D2C154A-692A-44E2-A041-B9F19C43FEF2}" presName="node" presStyleLbl="node1" presStyleIdx="2" presStyleCnt="48">
        <dgm:presLayoutVars>
          <dgm:bulletEnabled val="1"/>
        </dgm:presLayoutVars>
      </dgm:prSet>
      <dgm:spPr/>
    </dgm:pt>
    <dgm:pt modelId="{BCCD1735-3374-4721-BEF9-11CCD9A2DD48}" type="pres">
      <dgm:prSet presAssocID="{1A0C354F-E76C-464E-99A7-D2B04C140783}" presName="sibTrans" presStyleLbl="sibTrans2D1" presStyleIdx="2" presStyleCnt="48"/>
      <dgm:spPr/>
    </dgm:pt>
    <dgm:pt modelId="{5207087E-FC7B-4DE7-941A-D0D7D77D43CA}" type="pres">
      <dgm:prSet presAssocID="{1A0C354F-E76C-464E-99A7-D2B04C140783}" presName="connectorText" presStyleLbl="sibTrans2D1" presStyleIdx="2" presStyleCnt="48"/>
      <dgm:spPr/>
    </dgm:pt>
    <dgm:pt modelId="{B0608ED5-E7DC-4C39-8859-B8C85F521F9C}" type="pres">
      <dgm:prSet presAssocID="{536B3E92-95AA-4297-BDB8-F29269D6299E}" presName="node" presStyleLbl="node1" presStyleIdx="3" presStyleCnt="48">
        <dgm:presLayoutVars>
          <dgm:bulletEnabled val="1"/>
        </dgm:presLayoutVars>
      </dgm:prSet>
      <dgm:spPr/>
    </dgm:pt>
    <dgm:pt modelId="{E212FFF4-9223-45FB-8A97-08FC78EC227F}" type="pres">
      <dgm:prSet presAssocID="{8AE02D32-89F4-4BA1-BFB8-062B90AF7C26}" presName="sibTrans" presStyleLbl="sibTrans2D1" presStyleIdx="3" presStyleCnt="48"/>
      <dgm:spPr/>
    </dgm:pt>
    <dgm:pt modelId="{1FA59E5A-50A4-47E4-96D2-6EF9AAAC1164}" type="pres">
      <dgm:prSet presAssocID="{8AE02D32-89F4-4BA1-BFB8-062B90AF7C26}" presName="connectorText" presStyleLbl="sibTrans2D1" presStyleIdx="3" presStyleCnt="48"/>
      <dgm:spPr/>
    </dgm:pt>
    <dgm:pt modelId="{3B48658E-4174-41EC-ADC5-04F09B98E8AE}" type="pres">
      <dgm:prSet presAssocID="{9767C2C5-7A9B-4BF9-AEDC-08BB61E68CEC}" presName="node" presStyleLbl="node1" presStyleIdx="4" presStyleCnt="48">
        <dgm:presLayoutVars>
          <dgm:bulletEnabled val="1"/>
        </dgm:presLayoutVars>
      </dgm:prSet>
      <dgm:spPr/>
    </dgm:pt>
    <dgm:pt modelId="{7E28017C-69F1-4CCF-A6D7-885616A2628E}" type="pres">
      <dgm:prSet presAssocID="{5DE56BE3-5DC5-48D1-BB0A-6EB62A83E2E3}" presName="sibTrans" presStyleLbl="sibTrans2D1" presStyleIdx="4" presStyleCnt="48"/>
      <dgm:spPr/>
    </dgm:pt>
    <dgm:pt modelId="{DEE6E533-E546-47B9-9D29-1053972B7A59}" type="pres">
      <dgm:prSet presAssocID="{5DE56BE3-5DC5-48D1-BB0A-6EB62A83E2E3}" presName="connectorText" presStyleLbl="sibTrans2D1" presStyleIdx="4" presStyleCnt="48"/>
      <dgm:spPr/>
    </dgm:pt>
    <dgm:pt modelId="{4B6FF1D5-139C-4A9E-BE2A-C9C2976A9B90}" type="pres">
      <dgm:prSet presAssocID="{29610E26-1393-448B-8FD6-78061450B16B}" presName="node" presStyleLbl="node1" presStyleIdx="5" presStyleCnt="48">
        <dgm:presLayoutVars>
          <dgm:bulletEnabled val="1"/>
        </dgm:presLayoutVars>
      </dgm:prSet>
      <dgm:spPr/>
    </dgm:pt>
    <dgm:pt modelId="{E231C36B-28CA-4A1A-A65A-7FC8C917C670}" type="pres">
      <dgm:prSet presAssocID="{4E475F1B-56A2-420F-8D83-9A7AC5B9161D}" presName="sibTrans" presStyleLbl="sibTrans2D1" presStyleIdx="5" presStyleCnt="48"/>
      <dgm:spPr/>
    </dgm:pt>
    <dgm:pt modelId="{0F935747-2475-4B54-A4BD-D00DA4235B83}" type="pres">
      <dgm:prSet presAssocID="{4E475F1B-56A2-420F-8D83-9A7AC5B9161D}" presName="connectorText" presStyleLbl="sibTrans2D1" presStyleIdx="5" presStyleCnt="48"/>
      <dgm:spPr/>
    </dgm:pt>
    <dgm:pt modelId="{5955EC28-6A5B-4854-97FD-56BF004F7A93}" type="pres">
      <dgm:prSet presAssocID="{59F5D80D-D394-4DA8-B1EE-BFD2C35E8698}" presName="node" presStyleLbl="node1" presStyleIdx="6" presStyleCnt="48">
        <dgm:presLayoutVars>
          <dgm:bulletEnabled val="1"/>
        </dgm:presLayoutVars>
      </dgm:prSet>
      <dgm:spPr/>
    </dgm:pt>
    <dgm:pt modelId="{7418C013-9F65-49B4-8AB4-02A8A7E8B2B1}" type="pres">
      <dgm:prSet presAssocID="{A4FDAD97-0EA5-45C9-8762-1408CDFC1A27}" presName="sibTrans" presStyleLbl="sibTrans2D1" presStyleIdx="6" presStyleCnt="48"/>
      <dgm:spPr/>
    </dgm:pt>
    <dgm:pt modelId="{DCCECA40-1E8E-4612-B823-692DCCBD1EA3}" type="pres">
      <dgm:prSet presAssocID="{A4FDAD97-0EA5-45C9-8762-1408CDFC1A27}" presName="connectorText" presStyleLbl="sibTrans2D1" presStyleIdx="6" presStyleCnt="48"/>
      <dgm:spPr/>
    </dgm:pt>
    <dgm:pt modelId="{C8C314CB-BC52-4B5D-9A9E-2549904458B0}" type="pres">
      <dgm:prSet presAssocID="{1BD29E34-8916-45A9-80A6-58C4AB44DFF5}" presName="node" presStyleLbl="node1" presStyleIdx="7" presStyleCnt="48">
        <dgm:presLayoutVars>
          <dgm:bulletEnabled val="1"/>
        </dgm:presLayoutVars>
      </dgm:prSet>
      <dgm:spPr/>
    </dgm:pt>
    <dgm:pt modelId="{8D184F9F-78A9-45D9-9804-0F8032DE26A6}" type="pres">
      <dgm:prSet presAssocID="{25DF600C-192F-49B2-930A-B89C27D1471E}" presName="sibTrans" presStyleLbl="sibTrans2D1" presStyleIdx="7" presStyleCnt="48"/>
      <dgm:spPr/>
    </dgm:pt>
    <dgm:pt modelId="{C8C1E075-9C61-4E77-BBAB-A2307E2F9662}" type="pres">
      <dgm:prSet presAssocID="{25DF600C-192F-49B2-930A-B89C27D1471E}" presName="connectorText" presStyleLbl="sibTrans2D1" presStyleIdx="7" presStyleCnt="48"/>
      <dgm:spPr/>
    </dgm:pt>
    <dgm:pt modelId="{18E08B15-C0D9-4DCD-9841-29CB326A1D96}" type="pres">
      <dgm:prSet presAssocID="{BCD4B6D1-2E17-4359-A953-212A9B519E85}" presName="node" presStyleLbl="node1" presStyleIdx="8" presStyleCnt="48">
        <dgm:presLayoutVars>
          <dgm:bulletEnabled val="1"/>
        </dgm:presLayoutVars>
      </dgm:prSet>
      <dgm:spPr/>
    </dgm:pt>
    <dgm:pt modelId="{7D136A40-4E7A-4E9A-9C18-C15FEB3E9255}" type="pres">
      <dgm:prSet presAssocID="{EAE485E3-A2DC-422A-B964-163E72C7D527}" presName="sibTrans" presStyleLbl="sibTrans2D1" presStyleIdx="8" presStyleCnt="48"/>
      <dgm:spPr/>
    </dgm:pt>
    <dgm:pt modelId="{6C5B256C-6505-4283-9CD0-6230D6E52DC7}" type="pres">
      <dgm:prSet presAssocID="{EAE485E3-A2DC-422A-B964-163E72C7D527}" presName="connectorText" presStyleLbl="sibTrans2D1" presStyleIdx="8" presStyleCnt="48"/>
      <dgm:spPr/>
    </dgm:pt>
    <dgm:pt modelId="{09497094-52B8-416E-9902-37FB4C94E7F2}" type="pres">
      <dgm:prSet presAssocID="{57830796-B9E1-440E-A924-530949252A0A}" presName="node" presStyleLbl="node1" presStyleIdx="9" presStyleCnt="48">
        <dgm:presLayoutVars>
          <dgm:bulletEnabled val="1"/>
        </dgm:presLayoutVars>
      </dgm:prSet>
      <dgm:spPr/>
    </dgm:pt>
    <dgm:pt modelId="{260B842C-BA56-4835-9181-EEB1DAD49F6C}" type="pres">
      <dgm:prSet presAssocID="{672359C6-6889-48DE-9B06-BCF13E50CF81}" presName="sibTrans" presStyleLbl="sibTrans2D1" presStyleIdx="9" presStyleCnt="48"/>
      <dgm:spPr/>
    </dgm:pt>
    <dgm:pt modelId="{9195B8AE-7F75-4B45-A773-A3DB3F151B7F}" type="pres">
      <dgm:prSet presAssocID="{672359C6-6889-48DE-9B06-BCF13E50CF81}" presName="connectorText" presStyleLbl="sibTrans2D1" presStyleIdx="9" presStyleCnt="48"/>
      <dgm:spPr/>
    </dgm:pt>
    <dgm:pt modelId="{07EB8474-810E-4E8A-BE93-02F62BBDD45D}" type="pres">
      <dgm:prSet presAssocID="{9EC183D0-3CE1-4A18-882B-49A4F305FE23}" presName="node" presStyleLbl="node1" presStyleIdx="10" presStyleCnt="48">
        <dgm:presLayoutVars>
          <dgm:bulletEnabled val="1"/>
        </dgm:presLayoutVars>
      </dgm:prSet>
      <dgm:spPr/>
    </dgm:pt>
    <dgm:pt modelId="{ADC3AC42-E194-4C29-8A28-ABEC2168A2B9}" type="pres">
      <dgm:prSet presAssocID="{FC636A7A-CAD8-4393-9B2E-188CE112CD10}" presName="sibTrans" presStyleLbl="sibTrans2D1" presStyleIdx="10" presStyleCnt="48"/>
      <dgm:spPr/>
    </dgm:pt>
    <dgm:pt modelId="{FFA97E59-6B24-429C-9B6D-8968FB096363}" type="pres">
      <dgm:prSet presAssocID="{FC636A7A-CAD8-4393-9B2E-188CE112CD10}" presName="connectorText" presStyleLbl="sibTrans2D1" presStyleIdx="10" presStyleCnt="48"/>
      <dgm:spPr/>
    </dgm:pt>
    <dgm:pt modelId="{38A7A843-117D-4A8F-B652-3F637D1BA054}" type="pres">
      <dgm:prSet presAssocID="{1BCBAE4C-8C90-4307-A8B1-A7F25B803D11}" presName="node" presStyleLbl="node1" presStyleIdx="11" presStyleCnt="48">
        <dgm:presLayoutVars>
          <dgm:bulletEnabled val="1"/>
        </dgm:presLayoutVars>
      </dgm:prSet>
      <dgm:spPr/>
    </dgm:pt>
    <dgm:pt modelId="{24192AE1-AC5A-408F-93E2-35778550FA02}" type="pres">
      <dgm:prSet presAssocID="{9E68FA1B-32E4-4D3A-BDA9-F245DF7037EF}" presName="sibTrans" presStyleLbl="sibTrans2D1" presStyleIdx="11" presStyleCnt="48"/>
      <dgm:spPr/>
    </dgm:pt>
    <dgm:pt modelId="{9DB23D75-0980-4D96-93A1-727F2883C95B}" type="pres">
      <dgm:prSet presAssocID="{9E68FA1B-32E4-4D3A-BDA9-F245DF7037EF}" presName="connectorText" presStyleLbl="sibTrans2D1" presStyleIdx="11" presStyleCnt="48"/>
      <dgm:spPr/>
    </dgm:pt>
    <dgm:pt modelId="{8B74F080-8313-4728-B1E9-D87A06E9E800}" type="pres">
      <dgm:prSet presAssocID="{05F9165C-A234-4634-B1A7-DCB7BA68D40C}" presName="node" presStyleLbl="node1" presStyleIdx="12" presStyleCnt="48">
        <dgm:presLayoutVars>
          <dgm:bulletEnabled val="1"/>
        </dgm:presLayoutVars>
      </dgm:prSet>
      <dgm:spPr/>
    </dgm:pt>
    <dgm:pt modelId="{99F13AA2-4621-4753-B0A6-6FC776CD84C9}" type="pres">
      <dgm:prSet presAssocID="{68C3C81B-18E8-41C4-BFC6-2C443E6EE655}" presName="sibTrans" presStyleLbl="sibTrans2D1" presStyleIdx="12" presStyleCnt="48"/>
      <dgm:spPr/>
    </dgm:pt>
    <dgm:pt modelId="{475F5446-5D8A-42DC-B2B6-79D834AEB429}" type="pres">
      <dgm:prSet presAssocID="{68C3C81B-18E8-41C4-BFC6-2C443E6EE655}" presName="connectorText" presStyleLbl="sibTrans2D1" presStyleIdx="12" presStyleCnt="48"/>
      <dgm:spPr/>
    </dgm:pt>
    <dgm:pt modelId="{C238A059-EBCB-4E8A-9C70-350A7112246D}" type="pres">
      <dgm:prSet presAssocID="{8F63D31F-83CD-4DB9-A0F4-0D259C5817DB}" presName="node" presStyleLbl="node1" presStyleIdx="13" presStyleCnt="48">
        <dgm:presLayoutVars>
          <dgm:bulletEnabled val="1"/>
        </dgm:presLayoutVars>
      </dgm:prSet>
      <dgm:spPr/>
    </dgm:pt>
    <dgm:pt modelId="{212C9A88-24C2-4EF4-87D7-A81CF4BE3FA0}" type="pres">
      <dgm:prSet presAssocID="{A4F909E9-C1CF-4770-B928-FEF6E41B5333}" presName="sibTrans" presStyleLbl="sibTrans2D1" presStyleIdx="13" presStyleCnt="48"/>
      <dgm:spPr/>
    </dgm:pt>
    <dgm:pt modelId="{6E753D97-6691-46AF-88CF-60F766A84A1F}" type="pres">
      <dgm:prSet presAssocID="{A4F909E9-C1CF-4770-B928-FEF6E41B5333}" presName="connectorText" presStyleLbl="sibTrans2D1" presStyleIdx="13" presStyleCnt="48"/>
      <dgm:spPr/>
    </dgm:pt>
    <dgm:pt modelId="{FA3F2989-2837-4DF6-B22E-22C68B74BA10}" type="pres">
      <dgm:prSet presAssocID="{F001FD18-B1D7-4F34-A7E1-10B3A14FEF0D}" presName="node" presStyleLbl="node1" presStyleIdx="14" presStyleCnt="48">
        <dgm:presLayoutVars>
          <dgm:bulletEnabled val="1"/>
        </dgm:presLayoutVars>
      </dgm:prSet>
      <dgm:spPr/>
    </dgm:pt>
    <dgm:pt modelId="{15716786-4673-40EB-986D-12C422D02B97}" type="pres">
      <dgm:prSet presAssocID="{59F6F98C-7F28-44B6-AA26-C56ABFEA206B}" presName="sibTrans" presStyleLbl="sibTrans2D1" presStyleIdx="14" presStyleCnt="48"/>
      <dgm:spPr/>
    </dgm:pt>
    <dgm:pt modelId="{3A6E871C-7643-432C-BA91-2EA3E7F745CE}" type="pres">
      <dgm:prSet presAssocID="{59F6F98C-7F28-44B6-AA26-C56ABFEA206B}" presName="connectorText" presStyleLbl="sibTrans2D1" presStyleIdx="14" presStyleCnt="48"/>
      <dgm:spPr/>
    </dgm:pt>
    <dgm:pt modelId="{E7F9412A-75FE-4263-8476-D8B02CF380F3}" type="pres">
      <dgm:prSet presAssocID="{5F8AB2A9-0DCE-42A5-8039-31C151CDBC91}" presName="node" presStyleLbl="node1" presStyleIdx="15" presStyleCnt="48">
        <dgm:presLayoutVars>
          <dgm:bulletEnabled val="1"/>
        </dgm:presLayoutVars>
      </dgm:prSet>
      <dgm:spPr/>
    </dgm:pt>
    <dgm:pt modelId="{C56F56FD-84C6-4D21-967A-719399DE2081}" type="pres">
      <dgm:prSet presAssocID="{64CB26BA-1509-422C-B1F7-93A921D3337E}" presName="sibTrans" presStyleLbl="sibTrans2D1" presStyleIdx="15" presStyleCnt="48"/>
      <dgm:spPr/>
    </dgm:pt>
    <dgm:pt modelId="{87FF38F8-EEE0-4803-AB19-2605759EE272}" type="pres">
      <dgm:prSet presAssocID="{64CB26BA-1509-422C-B1F7-93A921D3337E}" presName="connectorText" presStyleLbl="sibTrans2D1" presStyleIdx="15" presStyleCnt="48"/>
      <dgm:spPr/>
    </dgm:pt>
    <dgm:pt modelId="{430AD93E-9CDA-40BE-8BB8-B35AB1DDED73}" type="pres">
      <dgm:prSet presAssocID="{7D49664A-84DE-42F7-9866-9BFD9F3DDC7A}" presName="node" presStyleLbl="node1" presStyleIdx="16" presStyleCnt="48">
        <dgm:presLayoutVars>
          <dgm:bulletEnabled val="1"/>
        </dgm:presLayoutVars>
      </dgm:prSet>
      <dgm:spPr/>
    </dgm:pt>
    <dgm:pt modelId="{D3BDAC4B-F2DB-44A0-907D-A108463FB1C3}" type="pres">
      <dgm:prSet presAssocID="{BAC2B8D5-2C5B-4AE8-BBDD-D8E76DCD8C2E}" presName="sibTrans" presStyleLbl="sibTrans2D1" presStyleIdx="16" presStyleCnt="48"/>
      <dgm:spPr/>
    </dgm:pt>
    <dgm:pt modelId="{5B2F39AC-1722-4B2A-8F41-3B9574CC55A3}" type="pres">
      <dgm:prSet presAssocID="{BAC2B8D5-2C5B-4AE8-BBDD-D8E76DCD8C2E}" presName="connectorText" presStyleLbl="sibTrans2D1" presStyleIdx="16" presStyleCnt="48"/>
      <dgm:spPr/>
    </dgm:pt>
    <dgm:pt modelId="{EB66E90A-B112-40E2-B773-B1A59659C6EB}" type="pres">
      <dgm:prSet presAssocID="{39148D83-4879-4E9B-AE84-10D20CF147C3}" presName="node" presStyleLbl="node1" presStyleIdx="17" presStyleCnt="48">
        <dgm:presLayoutVars>
          <dgm:bulletEnabled val="1"/>
        </dgm:presLayoutVars>
      </dgm:prSet>
      <dgm:spPr/>
    </dgm:pt>
    <dgm:pt modelId="{CBD13A52-164D-4181-A713-C4AFB6DAEA44}" type="pres">
      <dgm:prSet presAssocID="{901D3EC9-C2CB-4B80-BFE1-3F4CF8FDB584}" presName="sibTrans" presStyleLbl="sibTrans2D1" presStyleIdx="17" presStyleCnt="48"/>
      <dgm:spPr/>
    </dgm:pt>
    <dgm:pt modelId="{2175C402-001B-40BA-8C7B-63F19533545A}" type="pres">
      <dgm:prSet presAssocID="{901D3EC9-C2CB-4B80-BFE1-3F4CF8FDB584}" presName="connectorText" presStyleLbl="sibTrans2D1" presStyleIdx="17" presStyleCnt="48"/>
      <dgm:spPr/>
    </dgm:pt>
    <dgm:pt modelId="{816E1FA3-2B38-45F9-AB8C-0EEB2788EE42}" type="pres">
      <dgm:prSet presAssocID="{AAACDA48-029D-447D-9AE8-BF1CB90887F8}" presName="node" presStyleLbl="node1" presStyleIdx="18" presStyleCnt="48">
        <dgm:presLayoutVars>
          <dgm:bulletEnabled val="1"/>
        </dgm:presLayoutVars>
      </dgm:prSet>
      <dgm:spPr/>
    </dgm:pt>
    <dgm:pt modelId="{3D5573F2-E421-4699-B499-E5F129AA7C1F}" type="pres">
      <dgm:prSet presAssocID="{35443D96-6A67-478A-A544-1C8155B5F62C}" presName="sibTrans" presStyleLbl="sibTrans2D1" presStyleIdx="18" presStyleCnt="48"/>
      <dgm:spPr/>
    </dgm:pt>
    <dgm:pt modelId="{561EA9DD-738C-4E13-ADB0-3CCC3950F092}" type="pres">
      <dgm:prSet presAssocID="{35443D96-6A67-478A-A544-1C8155B5F62C}" presName="connectorText" presStyleLbl="sibTrans2D1" presStyleIdx="18" presStyleCnt="48"/>
      <dgm:spPr/>
    </dgm:pt>
    <dgm:pt modelId="{1791F869-F782-403E-9EEE-8485296AB1DC}" type="pres">
      <dgm:prSet presAssocID="{C123F58B-2F00-4731-8318-EA8BAA60A69D}" presName="node" presStyleLbl="node1" presStyleIdx="19" presStyleCnt="48">
        <dgm:presLayoutVars>
          <dgm:bulletEnabled val="1"/>
        </dgm:presLayoutVars>
      </dgm:prSet>
      <dgm:spPr/>
    </dgm:pt>
    <dgm:pt modelId="{EDD308D6-556F-4E65-A02C-12C45C150755}" type="pres">
      <dgm:prSet presAssocID="{CA72D8A3-9D41-4F98-98F7-F56B1CBA674F}" presName="sibTrans" presStyleLbl="sibTrans2D1" presStyleIdx="19" presStyleCnt="48"/>
      <dgm:spPr/>
    </dgm:pt>
    <dgm:pt modelId="{0622AEEF-FEE1-41CF-A694-BB87DF404F74}" type="pres">
      <dgm:prSet presAssocID="{CA72D8A3-9D41-4F98-98F7-F56B1CBA674F}" presName="connectorText" presStyleLbl="sibTrans2D1" presStyleIdx="19" presStyleCnt="48"/>
      <dgm:spPr/>
    </dgm:pt>
    <dgm:pt modelId="{FB762D63-E97E-4D71-BE53-DE8DBC2C1724}" type="pres">
      <dgm:prSet presAssocID="{312A5487-8CD4-49FA-9CB2-6003233688EF}" presName="node" presStyleLbl="node1" presStyleIdx="20" presStyleCnt="48">
        <dgm:presLayoutVars>
          <dgm:bulletEnabled val="1"/>
        </dgm:presLayoutVars>
      </dgm:prSet>
      <dgm:spPr/>
    </dgm:pt>
    <dgm:pt modelId="{EC905E59-477F-4D62-B2EE-61B86BF0663B}" type="pres">
      <dgm:prSet presAssocID="{A241EA7C-0AE6-49DA-868A-F7E41DB8331E}" presName="sibTrans" presStyleLbl="sibTrans2D1" presStyleIdx="20" presStyleCnt="48"/>
      <dgm:spPr/>
    </dgm:pt>
    <dgm:pt modelId="{0C7C01B0-8BE9-4115-9C55-5F785CB9F95D}" type="pres">
      <dgm:prSet presAssocID="{A241EA7C-0AE6-49DA-868A-F7E41DB8331E}" presName="connectorText" presStyleLbl="sibTrans2D1" presStyleIdx="20" presStyleCnt="48"/>
      <dgm:spPr/>
    </dgm:pt>
    <dgm:pt modelId="{96947AF0-965B-4F9B-B692-11B522E20C19}" type="pres">
      <dgm:prSet presAssocID="{1597604F-E09E-4305-A881-A6C94B72922F}" presName="node" presStyleLbl="node1" presStyleIdx="21" presStyleCnt="48">
        <dgm:presLayoutVars>
          <dgm:bulletEnabled val="1"/>
        </dgm:presLayoutVars>
      </dgm:prSet>
      <dgm:spPr/>
    </dgm:pt>
    <dgm:pt modelId="{C5631367-2D87-4B2B-B2C5-CE6B323DF7FA}" type="pres">
      <dgm:prSet presAssocID="{0A68E33F-9E89-4D62-9E2C-1BD50C85F7CD}" presName="sibTrans" presStyleLbl="sibTrans2D1" presStyleIdx="21" presStyleCnt="48"/>
      <dgm:spPr/>
    </dgm:pt>
    <dgm:pt modelId="{5EB0D98E-0F20-43A6-80D5-B3B233B0809C}" type="pres">
      <dgm:prSet presAssocID="{0A68E33F-9E89-4D62-9E2C-1BD50C85F7CD}" presName="connectorText" presStyleLbl="sibTrans2D1" presStyleIdx="21" presStyleCnt="48"/>
      <dgm:spPr/>
    </dgm:pt>
    <dgm:pt modelId="{55735BFC-D4F1-4100-BCD7-BD7015A20F24}" type="pres">
      <dgm:prSet presAssocID="{2EBE9275-B468-4EB1-8E25-88D20111E7BA}" presName="node" presStyleLbl="node1" presStyleIdx="22" presStyleCnt="48" custRadScaleRad="97701" custRadScaleInc="96397">
        <dgm:presLayoutVars>
          <dgm:bulletEnabled val="1"/>
        </dgm:presLayoutVars>
      </dgm:prSet>
      <dgm:spPr/>
    </dgm:pt>
    <dgm:pt modelId="{DE861B79-D5E8-45CE-B3D7-7B4663C08343}" type="pres">
      <dgm:prSet presAssocID="{1DDDDFBA-4D76-49F6-8700-D108F438751F}" presName="sibTrans" presStyleLbl="sibTrans2D1" presStyleIdx="22" presStyleCnt="48"/>
      <dgm:spPr/>
    </dgm:pt>
    <dgm:pt modelId="{580499F6-BF8C-4CF2-8E19-422B1FEA8F54}" type="pres">
      <dgm:prSet presAssocID="{1DDDDFBA-4D76-49F6-8700-D108F438751F}" presName="connectorText" presStyleLbl="sibTrans2D1" presStyleIdx="22" presStyleCnt="48"/>
      <dgm:spPr/>
    </dgm:pt>
    <dgm:pt modelId="{B163F2E1-C224-4C1F-8BF1-B257F8DA90F1}" type="pres">
      <dgm:prSet presAssocID="{7526D0BF-45A5-478F-9A5B-EE961A48FCDF}" presName="node" presStyleLbl="node1" presStyleIdx="23" presStyleCnt="48">
        <dgm:presLayoutVars>
          <dgm:bulletEnabled val="1"/>
        </dgm:presLayoutVars>
      </dgm:prSet>
      <dgm:spPr/>
    </dgm:pt>
    <dgm:pt modelId="{28C21F8D-7890-436C-ABC3-A76D9C048DC6}" type="pres">
      <dgm:prSet presAssocID="{4DD6BCFF-384A-4E50-9E9B-FEA1467E91EE}" presName="sibTrans" presStyleLbl="sibTrans2D1" presStyleIdx="23" presStyleCnt="48"/>
      <dgm:spPr/>
    </dgm:pt>
    <dgm:pt modelId="{5D40974C-DFE4-484E-A2B9-E3E4D2DEBED9}" type="pres">
      <dgm:prSet presAssocID="{4DD6BCFF-384A-4E50-9E9B-FEA1467E91EE}" presName="connectorText" presStyleLbl="sibTrans2D1" presStyleIdx="23" presStyleCnt="48"/>
      <dgm:spPr/>
    </dgm:pt>
    <dgm:pt modelId="{B297DBDA-41C8-403B-A287-2DE0B2B2F734}" type="pres">
      <dgm:prSet presAssocID="{4391FAD7-E5E1-4ADD-BABB-49D666A6C4A7}" presName="node" presStyleLbl="node1" presStyleIdx="24" presStyleCnt="48">
        <dgm:presLayoutVars>
          <dgm:bulletEnabled val="1"/>
        </dgm:presLayoutVars>
      </dgm:prSet>
      <dgm:spPr/>
    </dgm:pt>
    <dgm:pt modelId="{6CB910F7-627A-416A-9AE0-0E9818681229}" type="pres">
      <dgm:prSet presAssocID="{B5C9AB9C-C866-47C2-B79F-DC6148AB2159}" presName="sibTrans" presStyleLbl="sibTrans2D1" presStyleIdx="24" presStyleCnt="48"/>
      <dgm:spPr/>
    </dgm:pt>
    <dgm:pt modelId="{DD733C23-EA87-4BF0-821E-87250C1EEDBA}" type="pres">
      <dgm:prSet presAssocID="{B5C9AB9C-C866-47C2-B79F-DC6148AB2159}" presName="connectorText" presStyleLbl="sibTrans2D1" presStyleIdx="24" presStyleCnt="48"/>
      <dgm:spPr/>
    </dgm:pt>
    <dgm:pt modelId="{C99B1DB8-B0AD-4FE5-84DC-CD9571D15F74}" type="pres">
      <dgm:prSet presAssocID="{DF292957-65C8-4776-85F8-AE26E3681959}" presName="node" presStyleLbl="node1" presStyleIdx="25" presStyleCnt="48">
        <dgm:presLayoutVars>
          <dgm:bulletEnabled val="1"/>
        </dgm:presLayoutVars>
      </dgm:prSet>
      <dgm:spPr/>
    </dgm:pt>
    <dgm:pt modelId="{2EBD388A-825F-4832-8A74-827A6C7E3368}" type="pres">
      <dgm:prSet presAssocID="{2B571596-2306-4648-89E7-BD54FEF25627}" presName="sibTrans" presStyleLbl="sibTrans2D1" presStyleIdx="25" presStyleCnt="48"/>
      <dgm:spPr/>
    </dgm:pt>
    <dgm:pt modelId="{2B64C12D-7C38-4E3C-BB67-21E0181FD51F}" type="pres">
      <dgm:prSet presAssocID="{2B571596-2306-4648-89E7-BD54FEF25627}" presName="connectorText" presStyleLbl="sibTrans2D1" presStyleIdx="25" presStyleCnt="48"/>
      <dgm:spPr/>
    </dgm:pt>
    <dgm:pt modelId="{54435782-E9E7-4F85-8EE9-B762378628C5}" type="pres">
      <dgm:prSet presAssocID="{BA244016-B941-46B9-B2A4-AA50A300C9B1}" presName="node" presStyleLbl="node1" presStyleIdx="26" presStyleCnt="48">
        <dgm:presLayoutVars>
          <dgm:bulletEnabled val="1"/>
        </dgm:presLayoutVars>
      </dgm:prSet>
      <dgm:spPr/>
    </dgm:pt>
    <dgm:pt modelId="{2EA5A0E0-D734-4B00-A1FA-65E8CB15031C}" type="pres">
      <dgm:prSet presAssocID="{12ED0D91-6CB8-4B92-ABBE-16130FA2E610}" presName="sibTrans" presStyleLbl="sibTrans2D1" presStyleIdx="26" presStyleCnt="48"/>
      <dgm:spPr/>
    </dgm:pt>
    <dgm:pt modelId="{3966764B-E5F3-4CFC-A881-5984C06723CB}" type="pres">
      <dgm:prSet presAssocID="{12ED0D91-6CB8-4B92-ABBE-16130FA2E610}" presName="connectorText" presStyleLbl="sibTrans2D1" presStyleIdx="26" presStyleCnt="48"/>
      <dgm:spPr/>
    </dgm:pt>
    <dgm:pt modelId="{CDE86F57-8E75-4885-99A7-4D78278841E9}" type="pres">
      <dgm:prSet presAssocID="{ED3E6817-CA99-4A92-9672-7767C60D3AFC}" presName="node" presStyleLbl="node1" presStyleIdx="27" presStyleCnt="48">
        <dgm:presLayoutVars>
          <dgm:bulletEnabled val="1"/>
        </dgm:presLayoutVars>
      </dgm:prSet>
      <dgm:spPr/>
    </dgm:pt>
    <dgm:pt modelId="{A0769171-C666-4FF2-B3B0-56A5612FFB02}" type="pres">
      <dgm:prSet presAssocID="{74E4A9B3-3139-47CD-AD62-A42D0EB3995C}" presName="sibTrans" presStyleLbl="sibTrans2D1" presStyleIdx="27" presStyleCnt="48"/>
      <dgm:spPr/>
    </dgm:pt>
    <dgm:pt modelId="{7B2C094D-5B84-400D-88A5-467C86404646}" type="pres">
      <dgm:prSet presAssocID="{74E4A9B3-3139-47CD-AD62-A42D0EB3995C}" presName="connectorText" presStyleLbl="sibTrans2D1" presStyleIdx="27" presStyleCnt="48"/>
      <dgm:spPr/>
    </dgm:pt>
    <dgm:pt modelId="{9DEC7CBC-8051-4551-94AA-2377EFF8A353}" type="pres">
      <dgm:prSet presAssocID="{A26368B7-1095-4A58-BFE6-7B8629CCDB76}" presName="node" presStyleLbl="node1" presStyleIdx="28" presStyleCnt="48">
        <dgm:presLayoutVars>
          <dgm:bulletEnabled val="1"/>
        </dgm:presLayoutVars>
      </dgm:prSet>
      <dgm:spPr/>
    </dgm:pt>
    <dgm:pt modelId="{83D03F91-A8FE-4A56-A9F0-21F8696B64A1}" type="pres">
      <dgm:prSet presAssocID="{69DBDE16-2128-423C-AB04-D3C2C0881A38}" presName="sibTrans" presStyleLbl="sibTrans2D1" presStyleIdx="28" presStyleCnt="48"/>
      <dgm:spPr/>
    </dgm:pt>
    <dgm:pt modelId="{A52815B2-9F64-4E57-9CA8-0D6C5ACB4DE9}" type="pres">
      <dgm:prSet presAssocID="{69DBDE16-2128-423C-AB04-D3C2C0881A38}" presName="connectorText" presStyleLbl="sibTrans2D1" presStyleIdx="28" presStyleCnt="48"/>
      <dgm:spPr/>
    </dgm:pt>
    <dgm:pt modelId="{D9F7CAE3-C01B-4758-A92D-BE4DEABF1CC9}" type="pres">
      <dgm:prSet presAssocID="{B2133BDF-4000-4B5B-AE40-987170B1B61F}" presName="node" presStyleLbl="node1" presStyleIdx="29" presStyleCnt="48">
        <dgm:presLayoutVars>
          <dgm:bulletEnabled val="1"/>
        </dgm:presLayoutVars>
      </dgm:prSet>
      <dgm:spPr/>
    </dgm:pt>
    <dgm:pt modelId="{6FDF4861-3D9E-4C44-8A76-CB261CA08A3D}" type="pres">
      <dgm:prSet presAssocID="{F8A8AFFD-E262-4C58-84FA-CA9933DA9A32}" presName="sibTrans" presStyleLbl="sibTrans2D1" presStyleIdx="29" presStyleCnt="48"/>
      <dgm:spPr/>
    </dgm:pt>
    <dgm:pt modelId="{852FF442-59AB-47FA-976D-352D933D04DA}" type="pres">
      <dgm:prSet presAssocID="{F8A8AFFD-E262-4C58-84FA-CA9933DA9A32}" presName="connectorText" presStyleLbl="sibTrans2D1" presStyleIdx="29" presStyleCnt="48"/>
      <dgm:spPr/>
    </dgm:pt>
    <dgm:pt modelId="{6EBA7549-78C0-447A-A63C-4A8563F87F58}" type="pres">
      <dgm:prSet presAssocID="{56EE6181-8957-4FE0-91F7-0E7767321D74}" presName="node" presStyleLbl="node1" presStyleIdx="30" presStyleCnt="48">
        <dgm:presLayoutVars>
          <dgm:bulletEnabled val="1"/>
        </dgm:presLayoutVars>
      </dgm:prSet>
      <dgm:spPr/>
    </dgm:pt>
    <dgm:pt modelId="{F7AC09C3-F9FA-4334-9744-58F7A351FD8B}" type="pres">
      <dgm:prSet presAssocID="{D7AD315B-0060-4B2C-BA42-07A72CF0DF62}" presName="sibTrans" presStyleLbl="sibTrans2D1" presStyleIdx="30" presStyleCnt="48"/>
      <dgm:spPr/>
    </dgm:pt>
    <dgm:pt modelId="{301FE2EF-9FED-451A-9979-7EA2CEC731F6}" type="pres">
      <dgm:prSet presAssocID="{D7AD315B-0060-4B2C-BA42-07A72CF0DF62}" presName="connectorText" presStyleLbl="sibTrans2D1" presStyleIdx="30" presStyleCnt="48"/>
      <dgm:spPr/>
    </dgm:pt>
    <dgm:pt modelId="{DB7E8DCC-E9E2-41AE-8FAC-BD770394B585}" type="pres">
      <dgm:prSet presAssocID="{F82F01E0-1BCF-432A-834D-D0718C225E79}" presName="node" presStyleLbl="node1" presStyleIdx="31" presStyleCnt="48">
        <dgm:presLayoutVars>
          <dgm:bulletEnabled val="1"/>
        </dgm:presLayoutVars>
      </dgm:prSet>
      <dgm:spPr/>
    </dgm:pt>
    <dgm:pt modelId="{FC934B90-2FD7-4C78-BC82-6495CAA54F71}" type="pres">
      <dgm:prSet presAssocID="{73E57CB0-43F1-4C49-8823-A48B6805997E}" presName="sibTrans" presStyleLbl="sibTrans2D1" presStyleIdx="31" presStyleCnt="48"/>
      <dgm:spPr/>
    </dgm:pt>
    <dgm:pt modelId="{F31A80A4-265E-4576-A76C-69F7407682D5}" type="pres">
      <dgm:prSet presAssocID="{73E57CB0-43F1-4C49-8823-A48B6805997E}" presName="connectorText" presStyleLbl="sibTrans2D1" presStyleIdx="31" presStyleCnt="48"/>
      <dgm:spPr/>
    </dgm:pt>
    <dgm:pt modelId="{7FBA136C-815F-4FB3-A797-A7F155D00FEA}" type="pres">
      <dgm:prSet presAssocID="{69B5AF83-9CA8-4331-BB93-A02B0A37E7C4}" presName="node" presStyleLbl="node1" presStyleIdx="32" presStyleCnt="48">
        <dgm:presLayoutVars>
          <dgm:bulletEnabled val="1"/>
        </dgm:presLayoutVars>
      </dgm:prSet>
      <dgm:spPr/>
    </dgm:pt>
    <dgm:pt modelId="{7A5C7786-EEB7-4840-8AB2-E617DD766E4C}" type="pres">
      <dgm:prSet presAssocID="{6E35783B-B4B9-4AF3-BB68-EC2DB3060BE5}" presName="sibTrans" presStyleLbl="sibTrans2D1" presStyleIdx="32" presStyleCnt="48"/>
      <dgm:spPr/>
    </dgm:pt>
    <dgm:pt modelId="{80DBCA40-2BA0-486C-9739-9EB1943722FB}" type="pres">
      <dgm:prSet presAssocID="{6E35783B-B4B9-4AF3-BB68-EC2DB3060BE5}" presName="connectorText" presStyleLbl="sibTrans2D1" presStyleIdx="32" presStyleCnt="48"/>
      <dgm:spPr/>
    </dgm:pt>
    <dgm:pt modelId="{2B3C09D0-6E4A-4698-ADBA-7CF55040E0C7}" type="pres">
      <dgm:prSet presAssocID="{5A0D382F-1AEE-4869-A6BD-89E7CCC2BA45}" presName="node" presStyleLbl="node1" presStyleIdx="33" presStyleCnt="48">
        <dgm:presLayoutVars>
          <dgm:bulletEnabled val="1"/>
        </dgm:presLayoutVars>
      </dgm:prSet>
      <dgm:spPr/>
    </dgm:pt>
    <dgm:pt modelId="{0B3E9032-3902-463F-B436-0798A35C9EC5}" type="pres">
      <dgm:prSet presAssocID="{86E08DD8-37F0-43EA-A4C6-F12B07A372C7}" presName="sibTrans" presStyleLbl="sibTrans2D1" presStyleIdx="33" presStyleCnt="48"/>
      <dgm:spPr/>
    </dgm:pt>
    <dgm:pt modelId="{41C60BCC-727D-4ED3-BAEB-DB60AA9900A9}" type="pres">
      <dgm:prSet presAssocID="{86E08DD8-37F0-43EA-A4C6-F12B07A372C7}" presName="connectorText" presStyleLbl="sibTrans2D1" presStyleIdx="33" presStyleCnt="48"/>
      <dgm:spPr/>
    </dgm:pt>
    <dgm:pt modelId="{C6CA034B-BB5D-4252-9DC3-E07C2CEC1942}" type="pres">
      <dgm:prSet presAssocID="{6E44D217-0802-4975-8DF8-F7C136B68DB7}" presName="node" presStyleLbl="node1" presStyleIdx="34" presStyleCnt="48">
        <dgm:presLayoutVars>
          <dgm:bulletEnabled val="1"/>
        </dgm:presLayoutVars>
      </dgm:prSet>
      <dgm:spPr/>
    </dgm:pt>
    <dgm:pt modelId="{2F327EB4-0D8B-437E-BB14-A326EA173FCC}" type="pres">
      <dgm:prSet presAssocID="{873D13AE-B310-4B50-82C5-564D626D2011}" presName="sibTrans" presStyleLbl="sibTrans2D1" presStyleIdx="34" presStyleCnt="48"/>
      <dgm:spPr/>
    </dgm:pt>
    <dgm:pt modelId="{8F52B59F-72EA-4EF4-A000-71393DE3DC97}" type="pres">
      <dgm:prSet presAssocID="{873D13AE-B310-4B50-82C5-564D626D2011}" presName="connectorText" presStyleLbl="sibTrans2D1" presStyleIdx="34" presStyleCnt="48"/>
      <dgm:spPr/>
    </dgm:pt>
    <dgm:pt modelId="{F6AE7F32-FC05-4DDA-BB7B-30B31779479C}" type="pres">
      <dgm:prSet presAssocID="{59D5850F-42D1-4509-9BFE-77DA75D32FAC}" presName="node" presStyleLbl="node1" presStyleIdx="35" presStyleCnt="48">
        <dgm:presLayoutVars>
          <dgm:bulletEnabled val="1"/>
        </dgm:presLayoutVars>
      </dgm:prSet>
      <dgm:spPr/>
    </dgm:pt>
    <dgm:pt modelId="{F42AD80F-3B21-49F3-AF59-01D5F6EE69F1}" type="pres">
      <dgm:prSet presAssocID="{2B529A43-2363-4B46-911E-9D0EF25B4F36}" presName="sibTrans" presStyleLbl="sibTrans2D1" presStyleIdx="35" presStyleCnt="48"/>
      <dgm:spPr/>
    </dgm:pt>
    <dgm:pt modelId="{DFB70AE1-87B4-46C7-811D-3E9A3D4D6EC9}" type="pres">
      <dgm:prSet presAssocID="{2B529A43-2363-4B46-911E-9D0EF25B4F36}" presName="connectorText" presStyleLbl="sibTrans2D1" presStyleIdx="35" presStyleCnt="48"/>
      <dgm:spPr/>
    </dgm:pt>
    <dgm:pt modelId="{E4F5DE49-5EAA-4300-BD85-3AA32446283C}" type="pres">
      <dgm:prSet presAssocID="{9F16DEB4-2D88-4237-BB26-EE193361411A}" presName="node" presStyleLbl="node1" presStyleIdx="36" presStyleCnt="48">
        <dgm:presLayoutVars>
          <dgm:bulletEnabled val="1"/>
        </dgm:presLayoutVars>
      </dgm:prSet>
      <dgm:spPr/>
    </dgm:pt>
    <dgm:pt modelId="{57712E5B-8311-41F2-83BF-40C44B82FD56}" type="pres">
      <dgm:prSet presAssocID="{C19C4BDD-2213-41DF-A53B-E2080BDC6AC6}" presName="sibTrans" presStyleLbl="sibTrans2D1" presStyleIdx="36" presStyleCnt="48"/>
      <dgm:spPr/>
    </dgm:pt>
    <dgm:pt modelId="{2DC22DE9-0245-4601-955D-E63A8C38947B}" type="pres">
      <dgm:prSet presAssocID="{C19C4BDD-2213-41DF-A53B-E2080BDC6AC6}" presName="connectorText" presStyleLbl="sibTrans2D1" presStyleIdx="36" presStyleCnt="48"/>
      <dgm:spPr/>
    </dgm:pt>
    <dgm:pt modelId="{53824D7C-69E9-40B6-AD94-E66D57E17024}" type="pres">
      <dgm:prSet presAssocID="{5788DBF4-34B6-4C26-980E-7062BBC88091}" presName="node" presStyleLbl="node1" presStyleIdx="37" presStyleCnt="48">
        <dgm:presLayoutVars>
          <dgm:bulletEnabled val="1"/>
        </dgm:presLayoutVars>
      </dgm:prSet>
      <dgm:spPr/>
    </dgm:pt>
    <dgm:pt modelId="{4DDD9E11-A1D1-4D9F-87CF-21775FA03FD4}" type="pres">
      <dgm:prSet presAssocID="{39815DA4-6D5A-4ECF-8C2C-C40A2BB0DBA6}" presName="sibTrans" presStyleLbl="sibTrans2D1" presStyleIdx="37" presStyleCnt="48"/>
      <dgm:spPr/>
    </dgm:pt>
    <dgm:pt modelId="{F7742949-FB63-485F-95AF-5E8D1E6F236A}" type="pres">
      <dgm:prSet presAssocID="{39815DA4-6D5A-4ECF-8C2C-C40A2BB0DBA6}" presName="connectorText" presStyleLbl="sibTrans2D1" presStyleIdx="37" presStyleCnt="48"/>
      <dgm:spPr/>
    </dgm:pt>
    <dgm:pt modelId="{22041FD6-89BD-4BF2-9B99-B97F36E2E1FB}" type="pres">
      <dgm:prSet presAssocID="{644B0026-BEE6-45AC-B72A-F8BFB9EE0E82}" presName="node" presStyleLbl="node1" presStyleIdx="38" presStyleCnt="48">
        <dgm:presLayoutVars>
          <dgm:bulletEnabled val="1"/>
        </dgm:presLayoutVars>
      </dgm:prSet>
      <dgm:spPr/>
    </dgm:pt>
    <dgm:pt modelId="{B8E405CF-5FB0-4931-A03D-9BF304E6CDDA}" type="pres">
      <dgm:prSet presAssocID="{91E5E8F0-39A5-4E73-A7C8-125C237D1170}" presName="sibTrans" presStyleLbl="sibTrans2D1" presStyleIdx="38" presStyleCnt="48"/>
      <dgm:spPr/>
    </dgm:pt>
    <dgm:pt modelId="{0C0A4302-AC90-49E1-80BE-523B58A2D864}" type="pres">
      <dgm:prSet presAssocID="{91E5E8F0-39A5-4E73-A7C8-125C237D1170}" presName="connectorText" presStyleLbl="sibTrans2D1" presStyleIdx="38" presStyleCnt="48"/>
      <dgm:spPr/>
    </dgm:pt>
    <dgm:pt modelId="{4346925A-37EB-4BB6-B0D1-0007EC3DF63B}" type="pres">
      <dgm:prSet presAssocID="{A40F6EAB-2B60-4CC1-9F49-D5903D3A616E}" presName="node" presStyleLbl="node1" presStyleIdx="39" presStyleCnt="48">
        <dgm:presLayoutVars>
          <dgm:bulletEnabled val="1"/>
        </dgm:presLayoutVars>
      </dgm:prSet>
      <dgm:spPr/>
    </dgm:pt>
    <dgm:pt modelId="{7A362786-920B-4FB9-A3D5-D0E741B76071}" type="pres">
      <dgm:prSet presAssocID="{3ACAB2F6-3910-4D69-8736-C9991D30DB30}" presName="sibTrans" presStyleLbl="sibTrans2D1" presStyleIdx="39" presStyleCnt="48"/>
      <dgm:spPr/>
    </dgm:pt>
    <dgm:pt modelId="{18FB9004-C9DF-4463-A990-CE6AADD19A9A}" type="pres">
      <dgm:prSet presAssocID="{3ACAB2F6-3910-4D69-8736-C9991D30DB30}" presName="connectorText" presStyleLbl="sibTrans2D1" presStyleIdx="39" presStyleCnt="48"/>
      <dgm:spPr/>
    </dgm:pt>
    <dgm:pt modelId="{ED0F08E4-7CF4-494F-A2E4-60B90674E9D5}" type="pres">
      <dgm:prSet presAssocID="{01209924-388A-4250-B08E-117FC77350F4}" presName="node" presStyleLbl="node1" presStyleIdx="40" presStyleCnt="48">
        <dgm:presLayoutVars>
          <dgm:bulletEnabled val="1"/>
        </dgm:presLayoutVars>
      </dgm:prSet>
      <dgm:spPr/>
    </dgm:pt>
    <dgm:pt modelId="{B8AF8AA6-EDE3-46F5-804F-BE18E9CF02E9}" type="pres">
      <dgm:prSet presAssocID="{07D44A3D-B9E7-4A59-8407-0DE9361B04F4}" presName="sibTrans" presStyleLbl="sibTrans2D1" presStyleIdx="40" presStyleCnt="48"/>
      <dgm:spPr/>
    </dgm:pt>
    <dgm:pt modelId="{2A9D1CAD-CEC7-447D-AE5A-72DA9768C11C}" type="pres">
      <dgm:prSet presAssocID="{07D44A3D-B9E7-4A59-8407-0DE9361B04F4}" presName="connectorText" presStyleLbl="sibTrans2D1" presStyleIdx="40" presStyleCnt="48"/>
      <dgm:spPr/>
    </dgm:pt>
    <dgm:pt modelId="{02E2D030-8BB9-48E2-859D-55F958A2D928}" type="pres">
      <dgm:prSet presAssocID="{1CEAA633-CB89-486A-901D-BE8AE895C821}" presName="node" presStyleLbl="node1" presStyleIdx="41" presStyleCnt="48">
        <dgm:presLayoutVars>
          <dgm:bulletEnabled val="1"/>
        </dgm:presLayoutVars>
      </dgm:prSet>
      <dgm:spPr/>
    </dgm:pt>
    <dgm:pt modelId="{8125F9B4-021E-44DC-9D64-8AE485A44537}" type="pres">
      <dgm:prSet presAssocID="{EC22FD24-55FA-470B-A11F-A2C02811CC71}" presName="sibTrans" presStyleLbl="sibTrans2D1" presStyleIdx="41" presStyleCnt="48"/>
      <dgm:spPr/>
    </dgm:pt>
    <dgm:pt modelId="{5B2B383F-D5E0-430F-AB46-55791D14B3FB}" type="pres">
      <dgm:prSet presAssocID="{EC22FD24-55FA-470B-A11F-A2C02811CC71}" presName="connectorText" presStyleLbl="sibTrans2D1" presStyleIdx="41" presStyleCnt="48"/>
      <dgm:spPr/>
    </dgm:pt>
    <dgm:pt modelId="{A5474CB5-D5DA-4087-B87E-610FB42AF529}" type="pres">
      <dgm:prSet presAssocID="{5700A27C-35E2-48E3-9FD1-4CAD5F3ABE6E}" presName="node" presStyleLbl="node1" presStyleIdx="42" presStyleCnt="48">
        <dgm:presLayoutVars>
          <dgm:bulletEnabled val="1"/>
        </dgm:presLayoutVars>
      </dgm:prSet>
      <dgm:spPr/>
    </dgm:pt>
    <dgm:pt modelId="{F5E12609-AEA0-4824-8F1E-49B7A8C9D43E}" type="pres">
      <dgm:prSet presAssocID="{F2853326-F96C-4388-AFDB-4A2C4E743824}" presName="sibTrans" presStyleLbl="sibTrans2D1" presStyleIdx="42" presStyleCnt="48"/>
      <dgm:spPr/>
    </dgm:pt>
    <dgm:pt modelId="{1990E259-2037-4D19-B00A-CD6B3D2AE2E1}" type="pres">
      <dgm:prSet presAssocID="{F2853326-F96C-4388-AFDB-4A2C4E743824}" presName="connectorText" presStyleLbl="sibTrans2D1" presStyleIdx="42" presStyleCnt="48"/>
      <dgm:spPr/>
    </dgm:pt>
    <dgm:pt modelId="{558F7E47-06ED-4041-B16C-6F13A19D4245}" type="pres">
      <dgm:prSet presAssocID="{E5184F2B-2C20-4D33-94A8-E6B381F2AA89}" presName="node" presStyleLbl="node1" presStyleIdx="43" presStyleCnt="48">
        <dgm:presLayoutVars>
          <dgm:bulletEnabled val="1"/>
        </dgm:presLayoutVars>
      </dgm:prSet>
      <dgm:spPr/>
    </dgm:pt>
    <dgm:pt modelId="{1AA99294-2501-42DA-ADDA-813C2A0D167F}" type="pres">
      <dgm:prSet presAssocID="{CA1064A9-8743-41E2-AE44-DEDB5E26EACD}" presName="sibTrans" presStyleLbl="sibTrans2D1" presStyleIdx="43" presStyleCnt="48"/>
      <dgm:spPr/>
    </dgm:pt>
    <dgm:pt modelId="{B311330D-F624-44F0-90C1-566E4D2E20E6}" type="pres">
      <dgm:prSet presAssocID="{CA1064A9-8743-41E2-AE44-DEDB5E26EACD}" presName="connectorText" presStyleLbl="sibTrans2D1" presStyleIdx="43" presStyleCnt="48"/>
      <dgm:spPr/>
    </dgm:pt>
    <dgm:pt modelId="{A854D6C3-A9F6-4889-B95E-C4590598BF15}" type="pres">
      <dgm:prSet presAssocID="{19319B2C-5BDC-4EB3-A674-97A1478B545E}" presName="node" presStyleLbl="node1" presStyleIdx="44" presStyleCnt="48">
        <dgm:presLayoutVars>
          <dgm:bulletEnabled val="1"/>
        </dgm:presLayoutVars>
      </dgm:prSet>
      <dgm:spPr/>
    </dgm:pt>
    <dgm:pt modelId="{9BC14663-185B-4A89-97AE-169B3D438678}" type="pres">
      <dgm:prSet presAssocID="{B2ADDBB6-F258-45A2-8853-0F7137E8E7A9}" presName="sibTrans" presStyleLbl="sibTrans2D1" presStyleIdx="44" presStyleCnt="48"/>
      <dgm:spPr/>
    </dgm:pt>
    <dgm:pt modelId="{5BF8D29C-B7EB-4E6D-8F09-412E3D4E06C9}" type="pres">
      <dgm:prSet presAssocID="{B2ADDBB6-F258-45A2-8853-0F7137E8E7A9}" presName="connectorText" presStyleLbl="sibTrans2D1" presStyleIdx="44" presStyleCnt="48"/>
      <dgm:spPr/>
    </dgm:pt>
    <dgm:pt modelId="{891FE5C2-884F-48D0-BE0D-753E9CA204D3}" type="pres">
      <dgm:prSet presAssocID="{32DCDF77-CF91-44D2-A631-ECBBA96CD7C1}" presName="node" presStyleLbl="node1" presStyleIdx="45" presStyleCnt="48">
        <dgm:presLayoutVars>
          <dgm:bulletEnabled val="1"/>
        </dgm:presLayoutVars>
      </dgm:prSet>
      <dgm:spPr/>
    </dgm:pt>
    <dgm:pt modelId="{BDE13CD6-B50F-44ED-BD83-729ED5971995}" type="pres">
      <dgm:prSet presAssocID="{A4C54538-F7D4-4311-A51D-4E2F34EA916C}" presName="sibTrans" presStyleLbl="sibTrans2D1" presStyleIdx="45" presStyleCnt="48"/>
      <dgm:spPr/>
    </dgm:pt>
    <dgm:pt modelId="{4EAD0336-A742-42BA-B616-A9F9B8CECAB9}" type="pres">
      <dgm:prSet presAssocID="{A4C54538-F7D4-4311-A51D-4E2F34EA916C}" presName="connectorText" presStyleLbl="sibTrans2D1" presStyleIdx="45" presStyleCnt="48"/>
      <dgm:spPr/>
    </dgm:pt>
    <dgm:pt modelId="{3B7728B1-9C76-43A6-8828-2FFE1A19CD4E}" type="pres">
      <dgm:prSet presAssocID="{5F2EF8CF-431B-45E9-8F94-2DA9BB4297A8}" presName="node" presStyleLbl="node1" presStyleIdx="46" presStyleCnt="48">
        <dgm:presLayoutVars>
          <dgm:bulletEnabled val="1"/>
        </dgm:presLayoutVars>
      </dgm:prSet>
      <dgm:spPr/>
    </dgm:pt>
    <dgm:pt modelId="{FEF793BD-9F36-4B0C-B2A1-243AAED13A52}" type="pres">
      <dgm:prSet presAssocID="{E7380703-8E28-4A7A-8627-0A55F51FBAA5}" presName="sibTrans" presStyleLbl="sibTrans2D1" presStyleIdx="46" presStyleCnt="48"/>
      <dgm:spPr/>
    </dgm:pt>
    <dgm:pt modelId="{B6E66B79-90CB-4030-B64C-AB9E1EA67583}" type="pres">
      <dgm:prSet presAssocID="{E7380703-8E28-4A7A-8627-0A55F51FBAA5}" presName="connectorText" presStyleLbl="sibTrans2D1" presStyleIdx="46" presStyleCnt="48"/>
      <dgm:spPr/>
    </dgm:pt>
    <dgm:pt modelId="{CD7E4AE9-DEBF-4EF6-9A2F-51DFDE6DC483}" type="pres">
      <dgm:prSet presAssocID="{B75DCA52-BF81-436A-AA73-2680B03C914A}" presName="node" presStyleLbl="node1" presStyleIdx="47" presStyleCnt="48">
        <dgm:presLayoutVars>
          <dgm:bulletEnabled val="1"/>
        </dgm:presLayoutVars>
      </dgm:prSet>
      <dgm:spPr/>
    </dgm:pt>
    <dgm:pt modelId="{CAB56CDA-741F-426D-8FE0-AE118C809475}" type="pres">
      <dgm:prSet presAssocID="{897CAD2D-F73B-470D-B77D-BCB32DA560D4}" presName="sibTrans" presStyleLbl="sibTrans2D1" presStyleIdx="47" presStyleCnt="48"/>
      <dgm:spPr/>
    </dgm:pt>
    <dgm:pt modelId="{2B62F0BB-CB73-4B2D-A47A-2C1910C71ADC}" type="pres">
      <dgm:prSet presAssocID="{897CAD2D-F73B-470D-B77D-BCB32DA560D4}" presName="connectorText" presStyleLbl="sibTrans2D1" presStyleIdx="47" presStyleCnt="48"/>
      <dgm:spPr/>
    </dgm:pt>
  </dgm:ptLst>
  <dgm:cxnLst>
    <dgm:cxn modelId="{B2981900-8C45-424F-8390-44820B2DBF6D}" type="presOf" srcId="{AAACDA48-029D-447D-9AE8-BF1CB90887F8}" destId="{816E1FA3-2B38-45F9-AB8C-0EEB2788EE42}" srcOrd="0" destOrd="0" presId="urn:microsoft.com/office/officeart/2005/8/layout/cycle2"/>
    <dgm:cxn modelId="{075D4505-FE95-4A86-8CB2-9900651222F8}" type="presOf" srcId="{897CAD2D-F73B-470D-B77D-BCB32DA560D4}" destId="{2B62F0BB-CB73-4B2D-A47A-2C1910C71ADC}" srcOrd="1" destOrd="0" presId="urn:microsoft.com/office/officeart/2005/8/layout/cycle2"/>
    <dgm:cxn modelId="{8A94A207-7D07-46AF-9123-32271AA2C2F0}" type="presOf" srcId="{1CEAA633-CB89-486A-901D-BE8AE895C821}" destId="{02E2D030-8BB9-48E2-859D-55F958A2D928}" srcOrd="0" destOrd="0" presId="urn:microsoft.com/office/officeart/2005/8/layout/cycle2"/>
    <dgm:cxn modelId="{83B74609-9E6B-4180-9B7F-1B274386725F}" type="presOf" srcId="{5D2C154A-692A-44E2-A041-B9F19C43FEF2}" destId="{5A44537F-E502-484A-B54C-161A75387D52}" srcOrd="0" destOrd="0" presId="urn:microsoft.com/office/officeart/2005/8/layout/cycle2"/>
    <dgm:cxn modelId="{8C9A070E-3DD2-4440-B74E-D47FB1907981}" type="presOf" srcId="{E5184F2B-2C20-4D33-94A8-E6B381F2AA89}" destId="{558F7E47-06ED-4041-B16C-6F13A19D4245}" srcOrd="0" destOrd="0" presId="urn:microsoft.com/office/officeart/2005/8/layout/cycle2"/>
    <dgm:cxn modelId="{0AD3E90E-4141-4EFF-8DD2-8FF3901666BE}" type="presOf" srcId="{644B0026-BEE6-45AC-B72A-F8BFB9EE0E82}" destId="{22041FD6-89BD-4BF2-9B99-B97F36E2E1FB}" srcOrd="0" destOrd="0" presId="urn:microsoft.com/office/officeart/2005/8/layout/cycle2"/>
    <dgm:cxn modelId="{E319CD11-DA9C-4216-8A1C-BFC767C69980}" srcId="{F782ACB2-4612-4553-92E3-6A48A4C26154}" destId="{5700A27C-35E2-48E3-9FD1-4CAD5F3ABE6E}" srcOrd="42" destOrd="0" parTransId="{7CEEA0C1-E05C-4187-B6CD-7F9A41B7F762}" sibTransId="{F2853326-F96C-4388-AFDB-4A2C4E743824}"/>
    <dgm:cxn modelId="{14118D15-1EE9-457D-A31F-78BF3370B9D2}" type="presOf" srcId="{86E08DD8-37F0-43EA-A4C6-F12B07A372C7}" destId="{0B3E9032-3902-463F-B436-0798A35C9EC5}" srcOrd="0" destOrd="0" presId="urn:microsoft.com/office/officeart/2005/8/layout/cycle2"/>
    <dgm:cxn modelId="{44C83F19-CA1E-47AA-864F-F1394DFB67D2}" type="presOf" srcId="{672359C6-6889-48DE-9B06-BCF13E50CF81}" destId="{9195B8AE-7F75-4B45-A773-A3DB3F151B7F}" srcOrd="1" destOrd="0" presId="urn:microsoft.com/office/officeart/2005/8/layout/cycle2"/>
    <dgm:cxn modelId="{0FF3BD1C-2906-497D-BB1D-BC839D201EE7}" type="presOf" srcId="{BAC2B8D5-2C5B-4AE8-BBDD-D8E76DCD8C2E}" destId="{D3BDAC4B-F2DB-44A0-907D-A108463FB1C3}" srcOrd="0" destOrd="0" presId="urn:microsoft.com/office/officeart/2005/8/layout/cycle2"/>
    <dgm:cxn modelId="{FA4B331D-E821-4BC7-84CC-523B6B28A5B8}" srcId="{F782ACB2-4612-4553-92E3-6A48A4C26154}" destId="{B75DCA52-BF81-436A-AA73-2680B03C914A}" srcOrd="47" destOrd="0" parTransId="{3FDC77C7-42D0-4118-88A1-C82C79A4EA03}" sibTransId="{897CAD2D-F73B-470D-B77D-BCB32DA560D4}"/>
    <dgm:cxn modelId="{AAAE4E1F-C8A7-4ED5-8CFF-AEA9AEED0517}" type="presOf" srcId="{12ED0D91-6CB8-4B92-ABBE-16130FA2E610}" destId="{3966764B-E5F3-4CFC-A881-5984C06723CB}" srcOrd="1" destOrd="0" presId="urn:microsoft.com/office/officeart/2005/8/layout/cycle2"/>
    <dgm:cxn modelId="{4DACA91F-E3C4-4FDF-A80F-884A22C53CDA}" type="presOf" srcId="{74E4A9B3-3139-47CD-AD62-A42D0EB3995C}" destId="{7B2C094D-5B84-400D-88A5-467C86404646}" srcOrd="1" destOrd="0" presId="urn:microsoft.com/office/officeart/2005/8/layout/cycle2"/>
    <dgm:cxn modelId="{39761720-1B6E-451C-81A6-07A00524BE34}" type="presOf" srcId="{9F16DEB4-2D88-4237-BB26-EE193361411A}" destId="{E4F5DE49-5EAA-4300-BD85-3AA32446283C}" srcOrd="0" destOrd="0" presId="urn:microsoft.com/office/officeart/2005/8/layout/cycle2"/>
    <dgm:cxn modelId="{4C9E1720-2EA1-430D-B80A-6FD0EFE97EC6}" type="presOf" srcId="{A241EA7C-0AE6-49DA-868A-F7E41DB8331E}" destId="{0C7C01B0-8BE9-4115-9C55-5F785CB9F95D}" srcOrd="1" destOrd="0" presId="urn:microsoft.com/office/officeart/2005/8/layout/cycle2"/>
    <dgm:cxn modelId="{6C70D320-35AF-4FA0-B371-27208EA751FF}" type="presOf" srcId="{5DE56BE3-5DC5-48D1-BB0A-6EB62A83E2E3}" destId="{7E28017C-69F1-4CCF-A6D7-885616A2628E}" srcOrd="0" destOrd="0" presId="urn:microsoft.com/office/officeart/2005/8/layout/cycle2"/>
    <dgm:cxn modelId="{122D8323-5B83-4B50-9884-B5C54B6A30AD}" type="presOf" srcId="{5700A27C-35E2-48E3-9FD1-4CAD5F3ABE6E}" destId="{A5474CB5-D5DA-4087-B87E-610FB42AF529}" srcOrd="0" destOrd="0" presId="urn:microsoft.com/office/officeart/2005/8/layout/cycle2"/>
    <dgm:cxn modelId="{BE8A0425-D7C9-42FF-B376-D1C7ED4177D1}" type="presOf" srcId="{91E5E8F0-39A5-4E73-A7C8-125C237D1170}" destId="{0C0A4302-AC90-49E1-80BE-523B58A2D864}" srcOrd="1" destOrd="0" presId="urn:microsoft.com/office/officeart/2005/8/layout/cycle2"/>
    <dgm:cxn modelId="{64D25225-7D7B-47A3-8597-E3D40B515F30}" srcId="{F782ACB2-4612-4553-92E3-6A48A4C26154}" destId="{7D49664A-84DE-42F7-9866-9BFD9F3DDC7A}" srcOrd="16" destOrd="0" parTransId="{9C7FF349-70A2-4DFC-91A5-86A739E0760D}" sibTransId="{BAC2B8D5-2C5B-4AE8-BBDD-D8E76DCD8C2E}"/>
    <dgm:cxn modelId="{EA820E26-5390-4E18-A03A-DC94A3E8EDA6}" type="presOf" srcId="{F82F01E0-1BCF-432A-834D-D0718C225E79}" destId="{DB7E8DCC-E9E2-41AE-8FAC-BD770394B585}" srcOrd="0" destOrd="0" presId="urn:microsoft.com/office/officeart/2005/8/layout/cycle2"/>
    <dgm:cxn modelId="{B33D3626-FC58-478E-B1B4-0F473B6DFE73}" type="presOf" srcId="{68C3C81B-18E8-41C4-BFC6-2C443E6EE655}" destId="{99F13AA2-4621-4753-B0A6-6FC776CD84C9}" srcOrd="0" destOrd="0" presId="urn:microsoft.com/office/officeart/2005/8/layout/cycle2"/>
    <dgm:cxn modelId="{03618927-C51E-4BD2-882D-8FA7CA2FC970}" type="presOf" srcId="{F782ACB2-4612-4553-92E3-6A48A4C26154}" destId="{579EF5EA-2842-4ADF-99C3-1421009C0FB3}" srcOrd="0" destOrd="0" presId="urn:microsoft.com/office/officeart/2005/8/layout/cycle2"/>
    <dgm:cxn modelId="{FE173A29-011D-4BC0-A135-618008B44D06}" type="presOf" srcId="{86E08DD8-37F0-43EA-A4C6-F12B07A372C7}" destId="{41C60BCC-727D-4ED3-BAEB-DB60AA9900A9}" srcOrd="1" destOrd="0" presId="urn:microsoft.com/office/officeart/2005/8/layout/cycle2"/>
    <dgm:cxn modelId="{F3F11D2B-B16E-47E0-876B-A599316C3141}" srcId="{F782ACB2-4612-4553-92E3-6A48A4C26154}" destId="{644B0026-BEE6-45AC-B72A-F8BFB9EE0E82}" srcOrd="38" destOrd="0" parTransId="{554FDC5B-6990-4DBE-AAA4-AA9861FDA372}" sibTransId="{91E5E8F0-39A5-4E73-A7C8-125C237D1170}"/>
    <dgm:cxn modelId="{EF67F12C-549C-4945-9650-11C3183DFF27}" srcId="{F782ACB2-4612-4553-92E3-6A48A4C26154}" destId="{59D5850F-42D1-4509-9BFE-77DA75D32FAC}" srcOrd="35" destOrd="0" parTransId="{998E6483-F6A6-41F0-BC38-EC9E12942727}" sibTransId="{2B529A43-2363-4B46-911E-9D0EF25B4F36}"/>
    <dgm:cxn modelId="{64BBAB2D-B58D-45B4-BE50-9B6EC89CE019}" type="presOf" srcId="{A40F6EAB-2B60-4CC1-9F49-D5903D3A616E}" destId="{4346925A-37EB-4BB6-B0D1-0007EC3DF63B}" srcOrd="0" destOrd="0" presId="urn:microsoft.com/office/officeart/2005/8/layout/cycle2"/>
    <dgm:cxn modelId="{C52A662E-299B-4F3A-AD7A-AE6F45961DA3}" type="presOf" srcId="{DF292957-65C8-4776-85F8-AE26E3681959}" destId="{C99B1DB8-B0AD-4FE5-84DC-CD9571D15F74}" srcOrd="0" destOrd="0" presId="urn:microsoft.com/office/officeart/2005/8/layout/cycle2"/>
    <dgm:cxn modelId="{69756B2F-C8D0-412B-ADAA-4A00A97C85D6}" type="presOf" srcId="{6E35783B-B4B9-4AF3-BB68-EC2DB3060BE5}" destId="{80DBCA40-2BA0-486C-9739-9EB1943722FB}" srcOrd="1" destOrd="0" presId="urn:microsoft.com/office/officeart/2005/8/layout/cycle2"/>
    <dgm:cxn modelId="{1B7D5A2F-4CAD-426E-BB30-B1FD9DD982F5}" type="presOf" srcId="{73E57CB0-43F1-4C49-8823-A48B6805997E}" destId="{F31A80A4-265E-4576-A76C-69F7407682D5}" srcOrd="1" destOrd="0" presId="urn:microsoft.com/office/officeart/2005/8/layout/cycle2"/>
    <dgm:cxn modelId="{09BAA62F-FAAF-4100-B16F-95F8284EAF55}" type="presOf" srcId="{9EC183D0-3CE1-4A18-882B-49A4F305FE23}" destId="{07EB8474-810E-4E8A-BE93-02F62BBDD45D}" srcOrd="0" destOrd="0" presId="urn:microsoft.com/office/officeart/2005/8/layout/cycle2"/>
    <dgm:cxn modelId="{6A6BDF31-FC71-409E-BEC1-36FDEA495432}" type="presOf" srcId="{B2ADDBB6-F258-45A2-8853-0F7137E8E7A9}" destId="{9BC14663-185B-4A89-97AE-169B3D438678}" srcOrd="0" destOrd="0" presId="urn:microsoft.com/office/officeart/2005/8/layout/cycle2"/>
    <dgm:cxn modelId="{C5C19332-9E7F-468C-BAEF-F60238ED1C92}" type="presOf" srcId="{F8A8AFFD-E262-4C58-84FA-CA9933DA9A32}" destId="{852FF442-59AB-47FA-976D-352D933D04DA}" srcOrd="1" destOrd="0" presId="urn:microsoft.com/office/officeart/2005/8/layout/cycle2"/>
    <dgm:cxn modelId="{FF6CF633-8439-49C9-83E5-5C804E151638}" type="presOf" srcId="{8AE02D32-89F4-4BA1-BFB8-062B90AF7C26}" destId="{1FA59E5A-50A4-47E4-96D2-6EF9AAAC1164}" srcOrd="1" destOrd="0" presId="urn:microsoft.com/office/officeart/2005/8/layout/cycle2"/>
    <dgm:cxn modelId="{866DB235-4957-43BE-A88F-279223D443BA}" type="presOf" srcId="{7526D0BF-45A5-478F-9A5B-EE961A48FCDF}" destId="{B163F2E1-C224-4C1F-8BF1-B257F8DA90F1}" srcOrd="0" destOrd="0" presId="urn:microsoft.com/office/officeart/2005/8/layout/cycle2"/>
    <dgm:cxn modelId="{C19E0737-9A06-4A44-96FA-ED688B022B75}" type="presOf" srcId="{35443D96-6A67-478A-A544-1C8155B5F62C}" destId="{3D5573F2-E421-4699-B499-E5F129AA7C1F}" srcOrd="0" destOrd="0" presId="urn:microsoft.com/office/officeart/2005/8/layout/cycle2"/>
    <dgm:cxn modelId="{3F953238-6773-4803-901F-A57B92BF1036}" type="presOf" srcId="{CA1064A9-8743-41E2-AE44-DEDB5E26EACD}" destId="{B311330D-F624-44F0-90C1-566E4D2E20E6}" srcOrd="1" destOrd="0" presId="urn:microsoft.com/office/officeart/2005/8/layout/cycle2"/>
    <dgm:cxn modelId="{206AD339-34E5-4848-91E4-86A8F5887441}" type="presOf" srcId="{C19C4BDD-2213-41DF-A53B-E2080BDC6AC6}" destId="{57712E5B-8311-41F2-83BF-40C44B82FD56}" srcOrd="0" destOrd="0" presId="urn:microsoft.com/office/officeart/2005/8/layout/cycle2"/>
    <dgm:cxn modelId="{AF44D93B-F418-4480-91F5-8F987EF6EFC9}" type="presOf" srcId="{5DE56BE3-5DC5-48D1-BB0A-6EB62A83E2E3}" destId="{DEE6E533-E546-47B9-9D29-1053972B7A59}" srcOrd="1" destOrd="0" presId="urn:microsoft.com/office/officeart/2005/8/layout/cycle2"/>
    <dgm:cxn modelId="{212C0F3D-6259-47F4-8189-A6E55DD0B5D3}" srcId="{F782ACB2-4612-4553-92E3-6A48A4C26154}" destId="{536B3E92-95AA-4297-BDB8-F29269D6299E}" srcOrd="3" destOrd="0" parTransId="{68DF5CBE-997D-4F4F-8466-9AD1DDE77085}" sibTransId="{8AE02D32-89F4-4BA1-BFB8-062B90AF7C26}"/>
    <dgm:cxn modelId="{16A28A3D-25E3-4E6A-A338-7D1408209783}" type="presOf" srcId="{E7380703-8E28-4A7A-8627-0A55F51FBAA5}" destId="{FEF793BD-9F36-4B0C-B2A1-243AAED13A52}" srcOrd="0" destOrd="0" presId="urn:microsoft.com/office/officeart/2005/8/layout/cycle2"/>
    <dgm:cxn modelId="{1EF3655B-356F-47D7-8F76-BA8A1117D09B}" type="presOf" srcId="{1DDDDFBA-4D76-49F6-8700-D108F438751F}" destId="{DE861B79-D5E8-45CE-B3D7-7B4663C08343}" srcOrd="0" destOrd="0" presId="urn:microsoft.com/office/officeart/2005/8/layout/cycle2"/>
    <dgm:cxn modelId="{194A095D-1ED9-46E2-9F88-F751E143C5C3}" type="presOf" srcId="{5F8AB2A9-0DCE-42A5-8039-31C151CDBC91}" destId="{E7F9412A-75FE-4263-8476-D8B02CF380F3}" srcOrd="0" destOrd="0" presId="urn:microsoft.com/office/officeart/2005/8/layout/cycle2"/>
    <dgm:cxn modelId="{DB81E75D-6339-4802-85DD-65254615E93B}" srcId="{F782ACB2-4612-4553-92E3-6A48A4C26154}" destId="{9F16DEB4-2D88-4237-BB26-EE193361411A}" srcOrd="36" destOrd="0" parTransId="{7982B65A-B6BA-45FB-920E-8CB144FB834B}" sibTransId="{C19C4BDD-2213-41DF-A53B-E2080BDC6AC6}"/>
    <dgm:cxn modelId="{C7CD665F-ECFF-4C4B-BBF8-355EC61A005A}" type="presOf" srcId="{5A0D382F-1AEE-4869-A6BD-89E7CCC2BA45}" destId="{2B3C09D0-6E4A-4698-ADBA-7CF55040E0C7}" srcOrd="0" destOrd="0" presId="urn:microsoft.com/office/officeart/2005/8/layout/cycle2"/>
    <dgm:cxn modelId="{E30EA960-2B3C-41C6-AD4E-1D7D1E3EF860}" type="presOf" srcId="{0A68E33F-9E89-4D62-9E2C-1BD50C85F7CD}" destId="{C5631367-2D87-4B2B-B2C5-CE6B323DF7FA}" srcOrd="0" destOrd="0" presId="urn:microsoft.com/office/officeart/2005/8/layout/cycle2"/>
    <dgm:cxn modelId="{08DFD441-4774-4D0E-8F97-07EC50B50EE3}" srcId="{F782ACB2-4612-4553-92E3-6A48A4C26154}" destId="{69B5AF83-9CA8-4331-BB93-A02B0A37E7C4}" srcOrd="32" destOrd="0" parTransId="{52A0F8EA-812A-497C-B88E-1BDAD1AB875F}" sibTransId="{6E35783B-B4B9-4AF3-BB68-EC2DB3060BE5}"/>
    <dgm:cxn modelId="{C67C5642-B2F0-41E7-99CE-C681303EC7CA}" type="presOf" srcId="{A241EA7C-0AE6-49DA-868A-F7E41DB8331E}" destId="{EC905E59-477F-4D62-B2EE-61B86BF0663B}" srcOrd="0" destOrd="0" presId="urn:microsoft.com/office/officeart/2005/8/layout/cycle2"/>
    <dgm:cxn modelId="{D27AA462-6698-4923-9421-47820B644488}" srcId="{F782ACB2-4612-4553-92E3-6A48A4C26154}" destId="{56EE6181-8957-4FE0-91F7-0E7767321D74}" srcOrd="30" destOrd="0" parTransId="{708EED9E-74DD-4C99-9872-E67687122915}" sibTransId="{D7AD315B-0060-4B2C-BA42-07A72CF0DF62}"/>
    <dgm:cxn modelId="{20506544-AACD-479E-8211-5DE31C475E95}" type="presOf" srcId="{A4F909E9-C1CF-4770-B928-FEF6E41B5333}" destId="{6E753D97-6691-46AF-88CF-60F766A84A1F}" srcOrd="1" destOrd="0" presId="urn:microsoft.com/office/officeart/2005/8/layout/cycle2"/>
    <dgm:cxn modelId="{53618E44-32BE-4B6B-A16B-425C7048DD4E}" type="presOf" srcId="{7D49664A-84DE-42F7-9866-9BFD9F3DDC7A}" destId="{430AD93E-9CDA-40BE-8BB8-B35AB1DDED73}" srcOrd="0" destOrd="0" presId="urn:microsoft.com/office/officeart/2005/8/layout/cycle2"/>
    <dgm:cxn modelId="{9ADC0165-9F81-4E1B-BCF9-F6EA5C631353}" srcId="{F782ACB2-4612-4553-92E3-6A48A4C26154}" destId="{5F8AB2A9-0DCE-42A5-8039-31C151CDBC91}" srcOrd="15" destOrd="0" parTransId="{AEE23759-AB27-4CCC-A9A6-CE4F64F73EE5}" sibTransId="{64CB26BA-1509-422C-B1F7-93A921D3337E}"/>
    <dgm:cxn modelId="{718E4D45-5295-481D-9047-D73ABF67DD08}" type="presOf" srcId="{BCD4B6D1-2E17-4359-A953-212A9B519E85}" destId="{18E08B15-C0D9-4DCD-9841-29CB326A1D96}" srcOrd="0" destOrd="0" presId="urn:microsoft.com/office/officeart/2005/8/layout/cycle2"/>
    <dgm:cxn modelId="{7B257B45-08F8-477D-999A-83A87F51AB36}" type="presOf" srcId="{3ACAB2F6-3910-4D69-8736-C9991D30DB30}" destId="{7A362786-920B-4FB9-A3D5-D0E741B76071}" srcOrd="0" destOrd="0" presId="urn:microsoft.com/office/officeart/2005/8/layout/cycle2"/>
    <dgm:cxn modelId="{7713B148-14ED-473A-AD7C-0817C71F1F75}" srcId="{F782ACB2-4612-4553-92E3-6A48A4C26154}" destId="{32DCDF77-CF91-44D2-A631-ECBBA96CD7C1}" srcOrd="45" destOrd="0" parTransId="{A91D9FEE-F377-4D6C-AB4B-31C0AA11D758}" sibTransId="{A4C54538-F7D4-4311-A51D-4E2F34EA916C}"/>
    <dgm:cxn modelId="{8B7F3749-F4E6-4473-82BE-3F7FAAEDF5A5}" srcId="{F782ACB2-4612-4553-92E3-6A48A4C26154}" destId="{5A0D382F-1AEE-4869-A6BD-89E7CCC2BA45}" srcOrd="33" destOrd="0" parTransId="{C61944CD-ABD5-46A1-BF21-1EDB1D2E311C}" sibTransId="{86E08DD8-37F0-43EA-A4C6-F12B07A372C7}"/>
    <dgm:cxn modelId="{4293C24A-295A-4A7D-B980-23E7CC3E2AF0}" type="presOf" srcId="{873D13AE-B310-4B50-82C5-564D626D2011}" destId="{8F52B59F-72EA-4EF4-A000-71393DE3DC97}" srcOrd="1" destOrd="0" presId="urn:microsoft.com/office/officeart/2005/8/layout/cycle2"/>
    <dgm:cxn modelId="{12D1F24A-BB95-4B06-AF6C-D3949D14D521}" type="presOf" srcId="{1A0C354F-E76C-464E-99A7-D2B04C140783}" destId="{BCCD1735-3374-4721-BEF9-11CCD9A2DD48}" srcOrd="0" destOrd="0" presId="urn:microsoft.com/office/officeart/2005/8/layout/cycle2"/>
    <dgm:cxn modelId="{93319D4B-E53D-4157-9B85-B4D43A5295FB}" type="presOf" srcId="{DA7FF8DD-13B0-4AAC-B0D2-E9BC2FABA4D6}" destId="{C46B9099-149F-4D79-B1D7-B378097F05F4}" srcOrd="1" destOrd="0" presId="urn:microsoft.com/office/officeart/2005/8/layout/cycle2"/>
    <dgm:cxn modelId="{ECDEF66B-4DF3-4577-9794-0F5C1452E329}" srcId="{F782ACB2-4612-4553-92E3-6A48A4C26154}" destId="{9EC183D0-3CE1-4A18-882B-49A4F305FE23}" srcOrd="10" destOrd="0" parTransId="{5529E8D0-F515-48AC-A324-5AF9603FF192}" sibTransId="{FC636A7A-CAD8-4393-9B2E-188CE112CD10}"/>
    <dgm:cxn modelId="{2F48FC6C-9E2F-4D34-97E0-7B62809CD310}" srcId="{F782ACB2-4612-4553-92E3-6A48A4C26154}" destId="{1CEAA633-CB89-486A-901D-BE8AE895C821}" srcOrd="41" destOrd="0" parTransId="{85E4AD6C-201F-448E-AB33-65566C56E879}" sibTransId="{EC22FD24-55FA-470B-A11F-A2C02811CC71}"/>
    <dgm:cxn modelId="{31B5BF4E-598B-4F49-AEEE-15A7B08F3DCD}" type="presOf" srcId="{672359C6-6889-48DE-9B06-BCF13E50CF81}" destId="{260B842C-BA56-4835-9181-EEB1DAD49F6C}" srcOrd="0" destOrd="0" presId="urn:microsoft.com/office/officeart/2005/8/layout/cycle2"/>
    <dgm:cxn modelId="{2FEED34E-21B1-4C26-BA7F-B36DEECEBC08}" type="presOf" srcId="{1DDDDFBA-4D76-49F6-8700-D108F438751F}" destId="{580499F6-BF8C-4CF2-8E19-422B1FEA8F54}" srcOrd="1" destOrd="0" presId="urn:microsoft.com/office/officeart/2005/8/layout/cycle2"/>
    <dgm:cxn modelId="{0116FD4E-B3CD-4D10-B6B1-FB0C240CE17A}" srcId="{F782ACB2-4612-4553-92E3-6A48A4C26154}" destId="{DF292957-65C8-4776-85F8-AE26E3681959}" srcOrd="25" destOrd="0" parTransId="{7849EA01-2032-47BB-AFF2-66E1E4C3A822}" sibTransId="{2B571596-2306-4648-89E7-BD54FEF25627}"/>
    <dgm:cxn modelId="{43F81770-F772-478D-8EE4-9EF473A2C5F2}" srcId="{F782ACB2-4612-4553-92E3-6A48A4C26154}" destId="{BA244016-B941-46B9-B2A4-AA50A300C9B1}" srcOrd="26" destOrd="0" parTransId="{17FA0F1C-F480-46FA-9FDA-CAF08D0B3F5A}" sibTransId="{12ED0D91-6CB8-4B92-ABBE-16130FA2E610}"/>
    <dgm:cxn modelId="{AD9C2D70-6AB8-479D-9A79-731CDEDFCC29}" srcId="{F782ACB2-4612-4553-92E3-6A48A4C26154}" destId="{B2133BDF-4000-4B5B-AE40-987170B1B61F}" srcOrd="29" destOrd="0" parTransId="{78DD5593-63E5-4526-ACC4-B672B2E0D1F1}" sibTransId="{F8A8AFFD-E262-4C58-84FA-CA9933DA9A32}"/>
    <dgm:cxn modelId="{94A5C051-147E-4CD8-BCE5-685666568979}" type="presOf" srcId="{2B529A43-2363-4B46-911E-9D0EF25B4F36}" destId="{F42AD80F-3B21-49F3-AF59-01D5F6EE69F1}" srcOrd="0" destOrd="0" presId="urn:microsoft.com/office/officeart/2005/8/layout/cycle2"/>
    <dgm:cxn modelId="{AF394972-6F66-4810-8561-90015676F149}" type="presOf" srcId="{07D44A3D-B9E7-4A59-8407-0DE9361B04F4}" destId="{B8AF8AA6-EDE3-46F5-804F-BE18E9CF02E9}" srcOrd="0" destOrd="0" presId="urn:microsoft.com/office/officeart/2005/8/layout/cycle2"/>
    <dgm:cxn modelId="{39A1F472-3E0B-438E-A508-FE898CEA4CB4}" srcId="{F782ACB2-4612-4553-92E3-6A48A4C26154}" destId="{5F2EF8CF-431B-45E9-8F94-2DA9BB4297A8}" srcOrd="46" destOrd="0" parTransId="{EF3B0539-08F0-4AEB-8B05-C7438EBEC90D}" sibTransId="{E7380703-8E28-4A7A-8627-0A55F51FBAA5}"/>
    <dgm:cxn modelId="{22C5EB74-48F5-4B0A-8A11-6E4C810D8C2F}" type="presOf" srcId="{C19C4BDD-2213-41DF-A53B-E2080BDC6AC6}" destId="{2DC22DE9-0245-4601-955D-E63A8C38947B}" srcOrd="1" destOrd="0" presId="urn:microsoft.com/office/officeart/2005/8/layout/cycle2"/>
    <dgm:cxn modelId="{E31D7575-D721-4C89-BAEA-4C637491B428}" type="presOf" srcId="{9A1F1B22-1A75-4833-B4FC-5FEA5518B765}" destId="{E2BDA289-9E7F-43D2-8E8A-C602380955F6}" srcOrd="0" destOrd="0" presId="urn:microsoft.com/office/officeart/2005/8/layout/cycle2"/>
    <dgm:cxn modelId="{66DE3C76-8621-4A1A-B317-1D5D6522C1A3}" type="presOf" srcId="{CA1064A9-8743-41E2-AE44-DEDB5E26EACD}" destId="{1AA99294-2501-42DA-ADDA-813C2A0D167F}" srcOrd="0" destOrd="0" presId="urn:microsoft.com/office/officeart/2005/8/layout/cycle2"/>
    <dgm:cxn modelId="{83B79576-55B0-4679-BBD0-F788C5AF20FA}" type="presOf" srcId="{29610E26-1393-448B-8FD6-78061450B16B}" destId="{4B6FF1D5-139C-4A9E-BE2A-C9C2976A9B90}" srcOrd="0" destOrd="0" presId="urn:microsoft.com/office/officeart/2005/8/layout/cycle2"/>
    <dgm:cxn modelId="{EBF0F276-347C-4207-9A17-D11421AF7ECD}" srcId="{F782ACB2-4612-4553-92E3-6A48A4C26154}" destId="{6E44D217-0802-4975-8DF8-F7C136B68DB7}" srcOrd="34" destOrd="0" parTransId="{CB27C74D-2568-4D83-8948-2A0E7A73E53C}" sibTransId="{873D13AE-B310-4B50-82C5-564D626D2011}"/>
    <dgm:cxn modelId="{CAAD8A57-D893-41FE-91C9-43889C853E70}" type="presOf" srcId="{EAE485E3-A2DC-422A-B964-163E72C7D527}" destId="{7D136A40-4E7A-4E9A-9C18-C15FEB3E9255}" srcOrd="0" destOrd="0" presId="urn:microsoft.com/office/officeart/2005/8/layout/cycle2"/>
    <dgm:cxn modelId="{0B12B877-86EC-4302-8F4D-B32DD6A1DD91}" type="presOf" srcId="{A4FDAD97-0EA5-45C9-8762-1408CDFC1A27}" destId="{7418C013-9F65-49B4-8AB4-02A8A7E8B2B1}" srcOrd="0" destOrd="0" presId="urn:microsoft.com/office/officeart/2005/8/layout/cycle2"/>
    <dgm:cxn modelId="{51F6A759-1E69-4533-ACC3-3971FC69070D}" type="presOf" srcId="{6E44D217-0802-4975-8DF8-F7C136B68DB7}" destId="{C6CA034B-BB5D-4252-9DC3-E07C2CEC1942}" srcOrd="0" destOrd="0" presId="urn:microsoft.com/office/officeart/2005/8/layout/cycle2"/>
    <dgm:cxn modelId="{B1BFD759-D655-4A95-ADE1-AB9C57DE9D94}" type="presOf" srcId="{69DBDE16-2128-423C-AB04-D3C2C0881A38}" destId="{83D03F91-A8FE-4A56-A9F0-21F8696B64A1}" srcOrd="0" destOrd="0" presId="urn:microsoft.com/office/officeart/2005/8/layout/cycle2"/>
    <dgm:cxn modelId="{15871B5A-B218-4C06-A570-567C38BC3FCF}" type="presOf" srcId="{F2853326-F96C-4388-AFDB-4A2C4E743824}" destId="{F5E12609-AEA0-4824-8F1E-49B7A8C9D43E}" srcOrd="0" destOrd="0" presId="urn:microsoft.com/office/officeart/2005/8/layout/cycle2"/>
    <dgm:cxn modelId="{98D6137B-F956-4E52-A8C1-186990FEC835}" type="presOf" srcId="{4DD6BCFF-384A-4E50-9E9B-FEA1467E91EE}" destId="{28C21F8D-7890-436C-ABC3-A76D9C048DC6}" srcOrd="0" destOrd="0" presId="urn:microsoft.com/office/officeart/2005/8/layout/cycle2"/>
    <dgm:cxn modelId="{54D01A7C-A976-4079-8F72-6B358BE1838D}" type="presOf" srcId="{536B3E92-95AA-4297-BDB8-F29269D6299E}" destId="{B0608ED5-E7DC-4C39-8859-B8C85F521F9C}" srcOrd="0" destOrd="0" presId="urn:microsoft.com/office/officeart/2005/8/layout/cycle2"/>
    <dgm:cxn modelId="{F7F8447F-1DFD-454C-8D79-23C1FFA1A74C}" type="presOf" srcId="{2B571596-2306-4648-89E7-BD54FEF25627}" destId="{2EBD388A-825F-4832-8A74-827A6C7E3368}" srcOrd="0" destOrd="0" presId="urn:microsoft.com/office/officeart/2005/8/layout/cycle2"/>
    <dgm:cxn modelId="{14F13E80-1149-4A0F-A4B5-58EAF15ECA23}" srcId="{F782ACB2-4612-4553-92E3-6A48A4C26154}" destId="{39148D83-4879-4E9B-AE84-10D20CF147C3}" srcOrd="17" destOrd="0" parTransId="{0648DC5F-1B7B-4F70-B147-70F19C532AA1}" sibTransId="{901D3EC9-C2CB-4B80-BFE1-3F4CF8FDB584}"/>
    <dgm:cxn modelId="{33634B83-5D42-4E23-A534-1FD77063C5A8}" srcId="{F782ACB2-4612-4553-92E3-6A48A4C26154}" destId="{312A5487-8CD4-49FA-9CB2-6003233688EF}" srcOrd="20" destOrd="0" parTransId="{6F986C7B-EB5E-4FA9-9F02-54203E6A38B2}" sibTransId="{A241EA7C-0AE6-49DA-868A-F7E41DB8331E}"/>
    <dgm:cxn modelId="{5F759883-6CAF-4793-892D-90FF307B7F39}" srcId="{F782ACB2-4612-4553-92E3-6A48A4C26154}" destId="{F001FD18-B1D7-4F34-A7E1-10B3A14FEF0D}" srcOrd="14" destOrd="0" parTransId="{47531BBA-A066-410C-90C4-75A7B3CF6C37}" sibTransId="{59F6F98C-7F28-44B6-AA26-C56ABFEA206B}"/>
    <dgm:cxn modelId="{03727586-C177-4F9F-A8F5-7DEE69ED0297}" srcId="{F782ACB2-4612-4553-92E3-6A48A4C26154}" destId="{05F9165C-A234-4634-B1A7-DCB7BA68D40C}" srcOrd="12" destOrd="0" parTransId="{26966DA9-DC8C-4538-894C-0F8A7AD6A4D2}" sibTransId="{68C3C81B-18E8-41C4-BFC6-2C443E6EE655}"/>
    <dgm:cxn modelId="{0F7DED87-7495-4C3E-BDDD-41BAB6CC708B}" type="presOf" srcId="{64CB26BA-1509-422C-B1F7-93A921D3337E}" destId="{87FF38F8-EEE0-4803-AB19-2605759EE272}" srcOrd="1" destOrd="0" presId="urn:microsoft.com/office/officeart/2005/8/layout/cycle2"/>
    <dgm:cxn modelId="{FC2F5088-783F-4942-B929-3E68E5040D4E}" type="presOf" srcId="{F2853326-F96C-4388-AFDB-4A2C4E743824}" destId="{1990E259-2037-4D19-B00A-CD6B3D2AE2E1}" srcOrd="1" destOrd="0" presId="urn:microsoft.com/office/officeart/2005/8/layout/cycle2"/>
    <dgm:cxn modelId="{9B166E89-5243-4955-B5FD-AF6227B5F406}" type="presOf" srcId="{39815DA4-6D5A-4ECF-8C2C-C40A2BB0DBA6}" destId="{F7742949-FB63-485F-95AF-5E8D1E6F236A}" srcOrd="1" destOrd="0" presId="urn:microsoft.com/office/officeart/2005/8/layout/cycle2"/>
    <dgm:cxn modelId="{51519F89-1C64-4068-82A6-B3F396761372}" type="presOf" srcId="{2EBE9275-B468-4EB1-8E25-88D20111E7BA}" destId="{55735BFC-D4F1-4100-BCD7-BD7015A20F24}" srcOrd="0" destOrd="0" presId="urn:microsoft.com/office/officeart/2005/8/layout/cycle2"/>
    <dgm:cxn modelId="{A80B1A8D-D5AF-43FD-96B3-C6248340A4A9}" type="presOf" srcId="{B75DCA52-BF81-436A-AA73-2680B03C914A}" destId="{CD7E4AE9-DEBF-4EF6-9A2F-51DFDE6DC483}" srcOrd="0" destOrd="0" presId="urn:microsoft.com/office/officeart/2005/8/layout/cycle2"/>
    <dgm:cxn modelId="{87AB6F8E-5142-44C4-8189-FCCB46725A6E}" type="presOf" srcId="{12ED0D91-6CB8-4B92-ABBE-16130FA2E610}" destId="{2EA5A0E0-D734-4B00-A1FA-65E8CB15031C}" srcOrd="0" destOrd="0" presId="urn:microsoft.com/office/officeart/2005/8/layout/cycle2"/>
    <dgm:cxn modelId="{81A1528F-DA2B-44A0-ADB9-6A8B61FE00AA}" type="presOf" srcId="{C123F58B-2F00-4731-8318-EA8BAA60A69D}" destId="{1791F869-F782-403E-9EEE-8485296AB1DC}" srcOrd="0" destOrd="0" presId="urn:microsoft.com/office/officeart/2005/8/layout/cycle2"/>
    <dgm:cxn modelId="{54FED98F-AB5E-4BEF-A86E-239C32A65418}" srcId="{F782ACB2-4612-4553-92E3-6A48A4C26154}" destId="{29610E26-1393-448B-8FD6-78061450B16B}" srcOrd="5" destOrd="0" parTransId="{5D194221-4572-481E-A145-411B7D2E5848}" sibTransId="{4E475F1B-56A2-420F-8D83-9A7AC5B9161D}"/>
    <dgm:cxn modelId="{3F904190-EC7A-468F-8079-9E0D0309FE61}" srcId="{F782ACB2-4612-4553-92E3-6A48A4C26154}" destId="{F82F01E0-1BCF-432A-834D-D0718C225E79}" srcOrd="31" destOrd="0" parTransId="{AA715B28-8262-4AEC-9B11-A1F3E142AEE3}" sibTransId="{73E57CB0-43F1-4C49-8823-A48B6805997E}"/>
    <dgm:cxn modelId="{226DF690-5631-4CD7-8119-135DE9FF9E0A}" type="presOf" srcId="{25DF600C-192F-49B2-930A-B89C27D1471E}" destId="{C8C1E075-9C61-4E77-BBAB-A2307E2F9662}" srcOrd="1" destOrd="0" presId="urn:microsoft.com/office/officeart/2005/8/layout/cycle2"/>
    <dgm:cxn modelId="{954E6091-7120-4A41-9A8D-06B0A6C4CC6D}" type="presOf" srcId="{05F9165C-A234-4634-B1A7-DCB7BA68D40C}" destId="{8B74F080-8313-4728-B1E9-D87A06E9E800}" srcOrd="0" destOrd="0" presId="urn:microsoft.com/office/officeart/2005/8/layout/cycle2"/>
    <dgm:cxn modelId="{076A3093-B923-4816-9A8F-AAD227DFEB2A}" type="presOf" srcId="{1597604F-E09E-4305-A881-A6C94B72922F}" destId="{96947AF0-965B-4F9B-B692-11B522E20C19}" srcOrd="0" destOrd="0" presId="urn:microsoft.com/office/officeart/2005/8/layout/cycle2"/>
    <dgm:cxn modelId="{E27E5E94-A179-41E9-A655-99F050B2BAD6}" type="presOf" srcId="{D7AD315B-0060-4B2C-BA42-07A72CF0DF62}" destId="{F7AC09C3-F9FA-4334-9744-58F7A351FD8B}" srcOrd="0" destOrd="0" presId="urn:microsoft.com/office/officeart/2005/8/layout/cycle2"/>
    <dgm:cxn modelId="{452F6E94-CE3B-44A8-A3C0-B2F11FE80887}" type="presOf" srcId="{69DBDE16-2128-423C-AB04-D3C2C0881A38}" destId="{A52815B2-9F64-4E57-9CA8-0D6C5ACB4DE9}" srcOrd="1" destOrd="0" presId="urn:microsoft.com/office/officeart/2005/8/layout/cycle2"/>
    <dgm:cxn modelId="{9E69D395-0988-4AE2-B85E-1B874A0134F5}" type="presOf" srcId="{19319B2C-5BDC-4EB3-A674-97A1478B545E}" destId="{A854D6C3-A9F6-4889-B95E-C4590598BF15}" srcOrd="0" destOrd="0" presId="urn:microsoft.com/office/officeart/2005/8/layout/cycle2"/>
    <dgm:cxn modelId="{A94E1E98-18A1-4716-B6FB-67F099EFBBB4}" srcId="{F782ACB2-4612-4553-92E3-6A48A4C26154}" destId="{5788DBF4-34B6-4C26-980E-7062BBC88091}" srcOrd="37" destOrd="0" parTransId="{E89C8546-8D00-4BCE-BF01-083E1F9A4BBE}" sibTransId="{39815DA4-6D5A-4ECF-8C2C-C40A2BB0DBA6}"/>
    <dgm:cxn modelId="{60B70B9A-6477-43BE-A9DA-CA90CCC69C65}" type="presOf" srcId="{1BD29E34-8916-45A9-80A6-58C4AB44DFF5}" destId="{C8C314CB-BC52-4B5D-9A9E-2549904458B0}" srcOrd="0" destOrd="0" presId="urn:microsoft.com/office/officeart/2005/8/layout/cycle2"/>
    <dgm:cxn modelId="{C8E7859E-634D-4AFC-A2BC-2234BFF8B294}" type="presOf" srcId="{59F5D80D-D394-4DA8-B1EE-BFD2C35E8698}" destId="{5955EC28-6A5B-4854-97FD-56BF004F7A93}" srcOrd="0" destOrd="0" presId="urn:microsoft.com/office/officeart/2005/8/layout/cycle2"/>
    <dgm:cxn modelId="{EF14C69E-4038-49F0-A1F9-7CF689B5666C}" type="presOf" srcId="{91E5E8F0-39A5-4E73-A7C8-125C237D1170}" destId="{B8E405CF-5FB0-4931-A03D-9BF304E6CDDA}" srcOrd="0" destOrd="0" presId="urn:microsoft.com/office/officeart/2005/8/layout/cycle2"/>
    <dgm:cxn modelId="{37EE5BA0-D4BA-40A5-B6C1-A692F6C947B6}" type="presOf" srcId="{0A68E33F-9E89-4D62-9E2C-1BD50C85F7CD}" destId="{5EB0D98E-0F20-43A6-80D5-B3B233B0809C}" srcOrd="1" destOrd="0" presId="urn:microsoft.com/office/officeart/2005/8/layout/cycle2"/>
    <dgm:cxn modelId="{E02076A0-CD1F-4E44-A00F-84F3A65E9180}" type="presOf" srcId="{73E57CB0-43F1-4C49-8823-A48B6805997E}" destId="{FC934B90-2FD7-4C78-BC82-6495CAA54F71}" srcOrd="0" destOrd="0" presId="urn:microsoft.com/office/officeart/2005/8/layout/cycle2"/>
    <dgm:cxn modelId="{6923B5A0-FD70-46F1-BAF9-069341A97D80}" type="presOf" srcId="{74E4A9B3-3139-47CD-AD62-A42D0EB3995C}" destId="{A0769171-C666-4FF2-B3B0-56A5612FFB02}" srcOrd="0" destOrd="0" presId="urn:microsoft.com/office/officeart/2005/8/layout/cycle2"/>
    <dgm:cxn modelId="{EF6F19A1-2326-41F9-BCB3-7AE83CC07650}" type="presOf" srcId="{6E35783B-B4B9-4AF3-BB68-EC2DB3060BE5}" destId="{7A5C7786-EEB7-4840-8AB2-E617DD766E4C}" srcOrd="0" destOrd="0" presId="urn:microsoft.com/office/officeart/2005/8/layout/cycle2"/>
    <dgm:cxn modelId="{1B3F2CA2-7825-4CFD-9A64-DB308FB32A27}" srcId="{F782ACB2-4612-4553-92E3-6A48A4C26154}" destId="{1BD29E34-8916-45A9-80A6-58C4AB44DFF5}" srcOrd="7" destOrd="0" parTransId="{6A5BBF7B-F8A7-4654-83BB-1778F868C663}" sibTransId="{25DF600C-192F-49B2-930A-B89C27D1471E}"/>
    <dgm:cxn modelId="{79A5F3A2-8CA3-4D24-AC46-666013183383}" srcId="{F782ACB2-4612-4553-92E3-6A48A4C26154}" destId="{01209924-388A-4250-B08E-117FC77350F4}" srcOrd="40" destOrd="0" parTransId="{E62947DF-C385-4541-A312-E52B21ED4FCA}" sibTransId="{07D44A3D-B9E7-4A59-8407-0DE9361B04F4}"/>
    <dgm:cxn modelId="{F9246AA4-89DE-4505-8C6D-C0CFB0CF9EC5}" srcId="{F782ACB2-4612-4553-92E3-6A48A4C26154}" destId="{A40F6EAB-2B60-4CC1-9F49-D5903D3A616E}" srcOrd="39" destOrd="0" parTransId="{F4D7EDD7-9115-44DB-8D8A-E38036FA3738}" sibTransId="{3ACAB2F6-3910-4D69-8736-C9991D30DB30}"/>
    <dgm:cxn modelId="{5AE530A5-CD50-461B-AA10-6F5896D05087}" type="presOf" srcId="{F8A8AFFD-E262-4C58-84FA-CA9933DA9A32}" destId="{6FDF4861-3D9E-4C44-8A76-CB261CA08A3D}" srcOrd="0" destOrd="0" presId="urn:microsoft.com/office/officeart/2005/8/layout/cycle2"/>
    <dgm:cxn modelId="{CFFEE3AB-7EDA-4FAF-B780-44BE5979175E}" type="presOf" srcId="{4E475F1B-56A2-420F-8D83-9A7AC5B9161D}" destId="{0F935747-2475-4B54-A4BD-D00DA4235B83}" srcOrd="1" destOrd="0" presId="urn:microsoft.com/office/officeart/2005/8/layout/cycle2"/>
    <dgm:cxn modelId="{6349E4AE-BB45-4BBB-BB2B-ED27FB6FBB3A}" type="presOf" srcId="{DA7FF8DD-13B0-4AAC-B0D2-E9BC2FABA4D6}" destId="{A6A09441-8928-4DD4-965E-ACD6B5489F63}" srcOrd="0" destOrd="0" presId="urn:microsoft.com/office/officeart/2005/8/layout/cycle2"/>
    <dgm:cxn modelId="{27ABE5AE-A4FF-498D-8EEA-EA55435AC10A}" type="presOf" srcId="{9767C2C5-7A9B-4BF9-AEDC-08BB61E68CEC}" destId="{3B48658E-4174-41EC-ADC5-04F09B98E8AE}" srcOrd="0" destOrd="0" presId="urn:microsoft.com/office/officeart/2005/8/layout/cycle2"/>
    <dgm:cxn modelId="{33836BAF-8815-468A-9D3E-0ABF734FD1D3}" srcId="{F782ACB2-4612-4553-92E3-6A48A4C26154}" destId="{4391FAD7-E5E1-4ADD-BABB-49D666A6C4A7}" srcOrd="24" destOrd="0" parTransId="{F1E7FB59-9301-4001-B4A0-65FF76242832}" sibTransId="{B5C9AB9C-C866-47C2-B79F-DC6148AB2159}"/>
    <dgm:cxn modelId="{BE9314B0-2D93-4BAE-90C0-5B23814639B6}" srcId="{F782ACB2-4612-4553-92E3-6A48A4C26154}" destId="{1597604F-E09E-4305-A881-A6C94B72922F}" srcOrd="21" destOrd="0" parTransId="{1C93F3EA-CA5B-4D9C-9828-8A8F702AE266}" sibTransId="{0A68E33F-9E89-4D62-9E2C-1BD50C85F7CD}"/>
    <dgm:cxn modelId="{977B82B0-DE11-44E9-AA5F-EE25AE98B00C}" type="presOf" srcId="{CA72D8A3-9D41-4F98-98F7-F56B1CBA674F}" destId="{0622AEEF-FEE1-41CF-A694-BB87DF404F74}" srcOrd="1" destOrd="0" presId="urn:microsoft.com/office/officeart/2005/8/layout/cycle2"/>
    <dgm:cxn modelId="{BD0FE9B0-83CE-410C-9A17-1BEA097FB2F6}" type="presOf" srcId="{59F6F98C-7F28-44B6-AA26-C56ABFEA206B}" destId="{15716786-4673-40EB-986D-12C422D02B97}" srcOrd="0" destOrd="0" presId="urn:microsoft.com/office/officeart/2005/8/layout/cycle2"/>
    <dgm:cxn modelId="{B5F824B1-788B-4D75-9D3E-1A6E41251DEA}" type="presOf" srcId="{9E68FA1B-32E4-4D3A-BDA9-F245DF7037EF}" destId="{9DB23D75-0980-4D96-93A1-727F2883C95B}" srcOrd="1" destOrd="0" presId="urn:microsoft.com/office/officeart/2005/8/layout/cycle2"/>
    <dgm:cxn modelId="{22ACC8B3-57AC-4DCF-9BA5-ACB759167CD3}" type="presOf" srcId="{B2133BDF-4000-4B5B-AE40-987170B1B61F}" destId="{D9F7CAE3-C01B-4758-A92D-BE4DEABF1CC9}" srcOrd="0" destOrd="0" presId="urn:microsoft.com/office/officeart/2005/8/layout/cycle2"/>
    <dgm:cxn modelId="{00DAB0B4-AFDF-4938-AA47-A683D1F064DB}" type="presOf" srcId="{1A0C354F-E76C-464E-99A7-D2B04C140783}" destId="{5207087E-FC7B-4DE7-941A-D0D7D77D43CA}" srcOrd="1" destOrd="0" presId="urn:microsoft.com/office/officeart/2005/8/layout/cycle2"/>
    <dgm:cxn modelId="{CC8F6BB5-E191-48E7-A4C1-3E8101813E85}" srcId="{F782ACB2-4612-4553-92E3-6A48A4C26154}" destId="{7526D0BF-45A5-478F-9A5B-EE961A48FCDF}" srcOrd="23" destOrd="0" parTransId="{996DAE7B-6D7A-4B21-93D8-B18F6F145BC6}" sibTransId="{4DD6BCFF-384A-4E50-9E9B-FEA1467E91EE}"/>
    <dgm:cxn modelId="{E277C0B5-99C7-41A2-AD69-E0E0B32AB399}" type="presOf" srcId="{4DD6BCFF-384A-4E50-9E9B-FEA1467E91EE}" destId="{5D40974C-DFE4-484E-A2B9-E3E4D2DEBED9}" srcOrd="1" destOrd="0" presId="urn:microsoft.com/office/officeart/2005/8/layout/cycle2"/>
    <dgm:cxn modelId="{79D0C8B5-7F77-4990-BC7D-E4DF8A30F093}" srcId="{F782ACB2-4612-4553-92E3-6A48A4C26154}" destId="{C123F58B-2F00-4731-8318-EA8BAA60A69D}" srcOrd="19" destOrd="0" parTransId="{ADD49D0A-F77A-4924-B2AC-3D10130090D6}" sibTransId="{CA72D8A3-9D41-4F98-98F7-F56B1CBA674F}"/>
    <dgm:cxn modelId="{6C00CEB6-108D-41C7-9112-13DF18C4F675}" type="presOf" srcId="{56EE6181-8957-4FE0-91F7-0E7767321D74}" destId="{6EBA7549-78C0-447A-A63C-4A8563F87F58}" srcOrd="0" destOrd="0" presId="urn:microsoft.com/office/officeart/2005/8/layout/cycle2"/>
    <dgm:cxn modelId="{6E6E93B7-649F-44B4-9694-6C6C32B9AE08}" type="presOf" srcId="{35443D96-6A67-478A-A544-1C8155B5F62C}" destId="{561EA9DD-738C-4E13-ADB0-3CCC3950F092}" srcOrd="1" destOrd="0" presId="urn:microsoft.com/office/officeart/2005/8/layout/cycle2"/>
    <dgm:cxn modelId="{70E52FB8-EEA7-4456-92CA-F09DCDC0EB92}" type="presOf" srcId="{07D44A3D-B9E7-4A59-8407-0DE9361B04F4}" destId="{2A9D1CAD-CEC7-447D-AE5A-72DA9768C11C}" srcOrd="1" destOrd="0" presId="urn:microsoft.com/office/officeart/2005/8/layout/cycle2"/>
    <dgm:cxn modelId="{79BF3DB8-E6C9-4DF5-8226-B32513900662}" srcId="{F782ACB2-4612-4553-92E3-6A48A4C26154}" destId="{2EBE9275-B468-4EB1-8E25-88D20111E7BA}" srcOrd="22" destOrd="0" parTransId="{8B4693AB-DA36-47D7-8ABC-9A12354AE94A}" sibTransId="{1DDDDFBA-4D76-49F6-8700-D108F438751F}"/>
    <dgm:cxn modelId="{F718ABBA-7C65-4F86-BEA7-DAD4C5EC588D}" srcId="{F782ACB2-4612-4553-92E3-6A48A4C26154}" destId="{AAACDA48-029D-447D-9AE8-BF1CB90887F8}" srcOrd="18" destOrd="0" parTransId="{C5422A07-4233-4B7D-A876-C74DE877A7F9}" sibTransId="{35443D96-6A67-478A-A544-1C8155B5F62C}"/>
    <dgm:cxn modelId="{5ADD6BBB-20A0-4078-892C-5BA802E9EEE6}" type="presOf" srcId="{D7AD315B-0060-4B2C-BA42-07A72CF0DF62}" destId="{301FE2EF-9FED-451A-9979-7EA2CEC731F6}" srcOrd="1" destOrd="0" presId="urn:microsoft.com/office/officeart/2005/8/layout/cycle2"/>
    <dgm:cxn modelId="{ABC10FBC-792E-48FE-8D0F-D88FDE87EBA4}" type="presOf" srcId="{8F63D31F-83CD-4DB9-A0F4-0D259C5817DB}" destId="{C238A059-EBCB-4E8A-9C70-350A7112246D}" srcOrd="0" destOrd="0" presId="urn:microsoft.com/office/officeart/2005/8/layout/cycle2"/>
    <dgm:cxn modelId="{EAADA3BC-EBE2-42C8-B9E0-3C38057A0A11}" srcId="{F782ACB2-4612-4553-92E3-6A48A4C26154}" destId="{59F5D80D-D394-4DA8-B1EE-BFD2C35E8698}" srcOrd="6" destOrd="0" parTransId="{F6DF53FE-CC41-4648-B644-9A13CD613414}" sibTransId="{A4FDAD97-0EA5-45C9-8762-1408CDFC1A27}"/>
    <dgm:cxn modelId="{70DA46BD-3311-4A92-951C-E89ECD28FAC8}" type="presOf" srcId="{01209924-388A-4250-B08E-117FC77350F4}" destId="{ED0F08E4-7CF4-494F-A2E4-60B90674E9D5}" srcOrd="0" destOrd="0" presId="urn:microsoft.com/office/officeart/2005/8/layout/cycle2"/>
    <dgm:cxn modelId="{84F658BE-028D-4EFF-9AFB-B1BB4A47F685}" srcId="{F782ACB2-4612-4553-92E3-6A48A4C26154}" destId="{A26368B7-1095-4A58-BFE6-7B8629CCDB76}" srcOrd="28" destOrd="0" parTransId="{F926A632-3F82-44B7-9B0C-54EDBDFB1339}" sibTransId="{69DBDE16-2128-423C-AB04-D3C2C0881A38}"/>
    <dgm:cxn modelId="{75A88DBE-5234-4387-8434-70B859ED7D39}" type="presOf" srcId="{FC636A7A-CAD8-4393-9B2E-188CE112CD10}" destId="{FFA97E59-6B24-429C-9B6D-8968FB096363}" srcOrd="1" destOrd="0" presId="urn:microsoft.com/office/officeart/2005/8/layout/cycle2"/>
    <dgm:cxn modelId="{07E62CBF-11EB-4EBF-87EA-DFBE347DAD9D}" srcId="{F782ACB2-4612-4553-92E3-6A48A4C26154}" destId="{9C07C544-A240-4FE5-8E59-C412CDCC06A5}" srcOrd="1" destOrd="0" parTransId="{01829E43-87FB-46D3-89AF-1246AED576BA}" sibTransId="{DA7FF8DD-13B0-4AAC-B0D2-E9BC2FABA4D6}"/>
    <dgm:cxn modelId="{A19B74C1-FC3B-439B-B8A0-9789F8202CC4}" type="presOf" srcId="{9C07C544-A240-4FE5-8E59-C412CDCC06A5}" destId="{FD731FF4-9760-4231-AA26-446560B181EB}" srcOrd="0" destOrd="0" presId="urn:microsoft.com/office/officeart/2005/8/layout/cycle2"/>
    <dgm:cxn modelId="{A37FC7C4-2A95-4E09-894A-D9ED50DCC11A}" type="presOf" srcId="{25DF600C-192F-49B2-930A-B89C27D1471E}" destId="{8D184F9F-78A9-45D9-9804-0F8032DE26A6}" srcOrd="0" destOrd="0" presId="urn:microsoft.com/office/officeart/2005/8/layout/cycle2"/>
    <dgm:cxn modelId="{A61335C6-83C9-40B2-B635-638704B41FB6}" srcId="{F782ACB2-4612-4553-92E3-6A48A4C26154}" destId="{19319B2C-5BDC-4EB3-A674-97A1478B545E}" srcOrd="44" destOrd="0" parTransId="{F553D456-F731-4D3A-B46D-F817CB7F5851}" sibTransId="{B2ADDBB6-F258-45A2-8853-0F7137E8E7A9}"/>
    <dgm:cxn modelId="{FF9242C9-C5E7-46DE-8C0D-41DAA257E753}" type="presOf" srcId="{9E68FA1B-32E4-4D3A-BDA9-F245DF7037EF}" destId="{24192AE1-AC5A-408F-93E2-35778550FA02}" srcOrd="0" destOrd="0" presId="urn:microsoft.com/office/officeart/2005/8/layout/cycle2"/>
    <dgm:cxn modelId="{A45FA6CA-BF67-4968-BA2C-A3E181681DEA}" srcId="{F782ACB2-4612-4553-92E3-6A48A4C26154}" destId="{BCD4B6D1-2E17-4359-A953-212A9B519E85}" srcOrd="8" destOrd="0" parTransId="{A72804B9-8062-4016-90E8-F9C7DC654C15}" sibTransId="{EAE485E3-A2DC-422A-B964-163E72C7D527}"/>
    <dgm:cxn modelId="{5B2042CC-6750-4916-9931-CC576489EAC0}" type="presOf" srcId="{A26368B7-1095-4A58-BFE6-7B8629CCDB76}" destId="{9DEC7CBC-8051-4551-94AA-2377EFF8A353}" srcOrd="0" destOrd="0" presId="urn:microsoft.com/office/officeart/2005/8/layout/cycle2"/>
    <dgm:cxn modelId="{E98D1ECE-4138-49BD-B74E-BC354F00D8B2}" type="presOf" srcId="{EC22FD24-55FA-470B-A11F-A2C02811CC71}" destId="{5B2B383F-D5E0-430F-AB46-55791D14B3FB}" srcOrd="1" destOrd="0" presId="urn:microsoft.com/office/officeart/2005/8/layout/cycle2"/>
    <dgm:cxn modelId="{8A122CCE-2659-425F-A9CA-F55CBE733EE2}" srcId="{F782ACB2-4612-4553-92E3-6A48A4C26154}" destId="{5D2C154A-692A-44E2-A041-B9F19C43FEF2}" srcOrd="2" destOrd="0" parTransId="{794CA92E-A13F-4F43-B270-B021D0F5EB93}" sibTransId="{1A0C354F-E76C-464E-99A7-D2B04C140783}"/>
    <dgm:cxn modelId="{7C3A20D0-EDC6-4F58-9F16-BB7904E3595C}" type="presOf" srcId="{32DCDF77-CF91-44D2-A631-ECBBA96CD7C1}" destId="{891FE5C2-884F-48D0-BE0D-753E9CA204D3}" srcOrd="0" destOrd="0" presId="urn:microsoft.com/office/officeart/2005/8/layout/cycle2"/>
    <dgm:cxn modelId="{E58671D0-94DF-47E4-A7CF-8A2EE6068907}" type="presOf" srcId="{A4F909E9-C1CF-4770-B928-FEF6E41B5333}" destId="{212C9A88-24C2-4EF4-87D7-A81CF4BE3FA0}" srcOrd="0" destOrd="0" presId="urn:microsoft.com/office/officeart/2005/8/layout/cycle2"/>
    <dgm:cxn modelId="{460769D1-DB0A-49A3-802E-D709B2DEF410}" type="presOf" srcId="{4391FAD7-E5E1-4ADD-BABB-49D666A6C4A7}" destId="{B297DBDA-41C8-403B-A287-2DE0B2B2F734}" srcOrd="0" destOrd="0" presId="urn:microsoft.com/office/officeart/2005/8/layout/cycle2"/>
    <dgm:cxn modelId="{3B1454D3-03CC-4DC6-855B-BE914156AA97}" type="presOf" srcId="{4E475F1B-56A2-420F-8D83-9A7AC5B9161D}" destId="{E231C36B-28CA-4A1A-A65A-7FC8C917C670}" srcOrd="0" destOrd="0" presId="urn:microsoft.com/office/officeart/2005/8/layout/cycle2"/>
    <dgm:cxn modelId="{EE2AC2D3-0B41-4E3F-92BE-FA056D148276}" type="presOf" srcId="{59D5850F-42D1-4509-9BFE-77DA75D32FAC}" destId="{F6AE7F32-FC05-4DDA-BB7B-30B31779479C}" srcOrd="0" destOrd="0" presId="urn:microsoft.com/office/officeart/2005/8/layout/cycle2"/>
    <dgm:cxn modelId="{E8CBCBD3-5C09-4439-A03A-A1EDA0C635E6}" type="presOf" srcId="{59F6F98C-7F28-44B6-AA26-C56ABFEA206B}" destId="{3A6E871C-7643-432C-BA91-2EA3E7F745CE}" srcOrd="1" destOrd="0" presId="urn:microsoft.com/office/officeart/2005/8/layout/cycle2"/>
    <dgm:cxn modelId="{9681EDD4-DACB-4326-A502-9C4EF7048F91}" type="presOf" srcId="{ED3E6817-CA99-4A92-9672-7767C60D3AFC}" destId="{CDE86F57-8E75-4885-99A7-4D78278841E9}" srcOrd="0" destOrd="0" presId="urn:microsoft.com/office/officeart/2005/8/layout/cycle2"/>
    <dgm:cxn modelId="{5A20ECD5-D430-49DF-B55D-373C83FA48E6}" type="presOf" srcId="{F001FD18-B1D7-4F34-A7E1-10B3A14FEF0D}" destId="{FA3F2989-2837-4DF6-B22E-22C68B74BA10}" srcOrd="0" destOrd="0" presId="urn:microsoft.com/office/officeart/2005/8/layout/cycle2"/>
    <dgm:cxn modelId="{80FEFDD5-03FD-4896-B6C0-AD84D47BA53A}" type="presOf" srcId="{5788DBF4-34B6-4C26-980E-7062BBC88091}" destId="{53824D7C-69E9-40B6-AD94-E66D57E17024}" srcOrd="0" destOrd="0" presId="urn:microsoft.com/office/officeart/2005/8/layout/cycle2"/>
    <dgm:cxn modelId="{7A77BED8-0E1D-45F6-9865-5715EF6FB1BA}" srcId="{F782ACB2-4612-4553-92E3-6A48A4C26154}" destId="{9767C2C5-7A9B-4BF9-AEDC-08BB61E68CEC}" srcOrd="4" destOrd="0" parTransId="{94D864BB-0337-46E0-936D-BDFF24969167}" sibTransId="{5DE56BE3-5DC5-48D1-BB0A-6EB62A83E2E3}"/>
    <dgm:cxn modelId="{1217EFD9-8177-4B88-AB75-715631FB4D4A}" type="presOf" srcId="{BAC2B8D5-2C5B-4AE8-BBDD-D8E76DCD8C2E}" destId="{5B2F39AC-1722-4B2A-8F41-3B9574CC55A3}" srcOrd="1" destOrd="0" presId="urn:microsoft.com/office/officeart/2005/8/layout/cycle2"/>
    <dgm:cxn modelId="{9EA9ACDA-04BC-4C3E-8DD7-C71FD1514852}" type="presOf" srcId="{E7380703-8E28-4A7A-8627-0A55F51FBAA5}" destId="{B6E66B79-90CB-4030-B64C-AB9E1EA67583}" srcOrd="1" destOrd="0" presId="urn:microsoft.com/office/officeart/2005/8/layout/cycle2"/>
    <dgm:cxn modelId="{2B1FD8DA-568C-4E3E-8F87-09C87623F6FC}" srcId="{F782ACB2-4612-4553-92E3-6A48A4C26154}" destId="{8F63D31F-83CD-4DB9-A0F4-0D259C5817DB}" srcOrd="13" destOrd="0" parTransId="{62CF8A98-F58E-4911-89F5-912F4D8957CE}" sibTransId="{A4F909E9-C1CF-4770-B928-FEF6E41B5333}"/>
    <dgm:cxn modelId="{6447FFDA-9F74-4C40-BE97-6647DEB45881}" type="presOf" srcId="{EC22FD24-55FA-470B-A11F-A2C02811CC71}" destId="{8125F9B4-021E-44DC-9D64-8AE485A44537}" srcOrd="0" destOrd="0" presId="urn:microsoft.com/office/officeart/2005/8/layout/cycle2"/>
    <dgm:cxn modelId="{1C84A7DC-A90B-4DF8-AC32-734F4ACA5AA7}" type="presOf" srcId="{873D13AE-B310-4B50-82C5-564D626D2011}" destId="{2F327EB4-0D8B-437E-BB14-A326EA173FCC}" srcOrd="0" destOrd="0" presId="urn:microsoft.com/office/officeart/2005/8/layout/cycle2"/>
    <dgm:cxn modelId="{50C3B0DD-D8EB-4C23-9778-ECF595050BEE}" type="presOf" srcId="{A4C54538-F7D4-4311-A51D-4E2F34EA916C}" destId="{4EAD0336-A742-42BA-B616-A9F9B8CECAB9}" srcOrd="1" destOrd="0" presId="urn:microsoft.com/office/officeart/2005/8/layout/cycle2"/>
    <dgm:cxn modelId="{FCC95DE0-CF30-4C87-BD3D-9E4D02D631FF}" type="presOf" srcId="{FC636A7A-CAD8-4393-9B2E-188CE112CD10}" destId="{ADC3AC42-E194-4C29-8A28-ABEC2168A2B9}" srcOrd="0" destOrd="0" presId="urn:microsoft.com/office/officeart/2005/8/layout/cycle2"/>
    <dgm:cxn modelId="{BD31B5E0-2FD1-4CFE-A24F-CEE1BD03ED82}" type="presOf" srcId="{68C3C81B-18E8-41C4-BFC6-2C443E6EE655}" destId="{475F5446-5D8A-42DC-B2B6-79D834AEB429}" srcOrd="1" destOrd="0" presId="urn:microsoft.com/office/officeart/2005/8/layout/cycle2"/>
    <dgm:cxn modelId="{F7F36EE1-F863-4F10-96BD-A39912C63F6D}" type="presOf" srcId="{B2ADDBB6-F258-45A2-8853-0F7137E8E7A9}" destId="{5BF8D29C-B7EB-4E6D-8F09-412E3D4E06C9}" srcOrd="1" destOrd="0" presId="urn:microsoft.com/office/officeart/2005/8/layout/cycle2"/>
    <dgm:cxn modelId="{51FFA0E3-9F66-4AD0-A8CB-0838081429CE}" type="presOf" srcId="{2B529A43-2363-4B46-911E-9D0EF25B4F36}" destId="{DFB70AE1-87B4-46C7-811D-3E9A3D4D6EC9}" srcOrd="1" destOrd="0" presId="urn:microsoft.com/office/officeart/2005/8/layout/cycle2"/>
    <dgm:cxn modelId="{B526A3E3-5EE5-4958-8DFF-EAB407CD60B0}" type="presOf" srcId="{901D3EC9-C2CB-4B80-BFE1-3F4CF8FDB584}" destId="{2175C402-001B-40BA-8C7B-63F19533545A}" srcOrd="1" destOrd="0" presId="urn:microsoft.com/office/officeart/2005/8/layout/cycle2"/>
    <dgm:cxn modelId="{A9D339E4-3F55-49D8-B646-59E12260FD2F}" type="presOf" srcId="{897CAD2D-F73B-470D-B77D-BCB32DA560D4}" destId="{CAB56CDA-741F-426D-8FE0-AE118C809475}" srcOrd="0" destOrd="0" presId="urn:microsoft.com/office/officeart/2005/8/layout/cycle2"/>
    <dgm:cxn modelId="{F43EF6E4-9625-4B08-AC66-0C7DF41D7788}" type="presOf" srcId="{8AE02D32-89F4-4BA1-BFB8-062B90AF7C26}" destId="{E212FFF4-9223-45FB-8A97-08FC78EC227F}" srcOrd="0" destOrd="0" presId="urn:microsoft.com/office/officeart/2005/8/layout/cycle2"/>
    <dgm:cxn modelId="{21DD64E6-C13D-4A95-9F36-FE5D9C663171}" type="presOf" srcId="{2B571596-2306-4648-89E7-BD54FEF25627}" destId="{2B64C12D-7C38-4E3C-BB67-21E0181FD51F}" srcOrd="1" destOrd="0" presId="urn:microsoft.com/office/officeart/2005/8/layout/cycle2"/>
    <dgm:cxn modelId="{6E02A8E6-BAB8-4C08-9B15-2F65C2724BC5}" type="presOf" srcId="{A4C54538-F7D4-4311-A51D-4E2F34EA916C}" destId="{BDE13CD6-B50F-44ED-BD83-729ED5971995}" srcOrd="0" destOrd="0" presId="urn:microsoft.com/office/officeart/2005/8/layout/cycle2"/>
    <dgm:cxn modelId="{6020CAE6-E682-4263-87D3-3757BDA5C5BB}" srcId="{F782ACB2-4612-4553-92E3-6A48A4C26154}" destId="{ED3E6817-CA99-4A92-9672-7767C60D3AFC}" srcOrd="27" destOrd="0" parTransId="{570B50CE-5E5F-492C-A6CE-FAA86B61FEE6}" sibTransId="{74E4A9B3-3139-47CD-AD62-A42D0EB3995C}"/>
    <dgm:cxn modelId="{E1BC1BE7-03C8-4BE2-88EC-BD8EAFC807A5}" type="presOf" srcId="{3ACAB2F6-3910-4D69-8736-C9991D30DB30}" destId="{18FB9004-C9DF-4463-A990-CE6AADD19A9A}" srcOrd="1" destOrd="0" presId="urn:microsoft.com/office/officeart/2005/8/layout/cycle2"/>
    <dgm:cxn modelId="{700F92E9-0CAB-49C7-BAE0-B59512DE14D2}" type="presOf" srcId="{B5C9AB9C-C866-47C2-B79F-DC6148AB2159}" destId="{DD733C23-EA87-4BF0-821E-87250C1EEDBA}" srcOrd="1" destOrd="0" presId="urn:microsoft.com/office/officeart/2005/8/layout/cycle2"/>
    <dgm:cxn modelId="{8C1393EB-7C40-4A3F-8983-32301D23EE24}" type="presOf" srcId="{57830796-B9E1-440E-A924-530949252A0A}" destId="{09497094-52B8-416E-9902-37FB4C94E7F2}" srcOrd="0" destOrd="0" presId="urn:microsoft.com/office/officeart/2005/8/layout/cycle2"/>
    <dgm:cxn modelId="{3A83C7EB-E108-4DFE-B9C2-A1FAE1B909F2}" srcId="{F782ACB2-4612-4553-92E3-6A48A4C26154}" destId="{9A1F1B22-1A75-4833-B4FC-5FEA5518B765}" srcOrd="0" destOrd="0" parTransId="{C224EADF-C870-40FB-9644-9EC71AA9F6DE}" sibTransId="{32453084-7F49-49B4-89FA-E306CC4C9552}"/>
    <dgm:cxn modelId="{688803ED-86E7-4905-B4BA-6F1E217CA05E}" type="presOf" srcId="{1BCBAE4C-8C90-4307-A8B1-A7F25B803D11}" destId="{38A7A843-117D-4A8F-B652-3F637D1BA054}" srcOrd="0" destOrd="0" presId="urn:microsoft.com/office/officeart/2005/8/layout/cycle2"/>
    <dgm:cxn modelId="{76C1B9EF-4799-4DC4-A2A0-CBD847A31FA6}" type="presOf" srcId="{32453084-7F49-49B4-89FA-E306CC4C9552}" destId="{218F701D-8780-41D0-BCC2-CE1F9EE4B4A8}" srcOrd="1" destOrd="0" presId="urn:microsoft.com/office/officeart/2005/8/layout/cycle2"/>
    <dgm:cxn modelId="{7D7BC0F1-AD7E-4ECB-B6FB-5E9714A57D11}" type="presOf" srcId="{32453084-7F49-49B4-89FA-E306CC4C9552}" destId="{4B717A0F-8771-4A45-B6AA-FD732A724C9E}" srcOrd="0" destOrd="0" presId="urn:microsoft.com/office/officeart/2005/8/layout/cycle2"/>
    <dgm:cxn modelId="{98E4F0F1-2581-4C28-AA63-A24B0B0CA57F}" type="presOf" srcId="{901D3EC9-C2CB-4B80-BFE1-3F4CF8FDB584}" destId="{CBD13A52-164D-4181-A713-C4AFB6DAEA44}" srcOrd="0" destOrd="0" presId="urn:microsoft.com/office/officeart/2005/8/layout/cycle2"/>
    <dgm:cxn modelId="{D2D111F2-C998-4DE0-A20C-1ED8C30088AA}" type="presOf" srcId="{5F2EF8CF-431B-45E9-8F94-2DA9BB4297A8}" destId="{3B7728B1-9C76-43A6-8828-2FFE1A19CD4E}" srcOrd="0" destOrd="0" presId="urn:microsoft.com/office/officeart/2005/8/layout/cycle2"/>
    <dgm:cxn modelId="{929177F2-6EC1-43DD-AD66-997976C12EAE}" type="presOf" srcId="{69B5AF83-9CA8-4331-BB93-A02B0A37E7C4}" destId="{7FBA136C-815F-4FB3-A797-A7F155D00FEA}" srcOrd="0" destOrd="0" presId="urn:microsoft.com/office/officeart/2005/8/layout/cycle2"/>
    <dgm:cxn modelId="{8FFFB7F3-F4A4-4690-A376-F534EE93B76F}" type="presOf" srcId="{312A5487-8CD4-49FA-9CB2-6003233688EF}" destId="{FB762D63-E97E-4D71-BE53-DE8DBC2C1724}" srcOrd="0" destOrd="0" presId="urn:microsoft.com/office/officeart/2005/8/layout/cycle2"/>
    <dgm:cxn modelId="{895CA2F4-FAD7-443B-BF44-A48732E340A2}" type="presOf" srcId="{A4FDAD97-0EA5-45C9-8762-1408CDFC1A27}" destId="{DCCECA40-1E8E-4612-B823-692DCCBD1EA3}" srcOrd="1" destOrd="0" presId="urn:microsoft.com/office/officeart/2005/8/layout/cycle2"/>
    <dgm:cxn modelId="{12C38EF6-A2D9-4441-B7C7-2AD0408D165E}" srcId="{F782ACB2-4612-4553-92E3-6A48A4C26154}" destId="{E5184F2B-2C20-4D33-94A8-E6B381F2AA89}" srcOrd="43" destOrd="0" parTransId="{EA072171-E1D3-42D9-90FB-F6BF8A9DC275}" sibTransId="{CA1064A9-8743-41E2-AE44-DEDB5E26EACD}"/>
    <dgm:cxn modelId="{0415B3F7-A43C-4855-92AA-A9675478B939}" type="presOf" srcId="{BA244016-B941-46B9-B2A4-AA50A300C9B1}" destId="{54435782-E9E7-4F85-8EE9-B762378628C5}" srcOrd="0" destOrd="0" presId="urn:microsoft.com/office/officeart/2005/8/layout/cycle2"/>
    <dgm:cxn modelId="{2279B4F7-A813-48F1-B25C-3EB48AA1A394}" type="presOf" srcId="{EAE485E3-A2DC-422A-B964-163E72C7D527}" destId="{6C5B256C-6505-4283-9CD0-6230D6E52DC7}" srcOrd="1" destOrd="0" presId="urn:microsoft.com/office/officeart/2005/8/layout/cycle2"/>
    <dgm:cxn modelId="{2E4A59F8-4858-4321-B26C-379298664746}" srcId="{F782ACB2-4612-4553-92E3-6A48A4C26154}" destId="{57830796-B9E1-440E-A924-530949252A0A}" srcOrd="9" destOrd="0" parTransId="{2970FDF5-07A3-4B2A-9F1E-E547137C5FF2}" sibTransId="{672359C6-6889-48DE-9B06-BCF13E50CF81}"/>
    <dgm:cxn modelId="{E103EBF9-054F-493D-8EA4-0CA7B5F62030}" type="presOf" srcId="{CA72D8A3-9D41-4F98-98F7-F56B1CBA674F}" destId="{EDD308D6-556F-4E65-A02C-12C45C150755}" srcOrd="0" destOrd="0" presId="urn:microsoft.com/office/officeart/2005/8/layout/cycle2"/>
    <dgm:cxn modelId="{E54760FC-E0A9-40E6-A876-670B87F0DE46}" type="presOf" srcId="{64CB26BA-1509-422C-B1F7-93A921D3337E}" destId="{C56F56FD-84C6-4D21-967A-719399DE2081}" srcOrd="0" destOrd="0" presId="urn:microsoft.com/office/officeart/2005/8/layout/cycle2"/>
    <dgm:cxn modelId="{3FBFFAFD-E12E-4804-880B-4EA04E843116}" type="presOf" srcId="{39148D83-4879-4E9B-AE84-10D20CF147C3}" destId="{EB66E90A-B112-40E2-B773-B1A59659C6EB}" srcOrd="0" destOrd="0" presId="urn:microsoft.com/office/officeart/2005/8/layout/cycle2"/>
    <dgm:cxn modelId="{26F03CFE-664C-46CE-9EC9-4D9EAEAA23F5}" srcId="{F782ACB2-4612-4553-92E3-6A48A4C26154}" destId="{1BCBAE4C-8C90-4307-A8B1-A7F25B803D11}" srcOrd="11" destOrd="0" parTransId="{BDE3C914-1C3F-4AE1-8A4A-0399F6859853}" sibTransId="{9E68FA1B-32E4-4D3A-BDA9-F245DF7037EF}"/>
    <dgm:cxn modelId="{E42D6EFE-C378-403E-85FD-F1C9971DDFCA}" type="presOf" srcId="{B5C9AB9C-C866-47C2-B79F-DC6148AB2159}" destId="{6CB910F7-627A-416A-9AE0-0E9818681229}" srcOrd="0" destOrd="0" presId="urn:microsoft.com/office/officeart/2005/8/layout/cycle2"/>
    <dgm:cxn modelId="{A0B93CFF-C341-499F-924F-15A318ABCBE8}" type="presOf" srcId="{39815DA4-6D5A-4ECF-8C2C-C40A2BB0DBA6}" destId="{4DDD9E11-A1D1-4D9F-87CF-21775FA03FD4}" srcOrd="0" destOrd="0" presId="urn:microsoft.com/office/officeart/2005/8/layout/cycle2"/>
    <dgm:cxn modelId="{71FD6135-2B4F-4DB6-B263-BA3FDECE6CC1}" type="presParOf" srcId="{579EF5EA-2842-4ADF-99C3-1421009C0FB3}" destId="{E2BDA289-9E7F-43D2-8E8A-C602380955F6}" srcOrd="0" destOrd="0" presId="urn:microsoft.com/office/officeart/2005/8/layout/cycle2"/>
    <dgm:cxn modelId="{FD3654EA-8088-4D43-B4AD-0CD849393F1E}" type="presParOf" srcId="{579EF5EA-2842-4ADF-99C3-1421009C0FB3}" destId="{4B717A0F-8771-4A45-B6AA-FD732A724C9E}" srcOrd="1" destOrd="0" presId="urn:microsoft.com/office/officeart/2005/8/layout/cycle2"/>
    <dgm:cxn modelId="{78873130-B976-46C7-B4C0-FB8776191007}" type="presParOf" srcId="{4B717A0F-8771-4A45-B6AA-FD732A724C9E}" destId="{218F701D-8780-41D0-BCC2-CE1F9EE4B4A8}" srcOrd="0" destOrd="0" presId="urn:microsoft.com/office/officeart/2005/8/layout/cycle2"/>
    <dgm:cxn modelId="{B76B03A3-BA2D-4BAE-9C40-094C7134F800}" type="presParOf" srcId="{579EF5EA-2842-4ADF-99C3-1421009C0FB3}" destId="{FD731FF4-9760-4231-AA26-446560B181EB}" srcOrd="2" destOrd="0" presId="urn:microsoft.com/office/officeart/2005/8/layout/cycle2"/>
    <dgm:cxn modelId="{C9B55380-CEA3-4456-B2C2-12E2274C13B0}" type="presParOf" srcId="{579EF5EA-2842-4ADF-99C3-1421009C0FB3}" destId="{A6A09441-8928-4DD4-965E-ACD6B5489F63}" srcOrd="3" destOrd="0" presId="urn:microsoft.com/office/officeart/2005/8/layout/cycle2"/>
    <dgm:cxn modelId="{35F53D49-283F-455C-B68B-42A8B14292A7}" type="presParOf" srcId="{A6A09441-8928-4DD4-965E-ACD6B5489F63}" destId="{C46B9099-149F-4D79-B1D7-B378097F05F4}" srcOrd="0" destOrd="0" presId="urn:microsoft.com/office/officeart/2005/8/layout/cycle2"/>
    <dgm:cxn modelId="{07F0451C-BB15-485C-9760-8A5391CF3A15}" type="presParOf" srcId="{579EF5EA-2842-4ADF-99C3-1421009C0FB3}" destId="{5A44537F-E502-484A-B54C-161A75387D52}" srcOrd="4" destOrd="0" presId="urn:microsoft.com/office/officeart/2005/8/layout/cycle2"/>
    <dgm:cxn modelId="{DB843338-E138-44E7-A29F-7607FF2A7371}" type="presParOf" srcId="{579EF5EA-2842-4ADF-99C3-1421009C0FB3}" destId="{BCCD1735-3374-4721-BEF9-11CCD9A2DD48}" srcOrd="5" destOrd="0" presId="urn:microsoft.com/office/officeart/2005/8/layout/cycle2"/>
    <dgm:cxn modelId="{2ADBE32A-6BA2-4EB0-9874-95A15663ABD1}" type="presParOf" srcId="{BCCD1735-3374-4721-BEF9-11CCD9A2DD48}" destId="{5207087E-FC7B-4DE7-941A-D0D7D77D43CA}" srcOrd="0" destOrd="0" presId="urn:microsoft.com/office/officeart/2005/8/layout/cycle2"/>
    <dgm:cxn modelId="{8C25EB32-76EF-4941-87E3-FECBBFBF6429}" type="presParOf" srcId="{579EF5EA-2842-4ADF-99C3-1421009C0FB3}" destId="{B0608ED5-E7DC-4C39-8859-B8C85F521F9C}" srcOrd="6" destOrd="0" presId="urn:microsoft.com/office/officeart/2005/8/layout/cycle2"/>
    <dgm:cxn modelId="{79D9334A-C549-4AE8-9C40-D12994606F68}" type="presParOf" srcId="{579EF5EA-2842-4ADF-99C3-1421009C0FB3}" destId="{E212FFF4-9223-45FB-8A97-08FC78EC227F}" srcOrd="7" destOrd="0" presId="urn:microsoft.com/office/officeart/2005/8/layout/cycle2"/>
    <dgm:cxn modelId="{C8F91834-115E-4694-8394-B8AB9FBC91BA}" type="presParOf" srcId="{E212FFF4-9223-45FB-8A97-08FC78EC227F}" destId="{1FA59E5A-50A4-47E4-96D2-6EF9AAAC1164}" srcOrd="0" destOrd="0" presId="urn:microsoft.com/office/officeart/2005/8/layout/cycle2"/>
    <dgm:cxn modelId="{B6AB7257-67A4-42D4-BC40-F84E95B8488C}" type="presParOf" srcId="{579EF5EA-2842-4ADF-99C3-1421009C0FB3}" destId="{3B48658E-4174-41EC-ADC5-04F09B98E8AE}" srcOrd="8" destOrd="0" presId="urn:microsoft.com/office/officeart/2005/8/layout/cycle2"/>
    <dgm:cxn modelId="{EBC97CC4-CDCF-45CB-A995-6264820C538E}" type="presParOf" srcId="{579EF5EA-2842-4ADF-99C3-1421009C0FB3}" destId="{7E28017C-69F1-4CCF-A6D7-885616A2628E}" srcOrd="9" destOrd="0" presId="urn:microsoft.com/office/officeart/2005/8/layout/cycle2"/>
    <dgm:cxn modelId="{0B707CA0-A675-4107-9399-1D36A3151BFC}" type="presParOf" srcId="{7E28017C-69F1-4CCF-A6D7-885616A2628E}" destId="{DEE6E533-E546-47B9-9D29-1053972B7A59}" srcOrd="0" destOrd="0" presId="urn:microsoft.com/office/officeart/2005/8/layout/cycle2"/>
    <dgm:cxn modelId="{155EB27A-AF6E-4EBB-BE34-E42861007EFC}" type="presParOf" srcId="{579EF5EA-2842-4ADF-99C3-1421009C0FB3}" destId="{4B6FF1D5-139C-4A9E-BE2A-C9C2976A9B90}" srcOrd="10" destOrd="0" presId="urn:microsoft.com/office/officeart/2005/8/layout/cycle2"/>
    <dgm:cxn modelId="{55CE9A77-71B3-4863-8212-50C109E5FB45}" type="presParOf" srcId="{579EF5EA-2842-4ADF-99C3-1421009C0FB3}" destId="{E231C36B-28CA-4A1A-A65A-7FC8C917C670}" srcOrd="11" destOrd="0" presId="urn:microsoft.com/office/officeart/2005/8/layout/cycle2"/>
    <dgm:cxn modelId="{CD797D4F-4E1B-46A3-A731-4DB452962D43}" type="presParOf" srcId="{E231C36B-28CA-4A1A-A65A-7FC8C917C670}" destId="{0F935747-2475-4B54-A4BD-D00DA4235B83}" srcOrd="0" destOrd="0" presId="urn:microsoft.com/office/officeart/2005/8/layout/cycle2"/>
    <dgm:cxn modelId="{91278A28-88D1-47D2-B210-032EF9637192}" type="presParOf" srcId="{579EF5EA-2842-4ADF-99C3-1421009C0FB3}" destId="{5955EC28-6A5B-4854-97FD-56BF004F7A93}" srcOrd="12" destOrd="0" presId="urn:microsoft.com/office/officeart/2005/8/layout/cycle2"/>
    <dgm:cxn modelId="{978C0EB1-FB0E-43D4-8F76-1213B1327B6F}" type="presParOf" srcId="{579EF5EA-2842-4ADF-99C3-1421009C0FB3}" destId="{7418C013-9F65-49B4-8AB4-02A8A7E8B2B1}" srcOrd="13" destOrd="0" presId="urn:microsoft.com/office/officeart/2005/8/layout/cycle2"/>
    <dgm:cxn modelId="{F36332D4-51A0-41AC-9B19-592737C15E94}" type="presParOf" srcId="{7418C013-9F65-49B4-8AB4-02A8A7E8B2B1}" destId="{DCCECA40-1E8E-4612-B823-692DCCBD1EA3}" srcOrd="0" destOrd="0" presId="urn:microsoft.com/office/officeart/2005/8/layout/cycle2"/>
    <dgm:cxn modelId="{44A6220E-5E41-43DB-9325-FC8837836F22}" type="presParOf" srcId="{579EF5EA-2842-4ADF-99C3-1421009C0FB3}" destId="{C8C314CB-BC52-4B5D-9A9E-2549904458B0}" srcOrd="14" destOrd="0" presId="urn:microsoft.com/office/officeart/2005/8/layout/cycle2"/>
    <dgm:cxn modelId="{12742DCC-694A-450C-8EE2-5ED8D53CEEB3}" type="presParOf" srcId="{579EF5EA-2842-4ADF-99C3-1421009C0FB3}" destId="{8D184F9F-78A9-45D9-9804-0F8032DE26A6}" srcOrd="15" destOrd="0" presId="urn:microsoft.com/office/officeart/2005/8/layout/cycle2"/>
    <dgm:cxn modelId="{D25E1771-2F85-4B2A-B39D-8D6B88F0B663}" type="presParOf" srcId="{8D184F9F-78A9-45D9-9804-0F8032DE26A6}" destId="{C8C1E075-9C61-4E77-BBAB-A2307E2F9662}" srcOrd="0" destOrd="0" presId="urn:microsoft.com/office/officeart/2005/8/layout/cycle2"/>
    <dgm:cxn modelId="{4A77611E-15F9-4867-80C2-4006E9C7F198}" type="presParOf" srcId="{579EF5EA-2842-4ADF-99C3-1421009C0FB3}" destId="{18E08B15-C0D9-4DCD-9841-29CB326A1D96}" srcOrd="16" destOrd="0" presId="urn:microsoft.com/office/officeart/2005/8/layout/cycle2"/>
    <dgm:cxn modelId="{D6644A41-1646-4F6A-AD0B-1691DC942F1D}" type="presParOf" srcId="{579EF5EA-2842-4ADF-99C3-1421009C0FB3}" destId="{7D136A40-4E7A-4E9A-9C18-C15FEB3E9255}" srcOrd="17" destOrd="0" presId="urn:microsoft.com/office/officeart/2005/8/layout/cycle2"/>
    <dgm:cxn modelId="{76AA2F46-FAE4-4A4A-89BE-D16A23E36B1C}" type="presParOf" srcId="{7D136A40-4E7A-4E9A-9C18-C15FEB3E9255}" destId="{6C5B256C-6505-4283-9CD0-6230D6E52DC7}" srcOrd="0" destOrd="0" presId="urn:microsoft.com/office/officeart/2005/8/layout/cycle2"/>
    <dgm:cxn modelId="{90DE6082-8587-4DB5-B4BA-5DE27145F82A}" type="presParOf" srcId="{579EF5EA-2842-4ADF-99C3-1421009C0FB3}" destId="{09497094-52B8-416E-9902-37FB4C94E7F2}" srcOrd="18" destOrd="0" presId="urn:microsoft.com/office/officeart/2005/8/layout/cycle2"/>
    <dgm:cxn modelId="{212B76EF-7B83-4C9E-8D6C-0539E6369D63}" type="presParOf" srcId="{579EF5EA-2842-4ADF-99C3-1421009C0FB3}" destId="{260B842C-BA56-4835-9181-EEB1DAD49F6C}" srcOrd="19" destOrd="0" presId="urn:microsoft.com/office/officeart/2005/8/layout/cycle2"/>
    <dgm:cxn modelId="{8A0D5C11-7886-4682-9248-84B053AD6D37}" type="presParOf" srcId="{260B842C-BA56-4835-9181-EEB1DAD49F6C}" destId="{9195B8AE-7F75-4B45-A773-A3DB3F151B7F}" srcOrd="0" destOrd="0" presId="urn:microsoft.com/office/officeart/2005/8/layout/cycle2"/>
    <dgm:cxn modelId="{25320888-E65F-4C72-A12F-660AB3EE1638}" type="presParOf" srcId="{579EF5EA-2842-4ADF-99C3-1421009C0FB3}" destId="{07EB8474-810E-4E8A-BE93-02F62BBDD45D}" srcOrd="20" destOrd="0" presId="urn:microsoft.com/office/officeart/2005/8/layout/cycle2"/>
    <dgm:cxn modelId="{36C5ADA7-860E-43E3-B7A0-4E907F5F5CB3}" type="presParOf" srcId="{579EF5EA-2842-4ADF-99C3-1421009C0FB3}" destId="{ADC3AC42-E194-4C29-8A28-ABEC2168A2B9}" srcOrd="21" destOrd="0" presId="urn:microsoft.com/office/officeart/2005/8/layout/cycle2"/>
    <dgm:cxn modelId="{FBB17F05-4BA3-4072-9DFB-DFF22C9E93EF}" type="presParOf" srcId="{ADC3AC42-E194-4C29-8A28-ABEC2168A2B9}" destId="{FFA97E59-6B24-429C-9B6D-8968FB096363}" srcOrd="0" destOrd="0" presId="urn:microsoft.com/office/officeart/2005/8/layout/cycle2"/>
    <dgm:cxn modelId="{A3802D32-AAD6-47B6-8673-1ECE4AFA2905}" type="presParOf" srcId="{579EF5EA-2842-4ADF-99C3-1421009C0FB3}" destId="{38A7A843-117D-4A8F-B652-3F637D1BA054}" srcOrd="22" destOrd="0" presId="urn:microsoft.com/office/officeart/2005/8/layout/cycle2"/>
    <dgm:cxn modelId="{9BDB2CB4-E67F-4EED-A30B-BC53DFAAB62A}" type="presParOf" srcId="{579EF5EA-2842-4ADF-99C3-1421009C0FB3}" destId="{24192AE1-AC5A-408F-93E2-35778550FA02}" srcOrd="23" destOrd="0" presId="urn:microsoft.com/office/officeart/2005/8/layout/cycle2"/>
    <dgm:cxn modelId="{26626410-917D-4617-8B6E-3AA4C779F23F}" type="presParOf" srcId="{24192AE1-AC5A-408F-93E2-35778550FA02}" destId="{9DB23D75-0980-4D96-93A1-727F2883C95B}" srcOrd="0" destOrd="0" presId="urn:microsoft.com/office/officeart/2005/8/layout/cycle2"/>
    <dgm:cxn modelId="{A12C8B12-86D4-4F0F-BC3C-72C471DFFF74}" type="presParOf" srcId="{579EF5EA-2842-4ADF-99C3-1421009C0FB3}" destId="{8B74F080-8313-4728-B1E9-D87A06E9E800}" srcOrd="24" destOrd="0" presId="urn:microsoft.com/office/officeart/2005/8/layout/cycle2"/>
    <dgm:cxn modelId="{3DEA4DA1-E6DD-4C1E-B290-66BDDEBB5AAF}" type="presParOf" srcId="{579EF5EA-2842-4ADF-99C3-1421009C0FB3}" destId="{99F13AA2-4621-4753-B0A6-6FC776CD84C9}" srcOrd="25" destOrd="0" presId="urn:microsoft.com/office/officeart/2005/8/layout/cycle2"/>
    <dgm:cxn modelId="{E28D1C60-6104-4705-8111-B087FFFF85C3}" type="presParOf" srcId="{99F13AA2-4621-4753-B0A6-6FC776CD84C9}" destId="{475F5446-5D8A-42DC-B2B6-79D834AEB429}" srcOrd="0" destOrd="0" presId="urn:microsoft.com/office/officeart/2005/8/layout/cycle2"/>
    <dgm:cxn modelId="{200DC99D-7CDF-42E2-BF5C-E007244F4209}" type="presParOf" srcId="{579EF5EA-2842-4ADF-99C3-1421009C0FB3}" destId="{C238A059-EBCB-4E8A-9C70-350A7112246D}" srcOrd="26" destOrd="0" presId="urn:microsoft.com/office/officeart/2005/8/layout/cycle2"/>
    <dgm:cxn modelId="{F9A076C8-918C-4E3D-BAF0-85372DC1C01F}" type="presParOf" srcId="{579EF5EA-2842-4ADF-99C3-1421009C0FB3}" destId="{212C9A88-24C2-4EF4-87D7-A81CF4BE3FA0}" srcOrd="27" destOrd="0" presId="urn:microsoft.com/office/officeart/2005/8/layout/cycle2"/>
    <dgm:cxn modelId="{988455A3-C693-41E7-99FD-902F89371638}" type="presParOf" srcId="{212C9A88-24C2-4EF4-87D7-A81CF4BE3FA0}" destId="{6E753D97-6691-46AF-88CF-60F766A84A1F}" srcOrd="0" destOrd="0" presId="urn:microsoft.com/office/officeart/2005/8/layout/cycle2"/>
    <dgm:cxn modelId="{A81E92DB-B8A5-4A03-8774-6CAAFE263FD3}" type="presParOf" srcId="{579EF5EA-2842-4ADF-99C3-1421009C0FB3}" destId="{FA3F2989-2837-4DF6-B22E-22C68B74BA10}" srcOrd="28" destOrd="0" presId="urn:microsoft.com/office/officeart/2005/8/layout/cycle2"/>
    <dgm:cxn modelId="{5680A1F3-772B-4B02-BE25-9F5B0B117335}" type="presParOf" srcId="{579EF5EA-2842-4ADF-99C3-1421009C0FB3}" destId="{15716786-4673-40EB-986D-12C422D02B97}" srcOrd="29" destOrd="0" presId="urn:microsoft.com/office/officeart/2005/8/layout/cycle2"/>
    <dgm:cxn modelId="{44D066E9-EB37-4764-B339-804373721565}" type="presParOf" srcId="{15716786-4673-40EB-986D-12C422D02B97}" destId="{3A6E871C-7643-432C-BA91-2EA3E7F745CE}" srcOrd="0" destOrd="0" presId="urn:microsoft.com/office/officeart/2005/8/layout/cycle2"/>
    <dgm:cxn modelId="{F697BF1F-FC86-4976-9126-2E178FF01B61}" type="presParOf" srcId="{579EF5EA-2842-4ADF-99C3-1421009C0FB3}" destId="{E7F9412A-75FE-4263-8476-D8B02CF380F3}" srcOrd="30" destOrd="0" presId="urn:microsoft.com/office/officeart/2005/8/layout/cycle2"/>
    <dgm:cxn modelId="{91CAD5F8-E2C7-43D0-95EB-06468A9ECD81}" type="presParOf" srcId="{579EF5EA-2842-4ADF-99C3-1421009C0FB3}" destId="{C56F56FD-84C6-4D21-967A-719399DE2081}" srcOrd="31" destOrd="0" presId="urn:microsoft.com/office/officeart/2005/8/layout/cycle2"/>
    <dgm:cxn modelId="{EC62F497-73B1-4D2E-8C5C-73F364EA91AE}" type="presParOf" srcId="{C56F56FD-84C6-4D21-967A-719399DE2081}" destId="{87FF38F8-EEE0-4803-AB19-2605759EE272}" srcOrd="0" destOrd="0" presId="urn:microsoft.com/office/officeart/2005/8/layout/cycle2"/>
    <dgm:cxn modelId="{995A2765-80BB-44A3-8F8A-623A44308442}" type="presParOf" srcId="{579EF5EA-2842-4ADF-99C3-1421009C0FB3}" destId="{430AD93E-9CDA-40BE-8BB8-B35AB1DDED73}" srcOrd="32" destOrd="0" presId="urn:microsoft.com/office/officeart/2005/8/layout/cycle2"/>
    <dgm:cxn modelId="{EAA8FE15-8D19-4A4A-A030-773B028CE043}" type="presParOf" srcId="{579EF5EA-2842-4ADF-99C3-1421009C0FB3}" destId="{D3BDAC4B-F2DB-44A0-907D-A108463FB1C3}" srcOrd="33" destOrd="0" presId="urn:microsoft.com/office/officeart/2005/8/layout/cycle2"/>
    <dgm:cxn modelId="{D1D958F3-7B93-4834-AD2E-FB4737DEDE15}" type="presParOf" srcId="{D3BDAC4B-F2DB-44A0-907D-A108463FB1C3}" destId="{5B2F39AC-1722-4B2A-8F41-3B9574CC55A3}" srcOrd="0" destOrd="0" presId="urn:microsoft.com/office/officeart/2005/8/layout/cycle2"/>
    <dgm:cxn modelId="{C3A483F6-F69D-415F-BDB8-306FC6B0B63B}" type="presParOf" srcId="{579EF5EA-2842-4ADF-99C3-1421009C0FB3}" destId="{EB66E90A-B112-40E2-B773-B1A59659C6EB}" srcOrd="34" destOrd="0" presId="urn:microsoft.com/office/officeart/2005/8/layout/cycle2"/>
    <dgm:cxn modelId="{4B96DFAD-45DB-492E-9139-C8329EE8FFE9}" type="presParOf" srcId="{579EF5EA-2842-4ADF-99C3-1421009C0FB3}" destId="{CBD13A52-164D-4181-A713-C4AFB6DAEA44}" srcOrd="35" destOrd="0" presId="urn:microsoft.com/office/officeart/2005/8/layout/cycle2"/>
    <dgm:cxn modelId="{24EB62CF-FA5D-4D5F-A0AF-8DA0AAE6CCFE}" type="presParOf" srcId="{CBD13A52-164D-4181-A713-C4AFB6DAEA44}" destId="{2175C402-001B-40BA-8C7B-63F19533545A}" srcOrd="0" destOrd="0" presId="urn:microsoft.com/office/officeart/2005/8/layout/cycle2"/>
    <dgm:cxn modelId="{5BAC42E7-0B3E-47FF-A2BF-46C1AD1901D2}" type="presParOf" srcId="{579EF5EA-2842-4ADF-99C3-1421009C0FB3}" destId="{816E1FA3-2B38-45F9-AB8C-0EEB2788EE42}" srcOrd="36" destOrd="0" presId="urn:microsoft.com/office/officeart/2005/8/layout/cycle2"/>
    <dgm:cxn modelId="{3A224CEC-D25A-419F-8F79-E9E3B986B4A0}" type="presParOf" srcId="{579EF5EA-2842-4ADF-99C3-1421009C0FB3}" destId="{3D5573F2-E421-4699-B499-E5F129AA7C1F}" srcOrd="37" destOrd="0" presId="urn:microsoft.com/office/officeart/2005/8/layout/cycle2"/>
    <dgm:cxn modelId="{2F0E871C-C634-49BD-85AB-50D587E8A535}" type="presParOf" srcId="{3D5573F2-E421-4699-B499-E5F129AA7C1F}" destId="{561EA9DD-738C-4E13-ADB0-3CCC3950F092}" srcOrd="0" destOrd="0" presId="urn:microsoft.com/office/officeart/2005/8/layout/cycle2"/>
    <dgm:cxn modelId="{E43975CA-61FC-4E6D-831C-6A1AFF742E51}" type="presParOf" srcId="{579EF5EA-2842-4ADF-99C3-1421009C0FB3}" destId="{1791F869-F782-403E-9EEE-8485296AB1DC}" srcOrd="38" destOrd="0" presId="urn:microsoft.com/office/officeart/2005/8/layout/cycle2"/>
    <dgm:cxn modelId="{8F67873F-B980-4D49-B658-89EE25340F50}" type="presParOf" srcId="{579EF5EA-2842-4ADF-99C3-1421009C0FB3}" destId="{EDD308D6-556F-4E65-A02C-12C45C150755}" srcOrd="39" destOrd="0" presId="urn:microsoft.com/office/officeart/2005/8/layout/cycle2"/>
    <dgm:cxn modelId="{D94AC8E4-DA2A-46FA-BD1C-AF309A3AFA9D}" type="presParOf" srcId="{EDD308D6-556F-4E65-A02C-12C45C150755}" destId="{0622AEEF-FEE1-41CF-A694-BB87DF404F74}" srcOrd="0" destOrd="0" presId="urn:microsoft.com/office/officeart/2005/8/layout/cycle2"/>
    <dgm:cxn modelId="{130F1E2B-C359-4565-8CFE-764E8441F949}" type="presParOf" srcId="{579EF5EA-2842-4ADF-99C3-1421009C0FB3}" destId="{FB762D63-E97E-4D71-BE53-DE8DBC2C1724}" srcOrd="40" destOrd="0" presId="urn:microsoft.com/office/officeart/2005/8/layout/cycle2"/>
    <dgm:cxn modelId="{7AF6371E-CC0C-49A2-993B-68D7F864B796}" type="presParOf" srcId="{579EF5EA-2842-4ADF-99C3-1421009C0FB3}" destId="{EC905E59-477F-4D62-B2EE-61B86BF0663B}" srcOrd="41" destOrd="0" presId="urn:microsoft.com/office/officeart/2005/8/layout/cycle2"/>
    <dgm:cxn modelId="{CC7B8E5A-81B8-4705-BBA4-835A2C89E205}" type="presParOf" srcId="{EC905E59-477F-4D62-B2EE-61B86BF0663B}" destId="{0C7C01B0-8BE9-4115-9C55-5F785CB9F95D}" srcOrd="0" destOrd="0" presId="urn:microsoft.com/office/officeart/2005/8/layout/cycle2"/>
    <dgm:cxn modelId="{882C1E6C-29DF-457F-B650-C6C7562DF56D}" type="presParOf" srcId="{579EF5EA-2842-4ADF-99C3-1421009C0FB3}" destId="{96947AF0-965B-4F9B-B692-11B522E20C19}" srcOrd="42" destOrd="0" presId="urn:microsoft.com/office/officeart/2005/8/layout/cycle2"/>
    <dgm:cxn modelId="{69854C3D-CC94-4D6D-8CC7-C56D5E42BB17}" type="presParOf" srcId="{579EF5EA-2842-4ADF-99C3-1421009C0FB3}" destId="{C5631367-2D87-4B2B-B2C5-CE6B323DF7FA}" srcOrd="43" destOrd="0" presId="urn:microsoft.com/office/officeart/2005/8/layout/cycle2"/>
    <dgm:cxn modelId="{6DE64A99-63DD-401B-BB86-6447C6BACAF4}" type="presParOf" srcId="{C5631367-2D87-4B2B-B2C5-CE6B323DF7FA}" destId="{5EB0D98E-0F20-43A6-80D5-B3B233B0809C}" srcOrd="0" destOrd="0" presId="urn:microsoft.com/office/officeart/2005/8/layout/cycle2"/>
    <dgm:cxn modelId="{F7F8CF9F-4E7A-4F0C-BA22-139583AEE85B}" type="presParOf" srcId="{579EF5EA-2842-4ADF-99C3-1421009C0FB3}" destId="{55735BFC-D4F1-4100-BCD7-BD7015A20F24}" srcOrd="44" destOrd="0" presId="urn:microsoft.com/office/officeart/2005/8/layout/cycle2"/>
    <dgm:cxn modelId="{884732D7-10ED-4DFF-90A4-0A9625F75285}" type="presParOf" srcId="{579EF5EA-2842-4ADF-99C3-1421009C0FB3}" destId="{DE861B79-D5E8-45CE-B3D7-7B4663C08343}" srcOrd="45" destOrd="0" presId="urn:microsoft.com/office/officeart/2005/8/layout/cycle2"/>
    <dgm:cxn modelId="{D489C8F3-A6B0-4514-9883-B564ED32D30F}" type="presParOf" srcId="{DE861B79-D5E8-45CE-B3D7-7B4663C08343}" destId="{580499F6-BF8C-4CF2-8E19-422B1FEA8F54}" srcOrd="0" destOrd="0" presId="urn:microsoft.com/office/officeart/2005/8/layout/cycle2"/>
    <dgm:cxn modelId="{DB4C0E6E-C00C-4D23-82C6-02F92F4A0DE5}" type="presParOf" srcId="{579EF5EA-2842-4ADF-99C3-1421009C0FB3}" destId="{B163F2E1-C224-4C1F-8BF1-B257F8DA90F1}" srcOrd="46" destOrd="0" presId="urn:microsoft.com/office/officeart/2005/8/layout/cycle2"/>
    <dgm:cxn modelId="{688BA2D7-208E-420A-9484-BCF06BA49917}" type="presParOf" srcId="{579EF5EA-2842-4ADF-99C3-1421009C0FB3}" destId="{28C21F8D-7890-436C-ABC3-A76D9C048DC6}" srcOrd="47" destOrd="0" presId="urn:microsoft.com/office/officeart/2005/8/layout/cycle2"/>
    <dgm:cxn modelId="{9476C46A-CAD3-4B14-BB96-0D45E4766CB3}" type="presParOf" srcId="{28C21F8D-7890-436C-ABC3-A76D9C048DC6}" destId="{5D40974C-DFE4-484E-A2B9-E3E4D2DEBED9}" srcOrd="0" destOrd="0" presId="urn:microsoft.com/office/officeart/2005/8/layout/cycle2"/>
    <dgm:cxn modelId="{70D85970-65CB-40AC-BD3F-71E5AD92D5C9}" type="presParOf" srcId="{579EF5EA-2842-4ADF-99C3-1421009C0FB3}" destId="{B297DBDA-41C8-403B-A287-2DE0B2B2F734}" srcOrd="48" destOrd="0" presId="urn:microsoft.com/office/officeart/2005/8/layout/cycle2"/>
    <dgm:cxn modelId="{6ABCEECC-631D-4976-AFC5-00A1142F197A}" type="presParOf" srcId="{579EF5EA-2842-4ADF-99C3-1421009C0FB3}" destId="{6CB910F7-627A-416A-9AE0-0E9818681229}" srcOrd="49" destOrd="0" presId="urn:microsoft.com/office/officeart/2005/8/layout/cycle2"/>
    <dgm:cxn modelId="{9DC764FA-151E-4956-A665-DF4703EA3F63}" type="presParOf" srcId="{6CB910F7-627A-416A-9AE0-0E9818681229}" destId="{DD733C23-EA87-4BF0-821E-87250C1EEDBA}" srcOrd="0" destOrd="0" presId="urn:microsoft.com/office/officeart/2005/8/layout/cycle2"/>
    <dgm:cxn modelId="{0D507908-AD4B-4D1B-A929-640A88F1B3C4}" type="presParOf" srcId="{579EF5EA-2842-4ADF-99C3-1421009C0FB3}" destId="{C99B1DB8-B0AD-4FE5-84DC-CD9571D15F74}" srcOrd="50" destOrd="0" presId="urn:microsoft.com/office/officeart/2005/8/layout/cycle2"/>
    <dgm:cxn modelId="{B6A8892E-403A-4519-B00E-9F3EA0DAA760}" type="presParOf" srcId="{579EF5EA-2842-4ADF-99C3-1421009C0FB3}" destId="{2EBD388A-825F-4832-8A74-827A6C7E3368}" srcOrd="51" destOrd="0" presId="urn:microsoft.com/office/officeart/2005/8/layout/cycle2"/>
    <dgm:cxn modelId="{EEBB3D98-4F33-49C0-B61C-8BEA974CB3BE}" type="presParOf" srcId="{2EBD388A-825F-4832-8A74-827A6C7E3368}" destId="{2B64C12D-7C38-4E3C-BB67-21E0181FD51F}" srcOrd="0" destOrd="0" presId="urn:microsoft.com/office/officeart/2005/8/layout/cycle2"/>
    <dgm:cxn modelId="{92741A67-FAF1-4EFE-AC03-A7A3BDE3A1C9}" type="presParOf" srcId="{579EF5EA-2842-4ADF-99C3-1421009C0FB3}" destId="{54435782-E9E7-4F85-8EE9-B762378628C5}" srcOrd="52" destOrd="0" presId="urn:microsoft.com/office/officeart/2005/8/layout/cycle2"/>
    <dgm:cxn modelId="{E6DF7B92-7BE2-4115-BBE4-0CD6CAD091CE}" type="presParOf" srcId="{579EF5EA-2842-4ADF-99C3-1421009C0FB3}" destId="{2EA5A0E0-D734-4B00-A1FA-65E8CB15031C}" srcOrd="53" destOrd="0" presId="urn:microsoft.com/office/officeart/2005/8/layout/cycle2"/>
    <dgm:cxn modelId="{ABDF0FEF-8A99-445C-BA55-CF736C732E6D}" type="presParOf" srcId="{2EA5A0E0-D734-4B00-A1FA-65E8CB15031C}" destId="{3966764B-E5F3-4CFC-A881-5984C06723CB}" srcOrd="0" destOrd="0" presId="urn:microsoft.com/office/officeart/2005/8/layout/cycle2"/>
    <dgm:cxn modelId="{B52E83AA-3E52-4263-A5CB-F6B470FE5BD0}" type="presParOf" srcId="{579EF5EA-2842-4ADF-99C3-1421009C0FB3}" destId="{CDE86F57-8E75-4885-99A7-4D78278841E9}" srcOrd="54" destOrd="0" presId="urn:microsoft.com/office/officeart/2005/8/layout/cycle2"/>
    <dgm:cxn modelId="{DAC23424-C82C-4CDC-B9D2-D51E44F29D31}" type="presParOf" srcId="{579EF5EA-2842-4ADF-99C3-1421009C0FB3}" destId="{A0769171-C666-4FF2-B3B0-56A5612FFB02}" srcOrd="55" destOrd="0" presId="urn:microsoft.com/office/officeart/2005/8/layout/cycle2"/>
    <dgm:cxn modelId="{6A4BC5C4-795C-4081-AAD3-E09E8DD8907A}" type="presParOf" srcId="{A0769171-C666-4FF2-B3B0-56A5612FFB02}" destId="{7B2C094D-5B84-400D-88A5-467C86404646}" srcOrd="0" destOrd="0" presId="urn:microsoft.com/office/officeart/2005/8/layout/cycle2"/>
    <dgm:cxn modelId="{06D02561-DDE7-442E-BE8B-A5A17BD666F6}" type="presParOf" srcId="{579EF5EA-2842-4ADF-99C3-1421009C0FB3}" destId="{9DEC7CBC-8051-4551-94AA-2377EFF8A353}" srcOrd="56" destOrd="0" presId="urn:microsoft.com/office/officeart/2005/8/layout/cycle2"/>
    <dgm:cxn modelId="{3135DB70-0E8A-4BE8-95C1-9D0B8373FE1C}" type="presParOf" srcId="{579EF5EA-2842-4ADF-99C3-1421009C0FB3}" destId="{83D03F91-A8FE-4A56-A9F0-21F8696B64A1}" srcOrd="57" destOrd="0" presId="urn:microsoft.com/office/officeart/2005/8/layout/cycle2"/>
    <dgm:cxn modelId="{4052CEAB-3620-49F9-8A34-607580972823}" type="presParOf" srcId="{83D03F91-A8FE-4A56-A9F0-21F8696B64A1}" destId="{A52815B2-9F64-4E57-9CA8-0D6C5ACB4DE9}" srcOrd="0" destOrd="0" presId="urn:microsoft.com/office/officeart/2005/8/layout/cycle2"/>
    <dgm:cxn modelId="{4FB8D6C6-E96B-4885-A232-7B33F6EC31E1}" type="presParOf" srcId="{579EF5EA-2842-4ADF-99C3-1421009C0FB3}" destId="{D9F7CAE3-C01B-4758-A92D-BE4DEABF1CC9}" srcOrd="58" destOrd="0" presId="urn:microsoft.com/office/officeart/2005/8/layout/cycle2"/>
    <dgm:cxn modelId="{F65E7D33-A24B-486C-AF30-250C46BEE385}" type="presParOf" srcId="{579EF5EA-2842-4ADF-99C3-1421009C0FB3}" destId="{6FDF4861-3D9E-4C44-8A76-CB261CA08A3D}" srcOrd="59" destOrd="0" presId="urn:microsoft.com/office/officeart/2005/8/layout/cycle2"/>
    <dgm:cxn modelId="{418678EA-57C5-4393-89CB-DFDCB90D723B}" type="presParOf" srcId="{6FDF4861-3D9E-4C44-8A76-CB261CA08A3D}" destId="{852FF442-59AB-47FA-976D-352D933D04DA}" srcOrd="0" destOrd="0" presId="urn:microsoft.com/office/officeart/2005/8/layout/cycle2"/>
    <dgm:cxn modelId="{E28AC03E-069F-4C4D-9946-1D18B009E883}" type="presParOf" srcId="{579EF5EA-2842-4ADF-99C3-1421009C0FB3}" destId="{6EBA7549-78C0-447A-A63C-4A8563F87F58}" srcOrd="60" destOrd="0" presId="urn:microsoft.com/office/officeart/2005/8/layout/cycle2"/>
    <dgm:cxn modelId="{1DD08FE3-61EF-432B-9873-4FDADE0C7787}" type="presParOf" srcId="{579EF5EA-2842-4ADF-99C3-1421009C0FB3}" destId="{F7AC09C3-F9FA-4334-9744-58F7A351FD8B}" srcOrd="61" destOrd="0" presId="urn:microsoft.com/office/officeart/2005/8/layout/cycle2"/>
    <dgm:cxn modelId="{3B44EE56-329A-4A10-9656-81D56B7B02CF}" type="presParOf" srcId="{F7AC09C3-F9FA-4334-9744-58F7A351FD8B}" destId="{301FE2EF-9FED-451A-9979-7EA2CEC731F6}" srcOrd="0" destOrd="0" presId="urn:microsoft.com/office/officeart/2005/8/layout/cycle2"/>
    <dgm:cxn modelId="{3C61D6BC-6DFD-4FD5-88C4-BCE8BA11D4FF}" type="presParOf" srcId="{579EF5EA-2842-4ADF-99C3-1421009C0FB3}" destId="{DB7E8DCC-E9E2-41AE-8FAC-BD770394B585}" srcOrd="62" destOrd="0" presId="urn:microsoft.com/office/officeart/2005/8/layout/cycle2"/>
    <dgm:cxn modelId="{6FB241C3-DEA0-44FC-9826-60B91B89A2F4}" type="presParOf" srcId="{579EF5EA-2842-4ADF-99C3-1421009C0FB3}" destId="{FC934B90-2FD7-4C78-BC82-6495CAA54F71}" srcOrd="63" destOrd="0" presId="urn:microsoft.com/office/officeart/2005/8/layout/cycle2"/>
    <dgm:cxn modelId="{69EE96FE-D012-4D5A-9068-DB49971BD6F5}" type="presParOf" srcId="{FC934B90-2FD7-4C78-BC82-6495CAA54F71}" destId="{F31A80A4-265E-4576-A76C-69F7407682D5}" srcOrd="0" destOrd="0" presId="urn:microsoft.com/office/officeart/2005/8/layout/cycle2"/>
    <dgm:cxn modelId="{5BF65CA9-96D4-43FB-BF42-1E6181BB3F13}" type="presParOf" srcId="{579EF5EA-2842-4ADF-99C3-1421009C0FB3}" destId="{7FBA136C-815F-4FB3-A797-A7F155D00FEA}" srcOrd="64" destOrd="0" presId="urn:microsoft.com/office/officeart/2005/8/layout/cycle2"/>
    <dgm:cxn modelId="{6F20A253-6D1A-4C7D-97E4-F91ED38FCCB2}" type="presParOf" srcId="{579EF5EA-2842-4ADF-99C3-1421009C0FB3}" destId="{7A5C7786-EEB7-4840-8AB2-E617DD766E4C}" srcOrd="65" destOrd="0" presId="urn:microsoft.com/office/officeart/2005/8/layout/cycle2"/>
    <dgm:cxn modelId="{3D82FB51-EE99-4AD2-AE9F-BF7C9ECBE283}" type="presParOf" srcId="{7A5C7786-EEB7-4840-8AB2-E617DD766E4C}" destId="{80DBCA40-2BA0-486C-9739-9EB1943722FB}" srcOrd="0" destOrd="0" presId="urn:microsoft.com/office/officeart/2005/8/layout/cycle2"/>
    <dgm:cxn modelId="{996941EA-55B6-455E-9FF8-A5DA63096892}" type="presParOf" srcId="{579EF5EA-2842-4ADF-99C3-1421009C0FB3}" destId="{2B3C09D0-6E4A-4698-ADBA-7CF55040E0C7}" srcOrd="66" destOrd="0" presId="urn:microsoft.com/office/officeart/2005/8/layout/cycle2"/>
    <dgm:cxn modelId="{B316CCDC-669E-4571-9493-12918161FA34}" type="presParOf" srcId="{579EF5EA-2842-4ADF-99C3-1421009C0FB3}" destId="{0B3E9032-3902-463F-B436-0798A35C9EC5}" srcOrd="67" destOrd="0" presId="urn:microsoft.com/office/officeart/2005/8/layout/cycle2"/>
    <dgm:cxn modelId="{2DAD19FD-4DAF-4392-8FCD-F4ED67371967}" type="presParOf" srcId="{0B3E9032-3902-463F-B436-0798A35C9EC5}" destId="{41C60BCC-727D-4ED3-BAEB-DB60AA9900A9}" srcOrd="0" destOrd="0" presId="urn:microsoft.com/office/officeart/2005/8/layout/cycle2"/>
    <dgm:cxn modelId="{1912562D-65F6-4DC6-8FB6-2A8FCC569052}" type="presParOf" srcId="{579EF5EA-2842-4ADF-99C3-1421009C0FB3}" destId="{C6CA034B-BB5D-4252-9DC3-E07C2CEC1942}" srcOrd="68" destOrd="0" presId="urn:microsoft.com/office/officeart/2005/8/layout/cycle2"/>
    <dgm:cxn modelId="{17FC725E-90CA-41A6-B784-8CC8BCDBE7C6}" type="presParOf" srcId="{579EF5EA-2842-4ADF-99C3-1421009C0FB3}" destId="{2F327EB4-0D8B-437E-BB14-A326EA173FCC}" srcOrd="69" destOrd="0" presId="urn:microsoft.com/office/officeart/2005/8/layout/cycle2"/>
    <dgm:cxn modelId="{C493FA99-FB52-4D78-B858-68D88B898F9D}" type="presParOf" srcId="{2F327EB4-0D8B-437E-BB14-A326EA173FCC}" destId="{8F52B59F-72EA-4EF4-A000-71393DE3DC97}" srcOrd="0" destOrd="0" presId="urn:microsoft.com/office/officeart/2005/8/layout/cycle2"/>
    <dgm:cxn modelId="{517BAE5D-CE37-4D29-8D31-05952EABE6A9}" type="presParOf" srcId="{579EF5EA-2842-4ADF-99C3-1421009C0FB3}" destId="{F6AE7F32-FC05-4DDA-BB7B-30B31779479C}" srcOrd="70" destOrd="0" presId="urn:microsoft.com/office/officeart/2005/8/layout/cycle2"/>
    <dgm:cxn modelId="{AC1FDE2E-923E-4459-B3BB-63619AAAFBCF}" type="presParOf" srcId="{579EF5EA-2842-4ADF-99C3-1421009C0FB3}" destId="{F42AD80F-3B21-49F3-AF59-01D5F6EE69F1}" srcOrd="71" destOrd="0" presId="urn:microsoft.com/office/officeart/2005/8/layout/cycle2"/>
    <dgm:cxn modelId="{83590AFC-9625-4F18-B616-DB2E92EDE408}" type="presParOf" srcId="{F42AD80F-3B21-49F3-AF59-01D5F6EE69F1}" destId="{DFB70AE1-87B4-46C7-811D-3E9A3D4D6EC9}" srcOrd="0" destOrd="0" presId="urn:microsoft.com/office/officeart/2005/8/layout/cycle2"/>
    <dgm:cxn modelId="{3B8B0752-59C1-4EE8-9DCD-3FDD5D16AAC9}" type="presParOf" srcId="{579EF5EA-2842-4ADF-99C3-1421009C0FB3}" destId="{E4F5DE49-5EAA-4300-BD85-3AA32446283C}" srcOrd="72" destOrd="0" presId="urn:microsoft.com/office/officeart/2005/8/layout/cycle2"/>
    <dgm:cxn modelId="{0ECC76CD-EEFF-4622-B856-FA49793E558D}" type="presParOf" srcId="{579EF5EA-2842-4ADF-99C3-1421009C0FB3}" destId="{57712E5B-8311-41F2-83BF-40C44B82FD56}" srcOrd="73" destOrd="0" presId="urn:microsoft.com/office/officeart/2005/8/layout/cycle2"/>
    <dgm:cxn modelId="{22D72393-5ACE-4129-A739-1C92A46CD44F}" type="presParOf" srcId="{57712E5B-8311-41F2-83BF-40C44B82FD56}" destId="{2DC22DE9-0245-4601-955D-E63A8C38947B}" srcOrd="0" destOrd="0" presId="urn:microsoft.com/office/officeart/2005/8/layout/cycle2"/>
    <dgm:cxn modelId="{AB0EE83E-AB48-4A6C-849A-E4D926F3A3C4}" type="presParOf" srcId="{579EF5EA-2842-4ADF-99C3-1421009C0FB3}" destId="{53824D7C-69E9-40B6-AD94-E66D57E17024}" srcOrd="74" destOrd="0" presId="urn:microsoft.com/office/officeart/2005/8/layout/cycle2"/>
    <dgm:cxn modelId="{576FBDA1-88AF-4B72-96BF-70CD12108DB0}" type="presParOf" srcId="{579EF5EA-2842-4ADF-99C3-1421009C0FB3}" destId="{4DDD9E11-A1D1-4D9F-87CF-21775FA03FD4}" srcOrd="75" destOrd="0" presId="urn:microsoft.com/office/officeart/2005/8/layout/cycle2"/>
    <dgm:cxn modelId="{89690507-2275-4054-BFC4-56E420EE7013}" type="presParOf" srcId="{4DDD9E11-A1D1-4D9F-87CF-21775FA03FD4}" destId="{F7742949-FB63-485F-95AF-5E8D1E6F236A}" srcOrd="0" destOrd="0" presId="urn:microsoft.com/office/officeart/2005/8/layout/cycle2"/>
    <dgm:cxn modelId="{46D737D0-CF80-475C-B749-8641A90E6A5F}" type="presParOf" srcId="{579EF5EA-2842-4ADF-99C3-1421009C0FB3}" destId="{22041FD6-89BD-4BF2-9B99-B97F36E2E1FB}" srcOrd="76" destOrd="0" presId="urn:microsoft.com/office/officeart/2005/8/layout/cycle2"/>
    <dgm:cxn modelId="{F402199A-4541-48BD-BD65-37FDE409F0E8}" type="presParOf" srcId="{579EF5EA-2842-4ADF-99C3-1421009C0FB3}" destId="{B8E405CF-5FB0-4931-A03D-9BF304E6CDDA}" srcOrd="77" destOrd="0" presId="urn:microsoft.com/office/officeart/2005/8/layout/cycle2"/>
    <dgm:cxn modelId="{3753C994-47D4-4FEB-B98C-5A84E1533E30}" type="presParOf" srcId="{B8E405CF-5FB0-4931-A03D-9BF304E6CDDA}" destId="{0C0A4302-AC90-49E1-80BE-523B58A2D864}" srcOrd="0" destOrd="0" presId="urn:microsoft.com/office/officeart/2005/8/layout/cycle2"/>
    <dgm:cxn modelId="{32C2D374-BFE5-4473-8736-393CE860FEA4}" type="presParOf" srcId="{579EF5EA-2842-4ADF-99C3-1421009C0FB3}" destId="{4346925A-37EB-4BB6-B0D1-0007EC3DF63B}" srcOrd="78" destOrd="0" presId="urn:microsoft.com/office/officeart/2005/8/layout/cycle2"/>
    <dgm:cxn modelId="{777DC766-6571-463F-B280-41B0FC9C772E}" type="presParOf" srcId="{579EF5EA-2842-4ADF-99C3-1421009C0FB3}" destId="{7A362786-920B-4FB9-A3D5-D0E741B76071}" srcOrd="79" destOrd="0" presId="urn:microsoft.com/office/officeart/2005/8/layout/cycle2"/>
    <dgm:cxn modelId="{C9FDA060-FACA-47F5-A8BB-425610FEF342}" type="presParOf" srcId="{7A362786-920B-4FB9-A3D5-D0E741B76071}" destId="{18FB9004-C9DF-4463-A990-CE6AADD19A9A}" srcOrd="0" destOrd="0" presId="urn:microsoft.com/office/officeart/2005/8/layout/cycle2"/>
    <dgm:cxn modelId="{76FDA523-F620-4259-A408-E633BEC4BE8F}" type="presParOf" srcId="{579EF5EA-2842-4ADF-99C3-1421009C0FB3}" destId="{ED0F08E4-7CF4-494F-A2E4-60B90674E9D5}" srcOrd="80" destOrd="0" presId="urn:microsoft.com/office/officeart/2005/8/layout/cycle2"/>
    <dgm:cxn modelId="{1EFB6808-597E-412E-BB9A-6E1790D7D40C}" type="presParOf" srcId="{579EF5EA-2842-4ADF-99C3-1421009C0FB3}" destId="{B8AF8AA6-EDE3-46F5-804F-BE18E9CF02E9}" srcOrd="81" destOrd="0" presId="urn:microsoft.com/office/officeart/2005/8/layout/cycle2"/>
    <dgm:cxn modelId="{B50A5075-4EE5-497B-A5E8-159C3122840B}" type="presParOf" srcId="{B8AF8AA6-EDE3-46F5-804F-BE18E9CF02E9}" destId="{2A9D1CAD-CEC7-447D-AE5A-72DA9768C11C}" srcOrd="0" destOrd="0" presId="urn:microsoft.com/office/officeart/2005/8/layout/cycle2"/>
    <dgm:cxn modelId="{C4E6FDEC-EFC7-4C20-A295-673432D03194}" type="presParOf" srcId="{579EF5EA-2842-4ADF-99C3-1421009C0FB3}" destId="{02E2D030-8BB9-48E2-859D-55F958A2D928}" srcOrd="82" destOrd="0" presId="urn:microsoft.com/office/officeart/2005/8/layout/cycle2"/>
    <dgm:cxn modelId="{7D652D5C-2733-40FD-99D6-840560A299C8}" type="presParOf" srcId="{579EF5EA-2842-4ADF-99C3-1421009C0FB3}" destId="{8125F9B4-021E-44DC-9D64-8AE485A44537}" srcOrd="83" destOrd="0" presId="urn:microsoft.com/office/officeart/2005/8/layout/cycle2"/>
    <dgm:cxn modelId="{F6A7CE10-66EF-47CC-99E0-C07608F580C7}" type="presParOf" srcId="{8125F9B4-021E-44DC-9D64-8AE485A44537}" destId="{5B2B383F-D5E0-430F-AB46-55791D14B3FB}" srcOrd="0" destOrd="0" presId="urn:microsoft.com/office/officeart/2005/8/layout/cycle2"/>
    <dgm:cxn modelId="{2588CB7D-7520-4B46-AE6A-972F2A7D86A7}" type="presParOf" srcId="{579EF5EA-2842-4ADF-99C3-1421009C0FB3}" destId="{A5474CB5-D5DA-4087-B87E-610FB42AF529}" srcOrd="84" destOrd="0" presId="urn:microsoft.com/office/officeart/2005/8/layout/cycle2"/>
    <dgm:cxn modelId="{61CB088D-180B-4B87-B9B0-BE434FC9FB4B}" type="presParOf" srcId="{579EF5EA-2842-4ADF-99C3-1421009C0FB3}" destId="{F5E12609-AEA0-4824-8F1E-49B7A8C9D43E}" srcOrd="85" destOrd="0" presId="urn:microsoft.com/office/officeart/2005/8/layout/cycle2"/>
    <dgm:cxn modelId="{B94C8B5C-C1C9-4B4B-ABA7-762D0E86CF35}" type="presParOf" srcId="{F5E12609-AEA0-4824-8F1E-49B7A8C9D43E}" destId="{1990E259-2037-4D19-B00A-CD6B3D2AE2E1}" srcOrd="0" destOrd="0" presId="urn:microsoft.com/office/officeart/2005/8/layout/cycle2"/>
    <dgm:cxn modelId="{7E773C21-876B-435C-9D68-2225A3B4348D}" type="presParOf" srcId="{579EF5EA-2842-4ADF-99C3-1421009C0FB3}" destId="{558F7E47-06ED-4041-B16C-6F13A19D4245}" srcOrd="86" destOrd="0" presId="urn:microsoft.com/office/officeart/2005/8/layout/cycle2"/>
    <dgm:cxn modelId="{F1632BE6-F556-4A92-A36F-7D4F3D62F5E7}" type="presParOf" srcId="{579EF5EA-2842-4ADF-99C3-1421009C0FB3}" destId="{1AA99294-2501-42DA-ADDA-813C2A0D167F}" srcOrd="87" destOrd="0" presId="urn:microsoft.com/office/officeart/2005/8/layout/cycle2"/>
    <dgm:cxn modelId="{C395DACE-C1C5-4263-A230-1E7D36E6065A}" type="presParOf" srcId="{1AA99294-2501-42DA-ADDA-813C2A0D167F}" destId="{B311330D-F624-44F0-90C1-566E4D2E20E6}" srcOrd="0" destOrd="0" presId="urn:microsoft.com/office/officeart/2005/8/layout/cycle2"/>
    <dgm:cxn modelId="{48B825A1-87AC-4690-A75E-9FB67E9782F2}" type="presParOf" srcId="{579EF5EA-2842-4ADF-99C3-1421009C0FB3}" destId="{A854D6C3-A9F6-4889-B95E-C4590598BF15}" srcOrd="88" destOrd="0" presId="urn:microsoft.com/office/officeart/2005/8/layout/cycle2"/>
    <dgm:cxn modelId="{6A07BF95-AE32-4D50-8505-B5A06B9E43A1}" type="presParOf" srcId="{579EF5EA-2842-4ADF-99C3-1421009C0FB3}" destId="{9BC14663-185B-4A89-97AE-169B3D438678}" srcOrd="89" destOrd="0" presId="urn:microsoft.com/office/officeart/2005/8/layout/cycle2"/>
    <dgm:cxn modelId="{29D9F34A-948B-4831-A54A-A8DE655122D2}" type="presParOf" srcId="{9BC14663-185B-4A89-97AE-169B3D438678}" destId="{5BF8D29C-B7EB-4E6D-8F09-412E3D4E06C9}" srcOrd="0" destOrd="0" presId="urn:microsoft.com/office/officeart/2005/8/layout/cycle2"/>
    <dgm:cxn modelId="{E37DC860-CA17-4F02-9E63-A449C3AFE621}" type="presParOf" srcId="{579EF5EA-2842-4ADF-99C3-1421009C0FB3}" destId="{891FE5C2-884F-48D0-BE0D-753E9CA204D3}" srcOrd="90" destOrd="0" presId="urn:microsoft.com/office/officeart/2005/8/layout/cycle2"/>
    <dgm:cxn modelId="{925A2E11-92D9-4EC8-8753-F006B130B05D}" type="presParOf" srcId="{579EF5EA-2842-4ADF-99C3-1421009C0FB3}" destId="{BDE13CD6-B50F-44ED-BD83-729ED5971995}" srcOrd="91" destOrd="0" presId="urn:microsoft.com/office/officeart/2005/8/layout/cycle2"/>
    <dgm:cxn modelId="{A725D2E9-3435-4162-8CB2-BEE942C19293}" type="presParOf" srcId="{BDE13CD6-B50F-44ED-BD83-729ED5971995}" destId="{4EAD0336-A742-42BA-B616-A9F9B8CECAB9}" srcOrd="0" destOrd="0" presId="urn:microsoft.com/office/officeart/2005/8/layout/cycle2"/>
    <dgm:cxn modelId="{206CC460-7292-4777-90DA-703EF1C38263}" type="presParOf" srcId="{579EF5EA-2842-4ADF-99C3-1421009C0FB3}" destId="{3B7728B1-9C76-43A6-8828-2FFE1A19CD4E}" srcOrd="92" destOrd="0" presId="urn:microsoft.com/office/officeart/2005/8/layout/cycle2"/>
    <dgm:cxn modelId="{52E93403-56E2-4D88-A350-4613E1DDD257}" type="presParOf" srcId="{579EF5EA-2842-4ADF-99C3-1421009C0FB3}" destId="{FEF793BD-9F36-4B0C-B2A1-243AAED13A52}" srcOrd="93" destOrd="0" presId="urn:microsoft.com/office/officeart/2005/8/layout/cycle2"/>
    <dgm:cxn modelId="{2C9141EC-31F0-494D-9182-AD81A207AA5A}" type="presParOf" srcId="{FEF793BD-9F36-4B0C-B2A1-243AAED13A52}" destId="{B6E66B79-90CB-4030-B64C-AB9E1EA67583}" srcOrd="0" destOrd="0" presId="urn:microsoft.com/office/officeart/2005/8/layout/cycle2"/>
    <dgm:cxn modelId="{75DEB18E-3C41-4CA2-8A11-C99CE99746B7}" type="presParOf" srcId="{579EF5EA-2842-4ADF-99C3-1421009C0FB3}" destId="{CD7E4AE9-DEBF-4EF6-9A2F-51DFDE6DC483}" srcOrd="94" destOrd="0" presId="urn:microsoft.com/office/officeart/2005/8/layout/cycle2"/>
    <dgm:cxn modelId="{E9DA30C2-E49B-456F-9EDF-7DA66EBF1AFF}" type="presParOf" srcId="{579EF5EA-2842-4ADF-99C3-1421009C0FB3}" destId="{CAB56CDA-741F-426D-8FE0-AE118C809475}" srcOrd="95" destOrd="0" presId="urn:microsoft.com/office/officeart/2005/8/layout/cycle2"/>
    <dgm:cxn modelId="{8049E7D7-6143-49A6-86AC-655CB92EF0D5}" type="presParOf" srcId="{CAB56CDA-741F-426D-8FE0-AE118C809475}" destId="{2B62F0BB-CB73-4B2D-A47A-2C1910C71ADC}" srcOrd="0" destOrd="0" presId="urn:microsoft.com/office/officeart/2005/8/layout/cycle2"/>
  </dgm:cxnLst>
  <dgm:bg>
    <a:noFill/>
  </dgm:bg>
  <dgm:whole/>
  <dgm:extLst>
    <a:ext uri="http://schemas.microsoft.com/office/drawing/2008/diagram">
      <dsp:dataModelExt xmlns:dsp="http://schemas.microsoft.com/office/drawing/2008/diagram" relId="rId16" minVer="http://schemas.openxmlformats.org/drawingml/2006/diagram"/>
    </a:ext>
  </dgm:extLst>
</dgm:dataModel>
</file>

<file path=ppt/diagrams/data35.xml><?xml version="1.0" encoding="utf-8"?>
<dgm:dataModel xmlns:dgm="http://schemas.openxmlformats.org/drawingml/2006/diagram" xmlns:a="http://schemas.openxmlformats.org/drawingml/2006/main">
  <dgm:ptLst>
    <dgm:pt modelId="{F782ACB2-4612-4553-92E3-6A48A4C26154}" type="doc">
      <dgm:prSet loTypeId="urn:microsoft.com/office/officeart/2005/8/layout/cycle2" loCatId="cycle" qsTypeId="urn:microsoft.com/office/officeart/2005/8/quickstyle/simple1" qsCatId="simple" csTypeId="urn:microsoft.com/office/officeart/2005/8/colors/accent0_3" csCatId="mainScheme" phldr="1"/>
      <dgm:spPr/>
      <dgm:t>
        <a:bodyPr/>
        <a:lstStyle/>
        <a:p>
          <a:endParaRPr lang="en-US"/>
        </a:p>
      </dgm:t>
    </dgm:pt>
    <dgm:pt modelId="{5D2C154A-692A-44E2-A041-B9F19C43FEF2}">
      <dgm:prSet/>
      <dgm:spPr/>
      <dgm:t>
        <a:bodyPr/>
        <a:lstStyle/>
        <a:p>
          <a:endParaRPr lang="en-US" dirty="0"/>
        </a:p>
      </dgm:t>
    </dgm:pt>
    <dgm:pt modelId="{794CA92E-A13F-4F43-B270-B021D0F5EB93}" type="parTrans" cxnId="{8A122CCE-2659-425F-A9CA-F55CBE733EE2}">
      <dgm:prSet/>
      <dgm:spPr/>
      <dgm:t>
        <a:bodyPr/>
        <a:lstStyle/>
        <a:p>
          <a:endParaRPr lang="en-US"/>
        </a:p>
      </dgm:t>
    </dgm:pt>
    <dgm:pt modelId="{1A0C354F-E76C-464E-99A7-D2B04C140783}" type="sibTrans" cxnId="{8A122CCE-2659-425F-A9CA-F55CBE733EE2}">
      <dgm:prSet/>
      <dgm:spPr/>
      <dgm:t>
        <a:bodyPr/>
        <a:lstStyle/>
        <a:p>
          <a:endParaRPr lang="en-US" dirty="0"/>
        </a:p>
      </dgm:t>
    </dgm:pt>
    <dgm:pt modelId="{536B3E92-95AA-4297-BDB8-F29269D6299E}">
      <dgm:prSet/>
      <dgm:spPr/>
      <dgm:t>
        <a:bodyPr/>
        <a:lstStyle/>
        <a:p>
          <a:endParaRPr lang="en-US" dirty="0"/>
        </a:p>
      </dgm:t>
    </dgm:pt>
    <dgm:pt modelId="{68DF5CBE-997D-4F4F-8466-9AD1DDE77085}" type="parTrans" cxnId="{212C0F3D-6259-47F4-8189-A6E55DD0B5D3}">
      <dgm:prSet/>
      <dgm:spPr/>
      <dgm:t>
        <a:bodyPr/>
        <a:lstStyle/>
        <a:p>
          <a:endParaRPr lang="en-US"/>
        </a:p>
      </dgm:t>
    </dgm:pt>
    <dgm:pt modelId="{8AE02D32-89F4-4BA1-BFB8-062B90AF7C26}" type="sibTrans" cxnId="{212C0F3D-6259-47F4-8189-A6E55DD0B5D3}">
      <dgm:prSet/>
      <dgm:spPr/>
      <dgm:t>
        <a:bodyPr/>
        <a:lstStyle/>
        <a:p>
          <a:endParaRPr lang="en-US" dirty="0"/>
        </a:p>
      </dgm:t>
    </dgm:pt>
    <dgm:pt modelId="{9767C2C5-7A9B-4BF9-AEDC-08BB61E68CEC}">
      <dgm:prSet/>
      <dgm:spPr/>
      <dgm:t>
        <a:bodyPr/>
        <a:lstStyle/>
        <a:p>
          <a:endParaRPr lang="en-US" dirty="0"/>
        </a:p>
      </dgm:t>
    </dgm:pt>
    <dgm:pt modelId="{94D864BB-0337-46E0-936D-BDFF24969167}" type="parTrans" cxnId="{7A77BED8-0E1D-45F6-9865-5715EF6FB1BA}">
      <dgm:prSet/>
      <dgm:spPr/>
      <dgm:t>
        <a:bodyPr/>
        <a:lstStyle/>
        <a:p>
          <a:endParaRPr lang="en-US"/>
        </a:p>
      </dgm:t>
    </dgm:pt>
    <dgm:pt modelId="{5DE56BE3-5DC5-48D1-BB0A-6EB62A83E2E3}" type="sibTrans" cxnId="{7A77BED8-0E1D-45F6-9865-5715EF6FB1BA}">
      <dgm:prSet/>
      <dgm:spPr/>
      <dgm:t>
        <a:bodyPr/>
        <a:lstStyle/>
        <a:p>
          <a:endParaRPr lang="en-US" dirty="0"/>
        </a:p>
      </dgm:t>
    </dgm:pt>
    <dgm:pt modelId="{29610E26-1393-448B-8FD6-78061450B16B}">
      <dgm:prSet/>
      <dgm:spPr/>
      <dgm:t>
        <a:bodyPr/>
        <a:lstStyle/>
        <a:p>
          <a:endParaRPr lang="en-US" dirty="0"/>
        </a:p>
      </dgm:t>
    </dgm:pt>
    <dgm:pt modelId="{5D194221-4572-481E-A145-411B7D2E5848}" type="parTrans" cxnId="{54FED98F-AB5E-4BEF-A86E-239C32A65418}">
      <dgm:prSet/>
      <dgm:spPr/>
      <dgm:t>
        <a:bodyPr/>
        <a:lstStyle/>
        <a:p>
          <a:endParaRPr lang="en-US"/>
        </a:p>
      </dgm:t>
    </dgm:pt>
    <dgm:pt modelId="{4E475F1B-56A2-420F-8D83-9A7AC5B9161D}" type="sibTrans" cxnId="{54FED98F-AB5E-4BEF-A86E-239C32A65418}">
      <dgm:prSet/>
      <dgm:spPr/>
      <dgm:t>
        <a:bodyPr/>
        <a:lstStyle/>
        <a:p>
          <a:endParaRPr lang="en-US" dirty="0"/>
        </a:p>
      </dgm:t>
    </dgm:pt>
    <dgm:pt modelId="{59F5D80D-D394-4DA8-B1EE-BFD2C35E8698}">
      <dgm:prSet/>
      <dgm:spPr/>
      <dgm:t>
        <a:bodyPr/>
        <a:lstStyle/>
        <a:p>
          <a:endParaRPr lang="en-US" dirty="0"/>
        </a:p>
      </dgm:t>
    </dgm:pt>
    <dgm:pt modelId="{F6DF53FE-CC41-4648-B644-9A13CD613414}" type="parTrans" cxnId="{EAADA3BC-EBE2-42C8-B9E0-3C38057A0A11}">
      <dgm:prSet/>
      <dgm:spPr/>
      <dgm:t>
        <a:bodyPr/>
        <a:lstStyle/>
        <a:p>
          <a:endParaRPr lang="en-US"/>
        </a:p>
      </dgm:t>
    </dgm:pt>
    <dgm:pt modelId="{A4FDAD97-0EA5-45C9-8762-1408CDFC1A27}" type="sibTrans" cxnId="{EAADA3BC-EBE2-42C8-B9E0-3C38057A0A11}">
      <dgm:prSet/>
      <dgm:spPr/>
      <dgm:t>
        <a:bodyPr/>
        <a:lstStyle/>
        <a:p>
          <a:endParaRPr lang="en-US" dirty="0"/>
        </a:p>
      </dgm:t>
    </dgm:pt>
    <dgm:pt modelId="{1BD29E34-8916-45A9-80A6-58C4AB44DFF5}">
      <dgm:prSet/>
      <dgm:spPr/>
      <dgm:t>
        <a:bodyPr/>
        <a:lstStyle/>
        <a:p>
          <a:endParaRPr lang="en-US" dirty="0"/>
        </a:p>
      </dgm:t>
    </dgm:pt>
    <dgm:pt modelId="{6A5BBF7B-F8A7-4654-83BB-1778F868C663}" type="parTrans" cxnId="{1B3F2CA2-7825-4CFD-9A64-DB308FB32A27}">
      <dgm:prSet/>
      <dgm:spPr/>
      <dgm:t>
        <a:bodyPr/>
        <a:lstStyle/>
        <a:p>
          <a:endParaRPr lang="en-US"/>
        </a:p>
      </dgm:t>
    </dgm:pt>
    <dgm:pt modelId="{25DF600C-192F-49B2-930A-B89C27D1471E}" type="sibTrans" cxnId="{1B3F2CA2-7825-4CFD-9A64-DB308FB32A27}">
      <dgm:prSet/>
      <dgm:spPr/>
      <dgm:t>
        <a:bodyPr/>
        <a:lstStyle/>
        <a:p>
          <a:endParaRPr lang="en-US" dirty="0"/>
        </a:p>
      </dgm:t>
    </dgm:pt>
    <dgm:pt modelId="{BCD4B6D1-2E17-4359-A953-212A9B519E85}">
      <dgm:prSet/>
      <dgm:spPr/>
      <dgm:t>
        <a:bodyPr/>
        <a:lstStyle/>
        <a:p>
          <a:endParaRPr lang="en-US" dirty="0"/>
        </a:p>
      </dgm:t>
    </dgm:pt>
    <dgm:pt modelId="{A72804B9-8062-4016-90E8-F9C7DC654C15}" type="parTrans" cxnId="{A45FA6CA-BF67-4968-BA2C-A3E181681DEA}">
      <dgm:prSet/>
      <dgm:spPr/>
      <dgm:t>
        <a:bodyPr/>
        <a:lstStyle/>
        <a:p>
          <a:endParaRPr lang="en-US"/>
        </a:p>
      </dgm:t>
    </dgm:pt>
    <dgm:pt modelId="{EAE485E3-A2DC-422A-B964-163E72C7D527}" type="sibTrans" cxnId="{A45FA6CA-BF67-4968-BA2C-A3E181681DEA}">
      <dgm:prSet/>
      <dgm:spPr/>
      <dgm:t>
        <a:bodyPr/>
        <a:lstStyle/>
        <a:p>
          <a:endParaRPr lang="en-US" dirty="0"/>
        </a:p>
      </dgm:t>
    </dgm:pt>
    <dgm:pt modelId="{57830796-B9E1-440E-A924-530949252A0A}">
      <dgm:prSet/>
      <dgm:spPr/>
      <dgm:t>
        <a:bodyPr/>
        <a:lstStyle/>
        <a:p>
          <a:endParaRPr lang="en-US" dirty="0"/>
        </a:p>
      </dgm:t>
    </dgm:pt>
    <dgm:pt modelId="{2970FDF5-07A3-4B2A-9F1E-E547137C5FF2}" type="parTrans" cxnId="{2E4A59F8-4858-4321-B26C-379298664746}">
      <dgm:prSet/>
      <dgm:spPr/>
      <dgm:t>
        <a:bodyPr/>
        <a:lstStyle/>
        <a:p>
          <a:endParaRPr lang="en-US"/>
        </a:p>
      </dgm:t>
    </dgm:pt>
    <dgm:pt modelId="{672359C6-6889-48DE-9B06-BCF13E50CF81}" type="sibTrans" cxnId="{2E4A59F8-4858-4321-B26C-379298664746}">
      <dgm:prSet/>
      <dgm:spPr/>
      <dgm:t>
        <a:bodyPr/>
        <a:lstStyle/>
        <a:p>
          <a:endParaRPr lang="en-US" dirty="0"/>
        </a:p>
      </dgm:t>
    </dgm:pt>
    <dgm:pt modelId="{9EC183D0-3CE1-4A18-882B-49A4F305FE23}">
      <dgm:prSet/>
      <dgm:spPr/>
      <dgm:t>
        <a:bodyPr/>
        <a:lstStyle/>
        <a:p>
          <a:endParaRPr lang="en-US" dirty="0"/>
        </a:p>
      </dgm:t>
    </dgm:pt>
    <dgm:pt modelId="{5529E8D0-F515-48AC-A324-5AF9603FF192}" type="parTrans" cxnId="{ECDEF66B-4DF3-4577-9794-0F5C1452E329}">
      <dgm:prSet/>
      <dgm:spPr/>
      <dgm:t>
        <a:bodyPr/>
        <a:lstStyle/>
        <a:p>
          <a:endParaRPr lang="en-US"/>
        </a:p>
      </dgm:t>
    </dgm:pt>
    <dgm:pt modelId="{FC636A7A-CAD8-4393-9B2E-188CE112CD10}" type="sibTrans" cxnId="{ECDEF66B-4DF3-4577-9794-0F5C1452E329}">
      <dgm:prSet/>
      <dgm:spPr/>
      <dgm:t>
        <a:bodyPr/>
        <a:lstStyle/>
        <a:p>
          <a:endParaRPr lang="en-US" dirty="0"/>
        </a:p>
      </dgm:t>
    </dgm:pt>
    <dgm:pt modelId="{1BCBAE4C-8C90-4307-A8B1-A7F25B803D11}">
      <dgm:prSet/>
      <dgm:spPr/>
      <dgm:t>
        <a:bodyPr/>
        <a:lstStyle/>
        <a:p>
          <a:endParaRPr lang="en-US" dirty="0"/>
        </a:p>
      </dgm:t>
    </dgm:pt>
    <dgm:pt modelId="{BDE3C914-1C3F-4AE1-8A4A-0399F6859853}" type="parTrans" cxnId="{26F03CFE-664C-46CE-9EC9-4D9EAEAA23F5}">
      <dgm:prSet/>
      <dgm:spPr/>
      <dgm:t>
        <a:bodyPr/>
        <a:lstStyle/>
        <a:p>
          <a:endParaRPr lang="en-US"/>
        </a:p>
      </dgm:t>
    </dgm:pt>
    <dgm:pt modelId="{9E68FA1B-32E4-4D3A-BDA9-F245DF7037EF}" type="sibTrans" cxnId="{26F03CFE-664C-46CE-9EC9-4D9EAEAA23F5}">
      <dgm:prSet/>
      <dgm:spPr/>
      <dgm:t>
        <a:bodyPr/>
        <a:lstStyle/>
        <a:p>
          <a:endParaRPr lang="en-US" dirty="0"/>
        </a:p>
      </dgm:t>
    </dgm:pt>
    <dgm:pt modelId="{C123F58B-2F00-4731-8318-EA8BAA60A69D}">
      <dgm:prSet/>
      <dgm:spPr/>
      <dgm:t>
        <a:bodyPr/>
        <a:lstStyle/>
        <a:p>
          <a:endParaRPr lang="en-US" dirty="0"/>
        </a:p>
      </dgm:t>
    </dgm:pt>
    <dgm:pt modelId="{ADD49D0A-F77A-4924-B2AC-3D10130090D6}" type="parTrans" cxnId="{79D0C8B5-7F77-4990-BC7D-E4DF8A30F093}">
      <dgm:prSet/>
      <dgm:spPr/>
      <dgm:t>
        <a:bodyPr/>
        <a:lstStyle/>
        <a:p>
          <a:endParaRPr lang="en-US"/>
        </a:p>
      </dgm:t>
    </dgm:pt>
    <dgm:pt modelId="{CA72D8A3-9D41-4F98-98F7-F56B1CBA674F}" type="sibTrans" cxnId="{79D0C8B5-7F77-4990-BC7D-E4DF8A30F093}">
      <dgm:prSet/>
      <dgm:spPr/>
      <dgm:t>
        <a:bodyPr/>
        <a:lstStyle/>
        <a:p>
          <a:endParaRPr lang="en-US" dirty="0"/>
        </a:p>
      </dgm:t>
    </dgm:pt>
    <dgm:pt modelId="{312A5487-8CD4-49FA-9CB2-6003233688EF}">
      <dgm:prSet/>
      <dgm:spPr/>
      <dgm:t>
        <a:bodyPr/>
        <a:lstStyle/>
        <a:p>
          <a:endParaRPr lang="en-US" dirty="0"/>
        </a:p>
      </dgm:t>
    </dgm:pt>
    <dgm:pt modelId="{6F986C7B-EB5E-4FA9-9F02-54203E6A38B2}" type="parTrans" cxnId="{33634B83-5D42-4E23-A534-1FD77063C5A8}">
      <dgm:prSet/>
      <dgm:spPr/>
      <dgm:t>
        <a:bodyPr/>
        <a:lstStyle/>
        <a:p>
          <a:endParaRPr lang="en-US"/>
        </a:p>
      </dgm:t>
    </dgm:pt>
    <dgm:pt modelId="{A241EA7C-0AE6-49DA-868A-F7E41DB8331E}" type="sibTrans" cxnId="{33634B83-5D42-4E23-A534-1FD77063C5A8}">
      <dgm:prSet/>
      <dgm:spPr/>
      <dgm:t>
        <a:bodyPr/>
        <a:lstStyle/>
        <a:p>
          <a:endParaRPr lang="en-US" dirty="0"/>
        </a:p>
      </dgm:t>
    </dgm:pt>
    <dgm:pt modelId="{1597604F-E09E-4305-A881-A6C94B72922F}">
      <dgm:prSet/>
      <dgm:spPr/>
      <dgm:t>
        <a:bodyPr/>
        <a:lstStyle/>
        <a:p>
          <a:endParaRPr lang="en-US" dirty="0"/>
        </a:p>
      </dgm:t>
    </dgm:pt>
    <dgm:pt modelId="{1C93F3EA-CA5B-4D9C-9828-8A8F702AE266}" type="parTrans" cxnId="{BE9314B0-2D93-4BAE-90C0-5B23814639B6}">
      <dgm:prSet/>
      <dgm:spPr/>
      <dgm:t>
        <a:bodyPr/>
        <a:lstStyle/>
        <a:p>
          <a:endParaRPr lang="en-US"/>
        </a:p>
      </dgm:t>
    </dgm:pt>
    <dgm:pt modelId="{0A68E33F-9E89-4D62-9E2C-1BD50C85F7CD}" type="sibTrans" cxnId="{BE9314B0-2D93-4BAE-90C0-5B23814639B6}">
      <dgm:prSet/>
      <dgm:spPr/>
      <dgm:t>
        <a:bodyPr/>
        <a:lstStyle/>
        <a:p>
          <a:endParaRPr lang="en-US" dirty="0"/>
        </a:p>
      </dgm:t>
    </dgm:pt>
    <dgm:pt modelId="{2EBE9275-B468-4EB1-8E25-88D20111E7BA}">
      <dgm:prSet/>
      <dgm:spPr/>
      <dgm:t>
        <a:bodyPr/>
        <a:lstStyle/>
        <a:p>
          <a:endParaRPr lang="en-US" dirty="0"/>
        </a:p>
      </dgm:t>
    </dgm:pt>
    <dgm:pt modelId="{8B4693AB-DA36-47D7-8ABC-9A12354AE94A}" type="parTrans" cxnId="{79BF3DB8-E6C9-4DF5-8226-B32513900662}">
      <dgm:prSet/>
      <dgm:spPr/>
      <dgm:t>
        <a:bodyPr/>
        <a:lstStyle/>
        <a:p>
          <a:endParaRPr lang="en-US"/>
        </a:p>
      </dgm:t>
    </dgm:pt>
    <dgm:pt modelId="{1DDDDFBA-4D76-49F6-8700-D108F438751F}" type="sibTrans" cxnId="{79BF3DB8-E6C9-4DF5-8226-B32513900662}">
      <dgm:prSet/>
      <dgm:spPr/>
      <dgm:t>
        <a:bodyPr/>
        <a:lstStyle/>
        <a:p>
          <a:endParaRPr lang="en-US" dirty="0"/>
        </a:p>
      </dgm:t>
    </dgm:pt>
    <dgm:pt modelId="{7526D0BF-45A5-478F-9A5B-EE961A48FCDF}">
      <dgm:prSet/>
      <dgm:spPr/>
      <dgm:t>
        <a:bodyPr/>
        <a:lstStyle/>
        <a:p>
          <a:endParaRPr lang="en-US" dirty="0"/>
        </a:p>
      </dgm:t>
    </dgm:pt>
    <dgm:pt modelId="{996DAE7B-6D7A-4B21-93D8-B18F6F145BC6}" type="parTrans" cxnId="{CC8F6BB5-E191-48E7-A4C1-3E8101813E85}">
      <dgm:prSet/>
      <dgm:spPr/>
      <dgm:t>
        <a:bodyPr/>
        <a:lstStyle/>
        <a:p>
          <a:endParaRPr lang="en-US"/>
        </a:p>
      </dgm:t>
    </dgm:pt>
    <dgm:pt modelId="{4DD6BCFF-384A-4E50-9E9B-FEA1467E91EE}" type="sibTrans" cxnId="{CC8F6BB5-E191-48E7-A4C1-3E8101813E85}">
      <dgm:prSet/>
      <dgm:spPr/>
      <dgm:t>
        <a:bodyPr/>
        <a:lstStyle/>
        <a:p>
          <a:endParaRPr lang="en-US" dirty="0"/>
        </a:p>
      </dgm:t>
    </dgm:pt>
    <dgm:pt modelId="{4391FAD7-E5E1-4ADD-BABB-49D666A6C4A7}">
      <dgm:prSet/>
      <dgm:spPr/>
      <dgm:t>
        <a:bodyPr/>
        <a:lstStyle/>
        <a:p>
          <a:endParaRPr lang="en-US" dirty="0"/>
        </a:p>
      </dgm:t>
    </dgm:pt>
    <dgm:pt modelId="{F1E7FB59-9301-4001-B4A0-65FF76242832}" type="parTrans" cxnId="{33836BAF-8815-468A-9D3E-0ABF734FD1D3}">
      <dgm:prSet/>
      <dgm:spPr/>
      <dgm:t>
        <a:bodyPr/>
        <a:lstStyle/>
        <a:p>
          <a:endParaRPr lang="en-US"/>
        </a:p>
      </dgm:t>
    </dgm:pt>
    <dgm:pt modelId="{B5C9AB9C-C866-47C2-B79F-DC6148AB2159}" type="sibTrans" cxnId="{33836BAF-8815-468A-9D3E-0ABF734FD1D3}">
      <dgm:prSet/>
      <dgm:spPr/>
      <dgm:t>
        <a:bodyPr/>
        <a:lstStyle/>
        <a:p>
          <a:endParaRPr lang="en-US" dirty="0"/>
        </a:p>
      </dgm:t>
    </dgm:pt>
    <dgm:pt modelId="{DF292957-65C8-4776-85F8-AE26E3681959}">
      <dgm:prSet/>
      <dgm:spPr/>
      <dgm:t>
        <a:bodyPr/>
        <a:lstStyle/>
        <a:p>
          <a:endParaRPr lang="en-US" dirty="0"/>
        </a:p>
      </dgm:t>
    </dgm:pt>
    <dgm:pt modelId="{7849EA01-2032-47BB-AFF2-66E1E4C3A822}" type="parTrans" cxnId="{0116FD4E-B3CD-4D10-B6B1-FB0C240CE17A}">
      <dgm:prSet/>
      <dgm:spPr/>
      <dgm:t>
        <a:bodyPr/>
        <a:lstStyle/>
        <a:p>
          <a:endParaRPr lang="en-US"/>
        </a:p>
      </dgm:t>
    </dgm:pt>
    <dgm:pt modelId="{2B571596-2306-4648-89E7-BD54FEF25627}" type="sibTrans" cxnId="{0116FD4E-B3CD-4D10-B6B1-FB0C240CE17A}">
      <dgm:prSet/>
      <dgm:spPr/>
      <dgm:t>
        <a:bodyPr/>
        <a:lstStyle/>
        <a:p>
          <a:endParaRPr lang="en-US" dirty="0"/>
        </a:p>
      </dgm:t>
    </dgm:pt>
    <dgm:pt modelId="{BA244016-B941-46B9-B2A4-AA50A300C9B1}">
      <dgm:prSet/>
      <dgm:spPr/>
      <dgm:t>
        <a:bodyPr/>
        <a:lstStyle/>
        <a:p>
          <a:endParaRPr lang="en-US" dirty="0"/>
        </a:p>
      </dgm:t>
    </dgm:pt>
    <dgm:pt modelId="{17FA0F1C-F480-46FA-9FDA-CAF08D0B3F5A}" type="parTrans" cxnId="{43F81770-F772-478D-8EE4-9EF473A2C5F2}">
      <dgm:prSet/>
      <dgm:spPr/>
      <dgm:t>
        <a:bodyPr/>
        <a:lstStyle/>
        <a:p>
          <a:endParaRPr lang="en-US"/>
        </a:p>
      </dgm:t>
    </dgm:pt>
    <dgm:pt modelId="{12ED0D91-6CB8-4B92-ABBE-16130FA2E610}" type="sibTrans" cxnId="{43F81770-F772-478D-8EE4-9EF473A2C5F2}">
      <dgm:prSet/>
      <dgm:spPr/>
      <dgm:t>
        <a:bodyPr/>
        <a:lstStyle/>
        <a:p>
          <a:endParaRPr lang="en-US" dirty="0"/>
        </a:p>
      </dgm:t>
    </dgm:pt>
    <dgm:pt modelId="{ED3E6817-CA99-4A92-9672-7767C60D3AFC}">
      <dgm:prSet/>
      <dgm:spPr/>
      <dgm:t>
        <a:bodyPr/>
        <a:lstStyle/>
        <a:p>
          <a:endParaRPr lang="en-US" dirty="0"/>
        </a:p>
      </dgm:t>
    </dgm:pt>
    <dgm:pt modelId="{570B50CE-5E5F-492C-A6CE-FAA86B61FEE6}" type="parTrans" cxnId="{6020CAE6-E682-4263-87D3-3757BDA5C5BB}">
      <dgm:prSet/>
      <dgm:spPr/>
      <dgm:t>
        <a:bodyPr/>
        <a:lstStyle/>
        <a:p>
          <a:endParaRPr lang="en-US"/>
        </a:p>
      </dgm:t>
    </dgm:pt>
    <dgm:pt modelId="{74E4A9B3-3139-47CD-AD62-A42D0EB3995C}" type="sibTrans" cxnId="{6020CAE6-E682-4263-87D3-3757BDA5C5BB}">
      <dgm:prSet/>
      <dgm:spPr/>
      <dgm:t>
        <a:bodyPr/>
        <a:lstStyle/>
        <a:p>
          <a:endParaRPr lang="en-US" dirty="0"/>
        </a:p>
      </dgm:t>
    </dgm:pt>
    <dgm:pt modelId="{A26368B7-1095-4A58-BFE6-7B8629CCDB76}">
      <dgm:prSet/>
      <dgm:spPr/>
      <dgm:t>
        <a:bodyPr/>
        <a:lstStyle/>
        <a:p>
          <a:endParaRPr lang="en-US" dirty="0"/>
        </a:p>
      </dgm:t>
    </dgm:pt>
    <dgm:pt modelId="{F926A632-3F82-44B7-9B0C-54EDBDFB1339}" type="parTrans" cxnId="{84F658BE-028D-4EFF-9AFB-B1BB4A47F685}">
      <dgm:prSet/>
      <dgm:spPr/>
      <dgm:t>
        <a:bodyPr/>
        <a:lstStyle/>
        <a:p>
          <a:endParaRPr lang="en-US"/>
        </a:p>
      </dgm:t>
    </dgm:pt>
    <dgm:pt modelId="{69DBDE16-2128-423C-AB04-D3C2C0881A38}" type="sibTrans" cxnId="{84F658BE-028D-4EFF-9AFB-B1BB4A47F685}">
      <dgm:prSet/>
      <dgm:spPr/>
      <dgm:t>
        <a:bodyPr/>
        <a:lstStyle/>
        <a:p>
          <a:endParaRPr lang="en-US" dirty="0"/>
        </a:p>
      </dgm:t>
    </dgm:pt>
    <dgm:pt modelId="{B2133BDF-4000-4B5B-AE40-987170B1B61F}">
      <dgm:prSet/>
      <dgm:spPr/>
      <dgm:t>
        <a:bodyPr/>
        <a:lstStyle/>
        <a:p>
          <a:endParaRPr lang="en-US" dirty="0"/>
        </a:p>
      </dgm:t>
    </dgm:pt>
    <dgm:pt modelId="{78DD5593-63E5-4526-ACC4-B672B2E0D1F1}" type="parTrans" cxnId="{AD9C2D70-6AB8-479D-9A79-731CDEDFCC29}">
      <dgm:prSet/>
      <dgm:spPr/>
      <dgm:t>
        <a:bodyPr/>
        <a:lstStyle/>
        <a:p>
          <a:endParaRPr lang="en-US"/>
        </a:p>
      </dgm:t>
    </dgm:pt>
    <dgm:pt modelId="{F8A8AFFD-E262-4C58-84FA-CA9933DA9A32}" type="sibTrans" cxnId="{AD9C2D70-6AB8-479D-9A79-731CDEDFCC29}">
      <dgm:prSet/>
      <dgm:spPr/>
      <dgm:t>
        <a:bodyPr/>
        <a:lstStyle/>
        <a:p>
          <a:endParaRPr lang="en-US" dirty="0"/>
        </a:p>
      </dgm:t>
    </dgm:pt>
    <dgm:pt modelId="{56EE6181-8957-4FE0-91F7-0E7767321D74}">
      <dgm:prSet/>
      <dgm:spPr/>
      <dgm:t>
        <a:bodyPr/>
        <a:lstStyle/>
        <a:p>
          <a:endParaRPr lang="en-US" dirty="0"/>
        </a:p>
      </dgm:t>
    </dgm:pt>
    <dgm:pt modelId="{708EED9E-74DD-4C99-9872-E67687122915}" type="parTrans" cxnId="{D27AA462-6698-4923-9421-47820B644488}">
      <dgm:prSet/>
      <dgm:spPr/>
      <dgm:t>
        <a:bodyPr/>
        <a:lstStyle/>
        <a:p>
          <a:endParaRPr lang="en-US"/>
        </a:p>
      </dgm:t>
    </dgm:pt>
    <dgm:pt modelId="{D7AD315B-0060-4B2C-BA42-07A72CF0DF62}" type="sibTrans" cxnId="{D27AA462-6698-4923-9421-47820B644488}">
      <dgm:prSet/>
      <dgm:spPr/>
      <dgm:t>
        <a:bodyPr/>
        <a:lstStyle/>
        <a:p>
          <a:endParaRPr lang="en-US" dirty="0"/>
        </a:p>
      </dgm:t>
    </dgm:pt>
    <dgm:pt modelId="{F82F01E0-1BCF-432A-834D-D0718C225E79}">
      <dgm:prSet/>
      <dgm:spPr/>
      <dgm:t>
        <a:bodyPr/>
        <a:lstStyle/>
        <a:p>
          <a:endParaRPr lang="en-US" dirty="0"/>
        </a:p>
      </dgm:t>
    </dgm:pt>
    <dgm:pt modelId="{AA715B28-8262-4AEC-9B11-A1F3E142AEE3}" type="parTrans" cxnId="{3F904190-EC7A-468F-8079-9E0D0309FE61}">
      <dgm:prSet/>
      <dgm:spPr/>
      <dgm:t>
        <a:bodyPr/>
        <a:lstStyle/>
        <a:p>
          <a:endParaRPr lang="en-US"/>
        </a:p>
      </dgm:t>
    </dgm:pt>
    <dgm:pt modelId="{73E57CB0-43F1-4C49-8823-A48B6805997E}" type="sibTrans" cxnId="{3F904190-EC7A-468F-8079-9E0D0309FE61}">
      <dgm:prSet/>
      <dgm:spPr/>
      <dgm:t>
        <a:bodyPr/>
        <a:lstStyle/>
        <a:p>
          <a:endParaRPr lang="en-US" dirty="0"/>
        </a:p>
      </dgm:t>
    </dgm:pt>
    <dgm:pt modelId="{69B5AF83-9CA8-4331-BB93-A02B0A37E7C4}">
      <dgm:prSet/>
      <dgm:spPr/>
      <dgm:t>
        <a:bodyPr/>
        <a:lstStyle/>
        <a:p>
          <a:endParaRPr lang="en-US" dirty="0"/>
        </a:p>
      </dgm:t>
    </dgm:pt>
    <dgm:pt modelId="{52A0F8EA-812A-497C-B88E-1BDAD1AB875F}" type="parTrans" cxnId="{08DFD441-4774-4D0E-8F97-07EC50B50EE3}">
      <dgm:prSet/>
      <dgm:spPr/>
      <dgm:t>
        <a:bodyPr/>
        <a:lstStyle/>
        <a:p>
          <a:endParaRPr lang="en-US"/>
        </a:p>
      </dgm:t>
    </dgm:pt>
    <dgm:pt modelId="{6E35783B-B4B9-4AF3-BB68-EC2DB3060BE5}" type="sibTrans" cxnId="{08DFD441-4774-4D0E-8F97-07EC50B50EE3}">
      <dgm:prSet/>
      <dgm:spPr/>
      <dgm:t>
        <a:bodyPr/>
        <a:lstStyle/>
        <a:p>
          <a:endParaRPr lang="en-US" dirty="0"/>
        </a:p>
      </dgm:t>
    </dgm:pt>
    <dgm:pt modelId="{5A0D382F-1AEE-4869-A6BD-89E7CCC2BA45}">
      <dgm:prSet/>
      <dgm:spPr/>
      <dgm:t>
        <a:bodyPr/>
        <a:lstStyle/>
        <a:p>
          <a:endParaRPr lang="en-US" dirty="0"/>
        </a:p>
      </dgm:t>
    </dgm:pt>
    <dgm:pt modelId="{C61944CD-ABD5-46A1-BF21-1EDB1D2E311C}" type="parTrans" cxnId="{8B7F3749-F4E6-4473-82BE-3F7FAAEDF5A5}">
      <dgm:prSet/>
      <dgm:spPr/>
      <dgm:t>
        <a:bodyPr/>
        <a:lstStyle/>
        <a:p>
          <a:endParaRPr lang="en-US"/>
        </a:p>
      </dgm:t>
    </dgm:pt>
    <dgm:pt modelId="{86E08DD8-37F0-43EA-A4C6-F12B07A372C7}" type="sibTrans" cxnId="{8B7F3749-F4E6-4473-82BE-3F7FAAEDF5A5}">
      <dgm:prSet/>
      <dgm:spPr/>
      <dgm:t>
        <a:bodyPr/>
        <a:lstStyle/>
        <a:p>
          <a:endParaRPr lang="en-US" dirty="0"/>
        </a:p>
      </dgm:t>
    </dgm:pt>
    <dgm:pt modelId="{6E44D217-0802-4975-8DF8-F7C136B68DB7}">
      <dgm:prSet/>
      <dgm:spPr/>
      <dgm:t>
        <a:bodyPr/>
        <a:lstStyle/>
        <a:p>
          <a:endParaRPr lang="en-US" dirty="0"/>
        </a:p>
      </dgm:t>
    </dgm:pt>
    <dgm:pt modelId="{CB27C74D-2568-4D83-8948-2A0E7A73E53C}" type="parTrans" cxnId="{EBF0F276-347C-4207-9A17-D11421AF7ECD}">
      <dgm:prSet/>
      <dgm:spPr/>
      <dgm:t>
        <a:bodyPr/>
        <a:lstStyle/>
        <a:p>
          <a:endParaRPr lang="en-US"/>
        </a:p>
      </dgm:t>
    </dgm:pt>
    <dgm:pt modelId="{873D13AE-B310-4B50-82C5-564D626D2011}" type="sibTrans" cxnId="{EBF0F276-347C-4207-9A17-D11421AF7ECD}">
      <dgm:prSet/>
      <dgm:spPr/>
      <dgm:t>
        <a:bodyPr/>
        <a:lstStyle/>
        <a:p>
          <a:endParaRPr lang="en-US" dirty="0"/>
        </a:p>
      </dgm:t>
    </dgm:pt>
    <dgm:pt modelId="{59D5850F-42D1-4509-9BFE-77DA75D32FAC}">
      <dgm:prSet/>
      <dgm:spPr/>
      <dgm:t>
        <a:bodyPr/>
        <a:lstStyle/>
        <a:p>
          <a:endParaRPr lang="en-US" dirty="0"/>
        </a:p>
      </dgm:t>
    </dgm:pt>
    <dgm:pt modelId="{998E6483-F6A6-41F0-BC38-EC9E12942727}" type="parTrans" cxnId="{EF67F12C-549C-4945-9650-11C3183DFF27}">
      <dgm:prSet/>
      <dgm:spPr/>
      <dgm:t>
        <a:bodyPr/>
        <a:lstStyle/>
        <a:p>
          <a:endParaRPr lang="en-US"/>
        </a:p>
      </dgm:t>
    </dgm:pt>
    <dgm:pt modelId="{2B529A43-2363-4B46-911E-9D0EF25B4F36}" type="sibTrans" cxnId="{EF67F12C-549C-4945-9650-11C3183DFF27}">
      <dgm:prSet/>
      <dgm:spPr/>
      <dgm:t>
        <a:bodyPr/>
        <a:lstStyle/>
        <a:p>
          <a:endParaRPr lang="en-US" dirty="0"/>
        </a:p>
      </dgm:t>
    </dgm:pt>
    <dgm:pt modelId="{9F16DEB4-2D88-4237-BB26-EE193361411A}">
      <dgm:prSet/>
      <dgm:spPr/>
      <dgm:t>
        <a:bodyPr/>
        <a:lstStyle/>
        <a:p>
          <a:endParaRPr lang="en-US" dirty="0"/>
        </a:p>
      </dgm:t>
    </dgm:pt>
    <dgm:pt modelId="{7982B65A-B6BA-45FB-920E-8CB144FB834B}" type="parTrans" cxnId="{DB81E75D-6339-4802-85DD-65254615E93B}">
      <dgm:prSet/>
      <dgm:spPr/>
      <dgm:t>
        <a:bodyPr/>
        <a:lstStyle/>
        <a:p>
          <a:endParaRPr lang="en-US"/>
        </a:p>
      </dgm:t>
    </dgm:pt>
    <dgm:pt modelId="{C19C4BDD-2213-41DF-A53B-E2080BDC6AC6}" type="sibTrans" cxnId="{DB81E75D-6339-4802-85DD-65254615E93B}">
      <dgm:prSet/>
      <dgm:spPr/>
      <dgm:t>
        <a:bodyPr/>
        <a:lstStyle/>
        <a:p>
          <a:endParaRPr lang="en-US" dirty="0"/>
        </a:p>
      </dgm:t>
    </dgm:pt>
    <dgm:pt modelId="{5788DBF4-34B6-4C26-980E-7062BBC88091}">
      <dgm:prSet/>
      <dgm:spPr/>
      <dgm:t>
        <a:bodyPr/>
        <a:lstStyle/>
        <a:p>
          <a:endParaRPr lang="en-US" dirty="0"/>
        </a:p>
      </dgm:t>
    </dgm:pt>
    <dgm:pt modelId="{E89C8546-8D00-4BCE-BF01-083E1F9A4BBE}" type="parTrans" cxnId="{A94E1E98-18A1-4716-B6FB-67F099EFBBB4}">
      <dgm:prSet/>
      <dgm:spPr/>
      <dgm:t>
        <a:bodyPr/>
        <a:lstStyle/>
        <a:p>
          <a:endParaRPr lang="en-US"/>
        </a:p>
      </dgm:t>
    </dgm:pt>
    <dgm:pt modelId="{39815DA4-6D5A-4ECF-8C2C-C40A2BB0DBA6}" type="sibTrans" cxnId="{A94E1E98-18A1-4716-B6FB-67F099EFBBB4}">
      <dgm:prSet/>
      <dgm:spPr/>
      <dgm:t>
        <a:bodyPr/>
        <a:lstStyle/>
        <a:p>
          <a:endParaRPr lang="en-US" dirty="0"/>
        </a:p>
      </dgm:t>
    </dgm:pt>
    <dgm:pt modelId="{644B0026-BEE6-45AC-B72A-F8BFB9EE0E82}">
      <dgm:prSet/>
      <dgm:spPr/>
      <dgm:t>
        <a:bodyPr/>
        <a:lstStyle/>
        <a:p>
          <a:endParaRPr lang="en-US" dirty="0"/>
        </a:p>
      </dgm:t>
    </dgm:pt>
    <dgm:pt modelId="{554FDC5B-6990-4DBE-AAA4-AA9861FDA372}" type="parTrans" cxnId="{F3F11D2B-B16E-47E0-876B-A599316C3141}">
      <dgm:prSet/>
      <dgm:spPr/>
      <dgm:t>
        <a:bodyPr/>
        <a:lstStyle/>
        <a:p>
          <a:endParaRPr lang="en-US"/>
        </a:p>
      </dgm:t>
    </dgm:pt>
    <dgm:pt modelId="{91E5E8F0-39A5-4E73-A7C8-125C237D1170}" type="sibTrans" cxnId="{F3F11D2B-B16E-47E0-876B-A599316C3141}">
      <dgm:prSet/>
      <dgm:spPr/>
      <dgm:t>
        <a:bodyPr/>
        <a:lstStyle/>
        <a:p>
          <a:endParaRPr lang="en-US" dirty="0"/>
        </a:p>
      </dgm:t>
    </dgm:pt>
    <dgm:pt modelId="{A40F6EAB-2B60-4CC1-9F49-D5903D3A616E}">
      <dgm:prSet/>
      <dgm:spPr/>
      <dgm:t>
        <a:bodyPr/>
        <a:lstStyle/>
        <a:p>
          <a:endParaRPr lang="en-US" dirty="0"/>
        </a:p>
      </dgm:t>
    </dgm:pt>
    <dgm:pt modelId="{F4D7EDD7-9115-44DB-8D8A-E38036FA3738}" type="parTrans" cxnId="{F9246AA4-89DE-4505-8C6D-C0CFB0CF9EC5}">
      <dgm:prSet/>
      <dgm:spPr/>
      <dgm:t>
        <a:bodyPr/>
        <a:lstStyle/>
        <a:p>
          <a:endParaRPr lang="en-US"/>
        </a:p>
      </dgm:t>
    </dgm:pt>
    <dgm:pt modelId="{3ACAB2F6-3910-4D69-8736-C9991D30DB30}" type="sibTrans" cxnId="{F9246AA4-89DE-4505-8C6D-C0CFB0CF9EC5}">
      <dgm:prSet/>
      <dgm:spPr/>
      <dgm:t>
        <a:bodyPr/>
        <a:lstStyle/>
        <a:p>
          <a:endParaRPr lang="en-US" dirty="0"/>
        </a:p>
      </dgm:t>
    </dgm:pt>
    <dgm:pt modelId="{01209924-388A-4250-B08E-117FC77350F4}">
      <dgm:prSet/>
      <dgm:spPr/>
      <dgm:t>
        <a:bodyPr/>
        <a:lstStyle/>
        <a:p>
          <a:endParaRPr lang="en-US" dirty="0"/>
        </a:p>
      </dgm:t>
    </dgm:pt>
    <dgm:pt modelId="{E62947DF-C385-4541-A312-E52B21ED4FCA}" type="parTrans" cxnId="{79A5F3A2-8CA3-4D24-AC46-666013183383}">
      <dgm:prSet/>
      <dgm:spPr/>
      <dgm:t>
        <a:bodyPr/>
        <a:lstStyle/>
        <a:p>
          <a:endParaRPr lang="en-US"/>
        </a:p>
      </dgm:t>
    </dgm:pt>
    <dgm:pt modelId="{07D44A3D-B9E7-4A59-8407-0DE9361B04F4}" type="sibTrans" cxnId="{79A5F3A2-8CA3-4D24-AC46-666013183383}">
      <dgm:prSet/>
      <dgm:spPr/>
      <dgm:t>
        <a:bodyPr/>
        <a:lstStyle/>
        <a:p>
          <a:endParaRPr lang="en-US" dirty="0"/>
        </a:p>
      </dgm:t>
    </dgm:pt>
    <dgm:pt modelId="{1CEAA633-CB89-486A-901D-BE8AE895C821}">
      <dgm:prSet/>
      <dgm:spPr/>
      <dgm:t>
        <a:bodyPr/>
        <a:lstStyle/>
        <a:p>
          <a:endParaRPr lang="en-US" dirty="0"/>
        </a:p>
      </dgm:t>
    </dgm:pt>
    <dgm:pt modelId="{85E4AD6C-201F-448E-AB33-65566C56E879}" type="parTrans" cxnId="{2F48FC6C-9E2F-4D34-97E0-7B62809CD310}">
      <dgm:prSet/>
      <dgm:spPr/>
      <dgm:t>
        <a:bodyPr/>
        <a:lstStyle/>
        <a:p>
          <a:endParaRPr lang="en-US"/>
        </a:p>
      </dgm:t>
    </dgm:pt>
    <dgm:pt modelId="{EC22FD24-55FA-470B-A11F-A2C02811CC71}" type="sibTrans" cxnId="{2F48FC6C-9E2F-4D34-97E0-7B62809CD310}">
      <dgm:prSet/>
      <dgm:spPr/>
      <dgm:t>
        <a:bodyPr/>
        <a:lstStyle/>
        <a:p>
          <a:endParaRPr lang="en-US" dirty="0"/>
        </a:p>
      </dgm:t>
    </dgm:pt>
    <dgm:pt modelId="{5700A27C-35E2-48E3-9FD1-4CAD5F3ABE6E}">
      <dgm:prSet/>
      <dgm:spPr/>
      <dgm:t>
        <a:bodyPr/>
        <a:lstStyle/>
        <a:p>
          <a:endParaRPr lang="en-US" dirty="0"/>
        </a:p>
      </dgm:t>
    </dgm:pt>
    <dgm:pt modelId="{7CEEA0C1-E05C-4187-B6CD-7F9A41B7F762}" type="parTrans" cxnId="{E319CD11-DA9C-4216-8A1C-BFC767C69980}">
      <dgm:prSet/>
      <dgm:spPr/>
      <dgm:t>
        <a:bodyPr/>
        <a:lstStyle/>
        <a:p>
          <a:endParaRPr lang="en-US"/>
        </a:p>
      </dgm:t>
    </dgm:pt>
    <dgm:pt modelId="{F2853326-F96C-4388-AFDB-4A2C4E743824}" type="sibTrans" cxnId="{E319CD11-DA9C-4216-8A1C-BFC767C69980}">
      <dgm:prSet/>
      <dgm:spPr/>
      <dgm:t>
        <a:bodyPr/>
        <a:lstStyle/>
        <a:p>
          <a:endParaRPr lang="en-US" dirty="0"/>
        </a:p>
      </dgm:t>
    </dgm:pt>
    <dgm:pt modelId="{E5184F2B-2C20-4D33-94A8-E6B381F2AA89}">
      <dgm:prSet/>
      <dgm:spPr/>
      <dgm:t>
        <a:bodyPr/>
        <a:lstStyle/>
        <a:p>
          <a:endParaRPr lang="en-US" dirty="0"/>
        </a:p>
      </dgm:t>
    </dgm:pt>
    <dgm:pt modelId="{EA072171-E1D3-42D9-90FB-F6BF8A9DC275}" type="parTrans" cxnId="{12C38EF6-A2D9-4441-B7C7-2AD0408D165E}">
      <dgm:prSet/>
      <dgm:spPr/>
      <dgm:t>
        <a:bodyPr/>
        <a:lstStyle/>
        <a:p>
          <a:endParaRPr lang="en-US"/>
        </a:p>
      </dgm:t>
    </dgm:pt>
    <dgm:pt modelId="{CA1064A9-8743-41E2-AE44-DEDB5E26EACD}" type="sibTrans" cxnId="{12C38EF6-A2D9-4441-B7C7-2AD0408D165E}">
      <dgm:prSet/>
      <dgm:spPr/>
      <dgm:t>
        <a:bodyPr/>
        <a:lstStyle/>
        <a:p>
          <a:endParaRPr lang="en-US" dirty="0"/>
        </a:p>
      </dgm:t>
    </dgm:pt>
    <dgm:pt modelId="{19319B2C-5BDC-4EB3-A674-97A1478B545E}">
      <dgm:prSet/>
      <dgm:spPr/>
      <dgm:t>
        <a:bodyPr/>
        <a:lstStyle/>
        <a:p>
          <a:endParaRPr lang="en-US" dirty="0"/>
        </a:p>
      </dgm:t>
    </dgm:pt>
    <dgm:pt modelId="{F553D456-F731-4D3A-B46D-F817CB7F5851}" type="parTrans" cxnId="{A61335C6-83C9-40B2-B635-638704B41FB6}">
      <dgm:prSet/>
      <dgm:spPr/>
      <dgm:t>
        <a:bodyPr/>
        <a:lstStyle/>
        <a:p>
          <a:endParaRPr lang="en-US"/>
        </a:p>
      </dgm:t>
    </dgm:pt>
    <dgm:pt modelId="{B2ADDBB6-F258-45A2-8853-0F7137E8E7A9}" type="sibTrans" cxnId="{A61335C6-83C9-40B2-B635-638704B41FB6}">
      <dgm:prSet/>
      <dgm:spPr/>
      <dgm:t>
        <a:bodyPr/>
        <a:lstStyle/>
        <a:p>
          <a:endParaRPr lang="en-US" dirty="0"/>
        </a:p>
      </dgm:t>
    </dgm:pt>
    <dgm:pt modelId="{32DCDF77-CF91-44D2-A631-ECBBA96CD7C1}">
      <dgm:prSet/>
      <dgm:spPr/>
      <dgm:t>
        <a:bodyPr/>
        <a:lstStyle/>
        <a:p>
          <a:endParaRPr lang="en-US" dirty="0"/>
        </a:p>
      </dgm:t>
    </dgm:pt>
    <dgm:pt modelId="{A91D9FEE-F377-4D6C-AB4B-31C0AA11D758}" type="parTrans" cxnId="{7713B148-14ED-473A-AD7C-0817C71F1F75}">
      <dgm:prSet/>
      <dgm:spPr/>
      <dgm:t>
        <a:bodyPr/>
        <a:lstStyle/>
        <a:p>
          <a:endParaRPr lang="en-US"/>
        </a:p>
      </dgm:t>
    </dgm:pt>
    <dgm:pt modelId="{A4C54538-F7D4-4311-A51D-4E2F34EA916C}" type="sibTrans" cxnId="{7713B148-14ED-473A-AD7C-0817C71F1F75}">
      <dgm:prSet/>
      <dgm:spPr/>
      <dgm:t>
        <a:bodyPr/>
        <a:lstStyle/>
        <a:p>
          <a:endParaRPr lang="en-US" dirty="0"/>
        </a:p>
      </dgm:t>
    </dgm:pt>
    <dgm:pt modelId="{5F2EF8CF-431B-45E9-8F94-2DA9BB4297A8}">
      <dgm:prSet/>
      <dgm:spPr/>
      <dgm:t>
        <a:bodyPr/>
        <a:lstStyle/>
        <a:p>
          <a:endParaRPr lang="en-US" dirty="0"/>
        </a:p>
      </dgm:t>
    </dgm:pt>
    <dgm:pt modelId="{EF3B0539-08F0-4AEB-8B05-C7438EBEC90D}" type="parTrans" cxnId="{39A1F472-3E0B-438E-A508-FE898CEA4CB4}">
      <dgm:prSet/>
      <dgm:spPr/>
      <dgm:t>
        <a:bodyPr/>
        <a:lstStyle/>
        <a:p>
          <a:endParaRPr lang="en-US"/>
        </a:p>
      </dgm:t>
    </dgm:pt>
    <dgm:pt modelId="{E7380703-8E28-4A7A-8627-0A55F51FBAA5}" type="sibTrans" cxnId="{39A1F472-3E0B-438E-A508-FE898CEA4CB4}">
      <dgm:prSet/>
      <dgm:spPr/>
      <dgm:t>
        <a:bodyPr/>
        <a:lstStyle/>
        <a:p>
          <a:endParaRPr lang="en-US" dirty="0"/>
        </a:p>
      </dgm:t>
    </dgm:pt>
    <dgm:pt modelId="{B75DCA52-BF81-436A-AA73-2680B03C914A}">
      <dgm:prSet/>
      <dgm:spPr/>
      <dgm:t>
        <a:bodyPr/>
        <a:lstStyle/>
        <a:p>
          <a:endParaRPr lang="en-US" dirty="0"/>
        </a:p>
      </dgm:t>
    </dgm:pt>
    <dgm:pt modelId="{3FDC77C7-42D0-4118-88A1-C82C79A4EA03}" type="parTrans" cxnId="{FA4B331D-E821-4BC7-84CC-523B6B28A5B8}">
      <dgm:prSet/>
      <dgm:spPr/>
      <dgm:t>
        <a:bodyPr/>
        <a:lstStyle/>
        <a:p>
          <a:endParaRPr lang="en-US"/>
        </a:p>
      </dgm:t>
    </dgm:pt>
    <dgm:pt modelId="{897CAD2D-F73B-470D-B77D-BCB32DA560D4}" type="sibTrans" cxnId="{FA4B331D-E821-4BC7-84CC-523B6B28A5B8}">
      <dgm:prSet/>
      <dgm:spPr/>
      <dgm:t>
        <a:bodyPr/>
        <a:lstStyle/>
        <a:p>
          <a:endParaRPr lang="en-US" dirty="0"/>
        </a:p>
      </dgm:t>
    </dgm:pt>
    <dgm:pt modelId="{579EF5EA-2842-4ADF-99C3-1421009C0FB3}" type="pres">
      <dgm:prSet presAssocID="{F782ACB2-4612-4553-92E3-6A48A4C26154}" presName="cycle" presStyleCnt="0">
        <dgm:presLayoutVars>
          <dgm:dir/>
          <dgm:resizeHandles val="exact"/>
        </dgm:presLayoutVars>
      </dgm:prSet>
      <dgm:spPr/>
    </dgm:pt>
    <dgm:pt modelId="{5A44537F-E502-484A-B54C-161A75387D52}" type="pres">
      <dgm:prSet presAssocID="{5D2C154A-692A-44E2-A041-B9F19C43FEF2}" presName="node" presStyleLbl="node1" presStyleIdx="0" presStyleCnt="39" custScaleY="69430">
        <dgm:presLayoutVars>
          <dgm:bulletEnabled val="1"/>
        </dgm:presLayoutVars>
      </dgm:prSet>
      <dgm:spPr/>
    </dgm:pt>
    <dgm:pt modelId="{BCCD1735-3374-4721-BEF9-11CCD9A2DD48}" type="pres">
      <dgm:prSet presAssocID="{1A0C354F-E76C-464E-99A7-D2B04C140783}" presName="sibTrans" presStyleLbl="sibTrans2D1" presStyleIdx="0" presStyleCnt="39" custScaleY="205717"/>
      <dgm:spPr/>
    </dgm:pt>
    <dgm:pt modelId="{5207087E-FC7B-4DE7-941A-D0D7D77D43CA}" type="pres">
      <dgm:prSet presAssocID="{1A0C354F-E76C-464E-99A7-D2B04C140783}" presName="connectorText" presStyleLbl="sibTrans2D1" presStyleIdx="0" presStyleCnt="39"/>
      <dgm:spPr/>
    </dgm:pt>
    <dgm:pt modelId="{B0608ED5-E7DC-4C39-8859-B8C85F521F9C}" type="pres">
      <dgm:prSet presAssocID="{536B3E92-95AA-4297-BDB8-F29269D6299E}" presName="node" presStyleLbl="node1" presStyleIdx="1" presStyleCnt="39" custScaleY="69430">
        <dgm:presLayoutVars>
          <dgm:bulletEnabled val="1"/>
        </dgm:presLayoutVars>
      </dgm:prSet>
      <dgm:spPr/>
    </dgm:pt>
    <dgm:pt modelId="{E212FFF4-9223-45FB-8A97-08FC78EC227F}" type="pres">
      <dgm:prSet presAssocID="{8AE02D32-89F4-4BA1-BFB8-062B90AF7C26}" presName="sibTrans" presStyleLbl="sibTrans2D1" presStyleIdx="1" presStyleCnt="39" custScaleY="205717"/>
      <dgm:spPr/>
    </dgm:pt>
    <dgm:pt modelId="{1FA59E5A-50A4-47E4-96D2-6EF9AAAC1164}" type="pres">
      <dgm:prSet presAssocID="{8AE02D32-89F4-4BA1-BFB8-062B90AF7C26}" presName="connectorText" presStyleLbl="sibTrans2D1" presStyleIdx="1" presStyleCnt="39"/>
      <dgm:spPr/>
    </dgm:pt>
    <dgm:pt modelId="{3B48658E-4174-41EC-ADC5-04F09B98E8AE}" type="pres">
      <dgm:prSet presAssocID="{9767C2C5-7A9B-4BF9-AEDC-08BB61E68CEC}" presName="node" presStyleLbl="node1" presStyleIdx="2" presStyleCnt="39" custScaleY="69430">
        <dgm:presLayoutVars>
          <dgm:bulletEnabled val="1"/>
        </dgm:presLayoutVars>
      </dgm:prSet>
      <dgm:spPr/>
    </dgm:pt>
    <dgm:pt modelId="{7E28017C-69F1-4CCF-A6D7-885616A2628E}" type="pres">
      <dgm:prSet presAssocID="{5DE56BE3-5DC5-48D1-BB0A-6EB62A83E2E3}" presName="sibTrans" presStyleLbl="sibTrans2D1" presStyleIdx="2" presStyleCnt="39" custScaleY="205717"/>
      <dgm:spPr/>
    </dgm:pt>
    <dgm:pt modelId="{DEE6E533-E546-47B9-9D29-1053972B7A59}" type="pres">
      <dgm:prSet presAssocID="{5DE56BE3-5DC5-48D1-BB0A-6EB62A83E2E3}" presName="connectorText" presStyleLbl="sibTrans2D1" presStyleIdx="2" presStyleCnt="39"/>
      <dgm:spPr/>
    </dgm:pt>
    <dgm:pt modelId="{4B6FF1D5-139C-4A9E-BE2A-C9C2976A9B90}" type="pres">
      <dgm:prSet presAssocID="{29610E26-1393-448B-8FD6-78061450B16B}" presName="node" presStyleLbl="node1" presStyleIdx="3" presStyleCnt="39" custScaleY="69430">
        <dgm:presLayoutVars>
          <dgm:bulletEnabled val="1"/>
        </dgm:presLayoutVars>
      </dgm:prSet>
      <dgm:spPr/>
    </dgm:pt>
    <dgm:pt modelId="{E231C36B-28CA-4A1A-A65A-7FC8C917C670}" type="pres">
      <dgm:prSet presAssocID="{4E475F1B-56A2-420F-8D83-9A7AC5B9161D}" presName="sibTrans" presStyleLbl="sibTrans2D1" presStyleIdx="3" presStyleCnt="39" custScaleY="205717"/>
      <dgm:spPr/>
    </dgm:pt>
    <dgm:pt modelId="{0F935747-2475-4B54-A4BD-D00DA4235B83}" type="pres">
      <dgm:prSet presAssocID="{4E475F1B-56A2-420F-8D83-9A7AC5B9161D}" presName="connectorText" presStyleLbl="sibTrans2D1" presStyleIdx="3" presStyleCnt="39"/>
      <dgm:spPr/>
    </dgm:pt>
    <dgm:pt modelId="{5955EC28-6A5B-4854-97FD-56BF004F7A93}" type="pres">
      <dgm:prSet presAssocID="{59F5D80D-D394-4DA8-B1EE-BFD2C35E8698}" presName="node" presStyleLbl="node1" presStyleIdx="4" presStyleCnt="39" custScaleY="69430">
        <dgm:presLayoutVars>
          <dgm:bulletEnabled val="1"/>
        </dgm:presLayoutVars>
      </dgm:prSet>
      <dgm:spPr/>
    </dgm:pt>
    <dgm:pt modelId="{7418C013-9F65-49B4-8AB4-02A8A7E8B2B1}" type="pres">
      <dgm:prSet presAssocID="{A4FDAD97-0EA5-45C9-8762-1408CDFC1A27}" presName="sibTrans" presStyleLbl="sibTrans2D1" presStyleIdx="4" presStyleCnt="39" custScaleY="205717"/>
      <dgm:spPr/>
    </dgm:pt>
    <dgm:pt modelId="{DCCECA40-1E8E-4612-B823-692DCCBD1EA3}" type="pres">
      <dgm:prSet presAssocID="{A4FDAD97-0EA5-45C9-8762-1408CDFC1A27}" presName="connectorText" presStyleLbl="sibTrans2D1" presStyleIdx="4" presStyleCnt="39"/>
      <dgm:spPr/>
    </dgm:pt>
    <dgm:pt modelId="{C8C314CB-BC52-4B5D-9A9E-2549904458B0}" type="pres">
      <dgm:prSet presAssocID="{1BD29E34-8916-45A9-80A6-58C4AB44DFF5}" presName="node" presStyleLbl="node1" presStyleIdx="5" presStyleCnt="39" custScaleY="69430">
        <dgm:presLayoutVars>
          <dgm:bulletEnabled val="1"/>
        </dgm:presLayoutVars>
      </dgm:prSet>
      <dgm:spPr/>
    </dgm:pt>
    <dgm:pt modelId="{8D184F9F-78A9-45D9-9804-0F8032DE26A6}" type="pres">
      <dgm:prSet presAssocID="{25DF600C-192F-49B2-930A-B89C27D1471E}" presName="sibTrans" presStyleLbl="sibTrans2D1" presStyleIdx="5" presStyleCnt="39" custScaleY="205717"/>
      <dgm:spPr/>
    </dgm:pt>
    <dgm:pt modelId="{C8C1E075-9C61-4E77-BBAB-A2307E2F9662}" type="pres">
      <dgm:prSet presAssocID="{25DF600C-192F-49B2-930A-B89C27D1471E}" presName="connectorText" presStyleLbl="sibTrans2D1" presStyleIdx="5" presStyleCnt="39"/>
      <dgm:spPr/>
    </dgm:pt>
    <dgm:pt modelId="{18E08B15-C0D9-4DCD-9841-29CB326A1D96}" type="pres">
      <dgm:prSet presAssocID="{BCD4B6D1-2E17-4359-A953-212A9B519E85}" presName="node" presStyleLbl="node1" presStyleIdx="6" presStyleCnt="39" custScaleY="69430">
        <dgm:presLayoutVars>
          <dgm:bulletEnabled val="1"/>
        </dgm:presLayoutVars>
      </dgm:prSet>
      <dgm:spPr/>
    </dgm:pt>
    <dgm:pt modelId="{7D136A40-4E7A-4E9A-9C18-C15FEB3E9255}" type="pres">
      <dgm:prSet presAssocID="{EAE485E3-A2DC-422A-B964-163E72C7D527}" presName="sibTrans" presStyleLbl="sibTrans2D1" presStyleIdx="6" presStyleCnt="39" custScaleY="205717"/>
      <dgm:spPr/>
    </dgm:pt>
    <dgm:pt modelId="{6C5B256C-6505-4283-9CD0-6230D6E52DC7}" type="pres">
      <dgm:prSet presAssocID="{EAE485E3-A2DC-422A-B964-163E72C7D527}" presName="connectorText" presStyleLbl="sibTrans2D1" presStyleIdx="6" presStyleCnt="39"/>
      <dgm:spPr/>
    </dgm:pt>
    <dgm:pt modelId="{09497094-52B8-416E-9902-37FB4C94E7F2}" type="pres">
      <dgm:prSet presAssocID="{57830796-B9E1-440E-A924-530949252A0A}" presName="node" presStyleLbl="node1" presStyleIdx="7" presStyleCnt="39" custScaleY="69430">
        <dgm:presLayoutVars>
          <dgm:bulletEnabled val="1"/>
        </dgm:presLayoutVars>
      </dgm:prSet>
      <dgm:spPr/>
    </dgm:pt>
    <dgm:pt modelId="{260B842C-BA56-4835-9181-EEB1DAD49F6C}" type="pres">
      <dgm:prSet presAssocID="{672359C6-6889-48DE-9B06-BCF13E50CF81}" presName="sibTrans" presStyleLbl="sibTrans2D1" presStyleIdx="7" presStyleCnt="39" custScaleY="205717"/>
      <dgm:spPr/>
    </dgm:pt>
    <dgm:pt modelId="{9195B8AE-7F75-4B45-A773-A3DB3F151B7F}" type="pres">
      <dgm:prSet presAssocID="{672359C6-6889-48DE-9B06-BCF13E50CF81}" presName="connectorText" presStyleLbl="sibTrans2D1" presStyleIdx="7" presStyleCnt="39"/>
      <dgm:spPr/>
    </dgm:pt>
    <dgm:pt modelId="{07EB8474-810E-4E8A-BE93-02F62BBDD45D}" type="pres">
      <dgm:prSet presAssocID="{9EC183D0-3CE1-4A18-882B-49A4F305FE23}" presName="node" presStyleLbl="node1" presStyleIdx="8" presStyleCnt="39" custScaleY="69430">
        <dgm:presLayoutVars>
          <dgm:bulletEnabled val="1"/>
        </dgm:presLayoutVars>
      </dgm:prSet>
      <dgm:spPr/>
    </dgm:pt>
    <dgm:pt modelId="{ADC3AC42-E194-4C29-8A28-ABEC2168A2B9}" type="pres">
      <dgm:prSet presAssocID="{FC636A7A-CAD8-4393-9B2E-188CE112CD10}" presName="sibTrans" presStyleLbl="sibTrans2D1" presStyleIdx="8" presStyleCnt="39" custScaleY="205717"/>
      <dgm:spPr/>
    </dgm:pt>
    <dgm:pt modelId="{FFA97E59-6B24-429C-9B6D-8968FB096363}" type="pres">
      <dgm:prSet presAssocID="{FC636A7A-CAD8-4393-9B2E-188CE112CD10}" presName="connectorText" presStyleLbl="sibTrans2D1" presStyleIdx="8" presStyleCnt="39"/>
      <dgm:spPr/>
    </dgm:pt>
    <dgm:pt modelId="{38A7A843-117D-4A8F-B652-3F637D1BA054}" type="pres">
      <dgm:prSet presAssocID="{1BCBAE4C-8C90-4307-A8B1-A7F25B803D11}" presName="node" presStyleLbl="node1" presStyleIdx="9" presStyleCnt="39" custScaleY="69430">
        <dgm:presLayoutVars>
          <dgm:bulletEnabled val="1"/>
        </dgm:presLayoutVars>
      </dgm:prSet>
      <dgm:spPr/>
    </dgm:pt>
    <dgm:pt modelId="{24192AE1-AC5A-408F-93E2-35778550FA02}" type="pres">
      <dgm:prSet presAssocID="{9E68FA1B-32E4-4D3A-BDA9-F245DF7037EF}" presName="sibTrans" presStyleLbl="sibTrans2D1" presStyleIdx="9" presStyleCnt="39" custScaleY="205717"/>
      <dgm:spPr/>
    </dgm:pt>
    <dgm:pt modelId="{9DB23D75-0980-4D96-93A1-727F2883C95B}" type="pres">
      <dgm:prSet presAssocID="{9E68FA1B-32E4-4D3A-BDA9-F245DF7037EF}" presName="connectorText" presStyleLbl="sibTrans2D1" presStyleIdx="9" presStyleCnt="39"/>
      <dgm:spPr/>
    </dgm:pt>
    <dgm:pt modelId="{1791F869-F782-403E-9EEE-8485296AB1DC}" type="pres">
      <dgm:prSet presAssocID="{C123F58B-2F00-4731-8318-EA8BAA60A69D}" presName="node" presStyleLbl="node1" presStyleIdx="10" presStyleCnt="39" custScaleY="69430">
        <dgm:presLayoutVars>
          <dgm:bulletEnabled val="1"/>
        </dgm:presLayoutVars>
      </dgm:prSet>
      <dgm:spPr/>
    </dgm:pt>
    <dgm:pt modelId="{EDD308D6-556F-4E65-A02C-12C45C150755}" type="pres">
      <dgm:prSet presAssocID="{CA72D8A3-9D41-4F98-98F7-F56B1CBA674F}" presName="sibTrans" presStyleLbl="sibTrans2D1" presStyleIdx="10" presStyleCnt="39" custScaleY="205717"/>
      <dgm:spPr/>
    </dgm:pt>
    <dgm:pt modelId="{0622AEEF-FEE1-41CF-A694-BB87DF404F74}" type="pres">
      <dgm:prSet presAssocID="{CA72D8A3-9D41-4F98-98F7-F56B1CBA674F}" presName="connectorText" presStyleLbl="sibTrans2D1" presStyleIdx="10" presStyleCnt="39"/>
      <dgm:spPr/>
    </dgm:pt>
    <dgm:pt modelId="{FB762D63-E97E-4D71-BE53-DE8DBC2C1724}" type="pres">
      <dgm:prSet presAssocID="{312A5487-8CD4-49FA-9CB2-6003233688EF}" presName="node" presStyleLbl="node1" presStyleIdx="11" presStyleCnt="39" custScaleY="69430">
        <dgm:presLayoutVars>
          <dgm:bulletEnabled val="1"/>
        </dgm:presLayoutVars>
      </dgm:prSet>
      <dgm:spPr/>
    </dgm:pt>
    <dgm:pt modelId="{EC905E59-477F-4D62-B2EE-61B86BF0663B}" type="pres">
      <dgm:prSet presAssocID="{A241EA7C-0AE6-49DA-868A-F7E41DB8331E}" presName="sibTrans" presStyleLbl="sibTrans2D1" presStyleIdx="11" presStyleCnt="39" custScaleY="205717"/>
      <dgm:spPr/>
    </dgm:pt>
    <dgm:pt modelId="{0C7C01B0-8BE9-4115-9C55-5F785CB9F95D}" type="pres">
      <dgm:prSet presAssocID="{A241EA7C-0AE6-49DA-868A-F7E41DB8331E}" presName="connectorText" presStyleLbl="sibTrans2D1" presStyleIdx="11" presStyleCnt="39"/>
      <dgm:spPr/>
    </dgm:pt>
    <dgm:pt modelId="{96947AF0-965B-4F9B-B692-11B522E20C19}" type="pres">
      <dgm:prSet presAssocID="{1597604F-E09E-4305-A881-A6C94B72922F}" presName="node" presStyleLbl="node1" presStyleIdx="12" presStyleCnt="39" custScaleY="69430">
        <dgm:presLayoutVars>
          <dgm:bulletEnabled val="1"/>
        </dgm:presLayoutVars>
      </dgm:prSet>
      <dgm:spPr/>
    </dgm:pt>
    <dgm:pt modelId="{C5631367-2D87-4B2B-B2C5-CE6B323DF7FA}" type="pres">
      <dgm:prSet presAssocID="{0A68E33F-9E89-4D62-9E2C-1BD50C85F7CD}" presName="sibTrans" presStyleLbl="sibTrans2D1" presStyleIdx="12" presStyleCnt="39" custScaleY="205717"/>
      <dgm:spPr/>
    </dgm:pt>
    <dgm:pt modelId="{5EB0D98E-0F20-43A6-80D5-B3B233B0809C}" type="pres">
      <dgm:prSet presAssocID="{0A68E33F-9E89-4D62-9E2C-1BD50C85F7CD}" presName="connectorText" presStyleLbl="sibTrans2D1" presStyleIdx="12" presStyleCnt="39"/>
      <dgm:spPr/>
    </dgm:pt>
    <dgm:pt modelId="{55735BFC-D4F1-4100-BCD7-BD7015A20F24}" type="pres">
      <dgm:prSet presAssocID="{2EBE9275-B468-4EB1-8E25-88D20111E7BA}" presName="node" presStyleLbl="node1" presStyleIdx="13" presStyleCnt="39" custScaleY="69430">
        <dgm:presLayoutVars>
          <dgm:bulletEnabled val="1"/>
        </dgm:presLayoutVars>
      </dgm:prSet>
      <dgm:spPr/>
    </dgm:pt>
    <dgm:pt modelId="{DE861B79-D5E8-45CE-B3D7-7B4663C08343}" type="pres">
      <dgm:prSet presAssocID="{1DDDDFBA-4D76-49F6-8700-D108F438751F}" presName="sibTrans" presStyleLbl="sibTrans2D1" presStyleIdx="13" presStyleCnt="39" custScaleY="205717"/>
      <dgm:spPr/>
    </dgm:pt>
    <dgm:pt modelId="{580499F6-BF8C-4CF2-8E19-422B1FEA8F54}" type="pres">
      <dgm:prSet presAssocID="{1DDDDFBA-4D76-49F6-8700-D108F438751F}" presName="connectorText" presStyleLbl="sibTrans2D1" presStyleIdx="13" presStyleCnt="39"/>
      <dgm:spPr/>
    </dgm:pt>
    <dgm:pt modelId="{B163F2E1-C224-4C1F-8BF1-B257F8DA90F1}" type="pres">
      <dgm:prSet presAssocID="{7526D0BF-45A5-478F-9A5B-EE961A48FCDF}" presName="node" presStyleLbl="node1" presStyleIdx="14" presStyleCnt="39" custScaleY="69430">
        <dgm:presLayoutVars>
          <dgm:bulletEnabled val="1"/>
        </dgm:presLayoutVars>
      </dgm:prSet>
      <dgm:spPr/>
    </dgm:pt>
    <dgm:pt modelId="{28C21F8D-7890-436C-ABC3-A76D9C048DC6}" type="pres">
      <dgm:prSet presAssocID="{4DD6BCFF-384A-4E50-9E9B-FEA1467E91EE}" presName="sibTrans" presStyleLbl="sibTrans2D1" presStyleIdx="14" presStyleCnt="39" custScaleY="205717"/>
      <dgm:spPr/>
    </dgm:pt>
    <dgm:pt modelId="{5D40974C-DFE4-484E-A2B9-E3E4D2DEBED9}" type="pres">
      <dgm:prSet presAssocID="{4DD6BCFF-384A-4E50-9E9B-FEA1467E91EE}" presName="connectorText" presStyleLbl="sibTrans2D1" presStyleIdx="14" presStyleCnt="39"/>
      <dgm:spPr/>
    </dgm:pt>
    <dgm:pt modelId="{B297DBDA-41C8-403B-A287-2DE0B2B2F734}" type="pres">
      <dgm:prSet presAssocID="{4391FAD7-E5E1-4ADD-BABB-49D666A6C4A7}" presName="node" presStyleLbl="node1" presStyleIdx="15" presStyleCnt="39" custScaleY="69430">
        <dgm:presLayoutVars>
          <dgm:bulletEnabled val="1"/>
        </dgm:presLayoutVars>
      </dgm:prSet>
      <dgm:spPr/>
    </dgm:pt>
    <dgm:pt modelId="{6CB910F7-627A-416A-9AE0-0E9818681229}" type="pres">
      <dgm:prSet presAssocID="{B5C9AB9C-C866-47C2-B79F-DC6148AB2159}" presName="sibTrans" presStyleLbl="sibTrans2D1" presStyleIdx="15" presStyleCnt="39" custScaleY="205717"/>
      <dgm:spPr/>
    </dgm:pt>
    <dgm:pt modelId="{DD733C23-EA87-4BF0-821E-87250C1EEDBA}" type="pres">
      <dgm:prSet presAssocID="{B5C9AB9C-C866-47C2-B79F-DC6148AB2159}" presName="connectorText" presStyleLbl="sibTrans2D1" presStyleIdx="15" presStyleCnt="39"/>
      <dgm:spPr/>
    </dgm:pt>
    <dgm:pt modelId="{C99B1DB8-B0AD-4FE5-84DC-CD9571D15F74}" type="pres">
      <dgm:prSet presAssocID="{DF292957-65C8-4776-85F8-AE26E3681959}" presName="node" presStyleLbl="node1" presStyleIdx="16" presStyleCnt="39" custScaleY="69430">
        <dgm:presLayoutVars>
          <dgm:bulletEnabled val="1"/>
        </dgm:presLayoutVars>
      </dgm:prSet>
      <dgm:spPr/>
    </dgm:pt>
    <dgm:pt modelId="{2EBD388A-825F-4832-8A74-827A6C7E3368}" type="pres">
      <dgm:prSet presAssocID="{2B571596-2306-4648-89E7-BD54FEF25627}" presName="sibTrans" presStyleLbl="sibTrans2D1" presStyleIdx="16" presStyleCnt="39" custScaleY="205717"/>
      <dgm:spPr/>
    </dgm:pt>
    <dgm:pt modelId="{2B64C12D-7C38-4E3C-BB67-21E0181FD51F}" type="pres">
      <dgm:prSet presAssocID="{2B571596-2306-4648-89E7-BD54FEF25627}" presName="connectorText" presStyleLbl="sibTrans2D1" presStyleIdx="16" presStyleCnt="39"/>
      <dgm:spPr/>
    </dgm:pt>
    <dgm:pt modelId="{54435782-E9E7-4F85-8EE9-B762378628C5}" type="pres">
      <dgm:prSet presAssocID="{BA244016-B941-46B9-B2A4-AA50A300C9B1}" presName="node" presStyleLbl="node1" presStyleIdx="17" presStyleCnt="39" custScaleY="69430">
        <dgm:presLayoutVars>
          <dgm:bulletEnabled val="1"/>
        </dgm:presLayoutVars>
      </dgm:prSet>
      <dgm:spPr/>
    </dgm:pt>
    <dgm:pt modelId="{2EA5A0E0-D734-4B00-A1FA-65E8CB15031C}" type="pres">
      <dgm:prSet presAssocID="{12ED0D91-6CB8-4B92-ABBE-16130FA2E610}" presName="sibTrans" presStyleLbl="sibTrans2D1" presStyleIdx="17" presStyleCnt="39" custScaleY="205717"/>
      <dgm:spPr/>
    </dgm:pt>
    <dgm:pt modelId="{3966764B-E5F3-4CFC-A881-5984C06723CB}" type="pres">
      <dgm:prSet presAssocID="{12ED0D91-6CB8-4B92-ABBE-16130FA2E610}" presName="connectorText" presStyleLbl="sibTrans2D1" presStyleIdx="17" presStyleCnt="39"/>
      <dgm:spPr/>
    </dgm:pt>
    <dgm:pt modelId="{CDE86F57-8E75-4885-99A7-4D78278841E9}" type="pres">
      <dgm:prSet presAssocID="{ED3E6817-CA99-4A92-9672-7767C60D3AFC}" presName="node" presStyleLbl="node1" presStyleIdx="18" presStyleCnt="39" custScaleY="69430">
        <dgm:presLayoutVars>
          <dgm:bulletEnabled val="1"/>
        </dgm:presLayoutVars>
      </dgm:prSet>
      <dgm:spPr/>
    </dgm:pt>
    <dgm:pt modelId="{A0769171-C666-4FF2-B3B0-56A5612FFB02}" type="pres">
      <dgm:prSet presAssocID="{74E4A9B3-3139-47CD-AD62-A42D0EB3995C}" presName="sibTrans" presStyleLbl="sibTrans2D1" presStyleIdx="18" presStyleCnt="39" custScaleY="205717"/>
      <dgm:spPr/>
    </dgm:pt>
    <dgm:pt modelId="{7B2C094D-5B84-400D-88A5-467C86404646}" type="pres">
      <dgm:prSet presAssocID="{74E4A9B3-3139-47CD-AD62-A42D0EB3995C}" presName="connectorText" presStyleLbl="sibTrans2D1" presStyleIdx="18" presStyleCnt="39"/>
      <dgm:spPr/>
    </dgm:pt>
    <dgm:pt modelId="{9DEC7CBC-8051-4551-94AA-2377EFF8A353}" type="pres">
      <dgm:prSet presAssocID="{A26368B7-1095-4A58-BFE6-7B8629CCDB76}" presName="node" presStyleLbl="node1" presStyleIdx="19" presStyleCnt="39" custScaleY="69430">
        <dgm:presLayoutVars>
          <dgm:bulletEnabled val="1"/>
        </dgm:presLayoutVars>
      </dgm:prSet>
      <dgm:spPr/>
    </dgm:pt>
    <dgm:pt modelId="{83D03F91-A8FE-4A56-A9F0-21F8696B64A1}" type="pres">
      <dgm:prSet presAssocID="{69DBDE16-2128-423C-AB04-D3C2C0881A38}" presName="sibTrans" presStyleLbl="sibTrans2D1" presStyleIdx="19" presStyleCnt="39" custScaleY="205717"/>
      <dgm:spPr/>
    </dgm:pt>
    <dgm:pt modelId="{A52815B2-9F64-4E57-9CA8-0D6C5ACB4DE9}" type="pres">
      <dgm:prSet presAssocID="{69DBDE16-2128-423C-AB04-D3C2C0881A38}" presName="connectorText" presStyleLbl="sibTrans2D1" presStyleIdx="19" presStyleCnt="39"/>
      <dgm:spPr/>
    </dgm:pt>
    <dgm:pt modelId="{D9F7CAE3-C01B-4758-A92D-BE4DEABF1CC9}" type="pres">
      <dgm:prSet presAssocID="{B2133BDF-4000-4B5B-AE40-987170B1B61F}" presName="node" presStyleLbl="node1" presStyleIdx="20" presStyleCnt="39" custScaleY="69430">
        <dgm:presLayoutVars>
          <dgm:bulletEnabled val="1"/>
        </dgm:presLayoutVars>
      </dgm:prSet>
      <dgm:spPr/>
    </dgm:pt>
    <dgm:pt modelId="{6FDF4861-3D9E-4C44-8A76-CB261CA08A3D}" type="pres">
      <dgm:prSet presAssocID="{F8A8AFFD-E262-4C58-84FA-CA9933DA9A32}" presName="sibTrans" presStyleLbl="sibTrans2D1" presStyleIdx="20" presStyleCnt="39" custScaleY="205717"/>
      <dgm:spPr/>
    </dgm:pt>
    <dgm:pt modelId="{852FF442-59AB-47FA-976D-352D933D04DA}" type="pres">
      <dgm:prSet presAssocID="{F8A8AFFD-E262-4C58-84FA-CA9933DA9A32}" presName="connectorText" presStyleLbl="sibTrans2D1" presStyleIdx="20" presStyleCnt="39"/>
      <dgm:spPr/>
    </dgm:pt>
    <dgm:pt modelId="{6EBA7549-78C0-447A-A63C-4A8563F87F58}" type="pres">
      <dgm:prSet presAssocID="{56EE6181-8957-4FE0-91F7-0E7767321D74}" presName="node" presStyleLbl="node1" presStyleIdx="21" presStyleCnt="39" custScaleY="69430">
        <dgm:presLayoutVars>
          <dgm:bulletEnabled val="1"/>
        </dgm:presLayoutVars>
      </dgm:prSet>
      <dgm:spPr/>
    </dgm:pt>
    <dgm:pt modelId="{F7AC09C3-F9FA-4334-9744-58F7A351FD8B}" type="pres">
      <dgm:prSet presAssocID="{D7AD315B-0060-4B2C-BA42-07A72CF0DF62}" presName="sibTrans" presStyleLbl="sibTrans2D1" presStyleIdx="21" presStyleCnt="39" custScaleY="205717"/>
      <dgm:spPr/>
    </dgm:pt>
    <dgm:pt modelId="{301FE2EF-9FED-451A-9979-7EA2CEC731F6}" type="pres">
      <dgm:prSet presAssocID="{D7AD315B-0060-4B2C-BA42-07A72CF0DF62}" presName="connectorText" presStyleLbl="sibTrans2D1" presStyleIdx="21" presStyleCnt="39"/>
      <dgm:spPr/>
    </dgm:pt>
    <dgm:pt modelId="{DB7E8DCC-E9E2-41AE-8FAC-BD770394B585}" type="pres">
      <dgm:prSet presAssocID="{F82F01E0-1BCF-432A-834D-D0718C225E79}" presName="node" presStyleLbl="node1" presStyleIdx="22" presStyleCnt="39" custScaleY="69430">
        <dgm:presLayoutVars>
          <dgm:bulletEnabled val="1"/>
        </dgm:presLayoutVars>
      </dgm:prSet>
      <dgm:spPr/>
    </dgm:pt>
    <dgm:pt modelId="{FC934B90-2FD7-4C78-BC82-6495CAA54F71}" type="pres">
      <dgm:prSet presAssocID="{73E57CB0-43F1-4C49-8823-A48B6805997E}" presName="sibTrans" presStyleLbl="sibTrans2D1" presStyleIdx="22" presStyleCnt="39" custScaleY="205717"/>
      <dgm:spPr/>
    </dgm:pt>
    <dgm:pt modelId="{F31A80A4-265E-4576-A76C-69F7407682D5}" type="pres">
      <dgm:prSet presAssocID="{73E57CB0-43F1-4C49-8823-A48B6805997E}" presName="connectorText" presStyleLbl="sibTrans2D1" presStyleIdx="22" presStyleCnt="39"/>
      <dgm:spPr/>
    </dgm:pt>
    <dgm:pt modelId="{7FBA136C-815F-4FB3-A797-A7F155D00FEA}" type="pres">
      <dgm:prSet presAssocID="{69B5AF83-9CA8-4331-BB93-A02B0A37E7C4}" presName="node" presStyleLbl="node1" presStyleIdx="23" presStyleCnt="39" custScaleY="69430">
        <dgm:presLayoutVars>
          <dgm:bulletEnabled val="1"/>
        </dgm:presLayoutVars>
      </dgm:prSet>
      <dgm:spPr/>
    </dgm:pt>
    <dgm:pt modelId="{7A5C7786-EEB7-4840-8AB2-E617DD766E4C}" type="pres">
      <dgm:prSet presAssocID="{6E35783B-B4B9-4AF3-BB68-EC2DB3060BE5}" presName="sibTrans" presStyleLbl="sibTrans2D1" presStyleIdx="23" presStyleCnt="39" custScaleY="205717"/>
      <dgm:spPr/>
    </dgm:pt>
    <dgm:pt modelId="{80DBCA40-2BA0-486C-9739-9EB1943722FB}" type="pres">
      <dgm:prSet presAssocID="{6E35783B-B4B9-4AF3-BB68-EC2DB3060BE5}" presName="connectorText" presStyleLbl="sibTrans2D1" presStyleIdx="23" presStyleCnt="39"/>
      <dgm:spPr/>
    </dgm:pt>
    <dgm:pt modelId="{2B3C09D0-6E4A-4698-ADBA-7CF55040E0C7}" type="pres">
      <dgm:prSet presAssocID="{5A0D382F-1AEE-4869-A6BD-89E7CCC2BA45}" presName="node" presStyleLbl="node1" presStyleIdx="24" presStyleCnt="39" custScaleY="69430">
        <dgm:presLayoutVars>
          <dgm:bulletEnabled val="1"/>
        </dgm:presLayoutVars>
      </dgm:prSet>
      <dgm:spPr/>
    </dgm:pt>
    <dgm:pt modelId="{0B3E9032-3902-463F-B436-0798A35C9EC5}" type="pres">
      <dgm:prSet presAssocID="{86E08DD8-37F0-43EA-A4C6-F12B07A372C7}" presName="sibTrans" presStyleLbl="sibTrans2D1" presStyleIdx="24" presStyleCnt="39" custScaleY="205717"/>
      <dgm:spPr/>
    </dgm:pt>
    <dgm:pt modelId="{41C60BCC-727D-4ED3-BAEB-DB60AA9900A9}" type="pres">
      <dgm:prSet presAssocID="{86E08DD8-37F0-43EA-A4C6-F12B07A372C7}" presName="connectorText" presStyleLbl="sibTrans2D1" presStyleIdx="24" presStyleCnt="39"/>
      <dgm:spPr/>
    </dgm:pt>
    <dgm:pt modelId="{C6CA034B-BB5D-4252-9DC3-E07C2CEC1942}" type="pres">
      <dgm:prSet presAssocID="{6E44D217-0802-4975-8DF8-F7C136B68DB7}" presName="node" presStyleLbl="node1" presStyleIdx="25" presStyleCnt="39" custScaleY="69430">
        <dgm:presLayoutVars>
          <dgm:bulletEnabled val="1"/>
        </dgm:presLayoutVars>
      </dgm:prSet>
      <dgm:spPr/>
    </dgm:pt>
    <dgm:pt modelId="{2F327EB4-0D8B-437E-BB14-A326EA173FCC}" type="pres">
      <dgm:prSet presAssocID="{873D13AE-B310-4B50-82C5-564D626D2011}" presName="sibTrans" presStyleLbl="sibTrans2D1" presStyleIdx="25" presStyleCnt="39" custScaleY="205717"/>
      <dgm:spPr/>
    </dgm:pt>
    <dgm:pt modelId="{8F52B59F-72EA-4EF4-A000-71393DE3DC97}" type="pres">
      <dgm:prSet presAssocID="{873D13AE-B310-4B50-82C5-564D626D2011}" presName="connectorText" presStyleLbl="sibTrans2D1" presStyleIdx="25" presStyleCnt="39"/>
      <dgm:spPr/>
    </dgm:pt>
    <dgm:pt modelId="{F6AE7F32-FC05-4DDA-BB7B-30B31779479C}" type="pres">
      <dgm:prSet presAssocID="{59D5850F-42D1-4509-9BFE-77DA75D32FAC}" presName="node" presStyleLbl="node1" presStyleIdx="26" presStyleCnt="39" custScaleY="69430">
        <dgm:presLayoutVars>
          <dgm:bulletEnabled val="1"/>
        </dgm:presLayoutVars>
      </dgm:prSet>
      <dgm:spPr/>
    </dgm:pt>
    <dgm:pt modelId="{F42AD80F-3B21-49F3-AF59-01D5F6EE69F1}" type="pres">
      <dgm:prSet presAssocID="{2B529A43-2363-4B46-911E-9D0EF25B4F36}" presName="sibTrans" presStyleLbl="sibTrans2D1" presStyleIdx="26" presStyleCnt="39" custScaleY="205717"/>
      <dgm:spPr/>
    </dgm:pt>
    <dgm:pt modelId="{DFB70AE1-87B4-46C7-811D-3E9A3D4D6EC9}" type="pres">
      <dgm:prSet presAssocID="{2B529A43-2363-4B46-911E-9D0EF25B4F36}" presName="connectorText" presStyleLbl="sibTrans2D1" presStyleIdx="26" presStyleCnt="39"/>
      <dgm:spPr/>
    </dgm:pt>
    <dgm:pt modelId="{E4F5DE49-5EAA-4300-BD85-3AA32446283C}" type="pres">
      <dgm:prSet presAssocID="{9F16DEB4-2D88-4237-BB26-EE193361411A}" presName="node" presStyleLbl="node1" presStyleIdx="27" presStyleCnt="39" custScaleY="69430">
        <dgm:presLayoutVars>
          <dgm:bulletEnabled val="1"/>
        </dgm:presLayoutVars>
      </dgm:prSet>
      <dgm:spPr/>
    </dgm:pt>
    <dgm:pt modelId="{57712E5B-8311-41F2-83BF-40C44B82FD56}" type="pres">
      <dgm:prSet presAssocID="{C19C4BDD-2213-41DF-A53B-E2080BDC6AC6}" presName="sibTrans" presStyleLbl="sibTrans2D1" presStyleIdx="27" presStyleCnt="39" custScaleY="205717"/>
      <dgm:spPr/>
    </dgm:pt>
    <dgm:pt modelId="{2DC22DE9-0245-4601-955D-E63A8C38947B}" type="pres">
      <dgm:prSet presAssocID="{C19C4BDD-2213-41DF-A53B-E2080BDC6AC6}" presName="connectorText" presStyleLbl="sibTrans2D1" presStyleIdx="27" presStyleCnt="39"/>
      <dgm:spPr/>
    </dgm:pt>
    <dgm:pt modelId="{53824D7C-69E9-40B6-AD94-E66D57E17024}" type="pres">
      <dgm:prSet presAssocID="{5788DBF4-34B6-4C26-980E-7062BBC88091}" presName="node" presStyleLbl="node1" presStyleIdx="28" presStyleCnt="39" custScaleY="69430">
        <dgm:presLayoutVars>
          <dgm:bulletEnabled val="1"/>
        </dgm:presLayoutVars>
      </dgm:prSet>
      <dgm:spPr/>
    </dgm:pt>
    <dgm:pt modelId="{4DDD9E11-A1D1-4D9F-87CF-21775FA03FD4}" type="pres">
      <dgm:prSet presAssocID="{39815DA4-6D5A-4ECF-8C2C-C40A2BB0DBA6}" presName="sibTrans" presStyleLbl="sibTrans2D1" presStyleIdx="28" presStyleCnt="39" custScaleY="205717"/>
      <dgm:spPr/>
    </dgm:pt>
    <dgm:pt modelId="{F7742949-FB63-485F-95AF-5E8D1E6F236A}" type="pres">
      <dgm:prSet presAssocID="{39815DA4-6D5A-4ECF-8C2C-C40A2BB0DBA6}" presName="connectorText" presStyleLbl="sibTrans2D1" presStyleIdx="28" presStyleCnt="39"/>
      <dgm:spPr/>
    </dgm:pt>
    <dgm:pt modelId="{22041FD6-89BD-4BF2-9B99-B97F36E2E1FB}" type="pres">
      <dgm:prSet presAssocID="{644B0026-BEE6-45AC-B72A-F8BFB9EE0E82}" presName="node" presStyleLbl="node1" presStyleIdx="29" presStyleCnt="39" custScaleY="69430">
        <dgm:presLayoutVars>
          <dgm:bulletEnabled val="1"/>
        </dgm:presLayoutVars>
      </dgm:prSet>
      <dgm:spPr/>
    </dgm:pt>
    <dgm:pt modelId="{B8E405CF-5FB0-4931-A03D-9BF304E6CDDA}" type="pres">
      <dgm:prSet presAssocID="{91E5E8F0-39A5-4E73-A7C8-125C237D1170}" presName="sibTrans" presStyleLbl="sibTrans2D1" presStyleIdx="29" presStyleCnt="39" custScaleY="205717"/>
      <dgm:spPr/>
    </dgm:pt>
    <dgm:pt modelId="{0C0A4302-AC90-49E1-80BE-523B58A2D864}" type="pres">
      <dgm:prSet presAssocID="{91E5E8F0-39A5-4E73-A7C8-125C237D1170}" presName="connectorText" presStyleLbl="sibTrans2D1" presStyleIdx="29" presStyleCnt="39"/>
      <dgm:spPr/>
    </dgm:pt>
    <dgm:pt modelId="{4346925A-37EB-4BB6-B0D1-0007EC3DF63B}" type="pres">
      <dgm:prSet presAssocID="{A40F6EAB-2B60-4CC1-9F49-D5903D3A616E}" presName="node" presStyleLbl="node1" presStyleIdx="30" presStyleCnt="39" custScaleY="69430">
        <dgm:presLayoutVars>
          <dgm:bulletEnabled val="1"/>
        </dgm:presLayoutVars>
      </dgm:prSet>
      <dgm:spPr/>
    </dgm:pt>
    <dgm:pt modelId="{7A362786-920B-4FB9-A3D5-D0E741B76071}" type="pres">
      <dgm:prSet presAssocID="{3ACAB2F6-3910-4D69-8736-C9991D30DB30}" presName="sibTrans" presStyleLbl="sibTrans2D1" presStyleIdx="30" presStyleCnt="39" custScaleY="205717"/>
      <dgm:spPr/>
    </dgm:pt>
    <dgm:pt modelId="{18FB9004-C9DF-4463-A990-CE6AADD19A9A}" type="pres">
      <dgm:prSet presAssocID="{3ACAB2F6-3910-4D69-8736-C9991D30DB30}" presName="connectorText" presStyleLbl="sibTrans2D1" presStyleIdx="30" presStyleCnt="39"/>
      <dgm:spPr/>
    </dgm:pt>
    <dgm:pt modelId="{ED0F08E4-7CF4-494F-A2E4-60B90674E9D5}" type="pres">
      <dgm:prSet presAssocID="{01209924-388A-4250-B08E-117FC77350F4}" presName="node" presStyleLbl="node1" presStyleIdx="31" presStyleCnt="39" custScaleY="69430">
        <dgm:presLayoutVars>
          <dgm:bulletEnabled val="1"/>
        </dgm:presLayoutVars>
      </dgm:prSet>
      <dgm:spPr/>
    </dgm:pt>
    <dgm:pt modelId="{B8AF8AA6-EDE3-46F5-804F-BE18E9CF02E9}" type="pres">
      <dgm:prSet presAssocID="{07D44A3D-B9E7-4A59-8407-0DE9361B04F4}" presName="sibTrans" presStyleLbl="sibTrans2D1" presStyleIdx="31" presStyleCnt="39" custScaleY="205717"/>
      <dgm:spPr/>
    </dgm:pt>
    <dgm:pt modelId="{2A9D1CAD-CEC7-447D-AE5A-72DA9768C11C}" type="pres">
      <dgm:prSet presAssocID="{07D44A3D-B9E7-4A59-8407-0DE9361B04F4}" presName="connectorText" presStyleLbl="sibTrans2D1" presStyleIdx="31" presStyleCnt="39"/>
      <dgm:spPr/>
    </dgm:pt>
    <dgm:pt modelId="{02E2D030-8BB9-48E2-859D-55F958A2D928}" type="pres">
      <dgm:prSet presAssocID="{1CEAA633-CB89-486A-901D-BE8AE895C821}" presName="node" presStyleLbl="node1" presStyleIdx="32" presStyleCnt="39" custScaleY="69430">
        <dgm:presLayoutVars>
          <dgm:bulletEnabled val="1"/>
        </dgm:presLayoutVars>
      </dgm:prSet>
      <dgm:spPr/>
    </dgm:pt>
    <dgm:pt modelId="{8125F9B4-021E-44DC-9D64-8AE485A44537}" type="pres">
      <dgm:prSet presAssocID="{EC22FD24-55FA-470B-A11F-A2C02811CC71}" presName="sibTrans" presStyleLbl="sibTrans2D1" presStyleIdx="32" presStyleCnt="39" custScaleY="205717"/>
      <dgm:spPr/>
    </dgm:pt>
    <dgm:pt modelId="{5B2B383F-D5E0-430F-AB46-55791D14B3FB}" type="pres">
      <dgm:prSet presAssocID="{EC22FD24-55FA-470B-A11F-A2C02811CC71}" presName="connectorText" presStyleLbl="sibTrans2D1" presStyleIdx="32" presStyleCnt="39"/>
      <dgm:spPr/>
    </dgm:pt>
    <dgm:pt modelId="{A5474CB5-D5DA-4087-B87E-610FB42AF529}" type="pres">
      <dgm:prSet presAssocID="{5700A27C-35E2-48E3-9FD1-4CAD5F3ABE6E}" presName="node" presStyleLbl="node1" presStyleIdx="33" presStyleCnt="39" custScaleY="69430">
        <dgm:presLayoutVars>
          <dgm:bulletEnabled val="1"/>
        </dgm:presLayoutVars>
      </dgm:prSet>
      <dgm:spPr/>
    </dgm:pt>
    <dgm:pt modelId="{F5E12609-AEA0-4824-8F1E-49B7A8C9D43E}" type="pres">
      <dgm:prSet presAssocID="{F2853326-F96C-4388-AFDB-4A2C4E743824}" presName="sibTrans" presStyleLbl="sibTrans2D1" presStyleIdx="33" presStyleCnt="39" custScaleY="205717"/>
      <dgm:spPr/>
    </dgm:pt>
    <dgm:pt modelId="{1990E259-2037-4D19-B00A-CD6B3D2AE2E1}" type="pres">
      <dgm:prSet presAssocID="{F2853326-F96C-4388-AFDB-4A2C4E743824}" presName="connectorText" presStyleLbl="sibTrans2D1" presStyleIdx="33" presStyleCnt="39"/>
      <dgm:spPr/>
    </dgm:pt>
    <dgm:pt modelId="{558F7E47-06ED-4041-B16C-6F13A19D4245}" type="pres">
      <dgm:prSet presAssocID="{E5184F2B-2C20-4D33-94A8-E6B381F2AA89}" presName="node" presStyleLbl="node1" presStyleIdx="34" presStyleCnt="39" custScaleY="69430">
        <dgm:presLayoutVars>
          <dgm:bulletEnabled val="1"/>
        </dgm:presLayoutVars>
      </dgm:prSet>
      <dgm:spPr/>
    </dgm:pt>
    <dgm:pt modelId="{1AA99294-2501-42DA-ADDA-813C2A0D167F}" type="pres">
      <dgm:prSet presAssocID="{CA1064A9-8743-41E2-AE44-DEDB5E26EACD}" presName="sibTrans" presStyleLbl="sibTrans2D1" presStyleIdx="34" presStyleCnt="39" custScaleY="205717"/>
      <dgm:spPr/>
    </dgm:pt>
    <dgm:pt modelId="{B311330D-F624-44F0-90C1-566E4D2E20E6}" type="pres">
      <dgm:prSet presAssocID="{CA1064A9-8743-41E2-AE44-DEDB5E26EACD}" presName="connectorText" presStyleLbl="sibTrans2D1" presStyleIdx="34" presStyleCnt="39"/>
      <dgm:spPr/>
    </dgm:pt>
    <dgm:pt modelId="{A854D6C3-A9F6-4889-B95E-C4590598BF15}" type="pres">
      <dgm:prSet presAssocID="{19319B2C-5BDC-4EB3-A674-97A1478B545E}" presName="node" presStyleLbl="node1" presStyleIdx="35" presStyleCnt="39" custScaleY="69430">
        <dgm:presLayoutVars>
          <dgm:bulletEnabled val="1"/>
        </dgm:presLayoutVars>
      </dgm:prSet>
      <dgm:spPr/>
    </dgm:pt>
    <dgm:pt modelId="{9BC14663-185B-4A89-97AE-169B3D438678}" type="pres">
      <dgm:prSet presAssocID="{B2ADDBB6-F258-45A2-8853-0F7137E8E7A9}" presName="sibTrans" presStyleLbl="sibTrans2D1" presStyleIdx="35" presStyleCnt="39" custScaleY="205717"/>
      <dgm:spPr/>
    </dgm:pt>
    <dgm:pt modelId="{5BF8D29C-B7EB-4E6D-8F09-412E3D4E06C9}" type="pres">
      <dgm:prSet presAssocID="{B2ADDBB6-F258-45A2-8853-0F7137E8E7A9}" presName="connectorText" presStyleLbl="sibTrans2D1" presStyleIdx="35" presStyleCnt="39"/>
      <dgm:spPr/>
    </dgm:pt>
    <dgm:pt modelId="{891FE5C2-884F-48D0-BE0D-753E9CA204D3}" type="pres">
      <dgm:prSet presAssocID="{32DCDF77-CF91-44D2-A631-ECBBA96CD7C1}" presName="node" presStyleLbl="node1" presStyleIdx="36" presStyleCnt="39" custScaleY="69430">
        <dgm:presLayoutVars>
          <dgm:bulletEnabled val="1"/>
        </dgm:presLayoutVars>
      </dgm:prSet>
      <dgm:spPr/>
    </dgm:pt>
    <dgm:pt modelId="{BDE13CD6-B50F-44ED-BD83-729ED5971995}" type="pres">
      <dgm:prSet presAssocID="{A4C54538-F7D4-4311-A51D-4E2F34EA916C}" presName="sibTrans" presStyleLbl="sibTrans2D1" presStyleIdx="36" presStyleCnt="39" custScaleY="205717"/>
      <dgm:spPr/>
    </dgm:pt>
    <dgm:pt modelId="{4EAD0336-A742-42BA-B616-A9F9B8CECAB9}" type="pres">
      <dgm:prSet presAssocID="{A4C54538-F7D4-4311-A51D-4E2F34EA916C}" presName="connectorText" presStyleLbl="sibTrans2D1" presStyleIdx="36" presStyleCnt="39"/>
      <dgm:spPr/>
    </dgm:pt>
    <dgm:pt modelId="{3B7728B1-9C76-43A6-8828-2FFE1A19CD4E}" type="pres">
      <dgm:prSet presAssocID="{5F2EF8CF-431B-45E9-8F94-2DA9BB4297A8}" presName="node" presStyleLbl="node1" presStyleIdx="37" presStyleCnt="39" custScaleY="69430">
        <dgm:presLayoutVars>
          <dgm:bulletEnabled val="1"/>
        </dgm:presLayoutVars>
      </dgm:prSet>
      <dgm:spPr/>
    </dgm:pt>
    <dgm:pt modelId="{FEF793BD-9F36-4B0C-B2A1-243AAED13A52}" type="pres">
      <dgm:prSet presAssocID="{E7380703-8E28-4A7A-8627-0A55F51FBAA5}" presName="sibTrans" presStyleLbl="sibTrans2D1" presStyleIdx="37" presStyleCnt="39" custScaleY="205717"/>
      <dgm:spPr/>
    </dgm:pt>
    <dgm:pt modelId="{B6E66B79-90CB-4030-B64C-AB9E1EA67583}" type="pres">
      <dgm:prSet presAssocID="{E7380703-8E28-4A7A-8627-0A55F51FBAA5}" presName="connectorText" presStyleLbl="sibTrans2D1" presStyleIdx="37" presStyleCnt="39"/>
      <dgm:spPr/>
    </dgm:pt>
    <dgm:pt modelId="{CD7E4AE9-DEBF-4EF6-9A2F-51DFDE6DC483}" type="pres">
      <dgm:prSet presAssocID="{B75DCA52-BF81-436A-AA73-2680B03C914A}" presName="node" presStyleLbl="node1" presStyleIdx="38" presStyleCnt="39" custScaleY="69430">
        <dgm:presLayoutVars>
          <dgm:bulletEnabled val="1"/>
        </dgm:presLayoutVars>
      </dgm:prSet>
      <dgm:spPr/>
    </dgm:pt>
    <dgm:pt modelId="{CAB56CDA-741F-426D-8FE0-AE118C809475}" type="pres">
      <dgm:prSet presAssocID="{897CAD2D-F73B-470D-B77D-BCB32DA560D4}" presName="sibTrans" presStyleLbl="sibTrans2D1" presStyleIdx="38" presStyleCnt="39" custScaleY="205717"/>
      <dgm:spPr/>
    </dgm:pt>
    <dgm:pt modelId="{2B62F0BB-CB73-4B2D-A47A-2C1910C71ADC}" type="pres">
      <dgm:prSet presAssocID="{897CAD2D-F73B-470D-B77D-BCB32DA560D4}" presName="connectorText" presStyleLbl="sibTrans2D1" presStyleIdx="38" presStyleCnt="39"/>
      <dgm:spPr/>
    </dgm:pt>
  </dgm:ptLst>
  <dgm:cxnLst>
    <dgm:cxn modelId="{69151501-B595-4FE2-8CAF-44887AB420DE}" type="presOf" srcId="{5A0D382F-1AEE-4869-A6BD-89E7CCC2BA45}" destId="{2B3C09D0-6E4A-4698-ADBA-7CF55040E0C7}" srcOrd="0" destOrd="0" presId="urn:microsoft.com/office/officeart/2005/8/layout/cycle2"/>
    <dgm:cxn modelId="{EC3EEE01-67A6-4726-AE81-7644D25C9889}" type="presOf" srcId="{FC636A7A-CAD8-4393-9B2E-188CE112CD10}" destId="{FFA97E59-6B24-429C-9B6D-8968FB096363}" srcOrd="1" destOrd="0" presId="urn:microsoft.com/office/officeart/2005/8/layout/cycle2"/>
    <dgm:cxn modelId="{8A3F4403-55E0-4A8F-B68D-8457E7D74982}" type="presOf" srcId="{3ACAB2F6-3910-4D69-8736-C9991D30DB30}" destId="{18FB9004-C9DF-4463-A990-CE6AADD19A9A}" srcOrd="1" destOrd="0" presId="urn:microsoft.com/office/officeart/2005/8/layout/cycle2"/>
    <dgm:cxn modelId="{7531E004-9453-4FBF-B8DD-4E7F9BC74D65}" type="presOf" srcId="{0A68E33F-9E89-4D62-9E2C-1BD50C85F7CD}" destId="{C5631367-2D87-4B2B-B2C5-CE6B323DF7FA}" srcOrd="0" destOrd="0" presId="urn:microsoft.com/office/officeart/2005/8/layout/cycle2"/>
    <dgm:cxn modelId="{3ED33A07-F558-4F34-B661-D26236396677}" type="presOf" srcId="{672359C6-6889-48DE-9B06-BCF13E50CF81}" destId="{260B842C-BA56-4835-9181-EEB1DAD49F6C}" srcOrd="0" destOrd="0" presId="urn:microsoft.com/office/officeart/2005/8/layout/cycle2"/>
    <dgm:cxn modelId="{128B270E-C81E-445E-8DD9-CC8303EA8E03}" type="presOf" srcId="{39815DA4-6D5A-4ECF-8C2C-C40A2BB0DBA6}" destId="{4DDD9E11-A1D1-4D9F-87CF-21775FA03FD4}" srcOrd="0" destOrd="0" presId="urn:microsoft.com/office/officeart/2005/8/layout/cycle2"/>
    <dgm:cxn modelId="{C1681F0F-213A-4D9B-8B68-457F4FC6912D}" type="presOf" srcId="{73E57CB0-43F1-4C49-8823-A48B6805997E}" destId="{F31A80A4-265E-4576-A76C-69F7407682D5}" srcOrd="1" destOrd="0" presId="urn:microsoft.com/office/officeart/2005/8/layout/cycle2"/>
    <dgm:cxn modelId="{B0906910-5D2F-4DDD-9315-DA8C019C4ABB}" type="presOf" srcId="{BA244016-B941-46B9-B2A4-AA50A300C9B1}" destId="{54435782-E9E7-4F85-8EE9-B762378628C5}" srcOrd="0" destOrd="0" presId="urn:microsoft.com/office/officeart/2005/8/layout/cycle2"/>
    <dgm:cxn modelId="{E319CD11-DA9C-4216-8A1C-BFC767C69980}" srcId="{F782ACB2-4612-4553-92E3-6A48A4C26154}" destId="{5700A27C-35E2-48E3-9FD1-4CAD5F3ABE6E}" srcOrd="33" destOrd="0" parTransId="{7CEEA0C1-E05C-4187-B6CD-7F9A41B7F762}" sibTransId="{F2853326-F96C-4388-AFDB-4A2C4E743824}"/>
    <dgm:cxn modelId="{D6EA3513-7A54-41E0-8F9B-4DD79E0C7A55}" type="presOf" srcId="{C19C4BDD-2213-41DF-A53B-E2080BDC6AC6}" destId="{2DC22DE9-0245-4601-955D-E63A8C38947B}" srcOrd="1" destOrd="0" presId="urn:microsoft.com/office/officeart/2005/8/layout/cycle2"/>
    <dgm:cxn modelId="{3116F213-25FA-4A42-842E-66FB79E3122C}" type="presOf" srcId="{25DF600C-192F-49B2-930A-B89C27D1471E}" destId="{C8C1E075-9C61-4E77-BBAB-A2307E2F9662}" srcOrd="1" destOrd="0" presId="urn:microsoft.com/office/officeart/2005/8/layout/cycle2"/>
    <dgm:cxn modelId="{75CA1116-36A4-4B71-B5E4-32A531D7C4BC}" type="presOf" srcId="{4DD6BCFF-384A-4E50-9E9B-FEA1467E91EE}" destId="{5D40974C-DFE4-484E-A2B9-E3E4D2DEBED9}" srcOrd="1" destOrd="0" presId="urn:microsoft.com/office/officeart/2005/8/layout/cycle2"/>
    <dgm:cxn modelId="{7B177517-D42B-4B76-808D-B83FD21ACD2E}" type="presOf" srcId="{6E35783B-B4B9-4AF3-BB68-EC2DB3060BE5}" destId="{7A5C7786-EEB7-4840-8AB2-E617DD766E4C}" srcOrd="0" destOrd="0" presId="urn:microsoft.com/office/officeart/2005/8/layout/cycle2"/>
    <dgm:cxn modelId="{BDC99A17-416A-4F1B-992B-89644C3CCCCF}" type="presOf" srcId="{25DF600C-192F-49B2-930A-B89C27D1471E}" destId="{8D184F9F-78A9-45D9-9804-0F8032DE26A6}" srcOrd="0" destOrd="0" presId="urn:microsoft.com/office/officeart/2005/8/layout/cycle2"/>
    <dgm:cxn modelId="{DB58A817-ABDD-4065-B3C9-E0BDB1418A5E}" type="presOf" srcId="{4DD6BCFF-384A-4E50-9E9B-FEA1467E91EE}" destId="{28C21F8D-7890-436C-ABC3-A76D9C048DC6}" srcOrd="0" destOrd="0" presId="urn:microsoft.com/office/officeart/2005/8/layout/cycle2"/>
    <dgm:cxn modelId="{FA36F817-B9E2-4EF3-96F4-403FCC1E4501}" type="presOf" srcId="{8AE02D32-89F4-4BA1-BFB8-062B90AF7C26}" destId="{E212FFF4-9223-45FB-8A97-08FC78EC227F}" srcOrd="0" destOrd="0" presId="urn:microsoft.com/office/officeart/2005/8/layout/cycle2"/>
    <dgm:cxn modelId="{FA4B331D-E821-4BC7-84CC-523B6B28A5B8}" srcId="{F782ACB2-4612-4553-92E3-6A48A4C26154}" destId="{B75DCA52-BF81-436A-AA73-2680B03C914A}" srcOrd="38" destOrd="0" parTransId="{3FDC77C7-42D0-4118-88A1-C82C79A4EA03}" sibTransId="{897CAD2D-F73B-470D-B77D-BCB32DA560D4}"/>
    <dgm:cxn modelId="{00ACA91E-8890-4D0D-A429-EB3EE1061ABC}" type="presOf" srcId="{E7380703-8E28-4A7A-8627-0A55F51FBAA5}" destId="{B6E66B79-90CB-4030-B64C-AB9E1EA67583}" srcOrd="1" destOrd="0" presId="urn:microsoft.com/office/officeart/2005/8/layout/cycle2"/>
    <dgm:cxn modelId="{B28FBE1F-0795-420A-B001-AFC9DA124FB4}" type="presOf" srcId="{C123F58B-2F00-4731-8318-EA8BAA60A69D}" destId="{1791F869-F782-403E-9EEE-8485296AB1DC}" srcOrd="0" destOrd="0" presId="urn:microsoft.com/office/officeart/2005/8/layout/cycle2"/>
    <dgm:cxn modelId="{9B792922-E698-4747-AE62-DC07C3CAC7A3}" type="presOf" srcId="{1CEAA633-CB89-486A-901D-BE8AE895C821}" destId="{02E2D030-8BB9-48E2-859D-55F958A2D928}" srcOrd="0" destOrd="0" presId="urn:microsoft.com/office/officeart/2005/8/layout/cycle2"/>
    <dgm:cxn modelId="{13845E2A-43A4-4497-BA85-0974513F20C2}" type="presOf" srcId="{B2ADDBB6-F258-45A2-8853-0F7137E8E7A9}" destId="{5BF8D29C-B7EB-4E6D-8F09-412E3D4E06C9}" srcOrd="1" destOrd="0" presId="urn:microsoft.com/office/officeart/2005/8/layout/cycle2"/>
    <dgm:cxn modelId="{F3F11D2B-B16E-47E0-876B-A599316C3141}" srcId="{F782ACB2-4612-4553-92E3-6A48A4C26154}" destId="{644B0026-BEE6-45AC-B72A-F8BFB9EE0E82}" srcOrd="29" destOrd="0" parTransId="{554FDC5B-6990-4DBE-AAA4-AA9861FDA372}" sibTransId="{91E5E8F0-39A5-4E73-A7C8-125C237D1170}"/>
    <dgm:cxn modelId="{C765262C-A350-4073-85E3-B3CF3A5B7B5C}" type="presOf" srcId="{4E475F1B-56A2-420F-8D83-9A7AC5B9161D}" destId="{E231C36B-28CA-4A1A-A65A-7FC8C917C670}" srcOrd="0" destOrd="0" presId="urn:microsoft.com/office/officeart/2005/8/layout/cycle2"/>
    <dgm:cxn modelId="{EF67F12C-549C-4945-9650-11C3183DFF27}" srcId="{F782ACB2-4612-4553-92E3-6A48A4C26154}" destId="{59D5850F-42D1-4509-9BFE-77DA75D32FAC}" srcOrd="26" destOrd="0" parTransId="{998E6483-F6A6-41F0-BC38-EC9E12942727}" sibTransId="{2B529A43-2363-4B46-911E-9D0EF25B4F36}"/>
    <dgm:cxn modelId="{07154A30-7037-404D-8D25-E84EADC11910}" type="presOf" srcId="{8AE02D32-89F4-4BA1-BFB8-062B90AF7C26}" destId="{1FA59E5A-50A4-47E4-96D2-6EF9AAAC1164}" srcOrd="1" destOrd="0" presId="urn:microsoft.com/office/officeart/2005/8/layout/cycle2"/>
    <dgm:cxn modelId="{7FF6E430-031F-4110-8E74-0C936807861F}" type="presOf" srcId="{EAE485E3-A2DC-422A-B964-163E72C7D527}" destId="{7D136A40-4E7A-4E9A-9C18-C15FEB3E9255}" srcOrd="0" destOrd="0" presId="urn:microsoft.com/office/officeart/2005/8/layout/cycle2"/>
    <dgm:cxn modelId="{41EB0234-83AB-4AA1-8974-2136729E168B}" type="presOf" srcId="{59D5850F-42D1-4509-9BFE-77DA75D32FAC}" destId="{F6AE7F32-FC05-4DDA-BB7B-30B31779479C}" srcOrd="0" destOrd="0" presId="urn:microsoft.com/office/officeart/2005/8/layout/cycle2"/>
    <dgm:cxn modelId="{A8417234-401C-473C-B165-EC656AD1961F}" type="presOf" srcId="{56EE6181-8957-4FE0-91F7-0E7767321D74}" destId="{6EBA7549-78C0-447A-A63C-4A8563F87F58}" srcOrd="0" destOrd="0" presId="urn:microsoft.com/office/officeart/2005/8/layout/cycle2"/>
    <dgm:cxn modelId="{4DAFE63A-5737-4BE9-91E0-E9D89388BEC7}" type="presOf" srcId="{D7AD315B-0060-4B2C-BA42-07A72CF0DF62}" destId="{F7AC09C3-F9FA-4334-9744-58F7A351FD8B}" srcOrd="0" destOrd="0" presId="urn:microsoft.com/office/officeart/2005/8/layout/cycle2"/>
    <dgm:cxn modelId="{1AF5763C-36EA-4D50-9A3D-130DCAD15309}" type="presOf" srcId="{39815DA4-6D5A-4ECF-8C2C-C40A2BB0DBA6}" destId="{F7742949-FB63-485F-95AF-5E8D1E6F236A}" srcOrd="1" destOrd="0" presId="urn:microsoft.com/office/officeart/2005/8/layout/cycle2"/>
    <dgm:cxn modelId="{212C0F3D-6259-47F4-8189-A6E55DD0B5D3}" srcId="{F782ACB2-4612-4553-92E3-6A48A4C26154}" destId="{536B3E92-95AA-4297-BDB8-F29269D6299E}" srcOrd="1" destOrd="0" parTransId="{68DF5CBE-997D-4F4F-8466-9AD1DDE77085}" sibTransId="{8AE02D32-89F4-4BA1-BFB8-062B90AF7C26}"/>
    <dgm:cxn modelId="{E795863F-4729-4170-A825-7883C2AFA880}" type="presOf" srcId="{B5C9AB9C-C866-47C2-B79F-DC6148AB2159}" destId="{DD733C23-EA87-4BF0-821E-87250C1EEDBA}" srcOrd="1" destOrd="0" presId="urn:microsoft.com/office/officeart/2005/8/layout/cycle2"/>
    <dgm:cxn modelId="{2DD9BD40-A03C-4151-9C5E-EDFE31490F90}" type="presOf" srcId="{644B0026-BEE6-45AC-B72A-F8BFB9EE0E82}" destId="{22041FD6-89BD-4BF2-9B99-B97F36E2E1FB}" srcOrd="0" destOrd="0" presId="urn:microsoft.com/office/officeart/2005/8/layout/cycle2"/>
    <dgm:cxn modelId="{010BF940-A389-49B0-818E-5BB96B2EB2D7}" type="presOf" srcId="{01209924-388A-4250-B08E-117FC77350F4}" destId="{ED0F08E4-7CF4-494F-A2E4-60B90674E9D5}" srcOrd="0" destOrd="0" presId="urn:microsoft.com/office/officeart/2005/8/layout/cycle2"/>
    <dgm:cxn modelId="{CD6A655C-8731-4D95-8F98-15665F917895}" type="presOf" srcId="{5DE56BE3-5DC5-48D1-BB0A-6EB62A83E2E3}" destId="{7E28017C-69F1-4CCF-A6D7-885616A2628E}" srcOrd="0" destOrd="0" presId="urn:microsoft.com/office/officeart/2005/8/layout/cycle2"/>
    <dgm:cxn modelId="{DB81E75D-6339-4802-85DD-65254615E93B}" srcId="{F782ACB2-4612-4553-92E3-6A48A4C26154}" destId="{9F16DEB4-2D88-4237-BB26-EE193361411A}" srcOrd="27" destOrd="0" parTransId="{7982B65A-B6BA-45FB-920E-8CB144FB834B}" sibTransId="{C19C4BDD-2213-41DF-A53B-E2080BDC6AC6}"/>
    <dgm:cxn modelId="{5712945E-A9ED-4F53-87D0-C6033E59BCA9}" type="presOf" srcId="{0A68E33F-9E89-4D62-9E2C-1BD50C85F7CD}" destId="{5EB0D98E-0F20-43A6-80D5-B3B233B0809C}" srcOrd="1" destOrd="0" presId="urn:microsoft.com/office/officeart/2005/8/layout/cycle2"/>
    <dgm:cxn modelId="{935D945F-968D-4B26-9F21-62BD970A5D13}" type="presOf" srcId="{A4C54538-F7D4-4311-A51D-4E2F34EA916C}" destId="{4EAD0336-A742-42BA-B616-A9F9B8CECAB9}" srcOrd="1" destOrd="0" presId="urn:microsoft.com/office/officeart/2005/8/layout/cycle2"/>
    <dgm:cxn modelId="{4DC48341-6F57-4905-865E-A66D49627670}" type="presOf" srcId="{91E5E8F0-39A5-4E73-A7C8-125C237D1170}" destId="{B8E405CF-5FB0-4931-A03D-9BF304E6CDDA}" srcOrd="0" destOrd="0" presId="urn:microsoft.com/office/officeart/2005/8/layout/cycle2"/>
    <dgm:cxn modelId="{08DFD441-4774-4D0E-8F97-07EC50B50EE3}" srcId="{F782ACB2-4612-4553-92E3-6A48A4C26154}" destId="{69B5AF83-9CA8-4331-BB93-A02B0A37E7C4}" srcOrd="23" destOrd="0" parTransId="{52A0F8EA-812A-497C-B88E-1BDAD1AB875F}" sibTransId="{6E35783B-B4B9-4AF3-BB68-EC2DB3060BE5}"/>
    <dgm:cxn modelId="{1F736562-D380-4C27-BB52-3C0F64F8261D}" type="presOf" srcId="{57830796-B9E1-440E-A924-530949252A0A}" destId="{09497094-52B8-416E-9902-37FB4C94E7F2}" srcOrd="0" destOrd="0" presId="urn:microsoft.com/office/officeart/2005/8/layout/cycle2"/>
    <dgm:cxn modelId="{D27AA462-6698-4923-9421-47820B644488}" srcId="{F782ACB2-4612-4553-92E3-6A48A4C26154}" destId="{56EE6181-8957-4FE0-91F7-0E7767321D74}" srcOrd="21" destOrd="0" parTransId="{708EED9E-74DD-4C99-9872-E67687122915}" sibTransId="{D7AD315B-0060-4B2C-BA42-07A72CF0DF62}"/>
    <dgm:cxn modelId="{E728B065-A5CB-4E2C-9B18-5AB37EF881DA}" type="presOf" srcId="{91E5E8F0-39A5-4E73-A7C8-125C237D1170}" destId="{0C0A4302-AC90-49E1-80BE-523B58A2D864}" srcOrd="1" destOrd="0" presId="urn:microsoft.com/office/officeart/2005/8/layout/cycle2"/>
    <dgm:cxn modelId="{A89AE945-3FD3-44AB-80CC-735C56FFCE01}" type="presOf" srcId="{9F16DEB4-2D88-4237-BB26-EE193361411A}" destId="{E4F5DE49-5EAA-4300-BD85-3AA32446283C}" srcOrd="0" destOrd="0" presId="urn:microsoft.com/office/officeart/2005/8/layout/cycle2"/>
    <dgm:cxn modelId="{7713B148-14ED-473A-AD7C-0817C71F1F75}" srcId="{F782ACB2-4612-4553-92E3-6A48A4C26154}" destId="{32DCDF77-CF91-44D2-A631-ECBBA96CD7C1}" srcOrd="36" destOrd="0" parTransId="{A91D9FEE-F377-4D6C-AB4B-31C0AA11D758}" sibTransId="{A4C54538-F7D4-4311-A51D-4E2F34EA916C}"/>
    <dgm:cxn modelId="{8B7F3749-F4E6-4473-82BE-3F7FAAEDF5A5}" srcId="{F782ACB2-4612-4553-92E3-6A48A4C26154}" destId="{5A0D382F-1AEE-4869-A6BD-89E7CCC2BA45}" srcOrd="24" destOrd="0" parTransId="{C61944CD-ABD5-46A1-BF21-1EDB1D2E311C}" sibTransId="{86E08DD8-37F0-43EA-A4C6-F12B07A372C7}"/>
    <dgm:cxn modelId="{F420706A-B5F0-40E4-8BE1-992555AF59F1}" type="presOf" srcId="{07D44A3D-B9E7-4A59-8407-0DE9361B04F4}" destId="{B8AF8AA6-EDE3-46F5-804F-BE18E9CF02E9}" srcOrd="0" destOrd="0" presId="urn:microsoft.com/office/officeart/2005/8/layout/cycle2"/>
    <dgm:cxn modelId="{3177876A-A6C7-40BC-91B2-07D991D392D2}" type="presOf" srcId="{B2ADDBB6-F258-45A2-8853-0F7137E8E7A9}" destId="{9BC14663-185B-4A89-97AE-169B3D438678}" srcOrd="0" destOrd="0" presId="urn:microsoft.com/office/officeart/2005/8/layout/cycle2"/>
    <dgm:cxn modelId="{ECDEF66B-4DF3-4577-9794-0F5C1452E329}" srcId="{F782ACB2-4612-4553-92E3-6A48A4C26154}" destId="{9EC183D0-3CE1-4A18-882B-49A4F305FE23}" srcOrd="8" destOrd="0" parTransId="{5529E8D0-F515-48AC-A324-5AF9603FF192}" sibTransId="{FC636A7A-CAD8-4393-9B2E-188CE112CD10}"/>
    <dgm:cxn modelId="{A18D186C-095D-4DED-847B-958224C64553}" type="presOf" srcId="{2B571596-2306-4648-89E7-BD54FEF25627}" destId="{2B64C12D-7C38-4E3C-BB67-21E0181FD51F}" srcOrd="1" destOrd="0" presId="urn:microsoft.com/office/officeart/2005/8/layout/cycle2"/>
    <dgm:cxn modelId="{29DF2B4C-A957-42F3-A057-67B876E0585D}" type="presOf" srcId="{1DDDDFBA-4D76-49F6-8700-D108F438751F}" destId="{580499F6-BF8C-4CF2-8E19-422B1FEA8F54}" srcOrd="1" destOrd="0" presId="urn:microsoft.com/office/officeart/2005/8/layout/cycle2"/>
    <dgm:cxn modelId="{2F48FC6C-9E2F-4D34-97E0-7B62809CD310}" srcId="{F782ACB2-4612-4553-92E3-6A48A4C26154}" destId="{1CEAA633-CB89-486A-901D-BE8AE895C821}" srcOrd="32" destOrd="0" parTransId="{85E4AD6C-201F-448E-AB33-65566C56E879}" sibTransId="{EC22FD24-55FA-470B-A11F-A2C02811CC71}"/>
    <dgm:cxn modelId="{D3B4326D-8818-4627-A9DB-4D781392D1F4}" type="presOf" srcId="{2B529A43-2363-4B46-911E-9D0EF25B4F36}" destId="{DFB70AE1-87B4-46C7-811D-3E9A3D4D6EC9}" srcOrd="1" destOrd="0" presId="urn:microsoft.com/office/officeart/2005/8/layout/cycle2"/>
    <dgm:cxn modelId="{C9DFBE6D-EA25-4B7A-9301-F4BF2814CCE4}" type="presOf" srcId="{A241EA7C-0AE6-49DA-868A-F7E41DB8331E}" destId="{EC905E59-477F-4D62-B2EE-61B86BF0663B}" srcOrd="0" destOrd="0" presId="urn:microsoft.com/office/officeart/2005/8/layout/cycle2"/>
    <dgm:cxn modelId="{0116FD4E-B3CD-4D10-B6B1-FB0C240CE17A}" srcId="{F782ACB2-4612-4553-92E3-6A48A4C26154}" destId="{DF292957-65C8-4776-85F8-AE26E3681959}" srcOrd="16" destOrd="0" parTransId="{7849EA01-2032-47BB-AFF2-66E1E4C3A822}" sibTransId="{2B571596-2306-4648-89E7-BD54FEF25627}"/>
    <dgm:cxn modelId="{02F5AD6F-DBA8-46F8-AD53-AE0A97C14FAD}" type="presOf" srcId="{A4C54538-F7D4-4311-A51D-4E2F34EA916C}" destId="{BDE13CD6-B50F-44ED-BD83-729ED5971995}" srcOrd="0" destOrd="0" presId="urn:microsoft.com/office/officeart/2005/8/layout/cycle2"/>
    <dgm:cxn modelId="{43F81770-F772-478D-8EE4-9EF473A2C5F2}" srcId="{F782ACB2-4612-4553-92E3-6A48A4C26154}" destId="{BA244016-B941-46B9-B2A4-AA50A300C9B1}" srcOrd="17" destOrd="0" parTransId="{17FA0F1C-F480-46FA-9FDA-CAF08D0B3F5A}" sibTransId="{12ED0D91-6CB8-4B92-ABBE-16130FA2E610}"/>
    <dgm:cxn modelId="{AD9C2D70-6AB8-479D-9A79-731CDEDFCC29}" srcId="{F782ACB2-4612-4553-92E3-6A48A4C26154}" destId="{B2133BDF-4000-4B5B-AE40-987170B1B61F}" srcOrd="20" destOrd="0" parTransId="{78DD5593-63E5-4526-ACC4-B672B2E0D1F1}" sibTransId="{F8A8AFFD-E262-4C58-84FA-CA9933DA9A32}"/>
    <dgm:cxn modelId="{1F135871-5837-4DB1-B54E-BD28BD5755D1}" type="presOf" srcId="{32DCDF77-CF91-44D2-A631-ECBBA96CD7C1}" destId="{891FE5C2-884F-48D0-BE0D-753E9CA204D3}" srcOrd="0" destOrd="0" presId="urn:microsoft.com/office/officeart/2005/8/layout/cycle2"/>
    <dgm:cxn modelId="{59D96772-5DA3-4E46-9374-FBE08F2D2CAE}" type="presOf" srcId="{CA1064A9-8743-41E2-AE44-DEDB5E26EACD}" destId="{B311330D-F624-44F0-90C1-566E4D2E20E6}" srcOrd="1" destOrd="0" presId="urn:microsoft.com/office/officeart/2005/8/layout/cycle2"/>
    <dgm:cxn modelId="{39A1F472-3E0B-438E-A508-FE898CEA4CB4}" srcId="{F782ACB2-4612-4553-92E3-6A48A4C26154}" destId="{5F2EF8CF-431B-45E9-8F94-2DA9BB4297A8}" srcOrd="37" destOrd="0" parTransId="{EF3B0539-08F0-4AEB-8B05-C7438EBEC90D}" sibTransId="{E7380703-8E28-4A7A-8627-0A55F51FBAA5}"/>
    <dgm:cxn modelId="{02823556-FC89-4F2F-BD56-78480CDA7907}" type="presOf" srcId="{2EBE9275-B468-4EB1-8E25-88D20111E7BA}" destId="{55735BFC-D4F1-4100-BCD7-BD7015A20F24}" srcOrd="0" destOrd="0" presId="urn:microsoft.com/office/officeart/2005/8/layout/cycle2"/>
    <dgm:cxn modelId="{F6B86456-B645-48CD-A92E-4C3438C52387}" type="presOf" srcId="{FC636A7A-CAD8-4393-9B2E-188CE112CD10}" destId="{ADC3AC42-E194-4C29-8A28-ABEC2168A2B9}" srcOrd="0" destOrd="0" presId="urn:microsoft.com/office/officeart/2005/8/layout/cycle2"/>
    <dgm:cxn modelId="{AA12B276-AD42-4B3E-9576-BB016B2051A4}" type="presOf" srcId="{59F5D80D-D394-4DA8-B1EE-BFD2C35E8698}" destId="{5955EC28-6A5B-4854-97FD-56BF004F7A93}" srcOrd="0" destOrd="0" presId="urn:microsoft.com/office/officeart/2005/8/layout/cycle2"/>
    <dgm:cxn modelId="{EBF0F276-347C-4207-9A17-D11421AF7ECD}" srcId="{F782ACB2-4612-4553-92E3-6A48A4C26154}" destId="{6E44D217-0802-4975-8DF8-F7C136B68DB7}" srcOrd="25" destOrd="0" parTransId="{CB27C74D-2568-4D83-8948-2A0E7A73E53C}" sibTransId="{873D13AE-B310-4B50-82C5-564D626D2011}"/>
    <dgm:cxn modelId="{96F4F856-7741-48FB-8A36-CCFB6F9BD8AD}" type="presOf" srcId="{86E08DD8-37F0-43EA-A4C6-F12B07A372C7}" destId="{0B3E9032-3902-463F-B436-0798A35C9EC5}" srcOrd="0" destOrd="0" presId="urn:microsoft.com/office/officeart/2005/8/layout/cycle2"/>
    <dgm:cxn modelId="{9E1C0557-CB21-422D-98D1-5CC5F4137FEC}" type="presOf" srcId="{1DDDDFBA-4D76-49F6-8700-D108F438751F}" destId="{DE861B79-D5E8-45CE-B3D7-7B4663C08343}" srcOrd="0" destOrd="0" presId="urn:microsoft.com/office/officeart/2005/8/layout/cycle2"/>
    <dgm:cxn modelId="{B0BB5358-3E48-4EBA-BDFF-C03021273051}" type="presOf" srcId="{4E475F1B-56A2-420F-8D83-9A7AC5B9161D}" destId="{0F935747-2475-4B54-A4BD-D00DA4235B83}" srcOrd="1" destOrd="0" presId="urn:microsoft.com/office/officeart/2005/8/layout/cycle2"/>
    <dgm:cxn modelId="{C214C359-A163-4B9D-8B72-8F0699565194}" type="presOf" srcId="{BCD4B6D1-2E17-4359-A953-212A9B519E85}" destId="{18E08B15-C0D9-4DCD-9841-29CB326A1D96}" srcOrd="0" destOrd="0" presId="urn:microsoft.com/office/officeart/2005/8/layout/cycle2"/>
    <dgm:cxn modelId="{710D4A82-F148-4164-96BD-AE906031986F}" type="presOf" srcId="{E5184F2B-2C20-4D33-94A8-E6B381F2AA89}" destId="{558F7E47-06ED-4041-B16C-6F13A19D4245}" srcOrd="0" destOrd="0" presId="urn:microsoft.com/office/officeart/2005/8/layout/cycle2"/>
    <dgm:cxn modelId="{33634B83-5D42-4E23-A534-1FD77063C5A8}" srcId="{F782ACB2-4612-4553-92E3-6A48A4C26154}" destId="{312A5487-8CD4-49FA-9CB2-6003233688EF}" srcOrd="11" destOrd="0" parTransId="{6F986C7B-EB5E-4FA9-9F02-54203E6A38B2}" sibTransId="{A241EA7C-0AE6-49DA-868A-F7E41DB8331E}"/>
    <dgm:cxn modelId="{99A88B84-3F19-4EA4-B06B-4E1E928AD8AA}" type="presOf" srcId="{19319B2C-5BDC-4EB3-A674-97A1478B545E}" destId="{A854D6C3-A9F6-4889-B95E-C4590598BF15}" srcOrd="0" destOrd="0" presId="urn:microsoft.com/office/officeart/2005/8/layout/cycle2"/>
    <dgm:cxn modelId="{138EF484-9C5D-4105-8DB4-384E177E9E2E}" type="presOf" srcId="{A4FDAD97-0EA5-45C9-8762-1408CDFC1A27}" destId="{DCCECA40-1E8E-4612-B823-692DCCBD1EA3}" srcOrd="1" destOrd="0" presId="urn:microsoft.com/office/officeart/2005/8/layout/cycle2"/>
    <dgm:cxn modelId="{B292F289-9049-4FC0-ACAB-06FE6E4F4DDD}" type="presOf" srcId="{B2133BDF-4000-4B5B-AE40-987170B1B61F}" destId="{D9F7CAE3-C01B-4758-A92D-BE4DEABF1CC9}" srcOrd="0" destOrd="0" presId="urn:microsoft.com/office/officeart/2005/8/layout/cycle2"/>
    <dgm:cxn modelId="{CFA51A8C-8E4A-44EF-AD83-3AF8BE72383C}" type="presOf" srcId="{D7AD315B-0060-4B2C-BA42-07A72CF0DF62}" destId="{301FE2EF-9FED-451A-9979-7EA2CEC731F6}" srcOrd="1" destOrd="0" presId="urn:microsoft.com/office/officeart/2005/8/layout/cycle2"/>
    <dgm:cxn modelId="{0A6BD48C-DC95-4708-8B4C-4B310017069D}" type="presOf" srcId="{A40F6EAB-2B60-4CC1-9F49-D5903D3A616E}" destId="{4346925A-37EB-4BB6-B0D1-0007EC3DF63B}" srcOrd="0" destOrd="0" presId="urn:microsoft.com/office/officeart/2005/8/layout/cycle2"/>
    <dgm:cxn modelId="{54FED98F-AB5E-4BEF-A86E-239C32A65418}" srcId="{F782ACB2-4612-4553-92E3-6A48A4C26154}" destId="{29610E26-1393-448B-8FD6-78061450B16B}" srcOrd="3" destOrd="0" parTransId="{5D194221-4572-481E-A145-411B7D2E5848}" sibTransId="{4E475F1B-56A2-420F-8D83-9A7AC5B9161D}"/>
    <dgm:cxn modelId="{3F904190-EC7A-468F-8079-9E0D0309FE61}" srcId="{F782ACB2-4612-4553-92E3-6A48A4C26154}" destId="{F82F01E0-1BCF-432A-834D-D0718C225E79}" srcOrd="22" destOrd="0" parTransId="{AA715B28-8262-4AEC-9B11-A1F3E142AEE3}" sibTransId="{73E57CB0-43F1-4C49-8823-A48B6805997E}"/>
    <dgm:cxn modelId="{97BF9890-CFB2-4135-9E9C-EA1CE825780C}" type="presOf" srcId="{1A0C354F-E76C-464E-99A7-D2B04C140783}" destId="{5207087E-FC7B-4DE7-941A-D0D7D77D43CA}" srcOrd="1" destOrd="0" presId="urn:microsoft.com/office/officeart/2005/8/layout/cycle2"/>
    <dgm:cxn modelId="{0E816791-5AD7-4886-BEBA-5D6F832281F0}" type="presOf" srcId="{2B571596-2306-4648-89E7-BD54FEF25627}" destId="{2EBD388A-825F-4832-8A74-827A6C7E3368}" srcOrd="0" destOrd="0" presId="urn:microsoft.com/office/officeart/2005/8/layout/cycle2"/>
    <dgm:cxn modelId="{23CEF894-65E5-46B7-ABFB-7E9D9F79AEC9}" type="presOf" srcId="{74E4A9B3-3139-47CD-AD62-A42D0EB3995C}" destId="{A0769171-C666-4FF2-B3B0-56A5612FFB02}" srcOrd="0" destOrd="0" presId="urn:microsoft.com/office/officeart/2005/8/layout/cycle2"/>
    <dgm:cxn modelId="{A94E1E98-18A1-4716-B6FB-67F099EFBBB4}" srcId="{F782ACB2-4612-4553-92E3-6A48A4C26154}" destId="{5788DBF4-34B6-4C26-980E-7062BBC88091}" srcOrd="28" destOrd="0" parTransId="{E89C8546-8D00-4BCE-BF01-083E1F9A4BBE}" sibTransId="{39815DA4-6D5A-4ECF-8C2C-C40A2BB0DBA6}"/>
    <dgm:cxn modelId="{9201609A-CF55-47CA-AC7B-7D467357AFFA}" type="presOf" srcId="{F782ACB2-4612-4553-92E3-6A48A4C26154}" destId="{579EF5EA-2842-4ADF-99C3-1421009C0FB3}" srcOrd="0" destOrd="0" presId="urn:microsoft.com/office/officeart/2005/8/layout/cycle2"/>
    <dgm:cxn modelId="{91E9C49A-AEC3-4C94-B02D-3E9B76F0181F}" type="presOf" srcId="{A4FDAD97-0EA5-45C9-8762-1408CDFC1A27}" destId="{7418C013-9F65-49B4-8AB4-02A8A7E8B2B1}" srcOrd="0" destOrd="0" presId="urn:microsoft.com/office/officeart/2005/8/layout/cycle2"/>
    <dgm:cxn modelId="{550ECF9B-EB19-4FF3-8902-AA533C32C791}" type="presOf" srcId="{69DBDE16-2128-423C-AB04-D3C2C0881A38}" destId="{83D03F91-A8FE-4A56-A9F0-21F8696B64A1}" srcOrd="0" destOrd="0" presId="urn:microsoft.com/office/officeart/2005/8/layout/cycle2"/>
    <dgm:cxn modelId="{1B3F2CA2-7825-4CFD-9A64-DB308FB32A27}" srcId="{F782ACB2-4612-4553-92E3-6A48A4C26154}" destId="{1BD29E34-8916-45A9-80A6-58C4AB44DFF5}" srcOrd="5" destOrd="0" parTransId="{6A5BBF7B-F8A7-4654-83BB-1778F868C663}" sibTransId="{25DF600C-192F-49B2-930A-B89C27D1471E}"/>
    <dgm:cxn modelId="{79A5F3A2-8CA3-4D24-AC46-666013183383}" srcId="{F782ACB2-4612-4553-92E3-6A48A4C26154}" destId="{01209924-388A-4250-B08E-117FC77350F4}" srcOrd="31" destOrd="0" parTransId="{E62947DF-C385-4541-A312-E52B21ED4FCA}" sibTransId="{07D44A3D-B9E7-4A59-8407-0DE9361B04F4}"/>
    <dgm:cxn modelId="{F9246AA4-89DE-4505-8C6D-C0CFB0CF9EC5}" srcId="{F782ACB2-4612-4553-92E3-6A48A4C26154}" destId="{A40F6EAB-2B60-4CC1-9F49-D5903D3A616E}" srcOrd="30" destOrd="0" parTransId="{F4D7EDD7-9115-44DB-8D8A-E38036FA3738}" sibTransId="{3ACAB2F6-3910-4D69-8736-C9991D30DB30}"/>
    <dgm:cxn modelId="{8F484FA4-40A1-4217-AC66-2901310E6F33}" type="presOf" srcId="{74E4A9B3-3139-47CD-AD62-A42D0EB3995C}" destId="{7B2C094D-5B84-400D-88A5-467C86404646}" srcOrd="1" destOrd="0" presId="urn:microsoft.com/office/officeart/2005/8/layout/cycle2"/>
    <dgm:cxn modelId="{FB9C44A7-42A2-43AD-9D40-B26BFD74FEBE}" type="presOf" srcId="{F2853326-F96C-4388-AFDB-4A2C4E743824}" destId="{F5E12609-AEA0-4824-8F1E-49B7A8C9D43E}" srcOrd="0" destOrd="0" presId="urn:microsoft.com/office/officeart/2005/8/layout/cycle2"/>
    <dgm:cxn modelId="{178360A8-8FB1-402A-B9E6-006D3812BD30}" type="presOf" srcId="{69DBDE16-2128-423C-AB04-D3C2C0881A38}" destId="{A52815B2-9F64-4E57-9CA8-0D6C5ACB4DE9}" srcOrd="1" destOrd="0" presId="urn:microsoft.com/office/officeart/2005/8/layout/cycle2"/>
    <dgm:cxn modelId="{4C3B68A9-D97A-47A1-B096-E517789640BD}" type="presOf" srcId="{CA72D8A3-9D41-4F98-98F7-F56B1CBA674F}" destId="{0622AEEF-FEE1-41CF-A694-BB87DF404F74}" srcOrd="1" destOrd="0" presId="urn:microsoft.com/office/officeart/2005/8/layout/cycle2"/>
    <dgm:cxn modelId="{BA831AAA-0526-41AC-A815-9A9851D18168}" type="presOf" srcId="{5700A27C-35E2-48E3-9FD1-4CAD5F3ABE6E}" destId="{A5474CB5-D5DA-4087-B87E-610FB42AF529}" srcOrd="0" destOrd="0" presId="urn:microsoft.com/office/officeart/2005/8/layout/cycle2"/>
    <dgm:cxn modelId="{89D151AA-D504-4BD7-8646-5763A9B807CA}" type="presOf" srcId="{4391FAD7-E5E1-4ADD-BABB-49D666A6C4A7}" destId="{B297DBDA-41C8-403B-A287-2DE0B2B2F734}" srcOrd="0" destOrd="0" presId="urn:microsoft.com/office/officeart/2005/8/layout/cycle2"/>
    <dgm:cxn modelId="{347B43AE-16D9-4D0B-96B3-A3B5D083BB95}" type="presOf" srcId="{312A5487-8CD4-49FA-9CB2-6003233688EF}" destId="{FB762D63-E97E-4D71-BE53-DE8DBC2C1724}" srcOrd="0" destOrd="0" presId="urn:microsoft.com/office/officeart/2005/8/layout/cycle2"/>
    <dgm:cxn modelId="{33836BAF-8815-468A-9D3E-0ABF734FD1D3}" srcId="{F782ACB2-4612-4553-92E3-6A48A4C26154}" destId="{4391FAD7-E5E1-4ADD-BABB-49D666A6C4A7}" srcOrd="15" destOrd="0" parTransId="{F1E7FB59-9301-4001-B4A0-65FF76242832}" sibTransId="{B5C9AB9C-C866-47C2-B79F-DC6148AB2159}"/>
    <dgm:cxn modelId="{BE9314B0-2D93-4BAE-90C0-5B23814639B6}" srcId="{F782ACB2-4612-4553-92E3-6A48A4C26154}" destId="{1597604F-E09E-4305-A881-A6C94B72922F}" srcOrd="12" destOrd="0" parTransId="{1C93F3EA-CA5B-4D9C-9828-8A8F702AE266}" sibTransId="{0A68E33F-9E89-4D62-9E2C-1BD50C85F7CD}"/>
    <dgm:cxn modelId="{5BA97BB0-F4A3-4DF2-BC9C-C72ACF5458D1}" type="presOf" srcId="{7526D0BF-45A5-478F-9A5B-EE961A48FCDF}" destId="{B163F2E1-C224-4C1F-8BF1-B257F8DA90F1}" srcOrd="0" destOrd="0" presId="urn:microsoft.com/office/officeart/2005/8/layout/cycle2"/>
    <dgm:cxn modelId="{1EE53AB1-714C-4494-9B47-D2D8161F5F2A}" type="presOf" srcId="{672359C6-6889-48DE-9B06-BCF13E50CF81}" destId="{9195B8AE-7F75-4B45-A773-A3DB3F151B7F}" srcOrd="1" destOrd="0" presId="urn:microsoft.com/office/officeart/2005/8/layout/cycle2"/>
    <dgm:cxn modelId="{33C96DB1-378D-4DA8-9E7E-EBED2AB149DE}" type="presOf" srcId="{F8A8AFFD-E262-4C58-84FA-CA9933DA9A32}" destId="{852FF442-59AB-47FA-976D-352D933D04DA}" srcOrd="1" destOrd="0" presId="urn:microsoft.com/office/officeart/2005/8/layout/cycle2"/>
    <dgm:cxn modelId="{86C6C6B1-6BA2-4FED-B42E-13B3945BA15D}" type="presOf" srcId="{F8A8AFFD-E262-4C58-84FA-CA9933DA9A32}" destId="{6FDF4861-3D9E-4C44-8A76-CB261CA08A3D}" srcOrd="0" destOrd="0" presId="urn:microsoft.com/office/officeart/2005/8/layout/cycle2"/>
    <dgm:cxn modelId="{1C9346B2-EB02-4140-9860-DF15B861D1B8}" type="presOf" srcId="{5D2C154A-692A-44E2-A041-B9F19C43FEF2}" destId="{5A44537F-E502-484A-B54C-161A75387D52}" srcOrd="0" destOrd="0" presId="urn:microsoft.com/office/officeart/2005/8/layout/cycle2"/>
    <dgm:cxn modelId="{1593A2B3-7B18-4B71-8F08-063A3580CC7F}" type="presOf" srcId="{EC22FD24-55FA-470B-A11F-A2C02811CC71}" destId="{8125F9B4-021E-44DC-9D64-8AE485A44537}" srcOrd="0" destOrd="0" presId="urn:microsoft.com/office/officeart/2005/8/layout/cycle2"/>
    <dgm:cxn modelId="{CC8F6BB5-E191-48E7-A4C1-3E8101813E85}" srcId="{F782ACB2-4612-4553-92E3-6A48A4C26154}" destId="{7526D0BF-45A5-478F-9A5B-EE961A48FCDF}" srcOrd="14" destOrd="0" parTransId="{996DAE7B-6D7A-4B21-93D8-B18F6F145BC6}" sibTransId="{4DD6BCFF-384A-4E50-9E9B-FEA1467E91EE}"/>
    <dgm:cxn modelId="{79D0C8B5-7F77-4990-BC7D-E4DF8A30F093}" srcId="{F782ACB2-4612-4553-92E3-6A48A4C26154}" destId="{C123F58B-2F00-4731-8318-EA8BAA60A69D}" srcOrd="10" destOrd="0" parTransId="{ADD49D0A-F77A-4924-B2AC-3D10130090D6}" sibTransId="{CA72D8A3-9D41-4F98-98F7-F56B1CBA674F}"/>
    <dgm:cxn modelId="{5AE492B7-4B1A-488C-A697-6189DC4046F7}" type="presOf" srcId="{1BD29E34-8916-45A9-80A6-58C4AB44DFF5}" destId="{C8C314CB-BC52-4B5D-9A9E-2549904458B0}" srcOrd="0" destOrd="0" presId="urn:microsoft.com/office/officeart/2005/8/layout/cycle2"/>
    <dgm:cxn modelId="{79BF3DB8-E6C9-4DF5-8226-B32513900662}" srcId="{F782ACB2-4612-4553-92E3-6A48A4C26154}" destId="{2EBE9275-B468-4EB1-8E25-88D20111E7BA}" srcOrd="13" destOrd="0" parTransId="{8B4693AB-DA36-47D7-8ABC-9A12354AE94A}" sibTransId="{1DDDDFBA-4D76-49F6-8700-D108F438751F}"/>
    <dgm:cxn modelId="{BAF7C1BA-A27C-4747-8419-862B9A9137B9}" type="presOf" srcId="{F2853326-F96C-4388-AFDB-4A2C4E743824}" destId="{1990E259-2037-4D19-B00A-CD6B3D2AE2E1}" srcOrd="1" destOrd="0" presId="urn:microsoft.com/office/officeart/2005/8/layout/cycle2"/>
    <dgm:cxn modelId="{4261EBBA-0727-4F37-8C1B-3EBD75BCA91B}" type="presOf" srcId="{C19C4BDD-2213-41DF-A53B-E2080BDC6AC6}" destId="{57712E5B-8311-41F2-83BF-40C44B82FD56}" srcOrd="0" destOrd="0" presId="urn:microsoft.com/office/officeart/2005/8/layout/cycle2"/>
    <dgm:cxn modelId="{831639BC-5793-4F7E-BFB1-5D3E75F97681}" type="presOf" srcId="{ED3E6817-CA99-4A92-9672-7767C60D3AFC}" destId="{CDE86F57-8E75-4885-99A7-4D78278841E9}" srcOrd="0" destOrd="0" presId="urn:microsoft.com/office/officeart/2005/8/layout/cycle2"/>
    <dgm:cxn modelId="{EAADA3BC-EBE2-42C8-B9E0-3C38057A0A11}" srcId="{F782ACB2-4612-4553-92E3-6A48A4C26154}" destId="{59F5D80D-D394-4DA8-B1EE-BFD2C35E8698}" srcOrd="4" destOrd="0" parTransId="{F6DF53FE-CC41-4648-B644-9A13CD613414}" sibTransId="{A4FDAD97-0EA5-45C9-8762-1408CDFC1A27}"/>
    <dgm:cxn modelId="{84F658BE-028D-4EFF-9AFB-B1BB4A47F685}" srcId="{F782ACB2-4612-4553-92E3-6A48A4C26154}" destId="{A26368B7-1095-4A58-BFE6-7B8629CCDB76}" srcOrd="19" destOrd="0" parTransId="{F926A632-3F82-44B7-9B0C-54EDBDFB1339}" sibTransId="{69DBDE16-2128-423C-AB04-D3C2C0881A38}"/>
    <dgm:cxn modelId="{7BBAE0C4-AFC1-46BF-B5E4-7E0CAD4691B7}" type="presOf" srcId="{9E68FA1B-32E4-4D3A-BDA9-F245DF7037EF}" destId="{24192AE1-AC5A-408F-93E2-35778550FA02}" srcOrd="0" destOrd="0" presId="urn:microsoft.com/office/officeart/2005/8/layout/cycle2"/>
    <dgm:cxn modelId="{7BF5EFC4-566A-4FF6-899D-95673D0EB1DF}" type="presOf" srcId="{2B529A43-2363-4B46-911E-9D0EF25B4F36}" destId="{F42AD80F-3B21-49F3-AF59-01D5F6EE69F1}" srcOrd="0" destOrd="0" presId="urn:microsoft.com/office/officeart/2005/8/layout/cycle2"/>
    <dgm:cxn modelId="{2FD2F6C4-DB37-4D0A-B895-CDBDC2CAD38F}" type="presOf" srcId="{86E08DD8-37F0-43EA-A4C6-F12B07A372C7}" destId="{41C60BCC-727D-4ED3-BAEB-DB60AA9900A9}" srcOrd="1" destOrd="0" presId="urn:microsoft.com/office/officeart/2005/8/layout/cycle2"/>
    <dgm:cxn modelId="{1BCC9EC5-D5E2-4683-B2A3-B0F67B35518C}" type="presOf" srcId="{1597604F-E09E-4305-A881-A6C94B72922F}" destId="{96947AF0-965B-4F9B-B692-11B522E20C19}" srcOrd="0" destOrd="0" presId="urn:microsoft.com/office/officeart/2005/8/layout/cycle2"/>
    <dgm:cxn modelId="{3D2DD1C5-7963-40AD-BEE4-FE7053E0EDCB}" type="presOf" srcId="{873D13AE-B310-4B50-82C5-564D626D2011}" destId="{8F52B59F-72EA-4EF4-A000-71393DE3DC97}" srcOrd="1" destOrd="0" presId="urn:microsoft.com/office/officeart/2005/8/layout/cycle2"/>
    <dgm:cxn modelId="{CF52DFC5-2A40-45EE-B7B6-9CCCDD631A23}" type="presOf" srcId="{1BCBAE4C-8C90-4307-A8B1-A7F25B803D11}" destId="{38A7A843-117D-4A8F-B652-3F637D1BA054}" srcOrd="0" destOrd="0" presId="urn:microsoft.com/office/officeart/2005/8/layout/cycle2"/>
    <dgm:cxn modelId="{8CEE18C6-D684-437E-A011-5D3A58AAD852}" type="presOf" srcId="{5F2EF8CF-431B-45E9-8F94-2DA9BB4297A8}" destId="{3B7728B1-9C76-43A6-8828-2FFE1A19CD4E}" srcOrd="0" destOrd="0" presId="urn:microsoft.com/office/officeart/2005/8/layout/cycle2"/>
    <dgm:cxn modelId="{A61335C6-83C9-40B2-B635-638704B41FB6}" srcId="{F782ACB2-4612-4553-92E3-6A48A4C26154}" destId="{19319B2C-5BDC-4EB3-A674-97A1478B545E}" srcOrd="35" destOrd="0" parTransId="{F553D456-F731-4D3A-B46D-F817CB7F5851}" sibTransId="{B2ADDBB6-F258-45A2-8853-0F7137E8E7A9}"/>
    <dgm:cxn modelId="{324F15C8-97D9-4C39-A16B-5F0D2BAFD821}" type="presOf" srcId="{73E57CB0-43F1-4C49-8823-A48B6805997E}" destId="{FC934B90-2FD7-4C78-BC82-6495CAA54F71}" srcOrd="0" destOrd="0" presId="urn:microsoft.com/office/officeart/2005/8/layout/cycle2"/>
    <dgm:cxn modelId="{5DC390C8-E385-4919-BF19-2B339EF6A775}" type="presOf" srcId="{A241EA7C-0AE6-49DA-868A-F7E41DB8331E}" destId="{0C7C01B0-8BE9-4115-9C55-5F785CB9F95D}" srcOrd="1" destOrd="0" presId="urn:microsoft.com/office/officeart/2005/8/layout/cycle2"/>
    <dgm:cxn modelId="{A45FA6CA-BF67-4968-BA2C-A3E181681DEA}" srcId="{F782ACB2-4612-4553-92E3-6A48A4C26154}" destId="{BCD4B6D1-2E17-4359-A953-212A9B519E85}" srcOrd="6" destOrd="0" parTransId="{A72804B9-8062-4016-90E8-F9C7DC654C15}" sibTransId="{EAE485E3-A2DC-422A-B964-163E72C7D527}"/>
    <dgm:cxn modelId="{67EFDECD-21F5-4D75-983B-BEE44E6C534C}" type="presOf" srcId="{9E68FA1B-32E4-4D3A-BDA9-F245DF7037EF}" destId="{9DB23D75-0980-4D96-93A1-727F2883C95B}" srcOrd="1" destOrd="0" presId="urn:microsoft.com/office/officeart/2005/8/layout/cycle2"/>
    <dgm:cxn modelId="{8A122CCE-2659-425F-A9CA-F55CBE733EE2}" srcId="{F782ACB2-4612-4553-92E3-6A48A4C26154}" destId="{5D2C154A-692A-44E2-A041-B9F19C43FEF2}" srcOrd="0" destOrd="0" parTransId="{794CA92E-A13F-4F43-B270-B021D0F5EB93}" sibTransId="{1A0C354F-E76C-464E-99A7-D2B04C140783}"/>
    <dgm:cxn modelId="{502A3DCE-09A9-4206-938E-2D673EAC56AC}" type="presOf" srcId="{536B3E92-95AA-4297-BDB8-F29269D6299E}" destId="{B0608ED5-E7DC-4C39-8859-B8C85F521F9C}" srcOrd="0" destOrd="0" presId="urn:microsoft.com/office/officeart/2005/8/layout/cycle2"/>
    <dgm:cxn modelId="{E19D09D0-E679-4FA0-B27A-4ED90E08B37E}" type="presOf" srcId="{E7380703-8E28-4A7A-8627-0A55F51FBAA5}" destId="{FEF793BD-9F36-4B0C-B2A1-243AAED13A52}" srcOrd="0" destOrd="0" presId="urn:microsoft.com/office/officeart/2005/8/layout/cycle2"/>
    <dgm:cxn modelId="{506915D0-E2CC-44E8-9A33-FBAA90035B0F}" type="presOf" srcId="{CA1064A9-8743-41E2-AE44-DEDB5E26EACD}" destId="{1AA99294-2501-42DA-ADDA-813C2A0D167F}" srcOrd="0" destOrd="0" presId="urn:microsoft.com/office/officeart/2005/8/layout/cycle2"/>
    <dgm:cxn modelId="{594B50D0-716E-4D96-92B1-2D504E24703C}" type="presOf" srcId="{12ED0D91-6CB8-4B92-ABBE-16130FA2E610}" destId="{2EA5A0E0-D734-4B00-A1FA-65E8CB15031C}" srcOrd="0" destOrd="0" presId="urn:microsoft.com/office/officeart/2005/8/layout/cycle2"/>
    <dgm:cxn modelId="{60237AD0-4E68-45DA-B058-EDFD4C72E6D5}" type="presOf" srcId="{69B5AF83-9CA8-4331-BB93-A02B0A37E7C4}" destId="{7FBA136C-815F-4FB3-A797-A7F155D00FEA}" srcOrd="0" destOrd="0" presId="urn:microsoft.com/office/officeart/2005/8/layout/cycle2"/>
    <dgm:cxn modelId="{300558D4-400B-4DF8-AB10-CE770F1C3828}" type="presOf" srcId="{EAE485E3-A2DC-422A-B964-163E72C7D527}" destId="{6C5B256C-6505-4283-9CD0-6230D6E52DC7}" srcOrd="1" destOrd="0" presId="urn:microsoft.com/office/officeart/2005/8/layout/cycle2"/>
    <dgm:cxn modelId="{EEF144D6-F2D1-4B8E-8C27-BC8D84551321}" type="presOf" srcId="{873D13AE-B310-4B50-82C5-564D626D2011}" destId="{2F327EB4-0D8B-437E-BB14-A326EA173FCC}" srcOrd="0" destOrd="0" presId="urn:microsoft.com/office/officeart/2005/8/layout/cycle2"/>
    <dgm:cxn modelId="{7A77BED8-0E1D-45F6-9865-5715EF6FB1BA}" srcId="{F782ACB2-4612-4553-92E3-6A48A4C26154}" destId="{9767C2C5-7A9B-4BF9-AEDC-08BB61E68CEC}" srcOrd="2" destOrd="0" parTransId="{94D864BB-0337-46E0-936D-BDFF24969167}" sibTransId="{5DE56BE3-5DC5-48D1-BB0A-6EB62A83E2E3}"/>
    <dgm:cxn modelId="{90BB45DA-4D8E-49F2-ACBE-24BE05A101BD}" type="presOf" srcId="{12ED0D91-6CB8-4B92-ABBE-16130FA2E610}" destId="{3966764B-E5F3-4CFC-A881-5984C06723CB}" srcOrd="1" destOrd="0" presId="urn:microsoft.com/office/officeart/2005/8/layout/cycle2"/>
    <dgm:cxn modelId="{C923F2DF-2AF5-4119-AAF6-34851E379228}" type="presOf" srcId="{A26368B7-1095-4A58-BFE6-7B8629CCDB76}" destId="{9DEC7CBC-8051-4551-94AA-2377EFF8A353}" srcOrd="0" destOrd="0" presId="urn:microsoft.com/office/officeart/2005/8/layout/cycle2"/>
    <dgm:cxn modelId="{1307CEE0-95A1-463F-9DBE-2F686031C7B7}" type="presOf" srcId="{07D44A3D-B9E7-4A59-8407-0DE9361B04F4}" destId="{2A9D1CAD-CEC7-447D-AE5A-72DA9768C11C}" srcOrd="1" destOrd="0" presId="urn:microsoft.com/office/officeart/2005/8/layout/cycle2"/>
    <dgm:cxn modelId="{1A5F96E1-A739-4E9D-BB71-13251203AE5B}" type="presOf" srcId="{29610E26-1393-448B-8FD6-78061450B16B}" destId="{4B6FF1D5-139C-4A9E-BE2A-C9C2976A9B90}" srcOrd="0" destOrd="0" presId="urn:microsoft.com/office/officeart/2005/8/layout/cycle2"/>
    <dgm:cxn modelId="{4D7105E2-B87D-4D87-A839-D5997A4E3E61}" type="presOf" srcId="{9767C2C5-7A9B-4BF9-AEDC-08BB61E68CEC}" destId="{3B48658E-4174-41EC-ADC5-04F09B98E8AE}" srcOrd="0" destOrd="0" presId="urn:microsoft.com/office/officeart/2005/8/layout/cycle2"/>
    <dgm:cxn modelId="{2F61D1E3-286C-486C-98D7-003684C3E515}" type="presOf" srcId="{B75DCA52-BF81-436A-AA73-2680B03C914A}" destId="{CD7E4AE9-DEBF-4EF6-9A2F-51DFDE6DC483}" srcOrd="0" destOrd="0" presId="urn:microsoft.com/office/officeart/2005/8/layout/cycle2"/>
    <dgm:cxn modelId="{473877E6-A2D1-4A4A-B95C-711FE01D2993}" type="presOf" srcId="{EC22FD24-55FA-470B-A11F-A2C02811CC71}" destId="{5B2B383F-D5E0-430F-AB46-55791D14B3FB}" srcOrd="1" destOrd="0" presId="urn:microsoft.com/office/officeart/2005/8/layout/cycle2"/>
    <dgm:cxn modelId="{6020CAE6-E682-4263-87D3-3757BDA5C5BB}" srcId="{F782ACB2-4612-4553-92E3-6A48A4C26154}" destId="{ED3E6817-CA99-4A92-9672-7767C60D3AFC}" srcOrd="18" destOrd="0" parTransId="{570B50CE-5E5F-492C-A6CE-FAA86B61FEE6}" sibTransId="{74E4A9B3-3139-47CD-AD62-A42D0EB3995C}"/>
    <dgm:cxn modelId="{43DA9AE7-A41A-4552-8904-334A5553E662}" type="presOf" srcId="{DF292957-65C8-4776-85F8-AE26E3681959}" destId="{C99B1DB8-B0AD-4FE5-84DC-CD9571D15F74}" srcOrd="0" destOrd="0" presId="urn:microsoft.com/office/officeart/2005/8/layout/cycle2"/>
    <dgm:cxn modelId="{F39EB4E7-811F-4A76-9E07-B02930E2E207}" type="presOf" srcId="{1A0C354F-E76C-464E-99A7-D2B04C140783}" destId="{BCCD1735-3374-4721-BEF9-11CCD9A2DD48}" srcOrd="0" destOrd="0" presId="urn:microsoft.com/office/officeart/2005/8/layout/cycle2"/>
    <dgm:cxn modelId="{42BFEDE7-59F9-44FA-8182-A67367F4865D}" type="presOf" srcId="{897CAD2D-F73B-470D-B77D-BCB32DA560D4}" destId="{CAB56CDA-741F-426D-8FE0-AE118C809475}" srcOrd="0" destOrd="0" presId="urn:microsoft.com/office/officeart/2005/8/layout/cycle2"/>
    <dgm:cxn modelId="{A9D73EE8-2A5A-4D9F-ADBA-FC0EE21E7500}" type="presOf" srcId="{6E35783B-B4B9-4AF3-BB68-EC2DB3060BE5}" destId="{80DBCA40-2BA0-486C-9739-9EB1943722FB}" srcOrd="1" destOrd="0" presId="urn:microsoft.com/office/officeart/2005/8/layout/cycle2"/>
    <dgm:cxn modelId="{B8C08AE8-1813-4F30-B598-4E8011D00D55}" type="presOf" srcId="{B5C9AB9C-C866-47C2-B79F-DC6148AB2159}" destId="{6CB910F7-627A-416A-9AE0-0E9818681229}" srcOrd="0" destOrd="0" presId="urn:microsoft.com/office/officeart/2005/8/layout/cycle2"/>
    <dgm:cxn modelId="{180DD6E9-0C93-446C-BB6B-42FA23CD322E}" type="presOf" srcId="{3ACAB2F6-3910-4D69-8736-C9991D30DB30}" destId="{7A362786-920B-4FB9-A3D5-D0E741B76071}" srcOrd="0" destOrd="0" presId="urn:microsoft.com/office/officeart/2005/8/layout/cycle2"/>
    <dgm:cxn modelId="{58B6E3EE-AF38-4B3B-B4C9-65A3A3F27758}" type="presOf" srcId="{897CAD2D-F73B-470D-B77D-BCB32DA560D4}" destId="{2B62F0BB-CB73-4B2D-A47A-2C1910C71ADC}" srcOrd="1" destOrd="0" presId="urn:microsoft.com/office/officeart/2005/8/layout/cycle2"/>
    <dgm:cxn modelId="{A6A2C6EF-2344-4C98-91E8-3B8CDC08BDAC}" type="presOf" srcId="{6E44D217-0802-4975-8DF8-F7C136B68DB7}" destId="{C6CA034B-BB5D-4252-9DC3-E07C2CEC1942}" srcOrd="0" destOrd="0" presId="urn:microsoft.com/office/officeart/2005/8/layout/cycle2"/>
    <dgm:cxn modelId="{9D607EF2-A57B-48FB-A084-AC211824023E}" type="presOf" srcId="{5DE56BE3-5DC5-48D1-BB0A-6EB62A83E2E3}" destId="{DEE6E533-E546-47B9-9D29-1053972B7A59}" srcOrd="1" destOrd="0" presId="urn:microsoft.com/office/officeart/2005/8/layout/cycle2"/>
    <dgm:cxn modelId="{12C38EF6-A2D9-4441-B7C7-2AD0408D165E}" srcId="{F782ACB2-4612-4553-92E3-6A48A4C26154}" destId="{E5184F2B-2C20-4D33-94A8-E6B381F2AA89}" srcOrd="34" destOrd="0" parTransId="{EA072171-E1D3-42D9-90FB-F6BF8A9DC275}" sibTransId="{CA1064A9-8743-41E2-AE44-DEDB5E26EACD}"/>
    <dgm:cxn modelId="{0828ACF6-63A7-45A5-B5D9-67980E542B37}" type="presOf" srcId="{F82F01E0-1BCF-432A-834D-D0718C225E79}" destId="{DB7E8DCC-E9E2-41AE-8FAC-BD770394B585}" srcOrd="0" destOrd="0" presId="urn:microsoft.com/office/officeart/2005/8/layout/cycle2"/>
    <dgm:cxn modelId="{2E4A59F8-4858-4321-B26C-379298664746}" srcId="{F782ACB2-4612-4553-92E3-6A48A4C26154}" destId="{57830796-B9E1-440E-A924-530949252A0A}" srcOrd="7" destOrd="0" parTransId="{2970FDF5-07A3-4B2A-9F1E-E547137C5FF2}" sibTransId="{672359C6-6889-48DE-9B06-BCF13E50CF81}"/>
    <dgm:cxn modelId="{73BDDAF8-CA5D-41DA-B22E-FFEBE752290B}" type="presOf" srcId="{5788DBF4-34B6-4C26-980E-7062BBC88091}" destId="{53824D7C-69E9-40B6-AD94-E66D57E17024}" srcOrd="0" destOrd="0" presId="urn:microsoft.com/office/officeart/2005/8/layout/cycle2"/>
    <dgm:cxn modelId="{BC395FF9-F4E2-4FBF-92E4-2B7C2E92E522}" type="presOf" srcId="{9EC183D0-3CE1-4A18-882B-49A4F305FE23}" destId="{07EB8474-810E-4E8A-BE93-02F62BBDD45D}" srcOrd="0" destOrd="0" presId="urn:microsoft.com/office/officeart/2005/8/layout/cycle2"/>
    <dgm:cxn modelId="{31E44BFB-4076-4F2C-BCE9-6C4E28F7D6FF}" type="presOf" srcId="{CA72D8A3-9D41-4F98-98F7-F56B1CBA674F}" destId="{EDD308D6-556F-4E65-A02C-12C45C150755}" srcOrd="0" destOrd="0" presId="urn:microsoft.com/office/officeart/2005/8/layout/cycle2"/>
    <dgm:cxn modelId="{26F03CFE-664C-46CE-9EC9-4D9EAEAA23F5}" srcId="{F782ACB2-4612-4553-92E3-6A48A4C26154}" destId="{1BCBAE4C-8C90-4307-A8B1-A7F25B803D11}" srcOrd="9" destOrd="0" parTransId="{BDE3C914-1C3F-4AE1-8A4A-0399F6859853}" sibTransId="{9E68FA1B-32E4-4D3A-BDA9-F245DF7037EF}"/>
    <dgm:cxn modelId="{71745226-BB0C-478E-B97D-123B518F48C6}" type="presParOf" srcId="{579EF5EA-2842-4ADF-99C3-1421009C0FB3}" destId="{5A44537F-E502-484A-B54C-161A75387D52}" srcOrd="0" destOrd="0" presId="urn:microsoft.com/office/officeart/2005/8/layout/cycle2"/>
    <dgm:cxn modelId="{D13577A9-EC48-415A-9F7C-71806A637547}" type="presParOf" srcId="{579EF5EA-2842-4ADF-99C3-1421009C0FB3}" destId="{BCCD1735-3374-4721-BEF9-11CCD9A2DD48}" srcOrd="1" destOrd="0" presId="urn:microsoft.com/office/officeart/2005/8/layout/cycle2"/>
    <dgm:cxn modelId="{B4721CCD-4DD7-4553-B307-A0D4FF63FD02}" type="presParOf" srcId="{BCCD1735-3374-4721-BEF9-11CCD9A2DD48}" destId="{5207087E-FC7B-4DE7-941A-D0D7D77D43CA}" srcOrd="0" destOrd="0" presId="urn:microsoft.com/office/officeart/2005/8/layout/cycle2"/>
    <dgm:cxn modelId="{E808BD6F-73C8-4BDA-BBCB-BCEFEBB17293}" type="presParOf" srcId="{579EF5EA-2842-4ADF-99C3-1421009C0FB3}" destId="{B0608ED5-E7DC-4C39-8859-B8C85F521F9C}" srcOrd="2" destOrd="0" presId="urn:microsoft.com/office/officeart/2005/8/layout/cycle2"/>
    <dgm:cxn modelId="{AA119B8B-9D1A-49CB-A545-B011762B6A6A}" type="presParOf" srcId="{579EF5EA-2842-4ADF-99C3-1421009C0FB3}" destId="{E212FFF4-9223-45FB-8A97-08FC78EC227F}" srcOrd="3" destOrd="0" presId="urn:microsoft.com/office/officeart/2005/8/layout/cycle2"/>
    <dgm:cxn modelId="{236FE63D-9B34-417C-9ADF-1F8405732DA4}" type="presParOf" srcId="{E212FFF4-9223-45FB-8A97-08FC78EC227F}" destId="{1FA59E5A-50A4-47E4-96D2-6EF9AAAC1164}" srcOrd="0" destOrd="0" presId="urn:microsoft.com/office/officeart/2005/8/layout/cycle2"/>
    <dgm:cxn modelId="{14841847-226F-4686-AA96-DFCC04AA573C}" type="presParOf" srcId="{579EF5EA-2842-4ADF-99C3-1421009C0FB3}" destId="{3B48658E-4174-41EC-ADC5-04F09B98E8AE}" srcOrd="4" destOrd="0" presId="urn:microsoft.com/office/officeart/2005/8/layout/cycle2"/>
    <dgm:cxn modelId="{4B64CA60-DADC-4DFB-A603-744339FB501F}" type="presParOf" srcId="{579EF5EA-2842-4ADF-99C3-1421009C0FB3}" destId="{7E28017C-69F1-4CCF-A6D7-885616A2628E}" srcOrd="5" destOrd="0" presId="urn:microsoft.com/office/officeart/2005/8/layout/cycle2"/>
    <dgm:cxn modelId="{ACAB7DD6-AFEB-4EB3-BC12-F48035A3517E}" type="presParOf" srcId="{7E28017C-69F1-4CCF-A6D7-885616A2628E}" destId="{DEE6E533-E546-47B9-9D29-1053972B7A59}" srcOrd="0" destOrd="0" presId="urn:microsoft.com/office/officeart/2005/8/layout/cycle2"/>
    <dgm:cxn modelId="{32776DB5-0B67-4601-AA60-C90C4823C583}" type="presParOf" srcId="{579EF5EA-2842-4ADF-99C3-1421009C0FB3}" destId="{4B6FF1D5-139C-4A9E-BE2A-C9C2976A9B90}" srcOrd="6" destOrd="0" presId="urn:microsoft.com/office/officeart/2005/8/layout/cycle2"/>
    <dgm:cxn modelId="{819BD1C3-F9F9-4FF2-8CD2-710CCAE36FA2}" type="presParOf" srcId="{579EF5EA-2842-4ADF-99C3-1421009C0FB3}" destId="{E231C36B-28CA-4A1A-A65A-7FC8C917C670}" srcOrd="7" destOrd="0" presId="urn:microsoft.com/office/officeart/2005/8/layout/cycle2"/>
    <dgm:cxn modelId="{B317DB46-93D8-4CF1-8A54-E59796AFA275}" type="presParOf" srcId="{E231C36B-28CA-4A1A-A65A-7FC8C917C670}" destId="{0F935747-2475-4B54-A4BD-D00DA4235B83}" srcOrd="0" destOrd="0" presId="urn:microsoft.com/office/officeart/2005/8/layout/cycle2"/>
    <dgm:cxn modelId="{59ACF5EB-ED98-4E00-9D24-DE67C73912D8}" type="presParOf" srcId="{579EF5EA-2842-4ADF-99C3-1421009C0FB3}" destId="{5955EC28-6A5B-4854-97FD-56BF004F7A93}" srcOrd="8" destOrd="0" presId="urn:microsoft.com/office/officeart/2005/8/layout/cycle2"/>
    <dgm:cxn modelId="{A0BED06D-1F6C-49B4-BD42-C0930E57EEE9}" type="presParOf" srcId="{579EF5EA-2842-4ADF-99C3-1421009C0FB3}" destId="{7418C013-9F65-49B4-8AB4-02A8A7E8B2B1}" srcOrd="9" destOrd="0" presId="urn:microsoft.com/office/officeart/2005/8/layout/cycle2"/>
    <dgm:cxn modelId="{298E4F0E-AF73-4014-B628-DB0D3236990B}" type="presParOf" srcId="{7418C013-9F65-49B4-8AB4-02A8A7E8B2B1}" destId="{DCCECA40-1E8E-4612-B823-692DCCBD1EA3}" srcOrd="0" destOrd="0" presId="urn:microsoft.com/office/officeart/2005/8/layout/cycle2"/>
    <dgm:cxn modelId="{24A1E95C-54FE-4161-BAE9-CA0D34AF349A}" type="presParOf" srcId="{579EF5EA-2842-4ADF-99C3-1421009C0FB3}" destId="{C8C314CB-BC52-4B5D-9A9E-2549904458B0}" srcOrd="10" destOrd="0" presId="urn:microsoft.com/office/officeart/2005/8/layout/cycle2"/>
    <dgm:cxn modelId="{5CAB8409-3BEC-43F0-9667-A63B11F9C66A}" type="presParOf" srcId="{579EF5EA-2842-4ADF-99C3-1421009C0FB3}" destId="{8D184F9F-78A9-45D9-9804-0F8032DE26A6}" srcOrd="11" destOrd="0" presId="urn:microsoft.com/office/officeart/2005/8/layout/cycle2"/>
    <dgm:cxn modelId="{E6A28F07-BBA9-496F-916B-87E9828AB733}" type="presParOf" srcId="{8D184F9F-78A9-45D9-9804-0F8032DE26A6}" destId="{C8C1E075-9C61-4E77-BBAB-A2307E2F9662}" srcOrd="0" destOrd="0" presId="urn:microsoft.com/office/officeart/2005/8/layout/cycle2"/>
    <dgm:cxn modelId="{6D7D4EB6-2C65-4113-BF4A-0FB4080CD411}" type="presParOf" srcId="{579EF5EA-2842-4ADF-99C3-1421009C0FB3}" destId="{18E08B15-C0D9-4DCD-9841-29CB326A1D96}" srcOrd="12" destOrd="0" presId="urn:microsoft.com/office/officeart/2005/8/layout/cycle2"/>
    <dgm:cxn modelId="{2F05C2F0-B7EE-4BD5-BD26-3760D9EE34F8}" type="presParOf" srcId="{579EF5EA-2842-4ADF-99C3-1421009C0FB3}" destId="{7D136A40-4E7A-4E9A-9C18-C15FEB3E9255}" srcOrd="13" destOrd="0" presId="urn:microsoft.com/office/officeart/2005/8/layout/cycle2"/>
    <dgm:cxn modelId="{1BAD8D7E-AE46-4995-8CA7-97C0A4157CB3}" type="presParOf" srcId="{7D136A40-4E7A-4E9A-9C18-C15FEB3E9255}" destId="{6C5B256C-6505-4283-9CD0-6230D6E52DC7}" srcOrd="0" destOrd="0" presId="urn:microsoft.com/office/officeart/2005/8/layout/cycle2"/>
    <dgm:cxn modelId="{CECA608C-3ED8-4A8A-9B30-B32EF8BC36A0}" type="presParOf" srcId="{579EF5EA-2842-4ADF-99C3-1421009C0FB3}" destId="{09497094-52B8-416E-9902-37FB4C94E7F2}" srcOrd="14" destOrd="0" presId="urn:microsoft.com/office/officeart/2005/8/layout/cycle2"/>
    <dgm:cxn modelId="{CF287412-B9FD-453C-8F07-D487458D69FE}" type="presParOf" srcId="{579EF5EA-2842-4ADF-99C3-1421009C0FB3}" destId="{260B842C-BA56-4835-9181-EEB1DAD49F6C}" srcOrd="15" destOrd="0" presId="urn:microsoft.com/office/officeart/2005/8/layout/cycle2"/>
    <dgm:cxn modelId="{32A78327-EC8A-4807-A229-3E282F263506}" type="presParOf" srcId="{260B842C-BA56-4835-9181-EEB1DAD49F6C}" destId="{9195B8AE-7F75-4B45-A773-A3DB3F151B7F}" srcOrd="0" destOrd="0" presId="urn:microsoft.com/office/officeart/2005/8/layout/cycle2"/>
    <dgm:cxn modelId="{AD3DE1A0-228A-47DE-BE1A-527CCD31EA94}" type="presParOf" srcId="{579EF5EA-2842-4ADF-99C3-1421009C0FB3}" destId="{07EB8474-810E-4E8A-BE93-02F62BBDD45D}" srcOrd="16" destOrd="0" presId="urn:microsoft.com/office/officeart/2005/8/layout/cycle2"/>
    <dgm:cxn modelId="{173FFB08-23F8-48DF-B702-BB2E5C3DD5B2}" type="presParOf" srcId="{579EF5EA-2842-4ADF-99C3-1421009C0FB3}" destId="{ADC3AC42-E194-4C29-8A28-ABEC2168A2B9}" srcOrd="17" destOrd="0" presId="urn:microsoft.com/office/officeart/2005/8/layout/cycle2"/>
    <dgm:cxn modelId="{EE37750F-099E-4C59-AAF2-DC16085D1220}" type="presParOf" srcId="{ADC3AC42-E194-4C29-8A28-ABEC2168A2B9}" destId="{FFA97E59-6B24-429C-9B6D-8968FB096363}" srcOrd="0" destOrd="0" presId="urn:microsoft.com/office/officeart/2005/8/layout/cycle2"/>
    <dgm:cxn modelId="{5EAB2ECF-0F07-41A2-92B9-3906C5C81695}" type="presParOf" srcId="{579EF5EA-2842-4ADF-99C3-1421009C0FB3}" destId="{38A7A843-117D-4A8F-B652-3F637D1BA054}" srcOrd="18" destOrd="0" presId="urn:microsoft.com/office/officeart/2005/8/layout/cycle2"/>
    <dgm:cxn modelId="{D3239D27-04A3-47DC-8F58-A59151ED2C13}" type="presParOf" srcId="{579EF5EA-2842-4ADF-99C3-1421009C0FB3}" destId="{24192AE1-AC5A-408F-93E2-35778550FA02}" srcOrd="19" destOrd="0" presId="urn:microsoft.com/office/officeart/2005/8/layout/cycle2"/>
    <dgm:cxn modelId="{B5802B6E-33E9-4BD1-AEDA-4AC08AF93E94}" type="presParOf" srcId="{24192AE1-AC5A-408F-93E2-35778550FA02}" destId="{9DB23D75-0980-4D96-93A1-727F2883C95B}" srcOrd="0" destOrd="0" presId="urn:microsoft.com/office/officeart/2005/8/layout/cycle2"/>
    <dgm:cxn modelId="{272E234D-B62C-4386-B866-9FA7E6F45F82}" type="presParOf" srcId="{579EF5EA-2842-4ADF-99C3-1421009C0FB3}" destId="{1791F869-F782-403E-9EEE-8485296AB1DC}" srcOrd="20" destOrd="0" presId="urn:microsoft.com/office/officeart/2005/8/layout/cycle2"/>
    <dgm:cxn modelId="{BC000783-1ABE-455C-ABED-6FEECAEA7D34}" type="presParOf" srcId="{579EF5EA-2842-4ADF-99C3-1421009C0FB3}" destId="{EDD308D6-556F-4E65-A02C-12C45C150755}" srcOrd="21" destOrd="0" presId="urn:microsoft.com/office/officeart/2005/8/layout/cycle2"/>
    <dgm:cxn modelId="{0F06E832-BBE1-4738-B5CB-0022BE10E916}" type="presParOf" srcId="{EDD308D6-556F-4E65-A02C-12C45C150755}" destId="{0622AEEF-FEE1-41CF-A694-BB87DF404F74}" srcOrd="0" destOrd="0" presId="urn:microsoft.com/office/officeart/2005/8/layout/cycle2"/>
    <dgm:cxn modelId="{AED58CE5-AEA7-4530-8B50-B694C2396FD6}" type="presParOf" srcId="{579EF5EA-2842-4ADF-99C3-1421009C0FB3}" destId="{FB762D63-E97E-4D71-BE53-DE8DBC2C1724}" srcOrd="22" destOrd="0" presId="urn:microsoft.com/office/officeart/2005/8/layout/cycle2"/>
    <dgm:cxn modelId="{303E69EB-4CBC-477D-9F62-DA0070F8E565}" type="presParOf" srcId="{579EF5EA-2842-4ADF-99C3-1421009C0FB3}" destId="{EC905E59-477F-4D62-B2EE-61B86BF0663B}" srcOrd="23" destOrd="0" presId="urn:microsoft.com/office/officeart/2005/8/layout/cycle2"/>
    <dgm:cxn modelId="{3FED51F1-1B8D-4167-BE3E-2C6ED399A461}" type="presParOf" srcId="{EC905E59-477F-4D62-B2EE-61B86BF0663B}" destId="{0C7C01B0-8BE9-4115-9C55-5F785CB9F95D}" srcOrd="0" destOrd="0" presId="urn:microsoft.com/office/officeart/2005/8/layout/cycle2"/>
    <dgm:cxn modelId="{23A7B17A-CA9F-4407-BF80-23D3EE67AC37}" type="presParOf" srcId="{579EF5EA-2842-4ADF-99C3-1421009C0FB3}" destId="{96947AF0-965B-4F9B-B692-11B522E20C19}" srcOrd="24" destOrd="0" presId="urn:microsoft.com/office/officeart/2005/8/layout/cycle2"/>
    <dgm:cxn modelId="{9F7DBB26-4115-41F5-9A54-AF94676DB852}" type="presParOf" srcId="{579EF5EA-2842-4ADF-99C3-1421009C0FB3}" destId="{C5631367-2D87-4B2B-B2C5-CE6B323DF7FA}" srcOrd="25" destOrd="0" presId="urn:microsoft.com/office/officeart/2005/8/layout/cycle2"/>
    <dgm:cxn modelId="{9AD19767-C4E6-46B4-BF40-432C0B823217}" type="presParOf" srcId="{C5631367-2D87-4B2B-B2C5-CE6B323DF7FA}" destId="{5EB0D98E-0F20-43A6-80D5-B3B233B0809C}" srcOrd="0" destOrd="0" presId="urn:microsoft.com/office/officeart/2005/8/layout/cycle2"/>
    <dgm:cxn modelId="{BDDE50AF-1EEA-47BD-9995-EB7B47B3BF66}" type="presParOf" srcId="{579EF5EA-2842-4ADF-99C3-1421009C0FB3}" destId="{55735BFC-D4F1-4100-BCD7-BD7015A20F24}" srcOrd="26" destOrd="0" presId="urn:microsoft.com/office/officeart/2005/8/layout/cycle2"/>
    <dgm:cxn modelId="{D423146B-6FB4-4936-9B50-13E76E984DF7}" type="presParOf" srcId="{579EF5EA-2842-4ADF-99C3-1421009C0FB3}" destId="{DE861B79-D5E8-45CE-B3D7-7B4663C08343}" srcOrd="27" destOrd="0" presId="urn:microsoft.com/office/officeart/2005/8/layout/cycle2"/>
    <dgm:cxn modelId="{37C3E9BA-F845-428A-A4E9-A3455981DD7C}" type="presParOf" srcId="{DE861B79-D5E8-45CE-B3D7-7B4663C08343}" destId="{580499F6-BF8C-4CF2-8E19-422B1FEA8F54}" srcOrd="0" destOrd="0" presId="urn:microsoft.com/office/officeart/2005/8/layout/cycle2"/>
    <dgm:cxn modelId="{F6D17A69-60E3-492B-A53B-614C55E9227B}" type="presParOf" srcId="{579EF5EA-2842-4ADF-99C3-1421009C0FB3}" destId="{B163F2E1-C224-4C1F-8BF1-B257F8DA90F1}" srcOrd="28" destOrd="0" presId="urn:microsoft.com/office/officeart/2005/8/layout/cycle2"/>
    <dgm:cxn modelId="{EF3F2129-D891-460D-A8CB-F662DCDE91F2}" type="presParOf" srcId="{579EF5EA-2842-4ADF-99C3-1421009C0FB3}" destId="{28C21F8D-7890-436C-ABC3-A76D9C048DC6}" srcOrd="29" destOrd="0" presId="urn:microsoft.com/office/officeart/2005/8/layout/cycle2"/>
    <dgm:cxn modelId="{3713699F-C26D-493C-8818-1DF1A51BA2BD}" type="presParOf" srcId="{28C21F8D-7890-436C-ABC3-A76D9C048DC6}" destId="{5D40974C-DFE4-484E-A2B9-E3E4D2DEBED9}" srcOrd="0" destOrd="0" presId="urn:microsoft.com/office/officeart/2005/8/layout/cycle2"/>
    <dgm:cxn modelId="{729DB2D3-300B-4F3F-ACC8-84A8EBBA18C9}" type="presParOf" srcId="{579EF5EA-2842-4ADF-99C3-1421009C0FB3}" destId="{B297DBDA-41C8-403B-A287-2DE0B2B2F734}" srcOrd="30" destOrd="0" presId="urn:microsoft.com/office/officeart/2005/8/layout/cycle2"/>
    <dgm:cxn modelId="{5B4C4FAE-9A3A-47F1-9BBD-B580A2D947E1}" type="presParOf" srcId="{579EF5EA-2842-4ADF-99C3-1421009C0FB3}" destId="{6CB910F7-627A-416A-9AE0-0E9818681229}" srcOrd="31" destOrd="0" presId="urn:microsoft.com/office/officeart/2005/8/layout/cycle2"/>
    <dgm:cxn modelId="{B2F95C99-8AEE-4EE5-950B-C4A358F17CF4}" type="presParOf" srcId="{6CB910F7-627A-416A-9AE0-0E9818681229}" destId="{DD733C23-EA87-4BF0-821E-87250C1EEDBA}" srcOrd="0" destOrd="0" presId="urn:microsoft.com/office/officeart/2005/8/layout/cycle2"/>
    <dgm:cxn modelId="{71432140-8D1D-4AF6-8942-E7283C88F501}" type="presParOf" srcId="{579EF5EA-2842-4ADF-99C3-1421009C0FB3}" destId="{C99B1DB8-B0AD-4FE5-84DC-CD9571D15F74}" srcOrd="32" destOrd="0" presId="urn:microsoft.com/office/officeart/2005/8/layout/cycle2"/>
    <dgm:cxn modelId="{872B4BDE-C1CE-46F9-8C09-FF71D543660D}" type="presParOf" srcId="{579EF5EA-2842-4ADF-99C3-1421009C0FB3}" destId="{2EBD388A-825F-4832-8A74-827A6C7E3368}" srcOrd="33" destOrd="0" presId="urn:microsoft.com/office/officeart/2005/8/layout/cycle2"/>
    <dgm:cxn modelId="{6422DE59-E5B8-4EA8-BC1D-626DFAF1FAB4}" type="presParOf" srcId="{2EBD388A-825F-4832-8A74-827A6C7E3368}" destId="{2B64C12D-7C38-4E3C-BB67-21E0181FD51F}" srcOrd="0" destOrd="0" presId="urn:microsoft.com/office/officeart/2005/8/layout/cycle2"/>
    <dgm:cxn modelId="{4AB58937-D45E-4C88-8E54-55EB7D402D59}" type="presParOf" srcId="{579EF5EA-2842-4ADF-99C3-1421009C0FB3}" destId="{54435782-E9E7-4F85-8EE9-B762378628C5}" srcOrd="34" destOrd="0" presId="urn:microsoft.com/office/officeart/2005/8/layout/cycle2"/>
    <dgm:cxn modelId="{48D2938E-A59A-4D4C-B91B-B48F7A96F073}" type="presParOf" srcId="{579EF5EA-2842-4ADF-99C3-1421009C0FB3}" destId="{2EA5A0E0-D734-4B00-A1FA-65E8CB15031C}" srcOrd="35" destOrd="0" presId="urn:microsoft.com/office/officeart/2005/8/layout/cycle2"/>
    <dgm:cxn modelId="{EC8F7049-D4B6-4223-BACB-207EA8EC5943}" type="presParOf" srcId="{2EA5A0E0-D734-4B00-A1FA-65E8CB15031C}" destId="{3966764B-E5F3-4CFC-A881-5984C06723CB}" srcOrd="0" destOrd="0" presId="urn:microsoft.com/office/officeart/2005/8/layout/cycle2"/>
    <dgm:cxn modelId="{B4238524-7A21-49C9-89D9-AE8008AC53FD}" type="presParOf" srcId="{579EF5EA-2842-4ADF-99C3-1421009C0FB3}" destId="{CDE86F57-8E75-4885-99A7-4D78278841E9}" srcOrd="36" destOrd="0" presId="urn:microsoft.com/office/officeart/2005/8/layout/cycle2"/>
    <dgm:cxn modelId="{8DF579BF-2810-4EFD-BEA5-5DCFA86A5DFC}" type="presParOf" srcId="{579EF5EA-2842-4ADF-99C3-1421009C0FB3}" destId="{A0769171-C666-4FF2-B3B0-56A5612FFB02}" srcOrd="37" destOrd="0" presId="urn:microsoft.com/office/officeart/2005/8/layout/cycle2"/>
    <dgm:cxn modelId="{6834C0EB-4EED-46CC-A8AB-20BD8B4AF279}" type="presParOf" srcId="{A0769171-C666-4FF2-B3B0-56A5612FFB02}" destId="{7B2C094D-5B84-400D-88A5-467C86404646}" srcOrd="0" destOrd="0" presId="urn:microsoft.com/office/officeart/2005/8/layout/cycle2"/>
    <dgm:cxn modelId="{CB9FCC4D-D038-4D48-8C13-AB6231154FAF}" type="presParOf" srcId="{579EF5EA-2842-4ADF-99C3-1421009C0FB3}" destId="{9DEC7CBC-8051-4551-94AA-2377EFF8A353}" srcOrd="38" destOrd="0" presId="urn:microsoft.com/office/officeart/2005/8/layout/cycle2"/>
    <dgm:cxn modelId="{2C2C59E0-138B-4FE8-A0CA-6E462DF8F1F9}" type="presParOf" srcId="{579EF5EA-2842-4ADF-99C3-1421009C0FB3}" destId="{83D03F91-A8FE-4A56-A9F0-21F8696B64A1}" srcOrd="39" destOrd="0" presId="urn:microsoft.com/office/officeart/2005/8/layout/cycle2"/>
    <dgm:cxn modelId="{676A6303-48AA-42DB-9E69-79DC941B652C}" type="presParOf" srcId="{83D03F91-A8FE-4A56-A9F0-21F8696B64A1}" destId="{A52815B2-9F64-4E57-9CA8-0D6C5ACB4DE9}" srcOrd="0" destOrd="0" presId="urn:microsoft.com/office/officeart/2005/8/layout/cycle2"/>
    <dgm:cxn modelId="{7EC8972A-AAB0-4FE1-A08A-AF6CA5B6C218}" type="presParOf" srcId="{579EF5EA-2842-4ADF-99C3-1421009C0FB3}" destId="{D9F7CAE3-C01B-4758-A92D-BE4DEABF1CC9}" srcOrd="40" destOrd="0" presId="urn:microsoft.com/office/officeart/2005/8/layout/cycle2"/>
    <dgm:cxn modelId="{ABE6CEDD-A233-41C6-B781-0FFFDE3C13FB}" type="presParOf" srcId="{579EF5EA-2842-4ADF-99C3-1421009C0FB3}" destId="{6FDF4861-3D9E-4C44-8A76-CB261CA08A3D}" srcOrd="41" destOrd="0" presId="urn:microsoft.com/office/officeart/2005/8/layout/cycle2"/>
    <dgm:cxn modelId="{8D7C794F-31D4-4ADD-B5F9-20280457446D}" type="presParOf" srcId="{6FDF4861-3D9E-4C44-8A76-CB261CA08A3D}" destId="{852FF442-59AB-47FA-976D-352D933D04DA}" srcOrd="0" destOrd="0" presId="urn:microsoft.com/office/officeart/2005/8/layout/cycle2"/>
    <dgm:cxn modelId="{DC06D566-805F-404D-8B2E-C9AEBD403D74}" type="presParOf" srcId="{579EF5EA-2842-4ADF-99C3-1421009C0FB3}" destId="{6EBA7549-78C0-447A-A63C-4A8563F87F58}" srcOrd="42" destOrd="0" presId="urn:microsoft.com/office/officeart/2005/8/layout/cycle2"/>
    <dgm:cxn modelId="{E249506F-DCEC-4985-9E6E-75BCF222D380}" type="presParOf" srcId="{579EF5EA-2842-4ADF-99C3-1421009C0FB3}" destId="{F7AC09C3-F9FA-4334-9744-58F7A351FD8B}" srcOrd="43" destOrd="0" presId="urn:microsoft.com/office/officeart/2005/8/layout/cycle2"/>
    <dgm:cxn modelId="{94F84AAC-3798-43A0-A3BD-CDD50C26A65D}" type="presParOf" srcId="{F7AC09C3-F9FA-4334-9744-58F7A351FD8B}" destId="{301FE2EF-9FED-451A-9979-7EA2CEC731F6}" srcOrd="0" destOrd="0" presId="urn:microsoft.com/office/officeart/2005/8/layout/cycle2"/>
    <dgm:cxn modelId="{04F54335-F595-46D8-A568-9008D83B0280}" type="presParOf" srcId="{579EF5EA-2842-4ADF-99C3-1421009C0FB3}" destId="{DB7E8DCC-E9E2-41AE-8FAC-BD770394B585}" srcOrd="44" destOrd="0" presId="urn:microsoft.com/office/officeart/2005/8/layout/cycle2"/>
    <dgm:cxn modelId="{38D2B6F1-76C0-49DA-8C1B-D8BF73D71D1F}" type="presParOf" srcId="{579EF5EA-2842-4ADF-99C3-1421009C0FB3}" destId="{FC934B90-2FD7-4C78-BC82-6495CAA54F71}" srcOrd="45" destOrd="0" presId="urn:microsoft.com/office/officeart/2005/8/layout/cycle2"/>
    <dgm:cxn modelId="{9717705E-58FE-4662-89C9-91BF3A970DF0}" type="presParOf" srcId="{FC934B90-2FD7-4C78-BC82-6495CAA54F71}" destId="{F31A80A4-265E-4576-A76C-69F7407682D5}" srcOrd="0" destOrd="0" presId="urn:microsoft.com/office/officeart/2005/8/layout/cycle2"/>
    <dgm:cxn modelId="{D6740E54-8698-493C-BEEA-6DA1F2D65D9C}" type="presParOf" srcId="{579EF5EA-2842-4ADF-99C3-1421009C0FB3}" destId="{7FBA136C-815F-4FB3-A797-A7F155D00FEA}" srcOrd="46" destOrd="0" presId="urn:microsoft.com/office/officeart/2005/8/layout/cycle2"/>
    <dgm:cxn modelId="{C2F4338E-FF94-485C-A6BC-38F39E7B4604}" type="presParOf" srcId="{579EF5EA-2842-4ADF-99C3-1421009C0FB3}" destId="{7A5C7786-EEB7-4840-8AB2-E617DD766E4C}" srcOrd="47" destOrd="0" presId="urn:microsoft.com/office/officeart/2005/8/layout/cycle2"/>
    <dgm:cxn modelId="{A784A94C-C939-4159-BC6E-6CB498B1B7FF}" type="presParOf" srcId="{7A5C7786-EEB7-4840-8AB2-E617DD766E4C}" destId="{80DBCA40-2BA0-486C-9739-9EB1943722FB}" srcOrd="0" destOrd="0" presId="urn:microsoft.com/office/officeart/2005/8/layout/cycle2"/>
    <dgm:cxn modelId="{42CCF1C0-4204-4F08-B5DF-600525B94459}" type="presParOf" srcId="{579EF5EA-2842-4ADF-99C3-1421009C0FB3}" destId="{2B3C09D0-6E4A-4698-ADBA-7CF55040E0C7}" srcOrd="48" destOrd="0" presId="urn:microsoft.com/office/officeart/2005/8/layout/cycle2"/>
    <dgm:cxn modelId="{D90BC0AC-F465-4B4C-AA88-BAD7FC33A176}" type="presParOf" srcId="{579EF5EA-2842-4ADF-99C3-1421009C0FB3}" destId="{0B3E9032-3902-463F-B436-0798A35C9EC5}" srcOrd="49" destOrd="0" presId="urn:microsoft.com/office/officeart/2005/8/layout/cycle2"/>
    <dgm:cxn modelId="{FEF37EBF-D435-4C65-8BC2-407F099BD30F}" type="presParOf" srcId="{0B3E9032-3902-463F-B436-0798A35C9EC5}" destId="{41C60BCC-727D-4ED3-BAEB-DB60AA9900A9}" srcOrd="0" destOrd="0" presId="urn:microsoft.com/office/officeart/2005/8/layout/cycle2"/>
    <dgm:cxn modelId="{07BAFE9F-3D12-4E0E-B5AA-EB248871C48E}" type="presParOf" srcId="{579EF5EA-2842-4ADF-99C3-1421009C0FB3}" destId="{C6CA034B-BB5D-4252-9DC3-E07C2CEC1942}" srcOrd="50" destOrd="0" presId="urn:microsoft.com/office/officeart/2005/8/layout/cycle2"/>
    <dgm:cxn modelId="{2673D148-6DA6-4BF0-AA22-C570A21D2026}" type="presParOf" srcId="{579EF5EA-2842-4ADF-99C3-1421009C0FB3}" destId="{2F327EB4-0D8B-437E-BB14-A326EA173FCC}" srcOrd="51" destOrd="0" presId="urn:microsoft.com/office/officeart/2005/8/layout/cycle2"/>
    <dgm:cxn modelId="{838C3FC0-4E3F-4E11-A29C-692FD16AA11C}" type="presParOf" srcId="{2F327EB4-0D8B-437E-BB14-A326EA173FCC}" destId="{8F52B59F-72EA-4EF4-A000-71393DE3DC97}" srcOrd="0" destOrd="0" presId="urn:microsoft.com/office/officeart/2005/8/layout/cycle2"/>
    <dgm:cxn modelId="{20023B17-ACC2-4333-BF5C-E920E547CE78}" type="presParOf" srcId="{579EF5EA-2842-4ADF-99C3-1421009C0FB3}" destId="{F6AE7F32-FC05-4DDA-BB7B-30B31779479C}" srcOrd="52" destOrd="0" presId="urn:microsoft.com/office/officeart/2005/8/layout/cycle2"/>
    <dgm:cxn modelId="{C5148CDB-A653-48EA-85D2-36CBBF342F88}" type="presParOf" srcId="{579EF5EA-2842-4ADF-99C3-1421009C0FB3}" destId="{F42AD80F-3B21-49F3-AF59-01D5F6EE69F1}" srcOrd="53" destOrd="0" presId="urn:microsoft.com/office/officeart/2005/8/layout/cycle2"/>
    <dgm:cxn modelId="{8D75AF66-A61F-4938-91BC-A5A8077EE064}" type="presParOf" srcId="{F42AD80F-3B21-49F3-AF59-01D5F6EE69F1}" destId="{DFB70AE1-87B4-46C7-811D-3E9A3D4D6EC9}" srcOrd="0" destOrd="0" presId="urn:microsoft.com/office/officeart/2005/8/layout/cycle2"/>
    <dgm:cxn modelId="{FC91D00C-CBD7-4971-82AE-3C83B6D62A17}" type="presParOf" srcId="{579EF5EA-2842-4ADF-99C3-1421009C0FB3}" destId="{E4F5DE49-5EAA-4300-BD85-3AA32446283C}" srcOrd="54" destOrd="0" presId="urn:microsoft.com/office/officeart/2005/8/layout/cycle2"/>
    <dgm:cxn modelId="{E78B212B-D0E4-4EBF-A113-5FDA357E3F96}" type="presParOf" srcId="{579EF5EA-2842-4ADF-99C3-1421009C0FB3}" destId="{57712E5B-8311-41F2-83BF-40C44B82FD56}" srcOrd="55" destOrd="0" presId="urn:microsoft.com/office/officeart/2005/8/layout/cycle2"/>
    <dgm:cxn modelId="{851CBE3E-0F07-4571-BC58-9D22EB4B364D}" type="presParOf" srcId="{57712E5B-8311-41F2-83BF-40C44B82FD56}" destId="{2DC22DE9-0245-4601-955D-E63A8C38947B}" srcOrd="0" destOrd="0" presId="urn:microsoft.com/office/officeart/2005/8/layout/cycle2"/>
    <dgm:cxn modelId="{7A42DD75-436B-49CE-A66C-822C966A430A}" type="presParOf" srcId="{579EF5EA-2842-4ADF-99C3-1421009C0FB3}" destId="{53824D7C-69E9-40B6-AD94-E66D57E17024}" srcOrd="56" destOrd="0" presId="urn:microsoft.com/office/officeart/2005/8/layout/cycle2"/>
    <dgm:cxn modelId="{0DF13957-580C-4A4E-BB8C-6677C6A3B2F5}" type="presParOf" srcId="{579EF5EA-2842-4ADF-99C3-1421009C0FB3}" destId="{4DDD9E11-A1D1-4D9F-87CF-21775FA03FD4}" srcOrd="57" destOrd="0" presId="urn:microsoft.com/office/officeart/2005/8/layout/cycle2"/>
    <dgm:cxn modelId="{2592DBAC-86E2-4752-940E-EE94B771A75A}" type="presParOf" srcId="{4DDD9E11-A1D1-4D9F-87CF-21775FA03FD4}" destId="{F7742949-FB63-485F-95AF-5E8D1E6F236A}" srcOrd="0" destOrd="0" presId="urn:microsoft.com/office/officeart/2005/8/layout/cycle2"/>
    <dgm:cxn modelId="{94511726-B23C-4D09-953C-E18C489DF397}" type="presParOf" srcId="{579EF5EA-2842-4ADF-99C3-1421009C0FB3}" destId="{22041FD6-89BD-4BF2-9B99-B97F36E2E1FB}" srcOrd="58" destOrd="0" presId="urn:microsoft.com/office/officeart/2005/8/layout/cycle2"/>
    <dgm:cxn modelId="{235CA743-9E36-4CA4-B51B-081D41A68D9A}" type="presParOf" srcId="{579EF5EA-2842-4ADF-99C3-1421009C0FB3}" destId="{B8E405CF-5FB0-4931-A03D-9BF304E6CDDA}" srcOrd="59" destOrd="0" presId="urn:microsoft.com/office/officeart/2005/8/layout/cycle2"/>
    <dgm:cxn modelId="{479F7B06-BEEF-4C2E-82A5-A4E9A8897000}" type="presParOf" srcId="{B8E405CF-5FB0-4931-A03D-9BF304E6CDDA}" destId="{0C0A4302-AC90-49E1-80BE-523B58A2D864}" srcOrd="0" destOrd="0" presId="urn:microsoft.com/office/officeart/2005/8/layout/cycle2"/>
    <dgm:cxn modelId="{5F0A9FB9-8D31-401A-ABA1-5AC985720070}" type="presParOf" srcId="{579EF5EA-2842-4ADF-99C3-1421009C0FB3}" destId="{4346925A-37EB-4BB6-B0D1-0007EC3DF63B}" srcOrd="60" destOrd="0" presId="urn:microsoft.com/office/officeart/2005/8/layout/cycle2"/>
    <dgm:cxn modelId="{ADD64102-1DCC-457D-8AA9-333A4E02A31B}" type="presParOf" srcId="{579EF5EA-2842-4ADF-99C3-1421009C0FB3}" destId="{7A362786-920B-4FB9-A3D5-D0E741B76071}" srcOrd="61" destOrd="0" presId="urn:microsoft.com/office/officeart/2005/8/layout/cycle2"/>
    <dgm:cxn modelId="{BCF3713E-41C2-423B-AECF-7A16148CD93A}" type="presParOf" srcId="{7A362786-920B-4FB9-A3D5-D0E741B76071}" destId="{18FB9004-C9DF-4463-A990-CE6AADD19A9A}" srcOrd="0" destOrd="0" presId="urn:microsoft.com/office/officeart/2005/8/layout/cycle2"/>
    <dgm:cxn modelId="{31B2773F-6C24-4122-A3A9-368068BCEA04}" type="presParOf" srcId="{579EF5EA-2842-4ADF-99C3-1421009C0FB3}" destId="{ED0F08E4-7CF4-494F-A2E4-60B90674E9D5}" srcOrd="62" destOrd="0" presId="urn:microsoft.com/office/officeart/2005/8/layout/cycle2"/>
    <dgm:cxn modelId="{0EFD4DD2-D42F-4CD8-B644-2075A10EACB1}" type="presParOf" srcId="{579EF5EA-2842-4ADF-99C3-1421009C0FB3}" destId="{B8AF8AA6-EDE3-46F5-804F-BE18E9CF02E9}" srcOrd="63" destOrd="0" presId="urn:microsoft.com/office/officeart/2005/8/layout/cycle2"/>
    <dgm:cxn modelId="{5B076312-50A1-48AF-B69D-57CF693B3C2D}" type="presParOf" srcId="{B8AF8AA6-EDE3-46F5-804F-BE18E9CF02E9}" destId="{2A9D1CAD-CEC7-447D-AE5A-72DA9768C11C}" srcOrd="0" destOrd="0" presId="urn:microsoft.com/office/officeart/2005/8/layout/cycle2"/>
    <dgm:cxn modelId="{39D000AA-3FF7-48FF-A3EC-C8B4609355B9}" type="presParOf" srcId="{579EF5EA-2842-4ADF-99C3-1421009C0FB3}" destId="{02E2D030-8BB9-48E2-859D-55F958A2D928}" srcOrd="64" destOrd="0" presId="urn:microsoft.com/office/officeart/2005/8/layout/cycle2"/>
    <dgm:cxn modelId="{F681088E-F4E2-426A-92EA-73F0D48C4F8C}" type="presParOf" srcId="{579EF5EA-2842-4ADF-99C3-1421009C0FB3}" destId="{8125F9B4-021E-44DC-9D64-8AE485A44537}" srcOrd="65" destOrd="0" presId="urn:microsoft.com/office/officeart/2005/8/layout/cycle2"/>
    <dgm:cxn modelId="{9767468B-03C4-4BCF-AEF4-7C915906A461}" type="presParOf" srcId="{8125F9B4-021E-44DC-9D64-8AE485A44537}" destId="{5B2B383F-D5E0-430F-AB46-55791D14B3FB}" srcOrd="0" destOrd="0" presId="urn:microsoft.com/office/officeart/2005/8/layout/cycle2"/>
    <dgm:cxn modelId="{D863211E-464E-4BEE-9795-7DE3F7234101}" type="presParOf" srcId="{579EF5EA-2842-4ADF-99C3-1421009C0FB3}" destId="{A5474CB5-D5DA-4087-B87E-610FB42AF529}" srcOrd="66" destOrd="0" presId="urn:microsoft.com/office/officeart/2005/8/layout/cycle2"/>
    <dgm:cxn modelId="{54BF95D0-618D-4C50-A2C8-4A259C486539}" type="presParOf" srcId="{579EF5EA-2842-4ADF-99C3-1421009C0FB3}" destId="{F5E12609-AEA0-4824-8F1E-49B7A8C9D43E}" srcOrd="67" destOrd="0" presId="urn:microsoft.com/office/officeart/2005/8/layout/cycle2"/>
    <dgm:cxn modelId="{BE66758C-D67E-4A4A-9FBD-36A82720FCA3}" type="presParOf" srcId="{F5E12609-AEA0-4824-8F1E-49B7A8C9D43E}" destId="{1990E259-2037-4D19-B00A-CD6B3D2AE2E1}" srcOrd="0" destOrd="0" presId="urn:microsoft.com/office/officeart/2005/8/layout/cycle2"/>
    <dgm:cxn modelId="{CA6593C0-9012-4CFD-A480-B0F437E7F9CB}" type="presParOf" srcId="{579EF5EA-2842-4ADF-99C3-1421009C0FB3}" destId="{558F7E47-06ED-4041-B16C-6F13A19D4245}" srcOrd="68" destOrd="0" presId="urn:microsoft.com/office/officeart/2005/8/layout/cycle2"/>
    <dgm:cxn modelId="{4E13DCCF-8442-481C-9199-4E9E33000912}" type="presParOf" srcId="{579EF5EA-2842-4ADF-99C3-1421009C0FB3}" destId="{1AA99294-2501-42DA-ADDA-813C2A0D167F}" srcOrd="69" destOrd="0" presId="urn:microsoft.com/office/officeart/2005/8/layout/cycle2"/>
    <dgm:cxn modelId="{1B895EE4-EFB1-4F33-AC25-5BFC3A092F57}" type="presParOf" srcId="{1AA99294-2501-42DA-ADDA-813C2A0D167F}" destId="{B311330D-F624-44F0-90C1-566E4D2E20E6}" srcOrd="0" destOrd="0" presId="urn:microsoft.com/office/officeart/2005/8/layout/cycle2"/>
    <dgm:cxn modelId="{6710BC8F-BD27-42EF-89CE-3DDD0199CA4C}" type="presParOf" srcId="{579EF5EA-2842-4ADF-99C3-1421009C0FB3}" destId="{A854D6C3-A9F6-4889-B95E-C4590598BF15}" srcOrd="70" destOrd="0" presId="urn:microsoft.com/office/officeart/2005/8/layout/cycle2"/>
    <dgm:cxn modelId="{CC5F84E3-62AF-4C43-A5ED-F999BB90A315}" type="presParOf" srcId="{579EF5EA-2842-4ADF-99C3-1421009C0FB3}" destId="{9BC14663-185B-4A89-97AE-169B3D438678}" srcOrd="71" destOrd="0" presId="urn:microsoft.com/office/officeart/2005/8/layout/cycle2"/>
    <dgm:cxn modelId="{3A364AAF-390F-453D-A2D3-10674F18DD57}" type="presParOf" srcId="{9BC14663-185B-4A89-97AE-169B3D438678}" destId="{5BF8D29C-B7EB-4E6D-8F09-412E3D4E06C9}" srcOrd="0" destOrd="0" presId="urn:microsoft.com/office/officeart/2005/8/layout/cycle2"/>
    <dgm:cxn modelId="{BDFFCC55-D29D-4648-8078-CDC189AF404B}" type="presParOf" srcId="{579EF5EA-2842-4ADF-99C3-1421009C0FB3}" destId="{891FE5C2-884F-48D0-BE0D-753E9CA204D3}" srcOrd="72" destOrd="0" presId="urn:microsoft.com/office/officeart/2005/8/layout/cycle2"/>
    <dgm:cxn modelId="{E63A6EA5-9DD2-4F72-9280-AA8885E4EA67}" type="presParOf" srcId="{579EF5EA-2842-4ADF-99C3-1421009C0FB3}" destId="{BDE13CD6-B50F-44ED-BD83-729ED5971995}" srcOrd="73" destOrd="0" presId="urn:microsoft.com/office/officeart/2005/8/layout/cycle2"/>
    <dgm:cxn modelId="{6BB32111-AD05-4EED-9EE0-D197E4DEB717}" type="presParOf" srcId="{BDE13CD6-B50F-44ED-BD83-729ED5971995}" destId="{4EAD0336-A742-42BA-B616-A9F9B8CECAB9}" srcOrd="0" destOrd="0" presId="urn:microsoft.com/office/officeart/2005/8/layout/cycle2"/>
    <dgm:cxn modelId="{A3BC42CB-D434-4FA9-B25D-5376951371D0}" type="presParOf" srcId="{579EF5EA-2842-4ADF-99C3-1421009C0FB3}" destId="{3B7728B1-9C76-43A6-8828-2FFE1A19CD4E}" srcOrd="74" destOrd="0" presId="urn:microsoft.com/office/officeart/2005/8/layout/cycle2"/>
    <dgm:cxn modelId="{586E300D-12E7-496C-9061-D2422FC1D1C1}" type="presParOf" srcId="{579EF5EA-2842-4ADF-99C3-1421009C0FB3}" destId="{FEF793BD-9F36-4B0C-B2A1-243AAED13A52}" srcOrd="75" destOrd="0" presId="urn:microsoft.com/office/officeart/2005/8/layout/cycle2"/>
    <dgm:cxn modelId="{E95DC1AD-28CC-4F78-B779-12FFF7EB97C4}" type="presParOf" srcId="{FEF793BD-9F36-4B0C-B2A1-243AAED13A52}" destId="{B6E66B79-90CB-4030-B64C-AB9E1EA67583}" srcOrd="0" destOrd="0" presId="urn:microsoft.com/office/officeart/2005/8/layout/cycle2"/>
    <dgm:cxn modelId="{9D1FE1D3-4C4B-4746-B340-C474EB059094}" type="presParOf" srcId="{579EF5EA-2842-4ADF-99C3-1421009C0FB3}" destId="{CD7E4AE9-DEBF-4EF6-9A2F-51DFDE6DC483}" srcOrd="76" destOrd="0" presId="urn:microsoft.com/office/officeart/2005/8/layout/cycle2"/>
    <dgm:cxn modelId="{ABC399D3-AF98-4C65-B19B-FD07B8E5CB2A}" type="presParOf" srcId="{579EF5EA-2842-4ADF-99C3-1421009C0FB3}" destId="{CAB56CDA-741F-426D-8FE0-AE118C809475}" srcOrd="77" destOrd="0" presId="urn:microsoft.com/office/officeart/2005/8/layout/cycle2"/>
    <dgm:cxn modelId="{E1C93630-584C-43E1-AB8F-B939C99961E1}" type="presParOf" srcId="{CAB56CDA-741F-426D-8FE0-AE118C809475}" destId="{2B62F0BB-CB73-4B2D-A47A-2C1910C71ADC}" srcOrd="0" destOrd="0" presId="urn:microsoft.com/office/officeart/2005/8/layout/cycle2"/>
  </dgm:cxnLst>
  <dgm:bg>
    <a:noFill/>
  </dgm:bg>
  <dgm:whole/>
  <dgm:extLst>
    <a:ext uri="http://schemas.microsoft.com/office/drawing/2008/diagram">
      <dsp:dataModelExt xmlns:dsp="http://schemas.microsoft.com/office/drawing/2008/diagram" relId="rId21" minVer="http://schemas.openxmlformats.org/drawingml/2006/diagram"/>
    </a:ext>
  </dgm:extLst>
</dgm:dataModel>
</file>

<file path=ppt/diagrams/data36.xml><?xml version="1.0" encoding="utf-8"?>
<dgm:dataModel xmlns:dgm="http://schemas.openxmlformats.org/drawingml/2006/diagram" xmlns:a="http://schemas.openxmlformats.org/drawingml/2006/main">
  <dgm:ptLst>
    <dgm:pt modelId="{F782ACB2-4612-4553-92E3-6A48A4C26154}" type="doc">
      <dgm:prSet loTypeId="urn:microsoft.com/office/officeart/2005/8/layout/cycle2" loCatId="cycle" qsTypeId="urn:microsoft.com/office/officeart/2005/8/quickstyle/simple1" qsCatId="simple" csTypeId="urn:microsoft.com/office/officeart/2005/8/colors/accent0_3" csCatId="mainScheme" phldr="1"/>
      <dgm:spPr/>
      <dgm:t>
        <a:bodyPr/>
        <a:lstStyle/>
        <a:p>
          <a:endParaRPr lang="en-US"/>
        </a:p>
      </dgm:t>
    </dgm:pt>
    <dgm:pt modelId="{9A1F1B22-1A75-4833-B4FC-5FEA5518B765}">
      <dgm:prSet/>
      <dgm:spPr/>
      <dgm:t>
        <a:bodyPr/>
        <a:lstStyle/>
        <a:p>
          <a:endParaRPr lang="en-US" dirty="0"/>
        </a:p>
      </dgm:t>
    </dgm:pt>
    <dgm:pt modelId="{C224EADF-C870-40FB-9644-9EC71AA9F6DE}" type="parTrans" cxnId="{3A83C7EB-E108-4DFE-B9C2-A1FAE1B909F2}">
      <dgm:prSet/>
      <dgm:spPr/>
      <dgm:t>
        <a:bodyPr/>
        <a:lstStyle/>
        <a:p>
          <a:endParaRPr lang="en-US"/>
        </a:p>
      </dgm:t>
    </dgm:pt>
    <dgm:pt modelId="{32453084-7F49-49B4-89FA-E306CC4C9552}" type="sibTrans" cxnId="{3A83C7EB-E108-4DFE-B9C2-A1FAE1B909F2}">
      <dgm:prSet/>
      <dgm:spPr/>
      <dgm:t>
        <a:bodyPr/>
        <a:lstStyle/>
        <a:p>
          <a:endParaRPr lang="en-US" dirty="0"/>
        </a:p>
      </dgm:t>
    </dgm:pt>
    <dgm:pt modelId="{9C07C544-A240-4FE5-8E59-C412CDCC06A5}">
      <dgm:prSet/>
      <dgm:spPr/>
      <dgm:t>
        <a:bodyPr/>
        <a:lstStyle/>
        <a:p>
          <a:endParaRPr lang="en-US" dirty="0"/>
        </a:p>
      </dgm:t>
    </dgm:pt>
    <dgm:pt modelId="{01829E43-87FB-46D3-89AF-1246AED576BA}" type="parTrans" cxnId="{07E62CBF-11EB-4EBF-87EA-DFBE347DAD9D}">
      <dgm:prSet/>
      <dgm:spPr/>
      <dgm:t>
        <a:bodyPr/>
        <a:lstStyle/>
        <a:p>
          <a:endParaRPr lang="en-US"/>
        </a:p>
      </dgm:t>
    </dgm:pt>
    <dgm:pt modelId="{DA7FF8DD-13B0-4AAC-B0D2-E9BC2FABA4D6}" type="sibTrans" cxnId="{07E62CBF-11EB-4EBF-87EA-DFBE347DAD9D}">
      <dgm:prSet/>
      <dgm:spPr/>
      <dgm:t>
        <a:bodyPr/>
        <a:lstStyle/>
        <a:p>
          <a:endParaRPr lang="en-US" dirty="0"/>
        </a:p>
      </dgm:t>
    </dgm:pt>
    <dgm:pt modelId="{5D2C154A-692A-44E2-A041-B9F19C43FEF2}">
      <dgm:prSet/>
      <dgm:spPr/>
      <dgm:t>
        <a:bodyPr/>
        <a:lstStyle/>
        <a:p>
          <a:endParaRPr lang="en-US" dirty="0"/>
        </a:p>
      </dgm:t>
    </dgm:pt>
    <dgm:pt modelId="{794CA92E-A13F-4F43-B270-B021D0F5EB93}" type="parTrans" cxnId="{8A122CCE-2659-425F-A9CA-F55CBE733EE2}">
      <dgm:prSet/>
      <dgm:spPr/>
      <dgm:t>
        <a:bodyPr/>
        <a:lstStyle/>
        <a:p>
          <a:endParaRPr lang="en-US"/>
        </a:p>
      </dgm:t>
    </dgm:pt>
    <dgm:pt modelId="{1A0C354F-E76C-464E-99A7-D2B04C140783}" type="sibTrans" cxnId="{8A122CCE-2659-425F-A9CA-F55CBE733EE2}">
      <dgm:prSet/>
      <dgm:spPr/>
      <dgm:t>
        <a:bodyPr/>
        <a:lstStyle/>
        <a:p>
          <a:endParaRPr lang="en-US" dirty="0"/>
        </a:p>
      </dgm:t>
    </dgm:pt>
    <dgm:pt modelId="{536B3E92-95AA-4297-BDB8-F29269D6299E}">
      <dgm:prSet/>
      <dgm:spPr/>
      <dgm:t>
        <a:bodyPr/>
        <a:lstStyle/>
        <a:p>
          <a:endParaRPr lang="en-US" dirty="0"/>
        </a:p>
      </dgm:t>
    </dgm:pt>
    <dgm:pt modelId="{68DF5CBE-997D-4F4F-8466-9AD1DDE77085}" type="parTrans" cxnId="{212C0F3D-6259-47F4-8189-A6E55DD0B5D3}">
      <dgm:prSet/>
      <dgm:spPr/>
      <dgm:t>
        <a:bodyPr/>
        <a:lstStyle/>
        <a:p>
          <a:endParaRPr lang="en-US"/>
        </a:p>
      </dgm:t>
    </dgm:pt>
    <dgm:pt modelId="{8AE02D32-89F4-4BA1-BFB8-062B90AF7C26}" type="sibTrans" cxnId="{212C0F3D-6259-47F4-8189-A6E55DD0B5D3}">
      <dgm:prSet/>
      <dgm:spPr/>
      <dgm:t>
        <a:bodyPr/>
        <a:lstStyle/>
        <a:p>
          <a:endParaRPr lang="en-US" dirty="0"/>
        </a:p>
      </dgm:t>
    </dgm:pt>
    <dgm:pt modelId="{9767C2C5-7A9B-4BF9-AEDC-08BB61E68CEC}">
      <dgm:prSet/>
      <dgm:spPr/>
      <dgm:t>
        <a:bodyPr/>
        <a:lstStyle/>
        <a:p>
          <a:endParaRPr lang="en-US" dirty="0"/>
        </a:p>
      </dgm:t>
    </dgm:pt>
    <dgm:pt modelId="{94D864BB-0337-46E0-936D-BDFF24969167}" type="parTrans" cxnId="{7A77BED8-0E1D-45F6-9865-5715EF6FB1BA}">
      <dgm:prSet/>
      <dgm:spPr/>
      <dgm:t>
        <a:bodyPr/>
        <a:lstStyle/>
        <a:p>
          <a:endParaRPr lang="en-US"/>
        </a:p>
      </dgm:t>
    </dgm:pt>
    <dgm:pt modelId="{5DE56BE3-5DC5-48D1-BB0A-6EB62A83E2E3}" type="sibTrans" cxnId="{7A77BED8-0E1D-45F6-9865-5715EF6FB1BA}">
      <dgm:prSet/>
      <dgm:spPr/>
      <dgm:t>
        <a:bodyPr/>
        <a:lstStyle/>
        <a:p>
          <a:endParaRPr lang="en-US" dirty="0"/>
        </a:p>
      </dgm:t>
    </dgm:pt>
    <dgm:pt modelId="{29610E26-1393-448B-8FD6-78061450B16B}">
      <dgm:prSet/>
      <dgm:spPr/>
      <dgm:t>
        <a:bodyPr/>
        <a:lstStyle/>
        <a:p>
          <a:endParaRPr lang="en-US" dirty="0"/>
        </a:p>
      </dgm:t>
    </dgm:pt>
    <dgm:pt modelId="{5D194221-4572-481E-A145-411B7D2E5848}" type="parTrans" cxnId="{54FED98F-AB5E-4BEF-A86E-239C32A65418}">
      <dgm:prSet/>
      <dgm:spPr/>
      <dgm:t>
        <a:bodyPr/>
        <a:lstStyle/>
        <a:p>
          <a:endParaRPr lang="en-US"/>
        </a:p>
      </dgm:t>
    </dgm:pt>
    <dgm:pt modelId="{4E475F1B-56A2-420F-8D83-9A7AC5B9161D}" type="sibTrans" cxnId="{54FED98F-AB5E-4BEF-A86E-239C32A65418}">
      <dgm:prSet/>
      <dgm:spPr/>
      <dgm:t>
        <a:bodyPr/>
        <a:lstStyle/>
        <a:p>
          <a:endParaRPr lang="en-US" dirty="0"/>
        </a:p>
      </dgm:t>
    </dgm:pt>
    <dgm:pt modelId="{59F5D80D-D394-4DA8-B1EE-BFD2C35E8698}">
      <dgm:prSet/>
      <dgm:spPr/>
      <dgm:t>
        <a:bodyPr/>
        <a:lstStyle/>
        <a:p>
          <a:endParaRPr lang="en-US" dirty="0"/>
        </a:p>
      </dgm:t>
    </dgm:pt>
    <dgm:pt modelId="{F6DF53FE-CC41-4648-B644-9A13CD613414}" type="parTrans" cxnId="{EAADA3BC-EBE2-42C8-B9E0-3C38057A0A11}">
      <dgm:prSet/>
      <dgm:spPr/>
      <dgm:t>
        <a:bodyPr/>
        <a:lstStyle/>
        <a:p>
          <a:endParaRPr lang="en-US"/>
        </a:p>
      </dgm:t>
    </dgm:pt>
    <dgm:pt modelId="{A4FDAD97-0EA5-45C9-8762-1408CDFC1A27}" type="sibTrans" cxnId="{EAADA3BC-EBE2-42C8-B9E0-3C38057A0A11}">
      <dgm:prSet/>
      <dgm:spPr/>
      <dgm:t>
        <a:bodyPr/>
        <a:lstStyle/>
        <a:p>
          <a:endParaRPr lang="en-US" dirty="0"/>
        </a:p>
      </dgm:t>
    </dgm:pt>
    <dgm:pt modelId="{1BD29E34-8916-45A9-80A6-58C4AB44DFF5}">
      <dgm:prSet/>
      <dgm:spPr/>
      <dgm:t>
        <a:bodyPr/>
        <a:lstStyle/>
        <a:p>
          <a:endParaRPr lang="en-US" dirty="0"/>
        </a:p>
      </dgm:t>
    </dgm:pt>
    <dgm:pt modelId="{6A5BBF7B-F8A7-4654-83BB-1778F868C663}" type="parTrans" cxnId="{1B3F2CA2-7825-4CFD-9A64-DB308FB32A27}">
      <dgm:prSet/>
      <dgm:spPr/>
      <dgm:t>
        <a:bodyPr/>
        <a:lstStyle/>
        <a:p>
          <a:endParaRPr lang="en-US"/>
        </a:p>
      </dgm:t>
    </dgm:pt>
    <dgm:pt modelId="{25DF600C-192F-49B2-930A-B89C27D1471E}" type="sibTrans" cxnId="{1B3F2CA2-7825-4CFD-9A64-DB308FB32A27}">
      <dgm:prSet/>
      <dgm:spPr/>
      <dgm:t>
        <a:bodyPr/>
        <a:lstStyle/>
        <a:p>
          <a:endParaRPr lang="en-US" dirty="0"/>
        </a:p>
      </dgm:t>
    </dgm:pt>
    <dgm:pt modelId="{BCD4B6D1-2E17-4359-A953-212A9B519E85}">
      <dgm:prSet/>
      <dgm:spPr/>
      <dgm:t>
        <a:bodyPr/>
        <a:lstStyle/>
        <a:p>
          <a:endParaRPr lang="en-US" dirty="0"/>
        </a:p>
      </dgm:t>
    </dgm:pt>
    <dgm:pt modelId="{A72804B9-8062-4016-90E8-F9C7DC654C15}" type="parTrans" cxnId="{A45FA6CA-BF67-4968-BA2C-A3E181681DEA}">
      <dgm:prSet/>
      <dgm:spPr/>
      <dgm:t>
        <a:bodyPr/>
        <a:lstStyle/>
        <a:p>
          <a:endParaRPr lang="en-US"/>
        </a:p>
      </dgm:t>
    </dgm:pt>
    <dgm:pt modelId="{EAE485E3-A2DC-422A-B964-163E72C7D527}" type="sibTrans" cxnId="{A45FA6CA-BF67-4968-BA2C-A3E181681DEA}">
      <dgm:prSet/>
      <dgm:spPr/>
      <dgm:t>
        <a:bodyPr/>
        <a:lstStyle/>
        <a:p>
          <a:endParaRPr lang="en-US" dirty="0"/>
        </a:p>
      </dgm:t>
    </dgm:pt>
    <dgm:pt modelId="{57830796-B9E1-440E-A924-530949252A0A}">
      <dgm:prSet/>
      <dgm:spPr/>
      <dgm:t>
        <a:bodyPr/>
        <a:lstStyle/>
        <a:p>
          <a:endParaRPr lang="en-US" dirty="0"/>
        </a:p>
      </dgm:t>
    </dgm:pt>
    <dgm:pt modelId="{2970FDF5-07A3-4B2A-9F1E-E547137C5FF2}" type="parTrans" cxnId="{2E4A59F8-4858-4321-B26C-379298664746}">
      <dgm:prSet/>
      <dgm:spPr/>
      <dgm:t>
        <a:bodyPr/>
        <a:lstStyle/>
        <a:p>
          <a:endParaRPr lang="en-US"/>
        </a:p>
      </dgm:t>
    </dgm:pt>
    <dgm:pt modelId="{672359C6-6889-48DE-9B06-BCF13E50CF81}" type="sibTrans" cxnId="{2E4A59F8-4858-4321-B26C-379298664746}">
      <dgm:prSet/>
      <dgm:spPr/>
      <dgm:t>
        <a:bodyPr/>
        <a:lstStyle/>
        <a:p>
          <a:endParaRPr lang="en-US" dirty="0"/>
        </a:p>
      </dgm:t>
    </dgm:pt>
    <dgm:pt modelId="{9EC183D0-3CE1-4A18-882B-49A4F305FE23}">
      <dgm:prSet/>
      <dgm:spPr/>
      <dgm:t>
        <a:bodyPr/>
        <a:lstStyle/>
        <a:p>
          <a:endParaRPr lang="en-US" dirty="0"/>
        </a:p>
      </dgm:t>
    </dgm:pt>
    <dgm:pt modelId="{5529E8D0-F515-48AC-A324-5AF9603FF192}" type="parTrans" cxnId="{ECDEF66B-4DF3-4577-9794-0F5C1452E329}">
      <dgm:prSet/>
      <dgm:spPr/>
      <dgm:t>
        <a:bodyPr/>
        <a:lstStyle/>
        <a:p>
          <a:endParaRPr lang="en-US"/>
        </a:p>
      </dgm:t>
    </dgm:pt>
    <dgm:pt modelId="{FC636A7A-CAD8-4393-9B2E-188CE112CD10}" type="sibTrans" cxnId="{ECDEF66B-4DF3-4577-9794-0F5C1452E329}">
      <dgm:prSet/>
      <dgm:spPr/>
      <dgm:t>
        <a:bodyPr/>
        <a:lstStyle/>
        <a:p>
          <a:endParaRPr lang="en-US" dirty="0"/>
        </a:p>
      </dgm:t>
    </dgm:pt>
    <dgm:pt modelId="{1BCBAE4C-8C90-4307-A8B1-A7F25B803D11}">
      <dgm:prSet/>
      <dgm:spPr/>
      <dgm:t>
        <a:bodyPr/>
        <a:lstStyle/>
        <a:p>
          <a:endParaRPr lang="en-US" dirty="0"/>
        </a:p>
      </dgm:t>
    </dgm:pt>
    <dgm:pt modelId="{BDE3C914-1C3F-4AE1-8A4A-0399F6859853}" type="parTrans" cxnId="{26F03CFE-664C-46CE-9EC9-4D9EAEAA23F5}">
      <dgm:prSet/>
      <dgm:spPr/>
      <dgm:t>
        <a:bodyPr/>
        <a:lstStyle/>
        <a:p>
          <a:endParaRPr lang="en-US"/>
        </a:p>
      </dgm:t>
    </dgm:pt>
    <dgm:pt modelId="{9E68FA1B-32E4-4D3A-BDA9-F245DF7037EF}" type="sibTrans" cxnId="{26F03CFE-664C-46CE-9EC9-4D9EAEAA23F5}">
      <dgm:prSet/>
      <dgm:spPr/>
      <dgm:t>
        <a:bodyPr/>
        <a:lstStyle/>
        <a:p>
          <a:endParaRPr lang="en-US" dirty="0"/>
        </a:p>
      </dgm:t>
    </dgm:pt>
    <dgm:pt modelId="{05F9165C-A234-4634-B1A7-DCB7BA68D40C}">
      <dgm:prSet/>
      <dgm:spPr/>
      <dgm:t>
        <a:bodyPr/>
        <a:lstStyle/>
        <a:p>
          <a:endParaRPr lang="en-US" dirty="0"/>
        </a:p>
      </dgm:t>
    </dgm:pt>
    <dgm:pt modelId="{26966DA9-DC8C-4538-894C-0F8A7AD6A4D2}" type="parTrans" cxnId="{03727586-C177-4F9F-A8F5-7DEE69ED0297}">
      <dgm:prSet/>
      <dgm:spPr/>
      <dgm:t>
        <a:bodyPr/>
        <a:lstStyle/>
        <a:p>
          <a:endParaRPr lang="en-US"/>
        </a:p>
      </dgm:t>
    </dgm:pt>
    <dgm:pt modelId="{68C3C81B-18E8-41C4-BFC6-2C443E6EE655}" type="sibTrans" cxnId="{03727586-C177-4F9F-A8F5-7DEE69ED0297}">
      <dgm:prSet/>
      <dgm:spPr/>
      <dgm:t>
        <a:bodyPr/>
        <a:lstStyle/>
        <a:p>
          <a:endParaRPr lang="en-US" dirty="0"/>
        </a:p>
      </dgm:t>
    </dgm:pt>
    <dgm:pt modelId="{8F63D31F-83CD-4DB9-A0F4-0D259C5817DB}">
      <dgm:prSet/>
      <dgm:spPr/>
      <dgm:t>
        <a:bodyPr/>
        <a:lstStyle/>
        <a:p>
          <a:endParaRPr lang="en-US" dirty="0"/>
        </a:p>
      </dgm:t>
    </dgm:pt>
    <dgm:pt modelId="{62CF8A98-F58E-4911-89F5-912F4D8957CE}" type="parTrans" cxnId="{2B1FD8DA-568C-4E3E-8F87-09C87623F6FC}">
      <dgm:prSet/>
      <dgm:spPr/>
      <dgm:t>
        <a:bodyPr/>
        <a:lstStyle/>
        <a:p>
          <a:endParaRPr lang="en-US"/>
        </a:p>
      </dgm:t>
    </dgm:pt>
    <dgm:pt modelId="{A4F909E9-C1CF-4770-B928-FEF6E41B5333}" type="sibTrans" cxnId="{2B1FD8DA-568C-4E3E-8F87-09C87623F6FC}">
      <dgm:prSet/>
      <dgm:spPr/>
      <dgm:t>
        <a:bodyPr/>
        <a:lstStyle/>
        <a:p>
          <a:endParaRPr lang="en-US" dirty="0"/>
        </a:p>
      </dgm:t>
    </dgm:pt>
    <dgm:pt modelId="{F001FD18-B1D7-4F34-A7E1-10B3A14FEF0D}">
      <dgm:prSet/>
      <dgm:spPr/>
      <dgm:t>
        <a:bodyPr/>
        <a:lstStyle/>
        <a:p>
          <a:endParaRPr lang="en-US" dirty="0"/>
        </a:p>
      </dgm:t>
    </dgm:pt>
    <dgm:pt modelId="{47531BBA-A066-410C-90C4-75A7B3CF6C37}" type="parTrans" cxnId="{5F759883-6CAF-4793-892D-90FF307B7F39}">
      <dgm:prSet/>
      <dgm:spPr/>
      <dgm:t>
        <a:bodyPr/>
        <a:lstStyle/>
        <a:p>
          <a:endParaRPr lang="en-US"/>
        </a:p>
      </dgm:t>
    </dgm:pt>
    <dgm:pt modelId="{59F6F98C-7F28-44B6-AA26-C56ABFEA206B}" type="sibTrans" cxnId="{5F759883-6CAF-4793-892D-90FF307B7F39}">
      <dgm:prSet/>
      <dgm:spPr/>
      <dgm:t>
        <a:bodyPr/>
        <a:lstStyle/>
        <a:p>
          <a:endParaRPr lang="en-US" dirty="0"/>
        </a:p>
      </dgm:t>
    </dgm:pt>
    <dgm:pt modelId="{5F8AB2A9-0DCE-42A5-8039-31C151CDBC91}">
      <dgm:prSet/>
      <dgm:spPr/>
      <dgm:t>
        <a:bodyPr/>
        <a:lstStyle/>
        <a:p>
          <a:endParaRPr lang="en-US" dirty="0"/>
        </a:p>
      </dgm:t>
    </dgm:pt>
    <dgm:pt modelId="{AEE23759-AB27-4CCC-A9A6-CE4F64F73EE5}" type="parTrans" cxnId="{9ADC0165-9F81-4E1B-BCF9-F6EA5C631353}">
      <dgm:prSet/>
      <dgm:spPr/>
      <dgm:t>
        <a:bodyPr/>
        <a:lstStyle/>
        <a:p>
          <a:endParaRPr lang="en-US"/>
        </a:p>
      </dgm:t>
    </dgm:pt>
    <dgm:pt modelId="{64CB26BA-1509-422C-B1F7-93A921D3337E}" type="sibTrans" cxnId="{9ADC0165-9F81-4E1B-BCF9-F6EA5C631353}">
      <dgm:prSet/>
      <dgm:spPr/>
      <dgm:t>
        <a:bodyPr/>
        <a:lstStyle/>
        <a:p>
          <a:endParaRPr lang="en-US" dirty="0"/>
        </a:p>
      </dgm:t>
    </dgm:pt>
    <dgm:pt modelId="{7D49664A-84DE-42F7-9866-9BFD9F3DDC7A}">
      <dgm:prSet/>
      <dgm:spPr/>
      <dgm:t>
        <a:bodyPr/>
        <a:lstStyle/>
        <a:p>
          <a:endParaRPr lang="en-US" dirty="0"/>
        </a:p>
      </dgm:t>
    </dgm:pt>
    <dgm:pt modelId="{9C7FF349-70A2-4DFC-91A5-86A739E0760D}" type="parTrans" cxnId="{64D25225-7D7B-47A3-8597-E3D40B515F30}">
      <dgm:prSet/>
      <dgm:spPr/>
      <dgm:t>
        <a:bodyPr/>
        <a:lstStyle/>
        <a:p>
          <a:endParaRPr lang="en-US"/>
        </a:p>
      </dgm:t>
    </dgm:pt>
    <dgm:pt modelId="{BAC2B8D5-2C5B-4AE8-BBDD-D8E76DCD8C2E}" type="sibTrans" cxnId="{64D25225-7D7B-47A3-8597-E3D40B515F30}">
      <dgm:prSet/>
      <dgm:spPr/>
      <dgm:t>
        <a:bodyPr/>
        <a:lstStyle/>
        <a:p>
          <a:endParaRPr lang="en-US" dirty="0"/>
        </a:p>
      </dgm:t>
    </dgm:pt>
    <dgm:pt modelId="{AAACDA48-029D-447D-9AE8-BF1CB90887F8}">
      <dgm:prSet/>
      <dgm:spPr/>
      <dgm:t>
        <a:bodyPr/>
        <a:lstStyle/>
        <a:p>
          <a:endParaRPr lang="en-US" dirty="0"/>
        </a:p>
      </dgm:t>
    </dgm:pt>
    <dgm:pt modelId="{C5422A07-4233-4B7D-A876-C74DE877A7F9}" type="parTrans" cxnId="{F718ABBA-7C65-4F86-BEA7-DAD4C5EC588D}">
      <dgm:prSet/>
      <dgm:spPr/>
      <dgm:t>
        <a:bodyPr/>
        <a:lstStyle/>
        <a:p>
          <a:endParaRPr lang="en-US"/>
        </a:p>
      </dgm:t>
    </dgm:pt>
    <dgm:pt modelId="{35443D96-6A67-478A-A544-1C8155B5F62C}" type="sibTrans" cxnId="{F718ABBA-7C65-4F86-BEA7-DAD4C5EC588D}">
      <dgm:prSet/>
      <dgm:spPr/>
      <dgm:t>
        <a:bodyPr/>
        <a:lstStyle/>
        <a:p>
          <a:endParaRPr lang="en-US" dirty="0"/>
        </a:p>
      </dgm:t>
    </dgm:pt>
    <dgm:pt modelId="{C123F58B-2F00-4731-8318-EA8BAA60A69D}">
      <dgm:prSet/>
      <dgm:spPr/>
      <dgm:t>
        <a:bodyPr/>
        <a:lstStyle/>
        <a:p>
          <a:endParaRPr lang="en-US" dirty="0"/>
        </a:p>
      </dgm:t>
    </dgm:pt>
    <dgm:pt modelId="{ADD49D0A-F77A-4924-B2AC-3D10130090D6}" type="parTrans" cxnId="{79D0C8B5-7F77-4990-BC7D-E4DF8A30F093}">
      <dgm:prSet/>
      <dgm:spPr/>
      <dgm:t>
        <a:bodyPr/>
        <a:lstStyle/>
        <a:p>
          <a:endParaRPr lang="en-US"/>
        </a:p>
      </dgm:t>
    </dgm:pt>
    <dgm:pt modelId="{CA72D8A3-9D41-4F98-98F7-F56B1CBA674F}" type="sibTrans" cxnId="{79D0C8B5-7F77-4990-BC7D-E4DF8A30F093}">
      <dgm:prSet/>
      <dgm:spPr/>
      <dgm:t>
        <a:bodyPr/>
        <a:lstStyle/>
        <a:p>
          <a:endParaRPr lang="en-US" dirty="0"/>
        </a:p>
      </dgm:t>
    </dgm:pt>
    <dgm:pt modelId="{312A5487-8CD4-49FA-9CB2-6003233688EF}">
      <dgm:prSet/>
      <dgm:spPr/>
      <dgm:t>
        <a:bodyPr/>
        <a:lstStyle/>
        <a:p>
          <a:endParaRPr lang="en-US" dirty="0"/>
        </a:p>
      </dgm:t>
    </dgm:pt>
    <dgm:pt modelId="{6F986C7B-EB5E-4FA9-9F02-54203E6A38B2}" type="parTrans" cxnId="{33634B83-5D42-4E23-A534-1FD77063C5A8}">
      <dgm:prSet/>
      <dgm:spPr/>
      <dgm:t>
        <a:bodyPr/>
        <a:lstStyle/>
        <a:p>
          <a:endParaRPr lang="en-US"/>
        </a:p>
      </dgm:t>
    </dgm:pt>
    <dgm:pt modelId="{A241EA7C-0AE6-49DA-868A-F7E41DB8331E}" type="sibTrans" cxnId="{33634B83-5D42-4E23-A534-1FD77063C5A8}">
      <dgm:prSet/>
      <dgm:spPr/>
      <dgm:t>
        <a:bodyPr/>
        <a:lstStyle/>
        <a:p>
          <a:endParaRPr lang="en-US" dirty="0"/>
        </a:p>
      </dgm:t>
    </dgm:pt>
    <dgm:pt modelId="{1597604F-E09E-4305-A881-A6C94B72922F}">
      <dgm:prSet/>
      <dgm:spPr/>
      <dgm:t>
        <a:bodyPr/>
        <a:lstStyle/>
        <a:p>
          <a:endParaRPr lang="en-US" dirty="0"/>
        </a:p>
      </dgm:t>
    </dgm:pt>
    <dgm:pt modelId="{1C93F3EA-CA5B-4D9C-9828-8A8F702AE266}" type="parTrans" cxnId="{BE9314B0-2D93-4BAE-90C0-5B23814639B6}">
      <dgm:prSet/>
      <dgm:spPr/>
      <dgm:t>
        <a:bodyPr/>
        <a:lstStyle/>
        <a:p>
          <a:endParaRPr lang="en-US"/>
        </a:p>
      </dgm:t>
    </dgm:pt>
    <dgm:pt modelId="{0A68E33F-9E89-4D62-9E2C-1BD50C85F7CD}" type="sibTrans" cxnId="{BE9314B0-2D93-4BAE-90C0-5B23814639B6}">
      <dgm:prSet/>
      <dgm:spPr/>
      <dgm:t>
        <a:bodyPr/>
        <a:lstStyle/>
        <a:p>
          <a:endParaRPr lang="en-US" dirty="0"/>
        </a:p>
      </dgm:t>
    </dgm:pt>
    <dgm:pt modelId="{2EBE9275-B468-4EB1-8E25-88D20111E7BA}">
      <dgm:prSet/>
      <dgm:spPr/>
      <dgm:t>
        <a:bodyPr/>
        <a:lstStyle/>
        <a:p>
          <a:endParaRPr lang="en-US" dirty="0"/>
        </a:p>
      </dgm:t>
    </dgm:pt>
    <dgm:pt modelId="{8B4693AB-DA36-47D7-8ABC-9A12354AE94A}" type="parTrans" cxnId="{79BF3DB8-E6C9-4DF5-8226-B32513900662}">
      <dgm:prSet/>
      <dgm:spPr/>
      <dgm:t>
        <a:bodyPr/>
        <a:lstStyle/>
        <a:p>
          <a:endParaRPr lang="en-US"/>
        </a:p>
      </dgm:t>
    </dgm:pt>
    <dgm:pt modelId="{1DDDDFBA-4D76-49F6-8700-D108F438751F}" type="sibTrans" cxnId="{79BF3DB8-E6C9-4DF5-8226-B32513900662}">
      <dgm:prSet/>
      <dgm:spPr/>
      <dgm:t>
        <a:bodyPr/>
        <a:lstStyle/>
        <a:p>
          <a:endParaRPr lang="en-US" dirty="0"/>
        </a:p>
      </dgm:t>
    </dgm:pt>
    <dgm:pt modelId="{7526D0BF-45A5-478F-9A5B-EE961A48FCDF}">
      <dgm:prSet/>
      <dgm:spPr/>
      <dgm:t>
        <a:bodyPr/>
        <a:lstStyle/>
        <a:p>
          <a:endParaRPr lang="en-US" dirty="0"/>
        </a:p>
      </dgm:t>
    </dgm:pt>
    <dgm:pt modelId="{996DAE7B-6D7A-4B21-93D8-B18F6F145BC6}" type="parTrans" cxnId="{CC8F6BB5-E191-48E7-A4C1-3E8101813E85}">
      <dgm:prSet/>
      <dgm:spPr/>
      <dgm:t>
        <a:bodyPr/>
        <a:lstStyle/>
        <a:p>
          <a:endParaRPr lang="en-US"/>
        </a:p>
      </dgm:t>
    </dgm:pt>
    <dgm:pt modelId="{4DD6BCFF-384A-4E50-9E9B-FEA1467E91EE}" type="sibTrans" cxnId="{CC8F6BB5-E191-48E7-A4C1-3E8101813E85}">
      <dgm:prSet/>
      <dgm:spPr/>
      <dgm:t>
        <a:bodyPr/>
        <a:lstStyle/>
        <a:p>
          <a:endParaRPr lang="en-US" dirty="0"/>
        </a:p>
      </dgm:t>
    </dgm:pt>
    <dgm:pt modelId="{4391FAD7-E5E1-4ADD-BABB-49D666A6C4A7}">
      <dgm:prSet/>
      <dgm:spPr/>
      <dgm:t>
        <a:bodyPr/>
        <a:lstStyle/>
        <a:p>
          <a:endParaRPr lang="en-US" dirty="0"/>
        </a:p>
      </dgm:t>
    </dgm:pt>
    <dgm:pt modelId="{F1E7FB59-9301-4001-B4A0-65FF76242832}" type="parTrans" cxnId="{33836BAF-8815-468A-9D3E-0ABF734FD1D3}">
      <dgm:prSet/>
      <dgm:spPr/>
      <dgm:t>
        <a:bodyPr/>
        <a:lstStyle/>
        <a:p>
          <a:endParaRPr lang="en-US"/>
        </a:p>
      </dgm:t>
    </dgm:pt>
    <dgm:pt modelId="{B5C9AB9C-C866-47C2-B79F-DC6148AB2159}" type="sibTrans" cxnId="{33836BAF-8815-468A-9D3E-0ABF734FD1D3}">
      <dgm:prSet/>
      <dgm:spPr/>
      <dgm:t>
        <a:bodyPr/>
        <a:lstStyle/>
        <a:p>
          <a:endParaRPr lang="en-US" dirty="0"/>
        </a:p>
      </dgm:t>
    </dgm:pt>
    <dgm:pt modelId="{DF292957-65C8-4776-85F8-AE26E3681959}">
      <dgm:prSet/>
      <dgm:spPr/>
      <dgm:t>
        <a:bodyPr/>
        <a:lstStyle/>
        <a:p>
          <a:endParaRPr lang="en-US" dirty="0"/>
        </a:p>
      </dgm:t>
    </dgm:pt>
    <dgm:pt modelId="{7849EA01-2032-47BB-AFF2-66E1E4C3A822}" type="parTrans" cxnId="{0116FD4E-B3CD-4D10-B6B1-FB0C240CE17A}">
      <dgm:prSet/>
      <dgm:spPr/>
      <dgm:t>
        <a:bodyPr/>
        <a:lstStyle/>
        <a:p>
          <a:endParaRPr lang="en-US"/>
        </a:p>
      </dgm:t>
    </dgm:pt>
    <dgm:pt modelId="{2B571596-2306-4648-89E7-BD54FEF25627}" type="sibTrans" cxnId="{0116FD4E-B3CD-4D10-B6B1-FB0C240CE17A}">
      <dgm:prSet/>
      <dgm:spPr/>
      <dgm:t>
        <a:bodyPr/>
        <a:lstStyle/>
        <a:p>
          <a:endParaRPr lang="en-US" dirty="0"/>
        </a:p>
      </dgm:t>
    </dgm:pt>
    <dgm:pt modelId="{BA244016-B941-46B9-B2A4-AA50A300C9B1}">
      <dgm:prSet/>
      <dgm:spPr/>
      <dgm:t>
        <a:bodyPr/>
        <a:lstStyle/>
        <a:p>
          <a:endParaRPr lang="en-US" dirty="0"/>
        </a:p>
      </dgm:t>
    </dgm:pt>
    <dgm:pt modelId="{17FA0F1C-F480-46FA-9FDA-CAF08D0B3F5A}" type="parTrans" cxnId="{43F81770-F772-478D-8EE4-9EF473A2C5F2}">
      <dgm:prSet/>
      <dgm:spPr/>
      <dgm:t>
        <a:bodyPr/>
        <a:lstStyle/>
        <a:p>
          <a:endParaRPr lang="en-US"/>
        </a:p>
      </dgm:t>
    </dgm:pt>
    <dgm:pt modelId="{12ED0D91-6CB8-4B92-ABBE-16130FA2E610}" type="sibTrans" cxnId="{43F81770-F772-478D-8EE4-9EF473A2C5F2}">
      <dgm:prSet/>
      <dgm:spPr/>
      <dgm:t>
        <a:bodyPr/>
        <a:lstStyle/>
        <a:p>
          <a:endParaRPr lang="en-US" dirty="0"/>
        </a:p>
      </dgm:t>
    </dgm:pt>
    <dgm:pt modelId="{ED3E6817-CA99-4A92-9672-7767C60D3AFC}">
      <dgm:prSet/>
      <dgm:spPr/>
      <dgm:t>
        <a:bodyPr/>
        <a:lstStyle/>
        <a:p>
          <a:endParaRPr lang="en-US" dirty="0"/>
        </a:p>
      </dgm:t>
    </dgm:pt>
    <dgm:pt modelId="{570B50CE-5E5F-492C-A6CE-FAA86B61FEE6}" type="parTrans" cxnId="{6020CAE6-E682-4263-87D3-3757BDA5C5BB}">
      <dgm:prSet/>
      <dgm:spPr/>
      <dgm:t>
        <a:bodyPr/>
        <a:lstStyle/>
        <a:p>
          <a:endParaRPr lang="en-US"/>
        </a:p>
      </dgm:t>
    </dgm:pt>
    <dgm:pt modelId="{74E4A9B3-3139-47CD-AD62-A42D0EB3995C}" type="sibTrans" cxnId="{6020CAE6-E682-4263-87D3-3757BDA5C5BB}">
      <dgm:prSet/>
      <dgm:spPr/>
      <dgm:t>
        <a:bodyPr/>
        <a:lstStyle/>
        <a:p>
          <a:endParaRPr lang="en-US" dirty="0"/>
        </a:p>
      </dgm:t>
    </dgm:pt>
    <dgm:pt modelId="{A26368B7-1095-4A58-BFE6-7B8629CCDB76}">
      <dgm:prSet/>
      <dgm:spPr/>
      <dgm:t>
        <a:bodyPr/>
        <a:lstStyle/>
        <a:p>
          <a:endParaRPr lang="en-US" dirty="0"/>
        </a:p>
      </dgm:t>
    </dgm:pt>
    <dgm:pt modelId="{F926A632-3F82-44B7-9B0C-54EDBDFB1339}" type="parTrans" cxnId="{84F658BE-028D-4EFF-9AFB-B1BB4A47F685}">
      <dgm:prSet/>
      <dgm:spPr/>
      <dgm:t>
        <a:bodyPr/>
        <a:lstStyle/>
        <a:p>
          <a:endParaRPr lang="en-US"/>
        </a:p>
      </dgm:t>
    </dgm:pt>
    <dgm:pt modelId="{69DBDE16-2128-423C-AB04-D3C2C0881A38}" type="sibTrans" cxnId="{84F658BE-028D-4EFF-9AFB-B1BB4A47F685}">
      <dgm:prSet/>
      <dgm:spPr/>
      <dgm:t>
        <a:bodyPr/>
        <a:lstStyle/>
        <a:p>
          <a:endParaRPr lang="en-US" dirty="0"/>
        </a:p>
      </dgm:t>
    </dgm:pt>
    <dgm:pt modelId="{B2133BDF-4000-4B5B-AE40-987170B1B61F}">
      <dgm:prSet/>
      <dgm:spPr/>
      <dgm:t>
        <a:bodyPr/>
        <a:lstStyle/>
        <a:p>
          <a:endParaRPr lang="en-US" dirty="0"/>
        </a:p>
      </dgm:t>
    </dgm:pt>
    <dgm:pt modelId="{78DD5593-63E5-4526-ACC4-B672B2E0D1F1}" type="parTrans" cxnId="{AD9C2D70-6AB8-479D-9A79-731CDEDFCC29}">
      <dgm:prSet/>
      <dgm:spPr/>
      <dgm:t>
        <a:bodyPr/>
        <a:lstStyle/>
        <a:p>
          <a:endParaRPr lang="en-US"/>
        </a:p>
      </dgm:t>
    </dgm:pt>
    <dgm:pt modelId="{F8A8AFFD-E262-4C58-84FA-CA9933DA9A32}" type="sibTrans" cxnId="{AD9C2D70-6AB8-479D-9A79-731CDEDFCC29}">
      <dgm:prSet/>
      <dgm:spPr/>
      <dgm:t>
        <a:bodyPr/>
        <a:lstStyle/>
        <a:p>
          <a:endParaRPr lang="en-US" dirty="0"/>
        </a:p>
      </dgm:t>
    </dgm:pt>
    <dgm:pt modelId="{56EE6181-8957-4FE0-91F7-0E7767321D74}">
      <dgm:prSet/>
      <dgm:spPr/>
      <dgm:t>
        <a:bodyPr/>
        <a:lstStyle/>
        <a:p>
          <a:endParaRPr lang="en-US" dirty="0"/>
        </a:p>
      </dgm:t>
    </dgm:pt>
    <dgm:pt modelId="{708EED9E-74DD-4C99-9872-E67687122915}" type="parTrans" cxnId="{D27AA462-6698-4923-9421-47820B644488}">
      <dgm:prSet/>
      <dgm:spPr/>
      <dgm:t>
        <a:bodyPr/>
        <a:lstStyle/>
        <a:p>
          <a:endParaRPr lang="en-US"/>
        </a:p>
      </dgm:t>
    </dgm:pt>
    <dgm:pt modelId="{D7AD315B-0060-4B2C-BA42-07A72CF0DF62}" type="sibTrans" cxnId="{D27AA462-6698-4923-9421-47820B644488}">
      <dgm:prSet/>
      <dgm:spPr/>
      <dgm:t>
        <a:bodyPr/>
        <a:lstStyle/>
        <a:p>
          <a:endParaRPr lang="en-US" dirty="0"/>
        </a:p>
      </dgm:t>
    </dgm:pt>
    <dgm:pt modelId="{F82F01E0-1BCF-432A-834D-D0718C225E79}">
      <dgm:prSet/>
      <dgm:spPr/>
      <dgm:t>
        <a:bodyPr/>
        <a:lstStyle/>
        <a:p>
          <a:endParaRPr lang="en-US" dirty="0"/>
        </a:p>
      </dgm:t>
    </dgm:pt>
    <dgm:pt modelId="{AA715B28-8262-4AEC-9B11-A1F3E142AEE3}" type="parTrans" cxnId="{3F904190-EC7A-468F-8079-9E0D0309FE61}">
      <dgm:prSet/>
      <dgm:spPr/>
      <dgm:t>
        <a:bodyPr/>
        <a:lstStyle/>
        <a:p>
          <a:endParaRPr lang="en-US"/>
        </a:p>
      </dgm:t>
    </dgm:pt>
    <dgm:pt modelId="{73E57CB0-43F1-4C49-8823-A48B6805997E}" type="sibTrans" cxnId="{3F904190-EC7A-468F-8079-9E0D0309FE61}">
      <dgm:prSet/>
      <dgm:spPr/>
      <dgm:t>
        <a:bodyPr/>
        <a:lstStyle/>
        <a:p>
          <a:endParaRPr lang="en-US" dirty="0"/>
        </a:p>
      </dgm:t>
    </dgm:pt>
    <dgm:pt modelId="{69B5AF83-9CA8-4331-BB93-A02B0A37E7C4}">
      <dgm:prSet/>
      <dgm:spPr/>
      <dgm:t>
        <a:bodyPr/>
        <a:lstStyle/>
        <a:p>
          <a:endParaRPr lang="en-US" dirty="0"/>
        </a:p>
      </dgm:t>
    </dgm:pt>
    <dgm:pt modelId="{52A0F8EA-812A-497C-B88E-1BDAD1AB875F}" type="parTrans" cxnId="{08DFD441-4774-4D0E-8F97-07EC50B50EE3}">
      <dgm:prSet/>
      <dgm:spPr/>
      <dgm:t>
        <a:bodyPr/>
        <a:lstStyle/>
        <a:p>
          <a:endParaRPr lang="en-US"/>
        </a:p>
      </dgm:t>
    </dgm:pt>
    <dgm:pt modelId="{6E35783B-B4B9-4AF3-BB68-EC2DB3060BE5}" type="sibTrans" cxnId="{08DFD441-4774-4D0E-8F97-07EC50B50EE3}">
      <dgm:prSet/>
      <dgm:spPr/>
      <dgm:t>
        <a:bodyPr/>
        <a:lstStyle/>
        <a:p>
          <a:endParaRPr lang="en-US" dirty="0"/>
        </a:p>
      </dgm:t>
    </dgm:pt>
    <dgm:pt modelId="{5A0D382F-1AEE-4869-A6BD-89E7CCC2BA45}">
      <dgm:prSet/>
      <dgm:spPr/>
      <dgm:t>
        <a:bodyPr/>
        <a:lstStyle/>
        <a:p>
          <a:endParaRPr lang="en-US" dirty="0"/>
        </a:p>
      </dgm:t>
    </dgm:pt>
    <dgm:pt modelId="{C61944CD-ABD5-46A1-BF21-1EDB1D2E311C}" type="parTrans" cxnId="{8B7F3749-F4E6-4473-82BE-3F7FAAEDF5A5}">
      <dgm:prSet/>
      <dgm:spPr/>
      <dgm:t>
        <a:bodyPr/>
        <a:lstStyle/>
        <a:p>
          <a:endParaRPr lang="en-US"/>
        </a:p>
      </dgm:t>
    </dgm:pt>
    <dgm:pt modelId="{86E08DD8-37F0-43EA-A4C6-F12B07A372C7}" type="sibTrans" cxnId="{8B7F3749-F4E6-4473-82BE-3F7FAAEDF5A5}">
      <dgm:prSet/>
      <dgm:spPr/>
      <dgm:t>
        <a:bodyPr/>
        <a:lstStyle/>
        <a:p>
          <a:endParaRPr lang="en-US" dirty="0"/>
        </a:p>
      </dgm:t>
    </dgm:pt>
    <dgm:pt modelId="{6E44D217-0802-4975-8DF8-F7C136B68DB7}">
      <dgm:prSet/>
      <dgm:spPr/>
      <dgm:t>
        <a:bodyPr/>
        <a:lstStyle/>
        <a:p>
          <a:endParaRPr lang="en-US" dirty="0"/>
        </a:p>
      </dgm:t>
    </dgm:pt>
    <dgm:pt modelId="{CB27C74D-2568-4D83-8948-2A0E7A73E53C}" type="parTrans" cxnId="{EBF0F276-347C-4207-9A17-D11421AF7ECD}">
      <dgm:prSet/>
      <dgm:spPr/>
      <dgm:t>
        <a:bodyPr/>
        <a:lstStyle/>
        <a:p>
          <a:endParaRPr lang="en-US"/>
        </a:p>
      </dgm:t>
    </dgm:pt>
    <dgm:pt modelId="{873D13AE-B310-4B50-82C5-564D626D2011}" type="sibTrans" cxnId="{EBF0F276-347C-4207-9A17-D11421AF7ECD}">
      <dgm:prSet/>
      <dgm:spPr/>
      <dgm:t>
        <a:bodyPr/>
        <a:lstStyle/>
        <a:p>
          <a:endParaRPr lang="en-US" dirty="0"/>
        </a:p>
      </dgm:t>
    </dgm:pt>
    <dgm:pt modelId="{59D5850F-42D1-4509-9BFE-77DA75D32FAC}">
      <dgm:prSet/>
      <dgm:spPr/>
      <dgm:t>
        <a:bodyPr/>
        <a:lstStyle/>
        <a:p>
          <a:endParaRPr lang="en-US" dirty="0"/>
        </a:p>
      </dgm:t>
    </dgm:pt>
    <dgm:pt modelId="{998E6483-F6A6-41F0-BC38-EC9E12942727}" type="parTrans" cxnId="{EF67F12C-549C-4945-9650-11C3183DFF27}">
      <dgm:prSet/>
      <dgm:spPr/>
      <dgm:t>
        <a:bodyPr/>
        <a:lstStyle/>
        <a:p>
          <a:endParaRPr lang="en-US"/>
        </a:p>
      </dgm:t>
    </dgm:pt>
    <dgm:pt modelId="{2B529A43-2363-4B46-911E-9D0EF25B4F36}" type="sibTrans" cxnId="{EF67F12C-549C-4945-9650-11C3183DFF27}">
      <dgm:prSet/>
      <dgm:spPr/>
      <dgm:t>
        <a:bodyPr/>
        <a:lstStyle/>
        <a:p>
          <a:endParaRPr lang="en-US" dirty="0"/>
        </a:p>
      </dgm:t>
    </dgm:pt>
    <dgm:pt modelId="{9F16DEB4-2D88-4237-BB26-EE193361411A}">
      <dgm:prSet/>
      <dgm:spPr/>
      <dgm:t>
        <a:bodyPr/>
        <a:lstStyle/>
        <a:p>
          <a:endParaRPr lang="en-US" dirty="0"/>
        </a:p>
      </dgm:t>
    </dgm:pt>
    <dgm:pt modelId="{7982B65A-B6BA-45FB-920E-8CB144FB834B}" type="parTrans" cxnId="{DB81E75D-6339-4802-85DD-65254615E93B}">
      <dgm:prSet/>
      <dgm:spPr/>
      <dgm:t>
        <a:bodyPr/>
        <a:lstStyle/>
        <a:p>
          <a:endParaRPr lang="en-US"/>
        </a:p>
      </dgm:t>
    </dgm:pt>
    <dgm:pt modelId="{C19C4BDD-2213-41DF-A53B-E2080BDC6AC6}" type="sibTrans" cxnId="{DB81E75D-6339-4802-85DD-65254615E93B}">
      <dgm:prSet/>
      <dgm:spPr/>
      <dgm:t>
        <a:bodyPr/>
        <a:lstStyle/>
        <a:p>
          <a:endParaRPr lang="en-US" dirty="0"/>
        </a:p>
      </dgm:t>
    </dgm:pt>
    <dgm:pt modelId="{5788DBF4-34B6-4C26-980E-7062BBC88091}">
      <dgm:prSet/>
      <dgm:spPr/>
      <dgm:t>
        <a:bodyPr/>
        <a:lstStyle/>
        <a:p>
          <a:endParaRPr lang="en-US" dirty="0"/>
        </a:p>
      </dgm:t>
    </dgm:pt>
    <dgm:pt modelId="{E89C8546-8D00-4BCE-BF01-083E1F9A4BBE}" type="parTrans" cxnId="{A94E1E98-18A1-4716-B6FB-67F099EFBBB4}">
      <dgm:prSet/>
      <dgm:spPr/>
      <dgm:t>
        <a:bodyPr/>
        <a:lstStyle/>
        <a:p>
          <a:endParaRPr lang="en-US"/>
        </a:p>
      </dgm:t>
    </dgm:pt>
    <dgm:pt modelId="{39815DA4-6D5A-4ECF-8C2C-C40A2BB0DBA6}" type="sibTrans" cxnId="{A94E1E98-18A1-4716-B6FB-67F099EFBBB4}">
      <dgm:prSet/>
      <dgm:spPr/>
      <dgm:t>
        <a:bodyPr/>
        <a:lstStyle/>
        <a:p>
          <a:endParaRPr lang="en-US" dirty="0"/>
        </a:p>
      </dgm:t>
    </dgm:pt>
    <dgm:pt modelId="{644B0026-BEE6-45AC-B72A-F8BFB9EE0E82}">
      <dgm:prSet/>
      <dgm:spPr/>
      <dgm:t>
        <a:bodyPr/>
        <a:lstStyle/>
        <a:p>
          <a:endParaRPr lang="en-US" dirty="0"/>
        </a:p>
      </dgm:t>
    </dgm:pt>
    <dgm:pt modelId="{554FDC5B-6990-4DBE-AAA4-AA9861FDA372}" type="parTrans" cxnId="{F3F11D2B-B16E-47E0-876B-A599316C3141}">
      <dgm:prSet/>
      <dgm:spPr/>
      <dgm:t>
        <a:bodyPr/>
        <a:lstStyle/>
        <a:p>
          <a:endParaRPr lang="en-US"/>
        </a:p>
      </dgm:t>
    </dgm:pt>
    <dgm:pt modelId="{91E5E8F0-39A5-4E73-A7C8-125C237D1170}" type="sibTrans" cxnId="{F3F11D2B-B16E-47E0-876B-A599316C3141}">
      <dgm:prSet/>
      <dgm:spPr/>
      <dgm:t>
        <a:bodyPr/>
        <a:lstStyle/>
        <a:p>
          <a:endParaRPr lang="en-US" dirty="0"/>
        </a:p>
      </dgm:t>
    </dgm:pt>
    <dgm:pt modelId="{A40F6EAB-2B60-4CC1-9F49-D5903D3A616E}">
      <dgm:prSet/>
      <dgm:spPr/>
      <dgm:t>
        <a:bodyPr/>
        <a:lstStyle/>
        <a:p>
          <a:endParaRPr lang="en-US" dirty="0"/>
        </a:p>
      </dgm:t>
    </dgm:pt>
    <dgm:pt modelId="{F4D7EDD7-9115-44DB-8D8A-E38036FA3738}" type="parTrans" cxnId="{F9246AA4-89DE-4505-8C6D-C0CFB0CF9EC5}">
      <dgm:prSet/>
      <dgm:spPr/>
      <dgm:t>
        <a:bodyPr/>
        <a:lstStyle/>
        <a:p>
          <a:endParaRPr lang="en-US"/>
        </a:p>
      </dgm:t>
    </dgm:pt>
    <dgm:pt modelId="{3ACAB2F6-3910-4D69-8736-C9991D30DB30}" type="sibTrans" cxnId="{F9246AA4-89DE-4505-8C6D-C0CFB0CF9EC5}">
      <dgm:prSet/>
      <dgm:spPr/>
      <dgm:t>
        <a:bodyPr/>
        <a:lstStyle/>
        <a:p>
          <a:endParaRPr lang="en-US" dirty="0"/>
        </a:p>
      </dgm:t>
    </dgm:pt>
    <dgm:pt modelId="{01209924-388A-4250-B08E-117FC77350F4}">
      <dgm:prSet/>
      <dgm:spPr/>
      <dgm:t>
        <a:bodyPr/>
        <a:lstStyle/>
        <a:p>
          <a:endParaRPr lang="en-US" dirty="0"/>
        </a:p>
      </dgm:t>
    </dgm:pt>
    <dgm:pt modelId="{E62947DF-C385-4541-A312-E52B21ED4FCA}" type="parTrans" cxnId="{79A5F3A2-8CA3-4D24-AC46-666013183383}">
      <dgm:prSet/>
      <dgm:spPr/>
      <dgm:t>
        <a:bodyPr/>
        <a:lstStyle/>
        <a:p>
          <a:endParaRPr lang="en-US"/>
        </a:p>
      </dgm:t>
    </dgm:pt>
    <dgm:pt modelId="{07D44A3D-B9E7-4A59-8407-0DE9361B04F4}" type="sibTrans" cxnId="{79A5F3A2-8CA3-4D24-AC46-666013183383}">
      <dgm:prSet/>
      <dgm:spPr/>
      <dgm:t>
        <a:bodyPr/>
        <a:lstStyle/>
        <a:p>
          <a:endParaRPr lang="en-US" dirty="0"/>
        </a:p>
      </dgm:t>
    </dgm:pt>
    <dgm:pt modelId="{1CEAA633-CB89-486A-901D-BE8AE895C821}">
      <dgm:prSet/>
      <dgm:spPr/>
      <dgm:t>
        <a:bodyPr/>
        <a:lstStyle/>
        <a:p>
          <a:endParaRPr lang="en-US" dirty="0"/>
        </a:p>
      </dgm:t>
    </dgm:pt>
    <dgm:pt modelId="{85E4AD6C-201F-448E-AB33-65566C56E879}" type="parTrans" cxnId="{2F48FC6C-9E2F-4D34-97E0-7B62809CD310}">
      <dgm:prSet/>
      <dgm:spPr/>
      <dgm:t>
        <a:bodyPr/>
        <a:lstStyle/>
        <a:p>
          <a:endParaRPr lang="en-US"/>
        </a:p>
      </dgm:t>
    </dgm:pt>
    <dgm:pt modelId="{EC22FD24-55FA-470B-A11F-A2C02811CC71}" type="sibTrans" cxnId="{2F48FC6C-9E2F-4D34-97E0-7B62809CD310}">
      <dgm:prSet/>
      <dgm:spPr/>
      <dgm:t>
        <a:bodyPr/>
        <a:lstStyle/>
        <a:p>
          <a:endParaRPr lang="en-US" dirty="0"/>
        </a:p>
      </dgm:t>
    </dgm:pt>
    <dgm:pt modelId="{5700A27C-35E2-48E3-9FD1-4CAD5F3ABE6E}">
      <dgm:prSet/>
      <dgm:spPr/>
      <dgm:t>
        <a:bodyPr/>
        <a:lstStyle/>
        <a:p>
          <a:endParaRPr lang="en-US" dirty="0"/>
        </a:p>
      </dgm:t>
    </dgm:pt>
    <dgm:pt modelId="{7CEEA0C1-E05C-4187-B6CD-7F9A41B7F762}" type="parTrans" cxnId="{E319CD11-DA9C-4216-8A1C-BFC767C69980}">
      <dgm:prSet/>
      <dgm:spPr/>
      <dgm:t>
        <a:bodyPr/>
        <a:lstStyle/>
        <a:p>
          <a:endParaRPr lang="en-US"/>
        </a:p>
      </dgm:t>
    </dgm:pt>
    <dgm:pt modelId="{F2853326-F96C-4388-AFDB-4A2C4E743824}" type="sibTrans" cxnId="{E319CD11-DA9C-4216-8A1C-BFC767C69980}">
      <dgm:prSet/>
      <dgm:spPr/>
      <dgm:t>
        <a:bodyPr/>
        <a:lstStyle/>
        <a:p>
          <a:endParaRPr lang="en-US" dirty="0"/>
        </a:p>
      </dgm:t>
    </dgm:pt>
    <dgm:pt modelId="{E5184F2B-2C20-4D33-94A8-E6B381F2AA89}">
      <dgm:prSet/>
      <dgm:spPr/>
      <dgm:t>
        <a:bodyPr/>
        <a:lstStyle/>
        <a:p>
          <a:endParaRPr lang="en-US" dirty="0"/>
        </a:p>
      </dgm:t>
    </dgm:pt>
    <dgm:pt modelId="{EA072171-E1D3-42D9-90FB-F6BF8A9DC275}" type="parTrans" cxnId="{12C38EF6-A2D9-4441-B7C7-2AD0408D165E}">
      <dgm:prSet/>
      <dgm:spPr/>
      <dgm:t>
        <a:bodyPr/>
        <a:lstStyle/>
        <a:p>
          <a:endParaRPr lang="en-US"/>
        </a:p>
      </dgm:t>
    </dgm:pt>
    <dgm:pt modelId="{CA1064A9-8743-41E2-AE44-DEDB5E26EACD}" type="sibTrans" cxnId="{12C38EF6-A2D9-4441-B7C7-2AD0408D165E}">
      <dgm:prSet/>
      <dgm:spPr/>
      <dgm:t>
        <a:bodyPr/>
        <a:lstStyle/>
        <a:p>
          <a:endParaRPr lang="en-US" dirty="0"/>
        </a:p>
      </dgm:t>
    </dgm:pt>
    <dgm:pt modelId="{19319B2C-5BDC-4EB3-A674-97A1478B545E}">
      <dgm:prSet/>
      <dgm:spPr/>
      <dgm:t>
        <a:bodyPr/>
        <a:lstStyle/>
        <a:p>
          <a:endParaRPr lang="en-US" dirty="0"/>
        </a:p>
      </dgm:t>
    </dgm:pt>
    <dgm:pt modelId="{F553D456-F731-4D3A-B46D-F817CB7F5851}" type="parTrans" cxnId="{A61335C6-83C9-40B2-B635-638704B41FB6}">
      <dgm:prSet/>
      <dgm:spPr/>
      <dgm:t>
        <a:bodyPr/>
        <a:lstStyle/>
        <a:p>
          <a:endParaRPr lang="en-US"/>
        </a:p>
      </dgm:t>
    </dgm:pt>
    <dgm:pt modelId="{B2ADDBB6-F258-45A2-8853-0F7137E8E7A9}" type="sibTrans" cxnId="{A61335C6-83C9-40B2-B635-638704B41FB6}">
      <dgm:prSet/>
      <dgm:spPr/>
      <dgm:t>
        <a:bodyPr/>
        <a:lstStyle/>
        <a:p>
          <a:endParaRPr lang="en-US" dirty="0"/>
        </a:p>
      </dgm:t>
    </dgm:pt>
    <dgm:pt modelId="{32DCDF77-CF91-44D2-A631-ECBBA96CD7C1}">
      <dgm:prSet/>
      <dgm:spPr/>
      <dgm:t>
        <a:bodyPr/>
        <a:lstStyle/>
        <a:p>
          <a:endParaRPr lang="en-US" dirty="0"/>
        </a:p>
      </dgm:t>
    </dgm:pt>
    <dgm:pt modelId="{A91D9FEE-F377-4D6C-AB4B-31C0AA11D758}" type="parTrans" cxnId="{7713B148-14ED-473A-AD7C-0817C71F1F75}">
      <dgm:prSet/>
      <dgm:spPr/>
      <dgm:t>
        <a:bodyPr/>
        <a:lstStyle/>
        <a:p>
          <a:endParaRPr lang="en-US"/>
        </a:p>
      </dgm:t>
    </dgm:pt>
    <dgm:pt modelId="{A4C54538-F7D4-4311-A51D-4E2F34EA916C}" type="sibTrans" cxnId="{7713B148-14ED-473A-AD7C-0817C71F1F75}">
      <dgm:prSet/>
      <dgm:spPr/>
      <dgm:t>
        <a:bodyPr/>
        <a:lstStyle/>
        <a:p>
          <a:endParaRPr lang="en-US" dirty="0"/>
        </a:p>
      </dgm:t>
    </dgm:pt>
    <dgm:pt modelId="{39148D83-4879-4E9B-AE84-10D20CF147C3}">
      <dgm:prSet/>
      <dgm:spPr/>
      <dgm:t>
        <a:bodyPr/>
        <a:lstStyle/>
        <a:p>
          <a:endParaRPr lang="en-US" dirty="0"/>
        </a:p>
      </dgm:t>
    </dgm:pt>
    <dgm:pt modelId="{0648DC5F-1B7B-4F70-B147-70F19C532AA1}" type="parTrans" cxnId="{14F13E80-1149-4A0F-A4B5-58EAF15ECA23}">
      <dgm:prSet/>
      <dgm:spPr/>
      <dgm:t>
        <a:bodyPr/>
        <a:lstStyle/>
        <a:p>
          <a:endParaRPr lang="en-US"/>
        </a:p>
      </dgm:t>
    </dgm:pt>
    <dgm:pt modelId="{901D3EC9-C2CB-4B80-BFE1-3F4CF8FDB584}" type="sibTrans" cxnId="{14F13E80-1149-4A0F-A4B5-58EAF15ECA23}">
      <dgm:prSet/>
      <dgm:spPr/>
      <dgm:t>
        <a:bodyPr/>
        <a:lstStyle/>
        <a:p>
          <a:endParaRPr lang="en-US" dirty="0"/>
        </a:p>
      </dgm:t>
    </dgm:pt>
    <dgm:pt modelId="{579EF5EA-2842-4ADF-99C3-1421009C0FB3}" type="pres">
      <dgm:prSet presAssocID="{F782ACB2-4612-4553-92E3-6A48A4C26154}" presName="cycle" presStyleCnt="0">
        <dgm:presLayoutVars>
          <dgm:dir/>
          <dgm:resizeHandles val="exact"/>
        </dgm:presLayoutVars>
      </dgm:prSet>
      <dgm:spPr/>
    </dgm:pt>
    <dgm:pt modelId="{E2BDA289-9E7F-43D2-8E8A-C602380955F6}" type="pres">
      <dgm:prSet presAssocID="{9A1F1B22-1A75-4833-B4FC-5FEA5518B765}" presName="node" presStyleLbl="node1" presStyleIdx="0" presStyleCnt="46">
        <dgm:presLayoutVars>
          <dgm:bulletEnabled val="1"/>
        </dgm:presLayoutVars>
      </dgm:prSet>
      <dgm:spPr/>
    </dgm:pt>
    <dgm:pt modelId="{4B717A0F-8771-4A45-B6AA-FD732A724C9E}" type="pres">
      <dgm:prSet presAssocID="{32453084-7F49-49B4-89FA-E306CC4C9552}" presName="sibTrans" presStyleLbl="sibTrans2D1" presStyleIdx="0" presStyleCnt="46"/>
      <dgm:spPr/>
    </dgm:pt>
    <dgm:pt modelId="{218F701D-8780-41D0-BCC2-CE1F9EE4B4A8}" type="pres">
      <dgm:prSet presAssocID="{32453084-7F49-49B4-89FA-E306CC4C9552}" presName="connectorText" presStyleLbl="sibTrans2D1" presStyleIdx="0" presStyleCnt="46"/>
      <dgm:spPr/>
    </dgm:pt>
    <dgm:pt modelId="{FD731FF4-9760-4231-AA26-446560B181EB}" type="pres">
      <dgm:prSet presAssocID="{9C07C544-A240-4FE5-8E59-C412CDCC06A5}" presName="node" presStyleLbl="node1" presStyleIdx="1" presStyleCnt="46">
        <dgm:presLayoutVars>
          <dgm:bulletEnabled val="1"/>
        </dgm:presLayoutVars>
      </dgm:prSet>
      <dgm:spPr/>
    </dgm:pt>
    <dgm:pt modelId="{A6A09441-8928-4DD4-965E-ACD6B5489F63}" type="pres">
      <dgm:prSet presAssocID="{DA7FF8DD-13B0-4AAC-B0D2-E9BC2FABA4D6}" presName="sibTrans" presStyleLbl="sibTrans2D1" presStyleIdx="1" presStyleCnt="46"/>
      <dgm:spPr/>
    </dgm:pt>
    <dgm:pt modelId="{C46B9099-149F-4D79-B1D7-B378097F05F4}" type="pres">
      <dgm:prSet presAssocID="{DA7FF8DD-13B0-4AAC-B0D2-E9BC2FABA4D6}" presName="connectorText" presStyleLbl="sibTrans2D1" presStyleIdx="1" presStyleCnt="46"/>
      <dgm:spPr/>
    </dgm:pt>
    <dgm:pt modelId="{5A44537F-E502-484A-B54C-161A75387D52}" type="pres">
      <dgm:prSet presAssocID="{5D2C154A-692A-44E2-A041-B9F19C43FEF2}" presName="node" presStyleLbl="node1" presStyleIdx="2" presStyleCnt="46">
        <dgm:presLayoutVars>
          <dgm:bulletEnabled val="1"/>
        </dgm:presLayoutVars>
      </dgm:prSet>
      <dgm:spPr/>
    </dgm:pt>
    <dgm:pt modelId="{BCCD1735-3374-4721-BEF9-11CCD9A2DD48}" type="pres">
      <dgm:prSet presAssocID="{1A0C354F-E76C-464E-99A7-D2B04C140783}" presName="sibTrans" presStyleLbl="sibTrans2D1" presStyleIdx="2" presStyleCnt="46"/>
      <dgm:spPr/>
    </dgm:pt>
    <dgm:pt modelId="{5207087E-FC7B-4DE7-941A-D0D7D77D43CA}" type="pres">
      <dgm:prSet presAssocID="{1A0C354F-E76C-464E-99A7-D2B04C140783}" presName="connectorText" presStyleLbl="sibTrans2D1" presStyleIdx="2" presStyleCnt="46"/>
      <dgm:spPr/>
    </dgm:pt>
    <dgm:pt modelId="{B0608ED5-E7DC-4C39-8859-B8C85F521F9C}" type="pres">
      <dgm:prSet presAssocID="{536B3E92-95AA-4297-BDB8-F29269D6299E}" presName="node" presStyleLbl="node1" presStyleIdx="3" presStyleCnt="46">
        <dgm:presLayoutVars>
          <dgm:bulletEnabled val="1"/>
        </dgm:presLayoutVars>
      </dgm:prSet>
      <dgm:spPr/>
    </dgm:pt>
    <dgm:pt modelId="{E212FFF4-9223-45FB-8A97-08FC78EC227F}" type="pres">
      <dgm:prSet presAssocID="{8AE02D32-89F4-4BA1-BFB8-062B90AF7C26}" presName="sibTrans" presStyleLbl="sibTrans2D1" presStyleIdx="3" presStyleCnt="46"/>
      <dgm:spPr/>
    </dgm:pt>
    <dgm:pt modelId="{1FA59E5A-50A4-47E4-96D2-6EF9AAAC1164}" type="pres">
      <dgm:prSet presAssocID="{8AE02D32-89F4-4BA1-BFB8-062B90AF7C26}" presName="connectorText" presStyleLbl="sibTrans2D1" presStyleIdx="3" presStyleCnt="46"/>
      <dgm:spPr/>
    </dgm:pt>
    <dgm:pt modelId="{3B48658E-4174-41EC-ADC5-04F09B98E8AE}" type="pres">
      <dgm:prSet presAssocID="{9767C2C5-7A9B-4BF9-AEDC-08BB61E68CEC}" presName="node" presStyleLbl="node1" presStyleIdx="4" presStyleCnt="46">
        <dgm:presLayoutVars>
          <dgm:bulletEnabled val="1"/>
        </dgm:presLayoutVars>
      </dgm:prSet>
      <dgm:spPr/>
    </dgm:pt>
    <dgm:pt modelId="{7E28017C-69F1-4CCF-A6D7-885616A2628E}" type="pres">
      <dgm:prSet presAssocID="{5DE56BE3-5DC5-48D1-BB0A-6EB62A83E2E3}" presName="sibTrans" presStyleLbl="sibTrans2D1" presStyleIdx="4" presStyleCnt="46"/>
      <dgm:spPr/>
    </dgm:pt>
    <dgm:pt modelId="{DEE6E533-E546-47B9-9D29-1053972B7A59}" type="pres">
      <dgm:prSet presAssocID="{5DE56BE3-5DC5-48D1-BB0A-6EB62A83E2E3}" presName="connectorText" presStyleLbl="sibTrans2D1" presStyleIdx="4" presStyleCnt="46"/>
      <dgm:spPr/>
    </dgm:pt>
    <dgm:pt modelId="{4B6FF1D5-139C-4A9E-BE2A-C9C2976A9B90}" type="pres">
      <dgm:prSet presAssocID="{29610E26-1393-448B-8FD6-78061450B16B}" presName="node" presStyleLbl="node1" presStyleIdx="5" presStyleCnt="46">
        <dgm:presLayoutVars>
          <dgm:bulletEnabled val="1"/>
        </dgm:presLayoutVars>
      </dgm:prSet>
      <dgm:spPr/>
    </dgm:pt>
    <dgm:pt modelId="{E231C36B-28CA-4A1A-A65A-7FC8C917C670}" type="pres">
      <dgm:prSet presAssocID="{4E475F1B-56A2-420F-8D83-9A7AC5B9161D}" presName="sibTrans" presStyleLbl="sibTrans2D1" presStyleIdx="5" presStyleCnt="46"/>
      <dgm:spPr/>
    </dgm:pt>
    <dgm:pt modelId="{0F935747-2475-4B54-A4BD-D00DA4235B83}" type="pres">
      <dgm:prSet presAssocID="{4E475F1B-56A2-420F-8D83-9A7AC5B9161D}" presName="connectorText" presStyleLbl="sibTrans2D1" presStyleIdx="5" presStyleCnt="46"/>
      <dgm:spPr/>
    </dgm:pt>
    <dgm:pt modelId="{5955EC28-6A5B-4854-97FD-56BF004F7A93}" type="pres">
      <dgm:prSet presAssocID="{59F5D80D-D394-4DA8-B1EE-BFD2C35E8698}" presName="node" presStyleLbl="node1" presStyleIdx="6" presStyleCnt="46">
        <dgm:presLayoutVars>
          <dgm:bulletEnabled val="1"/>
        </dgm:presLayoutVars>
      </dgm:prSet>
      <dgm:spPr/>
    </dgm:pt>
    <dgm:pt modelId="{7418C013-9F65-49B4-8AB4-02A8A7E8B2B1}" type="pres">
      <dgm:prSet presAssocID="{A4FDAD97-0EA5-45C9-8762-1408CDFC1A27}" presName="sibTrans" presStyleLbl="sibTrans2D1" presStyleIdx="6" presStyleCnt="46"/>
      <dgm:spPr/>
    </dgm:pt>
    <dgm:pt modelId="{DCCECA40-1E8E-4612-B823-692DCCBD1EA3}" type="pres">
      <dgm:prSet presAssocID="{A4FDAD97-0EA5-45C9-8762-1408CDFC1A27}" presName="connectorText" presStyleLbl="sibTrans2D1" presStyleIdx="6" presStyleCnt="46"/>
      <dgm:spPr/>
    </dgm:pt>
    <dgm:pt modelId="{C8C314CB-BC52-4B5D-9A9E-2549904458B0}" type="pres">
      <dgm:prSet presAssocID="{1BD29E34-8916-45A9-80A6-58C4AB44DFF5}" presName="node" presStyleLbl="node1" presStyleIdx="7" presStyleCnt="46">
        <dgm:presLayoutVars>
          <dgm:bulletEnabled val="1"/>
        </dgm:presLayoutVars>
      </dgm:prSet>
      <dgm:spPr/>
    </dgm:pt>
    <dgm:pt modelId="{8D184F9F-78A9-45D9-9804-0F8032DE26A6}" type="pres">
      <dgm:prSet presAssocID="{25DF600C-192F-49B2-930A-B89C27D1471E}" presName="sibTrans" presStyleLbl="sibTrans2D1" presStyleIdx="7" presStyleCnt="46"/>
      <dgm:spPr/>
    </dgm:pt>
    <dgm:pt modelId="{C8C1E075-9C61-4E77-BBAB-A2307E2F9662}" type="pres">
      <dgm:prSet presAssocID="{25DF600C-192F-49B2-930A-B89C27D1471E}" presName="connectorText" presStyleLbl="sibTrans2D1" presStyleIdx="7" presStyleCnt="46"/>
      <dgm:spPr/>
    </dgm:pt>
    <dgm:pt modelId="{18E08B15-C0D9-4DCD-9841-29CB326A1D96}" type="pres">
      <dgm:prSet presAssocID="{BCD4B6D1-2E17-4359-A953-212A9B519E85}" presName="node" presStyleLbl="node1" presStyleIdx="8" presStyleCnt="46">
        <dgm:presLayoutVars>
          <dgm:bulletEnabled val="1"/>
        </dgm:presLayoutVars>
      </dgm:prSet>
      <dgm:spPr/>
    </dgm:pt>
    <dgm:pt modelId="{7D136A40-4E7A-4E9A-9C18-C15FEB3E9255}" type="pres">
      <dgm:prSet presAssocID="{EAE485E3-A2DC-422A-B964-163E72C7D527}" presName="sibTrans" presStyleLbl="sibTrans2D1" presStyleIdx="8" presStyleCnt="46"/>
      <dgm:spPr/>
    </dgm:pt>
    <dgm:pt modelId="{6C5B256C-6505-4283-9CD0-6230D6E52DC7}" type="pres">
      <dgm:prSet presAssocID="{EAE485E3-A2DC-422A-B964-163E72C7D527}" presName="connectorText" presStyleLbl="sibTrans2D1" presStyleIdx="8" presStyleCnt="46"/>
      <dgm:spPr/>
    </dgm:pt>
    <dgm:pt modelId="{09497094-52B8-416E-9902-37FB4C94E7F2}" type="pres">
      <dgm:prSet presAssocID="{57830796-B9E1-440E-A924-530949252A0A}" presName="node" presStyleLbl="node1" presStyleIdx="9" presStyleCnt="46">
        <dgm:presLayoutVars>
          <dgm:bulletEnabled val="1"/>
        </dgm:presLayoutVars>
      </dgm:prSet>
      <dgm:spPr/>
    </dgm:pt>
    <dgm:pt modelId="{260B842C-BA56-4835-9181-EEB1DAD49F6C}" type="pres">
      <dgm:prSet presAssocID="{672359C6-6889-48DE-9B06-BCF13E50CF81}" presName="sibTrans" presStyleLbl="sibTrans2D1" presStyleIdx="9" presStyleCnt="46"/>
      <dgm:spPr/>
    </dgm:pt>
    <dgm:pt modelId="{9195B8AE-7F75-4B45-A773-A3DB3F151B7F}" type="pres">
      <dgm:prSet presAssocID="{672359C6-6889-48DE-9B06-BCF13E50CF81}" presName="connectorText" presStyleLbl="sibTrans2D1" presStyleIdx="9" presStyleCnt="46"/>
      <dgm:spPr/>
    </dgm:pt>
    <dgm:pt modelId="{07EB8474-810E-4E8A-BE93-02F62BBDD45D}" type="pres">
      <dgm:prSet presAssocID="{9EC183D0-3CE1-4A18-882B-49A4F305FE23}" presName="node" presStyleLbl="node1" presStyleIdx="10" presStyleCnt="46">
        <dgm:presLayoutVars>
          <dgm:bulletEnabled val="1"/>
        </dgm:presLayoutVars>
      </dgm:prSet>
      <dgm:spPr/>
    </dgm:pt>
    <dgm:pt modelId="{ADC3AC42-E194-4C29-8A28-ABEC2168A2B9}" type="pres">
      <dgm:prSet presAssocID="{FC636A7A-CAD8-4393-9B2E-188CE112CD10}" presName="sibTrans" presStyleLbl="sibTrans2D1" presStyleIdx="10" presStyleCnt="46"/>
      <dgm:spPr/>
    </dgm:pt>
    <dgm:pt modelId="{FFA97E59-6B24-429C-9B6D-8968FB096363}" type="pres">
      <dgm:prSet presAssocID="{FC636A7A-CAD8-4393-9B2E-188CE112CD10}" presName="connectorText" presStyleLbl="sibTrans2D1" presStyleIdx="10" presStyleCnt="46"/>
      <dgm:spPr/>
    </dgm:pt>
    <dgm:pt modelId="{38A7A843-117D-4A8F-B652-3F637D1BA054}" type="pres">
      <dgm:prSet presAssocID="{1BCBAE4C-8C90-4307-A8B1-A7F25B803D11}" presName="node" presStyleLbl="node1" presStyleIdx="11" presStyleCnt="46">
        <dgm:presLayoutVars>
          <dgm:bulletEnabled val="1"/>
        </dgm:presLayoutVars>
      </dgm:prSet>
      <dgm:spPr/>
    </dgm:pt>
    <dgm:pt modelId="{24192AE1-AC5A-408F-93E2-35778550FA02}" type="pres">
      <dgm:prSet presAssocID="{9E68FA1B-32E4-4D3A-BDA9-F245DF7037EF}" presName="sibTrans" presStyleLbl="sibTrans2D1" presStyleIdx="11" presStyleCnt="46"/>
      <dgm:spPr/>
    </dgm:pt>
    <dgm:pt modelId="{9DB23D75-0980-4D96-93A1-727F2883C95B}" type="pres">
      <dgm:prSet presAssocID="{9E68FA1B-32E4-4D3A-BDA9-F245DF7037EF}" presName="connectorText" presStyleLbl="sibTrans2D1" presStyleIdx="11" presStyleCnt="46"/>
      <dgm:spPr/>
    </dgm:pt>
    <dgm:pt modelId="{8B74F080-8313-4728-B1E9-D87A06E9E800}" type="pres">
      <dgm:prSet presAssocID="{05F9165C-A234-4634-B1A7-DCB7BA68D40C}" presName="node" presStyleLbl="node1" presStyleIdx="12" presStyleCnt="46">
        <dgm:presLayoutVars>
          <dgm:bulletEnabled val="1"/>
        </dgm:presLayoutVars>
      </dgm:prSet>
      <dgm:spPr/>
    </dgm:pt>
    <dgm:pt modelId="{99F13AA2-4621-4753-B0A6-6FC776CD84C9}" type="pres">
      <dgm:prSet presAssocID="{68C3C81B-18E8-41C4-BFC6-2C443E6EE655}" presName="sibTrans" presStyleLbl="sibTrans2D1" presStyleIdx="12" presStyleCnt="46"/>
      <dgm:spPr/>
    </dgm:pt>
    <dgm:pt modelId="{475F5446-5D8A-42DC-B2B6-79D834AEB429}" type="pres">
      <dgm:prSet presAssocID="{68C3C81B-18E8-41C4-BFC6-2C443E6EE655}" presName="connectorText" presStyleLbl="sibTrans2D1" presStyleIdx="12" presStyleCnt="46"/>
      <dgm:spPr/>
    </dgm:pt>
    <dgm:pt modelId="{C238A059-EBCB-4E8A-9C70-350A7112246D}" type="pres">
      <dgm:prSet presAssocID="{8F63D31F-83CD-4DB9-A0F4-0D259C5817DB}" presName="node" presStyleLbl="node1" presStyleIdx="13" presStyleCnt="46">
        <dgm:presLayoutVars>
          <dgm:bulletEnabled val="1"/>
        </dgm:presLayoutVars>
      </dgm:prSet>
      <dgm:spPr/>
    </dgm:pt>
    <dgm:pt modelId="{212C9A88-24C2-4EF4-87D7-A81CF4BE3FA0}" type="pres">
      <dgm:prSet presAssocID="{A4F909E9-C1CF-4770-B928-FEF6E41B5333}" presName="sibTrans" presStyleLbl="sibTrans2D1" presStyleIdx="13" presStyleCnt="46"/>
      <dgm:spPr/>
    </dgm:pt>
    <dgm:pt modelId="{6E753D97-6691-46AF-88CF-60F766A84A1F}" type="pres">
      <dgm:prSet presAssocID="{A4F909E9-C1CF-4770-B928-FEF6E41B5333}" presName="connectorText" presStyleLbl="sibTrans2D1" presStyleIdx="13" presStyleCnt="46"/>
      <dgm:spPr/>
    </dgm:pt>
    <dgm:pt modelId="{FA3F2989-2837-4DF6-B22E-22C68B74BA10}" type="pres">
      <dgm:prSet presAssocID="{F001FD18-B1D7-4F34-A7E1-10B3A14FEF0D}" presName="node" presStyleLbl="node1" presStyleIdx="14" presStyleCnt="46">
        <dgm:presLayoutVars>
          <dgm:bulletEnabled val="1"/>
        </dgm:presLayoutVars>
      </dgm:prSet>
      <dgm:spPr/>
    </dgm:pt>
    <dgm:pt modelId="{15716786-4673-40EB-986D-12C422D02B97}" type="pres">
      <dgm:prSet presAssocID="{59F6F98C-7F28-44B6-AA26-C56ABFEA206B}" presName="sibTrans" presStyleLbl="sibTrans2D1" presStyleIdx="14" presStyleCnt="46"/>
      <dgm:spPr/>
    </dgm:pt>
    <dgm:pt modelId="{3A6E871C-7643-432C-BA91-2EA3E7F745CE}" type="pres">
      <dgm:prSet presAssocID="{59F6F98C-7F28-44B6-AA26-C56ABFEA206B}" presName="connectorText" presStyleLbl="sibTrans2D1" presStyleIdx="14" presStyleCnt="46"/>
      <dgm:spPr/>
    </dgm:pt>
    <dgm:pt modelId="{E7F9412A-75FE-4263-8476-D8B02CF380F3}" type="pres">
      <dgm:prSet presAssocID="{5F8AB2A9-0DCE-42A5-8039-31C151CDBC91}" presName="node" presStyleLbl="node1" presStyleIdx="15" presStyleCnt="46">
        <dgm:presLayoutVars>
          <dgm:bulletEnabled val="1"/>
        </dgm:presLayoutVars>
      </dgm:prSet>
      <dgm:spPr/>
    </dgm:pt>
    <dgm:pt modelId="{C56F56FD-84C6-4D21-967A-719399DE2081}" type="pres">
      <dgm:prSet presAssocID="{64CB26BA-1509-422C-B1F7-93A921D3337E}" presName="sibTrans" presStyleLbl="sibTrans2D1" presStyleIdx="15" presStyleCnt="46"/>
      <dgm:spPr/>
    </dgm:pt>
    <dgm:pt modelId="{87FF38F8-EEE0-4803-AB19-2605759EE272}" type="pres">
      <dgm:prSet presAssocID="{64CB26BA-1509-422C-B1F7-93A921D3337E}" presName="connectorText" presStyleLbl="sibTrans2D1" presStyleIdx="15" presStyleCnt="46"/>
      <dgm:spPr/>
    </dgm:pt>
    <dgm:pt modelId="{430AD93E-9CDA-40BE-8BB8-B35AB1DDED73}" type="pres">
      <dgm:prSet presAssocID="{7D49664A-84DE-42F7-9866-9BFD9F3DDC7A}" presName="node" presStyleLbl="node1" presStyleIdx="16" presStyleCnt="46">
        <dgm:presLayoutVars>
          <dgm:bulletEnabled val="1"/>
        </dgm:presLayoutVars>
      </dgm:prSet>
      <dgm:spPr/>
    </dgm:pt>
    <dgm:pt modelId="{D3BDAC4B-F2DB-44A0-907D-A108463FB1C3}" type="pres">
      <dgm:prSet presAssocID="{BAC2B8D5-2C5B-4AE8-BBDD-D8E76DCD8C2E}" presName="sibTrans" presStyleLbl="sibTrans2D1" presStyleIdx="16" presStyleCnt="46"/>
      <dgm:spPr/>
    </dgm:pt>
    <dgm:pt modelId="{5B2F39AC-1722-4B2A-8F41-3B9574CC55A3}" type="pres">
      <dgm:prSet presAssocID="{BAC2B8D5-2C5B-4AE8-BBDD-D8E76DCD8C2E}" presName="connectorText" presStyleLbl="sibTrans2D1" presStyleIdx="16" presStyleCnt="46"/>
      <dgm:spPr/>
    </dgm:pt>
    <dgm:pt modelId="{EB66E90A-B112-40E2-B773-B1A59659C6EB}" type="pres">
      <dgm:prSet presAssocID="{39148D83-4879-4E9B-AE84-10D20CF147C3}" presName="node" presStyleLbl="node1" presStyleIdx="17" presStyleCnt="46">
        <dgm:presLayoutVars>
          <dgm:bulletEnabled val="1"/>
        </dgm:presLayoutVars>
      </dgm:prSet>
      <dgm:spPr/>
    </dgm:pt>
    <dgm:pt modelId="{CBD13A52-164D-4181-A713-C4AFB6DAEA44}" type="pres">
      <dgm:prSet presAssocID="{901D3EC9-C2CB-4B80-BFE1-3F4CF8FDB584}" presName="sibTrans" presStyleLbl="sibTrans2D1" presStyleIdx="17" presStyleCnt="46"/>
      <dgm:spPr/>
    </dgm:pt>
    <dgm:pt modelId="{2175C402-001B-40BA-8C7B-63F19533545A}" type="pres">
      <dgm:prSet presAssocID="{901D3EC9-C2CB-4B80-BFE1-3F4CF8FDB584}" presName="connectorText" presStyleLbl="sibTrans2D1" presStyleIdx="17" presStyleCnt="46"/>
      <dgm:spPr/>
    </dgm:pt>
    <dgm:pt modelId="{816E1FA3-2B38-45F9-AB8C-0EEB2788EE42}" type="pres">
      <dgm:prSet presAssocID="{AAACDA48-029D-447D-9AE8-BF1CB90887F8}" presName="node" presStyleLbl="node1" presStyleIdx="18" presStyleCnt="46">
        <dgm:presLayoutVars>
          <dgm:bulletEnabled val="1"/>
        </dgm:presLayoutVars>
      </dgm:prSet>
      <dgm:spPr/>
    </dgm:pt>
    <dgm:pt modelId="{3D5573F2-E421-4699-B499-E5F129AA7C1F}" type="pres">
      <dgm:prSet presAssocID="{35443D96-6A67-478A-A544-1C8155B5F62C}" presName="sibTrans" presStyleLbl="sibTrans2D1" presStyleIdx="18" presStyleCnt="46"/>
      <dgm:spPr/>
    </dgm:pt>
    <dgm:pt modelId="{561EA9DD-738C-4E13-ADB0-3CCC3950F092}" type="pres">
      <dgm:prSet presAssocID="{35443D96-6A67-478A-A544-1C8155B5F62C}" presName="connectorText" presStyleLbl="sibTrans2D1" presStyleIdx="18" presStyleCnt="46"/>
      <dgm:spPr/>
    </dgm:pt>
    <dgm:pt modelId="{1791F869-F782-403E-9EEE-8485296AB1DC}" type="pres">
      <dgm:prSet presAssocID="{C123F58B-2F00-4731-8318-EA8BAA60A69D}" presName="node" presStyleLbl="node1" presStyleIdx="19" presStyleCnt="46">
        <dgm:presLayoutVars>
          <dgm:bulletEnabled val="1"/>
        </dgm:presLayoutVars>
      </dgm:prSet>
      <dgm:spPr/>
    </dgm:pt>
    <dgm:pt modelId="{EDD308D6-556F-4E65-A02C-12C45C150755}" type="pres">
      <dgm:prSet presAssocID="{CA72D8A3-9D41-4F98-98F7-F56B1CBA674F}" presName="sibTrans" presStyleLbl="sibTrans2D1" presStyleIdx="19" presStyleCnt="46"/>
      <dgm:spPr/>
    </dgm:pt>
    <dgm:pt modelId="{0622AEEF-FEE1-41CF-A694-BB87DF404F74}" type="pres">
      <dgm:prSet presAssocID="{CA72D8A3-9D41-4F98-98F7-F56B1CBA674F}" presName="connectorText" presStyleLbl="sibTrans2D1" presStyleIdx="19" presStyleCnt="46"/>
      <dgm:spPr/>
    </dgm:pt>
    <dgm:pt modelId="{FB762D63-E97E-4D71-BE53-DE8DBC2C1724}" type="pres">
      <dgm:prSet presAssocID="{312A5487-8CD4-49FA-9CB2-6003233688EF}" presName="node" presStyleLbl="node1" presStyleIdx="20" presStyleCnt="46">
        <dgm:presLayoutVars>
          <dgm:bulletEnabled val="1"/>
        </dgm:presLayoutVars>
      </dgm:prSet>
      <dgm:spPr/>
    </dgm:pt>
    <dgm:pt modelId="{EC905E59-477F-4D62-B2EE-61B86BF0663B}" type="pres">
      <dgm:prSet presAssocID="{A241EA7C-0AE6-49DA-868A-F7E41DB8331E}" presName="sibTrans" presStyleLbl="sibTrans2D1" presStyleIdx="20" presStyleCnt="46"/>
      <dgm:spPr/>
    </dgm:pt>
    <dgm:pt modelId="{0C7C01B0-8BE9-4115-9C55-5F785CB9F95D}" type="pres">
      <dgm:prSet presAssocID="{A241EA7C-0AE6-49DA-868A-F7E41DB8331E}" presName="connectorText" presStyleLbl="sibTrans2D1" presStyleIdx="20" presStyleCnt="46"/>
      <dgm:spPr/>
    </dgm:pt>
    <dgm:pt modelId="{96947AF0-965B-4F9B-B692-11B522E20C19}" type="pres">
      <dgm:prSet presAssocID="{1597604F-E09E-4305-A881-A6C94B72922F}" presName="node" presStyleLbl="node1" presStyleIdx="21" presStyleCnt="46">
        <dgm:presLayoutVars>
          <dgm:bulletEnabled val="1"/>
        </dgm:presLayoutVars>
      </dgm:prSet>
      <dgm:spPr/>
    </dgm:pt>
    <dgm:pt modelId="{C5631367-2D87-4B2B-B2C5-CE6B323DF7FA}" type="pres">
      <dgm:prSet presAssocID="{0A68E33F-9E89-4D62-9E2C-1BD50C85F7CD}" presName="sibTrans" presStyleLbl="sibTrans2D1" presStyleIdx="21" presStyleCnt="46"/>
      <dgm:spPr/>
    </dgm:pt>
    <dgm:pt modelId="{5EB0D98E-0F20-43A6-80D5-B3B233B0809C}" type="pres">
      <dgm:prSet presAssocID="{0A68E33F-9E89-4D62-9E2C-1BD50C85F7CD}" presName="connectorText" presStyleLbl="sibTrans2D1" presStyleIdx="21" presStyleCnt="46"/>
      <dgm:spPr/>
    </dgm:pt>
    <dgm:pt modelId="{55735BFC-D4F1-4100-BCD7-BD7015A20F24}" type="pres">
      <dgm:prSet presAssocID="{2EBE9275-B468-4EB1-8E25-88D20111E7BA}" presName="node" presStyleLbl="node1" presStyleIdx="22" presStyleCnt="46">
        <dgm:presLayoutVars>
          <dgm:bulletEnabled val="1"/>
        </dgm:presLayoutVars>
      </dgm:prSet>
      <dgm:spPr/>
    </dgm:pt>
    <dgm:pt modelId="{DE861B79-D5E8-45CE-B3D7-7B4663C08343}" type="pres">
      <dgm:prSet presAssocID="{1DDDDFBA-4D76-49F6-8700-D108F438751F}" presName="sibTrans" presStyleLbl="sibTrans2D1" presStyleIdx="22" presStyleCnt="46"/>
      <dgm:spPr/>
    </dgm:pt>
    <dgm:pt modelId="{580499F6-BF8C-4CF2-8E19-422B1FEA8F54}" type="pres">
      <dgm:prSet presAssocID="{1DDDDFBA-4D76-49F6-8700-D108F438751F}" presName="connectorText" presStyleLbl="sibTrans2D1" presStyleIdx="22" presStyleCnt="46"/>
      <dgm:spPr/>
    </dgm:pt>
    <dgm:pt modelId="{B163F2E1-C224-4C1F-8BF1-B257F8DA90F1}" type="pres">
      <dgm:prSet presAssocID="{7526D0BF-45A5-478F-9A5B-EE961A48FCDF}" presName="node" presStyleLbl="node1" presStyleIdx="23" presStyleCnt="46">
        <dgm:presLayoutVars>
          <dgm:bulletEnabled val="1"/>
        </dgm:presLayoutVars>
      </dgm:prSet>
      <dgm:spPr/>
    </dgm:pt>
    <dgm:pt modelId="{28C21F8D-7890-436C-ABC3-A76D9C048DC6}" type="pres">
      <dgm:prSet presAssocID="{4DD6BCFF-384A-4E50-9E9B-FEA1467E91EE}" presName="sibTrans" presStyleLbl="sibTrans2D1" presStyleIdx="23" presStyleCnt="46"/>
      <dgm:spPr/>
    </dgm:pt>
    <dgm:pt modelId="{5D40974C-DFE4-484E-A2B9-E3E4D2DEBED9}" type="pres">
      <dgm:prSet presAssocID="{4DD6BCFF-384A-4E50-9E9B-FEA1467E91EE}" presName="connectorText" presStyleLbl="sibTrans2D1" presStyleIdx="23" presStyleCnt="46"/>
      <dgm:spPr/>
    </dgm:pt>
    <dgm:pt modelId="{B297DBDA-41C8-403B-A287-2DE0B2B2F734}" type="pres">
      <dgm:prSet presAssocID="{4391FAD7-E5E1-4ADD-BABB-49D666A6C4A7}" presName="node" presStyleLbl="node1" presStyleIdx="24" presStyleCnt="46">
        <dgm:presLayoutVars>
          <dgm:bulletEnabled val="1"/>
        </dgm:presLayoutVars>
      </dgm:prSet>
      <dgm:spPr/>
    </dgm:pt>
    <dgm:pt modelId="{6CB910F7-627A-416A-9AE0-0E9818681229}" type="pres">
      <dgm:prSet presAssocID="{B5C9AB9C-C866-47C2-B79F-DC6148AB2159}" presName="sibTrans" presStyleLbl="sibTrans2D1" presStyleIdx="24" presStyleCnt="46"/>
      <dgm:spPr/>
    </dgm:pt>
    <dgm:pt modelId="{DD733C23-EA87-4BF0-821E-87250C1EEDBA}" type="pres">
      <dgm:prSet presAssocID="{B5C9AB9C-C866-47C2-B79F-DC6148AB2159}" presName="connectorText" presStyleLbl="sibTrans2D1" presStyleIdx="24" presStyleCnt="46"/>
      <dgm:spPr/>
    </dgm:pt>
    <dgm:pt modelId="{C99B1DB8-B0AD-4FE5-84DC-CD9571D15F74}" type="pres">
      <dgm:prSet presAssocID="{DF292957-65C8-4776-85F8-AE26E3681959}" presName="node" presStyleLbl="node1" presStyleIdx="25" presStyleCnt="46">
        <dgm:presLayoutVars>
          <dgm:bulletEnabled val="1"/>
        </dgm:presLayoutVars>
      </dgm:prSet>
      <dgm:spPr/>
    </dgm:pt>
    <dgm:pt modelId="{2EBD388A-825F-4832-8A74-827A6C7E3368}" type="pres">
      <dgm:prSet presAssocID="{2B571596-2306-4648-89E7-BD54FEF25627}" presName="sibTrans" presStyleLbl="sibTrans2D1" presStyleIdx="25" presStyleCnt="46"/>
      <dgm:spPr/>
    </dgm:pt>
    <dgm:pt modelId="{2B64C12D-7C38-4E3C-BB67-21E0181FD51F}" type="pres">
      <dgm:prSet presAssocID="{2B571596-2306-4648-89E7-BD54FEF25627}" presName="connectorText" presStyleLbl="sibTrans2D1" presStyleIdx="25" presStyleCnt="46"/>
      <dgm:spPr/>
    </dgm:pt>
    <dgm:pt modelId="{54435782-E9E7-4F85-8EE9-B762378628C5}" type="pres">
      <dgm:prSet presAssocID="{BA244016-B941-46B9-B2A4-AA50A300C9B1}" presName="node" presStyleLbl="node1" presStyleIdx="26" presStyleCnt="46">
        <dgm:presLayoutVars>
          <dgm:bulletEnabled val="1"/>
        </dgm:presLayoutVars>
      </dgm:prSet>
      <dgm:spPr/>
    </dgm:pt>
    <dgm:pt modelId="{2EA5A0E0-D734-4B00-A1FA-65E8CB15031C}" type="pres">
      <dgm:prSet presAssocID="{12ED0D91-6CB8-4B92-ABBE-16130FA2E610}" presName="sibTrans" presStyleLbl="sibTrans2D1" presStyleIdx="26" presStyleCnt="46"/>
      <dgm:spPr/>
    </dgm:pt>
    <dgm:pt modelId="{3966764B-E5F3-4CFC-A881-5984C06723CB}" type="pres">
      <dgm:prSet presAssocID="{12ED0D91-6CB8-4B92-ABBE-16130FA2E610}" presName="connectorText" presStyleLbl="sibTrans2D1" presStyleIdx="26" presStyleCnt="46"/>
      <dgm:spPr/>
    </dgm:pt>
    <dgm:pt modelId="{CDE86F57-8E75-4885-99A7-4D78278841E9}" type="pres">
      <dgm:prSet presAssocID="{ED3E6817-CA99-4A92-9672-7767C60D3AFC}" presName="node" presStyleLbl="node1" presStyleIdx="27" presStyleCnt="46">
        <dgm:presLayoutVars>
          <dgm:bulletEnabled val="1"/>
        </dgm:presLayoutVars>
      </dgm:prSet>
      <dgm:spPr/>
    </dgm:pt>
    <dgm:pt modelId="{A0769171-C666-4FF2-B3B0-56A5612FFB02}" type="pres">
      <dgm:prSet presAssocID="{74E4A9B3-3139-47CD-AD62-A42D0EB3995C}" presName="sibTrans" presStyleLbl="sibTrans2D1" presStyleIdx="27" presStyleCnt="46"/>
      <dgm:spPr/>
    </dgm:pt>
    <dgm:pt modelId="{7B2C094D-5B84-400D-88A5-467C86404646}" type="pres">
      <dgm:prSet presAssocID="{74E4A9B3-3139-47CD-AD62-A42D0EB3995C}" presName="connectorText" presStyleLbl="sibTrans2D1" presStyleIdx="27" presStyleCnt="46"/>
      <dgm:spPr/>
    </dgm:pt>
    <dgm:pt modelId="{9DEC7CBC-8051-4551-94AA-2377EFF8A353}" type="pres">
      <dgm:prSet presAssocID="{A26368B7-1095-4A58-BFE6-7B8629CCDB76}" presName="node" presStyleLbl="node1" presStyleIdx="28" presStyleCnt="46">
        <dgm:presLayoutVars>
          <dgm:bulletEnabled val="1"/>
        </dgm:presLayoutVars>
      </dgm:prSet>
      <dgm:spPr/>
    </dgm:pt>
    <dgm:pt modelId="{83D03F91-A8FE-4A56-A9F0-21F8696B64A1}" type="pres">
      <dgm:prSet presAssocID="{69DBDE16-2128-423C-AB04-D3C2C0881A38}" presName="sibTrans" presStyleLbl="sibTrans2D1" presStyleIdx="28" presStyleCnt="46"/>
      <dgm:spPr/>
    </dgm:pt>
    <dgm:pt modelId="{A52815B2-9F64-4E57-9CA8-0D6C5ACB4DE9}" type="pres">
      <dgm:prSet presAssocID="{69DBDE16-2128-423C-AB04-D3C2C0881A38}" presName="connectorText" presStyleLbl="sibTrans2D1" presStyleIdx="28" presStyleCnt="46"/>
      <dgm:spPr/>
    </dgm:pt>
    <dgm:pt modelId="{D9F7CAE3-C01B-4758-A92D-BE4DEABF1CC9}" type="pres">
      <dgm:prSet presAssocID="{B2133BDF-4000-4B5B-AE40-987170B1B61F}" presName="node" presStyleLbl="node1" presStyleIdx="29" presStyleCnt="46">
        <dgm:presLayoutVars>
          <dgm:bulletEnabled val="1"/>
        </dgm:presLayoutVars>
      </dgm:prSet>
      <dgm:spPr/>
    </dgm:pt>
    <dgm:pt modelId="{6FDF4861-3D9E-4C44-8A76-CB261CA08A3D}" type="pres">
      <dgm:prSet presAssocID="{F8A8AFFD-E262-4C58-84FA-CA9933DA9A32}" presName="sibTrans" presStyleLbl="sibTrans2D1" presStyleIdx="29" presStyleCnt="46"/>
      <dgm:spPr/>
    </dgm:pt>
    <dgm:pt modelId="{852FF442-59AB-47FA-976D-352D933D04DA}" type="pres">
      <dgm:prSet presAssocID="{F8A8AFFD-E262-4C58-84FA-CA9933DA9A32}" presName="connectorText" presStyleLbl="sibTrans2D1" presStyleIdx="29" presStyleCnt="46"/>
      <dgm:spPr/>
    </dgm:pt>
    <dgm:pt modelId="{6EBA7549-78C0-447A-A63C-4A8563F87F58}" type="pres">
      <dgm:prSet presAssocID="{56EE6181-8957-4FE0-91F7-0E7767321D74}" presName="node" presStyleLbl="node1" presStyleIdx="30" presStyleCnt="46">
        <dgm:presLayoutVars>
          <dgm:bulletEnabled val="1"/>
        </dgm:presLayoutVars>
      </dgm:prSet>
      <dgm:spPr/>
    </dgm:pt>
    <dgm:pt modelId="{F7AC09C3-F9FA-4334-9744-58F7A351FD8B}" type="pres">
      <dgm:prSet presAssocID="{D7AD315B-0060-4B2C-BA42-07A72CF0DF62}" presName="sibTrans" presStyleLbl="sibTrans2D1" presStyleIdx="30" presStyleCnt="46"/>
      <dgm:spPr/>
    </dgm:pt>
    <dgm:pt modelId="{301FE2EF-9FED-451A-9979-7EA2CEC731F6}" type="pres">
      <dgm:prSet presAssocID="{D7AD315B-0060-4B2C-BA42-07A72CF0DF62}" presName="connectorText" presStyleLbl="sibTrans2D1" presStyleIdx="30" presStyleCnt="46"/>
      <dgm:spPr/>
    </dgm:pt>
    <dgm:pt modelId="{DB7E8DCC-E9E2-41AE-8FAC-BD770394B585}" type="pres">
      <dgm:prSet presAssocID="{F82F01E0-1BCF-432A-834D-D0718C225E79}" presName="node" presStyleLbl="node1" presStyleIdx="31" presStyleCnt="46">
        <dgm:presLayoutVars>
          <dgm:bulletEnabled val="1"/>
        </dgm:presLayoutVars>
      </dgm:prSet>
      <dgm:spPr/>
    </dgm:pt>
    <dgm:pt modelId="{FC934B90-2FD7-4C78-BC82-6495CAA54F71}" type="pres">
      <dgm:prSet presAssocID="{73E57CB0-43F1-4C49-8823-A48B6805997E}" presName="sibTrans" presStyleLbl="sibTrans2D1" presStyleIdx="31" presStyleCnt="46"/>
      <dgm:spPr/>
    </dgm:pt>
    <dgm:pt modelId="{F31A80A4-265E-4576-A76C-69F7407682D5}" type="pres">
      <dgm:prSet presAssocID="{73E57CB0-43F1-4C49-8823-A48B6805997E}" presName="connectorText" presStyleLbl="sibTrans2D1" presStyleIdx="31" presStyleCnt="46"/>
      <dgm:spPr/>
    </dgm:pt>
    <dgm:pt modelId="{7FBA136C-815F-4FB3-A797-A7F155D00FEA}" type="pres">
      <dgm:prSet presAssocID="{69B5AF83-9CA8-4331-BB93-A02B0A37E7C4}" presName="node" presStyleLbl="node1" presStyleIdx="32" presStyleCnt="46">
        <dgm:presLayoutVars>
          <dgm:bulletEnabled val="1"/>
        </dgm:presLayoutVars>
      </dgm:prSet>
      <dgm:spPr/>
    </dgm:pt>
    <dgm:pt modelId="{7A5C7786-EEB7-4840-8AB2-E617DD766E4C}" type="pres">
      <dgm:prSet presAssocID="{6E35783B-B4B9-4AF3-BB68-EC2DB3060BE5}" presName="sibTrans" presStyleLbl="sibTrans2D1" presStyleIdx="32" presStyleCnt="46"/>
      <dgm:spPr/>
    </dgm:pt>
    <dgm:pt modelId="{80DBCA40-2BA0-486C-9739-9EB1943722FB}" type="pres">
      <dgm:prSet presAssocID="{6E35783B-B4B9-4AF3-BB68-EC2DB3060BE5}" presName="connectorText" presStyleLbl="sibTrans2D1" presStyleIdx="32" presStyleCnt="46"/>
      <dgm:spPr/>
    </dgm:pt>
    <dgm:pt modelId="{2B3C09D0-6E4A-4698-ADBA-7CF55040E0C7}" type="pres">
      <dgm:prSet presAssocID="{5A0D382F-1AEE-4869-A6BD-89E7CCC2BA45}" presName="node" presStyleLbl="node1" presStyleIdx="33" presStyleCnt="46">
        <dgm:presLayoutVars>
          <dgm:bulletEnabled val="1"/>
        </dgm:presLayoutVars>
      </dgm:prSet>
      <dgm:spPr/>
    </dgm:pt>
    <dgm:pt modelId="{0B3E9032-3902-463F-B436-0798A35C9EC5}" type="pres">
      <dgm:prSet presAssocID="{86E08DD8-37F0-43EA-A4C6-F12B07A372C7}" presName="sibTrans" presStyleLbl="sibTrans2D1" presStyleIdx="33" presStyleCnt="46"/>
      <dgm:spPr/>
    </dgm:pt>
    <dgm:pt modelId="{41C60BCC-727D-4ED3-BAEB-DB60AA9900A9}" type="pres">
      <dgm:prSet presAssocID="{86E08DD8-37F0-43EA-A4C6-F12B07A372C7}" presName="connectorText" presStyleLbl="sibTrans2D1" presStyleIdx="33" presStyleCnt="46"/>
      <dgm:spPr/>
    </dgm:pt>
    <dgm:pt modelId="{C6CA034B-BB5D-4252-9DC3-E07C2CEC1942}" type="pres">
      <dgm:prSet presAssocID="{6E44D217-0802-4975-8DF8-F7C136B68DB7}" presName="node" presStyleLbl="node1" presStyleIdx="34" presStyleCnt="46">
        <dgm:presLayoutVars>
          <dgm:bulletEnabled val="1"/>
        </dgm:presLayoutVars>
      </dgm:prSet>
      <dgm:spPr/>
    </dgm:pt>
    <dgm:pt modelId="{2F327EB4-0D8B-437E-BB14-A326EA173FCC}" type="pres">
      <dgm:prSet presAssocID="{873D13AE-B310-4B50-82C5-564D626D2011}" presName="sibTrans" presStyleLbl="sibTrans2D1" presStyleIdx="34" presStyleCnt="46"/>
      <dgm:spPr/>
    </dgm:pt>
    <dgm:pt modelId="{8F52B59F-72EA-4EF4-A000-71393DE3DC97}" type="pres">
      <dgm:prSet presAssocID="{873D13AE-B310-4B50-82C5-564D626D2011}" presName="connectorText" presStyleLbl="sibTrans2D1" presStyleIdx="34" presStyleCnt="46"/>
      <dgm:spPr/>
    </dgm:pt>
    <dgm:pt modelId="{F6AE7F32-FC05-4DDA-BB7B-30B31779479C}" type="pres">
      <dgm:prSet presAssocID="{59D5850F-42D1-4509-9BFE-77DA75D32FAC}" presName="node" presStyleLbl="node1" presStyleIdx="35" presStyleCnt="46">
        <dgm:presLayoutVars>
          <dgm:bulletEnabled val="1"/>
        </dgm:presLayoutVars>
      </dgm:prSet>
      <dgm:spPr/>
    </dgm:pt>
    <dgm:pt modelId="{F42AD80F-3B21-49F3-AF59-01D5F6EE69F1}" type="pres">
      <dgm:prSet presAssocID="{2B529A43-2363-4B46-911E-9D0EF25B4F36}" presName="sibTrans" presStyleLbl="sibTrans2D1" presStyleIdx="35" presStyleCnt="46"/>
      <dgm:spPr/>
    </dgm:pt>
    <dgm:pt modelId="{DFB70AE1-87B4-46C7-811D-3E9A3D4D6EC9}" type="pres">
      <dgm:prSet presAssocID="{2B529A43-2363-4B46-911E-9D0EF25B4F36}" presName="connectorText" presStyleLbl="sibTrans2D1" presStyleIdx="35" presStyleCnt="46"/>
      <dgm:spPr/>
    </dgm:pt>
    <dgm:pt modelId="{E4F5DE49-5EAA-4300-BD85-3AA32446283C}" type="pres">
      <dgm:prSet presAssocID="{9F16DEB4-2D88-4237-BB26-EE193361411A}" presName="node" presStyleLbl="node1" presStyleIdx="36" presStyleCnt="46">
        <dgm:presLayoutVars>
          <dgm:bulletEnabled val="1"/>
        </dgm:presLayoutVars>
      </dgm:prSet>
      <dgm:spPr/>
    </dgm:pt>
    <dgm:pt modelId="{57712E5B-8311-41F2-83BF-40C44B82FD56}" type="pres">
      <dgm:prSet presAssocID="{C19C4BDD-2213-41DF-A53B-E2080BDC6AC6}" presName="sibTrans" presStyleLbl="sibTrans2D1" presStyleIdx="36" presStyleCnt="46"/>
      <dgm:spPr/>
    </dgm:pt>
    <dgm:pt modelId="{2DC22DE9-0245-4601-955D-E63A8C38947B}" type="pres">
      <dgm:prSet presAssocID="{C19C4BDD-2213-41DF-A53B-E2080BDC6AC6}" presName="connectorText" presStyleLbl="sibTrans2D1" presStyleIdx="36" presStyleCnt="46"/>
      <dgm:spPr/>
    </dgm:pt>
    <dgm:pt modelId="{53824D7C-69E9-40B6-AD94-E66D57E17024}" type="pres">
      <dgm:prSet presAssocID="{5788DBF4-34B6-4C26-980E-7062BBC88091}" presName="node" presStyleLbl="node1" presStyleIdx="37" presStyleCnt="46">
        <dgm:presLayoutVars>
          <dgm:bulletEnabled val="1"/>
        </dgm:presLayoutVars>
      </dgm:prSet>
      <dgm:spPr/>
    </dgm:pt>
    <dgm:pt modelId="{4DDD9E11-A1D1-4D9F-87CF-21775FA03FD4}" type="pres">
      <dgm:prSet presAssocID="{39815DA4-6D5A-4ECF-8C2C-C40A2BB0DBA6}" presName="sibTrans" presStyleLbl="sibTrans2D1" presStyleIdx="37" presStyleCnt="46"/>
      <dgm:spPr/>
    </dgm:pt>
    <dgm:pt modelId="{F7742949-FB63-485F-95AF-5E8D1E6F236A}" type="pres">
      <dgm:prSet presAssocID="{39815DA4-6D5A-4ECF-8C2C-C40A2BB0DBA6}" presName="connectorText" presStyleLbl="sibTrans2D1" presStyleIdx="37" presStyleCnt="46"/>
      <dgm:spPr/>
    </dgm:pt>
    <dgm:pt modelId="{22041FD6-89BD-4BF2-9B99-B97F36E2E1FB}" type="pres">
      <dgm:prSet presAssocID="{644B0026-BEE6-45AC-B72A-F8BFB9EE0E82}" presName="node" presStyleLbl="node1" presStyleIdx="38" presStyleCnt="46">
        <dgm:presLayoutVars>
          <dgm:bulletEnabled val="1"/>
        </dgm:presLayoutVars>
      </dgm:prSet>
      <dgm:spPr/>
    </dgm:pt>
    <dgm:pt modelId="{B8E405CF-5FB0-4931-A03D-9BF304E6CDDA}" type="pres">
      <dgm:prSet presAssocID="{91E5E8F0-39A5-4E73-A7C8-125C237D1170}" presName="sibTrans" presStyleLbl="sibTrans2D1" presStyleIdx="38" presStyleCnt="46"/>
      <dgm:spPr/>
    </dgm:pt>
    <dgm:pt modelId="{0C0A4302-AC90-49E1-80BE-523B58A2D864}" type="pres">
      <dgm:prSet presAssocID="{91E5E8F0-39A5-4E73-A7C8-125C237D1170}" presName="connectorText" presStyleLbl="sibTrans2D1" presStyleIdx="38" presStyleCnt="46"/>
      <dgm:spPr/>
    </dgm:pt>
    <dgm:pt modelId="{4346925A-37EB-4BB6-B0D1-0007EC3DF63B}" type="pres">
      <dgm:prSet presAssocID="{A40F6EAB-2B60-4CC1-9F49-D5903D3A616E}" presName="node" presStyleLbl="node1" presStyleIdx="39" presStyleCnt="46">
        <dgm:presLayoutVars>
          <dgm:bulletEnabled val="1"/>
        </dgm:presLayoutVars>
      </dgm:prSet>
      <dgm:spPr/>
    </dgm:pt>
    <dgm:pt modelId="{7A362786-920B-4FB9-A3D5-D0E741B76071}" type="pres">
      <dgm:prSet presAssocID="{3ACAB2F6-3910-4D69-8736-C9991D30DB30}" presName="sibTrans" presStyleLbl="sibTrans2D1" presStyleIdx="39" presStyleCnt="46"/>
      <dgm:spPr/>
    </dgm:pt>
    <dgm:pt modelId="{18FB9004-C9DF-4463-A990-CE6AADD19A9A}" type="pres">
      <dgm:prSet presAssocID="{3ACAB2F6-3910-4D69-8736-C9991D30DB30}" presName="connectorText" presStyleLbl="sibTrans2D1" presStyleIdx="39" presStyleCnt="46"/>
      <dgm:spPr/>
    </dgm:pt>
    <dgm:pt modelId="{ED0F08E4-7CF4-494F-A2E4-60B90674E9D5}" type="pres">
      <dgm:prSet presAssocID="{01209924-388A-4250-B08E-117FC77350F4}" presName="node" presStyleLbl="node1" presStyleIdx="40" presStyleCnt="46">
        <dgm:presLayoutVars>
          <dgm:bulletEnabled val="1"/>
        </dgm:presLayoutVars>
      </dgm:prSet>
      <dgm:spPr/>
    </dgm:pt>
    <dgm:pt modelId="{B8AF8AA6-EDE3-46F5-804F-BE18E9CF02E9}" type="pres">
      <dgm:prSet presAssocID="{07D44A3D-B9E7-4A59-8407-0DE9361B04F4}" presName="sibTrans" presStyleLbl="sibTrans2D1" presStyleIdx="40" presStyleCnt="46"/>
      <dgm:spPr/>
    </dgm:pt>
    <dgm:pt modelId="{2A9D1CAD-CEC7-447D-AE5A-72DA9768C11C}" type="pres">
      <dgm:prSet presAssocID="{07D44A3D-B9E7-4A59-8407-0DE9361B04F4}" presName="connectorText" presStyleLbl="sibTrans2D1" presStyleIdx="40" presStyleCnt="46"/>
      <dgm:spPr/>
    </dgm:pt>
    <dgm:pt modelId="{02E2D030-8BB9-48E2-859D-55F958A2D928}" type="pres">
      <dgm:prSet presAssocID="{1CEAA633-CB89-486A-901D-BE8AE895C821}" presName="node" presStyleLbl="node1" presStyleIdx="41" presStyleCnt="46">
        <dgm:presLayoutVars>
          <dgm:bulletEnabled val="1"/>
        </dgm:presLayoutVars>
      </dgm:prSet>
      <dgm:spPr/>
    </dgm:pt>
    <dgm:pt modelId="{8125F9B4-021E-44DC-9D64-8AE485A44537}" type="pres">
      <dgm:prSet presAssocID="{EC22FD24-55FA-470B-A11F-A2C02811CC71}" presName="sibTrans" presStyleLbl="sibTrans2D1" presStyleIdx="41" presStyleCnt="46"/>
      <dgm:spPr/>
    </dgm:pt>
    <dgm:pt modelId="{5B2B383F-D5E0-430F-AB46-55791D14B3FB}" type="pres">
      <dgm:prSet presAssocID="{EC22FD24-55FA-470B-A11F-A2C02811CC71}" presName="connectorText" presStyleLbl="sibTrans2D1" presStyleIdx="41" presStyleCnt="46"/>
      <dgm:spPr/>
    </dgm:pt>
    <dgm:pt modelId="{A5474CB5-D5DA-4087-B87E-610FB42AF529}" type="pres">
      <dgm:prSet presAssocID="{5700A27C-35E2-48E3-9FD1-4CAD5F3ABE6E}" presName="node" presStyleLbl="node1" presStyleIdx="42" presStyleCnt="46">
        <dgm:presLayoutVars>
          <dgm:bulletEnabled val="1"/>
        </dgm:presLayoutVars>
      </dgm:prSet>
      <dgm:spPr/>
    </dgm:pt>
    <dgm:pt modelId="{F5E12609-AEA0-4824-8F1E-49B7A8C9D43E}" type="pres">
      <dgm:prSet presAssocID="{F2853326-F96C-4388-AFDB-4A2C4E743824}" presName="sibTrans" presStyleLbl="sibTrans2D1" presStyleIdx="42" presStyleCnt="46"/>
      <dgm:spPr/>
    </dgm:pt>
    <dgm:pt modelId="{1990E259-2037-4D19-B00A-CD6B3D2AE2E1}" type="pres">
      <dgm:prSet presAssocID="{F2853326-F96C-4388-AFDB-4A2C4E743824}" presName="connectorText" presStyleLbl="sibTrans2D1" presStyleIdx="42" presStyleCnt="46"/>
      <dgm:spPr/>
    </dgm:pt>
    <dgm:pt modelId="{558F7E47-06ED-4041-B16C-6F13A19D4245}" type="pres">
      <dgm:prSet presAssocID="{E5184F2B-2C20-4D33-94A8-E6B381F2AA89}" presName="node" presStyleLbl="node1" presStyleIdx="43" presStyleCnt="46">
        <dgm:presLayoutVars>
          <dgm:bulletEnabled val="1"/>
        </dgm:presLayoutVars>
      </dgm:prSet>
      <dgm:spPr/>
    </dgm:pt>
    <dgm:pt modelId="{1AA99294-2501-42DA-ADDA-813C2A0D167F}" type="pres">
      <dgm:prSet presAssocID="{CA1064A9-8743-41E2-AE44-DEDB5E26EACD}" presName="sibTrans" presStyleLbl="sibTrans2D1" presStyleIdx="43" presStyleCnt="46"/>
      <dgm:spPr/>
    </dgm:pt>
    <dgm:pt modelId="{B311330D-F624-44F0-90C1-566E4D2E20E6}" type="pres">
      <dgm:prSet presAssocID="{CA1064A9-8743-41E2-AE44-DEDB5E26EACD}" presName="connectorText" presStyleLbl="sibTrans2D1" presStyleIdx="43" presStyleCnt="46"/>
      <dgm:spPr/>
    </dgm:pt>
    <dgm:pt modelId="{A854D6C3-A9F6-4889-B95E-C4590598BF15}" type="pres">
      <dgm:prSet presAssocID="{19319B2C-5BDC-4EB3-A674-97A1478B545E}" presName="node" presStyleLbl="node1" presStyleIdx="44" presStyleCnt="46">
        <dgm:presLayoutVars>
          <dgm:bulletEnabled val="1"/>
        </dgm:presLayoutVars>
      </dgm:prSet>
      <dgm:spPr/>
    </dgm:pt>
    <dgm:pt modelId="{9BC14663-185B-4A89-97AE-169B3D438678}" type="pres">
      <dgm:prSet presAssocID="{B2ADDBB6-F258-45A2-8853-0F7137E8E7A9}" presName="sibTrans" presStyleLbl="sibTrans2D1" presStyleIdx="44" presStyleCnt="46"/>
      <dgm:spPr/>
    </dgm:pt>
    <dgm:pt modelId="{5BF8D29C-B7EB-4E6D-8F09-412E3D4E06C9}" type="pres">
      <dgm:prSet presAssocID="{B2ADDBB6-F258-45A2-8853-0F7137E8E7A9}" presName="connectorText" presStyleLbl="sibTrans2D1" presStyleIdx="44" presStyleCnt="46"/>
      <dgm:spPr/>
    </dgm:pt>
    <dgm:pt modelId="{891FE5C2-884F-48D0-BE0D-753E9CA204D3}" type="pres">
      <dgm:prSet presAssocID="{32DCDF77-CF91-44D2-A631-ECBBA96CD7C1}" presName="node" presStyleLbl="node1" presStyleIdx="45" presStyleCnt="46">
        <dgm:presLayoutVars>
          <dgm:bulletEnabled val="1"/>
        </dgm:presLayoutVars>
      </dgm:prSet>
      <dgm:spPr/>
    </dgm:pt>
    <dgm:pt modelId="{BDE13CD6-B50F-44ED-BD83-729ED5971995}" type="pres">
      <dgm:prSet presAssocID="{A4C54538-F7D4-4311-A51D-4E2F34EA916C}" presName="sibTrans" presStyleLbl="sibTrans2D1" presStyleIdx="45" presStyleCnt="46"/>
      <dgm:spPr/>
    </dgm:pt>
    <dgm:pt modelId="{4EAD0336-A742-42BA-B616-A9F9B8CECAB9}" type="pres">
      <dgm:prSet presAssocID="{A4C54538-F7D4-4311-A51D-4E2F34EA916C}" presName="connectorText" presStyleLbl="sibTrans2D1" presStyleIdx="45" presStyleCnt="46"/>
      <dgm:spPr/>
    </dgm:pt>
  </dgm:ptLst>
  <dgm:cxnLst>
    <dgm:cxn modelId="{C8AA9F00-7DD6-4B8A-B2A4-54B9E888C9C9}" type="presOf" srcId="{F8A8AFFD-E262-4C58-84FA-CA9933DA9A32}" destId="{852FF442-59AB-47FA-976D-352D933D04DA}" srcOrd="1" destOrd="0" presId="urn:microsoft.com/office/officeart/2005/8/layout/cycle2"/>
    <dgm:cxn modelId="{5C550803-F93B-4AC8-9607-C757DA62BD53}" type="presOf" srcId="{A26368B7-1095-4A58-BFE6-7B8629CCDB76}" destId="{9DEC7CBC-8051-4551-94AA-2377EFF8A353}" srcOrd="0" destOrd="0" presId="urn:microsoft.com/office/officeart/2005/8/layout/cycle2"/>
    <dgm:cxn modelId="{0BECEA03-8E39-4770-B4B9-A46F07E46212}" type="presOf" srcId="{A4FDAD97-0EA5-45C9-8762-1408CDFC1A27}" destId="{DCCECA40-1E8E-4612-B823-692DCCBD1EA3}" srcOrd="1" destOrd="0" presId="urn:microsoft.com/office/officeart/2005/8/layout/cycle2"/>
    <dgm:cxn modelId="{44D9F803-1F0F-4BE8-A067-7D7F7E3E1954}" type="presOf" srcId="{07D44A3D-B9E7-4A59-8407-0DE9361B04F4}" destId="{B8AF8AA6-EDE3-46F5-804F-BE18E9CF02E9}" srcOrd="0" destOrd="0" presId="urn:microsoft.com/office/officeart/2005/8/layout/cycle2"/>
    <dgm:cxn modelId="{62900407-DAB8-4890-8E34-1F3D602A4785}" type="presOf" srcId="{1A0C354F-E76C-464E-99A7-D2B04C140783}" destId="{5207087E-FC7B-4DE7-941A-D0D7D77D43CA}" srcOrd="1" destOrd="0" presId="urn:microsoft.com/office/officeart/2005/8/layout/cycle2"/>
    <dgm:cxn modelId="{BACC6908-2D3B-41DA-99E0-1FADDFFC6D90}" type="presOf" srcId="{12ED0D91-6CB8-4B92-ABBE-16130FA2E610}" destId="{3966764B-E5F3-4CFC-A881-5984C06723CB}" srcOrd="1" destOrd="0" presId="urn:microsoft.com/office/officeart/2005/8/layout/cycle2"/>
    <dgm:cxn modelId="{23E78C09-8C5D-4378-83D2-809610CCA3D5}" type="presOf" srcId="{644B0026-BEE6-45AC-B72A-F8BFB9EE0E82}" destId="{22041FD6-89BD-4BF2-9B99-B97F36E2E1FB}" srcOrd="0" destOrd="0" presId="urn:microsoft.com/office/officeart/2005/8/layout/cycle2"/>
    <dgm:cxn modelId="{309F220B-5980-4E00-8262-ECC42D2A91E0}" type="presOf" srcId="{BA244016-B941-46B9-B2A4-AA50A300C9B1}" destId="{54435782-E9E7-4F85-8EE9-B762378628C5}" srcOrd="0" destOrd="0" presId="urn:microsoft.com/office/officeart/2005/8/layout/cycle2"/>
    <dgm:cxn modelId="{D7C71C0C-5F7A-4588-ACE2-DA1D6F28BBBE}" type="presOf" srcId="{A241EA7C-0AE6-49DA-868A-F7E41DB8331E}" destId="{0C7C01B0-8BE9-4115-9C55-5F785CB9F95D}" srcOrd="1" destOrd="0" presId="urn:microsoft.com/office/officeart/2005/8/layout/cycle2"/>
    <dgm:cxn modelId="{E40C8D0D-D705-45D8-8065-51227C5D0370}" type="presOf" srcId="{1597604F-E09E-4305-A881-A6C94B72922F}" destId="{96947AF0-965B-4F9B-B692-11B522E20C19}" srcOrd="0" destOrd="0" presId="urn:microsoft.com/office/officeart/2005/8/layout/cycle2"/>
    <dgm:cxn modelId="{B9A3AB0D-3EE5-4F1F-8869-DF7F10E0736D}" type="presOf" srcId="{C19C4BDD-2213-41DF-A53B-E2080BDC6AC6}" destId="{2DC22DE9-0245-4601-955D-E63A8C38947B}" srcOrd="1" destOrd="0" presId="urn:microsoft.com/office/officeart/2005/8/layout/cycle2"/>
    <dgm:cxn modelId="{F2D8DD0D-A21B-4A8D-969A-A1C8A8859DF5}" type="presOf" srcId="{73E57CB0-43F1-4C49-8823-A48B6805997E}" destId="{FC934B90-2FD7-4C78-BC82-6495CAA54F71}" srcOrd="0" destOrd="0" presId="urn:microsoft.com/office/officeart/2005/8/layout/cycle2"/>
    <dgm:cxn modelId="{4A2D1C0F-E48C-488C-B664-59756BCDD0E9}" type="presOf" srcId="{35443D96-6A67-478A-A544-1C8155B5F62C}" destId="{3D5573F2-E421-4699-B499-E5F129AA7C1F}" srcOrd="0" destOrd="0" presId="urn:microsoft.com/office/officeart/2005/8/layout/cycle2"/>
    <dgm:cxn modelId="{F872320F-6755-4B92-A739-40D7477338D3}" type="presOf" srcId="{73E57CB0-43F1-4C49-8823-A48B6805997E}" destId="{F31A80A4-265E-4576-A76C-69F7407682D5}" srcOrd="1" destOrd="0" presId="urn:microsoft.com/office/officeart/2005/8/layout/cycle2"/>
    <dgm:cxn modelId="{2BA2440F-5F6E-4C98-9603-F2072F47671A}" type="presOf" srcId="{CA72D8A3-9D41-4F98-98F7-F56B1CBA674F}" destId="{0622AEEF-FEE1-41CF-A694-BB87DF404F74}" srcOrd="1" destOrd="0" presId="urn:microsoft.com/office/officeart/2005/8/layout/cycle2"/>
    <dgm:cxn modelId="{B468DE10-DE92-4266-A6BF-7172BE2E8E75}" type="presOf" srcId="{EAE485E3-A2DC-422A-B964-163E72C7D527}" destId="{7D136A40-4E7A-4E9A-9C18-C15FEB3E9255}" srcOrd="0" destOrd="0" presId="urn:microsoft.com/office/officeart/2005/8/layout/cycle2"/>
    <dgm:cxn modelId="{E319CD11-DA9C-4216-8A1C-BFC767C69980}" srcId="{F782ACB2-4612-4553-92E3-6A48A4C26154}" destId="{5700A27C-35E2-48E3-9FD1-4CAD5F3ABE6E}" srcOrd="42" destOrd="0" parTransId="{7CEEA0C1-E05C-4187-B6CD-7F9A41B7F762}" sibTransId="{F2853326-F96C-4388-AFDB-4A2C4E743824}"/>
    <dgm:cxn modelId="{5FF23D17-A6C3-417A-985B-9C3C363A46E3}" type="presOf" srcId="{9EC183D0-3CE1-4A18-882B-49A4F305FE23}" destId="{07EB8474-810E-4E8A-BE93-02F62BBDD45D}" srcOrd="0" destOrd="0" presId="urn:microsoft.com/office/officeart/2005/8/layout/cycle2"/>
    <dgm:cxn modelId="{6B9CC518-D86C-41A4-9DD1-1D753BBA1F87}" type="presOf" srcId="{9767C2C5-7A9B-4BF9-AEDC-08BB61E68CEC}" destId="{3B48658E-4174-41EC-ADC5-04F09B98E8AE}" srcOrd="0" destOrd="0" presId="urn:microsoft.com/office/officeart/2005/8/layout/cycle2"/>
    <dgm:cxn modelId="{74B7421A-51AB-43F0-B6F6-F012266A361E}" type="presOf" srcId="{BCD4B6D1-2E17-4359-A953-212A9B519E85}" destId="{18E08B15-C0D9-4DCD-9841-29CB326A1D96}" srcOrd="0" destOrd="0" presId="urn:microsoft.com/office/officeart/2005/8/layout/cycle2"/>
    <dgm:cxn modelId="{95C87A20-FB2C-434A-B0DA-ACE9B20BB467}" type="presOf" srcId="{19319B2C-5BDC-4EB3-A674-97A1478B545E}" destId="{A854D6C3-A9F6-4889-B95E-C4590598BF15}" srcOrd="0" destOrd="0" presId="urn:microsoft.com/office/officeart/2005/8/layout/cycle2"/>
    <dgm:cxn modelId="{77764F23-6AAF-4EAE-81AF-6463FB4A0B9A}" type="presOf" srcId="{E5184F2B-2C20-4D33-94A8-E6B381F2AA89}" destId="{558F7E47-06ED-4041-B16C-6F13A19D4245}" srcOrd="0" destOrd="0" presId="urn:microsoft.com/office/officeart/2005/8/layout/cycle2"/>
    <dgm:cxn modelId="{E6C33F24-1708-4633-BB96-13E92778DA52}" type="presOf" srcId="{3ACAB2F6-3910-4D69-8736-C9991D30DB30}" destId="{18FB9004-C9DF-4463-A990-CE6AADD19A9A}" srcOrd="1" destOrd="0" presId="urn:microsoft.com/office/officeart/2005/8/layout/cycle2"/>
    <dgm:cxn modelId="{64D25225-7D7B-47A3-8597-E3D40B515F30}" srcId="{F782ACB2-4612-4553-92E3-6A48A4C26154}" destId="{7D49664A-84DE-42F7-9866-9BFD9F3DDC7A}" srcOrd="16" destOrd="0" parTransId="{9C7FF349-70A2-4DFC-91A5-86A739E0760D}" sibTransId="{BAC2B8D5-2C5B-4AE8-BBDD-D8E76DCD8C2E}"/>
    <dgm:cxn modelId="{77D91E29-A5EF-4E2D-9A6E-AC70B1A30483}" type="presOf" srcId="{B5C9AB9C-C866-47C2-B79F-DC6148AB2159}" destId="{6CB910F7-627A-416A-9AE0-0E9818681229}" srcOrd="0" destOrd="0" presId="urn:microsoft.com/office/officeart/2005/8/layout/cycle2"/>
    <dgm:cxn modelId="{F3F11D2B-B16E-47E0-876B-A599316C3141}" srcId="{F782ACB2-4612-4553-92E3-6A48A4C26154}" destId="{644B0026-BEE6-45AC-B72A-F8BFB9EE0E82}" srcOrd="38" destOrd="0" parTransId="{554FDC5B-6990-4DBE-AAA4-AA9861FDA372}" sibTransId="{91E5E8F0-39A5-4E73-A7C8-125C237D1170}"/>
    <dgm:cxn modelId="{EF67F12C-549C-4945-9650-11C3183DFF27}" srcId="{F782ACB2-4612-4553-92E3-6A48A4C26154}" destId="{59D5850F-42D1-4509-9BFE-77DA75D32FAC}" srcOrd="35" destOrd="0" parTransId="{998E6483-F6A6-41F0-BC38-EC9E12942727}" sibTransId="{2B529A43-2363-4B46-911E-9D0EF25B4F36}"/>
    <dgm:cxn modelId="{4A52B32D-2953-474A-9099-87C68697FC65}" type="presOf" srcId="{2B571596-2306-4648-89E7-BD54FEF25627}" destId="{2B64C12D-7C38-4E3C-BB67-21E0181FD51F}" srcOrd="1" destOrd="0" presId="urn:microsoft.com/office/officeart/2005/8/layout/cycle2"/>
    <dgm:cxn modelId="{DDDE8031-ABA8-4D71-947F-B9664F38989D}" type="presOf" srcId="{68C3C81B-18E8-41C4-BFC6-2C443E6EE655}" destId="{99F13AA2-4621-4753-B0A6-6FC776CD84C9}" srcOrd="0" destOrd="0" presId="urn:microsoft.com/office/officeart/2005/8/layout/cycle2"/>
    <dgm:cxn modelId="{8AA52133-2053-4667-BD49-CC569D969FC4}" type="presOf" srcId="{86E08DD8-37F0-43EA-A4C6-F12B07A372C7}" destId="{0B3E9032-3902-463F-B436-0798A35C9EC5}" srcOrd="0" destOrd="0" presId="urn:microsoft.com/office/officeart/2005/8/layout/cycle2"/>
    <dgm:cxn modelId="{E39A1F34-5C22-4AAE-A15D-CE4CEC9853AD}" type="presOf" srcId="{68C3C81B-18E8-41C4-BFC6-2C443E6EE655}" destId="{475F5446-5D8A-42DC-B2B6-79D834AEB429}" srcOrd="1" destOrd="0" presId="urn:microsoft.com/office/officeart/2005/8/layout/cycle2"/>
    <dgm:cxn modelId="{D22BB335-755F-49F6-BEE8-53A6C20CC5AC}" type="presOf" srcId="{57830796-B9E1-440E-A924-530949252A0A}" destId="{09497094-52B8-416E-9902-37FB4C94E7F2}" srcOrd="0" destOrd="0" presId="urn:microsoft.com/office/officeart/2005/8/layout/cycle2"/>
    <dgm:cxn modelId="{F3811F36-6D1C-418F-A3E4-DA297DE058A3}" type="presOf" srcId="{39815DA4-6D5A-4ECF-8C2C-C40A2BB0DBA6}" destId="{4DDD9E11-A1D1-4D9F-87CF-21775FA03FD4}" srcOrd="0" destOrd="0" presId="urn:microsoft.com/office/officeart/2005/8/layout/cycle2"/>
    <dgm:cxn modelId="{81D3C53B-DE66-4051-9ED5-6A0D2FD877FA}" type="presOf" srcId="{9C07C544-A240-4FE5-8E59-C412CDCC06A5}" destId="{FD731FF4-9760-4231-AA26-446560B181EB}" srcOrd="0" destOrd="0" presId="urn:microsoft.com/office/officeart/2005/8/layout/cycle2"/>
    <dgm:cxn modelId="{EF69F93C-2E8D-4E67-8490-BDBF0208B4ED}" type="presOf" srcId="{91E5E8F0-39A5-4E73-A7C8-125C237D1170}" destId="{0C0A4302-AC90-49E1-80BE-523B58A2D864}" srcOrd="1" destOrd="0" presId="urn:microsoft.com/office/officeart/2005/8/layout/cycle2"/>
    <dgm:cxn modelId="{212C0F3D-6259-47F4-8189-A6E55DD0B5D3}" srcId="{F782ACB2-4612-4553-92E3-6A48A4C26154}" destId="{536B3E92-95AA-4297-BDB8-F29269D6299E}" srcOrd="3" destOrd="0" parTransId="{68DF5CBE-997D-4F4F-8466-9AD1DDE77085}" sibTransId="{8AE02D32-89F4-4BA1-BFB8-062B90AF7C26}"/>
    <dgm:cxn modelId="{5B53783D-707F-40C8-BBF6-4F1E3401D87D}" type="presOf" srcId="{4DD6BCFF-384A-4E50-9E9B-FEA1467E91EE}" destId="{28C21F8D-7890-436C-ABC3-A76D9C048DC6}" srcOrd="0" destOrd="0" presId="urn:microsoft.com/office/officeart/2005/8/layout/cycle2"/>
    <dgm:cxn modelId="{0979B33D-C41F-4BC7-A174-A97489DE655A}" type="presOf" srcId="{5D2C154A-692A-44E2-A041-B9F19C43FEF2}" destId="{5A44537F-E502-484A-B54C-161A75387D52}" srcOrd="0" destOrd="0" presId="urn:microsoft.com/office/officeart/2005/8/layout/cycle2"/>
    <dgm:cxn modelId="{E5F3E53D-D7B0-4629-B2C4-0C556B66FCF6}" type="presOf" srcId="{8AE02D32-89F4-4BA1-BFB8-062B90AF7C26}" destId="{E212FFF4-9223-45FB-8A97-08FC78EC227F}" srcOrd="0" destOrd="0" presId="urn:microsoft.com/office/officeart/2005/8/layout/cycle2"/>
    <dgm:cxn modelId="{8E589D5D-E91E-426F-A96C-E5F44366A2B2}" type="presOf" srcId="{2B529A43-2363-4B46-911E-9D0EF25B4F36}" destId="{DFB70AE1-87B4-46C7-811D-3E9A3D4D6EC9}" srcOrd="1" destOrd="0" presId="urn:microsoft.com/office/officeart/2005/8/layout/cycle2"/>
    <dgm:cxn modelId="{DB81E75D-6339-4802-85DD-65254615E93B}" srcId="{F782ACB2-4612-4553-92E3-6A48A4C26154}" destId="{9F16DEB4-2D88-4237-BB26-EE193361411A}" srcOrd="36" destOrd="0" parTransId="{7982B65A-B6BA-45FB-920E-8CB144FB834B}" sibTransId="{C19C4BDD-2213-41DF-A53B-E2080BDC6AC6}"/>
    <dgm:cxn modelId="{32B0F75D-D3C9-48A9-8079-5A4A9A5A58DC}" type="presOf" srcId="{59D5850F-42D1-4509-9BFE-77DA75D32FAC}" destId="{F6AE7F32-FC05-4DDA-BB7B-30B31779479C}" srcOrd="0" destOrd="0" presId="urn:microsoft.com/office/officeart/2005/8/layout/cycle2"/>
    <dgm:cxn modelId="{06062A5E-6798-40A7-8059-C8A458A442B3}" type="presOf" srcId="{2EBE9275-B468-4EB1-8E25-88D20111E7BA}" destId="{55735BFC-D4F1-4100-BCD7-BD7015A20F24}" srcOrd="0" destOrd="0" presId="urn:microsoft.com/office/officeart/2005/8/layout/cycle2"/>
    <dgm:cxn modelId="{E7269F5F-8810-4164-B020-666B69238BC0}" type="presOf" srcId="{B2ADDBB6-F258-45A2-8853-0F7137E8E7A9}" destId="{9BC14663-185B-4A89-97AE-169B3D438678}" srcOrd="0" destOrd="0" presId="urn:microsoft.com/office/officeart/2005/8/layout/cycle2"/>
    <dgm:cxn modelId="{76EE4D61-9A8C-43EB-A33F-CD14768B9E77}" type="presOf" srcId="{CA1064A9-8743-41E2-AE44-DEDB5E26EACD}" destId="{1AA99294-2501-42DA-ADDA-813C2A0D167F}" srcOrd="0" destOrd="0" presId="urn:microsoft.com/office/officeart/2005/8/layout/cycle2"/>
    <dgm:cxn modelId="{5176D241-E6E2-40B7-8E80-09366E1BF78D}" type="presOf" srcId="{1A0C354F-E76C-464E-99A7-D2B04C140783}" destId="{BCCD1735-3374-4721-BEF9-11CCD9A2DD48}" srcOrd="0" destOrd="0" presId="urn:microsoft.com/office/officeart/2005/8/layout/cycle2"/>
    <dgm:cxn modelId="{08DFD441-4774-4D0E-8F97-07EC50B50EE3}" srcId="{F782ACB2-4612-4553-92E3-6A48A4C26154}" destId="{69B5AF83-9CA8-4331-BB93-A02B0A37E7C4}" srcOrd="32" destOrd="0" parTransId="{52A0F8EA-812A-497C-B88E-1BDAD1AB875F}" sibTransId="{6E35783B-B4B9-4AF3-BB68-EC2DB3060BE5}"/>
    <dgm:cxn modelId="{D27AA462-6698-4923-9421-47820B644488}" srcId="{F782ACB2-4612-4553-92E3-6A48A4C26154}" destId="{56EE6181-8957-4FE0-91F7-0E7767321D74}" srcOrd="30" destOrd="0" parTransId="{708EED9E-74DD-4C99-9872-E67687122915}" sibTransId="{D7AD315B-0060-4B2C-BA42-07A72CF0DF62}"/>
    <dgm:cxn modelId="{8B701643-C9FE-4B3A-BAAE-586AC01A03A8}" type="presOf" srcId="{1CEAA633-CB89-486A-901D-BE8AE895C821}" destId="{02E2D030-8BB9-48E2-859D-55F958A2D928}" srcOrd="0" destOrd="0" presId="urn:microsoft.com/office/officeart/2005/8/layout/cycle2"/>
    <dgm:cxn modelId="{39634D63-468B-4AD3-A9AA-19C78AC56DA4}" type="presOf" srcId="{05F9165C-A234-4634-B1A7-DCB7BA68D40C}" destId="{8B74F080-8313-4728-B1E9-D87A06E9E800}" srcOrd="0" destOrd="0" presId="urn:microsoft.com/office/officeart/2005/8/layout/cycle2"/>
    <dgm:cxn modelId="{AE207963-B8B2-4002-B1FD-DC32CD5DE485}" type="presOf" srcId="{BAC2B8D5-2C5B-4AE8-BBDD-D8E76DCD8C2E}" destId="{D3BDAC4B-F2DB-44A0-907D-A108463FB1C3}" srcOrd="0" destOrd="0" presId="urn:microsoft.com/office/officeart/2005/8/layout/cycle2"/>
    <dgm:cxn modelId="{55CB9A43-35ED-4C3D-B9E5-31DA6B27C473}" type="presOf" srcId="{5700A27C-35E2-48E3-9FD1-4CAD5F3ABE6E}" destId="{A5474CB5-D5DA-4087-B87E-610FB42AF529}" srcOrd="0" destOrd="0" presId="urn:microsoft.com/office/officeart/2005/8/layout/cycle2"/>
    <dgm:cxn modelId="{6839BF43-E329-4F7F-B82A-AD1EC9682984}" type="presOf" srcId="{9E68FA1B-32E4-4D3A-BDA9-F245DF7037EF}" destId="{24192AE1-AC5A-408F-93E2-35778550FA02}" srcOrd="0" destOrd="0" presId="urn:microsoft.com/office/officeart/2005/8/layout/cycle2"/>
    <dgm:cxn modelId="{EB8D2864-91C4-4F1B-A58F-1716140C3E8A}" type="presOf" srcId="{4DD6BCFF-384A-4E50-9E9B-FEA1467E91EE}" destId="{5D40974C-DFE4-484E-A2B9-E3E4D2DEBED9}" srcOrd="1" destOrd="0" presId="urn:microsoft.com/office/officeart/2005/8/layout/cycle2"/>
    <dgm:cxn modelId="{9ADC0165-9F81-4E1B-BCF9-F6EA5C631353}" srcId="{F782ACB2-4612-4553-92E3-6A48A4C26154}" destId="{5F8AB2A9-0DCE-42A5-8039-31C151CDBC91}" srcOrd="15" destOrd="0" parTransId="{AEE23759-AB27-4CCC-A9A6-CE4F64F73EE5}" sibTransId="{64CB26BA-1509-422C-B1F7-93A921D3337E}"/>
    <dgm:cxn modelId="{8CBBA145-EC01-42F6-BF04-3B431F0E0309}" type="presOf" srcId="{7D49664A-84DE-42F7-9866-9BFD9F3DDC7A}" destId="{430AD93E-9CDA-40BE-8BB8-B35AB1DDED73}" srcOrd="0" destOrd="0" presId="urn:microsoft.com/office/officeart/2005/8/layout/cycle2"/>
    <dgm:cxn modelId="{9F4DC345-815B-487C-BB98-8EF2227EA271}" type="presOf" srcId="{6E44D217-0802-4975-8DF8-F7C136B68DB7}" destId="{C6CA034B-BB5D-4252-9DC3-E07C2CEC1942}" srcOrd="0" destOrd="0" presId="urn:microsoft.com/office/officeart/2005/8/layout/cycle2"/>
    <dgm:cxn modelId="{9F37BA66-E3CC-48DB-8C12-6874FD6B5DC5}" type="presOf" srcId="{8AE02D32-89F4-4BA1-BFB8-062B90AF7C26}" destId="{1FA59E5A-50A4-47E4-96D2-6EF9AAAC1164}" srcOrd="1" destOrd="0" presId="urn:microsoft.com/office/officeart/2005/8/layout/cycle2"/>
    <dgm:cxn modelId="{9D2B5A67-709D-4476-AF6F-02668E4C5428}" type="presOf" srcId="{312A5487-8CD4-49FA-9CB2-6003233688EF}" destId="{FB762D63-E97E-4D71-BE53-DE8DBC2C1724}" srcOrd="0" destOrd="0" presId="urn:microsoft.com/office/officeart/2005/8/layout/cycle2"/>
    <dgm:cxn modelId="{C057F467-2DD4-4327-962B-CAACA6497A42}" type="presOf" srcId="{A4C54538-F7D4-4311-A51D-4E2F34EA916C}" destId="{BDE13CD6-B50F-44ED-BD83-729ED5971995}" srcOrd="0" destOrd="0" presId="urn:microsoft.com/office/officeart/2005/8/layout/cycle2"/>
    <dgm:cxn modelId="{57CA1C48-8324-4202-91AE-77820AB67F1A}" type="presOf" srcId="{74E4A9B3-3139-47CD-AD62-A42D0EB3995C}" destId="{A0769171-C666-4FF2-B3B0-56A5612FFB02}" srcOrd="0" destOrd="0" presId="urn:microsoft.com/office/officeart/2005/8/layout/cycle2"/>
    <dgm:cxn modelId="{9B567948-1568-4B8E-BC08-542DD9F12A4D}" type="presOf" srcId="{4E475F1B-56A2-420F-8D83-9A7AC5B9161D}" destId="{0F935747-2475-4B54-A4BD-D00DA4235B83}" srcOrd="1" destOrd="0" presId="urn:microsoft.com/office/officeart/2005/8/layout/cycle2"/>
    <dgm:cxn modelId="{7713B148-14ED-473A-AD7C-0817C71F1F75}" srcId="{F782ACB2-4612-4553-92E3-6A48A4C26154}" destId="{32DCDF77-CF91-44D2-A631-ECBBA96CD7C1}" srcOrd="45" destOrd="0" parTransId="{A91D9FEE-F377-4D6C-AB4B-31C0AA11D758}" sibTransId="{A4C54538-F7D4-4311-A51D-4E2F34EA916C}"/>
    <dgm:cxn modelId="{8CF2D748-8DB3-4305-989C-29861A571937}" type="presOf" srcId="{59F6F98C-7F28-44B6-AA26-C56ABFEA206B}" destId="{15716786-4673-40EB-986D-12C422D02B97}" srcOrd="0" destOrd="0" presId="urn:microsoft.com/office/officeart/2005/8/layout/cycle2"/>
    <dgm:cxn modelId="{8B7F3749-F4E6-4473-82BE-3F7FAAEDF5A5}" srcId="{F782ACB2-4612-4553-92E3-6A48A4C26154}" destId="{5A0D382F-1AEE-4869-A6BD-89E7CCC2BA45}" srcOrd="33" destOrd="0" parTransId="{C61944CD-ABD5-46A1-BF21-1EDB1D2E311C}" sibTransId="{86E08DD8-37F0-43EA-A4C6-F12B07A372C7}"/>
    <dgm:cxn modelId="{D9F8426A-24A8-4202-930A-52F6E89A7F1C}" type="presOf" srcId="{12ED0D91-6CB8-4B92-ABBE-16130FA2E610}" destId="{2EA5A0E0-D734-4B00-A1FA-65E8CB15031C}" srcOrd="0" destOrd="0" presId="urn:microsoft.com/office/officeart/2005/8/layout/cycle2"/>
    <dgm:cxn modelId="{F94FCA6A-EE84-4430-AB09-8DB9A432602E}" type="presOf" srcId="{56EE6181-8957-4FE0-91F7-0E7767321D74}" destId="{6EBA7549-78C0-447A-A63C-4A8563F87F58}" srcOrd="0" destOrd="0" presId="urn:microsoft.com/office/officeart/2005/8/layout/cycle2"/>
    <dgm:cxn modelId="{ECDEF66B-4DF3-4577-9794-0F5C1452E329}" srcId="{F782ACB2-4612-4553-92E3-6A48A4C26154}" destId="{9EC183D0-3CE1-4A18-882B-49A4F305FE23}" srcOrd="10" destOrd="0" parTransId="{5529E8D0-F515-48AC-A324-5AF9603FF192}" sibTransId="{FC636A7A-CAD8-4393-9B2E-188CE112CD10}"/>
    <dgm:cxn modelId="{2F48FC6C-9E2F-4D34-97E0-7B62809CD310}" srcId="{F782ACB2-4612-4553-92E3-6A48A4C26154}" destId="{1CEAA633-CB89-486A-901D-BE8AE895C821}" srcOrd="41" destOrd="0" parTransId="{85E4AD6C-201F-448E-AB33-65566C56E879}" sibTransId="{EC22FD24-55FA-470B-A11F-A2C02811CC71}"/>
    <dgm:cxn modelId="{0D44BF6D-F519-497F-AF84-26B855901F5F}" type="presOf" srcId="{6E35783B-B4B9-4AF3-BB68-EC2DB3060BE5}" destId="{7A5C7786-EEB7-4840-8AB2-E617DD766E4C}" srcOrd="0" destOrd="0" presId="urn:microsoft.com/office/officeart/2005/8/layout/cycle2"/>
    <dgm:cxn modelId="{3A20E96E-2C74-4F2C-BC86-E4D637E36CFA}" type="presOf" srcId="{CA72D8A3-9D41-4F98-98F7-F56B1CBA674F}" destId="{EDD308D6-556F-4E65-A02C-12C45C150755}" srcOrd="0" destOrd="0" presId="urn:microsoft.com/office/officeart/2005/8/layout/cycle2"/>
    <dgm:cxn modelId="{0116FD4E-B3CD-4D10-B6B1-FB0C240CE17A}" srcId="{F782ACB2-4612-4553-92E3-6A48A4C26154}" destId="{DF292957-65C8-4776-85F8-AE26E3681959}" srcOrd="25" destOrd="0" parTransId="{7849EA01-2032-47BB-AFF2-66E1E4C3A822}" sibTransId="{2B571596-2306-4648-89E7-BD54FEF25627}"/>
    <dgm:cxn modelId="{43F81770-F772-478D-8EE4-9EF473A2C5F2}" srcId="{F782ACB2-4612-4553-92E3-6A48A4C26154}" destId="{BA244016-B941-46B9-B2A4-AA50A300C9B1}" srcOrd="26" destOrd="0" parTransId="{17FA0F1C-F480-46FA-9FDA-CAF08D0B3F5A}" sibTransId="{12ED0D91-6CB8-4B92-ABBE-16130FA2E610}"/>
    <dgm:cxn modelId="{AD9C2D70-6AB8-479D-9A79-731CDEDFCC29}" srcId="{F782ACB2-4612-4553-92E3-6A48A4C26154}" destId="{B2133BDF-4000-4B5B-AE40-987170B1B61F}" srcOrd="29" destOrd="0" parTransId="{78DD5593-63E5-4526-ACC4-B672B2E0D1F1}" sibTransId="{F8A8AFFD-E262-4C58-84FA-CA9933DA9A32}"/>
    <dgm:cxn modelId="{20CDDD70-1481-458B-9933-B9D43861705F}" type="presOf" srcId="{5F8AB2A9-0DCE-42A5-8039-31C151CDBC91}" destId="{E7F9412A-75FE-4263-8476-D8B02CF380F3}" srcOrd="0" destOrd="0" presId="urn:microsoft.com/office/officeart/2005/8/layout/cycle2"/>
    <dgm:cxn modelId="{983FF350-390B-4AA0-B3B6-375D1005C824}" type="presOf" srcId="{01209924-388A-4250-B08E-117FC77350F4}" destId="{ED0F08E4-7CF4-494F-A2E4-60B90674E9D5}" srcOrd="0" destOrd="0" presId="urn:microsoft.com/office/officeart/2005/8/layout/cycle2"/>
    <dgm:cxn modelId="{B8599651-06D2-4CBA-B5EC-2149D5DA0DD9}" type="presOf" srcId="{8F63D31F-83CD-4DB9-A0F4-0D259C5817DB}" destId="{C238A059-EBCB-4E8A-9C70-350A7112246D}" srcOrd="0" destOrd="0" presId="urn:microsoft.com/office/officeart/2005/8/layout/cycle2"/>
    <dgm:cxn modelId="{4DF50172-84C6-4D38-835A-C734261CBC1C}" type="presOf" srcId="{1DDDDFBA-4D76-49F6-8700-D108F438751F}" destId="{580499F6-BF8C-4CF2-8E19-422B1FEA8F54}" srcOrd="1" destOrd="0" presId="urn:microsoft.com/office/officeart/2005/8/layout/cycle2"/>
    <dgm:cxn modelId="{603D3972-B1D4-474D-9A50-B0C7A07EA32A}" type="presOf" srcId="{4391FAD7-E5E1-4ADD-BABB-49D666A6C4A7}" destId="{B297DBDA-41C8-403B-A287-2DE0B2B2F734}" srcOrd="0" destOrd="0" presId="urn:microsoft.com/office/officeart/2005/8/layout/cycle2"/>
    <dgm:cxn modelId="{7C926F52-4148-452F-B63A-64119D306A70}" type="presOf" srcId="{A4F909E9-C1CF-4770-B928-FEF6E41B5333}" destId="{6E753D97-6691-46AF-88CF-60F766A84A1F}" srcOrd="1" destOrd="0" presId="urn:microsoft.com/office/officeart/2005/8/layout/cycle2"/>
    <dgm:cxn modelId="{AF855752-C1EF-4D73-B502-9F0643F96F6A}" type="presOf" srcId="{DA7FF8DD-13B0-4AAC-B0D2-E9BC2FABA4D6}" destId="{A6A09441-8928-4DD4-965E-ACD6B5489F63}" srcOrd="0" destOrd="0" presId="urn:microsoft.com/office/officeart/2005/8/layout/cycle2"/>
    <dgm:cxn modelId="{8C7FC072-16DD-4433-9985-B000DC6B7763}" type="presOf" srcId="{ED3E6817-CA99-4A92-9672-7767C60D3AFC}" destId="{CDE86F57-8E75-4885-99A7-4D78278841E9}" srcOrd="0" destOrd="0" presId="urn:microsoft.com/office/officeart/2005/8/layout/cycle2"/>
    <dgm:cxn modelId="{28C6CA52-1A74-461F-86F5-C2B435B8C372}" type="presOf" srcId="{A4C54538-F7D4-4311-A51D-4E2F34EA916C}" destId="{4EAD0336-A742-42BA-B616-A9F9B8CECAB9}" srcOrd="1" destOrd="0" presId="urn:microsoft.com/office/officeart/2005/8/layout/cycle2"/>
    <dgm:cxn modelId="{57739373-C596-4A55-8D2F-7CC43A14F9A2}" type="presOf" srcId="{69DBDE16-2128-423C-AB04-D3C2C0881A38}" destId="{83D03F91-A8FE-4A56-A9F0-21F8696B64A1}" srcOrd="0" destOrd="0" presId="urn:microsoft.com/office/officeart/2005/8/layout/cycle2"/>
    <dgm:cxn modelId="{C105E854-E566-45BC-830A-D214D5502F76}" type="presOf" srcId="{2B571596-2306-4648-89E7-BD54FEF25627}" destId="{2EBD388A-825F-4832-8A74-827A6C7E3368}" srcOrd="0" destOrd="0" presId="urn:microsoft.com/office/officeart/2005/8/layout/cycle2"/>
    <dgm:cxn modelId="{0172EF54-99D0-4C9A-A7C1-26F8B650BFE0}" type="presOf" srcId="{BAC2B8D5-2C5B-4AE8-BBDD-D8E76DCD8C2E}" destId="{5B2F39AC-1722-4B2A-8F41-3B9574CC55A3}" srcOrd="1" destOrd="0" presId="urn:microsoft.com/office/officeart/2005/8/layout/cycle2"/>
    <dgm:cxn modelId="{F66A3C56-45AD-4517-8B46-55FB72A89BE7}" type="presOf" srcId="{901D3EC9-C2CB-4B80-BFE1-3F4CF8FDB584}" destId="{CBD13A52-164D-4181-A713-C4AFB6DAEA44}" srcOrd="0" destOrd="0" presId="urn:microsoft.com/office/officeart/2005/8/layout/cycle2"/>
    <dgm:cxn modelId="{6737CD56-E4D5-4DB0-89E8-8F57F4369F31}" type="presOf" srcId="{672359C6-6889-48DE-9B06-BCF13E50CF81}" destId="{260B842C-BA56-4835-9181-EEB1DAD49F6C}" srcOrd="0" destOrd="0" presId="urn:microsoft.com/office/officeart/2005/8/layout/cycle2"/>
    <dgm:cxn modelId="{EBF0F276-347C-4207-9A17-D11421AF7ECD}" srcId="{F782ACB2-4612-4553-92E3-6A48A4C26154}" destId="{6E44D217-0802-4975-8DF8-F7C136B68DB7}" srcOrd="34" destOrd="0" parTransId="{CB27C74D-2568-4D83-8948-2A0E7A73E53C}" sibTransId="{873D13AE-B310-4B50-82C5-564D626D2011}"/>
    <dgm:cxn modelId="{B0EEA978-4582-4F47-9094-749A23FAB32B}" type="presOf" srcId="{A4FDAD97-0EA5-45C9-8762-1408CDFC1A27}" destId="{7418C013-9F65-49B4-8AB4-02A8A7E8B2B1}" srcOrd="0" destOrd="0" presId="urn:microsoft.com/office/officeart/2005/8/layout/cycle2"/>
    <dgm:cxn modelId="{372F6959-8B1D-455E-9A13-2866BF7C92CB}" type="presOf" srcId="{F2853326-F96C-4388-AFDB-4A2C4E743824}" destId="{F5E12609-AEA0-4824-8F1E-49B7A8C9D43E}" srcOrd="0" destOrd="0" presId="urn:microsoft.com/office/officeart/2005/8/layout/cycle2"/>
    <dgm:cxn modelId="{7830AF79-B71C-481F-B7EF-C2A6730D65ED}" type="presOf" srcId="{29610E26-1393-448B-8FD6-78061450B16B}" destId="{4B6FF1D5-139C-4A9E-BE2A-C9C2976A9B90}" srcOrd="0" destOrd="0" presId="urn:microsoft.com/office/officeart/2005/8/layout/cycle2"/>
    <dgm:cxn modelId="{0B3D347A-7EE2-4C95-B232-779501568106}" type="presOf" srcId="{EC22FD24-55FA-470B-A11F-A2C02811CC71}" destId="{8125F9B4-021E-44DC-9D64-8AE485A44537}" srcOrd="0" destOrd="0" presId="urn:microsoft.com/office/officeart/2005/8/layout/cycle2"/>
    <dgm:cxn modelId="{115EB75A-3B75-4A00-AD4D-5DBFDAD3A93E}" type="presOf" srcId="{39815DA4-6D5A-4ECF-8C2C-C40A2BB0DBA6}" destId="{F7742949-FB63-485F-95AF-5E8D1E6F236A}" srcOrd="1" destOrd="0" presId="urn:microsoft.com/office/officeart/2005/8/layout/cycle2"/>
    <dgm:cxn modelId="{B46BB27B-B947-4AE3-98C5-0698C73B23E9}" type="presOf" srcId="{64CB26BA-1509-422C-B1F7-93A921D3337E}" destId="{C56F56FD-84C6-4D21-967A-719399DE2081}" srcOrd="0" destOrd="0" presId="urn:microsoft.com/office/officeart/2005/8/layout/cycle2"/>
    <dgm:cxn modelId="{4E6EEF7B-B46A-48E5-9744-BCAA8C4C22F8}" type="presOf" srcId="{B5C9AB9C-C866-47C2-B79F-DC6148AB2159}" destId="{DD733C23-EA87-4BF0-821E-87250C1EEDBA}" srcOrd="1" destOrd="0" presId="urn:microsoft.com/office/officeart/2005/8/layout/cycle2"/>
    <dgm:cxn modelId="{ACBDB57C-50FF-45C5-AC40-AF2306AC4783}" type="presOf" srcId="{32453084-7F49-49B4-89FA-E306CC4C9552}" destId="{4B717A0F-8771-4A45-B6AA-FD732A724C9E}" srcOrd="0" destOrd="0" presId="urn:microsoft.com/office/officeart/2005/8/layout/cycle2"/>
    <dgm:cxn modelId="{14F13E80-1149-4A0F-A4B5-58EAF15ECA23}" srcId="{F782ACB2-4612-4553-92E3-6A48A4C26154}" destId="{39148D83-4879-4E9B-AE84-10D20CF147C3}" srcOrd="17" destOrd="0" parTransId="{0648DC5F-1B7B-4F70-B147-70F19C532AA1}" sibTransId="{901D3EC9-C2CB-4B80-BFE1-3F4CF8FDB584}"/>
    <dgm:cxn modelId="{C3F04580-DEBF-4515-A23A-CB217D00A973}" type="presOf" srcId="{9F16DEB4-2D88-4237-BB26-EE193361411A}" destId="{E4F5DE49-5EAA-4300-BD85-3AA32446283C}" srcOrd="0" destOrd="0" presId="urn:microsoft.com/office/officeart/2005/8/layout/cycle2"/>
    <dgm:cxn modelId="{33634B83-5D42-4E23-A534-1FD77063C5A8}" srcId="{F782ACB2-4612-4553-92E3-6A48A4C26154}" destId="{312A5487-8CD4-49FA-9CB2-6003233688EF}" srcOrd="20" destOrd="0" parTransId="{6F986C7B-EB5E-4FA9-9F02-54203E6A38B2}" sibTransId="{A241EA7C-0AE6-49DA-868A-F7E41DB8331E}"/>
    <dgm:cxn modelId="{5F759883-6CAF-4793-892D-90FF307B7F39}" srcId="{F782ACB2-4612-4553-92E3-6A48A4C26154}" destId="{F001FD18-B1D7-4F34-A7E1-10B3A14FEF0D}" srcOrd="14" destOrd="0" parTransId="{47531BBA-A066-410C-90C4-75A7B3CF6C37}" sibTransId="{59F6F98C-7F28-44B6-AA26-C56ABFEA206B}"/>
    <dgm:cxn modelId="{E8511A86-6070-4DE2-86F7-E8F2C920F4DE}" type="presOf" srcId="{1BCBAE4C-8C90-4307-A8B1-A7F25B803D11}" destId="{38A7A843-117D-4A8F-B652-3F637D1BA054}" srcOrd="0" destOrd="0" presId="urn:microsoft.com/office/officeart/2005/8/layout/cycle2"/>
    <dgm:cxn modelId="{03727586-C177-4F9F-A8F5-7DEE69ED0297}" srcId="{F782ACB2-4612-4553-92E3-6A48A4C26154}" destId="{05F9165C-A234-4634-B1A7-DCB7BA68D40C}" srcOrd="12" destOrd="0" parTransId="{26966DA9-DC8C-4538-894C-0F8A7AD6A4D2}" sibTransId="{68C3C81B-18E8-41C4-BFC6-2C443E6EE655}"/>
    <dgm:cxn modelId="{CF5B5687-ADC8-43AA-AD4F-4E8CA2AF2114}" type="presOf" srcId="{39148D83-4879-4E9B-AE84-10D20CF147C3}" destId="{EB66E90A-B112-40E2-B773-B1A59659C6EB}" srcOrd="0" destOrd="0" presId="urn:microsoft.com/office/officeart/2005/8/layout/cycle2"/>
    <dgm:cxn modelId="{9F77E489-C27B-49AA-BF9A-D6559164CA36}" type="presOf" srcId="{3ACAB2F6-3910-4D69-8736-C9991D30DB30}" destId="{7A362786-920B-4FB9-A3D5-D0E741B76071}" srcOrd="0" destOrd="0" presId="urn:microsoft.com/office/officeart/2005/8/layout/cycle2"/>
    <dgm:cxn modelId="{1343408B-FC81-4649-944A-E255185E1A83}" type="presOf" srcId="{C19C4BDD-2213-41DF-A53B-E2080BDC6AC6}" destId="{57712E5B-8311-41F2-83BF-40C44B82FD56}" srcOrd="0" destOrd="0" presId="urn:microsoft.com/office/officeart/2005/8/layout/cycle2"/>
    <dgm:cxn modelId="{EBDB328E-4C42-43EC-B588-58AB971C0DB2}" type="presOf" srcId="{32453084-7F49-49B4-89FA-E306CC4C9552}" destId="{218F701D-8780-41D0-BCC2-CE1F9EE4B4A8}" srcOrd="1" destOrd="0" presId="urn:microsoft.com/office/officeart/2005/8/layout/cycle2"/>
    <dgm:cxn modelId="{54FED98F-AB5E-4BEF-A86E-239C32A65418}" srcId="{F782ACB2-4612-4553-92E3-6A48A4C26154}" destId="{29610E26-1393-448B-8FD6-78061450B16B}" srcOrd="5" destOrd="0" parTransId="{5D194221-4572-481E-A145-411B7D2E5848}" sibTransId="{4E475F1B-56A2-420F-8D83-9A7AC5B9161D}"/>
    <dgm:cxn modelId="{A11E0190-AC54-41D6-A0D8-25AEFF22497C}" type="presOf" srcId="{A241EA7C-0AE6-49DA-868A-F7E41DB8331E}" destId="{EC905E59-477F-4D62-B2EE-61B86BF0663B}" srcOrd="0" destOrd="0" presId="urn:microsoft.com/office/officeart/2005/8/layout/cycle2"/>
    <dgm:cxn modelId="{3F904190-EC7A-468F-8079-9E0D0309FE61}" srcId="{F782ACB2-4612-4553-92E3-6A48A4C26154}" destId="{F82F01E0-1BCF-432A-834D-D0718C225E79}" srcOrd="31" destOrd="0" parTransId="{AA715B28-8262-4AEC-9B11-A1F3E142AEE3}" sibTransId="{73E57CB0-43F1-4C49-8823-A48B6805997E}"/>
    <dgm:cxn modelId="{D2CBFD91-82E9-4A85-A1D1-059B589E32EF}" type="presOf" srcId="{FC636A7A-CAD8-4393-9B2E-188CE112CD10}" destId="{FFA97E59-6B24-429C-9B6D-8968FB096363}" srcOrd="1" destOrd="0" presId="urn:microsoft.com/office/officeart/2005/8/layout/cycle2"/>
    <dgm:cxn modelId="{88F2B794-F089-4302-A8E4-E878070B44B1}" type="presOf" srcId="{873D13AE-B310-4B50-82C5-564D626D2011}" destId="{2F327EB4-0D8B-437E-BB14-A326EA173FCC}" srcOrd="0" destOrd="0" presId="urn:microsoft.com/office/officeart/2005/8/layout/cycle2"/>
    <dgm:cxn modelId="{E9037697-0706-4BF6-BD39-13CE2044299E}" type="presOf" srcId="{DA7FF8DD-13B0-4AAC-B0D2-E9BC2FABA4D6}" destId="{C46B9099-149F-4D79-B1D7-B378097F05F4}" srcOrd="1" destOrd="0" presId="urn:microsoft.com/office/officeart/2005/8/layout/cycle2"/>
    <dgm:cxn modelId="{C8C19B97-C1BF-4602-8396-947B23A21840}" type="presOf" srcId="{901D3EC9-C2CB-4B80-BFE1-3F4CF8FDB584}" destId="{2175C402-001B-40BA-8C7B-63F19533545A}" srcOrd="1" destOrd="0" presId="urn:microsoft.com/office/officeart/2005/8/layout/cycle2"/>
    <dgm:cxn modelId="{A94E1E98-18A1-4716-B6FB-67F099EFBBB4}" srcId="{F782ACB2-4612-4553-92E3-6A48A4C26154}" destId="{5788DBF4-34B6-4C26-980E-7062BBC88091}" srcOrd="37" destOrd="0" parTransId="{E89C8546-8D00-4BCE-BF01-083E1F9A4BBE}" sibTransId="{39815DA4-6D5A-4ECF-8C2C-C40A2BB0DBA6}"/>
    <dgm:cxn modelId="{6ECC639A-460E-4692-8614-BC3A6B698219}" type="presOf" srcId="{5788DBF4-34B6-4C26-980E-7062BBC88091}" destId="{53824D7C-69E9-40B6-AD94-E66D57E17024}" srcOrd="0" destOrd="0" presId="urn:microsoft.com/office/officeart/2005/8/layout/cycle2"/>
    <dgm:cxn modelId="{F69D879B-B388-4734-8FD6-3383DF6B9BAF}" type="presOf" srcId="{AAACDA48-029D-447D-9AE8-BF1CB90887F8}" destId="{816E1FA3-2B38-45F9-AB8C-0EEB2788EE42}" srcOrd="0" destOrd="0" presId="urn:microsoft.com/office/officeart/2005/8/layout/cycle2"/>
    <dgm:cxn modelId="{EB37BD9B-DB71-4D5F-A8D4-99115EF92B3E}" type="presOf" srcId="{F2853326-F96C-4388-AFDB-4A2C4E743824}" destId="{1990E259-2037-4D19-B00A-CD6B3D2AE2E1}" srcOrd="1" destOrd="0" presId="urn:microsoft.com/office/officeart/2005/8/layout/cycle2"/>
    <dgm:cxn modelId="{0925D59B-14FD-4C27-98C8-42376BCF9349}" type="presOf" srcId="{672359C6-6889-48DE-9B06-BCF13E50CF81}" destId="{9195B8AE-7F75-4B45-A773-A3DB3F151B7F}" srcOrd="1" destOrd="0" presId="urn:microsoft.com/office/officeart/2005/8/layout/cycle2"/>
    <dgm:cxn modelId="{E3C6A19C-F30F-4177-8FCA-D25DEEE21A08}" type="presOf" srcId="{0A68E33F-9E89-4D62-9E2C-1BD50C85F7CD}" destId="{5EB0D98E-0F20-43A6-80D5-B3B233B0809C}" srcOrd="1" destOrd="0" presId="urn:microsoft.com/office/officeart/2005/8/layout/cycle2"/>
    <dgm:cxn modelId="{9767F49C-4876-45AE-95B5-403CA65B4EC4}" type="presOf" srcId="{EC22FD24-55FA-470B-A11F-A2C02811CC71}" destId="{5B2B383F-D5E0-430F-AB46-55791D14B3FB}" srcOrd="1" destOrd="0" presId="urn:microsoft.com/office/officeart/2005/8/layout/cycle2"/>
    <dgm:cxn modelId="{9AB9AF9D-92AF-46D6-9193-3C4662BC2927}" type="presOf" srcId="{6E35783B-B4B9-4AF3-BB68-EC2DB3060BE5}" destId="{80DBCA40-2BA0-486C-9739-9EB1943722FB}" srcOrd="1" destOrd="0" presId="urn:microsoft.com/office/officeart/2005/8/layout/cycle2"/>
    <dgm:cxn modelId="{6E3FD69D-D766-4F27-99C2-E53B062FAD6E}" type="presOf" srcId="{9A1F1B22-1A75-4833-B4FC-5FEA5518B765}" destId="{E2BDA289-9E7F-43D2-8E8A-C602380955F6}" srcOrd="0" destOrd="0" presId="urn:microsoft.com/office/officeart/2005/8/layout/cycle2"/>
    <dgm:cxn modelId="{1B3F2CA2-7825-4CFD-9A64-DB308FB32A27}" srcId="{F782ACB2-4612-4553-92E3-6A48A4C26154}" destId="{1BD29E34-8916-45A9-80A6-58C4AB44DFF5}" srcOrd="7" destOrd="0" parTransId="{6A5BBF7B-F8A7-4654-83BB-1778F868C663}" sibTransId="{25DF600C-192F-49B2-930A-B89C27D1471E}"/>
    <dgm:cxn modelId="{79A5F3A2-8CA3-4D24-AC46-666013183383}" srcId="{F782ACB2-4612-4553-92E3-6A48A4C26154}" destId="{01209924-388A-4250-B08E-117FC77350F4}" srcOrd="40" destOrd="0" parTransId="{E62947DF-C385-4541-A312-E52B21ED4FCA}" sibTransId="{07D44A3D-B9E7-4A59-8407-0DE9361B04F4}"/>
    <dgm:cxn modelId="{F9246AA4-89DE-4505-8C6D-C0CFB0CF9EC5}" srcId="{F782ACB2-4612-4553-92E3-6A48A4C26154}" destId="{A40F6EAB-2B60-4CC1-9F49-D5903D3A616E}" srcOrd="39" destOrd="0" parTransId="{F4D7EDD7-9115-44DB-8D8A-E38036FA3738}" sibTransId="{3ACAB2F6-3910-4D69-8736-C9991D30DB30}"/>
    <dgm:cxn modelId="{BF458BA4-DD0F-412F-AE12-2BBA45E038A9}" type="presOf" srcId="{C123F58B-2F00-4731-8318-EA8BAA60A69D}" destId="{1791F869-F782-403E-9EEE-8485296AB1DC}" srcOrd="0" destOrd="0" presId="urn:microsoft.com/office/officeart/2005/8/layout/cycle2"/>
    <dgm:cxn modelId="{523DDDA6-F5E4-4B69-938A-715DD54EC1E8}" type="presOf" srcId="{59F6F98C-7F28-44B6-AA26-C56ABFEA206B}" destId="{3A6E871C-7643-432C-BA91-2EA3E7F745CE}" srcOrd="1" destOrd="0" presId="urn:microsoft.com/office/officeart/2005/8/layout/cycle2"/>
    <dgm:cxn modelId="{19BDA8A7-1979-4F0C-A198-6AC9E78BD28B}" type="presOf" srcId="{4E475F1B-56A2-420F-8D83-9A7AC5B9161D}" destId="{E231C36B-28CA-4A1A-A65A-7FC8C917C670}" srcOrd="0" destOrd="0" presId="urn:microsoft.com/office/officeart/2005/8/layout/cycle2"/>
    <dgm:cxn modelId="{22591EA8-65B6-4071-8884-D7386F2EB5F5}" type="presOf" srcId="{07D44A3D-B9E7-4A59-8407-0DE9361B04F4}" destId="{2A9D1CAD-CEC7-447D-AE5A-72DA9768C11C}" srcOrd="1" destOrd="0" presId="urn:microsoft.com/office/officeart/2005/8/layout/cycle2"/>
    <dgm:cxn modelId="{B03AE0AC-C61A-4D2C-AFAD-CD9BCA6714B1}" type="presOf" srcId="{DF292957-65C8-4776-85F8-AE26E3681959}" destId="{C99B1DB8-B0AD-4FE5-84DC-CD9571D15F74}" srcOrd="0" destOrd="0" presId="urn:microsoft.com/office/officeart/2005/8/layout/cycle2"/>
    <dgm:cxn modelId="{33836BAF-8815-468A-9D3E-0ABF734FD1D3}" srcId="{F782ACB2-4612-4553-92E3-6A48A4C26154}" destId="{4391FAD7-E5E1-4ADD-BABB-49D666A6C4A7}" srcOrd="24" destOrd="0" parTransId="{F1E7FB59-9301-4001-B4A0-65FF76242832}" sibTransId="{B5C9AB9C-C866-47C2-B79F-DC6148AB2159}"/>
    <dgm:cxn modelId="{BE9314B0-2D93-4BAE-90C0-5B23814639B6}" srcId="{F782ACB2-4612-4553-92E3-6A48A4C26154}" destId="{1597604F-E09E-4305-A881-A6C94B72922F}" srcOrd="21" destOrd="0" parTransId="{1C93F3EA-CA5B-4D9C-9828-8A8F702AE266}" sibTransId="{0A68E33F-9E89-4D62-9E2C-1BD50C85F7CD}"/>
    <dgm:cxn modelId="{53636AB3-572E-4B67-B835-8DB3D8BB850F}" type="presOf" srcId="{FC636A7A-CAD8-4393-9B2E-188CE112CD10}" destId="{ADC3AC42-E194-4C29-8A28-ABEC2168A2B9}" srcOrd="0" destOrd="0" presId="urn:microsoft.com/office/officeart/2005/8/layout/cycle2"/>
    <dgm:cxn modelId="{18F7F8B4-37F7-4F83-8D9B-4A5FE2A328CD}" type="presOf" srcId="{2B529A43-2363-4B46-911E-9D0EF25B4F36}" destId="{F42AD80F-3B21-49F3-AF59-01D5F6EE69F1}" srcOrd="0" destOrd="0" presId="urn:microsoft.com/office/officeart/2005/8/layout/cycle2"/>
    <dgm:cxn modelId="{CC8F6BB5-E191-48E7-A4C1-3E8101813E85}" srcId="{F782ACB2-4612-4553-92E3-6A48A4C26154}" destId="{7526D0BF-45A5-478F-9A5B-EE961A48FCDF}" srcOrd="23" destOrd="0" parTransId="{996DAE7B-6D7A-4B21-93D8-B18F6F145BC6}" sibTransId="{4DD6BCFF-384A-4E50-9E9B-FEA1467E91EE}"/>
    <dgm:cxn modelId="{79D0C8B5-7F77-4990-BC7D-E4DF8A30F093}" srcId="{F782ACB2-4612-4553-92E3-6A48A4C26154}" destId="{C123F58B-2F00-4731-8318-EA8BAA60A69D}" srcOrd="19" destOrd="0" parTransId="{ADD49D0A-F77A-4924-B2AC-3D10130090D6}" sibTransId="{CA72D8A3-9D41-4F98-98F7-F56B1CBA674F}"/>
    <dgm:cxn modelId="{BCA901B6-8AD4-4BC1-B11B-5C3F09750CB3}" type="presOf" srcId="{59F5D80D-D394-4DA8-B1EE-BFD2C35E8698}" destId="{5955EC28-6A5B-4854-97FD-56BF004F7A93}" srcOrd="0" destOrd="0" presId="urn:microsoft.com/office/officeart/2005/8/layout/cycle2"/>
    <dgm:cxn modelId="{79BF3DB8-E6C9-4DF5-8226-B32513900662}" srcId="{F782ACB2-4612-4553-92E3-6A48A4C26154}" destId="{2EBE9275-B468-4EB1-8E25-88D20111E7BA}" srcOrd="22" destOrd="0" parTransId="{8B4693AB-DA36-47D7-8ABC-9A12354AE94A}" sibTransId="{1DDDDFBA-4D76-49F6-8700-D108F438751F}"/>
    <dgm:cxn modelId="{F718ABBA-7C65-4F86-BEA7-DAD4C5EC588D}" srcId="{F782ACB2-4612-4553-92E3-6A48A4C26154}" destId="{AAACDA48-029D-447D-9AE8-BF1CB90887F8}" srcOrd="18" destOrd="0" parTransId="{C5422A07-4233-4B7D-A876-C74DE877A7F9}" sibTransId="{35443D96-6A67-478A-A544-1C8155B5F62C}"/>
    <dgm:cxn modelId="{F535ECBA-C1B4-4393-A232-183A4F6A1B6A}" type="presOf" srcId="{0A68E33F-9E89-4D62-9E2C-1BD50C85F7CD}" destId="{C5631367-2D87-4B2B-B2C5-CE6B323DF7FA}" srcOrd="0" destOrd="0" presId="urn:microsoft.com/office/officeart/2005/8/layout/cycle2"/>
    <dgm:cxn modelId="{EAADA3BC-EBE2-42C8-B9E0-3C38057A0A11}" srcId="{F782ACB2-4612-4553-92E3-6A48A4C26154}" destId="{59F5D80D-D394-4DA8-B1EE-BFD2C35E8698}" srcOrd="6" destOrd="0" parTransId="{F6DF53FE-CC41-4648-B644-9A13CD613414}" sibTransId="{A4FDAD97-0EA5-45C9-8762-1408CDFC1A27}"/>
    <dgm:cxn modelId="{84F658BE-028D-4EFF-9AFB-B1BB4A47F685}" srcId="{F782ACB2-4612-4553-92E3-6A48A4C26154}" destId="{A26368B7-1095-4A58-BFE6-7B8629CCDB76}" srcOrd="28" destOrd="0" parTransId="{F926A632-3F82-44B7-9B0C-54EDBDFB1339}" sibTransId="{69DBDE16-2128-423C-AB04-D3C2C0881A38}"/>
    <dgm:cxn modelId="{07E62CBF-11EB-4EBF-87EA-DFBE347DAD9D}" srcId="{F782ACB2-4612-4553-92E3-6A48A4C26154}" destId="{9C07C544-A240-4FE5-8E59-C412CDCC06A5}" srcOrd="1" destOrd="0" parTransId="{01829E43-87FB-46D3-89AF-1246AED576BA}" sibTransId="{DA7FF8DD-13B0-4AAC-B0D2-E9BC2FABA4D6}"/>
    <dgm:cxn modelId="{88908BBF-D4A4-4D67-8C0F-86CDF79A3778}" type="presOf" srcId="{9E68FA1B-32E4-4D3A-BDA9-F245DF7037EF}" destId="{9DB23D75-0980-4D96-93A1-727F2883C95B}" srcOrd="1" destOrd="0" presId="urn:microsoft.com/office/officeart/2005/8/layout/cycle2"/>
    <dgm:cxn modelId="{97F975C1-0679-49B3-874F-9160A0D3082B}" type="presOf" srcId="{D7AD315B-0060-4B2C-BA42-07A72CF0DF62}" destId="{F7AC09C3-F9FA-4334-9744-58F7A351FD8B}" srcOrd="0" destOrd="0" presId="urn:microsoft.com/office/officeart/2005/8/layout/cycle2"/>
    <dgm:cxn modelId="{B710C4C1-23A6-461C-98EB-198B255B3A42}" type="presOf" srcId="{7526D0BF-45A5-478F-9A5B-EE961A48FCDF}" destId="{B163F2E1-C224-4C1F-8BF1-B257F8DA90F1}" srcOrd="0" destOrd="0" presId="urn:microsoft.com/office/officeart/2005/8/layout/cycle2"/>
    <dgm:cxn modelId="{9CDFACC3-28FE-4469-9C5D-491818735998}" type="presOf" srcId="{5DE56BE3-5DC5-48D1-BB0A-6EB62A83E2E3}" destId="{DEE6E533-E546-47B9-9D29-1053972B7A59}" srcOrd="1" destOrd="0" presId="urn:microsoft.com/office/officeart/2005/8/layout/cycle2"/>
    <dgm:cxn modelId="{FD5626C4-E33A-4EFA-81B9-54EDF40613EE}" type="presOf" srcId="{25DF600C-192F-49B2-930A-B89C27D1471E}" destId="{C8C1E075-9C61-4E77-BBAB-A2307E2F9662}" srcOrd="1" destOrd="0" presId="urn:microsoft.com/office/officeart/2005/8/layout/cycle2"/>
    <dgm:cxn modelId="{9F73CCC4-842F-4161-A41E-C8A6AD4B2D4F}" type="presOf" srcId="{536B3E92-95AA-4297-BDB8-F29269D6299E}" destId="{B0608ED5-E7DC-4C39-8859-B8C85F521F9C}" srcOrd="0" destOrd="0" presId="urn:microsoft.com/office/officeart/2005/8/layout/cycle2"/>
    <dgm:cxn modelId="{A61335C6-83C9-40B2-B635-638704B41FB6}" srcId="{F782ACB2-4612-4553-92E3-6A48A4C26154}" destId="{19319B2C-5BDC-4EB3-A674-97A1478B545E}" srcOrd="44" destOrd="0" parTransId="{F553D456-F731-4D3A-B46D-F817CB7F5851}" sibTransId="{B2ADDBB6-F258-45A2-8853-0F7137E8E7A9}"/>
    <dgm:cxn modelId="{CA56EAC8-08A5-458B-9CC0-A1BEC05109B4}" type="presOf" srcId="{69B5AF83-9CA8-4331-BB93-A02B0A37E7C4}" destId="{7FBA136C-815F-4FB3-A797-A7F155D00FEA}" srcOrd="0" destOrd="0" presId="urn:microsoft.com/office/officeart/2005/8/layout/cycle2"/>
    <dgm:cxn modelId="{CCF648C9-D238-4EC6-B8E1-816AAF521C0C}" type="presOf" srcId="{A40F6EAB-2B60-4CC1-9F49-D5903D3A616E}" destId="{4346925A-37EB-4BB6-B0D1-0007EC3DF63B}" srcOrd="0" destOrd="0" presId="urn:microsoft.com/office/officeart/2005/8/layout/cycle2"/>
    <dgm:cxn modelId="{A45FA6CA-BF67-4968-BA2C-A3E181681DEA}" srcId="{F782ACB2-4612-4553-92E3-6A48A4C26154}" destId="{BCD4B6D1-2E17-4359-A953-212A9B519E85}" srcOrd="8" destOrd="0" parTransId="{A72804B9-8062-4016-90E8-F9C7DC654C15}" sibTransId="{EAE485E3-A2DC-422A-B964-163E72C7D527}"/>
    <dgm:cxn modelId="{13B374CD-7189-4F70-B5AE-574CE717EA94}" type="presOf" srcId="{1DDDDFBA-4D76-49F6-8700-D108F438751F}" destId="{DE861B79-D5E8-45CE-B3D7-7B4663C08343}" srcOrd="0" destOrd="0" presId="urn:microsoft.com/office/officeart/2005/8/layout/cycle2"/>
    <dgm:cxn modelId="{8A122CCE-2659-425F-A9CA-F55CBE733EE2}" srcId="{F782ACB2-4612-4553-92E3-6A48A4C26154}" destId="{5D2C154A-692A-44E2-A041-B9F19C43FEF2}" srcOrd="2" destOrd="0" parTransId="{794CA92E-A13F-4F43-B270-B021D0F5EB93}" sibTransId="{1A0C354F-E76C-464E-99A7-D2B04C140783}"/>
    <dgm:cxn modelId="{AA5419CF-9470-476B-B76B-73C4D5A07207}" type="presOf" srcId="{F782ACB2-4612-4553-92E3-6A48A4C26154}" destId="{579EF5EA-2842-4ADF-99C3-1421009C0FB3}" srcOrd="0" destOrd="0" presId="urn:microsoft.com/office/officeart/2005/8/layout/cycle2"/>
    <dgm:cxn modelId="{BC5396CF-F16A-4D5A-8804-5664B1E4B894}" type="presOf" srcId="{91E5E8F0-39A5-4E73-A7C8-125C237D1170}" destId="{B8E405CF-5FB0-4931-A03D-9BF304E6CDDA}" srcOrd="0" destOrd="0" presId="urn:microsoft.com/office/officeart/2005/8/layout/cycle2"/>
    <dgm:cxn modelId="{579F29D2-BC21-47BC-BBB6-2DB38E4E14C8}" type="presOf" srcId="{25DF600C-192F-49B2-930A-B89C27D1471E}" destId="{8D184F9F-78A9-45D9-9804-0F8032DE26A6}" srcOrd="0" destOrd="0" presId="urn:microsoft.com/office/officeart/2005/8/layout/cycle2"/>
    <dgm:cxn modelId="{691638D4-4772-48B0-A674-CB8BC040096D}" type="presOf" srcId="{F001FD18-B1D7-4F34-A7E1-10B3A14FEF0D}" destId="{FA3F2989-2837-4DF6-B22E-22C68B74BA10}" srcOrd="0" destOrd="0" presId="urn:microsoft.com/office/officeart/2005/8/layout/cycle2"/>
    <dgm:cxn modelId="{99BC72D4-D40E-4F6F-9562-AA46A762F226}" type="presOf" srcId="{873D13AE-B310-4B50-82C5-564D626D2011}" destId="{8F52B59F-72EA-4EF4-A000-71393DE3DC97}" srcOrd="1" destOrd="0" presId="urn:microsoft.com/office/officeart/2005/8/layout/cycle2"/>
    <dgm:cxn modelId="{7A77BED8-0E1D-45F6-9865-5715EF6FB1BA}" srcId="{F782ACB2-4612-4553-92E3-6A48A4C26154}" destId="{9767C2C5-7A9B-4BF9-AEDC-08BB61E68CEC}" srcOrd="4" destOrd="0" parTransId="{94D864BB-0337-46E0-936D-BDFF24969167}" sibTransId="{5DE56BE3-5DC5-48D1-BB0A-6EB62A83E2E3}"/>
    <dgm:cxn modelId="{32EDC8D8-AF23-4886-B223-6809B3805C8D}" type="presOf" srcId="{5DE56BE3-5DC5-48D1-BB0A-6EB62A83E2E3}" destId="{7E28017C-69F1-4CCF-A6D7-885616A2628E}" srcOrd="0" destOrd="0" presId="urn:microsoft.com/office/officeart/2005/8/layout/cycle2"/>
    <dgm:cxn modelId="{89DAB2DA-44CA-40EE-853C-F256A5A259B2}" type="presOf" srcId="{B2ADDBB6-F258-45A2-8853-0F7137E8E7A9}" destId="{5BF8D29C-B7EB-4E6D-8F09-412E3D4E06C9}" srcOrd="1" destOrd="0" presId="urn:microsoft.com/office/officeart/2005/8/layout/cycle2"/>
    <dgm:cxn modelId="{2B1FD8DA-568C-4E3E-8F87-09C87623F6FC}" srcId="{F782ACB2-4612-4553-92E3-6A48A4C26154}" destId="{8F63D31F-83CD-4DB9-A0F4-0D259C5817DB}" srcOrd="13" destOrd="0" parTransId="{62CF8A98-F58E-4911-89F5-912F4D8957CE}" sibTransId="{A4F909E9-C1CF-4770-B928-FEF6E41B5333}"/>
    <dgm:cxn modelId="{05CAA2DB-EF46-428B-94FC-28F9A11C1DB1}" type="presOf" srcId="{5A0D382F-1AEE-4869-A6BD-89E7CCC2BA45}" destId="{2B3C09D0-6E4A-4698-ADBA-7CF55040E0C7}" srcOrd="0" destOrd="0" presId="urn:microsoft.com/office/officeart/2005/8/layout/cycle2"/>
    <dgm:cxn modelId="{C7BDA5DE-9A33-427B-8FB4-B0A39FE3EE47}" type="presOf" srcId="{69DBDE16-2128-423C-AB04-D3C2C0881A38}" destId="{A52815B2-9F64-4E57-9CA8-0D6C5ACB4DE9}" srcOrd="1" destOrd="0" presId="urn:microsoft.com/office/officeart/2005/8/layout/cycle2"/>
    <dgm:cxn modelId="{EC9452E4-E317-487D-8C5D-213DB5F1F6A7}" type="presOf" srcId="{64CB26BA-1509-422C-B1F7-93A921D3337E}" destId="{87FF38F8-EEE0-4803-AB19-2605759EE272}" srcOrd="1" destOrd="0" presId="urn:microsoft.com/office/officeart/2005/8/layout/cycle2"/>
    <dgm:cxn modelId="{672A9AE4-8C38-4FA8-83E2-89DE197051D2}" type="presOf" srcId="{F8A8AFFD-E262-4C58-84FA-CA9933DA9A32}" destId="{6FDF4861-3D9E-4C44-8A76-CB261CA08A3D}" srcOrd="0" destOrd="0" presId="urn:microsoft.com/office/officeart/2005/8/layout/cycle2"/>
    <dgm:cxn modelId="{BB0B7BE5-2F5C-409D-B26D-F35165CADD23}" type="presOf" srcId="{A4F909E9-C1CF-4770-B928-FEF6E41B5333}" destId="{212C9A88-24C2-4EF4-87D7-A81CF4BE3FA0}" srcOrd="0" destOrd="0" presId="urn:microsoft.com/office/officeart/2005/8/layout/cycle2"/>
    <dgm:cxn modelId="{6020CAE6-E682-4263-87D3-3757BDA5C5BB}" srcId="{F782ACB2-4612-4553-92E3-6A48A4C26154}" destId="{ED3E6817-CA99-4A92-9672-7767C60D3AFC}" srcOrd="27" destOrd="0" parTransId="{570B50CE-5E5F-492C-A6CE-FAA86B61FEE6}" sibTransId="{74E4A9B3-3139-47CD-AD62-A42D0EB3995C}"/>
    <dgm:cxn modelId="{5F2C01E9-98F3-431A-8C9A-69213D87504B}" type="presOf" srcId="{CA1064A9-8743-41E2-AE44-DEDB5E26EACD}" destId="{B311330D-F624-44F0-90C1-566E4D2E20E6}" srcOrd="1" destOrd="0" presId="urn:microsoft.com/office/officeart/2005/8/layout/cycle2"/>
    <dgm:cxn modelId="{3A83C7EB-E108-4DFE-B9C2-A1FAE1B909F2}" srcId="{F782ACB2-4612-4553-92E3-6A48A4C26154}" destId="{9A1F1B22-1A75-4833-B4FC-5FEA5518B765}" srcOrd="0" destOrd="0" parTransId="{C224EADF-C870-40FB-9644-9EC71AA9F6DE}" sibTransId="{32453084-7F49-49B4-89FA-E306CC4C9552}"/>
    <dgm:cxn modelId="{ED1BADED-67F2-46B8-ADF5-9B3DC026E96B}" type="presOf" srcId="{B2133BDF-4000-4B5B-AE40-987170B1B61F}" destId="{D9F7CAE3-C01B-4758-A92D-BE4DEABF1CC9}" srcOrd="0" destOrd="0" presId="urn:microsoft.com/office/officeart/2005/8/layout/cycle2"/>
    <dgm:cxn modelId="{C73A31F0-F070-4864-8435-6EA40A70E992}" type="presOf" srcId="{1BD29E34-8916-45A9-80A6-58C4AB44DFF5}" destId="{C8C314CB-BC52-4B5D-9A9E-2549904458B0}" srcOrd="0" destOrd="0" presId="urn:microsoft.com/office/officeart/2005/8/layout/cycle2"/>
    <dgm:cxn modelId="{931A41F0-FF7D-4BB1-B73B-465A3E76266F}" type="presOf" srcId="{74E4A9B3-3139-47CD-AD62-A42D0EB3995C}" destId="{7B2C094D-5B84-400D-88A5-467C86404646}" srcOrd="1" destOrd="0" presId="urn:microsoft.com/office/officeart/2005/8/layout/cycle2"/>
    <dgm:cxn modelId="{545F76F1-3273-459C-8740-D41474D52BAD}" type="presOf" srcId="{F82F01E0-1BCF-432A-834D-D0718C225E79}" destId="{DB7E8DCC-E9E2-41AE-8FAC-BD770394B585}" srcOrd="0" destOrd="0" presId="urn:microsoft.com/office/officeart/2005/8/layout/cycle2"/>
    <dgm:cxn modelId="{E8D511F3-9A2B-4790-B666-82F6F8F3092C}" type="presOf" srcId="{35443D96-6A67-478A-A544-1C8155B5F62C}" destId="{561EA9DD-738C-4E13-ADB0-3CCC3950F092}" srcOrd="1" destOrd="0" presId="urn:microsoft.com/office/officeart/2005/8/layout/cycle2"/>
    <dgm:cxn modelId="{E2FA94F4-28CD-493A-BBEB-27EDB8CC1133}" type="presOf" srcId="{86E08DD8-37F0-43EA-A4C6-F12B07A372C7}" destId="{41C60BCC-727D-4ED3-BAEB-DB60AA9900A9}" srcOrd="1" destOrd="0" presId="urn:microsoft.com/office/officeart/2005/8/layout/cycle2"/>
    <dgm:cxn modelId="{2CA222F6-A129-4C1A-B942-083E48F9796A}" type="presOf" srcId="{D7AD315B-0060-4B2C-BA42-07A72CF0DF62}" destId="{301FE2EF-9FED-451A-9979-7EA2CEC731F6}" srcOrd="1" destOrd="0" presId="urn:microsoft.com/office/officeart/2005/8/layout/cycle2"/>
    <dgm:cxn modelId="{12C38EF6-A2D9-4441-B7C7-2AD0408D165E}" srcId="{F782ACB2-4612-4553-92E3-6A48A4C26154}" destId="{E5184F2B-2C20-4D33-94A8-E6B381F2AA89}" srcOrd="43" destOrd="0" parTransId="{EA072171-E1D3-42D9-90FB-F6BF8A9DC275}" sibTransId="{CA1064A9-8743-41E2-AE44-DEDB5E26EACD}"/>
    <dgm:cxn modelId="{2E4A59F8-4858-4321-B26C-379298664746}" srcId="{F782ACB2-4612-4553-92E3-6A48A4C26154}" destId="{57830796-B9E1-440E-A924-530949252A0A}" srcOrd="9" destOrd="0" parTransId="{2970FDF5-07A3-4B2A-9F1E-E547137C5FF2}" sibTransId="{672359C6-6889-48DE-9B06-BCF13E50CF81}"/>
    <dgm:cxn modelId="{E4EBFFFA-939E-4391-8818-4CA55359F7A5}" type="presOf" srcId="{32DCDF77-CF91-44D2-A631-ECBBA96CD7C1}" destId="{891FE5C2-884F-48D0-BE0D-753E9CA204D3}" srcOrd="0" destOrd="0" presId="urn:microsoft.com/office/officeart/2005/8/layout/cycle2"/>
    <dgm:cxn modelId="{8A3281FD-5FAE-4E2E-AAF4-71C45875DCE6}" type="presOf" srcId="{EAE485E3-A2DC-422A-B964-163E72C7D527}" destId="{6C5B256C-6505-4283-9CD0-6230D6E52DC7}" srcOrd="1" destOrd="0" presId="urn:microsoft.com/office/officeart/2005/8/layout/cycle2"/>
    <dgm:cxn modelId="{26F03CFE-664C-46CE-9EC9-4D9EAEAA23F5}" srcId="{F782ACB2-4612-4553-92E3-6A48A4C26154}" destId="{1BCBAE4C-8C90-4307-A8B1-A7F25B803D11}" srcOrd="11" destOrd="0" parTransId="{BDE3C914-1C3F-4AE1-8A4A-0399F6859853}" sibTransId="{9E68FA1B-32E4-4D3A-BDA9-F245DF7037EF}"/>
    <dgm:cxn modelId="{70DDE551-C48E-4AE7-B036-CEE02E74CE36}" type="presParOf" srcId="{579EF5EA-2842-4ADF-99C3-1421009C0FB3}" destId="{E2BDA289-9E7F-43D2-8E8A-C602380955F6}" srcOrd="0" destOrd="0" presId="urn:microsoft.com/office/officeart/2005/8/layout/cycle2"/>
    <dgm:cxn modelId="{78C611E3-0E1A-4483-9714-012C1CE9A116}" type="presParOf" srcId="{579EF5EA-2842-4ADF-99C3-1421009C0FB3}" destId="{4B717A0F-8771-4A45-B6AA-FD732A724C9E}" srcOrd="1" destOrd="0" presId="urn:microsoft.com/office/officeart/2005/8/layout/cycle2"/>
    <dgm:cxn modelId="{5697816C-68C1-408E-AF5A-C333E2936AF8}" type="presParOf" srcId="{4B717A0F-8771-4A45-B6AA-FD732A724C9E}" destId="{218F701D-8780-41D0-BCC2-CE1F9EE4B4A8}" srcOrd="0" destOrd="0" presId="urn:microsoft.com/office/officeart/2005/8/layout/cycle2"/>
    <dgm:cxn modelId="{F4824ED5-65B3-4378-905F-B6D19B7213DA}" type="presParOf" srcId="{579EF5EA-2842-4ADF-99C3-1421009C0FB3}" destId="{FD731FF4-9760-4231-AA26-446560B181EB}" srcOrd="2" destOrd="0" presId="urn:microsoft.com/office/officeart/2005/8/layout/cycle2"/>
    <dgm:cxn modelId="{E3C3EA02-7653-4086-A1AF-DAA467A7C4EF}" type="presParOf" srcId="{579EF5EA-2842-4ADF-99C3-1421009C0FB3}" destId="{A6A09441-8928-4DD4-965E-ACD6B5489F63}" srcOrd="3" destOrd="0" presId="urn:microsoft.com/office/officeart/2005/8/layout/cycle2"/>
    <dgm:cxn modelId="{79336546-A057-4213-AEBB-D24382A083FF}" type="presParOf" srcId="{A6A09441-8928-4DD4-965E-ACD6B5489F63}" destId="{C46B9099-149F-4D79-B1D7-B378097F05F4}" srcOrd="0" destOrd="0" presId="urn:microsoft.com/office/officeart/2005/8/layout/cycle2"/>
    <dgm:cxn modelId="{9FD87403-F225-43CD-93B2-EFAA7E95CA08}" type="presParOf" srcId="{579EF5EA-2842-4ADF-99C3-1421009C0FB3}" destId="{5A44537F-E502-484A-B54C-161A75387D52}" srcOrd="4" destOrd="0" presId="urn:microsoft.com/office/officeart/2005/8/layout/cycle2"/>
    <dgm:cxn modelId="{92B13CCF-65DF-43B8-822C-88A0FFE51E8A}" type="presParOf" srcId="{579EF5EA-2842-4ADF-99C3-1421009C0FB3}" destId="{BCCD1735-3374-4721-BEF9-11CCD9A2DD48}" srcOrd="5" destOrd="0" presId="urn:microsoft.com/office/officeart/2005/8/layout/cycle2"/>
    <dgm:cxn modelId="{A12E2C7A-C5E2-41E7-B74C-312DEB76BC03}" type="presParOf" srcId="{BCCD1735-3374-4721-BEF9-11CCD9A2DD48}" destId="{5207087E-FC7B-4DE7-941A-D0D7D77D43CA}" srcOrd="0" destOrd="0" presId="urn:microsoft.com/office/officeart/2005/8/layout/cycle2"/>
    <dgm:cxn modelId="{70F2BAEC-E36B-4646-8FF3-B553D0019E48}" type="presParOf" srcId="{579EF5EA-2842-4ADF-99C3-1421009C0FB3}" destId="{B0608ED5-E7DC-4C39-8859-B8C85F521F9C}" srcOrd="6" destOrd="0" presId="urn:microsoft.com/office/officeart/2005/8/layout/cycle2"/>
    <dgm:cxn modelId="{BA141665-AB77-4EB3-895E-33BBA9465640}" type="presParOf" srcId="{579EF5EA-2842-4ADF-99C3-1421009C0FB3}" destId="{E212FFF4-9223-45FB-8A97-08FC78EC227F}" srcOrd="7" destOrd="0" presId="urn:microsoft.com/office/officeart/2005/8/layout/cycle2"/>
    <dgm:cxn modelId="{92956755-A37D-4579-8F0F-8A6EDA178EE0}" type="presParOf" srcId="{E212FFF4-9223-45FB-8A97-08FC78EC227F}" destId="{1FA59E5A-50A4-47E4-96D2-6EF9AAAC1164}" srcOrd="0" destOrd="0" presId="urn:microsoft.com/office/officeart/2005/8/layout/cycle2"/>
    <dgm:cxn modelId="{36C3F98D-88A2-4F62-9664-5A6596CB2662}" type="presParOf" srcId="{579EF5EA-2842-4ADF-99C3-1421009C0FB3}" destId="{3B48658E-4174-41EC-ADC5-04F09B98E8AE}" srcOrd="8" destOrd="0" presId="urn:microsoft.com/office/officeart/2005/8/layout/cycle2"/>
    <dgm:cxn modelId="{D5205FA1-2450-4E4D-8E91-55808362377A}" type="presParOf" srcId="{579EF5EA-2842-4ADF-99C3-1421009C0FB3}" destId="{7E28017C-69F1-4CCF-A6D7-885616A2628E}" srcOrd="9" destOrd="0" presId="urn:microsoft.com/office/officeart/2005/8/layout/cycle2"/>
    <dgm:cxn modelId="{8731A16D-97B3-4F4B-826D-666429765875}" type="presParOf" srcId="{7E28017C-69F1-4CCF-A6D7-885616A2628E}" destId="{DEE6E533-E546-47B9-9D29-1053972B7A59}" srcOrd="0" destOrd="0" presId="urn:microsoft.com/office/officeart/2005/8/layout/cycle2"/>
    <dgm:cxn modelId="{A9828760-DC3A-4C30-BBE4-98B4413AEAD0}" type="presParOf" srcId="{579EF5EA-2842-4ADF-99C3-1421009C0FB3}" destId="{4B6FF1D5-139C-4A9E-BE2A-C9C2976A9B90}" srcOrd="10" destOrd="0" presId="urn:microsoft.com/office/officeart/2005/8/layout/cycle2"/>
    <dgm:cxn modelId="{779F7FC1-901A-4664-9990-1525754C0941}" type="presParOf" srcId="{579EF5EA-2842-4ADF-99C3-1421009C0FB3}" destId="{E231C36B-28CA-4A1A-A65A-7FC8C917C670}" srcOrd="11" destOrd="0" presId="urn:microsoft.com/office/officeart/2005/8/layout/cycle2"/>
    <dgm:cxn modelId="{A73A756E-5D3E-4C45-B3CB-594FC0369575}" type="presParOf" srcId="{E231C36B-28CA-4A1A-A65A-7FC8C917C670}" destId="{0F935747-2475-4B54-A4BD-D00DA4235B83}" srcOrd="0" destOrd="0" presId="urn:microsoft.com/office/officeart/2005/8/layout/cycle2"/>
    <dgm:cxn modelId="{0E83576B-80D1-4D79-A1BC-CFBBBBD46CDB}" type="presParOf" srcId="{579EF5EA-2842-4ADF-99C3-1421009C0FB3}" destId="{5955EC28-6A5B-4854-97FD-56BF004F7A93}" srcOrd="12" destOrd="0" presId="urn:microsoft.com/office/officeart/2005/8/layout/cycle2"/>
    <dgm:cxn modelId="{AF938AA6-2814-4753-BF33-9F50A0523935}" type="presParOf" srcId="{579EF5EA-2842-4ADF-99C3-1421009C0FB3}" destId="{7418C013-9F65-49B4-8AB4-02A8A7E8B2B1}" srcOrd="13" destOrd="0" presId="urn:microsoft.com/office/officeart/2005/8/layout/cycle2"/>
    <dgm:cxn modelId="{66D77874-4F4E-4284-80E5-F295CF28A62F}" type="presParOf" srcId="{7418C013-9F65-49B4-8AB4-02A8A7E8B2B1}" destId="{DCCECA40-1E8E-4612-B823-692DCCBD1EA3}" srcOrd="0" destOrd="0" presId="urn:microsoft.com/office/officeart/2005/8/layout/cycle2"/>
    <dgm:cxn modelId="{11B37E81-BE45-4641-ABCB-06027451A670}" type="presParOf" srcId="{579EF5EA-2842-4ADF-99C3-1421009C0FB3}" destId="{C8C314CB-BC52-4B5D-9A9E-2549904458B0}" srcOrd="14" destOrd="0" presId="urn:microsoft.com/office/officeart/2005/8/layout/cycle2"/>
    <dgm:cxn modelId="{D9AD93D4-C47E-483F-9F96-51C1B9A0DAE4}" type="presParOf" srcId="{579EF5EA-2842-4ADF-99C3-1421009C0FB3}" destId="{8D184F9F-78A9-45D9-9804-0F8032DE26A6}" srcOrd="15" destOrd="0" presId="urn:microsoft.com/office/officeart/2005/8/layout/cycle2"/>
    <dgm:cxn modelId="{1D1AC7F8-F6AA-4DCD-B235-F259F9BF058A}" type="presParOf" srcId="{8D184F9F-78A9-45D9-9804-0F8032DE26A6}" destId="{C8C1E075-9C61-4E77-BBAB-A2307E2F9662}" srcOrd="0" destOrd="0" presId="urn:microsoft.com/office/officeart/2005/8/layout/cycle2"/>
    <dgm:cxn modelId="{53189518-9C00-4139-8116-CD061AEF64EA}" type="presParOf" srcId="{579EF5EA-2842-4ADF-99C3-1421009C0FB3}" destId="{18E08B15-C0D9-4DCD-9841-29CB326A1D96}" srcOrd="16" destOrd="0" presId="urn:microsoft.com/office/officeart/2005/8/layout/cycle2"/>
    <dgm:cxn modelId="{6EE2D2B6-7982-4C7A-B124-87F17B4721D3}" type="presParOf" srcId="{579EF5EA-2842-4ADF-99C3-1421009C0FB3}" destId="{7D136A40-4E7A-4E9A-9C18-C15FEB3E9255}" srcOrd="17" destOrd="0" presId="urn:microsoft.com/office/officeart/2005/8/layout/cycle2"/>
    <dgm:cxn modelId="{FDFC42FF-6D9B-4CA0-9E85-C9BD8ADBCBD1}" type="presParOf" srcId="{7D136A40-4E7A-4E9A-9C18-C15FEB3E9255}" destId="{6C5B256C-6505-4283-9CD0-6230D6E52DC7}" srcOrd="0" destOrd="0" presId="urn:microsoft.com/office/officeart/2005/8/layout/cycle2"/>
    <dgm:cxn modelId="{F627266A-3951-40BB-BD74-4F57038AD655}" type="presParOf" srcId="{579EF5EA-2842-4ADF-99C3-1421009C0FB3}" destId="{09497094-52B8-416E-9902-37FB4C94E7F2}" srcOrd="18" destOrd="0" presId="urn:microsoft.com/office/officeart/2005/8/layout/cycle2"/>
    <dgm:cxn modelId="{A9A6742B-57D8-4F78-86AB-745F77860F42}" type="presParOf" srcId="{579EF5EA-2842-4ADF-99C3-1421009C0FB3}" destId="{260B842C-BA56-4835-9181-EEB1DAD49F6C}" srcOrd="19" destOrd="0" presId="urn:microsoft.com/office/officeart/2005/8/layout/cycle2"/>
    <dgm:cxn modelId="{7D90DCBC-8278-407D-8693-1D9653217457}" type="presParOf" srcId="{260B842C-BA56-4835-9181-EEB1DAD49F6C}" destId="{9195B8AE-7F75-4B45-A773-A3DB3F151B7F}" srcOrd="0" destOrd="0" presId="urn:microsoft.com/office/officeart/2005/8/layout/cycle2"/>
    <dgm:cxn modelId="{A21DAFD0-975C-461C-BB48-48AD4C65BA84}" type="presParOf" srcId="{579EF5EA-2842-4ADF-99C3-1421009C0FB3}" destId="{07EB8474-810E-4E8A-BE93-02F62BBDD45D}" srcOrd="20" destOrd="0" presId="urn:microsoft.com/office/officeart/2005/8/layout/cycle2"/>
    <dgm:cxn modelId="{B40ABA09-AB9C-4A16-AF55-F327D36F6EEC}" type="presParOf" srcId="{579EF5EA-2842-4ADF-99C3-1421009C0FB3}" destId="{ADC3AC42-E194-4C29-8A28-ABEC2168A2B9}" srcOrd="21" destOrd="0" presId="urn:microsoft.com/office/officeart/2005/8/layout/cycle2"/>
    <dgm:cxn modelId="{C95FA4D9-DF7E-4B8B-A3D3-328FC3B2E3FD}" type="presParOf" srcId="{ADC3AC42-E194-4C29-8A28-ABEC2168A2B9}" destId="{FFA97E59-6B24-429C-9B6D-8968FB096363}" srcOrd="0" destOrd="0" presId="urn:microsoft.com/office/officeart/2005/8/layout/cycle2"/>
    <dgm:cxn modelId="{948B6BC5-6571-4B15-B943-F5F223BFABDD}" type="presParOf" srcId="{579EF5EA-2842-4ADF-99C3-1421009C0FB3}" destId="{38A7A843-117D-4A8F-B652-3F637D1BA054}" srcOrd="22" destOrd="0" presId="urn:microsoft.com/office/officeart/2005/8/layout/cycle2"/>
    <dgm:cxn modelId="{33E22C70-7974-46F4-852C-97E578FBA3A0}" type="presParOf" srcId="{579EF5EA-2842-4ADF-99C3-1421009C0FB3}" destId="{24192AE1-AC5A-408F-93E2-35778550FA02}" srcOrd="23" destOrd="0" presId="urn:microsoft.com/office/officeart/2005/8/layout/cycle2"/>
    <dgm:cxn modelId="{96151449-9995-43D7-9C66-0077D26E01EF}" type="presParOf" srcId="{24192AE1-AC5A-408F-93E2-35778550FA02}" destId="{9DB23D75-0980-4D96-93A1-727F2883C95B}" srcOrd="0" destOrd="0" presId="urn:microsoft.com/office/officeart/2005/8/layout/cycle2"/>
    <dgm:cxn modelId="{2981531C-B1D4-458F-9CCE-91D123647D15}" type="presParOf" srcId="{579EF5EA-2842-4ADF-99C3-1421009C0FB3}" destId="{8B74F080-8313-4728-B1E9-D87A06E9E800}" srcOrd="24" destOrd="0" presId="urn:microsoft.com/office/officeart/2005/8/layout/cycle2"/>
    <dgm:cxn modelId="{3CD6015A-DD25-4659-B984-A0DFFC0D2675}" type="presParOf" srcId="{579EF5EA-2842-4ADF-99C3-1421009C0FB3}" destId="{99F13AA2-4621-4753-B0A6-6FC776CD84C9}" srcOrd="25" destOrd="0" presId="urn:microsoft.com/office/officeart/2005/8/layout/cycle2"/>
    <dgm:cxn modelId="{0C8757D9-2619-42EA-A453-DF881735772B}" type="presParOf" srcId="{99F13AA2-4621-4753-B0A6-6FC776CD84C9}" destId="{475F5446-5D8A-42DC-B2B6-79D834AEB429}" srcOrd="0" destOrd="0" presId="urn:microsoft.com/office/officeart/2005/8/layout/cycle2"/>
    <dgm:cxn modelId="{0BC40368-3E53-4E34-A329-46FB18AD83D8}" type="presParOf" srcId="{579EF5EA-2842-4ADF-99C3-1421009C0FB3}" destId="{C238A059-EBCB-4E8A-9C70-350A7112246D}" srcOrd="26" destOrd="0" presId="urn:microsoft.com/office/officeart/2005/8/layout/cycle2"/>
    <dgm:cxn modelId="{A0F42E69-523F-4BE1-A080-9E380C46A470}" type="presParOf" srcId="{579EF5EA-2842-4ADF-99C3-1421009C0FB3}" destId="{212C9A88-24C2-4EF4-87D7-A81CF4BE3FA0}" srcOrd="27" destOrd="0" presId="urn:microsoft.com/office/officeart/2005/8/layout/cycle2"/>
    <dgm:cxn modelId="{09A02833-8101-4FE1-90A5-3E5B852A7528}" type="presParOf" srcId="{212C9A88-24C2-4EF4-87D7-A81CF4BE3FA0}" destId="{6E753D97-6691-46AF-88CF-60F766A84A1F}" srcOrd="0" destOrd="0" presId="urn:microsoft.com/office/officeart/2005/8/layout/cycle2"/>
    <dgm:cxn modelId="{FE985C14-EC3D-4F74-93DC-198DEF40CBD9}" type="presParOf" srcId="{579EF5EA-2842-4ADF-99C3-1421009C0FB3}" destId="{FA3F2989-2837-4DF6-B22E-22C68B74BA10}" srcOrd="28" destOrd="0" presId="urn:microsoft.com/office/officeart/2005/8/layout/cycle2"/>
    <dgm:cxn modelId="{04185863-7FA2-4834-8B2E-0C7D232B0C28}" type="presParOf" srcId="{579EF5EA-2842-4ADF-99C3-1421009C0FB3}" destId="{15716786-4673-40EB-986D-12C422D02B97}" srcOrd="29" destOrd="0" presId="urn:microsoft.com/office/officeart/2005/8/layout/cycle2"/>
    <dgm:cxn modelId="{39B28666-2174-4DB8-99D1-5053DCC8D9A8}" type="presParOf" srcId="{15716786-4673-40EB-986D-12C422D02B97}" destId="{3A6E871C-7643-432C-BA91-2EA3E7F745CE}" srcOrd="0" destOrd="0" presId="urn:microsoft.com/office/officeart/2005/8/layout/cycle2"/>
    <dgm:cxn modelId="{07233BC1-307B-42A8-9331-F6DE9D1E83E7}" type="presParOf" srcId="{579EF5EA-2842-4ADF-99C3-1421009C0FB3}" destId="{E7F9412A-75FE-4263-8476-D8B02CF380F3}" srcOrd="30" destOrd="0" presId="urn:microsoft.com/office/officeart/2005/8/layout/cycle2"/>
    <dgm:cxn modelId="{0CB676F6-6B1F-4C0D-94A2-A593932AF528}" type="presParOf" srcId="{579EF5EA-2842-4ADF-99C3-1421009C0FB3}" destId="{C56F56FD-84C6-4D21-967A-719399DE2081}" srcOrd="31" destOrd="0" presId="urn:microsoft.com/office/officeart/2005/8/layout/cycle2"/>
    <dgm:cxn modelId="{6827C481-5EEA-4D35-A948-22FBFD8E865A}" type="presParOf" srcId="{C56F56FD-84C6-4D21-967A-719399DE2081}" destId="{87FF38F8-EEE0-4803-AB19-2605759EE272}" srcOrd="0" destOrd="0" presId="urn:microsoft.com/office/officeart/2005/8/layout/cycle2"/>
    <dgm:cxn modelId="{5C32D016-5FA6-4D22-9F4A-F92EAB32C909}" type="presParOf" srcId="{579EF5EA-2842-4ADF-99C3-1421009C0FB3}" destId="{430AD93E-9CDA-40BE-8BB8-B35AB1DDED73}" srcOrd="32" destOrd="0" presId="urn:microsoft.com/office/officeart/2005/8/layout/cycle2"/>
    <dgm:cxn modelId="{81B2750B-8066-4C8E-B1C4-CE4B1C219167}" type="presParOf" srcId="{579EF5EA-2842-4ADF-99C3-1421009C0FB3}" destId="{D3BDAC4B-F2DB-44A0-907D-A108463FB1C3}" srcOrd="33" destOrd="0" presId="urn:microsoft.com/office/officeart/2005/8/layout/cycle2"/>
    <dgm:cxn modelId="{11EBAE17-2762-462D-BE75-6F6FD5258C53}" type="presParOf" srcId="{D3BDAC4B-F2DB-44A0-907D-A108463FB1C3}" destId="{5B2F39AC-1722-4B2A-8F41-3B9574CC55A3}" srcOrd="0" destOrd="0" presId="urn:microsoft.com/office/officeart/2005/8/layout/cycle2"/>
    <dgm:cxn modelId="{2BADBC33-3FAD-487D-B4E6-2CC00521433F}" type="presParOf" srcId="{579EF5EA-2842-4ADF-99C3-1421009C0FB3}" destId="{EB66E90A-B112-40E2-B773-B1A59659C6EB}" srcOrd="34" destOrd="0" presId="urn:microsoft.com/office/officeart/2005/8/layout/cycle2"/>
    <dgm:cxn modelId="{F70A64BA-B8CB-4D49-BE35-31C1CED4F0D2}" type="presParOf" srcId="{579EF5EA-2842-4ADF-99C3-1421009C0FB3}" destId="{CBD13A52-164D-4181-A713-C4AFB6DAEA44}" srcOrd="35" destOrd="0" presId="urn:microsoft.com/office/officeart/2005/8/layout/cycle2"/>
    <dgm:cxn modelId="{A7D5088B-C3BE-46B5-A893-67739B037576}" type="presParOf" srcId="{CBD13A52-164D-4181-A713-C4AFB6DAEA44}" destId="{2175C402-001B-40BA-8C7B-63F19533545A}" srcOrd="0" destOrd="0" presId="urn:microsoft.com/office/officeart/2005/8/layout/cycle2"/>
    <dgm:cxn modelId="{A8AEA74F-D1E3-4C44-8BE7-A0D7CD3E82FD}" type="presParOf" srcId="{579EF5EA-2842-4ADF-99C3-1421009C0FB3}" destId="{816E1FA3-2B38-45F9-AB8C-0EEB2788EE42}" srcOrd="36" destOrd="0" presId="urn:microsoft.com/office/officeart/2005/8/layout/cycle2"/>
    <dgm:cxn modelId="{22BF392F-4119-467F-9F5A-F01A02CAB0B6}" type="presParOf" srcId="{579EF5EA-2842-4ADF-99C3-1421009C0FB3}" destId="{3D5573F2-E421-4699-B499-E5F129AA7C1F}" srcOrd="37" destOrd="0" presId="urn:microsoft.com/office/officeart/2005/8/layout/cycle2"/>
    <dgm:cxn modelId="{463EBAFB-EBB7-4DD1-A62A-125D6AC9F053}" type="presParOf" srcId="{3D5573F2-E421-4699-B499-E5F129AA7C1F}" destId="{561EA9DD-738C-4E13-ADB0-3CCC3950F092}" srcOrd="0" destOrd="0" presId="urn:microsoft.com/office/officeart/2005/8/layout/cycle2"/>
    <dgm:cxn modelId="{3E14E881-901C-4DD0-ADCF-AFB5C6F9FEBA}" type="presParOf" srcId="{579EF5EA-2842-4ADF-99C3-1421009C0FB3}" destId="{1791F869-F782-403E-9EEE-8485296AB1DC}" srcOrd="38" destOrd="0" presId="urn:microsoft.com/office/officeart/2005/8/layout/cycle2"/>
    <dgm:cxn modelId="{6DC327C1-AADC-4FA2-9614-181EA6ED8500}" type="presParOf" srcId="{579EF5EA-2842-4ADF-99C3-1421009C0FB3}" destId="{EDD308D6-556F-4E65-A02C-12C45C150755}" srcOrd="39" destOrd="0" presId="urn:microsoft.com/office/officeart/2005/8/layout/cycle2"/>
    <dgm:cxn modelId="{0024AB70-E915-4D10-8E92-01DE85D2611F}" type="presParOf" srcId="{EDD308D6-556F-4E65-A02C-12C45C150755}" destId="{0622AEEF-FEE1-41CF-A694-BB87DF404F74}" srcOrd="0" destOrd="0" presId="urn:microsoft.com/office/officeart/2005/8/layout/cycle2"/>
    <dgm:cxn modelId="{2187FA64-46BC-4417-80D3-B5EEAA92D410}" type="presParOf" srcId="{579EF5EA-2842-4ADF-99C3-1421009C0FB3}" destId="{FB762D63-E97E-4D71-BE53-DE8DBC2C1724}" srcOrd="40" destOrd="0" presId="urn:microsoft.com/office/officeart/2005/8/layout/cycle2"/>
    <dgm:cxn modelId="{CB9685F6-BE2F-4098-AD51-071F38B6BCD2}" type="presParOf" srcId="{579EF5EA-2842-4ADF-99C3-1421009C0FB3}" destId="{EC905E59-477F-4D62-B2EE-61B86BF0663B}" srcOrd="41" destOrd="0" presId="urn:microsoft.com/office/officeart/2005/8/layout/cycle2"/>
    <dgm:cxn modelId="{52736E6B-54DD-4A1D-AAC2-F454784A1DD7}" type="presParOf" srcId="{EC905E59-477F-4D62-B2EE-61B86BF0663B}" destId="{0C7C01B0-8BE9-4115-9C55-5F785CB9F95D}" srcOrd="0" destOrd="0" presId="urn:microsoft.com/office/officeart/2005/8/layout/cycle2"/>
    <dgm:cxn modelId="{69B6FC65-918D-442A-ADF1-C86384FA573B}" type="presParOf" srcId="{579EF5EA-2842-4ADF-99C3-1421009C0FB3}" destId="{96947AF0-965B-4F9B-B692-11B522E20C19}" srcOrd="42" destOrd="0" presId="urn:microsoft.com/office/officeart/2005/8/layout/cycle2"/>
    <dgm:cxn modelId="{D19B4BC2-4C7C-4E34-B6C4-E5A1047F57E9}" type="presParOf" srcId="{579EF5EA-2842-4ADF-99C3-1421009C0FB3}" destId="{C5631367-2D87-4B2B-B2C5-CE6B323DF7FA}" srcOrd="43" destOrd="0" presId="urn:microsoft.com/office/officeart/2005/8/layout/cycle2"/>
    <dgm:cxn modelId="{896B0F64-F1E2-4400-8DE8-7727B1100F5D}" type="presParOf" srcId="{C5631367-2D87-4B2B-B2C5-CE6B323DF7FA}" destId="{5EB0D98E-0F20-43A6-80D5-B3B233B0809C}" srcOrd="0" destOrd="0" presId="urn:microsoft.com/office/officeart/2005/8/layout/cycle2"/>
    <dgm:cxn modelId="{A3582AA5-023A-4FB0-BB86-BF004B87DFE2}" type="presParOf" srcId="{579EF5EA-2842-4ADF-99C3-1421009C0FB3}" destId="{55735BFC-D4F1-4100-BCD7-BD7015A20F24}" srcOrd="44" destOrd="0" presId="urn:microsoft.com/office/officeart/2005/8/layout/cycle2"/>
    <dgm:cxn modelId="{4C376752-5B91-41EC-8CA0-1B2E4615E84E}" type="presParOf" srcId="{579EF5EA-2842-4ADF-99C3-1421009C0FB3}" destId="{DE861B79-D5E8-45CE-B3D7-7B4663C08343}" srcOrd="45" destOrd="0" presId="urn:microsoft.com/office/officeart/2005/8/layout/cycle2"/>
    <dgm:cxn modelId="{0A213A65-6E39-4615-A941-395AB4AD4DEF}" type="presParOf" srcId="{DE861B79-D5E8-45CE-B3D7-7B4663C08343}" destId="{580499F6-BF8C-4CF2-8E19-422B1FEA8F54}" srcOrd="0" destOrd="0" presId="urn:microsoft.com/office/officeart/2005/8/layout/cycle2"/>
    <dgm:cxn modelId="{C870A1C1-6604-4F1B-BFA7-5F53F5BD2D29}" type="presParOf" srcId="{579EF5EA-2842-4ADF-99C3-1421009C0FB3}" destId="{B163F2E1-C224-4C1F-8BF1-B257F8DA90F1}" srcOrd="46" destOrd="0" presId="urn:microsoft.com/office/officeart/2005/8/layout/cycle2"/>
    <dgm:cxn modelId="{3D6A4A7C-7B00-4D45-882F-4E78565F811B}" type="presParOf" srcId="{579EF5EA-2842-4ADF-99C3-1421009C0FB3}" destId="{28C21F8D-7890-436C-ABC3-A76D9C048DC6}" srcOrd="47" destOrd="0" presId="urn:microsoft.com/office/officeart/2005/8/layout/cycle2"/>
    <dgm:cxn modelId="{229EC21B-BEE0-4DAA-AA9A-5BCB441C60E6}" type="presParOf" srcId="{28C21F8D-7890-436C-ABC3-A76D9C048DC6}" destId="{5D40974C-DFE4-484E-A2B9-E3E4D2DEBED9}" srcOrd="0" destOrd="0" presId="urn:microsoft.com/office/officeart/2005/8/layout/cycle2"/>
    <dgm:cxn modelId="{94D7EA07-DCBE-4F14-AC75-EEFD6F538348}" type="presParOf" srcId="{579EF5EA-2842-4ADF-99C3-1421009C0FB3}" destId="{B297DBDA-41C8-403B-A287-2DE0B2B2F734}" srcOrd="48" destOrd="0" presId="urn:microsoft.com/office/officeart/2005/8/layout/cycle2"/>
    <dgm:cxn modelId="{80DE25A5-38E8-4D43-A40E-53BAE00060DF}" type="presParOf" srcId="{579EF5EA-2842-4ADF-99C3-1421009C0FB3}" destId="{6CB910F7-627A-416A-9AE0-0E9818681229}" srcOrd="49" destOrd="0" presId="urn:microsoft.com/office/officeart/2005/8/layout/cycle2"/>
    <dgm:cxn modelId="{EE725D77-8701-4940-9310-C1CE16188967}" type="presParOf" srcId="{6CB910F7-627A-416A-9AE0-0E9818681229}" destId="{DD733C23-EA87-4BF0-821E-87250C1EEDBA}" srcOrd="0" destOrd="0" presId="urn:microsoft.com/office/officeart/2005/8/layout/cycle2"/>
    <dgm:cxn modelId="{8152F841-9877-4EB0-8ACA-3712060F2611}" type="presParOf" srcId="{579EF5EA-2842-4ADF-99C3-1421009C0FB3}" destId="{C99B1DB8-B0AD-4FE5-84DC-CD9571D15F74}" srcOrd="50" destOrd="0" presId="urn:microsoft.com/office/officeart/2005/8/layout/cycle2"/>
    <dgm:cxn modelId="{B09BC4E2-9F92-429F-AD41-CE9A67C6CB09}" type="presParOf" srcId="{579EF5EA-2842-4ADF-99C3-1421009C0FB3}" destId="{2EBD388A-825F-4832-8A74-827A6C7E3368}" srcOrd="51" destOrd="0" presId="urn:microsoft.com/office/officeart/2005/8/layout/cycle2"/>
    <dgm:cxn modelId="{9AD2223A-F460-4FA1-B349-0D79E65676D2}" type="presParOf" srcId="{2EBD388A-825F-4832-8A74-827A6C7E3368}" destId="{2B64C12D-7C38-4E3C-BB67-21E0181FD51F}" srcOrd="0" destOrd="0" presId="urn:microsoft.com/office/officeart/2005/8/layout/cycle2"/>
    <dgm:cxn modelId="{6C47B154-7A66-4861-B40E-8CD53F89ADC6}" type="presParOf" srcId="{579EF5EA-2842-4ADF-99C3-1421009C0FB3}" destId="{54435782-E9E7-4F85-8EE9-B762378628C5}" srcOrd="52" destOrd="0" presId="urn:microsoft.com/office/officeart/2005/8/layout/cycle2"/>
    <dgm:cxn modelId="{A9DB0D0F-DF2A-4AD7-BD87-E24C7D18DF5B}" type="presParOf" srcId="{579EF5EA-2842-4ADF-99C3-1421009C0FB3}" destId="{2EA5A0E0-D734-4B00-A1FA-65E8CB15031C}" srcOrd="53" destOrd="0" presId="urn:microsoft.com/office/officeart/2005/8/layout/cycle2"/>
    <dgm:cxn modelId="{E6FF11B0-57CA-4091-A468-DDC37EF8E89F}" type="presParOf" srcId="{2EA5A0E0-D734-4B00-A1FA-65E8CB15031C}" destId="{3966764B-E5F3-4CFC-A881-5984C06723CB}" srcOrd="0" destOrd="0" presId="urn:microsoft.com/office/officeart/2005/8/layout/cycle2"/>
    <dgm:cxn modelId="{5D38A3B8-2688-4E4E-AF6D-C40BDB7A4455}" type="presParOf" srcId="{579EF5EA-2842-4ADF-99C3-1421009C0FB3}" destId="{CDE86F57-8E75-4885-99A7-4D78278841E9}" srcOrd="54" destOrd="0" presId="urn:microsoft.com/office/officeart/2005/8/layout/cycle2"/>
    <dgm:cxn modelId="{37CFC512-3DE1-47A5-9904-224880BBFA40}" type="presParOf" srcId="{579EF5EA-2842-4ADF-99C3-1421009C0FB3}" destId="{A0769171-C666-4FF2-B3B0-56A5612FFB02}" srcOrd="55" destOrd="0" presId="urn:microsoft.com/office/officeart/2005/8/layout/cycle2"/>
    <dgm:cxn modelId="{D8BE2AC9-91A4-4C90-8709-8487E9E24BFA}" type="presParOf" srcId="{A0769171-C666-4FF2-B3B0-56A5612FFB02}" destId="{7B2C094D-5B84-400D-88A5-467C86404646}" srcOrd="0" destOrd="0" presId="urn:microsoft.com/office/officeart/2005/8/layout/cycle2"/>
    <dgm:cxn modelId="{051E3E4B-260A-4F14-BB89-56B30B780DF0}" type="presParOf" srcId="{579EF5EA-2842-4ADF-99C3-1421009C0FB3}" destId="{9DEC7CBC-8051-4551-94AA-2377EFF8A353}" srcOrd="56" destOrd="0" presId="urn:microsoft.com/office/officeart/2005/8/layout/cycle2"/>
    <dgm:cxn modelId="{4CBD56D6-3CF9-40C4-8B2F-45AD6D4264B8}" type="presParOf" srcId="{579EF5EA-2842-4ADF-99C3-1421009C0FB3}" destId="{83D03F91-A8FE-4A56-A9F0-21F8696B64A1}" srcOrd="57" destOrd="0" presId="urn:microsoft.com/office/officeart/2005/8/layout/cycle2"/>
    <dgm:cxn modelId="{B9A03693-7A1D-4B7E-8C72-E88726584CA6}" type="presParOf" srcId="{83D03F91-A8FE-4A56-A9F0-21F8696B64A1}" destId="{A52815B2-9F64-4E57-9CA8-0D6C5ACB4DE9}" srcOrd="0" destOrd="0" presId="urn:microsoft.com/office/officeart/2005/8/layout/cycle2"/>
    <dgm:cxn modelId="{9A327ED2-D8E8-48D4-A45F-BAC77DEBA326}" type="presParOf" srcId="{579EF5EA-2842-4ADF-99C3-1421009C0FB3}" destId="{D9F7CAE3-C01B-4758-A92D-BE4DEABF1CC9}" srcOrd="58" destOrd="0" presId="urn:microsoft.com/office/officeart/2005/8/layout/cycle2"/>
    <dgm:cxn modelId="{8F08F01F-5416-4A47-9849-B82524D552A3}" type="presParOf" srcId="{579EF5EA-2842-4ADF-99C3-1421009C0FB3}" destId="{6FDF4861-3D9E-4C44-8A76-CB261CA08A3D}" srcOrd="59" destOrd="0" presId="urn:microsoft.com/office/officeart/2005/8/layout/cycle2"/>
    <dgm:cxn modelId="{ACD9DABD-5A26-4CFA-8FA7-02D9CF44D8AB}" type="presParOf" srcId="{6FDF4861-3D9E-4C44-8A76-CB261CA08A3D}" destId="{852FF442-59AB-47FA-976D-352D933D04DA}" srcOrd="0" destOrd="0" presId="urn:microsoft.com/office/officeart/2005/8/layout/cycle2"/>
    <dgm:cxn modelId="{3BC59B1C-02A5-49FF-82F1-0F36E9B13CEE}" type="presParOf" srcId="{579EF5EA-2842-4ADF-99C3-1421009C0FB3}" destId="{6EBA7549-78C0-447A-A63C-4A8563F87F58}" srcOrd="60" destOrd="0" presId="urn:microsoft.com/office/officeart/2005/8/layout/cycle2"/>
    <dgm:cxn modelId="{78858E8E-56A3-4716-BA6C-A6900070CC91}" type="presParOf" srcId="{579EF5EA-2842-4ADF-99C3-1421009C0FB3}" destId="{F7AC09C3-F9FA-4334-9744-58F7A351FD8B}" srcOrd="61" destOrd="0" presId="urn:microsoft.com/office/officeart/2005/8/layout/cycle2"/>
    <dgm:cxn modelId="{0F5E8078-2E11-4419-B262-9B23F42B1688}" type="presParOf" srcId="{F7AC09C3-F9FA-4334-9744-58F7A351FD8B}" destId="{301FE2EF-9FED-451A-9979-7EA2CEC731F6}" srcOrd="0" destOrd="0" presId="urn:microsoft.com/office/officeart/2005/8/layout/cycle2"/>
    <dgm:cxn modelId="{046D40D7-34C1-4412-999D-A4D1FC7C1326}" type="presParOf" srcId="{579EF5EA-2842-4ADF-99C3-1421009C0FB3}" destId="{DB7E8DCC-E9E2-41AE-8FAC-BD770394B585}" srcOrd="62" destOrd="0" presId="urn:microsoft.com/office/officeart/2005/8/layout/cycle2"/>
    <dgm:cxn modelId="{78E7DAE3-68CF-453D-8EB0-DB826348956B}" type="presParOf" srcId="{579EF5EA-2842-4ADF-99C3-1421009C0FB3}" destId="{FC934B90-2FD7-4C78-BC82-6495CAA54F71}" srcOrd="63" destOrd="0" presId="urn:microsoft.com/office/officeart/2005/8/layout/cycle2"/>
    <dgm:cxn modelId="{96343A76-55FD-4DA1-8CC4-77DD1F00C7FC}" type="presParOf" srcId="{FC934B90-2FD7-4C78-BC82-6495CAA54F71}" destId="{F31A80A4-265E-4576-A76C-69F7407682D5}" srcOrd="0" destOrd="0" presId="urn:microsoft.com/office/officeart/2005/8/layout/cycle2"/>
    <dgm:cxn modelId="{33EF720A-0666-405D-A748-D9E380B907AD}" type="presParOf" srcId="{579EF5EA-2842-4ADF-99C3-1421009C0FB3}" destId="{7FBA136C-815F-4FB3-A797-A7F155D00FEA}" srcOrd="64" destOrd="0" presId="urn:microsoft.com/office/officeart/2005/8/layout/cycle2"/>
    <dgm:cxn modelId="{97361D59-C5BD-406B-A652-F127E1D4C10C}" type="presParOf" srcId="{579EF5EA-2842-4ADF-99C3-1421009C0FB3}" destId="{7A5C7786-EEB7-4840-8AB2-E617DD766E4C}" srcOrd="65" destOrd="0" presId="urn:microsoft.com/office/officeart/2005/8/layout/cycle2"/>
    <dgm:cxn modelId="{8AEF750D-B2DE-450F-9CED-4ECD7AE1812E}" type="presParOf" srcId="{7A5C7786-EEB7-4840-8AB2-E617DD766E4C}" destId="{80DBCA40-2BA0-486C-9739-9EB1943722FB}" srcOrd="0" destOrd="0" presId="urn:microsoft.com/office/officeart/2005/8/layout/cycle2"/>
    <dgm:cxn modelId="{0E807DC5-4B0D-4AAD-BB99-19BF36675670}" type="presParOf" srcId="{579EF5EA-2842-4ADF-99C3-1421009C0FB3}" destId="{2B3C09D0-6E4A-4698-ADBA-7CF55040E0C7}" srcOrd="66" destOrd="0" presId="urn:microsoft.com/office/officeart/2005/8/layout/cycle2"/>
    <dgm:cxn modelId="{E4AF1C90-3FE3-4D36-88B3-3C52473F0ACA}" type="presParOf" srcId="{579EF5EA-2842-4ADF-99C3-1421009C0FB3}" destId="{0B3E9032-3902-463F-B436-0798A35C9EC5}" srcOrd="67" destOrd="0" presId="urn:microsoft.com/office/officeart/2005/8/layout/cycle2"/>
    <dgm:cxn modelId="{E909C3A5-46E5-447D-AF0F-420868379DF0}" type="presParOf" srcId="{0B3E9032-3902-463F-B436-0798A35C9EC5}" destId="{41C60BCC-727D-4ED3-BAEB-DB60AA9900A9}" srcOrd="0" destOrd="0" presId="urn:microsoft.com/office/officeart/2005/8/layout/cycle2"/>
    <dgm:cxn modelId="{12A05AD9-97A8-4AA7-B636-1F629BA1BFA4}" type="presParOf" srcId="{579EF5EA-2842-4ADF-99C3-1421009C0FB3}" destId="{C6CA034B-BB5D-4252-9DC3-E07C2CEC1942}" srcOrd="68" destOrd="0" presId="urn:microsoft.com/office/officeart/2005/8/layout/cycle2"/>
    <dgm:cxn modelId="{865D02F3-58B0-4470-A364-7A1329E494B7}" type="presParOf" srcId="{579EF5EA-2842-4ADF-99C3-1421009C0FB3}" destId="{2F327EB4-0D8B-437E-BB14-A326EA173FCC}" srcOrd="69" destOrd="0" presId="urn:microsoft.com/office/officeart/2005/8/layout/cycle2"/>
    <dgm:cxn modelId="{73B313DC-04EC-4524-A884-B6D0965B49D3}" type="presParOf" srcId="{2F327EB4-0D8B-437E-BB14-A326EA173FCC}" destId="{8F52B59F-72EA-4EF4-A000-71393DE3DC97}" srcOrd="0" destOrd="0" presId="urn:microsoft.com/office/officeart/2005/8/layout/cycle2"/>
    <dgm:cxn modelId="{4667D3D9-2743-4893-BF58-643E8E492378}" type="presParOf" srcId="{579EF5EA-2842-4ADF-99C3-1421009C0FB3}" destId="{F6AE7F32-FC05-4DDA-BB7B-30B31779479C}" srcOrd="70" destOrd="0" presId="urn:microsoft.com/office/officeart/2005/8/layout/cycle2"/>
    <dgm:cxn modelId="{8D550BDC-7493-4BBA-98DC-05497603C263}" type="presParOf" srcId="{579EF5EA-2842-4ADF-99C3-1421009C0FB3}" destId="{F42AD80F-3B21-49F3-AF59-01D5F6EE69F1}" srcOrd="71" destOrd="0" presId="urn:microsoft.com/office/officeart/2005/8/layout/cycle2"/>
    <dgm:cxn modelId="{5D390203-678E-49C1-A4E0-AF1250546115}" type="presParOf" srcId="{F42AD80F-3B21-49F3-AF59-01D5F6EE69F1}" destId="{DFB70AE1-87B4-46C7-811D-3E9A3D4D6EC9}" srcOrd="0" destOrd="0" presId="urn:microsoft.com/office/officeart/2005/8/layout/cycle2"/>
    <dgm:cxn modelId="{32D3604F-8DBF-4C54-B272-1635596C958A}" type="presParOf" srcId="{579EF5EA-2842-4ADF-99C3-1421009C0FB3}" destId="{E4F5DE49-5EAA-4300-BD85-3AA32446283C}" srcOrd="72" destOrd="0" presId="urn:microsoft.com/office/officeart/2005/8/layout/cycle2"/>
    <dgm:cxn modelId="{1FADF1C6-004E-4271-91E7-C42062139C5A}" type="presParOf" srcId="{579EF5EA-2842-4ADF-99C3-1421009C0FB3}" destId="{57712E5B-8311-41F2-83BF-40C44B82FD56}" srcOrd="73" destOrd="0" presId="urn:microsoft.com/office/officeart/2005/8/layout/cycle2"/>
    <dgm:cxn modelId="{5539A940-7C70-4AF6-BBC6-832D77C1BAF4}" type="presParOf" srcId="{57712E5B-8311-41F2-83BF-40C44B82FD56}" destId="{2DC22DE9-0245-4601-955D-E63A8C38947B}" srcOrd="0" destOrd="0" presId="urn:microsoft.com/office/officeart/2005/8/layout/cycle2"/>
    <dgm:cxn modelId="{537C0804-DC35-420C-A394-D45C1422E40D}" type="presParOf" srcId="{579EF5EA-2842-4ADF-99C3-1421009C0FB3}" destId="{53824D7C-69E9-40B6-AD94-E66D57E17024}" srcOrd="74" destOrd="0" presId="urn:microsoft.com/office/officeart/2005/8/layout/cycle2"/>
    <dgm:cxn modelId="{D81D5557-1F05-41B2-8259-CB77D07D702C}" type="presParOf" srcId="{579EF5EA-2842-4ADF-99C3-1421009C0FB3}" destId="{4DDD9E11-A1D1-4D9F-87CF-21775FA03FD4}" srcOrd="75" destOrd="0" presId="urn:microsoft.com/office/officeart/2005/8/layout/cycle2"/>
    <dgm:cxn modelId="{583FB6D3-ED73-469B-933E-559445AC92DF}" type="presParOf" srcId="{4DDD9E11-A1D1-4D9F-87CF-21775FA03FD4}" destId="{F7742949-FB63-485F-95AF-5E8D1E6F236A}" srcOrd="0" destOrd="0" presId="urn:microsoft.com/office/officeart/2005/8/layout/cycle2"/>
    <dgm:cxn modelId="{5FAFDE7E-B23B-43BC-9D7D-6008B874EA8B}" type="presParOf" srcId="{579EF5EA-2842-4ADF-99C3-1421009C0FB3}" destId="{22041FD6-89BD-4BF2-9B99-B97F36E2E1FB}" srcOrd="76" destOrd="0" presId="urn:microsoft.com/office/officeart/2005/8/layout/cycle2"/>
    <dgm:cxn modelId="{25EC8741-C1C4-4E27-B0B9-7EA9318C5F99}" type="presParOf" srcId="{579EF5EA-2842-4ADF-99C3-1421009C0FB3}" destId="{B8E405CF-5FB0-4931-A03D-9BF304E6CDDA}" srcOrd="77" destOrd="0" presId="urn:microsoft.com/office/officeart/2005/8/layout/cycle2"/>
    <dgm:cxn modelId="{A62FA484-6FDB-42CF-89FF-B76228668390}" type="presParOf" srcId="{B8E405CF-5FB0-4931-A03D-9BF304E6CDDA}" destId="{0C0A4302-AC90-49E1-80BE-523B58A2D864}" srcOrd="0" destOrd="0" presId="urn:microsoft.com/office/officeart/2005/8/layout/cycle2"/>
    <dgm:cxn modelId="{59A88836-B7C8-4AD1-A245-1997800726DF}" type="presParOf" srcId="{579EF5EA-2842-4ADF-99C3-1421009C0FB3}" destId="{4346925A-37EB-4BB6-B0D1-0007EC3DF63B}" srcOrd="78" destOrd="0" presId="urn:microsoft.com/office/officeart/2005/8/layout/cycle2"/>
    <dgm:cxn modelId="{C58C6986-E04E-4C7D-A1A7-2E02EA946B19}" type="presParOf" srcId="{579EF5EA-2842-4ADF-99C3-1421009C0FB3}" destId="{7A362786-920B-4FB9-A3D5-D0E741B76071}" srcOrd="79" destOrd="0" presId="urn:microsoft.com/office/officeart/2005/8/layout/cycle2"/>
    <dgm:cxn modelId="{DE21870C-41D4-4B3F-8B7E-7221CDF61D75}" type="presParOf" srcId="{7A362786-920B-4FB9-A3D5-D0E741B76071}" destId="{18FB9004-C9DF-4463-A990-CE6AADD19A9A}" srcOrd="0" destOrd="0" presId="urn:microsoft.com/office/officeart/2005/8/layout/cycle2"/>
    <dgm:cxn modelId="{553C01B5-3D98-4744-B7C2-96EE8F9024D7}" type="presParOf" srcId="{579EF5EA-2842-4ADF-99C3-1421009C0FB3}" destId="{ED0F08E4-7CF4-494F-A2E4-60B90674E9D5}" srcOrd="80" destOrd="0" presId="urn:microsoft.com/office/officeart/2005/8/layout/cycle2"/>
    <dgm:cxn modelId="{52B74FF2-DF20-4B31-BEA4-FBA8CDD57A95}" type="presParOf" srcId="{579EF5EA-2842-4ADF-99C3-1421009C0FB3}" destId="{B8AF8AA6-EDE3-46F5-804F-BE18E9CF02E9}" srcOrd="81" destOrd="0" presId="urn:microsoft.com/office/officeart/2005/8/layout/cycle2"/>
    <dgm:cxn modelId="{C8DBB9F8-E6A8-4F78-A05C-DB06FE7BD353}" type="presParOf" srcId="{B8AF8AA6-EDE3-46F5-804F-BE18E9CF02E9}" destId="{2A9D1CAD-CEC7-447D-AE5A-72DA9768C11C}" srcOrd="0" destOrd="0" presId="urn:microsoft.com/office/officeart/2005/8/layout/cycle2"/>
    <dgm:cxn modelId="{53576088-2A70-4C63-AD8E-FDB7D8230BEF}" type="presParOf" srcId="{579EF5EA-2842-4ADF-99C3-1421009C0FB3}" destId="{02E2D030-8BB9-48E2-859D-55F958A2D928}" srcOrd="82" destOrd="0" presId="urn:microsoft.com/office/officeart/2005/8/layout/cycle2"/>
    <dgm:cxn modelId="{E7C0EFD1-908E-45D1-9902-0CEDF7AD5BE7}" type="presParOf" srcId="{579EF5EA-2842-4ADF-99C3-1421009C0FB3}" destId="{8125F9B4-021E-44DC-9D64-8AE485A44537}" srcOrd="83" destOrd="0" presId="urn:microsoft.com/office/officeart/2005/8/layout/cycle2"/>
    <dgm:cxn modelId="{D0F262A1-4193-4CE2-B675-74CB2CFBFA7A}" type="presParOf" srcId="{8125F9B4-021E-44DC-9D64-8AE485A44537}" destId="{5B2B383F-D5E0-430F-AB46-55791D14B3FB}" srcOrd="0" destOrd="0" presId="urn:microsoft.com/office/officeart/2005/8/layout/cycle2"/>
    <dgm:cxn modelId="{715975DF-6C77-4007-AFA3-ABA5F45D9EDE}" type="presParOf" srcId="{579EF5EA-2842-4ADF-99C3-1421009C0FB3}" destId="{A5474CB5-D5DA-4087-B87E-610FB42AF529}" srcOrd="84" destOrd="0" presId="urn:microsoft.com/office/officeart/2005/8/layout/cycle2"/>
    <dgm:cxn modelId="{0AEE67C6-60E0-41DB-B040-EF22C80034B8}" type="presParOf" srcId="{579EF5EA-2842-4ADF-99C3-1421009C0FB3}" destId="{F5E12609-AEA0-4824-8F1E-49B7A8C9D43E}" srcOrd="85" destOrd="0" presId="urn:microsoft.com/office/officeart/2005/8/layout/cycle2"/>
    <dgm:cxn modelId="{C0B8DF2E-E56F-4FE2-A3DA-C3FB36A286FD}" type="presParOf" srcId="{F5E12609-AEA0-4824-8F1E-49B7A8C9D43E}" destId="{1990E259-2037-4D19-B00A-CD6B3D2AE2E1}" srcOrd="0" destOrd="0" presId="urn:microsoft.com/office/officeart/2005/8/layout/cycle2"/>
    <dgm:cxn modelId="{273A69E7-BD0C-406F-A298-2AD9D6D66E5E}" type="presParOf" srcId="{579EF5EA-2842-4ADF-99C3-1421009C0FB3}" destId="{558F7E47-06ED-4041-B16C-6F13A19D4245}" srcOrd="86" destOrd="0" presId="urn:microsoft.com/office/officeart/2005/8/layout/cycle2"/>
    <dgm:cxn modelId="{B77B18C7-FCBE-4699-A6B4-33737374EC85}" type="presParOf" srcId="{579EF5EA-2842-4ADF-99C3-1421009C0FB3}" destId="{1AA99294-2501-42DA-ADDA-813C2A0D167F}" srcOrd="87" destOrd="0" presId="urn:microsoft.com/office/officeart/2005/8/layout/cycle2"/>
    <dgm:cxn modelId="{C6F81246-0665-4EF1-A9AA-2F21D941A830}" type="presParOf" srcId="{1AA99294-2501-42DA-ADDA-813C2A0D167F}" destId="{B311330D-F624-44F0-90C1-566E4D2E20E6}" srcOrd="0" destOrd="0" presId="urn:microsoft.com/office/officeart/2005/8/layout/cycle2"/>
    <dgm:cxn modelId="{70A6F328-90D4-44FC-A1B4-68D776CD0826}" type="presParOf" srcId="{579EF5EA-2842-4ADF-99C3-1421009C0FB3}" destId="{A854D6C3-A9F6-4889-B95E-C4590598BF15}" srcOrd="88" destOrd="0" presId="urn:microsoft.com/office/officeart/2005/8/layout/cycle2"/>
    <dgm:cxn modelId="{251ABCB7-C2EC-4221-98F1-FDA5B7AB9B77}" type="presParOf" srcId="{579EF5EA-2842-4ADF-99C3-1421009C0FB3}" destId="{9BC14663-185B-4A89-97AE-169B3D438678}" srcOrd="89" destOrd="0" presId="urn:microsoft.com/office/officeart/2005/8/layout/cycle2"/>
    <dgm:cxn modelId="{6B133599-3A0F-45C2-B439-3D0A394F8B19}" type="presParOf" srcId="{9BC14663-185B-4A89-97AE-169B3D438678}" destId="{5BF8D29C-B7EB-4E6D-8F09-412E3D4E06C9}" srcOrd="0" destOrd="0" presId="urn:microsoft.com/office/officeart/2005/8/layout/cycle2"/>
    <dgm:cxn modelId="{80957C06-3EFF-421E-9A31-317CC5EA8A60}" type="presParOf" srcId="{579EF5EA-2842-4ADF-99C3-1421009C0FB3}" destId="{891FE5C2-884F-48D0-BE0D-753E9CA204D3}" srcOrd="90" destOrd="0" presId="urn:microsoft.com/office/officeart/2005/8/layout/cycle2"/>
    <dgm:cxn modelId="{BF4507A2-EE1F-43F4-96C6-3F7367FDC81A}" type="presParOf" srcId="{579EF5EA-2842-4ADF-99C3-1421009C0FB3}" destId="{BDE13CD6-B50F-44ED-BD83-729ED5971995}" srcOrd="91" destOrd="0" presId="urn:microsoft.com/office/officeart/2005/8/layout/cycle2"/>
    <dgm:cxn modelId="{D49D2536-092F-4A5E-862B-DC3BAEE1AA70}" type="presParOf" srcId="{BDE13CD6-B50F-44ED-BD83-729ED5971995}" destId="{4EAD0336-A742-42BA-B616-A9F9B8CECAB9}" srcOrd="0" destOrd="0" presId="urn:microsoft.com/office/officeart/2005/8/layout/cycle2"/>
  </dgm:cxnLst>
  <dgm:bg>
    <a:noFill/>
  </dgm:bg>
  <dgm:whole>
    <a:ln>
      <a:noFill/>
    </a:ln>
  </dgm:whole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7.xml><?xml version="1.0" encoding="utf-8"?>
<dgm:dataModel xmlns:dgm="http://schemas.openxmlformats.org/drawingml/2006/diagram" xmlns:a="http://schemas.openxmlformats.org/drawingml/2006/main">
  <dgm:ptLst>
    <dgm:pt modelId="{F782ACB2-4612-4553-92E3-6A48A4C26154}" type="doc">
      <dgm:prSet loTypeId="urn:microsoft.com/office/officeart/2005/8/layout/cycle2" loCatId="cycle" qsTypeId="urn:microsoft.com/office/officeart/2005/8/quickstyle/simple1" qsCatId="simple" csTypeId="urn:microsoft.com/office/officeart/2005/8/colors/accent0_3" csCatId="mainScheme" phldr="1"/>
      <dgm:spPr/>
      <dgm:t>
        <a:bodyPr/>
        <a:lstStyle/>
        <a:p>
          <a:endParaRPr lang="en-US"/>
        </a:p>
      </dgm:t>
    </dgm:pt>
    <dgm:pt modelId="{9A1F1B22-1A75-4833-B4FC-5FEA5518B765}">
      <dgm:prSet/>
      <dgm:spPr/>
      <dgm:t>
        <a:bodyPr/>
        <a:lstStyle/>
        <a:p>
          <a:endParaRPr lang="en-US" dirty="0"/>
        </a:p>
      </dgm:t>
    </dgm:pt>
    <dgm:pt modelId="{C224EADF-C870-40FB-9644-9EC71AA9F6DE}" type="parTrans" cxnId="{3A83C7EB-E108-4DFE-B9C2-A1FAE1B909F2}">
      <dgm:prSet/>
      <dgm:spPr/>
      <dgm:t>
        <a:bodyPr/>
        <a:lstStyle/>
        <a:p>
          <a:endParaRPr lang="en-US"/>
        </a:p>
      </dgm:t>
    </dgm:pt>
    <dgm:pt modelId="{32453084-7F49-49B4-89FA-E306CC4C9552}" type="sibTrans" cxnId="{3A83C7EB-E108-4DFE-B9C2-A1FAE1B909F2}">
      <dgm:prSet/>
      <dgm:spPr/>
      <dgm:t>
        <a:bodyPr/>
        <a:lstStyle/>
        <a:p>
          <a:endParaRPr lang="en-US" dirty="0"/>
        </a:p>
      </dgm:t>
    </dgm:pt>
    <dgm:pt modelId="{9C07C544-A240-4FE5-8E59-C412CDCC06A5}">
      <dgm:prSet/>
      <dgm:spPr/>
      <dgm:t>
        <a:bodyPr/>
        <a:lstStyle/>
        <a:p>
          <a:endParaRPr lang="en-US" dirty="0"/>
        </a:p>
      </dgm:t>
    </dgm:pt>
    <dgm:pt modelId="{01829E43-87FB-46D3-89AF-1246AED576BA}" type="parTrans" cxnId="{07E62CBF-11EB-4EBF-87EA-DFBE347DAD9D}">
      <dgm:prSet/>
      <dgm:spPr/>
      <dgm:t>
        <a:bodyPr/>
        <a:lstStyle/>
        <a:p>
          <a:endParaRPr lang="en-US"/>
        </a:p>
      </dgm:t>
    </dgm:pt>
    <dgm:pt modelId="{DA7FF8DD-13B0-4AAC-B0D2-E9BC2FABA4D6}" type="sibTrans" cxnId="{07E62CBF-11EB-4EBF-87EA-DFBE347DAD9D}">
      <dgm:prSet/>
      <dgm:spPr/>
      <dgm:t>
        <a:bodyPr/>
        <a:lstStyle/>
        <a:p>
          <a:endParaRPr lang="en-US" dirty="0"/>
        </a:p>
      </dgm:t>
    </dgm:pt>
    <dgm:pt modelId="{5D2C154A-692A-44E2-A041-B9F19C43FEF2}">
      <dgm:prSet/>
      <dgm:spPr/>
      <dgm:t>
        <a:bodyPr/>
        <a:lstStyle/>
        <a:p>
          <a:endParaRPr lang="en-US" dirty="0"/>
        </a:p>
      </dgm:t>
    </dgm:pt>
    <dgm:pt modelId="{794CA92E-A13F-4F43-B270-B021D0F5EB93}" type="parTrans" cxnId="{8A122CCE-2659-425F-A9CA-F55CBE733EE2}">
      <dgm:prSet/>
      <dgm:spPr/>
      <dgm:t>
        <a:bodyPr/>
        <a:lstStyle/>
        <a:p>
          <a:endParaRPr lang="en-US"/>
        </a:p>
      </dgm:t>
    </dgm:pt>
    <dgm:pt modelId="{1A0C354F-E76C-464E-99A7-D2B04C140783}" type="sibTrans" cxnId="{8A122CCE-2659-425F-A9CA-F55CBE733EE2}">
      <dgm:prSet/>
      <dgm:spPr/>
      <dgm:t>
        <a:bodyPr/>
        <a:lstStyle/>
        <a:p>
          <a:endParaRPr lang="en-US" dirty="0"/>
        </a:p>
      </dgm:t>
    </dgm:pt>
    <dgm:pt modelId="{536B3E92-95AA-4297-BDB8-F29269D6299E}">
      <dgm:prSet/>
      <dgm:spPr/>
      <dgm:t>
        <a:bodyPr/>
        <a:lstStyle/>
        <a:p>
          <a:endParaRPr lang="en-US" dirty="0"/>
        </a:p>
      </dgm:t>
    </dgm:pt>
    <dgm:pt modelId="{68DF5CBE-997D-4F4F-8466-9AD1DDE77085}" type="parTrans" cxnId="{212C0F3D-6259-47F4-8189-A6E55DD0B5D3}">
      <dgm:prSet/>
      <dgm:spPr/>
      <dgm:t>
        <a:bodyPr/>
        <a:lstStyle/>
        <a:p>
          <a:endParaRPr lang="en-US"/>
        </a:p>
      </dgm:t>
    </dgm:pt>
    <dgm:pt modelId="{8AE02D32-89F4-4BA1-BFB8-062B90AF7C26}" type="sibTrans" cxnId="{212C0F3D-6259-47F4-8189-A6E55DD0B5D3}">
      <dgm:prSet/>
      <dgm:spPr/>
      <dgm:t>
        <a:bodyPr/>
        <a:lstStyle/>
        <a:p>
          <a:endParaRPr lang="en-US" dirty="0"/>
        </a:p>
      </dgm:t>
    </dgm:pt>
    <dgm:pt modelId="{9767C2C5-7A9B-4BF9-AEDC-08BB61E68CEC}">
      <dgm:prSet/>
      <dgm:spPr/>
      <dgm:t>
        <a:bodyPr/>
        <a:lstStyle/>
        <a:p>
          <a:endParaRPr lang="en-US" dirty="0"/>
        </a:p>
      </dgm:t>
    </dgm:pt>
    <dgm:pt modelId="{94D864BB-0337-46E0-936D-BDFF24969167}" type="parTrans" cxnId="{7A77BED8-0E1D-45F6-9865-5715EF6FB1BA}">
      <dgm:prSet/>
      <dgm:spPr/>
      <dgm:t>
        <a:bodyPr/>
        <a:lstStyle/>
        <a:p>
          <a:endParaRPr lang="en-US"/>
        </a:p>
      </dgm:t>
    </dgm:pt>
    <dgm:pt modelId="{5DE56BE3-5DC5-48D1-BB0A-6EB62A83E2E3}" type="sibTrans" cxnId="{7A77BED8-0E1D-45F6-9865-5715EF6FB1BA}">
      <dgm:prSet/>
      <dgm:spPr/>
      <dgm:t>
        <a:bodyPr/>
        <a:lstStyle/>
        <a:p>
          <a:endParaRPr lang="en-US" dirty="0"/>
        </a:p>
      </dgm:t>
    </dgm:pt>
    <dgm:pt modelId="{29610E26-1393-448B-8FD6-78061450B16B}">
      <dgm:prSet/>
      <dgm:spPr/>
      <dgm:t>
        <a:bodyPr/>
        <a:lstStyle/>
        <a:p>
          <a:endParaRPr lang="en-US" dirty="0"/>
        </a:p>
      </dgm:t>
    </dgm:pt>
    <dgm:pt modelId="{5D194221-4572-481E-A145-411B7D2E5848}" type="parTrans" cxnId="{54FED98F-AB5E-4BEF-A86E-239C32A65418}">
      <dgm:prSet/>
      <dgm:spPr/>
      <dgm:t>
        <a:bodyPr/>
        <a:lstStyle/>
        <a:p>
          <a:endParaRPr lang="en-US"/>
        </a:p>
      </dgm:t>
    </dgm:pt>
    <dgm:pt modelId="{4E475F1B-56A2-420F-8D83-9A7AC5B9161D}" type="sibTrans" cxnId="{54FED98F-AB5E-4BEF-A86E-239C32A65418}">
      <dgm:prSet/>
      <dgm:spPr/>
      <dgm:t>
        <a:bodyPr/>
        <a:lstStyle/>
        <a:p>
          <a:endParaRPr lang="en-US" dirty="0"/>
        </a:p>
      </dgm:t>
    </dgm:pt>
    <dgm:pt modelId="{59F5D80D-D394-4DA8-B1EE-BFD2C35E8698}">
      <dgm:prSet/>
      <dgm:spPr/>
      <dgm:t>
        <a:bodyPr/>
        <a:lstStyle/>
        <a:p>
          <a:endParaRPr lang="en-US" dirty="0"/>
        </a:p>
      </dgm:t>
    </dgm:pt>
    <dgm:pt modelId="{F6DF53FE-CC41-4648-B644-9A13CD613414}" type="parTrans" cxnId="{EAADA3BC-EBE2-42C8-B9E0-3C38057A0A11}">
      <dgm:prSet/>
      <dgm:spPr/>
      <dgm:t>
        <a:bodyPr/>
        <a:lstStyle/>
        <a:p>
          <a:endParaRPr lang="en-US"/>
        </a:p>
      </dgm:t>
    </dgm:pt>
    <dgm:pt modelId="{A4FDAD97-0EA5-45C9-8762-1408CDFC1A27}" type="sibTrans" cxnId="{EAADA3BC-EBE2-42C8-B9E0-3C38057A0A11}">
      <dgm:prSet/>
      <dgm:spPr/>
      <dgm:t>
        <a:bodyPr/>
        <a:lstStyle/>
        <a:p>
          <a:endParaRPr lang="en-US" dirty="0"/>
        </a:p>
      </dgm:t>
    </dgm:pt>
    <dgm:pt modelId="{1BD29E34-8916-45A9-80A6-58C4AB44DFF5}">
      <dgm:prSet/>
      <dgm:spPr/>
      <dgm:t>
        <a:bodyPr/>
        <a:lstStyle/>
        <a:p>
          <a:endParaRPr lang="en-US" dirty="0"/>
        </a:p>
      </dgm:t>
    </dgm:pt>
    <dgm:pt modelId="{6A5BBF7B-F8A7-4654-83BB-1778F868C663}" type="parTrans" cxnId="{1B3F2CA2-7825-4CFD-9A64-DB308FB32A27}">
      <dgm:prSet/>
      <dgm:spPr/>
      <dgm:t>
        <a:bodyPr/>
        <a:lstStyle/>
        <a:p>
          <a:endParaRPr lang="en-US"/>
        </a:p>
      </dgm:t>
    </dgm:pt>
    <dgm:pt modelId="{25DF600C-192F-49B2-930A-B89C27D1471E}" type="sibTrans" cxnId="{1B3F2CA2-7825-4CFD-9A64-DB308FB32A27}">
      <dgm:prSet/>
      <dgm:spPr/>
      <dgm:t>
        <a:bodyPr/>
        <a:lstStyle/>
        <a:p>
          <a:endParaRPr lang="en-US" dirty="0"/>
        </a:p>
      </dgm:t>
    </dgm:pt>
    <dgm:pt modelId="{BCD4B6D1-2E17-4359-A953-212A9B519E85}">
      <dgm:prSet/>
      <dgm:spPr/>
      <dgm:t>
        <a:bodyPr/>
        <a:lstStyle/>
        <a:p>
          <a:endParaRPr lang="en-US" dirty="0"/>
        </a:p>
      </dgm:t>
    </dgm:pt>
    <dgm:pt modelId="{A72804B9-8062-4016-90E8-F9C7DC654C15}" type="parTrans" cxnId="{A45FA6CA-BF67-4968-BA2C-A3E181681DEA}">
      <dgm:prSet/>
      <dgm:spPr/>
      <dgm:t>
        <a:bodyPr/>
        <a:lstStyle/>
        <a:p>
          <a:endParaRPr lang="en-US"/>
        </a:p>
      </dgm:t>
    </dgm:pt>
    <dgm:pt modelId="{EAE485E3-A2DC-422A-B964-163E72C7D527}" type="sibTrans" cxnId="{A45FA6CA-BF67-4968-BA2C-A3E181681DEA}">
      <dgm:prSet/>
      <dgm:spPr/>
      <dgm:t>
        <a:bodyPr/>
        <a:lstStyle/>
        <a:p>
          <a:endParaRPr lang="en-US" dirty="0"/>
        </a:p>
      </dgm:t>
    </dgm:pt>
    <dgm:pt modelId="{57830796-B9E1-440E-A924-530949252A0A}">
      <dgm:prSet/>
      <dgm:spPr/>
      <dgm:t>
        <a:bodyPr/>
        <a:lstStyle/>
        <a:p>
          <a:endParaRPr lang="en-US" dirty="0"/>
        </a:p>
      </dgm:t>
    </dgm:pt>
    <dgm:pt modelId="{2970FDF5-07A3-4B2A-9F1E-E547137C5FF2}" type="parTrans" cxnId="{2E4A59F8-4858-4321-B26C-379298664746}">
      <dgm:prSet/>
      <dgm:spPr/>
      <dgm:t>
        <a:bodyPr/>
        <a:lstStyle/>
        <a:p>
          <a:endParaRPr lang="en-US"/>
        </a:p>
      </dgm:t>
    </dgm:pt>
    <dgm:pt modelId="{672359C6-6889-48DE-9B06-BCF13E50CF81}" type="sibTrans" cxnId="{2E4A59F8-4858-4321-B26C-379298664746}">
      <dgm:prSet/>
      <dgm:spPr/>
      <dgm:t>
        <a:bodyPr/>
        <a:lstStyle/>
        <a:p>
          <a:endParaRPr lang="en-US" dirty="0"/>
        </a:p>
      </dgm:t>
    </dgm:pt>
    <dgm:pt modelId="{9EC183D0-3CE1-4A18-882B-49A4F305FE23}">
      <dgm:prSet/>
      <dgm:spPr/>
      <dgm:t>
        <a:bodyPr/>
        <a:lstStyle/>
        <a:p>
          <a:endParaRPr lang="en-US" dirty="0"/>
        </a:p>
      </dgm:t>
    </dgm:pt>
    <dgm:pt modelId="{5529E8D0-F515-48AC-A324-5AF9603FF192}" type="parTrans" cxnId="{ECDEF66B-4DF3-4577-9794-0F5C1452E329}">
      <dgm:prSet/>
      <dgm:spPr/>
      <dgm:t>
        <a:bodyPr/>
        <a:lstStyle/>
        <a:p>
          <a:endParaRPr lang="en-US"/>
        </a:p>
      </dgm:t>
    </dgm:pt>
    <dgm:pt modelId="{FC636A7A-CAD8-4393-9B2E-188CE112CD10}" type="sibTrans" cxnId="{ECDEF66B-4DF3-4577-9794-0F5C1452E329}">
      <dgm:prSet/>
      <dgm:spPr/>
      <dgm:t>
        <a:bodyPr/>
        <a:lstStyle/>
        <a:p>
          <a:endParaRPr lang="en-US" dirty="0"/>
        </a:p>
      </dgm:t>
    </dgm:pt>
    <dgm:pt modelId="{1BCBAE4C-8C90-4307-A8B1-A7F25B803D11}">
      <dgm:prSet/>
      <dgm:spPr/>
      <dgm:t>
        <a:bodyPr/>
        <a:lstStyle/>
        <a:p>
          <a:endParaRPr lang="en-US" dirty="0"/>
        </a:p>
      </dgm:t>
    </dgm:pt>
    <dgm:pt modelId="{BDE3C914-1C3F-4AE1-8A4A-0399F6859853}" type="parTrans" cxnId="{26F03CFE-664C-46CE-9EC9-4D9EAEAA23F5}">
      <dgm:prSet/>
      <dgm:spPr/>
      <dgm:t>
        <a:bodyPr/>
        <a:lstStyle/>
        <a:p>
          <a:endParaRPr lang="en-US"/>
        </a:p>
      </dgm:t>
    </dgm:pt>
    <dgm:pt modelId="{9E68FA1B-32E4-4D3A-BDA9-F245DF7037EF}" type="sibTrans" cxnId="{26F03CFE-664C-46CE-9EC9-4D9EAEAA23F5}">
      <dgm:prSet/>
      <dgm:spPr/>
      <dgm:t>
        <a:bodyPr/>
        <a:lstStyle/>
        <a:p>
          <a:endParaRPr lang="en-US" dirty="0"/>
        </a:p>
      </dgm:t>
    </dgm:pt>
    <dgm:pt modelId="{05F9165C-A234-4634-B1A7-DCB7BA68D40C}">
      <dgm:prSet/>
      <dgm:spPr/>
      <dgm:t>
        <a:bodyPr/>
        <a:lstStyle/>
        <a:p>
          <a:endParaRPr lang="en-US" dirty="0"/>
        </a:p>
      </dgm:t>
    </dgm:pt>
    <dgm:pt modelId="{26966DA9-DC8C-4538-894C-0F8A7AD6A4D2}" type="parTrans" cxnId="{03727586-C177-4F9F-A8F5-7DEE69ED0297}">
      <dgm:prSet/>
      <dgm:spPr/>
      <dgm:t>
        <a:bodyPr/>
        <a:lstStyle/>
        <a:p>
          <a:endParaRPr lang="en-US"/>
        </a:p>
      </dgm:t>
    </dgm:pt>
    <dgm:pt modelId="{68C3C81B-18E8-41C4-BFC6-2C443E6EE655}" type="sibTrans" cxnId="{03727586-C177-4F9F-A8F5-7DEE69ED0297}">
      <dgm:prSet/>
      <dgm:spPr/>
      <dgm:t>
        <a:bodyPr/>
        <a:lstStyle/>
        <a:p>
          <a:endParaRPr lang="en-US" dirty="0"/>
        </a:p>
      </dgm:t>
    </dgm:pt>
    <dgm:pt modelId="{8F63D31F-83CD-4DB9-A0F4-0D259C5817DB}">
      <dgm:prSet/>
      <dgm:spPr/>
      <dgm:t>
        <a:bodyPr/>
        <a:lstStyle/>
        <a:p>
          <a:endParaRPr lang="en-US" dirty="0"/>
        </a:p>
      </dgm:t>
    </dgm:pt>
    <dgm:pt modelId="{62CF8A98-F58E-4911-89F5-912F4D8957CE}" type="parTrans" cxnId="{2B1FD8DA-568C-4E3E-8F87-09C87623F6FC}">
      <dgm:prSet/>
      <dgm:spPr/>
      <dgm:t>
        <a:bodyPr/>
        <a:lstStyle/>
        <a:p>
          <a:endParaRPr lang="en-US"/>
        </a:p>
      </dgm:t>
    </dgm:pt>
    <dgm:pt modelId="{A4F909E9-C1CF-4770-B928-FEF6E41B5333}" type="sibTrans" cxnId="{2B1FD8DA-568C-4E3E-8F87-09C87623F6FC}">
      <dgm:prSet/>
      <dgm:spPr/>
      <dgm:t>
        <a:bodyPr/>
        <a:lstStyle/>
        <a:p>
          <a:endParaRPr lang="en-US" dirty="0"/>
        </a:p>
      </dgm:t>
    </dgm:pt>
    <dgm:pt modelId="{F001FD18-B1D7-4F34-A7E1-10B3A14FEF0D}">
      <dgm:prSet/>
      <dgm:spPr/>
      <dgm:t>
        <a:bodyPr/>
        <a:lstStyle/>
        <a:p>
          <a:endParaRPr lang="en-US" dirty="0"/>
        </a:p>
      </dgm:t>
    </dgm:pt>
    <dgm:pt modelId="{47531BBA-A066-410C-90C4-75A7B3CF6C37}" type="parTrans" cxnId="{5F759883-6CAF-4793-892D-90FF307B7F39}">
      <dgm:prSet/>
      <dgm:spPr/>
      <dgm:t>
        <a:bodyPr/>
        <a:lstStyle/>
        <a:p>
          <a:endParaRPr lang="en-US"/>
        </a:p>
      </dgm:t>
    </dgm:pt>
    <dgm:pt modelId="{59F6F98C-7F28-44B6-AA26-C56ABFEA206B}" type="sibTrans" cxnId="{5F759883-6CAF-4793-892D-90FF307B7F39}">
      <dgm:prSet/>
      <dgm:spPr/>
      <dgm:t>
        <a:bodyPr/>
        <a:lstStyle/>
        <a:p>
          <a:endParaRPr lang="en-US" dirty="0"/>
        </a:p>
      </dgm:t>
    </dgm:pt>
    <dgm:pt modelId="{5F8AB2A9-0DCE-42A5-8039-31C151CDBC91}">
      <dgm:prSet/>
      <dgm:spPr/>
      <dgm:t>
        <a:bodyPr/>
        <a:lstStyle/>
        <a:p>
          <a:endParaRPr lang="en-US" dirty="0"/>
        </a:p>
      </dgm:t>
    </dgm:pt>
    <dgm:pt modelId="{AEE23759-AB27-4CCC-A9A6-CE4F64F73EE5}" type="parTrans" cxnId="{9ADC0165-9F81-4E1B-BCF9-F6EA5C631353}">
      <dgm:prSet/>
      <dgm:spPr/>
      <dgm:t>
        <a:bodyPr/>
        <a:lstStyle/>
        <a:p>
          <a:endParaRPr lang="en-US"/>
        </a:p>
      </dgm:t>
    </dgm:pt>
    <dgm:pt modelId="{64CB26BA-1509-422C-B1F7-93A921D3337E}" type="sibTrans" cxnId="{9ADC0165-9F81-4E1B-BCF9-F6EA5C631353}">
      <dgm:prSet/>
      <dgm:spPr/>
      <dgm:t>
        <a:bodyPr/>
        <a:lstStyle/>
        <a:p>
          <a:endParaRPr lang="en-US" dirty="0"/>
        </a:p>
      </dgm:t>
    </dgm:pt>
    <dgm:pt modelId="{7D49664A-84DE-42F7-9866-9BFD9F3DDC7A}">
      <dgm:prSet/>
      <dgm:spPr/>
      <dgm:t>
        <a:bodyPr/>
        <a:lstStyle/>
        <a:p>
          <a:endParaRPr lang="en-US" dirty="0"/>
        </a:p>
      </dgm:t>
    </dgm:pt>
    <dgm:pt modelId="{9C7FF349-70A2-4DFC-91A5-86A739E0760D}" type="parTrans" cxnId="{64D25225-7D7B-47A3-8597-E3D40B515F30}">
      <dgm:prSet/>
      <dgm:spPr/>
      <dgm:t>
        <a:bodyPr/>
        <a:lstStyle/>
        <a:p>
          <a:endParaRPr lang="en-US"/>
        </a:p>
      </dgm:t>
    </dgm:pt>
    <dgm:pt modelId="{BAC2B8D5-2C5B-4AE8-BBDD-D8E76DCD8C2E}" type="sibTrans" cxnId="{64D25225-7D7B-47A3-8597-E3D40B515F30}">
      <dgm:prSet/>
      <dgm:spPr/>
      <dgm:t>
        <a:bodyPr/>
        <a:lstStyle/>
        <a:p>
          <a:endParaRPr lang="en-US" dirty="0"/>
        </a:p>
      </dgm:t>
    </dgm:pt>
    <dgm:pt modelId="{AAACDA48-029D-447D-9AE8-BF1CB90887F8}">
      <dgm:prSet/>
      <dgm:spPr/>
      <dgm:t>
        <a:bodyPr/>
        <a:lstStyle/>
        <a:p>
          <a:endParaRPr lang="en-US" dirty="0"/>
        </a:p>
      </dgm:t>
    </dgm:pt>
    <dgm:pt modelId="{C5422A07-4233-4B7D-A876-C74DE877A7F9}" type="parTrans" cxnId="{F718ABBA-7C65-4F86-BEA7-DAD4C5EC588D}">
      <dgm:prSet/>
      <dgm:spPr/>
      <dgm:t>
        <a:bodyPr/>
        <a:lstStyle/>
        <a:p>
          <a:endParaRPr lang="en-US"/>
        </a:p>
      </dgm:t>
    </dgm:pt>
    <dgm:pt modelId="{35443D96-6A67-478A-A544-1C8155B5F62C}" type="sibTrans" cxnId="{F718ABBA-7C65-4F86-BEA7-DAD4C5EC588D}">
      <dgm:prSet/>
      <dgm:spPr/>
      <dgm:t>
        <a:bodyPr/>
        <a:lstStyle/>
        <a:p>
          <a:endParaRPr lang="en-US" dirty="0"/>
        </a:p>
      </dgm:t>
    </dgm:pt>
    <dgm:pt modelId="{C123F58B-2F00-4731-8318-EA8BAA60A69D}">
      <dgm:prSet/>
      <dgm:spPr/>
      <dgm:t>
        <a:bodyPr/>
        <a:lstStyle/>
        <a:p>
          <a:endParaRPr lang="en-US" dirty="0"/>
        </a:p>
      </dgm:t>
    </dgm:pt>
    <dgm:pt modelId="{ADD49D0A-F77A-4924-B2AC-3D10130090D6}" type="parTrans" cxnId="{79D0C8B5-7F77-4990-BC7D-E4DF8A30F093}">
      <dgm:prSet/>
      <dgm:spPr/>
      <dgm:t>
        <a:bodyPr/>
        <a:lstStyle/>
        <a:p>
          <a:endParaRPr lang="en-US"/>
        </a:p>
      </dgm:t>
    </dgm:pt>
    <dgm:pt modelId="{CA72D8A3-9D41-4F98-98F7-F56B1CBA674F}" type="sibTrans" cxnId="{79D0C8B5-7F77-4990-BC7D-E4DF8A30F093}">
      <dgm:prSet/>
      <dgm:spPr/>
      <dgm:t>
        <a:bodyPr/>
        <a:lstStyle/>
        <a:p>
          <a:endParaRPr lang="en-US" dirty="0"/>
        </a:p>
      </dgm:t>
    </dgm:pt>
    <dgm:pt modelId="{312A5487-8CD4-49FA-9CB2-6003233688EF}">
      <dgm:prSet/>
      <dgm:spPr/>
      <dgm:t>
        <a:bodyPr/>
        <a:lstStyle/>
        <a:p>
          <a:endParaRPr lang="en-US" dirty="0"/>
        </a:p>
      </dgm:t>
    </dgm:pt>
    <dgm:pt modelId="{6F986C7B-EB5E-4FA9-9F02-54203E6A38B2}" type="parTrans" cxnId="{33634B83-5D42-4E23-A534-1FD77063C5A8}">
      <dgm:prSet/>
      <dgm:spPr/>
      <dgm:t>
        <a:bodyPr/>
        <a:lstStyle/>
        <a:p>
          <a:endParaRPr lang="en-US"/>
        </a:p>
      </dgm:t>
    </dgm:pt>
    <dgm:pt modelId="{A241EA7C-0AE6-49DA-868A-F7E41DB8331E}" type="sibTrans" cxnId="{33634B83-5D42-4E23-A534-1FD77063C5A8}">
      <dgm:prSet/>
      <dgm:spPr/>
      <dgm:t>
        <a:bodyPr/>
        <a:lstStyle/>
        <a:p>
          <a:endParaRPr lang="en-US" dirty="0"/>
        </a:p>
      </dgm:t>
    </dgm:pt>
    <dgm:pt modelId="{1597604F-E09E-4305-A881-A6C94B72922F}">
      <dgm:prSet/>
      <dgm:spPr/>
      <dgm:t>
        <a:bodyPr/>
        <a:lstStyle/>
        <a:p>
          <a:endParaRPr lang="en-US" dirty="0"/>
        </a:p>
      </dgm:t>
    </dgm:pt>
    <dgm:pt modelId="{1C93F3EA-CA5B-4D9C-9828-8A8F702AE266}" type="parTrans" cxnId="{BE9314B0-2D93-4BAE-90C0-5B23814639B6}">
      <dgm:prSet/>
      <dgm:spPr/>
      <dgm:t>
        <a:bodyPr/>
        <a:lstStyle/>
        <a:p>
          <a:endParaRPr lang="en-US"/>
        </a:p>
      </dgm:t>
    </dgm:pt>
    <dgm:pt modelId="{0A68E33F-9E89-4D62-9E2C-1BD50C85F7CD}" type="sibTrans" cxnId="{BE9314B0-2D93-4BAE-90C0-5B23814639B6}">
      <dgm:prSet/>
      <dgm:spPr/>
      <dgm:t>
        <a:bodyPr/>
        <a:lstStyle/>
        <a:p>
          <a:endParaRPr lang="en-US" dirty="0"/>
        </a:p>
      </dgm:t>
    </dgm:pt>
    <dgm:pt modelId="{2EBE9275-B468-4EB1-8E25-88D20111E7BA}">
      <dgm:prSet/>
      <dgm:spPr/>
      <dgm:t>
        <a:bodyPr/>
        <a:lstStyle/>
        <a:p>
          <a:endParaRPr lang="en-US" dirty="0"/>
        </a:p>
      </dgm:t>
    </dgm:pt>
    <dgm:pt modelId="{8B4693AB-DA36-47D7-8ABC-9A12354AE94A}" type="parTrans" cxnId="{79BF3DB8-E6C9-4DF5-8226-B32513900662}">
      <dgm:prSet/>
      <dgm:spPr/>
      <dgm:t>
        <a:bodyPr/>
        <a:lstStyle/>
        <a:p>
          <a:endParaRPr lang="en-US"/>
        </a:p>
      </dgm:t>
    </dgm:pt>
    <dgm:pt modelId="{1DDDDFBA-4D76-49F6-8700-D108F438751F}" type="sibTrans" cxnId="{79BF3DB8-E6C9-4DF5-8226-B32513900662}">
      <dgm:prSet/>
      <dgm:spPr/>
      <dgm:t>
        <a:bodyPr/>
        <a:lstStyle/>
        <a:p>
          <a:endParaRPr lang="en-US" dirty="0"/>
        </a:p>
      </dgm:t>
    </dgm:pt>
    <dgm:pt modelId="{7526D0BF-45A5-478F-9A5B-EE961A48FCDF}">
      <dgm:prSet/>
      <dgm:spPr/>
      <dgm:t>
        <a:bodyPr/>
        <a:lstStyle/>
        <a:p>
          <a:endParaRPr lang="en-US" dirty="0"/>
        </a:p>
      </dgm:t>
    </dgm:pt>
    <dgm:pt modelId="{996DAE7B-6D7A-4B21-93D8-B18F6F145BC6}" type="parTrans" cxnId="{CC8F6BB5-E191-48E7-A4C1-3E8101813E85}">
      <dgm:prSet/>
      <dgm:spPr/>
      <dgm:t>
        <a:bodyPr/>
        <a:lstStyle/>
        <a:p>
          <a:endParaRPr lang="en-US"/>
        </a:p>
      </dgm:t>
    </dgm:pt>
    <dgm:pt modelId="{4DD6BCFF-384A-4E50-9E9B-FEA1467E91EE}" type="sibTrans" cxnId="{CC8F6BB5-E191-48E7-A4C1-3E8101813E85}">
      <dgm:prSet/>
      <dgm:spPr/>
      <dgm:t>
        <a:bodyPr/>
        <a:lstStyle/>
        <a:p>
          <a:endParaRPr lang="en-US" dirty="0"/>
        </a:p>
      </dgm:t>
    </dgm:pt>
    <dgm:pt modelId="{4391FAD7-E5E1-4ADD-BABB-49D666A6C4A7}">
      <dgm:prSet/>
      <dgm:spPr/>
      <dgm:t>
        <a:bodyPr/>
        <a:lstStyle/>
        <a:p>
          <a:endParaRPr lang="en-US" dirty="0"/>
        </a:p>
      </dgm:t>
    </dgm:pt>
    <dgm:pt modelId="{F1E7FB59-9301-4001-B4A0-65FF76242832}" type="parTrans" cxnId="{33836BAF-8815-468A-9D3E-0ABF734FD1D3}">
      <dgm:prSet/>
      <dgm:spPr/>
      <dgm:t>
        <a:bodyPr/>
        <a:lstStyle/>
        <a:p>
          <a:endParaRPr lang="en-US"/>
        </a:p>
      </dgm:t>
    </dgm:pt>
    <dgm:pt modelId="{B5C9AB9C-C866-47C2-B79F-DC6148AB2159}" type="sibTrans" cxnId="{33836BAF-8815-468A-9D3E-0ABF734FD1D3}">
      <dgm:prSet/>
      <dgm:spPr/>
      <dgm:t>
        <a:bodyPr/>
        <a:lstStyle/>
        <a:p>
          <a:endParaRPr lang="en-US" dirty="0"/>
        </a:p>
      </dgm:t>
    </dgm:pt>
    <dgm:pt modelId="{DF292957-65C8-4776-85F8-AE26E3681959}">
      <dgm:prSet/>
      <dgm:spPr/>
      <dgm:t>
        <a:bodyPr/>
        <a:lstStyle/>
        <a:p>
          <a:endParaRPr lang="en-US" dirty="0"/>
        </a:p>
      </dgm:t>
    </dgm:pt>
    <dgm:pt modelId="{7849EA01-2032-47BB-AFF2-66E1E4C3A822}" type="parTrans" cxnId="{0116FD4E-B3CD-4D10-B6B1-FB0C240CE17A}">
      <dgm:prSet/>
      <dgm:spPr/>
      <dgm:t>
        <a:bodyPr/>
        <a:lstStyle/>
        <a:p>
          <a:endParaRPr lang="en-US"/>
        </a:p>
      </dgm:t>
    </dgm:pt>
    <dgm:pt modelId="{2B571596-2306-4648-89E7-BD54FEF25627}" type="sibTrans" cxnId="{0116FD4E-B3CD-4D10-B6B1-FB0C240CE17A}">
      <dgm:prSet/>
      <dgm:spPr/>
      <dgm:t>
        <a:bodyPr/>
        <a:lstStyle/>
        <a:p>
          <a:endParaRPr lang="en-US" dirty="0"/>
        </a:p>
      </dgm:t>
    </dgm:pt>
    <dgm:pt modelId="{BA244016-B941-46B9-B2A4-AA50A300C9B1}">
      <dgm:prSet/>
      <dgm:spPr/>
      <dgm:t>
        <a:bodyPr/>
        <a:lstStyle/>
        <a:p>
          <a:endParaRPr lang="en-US" dirty="0"/>
        </a:p>
      </dgm:t>
    </dgm:pt>
    <dgm:pt modelId="{17FA0F1C-F480-46FA-9FDA-CAF08D0B3F5A}" type="parTrans" cxnId="{43F81770-F772-478D-8EE4-9EF473A2C5F2}">
      <dgm:prSet/>
      <dgm:spPr/>
      <dgm:t>
        <a:bodyPr/>
        <a:lstStyle/>
        <a:p>
          <a:endParaRPr lang="en-US"/>
        </a:p>
      </dgm:t>
    </dgm:pt>
    <dgm:pt modelId="{12ED0D91-6CB8-4B92-ABBE-16130FA2E610}" type="sibTrans" cxnId="{43F81770-F772-478D-8EE4-9EF473A2C5F2}">
      <dgm:prSet/>
      <dgm:spPr/>
      <dgm:t>
        <a:bodyPr/>
        <a:lstStyle/>
        <a:p>
          <a:endParaRPr lang="en-US" dirty="0"/>
        </a:p>
      </dgm:t>
    </dgm:pt>
    <dgm:pt modelId="{ED3E6817-CA99-4A92-9672-7767C60D3AFC}">
      <dgm:prSet/>
      <dgm:spPr/>
      <dgm:t>
        <a:bodyPr/>
        <a:lstStyle/>
        <a:p>
          <a:endParaRPr lang="en-US" dirty="0"/>
        </a:p>
      </dgm:t>
    </dgm:pt>
    <dgm:pt modelId="{570B50CE-5E5F-492C-A6CE-FAA86B61FEE6}" type="parTrans" cxnId="{6020CAE6-E682-4263-87D3-3757BDA5C5BB}">
      <dgm:prSet/>
      <dgm:spPr/>
      <dgm:t>
        <a:bodyPr/>
        <a:lstStyle/>
        <a:p>
          <a:endParaRPr lang="en-US"/>
        </a:p>
      </dgm:t>
    </dgm:pt>
    <dgm:pt modelId="{74E4A9B3-3139-47CD-AD62-A42D0EB3995C}" type="sibTrans" cxnId="{6020CAE6-E682-4263-87D3-3757BDA5C5BB}">
      <dgm:prSet/>
      <dgm:spPr/>
      <dgm:t>
        <a:bodyPr/>
        <a:lstStyle/>
        <a:p>
          <a:endParaRPr lang="en-US" dirty="0"/>
        </a:p>
      </dgm:t>
    </dgm:pt>
    <dgm:pt modelId="{A26368B7-1095-4A58-BFE6-7B8629CCDB76}">
      <dgm:prSet/>
      <dgm:spPr/>
      <dgm:t>
        <a:bodyPr/>
        <a:lstStyle/>
        <a:p>
          <a:endParaRPr lang="en-US" dirty="0"/>
        </a:p>
      </dgm:t>
    </dgm:pt>
    <dgm:pt modelId="{F926A632-3F82-44B7-9B0C-54EDBDFB1339}" type="parTrans" cxnId="{84F658BE-028D-4EFF-9AFB-B1BB4A47F685}">
      <dgm:prSet/>
      <dgm:spPr/>
      <dgm:t>
        <a:bodyPr/>
        <a:lstStyle/>
        <a:p>
          <a:endParaRPr lang="en-US"/>
        </a:p>
      </dgm:t>
    </dgm:pt>
    <dgm:pt modelId="{69DBDE16-2128-423C-AB04-D3C2C0881A38}" type="sibTrans" cxnId="{84F658BE-028D-4EFF-9AFB-B1BB4A47F685}">
      <dgm:prSet/>
      <dgm:spPr/>
      <dgm:t>
        <a:bodyPr/>
        <a:lstStyle/>
        <a:p>
          <a:endParaRPr lang="en-US" dirty="0"/>
        </a:p>
      </dgm:t>
    </dgm:pt>
    <dgm:pt modelId="{B2133BDF-4000-4B5B-AE40-987170B1B61F}">
      <dgm:prSet/>
      <dgm:spPr/>
      <dgm:t>
        <a:bodyPr/>
        <a:lstStyle/>
        <a:p>
          <a:endParaRPr lang="en-US" dirty="0"/>
        </a:p>
      </dgm:t>
    </dgm:pt>
    <dgm:pt modelId="{78DD5593-63E5-4526-ACC4-B672B2E0D1F1}" type="parTrans" cxnId="{AD9C2D70-6AB8-479D-9A79-731CDEDFCC29}">
      <dgm:prSet/>
      <dgm:spPr/>
      <dgm:t>
        <a:bodyPr/>
        <a:lstStyle/>
        <a:p>
          <a:endParaRPr lang="en-US"/>
        </a:p>
      </dgm:t>
    </dgm:pt>
    <dgm:pt modelId="{F8A8AFFD-E262-4C58-84FA-CA9933DA9A32}" type="sibTrans" cxnId="{AD9C2D70-6AB8-479D-9A79-731CDEDFCC29}">
      <dgm:prSet/>
      <dgm:spPr/>
      <dgm:t>
        <a:bodyPr/>
        <a:lstStyle/>
        <a:p>
          <a:endParaRPr lang="en-US" dirty="0"/>
        </a:p>
      </dgm:t>
    </dgm:pt>
    <dgm:pt modelId="{56EE6181-8957-4FE0-91F7-0E7767321D74}">
      <dgm:prSet/>
      <dgm:spPr/>
      <dgm:t>
        <a:bodyPr/>
        <a:lstStyle/>
        <a:p>
          <a:endParaRPr lang="en-US" dirty="0"/>
        </a:p>
      </dgm:t>
    </dgm:pt>
    <dgm:pt modelId="{708EED9E-74DD-4C99-9872-E67687122915}" type="parTrans" cxnId="{D27AA462-6698-4923-9421-47820B644488}">
      <dgm:prSet/>
      <dgm:spPr/>
      <dgm:t>
        <a:bodyPr/>
        <a:lstStyle/>
        <a:p>
          <a:endParaRPr lang="en-US"/>
        </a:p>
      </dgm:t>
    </dgm:pt>
    <dgm:pt modelId="{D7AD315B-0060-4B2C-BA42-07A72CF0DF62}" type="sibTrans" cxnId="{D27AA462-6698-4923-9421-47820B644488}">
      <dgm:prSet/>
      <dgm:spPr/>
      <dgm:t>
        <a:bodyPr/>
        <a:lstStyle/>
        <a:p>
          <a:endParaRPr lang="en-US" dirty="0"/>
        </a:p>
      </dgm:t>
    </dgm:pt>
    <dgm:pt modelId="{F82F01E0-1BCF-432A-834D-D0718C225E79}">
      <dgm:prSet/>
      <dgm:spPr/>
      <dgm:t>
        <a:bodyPr/>
        <a:lstStyle/>
        <a:p>
          <a:endParaRPr lang="en-US" dirty="0"/>
        </a:p>
      </dgm:t>
    </dgm:pt>
    <dgm:pt modelId="{AA715B28-8262-4AEC-9B11-A1F3E142AEE3}" type="parTrans" cxnId="{3F904190-EC7A-468F-8079-9E0D0309FE61}">
      <dgm:prSet/>
      <dgm:spPr/>
      <dgm:t>
        <a:bodyPr/>
        <a:lstStyle/>
        <a:p>
          <a:endParaRPr lang="en-US"/>
        </a:p>
      </dgm:t>
    </dgm:pt>
    <dgm:pt modelId="{73E57CB0-43F1-4C49-8823-A48B6805997E}" type="sibTrans" cxnId="{3F904190-EC7A-468F-8079-9E0D0309FE61}">
      <dgm:prSet/>
      <dgm:spPr/>
      <dgm:t>
        <a:bodyPr/>
        <a:lstStyle/>
        <a:p>
          <a:endParaRPr lang="en-US" dirty="0"/>
        </a:p>
      </dgm:t>
    </dgm:pt>
    <dgm:pt modelId="{69B5AF83-9CA8-4331-BB93-A02B0A37E7C4}">
      <dgm:prSet/>
      <dgm:spPr/>
      <dgm:t>
        <a:bodyPr/>
        <a:lstStyle/>
        <a:p>
          <a:endParaRPr lang="en-US" dirty="0"/>
        </a:p>
      </dgm:t>
    </dgm:pt>
    <dgm:pt modelId="{52A0F8EA-812A-497C-B88E-1BDAD1AB875F}" type="parTrans" cxnId="{08DFD441-4774-4D0E-8F97-07EC50B50EE3}">
      <dgm:prSet/>
      <dgm:spPr/>
      <dgm:t>
        <a:bodyPr/>
        <a:lstStyle/>
        <a:p>
          <a:endParaRPr lang="en-US"/>
        </a:p>
      </dgm:t>
    </dgm:pt>
    <dgm:pt modelId="{6E35783B-B4B9-4AF3-BB68-EC2DB3060BE5}" type="sibTrans" cxnId="{08DFD441-4774-4D0E-8F97-07EC50B50EE3}">
      <dgm:prSet/>
      <dgm:spPr/>
      <dgm:t>
        <a:bodyPr/>
        <a:lstStyle/>
        <a:p>
          <a:endParaRPr lang="en-US" dirty="0"/>
        </a:p>
      </dgm:t>
    </dgm:pt>
    <dgm:pt modelId="{5A0D382F-1AEE-4869-A6BD-89E7CCC2BA45}">
      <dgm:prSet/>
      <dgm:spPr/>
      <dgm:t>
        <a:bodyPr/>
        <a:lstStyle/>
        <a:p>
          <a:endParaRPr lang="en-US" dirty="0"/>
        </a:p>
      </dgm:t>
    </dgm:pt>
    <dgm:pt modelId="{C61944CD-ABD5-46A1-BF21-1EDB1D2E311C}" type="parTrans" cxnId="{8B7F3749-F4E6-4473-82BE-3F7FAAEDF5A5}">
      <dgm:prSet/>
      <dgm:spPr/>
      <dgm:t>
        <a:bodyPr/>
        <a:lstStyle/>
        <a:p>
          <a:endParaRPr lang="en-US"/>
        </a:p>
      </dgm:t>
    </dgm:pt>
    <dgm:pt modelId="{86E08DD8-37F0-43EA-A4C6-F12B07A372C7}" type="sibTrans" cxnId="{8B7F3749-F4E6-4473-82BE-3F7FAAEDF5A5}">
      <dgm:prSet/>
      <dgm:spPr/>
      <dgm:t>
        <a:bodyPr/>
        <a:lstStyle/>
        <a:p>
          <a:endParaRPr lang="en-US" dirty="0"/>
        </a:p>
      </dgm:t>
    </dgm:pt>
    <dgm:pt modelId="{6E44D217-0802-4975-8DF8-F7C136B68DB7}">
      <dgm:prSet/>
      <dgm:spPr/>
      <dgm:t>
        <a:bodyPr/>
        <a:lstStyle/>
        <a:p>
          <a:endParaRPr lang="en-US" dirty="0"/>
        </a:p>
      </dgm:t>
    </dgm:pt>
    <dgm:pt modelId="{CB27C74D-2568-4D83-8948-2A0E7A73E53C}" type="parTrans" cxnId="{EBF0F276-347C-4207-9A17-D11421AF7ECD}">
      <dgm:prSet/>
      <dgm:spPr/>
      <dgm:t>
        <a:bodyPr/>
        <a:lstStyle/>
        <a:p>
          <a:endParaRPr lang="en-US"/>
        </a:p>
      </dgm:t>
    </dgm:pt>
    <dgm:pt modelId="{873D13AE-B310-4B50-82C5-564D626D2011}" type="sibTrans" cxnId="{EBF0F276-347C-4207-9A17-D11421AF7ECD}">
      <dgm:prSet/>
      <dgm:spPr/>
      <dgm:t>
        <a:bodyPr/>
        <a:lstStyle/>
        <a:p>
          <a:endParaRPr lang="en-US" dirty="0"/>
        </a:p>
      </dgm:t>
    </dgm:pt>
    <dgm:pt modelId="{59D5850F-42D1-4509-9BFE-77DA75D32FAC}">
      <dgm:prSet/>
      <dgm:spPr/>
      <dgm:t>
        <a:bodyPr/>
        <a:lstStyle/>
        <a:p>
          <a:endParaRPr lang="en-US" dirty="0"/>
        </a:p>
      </dgm:t>
    </dgm:pt>
    <dgm:pt modelId="{998E6483-F6A6-41F0-BC38-EC9E12942727}" type="parTrans" cxnId="{EF67F12C-549C-4945-9650-11C3183DFF27}">
      <dgm:prSet/>
      <dgm:spPr/>
      <dgm:t>
        <a:bodyPr/>
        <a:lstStyle/>
        <a:p>
          <a:endParaRPr lang="en-US"/>
        </a:p>
      </dgm:t>
    </dgm:pt>
    <dgm:pt modelId="{2B529A43-2363-4B46-911E-9D0EF25B4F36}" type="sibTrans" cxnId="{EF67F12C-549C-4945-9650-11C3183DFF27}">
      <dgm:prSet/>
      <dgm:spPr/>
      <dgm:t>
        <a:bodyPr/>
        <a:lstStyle/>
        <a:p>
          <a:endParaRPr lang="en-US" dirty="0"/>
        </a:p>
      </dgm:t>
    </dgm:pt>
    <dgm:pt modelId="{9F16DEB4-2D88-4237-BB26-EE193361411A}">
      <dgm:prSet/>
      <dgm:spPr/>
      <dgm:t>
        <a:bodyPr/>
        <a:lstStyle/>
        <a:p>
          <a:endParaRPr lang="en-US" dirty="0"/>
        </a:p>
      </dgm:t>
    </dgm:pt>
    <dgm:pt modelId="{7982B65A-B6BA-45FB-920E-8CB144FB834B}" type="parTrans" cxnId="{DB81E75D-6339-4802-85DD-65254615E93B}">
      <dgm:prSet/>
      <dgm:spPr/>
      <dgm:t>
        <a:bodyPr/>
        <a:lstStyle/>
        <a:p>
          <a:endParaRPr lang="en-US"/>
        </a:p>
      </dgm:t>
    </dgm:pt>
    <dgm:pt modelId="{C19C4BDD-2213-41DF-A53B-E2080BDC6AC6}" type="sibTrans" cxnId="{DB81E75D-6339-4802-85DD-65254615E93B}">
      <dgm:prSet/>
      <dgm:spPr/>
      <dgm:t>
        <a:bodyPr/>
        <a:lstStyle/>
        <a:p>
          <a:endParaRPr lang="en-US" dirty="0"/>
        </a:p>
      </dgm:t>
    </dgm:pt>
    <dgm:pt modelId="{5788DBF4-34B6-4C26-980E-7062BBC88091}">
      <dgm:prSet/>
      <dgm:spPr/>
      <dgm:t>
        <a:bodyPr/>
        <a:lstStyle/>
        <a:p>
          <a:endParaRPr lang="en-US" dirty="0"/>
        </a:p>
      </dgm:t>
    </dgm:pt>
    <dgm:pt modelId="{E89C8546-8D00-4BCE-BF01-083E1F9A4BBE}" type="parTrans" cxnId="{A94E1E98-18A1-4716-B6FB-67F099EFBBB4}">
      <dgm:prSet/>
      <dgm:spPr/>
      <dgm:t>
        <a:bodyPr/>
        <a:lstStyle/>
        <a:p>
          <a:endParaRPr lang="en-US"/>
        </a:p>
      </dgm:t>
    </dgm:pt>
    <dgm:pt modelId="{39815DA4-6D5A-4ECF-8C2C-C40A2BB0DBA6}" type="sibTrans" cxnId="{A94E1E98-18A1-4716-B6FB-67F099EFBBB4}">
      <dgm:prSet/>
      <dgm:spPr/>
      <dgm:t>
        <a:bodyPr/>
        <a:lstStyle/>
        <a:p>
          <a:endParaRPr lang="en-US" dirty="0"/>
        </a:p>
      </dgm:t>
    </dgm:pt>
    <dgm:pt modelId="{644B0026-BEE6-45AC-B72A-F8BFB9EE0E82}">
      <dgm:prSet/>
      <dgm:spPr/>
      <dgm:t>
        <a:bodyPr/>
        <a:lstStyle/>
        <a:p>
          <a:endParaRPr lang="en-US" dirty="0"/>
        </a:p>
      </dgm:t>
    </dgm:pt>
    <dgm:pt modelId="{554FDC5B-6990-4DBE-AAA4-AA9861FDA372}" type="parTrans" cxnId="{F3F11D2B-B16E-47E0-876B-A599316C3141}">
      <dgm:prSet/>
      <dgm:spPr/>
      <dgm:t>
        <a:bodyPr/>
        <a:lstStyle/>
        <a:p>
          <a:endParaRPr lang="en-US"/>
        </a:p>
      </dgm:t>
    </dgm:pt>
    <dgm:pt modelId="{91E5E8F0-39A5-4E73-A7C8-125C237D1170}" type="sibTrans" cxnId="{F3F11D2B-B16E-47E0-876B-A599316C3141}">
      <dgm:prSet/>
      <dgm:spPr/>
      <dgm:t>
        <a:bodyPr/>
        <a:lstStyle/>
        <a:p>
          <a:endParaRPr lang="en-US" dirty="0"/>
        </a:p>
      </dgm:t>
    </dgm:pt>
    <dgm:pt modelId="{A40F6EAB-2B60-4CC1-9F49-D5903D3A616E}">
      <dgm:prSet/>
      <dgm:spPr/>
      <dgm:t>
        <a:bodyPr/>
        <a:lstStyle/>
        <a:p>
          <a:endParaRPr lang="en-US" dirty="0"/>
        </a:p>
      </dgm:t>
    </dgm:pt>
    <dgm:pt modelId="{F4D7EDD7-9115-44DB-8D8A-E38036FA3738}" type="parTrans" cxnId="{F9246AA4-89DE-4505-8C6D-C0CFB0CF9EC5}">
      <dgm:prSet/>
      <dgm:spPr/>
      <dgm:t>
        <a:bodyPr/>
        <a:lstStyle/>
        <a:p>
          <a:endParaRPr lang="en-US"/>
        </a:p>
      </dgm:t>
    </dgm:pt>
    <dgm:pt modelId="{3ACAB2F6-3910-4D69-8736-C9991D30DB30}" type="sibTrans" cxnId="{F9246AA4-89DE-4505-8C6D-C0CFB0CF9EC5}">
      <dgm:prSet/>
      <dgm:spPr/>
      <dgm:t>
        <a:bodyPr/>
        <a:lstStyle/>
        <a:p>
          <a:endParaRPr lang="en-US" dirty="0"/>
        </a:p>
      </dgm:t>
    </dgm:pt>
    <dgm:pt modelId="{01209924-388A-4250-B08E-117FC77350F4}">
      <dgm:prSet/>
      <dgm:spPr/>
      <dgm:t>
        <a:bodyPr/>
        <a:lstStyle/>
        <a:p>
          <a:endParaRPr lang="en-US" dirty="0"/>
        </a:p>
      </dgm:t>
    </dgm:pt>
    <dgm:pt modelId="{E62947DF-C385-4541-A312-E52B21ED4FCA}" type="parTrans" cxnId="{79A5F3A2-8CA3-4D24-AC46-666013183383}">
      <dgm:prSet/>
      <dgm:spPr/>
      <dgm:t>
        <a:bodyPr/>
        <a:lstStyle/>
        <a:p>
          <a:endParaRPr lang="en-US"/>
        </a:p>
      </dgm:t>
    </dgm:pt>
    <dgm:pt modelId="{07D44A3D-B9E7-4A59-8407-0DE9361B04F4}" type="sibTrans" cxnId="{79A5F3A2-8CA3-4D24-AC46-666013183383}">
      <dgm:prSet/>
      <dgm:spPr/>
      <dgm:t>
        <a:bodyPr/>
        <a:lstStyle/>
        <a:p>
          <a:endParaRPr lang="en-US" dirty="0"/>
        </a:p>
      </dgm:t>
    </dgm:pt>
    <dgm:pt modelId="{1CEAA633-CB89-486A-901D-BE8AE895C821}">
      <dgm:prSet/>
      <dgm:spPr/>
      <dgm:t>
        <a:bodyPr/>
        <a:lstStyle/>
        <a:p>
          <a:endParaRPr lang="en-US" dirty="0"/>
        </a:p>
      </dgm:t>
    </dgm:pt>
    <dgm:pt modelId="{85E4AD6C-201F-448E-AB33-65566C56E879}" type="parTrans" cxnId="{2F48FC6C-9E2F-4D34-97E0-7B62809CD310}">
      <dgm:prSet/>
      <dgm:spPr/>
      <dgm:t>
        <a:bodyPr/>
        <a:lstStyle/>
        <a:p>
          <a:endParaRPr lang="en-US"/>
        </a:p>
      </dgm:t>
    </dgm:pt>
    <dgm:pt modelId="{EC22FD24-55FA-470B-A11F-A2C02811CC71}" type="sibTrans" cxnId="{2F48FC6C-9E2F-4D34-97E0-7B62809CD310}">
      <dgm:prSet/>
      <dgm:spPr/>
      <dgm:t>
        <a:bodyPr/>
        <a:lstStyle/>
        <a:p>
          <a:endParaRPr lang="en-US" dirty="0"/>
        </a:p>
      </dgm:t>
    </dgm:pt>
    <dgm:pt modelId="{5700A27C-35E2-48E3-9FD1-4CAD5F3ABE6E}">
      <dgm:prSet/>
      <dgm:spPr/>
      <dgm:t>
        <a:bodyPr/>
        <a:lstStyle/>
        <a:p>
          <a:endParaRPr lang="en-US" dirty="0"/>
        </a:p>
      </dgm:t>
    </dgm:pt>
    <dgm:pt modelId="{7CEEA0C1-E05C-4187-B6CD-7F9A41B7F762}" type="parTrans" cxnId="{E319CD11-DA9C-4216-8A1C-BFC767C69980}">
      <dgm:prSet/>
      <dgm:spPr/>
      <dgm:t>
        <a:bodyPr/>
        <a:lstStyle/>
        <a:p>
          <a:endParaRPr lang="en-US"/>
        </a:p>
      </dgm:t>
    </dgm:pt>
    <dgm:pt modelId="{F2853326-F96C-4388-AFDB-4A2C4E743824}" type="sibTrans" cxnId="{E319CD11-DA9C-4216-8A1C-BFC767C69980}">
      <dgm:prSet/>
      <dgm:spPr/>
      <dgm:t>
        <a:bodyPr/>
        <a:lstStyle/>
        <a:p>
          <a:endParaRPr lang="en-US" dirty="0"/>
        </a:p>
      </dgm:t>
    </dgm:pt>
    <dgm:pt modelId="{E5184F2B-2C20-4D33-94A8-E6B381F2AA89}">
      <dgm:prSet/>
      <dgm:spPr/>
      <dgm:t>
        <a:bodyPr/>
        <a:lstStyle/>
        <a:p>
          <a:endParaRPr lang="en-US" dirty="0"/>
        </a:p>
      </dgm:t>
    </dgm:pt>
    <dgm:pt modelId="{EA072171-E1D3-42D9-90FB-F6BF8A9DC275}" type="parTrans" cxnId="{12C38EF6-A2D9-4441-B7C7-2AD0408D165E}">
      <dgm:prSet/>
      <dgm:spPr/>
      <dgm:t>
        <a:bodyPr/>
        <a:lstStyle/>
        <a:p>
          <a:endParaRPr lang="en-US"/>
        </a:p>
      </dgm:t>
    </dgm:pt>
    <dgm:pt modelId="{CA1064A9-8743-41E2-AE44-DEDB5E26EACD}" type="sibTrans" cxnId="{12C38EF6-A2D9-4441-B7C7-2AD0408D165E}">
      <dgm:prSet/>
      <dgm:spPr/>
      <dgm:t>
        <a:bodyPr/>
        <a:lstStyle/>
        <a:p>
          <a:endParaRPr lang="en-US" dirty="0"/>
        </a:p>
      </dgm:t>
    </dgm:pt>
    <dgm:pt modelId="{19319B2C-5BDC-4EB3-A674-97A1478B545E}">
      <dgm:prSet/>
      <dgm:spPr/>
      <dgm:t>
        <a:bodyPr/>
        <a:lstStyle/>
        <a:p>
          <a:endParaRPr lang="en-US" dirty="0"/>
        </a:p>
      </dgm:t>
    </dgm:pt>
    <dgm:pt modelId="{F553D456-F731-4D3A-B46D-F817CB7F5851}" type="parTrans" cxnId="{A61335C6-83C9-40B2-B635-638704B41FB6}">
      <dgm:prSet/>
      <dgm:spPr/>
      <dgm:t>
        <a:bodyPr/>
        <a:lstStyle/>
        <a:p>
          <a:endParaRPr lang="en-US"/>
        </a:p>
      </dgm:t>
    </dgm:pt>
    <dgm:pt modelId="{B2ADDBB6-F258-45A2-8853-0F7137E8E7A9}" type="sibTrans" cxnId="{A61335C6-83C9-40B2-B635-638704B41FB6}">
      <dgm:prSet/>
      <dgm:spPr/>
      <dgm:t>
        <a:bodyPr/>
        <a:lstStyle/>
        <a:p>
          <a:endParaRPr lang="en-US" dirty="0"/>
        </a:p>
      </dgm:t>
    </dgm:pt>
    <dgm:pt modelId="{32DCDF77-CF91-44D2-A631-ECBBA96CD7C1}">
      <dgm:prSet/>
      <dgm:spPr/>
      <dgm:t>
        <a:bodyPr/>
        <a:lstStyle/>
        <a:p>
          <a:endParaRPr lang="en-US" dirty="0"/>
        </a:p>
      </dgm:t>
    </dgm:pt>
    <dgm:pt modelId="{A91D9FEE-F377-4D6C-AB4B-31C0AA11D758}" type="parTrans" cxnId="{7713B148-14ED-473A-AD7C-0817C71F1F75}">
      <dgm:prSet/>
      <dgm:spPr/>
      <dgm:t>
        <a:bodyPr/>
        <a:lstStyle/>
        <a:p>
          <a:endParaRPr lang="en-US"/>
        </a:p>
      </dgm:t>
    </dgm:pt>
    <dgm:pt modelId="{A4C54538-F7D4-4311-A51D-4E2F34EA916C}" type="sibTrans" cxnId="{7713B148-14ED-473A-AD7C-0817C71F1F75}">
      <dgm:prSet/>
      <dgm:spPr/>
      <dgm:t>
        <a:bodyPr/>
        <a:lstStyle/>
        <a:p>
          <a:endParaRPr lang="en-US" dirty="0"/>
        </a:p>
      </dgm:t>
    </dgm:pt>
    <dgm:pt modelId="{5F2EF8CF-431B-45E9-8F94-2DA9BB4297A8}">
      <dgm:prSet/>
      <dgm:spPr/>
      <dgm:t>
        <a:bodyPr/>
        <a:lstStyle/>
        <a:p>
          <a:endParaRPr lang="en-US" dirty="0"/>
        </a:p>
      </dgm:t>
    </dgm:pt>
    <dgm:pt modelId="{EF3B0539-08F0-4AEB-8B05-C7438EBEC90D}" type="parTrans" cxnId="{39A1F472-3E0B-438E-A508-FE898CEA4CB4}">
      <dgm:prSet/>
      <dgm:spPr/>
      <dgm:t>
        <a:bodyPr/>
        <a:lstStyle/>
        <a:p>
          <a:endParaRPr lang="en-US"/>
        </a:p>
      </dgm:t>
    </dgm:pt>
    <dgm:pt modelId="{E7380703-8E28-4A7A-8627-0A55F51FBAA5}" type="sibTrans" cxnId="{39A1F472-3E0B-438E-A508-FE898CEA4CB4}">
      <dgm:prSet/>
      <dgm:spPr/>
      <dgm:t>
        <a:bodyPr/>
        <a:lstStyle/>
        <a:p>
          <a:endParaRPr lang="en-US" dirty="0"/>
        </a:p>
      </dgm:t>
    </dgm:pt>
    <dgm:pt modelId="{B75DCA52-BF81-436A-AA73-2680B03C914A}">
      <dgm:prSet/>
      <dgm:spPr/>
      <dgm:t>
        <a:bodyPr/>
        <a:lstStyle/>
        <a:p>
          <a:endParaRPr lang="en-US" dirty="0"/>
        </a:p>
      </dgm:t>
    </dgm:pt>
    <dgm:pt modelId="{3FDC77C7-42D0-4118-88A1-C82C79A4EA03}" type="parTrans" cxnId="{FA4B331D-E821-4BC7-84CC-523B6B28A5B8}">
      <dgm:prSet/>
      <dgm:spPr/>
      <dgm:t>
        <a:bodyPr/>
        <a:lstStyle/>
        <a:p>
          <a:endParaRPr lang="en-US"/>
        </a:p>
      </dgm:t>
    </dgm:pt>
    <dgm:pt modelId="{897CAD2D-F73B-470D-B77D-BCB32DA560D4}" type="sibTrans" cxnId="{FA4B331D-E821-4BC7-84CC-523B6B28A5B8}">
      <dgm:prSet/>
      <dgm:spPr/>
      <dgm:t>
        <a:bodyPr/>
        <a:lstStyle/>
        <a:p>
          <a:endParaRPr lang="en-US" dirty="0"/>
        </a:p>
      </dgm:t>
    </dgm:pt>
    <dgm:pt modelId="{39148D83-4879-4E9B-AE84-10D20CF147C3}">
      <dgm:prSet/>
      <dgm:spPr/>
      <dgm:t>
        <a:bodyPr/>
        <a:lstStyle/>
        <a:p>
          <a:endParaRPr lang="en-US" dirty="0"/>
        </a:p>
      </dgm:t>
    </dgm:pt>
    <dgm:pt modelId="{0648DC5F-1B7B-4F70-B147-70F19C532AA1}" type="parTrans" cxnId="{14F13E80-1149-4A0F-A4B5-58EAF15ECA23}">
      <dgm:prSet/>
      <dgm:spPr/>
      <dgm:t>
        <a:bodyPr/>
        <a:lstStyle/>
        <a:p>
          <a:endParaRPr lang="en-US"/>
        </a:p>
      </dgm:t>
    </dgm:pt>
    <dgm:pt modelId="{901D3EC9-C2CB-4B80-BFE1-3F4CF8FDB584}" type="sibTrans" cxnId="{14F13E80-1149-4A0F-A4B5-58EAF15ECA23}">
      <dgm:prSet/>
      <dgm:spPr/>
      <dgm:t>
        <a:bodyPr/>
        <a:lstStyle/>
        <a:p>
          <a:endParaRPr lang="en-US" dirty="0"/>
        </a:p>
      </dgm:t>
    </dgm:pt>
    <dgm:pt modelId="{579EF5EA-2842-4ADF-99C3-1421009C0FB3}" type="pres">
      <dgm:prSet presAssocID="{F782ACB2-4612-4553-92E3-6A48A4C26154}" presName="cycle" presStyleCnt="0">
        <dgm:presLayoutVars>
          <dgm:dir/>
          <dgm:resizeHandles val="exact"/>
        </dgm:presLayoutVars>
      </dgm:prSet>
      <dgm:spPr/>
    </dgm:pt>
    <dgm:pt modelId="{E2BDA289-9E7F-43D2-8E8A-C602380955F6}" type="pres">
      <dgm:prSet presAssocID="{9A1F1B22-1A75-4833-B4FC-5FEA5518B765}" presName="node" presStyleLbl="node1" presStyleIdx="0" presStyleCnt="48">
        <dgm:presLayoutVars>
          <dgm:bulletEnabled val="1"/>
        </dgm:presLayoutVars>
      </dgm:prSet>
      <dgm:spPr/>
    </dgm:pt>
    <dgm:pt modelId="{4B717A0F-8771-4A45-B6AA-FD732A724C9E}" type="pres">
      <dgm:prSet presAssocID="{32453084-7F49-49B4-89FA-E306CC4C9552}" presName="sibTrans" presStyleLbl="sibTrans2D1" presStyleIdx="0" presStyleCnt="48"/>
      <dgm:spPr/>
    </dgm:pt>
    <dgm:pt modelId="{218F701D-8780-41D0-BCC2-CE1F9EE4B4A8}" type="pres">
      <dgm:prSet presAssocID="{32453084-7F49-49B4-89FA-E306CC4C9552}" presName="connectorText" presStyleLbl="sibTrans2D1" presStyleIdx="0" presStyleCnt="48"/>
      <dgm:spPr/>
    </dgm:pt>
    <dgm:pt modelId="{FD731FF4-9760-4231-AA26-446560B181EB}" type="pres">
      <dgm:prSet presAssocID="{9C07C544-A240-4FE5-8E59-C412CDCC06A5}" presName="node" presStyleLbl="node1" presStyleIdx="1" presStyleCnt="48">
        <dgm:presLayoutVars>
          <dgm:bulletEnabled val="1"/>
        </dgm:presLayoutVars>
      </dgm:prSet>
      <dgm:spPr/>
    </dgm:pt>
    <dgm:pt modelId="{A6A09441-8928-4DD4-965E-ACD6B5489F63}" type="pres">
      <dgm:prSet presAssocID="{DA7FF8DD-13B0-4AAC-B0D2-E9BC2FABA4D6}" presName="sibTrans" presStyleLbl="sibTrans2D1" presStyleIdx="1" presStyleCnt="48"/>
      <dgm:spPr/>
    </dgm:pt>
    <dgm:pt modelId="{C46B9099-149F-4D79-B1D7-B378097F05F4}" type="pres">
      <dgm:prSet presAssocID="{DA7FF8DD-13B0-4AAC-B0D2-E9BC2FABA4D6}" presName="connectorText" presStyleLbl="sibTrans2D1" presStyleIdx="1" presStyleCnt="48"/>
      <dgm:spPr/>
    </dgm:pt>
    <dgm:pt modelId="{5A44537F-E502-484A-B54C-161A75387D52}" type="pres">
      <dgm:prSet presAssocID="{5D2C154A-692A-44E2-A041-B9F19C43FEF2}" presName="node" presStyleLbl="node1" presStyleIdx="2" presStyleCnt="48">
        <dgm:presLayoutVars>
          <dgm:bulletEnabled val="1"/>
        </dgm:presLayoutVars>
      </dgm:prSet>
      <dgm:spPr/>
    </dgm:pt>
    <dgm:pt modelId="{BCCD1735-3374-4721-BEF9-11CCD9A2DD48}" type="pres">
      <dgm:prSet presAssocID="{1A0C354F-E76C-464E-99A7-D2B04C140783}" presName="sibTrans" presStyleLbl="sibTrans2D1" presStyleIdx="2" presStyleCnt="48"/>
      <dgm:spPr/>
    </dgm:pt>
    <dgm:pt modelId="{5207087E-FC7B-4DE7-941A-D0D7D77D43CA}" type="pres">
      <dgm:prSet presAssocID="{1A0C354F-E76C-464E-99A7-D2B04C140783}" presName="connectorText" presStyleLbl="sibTrans2D1" presStyleIdx="2" presStyleCnt="48"/>
      <dgm:spPr/>
    </dgm:pt>
    <dgm:pt modelId="{B0608ED5-E7DC-4C39-8859-B8C85F521F9C}" type="pres">
      <dgm:prSet presAssocID="{536B3E92-95AA-4297-BDB8-F29269D6299E}" presName="node" presStyleLbl="node1" presStyleIdx="3" presStyleCnt="48">
        <dgm:presLayoutVars>
          <dgm:bulletEnabled val="1"/>
        </dgm:presLayoutVars>
      </dgm:prSet>
      <dgm:spPr/>
    </dgm:pt>
    <dgm:pt modelId="{E212FFF4-9223-45FB-8A97-08FC78EC227F}" type="pres">
      <dgm:prSet presAssocID="{8AE02D32-89F4-4BA1-BFB8-062B90AF7C26}" presName="sibTrans" presStyleLbl="sibTrans2D1" presStyleIdx="3" presStyleCnt="48"/>
      <dgm:spPr/>
    </dgm:pt>
    <dgm:pt modelId="{1FA59E5A-50A4-47E4-96D2-6EF9AAAC1164}" type="pres">
      <dgm:prSet presAssocID="{8AE02D32-89F4-4BA1-BFB8-062B90AF7C26}" presName="connectorText" presStyleLbl="sibTrans2D1" presStyleIdx="3" presStyleCnt="48"/>
      <dgm:spPr/>
    </dgm:pt>
    <dgm:pt modelId="{3B48658E-4174-41EC-ADC5-04F09B98E8AE}" type="pres">
      <dgm:prSet presAssocID="{9767C2C5-7A9B-4BF9-AEDC-08BB61E68CEC}" presName="node" presStyleLbl="node1" presStyleIdx="4" presStyleCnt="48">
        <dgm:presLayoutVars>
          <dgm:bulletEnabled val="1"/>
        </dgm:presLayoutVars>
      </dgm:prSet>
      <dgm:spPr/>
    </dgm:pt>
    <dgm:pt modelId="{7E28017C-69F1-4CCF-A6D7-885616A2628E}" type="pres">
      <dgm:prSet presAssocID="{5DE56BE3-5DC5-48D1-BB0A-6EB62A83E2E3}" presName="sibTrans" presStyleLbl="sibTrans2D1" presStyleIdx="4" presStyleCnt="48"/>
      <dgm:spPr/>
    </dgm:pt>
    <dgm:pt modelId="{DEE6E533-E546-47B9-9D29-1053972B7A59}" type="pres">
      <dgm:prSet presAssocID="{5DE56BE3-5DC5-48D1-BB0A-6EB62A83E2E3}" presName="connectorText" presStyleLbl="sibTrans2D1" presStyleIdx="4" presStyleCnt="48"/>
      <dgm:spPr/>
    </dgm:pt>
    <dgm:pt modelId="{4B6FF1D5-139C-4A9E-BE2A-C9C2976A9B90}" type="pres">
      <dgm:prSet presAssocID="{29610E26-1393-448B-8FD6-78061450B16B}" presName="node" presStyleLbl="node1" presStyleIdx="5" presStyleCnt="48">
        <dgm:presLayoutVars>
          <dgm:bulletEnabled val="1"/>
        </dgm:presLayoutVars>
      </dgm:prSet>
      <dgm:spPr/>
    </dgm:pt>
    <dgm:pt modelId="{E231C36B-28CA-4A1A-A65A-7FC8C917C670}" type="pres">
      <dgm:prSet presAssocID="{4E475F1B-56A2-420F-8D83-9A7AC5B9161D}" presName="sibTrans" presStyleLbl="sibTrans2D1" presStyleIdx="5" presStyleCnt="48"/>
      <dgm:spPr/>
    </dgm:pt>
    <dgm:pt modelId="{0F935747-2475-4B54-A4BD-D00DA4235B83}" type="pres">
      <dgm:prSet presAssocID="{4E475F1B-56A2-420F-8D83-9A7AC5B9161D}" presName="connectorText" presStyleLbl="sibTrans2D1" presStyleIdx="5" presStyleCnt="48"/>
      <dgm:spPr/>
    </dgm:pt>
    <dgm:pt modelId="{5955EC28-6A5B-4854-97FD-56BF004F7A93}" type="pres">
      <dgm:prSet presAssocID="{59F5D80D-D394-4DA8-B1EE-BFD2C35E8698}" presName="node" presStyleLbl="node1" presStyleIdx="6" presStyleCnt="48">
        <dgm:presLayoutVars>
          <dgm:bulletEnabled val="1"/>
        </dgm:presLayoutVars>
      </dgm:prSet>
      <dgm:spPr/>
    </dgm:pt>
    <dgm:pt modelId="{7418C013-9F65-49B4-8AB4-02A8A7E8B2B1}" type="pres">
      <dgm:prSet presAssocID="{A4FDAD97-0EA5-45C9-8762-1408CDFC1A27}" presName="sibTrans" presStyleLbl="sibTrans2D1" presStyleIdx="6" presStyleCnt="48"/>
      <dgm:spPr/>
    </dgm:pt>
    <dgm:pt modelId="{DCCECA40-1E8E-4612-B823-692DCCBD1EA3}" type="pres">
      <dgm:prSet presAssocID="{A4FDAD97-0EA5-45C9-8762-1408CDFC1A27}" presName="connectorText" presStyleLbl="sibTrans2D1" presStyleIdx="6" presStyleCnt="48"/>
      <dgm:spPr/>
    </dgm:pt>
    <dgm:pt modelId="{C8C314CB-BC52-4B5D-9A9E-2549904458B0}" type="pres">
      <dgm:prSet presAssocID="{1BD29E34-8916-45A9-80A6-58C4AB44DFF5}" presName="node" presStyleLbl="node1" presStyleIdx="7" presStyleCnt="48">
        <dgm:presLayoutVars>
          <dgm:bulletEnabled val="1"/>
        </dgm:presLayoutVars>
      </dgm:prSet>
      <dgm:spPr/>
    </dgm:pt>
    <dgm:pt modelId="{8D184F9F-78A9-45D9-9804-0F8032DE26A6}" type="pres">
      <dgm:prSet presAssocID="{25DF600C-192F-49B2-930A-B89C27D1471E}" presName="sibTrans" presStyleLbl="sibTrans2D1" presStyleIdx="7" presStyleCnt="48"/>
      <dgm:spPr/>
    </dgm:pt>
    <dgm:pt modelId="{C8C1E075-9C61-4E77-BBAB-A2307E2F9662}" type="pres">
      <dgm:prSet presAssocID="{25DF600C-192F-49B2-930A-B89C27D1471E}" presName="connectorText" presStyleLbl="sibTrans2D1" presStyleIdx="7" presStyleCnt="48"/>
      <dgm:spPr/>
    </dgm:pt>
    <dgm:pt modelId="{18E08B15-C0D9-4DCD-9841-29CB326A1D96}" type="pres">
      <dgm:prSet presAssocID="{BCD4B6D1-2E17-4359-A953-212A9B519E85}" presName="node" presStyleLbl="node1" presStyleIdx="8" presStyleCnt="48">
        <dgm:presLayoutVars>
          <dgm:bulletEnabled val="1"/>
        </dgm:presLayoutVars>
      </dgm:prSet>
      <dgm:spPr/>
    </dgm:pt>
    <dgm:pt modelId="{7D136A40-4E7A-4E9A-9C18-C15FEB3E9255}" type="pres">
      <dgm:prSet presAssocID="{EAE485E3-A2DC-422A-B964-163E72C7D527}" presName="sibTrans" presStyleLbl="sibTrans2D1" presStyleIdx="8" presStyleCnt="48"/>
      <dgm:spPr/>
    </dgm:pt>
    <dgm:pt modelId="{6C5B256C-6505-4283-9CD0-6230D6E52DC7}" type="pres">
      <dgm:prSet presAssocID="{EAE485E3-A2DC-422A-B964-163E72C7D527}" presName="connectorText" presStyleLbl="sibTrans2D1" presStyleIdx="8" presStyleCnt="48"/>
      <dgm:spPr/>
    </dgm:pt>
    <dgm:pt modelId="{09497094-52B8-416E-9902-37FB4C94E7F2}" type="pres">
      <dgm:prSet presAssocID="{57830796-B9E1-440E-A924-530949252A0A}" presName="node" presStyleLbl="node1" presStyleIdx="9" presStyleCnt="48">
        <dgm:presLayoutVars>
          <dgm:bulletEnabled val="1"/>
        </dgm:presLayoutVars>
      </dgm:prSet>
      <dgm:spPr/>
    </dgm:pt>
    <dgm:pt modelId="{260B842C-BA56-4835-9181-EEB1DAD49F6C}" type="pres">
      <dgm:prSet presAssocID="{672359C6-6889-48DE-9B06-BCF13E50CF81}" presName="sibTrans" presStyleLbl="sibTrans2D1" presStyleIdx="9" presStyleCnt="48"/>
      <dgm:spPr/>
    </dgm:pt>
    <dgm:pt modelId="{9195B8AE-7F75-4B45-A773-A3DB3F151B7F}" type="pres">
      <dgm:prSet presAssocID="{672359C6-6889-48DE-9B06-BCF13E50CF81}" presName="connectorText" presStyleLbl="sibTrans2D1" presStyleIdx="9" presStyleCnt="48"/>
      <dgm:spPr/>
    </dgm:pt>
    <dgm:pt modelId="{07EB8474-810E-4E8A-BE93-02F62BBDD45D}" type="pres">
      <dgm:prSet presAssocID="{9EC183D0-3CE1-4A18-882B-49A4F305FE23}" presName="node" presStyleLbl="node1" presStyleIdx="10" presStyleCnt="48">
        <dgm:presLayoutVars>
          <dgm:bulletEnabled val="1"/>
        </dgm:presLayoutVars>
      </dgm:prSet>
      <dgm:spPr/>
    </dgm:pt>
    <dgm:pt modelId="{ADC3AC42-E194-4C29-8A28-ABEC2168A2B9}" type="pres">
      <dgm:prSet presAssocID="{FC636A7A-CAD8-4393-9B2E-188CE112CD10}" presName="sibTrans" presStyleLbl="sibTrans2D1" presStyleIdx="10" presStyleCnt="48"/>
      <dgm:spPr/>
    </dgm:pt>
    <dgm:pt modelId="{FFA97E59-6B24-429C-9B6D-8968FB096363}" type="pres">
      <dgm:prSet presAssocID="{FC636A7A-CAD8-4393-9B2E-188CE112CD10}" presName="connectorText" presStyleLbl="sibTrans2D1" presStyleIdx="10" presStyleCnt="48"/>
      <dgm:spPr/>
    </dgm:pt>
    <dgm:pt modelId="{38A7A843-117D-4A8F-B652-3F637D1BA054}" type="pres">
      <dgm:prSet presAssocID="{1BCBAE4C-8C90-4307-A8B1-A7F25B803D11}" presName="node" presStyleLbl="node1" presStyleIdx="11" presStyleCnt="48">
        <dgm:presLayoutVars>
          <dgm:bulletEnabled val="1"/>
        </dgm:presLayoutVars>
      </dgm:prSet>
      <dgm:spPr/>
    </dgm:pt>
    <dgm:pt modelId="{24192AE1-AC5A-408F-93E2-35778550FA02}" type="pres">
      <dgm:prSet presAssocID="{9E68FA1B-32E4-4D3A-BDA9-F245DF7037EF}" presName="sibTrans" presStyleLbl="sibTrans2D1" presStyleIdx="11" presStyleCnt="48"/>
      <dgm:spPr/>
    </dgm:pt>
    <dgm:pt modelId="{9DB23D75-0980-4D96-93A1-727F2883C95B}" type="pres">
      <dgm:prSet presAssocID="{9E68FA1B-32E4-4D3A-BDA9-F245DF7037EF}" presName="connectorText" presStyleLbl="sibTrans2D1" presStyleIdx="11" presStyleCnt="48"/>
      <dgm:spPr/>
    </dgm:pt>
    <dgm:pt modelId="{8B74F080-8313-4728-B1E9-D87A06E9E800}" type="pres">
      <dgm:prSet presAssocID="{05F9165C-A234-4634-B1A7-DCB7BA68D40C}" presName="node" presStyleLbl="node1" presStyleIdx="12" presStyleCnt="48">
        <dgm:presLayoutVars>
          <dgm:bulletEnabled val="1"/>
        </dgm:presLayoutVars>
      </dgm:prSet>
      <dgm:spPr/>
    </dgm:pt>
    <dgm:pt modelId="{99F13AA2-4621-4753-B0A6-6FC776CD84C9}" type="pres">
      <dgm:prSet presAssocID="{68C3C81B-18E8-41C4-BFC6-2C443E6EE655}" presName="sibTrans" presStyleLbl="sibTrans2D1" presStyleIdx="12" presStyleCnt="48"/>
      <dgm:spPr/>
    </dgm:pt>
    <dgm:pt modelId="{475F5446-5D8A-42DC-B2B6-79D834AEB429}" type="pres">
      <dgm:prSet presAssocID="{68C3C81B-18E8-41C4-BFC6-2C443E6EE655}" presName="connectorText" presStyleLbl="sibTrans2D1" presStyleIdx="12" presStyleCnt="48"/>
      <dgm:spPr/>
    </dgm:pt>
    <dgm:pt modelId="{C238A059-EBCB-4E8A-9C70-350A7112246D}" type="pres">
      <dgm:prSet presAssocID="{8F63D31F-83CD-4DB9-A0F4-0D259C5817DB}" presName="node" presStyleLbl="node1" presStyleIdx="13" presStyleCnt="48">
        <dgm:presLayoutVars>
          <dgm:bulletEnabled val="1"/>
        </dgm:presLayoutVars>
      </dgm:prSet>
      <dgm:spPr/>
    </dgm:pt>
    <dgm:pt modelId="{212C9A88-24C2-4EF4-87D7-A81CF4BE3FA0}" type="pres">
      <dgm:prSet presAssocID="{A4F909E9-C1CF-4770-B928-FEF6E41B5333}" presName="sibTrans" presStyleLbl="sibTrans2D1" presStyleIdx="13" presStyleCnt="48"/>
      <dgm:spPr/>
    </dgm:pt>
    <dgm:pt modelId="{6E753D97-6691-46AF-88CF-60F766A84A1F}" type="pres">
      <dgm:prSet presAssocID="{A4F909E9-C1CF-4770-B928-FEF6E41B5333}" presName="connectorText" presStyleLbl="sibTrans2D1" presStyleIdx="13" presStyleCnt="48"/>
      <dgm:spPr/>
    </dgm:pt>
    <dgm:pt modelId="{FA3F2989-2837-4DF6-B22E-22C68B74BA10}" type="pres">
      <dgm:prSet presAssocID="{F001FD18-B1D7-4F34-A7E1-10B3A14FEF0D}" presName="node" presStyleLbl="node1" presStyleIdx="14" presStyleCnt="48">
        <dgm:presLayoutVars>
          <dgm:bulletEnabled val="1"/>
        </dgm:presLayoutVars>
      </dgm:prSet>
      <dgm:spPr/>
    </dgm:pt>
    <dgm:pt modelId="{15716786-4673-40EB-986D-12C422D02B97}" type="pres">
      <dgm:prSet presAssocID="{59F6F98C-7F28-44B6-AA26-C56ABFEA206B}" presName="sibTrans" presStyleLbl="sibTrans2D1" presStyleIdx="14" presStyleCnt="48"/>
      <dgm:spPr/>
    </dgm:pt>
    <dgm:pt modelId="{3A6E871C-7643-432C-BA91-2EA3E7F745CE}" type="pres">
      <dgm:prSet presAssocID="{59F6F98C-7F28-44B6-AA26-C56ABFEA206B}" presName="connectorText" presStyleLbl="sibTrans2D1" presStyleIdx="14" presStyleCnt="48"/>
      <dgm:spPr/>
    </dgm:pt>
    <dgm:pt modelId="{E7F9412A-75FE-4263-8476-D8B02CF380F3}" type="pres">
      <dgm:prSet presAssocID="{5F8AB2A9-0DCE-42A5-8039-31C151CDBC91}" presName="node" presStyleLbl="node1" presStyleIdx="15" presStyleCnt="48">
        <dgm:presLayoutVars>
          <dgm:bulletEnabled val="1"/>
        </dgm:presLayoutVars>
      </dgm:prSet>
      <dgm:spPr/>
    </dgm:pt>
    <dgm:pt modelId="{C56F56FD-84C6-4D21-967A-719399DE2081}" type="pres">
      <dgm:prSet presAssocID="{64CB26BA-1509-422C-B1F7-93A921D3337E}" presName="sibTrans" presStyleLbl="sibTrans2D1" presStyleIdx="15" presStyleCnt="48"/>
      <dgm:spPr/>
    </dgm:pt>
    <dgm:pt modelId="{87FF38F8-EEE0-4803-AB19-2605759EE272}" type="pres">
      <dgm:prSet presAssocID="{64CB26BA-1509-422C-B1F7-93A921D3337E}" presName="connectorText" presStyleLbl="sibTrans2D1" presStyleIdx="15" presStyleCnt="48"/>
      <dgm:spPr/>
    </dgm:pt>
    <dgm:pt modelId="{430AD93E-9CDA-40BE-8BB8-B35AB1DDED73}" type="pres">
      <dgm:prSet presAssocID="{7D49664A-84DE-42F7-9866-9BFD9F3DDC7A}" presName="node" presStyleLbl="node1" presStyleIdx="16" presStyleCnt="48">
        <dgm:presLayoutVars>
          <dgm:bulletEnabled val="1"/>
        </dgm:presLayoutVars>
      </dgm:prSet>
      <dgm:spPr/>
    </dgm:pt>
    <dgm:pt modelId="{D3BDAC4B-F2DB-44A0-907D-A108463FB1C3}" type="pres">
      <dgm:prSet presAssocID="{BAC2B8D5-2C5B-4AE8-BBDD-D8E76DCD8C2E}" presName="sibTrans" presStyleLbl="sibTrans2D1" presStyleIdx="16" presStyleCnt="48"/>
      <dgm:spPr/>
    </dgm:pt>
    <dgm:pt modelId="{5B2F39AC-1722-4B2A-8F41-3B9574CC55A3}" type="pres">
      <dgm:prSet presAssocID="{BAC2B8D5-2C5B-4AE8-BBDD-D8E76DCD8C2E}" presName="connectorText" presStyleLbl="sibTrans2D1" presStyleIdx="16" presStyleCnt="48"/>
      <dgm:spPr/>
    </dgm:pt>
    <dgm:pt modelId="{EB66E90A-B112-40E2-B773-B1A59659C6EB}" type="pres">
      <dgm:prSet presAssocID="{39148D83-4879-4E9B-AE84-10D20CF147C3}" presName="node" presStyleLbl="node1" presStyleIdx="17" presStyleCnt="48">
        <dgm:presLayoutVars>
          <dgm:bulletEnabled val="1"/>
        </dgm:presLayoutVars>
      </dgm:prSet>
      <dgm:spPr/>
    </dgm:pt>
    <dgm:pt modelId="{CBD13A52-164D-4181-A713-C4AFB6DAEA44}" type="pres">
      <dgm:prSet presAssocID="{901D3EC9-C2CB-4B80-BFE1-3F4CF8FDB584}" presName="sibTrans" presStyleLbl="sibTrans2D1" presStyleIdx="17" presStyleCnt="48"/>
      <dgm:spPr/>
    </dgm:pt>
    <dgm:pt modelId="{2175C402-001B-40BA-8C7B-63F19533545A}" type="pres">
      <dgm:prSet presAssocID="{901D3EC9-C2CB-4B80-BFE1-3F4CF8FDB584}" presName="connectorText" presStyleLbl="sibTrans2D1" presStyleIdx="17" presStyleCnt="48"/>
      <dgm:spPr/>
    </dgm:pt>
    <dgm:pt modelId="{816E1FA3-2B38-45F9-AB8C-0EEB2788EE42}" type="pres">
      <dgm:prSet presAssocID="{AAACDA48-029D-447D-9AE8-BF1CB90887F8}" presName="node" presStyleLbl="node1" presStyleIdx="18" presStyleCnt="48">
        <dgm:presLayoutVars>
          <dgm:bulletEnabled val="1"/>
        </dgm:presLayoutVars>
      </dgm:prSet>
      <dgm:spPr/>
    </dgm:pt>
    <dgm:pt modelId="{3D5573F2-E421-4699-B499-E5F129AA7C1F}" type="pres">
      <dgm:prSet presAssocID="{35443D96-6A67-478A-A544-1C8155B5F62C}" presName="sibTrans" presStyleLbl="sibTrans2D1" presStyleIdx="18" presStyleCnt="48"/>
      <dgm:spPr/>
    </dgm:pt>
    <dgm:pt modelId="{561EA9DD-738C-4E13-ADB0-3CCC3950F092}" type="pres">
      <dgm:prSet presAssocID="{35443D96-6A67-478A-A544-1C8155B5F62C}" presName="connectorText" presStyleLbl="sibTrans2D1" presStyleIdx="18" presStyleCnt="48"/>
      <dgm:spPr/>
    </dgm:pt>
    <dgm:pt modelId="{1791F869-F782-403E-9EEE-8485296AB1DC}" type="pres">
      <dgm:prSet presAssocID="{C123F58B-2F00-4731-8318-EA8BAA60A69D}" presName="node" presStyleLbl="node1" presStyleIdx="19" presStyleCnt="48">
        <dgm:presLayoutVars>
          <dgm:bulletEnabled val="1"/>
        </dgm:presLayoutVars>
      </dgm:prSet>
      <dgm:spPr/>
    </dgm:pt>
    <dgm:pt modelId="{EDD308D6-556F-4E65-A02C-12C45C150755}" type="pres">
      <dgm:prSet presAssocID="{CA72D8A3-9D41-4F98-98F7-F56B1CBA674F}" presName="sibTrans" presStyleLbl="sibTrans2D1" presStyleIdx="19" presStyleCnt="48"/>
      <dgm:spPr/>
    </dgm:pt>
    <dgm:pt modelId="{0622AEEF-FEE1-41CF-A694-BB87DF404F74}" type="pres">
      <dgm:prSet presAssocID="{CA72D8A3-9D41-4F98-98F7-F56B1CBA674F}" presName="connectorText" presStyleLbl="sibTrans2D1" presStyleIdx="19" presStyleCnt="48"/>
      <dgm:spPr/>
    </dgm:pt>
    <dgm:pt modelId="{FB762D63-E97E-4D71-BE53-DE8DBC2C1724}" type="pres">
      <dgm:prSet presAssocID="{312A5487-8CD4-49FA-9CB2-6003233688EF}" presName="node" presStyleLbl="node1" presStyleIdx="20" presStyleCnt="48">
        <dgm:presLayoutVars>
          <dgm:bulletEnabled val="1"/>
        </dgm:presLayoutVars>
      </dgm:prSet>
      <dgm:spPr/>
    </dgm:pt>
    <dgm:pt modelId="{EC905E59-477F-4D62-B2EE-61B86BF0663B}" type="pres">
      <dgm:prSet presAssocID="{A241EA7C-0AE6-49DA-868A-F7E41DB8331E}" presName="sibTrans" presStyleLbl="sibTrans2D1" presStyleIdx="20" presStyleCnt="48"/>
      <dgm:spPr/>
    </dgm:pt>
    <dgm:pt modelId="{0C7C01B0-8BE9-4115-9C55-5F785CB9F95D}" type="pres">
      <dgm:prSet presAssocID="{A241EA7C-0AE6-49DA-868A-F7E41DB8331E}" presName="connectorText" presStyleLbl="sibTrans2D1" presStyleIdx="20" presStyleCnt="48"/>
      <dgm:spPr/>
    </dgm:pt>
    <dgm:pt modelId="{96947AF0-965B-4F9B-B692-11B522E20C19}" type="pres">
      <dgm:prSet presAssocID="{1597604F-E09E-4305-A881-A6C94B72922F}" presName="node" presStyleLbl="node1" presStyleIdx="21" presStyleCnt="48">
        <dgm:presLayoutVars>
          <dgm:bulletEnabled val="1"/>
        </dgm:presLayoutVars>
      </dgm:prSet>
      <dgm:spPr/>
    </dgm:pt>
    <dgm:pt modelId="{C5631367-2D87-4B2B-B2C5-CE6B323DF7FA}" type="pres">
      <dgm:prSet presAssocID="{0A68E33F-9E89-4D62-9E2C-1BD50C85F7CD}" presName="sibTrans" presStyleLbl="sibTrans2D1" presStyleIdx="21" presStyleCnt="48"/>
      <dgm:spPr/>
    </dgm:pt>
    <dgm:pt modelId="{5EB0D98E-0F20-43A6-80D5-B3B233B0809C}" type="pres">
      <dgm:prSet presAssocID="{0A68E33F-9E89-4D62-9E2C-1BD50C85F7CD}" presName="connectorText" presStyleLbl="sibTrans2D1" presStyleIdx="21" presStyleCnt="48"/>
      <dgm:spPr/>
    </dgm:pt>
    <dgm:pt modelId="{55735BFC-D4F1-4100-BCD7-BD7015A20F24}" type="pres">
      <dgm:prSet presAssocID="{2EBE9275-B468-4EB1-8E25-88D20111E7BA}" presName="node" presStyleLbl="node1" presStyleIdx="22" presStyleCnt="48">
        <dgm:presLayoutVars>
          <dgm:bulletEnabled val="1"/>
        </dgm:presLayoutVars>
      </dgm:prSet>
      <dgm:spPr/>
    </dgm:pt>
    <dgm:pt modelId="{DE861B79-D5E8-45CE-B3D7-7B4663C08343}" type="pres">
      <dgm:prSet presAssocID="{1DDDDFBA-4D76-49F6-8700-D108F438751F}" presName="sibTrans" presStyleLbl="sibTrans2D1" presStyleIdx="22" presStyleCnt="48"/>
      <dgm:spPr/>
    </dgm:pt>
    <dgm:pt modelId="{580499F6-BF8C-4CF2-8E19-422B1FEA8F54}" type="pres">
      <dgm:prSet presAssocID="{1DDDDFBA-4D76-49F6-8700-D108F438751F}" presName="connectorText" presStyleLbl="sibTrans2D1" presStyleIdx="22" presStyleCnt="48"/>
      <dgm:spPr/>
    </dgm:pt>
    <dgm:pt modelId="{B163F2E1-C224-4C1F-8BF1-B257F8DA90F1}" type="pres">
      <dgm:prSet presAssocID="{7526D0BF-45A5-478F-9A5B-EE961A48FCDF}" presName="node" presStyleLbl="node1" presStyleIdx="23" presStyleCnt="48">
        <dgm:presLayoutVars>
          <dgm:bulletEnabled val="1"/>
        </dgm:presLayoutVars>
      </dgm:prSet>
      <dgm:spPr/>
    </dgm:pt>
    <dgm:pt modelId="{28C21F8D-7890-436C-ABC3-A76D9C048DC6}" type="pres">
      <dgm:prSet presAssocID="{4DD6BCFF-384A-4E50-9E9B-FEA1467E91EE}" presName="sibTrans" presStyleLbl="sibTrans2D1" presStyleIdx="23" presStyleCnt="48"/>
      <dgm:spPr/>
    </dgm:pt>
    <dgm:pt modelId="{5D40974C-DFE4-484E-A2B9-E3E4D2DEBED9}" type="pres">
      <dgm:prSet presAssocID="{4DD6BCFF-384A-4E50-9E9B-FEA1467E91EE}" presName="connectorText" presStyleLbl="sibTrans2D1" presStyleIdx="23" presStyleCnt="48"/>
      <dgm:spPr/>
    </dgm:pt>
    <dgm:pt modelId="{B297DBDA-41C8-403B-A287-2DE0B2B2F734}" type="pres">
      <dgm:prSet presAssocID="{4391FAD7-E5E1-4ADD-BABB-49D666A6C4A7}" presName="node" presStyleLbl="node1" presStyleIdx="24" presStyleCnt="48">
        <dgm:presLayoutVars>
          <dgm:bulletEnabled val="1"/>
        </dgm:presLayoutVars>
      </dgm:prSet>
      <dgm:spPr/>
    </dgm:pt>
    <dgm:pt modelId="{6CB910F7-627A-416A-9AE0-0E9818681229}" type="pres">
      <dgm:prSet presAssocID="{B5C9AB9C-C866-47C2-B79F-DC6148AB2159}" presName="sibTrans" presStyleLbl="sibTrans2D1" presStyleIdx="24" presStyleCnt="48"/>
      <dgm:spPr/>
    </dgm:pt>
    <dgm:pt modelId="{DD733C23-EA87-4BF0-821E-87250C1EEDBA}" type="pres">
      <dgm:prSet presAssocID="{B5C9AB9C-C866-47C2-B79F-DC6148AB2159}" presName="connectorText" presStyleLbl="sibTrans2D1" presStyleIdx="24" presStyleCnt="48"/>
      <dgm:spPr/>
    </dgm:pt>
    <dgm:pt modelId="{C99B1DB8-B0AD-4FE5-84DC-CD9571D15F74}" type="pres">
      <dgm:prSet presAssocID="{DF292957-65C8-4776-85F8-AE26E3681959}" presName="node" presStyleLbl="node1" presStyleIdx="25" presStyleCnt="48">
        <dgm:presLayoutVars>
          <dgm:bulletEnabled val="1"/>
        </dgm:presLayoutVars>
      </dgm:prSet>
      <dgm:spPr/>
    </dgm:pt>
    <dgm:pt modelId="{2EBD388A-825F-4832-8A74-827A6C7E3368}" type="pres">
      <dgm:prSet presAssocID="{2B571596-2306-4648-89E7-BD54FEF25627}" presName="sibTrans" presStyleLbl="sibTrans2D1" presStyleIdx="25" presStyleCnt="48"/>
      <dgm:spPr/>
    </dgm:pt>
    <dgm:pt modelId="{2B64C12D-7C38-4E3C-BB67-21E0181FD51F}" type="pres">
      <dgm:prSet presAssocID="{2B571596-2306-4648-89E7-BD54FEF25627}" presName="connectorText" presStyleLbl="sibTrans2D1" presStyleIdx="25" presStyleCnt="48"/>
      <dgm:spPr/>
    </dgm:pt>
    <dgm:pt modelId="{54435782-E9E7-4F85-8EE9-B762378628C5}" type="pres">
      <dgm:prSet presAssocID="{BA244016-B941-46B9-B2A4-AA50A300C9B1}" presName="node" presStyleLbl="node1" presStyleIdx="26" presStyleCnt="48">
        <dgm:presLayoutVars>
          <dgm:bulletEnabled val="1"/>
        </dgm:presLayoutVars>
      </dgm:prSet>
      <dgm:spPr/>
    </dgm:pt>
    <dgm:pt modelId="{2EA5A0E0-D734-4B00-A1FA-65E8CB15031C}" type="pres">
      <dgm:prSet presAssocID="{12ED0D91-6CB8-4B92-ABBE-16130FA2E610}" presName="sibTrans" presStyleLbl="sibTrans2D1" presStyleIdx="26" presStyleCnt="48"/>
      <dgm:spPr/>
    </dgm:pt>
    <dgm:pt modelId="{3966764B-E5F3-4CFC-A881-5984C06723CB}" type="pres">
      <dgm:prSet presAssocID="{12ED0D91-6CB8-4B92-ABBE-16130FA2E610}" presName="connectorText" presStyleLbl="sibTrans2D1" presStyleIdx="26" presStyleCnt="48"/>
      <dgm:spPr/>
    </dgm:pt>
    <dgm:pt modelId="{CDE86F57-8E75-4885-99A7-4D78278841E9}" type="pres">
      <dgm:prSet presAssocID="{ED3E6817-CA99-4A92-9672-7767C60D3AFC}" presName="node" presStyleLbl="node1" presStyleIdx="27" presStyleCnt="48">
        <dgm:presLayoutVars>
          <dgm:bulletEnabled val="1"/>
        </dgm:presLayoutVars>
      </dgm:prSet>
      <dgm:spPr/>
    </dgm:pt>
    <dgm:pt modelId="{A0769171-C666-4FF2-B3B0-56A5612FFB02}" type="pres">
      <dgm:prSet presAssocID="{74E4A9B3-3139-47CD-AD62-A42D0EB3995C}" presName="sibTrans" presStyleLbl="sibTrans2D1" presStyleIdx="27" presStyleCnt="48"/>
      <dgm:spPr/>
    </dgm:pt>
    <dgm:pt modelId="{7B2C094D-5B84-400D-88A5-467C86404646}" type="pres">
      <dgm:prSet presAssocID="{74E4A9B3-3139-47CD-AD62-A42D0EB3995C}" presName="connectorText" presStyleLbl="sibTrans2D1" presStyleIdx="27" presStyleCnt="48"/>
      <dgm:spPr/>
    </dgm:pt>
    <dgm:pt modelId="{9DEC7CBC-8051-4551-94AA-2377EFF8A353}" type="pres">
      <dgm:prSet presAssocID="{A26368B7-1095-4A58-BFE6-7B8629CCDB76}" presName="node" presStyleLbl="node1" presStyleIdx="28" presStyleCnt="48">
        <dgm:presLayoutVars>
          <dgm:bulletEnabled val="1"/>
        </dgm:presLayoutVars>
      </dgm:prSet>
      <dgm:spPr/>
    </dgm:pt>
    <dgm:pt modelId="{83D03F91-A8FE-4A56-A9F0-21F8696B64A1}" type="pres">
      <dgm:prSet presAssocID="{69DBDE16-2128-423C-AB04-D3C2C0881A38}" presName="sibTrans" presStyleLbl="sibTrans2D1" presStyleIdx="28" presStyleCnt="48"/>
      <dgm:spPr/>
    </dgm:pt>
    <dgm:pt modelId="{A52815B2-9F64-4E57-9CA8-0D6C5ACB4DE9}" type="pres">
      <dgm:prSet presAssocID="{69DBDE16-2128-423C-AB04-D3C2C0881A38}" presName="connectorText" presStyleLbl="sibTrans2D1" presStyleIdx="28" presStyleCnt="48"/>
      <dgm:spPr/>
    </dgm:pt>
    <dgm:pt modelId="{D9F7CAE3-C01B-4758-A92D-BE4DEABF1CC9}" type="pres">
      <dgm:prSet presAssocID="{B2133BDF-4000-4B5B-AE40-987170B1B61F}" presName="node" presStyleLbl="node1" presStyleIdx="29" presStyleCnt="48">
        <dgm:presLayoutVars>
          <dgm:bulletEnabled val="1"/>
        </dgm:presLayoutVars>
      </dgm:prSet>
      <dgm:spPr/>
    </dgm:pt>
    <dgm:pt modelId="{6FDF4861-3D9E-4C44-8A76-CB261CA08A3D}" type="pres">
      <dgm:prSet presAssocID="{F8A8AFFD-E262-4C58-84FA-CA9933DA9A32}" presName="sibTrans" presStyleLbl="sibTrans2D1" presStyleIdx="29" presStyleCnt="48"/>
      <dgm:spPr/>
    </dgm:pt>
    <dgm:pt modelId="{852FF442-59AB-47FA-976D-352D933D04DA}" type="pres">
      <dgm:prSet presAssocID="{F8A8AFFD-E262-4C58-84FA-CA9933DA9A32}" presName="connectorText" presStyleLbl="sibTrans2D1" presStyleIdx="29" presStyleCnt="48"/>
      <dgm:spPr/>
    </dgm:pt>
    <dgm:pt modelId="{6EBA7549-78C0-447A-A63C-4A8563F87F58}" type="pres">
      <dgm:prSet presAssocID="{56EE6181-8957-4FE0-91F7-0E7767321D74}" presName="node" presStyleLbl="node1" presStyleIdx="30" presStyleCnt="48">
        <dgm:presLayoutVars>
          <dgm:bulletEnabled val="1"/>
        </dgm:presLayoutVars>
      </dgm:prSet>
      <dgm:spPr/>
    </dgm:pt>
    <dgm:pt modelId="{F7AC09C3-F9FA-4334-9744-58F7A351FD8B}" type="pres">
      <dgm:prSet presAssocID="{D7AD315B-0060-4B2C-BA42-07A72CF0DF62}" presName="sibTrans" presStyleLbl="sibTrans2D1" presStyleIdx="30" presStyleCnt="48"/>
      <dgm:spPr/>
    </dgm:pt>
    <dgm:pt modelId="{301FE2EF-9FED-451A-9979-7EA2CEC731F6}" type="pres">
      <dgm:prSet presAssocID="{D7AD315B-0060-4B2C-BA42-07A72CF0DF62}" presName="connectorText" presStyleLbl="sibTrans2D1" presStyleIdx="30" presStyleCnt="48"/>
      <dgm:spPr/>
    </dgm:pt>
    <dgm:pt modelId="{DB7E8DCC-E9E2-41AE-8FAC-BD770394B585}" type="pres">
      <dgm:prSet presAssocID="{F82F01E0-1BCF-432A-834D-D0718C225E79}" presName="node" presStyleLbl="node1" presStyleIdx="31" presStyleCnt="48">
        <dgm:presLayoutVars>
          <dgm:bulletEnabled val="1"/>
        </dgm:presLayoutVars>
      </dgm:prSet>
      <dgm:spPr/>
    </dgm:pt>
    <dgm:pt modelId="{FC934B90-2FD7-4C78-BC82-6495CAA54F71}" type="pres">
      <dgm:prSet presAssocID="{73E57CB0-43F1-4C49-8823-A48B6805997E}" presName="sibTrans" presStyleLbl="sibTrans2D1" presStyleIdx="31" presStyleCnt="48"/>
      <dgm:spPr/>
    </dgm:pt>
    <dgm:pt modelId="{F31A80A4-265E-4576-A76C-69F7407682D5}" type="pres">
      <dgm:prSet presAssocID="{73E57CB0-43F1-4C49-8823-A48B6805997E}" presName="connectorText" presStyleLbl="sibTrans2D1" presStyleIdx="31" presStyleCnt="48"/>
      <dgm:spPr/>
    </dgm:pt>
    <dgm:pt modelId="{7FBA136C-815F-4FB3-A797-A7F155D00FEA}" type="pres">
      <dgm:prSet presAssocID="{69B5AF83-9CA8-4331-BB93-A02B0A37E7C4}" presName="node" presStyleLbl="node1" presStyleIdx="32" presStyleCnt="48">
        <dgm:presLayoutVars>
          <dgm:bulletEnabled val="1"/>
        </dgm:presLayoutVars>
      </dgm:prSet>
      <dgm:spPr/>
    </dgm:pt>
    <dgm:pt modelId="{7A5C7786-EEB7-4840-8AB2-E617DD766E4C}" type="pres">
      <dgm:prSet presAssocID="{6E35783B-B4B9-4AF3-BB68-EC2DB3060BE5}" presName="sibTrans" presStyleLbl="sibTrans2D1" presStyleIdx="32" presStyleCnt="48"/>
      <dgm:spPr/>
    </dgm:pt>
    <dgm:pt modelId="{80DBCA40-2BA0-486C-9739-9EB1943722FB}" type="pres">
      <dgm:prSet presAssocID="{6E35783B-B4B9-4AF3-BB68-EC2DB3060BE5}" presName="connectorText" presStyleLbl="sibTrans2D1" presStyleIdx="32" presStyleCnt="48"/>
      <dgm:spPr/>
    </dgm:pt>
    <dgm:pt modelId="{2B3C09D0-6E4A-4698-ADBA-7CF55040E0C7}" type="pres">
      <dgm:prSet presAssocID="{5A0D382F-1AEE-4869-A6BD-89E7CCC2BA45}" presName="node" presStyleLbl="node1" presStyleIdx="33" presStyleCnt="48">
        <dgm:presLayoutVars>
          <dgm:bulletEnabled val="1"/>
        </dgm:presLayoutVars>
      </dgm:prSet>
      <dgm:spPr/>
    </dgm:pt>
    <dgm:pt modelId="{0B3E9032-3902-463F-B436-0798A35C9EC5}" type="pres">
      <dgm:prSet presAssocID="{86E08DD8-37F0-43EA-A4C6-F12B07A372C7}" presName="sibTrans" presStyleLbl="sibTrans2D1" presStyleIdx="33" presStyleCnt="48"/>
      <dgm:spPr/>
    </dgm:pt>
    <dgm:pt modelId="{41C60BCC-727D-4ED3-BAEB-DB60AA9900A9}" type="pres">
      <dgm:prSet presAssocID="{86E08DD8-37F0-43EA-A4C6-F12B07A372C7}" presName="connectorText" presStyleLbl="sibTrans2D1" presStyleIdx="33" presStyleCnt="48"/>
      <dgm:spPr/>
    </dgm:pt>
    <dgm:pt modelId="{C6CA034B-BB5D-4252-9DC3-E07C2CEC1942}" type="pres">
      <dgm:prSet presAssocID="{6E44D217-0802-4975-8DF8-F7C136B68DB7}" presName="node" presStyleLbl="node1" presStyleIdx="34" presStyleCnt="48">
        <dgm:presLayoutVars>
          <dgm:bulletEnabled val="1"/>
        </dgm:presLayoutVars>
      </dgm:prSet>
      <dgm:spPr/>
    </dgm:pt>
    <dgm:pt modelId="{2F327EB4-0D8B-437E-BB14-A326EA173FCC}" type="pres">
      <dgm:prSet presAssocID="{873D13AE-B310-4B50-82C5-564D626D2011}" presName="sibTrans" presStyleLbl="sibTrans2D1" presStyleIdx="34" presStyleCnt="48"/>
      <dgm:spPr/>
    </dgm:pt>
    <dgm:pt modelId="{8F52B59F-72EA-4EF4-A000-71393DE3DC97}" type="pres">
      <dgm:prSet presAssocID="{873D13AE-B310-4B50-82C5-564D626D2011}" presName="connectorText" presStyleLbl="sibTrans2D1" presStyleIdx="34" presStyleCnt="48"/>
      <dgm:spPr/>
    </dgm:pt>
    <dgm:pt modelId="{F6AE7F32-FC05-4DDA-BB7B-30B31779479C}" type="pres">
      <dgm:prSet presAssocID="{59D5850F-42D1-4509-9BFE-77DA75D32FAC}" presName="node" presStyleLbl="node1" presStyleIdx="35" presStyleCnt="48">
        <dgm:presLayoutVars>
          <dgm:bulletEnabled val="1"/>
        </dgm:presLayoutVars>
      </dgm:prSet>
      <dgm:spPr/>
    </dgm:pt>
    <dgm:pt modelId="{F42AD80F-3B21-49F3-AF59-01D5F6EE69F1}" type="pres">
      <dgm:prSet presAssocID="{2B529A43-2363-4B46-911E-9D0EF25B4F36}" presName="sibTrans" presStyleLbl="sibTrans2D1" presStyleIdx="35" presStyleCnt="48"/>
      <dgm:spPr/>
    </dgm:pt>
    <dgm:pt modelId="{DFB70AE1-87B4-46C7-811D-3E9A3D4D6EC9}" type="pres">
      <dgm:prSet presAssocID="{2B529A43-2363-4B46-911E-9D0EF25B4F36}" presName="connectorText" presStyleLbl="sibTrans2D1" presStyleIdx="35" presStyleCnt="48"/>
      <dgm:spPr/>
    </dgm:pt>
    <dgm:pt modelId="{E4F5DE49-5EAA-4300-BD85-3AA32446283C}" type="pres">
      <dgm:prSet presAssocID="{9F16DEB4-2D88-4237-BB26-EE193361411A}" presName="node" presStyleLbl="node1" presStyleIdx="36" presStyleCnt="48">
        <dgm:presLayoutVars>
          <dgm:bulletEnabled val="1"/>
        </dgm:presLayoutVars>
      </dgm:prSet>
      <dgm:spPr/>
    </dgm:pt>
    <dgm:pt modelId="{57712E5B-8311-41F2-83BF-40C44B82FD56}" type="pres">
      <dgm:prSet presAssocID="{C19C4BDD-2213-41DF-A53B-E2080BDC6AC6}" presName="sibTrans" presStyleLbl="sibTrans2D1" presStyleIdx="36" presStyleCnt="48"/>
      <dgm:spPr/>
    </dgm:pt>
    <dgm:pt modelId="{2DC22DE9-0245-4601-955D-E63A8C38947B}" type="pres">
      <dgm:prSet presAssocID="{C19C4BDD-2213-41DF-A53B-E2080BDC6AC6}" presName="connectorText" presStyleLbl="sibTrans2D1" presStyleIdx="36" presStyleCnt="48"/>
      <dgm:spPr/>
    </dgm:pt>
    <dgm:pt modelId="{53824D7C-69E9-40B6-AD94-E66D57E17024}" type="pres">
      <dgm:prSet presAssocID="{5788DBF4-34B6-4C26-980E-7062BBC88091}" presName="node" presStyleLbl="node1" presStyleIdx="37" presStyleCnt="48">
        <dgm:presLayoutVars>
          <dgm:bulletEnabled val="1"/>
        </dgm:presLayoutVars>
      </dgm:prSet>
      <dgm:spPr/>
    </dgm:pt>
    <dgm:pt modelId="{4DDD9E11-A1D1-4D9F-87CF-21775FA03FD4}" type="pres">
      <dgm:prSet presAssocID="{39815DA4-6D5A-4ECF-8C2C-C40A2BB0DBA6}" presName="sibTrans" presStyleLbl="sibTrans2D1" presStyleIdx="37" presStyleCnt="48"/>
      <dgm:spPr/>
    </dgm:pt>
    <dgm:pt modelId="{F7742949-FB63-485F-95AF-5E8D1E6F236A}" type="pres">
      <dgm:prSet presAssocID="{39815DA4-6D5A-4ECF-8C2C-C40A2BB0DBA6}" presName="connectorText" presStyleLbl="sibTrans2D1" presStyleIdx="37" presStyleCnt="48"/>
      <dgm:spPr/>
    </dgm:pt>
    <dgm:pt modelId="{22041FD6-89BD-4BF2-9B99-B97F36E2E1FB}" type="pres">
      <dgm:prSet presAssocID="{644B0026-BEE6-45AC-B72A-F8BFB9EE0E82}" presName="node" presStyleLbl="node1" presStyleIdx="38" presStyleCnt="48">
        <dgm:presLayoutVars>
          <dgm:bulletEnabled val="1"/>
        </dgm:presLayoutVars>
      </dgm:prSet>
      <dgm:spPr/>
    </dgm:pt>
    <dgm:pt modelId="{B8E405CF-5FB0-4931-A03D-9BF304E6CDDA}" type="pres">
      <dgm:prSet presAssocID="{91E5E8F0-39A5-4E73-A7C8-125C237D1170}" presName="sibTrans" presStyleLbl="sibTrans2D1" presStyleIdx="38" presStyleCnt="48"/>
      <dgm:spPr/>
    </dgm:pt>
    <dgm:pt modelId="{0C0A4302-AC90-49E1-80BE-523B58A2D864}" type="pres">
      <dgm:prSet presAssocID="{91E5E8F0-39A5-4E73-A7C8-125C237D1170}" presName="connectorText" presStyleLbl="sibTrans2D1" presStyleIdx="38" presStyleCnt="48"/>
      <dgm:spPr/>
    </dgm:pt>
    <dgm:pt modelId="{4346925A-37EB-4BB6-B0D1-0007EC3DF63B}" type="pres">
      <dgm:prSet presAssocID="{A40F6EAB-2B60-4CC1-9F49-D5903D3A616E}" presName="node" presStyleLbl="node1" presStyleIdx="39" presStyleCnt="48">
        <dgm:presLayoutVars>
          <dgm:bulletEnabled val="1"/>
        </dgm:presLayoutVars>
      </dgm:prSet>
      <dgm:spPr/>
    </dgm:pt>
    <dgm:pt modelId="{7A362786-920B-4FB9-A3D5-D0E741B76071}" type="pres">
      <dgm:prSet presAssocID="{3ACAB2F6-3910-4D69-8736-C9991D30DB30}" presName="sibTrans" presStyleLbl="sibTrans2D1" presStyleIdx="39" presStyleCnt="48"/>
      <dgm:spPr/>
    </dgm:pt>
    <dgm:pt modelId="{18FB9004-C9DF-4463-A990-CE6AADD19A9A}" type="pres">
      <dgm:prSet presAssocID="{3ACAB2F6-3910-4D69-8736-C9991D30DB30}" presName="connectorText" presStyleLbl="sibTrans2D1" presStyleIdx="39" presStyleCnt="48"/>
      <dgm:spPr/>
    </dgm:pt>
    <dgm:pt modelId="{ED0F08E4-7CF4-494F-A2E4-60B90674E9D5}" type="pres">
      <dgm:prSet presAssocID="{01209924-388A-4250-B08E-117FC77350F4}" presName="node" presStyleLbl="node1" presStyleIdx="40" presStyleCnt="48">
        <dgm:presLayoutVars>
          <dgm:bulletEnabled val="1"/>
        </dgm:presLayoutVars>
      </dgm:prSet>
      <dgm:spPr/>
    </dgm:pt>
    <dgm:pt modelId="{B8AF8AA6-EDE3-46F5-804F-BE18E9CF02E9}" type="pres">
      <dgm:prSet presAssocID="{07D44A3D-B9E7-4A59-8407-0DE9361B04F4}" presName="sibTrans" presStyleLbl="sibTrans2D1" presStyleIdx="40" presStyleCnt="48"/>
      <dgm:spPr/>
    </dgm:pt>
    <dgm:pt modelId="{2A9D1CAD-CEC7-447D-AE5A-72DA9768C11C}" type="pres">
      <dgm:prSet presAssocID="{07D44A3D-B9E7-4A59-8407-0DE9361B04F4}" presName="connectorText" presStyleLbl="sibTrans2D1" presStyleIdx="40" presStyleCnt="48"/>
      <dgm:spPr/>
    </dgm:pt>
    <dgm:pt modelId="{02E2D030-8BB9-48E2-859D-55F958A2D928}" type="pres">
      <dgm:prSet presAssocID="{1CEAA633-CB89-486A-901D-BE8AE895C821}" presName="node" presStyleLbl="node1" presStyleIdx="41" presStyleCnt="48">
        <dgm:presLayoutVars>
          <dgm:bulletEnabled val="1"/>
        </dgm:presLayoutVars>
      </dgm:prSet>
      <dgm:spPr/>
    </dgm:pt>
    <dgm:pt modelId="{8125F9B4-021E-44DC-9D64-8AE485A44537}" type="pres">
      <dgm:prSet presAssocID="{EC22FD24-55FA-470B-A11F-A2C02811CC71}" presName="sibTrans" presStyleLbl="sibTrans2D1" presStyleIdx="41" presStyleCnt="48"/>
      <dgm:spPr/>
    </dgm:pt>
    <dgm:pt modelId="{5B2B383F-D5E0-430F-AB46-55791D14B3FB}" type="pres">
      <dgm:prSet presAssocID="{EC22FD24-55FA-470B-A11F-A2C02811CC71}" presName="connectorText" presStyleLbl="sibTrans2D1" presStyleIdx="41" presStyleCnt="48"/>
      <dgm:spPr/>
    </dgm:pt>
    <dgm:pt modelId="{A5474CB5-D5DA-4087-B87E-610FB42AF529}" type="pres">
      <dgm:prSet presAssocID="{5700A27C-35E2-48E3-9FD1-4CAD5F3ABE6E}" presName="node" presStyleLbl="node1" presStyleIdx="42" presStyleCnt="48">
        <dgm:presLayoutVars>
          <dgm:bulletEnabled val="1"/>
        </dgm:presLayoutVars>
      </dgm:prSet>
      <dgm:spPr/>
    </dgm:pt>
    <dgm:pt modelId="{F5E12609-AEA0-4824-8F1E-49B7A8C9D43E}" type="pres">
      <dgm:prSet presAssocID="{F2853326-F96C-4388-AFDB-4A2C4E743824}" presName="sibTrans" presStyleLbl="sibTrans2D1" presStyleIdx="42" presStyleCnt="48"/>
      <dgm:spPr/>
    </dgm:pt>
    <dgm:pt modelId="{1990E259-2037-4D19-B00A-CD6B3D2AE2E1}" type="pres">
      <dgm:prSet presAssocID="{F2853326-F96C-4388-AFDB-4A2C4E743824}" presName="connectorText" presStyleLbl="sibTrans2D1" presStyleIdx="42" presStyleCnt="48"/>
      <dgm:spPr/>
    </dgm:pt>
    <dgm:pt modelId="{558F7E47-06ED-4041-B16C-6F13A19D4245}" type="pres">
      <dgm:prSet presAssocID="{E5184F2B-2C20-4D33-94A8-E6B381F2AA89}" presName="node" presStyleLbl="node1" presStyleIdx="43" presStyleCnt="48">
        <dgm:presLayoutVars>
          <dgm:bulletEnabled val="1"/>
        </dgm:presLayoutVars>
      </dgm:prSet>
      <dgm:spPr/>
    </dgm:pt>
    <dgm:pt modelId="{1AA99294-2501-42DA-ADDA-813C2A0D167F}" type="pres">
      <dgm:prSet presAssocID="{CA1064A9-8743-41E2-AE44-DEDB5E26EACD}" presName="sibTrans" presStyleLbl="sibTrans2D1" presStyleIdx="43" presStyleCnt="48"/>
      <dgm:spPr/>
    </dgm:pt>
    <dgm:pt modelId="{B311330D-F624-44F0-90C1-566E4D2E20E6}" type="pres">
      <dgm:prSet presAssocID="{CA1064A9-8743-41E2-AE44-DEDB5E26EACD}" presName="connectorText" presStyleLbl="sibTrans2D1" presStyleIdx="43" presStyleCnt="48"/>
      <dgm:spPr/>
    </dgm:pt>
    <dgm:pt modelId="{A854D6C3-A9F6-4889-B95E-C4590598BF15}" type="pres">
      <dgm:prSet presAssocID="{19319B2C-5BDC-4EB3-A674-97A1478B545E}" presName="node" presStyleLbl="node1" presStyleIdx="44" presStyleCnt="48">
        <dgm:presLayoutVars>
          <dgm:bulletEnabled val="1"/>
        </dgm:presLayoutVars>
      </dgm:prSet>
      <dgm:spPr/>
    </dgm:pt>
    <dgm:pt modelId="{9BC14663-185B-4A89-97AE-169B3D438678}" type="pres">
      <dgm:prSet presAssocID="{B2ADDBB6-F258-45A2-8853-0F7137E8E7A9}" presName="sibTrans" presStyleLbl="sibTrans2D1" presStyleIdx="44" presStyleCnt="48"/>
      <dgm:spPr/>
    </dgm:pt>
    <dgm:pt modelId="{5BF8D29C-B7EB-4E6D-8F09-412E3D4E06C9}" type="pres">
      <dgm:prSet presAssocID="{B2ADDBB6-F258-45A2-8853-0F7137E8E7A9}" presName="connectorText" presStyleLbl="sibTrans2D1" presStyleIdx="44" presStyleCnt="48"/>
      <dgm:spPr/>
    </dgm:pt>
    <dgm:pt modelId="{891FE5C2-884F-48D0-BE0D-753E9CA204D3}" type="pres">
      <dgm:prSet presAssocID="{32DCDF77-CF91-44D2-A631-ECBBA96CD7C1}" presName="node" presStyleLbl="node1" presStyleIdx="45" presStyleCnt="48">
        <dgm:presLayoutVars>
          <dgm:bulletEnabled val="1"/>
        </dgm:presLayoutVars>
      </dgm:prSet>
      <dgm:spPr/>
    </dgm:pt>
    <dgm:pt modelId="{BDE13CD6-B50F-44ED-BD83-729ED5971995}" type="pres">
      <dgm:prSet presAssocID="{A4C54538-F7D4-4311-A51D-4E2F34EA916C}" presName="sibTrans" presStyleLbl="sibTrans2D1" presStyleIdx="45" presStyleCnt="48"/>
      <dgm:spPr/>
    </dgm:pt>
    <dgm:pt modelId="{4EAD0336-A742-42BA-B616-A9F9B8CECAB9}" type="pres">
      <dgm:prSet presAssocID="{A4C54538-F7D4-4311-A51D-4E2F34EA916C}" presName="connectorText" presStyleLbl="sibTrans2D1" presStyleIdx="45" presStyleCnt="48"/>
      <dgm:spPr/>
    </dgm:pt>
    <dgm:pt modelId="{3B7728B1-9C76-43A6-8828-2FFE1A19CD4E}" type="pres">
      <dgm:prSet presAssocID="{5F2EF8CF-431B-45E9-8F94-2DA9BB4297A8}" presName="node" presStyleLbl="node1" presStyleIdx="46" presStyleCnt="48">
        <dgm:presLayoutVars>
          <dgm:bulletEnabled val="1"/>
        </dgm:presLayoutVars>
      </dgm:prSet>
      <dgm:spPr/>
    </dgm:pt>
    <dgm:pt modelId="{FEF793BD-9F36-4B0C-B2A1-243AAED13A52}" type="pres">
      <dgm:prSet presAssocID="{E7380703-8E28-4A7A-8627-0A55F51FBAA5}" presName="sibTrans" presStyleLbl="sibTrans2D1" presStyleIdx="46" presStyleCnt="48"/>
      <dgm:spPr/>
    </dgm:pt>
    <dgm:pt modelId="{B6E66B79-90CB-4030-B64C-AB9E1EA67583}" type="pres">
      <dgm:prSet presAssocID="{E7380703-8E28-4A7A-8627-0A55F51FBAA5}" presName="connectorText" presStyleLbl="sibTrans2D1" presStyleIdx="46" presStyleCnt="48"/>
      <dgm:spPr/>
    </dgm:pt>
    <dgm:pt modelId="{CD7E4AE9-DEBF-4EF6-9A2F-51DFDE6DC483}" type="pres">
      <dgm:prSet presAssocID="{B75DCA52-BF81-436A-AA73-2680B03C914A}" presName="node" presStyleLbl="node1" presStyleIdx="47" presStyleCnt="48">
        <dgm:presLayoutVars>
          <dgm:bulletEnabled val="1"/>
        </dgm:presLayoutVars>
      </dgm:prSet>
      <dgm:spPr/>
    </dgm:pt>
    <dgm:pt modelId="{CAB56CDA-741F-426D-8FE0-AE118C809475}" type="pres">
      <dgm:prSet presAssocID="{897CAD2D-F73B-470D-B77D-BCB32DA560D4}" presName="sibTrans" presStyleLbl="sibTrans2D1" presStyleIdx="47" presStyleCnt="48"/>
      <dgm:spPr/>
    </dgm:pt>
    <dgm:pt modelId="{2B62F0BB-CB73-4B2D-A47A-2C1910C71ADC}" type="pres">
      <dgm:prSet presAssocID="{897CAD2D-F73B-470D-B77D-BCB32DA560D4}" presName="connectorText" presStyleLbl="sibTrans2D1" presStyleIdx="47" presStyleCnt="48"/>
      <dgm:spPr/>
    </dgm:pt>
  </dgm:ptLst>
  <dgm:cxnLst>
    <dgm:cxn modelId="{C4BD4C02-3340-4A55-87C9-A01518E8D260}" type="presOf" srcId="{1597604F-E09E-4305-A881-A6C94B72922F}" destId="{96947AF0-965B-4F9B-B692-11B522E20C19}" srcOrd="0" destOrd="0" presId="urn:microsoft.com/office/officeart/2005/8/layout/cycle2"/>
    <dgm:cxn modelId="{69058F05-2218-4EDD-93F2-0737CE4E0399}" type="presOf" srcId="{8AE02D32-89F4-4BA1-BFB8-062B90AF7C26}" destId="{1FA59E5A-50A4-47E4-96D2-6EF9AAAC1164}" srcOrd="1" destOrd="0" presId="urn:microsoft.com/office/officeart/2005/8/layout/cycle2"/>
    <dgm:cxn modelId="{B92B6E08-D3F8-4E6E-9005-3AB407B5CBF7}" type="presOf" srcId="{DA7FF8DD-13B0-4AAC-B0D2-E9BC2FABA4D6}" destId="{C46B9099-149F-4D79-B1D7-B378097F05F4}" srcOrd="1" destOrd="0" presId="urn:microsoft.com/office/officeart/2005/8/layout/cycle2"/>
    <dgm:cxn modelId="{D833930C-4A06-4887-8876-B6D9DF51EB00}" type="presOf" srcId="{86E08DD8-37F0-43EA-A4C6-F12B07A372C7}" destId="{0B3E9032-3902-463F-B436-0798A35C9EC5}" srcOrd="0" destOrd="0" presId="urn:microsoft.com/office/officeart/2005/8/layout/cycle2"/>
    <dgm:cxn modelId="{E179CB0E-BE4D-4A6A-98A0-6FCA14117ACB}" type="presOf" srcId="{CA72D8A3-9D41-4F98-98F7-F56B1CBA674F}" destId="{EDD308D6-556F-4E65-A02C-12C45C150755}" srcOrd="0" destOrd="0" presId="urn:microsoft.com/office/officeart/2005/8/layout/cycle2"/>
    <dgm:cxn modelId="{9F84740F-F370-49CF-9DFC-E3355DD010C1}" type="presOf" srcId="{01209924-388A-4250-B08E-117FC77350F4}" destId="{ED0F08E4-7CF4-494F-A2E4-60B90674E9D5}" srcOrd="0" destOrd="0" presId="urn:microsoft.com/office/officeart/2005/8/layout/cycle2"/>
    <dgm:cxn modelId="{E319CD11-DA9C-4216-8A1C-BFC767C69980}" srcId="{F782ACB2-4612-4553-92E3-6A48A4C26154}" destId="{5700A27C-35E2-48E3-9FD1-4CAD5F3ABE6E}" srcOrd="42" destOrd="0" parTransId="{7CEEA0C1-E05C-4187-B6CD-7F9A41B7F762}" sibTransId="{F2853326-F96C-4388-AFDB-4A2C4E743824}"/>
    <dgm:cxn modelId="{E4112D13-A8DF-44F6-B497-ADF6F4D57D3C}" type="presOf" srcId="{BAC2B8D5-2C5B-4AE8-BBDD-D8E76DCD8C2E}" destId="{5B2F39AC-1722-4B2A-8F41-3B9574CC55A3}" srcOrd="1" destOrd="0" presId="urn:microsoft.com/office/officeart/2005/8/layout/cycle2"/>
    <dgm:cxn modelId="{B24CC813-A6F8-4D05-B2EA-64477B90479A}" type="presOf" srcId="{5F8AB2A9-0DCE-42A5-8039-31C151CDBC91}" destId="{E7F9412A-75FE-4263-8476-D8B02CF380F3}" srcOrd="0" destOrd="0" presId="urn:microsoft.com/office/officeart/2005/8/layout/cycle2"/>
    <dgm:cxn modelId="{014D8016-39DA-4881-A0AE-B3FB0246F66A}" type="presOf" srcId="{5D2C154A-692A-44E2-A041-B9F19C43FEF2}" destId="{5A44537F-E502-484A-B54C-161A75387D52}" srcOrd="0" destOrd="0" presId="urn:microsoft.com/office/officeart/2005/8/layout/cycle2"/>
    <dgm:cxn modelId="{66ABBE17-AB8B-4765-95C2-B42EC4898BB0}" type="presOf" srcId="{4DD6BCFF-384A-4E50-9E9B-FEA1467E91EE}" destId="{5D40974C-DFE4-484E-A2B9-E3E4D2DEBED9}" srcOrd="1" destOrd="0" presId="urn:microsoft.com/office/officeart/2005/8/layout/cycle2"/>
    <dgm:cxn modelId="{2D503F18-581C-4349-A25D-A0F7D32B46D2}" type="presOf" srcId="{4E475F1B-56A2-420F-8D83-9A7AC5B9161D}" destId="{E231C36B-28CA-4A1A-A65A-7FC8C917C670}" srcOrd="0" destOrd="0" presId="urn:microsoft.com/office/officeart/2005/8/layout/cycle2"/>
    <dgm:cxn modelId="{C93C0219-766C-4611-8BFA-AB472F90B95C}" type="presOf" srcId="{1BCBAE4C-8C90-4307-A8B1-A7F25B803D11}" destId="{38A7A843-117D-4A8F-B652-3F637D1BA054}" srcOrd="0" destOrd="0" presId="urn:microsoft.com/office/officeart/2005/8/layout/cycle2"/>
    <dgm:cxn modelId="{2151FF1C-B441-4B26-B09E-FD23B0A96266}" type="presOf" srcId="{9767C2C5-7A9B-4BF9-AEDC-08BB61E68CEC}" destId="{3B48658E-4174-41EC-ADC5-04F09B98E8AE}" srcOrd="0" destOrd="0" presId="urn:microsoft.com/office/officeart/2005/8/layout/cycle2"/>
    <dgm:cxn modelId="{FA4B331D-E821-4BC7-84CC-523B6B28A5B8}" srcId="{F782ACB2-4612-4553-92E3-6A48A4C26154}" destId="{B75DCA52-BF81-436A-AA73-2680B03C914A}" srcOrd="47" destOrd="0" parTransId="{3FDC77C7-42D0-4118-88A1-C82C79A4EA03}" sibTransId="{897CAD2D-F73B-470D-B77D-BCB32DA560D4}"/>
    <dgm:cxn modelId="{CDFC891D-A90C-4045-8C55-FF6C7A613C15}" type="presOf" srcId="{4DD6BCFF-384A-4E50-9E9B-FEA1467E91EE}" destId="{28C21F8D-7890-436C-ABC3-A76D9C048DC6}" srcOrd="0" destOrd="0" presId="urn:microsoft.com/office/officeart/2005/8/layout/cycle2"/>
    <dgm:cxn modelId="{F5727C1E-A7C3-4F6D-BF29-AC059ED314A8}" type="presOf" srcId="{CA72D8A3-9D41-4F98-98F7-F56B1CBA674F}" destId="{0622AEEF-FEE1-41CF-A694-BB87DF404F74}" srcOrd="1" destOrd="0" presId="urn:microsoft.com/office/officeart/2005/8/layout/cycle2"/>
    <dgm:cxn modelId="{8558291F-CCDB-441E-8DF8-FFBD96464AC9}" type="presOf" srcId="{F001FD18-B1D7-4F34-A7E1-10B3A14FEF0D}" destId="{FA3F2989-2837-4DF6-B22E-22C68B74BA10}" srcOrd="0" destOrd="0" presId="urn:microsoft.com/office/officeart/2005/8/layout/cycle2"/>
    <dgm:cxn modelId="{3BD35822-9F9F-4A73-B153-F9F3EF39FE4C}" type="presOf" srcId="{C123F58B-2F00-4731-8318-EA8BAA60A69D}" destId="{1791F869-F782-403E-9EEE-8485296AB1DC}" srcOrd="0" destOrd="0" presId="urn:microsoft.com/office/officeart/2005/8/layout/cycle2"/>
    <dgm:cxn modelId="{9F14E923-771A-4BA5-94FC-0D244A094FD3}" type="presOf" srcId="{5700A27C-35E2-48E3-9FD1-4CAD5F3ABE6E}" destId="{A5474CB5-D5DA-4087-B87E-610FB42AF529}" srcOrd="0" destOrd="0" presId="urn:microsoft.com/office/officeart/2005/8/layout/cycle2"/>
    <dgm:cxn modelId="{1A894124-3E33-43DC-A2A5-2B772E1265E3}" type="presOf" srcId="{0A68E33F-9E89-4D62-9E2C-1BD50C85F7CD}" destId="{5EB0D98E-0F20-43A6-80D5-B3B233B0809C}" srcOrd="1" destOrd="0" presId="urn:microsoft.com/office/officeart/2005/8/layout/cycle2"/>
    <dgm:cxn modelId="{2FAE1B25-1492-480C-AF43-D9212A43C7A8}" type="presOf" srcId="{2B529A43-2363-4B46-911E-9D0EF25B4F36}" destId="{DFB70AE1-87B4-46C7-811D-3E9A3D4D6EC9}" srcOrd="1" destOrd="0" presId="urn:microsoft.com/office/officeart/2005/8/layout/cycle2"/>
    <dgm:cxn modelId="{64D25225-7D7B-47A3-8597-E3D40B515F30}" srcId="{F782ACB2-4612-4553-92E3-6A48A4C26154}" destId="{7D49664A-84DE-42F7-9866-9BFD9F3DDC7A}" srcOrd="16" destOrd="0" parTransId="{9C7FF349-70A2-4DFC-91A5-86A739E0760D}" sibTransId="{BAC2B8D5-2C5B-4AE8-BBDD-D8E76DCD8C2E}"/>
    <dgm:cxn modelId="{226E0C26-7ACD-465C-A667-38DF6ED6EEFF}" type="presOf" srcId="{1DDDDFBA-4D76-49F6-8700-D108F438751F}" destId="{580499F6-BF8C-4CF2-8E19-422B1FEA8F54}" srcOrd="1" destOrd="0" presId="urn:microsoft.com/office/officeart/2005/8/layout/cycle2"/>
    <dgm:cxn modelId="{7E7F8D26-81B8-43DE-AB16-093B288CA98F}" type="presOf" srcId="{32453084-7F49-49B4-89FA-E306CC4C9552}" destId="{4B717A0F-8771-4A45-B6AA-FD732A724C9E}" srcOrd="0" destOrd="0" presId="urn:microsoft.com/office/officeart/2005/8/layout/cycle2"/>
    <dgm:cxn modelId="{8E53B726-F970-4DC0-9523-D2C6066549C6}" type="presOf" srcId="{39815DA4-6D5A-4ECF-8C2C-C40A2BB0DBA6}" destId="{4DDD9E11-A1D1-4D9F-87CF-21775FA03FD4}" srcOrd="0" destOrd="0" presId="urn:microsoft.com/office/officeart/2005/8/layout/cycle2"/>
    <dgm:cxn modelId="{C87DC927-4AF2-421C-9C5A-E0A219078574}" type="presOf" srcId="{35443D96-6A67-478A-A544-1C8155B5F62C}" destId="{3D5573F2-E421-4699-B499-E5F129AA7C1F}" srcOrd="0" destOrd="0" presId="urn:microsoft.com/office/officeart/2005/8/layout/cycle2"/>
    <dgm:cxn modelId="{B176F429-7DDB-4AB1-8374-B04F07751352}" type="presOf" srcId="{73E57CB0-43F1-4C49-8823-A48B6805997E}" destId="{FC934B90-2FD7-4C78-BC82-6495CAA54F71}" srcOrd="0" destOrd="0" presId="urn:microsoft.com/office/officeart/2005/8/layout/cycle2"/>
    <dgm:cxn modelId="{F3F11D2B-B16E-47E0-876B-A599316C3141}" srcId="{F782ACB2-4612-4553-92E3-6A48A4C26154}" destId="{644B0026-BEE6-45AC-B72A-F8BFB9EE0E82}" srcOrd="38" destOrd="0" parTransId="{554FDC5B-6990-4DBE-AAA4-AA9861FDA372}" sibTransId="{91E5E8F0-39A5-4E73-A7C8-125C237D1170}"/>
    <dgm:cxn modelId="{8344DD2B-2E32-4195-A5CB-C876A672BE95}" type="presOf" srcId="{A241EA7C-0AE6-49DA-868A-F7E41DB8331E}" destId="{EC905E59-477F-4D62-B2EE-61B86BF0663B}" srcOrd="0" destOrd="0" presId="urn:microsoft.com/office/officeart/2005/8/layout/cycle2"/>
    <dgm:cxn modelId="{5FEEF62B-43B0-4232-A8F1-42996A9FE141}" type="presOf" srcId="{39815DA4-6D5A-4ECF-8C2C-C40A2BB0DBA6}" destId="{F7742949-FB63-485F-95AF-5E8D1E6F236A}" srcOrd="1" destOrd="0" presId="urn:microsoft.com/office/officeart/2005/8/layout/cycle2"/>
    <dgm:cxn modelId="{EF67F12C-549C-4945-9650-11C3183DFF27}" srcId="{F782ACB2-4612-4553-92E3-6A48A4C26154}" destId="{59D5850F-42D1-4509-9BFE-77DA75D32FAC}" srcOrd="35" destOrd="0" parTransId="{998E6483-F6A6-41F0-BC38-EC9E12942727}" sibTransId="{2B529A43-2363-4B46-911E-9D0EF25B4F36}"/>
    <dgm:cxn modelId="{044A9230-2F75-4EA9-B81C-8182FA12EEC1}" type="presOf" srcId="{91E5E8F0-39A5-4E73-A7C8-125C237D1170}" destId="{0C0A4302-AC90-49E1-80BE-523B58A2D864}" srcOrd="1" destOrd="0" presId="urn:microsoft.com/office/officeart/2005/8/layout/cycle2"/>
    <dgm:cxn modelId="{B8FAD831-A781-40D2-B842-29E4BB2E69AC}" type="presOf" srcId="{5788DBF4-34B6-4C26-980E-7062BBC88091}" destId="{53824D7C-69E9-40B6-AD94-E66D57E17024}" srcOrd="0" destOrd="0" presId="urn:microsoft.com/office/officeart/2005/8/layout/cycle2"/>
    <dgm:cxn modelId="{2BF72D34-8DAB-4D4B-954D-4DADA6584E6E}" type="presOf" srcId="{A4F909E9-C1CF-4770-B928-FEF6E41B5333}" destId="{212C9A88-24C2-4EF4-87D7-A81CF4BE3FA0}" srcOrd="0" destOrd="0" presId="urn:microsoft.com/office/officeart/2005/8/layout/cycle2"/>
    <dgm:cxn modelId="{FD2BE034-589E-4989-823D-E1EB72722AC6}" type="presOf" srcId="{6E35783B-B4B9-4AF3-BB68-EC2DB3060BE5}" destId="{7A5C7786-EEB7-4840-8AB2-E617DD766E4C}" srcOrd="0" destOrd="0" presId="urn:microsoft.com/office/officeart/2005/8/layout/cycle2"/>
    <dgm:cxn modelId="{AD501435-F549-4DBE-94A3-DB6CE2F452F4}" type="presOf" srcId="{56EE6181-8957-4FE0-91F7-0E7767321D74}" destId="{6EBA7549-78C0-447A-A63C-4A8563F87F58}" srcOrd="0" destOrd="0" presId="urn:microsoft.com/office/officeart/2005/8/layout/cycle2"/>
    <dgm:cxn modelId="{9D859835-921A-4E85-9599-D10BB630D60B}" type="presOf" srcId="{9C07C544-A240-4FE5-8E59-C412CDCC06A5}" destId="{FD731FF4-9760-4231-AA26-446560B181EB}" srcOrd="0" destOrd="0" presId="urn:microsoft.com/office/officeart/2005/8/layout/cycle2"/>
    <dgm:cxn modelId="{83BBFF35-F6F7-4473-BB00-F03E5B56CD33}" type="presOf" srcId="{EC22FD24-55FA-470B-A11F-A2C02811CC71}" destId="{8125F9B4-021E-44DC-9D64-8AE485A44537}" srcOrd="0" destOrd="0" presId="urn:microsoft.com/office/officeart/2005/8/layout/cycle2"/>
    <dgm:cxn modelId="{9E9F3E38-7FCA-4B5F-9B74-365CEFB4D259}" type="presOf" srcId="{7526D0BF-45A5-478F-9A5B-EE961A48FCDF}" destId="{B163F2E1-C224-4C1F-8BF1-B257F8DA90F1}" srcOrd="0" destOrd="0" presId="urn:microsoft.com/office/officeart/2005/8/layout/cycle2"/>
    <dgm:cxn modelId="{6D95563B-802A-438F-AF41-73D1D1E33D12}" type="presOf" srcId="{CA1064A9-8743-41E2-AE44-DEDB5E26EACD}" destId="{B311330D-F624-44F0-90C1-566E4D2E20E6}" srcOrd="1" destOrd="0" presId="urn:microsoft.com/office/officeart/2005/8/layout/cycle2"/>
    <dgm:cxn modelId="{212C0F3D-6259-47F4-8189-A6E55DD0B5D3}" srcId="{F782ACB2-4612-4553-92E3-6A48A4C26154}" destId="{536B3E92-95AA-4297-BDB8-F29269D6299E}" srcOrd="3" destOrd="0" parTransId="{68DF5CBE-997D-4F4F-8466-9AD1DDE77085}" sibTransId="{8AE02D32-89F4-4BA1-BFB8-062B90AF7C26}"/>
    <dgm:cxn modelId="{20FC3940-7E89-4473-BCB0-70E4B8EEE8ED}" type="presOf" srcId="{12ED0D91-6CB8-4B92-ABBE-16130FA2E610}" destId="{2EA5A0E0-D734-4B00-A1FA-65E8CB15031C}" srcOrd="0" destOrd="0" presId="urn:microsoft.com/office/officeart/2005/8/layout/cycle2"/>
    <dgm:cxn modelId="{8D7BB340-D03E-4472-A133-95EFFECE1835}" type="presOf" srcId="{F82F01E0-1BCF-432A-834D-D0718C225E79}" destId="{DB7E8DCC-E9E2-41AE-8FAC-BD770394B585}" srcOrd="0" destOrd="0" presId="urn:microsoft.com/office/officeart/2005/8/layout/cycle2"/>
    <dgm:cxn modelId="{40B19C5C-9C3B-4687-8FD8-BC8D6A761F32}" type="presOf" srcId="{FC636A7A-CAD8-4393-9B2E-188CE112CD10}" destId="{FFA97E59-6B24-429C-9B6D-8968FB096363}" srcOrd="1" destOrd="0" presId="urn:microsoft.com/office/officeart/2005/8/layout/cycle2"/>
    <dgm:cxn modelId="{0B38D45C-5F76-4FF0-8A19-6296F1EDD0F7}" type="presOf" srcId="{3ACAB2F6-3910-4D69-8736-C9991D30DB30}" destId="{18FB9004-C9DF-4463-A990-CE6AADD19A9A}" srcOrd="1" destOrd="0" presId="urn:microsoft.com/office/officeart/2005/8/layout/cycle2"/>
    <dgm:cxn modelId="{DB81E75D-6339-4802-85DD-65254615E93B}" srcId="{F782ACB2-4612-4553-92E3-6A48A4C26154}" destId="{9F16DEB4-2D88-4237-BB26-EE193361411A}" srcOrd="36" destOrd="0" parTransId="{7982B65A-B6BA-45FB-920E-8CB144FB834B}" sibTransId="{C19C4BDD-2213-41DF-A53B-E2080BDC6AC6}"/>
    <dgm:cxn modelId="{991AC15F-DC2E-43CA-A4AE-E65FB37D2DE1}" type="presOf" srcId="{BA244016-B941-46B9-B2A4-AA50A300C9B1}" destId="{54435782-E9E7-4F85-8EE9-B762378628C5}" srcOrd="0" destOrd="0" presId="urn:microsoft.com/office/officeart/2005/8/layout/cycle2"/>
    <dgm:cxn modelId="{6C50DF60-4688-49BE-848E-5794F163E05E}" type="presOf" srcId="{35443D96-6A67-478A-A544-1C8155B5F62C}" destId="{561EA9DD-738C-4E13-ADB0-3CCC3950F092}" srcOrd="1" destOrd="0" presId="urn:microsoft.com/office/officeart/2005/8/layout/cycle2"/>
    <dgm:cxn modelId="{08DFD441-4774-4D0E-8F97-07EC50B50EE3}" srcId="{F782ACB2-4612-4553-92E3-6A48A4C26154}" destId="{69B5AF83-9CA8-4331-BB93-A02B0A37E7C4}" srcOrd="32" destOrd="0" parTransId="{52A0F8EA-812A-497C-B88E-1BDAD1AB875F}" sibTransId="{6E35783B-B4B9-4AF3-BB68-EC2DB3060BE5}"/>
    <dgm:cxn modelId="{088F0742-B912-46C9-BE5B-C9419F065BBA}" type="presOf" srcId="{9E68FA1B-32E4-4D3A-BDA9-F245DF7037EF}" destId="{9DB23D75-0980-4D96-93A1-727F2883C95B}" srcOrd="1" destOrd="0" presId="urn:microsoft.com/office/officeart/2005/8/layout/cycle2"/>
    <dgm:cxn modelId="{BD712862-9638-47D4-BDFC-7505128DF23D}" type="presOf" srcId="{05F9165C-A234-4634-B1A7-DCB7BA68D40C}" destId="{8B74F080-8313-4728-B1E9-D87A06E9E800}" srcOrd="0" destOrd="0" presId="urn:microsoft.com/office/officeart/2005/8/layout/cycle2"/>
    <dgm:cxn modelId="{D27AA462-6698-4923-9421-47820B644488}" srcId="{F782ACB2-4612-4553-92E3-6A48A4C26154}" destId="{56EE6181-8957-4FE0-91F7-0E7767321D74}" srcOrd="30" destOrd="0" parTransId="{708EED9E-74DD-4C99-9872-E67687122915}" sibTransId="{D7AD315B-0060-4B2C-BA42-07A72CF0DF62}"/>
    <dgm:cxn modelId="{5878CE63-A5DF-4BE0-9907-AB3463608735}" type="presOf" srcId="{DA7FF8DD-13B0-4AAC-B0D2-E9BC2FABA4D6}" destId="{A6A09441-8928-4DD4-965E-ACD6B5489F63}" srcOrd="0" destOrd="0" presId="urn:microsoft.com/office/officeart/2005/8/layout/cycle2"/>
    <dgm:cxn modelId="{52CC7A44-96B9-498B-999B-DEC40B48B196}" type="presOf" srcId="{2B571596-2306-4648-89E7-BD54FEF25627}" destId="{2B64C12D-7C38-4E3C-BB67-21E0181FD51F}" srcOrd="1" destOrd="0" presId="urn:microsoft.com/office/officeart/2005/8/layout/cycle2"/>
    <dgm:cxn modelId="{9B608F64-0361-4F50-87F5-3EE093F27F6B}" type="presOf" srcId="{897CAD2D-F73B-470D-B77D-BCB32DA560D4}" destId="{CAB56CDA-741F-426D-8FE0-AE118C809475}" srcOrd="0" destOrd="0" presId="urn:microsoft.com/office/officeart/2005/8/layout/cycle2"/>
    <dgm:cxn modelId="{77B3AD64-BC64-4E47-A0F3-5AB496ABD0CA}" type="presOf" srcId="{D7AD315B-0060-4B2C-BA42-07A72CF0DF62}" destId="{F7AC09C3-F9FA-4334-9744-58F7A351FD8B}" srcOrd="0" destOrd="0" presId="urn:microsoft.com/office/officeart/2005/8/layout/cycle2"/>
    <dgm:cxn modelId="{E0CFC164-E33F-490B-BC17-C56778580D1B}" type="presOf" srcId="{8AE02D32-89F4-4BA1-BFB8-062B90AF7C26}" destId="{E212FFF4-9223-45FB-8A97-08FC78EC227F}" srcOrd="0" destOrd="0" presId="urn:microsoft.com/office/officeart/2005/8/layout/cycle2"/>
    <dgm:cxn modelId="{6C37DB64-BEBC-468D-8F11-800C39DF3AEB}" type="presOf" srcId="{1A0C354F-E76C-464E-99A7-D2B04C140783}" destId="{5207087E-FC7B-4DE7-941A-D0D7D77D43CA}" srcOrd="1" destOrd="0" presId="urn:microsoft.com/office/officeart/2005/8/layout/cycle2"/>
    <dgm:cxn modelId="{E38ADD64-A6E1-42BE-9D70-B8FA5C81E041}" type="presOf" srcId="{68C3C81B-18E8-41C4-BFC6-2C443E6EE655}" destId="{99F13AA2-4621-4753-B0A6-6FC776CD84C9}" srcOrd="0" destOrd="0" presId="urn:microsoft.com/office/officeart/2005/8/layout/cycle2"/>
    <dgm:cxn modelId="{9ADC0165-9F81-4E1B-BCF9-F6EA5C631353}" srcId="{F782ACB2-4612-4553-92E3-6A48A4C26154}" destId="{5F8AB2A9-0DCE-42A5-8039-31C151CDBC91}" srcOrd="15" destOrd="0" parTransId="{AEE23759-AB27-4CCC-A9A6-CE4F64F73EE5}" sibTransId="{64CB26BA-1509-422C-B1F7-93A921D3337E}"/>
    <dgm:cxn modelId="{8FB90245-DB4C-496A-BD99-1CFD156C2737}" type="presOf" srcId="{D7AD315B-0060-4B2C-BA42-07A72CF0DF62}" destId="{301FE2EF-9FED-451A-9979-7EA2CEC731F6}" srcOrd="1" destOrd="0" presId="urn:microsoft.com/office/officeart/2005/8/layout/cycle2"/>
    <dgm:cxn modelId="{79232265-3A0A-49E0-964F-9F50457348D1}" type="presOf" srcId="{1CEAA633-CB89-486A-901D-BE8AE895C821}" destId="{02E2D030-8BB9-48E2-859D-55F958A2D928}" srcOrd="0" destOrd="0" presId="urn:microsoft.com/office/officeart/2005/8/layout/cycle2"/>
    <dgm:cxn modelId="{EE4A6048-F11A-48C8-8288-4112D917040D}" type="presOf" srcId="{C19C4BDD-2213-41DF-A53B-E2080BDC6AC6}" destId="{2DC22DE9-0245-4601-955D-E63A8C38947B}" srcOrd="1" destOrd="0" presId="urn:microsoft.com/office/officeart/2005/8/layout/cycle2"/>
    <dgm:cxn modelId="{7713B148-14ED-473A-AD7C-0817C71F1F75}" srcId="{F782ACB2-4612-4553-92E3-6A48A4C26154}" destId="{32DCDF77-CF91-44D2-A631-ECBBA96CD7C1}" srcOrd="45" destOrd="0" parTransId="{A91D9FEE-F377-4D6C-AB4B-31C0AA11D758}" sibTransId="{A4C54538-F7D4-4311-A51D-4E2F34EA916C}"/>
    <dgm:cxn modelId="{8B7F3749-F4E6-4473-82BE-3F7FAAEDF5A5}" srcId="{F782ACB2-4612-4553-92E3-6A48A4C26154}" destId="{5A0D382F-1AEE-4869-A6BD-89E7CCC2BA45}" srcOrd="33" destOrd="0" parTransId="{C61944CD-ABD5-46A1-BF21-1EDB1D2E311C}" sibTransId="{86E08DD8-37F0-43EA-A4C6-F12B07A372C7}"/>
    <dgm:cxn modelId="{8F95414A-66CD-4AE0-A012-C5E924ED8975}" type="presOf" srcId="{6E44D217-0802-4975-8DF8-F7C136B68DB7}" destId="{C6CA034B-BB5D-4252-9DC3-E07C2CEC1942}" srcOrd="0" destOrd="0" presId="urn:microsoft.com/office/officeart/2005/8/layout/cycle2"/>
    <dgm:cxn modelId="{ECDEF66B-4DF3-4577-9794-0F5C1452E329}" srcId="{F782ACB2-4612-4553-92E3-6A48A4C26154}" destId="{9EC183D0-3CE1-4A18-882B-49A4F305FE23}" srcOrd="10" destOrd="0" parTransId="{5529E8D0-F515-48AC-A324-5AF9603FF192}" sibTransId="{FC636A7A-CAD8-4393-9B2E-188CE112CD10}"/>
    <dgm:cxn modelId="{14255E4C-FE60-40DF-BD8C-AC8A81FDBFDA}" type="presOf" srcId="{901D3EC9-C2CB-4B80-BFE1-3F4CF8FDB584}" destId="{CBD13A52-164D-4181-A713-C4AFB6DAEA44}" srcOrd="0" destOrd="0" presId="urn:microsoft.com/office/officeart/2005/8/layout/cycle2"/>
    <dgm:cxn modelId="{2F48FC6C-9E2F-4D34-97E0-7B62809CD310}" srcId="{F782ACB2-4612-4553-92E3-6A48A4C26154}" destId="{1CEAA633-CB89-486A-901D-BE8AE895C821}" srcOrd="41" destOrd="0" parTransId="{85E4AD6C-201F-448E-AB33-65566C56E879}" sibTransId="{EC22FD24-55FA-470B-A11F-A2C02811CC71}"/>
    <dgm:cxn modelId="{83487E6D-39C7-4315-B760-0FAE69CA3DDC}" type="presOf" srcId="{5DE56BE3-5DC5-48D1-BB0A-6EB62A83E2E3}" destId="{7E28017C-69F1-4CCF-A6D7-885616A2628E}" srcOrd="0" destOrd="0" presId="urn:microsoft.com/office/officeart/2005/8/layout/cycle2"/>
    <dgm:cxn modelId="{E1365E6E-FF48-42C8-82CC-FD69DA947331}" type="presOf" srcId="{73E57CB0-43F1-4C49-8823-A48B6805997E}" destId="{F31A80A4-265E-4576-A76C-69F7407682D5}" srcOrd="1" destOrd="0" presId="urn:microsoft.com/office/officeart/2005/8/layout/cycle2"/>
    <dgm:cxn modelId="{0116FD4E-B3CD-4D10-B6B1-FB0C240CE17A}" srcId="{F782ACB2-4612-4553-92E3-6A48A4C26154}" destId="{DF292957-65C8-4776-85F8-AE26E3681959}" srcOrd="25" destOrd="0" parTransId="{7849EA01-2032-47BB-AFF2-66E1E4C3A822}" sibTransId="{2B571596-2306-4648-89E7-BD54FEF25627}"/>
    <dgm:cxn modelId="{43F81770-F772-478D-8EE4-9EF473A2C5F2}" srcId="{F782ACB2-4612-4553-92E3-6A48A4C26154}" destId="{BA244016-B941-46B9-B2A4-AA50A300C9B1}" srcOrd="26" destOrd="0" parTransId="{17FA0F1C-F480-46FA-9FDA-CAF08D0B3F5A}" sibTransId="{12ED0D91-6CB8-4B92-ABBE-16130FA2E610}"/>
    <dgm:cxn modelId="{83021B50-DD6C-4A83-9892-316806265B57}" type="presOf" srcId="{1A0C354F-E76C-464E-99A7-D2B04C140783}" destId="{BCCD1735-3374-4721-BEF9-11CCD9A2DD48}" srcOrd="0" destOrd="0" presId="urn:microsoft.com/office/officeart/2005/8/layout/cycle2"/>
    <dgm:cxn modelId="{AD9C2D70-6AB8-479D-9A79-731CDEDFCC29}" srcId="{F782ACB2-4612-4553-92E3-6A48A4C26154}" destId="{B2133BDF-4000-4B5B-AE40-987170B1B61F}" srcOrd="29" destOrd="0" parTransId="{78DD5593-63E5-4526-ACC4-B672B2E0D1F1}" sibTransId="{F8A8AFFD-E262-4C58-84FA-CA9933DA9A32}"/>
    <dgm:cxn modelId="{2FA97172-81F8-4680-A3E2-A90C8A3901C9}" type="presOf" srcId="{672359C6-6889-48DE-9B06-BCF13E50CF81}" destId="{9195B8AE-7F75-4B45-A773-A3DB3F151B7F}" srcOrd="1" destOrd="0" presId="urn:microsoft.com/office/officeart/2005/8/layout/cycle2"/>
    <dgm:cxn modelId="{7E7D9372-D317-4DA7-B834-C10D94E001EF}" type="presOf" srcId="{32453084-7F49-49B4-89FA-E306CC4C9552}" destId="{218F701D-8780-41D0-BCC2-CE1F9EE4B4A8}" srcOrd="1" destOrd="0" presId="urn:microsoft.com/office/officeart/2005/8/layout/cycle2"/>
    <dgm:cxn modelId="{39A1F472-3E0B-438E-A508-FE898CEA4CB4}" srcId="{F782ACB2-4612-4553-92E3-6A48A4C26154}" destId="{5F2EF8CF-431B-45E9-8F94-2DA9BB4297A8}" srcOrd="46" destOrd="0" parTransId="{EF3B0539-08F0-4AEB-8B05-C7438EBEC90D}" sibTransId="{E7380703-8E28-4A7A-8627-0A55F51FBAA5}"/>
    <dgm:cxn modelId="{2D82F952-A08E-4B50-B615-F0B7AC5121AA}" type="presOf" srcId="{873D13AE-B310-4B50-82C5-564D626D2011}" destId="{2F327EB4-0D8B-437E-BB14-A326EA173FCC}" srcOrd="0" destOrd="0" presId="urn:microsoft.com/office/officeart/2005/8/layout/cycle2"/>
    <dgm:cxn modelId="{F3FC2774-117D-443F-9CD4-D99869F1958E}" type="presOf" srcId="{A4C54538-F7D4-4311-A51D-4E2F34EA916C}" destId="{4EAD0336-A742-42BA-B616-A9F9B8CECAB9}" srcOrd="1" destOrd="0" presId="urn:microsoft.com/office/officeart/2005/8/layout/cycle2"/>
    <dgm:cxn modelId="{34CA6454-0F7D-424F-90A2-8451C14402D0}" type="presOf" srcId="{9F16DEB4-2D88-4237-BB26-EE193361411A}" destId="{E4F5DE49-5EAA-4300-BD85-3AA32446283C}" srcOrd="0" destOrd="0" presId="urn:microsoft.com/office/officeart/2005/8/layout/cycle2"/>
    <dgm:cxn modelId="{EBF0F276-347C-4207-9A17-D11421AF7ECD}" srcId="{F782ACB2-4612-4553-92E3-6A48A4C26154}" destId="{6E44D217-0802-4975-8DF8-F7C136B68DB7}" srcOrd="34" destOrd="0" parTransId="{CB27C74D-2568-4D83-8948-2A0E7A73E53C}" sibTransId="{873D13AE-B310-4B50-82C5-564D626D2011}"/>
    <dgm:cxn modelId="{9943F876-2ED4-4306-80C3-CABA3470330B}" type="presOf" srcId="{A40F6EAB-2B60-4CC1-9F49-D5903D3A616E}" destId="{4346925A-37EB-4BB6-B0D1-0007EC3DF63B}" srcOrd="0" destOrd="0" presId="urn:microsoft.com/office/officeart/2005/8/layout/cycle2"/>
    <dgm:cxn modelId="{83DE0457-C4CA-41D0-83EF-1342E23FF89C}" type="presOf" srcId="{2B529A43-2363-4B46-911E-9D0EF25B4F36}" destId="{F42AD80F-3B21-49F3-AF59-01D5F6EE69F1}" srcOrd="0" destOrd="0" presId="urn:microsoft.com/office/officeart/2005/8/layout/cycle2"/>
    <dgm:cxn modelId="{3D112077-EA00-4105-9BD5-E493A5F7DFA3}" type="presOf" srcId="{F8A8AFFD-E262-4C58-84FA-CA9933DA9A32}" destId="{6FDF4861-3D9E-4C44-8A76-CB261CA08A3D}" srcOrd="0" destOrd="0" presId="urn:microsoft.com/office/officeart/2005/8/layout/cycle2"/>
    <dgm:cxn modelId="{4B758357-008C-4CA2-BFA2-D30CB17DE810}" type="presOf" srcId="{91E5E8F0-39A5-4E73-A7C8-125C237D1170}" destId="{B8E405CF-5FB0-4931-A03D-9BF304E6CDDA}" srcOrd="0" destOrd="0" presId="urn:microsoft.com/office/officeart/2005/8/layout/cycle2"/>
    <dgm:cxn modelId="{26BBB358-35CF-40CB-8CEB-9AB1A5BD3299}" type="presOf" srcId="{AAACDA48-029D-447D-9AE8-BF1CB90887F8}" destId="{816E1FA3-2B38-45F9-AB8C-0EEB2788EE42}" srcOrd="0" destOrd="0" presId="urn:microsoft.com/office/officeart/2005/8/layout/cycle2"/>
    <dgm:cxn modelId="{72C76559-8B15-4E5B-A287-FFA96A1FF8AB}" type="presOf" srcId="{BAC2B8D5-2C5B-4AE8-BBDD-D8E76DCD8C2E}" destId="{D3BDAC4B-F2DB-44A0-907D-A108463FB1C3}" srcOrd="0" destOrd="0" presId="urn:microsoft.com/office/officeart/2005/8/layout/cycle2"/>
    <dgm:cxn modelId="{EB56E879-B89B-46AF-936B-221B926F78B7}" type="presOf" srcId="{672359C6-6889-48DE-9B06-BCF13E50CF81}" destId="{260B842C-BA56-4835-9181-EEB1DAD49F6C}" srcOrd="0" destOrd="0" presId="urn:microsoft.com/office/officeart/2005/8/layout/cycle2"/>
    <dgm:cxn modelId="{F943F579-1FDA-4528-8AF3-852565EC068C}" type="presOf" srcId="{57830796-B9E1-440E-A924-530949252A0A}" destId="{09497094-52B8-416E-9902-37FB4C94E7F2}" srcOrd="0" destOrd="0" presId="urn:microsoft.com/office/officeart/2005/8/layout/cycle2"/>
    <dgm:cxn modelId="{79CDEB5A-96DC-4E52-AD52-6AD074060F5C}" type="presOf" srcId="{B2ADDBB6-F258-45A2-8853-0F7137E8E7A9}" destId="{5BF8D29C-B7EB-4E6D-8F09-412E3D4E06C9}" srcOrd="1" destOrd="0" presId="urn:microsoft.com/office/officeart/2005/8/layout/cycle2"/>
    <dgm:cxn modelId="{14F13E80-1149-4A0F-A4B5-58EAF15ECA23}" srcId="{F782ACB2-4612-4553-92E3-6A48A4C26154}" destId="{39148D83-4879-4E9B-AE84-10D20CF147C3}" srcOrd="17" destOrd="0" parTransId="{0648DC5F-1B7B-4F70-B147-70F19C532AA1}" sibTransId="{901D3EC9-C2CB-4B80-BFE1-3F4CF8FDB584}"/>
    <dgm:cxn modelId="{1A2FA881-8DA6-409B-903D-872E3866C87F}" type="presOf" srcId="{3ACAB2F6-3910-4D69-8736-C9991D30DB30}" destId="{7A362786-920B-4FB9-A3D5-D0E741B76071}" srcOrd="0" destOrd="0" presId="urn:microsoft.com/office/officeart/2005/8/layout/cycle2"/>
    <dgm:cxn modelId="{33634B83-5D42-4E23-A534-1FD77063C5A8}" srcId="{F782ACB2-4612-4553-92E3-6A48A4C26154}" destId="{312A5487-8CD4-49FA-9CB2-6003233688EF}" srcOrd="20" destOrd="0" parTransId="{6F986C7B-EB5E-4FA9-9F02-54203E6A38B2}" sibTransId="{A241EA7C-0AE6-49DA-868A-F7E41DB8331E}"/>
    <dgm:cxn modelId="{5F759883-6CAF-4793-892D-90FF307B7F39}" srcId="{F782ACB2-4612-4553-92E3-6A48A4C26154}" destId="{F001FD18-B1D7-4F34-A7E1-10B3A14FEF0D}" srcOrd="14" destOrd="0" parTransId="{47531BBA-A066-410C-90C4-75A7B3CF6C37}" sibTransId="{59F6F98C-7F28-44B6-AA26-C56ABFEA206B}"/>
    <dgm:cxn modelId="{03727586-C177-4F9F-A8F5-7DEE69ED0297}" srcId="{F782ACB2-4612-4553-92E3-6A48A4C26154}" destId="{05F9165C-A234-4634-B1A7-DCB7BA68D40C}" srcOrd="12" destOrd="0" parTransId="{26966DA9-DC8C-4538-894C-0F8A7AD6A4D2}" sibTransId="{68C3C81B-18E8-41C4-BFC6-2C443E6EE655}"/>
    <dgm:cxn modelId="{FFF28687-FF75-4B9E-AC75-126E4FF03FE0}" type="presOf" srcId="{39148D83-4879-4E9B-AE84-10D20CF147C3}" destId="{EB66E90A-B112-40E2-B773-B1A59659C6EB}" srcOrd="0" destOrd="0" presId="urn:microsoft.com/office/officeart/2005/8/layout/cycle2"/>
    <dgm:cxn modelId="{3278F687-4A79-45DA-9D9D-46D84D729876}" type="presOf" srcId="{E7380703-8E28-4A7A-8627-0A55F51FBAA5}" destId="{FEF793BD-9F36-4B0C-B2A1-243AAED13A52}" srcOrd="0" destOrd="0" presId="urn:microsoft.com/office/officeart/2005/8/layout/cycle2"/>
    <dgm:cxn modelId="{E0E9BE8A-5A2C-4259-A42C-27D91CCCEAE8}" type="presOf" srcId="{B5C9AB9C-C866-47C2-B79F-DC6148AB2159}" destId="{6CB910F7-627A-416A-9AE0-0E9818681229}" srcOrd="0" destOrd="0" presId="urn:microsoft.com/office/officeart/2005/8/layout/cycle2"/>
    <dgm:cxn modelId="{8EB8A28D-E94D-4C3B-A6CB-D783745D8580}" type="presOf" srcId="{4E475F1B-56A2-420F-8D83-9A7AC5B9161D}" destId="{0F935747-2475-4B54-A4BD-D00DA4235B83}" srcOrd="1" destOrd="0" presId="urn:microsoft.com/office/officeart/2005/8/layout/cycle2"/>
    <dgm:cxn modelId="{8E97AD8D-C187-4AF5-9C89-0E3B55930F9B}" type="presOf" srcId="{A26368B7-1095-4A58-BFE6-7B8629CCDB76}" destId="{9DEC7CBC-8051-4551-94AA-2377EFF8A353}" srcOrd="0" destOrd="0" presId="urn:microsoft.com/office/officeart/2005/8/layout/cycle2"/>
    <dgm:cxn modelId="{0845E18D-71BE-42B4-86D5-0382014DD742}" type="presOf" srcId="{A4F909E9-C1CF-4770-B928-FEF6E41B5333}" destId="{6E753D97-6691-46AF-88CF-60F766A84A1F}" srcOrd="1" destOrd="0" presId="urn:microsoft.com/office/officeart/2005/8/layout/cycle2"/>
    <dgm:cxn modelId="{F2FFFA8D-8092-4410-B047-1482DD435DEB}" type="presOf" srcId="{9EC183D0-3CE1-4A18-882B-49A4F305FE23}" destId="{07EB8474-810E-4E8A-BE93-02F62BBDD45D}" srcOrd="0" destOrd="0" presId="urn:microsoft.com/office/officeart/2005/8/layout/cycle2"/>
    <dgm:cxn modelId="{54FED98F-AB5E-4BEF-A86E-239C32A65418}" srcId="{F782ACB2-4612-4553-92E3-6A48A4C26154}" destId="{29610E26-1393-448B-8FD6-78061450B16B}" srcOrd="5" destOrd="0" parTransId="{5D194221-4572-481E-A145-411B7D2E5848}" sibTransId="{4E475F1B-56A2-420F-8D83-9A7AC5B9161D}"/>
    <dgm:cxn modelId="{3F904190-EC7A-468F-8079-9E0D0309FE61}" srcId="{F782ACB2-4612-4553-92E3-6A48A4C26154}" destId="{F82F01E0-1BCF-432A-834D-D0718C225E79}" srcOrd="31" destOrd="0" parTransId="{AA715B28-8262-4AEC-9B11-A1F3E142AEE3}" sibTransId="{73E57CB0-43F1-4C49-8823-A48B6805997E}"/>
    <dgm:cxn modelId="{1D92AE90-48BC-4CD1-9D5D-C83355C20D80}" type="presOf" srcId="{4391FAD7-E5E1-4ADD-BABB-49D666A6C4A7}" destId="{B297DBDA-41C8-403B-A287-2DE0B2B2F734}" srcOrd="0" destOrd="0" presId="urn:microsoft.com/office/officeart/2005/8/layout/cycle2"/>
    <dgm:cxn modelId="{82AF1192-6A9C-439C-910A-C5EEFD757359}" type="presOf" srcId="{F782ACB2-4612-4553-92E3-6A48A4C26154}" destId="{579EF5EA-2842-4ADF-99C3-1421009C0FB3}" srcOrd="0" destOrd="0" presId="urn:microsoft.com/office/officeart/2005/8/layout/cycle2"/>
    <dgm:cxn modelId="{79BB3E93-CEF9-41EB-832F-85A53764F862}" type="presOf" srcId="{69B5AF83-9CA8-4331-BB93-A02B0A37E7C4}" destId="{7FBA136C-815F-4FB3-A797-A7F155D00FEA}" srcOrd="0" destOrd="0" presId="urn:microsoft.com/office/officeart/2005/8/layout/cycle2"/>
    <dgm:cxn modelId="{29F57293-A935-4D56-A1DB-7098A524B908}" type="presOf" srcId="{EAE485E3-A2DC-422A-B964-163E72C7D527}" destId="{7D136A40-4E7A-4E9A-9C18-C15FEB3E9255}" srcOrd="0" destOrd="0" presId="urn:microsoft.com/office/officeart/2005/8/layout/cycle2"/>
    <dgm:cxn modelId="{F2940095-2A7A-4540-9B8E-2AC82C9C68AB}" type="presOf" srcId="{F2853326-F96C-4388-AFDB-4A2C4E743824}" destId="{1990E259-2037-4D19-B00A-CD6B3D2AE2E1}" srcOrd="1" destOrd="0" presId="urn:microsoft.com/office/officeart/2005/8/layout/cycle2"/>
    <dgm:cxn modelId="{B7137995-AE1E-4BEA-8BBB-45C9455C08EA}" type="presOf" srcId="{EC22FD24-55FA-470B-A11F-A2C02811CC71}" destId="{5B2B383F-D5E0-430F-AB46-55791D14B3FB}" srcOrd="1" destOrd="0" presId="urn:microsoft.com/office/officeart/2005/8/layout/cycle2"/>
    <dgm:cxn modelId="{EDB1DB95-86FD-4083-ADD7-B15BF59FD64E}" type="presOf" srcId="{9A1F1B22-1A75-4833-B4FC-5FEA5518B765}" destId="{E2BDA289-9E7F-43D2-8E8A-C602380955F6}" srcOrd="0" destOrd="0" presId="urn:microsoft.com/office/officeart/2005/8/layout/cycle2"/>
    <dgm:cxn modelId="{75A87D96-DEAF-408A-9C07-E2BA95202BEE}" type="presOf" srcId="{6E35783B-B4B9-4AF3-BB68-EC2DB3060BE5}" destId="{80DBCA40-2BA0-486C-9739-9EB1943722FB}" srcOrd="1" destOrd="0" presId="urn:microsoft.com/office/officeart/2005/8/layout/cycle2"/>
    <dgm:cxn modelId="{A94E1E98-18A1-4716-B6FB-67F099EFBBB4}" srcId="{F782ACB2-4612-4553-92E3-6A48A4C26154}" destId="{5788DBF4-34B6-4C26-980E-7062BBC88091}" srcOrd="37" destOrd="0" parTransId="{E89C8546-8D00-4BCE-BF01-083E1F9A4BBE}" sibTransId="{39815DA4-6D5A-4ECF-8C2C-C40A2BB0DBA6}"/>
    <dgm:cxn modelId="{69AF5798-6C54-4291-9996-6BE467CD0791}" type="presOf" srcId="{F8A8AFFD-E262-4C58-84FA-CA9933DA9A32}" destId="{852FF442-59AB-47FA-976D-352D933D04DA}" srcOrd="1" destOrd="0" presId="urn:microsoft.com/office/officeart/2005/8/layout/cycle2"/>
    <dgm:cxn modelId="{461F9999-E90A-4F0F-BEEB-C656004DB243}" type="presOf" srcId="{68C3C81B-18E8-41C4-BFC6-2C443E6EE655}" destId="{475F5446-5D8A-42DC-B2B6-79D834AEB429}" srcOrd="1" destOrd="0" presId="urn:microsoft.com/office/officeart/2005/8/layout/cycle2"/>
    <dgm:cxn modelId="{931A259A-B1C1-4AA6-8C57-26D5EBD1D0A7}" type="presOf" srcId="{9E68FA1B-32E4-4D3A-BDA9-F245DF7037EF}" destId="{24192AE1-AC5A-408F-93E2-35778550FA02}" srcOrd="0" destOrd="0" presId="urn:microsoft.com/office/officeart/2005/8/layout/cycle2"/>
    <dgm:cxn modelId="{0FFD339C-1CA8-4F2F-A5C4-D4BB800CFACB}" type="presOf" srcId="{74E4A9B3-3139-47CD-AD62-A42D0EB3995C}" destId="{7B2C094D-5B84-400D-88A5-467C86404646}" srcOrd="1" destOrd="0" presId="urn:microsoft.com/office/officeart/2005/8/layout/cycle2"/>
    <dgm:cxn modelId="{CA48829C-A00F-4EF6-A4D2-6D2E0BBF6B7A}" type="presOf" srcId="{69DBDE16-2128-423C-AB04-D3C2C0881A38}" destId="{83D03F91-A8FE-4A56-A9F0-21F8696B64A1}" srcOrd="0" destOrd="0" presId="urn:microsoft.com/office/officeart/2005/8/layout/cycle2"/>
    <dgm:cxn modelId="{12C1E39C-220A-407D-B8B2-AE14C94EF5D8}" type="presOf" srcId="{25DF600C-192F-49B2-930A-B89C27D1471E}" destId="{C8C1E075-9C61-4E77-BBAB-A2307E2F9662}" srcOrd="1" destOrd="0" presId="urn:microsoft.com/office/officeart/2005/8/layout/cycle2"/>
    <dgm:cxn modelId="{ABEE709D-217A-4178-B466-61BED19D0B11}" type="presOf" srcId="{8F63D31F-83CD-4DB9-A0F4-0D259C5817DB}" destId="{C238A059-EBCB-4E8A-9C70-350A7112246D}" srcOrd="0" destOrd="0" presId="urn:microsoft.com/office/officeart/2005/8/layout/cycle2"/>
    <dgm:cxn modelId="{D6359E9D-5A7A-454C-85A1-7C85F548344E}" type="presOf" srcId="{12ED0D91-6CB8-4B92-ABBE-16130FA2E610}" destId="{3966764B-E5F3-4CFC-A881-5984C06723CB}" srcOrd="1" destOrd="0" presId="urn:microsoft.com/office/officeart/2005/8/layout/cycle2"/>
    <dgm:cxn modelId="{1B3F2CA2-7825-4CFD-9A64-DB308FB32A27}" srcId="{F782ACB2-4612-4553-92E3-6A48A4C26154}" destId="{1BD29E34-8916-45A9-80A6-58C4AB44DFF5}" srcOrd="7" destOrd="0" parTransId="{6A5BBF7B-F8A7-4654-83BB-1778F868C663}" sibTransId="{25DF600C-192F-49B2-930A-B89C27D1471E}"/>
    <dgm:cxn modelId="{79A5F3A2-8CA3-4D24-AC46-666013183383}" srcId="{F782ACB2-4612-4553-92E3-6A48A4C26154}" destId="{01209924-388A-4250-B08E-117FC77350F4}" srcOrd="40" destOrd="0" parTransId="{E62947DF-C385-4541-A312-E52B21ED4FCA}" sibTransId="{07D44A3D-B9E7-4A59-8407-0DE9361B04F4}"/>
    <dgm:cxn modelId="{9CB21AA3-E03E-4091-B4F8-0A6227B5FA88}" type="presOf" srcId="{ED3E6817-CA99-4A92-9672-7767C60D3AFC}" destId="{CDE86F57-8E75-4885-99A7-4D78278841E9}" srcOrd="0" destOrd="0" presId="urn:microsoft.com/office/officeart/2005/8/layout/cycle2"/>
    <dgm:cxn modelId="{F9246AA4-89DE-4505-8C6D-C0CFB0CF9EC5}" srcId="{F782ACB2-4612-4553-92E3-6A48A4C26154}" destId="{A40F6EAB-2B60-4CC1-9F49-D5903D3A616E}" srcOrd="39" destOrd="0" parTransId="{F4D7EDD7-9115-44DB-8D8A-E38036FA3738}" sibTransId="{3ACAB2F6-3910-4D69-8736-C9991D30DB30}"/>
    <dgm:cxn modelId="{3D33BFA5-7672-4497-8A28-4A0D7AD50ACF}" type="presOf" srcId="{536B3E92-95AA-4297-BDB8-F29269D6299E}" destId="{B0608ED5-E7DC-4C39-8859-B8C85F521F9C}" srcOrd="0" destOrd="0" presId="urn:microsoft.com/office/officeart/2005/8/layout/cycle2"/>
    <dgm:cxn modelId="{F34572A7-D519-4E83-82F5-D1DF7C7AC0E8}" type="presOf" srcId="{A4C54538-F7D4-4311-A51D-4E2F34EA916C}" destId="{BDE13CD6-B50F-44ED-BD83-729ED5971995}" srcOrd="0" destOrd="0" presId="urn:microsoft.com/office/officeart/2005/8/layout/cycle2"/>
    <dgm:cxn modelId="{275812A9-9711-45C6-91A2-2E05D7D14044}" type="presOf" srcId="{64CB26BA-1509-422C-B1F7-93A921D3337E}" destId="{C56F56FD-84C6-4D21-967A-719399DE2081}" srcOrd="0" destOrd="0" presId="urn:microsoft.com/office/officeart/2005/8/layout/cycle2"/>
    <dgm:cxn modelId="{0032F7A9-72F8-4331-92A8-EDEAB50956EF}" type="presOf" srcId="{59F6F98C-7F28-44B6-AA26-C56ABFEA206B}" destId="{15716786-4673-40EB-986D-12C422D02B97}" srcOrd="0" destOrd="0" presId="urn:microsoft.com/office/officeart/2005/8/layout/cycle2"/>
    <dgm:cxn modelId="{07EFFAA9-2DA5-41EF-99EF-50CAA3625F8A}" type="presOf" srcId="{1BD29E34-8916-45A9-80A6-58C4AB44DFF5}" destId="{C8C314CB-BC52-4B5D-9A9E-2549904458B0}" srcOrd="0" destOrd="0" presId="urn:microsoft.com/office/officeart/2005/8/layout/cycle2"/>
    <dgm:cxn modelId="{0FCB04AB-7C7D-469C-AE0C-DEB2D23DAEDA}" type="presOf" srcId="{29610E26-1393-448B-8FD6-78061450B16B}" destId="{4B6FF1D5-139C-4A9E-BE2A-C9C2976A9B90}" srcOrd="0" destOrd="0" presId="urn:microsoft.com/office/officeart/2005/8/layout/cycle2"/>
    <dgm:cxn modelId="{427F57AC-7978-4978-AD30-B333697495F1}" type="presOf" srcId="{25DF600C-192F-49B2-930A-B89C27D1471E}" destId="{8D184F9F-78A9-45D9-9804-0F8032DE26A6}" srcOrd="0" destOrd="0" presId="urn:microsoft.com/office/officeart/2005/8/layout/cycle2"/>
    <dgm:cxn modelId="{33836BAF-8815-468A-9D3E-0ABF734FD1D3}" srcId="{F782ACB2-4612-4553-92E3-6A48A4C26154}" destId="{4391FAD7-E5E1-4ADD-BABB-49D666A6C4A7}" srcOrd="24" destOrd="0" parTransId="{F1E7FB59-9301-4001-B4A0-65FF76242832}" sibTransId="{B5C9AB9C-C866-47C2-B79F-DC6148AB2159}"/>
    <dgm:cxn modelId="{BE9314B0-2D93-4BAE-90C0-5B23814639B6}" srcId="{F782ACB2-4612-4553-92E3-6A48A4C26154}" destId="{1597604F-E09E-4305-A881-A6C94B72922F}" srcOrd="21" destOrd="0" parTransId="{1C93F3EA-CA5B-4D9C-9828-8A8F702AE266}" sibTransId="{0A68E33F-9E89-4D62-9E2C-1BD50C85F7CD}"/>
    <dgm:cxn modelId="{0B6B60B1-AC40-4E62-93E6-BDDA7DB915E6}" type="presOf" srcId="{B5C9AB9C-C866-47C2-B79F-DC6148AB2159}" destId="{DD733C23-EA87-4BF0-821E-87250C1EEDBA}" srcOrd="1" destOrd="0" presId="urn:microsoft.com/office/officeart/2005/8/layout/cycle2"/>
    <dgm:cxn modelId="{172DA3B4-B544-4489-896F-98F6431AB705}" type="presOf" srcId="{07D44A3D-B9E7-4A59-8407-0DE9361B04F4}" destId="{2A9D1CAD-CEC7-447D-AE5A-72DA9768C11C}" srcOrd="1" destOrd="0" presId="urn:microsoft.com/office/officeart/2005/8/layout/cycle2"/>
    <dgm:cxn modelId="{CC8F6BB5-E191-48E7-A4C1-3E8101813E85}" srcId="{F782ACB2-4612-4553-92E3-6A48A4C26154}" destId="{7526D0BF-45A5-478F-9A5B-EE961A48FCDF}" srcOrd="23" destOrd="0" parTransId="{996DAE7B-6D7A-4B21-93D8-B18F6F145BC6}" sibTransId="{4DD6BCFF-384A-4E50-9E9B-FEA1467E91EE}"/>
    <dgm:cxn modelId="{79D0C8B5-7F77-4990-BC7D-E4DF8A30F093}" srcId="{F782ACB2-4612-4553-92E3-6A48A4C26154}" destId="{C123F58B-2F00-4731-8318-EA8BAA60A69D}" srcOrd="19" destOrd="0" parTransId="{ADD49D0A-F77A-4924-B2AC-3D10130090D6}" sibTransId="{CA72D8A3-9D41-4F98-98F7-F56B1CBA674F}"/>
    <dgm:cxn modelId="{864221B6-A321-4339-9070-4153A612FA0A}" type="presOf" srcId="{E7380703-8E28-4A7A-8627-0A55F51FBAA5}" destId="{B6E66B79-90CB-4030-B64C-AB9E1EA67583}" srcOrd="1" destOrd="0" presId="urn:microsoft.com/office/officeart/2005/8/layout/cycle2"/>
    <dgm:cxn modelId="{D04343B7-3D46-4B73-A771-BBE9B588838E}" type="presOf" srcId="{901D3EC9-C2CB-4B80-BFE1-3F4CF8FDB584}" destId="{2175C402-001B-40BA-8C7B-63F19533545A}" srcOrd="1" destOrd="0" presId="urn:microsoft.com/office/officeart/2005/8/layout/cycle2"/>
    <dgm:cxn modelId="{79BF3DB8-E6C9-4DF5-8226-B32513900662}" srcId="{F782ACB2-4612-4553-92E3-6A48A4C26154}" destId="{2EBE9275-B468-4EB1-8E25-88D20111E7BA}" srcOrd="22" destOrd="0" parTransId="{8B4693AB-DA36-47D7-8ABC-9A12354AE94A}" sibTransId="{1DDDDFBA-4D76-49F6-8700-D108F438751F}"/>
    <dgm:cxn modelId="{FD4904B9-9DE5-4DAC-BECC-A7C345B1B5EA}" type="presOf" srcId="{74E4A9B3-3139-47CD-AD62-A42D0EB3995C}" destId="{A0769171-C666-4FF2-B3B0-56A5612FFB02}" srcOrd="0" destOrd="0" presId="urn:microsoft.com/office/officeart/2005/8/layout/cycle2"/>
    <dgm:cxn modelId="{B61065BA-7C71-4523-9C3D-21B929731FC1}" type="presOf" srcId="{5F2EF8CF-431B-45E9-8F94-2DA9BB4297A8}" destId="{3B7728B1-9C76-43A6-8828-2FFE1A19CD4E}" srcOrd="0" destOrd="0" presId="urn:microsoft.com/office/officeart/2005/8/layout/cycle2"/>
    <dgm:cxn modelId="{F718ABBA-7C65-4F86-BEA7-DAD4C5EC588D}" srcId="{F782ACB2-4612-4553-92E3-6A48A4C26154}" destId="{AAACDA48-029D-447D-9AE8-BF1CB90887F8}" srcOrd="18" destOrd="0" parTransId="{C5422A07-4233-4B7D-A876-C74DE877A7F9}" sibTransId="{35443D96-6A67-478A-A544-1C8155B5F62C}"/>
    <dgm:cxn modelId="{66AC1ABB-07F7-4B6A-B4F4-1E022A70EA03}" type="presOf" srcId="{B2133BDF-4000-4B5B-AE40-987170B1B61F}" destId="{D9F7CAE3-C01B-4758-A92D-BE4DEABF1CC9}" srcOrd="0" destOrd="0" presId="urn:microsoft.com/office/officeart/2005/8/layout/cycle2"/>
    <dgm:cxn modelId="{EAADA3BC-EBE2-42C8-B9E0-3C38057A0A11}" srcId="{F782ACB2-4612-4553-92E3-6A48A4C26154}" destId="{59F5D80D-D394-4DA8-B1EE-BFD2C35E8698}" srcOrd="6" destOrd="0" parTransId="{F6DF53FE-CC41-4648-B644-9A13CD613414}" sibTransId="{A4FDAD97-0EA5-45C9-8762-1408CDFC1A27}"/>
    <dgm:cxn modelId="{C8CCA5BD-D226-4E51-BECC-C8C0C0CB206B}" type="presOf" srcId="{A241EA7C-0AE6-49DA-868A-F7E41DB8331E}" destId="{0C7C01B0-8BE9-4115-9C55-5F785CB9F95D}" srcOrd="1" destOrd="0" presId="urn:microsoft.com/office/officeart/2005/8/layout/cycle2"/>
    <dgm:cxn modelId="{84F658BE-028D-4EFF-9AFB-B1BB4A47F685}" srcId="{F782ACB2-4612-4553-92E3-6A48A4C26154}" destId="{A26368B7-1095-4A58-BFE6-7B8629CCDB76}" srcOrd="28" destOrd="0" parTransId="{F926A632-3F82-44B7-9B0C-54EDBDFB1339}" sibTransId="{69DBDE16-2128-423C-AB04-D3C2C0881A38}"/>
    <dgm:cxn modelId="{07E62CBF-11EB-4EBF-87EA-DFBE347DAD9D}" srcId="{F782ACB2-4612-4553-92E3-6A48A4C26154}" destId="{9C07C544-A240-4FE5-8E59-C412CDCC06A5}" srcOrd="1" destOrd="0" parTransId="{01829E43-87FB-46D3-89AF-1246AED576BA}" sibTransId="{DA7FF8DD-13B0-4AAC-B0D2-E9BC2FABA4D6}"/>
    <dgm:cxn modelId="{E73880C1-2CB4-4059-8E5E-A4377EE4E2F4}" type="presOf" srcId="{BCD4B6D1-2E17-4359-A953-212A9B519E85}" destId="{18E08B15-C0D9-4DCD-9841-29CB326A1D96}" srcOrd="0" destOrd="0" presId="urn:microsoft.com/office/officeart/2005/8/layout/cycle2"/>
    <dgm:cxn modelId="{5CA74FC3-5EA7-4121-9798-30DEE98BFA87}" type="presOf" srcId="{B75DCA52-BF81-436A-AA73-2680B03C914A}" destId="{CD7E4AE9-DEBF-4EF6-9A2F-51DFDE6DC483}" srcOrd="0" destOrd="0" presId="urn:microsoft.com/office/officeart/2005/8/layout/cycle2"/>
    <dgm:cxn modelId="{A61335C6-83C9-40B2-B635-638704B41FB6}" srcId="{F782ACB2-4612-4553-92E3-6A48A4C26154}" destId="{19319B2C-5BDC-4EB3-A674-97A1478B545E}" srcOrd="44" destOrd="0" parTransId="{F553D456-F731-4D3A-B46D-F817CB7F5851}" sibTransId="{B2ADDBB6-F258-45A2-8853-0F7137E8E7A9}"/>
    <dgm:cxn modelId="{C29465C6-B5FA-47C2-8454-6AD49BC685C2}" type="presOf" srcId="{A4FDAD97-0EA5-45C9-8762-1408CDFC1A27}" destId="{7418C013-9F65-49B4-8AB4-02A8A7E8B2B1}" srcOrd="0" destOrd="0" presId="urn:microsoft.com/office/officeart/2005/8/layout/cycle2"/>
    <dgm:cxn modelId="{F79FC2C6-B429-4B09-873A-1E379145CD4A}" type="presOf" srcId="{5DE56BE3-5DC5-48D1-BB0A-6EB62A83E2E3}" destId="{DEE6E533-E546-47B9-9D29-1053972B7A59}" srcOrd="1" destOrd="0" presId="urn:microsoft.com/office/officeart/2005/8/layout/cycle2"/>
    <dgm:cxn modelId="{412B0DC7-B0A8-4BA9-9FFB-4470188D2872}" type="presOf" srcId="{07D44A3D-B9E7-4A59-8407-0DE9361B04F4}" destId="{B8AF8AA6-EDE3-46F5-804F-BE18E9CF02E9}" srcOrd="0" destOrd="0" presId="urn:microsoft.com/office/officeart/2005/8/layout/cycle2"/>
    <dgm:cxn modelId="{89622BC8-5947-4BA5-BAC2-BB1B49AB2B48}" type="presOf" srcId="{32DCDF77-CF91-44D2-A631-ECBBA96CD7C1}" destId="{891FE5C2-884F-48D0-BE0D-753E9CA204D3}" srcOrd="0" destOrd="0" presId="urn:microsoft.com/office/officeart/2005/8/layout/cycle2"/>
    <dgm:cxn modelId="{3168B7C8-396D-4C37-994F-656C8E033582}" type="presOf" srcId="{59D5850F-42D1-4509-9BFE-77DA75D32FAC}" destId="{F6AE7F32-FC05-4DDA-BB7B-30B31779479C}" srcOrd="0" destOrd="0" presId="urn:microsoft.com/office/officeart/2005/8/layout/cycle2"/>
    <dgm:cxn modelId="{A45FA6CA-BF67-4968-BA2C-A3E181681DEA}" srcId="{F782ACB2-4612-4553-92E3-6A48A4C26154}" destId="{BCD4B6D1-2E17-4359-A953-212A9B519E85}" srcOrd="8" destOrd="0" parTransId="{A72804B9-8062-4016-90E8-F9C7DC654C15}" sibTransId="{EAE485E3-A2DC-422A-B964-163E72C7D527}"/>
    <dgm:cxn modelId="{8A122CCE-2659-425F-A9CA-F55CBE733EE2}" srcId="{F782ACB2-4612-4553-92E3-6A48A4C26154}" destId="{5D2C154A-692A-44E2-A041-B9F19C43FEF2}" srcOrd="2" destOrd="0" parTransId="{794CA92E-A13F-4F43-B270-B021D0F5EB93}" sibTransId="{1A0C354F-E76C-464E-99A7-D2B04C140783}"/>
    <dgm:cxn modelId="{673571D1-5CA9-4D31-8CCF-FF26BFEB50D7}" type="presOf" srcId="{59F6F98C-7F28-44B6-AA26-C56ABFEA206B}" destId="{3A6E871C-7643-432C-BA91-2EA3E7F745CE}" srcOrd="1" destOrd="0" presId="urn:microsoft.com/office/officeart/2005/8/layout/cycle2"/>
    <dgm:cxn modelId="{0E7584D6-6C37-4680-8545-AFB17E99A47F}" type="presOf" srcId="{F2853326-F96C-4388-AFDB-4A2C4E743824}" destId="{F5E12609-AEA0-4824-8F1E-49B7A8C9D43E}" srcOrd="0" destOrd="0" presId="urn:microsoft.com/office/officeart/2005/8/layout/cycle2"/>
    <dgm:cxn modelId="{7A77BED8-0E1D-45F6-9865-5715EF6FB1BA}" srcId="{F782ACB2-4612-4553-92E3-6A48A4C26154}" destId="{9767C2C5-7A9B-4BF9-AEDC-08BB61E68CEC}" srcOrd="4" destOrd="0" parTransId="{94D864BB-0337-46E0-936D-BDFF24969167}" sibTransId="{5DE56BE3-5DC5-48D1-BB0A-6EB62A83E2E3}"/>
    <dgm:cxn modelId="{13FEBDD9-DBCB-4AEB-AD98-32B2D080575B}" type="presOf" srcId="{CA1064A9-8743-41E2-AE44-DEDB5E26EACD}" destId="{1AA99294-2501-42DA-ADDA-813C2A0D167F}" srcOrd="0" destOrd="0" presId="urn:microsoft.com/office/officeart/2005/8/layout/cycle2"/>
    <dgm:cxn modelId="{3E77E0D9-44D6-4165-B044-7163D86F72E8}" type="presOf" srcId="{312A5487-8CD4-49FA-9CB2-6003233688EF}" destId="{FB762D63-E97E-4D71-BE53-DE8DBC2C1724}" srcOrd="0" destOrd="0" presId="urn:microsoft.com/office/officeart/2005/8/layout/cycle2"/>
    <dgm:cxn modelId="{7789E2D9-2565-402F-927B-081F48A2598E}" type="presOf" srcId="{64CB26BA-1509-422C-B1F7-93A921D3337E}" destId="{87FF38F8-EEE0-4803-AB19-2605759EE272}" srcOrd="1" destOrd="0" presId="urn:microsoft.com/office/officeart/2005/8/layout/cycle2"/>
    <dgm:cxn modelId="{2B1FD8DA-568C-4E3E-8F87-09C87623F6FC}" srcId="{F782ACB2-4612-4553-92E3-6A48A4C26154}" destId="{8F63D31F-83CD-4DB9-A0F4-0D259C5817DB}" srcOrd="13" destOrd="0" parTransId="{62CF8A98-F58E-4911-89F5-912F4D8957CE}" sibTransId="{A4F909E9-C1CF-4770-B928-FEF6E41B5333}"/>
    <dgm:cxn modelId="{8C5E0DDE-1056-4540-B66D-99B97C963198}" type="presOf" srcId="{86E08DD8-37F0-43EA-A4C6-F12B07A372C7}" destId="{41C60BCC-727D-4ED3-BAEB-DB60AA9900A9}" srcOrd="1" destOrd="0" presId="urn:microsoft.com/office/officeart/2005/8/layout/cycle2"/>
    <dgm:cxn modelId="{42DEB4DE-91A4-4055-A3E6-27A178C8AFE7}" type="presOf" srcId="{644B0026-BEE6-45AC-B72A-F8BFB9EE0E82}" destId="{22041FD6-89BD-4BF2-9B99-B97F36E2E1FB}" srcOrd="0" destOrd="0" presId="urn:microsoft.com/office/officeart/2005/8/layout/cycle2"/>
    <dgm:cxn modelId="{A19912E1-F527-4238-BA0D-8D55888ED679}" type="presOf" srcId="{19319B2C-5BDC-4EB3-A674-97A1478B545E}" destId="{A854D6C3-A9F6-4889-B95E-C4590598BF15}" srcOrd="0" destOrd="0" presId="urn:microsoft.com/office/officeart/2005/8/layout/cycle2"/>
    <dgm:cxn modelId="{D4E32EE3-3AA1-4DC1-8536-751D709E41FF}" type="presOf" srcId="{C19C4BDD-2213-41DF-A53B-E2080BDC6AC6}" destId="{57712E5B-8311-41F2-83BF-40C44B82FD56}" srcOrd="0" destOrd="0" presId="urn:microsoft.com/office/officeart/2005/8/layout/cycle2"/>
    <dgm:cxn modelId="{B79267E4-33DE-4C60-886C-C86A484ECB29}" type="presOf" srcId="{69DBDE16-2128-423C-AB04-D3C2C0881A38}" destId="{A52815B2-9F64-4E57-9CA8-0D6C5ACB4DE9}" srcOrd="1" destOrd="0" presId="urn:microsoft.com/office/officeart/2005/8/layout/cycle2"/>
    <dgm:cxn modelId="{EC00E8E4-954F-4376-9BCE-E2C57FCD11FF}" type="presOf" srcId="{59F5D80D-D394-4DA8-B1EE-BFD2C35E8698}" destId="{5955EC28-6A5B-4854-97FD-56BF004F7A93}" srcOrd="0" destOrd="0" presId="urn:microsoft.com/office/officeart/2005/8/layout/cycle2"/>
    <dgm:cxn modelId="{6020CAE6-E682-4263-87D3-3757BDA5C5BB}" srcId="{F782ACB2-4612-4553-92E3-6A48A4C26154}" destId="{ED3E6817-CA99-4A92-9672-7767C60D3AFC}" srcOrd="27" destOrd="0" parTransId="{570B50CE-5E5F-492C-A6CE-FAA86B61FEE6}" sibTransId="{74E4A9B3-3139-47CD-AD62-A42D0EB3995C}"/>
    <dgm:cxn modelId="{478E16E8-97AD-4FDD-B9DE-33D2E53291D5}" type="presOf" srcId="{2EBE9275-B468-4EB1-8E25-88D20111E7BA}" destId="{55735BFC-D4F1-4100-BCD7-BD7015A20F24}" srcOrd="0" destOrd="0" presId="urn:microsoft.com/office/officeart/2005/8/layout/cycle2"/>
    <dgm:cxn modelId="{3A83C7EB-E108-4DFE-B9C2-A1FAE1B909F2}" srcId="{F782ACB2-4612-4553-92E3-6A48A4C26154}" destId="{9A1F1B22-1A75-4833-B4FC-5FEA5518B765}" srcOrd="0" destOrd="0" parTransId="{C224EADF-C870-40FB-9644-9EC71AA9F6DE}" sibTransId="{32453084-7F49-49B4-89FA-E306CC4C9552}"/>
    <dgm:cxn modelId="{5AA896EC-FDB4-44F9-8FE4-4D1480EDF995}" type="presOf" srcId="{2B571596-2306-4648-89E7-BD54FEF25627}" destId="{2EBD388A-825F-4832-8A74-827A6C7E3368}" srcOrd="0" destOrd="0" presId="urn:microsoft.com/office/officeart/2005/8/layout/cycle2"/>
    <dgm:cxn modelId="{BEF8C4EC-332E-4EA3-B700-031EE7C001C0}" type="presOf" srcId="{7D49664A-84DE-42F7-9866-9BFD9F3DDC7A}" destId="{430AD93E-9CDA-40BE-8BB8-B35AB1DDED73}" srcOrd="0" destOrd="0" presId="urn:microsoft.com/office/officeart/2005/8/layout/cycle2"/>
    <dgm:cxn modelId="{CC73EDF3-C4F0-4B20-9DF4-864C94A664CE}" type="presOf" srcId="{5A0D382F-1AEE-4869-A6BD-89E7CCC2BA45}" destId="{2B3C09D0-6E4A-4698-ADBA-7CF55040E0C7}" srcOrd="0" destOrd="0" presId="urn:microsoft.com/office/officeart/2005/8/layout/cycle2"/>
    <dgm:cxn modelId="{AD1337F5-43AE-405C-92F6-3267BB2E5435}" type="presOf" srcId="{A4FDAD97-0EA5-45C9-8762-1408CDFC1A27}" destId="{DCCECA40-1E8E-4612-B823-692DCCBD1EA3}" srcOrd="1" destOrd="0" presId="urn:microsoft.com/office/officeart/2005/8/layout/cycle2"/>
    <dgm:cxn modelId="{B6C4B6F5-52E2-4872-96E2-8494946E83E4}" type="presOf" srcId="{873D13AE-B310-4B50-82C5-564D626D2011}" destId="{8F52B59F-72EA-4EF4-A000-71393DE3DC97}" srcOrd="1" destOrd="0" presId="urn:microsoft.com/office/officeart/2005/8/layout/cycle2"/>
    <dgm:cxn modelId="{758AEAF5-6E5D-4694-96DA-50923266404C}" type="presOf" srcId="{EAE485E3-A2DC-422A-B964-163E72C7D527}" destId="{6C5B256C-6505-4283-9CD0-6230D6E52DC7}" srcOrd="1" destOrd="0" presId="urn:microsoft.com/office/officeart/2005/8/layout/cycle2"/>
    <dgm:cxn modelId="{12C38EF6-A2D9-4441-B7C7-2AD0408D165E}" srcId="{F782ACB2-4612-4553-92E3-6A48A4C26154}" destId="{E5184F2B-2C20-4D33-94A8-E6B381F2AA89}" srcOrd="43" destOrd="0" parTransId="{EA072171-E1D3-42D9-90FB-F6BF8A9DC275}" sibTransId="{CA1064A9-8743-41E2-AE44-DEDB5E26EACD}"/>
    <dgm:cxn modelId="{2E4A59F8-4858-4321-B26C-379298664746}" srcId="{F782ACB2-4612-4553-92E3-6A48A4C26154}" destId="{57830796-B9E1-440E-A924-530949252A0A}" srcOrd="9" destOrd="0" parTransId="{2970FDF5-07A3-4B2A-9F1E-E547137C5FF2}" sibTransId="{672359C6-6889-48DE-9B06-BCF13E50CF81}"/>
    <dgm:cxn modelId="{1321C5F8-02BA-4233-8B60-F0473329B14E}" type="presOf" srcId="{B2ADDBB6-F258-45A2-8853-0F7137E8E7A9}" destId="{9BC14663-185B-4A89-97AE-169B3D438678}" srcOrd="0" destOrd="0" presId="urn:microsoft.com/office/officeart/2005/8/layout/cycle2"/>
    <dgm:cxn modelId="{9496CCF8-0F91-4C2C-AD6E-4EFB76E2F920}" type="presOf" srcId="{897CAD2D-F73B-470D-B77D-BCB32DA560D4}" destId="{2B62F0BB-CB73-4B2D-A47A-2C1910C71ADC}" srcOrd="1" destOrd="0" presId="urn:microsoft.com/office/officeart/2005/8/layout/cycle2"/>
    <dgm:cxn modelId="{1AEB1EFA-FDCB-44EA-81CE-435769D43D45}" type="presOf" srcId="{0A68E33F-9E89-4D62-9E2C-1BD50C85F7CD}" destId="{C5631367-2D87-4B2B-B2C5-CE6B323DF7FA}" srcOrd="0" destOrd="0" presId="urn:microsoft.com/office/officeart/2005/8/layout/cycle2"/>
    <dgm:cxn modelId="{1958B4FB-5E70-4765-82DC-245196B62355}" type="presOf" srcId="{E5184F2B-2C20-4D33-94A8-E6B381F2AA89}" destId="{558F7E47-06ED-4041-B16C-6F13A19D4245}" srcOrd="0" destOrd="0" presId="urn:microsoft.com/office/officeart/2005/8/layout/cycle2"/>
    <dgm:cxn modelId="{E28296FC-B4C6-4E1B-927F-561A2E123CDA}" type="presOf" srcId="{1DDDDFBA-4D76-49F6-8700-D108F438751F}" destId="{DE861B79-D5E8-45CE-B3D7-7B4663C08343}" srcOrd="0" destOrd="0" presId="urn:microsoft.com/office/officeart/2005/8/layout/cycle2"/>
    <dgm:cxn modelId="{855F97FC-CD0B-4463-8215-192A657ACD79}" type="presOf" srcId="{DF292957-65C8-4776-85F8-AE26E3681959}" destId="{C99B1DB8-B0AD-4FE5-84DC-CD9571D15F74}" srcOrd="0" destOrd="0" presId="urn:microsoft.com/office/officeart/2005/8/layout/cycle2"/>
    <dgm:cxn modelId="{CE39DEFC-5740-4EB0-A0B7-A5182560AFCF}" type="presOf" srcId="{FC636A7A-CAD8-4393-9B2E-188CE112CD10}" destId="{ADC3AC42-E194-4C29-8A28-ABEC2168A2B9}" srcOrd="0" destOrd="0" presId="urn:microsoft.com/office/officeart/2005/8/layout/cycle2"/>
    <dgm:cxn modelId="{26F03CFE-664C-46CE-9EC9-4D9EAEAA23F5}" srcId="{F782ACB2-4612-4553-92E3-6A48A4C26154}" destId="{1BCBAE4C-8C90-4307-A8B1-A7F25B803D11}" srcOrd="11" destOrd="0" parTransId="{BDE3C914-1C3F-4AE1-8A4A-0399F6859853}" sibTransId="{9E68FA1B-32E4-4D3A-BDA9-F245DF7037EF}"/>
    <dgm:cxn modelId="{C47D67D3-1380-492A-99EA-9CD77BC8CD55}" type="presParOf" srcId="{579EF5EA-2842-4ADF-99C3-1421009C0FB3}" destId="{E2BDA289-9E7F-43D2-8E8A-C602380955F6}" srcOrd="0" destOrd="0" presId="urn:microsoft.com/office/officeart/2005/8/layout/cycle2"/>
    <dgm:cxn modelId="{4BBB5BEB-23C0-4A24-A415-9DEA0BC4C92F}" type="presParOf" srcId="{579EF5EA-2842-4ADF-99C3-1421009C0FB3}" destId="{4B717A0F-8771-4A45-B6AA-FD732A724C9E}" srcOrd="1" destOrd="0" presId="urn:microsoft.com/office/officeart/2005/8/layout/cycle2"/>
    <dgm:cxn modelId="{6C04EBCD-B092-4F69-B536-034E4F29FDC5}" type="presParOf" srcId="{4B717A0F-8771-4A45-B6AA-FD732A724C9E}" destId="{218F701D-8780-41D0-BCC2-CE1F9EE4B4A8}" srcOrd="0" destOrd="0" presId="urn:microsoft.com/office/officeart/2005/8/layout/cycle2"/>
    <dgm:cxn modelId="{789077E1-4FC8-4F92-AC9C-9311EA3A18BF}" type="presParOf" srcId="{579EF5EA-2842-4ADF-99C3-1421009C0FB3}" destId="{FD731FF4-9760-4231-AA26-446560B181EB}" srcOrd="2" destOrd="0" presId="urn:microsoft.com/office/officeart/2005/8/layout/cycle2"/>
    <dgm:cxn modelId="{73B3156D-C636-4068-A5ED-5A42DD39DA32}" type="presParOf" srcId="{579EF5EA-2842-4ADF-99C3-1421009C0FB3}" destId="{A6A09441-8928-4DD4-965E-ACD6B5489F63}" srcOrd="3" destOrd="0" presId="urn:microsoft.com/office/officeart/2005/8/layout/cycle2"/>
    <dgm:cxn modelId="{3BE4A1CC-BE83-4DD4-B570-4D00A5D3DE92}" type="presParOf" srcId="{A6A09441-8928-4DD4-965E-ACD6B5489F63}" destId="{C46B9099-149F-4D79-B1D7-B378097F05F4}" srcOrd="0" destOrd="0" presId="urn:microsoft.com/office/officeart/2005/8/layout/cycle2"/>
    <dgm:cxn modelId="{CB732EF2-8AD9-4007-BE7F-A63802147BB5}" type="presParOf" srcId="{579EF5EA-2842-4ADF-99C3-1421009C0FB3}" destId="{5A44537F-E502-484A-B54C-161A75387D52}" srcOrd="4" destOrd="0" presId="urn:microsoft.com/office/officeart/2005/8/layout/cycle2"/>
    <dgm:cxn modelId="{7DB01A55-EE11-4D1C-90E3-4A72DD678CF4}" type="presParOf" srcId="{579EF5EA-2842-4ADF-99C3-1421009C0FB3}" destId="{BCCD1735-3374-4721-BEF9-11CCD9A2DD48}" srcOrd="5" destOrd="0" presId="urn:microsoft.com/office/officeart/2005/8/layout/cycle2"/>
    <dgm:cxn modelId="{9D1BAE84-B726-4B4E-8B6C-CEA51C049A4B}" type="presParOf" srcId="{BCCD1735-3374-4721-BEF9-11CCD9A2DD48}" destId="{5207087E-FC7B-4DE7-941A-D0D7D77D43CA}" srcOrd="0" destOrd="0" presId="urn:microsoft.com/office/officeart/2005/8/layout/cycle2"/>
    <dgm:cxn modelId="{86B9AB51-C7BC-4D28-ABFD-45FFAADFE813}" type="presParOf" srcId="{579EF5EA-2842-4ADF-99C3-1421009C0FB3}" destId="{B0608ED5-E7DC-4C39-8859-B8C85F521F9C}" srcOrd="6" destOrd="0" presId="urn:microsoft.com/office/officeart/2005/8/layout/cycle2"/>
    <dgm:cxn modelId="{2F1F4BAA-9709-4688-B8C0-64E37ED7134A}" type="presParOf" srcId="{579EF5EA-2842-4ADF-99C3-1421009C0FB3}" destId="{E212FFF4-9223-45FB-8A97-08FC78EC227F}" srcOrd="7" destOrd="0" presId="urn:microsoft.com/office/officeart/2005/8/layout/cycle2"/>
    <dgm:cxn modelId="{38790EB4-7503-4F0D-8B5B-7BD65C54E00A}" type="presParOf" srcId="{E212FFF4-9223-45FB-8A97-08FC78EC227F}" destId="{1FA59E5A-50A4-47E4-96D2-6EF9AAAC1164}" srcOrd="0" destOrd="0" presId="urn:microsoft.com/office/officeart/2005/8/layout/cycle2"/>
    <dgm:cxn modelId="{D1A1269D-9E2D-43B3-B351-AF8942F06C2D}" type="presParOf" srcId="{579EF5EA-2842-4ADF-99C3-1421009C0FB3}" destId="{3B48658E-4174-41EC-ADC5-04F09B98E8AE}" srcOrd="8" destOrd="0" presId="urn:microsoft.com/office/officeart/2005/8/layout/cycle2"/>
    <dgm:cxn modelId="{27AAAFDA-BB53-4877-95E0-981468284620}" type="presParOf" srcId="{579EF5EA-2842-4ADF-99C3-1421009C0FB3}" destId="{7E28017C-69F1-4CCF-A6D7-885616A2628E}" srcOrd="9" destOrd="0" presId="urn:microsoft.com/office/officeart/2005/8/layout/cycle2"/>
    <dgm:cxn modelId="{864B1F8E-D9AC-4536-8F9D-A27614597AC7}" type="presParOf" srcId="{7E28017C-69F1-4CCF-A6D7-885616A2628E}" destId="{DEE6E533-E546-47B9-9D29-1053972B7A59}" srcOrd="0" destOrd="0" presId="urn:microsoft.com/office/officeart/2005/8/layout/cycle2"/>
    <dgm:cxn modelId="{0265C2CF-F4B3-4A06-96C1-9CCB0B41CD0F}" type="presParOf" srcId="{579EF5EA-2842-4ADF-99C3-1421009C0FB3}" destId="{4B6FF1D5-139C-4A9E-BE2A-C9C2976A9B90}" srcOrd="10" destOrd="0" presId="urn:microsoft.com/office/officeart/2005/8/layout/cycle2"/>
    <dgm:cxn modelId="{1D0753C6-DBBA-4854-9115-5313F1B9C7FF}" type="presParOf" srcId="{579EF5EA-2842-4ADF-99C3-1421009C0FB3}" destId="{E231C36B-28CA-4A1A-A65A-7FC8C917C670}" srcOrd="11" destOrd="0" presId="urn:microsoft.com/office/officeart/2005/8/layout/cycle2"/>
    <dgm:cxn modelId="{D8C3DDB2-3B21-4340-A45A-6E2C86EAA98D}" type="presParOf" srcId="{E231C36B-28CA-4A1A-A65A-7FC8C917C670}" destId="{0F935747-2475-4B54-A4BD-D00DA4235B83}" srcOrd="0" destOrd="0" presId="urn:microsoft.com/office/officeart/2005/8/layout/cycle2"/>
    <dgm:cxn modelId="{F7F4F57A-1C52-468D-8465-514E80E1404B}" type="presParOf" srcId="{579EF5EA-2842-4ADF-99C3-1421009C0FB3}" destId="{5955EC28-6A5B-4854-97FD-56BF004F7A93}" srcOrd="12" destOrd="0" presId="urn:microsoft.com/office/officeart/2005/8/layout/cycle2"/>
    <dgm:cxn modelId="{2DD2371C-E05A-4420-BCE9-E1C446A98A18}" type="presParOf" srcId="{579EF5EA-2842-4ADF-99C3-1421009C0FB3}" destId="{7418C013-9F65-49B4-8AB4-02A8A7E8B2B1}" srcOrd="13" destOrd="0" presId="urn:microsoft.com/office/officeart/2005/8/layout/cycle2"/>
    <dgm:cxn modelId="{CEF711A8-C28E-4AB4-9F26-BCD1B3E105FC}" type="presParOf" srcId="{7418C013-9F65-49B4-8AB4-02A8A7E8B2B1}" destId="{DCCECA40-1E8E-4612-B823-692DCCBD1EA3}" srcOrd="0" destOrd="0" presId="urn:microsoft.com/office/officeart/2005/8/layout/cycle2"/>
    <dgm:cxn modelId="{CDEE8D9A-CD1F-4862-B678-FDB386312160}" type="presParOf" srcId="{579EF5EA-2842-4ADF-99C3-1421009C0FB3}" destId="{C8C314CB-BC52-4B5D-9A9E-2549904458B0}" srcOrd="14" destOrd="0" presId="urn:microsoft.com/office/officeart/2005/8/layout/cycle2"/>
    <dgm:cxn modelId="{6FCC3BBF-237C-4DBE-AA87-5EE844E19B50}" type="presParOf" srcId="{579EF5EA-2842-4ADF-99C3-1421009C0FB3}" destId="{8D184F9F-78A9-45D9-9804-0F8032DE26A6}" srcOrd="15" destOrd="0" presId="urn:microsoft.com/office/officeart/2005/8/layout/cycle2"/>
    <dgm:cxn modelId="{B4D748E6-3A27-4D51-AEEA-C1B8A290BED1}" type="presParOf" srcId="{8D184F9F-78A9-45D9-9804-0F8032DE26A6}" destId="{C8C1E075-9C61-4E77-BBAB-A2307E2F9662}" srcOrd="0" destOrd="0" presId="urn:microsoft.com/office/officeart/2005/8/layout/cycle2"/>
    <dgm:cxn modelId="{005D93F8-5BC1-45B4-BDD2-434481A65C47}" type="presParOf" srcId="{579EF5EA-2842-4ADF-99C3-1421009C0FB3}" destId="{18E08B15-C0D9-4DCD-9841-29CB326A1D96}" srcOrd="16" destOrd="0" presId="urn:microsoft.com/office/officeart/2005/8/layout/cycle2"/>
    <dgm:cxn modelId="{FD5F7C3D-5612-41B6-8E23-7BE499786D43}" type="presParOf" srcId="{579EF5EA-2842-4ADF-99C3-1421009C0FB3}" destId="{7D136A40-4E7A-4E9A-9C18-C15FEB3E9255}" srcOrd="17" destOrd="0" presId="urn:microsoft.com/office/officeart/2005/8/layout/cycle2"/>
    <dgm:cxn modelId="{21985CFF-8F88-4BBC-8CB8-A226F49ED363}" type="presParOf" srcId="{7D136A40-4E7A-4E9A-9C18-C15FEB3E9255}" destId="{6C5B256C-6505-4283-9CD0-6230D6E52DC7}" srcOrd="0" destOrd="0" presId="urn:microsoft.com/office/officeart/2005/8/layout/cycle2"/>
    <dgm:cxn modelId="{8DE1B470-1460-4B33-B812-11A91A5E98D0}" type="presParOf" srcId="{579EF5EA-2842-4ADF-99C3-1421009C0FB3}" destId="{09497094-52B8-416E-9902-37FB4C94E7F2}" srcOrd="18" destOrd="0" presId="urn:microsoft.com/office/officeart/2005/8/layout/cycle2"/>
    <dgm:cxn modelId="{8BD9AF3A-2587-4099-955A-CA955582CEC8}" type="presParOf" srcId="{579EF5EA-2842-4ADF-99C3-1421009C0FB3}" destId="{260B842C-BA56-4835-9181-EEB1DAD49F6C}" srcOrd="19" destOrd="0" presId="urn:microsoft.com/office/officeart/2005/8/layout/cycle2"/>
    <dgm:cxn modelId="{04E45A07-A3FA-446E-BDBB-59A1EC6055F9}" type="presParOf" srcId="{260B842C-BA56-4835-9181-EEB1DAD49F6C}" destId="{9195B8AE-7F75-4B45-A773-A3DB3F151B7F}" srcOrd="0" destOrd="0" presId="urn:microsoft.com/office/officeart/2005/8/layout/cycle2"/>
    <dgm:cxn modelId="{DB63AFE2-B990-46AC-BF97-C767442AEB15}" type="presParOf" srcId="{579EF5EA-2842-4ADF-99C3-1421009C0FB3}" destId="{07EB8474-810E-4E8A-BE93-02F62BBDD45D}" srcOrd="20" destOrd="0" presId="urn:microsoft.com/office/officeart/2005/8/layout/cycle2"/>
    <dgm:cxn modelId="{DB4F9AAC-8284-43F7-B5D6-69B77E0FF84B}" type="presParOf" srcId="{579EF5EA-2842-4ADF-99C3-1421009C0FB3}" destId="{ADC3AC42-E194-4C29-8A28-ABEC2168A2B9}" srcOrd="21" destOrd="0" presId="urn:microsoft.com/office/officeart/2005/8/layout/cycle2"/>
    <dgm:cxn modelId="{B731398F-67C5-40E1-B734-DBCDBE0050FA}" type="presParOf" srcId="{ADC3AC42-E194-4C29-8A28-ABEC2168A2B9}" destId="{FFA97E59-6B24-429C-9B6D-8968FB096363}" srcOrd="0" destOrd="0" presId="urn:microsoft.com/office/officeart/2005/8/layout/cycle2"/>
    <dgm:cxn modelId="{9F964B64-CAD1-4943-BA52-4B368E2035E2}" type="presParOf" srcId="{579EF5EA-2842-4ADF-99C3-1421009C0FB3}" destId="{38A7A843-117D-4A8F-B652-3F637D1BA054}" srcOrd="22" destOrd="0" presId="urn:microsoft.com/office/officeart/2005/8/layout/cycle2"/>
    <dgm:cxn modelId="{79A16236-8B7F-4ADD-8430-EF7B2FA7918F}" type="presParOf" srcId="{579EF5EA-2842-4ADF-99C3-1421009C0FB3}" destId="{24192AE1-AC5A-408F-93E2-35778550FA02}" srcOrd="23" destOrd="0" presId="urn:microsoft.com/office/officeart/2005/8/layout/cycle2"/>
    <dgm:cxn modelId="{7922450B-7A2B-441A-9AE8-81C2EDB80DB9}" type="presParOf" srcId="{24192AE1-AC5A-408F-93E2-35778550FA02}" destId="{9DB23D75-0980-4D96-93A1-727F2883C95B}" srcOrd="0" destOrd="0" presId="urn:microsoft.com/office/officeart/2005/8/layout/cycle2"/>
    <dgm:cxn modelId="{9D233244-7A12-4C51-9EBF-84D9E992C41E}" type="presParOf" srcId="{579EF5EA-2842-4ADF-99C3-1421009C0FB3}" destId="{8B74F080-8313-4728-B1E9-D87A06E9E800}" srcOrd="24" destOrd="0" presId="urn:microsoft.com/office/officeart/2005/8/layout/cycle2"/>
    <dgm:cxn modelId="{62B9CDFE-A259-4F0C-967C-6E8157B88682}" type="presParOf" srcId="{579EF5EA-2842-4ADF-99C3-1421009C0FB3}" destId="{99F13AA2-4621-4753-B0A6-6FC776CD84C9}" srcOrd="25" destOrd="0" presId="urn:microsoft.com/office/officeart/2005/8/layout/cycle2"/>
    <dgm:cxn modelId="{C5A50618-570D-4C10-81F4-35E84DFFF888}" type="presParOf" srcId="{99F13AA2-4621-4753-B0A6-6FC776CD84C9}" destId="{475F5446-5D8A-42DC-B2B6-79D834AEB429}" srcOrd="0" destOrd="0" presId="urn:microsoft.com/office/officeart/2005/8/layout/cycle2"/>
    <dgm:cxn modelId="{429320D3-9B7A-45BE-A7E9-5AEE9E5665F1}" type="presParOf" srcId="{579EF5EA-2842-4ADF-99C3-1421009C0FB3}" destId="{C238A059-EBCB-4E8A-9C70-350A7112246D}" srcOrd="26" destOrd="0" presId="urn:microsoft.com/office/officeart/2005/8/layout/cycle2"/>
    <dgm:cxn modelId="{858A6852-1525-4966-B320-BE45C3676C36}" type="presParOf" srcId="{579EF5EA-2842-4ADF-99C3-1421009C0FB3}" destId="{212C9A88-24C2-4EF4-87D7-A81CF4BE3FA0}" srcOrd="27" destOrd="0" presId="urn:microsoft.com/office/officeart/2005/8/layout/cycle2"/>
    <dgm:cxn modelId="{6793FEF1-37C1-41BF-B8A1-9E8C631539B9}" type="presParOf" srcId="{212C9A88-24C2-4EF4-87D7-A81CF4BE3FA0}" destId="{6E753D97-6691-46AF-88CF-60F766A84A1F}" srcOrd="0" destOrd="0" presId="urn:microsoft.com/office/officeart/2005/8/layout/cycle2"/>
    <dgm:cxn modelId="{D7C058A3-6C69-4C7E-BE35-1B3785855760}" type="presParOf" srcId="{579EF5EA-2842-4ADF-99C3-1421009C0FB3}" destId="{FA3F2989-2837-4DF6-B22E-22C68B74BA10}" srcOrd="28" destOrd="0" presId="urn:microsoft.com/office/officeart/2005/8/layout/cycle2"/>
    <dgm:cxn modelId="{06FCE4DC-1092-48B1-A5DB-C8F69D031DC2}" type="presParOf" srcId="{579EF5EA-2842-4ADF-99C3-1421009C0FB3}" destId="{15716786-4673-40EB-986D-12C422D02B97}" srcOrd="29" destOrd="0" presId="urn:microsoft.com/office/officeart/2005/8/layout/cycle2"/>
    <dgm:cxn modelId="{DD37B8C0-0FAA-47E1-9EF6-2272C8EC6ED0}" type="presParOf" srcId="{15716786-4673-40EB-986D-12C422D02B97}" destId="{3A6E871C-7643-432C-BA91-2EA3E7F745CE}" srcOrd="0" destOrd="0" presId="urn:microsoft.com/office/officeart/2005/8/layout/cycle2"/>
    <dgm:cxn modelId="{AB08696D-8B3E-4CC9-99C0-542CDB1E7861}" type="presParOf" srcId="{579EF5EA-2842-4ADF-99C3-1421009C0FB3}" destId="{E7F9412A-75FE-4263-8476-D8B02CF380F3}" srcOrd="30" destOrd="0" presId="urn:microsoft.com/office/officeart/2005/8/layout/cycle2"/>
    <dgm:cxn modelId="{D2C0E477-A047-4B53-B810-C5A94B043057}" type="presParOf" srcId="{579EF5EA-2842-4ADF-99C3-1421009C0FB3}" destId="{C56F56FD-84C6-4D21-967A-719399DE2081}" srcOrd="31" destOrd="0" presId="urn:microsoft.com/office/officeart/2005/8/layout/cycle2"/>
    <dgm:cxn modelId="{8F6C780B-F429-425B-827F-6886798BBDA7}" type="presParOf" srcId="{C56F56FD-84C6-4D21-967A-719399DE2081}" destId="{87FF38F8-EEE0-4803-AB19-2605759EE272}" srcOrd="0" destOrd="0" presId="urn:microsoft.com/office/officeart/2005/8/layout/cycle2"/>
    <dgm:cxn modelId="{95A584FE-F2DD-4140-83F8-3A9D7AFCC128}" type="presParOf" srcId="{579EF5EA-2842-4ADF-99C3-1421009C0FB3}" destId="{430AD93E-9CDA-40BE-8BB8-B35AB1DDED73}" srcOrd="32" destOrd="0" presId="urn:microsoft.com/office/officeart/2005/8/layout/cycle2"/>
    <dgm:cxn modelId="{D182738F-1E6A-4491-BE3D-B6C9837C82C4}" type="presParOf" srcId="{579EF5EA-2842-4ADF-99C3-1421009C0FB3}" destId="{D3BDAC4B-F2DB-44A0-907D-A108463FB1C3}" srcOrd="33" destOrd="0" presId="urn:microsoft.com/office/officeart/2005/8/layout/cycle2"/>
    <dgm:cxn modelId="{F69B7310-F01E-41C7-AB87-760FECBFC3B1}" type="presParOf" srcId="{D3BDAC4B-F2DB-44A0-907D-A108463FB1C3}" destId="{5B2F39AC-1722-4B2A-8F41-3B9574CC55A3}" srcOrd="0" destOrd="0" presId="urn:microsoft.com/office/officeart/2005/8/layout/cycle2"/>
    <dgm:cxn modelId="{310F709A-56C6-4BDF-9A47-D6D28C949739}" type="presParOf" srcId="{579EF5EA-2842-4ADF-99C3-1421009C0FB3}" destId="{EB66E90A-B112-40E2-B773-B1A59659C6EB}" srcOrd="34" destOrd="0" presId="urn:microsoft.com/office/officeart/2005/8/layout/cycle2"/>
    <dgm:cxn modelId="{BB1F2579-673D-4048-85C8-1C218AFB9CF6}" type="presParOf" srcId="{579EF5EA-2842-4ADF-99C3-1421009C0FB3}" destId="{CBD13A52-164D-4181-A713-C4AFB6DAEA44}" srcOrd="35" destOrd="0" presId="urn:microsoft.com/office/officeart/2005/8/layout/cycle2"/>
    <dgm:cxn modelId="{8B3CCFD8-E2B2-4C68-B037-24D72827F327}" type="presParOf" srcId="{CBD13A52-164D-4181-A713-C4AFB6DAEA44}" destId="{2175C402-001B-40BA-8C7B-63F19533545A}" srcOrd="0" destOrd="0" presId="urn:microsoft.com/office/officeart/2005/8/layout/cycle2"/>
    <dgm:cxn modelId="{230084AD-06BB-4EBB-BF72-6EADFF6ED13E}" type="presParOf" srcId="{579EF5EA-2842-4ADF-99C3-1421009C0FB3}" destId="{816E1FA3-2B38-45F9-AB8C-0EEB2788EE42}" srcOrd="36" destOrd="0" presId="urn:microsoft.com/office/officeart/2005/8/layout/cycle2"/>
    <dgm:cxn modelId="{00344CAE-8288-452A-8BBB-90A18F252159}" type="presParOf" srcId="{579EF5EA-2842-4ADF-99C3-1421009C0FB3}" destId="{3D5573F2-E421-4699-B499-E5F129AA7C1F}" srcOrd="37" destOrd="0" presId="urn:microsoft.com/office/officeart/2005/8/layout/cycle2"/>
    <dgm:cxn modelId="{4789ADDE-0103-4435-8F0B-23623F603870}" type="presParOf" srcId="{3D5573F2-E421-4699-B499-E5F129AA7C1F}" destId="{561EA9DD-738C-4E13-ADB0-3CCC3950F092}" srcOrd="0" destOrd="0" presId="urn:microsoft.com/office/officeart/2005/8/layout/cycle2"/>
    <dgm:cxn modelId="{54731B32-3244-4C5E-9726-033CB236B103}" type="presParOf" srcId="{579EF5EA-2842-4ADF-99C3-1421009C0FB3}" destId="{1791F869-F782-403E-9EEE-8485296AB1DC}" srcOrd="38" destOrd="0" presId="urn:microsoft.com/office/officeart/2005/8/layout/cycle2"/>
    <dgm:cxn modelId="{09C53CD6-E4B7-44C5-8C34-4279C7A68619}" type="presParOf" srcId="{579EF5EA-2842-4ADF-99C3-1421009C0FB3}" destId="{EDD308D6-556F-4E65-A02C-12C45C150755}" srcOrd="39" destOrd="0" presId="urn:microsoft.com/office/officeart/2005/8/layout/cycle2"/>
    <dgm:cxn modelId="{5D0302CC-784B-47F4-98C5-6FF4E9863E9F}" type="presParOf" srcId="{EDD308D6-556F-4E65-A02C-12C45C150755}" destId="{0622AEEF-FEE1-41CF-A694-BB87DF404F74}" srcOrd="0" destOrd="0" presId="urn:microsoft.com/office/officeart/2005/8/layout/cycle2"/>
    <dgm:cxn modelId="{AD731A08-28D5-43EA-B5DB-C0E543D30D46}" type="presParOf" srcId="{579EF5EA-2842-4ADF-99C3-1421009C0FB3}" destId="{FB762D63-E97E-4D71-BE53-DE8DBC2C1724}" srcOrd="40" destOrd="0" presId="urn:microsoft.com/office/officeart/2005/8/layout/cycle2"/>
    <dgm:cxn modelId="{793D0FD1-9A5E-4892-B705-55D667932E0B}" type="presParOf" srcId="{579EF5EA-2842-4ADF-99C3-1421009C0FB3}" destId="{EC905E59-477F-4D62-B2EE-61B86BF0663B}" srcOrd="41" destOrd="0" presId="urn:microsoft.com/office/officeart/2005/8/layout/cycle2"/>
    <dgm:cxn modelId="{A3EB3DC9-0199-4C65-A5EC-104A0038DFE9}" type="presParOf" srcId="{EC905E59-477F-4D62-B2EE-61B86BF0663B}" destId="{0C7C01B0-8BE9-4115-9C55-5F785CB9F95D}" srcOrd="0" destOrd="0" presId="urn:microsoft.com/office/officeart/2005/8/layout/cycle2"/>
    <dgm:cxn modelId="{09C32810-1335-49BD-8147-333A4ABB9E84}" type="presParOf" srcId="{579EF5EA-2842-4ADF-99C3-1421009C0FB3}" destId="{96947AF0-965B-4F9B-B692-11B522E20C19}" srcOrd="42" destOrd="0" presId="urn:microsoft.com/office/officeart/2005/8/layout/cycle2"/>
    <dgm:cxn modelId="{3044E256-9E53-41CE-84A1-61679D9F8DF5}" type="presParOf" srcId="{579EF5EA-2842-4ADF-99C3-1421009C0FB3}" destId="{C5631367-2D87-4B2B-B2C5-CE6B323DF7FA}" srcOrd="43" destOrd="0" presId="urn:microsoft.com/office/officeart/2005/8/layout/cycle2"/>
    <dgm:cxn modelId="{3C4A07B2-BC90-4937-B29E-B228E12906B7}" type="presParOf" srcId="{C5631367-2D87-4B2B-B2C5-CE6B323DF7FA}" destId="{5EB0D98E-0F20-43A6-80D5-B3B233B0809C}" srcOrd="0" destOrd="0" presId="urn:microsoft.com/office/officeart/2005/8/layout/cycle2"/>
    <dgm:cxn modelId="{EA90A162-EB56-4AD3-BE5C-29034D2D10DB}" type="presParOf" srcId="{579EF5EA-2842-4ADF-99C3-1421009C0FB3}" destId="{55735BFC-D4F1-4100-BCD7-BD7015A20F24}" srcOrd="44" destOrd="0" presId="urn:microsoft.com/office/officeart/2005/8/layout/cycle2"/>
    <dgm:cxn modelId="{81B01131-C803-4903-B8ED-AF4852BE7D5D}" type="presParOf" srcId="{579EF5EA-2842-4ADF-99C3-1421009C0FB3}" destId="{DE861B79-D5E8-45CE-B3D7-7B4663C08343}" srcOrd="45" destOrd="0" presId="urn:microsoft.com/office/officeart/2005/8/layout/cycle2"/>
    <dgm:cxn modelId="{58279FDC-83FC-4D95-BFA8-EB96D9FBD7F6}" type="presParOf" srcId="{DE861B79-D5E8-45CE-B3D7-7B4663C08343}" destId="{580499F6-BF8C-4CF2-8E19-422B1FEA8F54}" srcOrd="0" destOrd="0" presId="urn:microsoft.com/office/officeart/2005/8/layout/cycle2"/>
    <dgm:cxn modelId="{BD13E5A2-E9DA-4F80-B357-8885853235BD}" type="presParOf" srcId="{579EF5EA-2842-4ADF-99C3-1421009C0FB3}" destId="{B163F2E1-C224-4C1F-8BF1-B257F8DA90F1}" srcOrd="46" destOrd="0" presId="urn:microsoft.com/office/officeart/2005/8/layout/cycle2"/>
    <dgm:cxn modelId="{6F5EF330-59D3-4F6E-91A6-A81B0049CF59}" type="presParOf" srcId="{579EF5EA-2842-4ADF-99C3-1421009C0FB3}" destId="{28C21F8D-7890-436C-ABC3-A76D9C048DC6}" srcOrd="47" destOrd="0" presId="urn:microsoft.com/office/officeart/2005/8/layout/cycle2"/>
    <dgm:cxn modelId="{8FCB40A7-445D-418A-9AB8-856016AD664F}" type="presParOf" srcId="{28C21F8D-7890-436C-ABC3-A76D9C048DC6}" destId="{5D40974C-DFE4-484E-A2B9-E3E4D2DEBED9}" srcOrd="0" destOrd="0" presId="urn:microsoft.com/office/officeart/2005/8/layout/cycle2"/>
    <dgm:cxn modelId="{5EBED5EB-E598-465A-9353-7645843CC684}" type="presParOf" srcId="{579EF5EA-2842-4ADF-99C3-1421009C0FB3}" destId="{B297DBDA-41C8-403B-A287-2DE0B2B2F734}" srcOrd="48" destOrd="0" presId="urn:microsoft.com/office/officeart/2005/8/layout/cycle2"/>
    <dgm:cxn modelId="{7A8B5C42-08B1-4F85-869B-4918DFDFE42A}" type="presParOf" srcId="{579EF5EA-2842-4ADF-99C3-1421009C0FB3}" destId="{6CB910F7-627A-416A-9AE0-0E9818681229}" srcOrd="49" destOrd="0" presId="urn:microsoft.com/office/officeart/2005/8/layout/cycle2"/>
    <dgm:cxn modelId="{C53CD0BB-9543-4679-96ED-EE99E984806A}" type="presParOf" srcId="{6CB910F7-627A-416A-9AE0-0E9818681229}" destId="{DD733C23-EA87-4BF0-821E-87250C1EEDBA}" srcOrd="0" destOrd="0" presId="urn:microsoft.com/office/officeart/2005/8/layout/cycle2"/>
    <dgm:cxn modelId="{7B472BD9-EEBE-4E09-90A0-2699385CE6EC}" type="presParOf" srcId="{579EF5EA-2842-4ADF-99C3-1421009C0FB3}" destId="{C99B1DB8-B0AD-4FE5-84DC-CD9571D15F74}" srcOrd="50" destOrd="0" presId="urn:microsoft.com/office/officeart/2005/8/layout/cycle2"/>
    <dgm:cxn modelId="{36E0521F-2513-42EB-A34A-E91EDB28803E}" type="presParOf" srcId="{579EF5EA-2842-4ADF-99C3-1421009C0FB3}" destId="{2EBD388A-825F-4832-8A74-827A6C7E3368}" srcOrd="51" destOrd="0" presId="urn:microsoft.com/office/officeart/2005/8/layout/cycle2"/>
    <dgm:cxn modelId="{DAABD47C-E5C7-46D2-83A0-49CB27577984}" type="presParOf" srcId="{2EBD388A-825F-4832-8A74-827A6C7E3368}" destId="{2B64C12D-7C38-4E3C-BB67-21E0181FD51F}" srcOrd="0" destOrd="0" presId="urn:microsoft.com/office/officeart/2005/8/layout/cycle2"/>
    <dgm:cxn modelId="{32CBF790-F041-4529-B55C-80B271084147}" type="presParOf" srcId="{579EF5EA-2842-4ADF-99C3-1421009C0FB3}" destId="{54435782-E9E7-4F85-8EE9-B762378628C5}" srcOrd="52" destOrd="0" presId="urn:microsoft.com/office/officeart/2005/8/layout/cycle2"/>
    <dgm:cxn modelId="{A31D65C4-3F55-416F-8951-A67FD38F079C}" type="presParOf" srcId="{579EF5EA-2842-4ADF-99C3-1421009C0FB3}" destId="{2EA5A0E0-D734-4B00-A1FA-65E8CB15031C}" srcOrd="53" destOrd="0" presId="urn:microsoft.com/office/officeart/2005/8/layout/cycle2"/>
    <dgm:cxn modelId="{1CD2F663-24D6-497C-80BB-0B8A9C110E30}" type="presParOf" srcId="{2EA5A0E0-D734-4B00-A1FA-65E8CB15031C}" destId="{3966764B-E5F3-4CFC-A881-5984C06723CB}" srcOrd="0" destOrd="0" presId="urn:microsoft.com/office/officeart/2005/8/layout/cycle2"/>
    <dgm:cxn modelId="{D0D83892-87B6-459B-859C-A21048EEDCA7}" type="presParOf" srcId="{579EF5EA-2842-4ADF-99C3-1421009C0FB3}" destId="{CDE86F57-8E75-4885-99A7-4D78278841E9}" srcOrd="54" destOrd="0" presId="urn:microsoft.com/office/officeart/2005/8/layout/cycle2"/>
    <dgm:cxn modelId="{A32504E8-E3DA-4B9F-8865-C7EC4B38A12A}" type="presParOf" srcId="{579EF5EA-2842-4ADF-99C3-1421009C0FB3}" destId="{A0769171-C666-4FF2-B3B0-56A5612FFB02}" srcOrd="55" destOrd="0" presId="urn:microsoft.com/office/officeart/2005/8/layout/cycle2"/>
    <dgm:cxn modelId="{3E127033-8C64-42A7-A87F-999380ACC889}" type="presParOf" srcId="{A0769171-C666-4FF2-B3B0-56A5612FFB02}" destId="{7B2C094D-5B84-400D-88A5-467C86404646}" srcOrd="0" destOrd="0" presId="urn:microsoft.com/office/officeart/2005/8/layout/cycle2"/>
    <dgm:cxn modelId="{2DEA8309-4C64-4021-9C0E-8CC3F15594C2}" type="presParOf" srcId="{579EF5EA-2842-4ADF-99C3-1421009C0FB3}" destId="{9DEC7CBC-8051-4551-94AA-2377EFF8A353}" srcOrd="56" destOrd="0" presId="urn:microsoft.com/office/officeart/2005/8/layout/cycle2"/>
    <dgm:cxn modelId="{0807D0DC-A190-4BBB-96C9-924DC62126B8}" type="presParOf" srcId="{579EF5EA-2842-4ADF-99C3-1421009C0FB3}" destId="{83D03F91-A8FE-4A56-A9F0-21F8696B64A1}" srcOrd="57" destOrd="0" presId="urn:microsoft.com/office/officeart/2005/8/layout/cycle2"/>
    <dgm:cxn modelId="{D1F3F6A7-41EB-40D1-A9BA-3C38FFA5BDFE}" type="presParOf" srcId="{83D03F91-A8FE-4A56-A9F0-21F8696B64A1}" destId="{A52815B2-9F64-4E57-9CA8-0D6C5ACB4DE9}" srcOrd="0" destOrd="0" presId="urn:microsoft.com/office/officeart/2005/8/layout/cycle2"/>
    <dgm:cxn modelId="{BF178B86-3D65-4313-B373-CB3E439C4ABF}" type="presParOf" srcId="{579EF5EA-2842-4ADF-99C3-1421009C0FB3}" destId="{D9F7CAE3-C01B-4758-A92D-BE4DEABF1CC9}" srcOrd="58" destOrd="0" presId="urn:microsoft.com/office/officeart/2005/8/layout/cycle2"/>
    <dgm:cxn modelId="{F4AF5C90-6042-41F3-A872-EE99772CD30C}" type="presParOf" srcId="{579EF5EA-2842-4ADF-99C3-1421009C0FB3}" destId="{6FDF4861-3D9E-4C44-8A76-CB261CA08A3D}" srcOrd="59" destOrd="0" presId="urn:microsoft.com/office/officeart/2005/8/layout/cycle2"/>
    <dgm:cxn modelId="{CF2B19CA-0390-40FA-BD54-CB1704FBF870}" type="presParOf" srcId="{6FDF4861-3D9E-4C44-8A76-CB261CA08A3D}" destId="{852FF442-59AB-47FA-976D-352D933D04DA}" srcOrd="0" destOrd="0" presId="urn:microsoft.com/office/officeart/2005/8/layout/cycle2"/>
    <dgm:cxn modelId="{158BB198-887C-48EB-9B00-37B7D14634E7}" type="presParOf" srcId="{579EF5EA-2842-4ADF-99C3-1421009C0FB3}" destId="{6EBA7549-78C0-447A-A63C-4A8563F87F58}" srcOrd="60" destOrd="0" presId="urn:microsoft.com/office/officeart/2005/8/layout/cycle2"/>
    <dgm:cxn modelId="{0D8CB6FA-E65C-4E71-8856-1FB75F4C7440}" type="presParOf" srcId="{579EF5EA-2842-4ADF-99C3-1421009C0FB3}" destId="{F7AC09C3-F9FA-4334-9744-58F7A351FD8B}" srcOrd="61" destOrd="0" presId="urn:microsoft.com/office/officeart/2005/8/layout/cycle2"/>
    <dgm:cxn modelId="{3C229297-2B11-4BD4-A0FB-E16C6A1D89AD}" type="presParOf" srcId="{F7AC09C3-F9FA-4334-9744-58F7A351FD8B}" destId="{301FE2EF-9FED-451A-9979-7EA2CEC731F6}" srcOrd="0" destOrd="0" presId="urn:microsoft.com/office/officeart/2005/8/layout/cycle2"/>
    <dgm:cxn modelId="{E6261E0B-B728-4BA0-946B-BD218E549241}" type="presParOf" srcId="{579EF5EA-2842-4ADF-99C3-1421009C0FB3}" destId="{DB7E8DCC-E9E2-41AE-8FAC-BD770394B585}" srcOrd="62" destOrd="0" presId="urn:microsoft.com/office/officeart/2005/8/layout/cycle2"/>
    <dgm:cxn modelId="{518391BC-43AB-4AA0-9029-16A2A8E3BB91}" type="presParOf" srcId="{579EF5EA-2842-4ADF-99C3-1421009C0FB3}" destId="{FC934B90-2FD7-4C78-BC82-6495CAA54F71}" srcOrd="63" destOrd="0" presId="urn:microsoft.com/office/officeart/2005/8/layout/cycle2"/>
    <dgm:cxn modelId="{658CF8DF-883D-4778-B827-82AE94A063AF}" type="presParOf" srcId="{FC934B90-2FD7-4C78-BC82-6495CAA54F71}" destId="{F31A80A4-265E-4576-A76C-69F7407682D5}" srcOrd="0" destOrd="0" presId="urn:microsoft.com/office/officeart/2005/8/layout/cycle2"/>
    <dgm:cxn modelId="{14F638E0-B715-417D-8374-286C3DE06FD6}" type="presParOf" srcId="{579EF5EA-2842-4ADF-99C3-1421009C0FB3}" destId="{7FBA136C-815F-4FB3-A797-A7F155D00FEA}" srcOrd="64" destOrd="0" presId="urn:microsoft.com/office/officeart/2005/8/layout/cycle2"/>
    <dgm:cxn modelId="{21FEBDD3-794E-44CC-9E80-0C648E7633E5}" type="presParOf" srcId="{579EF5EA-2842-4ADF-99C3-1421009C0FB3}" destId="{7A5C7786-EEB7-4840-8AB2-E617DD766E4C}" srcOrd="65" destOrd="0" presId="urn:microsoft.com/office/officeart/2005/8/layout/cycle2"/>
    <dgm:cxn modelId="{4DC9F646-1F90-43AC-83AD-203F7D0DD6E9}" type="presParOf" srcId="{7A5C7786-EEB7-4840-8AB2-E617DD766E4C}" destId="{80DBCA40-2BA0-486C-9739-9EB1943722FB}" srcOrd="0" destOrd="0" presId="urn:microsoft.com/office/officeart/2005/8/layout/cycle2"/>
    <dgm:cxn modelId="{6A768457-B4B1-44D2-83FB-82EAC43FA641}" type="presParOf" srcId="{579EF5EA-2842-4ADF-99C3-1421009C0FB3}" destId="{2B3C09D0-6E4A-4698-ADBA-7CF55040E0C7}" srcOrd="66" destOrd="0" presId="urn:microsoft.com/office/officeart/2005/8/layout/cycle2"/>
    <dgm:cxn modelId="{4068EF10-941B-4E77-945E-A9B2A28F7FC2}" type="presParOf" srcId="{579EF5EA-2842-4ADF-99C3-1421009C0FB3}" destId="{0B3E9032-3902-463F-B436-0798A35C9EC5}" srcOrd="67" destOrd="0" presId="urn:microsoft.com/office/officeart/2005/8/layout/cycle2"/>
    <dgm:cxn modelId="{EAC866FD-31D3-4FA0-8F43-C0183A1F34A9}" type="presParOf" srcId="{0B3E9032-3902-463F-B436-0798A35C9EC5}" destId="{41C60BCC-727D-4ED3-BAEB-DB60AA9900A9}" srcOrd="0" destOrd="0" presId="urn:microsoft.com/office/officeart/2005/8/layout/cycle2"/>
    <dgm:cxn modelId="{BA935119-B7D0-4927-BB7F-0987946F8682}" type="presParOf" srcId="{579EF5EA-2842-4ADF-99C3-1421009C0FB3}" destId="{C6CA034B-BB5D-4252-9DC3-E07C2CEC1942}" srcOrd="68" destOrd="0" presId="urn:microsoft.com/office/officeart/2005/8/layout/cycle2"/>
    <dgm:cxn modelId="{EF94BBC3-E653-4797-A0BD-B8DF1778ED05}" type="presParOf" srcId="{579EF5EA-2842-4ADF-99C3-1421009C0FB3}" destId="{2F327EB4-0D8B-437E-BB14-A326EA173FCC}" srcOrd="69" destOrd="0" presId="urn:microsoft.com/office/officeart/2005/8/layout/cycle2"/>
    <dgm:cxn modelId="{D6225123-D8A8-4985-B393-085CAD5AD201}" type="presParOf" srcId="{2F327EB4-0D8B-437E-BB14-A326EA173FCC}" destId="{8F52B59F-72EA-4EF4-A000-71393DE3DC97}" srcOrd="0" destOrd="0" presId="urn:microsoft.com/office/officeart/2005/8/layout/cycle2"/>
    <dgm:cxn modelId="{51A3139E-2A86-4685-8507-F158DD7FED49}" type="presParOf" srcId="{579EF5EA-2842-4ADF-99C3-1421009C0FB3}" destId="{F6AE7F32-FC05-4DDA-BB7B-30B31779479C}" srcOrd="70" destOrd="0" presId="urn:microsoft.com/office/officeart/2005/8/layout/cycle2"/>
    <dgm:cxn modelId="{DC200775-B35C-44AF-BF45-D490FC46472D}" type="presParOf" srcId="{579EF5EA-2842-4ADF-99C3-1421009C0FB3}" destId="{F42AD80F-3B21-49F3-AF59-01D5F6EE69F1}" srcOrd="71" destOrd="0" presId="urn:microsoft.com/office/officeart/2005/8/layout/cycle2"/>
    <dgm:cxn modelId="{91C671DD-3AC4-4669-A023-2700B4FAFA4A}" type="presParOf" srcId="{F42AD80F-3B21-49F3-AF59-01D5F6EE69F1}" destId="{DFB70AE1-87B4-46C7-811D-3E9A3D4D6EC9}" srcOrd="0" destOrd="0" presId="urn:microsoft.com/office/officeart/2005/8/layout/cycle2"/>
    <dgm:cxn modelId="{4629EE30-8D93-40B5-8C6D-589F7399895E}" type="presParOf" srcId="{579EF5EA-2842-4ADF-99C3-1421009C0FB3}" destId="{E4F5DE49-5EAA-4300-BD85-3AA32446283C}" srcOrd="72" destOrd="0" presId="urn:microsoft.com/office/officeart/2005/8/layout/cycle2"/>
    <dgm:cxn modelId="{3E1CB074-0269-4A51-B97C-DD648054A879}" type="presParOf" srcId="{579EF5EA-2842-4ADF-99C3-1421009C0FB3}" destId="{57712E5B-8311-41F2-83BF-40C44B82FD56}" srcOrd="73" destOrd="0" presId="urn:microsoft.com/office/officeart/2005/8/layout/cycle2"/>
    <dgm:cxn modelId="{A143A9B6-7697-452E-A4E4-6D1F4EFDC1DC}" type="presParOf" srcId="{57712E5B-8311-41F2-83BF-40C44B82FD56}" destId="{2DC22DE9-0245-4601-955D-E63A8C38947B}" srcOrd="0" destOrd="0" presId="urn:microsoft.com/office/officeart/2005/8/layout/cycle2"/>
    <dgm:cxn modelId="{7A0C983D-69F0-4046-B269-224628AE49A6}" type="presParOf" srcId="{579EF5EA-2842-4ADF-99C3-1421009C0FB3}" destId="{53824D7C-69E9-40B6-AD94-E66D57E17024}" srcOrd="74" destOrd="0" presId="urn:microsoft.com/office/officeart/2005/8/layout/cycle2"/>
    <dgm:cxn modelId="{ED4899A8-6FA6-4555-9C8B-E2DCC2F972CC}" type="presParOf" srcId="{579EF5EA-2842-4ADF-99C3-1421009C0FB3}" destId="{4DDD9E11-A1D1-4D9F-87CF-21775FA03FD4}" srcOrd="75" destOrd="0" presId="urn:microsoft.com/office/officeart/2005/8/layout/cycle2"/>
    <dgm:cxn modelId="{52AE38E1-D727-42FD-9179-0EC62920BD58}" type="presParOf" srcId="{4DDD9E11-A1D1-4D9F-87CF-21775FA03FD4}" destId="{F7742949-FB63-485F-95AF-5E8D1E6F236A}" srcOrd="0" destOrd="0" presId="urn:microsoft.com/office/officeart/2005/8/layout/cycle2"/>
    <dgm:cxn modelId="{EEB16325-0F6C-4095-9B94-DEF13FC3A7EB}" type="presParOf" srcId="{579EF5EA-2842-4ADF-99C3-1421009C0FB3}" destId="{22041FD6-89BD-4BF2-9B99-B97F36E2E1FB}" srcOrd="76" destOrd="0" presId="urn:microsoft.com/office/officeart/2005/8/layout/cycle2"/>
    <dgm:cxn modelId="{22508D56-BD72-463B-BEE8-DAC18FC462FE}" type="presParOf" srcId="{579EF5EA-2842-4ADF-99C3-1421009C0FB3}" destId="{B8E405CF-5FB0-4931-A03D-9BF304E6CDDA}" srcOrd="77" destOrd="0" presId="urn:microsoft.com/office/officeart/2005/8/layout/cycle2"/>
    <dgm:cxn modelId="{2B98B28F-20BA-4554-A7CA-B787E6DC69E0}" type="presParOf" srcId="{B8E405CF-5FB0-4931-A03D-9BF304E6CDDA}" destId="{0C0A4302-AC90-49E1-80BE-523B58A2D864}" srcOrd="0" destOrd="0" presId="urn:microsoft.com/office/officeart/2005/8/layout/cycle2"/>
    <dgm:cxn modelId="{4D3CEE89-9F3D-46A9-B143-3559A0195066}" type="presParOf" srcId="{579EF5EA-2842-4ADF-99C3-1421009C0FB3}" destId="{4346925A-37EB-4BB6-B0D1-0007EC3DF63B}" srcOrd="78" destOrd="0" presId="urn:microsoft.com/office/officeart/2005/8/layout/cycle2"/>
    <dgm:cxn modelId="{63429697-0CC9-4D5F-B0FF-552A88864107}" type="presParOf" srcId="{579EF5EA-2842-4ADF-99C3-1421009C0FB3}" destId="{7A362786-920B-4FB9-A3D5-D0E741B76071}" srcOrd="79" destOrd="0" presId="urn:microsoft.com/office/officeart/2005/8/layout/cycle2"/>
    <dgm:cxn modelId="{1A175E0C-3D59-4D51-BF50-6C5DDBC3129B}" type="presParOf" srcId="{7A362786-920B-4FB9-A3D5-D0E741B76071}" destId="{18FB9004-C9DF-4463-A990-CE6AADD19A9A}" srcOrd="0" destOrd="0" presId="urn:microsoft.com/office/officeart/2005/8/layout/cycle2"/>
    <dgm:cxn modelId="{EDB2408F-6BB1-434F-9839-5AF82B021016}" type="presParOf" srcId="{579EF5EA-2842-4ADF-99C3-1421009C0FB3}" destId="{ED0F08E4-7CF4-494F-A2E4-60B90674E9D5}" srcOrd="80" destOrd="0" presId="urn:microsoft.com/office/officeart/2005/8/layout/cycle2"/>
    <dgm:cxn modelId="{574D4385-592D-46E7-8136-44EBBFAE63C1}" type="presParOf" srcId="{579EF5EA-2842-4ADF-99C3-1421009C0FB3}" destId="{B8AF8AA6-EDE3-46F5-804F-BE18E9CF02E9}" srcOrd="81" destOrd="0" presId="urn:microsoft.com/office/officeart/2005/8/layout/cycle2"/>
    <dgm:cxn modelId="{955FE48A-C3F4-4A29-8646-D0FAE51E27A2}" type="presParOf" srcId="{B8AF8AA6-EDE3-46F5-804F-BE18E9CF02E9}" destId="{2A9D1CAD-CEC7-447D-AE5A-72DA9768C11C}" srcOrd="0" destOrd="0" presId="urn:microsoft.com/office/officeart/2005/8/layout/cycle2"/>
    <dgm:cxn modelId="{90171A21-1C42-4F91-B389-3CD3AF62A333}" type="presParOf" srcId="{579EF5EA-2842-4ADF-99C3-1421009C0FB3}" destId="{02E2D030-8BB9-48E2-859D-55F958A2D928}" srcOrd="82" destOrd="0" presId="urn:microsoft.com/office/officeart/2005/8/layout/cycle2"/>
    <dgm:cxn modelId="{E9A8D666-DD87-4BB5-88CC-B23D85269EB5}" type="presParOf" srcId="{579EF5EA-2842-4ADF-99C3-1421009C0FB3}" destId="{8125F9B4-021E-44DC-9D64-8AE485A44537}" srcOrd="83" destOrd="0" presId="urn:microsoft.com/office/officeart/2005/8/layout/cycle2"/>
    <dgm:cxn modelId="{49EF7D29-27D0-404E-8A11-55CCF91C9D7B}" type="presParOf" srcId="{8125F9B4-021E-44DC-9D64-8AE485A44537}" destId="{5B2B383F-D5E0-430F-AB46-55791D14B3FB}" srcOrd="0" destOrd="0" presId="urn:microsoft.com/office/officeart/2005/8/layout/cycle2"/>
    <dgm:cxn modelId="{5EB3E55D-42E0-448F-854F-38ADC856211B}" type="presParOf" srcId="{579EF5EA-2842-4ADF-99C3-1421009C0FB3}" destId="{A5474CB5-D5DA-4087-B87E-610FB42AF529}" srcOrd="84" destOrd="0" presId="urn:microsoft.com/office/officeart/2005/8/layout/cycle2"/>
    <dgm:cxn modelId="{C98984FD-7ACC-42B2-958F-06DDC68B5092}" type="presParOf" srcId="{579EF5EA-2842-4ADF-99C3-1421009C0FB3}" destId="{F5E12609-AEA0-4824-8F1E-49B7A8C9D43E}" srcOrd="85" destOrd="0" presId="urn:microsoft.com/office/officeart/2005/8/layout/cycle2"/>
    <dgm:cxn modelId="{ED592BA2-80B8-4A5E-82E8-0FC73D730E84}" type="presParOf" srcId="{F5E12609-AEA0-4824-8F1E-49B7A8C9D43E}" destId="{1990E259-2037-4D19-B00A-CD6B3D2AE2E1}" srcOrd="0" destOrd="0" presId="urn:microsoft.com/office/officeart/2005/8/layout/cycle2"/>
    <dgm:cxn modelId="{7EB02B1A-4D6A-4724-B1B9-907699995348}" type="presParOf" srcId="{579EF5EA-2842-4ADF-99C3-1421009C0FB3}" destId="{558F7E47-06ED-4041-B16C-6F13A19D4245}" srcOrd="86" destOrd="0" presId="urn:microsoft.com/office/officeart/2005/8/layout/cycle2"/>
    <dgm:cxn modelId="{223B7764-AD88-4688-BCFA-AD7CAE3B42C3}" type="presParOf" srcId="{579EF5EA-2842-4ADF-99C3-1421009C0FB3}" destId="{1AA99294-2501-42DA-ADDA-813C2A0D167F}" srcOrd="87" destOrd="0" presId="urn:microsoft.com/office/officeart/2005/8/layout/cycle2"/>
    <dgm:cxn modelId="{5AFEAE9A-7F59-418D-8CE5-482568976243}" type="presParOf" srcId="{1AA99294-2501-42DA-ADDA-813C2A0D167F}" destId="{B311330D-F624-44F0-90C1-566E4D2E20E6}" srcOrd="0" destOrd="0" presId="urn:microsoft.com/office/officeart/2005/8/layout/cycle2"/>
    <dgm:cxn modelId="{B93A34C4-CCF0-48CD-B975-1891FE4CB111}" type="presParOf" srcId="{579EF5EA-2842-4ADF-99C3-1421009C0FB3}" destId="{A854D6C3-A9F6-4889-B95E-C4590598BF15}" srcOrd="88" destOrd="0" presId="urn:microsoft.com/office/officeart/2005/8/layout/cycle2"/>
    <dgm:cxn modelId="{5F361B19-2745-48A9-87DC-ED195E0CEE66}" type="presParOf" srcId="{579EF5EA-2842-4ADF-99C3-1421009C0FB3}" destId="{9BC14663-185B-4A89-97AE-169B3D438678}" srcOrd="89" destOrd="0" presId="urn:microsoft.com/office/officeart/2005/8/layout/cycle2"/>
    <dgm:cxn modelId="{37108DFB-8EA1-4E59-9D20-4D8D5C5C0068}" type="presParOf" srcId="{9BC14663-185B-4A89-97AE-169B3D438678}" destId="{5BF8D29C-B7EB-4E6D-8F09-412E3D4E06C9}" srcOrd="0" destOrd="0" presId="urn:microsoft.com/office/officeart/2005/8/layout/cycle2"/>
    <dgm:cxn modelId="{FAD93A4D-00DB-4F0B-9DFB-8AE5555E29DC}" type="presParOf" srcId="{579EF5EA-2842-4ADF-99C3-1421009C0FB3}" destId="{891FE5C2-884F-48D0-BE0D-753E9CA204D3}" srcOrd="90" destOrd="0" presId="urn:microsoft.com/office/officeart/2005/8/layout/cycle2"/>
    <dgm:cxn modelId="{B6A039B9-28F2-4A82-8F62-128B585ACE84}" type="presParOf" srcId="{579EF5EA-2842-4ADF-99C3-1421009C0FB3}" destId="{BDE13CD6-B50F-44ED-BD83-729ED5971995}" srcOrd="91" destOrd="0" presId="urn:microsoft.com/office/officeart/2005/8/layout/cycle2"/>
    <dgm:cxn modelId="{E9E13448-C5EC-4AF3-A9B4-B6956BCD7D8B}" type="presParOf" srcId="{BDE13CD6-B50F-44ED-BD83-729ED5971995}" destId="{4EAD0336-A742-42BA-B616-A9F9B8CECAB9}" srcOrd="0" destOrd="0" presId="urn:microsoft.com/office/officeart/2005/8/layout/cycle2"/>
    <dgm:cxn modelId="{68B4DDF8-9263-47A7-B3DA-7C59A3371039}" type="presParOf" srcId="{579EF5EA-2842-4ADF-99C3-1421009C0FB3}" destId="{3B7728B1-9C76-43A6-8828-2FFE1A19CD4E}" srcOrd="92" destOrd="0" presId="urn:microsoft.com/office/officeart/2005/8/layout/cycle2"/>
    <dgm:cxn modelId="{4E4AC063-D044-4DFA-B3D5-3B99725B6372}" type="presParOf" srcId="{579EF5EA-2842-4ADF-99C3-1421009C0FB3}" destId="{FEF793BD-9F36-4B0C-B2A1-243AAED13A52}" srcOrd="93" destOrd="0" presId="urn:microsoft.com/office/officeart/2005/8/layout/cycle2"/>
    <dgm:cxn modelId="{24249EBD-B521-4CB8-BCD2-109F8314723C}" type="presParOf" srcId="{FEF793BD-9F36-4B0C-B2A1-243AAED13A52}" destId="{B6E66B79-90CB-4030-B64C-AB9E1EA67583}" srcOrd="0" destOrd="0" presId="urn:microsoft.com/office/officeart/2005/8/layout/cycle2"/>
    <dgm:cxn modelId="{284E50D2-C410-45D2-9389-AF8DA9E93113}" type="presParOf" srcId="{579EF5EA-2842-4ADF-99C3-1421009C0FB3}" destId="{CD7E4AE9-DEBF-4EF6-9A2F-51DFDE6DC483}" srcOrd="94" destOrd="0" presId="urn:microsoft.com/office/officeart/2005/8/layout/cycle2"/>
    <dgm:cxn modelId="{378AC1B0-2CD6-45DF-A5C9-A6415D4C7E55}" type="presParOf" srcId="{579EF5EA-2842-4ADF-99C3-1421009C0FB3}" destId="{CAB56CDA-741F-426D-8FE0-AE118C809475}" srcOrd="95" destOrd="0" presId="urn:microsoft.com/office/officeart/2005/8/layout/cycle2"/>
    <dgm:cxn modelId="{09C76CFA-99FC-4B7F-A068-282205628E6B}" type="presParOf" srcId="{CAB56CDA-741F-426D-8FE0-AE118C809475}" destId="{2B62F0BB-CB73-4B2D-A47A-2C1910C71ADC}" srcOrd="0" destOrd="0" presId="urn:microsoft.com/office/officeart/2005/8/layout/cycle2"/>
  </dgm:cxnLst>
  <dgm:bg>
    <a:noFill/>
  </dgm:bg>
  <dgm:whole/>
  <dgm:extLst>
    <a:ext uri="http://schemas.microsoft.com/office/drawing/2008/diagram">
      <dsp:dataModelExt xmlns:dsp="http://schemas.microsoft.com/office/drawing/2008/diagram" relId="rId11" minVer="http://schemas.openxmlformats.org/drawingml/2006/diagram"/>
    </a:ext>
  </dgm:extLst>
</dgm:dataModel>
</file>

<file path=ppt/diagrams/data38.xml><?xml version="1.0" encoding="utf-8"?>
<dgm:dataModel xmlns:dgm="http://schemas.openxmlformats.org/drawingml/2006/diagram" xmlns:a="http://schemas.openxmlformats.org/drawingml/2006/main">
  <dgm:ptLst>
    <dgm:pt modelId="{F782ACB2-4612-4553-92E3-6A48A4C26154}" type="doc">
      <dgm:prSet loTypeId="urn:microsoft.com/office/officeart/2005/8/layout/cycle2" loCatId="cycle" qsTypeId="urn:microsoft.com/office/officeart/2005/8/quickstyle/simple1" qsCatId="simple" csTypeId="urn:microsoft.com/office/officeart/2005/8/colors/accent1_3" csCatId="accent1" phldr="1"/>
      <dgm:spPr/>
      <dgm:t>
        <a:bodyPr/>
        <a:lstStyle/>
        <a:p>
          <a:endParaRPr lang="en-US"/>
        </a:p>
      </dgm:t>
    </dgm:pt>
    <dgm:pt modelId="{9A1F1B22-1A75-4833-B4FC-5FEA5518B765}">
      <dgm:prSet/>
      <dgm:spPr/>
      <dgm:t>
        <a:bodyPr/>
        <a:lstStyle/>
        <a:p>
          <a:endParaRPr lang="en-US" dirty="0"/>
        </a:p>
      </dgm:t>
    </dgm:pt>
    <dgm:pt modelId="{C224EADF-C870-40FB-9644-9EC71AA9F6DE}" type="parTrans" cxnId="{3A83C7EB-E108-4DFE-B9C2-A1FAE1B909F2}">
      <dgm:prSet/>
      <dgm:spPr/>
      <dgm:t>
        <a:bodyPr/>
        <a:lstStyle/>
        <a:p>
          <a:endParaRPr lang="en-US"/>
        </a:p>
      </dgm:t>
    </dgm:pt>
    <dgm:pt modelId="{32453084-7F49-49B4-89FA-E306CC4C9552}" type="sibTrans" cxnId="{3A83C7EB-E108-4DFE-B9C2-A1FAE1B909F2}">
      <dgm:prSet/>
      <dgm:spPr/>
      <dgm:t>
        <a:bodyPr/>
        <a:lstStyle/>
        <a:p>
          <a:endParaRPr lang="en-US" dirty="0"/>
        </a:p>
      </dgm:t>
    </dgm:pt>
    <dgm:pt modelId="{9C07C544-A240-4FE5-8E59-C412CDCC06A5}">
      <dgm:prSet/>
      <dgm:spPr/>
      <dgm:t>
        <a:bodyPr/>
        <a:lstStyle/>
        <a:p>
          <a:endParaRPr lang="en-US" dirty="0"/>
        </a:p>
      </dgm:t>
    </dgm:pt>
    <dgm:pt modelId="{01829E43-87FB-46D3-89AF-1246AED576BA}" type="parTrans" cxnId="{07E62CBF-11EB-4EBF-87EA-DFBE347DAD9D}">
      <dgm:prSet/>
      <dgm:spPr/>
      <dgm:t>
        <a:bodyPr/>
        <a:lstStyle/>
        <a:p>
          <a:endParaRPr lang="en-US"/>
        </a:p>
      </dgm:t>
    </dgm:pt>
    <dgm:pt modelId="{DA7FF8DD-13B0-4AAC-B0D2-E9BC2FABA4D6}" type="sibTrans" cxnId="{07E62CBF-11EB-4EBF-87EA-DFBE347DAD9D}">
      <dgm:prSet/>
      <dgm:spPr/>
      <dgm:t>
        <a:bodyPr/>
        <a:lstStyle/>
        <a:p>
          <a:endParaRPr lang="en-US" dirty="0"/>
        </a:p>
      </dgm:t>
    </dgm:pt>
    <dgm:pt modelId="{5D2C154A-692A-44E2-A041-B9F19C43FEF2}">
      <dgm:prSet/>
      <dgm:spPr/>
      <dgm:t>
        <a:bodyPr/>
        <a:lstStyle/>
        <a:p>
          <a:endParaRPr lang="en-US" dirty="0"/>
        </a:p>
      </dgm:t>
    </dgm:pt>
    <dgm:pt modelId="{794CA92E-A13F-4F43-B270-B021D0F5EB93}" type="parTrans" cxnId="{8A122CCE-2659-425F-A9CA-F55CBE733EE2}">
      <dgm:prSet/>
      <dgm:spPr/>
      <dgm:t>
        <a:bodyPr/>
        <a:lstStyle/>
        <a:p>
          <a:endParaRPr lang="en-US"/>
        </a:p>
      </dgm:t>
    </dgm:pt>
    <dgm:pt modelId="{1A0C354F-E76C-464E-99A7-D2B04C140783}" type="sibTrans" cxnId="{8A122CCE-2659-425F-A9CA-F55CBE733EE2}">
      <dgm:prSet/>
      <dgm:spPr/>
      <dgm:t>
        <a:bodyPr/>
        <a:lstStyle/>
        <a:p>
          <a:endParaRPr lang="en-US" dirty="0"/>
        </a:p>
      </dgm:t>
    </dgm:pt>
    <dgm:pt modelId="{536B3E92-95AA-4297-BDB8-F29269D6299E}">
      <dgm:prSet/>
      <dgm:spPr/>
      <dgm:t>
        <a:bodyPr/>
        <a:lstStyle/>
        <a:p>
          <a:endParaRPr lang="en-US" dirty="0"/>
        </a:p>
      </dgm:t>
    </dgm:pt>
    <dgm:pt modelId="{68DF5CBE-997D-4F4F-8466-9AD1DDE77085}" type="parTrans" cxnId="{212C0F3D-6259-47F4-8189-A6E55DD0B5D3}">
      <dgm:prSet/>
      <dgm:spPr/>
      <dgm:t>
        <a:bodyPr/>
        <a:lstStyle/>
        <a:p>
          <a:endParaRPr lang="en-US"/>
        </a:p>
      </dgm:t>
    </dgm:pt>
    <dgm:pt modelId="{8AE02D32-89F4-4BA1-BFB8-062B90AF7C26}" type="sibTrans" cxnId="{212C0F3D-6259-47F4-8189-A6E55DD0B5D3}">
      <dgm:prSet/>
      <dgm:spPr/>
      <dgm:t>
        <a:bodyPr/>
        <a:lstStyle/>
        <a:p>
          <a:endParaRPr lang="en-US" dirty="0"/>
        </a:p>
      </dgm:t>
    </dgm:pt>
    <dgm:pt modelId="{9767C2C5-7A9B-4BF9-AEDC-08BB61E68CEC}">
      <dgm:prSet/>
      <dgm:spPr/>
      <dgm:t>
        <a:bodyPr/>
        <a:lstStyle/>
        <a:p>
          <a:endParaRPr lang="en-US" dirty="0"/>
        </a:p>
      </dgm:t>
    </dgm:pt>
    <dgm:pt modelId="{94D864BB-0337-46E0-936D-BDFF24969167}" type="parTrans" cxnId="{7A77BED8-0E1D-45F6-9865-5715EF6FB1BA}">
      <dgm:prSet/>
      <dgm:spPr/>
      <dgm:t>
        <a:bodyPr/>
        <a:lstStyle/>
        <a:p>
          <a:endParaRPr lang="en-US"/>
        </a:p>
      </dgm:t>
    </dgm:pt>
    <dgm:pt modelId="{5DE56BE3-5DC5-48D1-BB0A-6EB62A83E2E3}" type="sibTrans" cxnId="{7A77BED8-0E1D-45F6-9865-5715EF6FB1BA}">
      <dgm:prSet/>
      <dgm:spPr/>
      <dgm:t>
        <a:bodyPr/>
        <a:lstStyle/>
        <a:p>
          <a:endParaRPr lang="en-US" dirty="0"/>
        </a:p>
      </dgm:t>
    </dgm:pt>
    <dgm:pt modelId="{29610E26-1393-448B-8FD6-78061450B16B}">
      <dgm:prSet/>
      <dgm:spPr/>
      <dgm:t>
        <a:bodyPr/>
        <a:lstStyle/>
        <a:p>
          <a:endParaRPr lang="en-US" dirty="0"/>
        </a:p>
      </dgm:t>
    </dgm:pt>
    <dgm:pt modelId="{5D194221-4572-481E-A145-411B7D2E5848}" type="parTrans" cxnId="{54FED98F-AB5E-4BEF-A86E-239C32A65418}">
      <dgm:prSet/>
      <dgm:spPr/>
      <dgm:t>
        <a:bodyPr/>
        <a:lstStyle/>
        <a:p>
          <a:endParaRPr lang="en-US"/>
        </a:p>
      </dgm:t>
    </dgm:pt>
    <dgm:pt modelId="{4E475F1B-56A2-420F-8D83-9A7AC5B9161D}" type="sibTrans" cxnId="{54FED98F-AB5E-4BEF-A86E-239C32A65418}">
      <dgm:prSet/>
      <dgm:spPr/>
      <dgm:t>
        <a:bodyPr/>
        <a:lstStyle/>
        <a:p>
          <a:endParaRPr lang="en-US" dirty="0"/>
        </a:p>
      </dgm:t>
    </dgm:pt>
    <dgm:pt modelId="{59F5D80D-D394-4DA8-B1EE-BFD2C35E8698}">
      <dgm:prSet/>
      <dgm:spPr/>
      <dgm:t>
        <a:bodyPr/>
        <a:lstStyle/>
        <a:p>
          <a:endParaRPr lang="en-US" dirty="0"/>
        </a:p>
      </dgm:t>
    </dgm:pt>
    <dgm:pt modelId="{F6DF53FE-CC41-4648-B644-9A13CD613414}" type="parTrans" cxnId="{EAADA3BC-EBE2-42C8-B9E0-3C38057A0A11}">
      <dgm:prSet/>
      <dgm:spPr/>
      <dgm:t>
        <a:bodyPr/>
        <a:lstStyle/>
        <a:p>
          <a:endParaRPr lang="en-US"/>
        </a:p>
      </dgm:t>
    </dgm:pt>
    <dgm:pt modelId="{A4FDAD97-0EA5-45C9-8762-1408CDFC1A27}" type="sibTrans" cxnId="{EAADA3BC-EBE2-42C8-B9E0-3C38057A0A11}">
      <dgm:prSet/>
      <dgm:spPr/>
      <dgm:t>
        <a:bodyPr/>
        <a:lstStyle/>
        <a:p>
          <a:endParaRPr lang="en-US" dirty="0"/>
        </a:p>
      </dgm:t>
    </dgm:pt>
    <dgm:pt modelId="{BCD4B6D1-2E17-4359-A953-212A9B519E85}">
      <dgm:prSet/>
      <dgm:spPr/>
      <dgm:t>
        <a:bodyPr/>
        <a:lstStyle/>
        <a:p>
          <a:endParaRPr lang="en-US" dirty="0"/>
        </a:p>
      </dgm:t>
    </dgm:pt>
    <dgm:pt modelId="{A72804B9-8062-4016-90E8-F9C7DC654C15}" type="parTrans" cxnId="{A45FA6CA-BF67-4968-BA2C-A3E181681DEA}">
      <dgm:prSet/>
      <dgm:spPr/>
      <dgm:t>
        <a:bodyPr/>
        <a:lstStyle/>
        <a:p>
          <a:endParaRPr lang="en-US"/>
        </a:p>
      </dgm:t>
    </dgm:pt>
    <dgm:pt modelId="{EAE485E3-A2DC-422A-B964-163E72C7D527}" type="sibTrans" cxnId="{A45FA6CA-BF67-4968-BA2C-A3E181681DEA}">
      <dgm:prSet/>
      <dgm:spPr/>
      <dgm:t>
        <a:bodyPr/>
        <a:lstStyle/>
        <a:p>
          <a:endParaRPr lang="en-US" dirty="0"/>
        </a:p>
      </dgm:t>
    </dgm:pt>
    <dgm:pt modelId="{57830796-B9E1-440E-A924-530949252A0A}">
      <dgm:prSet/>
      <dgm:spPr/>
      <dgm:t>
        <a:bodyPr/>
        <a:lstStyle/>
        <a:p>
          <a:endParaRPr lang="en-US" dirty="0"/>
        </a:p>
      </dgm:t>
    </dgm:pt>
    <dgm:pt modelId="{2970FDF5-07A3-4B2A-9F1E-E547137C5FF2}" type="parTrans" cxnId="{2E4A59F8-4858-4321-B26C-379298664746}">
      <dgm:prSet/>
      <dgm:spPr/>
      <dgm:t>
        <a:bodyPr/>
        <a:lstStyle/>
        <a:p>
          <a:endParaRPr lang="en-US"/>
        </a:p>
      </dgm:t>
    </dgm:pt>
    <dgm:pt modelId="{672359C6-6889-48DE-9B06-BCF13E50CF81}" type="sibTrans" cxnId="{2E4A59F8-4858-4321-B26C-379298664746}">
      <dgm:prSet/>
      <dgm:spPr/>
      <dgm:t>
        <a:bodyPr/>
        <a:lstStyle/>
        <a:p>
          <a:endParaRPr lang="en-US" dirty="0"/>
        </a:p>
      </dgm:t>
    </dgm:pt>
    <dgm:pt modelId="{9EC183D0-3CE1-4A18-882B-49A4F305FE23}">
      <dgm:prSet/>
      <dgm:spPr/>
      <dgm:t>
        <a:bodyPr/>
        <a:lstStyle/>
        <a:p>
          <a:endParaRPr lang="en-US" dirty="0"/>
        </a:p>
      </dgm:t>
    </dgm:pt>
    <dgm:pt modelId="{5529E8D0-F515-48AC-A324-5AF9603FF192}" type="parTrans" cxnId="{ECDEF66B-4DF3-4577-9794-0F5C1452E329}">
      <dgm:prSet/>
      <dgm:spPr/>
      <dgm:t>
        <a:bodyPr/>
        <a:lstStyle/>
        <a:p>
          <a:endParaRPr lang="en-US"/>
        </a:p>
      </dgm:t>
    </dgm:pt>
    <dgm:pt modelId="{FC636A7A-CAD8-4393-9B2E-188CE112CD10}" type="sibTrans" cxnId="{ECDEF66B-4DF3-4577-9794-0F5C1452E329}">
      <dgm:prSet/>
      <dgm:spPr/>
      <dgm:t>
        <a:bodyPr/>
        <a:lstStyle/>
        <a:p>
          <a:endParaRPr lang="en-US" dirty="0"/>
        </a:p>
      </dgm:t>
    </dgm:pt>
    <dgm:pt modelId="{1BCBAE4C-8C90-4307-A8B1-A7F25B803D11}">
      <dgm:prSet/>
      <dgm:spPr/>
      <dgm:t>
        <a:bodyPr/>
        <a:lstStyle/>
        <a:p>
          <a:endParaRPr lang="en-US" dirty="0"/>
        </a:p>
      </dgm:t>
    </dgm:pt>
    <dgm:pt modelId="{BDE3C914-1C3F-4AE1-8A4A-0399F6859853}" type="parTrans" cxnId="{26F03CFE-664C-46CE-9EC9-4D9EAEAA23F5}">
      <dgm:prSet/>
      <dgm:spPr/>
      <dgm:t>
        <a:bodyPr/>
        <a:lstStyle/>
        <a:p>
          <a:endParaRPr lang="en-US"/>
        </a:p>
      </dgm:t>
    </dgm:pt>
    <dgm:pt modelId="{9E68FA1B-32E4-4D3A-BDA9-F245DF7037EF}" type="sibTrans" cxnId="{26F03CFE-664C-46CE-9EC9-4D9EAEAA23F5}">
      <dgm:prSet/>
      <dgm:spPr/>
      <dgm:t>
        <a:bodyPr/>
        <a:lstStyle/>
        <a:p>
          <a:endParaRPr lang="en-US" dirty="0"/>
        </a:p>
      </dgm:t>
    </dgm:pt>
    <dgm:pt modelId="{05F9165C-A234-4634-B1A7-DCB7BA68D40C}">
      <dgm:prSet/>
      <dgm:spPr/>
      <dgm:t>
        <a:bodyPr/>
        <a:lstStyle/>
        <a:p>
          <a:endParaRPr lang="en-US" dirty="0"/>
        </a:p>
      </dgm:t>
    </dgm:pt>
    <dgm:pt modelId="{26966DA9-DC8C-4538-894C-0F8A7AD6A4D2}" type="parTrans" cxnId="{03727586-C177-4F9F-A8F5-7DEE69ED0297}">
      <dgm:prSet/>
      <dgm:spPr/>
      <dgm:t>
        <a:bodyPr/>
        <a:lstStyle/>
        <a:p>
          <a:endParaRPr lang="en-US"/>
        </a:p>
      </dgm:t>
    </dgm:pt>
    <dgm:pt modelId="{68C3C81B-18E8-41C4-BFC6-2C443E6EE655}" type="sibTrans" cxnId="{03727586-C177-4F9F-A8F5-7DEE69ED0297}">
      <dgm:prSet/>
      <dgm:spPr/>
      <dgm:t>
        <a:bodyPr/>
        <a:lstStyle/>
        <a:p>
          <a:endParaRPr lang="en-US" dirty="0"/>
        </a:p>
      </dgm:t>
    </dgm:pt>
    <dgm:pt modelId="{8F63D31F-83CD-4DB9-A0F4-0D259C5817DB}">
      <dgm:prSet/>
      <dgm:spPr/>
      <dgm:t>
        <a:bodyPr/>
        <a:lstStyle/>
        <a:p>
          <a:endParaRPr lang="en-US" dirty="0"/>
        </a:p>
      </dgm:t>
    </dgm:pt>
    <dgm:pt modelId="{62CF8A98-F58E-4911-89F5-912F4D8957CE}" type="parTrans" cxnId="{2B1FD8DA-568C-4E3E-8F87-09C87623F6FC}">
      <dgm:prSet/>
      <dgm:spPr/>
      <dgm:t>
        <a:bodyPr/>
        <a:lstStyle/>
        <a:p>
          <a:endParaRPr lang="en-US"/>
        </a:p>
      </dgm:t>
    </dgm:pt>
    <dgm:pt modelId="{A4F909E9-C1CF-4770-B928-FEF6E41B5333}" type="sibTrans" cxnId="{2B1FD8DA-568C-4E3E-8F87-09C87623F6FC}">
      <dgm:prSet/>
      <dgm:spPr/>
      <dgm:t>
        <a:bodyPr/>
        <a:lstStyle/>
        <a:p>
          <a:endParaRPr lang="en-US" dirty="0"/>
        </a:p>
      </dgm:t>
    </dgm:pt>
    <dgm:pt modelId="{F001FD18-B1D7-4F34-A7E1-10B3A14FEF0D}">
      <dgm:prSet/>
      <dgm:spPr/>
      <dgm:t>
        <a:bodyPr/>
        <a:lstStyle/>
        <a:p>
          <a:endParaRPr lang="en-US" dirty="0"/>
        </a:p>
      </dgm:t>
    </dgm:pt>
    <dgm:pt modelId="{47531BBA-A066-410C-90C4-75A7B3CF6C37}" type="parTrans" cxnId="{5F759883-6CAF-4793-892D-90FF307B7F39}">
      <dgm:prSet/>
      <dgm:spPr/>
      <dgm:t>
        <a:bodyPr/>
        <a:lstStyle/>
        <a:p>
          <a:endParaRPr lang="en-US"/>
        </a:p>
      </dgm:t>
    </dgm:pt>
    <dgm:pt modelId="{59F6F98C-7F28-44B6-AA26-C56ABFEA206B}" type="sibTrans" cxnId="{5F759883-6CAF-4793-892D-90FF307B7F39}">
      <dgm:prSet/>
      <dgm:spPr/>
      <dgm:t>
        <a:bodyPr/>
        <a:lstStyle/>
        <a:p>
          <a:endParaRPr lang="en-US" dirty="0"/>
        </a:p>
      </dgm:t>
    </dgm:pt>
    <dgm:pt modelId="{5F8AB2A9-0DCE-42A5-8039-31C151CDBC91}">
      <dgm:prSet/>
      <dgm:spPr/>
      <dgm:t>
        <a:bodyPr/>
        <a:lstStyle/>
        <a:p>
          <a:endParaRPr lang="en-US" dirty="0"/>
        </a:p>
      </dgm:t>
    </dgm:pt>
    <dgm:pt modelId="{AEE23759-AB27-4CCC-A9A6-CE4F64F73EE5}" type="parTrans" cxnId="{9ADC0165-9F81-4E1B-BCF9-F6EA5C631353}">
      <dgm:prSet/>
      <dgm:spPr/>
      <dgm:t>
        <a:bodyPr/>
        <a:lstStyle/>
        <a:p>
          <a:endParaRPr lang="en-US"/>
        </a:p>
      </dgm:t>
    </dgm:pt>
    <dgm:pt modelId="{64CB26BA-1509-422C-B1F7-93A921D3337E}" type="sibTrans" cxnId="{9ADC0165-9F81-4E1B-BCF9-F6EA5C631353}">
      <dgm:prSet/>
      <dgm:spPr/>
      <dgm:t>
        <a:bodyPr/>
        <a:lstStyle/>
        <a:p>
          <a:endParaRPr lang="en-US" dirty="0"/>
        </a:p>
      </dgm:t>
    </dgm:pt>
    <dgm:pt modelId="{7D49664A-84DE-42F7-9866-9BFD9F3DDC7A}">
      <dgm:prSet/>
      <dgm:spPr/>
      <dgm:t>
        <a:bodyPr/>
        <a:lstStyle/>
        <a:p>
          <a:endParaRPr lang="en-US" dirty="0"/>
        </a:p>
      </dgm:t>
    </dgm:pt>
    <dgm:pt modelId="{9C7FF349-70A2-4DFC-91A5-86A739E0760D}" type="parTrans" cxnId="{64D25225-7D7B-47A3-8597-E3D40B515F30}">
      <dgm:prSet/>
      <dgm:spPr/>
      <dgm:t>
        <a:bodyPr/>
        <a:lstStyle/>
        <a:p>
          <a:endParaRPr lang="en-US"/>
        </a:p>
      </dgm:t>
    </dgm:pt>
    <dgm:pt modelId="{BAC2B8D5-2C5B-4AE8-BBDD-D8E76DCD8C2E}" type="sibTrans" cxnId="{64D25225-7D7B-47A3-8597-E3D40B515F30}">
      <dgm:prSet/>
      <dgm:spPr/>
      <dgm:t>
        <a:bodyPr/>
        <a:lstStyle/>
        <a:p>
          <a:endParaRPr lang="en-US" dirty="0"/>
        </a:p>
      </dgm:t>
    </dgm:pt>
    <dgm:pt modelId="{AAACDA48-029D-447D-9AE8-BF1CB90887F8}">
      <dgm:prSet/>
      <dgm:spPr/>
      <dgm:t>
        <a:bodyPr/>
        <a:lstStyle/>
        <a:p>
          <a:endParaRPr lang="en-US" dirty="0"/>
        </a:p>
      </dgm:t>
    </dgm:pt>
    <dgm:pt modelId="{C5422A07-4233-4B7D-A876-C74DE877A7F9}" type="parTrans" cxnId="{F718ABBA-7C65-4F86-BEA7-DAD4C5EC588D}">
      <dgm:prSet/>
      <dgm:spPr/>
      <dgm:t>
        <a:bodyPr/>
        <a:lstStyle/>
        <a:p>
          <a:endParaRPr lang="en-US"/>
        </a:p>
      </dgm:t>
    </dgm:pt>
    <dgm:pt modelId="{35443D96-6A67-478A-A544-1C8155B5F62C}" type="sibTrans" cxnId="{F718ABBA-7C65-4F86-BEA7-DAD4C5EC588D}">
      <dgm:prSet/>
      <dgm:spPr/>
      <dgm:t>
        <a:bodyPr/>
        <a:lstStyle/>
        <a:p>
          <a:endParaRPr lang="en-US" dirty="0"/>
        </a:p>
      </dgm:t>
    </dgm:pt>
    <dgm:pt modelId="{C123F58B-2F00-4731-8318-EA8BAA60A69D}">
      <dgm:prSet/>
      <dgm:spPr/>
      <dgm:t>
        <a:bodyPr/>
        <a:lstStyle/>
        <a:p>
          <a:endParaRPr lang="en-US" dirty="0"/>
        </a:p>
      </dgm:t>
    </dgm:pt>
    <dgm:pt modelId="{ADD49D0A-F77A-4924-B2AC-3D10130090D6}" type="parTrans" cxnId="{79D0C8B5-7F77-4990-BC7D-E4DF8A30F093}">
      <dgm:prSet/>
      <dgm:spPr/>
      <dgm:t>
        <a:bodyPr/>
        <a:lstStyle/>
        <a:p>
          <a:endParaRPr lang="en-US"/>
        </a:p>
      </dgm:t>
    </dgm:pt>
    <dgm:pt modelId="{CA72D8A3-9D41-4F98-98F7-F56B1CBA674F}" type="sibTrans" cxnId="{79D0C8B5-7F77-4990-BC7D-E4DF8A30F093}">
      <dgm:prSet/>
      <dgm:spPr/>
      <dgm:t>
        <a:bodyPr/>
        <a:lstStyle/>
        <a:p>
          <a:endParaRPr lang="en-US" dirty="0"/>
        </a:p>
      </dgm:t>
    </dgm:pt>
    <dgm:pt modelId="{312A5487-8CD4-49FA-9CB2-6003233688EF}">
      <dgm:prSet/>
      <dgm:spPr/>
      <dgm:t>
        <a:bodyPr/>
        <a:lstStyle/>
        <a:p>
          <a:endParaRPr lang="en-US" dirty="0"/>
        </a:p>
      </dgm:t>
    </dgm:pt>
    <dgm:pt modelId="{6F986C7B-EB5E-4FA9-9F02-54203E6A38B2}" type="parTrans" cxnId="{33634B83-5D42-4E23-A534-1FD77063C5A8}">
      <dgm:prSet/>
      <dgm:spPr/>
      <dgm:t>
        <a:bodyPr/>
        <a:lstStyle/>
        <a:p>
          <a:endParaRPr lang="en-US"/>
        </a:p>
      </dgm:t>
    </dgm:pt>
    <dgm:pt modelId="{A241EA7C-0AE6-49DA-868A-F7E41DB8331E}" type="sibTrans" cxnId="{33634B83-5D42-4E23-A534-1FD77063C5A8}">
      <dgm:prSet/>
      <dgm:spPr/>
      <dgm:t>
        <a:bodyPr/>
        <a:lstStyle/>
        <a:p>
          <a:endParaRPr lang="en-US" dirty="0"/>
        </a:p>
      </dgm:t>
    </dgm:pt>
    <dgm:pt modelId="{1597604F-E09E-4305-A881-A6C94B72922F}">
      <dgm:prSet/>
      <dgm:spPr/>
      <dgm:t>
        <a:bodyPr/>
        <a:lstStyle/>
        <a:p>
          <a:endParaRPr lang="en-US" dirty="0"/>
        </a:p>
      </dgm:t>
    </dgm:pt>
    <dgm:pt modelId="{1C93F3EA-CA5B-4D9C-9828-8A8F702AE266}" type="parTrans" cxnId="{BE9314B0-2D93-4BAE-90C0-5B23814639B6}">
      <dgm:prSet/>
      <dgm:spPr/>
      <dgm:t>
        <a:bodyPr/>
        <a:lstStyle/>
        <a:p>
          <a:endParaRPr lang="en-US"/>
        </a:p>
      </dgm:t>
    </dgm:pt>
    <dgm:pt modelId="{0A68E33F-9E89-4D62-9E2C-1BD50C85F7CD}" type="sibTrans" cxnId="{BE9314B0-2D93-4BAE-90C0-5B23814639B6}">
      <dgm:prSet/>
      <dgm:spPr/>
      <dgm:t>
        <a:bodyPr/>
        <a:lstStyle/>
        <a:p>
          <a:endParaRPr lang="en-US" dirty="0"/>
        </a:p>
      </dgm:t>
    </dgm:pt>
    <dgm:pt modelId="{2EBE9275-B468-4EB1-8E25-88D20111E7BA}">
      <dgm:prSet/>
      <dgm:spPr/>
      <dgm:t>
        <a:bodyPr/>
        <a:lstStyle/>
        <a:p>
          <a:endParaRPr lang="en-US" dirty="0"/>
        </a:p>
      </dgm:t>
    </dgm:pt>
    <dgm:pt modelId="{8B4693AB-DA36-47D7-8ABC-9A12354AE94A}" type="parTrans" cxnId="{79BF3DB8-E6C9-4DF5-8226-B32513900662}">
      <dgm:prSet/>
      <dgm:spPr/>
      <dgm:t>
        <a:bodyPr/>
        <a:lstStyle/>
        <a:p>
          <a:endParaRPr lang="en-US"/>
        </a:p>
      </dgm:t>
    </dgm:pt>
    <dgm:pt modelId="{1DDDDFBA-4D76-49F6-8700-D108F438751F}" type="sibTrans" cxnId="{79BF3DB8-E6C9-4DF5-8226-B32513900662}">
      <dgm:prSet/>
      <dgm:spPr/>
      <dgm:t>
        <a:bodyPr/>
        <a:lstStyle/>
        <a:p>
          <a:endParaRPr lang="en-US" dirty="0"/>
        </a:p>
      </dgm:t>
    </dgm:pt>
    <dgm:pt modelId="{7526D0BF-45A5-478F-9A5B-EE961A48FCDF}">
      <dgm:prSet/>
      <dgm:spPr/>
      <dgm:t>
        <a:bodyPr/>
        <a:lstStyle/>
        <a:p>
          <a:endParaRPr lang="en-US" dirty="0"/>
        </a:p>
      </dgm:t>
    </dgm:pt>
    <dgm:pt modelId="{996DAE7B-6D7A-4B21-93D8-B18F6F145BC6}" type="parTrans" cxnId="{CC8F6BB5-E191-48E7-A4C1-3E8101813E85}">
      <dgm:prSet/>
      <dgm:spPr/>
      <dgm:t>
        <a:bodyPr/>
        <a:lstStyle/>
        <a:p>
          <a:endParaRPr lang="en-US"/>
        </a:p>
      </dgm:t>
    </dgm:pt>
    <dgm:pt modelId="{4DD6BCFF-384A-4E50-9E9B-FEA1467E91EE}" type="sibTrans" cxnId="{CC8F6BB5-E191-48E7-A4C1-3E8101813E85}">
      <dgm:prSet/>
      <dgm:spPr/>
      <dgm:t>
        <a:bodyPr/>
        <a:lstStyle/>
        <a:p>
          <a:endParaRPr lang="en-US" dirty="0"/>
        </a:p>
      </dgm:t>
    </dgm:pt>
    <dgm:pt modelId="{4391FAD7-E5E1-4ADD-BABB-49D666A6C4A7}">
      <dgm:prSet/>
      <dgm:spPr/>
      <dgm:t>
        <a:bodyPr/>
        <a:lstStyle/>
        <a:p>
          <a:endParaRPr lang="en-US" dirty="0"/>
        </a:p>
      </dgm:t>
    </dgm:pt>
    <dgm:pt modelId="{F1E7FB59-9301-4001-B4A0-65FF76242832}" type="parTrans" cxnId="{33836BAF-8815-468A-9D3E-0ABF734FD1D3}">
      <dgm:prSet/>
      <dgm:spPr/>
      <dgm:t>
        <a:bodyPr/>
        <a:lstStyle/>
        <a:p>
          <a:endParaRPr lang="en-US"/>
        </a:p>
      </dgm:t>
    </dgm:pt>
    <dgm:pt modelId="{B5C9AB9C-C866-47C2-B79F-DC6148AB2159}" type="sibTrans" cxnId="{33836BAF-8815-468A-9D3E-0ABF734FD1D3}">
      <dgm:prSet/>
      <dgm:spPr/>
      <dgm:t>
        <a:bodyPr/>
        <a:lstStyle/>
        <a:p>
          <a:endParaRPr lang="en-US" dirty="0"/>
        </a:p>
      </dgm:t>
    </dgm:pt>
    <dgm:pt modelId="{DF292957-65C8-4776-85F8-AE26E3681959}">
      <dgm:prSet/>
      <dgm:spPr/>
      <dgm:t>
        <a:bodyPr/>
        <a:lstStyle/>
        <a:p>
          <a:endParaRPr lang="en-US" dirty="0"/>
        </a:p>
      </dgm:t>
    </dgm:pt>
    <dgm:pt modelId="{7849EA01-2032-47BB-AFF2-66E1E4C3A822}" type="parTrans" cxnId="{0116FD4E-B3CD-4D10-B6B1-FB0C240CE17A}">
      <dgm:prSet/>
      <dgm:spPr/>
      <dgm:t>
        <a:bodyPr/>
        <a:lstStyle/>
        <a:p>
          <a:endParaRPr lang="en-US"/>
        </a:p>
      </dgm:t>
    </dgm:pt>
    <dgm:pt modelId="{2B571596-2306-4648-89E7-BD54FEF25627}" type="sibTrans" cxnId="{0116FD4E-B3CD-4D10-B6B1-FB0C240CE17A}">
      <dgm:prSet/>
      <dgm:spPr/>
      <dgm:t>
        <a:bodyPr/>
        <a:lstStyle/>
        <a:p>
          <a:endParaRPr lang="en-US" dirty="0"/>
        </a:p>
      </dgm:t>
    </dgm:pt>
    <dgm:pt modelId="{BA244016-B941-46B9-B2A4-AA50A300C9B1}">
      <dgm:prSet/>
      <dgm:spPr/>
      <dgm:t>
        <a:bodyPr/>
        <a:lstStyle/>
        <a:p>
          <a:endParaRPr lang="en-US" dirty="0"/>
        </a:p>
      </dgm:t>
    </dgm:pt>
    <dgm:pt modelId="{17FA0F1C-F480-46FA-9FDA-CAF08D0B3F5A}" type="parTrans" cxnId="{43F81770-F772-478D-8EE4-9EF473A2C5F2}">
      <dgm:prSet/>
      <dgm:spPr/>
      <dgm:t>
        <a:bodyPr/>
        <a:lstStyle/>
        <a:p>
          <a:endParaRPr lang="en-US"/>
        </a:p>
      </dgm:t>
    </dgm:pt>
    <dgm:pt modelId="{12ED0D91-6CB8-4B92-ABBE-16130FA2E610}" type="sibTrans" cxnId="{43F81770-F772-478D-8EE4-9EF473A2C5F2}">
      <dgm:prSet/>
      <dgm:spPr/>
      <dgm:t>
        <a:bodyPr/>
        <a:lstStyle/>
        <a:p>
          <a:endParaRPr lang="en-US" dirty="0"/>
        </a:p>
      </dgm:t>
    </dgm:pt>
    <dgm:pt modelId="{ED3E6817-CA99-4A92-9672-7767C60D3AFC}">
      <dgm:prSet/>
      <dgm:spPr/>
      <dgm:t>
        <a:bodyPr/>
        <a:lstStyle/>
        <a:p>
          <a:endParaRPr lang="en-US" dirty="0"/>
        </a:p>
      </dgm:t>
    </dgm:pt>
    <dgm:pt modelId="{570B50CE-5E5F-492C-A6CE-FAA86B61FEE6}" type="parTrans" cxnId="{6020CAE6-E682-4263-87D3-3757BDA5C5BB}">
      <dgm:prSet/>
      <dgm:spPr/>
      <dgm:t>
        <a:bodyPr/>
        <a:lstStyle/>
        <a:p>
          <a:endParaRPr lang="en-US"/>
        </a:p>
      </dgm:t>
    </dgm:pt>
    <dgm:pt modelId="{74E4A9B3-3139-47CD-AD62-A42D0EB3995C}" type="sibTrans" cxnId="{6020CAE6-E682-4263-87D3-3757BDA5C5BB}">
      <dgm:prSet/>
      <dgm:spPr/>
      <dgm:t>
        <a:bodyPr/>
        <a:lstStyle/>
        <a:p>
          <a:endParaRPr lang="en-US" dirty="0"/>
        </a:p>
      </dgm:t>
    </dgm:pt>
    <dgm:pt modelId="{A26368B7-1095-4A58-BFE6-7B8629CCDB76}">
      <dgm:prSet/>
      <dgm:spPr/>
      <dgm:t>
        <a:bodyPr/>
        <a:lstStyle/>
        <a:p>
          <a:endParaRPr lang="en-US" dirty="0"/>
        </a:p>
      </dgm:t>
    </dgm:pt>
    <dgm:pt modelId="{F926A632-3F82-44B7-9B0C-54EDBDFB1339}" type="parTrans" cxnId="{84F658BE-028D-4EFF-9AFB-B1BB4A47F685}">
      <dgm:prSet/>
      <dgm:spPr/>
      <dgm:t>
        <a:bodyPr/>
        <a:lstStyle/>
        <a:p>
          <a:endParaRPr lang="en-US"/>
        </a:p>
      </dgm:t>
    </dgm:pt>
    <dgm:pt modelId="{69DBDE16-2128-423C-AB04-D3C2C0881A38}" type="sibTrans" cxnId="{84F658BE-028D-4EFF-9AFB-B1BB4A47F685}">
      <dgm:prSet/>
      <dgm:spPr/>
      <dgm:t>
        <a:bodyPr/>
        <a:lstStyle/>
        <a:p>
          <a:endParaRPr lang="en-US" dirty="0"/>
        </a:p>
      </dgm:t>
    </dgm:pt>
    <dgm:pt modelId="{B2133BDF-4000-4B5B-AE40-987170B1B61F}">
      <dgm:prSet/>
      <dgm:spPr/>
      <dgm:t>
        <a:bodyPr/>
        <a:lstStyle/>
        <a:p>
          <a:endParaRPr lang="en-US" dirty="0"/>
        </a:p>
      </dgm:t>
    </dgm:pt>
    <dgm:pt modelId="{78DD5593-63E5-4526-ACC4-B672B2E0D1F1}" type="parTrans" cxnId="{AD9C2D70-6AB8-479D-9A79-731CDEDFCC29}">
      <dgm:prSet/>
      <dgm:spPr/>
      <dgm:t>
        <a:bodyPr/>
        <a:lstStyle/>
        <a:p>
          <a:endParaRPr lang="en-US"/>
        </a:p>
      </dgm:t>
    </dgm:pt>
    <dgm:pt modelId="{F8A8AFFD-E262-4C58-84FA-CA9933DA9A32}" type="sibTrans" cxnId="{AD9C2D70-6AB8-479D-9A79-731CDEDFCC29}">
      <dgm:prSet/>
      <dgm:spPr/>
      <dgm:t>
        <a:bodyPr/>
        <a:lstStyle/>
        <a:p>
          <a:endParaRPr lang="en-US" dirty="0"/>
        </a:p>
      </dgm:t>
    </dgm:pt>
    <dgm:pt modelId="{56EE6181-8957-4FE0-91F7-0E7767321D74}">
      <dgm:prSet/>
      <dgm:spPr/>
      <dgm:t>
        <a:bodyPr/>
        <a:lstStyle/>
        <a:p>
          <a:endParaRPr lang="en-US" dirty="0"/>
        </a:p>
      </dgm:t>
    </dgm:pt>
    <dgm:pt modelId="{708EED9E-74DD-4C99-9872-E67687122915}" type="parTrans" cxnId="{D27AA462-6698-4923-9421-47820B644488}">
      <dgm:prSet/>
      <dgm:spPr/>
      <dgm:t>
        <a:bodyPr/>
        <a:lstStyle/>
        <a:p>
          <a:endParaRPr lang="en-US"/>
        </a:p>
      </dgm:t>
    </dgm:pt>
    <dgm:pt modelId="{D7AD315B-0060-4B2C-BA42-07A72CF0DF62}" type="sibTrans" cxnId="{D27AA462-6698-4923-9421-47820B644488}">
      <dgm:prSet/>
      <dgm:spPr/>
      <dgm:t>
        <a:bodyPr/>
        <a:lstStyle/>
        <a:p>
          <a:endParaRPr lang="en-US" dirty="0"/>
        </a:p>
      </dgm:t>
    </dgm:pt>
    <dgm:pt modelId="{F82F01E0-1BCF-432A-834D-D0718C225E79}">
      <dgm:prSet/>
      <dgm:spPr/>
      <dgm:t>
        <a:bodyPr/>
        <a:lstStyle/>
        <a:p>
          <a:endParaRPr lang="en-US" dirty="0"/>
        </a:p>
      </dgm:t>
    </dgm:pt>
    <dgm:pt modelId="{AA715B28-8262-4AEC-9B11-A1F3E142AEE3}" type="parTrans" cxnId="{3F904190-EC7A-468F-8079-9E0D0309FE61}">
      <dgm:prSet/>
      <dgm:spPr/>
      <dgm:t>
        <a:bodyPr/>
        <a:lstStyle/>
        <a:p>
          <a:endParaRPr lang="en-US"/>
        </a:p>
      </dgm:t>
    </dgm:pt>
    <dgm:pt modelId="{73E57CB0-43F1-4C49-8823-A48B6805997E}" type="sibTrans" cxnId="{3F904190-EC7A-468F-8079-9E0D0309FE61}">
      <dgm:prSet/>
      <dgm:spPr/>
      <dgm:t>
        <a:bodyPr/>
        <a:lstStyle/>
        <a:p>
          <a:endParaRPr lang="en-US" dirty="0"/>
        </a:p>
      </dgm:t>
    </dgm:pt>
    <dgm:pt modelId="{69B5AF83-9CA8-4331-BB93-A02B0A37E7C4}">
      <dgm:prSet/>
      <dgm:spPr/>
      <dgm:t>
        <a:bodyPr/>
        <a:lstStyle/>
        <a:p>
          <a:endParaRPr lang="en-US" dirty="0"/>
        </a:p>
      </dgm:t>
    </dgm:pt>
    <dgm:pt modelId="{52A0F8EA-812A-497C-B88E-1BDAD1AB875F}" type="parTrans" cxnId="{08DFD441-4774-4D0E-8F97-07EC50B50EE3}">
      <dgm:prSet/>
      <dgm:spPr/>
      <dgm:t>
        <a:bodyPr/>
        <a:lstStyle/>
        <a:p>
          <a:endParaRPr lang="en-US"/>
        </a:p>
      </dgm:t>
    </dgm:pt>
    <dgm:pt modelId="{6E35783B-B4B9-4AF3-BB68-EC2DB3060BE5}" type="sibTrans" cxnId="{08DFD441-4774-4D0E-8F97-07EC50B50EE3}">
      <dgm:prSet/>
      <dgm:spPr/>
      <dgm:t>
        <a:bodyPr/>
        <a:lstStyle/>
        <a:p>
          <a:endParaRPr lang="en-US" dirty="0"/>
        </a:p>
      </dgm:t>
    </dgm:pt>
    <dgm:pt modelId="{5A0D382F-1AEE-4869-A6BD-89E7CCC2BA45}">
      <dgm:prSet/>
      <dgm:spPr/>
      <dgm:t>
        <a:bodyPr/>
        <a:lstStyle/>
        <a:p>
          <a:endParaRPr lang="en-US" dirty="0"/>
        </a:p>
      </dgm:t>
    </dgm:pt>
    <dgm:pt modelId="{C61944CD-ABD5-46A1-BF21-1EDB1D2E311C}" type="parTrans" cxnId="{8B7F3749-F4E6-4473-82BE-3F7FAAEDF5A5}">
      <dgm:prSet/>
      <dgm:spPr/>
      <dgm:t>
        <a:bodyPr/>
        <a:lstStyle/>
        <a:p>
          <a:endParaRPr lang="en-US"/>
        </a:p>
      </dgm:t>
    </dgm:pt>
    <dgm:pt modelId="{86E08DD8-37F0-43EA-A4C6-F12B07A372C7}" type="sibTrans" cxnId="{8B7F3749-F4E6-4473-82BE-3F7FAAEDF5A5}">
      <dgm:prSet/>
      <dgm:spPr/>
      <dgm:t>
        <a:bodyPr/>
        <a:lstStyle/>
        <a:p>
          <a:endParaRPr lang="en-US" dirty="0"/>
        </a:p>
      </dgm:t>
    </dgm:pt>
    <dgm:pt modelId="{6E44D217-0802-4975-8DF8-F7C136B68DB7}">
      <dgm:prSet/>
      <dgm:spPr/>
      <dgm:t>
        <a:bodyPr/>
        <a:lstStyle/>
        <a:p>
          <a:endParaRPr lang="en-US" dirty="0"/>
        </a:p>
      </dgm:t>
    </dgm:pt>
    <dgm:pt modelId="{CB27C74D-2568-4D83-8948-2A0E7A73E53C}" type="parTrans" cxnId="{EBF0F276-347C-4207-9A17-D11421AF7ECD}">
      <dgm:prSet/>
      <dgm:spPr/>
      <dgm:t>
        <a:bodyPr/>
        <a:lstStyle/>
        <a:p>
          <a:endParaRPr lang="en-US"/>
        </a:p>
      </dgm:t>
    </dgm:pt>
    <dgm:pt modelId="{873D13AE-B310-4B50-82C5-564D626D2011}" type="sibTrans" cxnId="{EBF0F276-347C-4207-9A17-D11421AF7ECD}">
      <dgm:prSet/>
      <dgm:spPr/>
      <dgm:t>
        <a:bodyPr/>
        <a:lstStyle/>
        <a:p>
          <a:endParaRPr lang="en-US" dirty="0"/>
        </a:p>
      </dgm:t>
    </dgm:pt>
    <dgm:pt modelId="{59D5850F-42D1-4509-9BFE-77DA75D32FAC}">
      <dgm:prSet/>
      <dgm:spPr/>
      <dgm:t>
        <a:bodyPr/>
        <a:lstStyle/>
        <a:p>
          <a:endParaRPr lang="en-US" dirty="0"/>
        </a:p>
      </dgm:t>
    </dgm:pt>
    <dgm:pt modelId="{998E6483-F6A6-41F0-BC38-EC9E12942727}" type="parTrans" cxnId="{EF67F12C-549C-4945-9650-11C3183DFF27}">
      <dgm:prSet/>
      <dgm:spPr/>
      <dgm:t>
        <a:bodyPr/>
        <a:lstStyle/>
        <a:p>
          <a:endParaRPr lang="en-US"/>
        </a:p>
      </dgm:t>
    </dgm:pt>
    <dgm:pt modelId="{2B529A43-2363-4B46-911E-9D0EF25B4F36}" type="sibTrans" cxnId="{EF67F12C-549C-4945-9650-11C3183DFF27}">
      <dgm:prSet/>
      <dgm:spPr/>
      <dgm:t>
        <a:bodyPr/>
        <a:lstStyle/>
        <a:p>
          <a:endParaRPr lang="en-US" dirty="0"/>
        </a:p>
      </dgm:t>
    </dgm:pt>
    <dgm:pt modelId="{9F16DEB4-2D88-4237-BB26-EE193361411A}">
      <dgm:prSet/>
      <dgm:spPr/>
      <dgm:t>
        <a:bodyPr/>
        <a:lstStyle/>
        <a:p>
          <a:endParaRPr lang="en-US" dirty="0"/>
        </a:p>
      </dgm:t>
    </dgm:pt>
    <dgm:pt modelId="{7982B65A-B6BA-45FB-920E-8CB144FB834B}" type="parTrans" cxnId="{DB81E75D-6339-4802-85DD-65254615E93B}">
      <dgm:prSet/>
      <dgm:spPr/>
      <dgm:t>
        <a:bodyPr/>
        <a:lstStyle/>
        <a:p>
          <a:endParaRPr lang="en-US"/>
        </a:p>
      </dgm:t>
    </dgm:pt>
    <dgm:pt modelId="{C19C4BDD-2213-41DF-A53B-E2080BDC6AC6}" type="sibTrans" cxnId="{DB81E75D-6339-4802-85DD-65254615E93B}">
      <dgm:prSet/>
      <dgm:spPr/>
      <dgm:t>
        <a:bodyPr/>
        <a:lstStyle/>
        <a:p>
          <a:endParaRPr lang="en-US" dirty="0"/>
        </a:p>
      </dgm:t>
    </dgm:pt>
    <dgm:pt modelId="{5788DBF4-34B6-4C26-980E-7062BBC88091}">
      <dgm:prSet/>
      <dgm:spPr/>
      <dgm:t>
        <a:bodyPr/>
        <a:lstStyle/>
        <a:p>
          <a:endParaRPr lang="en-US" dirty="0"/>
        </a:p>
      </dgm:t>
    </dgm:pt>
    <dgm:pt modelId="{E89C8546-8D00-4BCE-BF01-083E1F9A4BBE}" type="parTrans" cxnId="{A94E1E98-18A1-4716-B6FB-67F099EFBBB4}">
      <dgm:prSet/>
      <dgm:spPr/>
      <dgm:t>
        <a:bodyPr/>
        <a:lstStyle/>
        <a:p>
          <a:endParaRPr lang="en-US"/>
        </a:p>
      </dgm:t>
    </dgm:pt>
    <dgm:pt modelId="{39815DA4-6D5A-4ECF-8C2C-C40A2BB0DBA6}" type="sibTrans" cxnId="{A94E1E98-18A1-4716-B6FB-67F099EFBBB4}">
      <dgm:prSet/>
      <dgm:spPr/>
      <dgm:t>
        <a:bodyPr/>
        <a:lstStyle/>
        <a:p>
          <a:endParaRPr lang="en-US" dirty="0"/>
        </a:p>
      </dgm:t>
    </dgm:pt>
    <dgm:pt modelId="{644B0026-BEE6-45AC-B72A-F8BFB9EE0E82}">
      <dgm:prSet/>
      <dgm:spPr/>
      <dgm:t>
        <a:bodyPr/>
        <a:lstStyle/>
        <a:p>
          <a:endParaRPr lang="en-US" dirty="0"/>
        </a:p>
      </dgm:t>
    </dgm:pt>
    <dgm:pt modelId="{554FDC5B-6990-4DBE-AAA4-AA9861FDA372}" type="parTrans" cxnId="{F3F11D2B-B16E-47E0-876B-A599316C3141}">
      <dgm:prSet/>
      <dgm:spPr/>
      <dgm:t>
        <a:bodyPr/>
        <a:lstStyle/>
        <a:p>
          <a:endParaRPr lang="en-US"/>
        </a:p>
      </dgm:t>
    </dgm:pt>
    <dgm:pt modelId="{91E5E8F0-39A5-4E73-A7C8-125C237D1170}" type="sibTrans" cxnId="{F3F11D2B-B16E-47E0-876B-A599316C3141}">
      <dgm:prSet/>
      <dgm:spPr/>
      <dgm:t>
        <a:bodyPr/>
        <a:lstStyle/>
        <a:p>
          <a:endParaRPr lang="en-US" dirty="0"/>
        </a:p>
      </dgm:t>
    </dgm:pt>
    <dgm:pt modelId="{A40F6EAB-2B60-4CC1-9F49-D5903D3A616E}">
      <dgm:prSet/>
      <dgm:spPr/>
      <dgm:t>
        <a:bodyPr/>
        <a:lstStyle/>
        <a:p>
          <a:endParaRPr lang="en-US" dirty="0"/>
        </a:p>
      </dgm:t>
    </dgm:pt>
    <dgm:pt modelId="{F4D7EDD7-9115-44DB-8D8A-E38036FA3738}" type="parTrans" cxnId="{F9246AA4-89DE-4505-8C6D-C0CFB0CF9EC5}">
      <dgm:prSet/>
      <dgm:spPr/>
      <dgm:t>
        <a:bodyPr/>
        <a:lstStyle/>
        <a:p>
          <a:endParaRPr lang="en-US"/>
        </a:p>
      </dgm:t>
    </dgm:pt>
    <dgm:pt modelId="{3ACAB2F6-3910-4D69-8736-C9991D30DB30}" type="sibTrans" cxnId="{F9246AA4-89DE-4505-8C6D-C0CFB0CF9EC5}">
      <dgm:prSet/>
      <dgm:spPr/>
      <dgm:t>
        <a:bodyPr/>
        <a:lstStyle/>
        <a:p>
          <a:endParaRPr lang="en-US" dirty="0"/>
        </a:p>
      </dgm:t>
    </dgm:pt>
    <dgm:pt modelId="{01209924-388A-4250-B08E-117FC77350F4}">
      <dgm:prSet/>
      <dgm:spPr/>
      <dgm:t>
        <a:bodyPr/>
        <a:lstStyle/>
        <a:p>
          <a:endParaRPr lang="en-US" dirty="0"/>
        </a:p>
      </dgm:t>
    </dgm:pt>
    <dgm:pt modelId="{E62947DF-C385-4541-A312-E52B21ED4FCA}" type="parTrans" cxnId="{79A5F3A2-8CA3-4D24-AC46-666013183383}">
      <dgm:prSet/>
      <dgm:spPr/>
      <dgm:t>
        <a:bodyPr/>
        <a:lstStyle/>
        <a:p>
          <a:endParaRPr lang="en-US"/>
        </a:p>
      </dgm:t>
    </dgm:pt>
    <dgm:pt modelId="{07D44A3D-B9E7-4A59-8407-0DE9361B04F4}" type="sibTrans" cxnId="{79A5F3A2-8CA3-4D24-AC46-666013183383}">
      <dgm:prSet/>
      <dgm:spPr/>
      <dgm:t>
        <a:bodyPr/>
        <a:lstStyle/>
        <a:p>
          <a:endParaRPr lang="en-US" dirty="0"/>
        </a:p>
      </dgm:t>
    </dgm:pt>
    <dgm:pt modelId="{1CEAA633-CB89-486A-901D-BE8AE895C821}">
      <dgm:prSet/>
      <dgm:spPr/>
      <dgm:t>
        <a:bodyPr/>
        <a:lstStyle/>
        <a:p>
          <a:endParaRPr lang="en-US" dirty="0"/>
        </a:p>
      </dgm:t>
    </dgm:pt>
    <dgm:pt modelId="{85E4AD6C-201F-448E-AB33-65566C56E879}" type="parTrans" cxnId="{2F48FC6C-9E2F-4D34-97E0-7B62809CD310}">
      <dgm:prSet/>
      <dgm:spPr/>
      <dgm:t>
        <a:bodyPr/>
        <a:lstStyle/>
        <a:p>
          <a:endParaRPr lang="en-US"/>
        </a:p>
      </dgm:t>
    </dgm:pt>
    <dgm:pt modelId="{EC22FD24-55FA-470B-A11F-A2C02811CC71}" type="sibTrans" cxnId="{2F48FC6C-9E2F-4D34-97E0-7B62809CD310}">
      <dgm:prSet/>
      <dgm:spPr/>
      <dgm:t>
        <a:bodyPr/>
        <a:lstStyle/>
        <a:p>
          <a:endParaRPr lang="en-US" dirty="0"/>
        </a:p>
      </dgm:t>
    </dgm:pt>
    <dgm:pt modelId="{5700A27C-35E2-48E3-9FD1-4CAD5F3ABE6E}">
      <dgm:prSet/>
      <dgm:spPr/>
      <dgm:t>
        <a:bodyPr/>
        <a:lstStyle/>
        <a:p>
          <a:endParaRPr lang="en-US" dirty="0"/>
        </a:p>
      </dgm:t>
    </dgm:pt>
    <dgm:pt modelId="{7CEEA0C1-E05C-4187-B6CD-7F9A41B7F762}" type="parTrans" cxnId="{E319CD11-DA9C-4216-8A1C-BFC767C69980}">
      <dgm:prSet/>
      <dgm:spPr/>
      <dgm:t>
        <a:bodyPr/>
        <a:lstStyle/>
        <a:p>
          <a:endParaRPr lang="en-US"/>
        </a:p>
      </dgm:t>
    </dgm:pt>
    <dgm:pt modelId="{F2853326-F96C-4388-AFDB-4A2C4E743824}" type="sibTrans" cxnId="{E319CD11-DA9C-4216-8A1C-BFC767C69980}">
      <dgm:prSet/>
      <dgm:spPr/>
      <dgm:t>
        <a:bodyPr/>
        <a:lstStyle/>
        <a:p>
          <a:endParaRPr lang="en-US" dirty="0"/>
        </a:p>
      </dgm:t>
    </dgm:pt>
    <dgm:pt modelId="{E5184F2B-2C20-4D33-94A8-E6B381F2AA89}">
      <dgm:prSet/>
      <dgm:spPr/>
      <dgm:t>
        <a:bodyPr/>
        <a:lstStyle/>
        <a:p>
          <a:endParaRPr lang="en-US" dirty="0"/>
        </a:p>
      </dgm:t>
    </dgm:pt>
    <dgm:pt modelId="{EA072171-E1D3-42D9-90FB-F6BF8A9DC275}" type="parTrans" cxnId="{12C38EF6-A2D9-4441-B7C7-2AD0408D165E}">
      <dgm:prSet/>
      <dgm:spPr/>
      <dgm:t>
        <a:bodyPr/>
        <a:lstStyle/>
        <a:p>
          <a:endParaRPr lang="en-US"/>
        </a:p>
      </dgm:t>
    </dgm:pt>
    <dgm:pt modelId="{CA1064A9-8743-41E2-AE44-DEDB5E26EACD}" type="sibTrans" cxnId="{12C38EF6-A2D9-4441-B7C7-2AD0408D165E}">
      <dgm:prSet/>
      <dgm:spPr/>
      <dgm:t>
        <a:bodyPr/>
        <a:lstStyle/>
        <a:p>
          <a:endParaRPr lang="en-US" dirty="0"/>
        </a:p>
      </dgm:t>
    </dgm:pt>
    <dgm:pt modelId="{19319B2C-5BDC-4EB3-A674-97A1478B545E}">
      <dgm:prSet/>
      <dgm:spPr/>
      <dgm:t>
        <a:bodyPr/>
        <a:lstStyle/>
        <a:p>
          <a:endParaRPr lang="en-US" dirty="0"/>
        </a:p>
      </dgm:t>
    </dgm:pt>
    <dgm:pt modelId="{F553D456-F731-4D3A-B46D-F817CB7F5851}" type="parTrans" cxnId="{A61335C6-83C9-40B2-B635-638704B41FB6}">
      <dgm:prSet/>
      <dgm:spPr/>
      <dgm:t>
        <a:bodyPr/>
        <a:lstStyle/>
        <a:p>
          <a:endParaRPr lang="en-US"/>
        </a:p>
      </dgm:t>
    </dgm:pt>
    <dgm:pt modelId="{B2ADDBB6-F258-45A2-8853-0F7137E8E7A9}" type="sibTrans" cxnId="{A61335C6-83C9-40B2-B635-638704B41FB6}">
      <dgm:prSet/>
      <dgm:spPr/>
      <dgm:t>
        <a:bodyPr/>
        <a:lstStyle/>
        <a:p>
          <a:endParaRPr lang="en-US" dirty="0"/>
        </a:p>
      </dgm:t>
    </dgm:pt>
    <dgm:pt modelId="{32DCDF77-CF91-44D2-A631-ECBBA96CD7C1}">
      <dgm:prSet/>
      <dgm:spPr/>
      <dgm:t>
        <a:bodyPr/>
        <a:lstStyle/>
        <a:p>
          <a:endParaRPr lang="en-US" dirty="0"/>
        </a:p>
      </dgm:t>
    </dgm:pt>
    <dgm:pt modelId="{A91D9FEE-F377-4D6C-AB4B-31C0AA11D758}" type="parTrans" cxnId="{7713B148-14ED-473A-AD7C-0817C71F1F75}">
      <dgm:prSet/>
      <dgm:spPr/>
      <dgm:t>
        <a:bodyPr/>
        <a:lstStyle/>
        <a:p>
          <a:endParaRPr lang="en-US"/>
        </a:p>
      </dgm:t>
    </dgm:pt>
    <dgm:pt modelId="{A4C54538-F7D4-4311-A51D-4E2F34EA916C}" type="sibTrans" cxnId="{7713B148-14ED-473A-AD7C-0817C71F1F75}">
      <dgm:prSet/>
      <dgm:spPr/>
      <dgm:t>
        <a:bodyPr/>
        <a:lstStyle/>
        <a:p>
          <a:endParaRPr lang="en-US" dirty="0"/>
        </a:p>
      </dgm:t>
    </dgm:pt>
    <dgm:pt modelId="{5F2EF8CF-431B-45E9-8F94-2DA9BB4297A8}">
      <dgm:prSet/>
      <dgm:spPr/>
      <dgm:t>
        <a:bodyPr/>
        <a:lstStyle/>
        <a:p>
          <a:endParaRPr lang="en-US" dirty="0"/>
        </a:p>
      </dgm:t>
    </dgm:pt>
    <dgm:pt modelId="{EF3B0539-08F0-4AEB-8B05-C7438EBEC90D}" type="parTrans" cxnId="{39A1F472-3E0B-438E-A508-FE898CEA4CB4}">
      <dgm:prSet/>
      <dgm:spPr/>
      <dgm:t>
        <a:bodyPr/>
        <a:lstStyle/>
        <a:p>
          <a:endParaRPr lang="en-US"/>
        </a:p>
      </dgm:t>
    </dgm:pt>
    <dgm:pt modelId="{E7380703-8E28-4A7A-8627-0A55F51FBAA5}" type="sibTrans" cxnId="{39A1F472-3E0B-438E-A508-FE898CEA4CB4}">
      <dgm:prSet/>
      <dgm:spPr/>
      <dgm:t>
        <a:bodyPr/>
        <a:lstStyle/>
        <a:p>
          <a:endParaRPr lang="en-US" dirty="0"/>
        </a:p>
      </dgm:t>
    </dgm:pt>
    <dgm:pt modelId="{B75DCA52-BF81-436A-AA73-2680B03C914A}">
      <dgm:prSet/>
      <dgm:spPr/>
      <dgm:t>
        <a:bodyPr/>
        <a:lstStyle/>
        <a:p>
          <a:endParaRPr lang="en-US" dirty="0"/>
        </a:p>
      </dgm:t>
    </dgm:pt>
    <dgm:pt modelId="{3FDC77C7-42D0-4118-88A1-C82C79A4EA03}" type="parTrans" cxnId="{FA4B331D-E821-4BC7-84CC-523B6B28A5B8}">
      <dgm:prSet/>
      <dgm:spPr/>
      <dgm:t>
        <a:bodyPr/>
        <a:lstStyle/>
        <a:p>
          <a:endParaRPr lang="en-US"/>
        </a:p>
      </dgm:t>
    </dgm:pt>
    <dgm:pt modelId="{897CAD2D-F73B-470D-B77D-BCB32DA560D4}" type="sibTrans" cxnId="{FA4B331D-E821-4BC7-84CC-523B6B28A5B8}">
      <dgm:prSet/>
      <dgm:spPr/>
      <dgm:t>
        <a:bodyPr/>
        <a:lstStyle/>
        <a:p>
          <a:endParaRPr lang="en-US" dirty="0"/>
        </a:p>
      </dgm:t>
    </dgm:pt>
    <dgm:pt modelId="{39148D83-4879-4E9B-AE84-10D20CF147C3}">
      <dgm:prSet/>
      <dgm:spPr/>
      <dgm:t>
        <a:bodyPr/>
        <a:lstStyle/>
        <a:p>
          <a:endParaRPr lang="en-US" dirty="0"/>
        </a:p>
      </dgm:t>
    </dgm:pt>
    <dgm:pt modelId="{0648DC5F-1B7B-4F70-B147-70F19C532AA1}" type="parTrans" cxnId="{14F13E80-1149-4A0F-A4B5-58EAF15ECA23}">
      <dgm:prSet/>
      <dgm:spPr/>
      <dgm:t>
        <a:bodyPr/>
        <a:lstStyle/>
        <a:p>
          <a:endParaRPr lang="en-US"/>
        </a:p>
      </dgm:t>
    </dgm:pt>
    <dgm:pt modelId="{901D3EC9-C2CB-4B80-BFE1-3F4CF8FDB584}" type="sibTrans" cxnId="{14F13E80-1149-4A0F-A4B5-58EAF15ECA23}">
      <dgm:prSet/>
      <dgm:spPr/>
      <dgm:t>
        <a:bodyPr/>
        <a:lstStyle/>
        <a:p>
          <a:endParaRPr lang="en-US" dirty="0"/>
        </a:p>
      </dgm:t>
    </dgm:pt>
    <dgm:pt modelId="{1BD29E34-8916-45A9-80A6-58C4AB44DFF5}">
      <dgm:prSet/>
      <dgm:spPr/>
      <dgm:t>
        <a:bodyPr/>
        <a:lstStyle/>
        <a:p>
          <a:endParaRPr lang="en-US" dirty="0"/>
        </a:p>
      </dgm:t>
    </dgm:pt>
    <dgm:pt modelId="{25DF600C-192F-49B2-930A-B89C27D1471E}" type="sibTrans" cxnId="{1B3F2CA2-7825-4CFD-9A64-DB308FB32A27}">
      <dgm:prSet/>
      <dgm:spPr/>
      <dgm:t>
        <a:bodyPr/>
        <a:lstStyle/>
        <a:p>
          <a:endParaRPr lang="en-US" dirty="0"/>
        </a:p>
      </dgm:t>
    </dgm:pt>
    <dgm:pt modelId="{6A5BBF7B-F8A7-4654-83BB-1778F868C663}" type="parTrans" cxnId="{1B3F2CA2-7825-4CFD-9A64-DB308FB32A27}">
      <dgm:prSet/>
      <dgm:spPr/>
      <dgm:t>
        <a:bodyPr/>
        <a:lstStyle/>
        <a:p>
          <a:endParaRPr lang="en-US"/>
        </a:p>
      </dgm:t>
    </dgm:pt>
    <dgm:pt modelId="{579EF5EA-2842-4ADF-99C3-1421009C0FB3}" type="pres">
      <dgm:prSet presAssocID="{F782ACB2-4612-4553-92E3-6A48A4C26154}" presName="cycle" presStyleCnt="0">
        <dgm:presLayoutVars>
          <dgm:dir/>
          <dgm:resizeHandles val="exact"/>
        </dgm:presLayoutVars>
      </dgm:prSet>
      <dgm:spPr/>
    </dgm:pt>
    <dgm:pt modelId="{E2BDA289-9E7F-43D2-8E8A-C602380955F6}" type="pres">
      <dgm:prSet presAssocID="{9A1F1B22-1A75-4833-B4FC-5FEA5518B765}" presName="node" presStyleLbl="node1" presStyleIdx="0" presStyleCnt="48">
        <dgm:presLayoutVars>
          <dgm:bulletEnabled val="1"/>
        </dgm:presLayoutVars>
      </dgm:prSet>
      <dgm:spPr/>
    </dgm:pt>
    <dgm:pt modelId="{4B717A0F-8771-4A45-B6AA-FD732A724C9E}" type="pres">
      <dgm:prSet presAssocID="{32453084-7F49-49B4-89FA-E306CC4C9552}" presName="sibTrans" presStyleLbl="sibTrans2D1" presStyleIdx="0" presStyleCnt="48" custLinFactX="356471" custLinFactNeighborX="400000"/>
      <dgm:spPr/>
    </dgm:pt>
    <dgm:pt modelId="{218F701D-8780-41D0-BCC2-CE1F9EE4B4A8}" type="pres">
      <dgm:prSet presAssocID="{32453084-7F49-49B4-89FA-E306CC4C9552}" presName="connectorText" presStyleLbl="sibTrans2D1" presStyleIdx="0" presStyleCnt="48"/>
      <dgm:spPr/>
    </dgm:pt>
    <dgm:pt modelId="{FD731FF4-9760-4231-AA26-446560B181EB}" type="pres">
      <dgm:prSet presAssocID="{9C07C544-A240-4FE5-8E59-C412CDCC06A5}" presName="node" presStyleLbl="node1" presStyleIdx="1" presStyleCnt="48">
        <dgm:presLayoutVars>
          <dgm:bulletEnabled val="1"/>
        </dgm:presLayoutVars>
      </dgm:prSet>
      <dgm:spPr/>
    </dgm:pt>
    <dgm:pt modelId="{A6A09441-8928-4DD4-965E-ACD6B5489F63}" type="pres">
      <dgm:prSet presAssocID="{DA7FF8DD-13B0-4AAC-B0D2-E9BC2FABA4D6}" presName="sibTrans" presStyleLbl="sibTrans2D1" presStyleIdx="1" presStyleCnt="48"/>
      <dgm:spPr/>
    </dgm:pt>
    <dgm:pt modelId="{C46B9099-149F-4D79-B1D7-B378097F05F4}" type="pres">
      <dgm:prSet presAssocID="{DA7FF8DD-13B0-4AAC-B0D2-E9BC2FABA4D6}" presName="connectorText" presStyleLbl="sibTrans2D1" presStyleIdx="1" presStyleCnt="48"/>
      <dgm:spPr/>
    </dgm:pt>
    <dgm:pt modelId="{5A44537F-E502-484A-B54C-161A75387D52}" type="pres">
      <dgm:prSet presAssocID="{5D2C154A-692A-44E2-A041-B9F19C43FEF2}" presName="node" presStyleLbl="node1" presStyleIdx="2" presStyleCnt="48">
        <dgm:presLayoutVars>
          <dgm:bulletEnabled val="1"/>
        </dgm:presLayoutVars>
      </dgm:prSet>
      <dgm:spPr/>
    </dgm:pt>
    <dgm:pt modelId="{BCCD1735-3374-4721-BEF9-11CCD9A2DD48}" type="pres">
      <dgm:prSet presAssocID="{1A0C354F-E76C-464E-99A7-D2B04C140783}" presName="sibTrans" presStyleLbl="sibTrans2D1" presStyleIdx="2" presStyleCnt="48"/>
      <dgm:spPr/>
    </dgm:pt>
    <dgm:pt modelId="{5207087E-FC7B-4DE7-941A-D0D7D77D43CA}" type="pres">
      <dgm:prSet presAssocID="{1A0C354F-E76C-464E-99A7-D2B04C140783}" presName="connectorText" presStyleLbl="sibTrans2D1" presStyleIdx="2" presStyleCnt="48"/>
      <dgm:spPr/>
    </dgm:pt>
    <dgm:pt modelId="{B0608ED5-E7DC-4C39-8859-B8C85F521F9C}" type="pres">
      <dgm:prSet presAssocID="{536B3E92-95AA-4297-BDB8-F29269D6299E}" presName="node" presStyleLbl="node1" presStyleIdx="3" presStyleCnt="48">
        <dgm:presLayoutVars>
          <dgm:bulletEnabled val="1"/>
        </dgm:presLayoutVars>
      </dgm:prSet>
      <dgm:spPr/>
    </dgm:pt>
    <dgm:pt modelId="{E212FFF4-9223-45FB-8A97-08FC78EC227F}" type="pres">
      <dgm:prSet presAssocID="{8AE02D32-89F4-4BA1-BFB8-062B90AF7C26}" presName="sibTrans" presStyleLbl="sibTrans2D1" presStyleIdx="3" presStyleCnt="48"/>
      <dgm:spPr/>
    </dgm:pt>
    <dgm:pt modelId="{1FA59E5A-50A4-47E4-96D2-6EF9AAAC1164}" type="pres">
      <dgm:prSet presAssocID="{8AE02D32-89F4-4BA1-BFB8-062B90AF7C26}" presName="connectorText" presStyleLbl="sibTrans2D1" presStyleIdx="3" presStyleCnt="48"/>
      <dgm:spPr/>
    </dgm:pt>
    <dgm:pt modelId="{3B48658E-4174-41EC-ADC5-04F09B98E8AE}" type="pres">
      <dgm:prSet presAssocID="{9767C2C5-7A9B-4BF9-AEDC-08BB61E68CEC}" presName="node" presStyleLbl="node1" presStyleIdx="4" presStyleCnt="48">
        <dgm:presLayoutVars>
          <dgm:bulletEnabled val="1"/>
        </dgm:presLayoutVars>
      </dgm:prSet>
      <dgm:spPr/>
    </dgm:pt>
    <dgm:pt modelId="{7E28017C-69F1-4CCF-A6D7-885616A2628E}" type="pres">
      <dgm:prSet presAssocID="{5DE56BE3-5DC5-48D1-BB0A-6EB62A83E2E3}" presName="sibTrans" presStyleLbl="sibTrans2D1" presStyleIdx="4" presStyleCnt="48"/>
      <dgm:spPr/>
    </dgm:pt>
    <dgm:pt modelId="{DEE6E533-E546-47B9-9D29-1053972B7A59}" type="pres">
      <dgm:prSet presAssocID="{5DE56BE3-5DC5-48D1-BB0A-6EB62A83E2E3}" presName="connectorText" presStyleLbl="sibTrans2D1" presStyleIdx="4" presStyleCnt="48"/>
      <dgm:spPr/>
    </dgm:pt>
    <dgm:pt modelId="{4B6FF1D5-139C-4A9E-BE2A-C9C2976A9B90}" type="pres">
      <dgm:prSet presAssocID="{29610E26-1393-448B-8FD6-78061450B16B}" presName="node" presStyleLbl="node1" presStyleIdx="5" presStyleCnt="48">
        <dgm:presLayoutVars>
          <dgm:bulletEnabled val="1"/>
        </dgm:presLayoutVars>
      </dgm:prSet>
      <dgm:spPr/>
    </dgm:pt>
    <dgm:pt modelId="{E231C36B-28CA-4A1A-A65A-7FC8C917C670}" type="pres">
      <dgm:prSet presAssocID="{4E475F1B-56A2-420F-8D83-9A7AC5B9161D}" presName="sibTrans" presStyleLbl="sibTrans2D1" presStyleIdx="5" presStyleCnt="48"/>
      <dgm:spPr/>
    </dgm:pt>
    <dgm:pt modelId="{0F935747-2475-4B54-A4BD-D00DA4235B83}" type="pres">
      <dgm:prSet presAssocID="{4E475F1B-56A2-420F-8D83-9A7AC5B9161D}" presName="connectorText" presStyleLbl="sibTrans2D1" presStyleIdx="5" presStyleCnt="48"/>
      <dgm:spPr/>
    </dgm:pt>
    <dgm:pt modelId="{5955EC28-6A5B-4854-97FD-56BF004F7A93}" type="pres">
      <dgm:prSet presAssocID="{59F5D80D-D394-4DA8-B1EE-BFD2C35E8698}" presName="node" presStyleLbl="node1" presStyleIdx="6" presStyleCnt="48">
        <dgm:presLayoutVars>
          <dgm:bulletEnabled val="1"/>
        </dgm:presLayoutVars>
      </dgm:prSet>
      <dgm:spPr/>
    </dgm:pt>
    <dgm:pt modelId="{7418C013-9F65-49B4-8AB4-02A8A7E8B2B1}" type="pres">
      <dgm:prSet presAssocID="{A4FDAD97-0EA5-45C9-8762-1408CDFC1A27}" presName="sibTrans" presStyleLbl="sibTrans2D1" presStyleIdx="6" presStyleCnt="48"/>
      <dgm:spPr/>
    </dgm:pt>
    <dgm:pt modelId="{DCCECA40-1E8E-4612-B823-692DCCBD1EA3}" type="pres">
      <dgm:prSet presAssocID="{A4FDAD97-0EA5-45C9-8762-1408CDFC1A27}" presName="connectorText" presStyleLbl="sibTrans2D1" presStyleIdx="6" presStyleCnt="48"/>
      <dgm:spPr/>
    </dgm:pt>
    <dgm:pt modelId="{C8C314CB-BC52-4B5D-9A9E-2549904458B0}" type="pres">
      <dgm:prSet presAssocID="{1BD29E34-8916-45A9-80A6-58C4AB44DFF5}" presName="node" presStyleLbl="node1" presStyleIdx="7" presStyleCnt="48">
        <dgm:presLayoutVars>
          <dgm:bulletEnabled val="1"/>
        </dgm:presLayoutVars>
      </dgm:prSet>
      <dgm:spPr/>
    </dgm:pt>
    <dgm:pt modelId="{8D184F9F-78A9-45D9-9804-0F8032DE26A6}" type="pres">
      <dgm:prSet presAssocID="{25DF600C-192F-49B2-930A-B89C27D1471E}" presName="sibTrans" presStyleLbl="sibTrans2D1" presStyleIdx="7" presStyleCnt="48"/>
      <dgm:spPr/>
    </dgm:pt>
    <dgm:pt modelId="{C8C1E075-9C61-4E77-BBAB-A2307E2F9662}" type="pres">
      <dgm:prSet presAssocID="{25DF600C-192F-49B2-930A-B89C27D1471E}" presName="connectorText" presStyleLbl="sibTrans2D1" presStyleIdx="7" presStyleCnt="48"/>
      <dgm:spPr/>
    </dgm:pt>
    <dgm:pt modelId="{18E08B15-C0D9-4DCD-9841-29CB326A1D96}" type="pres">
      <dgm:prSet presAssocID="{BCD4B6D1-2E17-4359-A953-212A9B519E85}" presName="node" presStyleLbl="node1" presStyleIdx="8" presStyleCnt="48">
        <dgm:presLayoutVars>
          <dgm:bulletEnabled val="1"/>
        </dgm:presLayoutVars>
      </dgm:prSet>
      <dgm:spPr/>
    </dgm:pt>
    <dgm:pt modelId="{7D136A40-4E7A-4E9A-9C18-C15FEB3E9255}" type="pres">
      <dgm:prSet presAssocID="{EAE485E3-A2DC-422A-B964-163E72C7D527}" presName="sibTrans" presStyleLbl="sibTrans2D1" presStyleIdx="8" presStyleCnt="48"/>
      <dgm:spPr/>
    </dgm:pt>
    <dgm:pt modelId="{6C5B256C-6505-4283-9CD0-6230D6E52DC7}" type="pres">
      <dgm:prSet presAssocID="{EAE485E3-A2DC-422A-B964-163E72C7D527}" presName="connectorText" presStyleLbl="sibTrans2D1" presStyleIdx="8" presStyleCnt="48"/>
      <dgm:spPr/>
    </dgm:pt>
    <dgm:pt modelId="{09497094-52B8-416E-9902-37FB4C94E7F2}" type="pres">
      <dgm:prSet presAssocID="{57830796-B9E1-440E-A924-530949252A0A}" presName="node" presStyleLbl="node1" presStyleIdx="9" presStyleCnt="48">
        <dgm:presLayoutVars>
          <dgm:bulletEnabled val="1"/>
        </dgm:presLayoutVars>
      </dgm:prSet>
      <dgm:spPr/>
    </dgm:pt>
    <dgm:pt modelId="{260B842C-BA56-4835-9181-EEB1DAD49F6C}" type="pres">
      <dgm:prSet presAssocID="{672359C6-6889-48DE-9B06-BCF13E50CF81}" presName="sibTrans" presStyleLbl="sibTrans2D1" presStyleIdx="9" presStyleCnt="48"/>
      <dgm:spPr/>
    </dgm:pt>
    <dgm:pt modelId="{9195B8AE-7F75-4B45-A773-A3DB3F151B7F}" type="pres">
      <dgm:prSet presAssocID="{672359C6-6889-48DE-9B06-BCF13E50CF81}" presName="connectorText" presStyleLbl="sibTrans2D1" presStyleIdx="9" presStyleCnt="48"/>
      <dgm:spPr/>
    </dgm:pt>
    <dgm:pt modelId="{07EB8474-810E-4E8A-BE93-02F62BBDD45D}" type="pres">
      <dgm:prSet presAssocID="{9EC183D0-3CE1-4A18-882B-49A4F305FE23}" presName="node" presStyleLbl="node1" presStyleIdx="10" presStyleCnt="48">
        <dgm:presLayoutVars>
          <dgm:bulletEnabled val="1"/>
        </dgm:presLayoutVars>
      </dgm:prSet>
      <dgm:spPr/>
    </dgm:pt>
    <dgm:pt modelId="{ADC3AC42-E194-4C29-8A28-ABEC2168A2B9}" type="pres">
      <dgm:prSet presAssocID="{FC636A7A-CAD8-4393-9B2E-188CE112CD10}" presName="sibTrans" presStyleLbl="sibTrans2D1" presStyleIdx="10" presStyleCnt="48"/>
      <dgm:spPr/>
    </dgm:pt>
    <dgm:pt modelId="{FFA97E59-6B24-429C-9B6D-8968FB096363}" type="pres">
      <dgm:prSet presAssocID="{FC636A7A-CAD8-4393-9B2E-188CE112CD10}" presName="connectorText" presStyleLbl="sibTrans2D1" presStyleIdx="10" presStyleCnt="48"/>
      <dgm:spPr/>
    </dgm:pt>
    <dgm:pt modelId="{38A7A843-117D-4A8F-B652-3F637D1BA054}" type="pres">
      <dgm:prSet presAssocID="{1BCBAE4C-8C90-4307-A8B1-A7F25B803D11}" presName="node" presStyleLbl="node1" presStyleIdx="11" presStyleCnt="48">
        <dgm:presLayoutVars>
          <dgm:bulletEnabled val="1"/>
        </dgm:presLayoutVars>
      </dgm:prSet>
      <dgm:spPr/>
    </dgm:pt>
    <dgm:pt modelId="{24192AE1-AC5A-408F-93E2-35778550FA02}" type="pres">
      <dgm:prSet presAssocID="{9E68FA1B-32E4-4D3A-BDA9-F245DF7037EF}" presName="sibTrans" presStyleLbl="sibTrans2D1" presStyleIdx="11" presStyleCnt="48"/>
      <dgm:spPr/>
    </dgm:pt>
    <dgm:pt modelId="{9DB23D75-0980-4D96-93A1-727F2883C95B}" type="pres">
      <dgm:prSet presAssocID="{9E68FA1B-32E4-4D3A-BDA9-F245DF7037EF}" presName="connectorText" presStyleLbl="sibTrans2D1" presStyleIdx="11" presStyleCnt="48"/>
      <dgm:spPr/>
    </dgm:pt>
    <dgm:pt modelId="{8B74F080-8313-4728-B1E9-D87A06E9E800}" type="pres">
      <dgm:prSet presAssocID="{05F9165C-A234-4634-B1A7-DCB7BA68D40C}" presName="node" presStyleLbl="node1" presStyleIdx="12" presStyleCnt="48">
        <dgm:presLayoutVars>
          <dgm:bulletEnabled val="1"/>
        </dgm:presLayoutVars>
      </dgm:prSet>
      <dgm:spPr/>
    </dgm:pt>
    <dgm:pt modelId="{99F13AA2-4621-4753-B0A6-6FC776CD84C9}" type="pres">
      <dgm:prSet presAssocID="{68C3C81B-18E8-41C4-BFC6-2C443E6EE655}" presName="sibTrans" presStyleLbl="sibTrans2D1" presStyleIdx="12" presStyleCnt="48"/>
      <dgm:spPr/>
    </dgm:pt>
    <dgm:pt modelId="{475F5446-5D8A-42DC-B2B6-79D834AEB429}" type="pres">
      <dgm:prSet presAssocID="{68C3C81B-18E8-41C4-BFC6-2C443E6EE655}" presName="connectorText" presStyleLbl="sibTrans2D1" presStyleIdx="12" presStyleCnt="48"/>
      <dgm:spPr/>
    </dgm:pt>
    <dgm:pt modelId="{C238A059-EBCB-4E8A-9C70-350A7112246D}" type="pres">
      <dgm:prSet presAssocID="{8F63D31F-83CD-4DB9-A0F4-0D259C5817DB}" presName="node" presStyleLbl="node1" presStyleIdx="13" presStyleCnt="48">
        <dgm:presLayoutVars>
          <dgm:bulletEnabled val="1"/>
        </dgm:presLayoutVars>
      </dgm:prSet>
      <dgm:spPr/>
    </dgm:pt>
    <dgm:pt modelId="{212C9A88-24C2-4EF4-87D7-A81CF4BE3FA0}" type="pres">
      <dgm:prSet presAssocID="{A4F909E9-C1CF-4770-B928-FEF6E41B5333}" presName="sibTrans" presStyleLbl="sibTrans2D1" presStyleIdx="13" presStyleCnt="48"/>
      <dgm:spPr/>
    </dgm:pt>
    <dgm:pt modelId="{6E753D97-6691-46AF-88CF-60F766A84A1F}" type="pres">
      <dgm:prSet presAssocID="{A4F909E9-C1CF-4770-B928-FEF6E41B5333}" presName="connectorText" presStyleLbl="sibTrans2D1" presStyleIdx="13" presStyleCnt="48"/>
      <dgm:spPr/>
    </dgm:pt>
    <dgm:pt modelId="{FA3F2989-2837-4DF6-B22E-22C68B74BA10}" type="pres">
      <dgm:prSet presAssocID="{F001FD18-B1D7-4F34-A7E1-10B3A14FEF0D}" presName="node" presStyleLbl="node1" presStyleIdx="14" presStyleCnt="48">
        <dgm:presLayoutVars>
          <dgm:bulletEnabled val="1"/>
        </dgm:presLayoutVars>
      </dgm:prSet>
      <dgm:spPr/>
    </dgm:pt>
    <dgm:pt modelId="{15716786-4673-40EB-986D-12C422D02B97}" type="pres">
      <dgm:prSet presAssocID="{59F6F98C-7F28-44B6-AA26-C56ABFEA206B}" presName="sibTrans" presStyleLbl="sibTrans2D1" presStyleIdx="14" presStyleCnt="48"/>
      <dgm:spPr/>
    </dgm:pt>
    <dgm:pt modelId="{3A6E871C-7643-432C-BA91-2EA3E7F745CE}" type="pres">
      <dgm:prSet presAssocID="{59F6F98C-7F28-44B6-AA26-C56ABFEA206B}" presName="connectorText" presStyleLbl="sibTrans2D1" presStyleIdx="14" presStyleCnt="48"/>
      <dgm:spPr/>
    </dgm:pt>
    <dgm:pt modelId="{E7F9412A-75FE-4263-8476-D8B02CF380F3}" type="pres">
      <dgm:prSet presAssocID="{5F8AB2A9-0DCE-42A5-8039-31C151CDBC91}" presName="node" presStyleLbl="node1" presStyleIdx="15" presStyleCnt="48">
        <dgm:presLayoutVars>
          <dgm:bulletEnabled val="1"/>
        </dgm:presLayoutVars>
      </dgm:prSet>
      <dgm:spPr/>
    </dgm:pt>
    <dgm:pt modelId="{C56F56FD-84C6-4D21-967A-719399DE2081}" type="pres">
      <dgm:prSet presAssocID="{64CB26BA-1509-422C-B1F7-93A921D3337E}" presName="sibTrans" presStyleLbl="sibTrans2D1" presStyleIdx="15" presStyleCnt="48"/>
      <dgm:spPr/>
    </dgm:pt>
    <dgm:pt modelId="{87FF38F8-EEE0-4803-AB19-2605759EE272}" type="pres">
      <dgm:prSet presAssocID="{64CB26BA-1509-422C-B1F7-93A921D3337E}" presName="connectorText" presStyleLbl="sibTrans2D1" presStyleIdx="15" presStyleCnt="48"/>
      <dgm:spPr/>
    </dgm:pt>
    <dgm:pt modelId="{430AD93E-9CDA-40BE-8BB8-B35AB1DDED73}" type="pres">
      <dgm:prSet presAssocID="{7D49664A-84DE-42F7-9866-9BFD9F3DDC7A}" presName="node" presStyleLbl="node1" presStyleIdx="16" presStyleCnt="48">
        <dgm:presLayoutVars>
          <dgm:bulletEnabled val="1"/>
        </dgm:presLayoutVars>
      </dgm:prSet>
      <dgm:spPr/>
    </dgm:pt>
    <dgm:pt modelId="{D3BDAC4B-F2DB-44A0-907D-A108463FB1C3}" type="pres">
      <dgm:prSet presAssocID="{BAC2B8D5-2C5B-4AE8-BBDD-D8E76DCD8C2E}" presName="sibTrans" presStyleLbl="sibTrans2D1" presStyleIdx="16" presStyleCnt="48"/>
      <dgm:spPr/>
    </dgm:pt>
    <dgm:pt modelId="{5B2F39AC-1722-4B2A-8F41-3B9574CC55A3}" type="pres">
      <dgm:prSet presAssocID="{BAC2B8D5-2C5B-4AE8-BBDD-D8E76DCD8C2E}" presName="connectorText" presStyleLbl="sibTrans2D1" presStyleIdx="16" presStyleCnt="48"/>
      <dgm:spPr/>
    </dgm:pt>
    <dgm:pt modelId="{EB66E90A-B112-40E2-B773-B1A59659C6EB}" type="pres">
      <dgm:prSet presAssocID="{39148D83-4879-4E9B-AE84-10D20CF147C3}" presName="node" presStyleLbl="node1" presStyleIdx="17" presStyleCnt="48">
        <dgm:presLayoutVars>
          <dgm:bulletEnabled val="1"/>
        </dgm:presLayoutVars>
      </dgm:prSet>
      <dgm:spPr/>
    </dgm:pt>
    <dgm:pt modelId="{CBD13A52-164D-4181-A713-C4AFB6DAEA44}" type="pres">
      <dgm:prSet presAssocID="{901D3EC9-C2CB-4B80-BFE1-3F4CF8FDB584}" presName="sibTrans" presStyleLbl="sibTrans2D1" presStyleIdx="17" presStyleCnt="48"/>
      <dgm:spPr/>
    </dgm:pt>
    <dgm:pt modelId="{2175C402-001B-40BA-8C7B-63F19533545A}" type="pres">
      <dgm:prSet presAssocID="{901D3EC9-C2CB-4B80-BFE1-3F4CF8FDB584}" presName="connectorText" presStyleLbl="sibTrans2D1" presStyleIdx="17" presStyleCnt="48"/>
      <dgm:spPr/>
    </dgm:pt>
    <dgm:pt modelId="{816E1FA3-2B38-45F9-AB8C-0EEB2788EE42}" type="pres">
      <dgm:prSet presAssocID="{AAACDA48-029D-447D-9AE8-BF1CB90887F8}" presName="node" presStyleLbl="node1" presStyleIdx="18" presStyleCnt="48">
        <dgm:presLayoutVars>
          <dgm:bulletEnabled val="1"/>
        </dgm:presLayoutVars>
      </dgm:prSet>
      <dgm:spPr/>
    </dgm:pt>
    <dgm:pt modelId="{3D5573F2-E421-4699-B499-E5F129AA7C1F}" type="pres">
      <dgm:prSet presAssocID="{35443D96-6A67-478A-A544-1C8155B5F62C}" presName="sibTrans" presStyleLbl="sibTrans2D1" presStyleIdx="18" presStyleCnt="48"/>
      <dgm:spPr/>
    </dgm:pt>
    <dgm:pt modelId="{561EA9DD-738C-4E13-ADB0-3CCC3950F092}" type="pres">
      <dgm:prSet presAssocID="{35443D96-6A67-478A-A544-1C8155B5F62C}" presName="connectorText" presStyleLbl="sibTrans2D1" presStyleIdx="18" presStyleCnt="48"/>
      <dgm:spPr/>
    </dgm:pt>
    <dgm:pt modelId="{1791F869-F782-403E-9EEE-8485296AB1DC}" type="pres">
      <dgm:prSet presAssocID="{C123F58B-2F00-4731-8318-EA8BAA60A69D}" presName="node" presStyleLbl="node1" presStyleIdx="19" presStyleCnt="48">
        <dgm:presLayoutVars>
          <dgm:bulletEnabled val="1"/>
        </dgm:presLayoutVars>
      </dgm:prSet>
      <dgm:spPr/>
    </dgm:pt>
    <dgm:pt modelId="{EDD308D6-556F-4E65-A02C-12C45C150755}" type="pres">
      <dgm:prSet presAssocID="{CA72D8A3-9D41-4F98-98F7-F56B1CBA674F}" presName="sibTrans" presStyleLbl="sibTrans2D1" presStyleIdx="19" presStyleCnt="48"/>
      <dgm:spPr/>
    </dgm:pt>
    <dgm:pt modelId="{0622AEEF-FEE1-41CF-A694-BB87DF404F74}" type="pres">
      <dgm:prSet presAssocID="{CA72D8A3-9D41-4F98-98F7-F56B1CBA674F}" presName="connectorText" presStyleLbl="sibTrans2D1" presStyleIdx="19" presStyleCnt="48"/>
      <dgm:spPr/>
    </dgm:pt>
    <dgm:pt modelId="{FB762D63-E97E-4D71-BE53-DE8DBC2C1724}" type="pres">
      <dgm:prSet presAssocID="{312A5487-8CD4-49FA-9CB2-6003233688EF}" presName="node" presStyleLbl="node1" presStyleIdx="20" presStyleCnt="48">
        <dgm:presLayoutVars>
          <dgm:bulletEnabled val="1"/>
        </dgm:presLayoutVars>
      </dgm:prSet>
      <dgm:spPr/>
    </dgm:pt>
    <dgm:pt modelId="{EC905E59-477F-4D62-B2EE-61B86BF0663B}" type="pres">
      <dgm:prSet presAssocID="{A241EA7C-0AE6-49DA-868A-F7E41DB8331E}" presName="sibTrans" presStyleLbl="sibTrans2D1" presStyleIdx="20" presStyleCnt="48"/>
      <dgm:spPr/>
    </dgm:pt>
    <dgm:pt modelId="{0C7C01B0-8BE9-4115-9C55-5F785CB9F95D}" type="pres">
      <dgm:prSet presAssocID="{A241EA7C-0AE6-49DA-868A-F7E41DB8331E}" presName="connectorText" presStyleLbl="sibTrans2D1" presStyleIdx="20" presStyleCnt="48"/>
      <dgm:spPr/>
    </dgm:pt>
    <dgm:pt modelId="{96947AF0-965B-4F9B-B692-11B522E20C19}" type="pres">
      <dgm:prSet presAssocID="{1597604F-E09E-4305-A881-A6C94B72922F}" presName="node" presStyleLbl="node1" presStyleIdx="21" presStyleCnt="48">
        <dgm:presLayoutVars>
          <dgm:bulletEnabled val="1"/>
        </dgm:presLayoutVars>
      </dgm:prSet>
      <dgm:spPr/>
    </dgm:pt>
    <dgm:pt modelId="{C5631367-2D87-4B2B-B2C5-CE6B323DF7FA}" type="pres">
      <dgm:prSet presAssocID="{0A68E33F-9E89-4D62-9E2C-1BD50C85F7CD}" presName="sibTrans" presStyleLbl="sibTrans2D1" presStyleIdx="21" presStyleCnt="48"/>
      <dgm:spPr/>
    </dgm:pt>
    <dgm:pt modelId="{5EB0D98E-0F20-43A6-80D5-B3B233B0809C}" type="pres">
      <dgm:prSet presAssocID="{0A68E33F-9E89-4D62-9E2C-1BD50C85F7CD}" presName="connectorText" presStyleLbl="sibTrans2D1" presStyleIdx="21" presStyleCnt="48"/>
      <dgm:spPr/>
    </dgm:pt>
    <dgm:pt modelId="{55735BFC-D4F1-4100-BCD7-BD7015A20F24}" type="pres">
      <dgm:prSet presAssocID="{2EBE9275-B468-4EB1-8E25-88D20111E7BA}" presName="node" presStyleLbl="node1" presStyleIdx="22" presStyleCnt="48" custRadScaleRad="97701" custRadScaleInc="96397">
        <dgm:presLayoutVars>
          <dgm:bulletEnabled val="1"/>
        </dgm:presLayoutVars>
      </dgm:prSet>
      <dgm:spPr/>
    </dgm:pt>
    <dgm:pt modelId="{DE861B79-D5E8-45CE-B3D7-7B4663C08343}" type="pres">
      <dgm:prSet presAssocID="{1DDDDFBA-4D76-49F6-8700-D108F438751F}" presName="sibTrans" presStyleLbl="sibTrans2D1" presStyleIdx="22" presStyleCnt="48"/>
      <dgm:spPr/>
    </dgm:pt>
    <dgm:pt modelId="{580499F6-BF8C-4CF2-8E19-422B1FEA8F54}" type="pres">
      <dgm:prSet presAssocID="{1DDDDFBA-4D76-49F6-8700-D108F438751F}" presName="connectorText" presStyleLbl="sibTrans2D1" presStyleIdx="22" presStyleCnt="48"/>
      <dgm:spPr/>
    </dgm:pt>
    <dgm:pt modelId="{B163F2E1-C224-4C1F-8BF1-B257F8DA90F1}" type="pres">
      <dgm:prSet presAssocID="{7526D0BF-45A5-478F-9A5B-EE961A48FCDF}" presName="node" presStyleLbl="node1" presStyleIdx="23" presStyleCnt="48">
        <dgm:presLayoutVars>
          <dgm:bulletEnabled val="1"/>
        </dgm:presLayoutVars>
      </dgm:prSet>
      <dgm:spPr/>
    </dgm:pt>
    <dgm:pt modelId="{28C21F8D-7890-436C-ABC3-A76D9C048DC6}" type="pres">
      <dgm:prSet presAssocID="{4DD6BCFF-384A-4E50-9E9B-FEA1467E91EE}" presName="sibTrans" presStyleLbl="sibTrans2D1" presStyleIdx="23" presStyleCnt="48"/>
      <dgm:spPr/>
    </dgm:pt>
    <dgm:pt modelId="{5D40974C-DFE4-484E-A2B9-E3E4D2DEBED9}" type="pres">
      <dgm:prSet presAssocID="{4DD6BCFF-384A-4E50-9E9B-FEA1467E91EE}" presName="connectorText" presStyleLbl="sibTrans2D1" presStyleIdx="23" presStyleCnt="48"/>
      <dgm:spPr/>
    </dgm:pt>
    <dgm:pt modelId="{B297DBDA-41C8-403B-A287-2DE0B2B2F734}" type="pres">
      <dgm:prSet presAssocID="{4391FAD7-E5E1-4ADD-BABB-49D666A6C4A7}" presName="node" presStyleLbl="node1" presStyleIdx="24" presStyleCnt="48">
        <dgm:presLayoutVars>
          <dgm:bulletEnabled val="1"/>
        </dgm:presLayoutVars>
      </dgm:prSet>
      <dgm:spPr/>
    </dgm:pt>
    <dgm:pt modelId="{6CB910F7-627A-416A-9AE0-0E9818681229}" type="pres">
      <dgm:prSet presAssocID="{B5C9AB9C-C866-47C2-B79F-DC6148AB2159}" presName="sibTrans" presStyleLbl="sibTrans2D1" presStyleIdx="24" presStyleCnt="48"/>
      <dgm:spPr/>
    </dgm:pt>
    <dgm:pt modelId="{DD733C23-EA87-4BF0-821E-87250C1EEDBA}" type="pres">
      <dgm:prSet presAssocID="{B5C9AB9C-C866-47C2-B79F-DC6148AB2159}" presName="connectorText" presStyleLbl="sibTrans2D1" presStyleIdx="24" presStyleCnt="48"/>
      <dgm:spPr/>
    </dgm:pt>
    <dgm:pt modelId="{C99B1DB8-B0AD-4FE5-84DC-CD9571D15F74}" type="pres">
      <dgm:prSet presAssocID="{DF292957-65C8-4776-85F8-AE26E3681959}" presName="node" presStyleLbl="node1" presStyleIdx="25" presStyleCnt="48">
        <dgm:presLayoutVars>
          <dgm:bulletEnabled val="1"/>
        </dgm:presLayoutVars>
      </dgm:prSet>
      <dgm:spPr/>
    </dgm:pt>
    <dgm:pt modelId="{2EBD388A-825F-4832-8A74-827A6C7E3368}" type="pres">
      <dgm:prSet presAssocID="{2B571596-2306-4648-89E7-BD54FEF25627}" presName="sibTrans" presStyleLbl="sibTrans2D1" presStyleIdx="25" presStyleCnt="48"/>
      <dgm:spPr/>
    </dgm:pt>
    <dgm:pt modelId="{2B64C12D-7C38-4E3C-BB67-21E0181FD51F}" type="pres">
      <dgm:prSet presAssocID="{2B571596-2306-4648-89E7-BD54FEF25627}" presName="connectorText" presStyleLbl="sibTrans2D1" presStyleIdx="25" presStyleCnt="48"/>
      <dgm:spPr/>
    </dgm:pt>
    <dgm:pt modelId="{54435782-E9E7-4F85-8EE9-B762378628C5}" type="pres">
      <dgm:prSet presAssocID="{BA244016-B941-46B9-B2A4-AA50A300C9B1}" presName="node" presStyleLbl="node1" presStyleIdx="26" presStyleCnt="48">
        <dgm:presLayoutVars>
          <dgm:bulletEnabled val="1"/>
        </dgm:presLayoutVars>
      </dgm:prSet>
      <dgm:spPr/>
    </dgm:pt>
    <dgm:pt modelId="{2EA5A0E0-D734-4B00-A1FA-65E8CB15031C}" type="pres">
      <dgm:prSet presAssocID="{12ED0D91-6CB8-4B92-ABBE-16130FA2E610}" presName="sibTrans" presStyleLbl="sibTrans2D1" presStyleIdx="26" presStyleCnt="48"/>
      <dgm:spPr/>
    </dgm:pt>
    <dgm:pt modelId="{3966764B-E5F3-4CFC-A881-5984C06723CB}" type="pres">
      <dgm:prSet presAssocID="{12ED0D91-6CB8-4B92-ABBE-16130FA2E610}" presName="connectorText" presStyleLbl="sibTrans2D1" presStyleIdx="26" presStyleCnt="48"/>
      <dgm:spPr/>
    </dgm:pt>
    <dgm:pt modelId="{CDE86F57-8E75-4885-99A7-4D78278841E9}" type="pres">
      <dgm:prSet presAssocID="{ED3E6817-CA99-4A92-9672-7767C60D3AFC}" presName="node" presStyleLbl="node1" presStyleIdx="27" presStyleCnt="48">
        <dgm:presLayoutVars>
          <dgm:bulletEnabled val="1"/>
        </dgm:presLayoutVars>
      </dgm:prSet>
      <dgm:spPr/>
    </dgm:pt>
    <dgm:pt modelId="{A0769171-C666-4FF2-B3B0-56A5612FFB02}" type="pres">
      <dgm:prSet presAssocID="{74E4A9B3-3139-47CD-AD62-A42D0EB3995C}" presName="sibTrans" presStyleLbl="sibTrans2D1" presStyleIdx="27" presStyleCnt="48"/>
      <dgm:spPr/>
    </dgm:pt>
    <dgm:pt modelId="{7B2C094D-5B84-400D-88A5-467C86404646}" type="pres">
      <dgm:prSet presAssocID="{74E4A9B3-3139-47CD-AD62-A42D0EB3995C}" presName="connectorText" presStyleLbl="sibTrans2D1" presStyleIdx="27" presStyleCnt="48"/>
      <dgm:spPr/>
    </dgm:pt>
    <dgm:pt modelId="{9DEC7CBC-8051-4551-94AA-2377EFF8A353}" type="pres">
      <dgm:prSet presAssocID="{A26368B7-1095-4A58-BFE6-7B8629CCDB76}" presName="node" presStyleLbl="node1" presStyleIdx="28" presStyleCnt="48">
        <dgm:presLayoutVars>
          <dgm:bulletEnabled val="1"/>
        </dgm:presLayoutVars>
      </dgm:prSet>
      <dgm:spPr/>
    </dgm:pt>
    <dgm:pt modelId="{83D03F91-A8FE-4A56-A9F0-21F8696B64A1}" type="pres">
      <dgm:prSet presAssocID="{69DBDE16-2128-423C-AB04-D3C2C0881A38}" presName="sibTrans" presStyleLbl="sibTrans2D1" presStyleIdx="28" presStyleCnt="48"/>
      <dgm:spPr/>
    </dgm:pt>
    <dgm:pt modelId="{A52815B2-9F64-4E57-9CA8-0D6C5ACB4DE9}" type="pres">
      <dgm:prSet presAssocID="{69DBDE16-2128-423C-AB04-D3C2C0881A38}" presName="connectorText" presStyleLbl="sibTrans2D1" presStyleIdx="28" presStyleCnt="48"/>
      <dgm:spPr/>
    </dgm:pt>
    <dgm:pt modelId="{D9F7CAE3-C01B-4758-A92D-BE4DEABF1CC9}" type="pres">
      <dgm:prSet presAssocID="{B2133BDF-4000-4B5B-AE40-987170B1B61F}" presName="node" presStyleLbl="node1" presStyleIdx="29" presStyleCnt="48">
        <dgm:presLayoutVars>
          <dgm:bulletEnabled val="1"/>
        </dgm:presLayoutVars>
      </dgm:prSet>
      <dgm:spPr/>
    </dgm:pt>
    <dgm:pt modelId="{6FDF4861-3D9E-4C44-8A76-CB261CA08A3D}" type="pres">
      <dgm:prSet presAssocID="{F8A8AFFD-E262-4C58-84FA-CA9933DA9A32}" presName="sibTrans" presStyleLbl="sibTrans2D1" presStyleIdx="29" presStyleCnt="48"/>
      <dgm:spPr/>
    </dgm:pt>
    <dgm:pt modelId="{852FF442-59AB-47FA-976D-352D933D04DA}" type="pres">
      <dgm:prSet presAssocID="{F8A8AFFD-E262-4C58-84FA-CA9933DA9A32}" presName="connectorText" presStyleLbl="sibTrans2D1" presStyleIdx="29" presStyleCnt="48"/>
      <dgm:spPr/>
    </dgm:pt>
    <dgm:pt modelId="{6EBA7549-78C0-447A-A63C-4A8563F87F58}" type="pres">
      <dgm:prSet presAssocID="{56EE6181-8957-4FE0-91F7-0E7767321D74}" presName="node" presStyleLbl="node1" presStyleIdx="30" presStyleCnt="48">
        <dgm:presLayoutVars>
          <dgm:bulletEnabled val="1"/>
        </dgm:presLayoutVars>
      </dgm:prSet>
      <dgm:spPr/>
    </dgm:pt>
    <dgm:pt modelId="{F7AC09C3-F9FA-4334-9744-58F7A351FD8B}" type="pres">
      <dgm:prSet presAssocID="{D7AD315B-0060-4B2C-BA42-07A72CF0DF62}" presName="sibTrans" presStyleLbl="sibTrans2D1" presStyleIdx="30" presStyleCnt="48"/>
      <dgm:spPr/>
    </dgm:pt>
    <dgm:pt modelId="{301FE2EF-9FED-451A-9979-7EA2CEC731F6}" type="pres">
      <dgm:prSet presAssocID="{D7AD315B-0060-4B2C-BA42-07A72CF0DF62}" presName="connectorText" presStyleLbl="sibTrans2D1" presStyleIdx="30" presStyleCnt="48"/>
      <dgm:spPr/>
    </dgm:pt>
    <dgm:pt modelId="{DB7E8DCC-E9E2-41AE-8FAC-BD770394B585}" type="pres">
      <dgm:prSet presAssocID="{F82F01E0-1BCF-432A-834D-D0718C225E79}" presName="node" presStyleLbl="node1" presStyleIdx="31" presStyleCnt="48">
        <dgm:presLayoutVars>
          <dgm:bulletEnabled val="1"/>
        </dgm:presLayoutVars>
      </dgm:prSet>
      <dgm:spPr/>
    </dgm:pt>
    <dgm:pt modelId="{FC934B90-2FD7-4C78-BC82-6495CAA54F71}" type="pres">
      <dgm:prSet presAssocID="{73E57CB0-43F1-4C49-8823-A48B6805997E}" presName="sibTrans" presStyleLbl="sibTrans2D1" presStyleIdx="31" presStyleCnt="48"/>
      <dgm:spPr/>
    </dgm:pt>
    <dgm:pt modelId="{F31A80A4-265E-4576-A76C-69F7407682D5}" type="pres">
      <dgm:prSet presAssocID="{73E57CB0-43F1-4C49-8823-A48B6805997E}" presName="connectorText" presStyleLbl="sibTrans2D1" presStyleIdx="31" presStyleCnt="48"/>
      <dgm:spPr/>
    </dgm:pt>
    <dgm:pt modelId="{7FBA136C-815F-4FB3-A797-A7F155D00FEA}" type="pres">
      <dgm:prSet presAssocID="{69B5AF83-9CA8-4331-BB93-A02B0A37E7C4}" presName="node" presStyleLbl="node1" presStyleIdx="32" presStyleCnt="48">
        <dgm:presLayoutVars>
          <dgm:bulletEnabled val="1"/>
        </dgm:presLayoutVars>
      </dgm:prSet>
      <dgm:spPr/>
    </dgm:pt>
    <dgm:pt modelId="{7A5C7786-EEB7-4840-8AB2-E617DD766E4C}" type="pres">
      <dgm:prSet presAssocID="{6E35783B-B4B9-4AF3-BB68-EC2DB3060BE5}" presName="sibTrans" presStyleLbl="sibTrans2D1" presStyleIdx="32" presStyleCnt="48"/>
      <dgm:spPr/>
    </dgm:pt>
    <dgm:pt modelId="{80DBCA40-2BA0-486C-9739-9EB1943722FB}" type="pres">
      <dgm:prSet presAssocID="{6E35783B-B4B9-4AF3-BB68-EC2DB3060BE5}" presName="connectorText" presStyleLbl="sibTrans2D1" presStyleIdx="32" presStyleCnt="48"/>
      <dgm:spPr/>
    </dgm:pt>
    <dgm:pt modelId="{2B3C09D0-6E4A-4698-ADBA-7CF55040E0C7}" type="pres">
      <dgm:prSet presAssocID="{5A0D382F-1AEE-4869-A6BD-89E7CCC2BA45}" presName="node" presStyleLbl="node1" presStyleIdx="33" presStyleCnt="48">
        <dgm:presLayoutVars>
          <dgm:bulletEnabled val="1"/>
        </dgm:presLayoutVars>
      </dgm:prSet>
      <dgm:spPr/>
    </dgm:pt>
    <dgm:pt modelId="{0B3E9032-3902-463F-B436-0798A35C9EC5}" type="pres">
      <dgm:prSet presAssocID="{86E08DD8-37F0-43EA-A4C6-F12B07A372C7}" presName="sibTrans" presStyleLbl="sibTrans2D1" presStyleIdx="33" presStyleCnt="48"/>
      <dgm:spPr/>
    </dgm:pt>
    <dgm:pt modelId="{41C60BCC-727D-4ED3-BAEB-DB60AA9900A9}" type="pres">
      <dgm:prSet presAssocID="{86E08DD8-37F0-43EA-A4C6-F12B07A372C7}" presName="connectorText" presStyleLbl="sibTrans2D1" presStyleIdx="33" presStyleCnt="48"/>
      <dgm:spPr/>
    </dgm:pt>
    <dgm:pt modelId="{C6CA034B-BB5D-4252-9DC3-E07C2CEC1942}" type="pres">
      <dgm:prSet presAssocID="{6E44D217-0802-4975-8DF8-F7C136B68DB7}" presName="node" presStyleLbl="node1" presStyleIdx="34" presStyleCnt="48">
        <dgm:presLayoutVars>
          <dgm:bulletEnabled val="1"/>
        </dgm:presLayoutVars>
      </dgm:prSet>
      <dgm:spPr/>
    </dgm:pt>
    <dgm:pt modelId="{2F327EB4-0D8B-437E-BB14-A326EA173FCC}" type="pres">
      <dgm:prSet presAssocID="{873D13AE-B310-4B50-82C5-564D626D2011}" presName="sibTrans" presStyleLbl="sibTrans2D1" presStyleIdx="34" presStyleCnt="48"/>
      <dgm:spPr/>
    </dgm:pt>
    <dgm:pt modelId="{8F52B59F-72EA-4EF4-A000-71393DE3DC97}" type="pres">
      <dgm:prSet presAssocID="{873D13AE-B310-4B50-82C5-564D626D2011}" presName="connectorText" presStyleLbl="sibTrans2D1" presStyleIdx="34" presStyleCnt="48"/>
      <dgm:spPr/>
    </dgm:pt>
    <dgm:pt modelId="{F6AE7F32-FC05-4DDA-BB7B-30B31779479C}" type="pres">
      <dgm:prSet presAssocID="{59D5850F-42D1-4509-9BFE-77DA75D32FAC}" presName="node" presStyleLbl="node1" presStyleIdx="35" presStyleCnt="48">
        <dgm:presLayoutVars>
          <dgm:bulletEnabled val="1"/>
        </dgm:presLayoutVars>
      </dgm:prSet>
      <dgm:spPr/>
    </dgm:pt>
    <dgm:pt modelId="{F42AD80F-3B21-49F3-AF59-01D5F6EE69F1}" type="pres">
      <dgm:prSet presAssocID="{2B529A43-2363-4B46-911E-9D0EF25B4F36}" presName="sibTrans" presStyleLbl="sibTrans2D1" presStyleIdx="35" presStyleCnt="48"/>
      <dgm:spPr/>
    </dgm:pt>
    <dgm:pt modelId="{DFB70AE1-87B4-46C7-811D-3E9A3D4D6EC9}" type="pres">
      <dgm:prSet presAssocID="{2B529A43-2363-4B46-911E-9D0EF25B4F36}" presName="connectorText" presStyleLbl="sibTrans2D1" presStyleIdx="35" presStyleCnt="48"/>
      <dgm:spPr/>
    </dgm:pt>
    <dgm:pt modelId="{E4F5DE49-5EAA-4300-BD85-3AA32446283C}" type="pres">
      <dgm:prSet presAssocID="{9F16DEB4-2D88-4237-BB26-EE193361411A}" presName="node" presStyleLbl="node1" presStyleIdx="36" presStyleCnt="48">
        <dgm:presLayoutVars>
          <dgm:bulletEnabled val="1"/>
        </dgm:presLayoutVars>
      </dgm:prSet>
      <dgm:spPr/>
    </dgm:pt>
    <dgm:pt modelId="{57712E5B-8311-41F2-83BF-40C44B82FD56}" type="pres">
      <dgm:prSet presAssocID="{C19C4BDD-2213-41DF-A53B-E2080BDC6AC6}" presName="sibTrans" presStyleLbl="sibTrans2D1" presStyleIdx="36" presStyleCnt="48"/>
      <dgm:spPr/>
    </dgm:pt>
    <dgm:pt modelId="{2DC22DE9-0245-4601-955D-E63A8C38947B}" type="pres">
      <dgm:prSet presAssocID="{C19C4BDD-2213-41DF-A53B-E2080BDC6AC6}" presName="connectorText" presStyleLbl="sibTrans2D1" presStyleIdx="36" presStyleCnt="48"/>
      <dgm:spPr/>
    </dgm:pt>
    <dgm:pt modelId="{53824D7C-69E9-40B6-AD94-E66D57E17024}" type="pres">
      <dgm:prSet presAssocID="{5788DBF4-34B6-4C26-980E-7062BBC88091}" presName="node" presStyleLbl="node1" presStyleIdx="37" presStyleCnt="48">
        <dgm:presLayoutVars>
          <dgm:bulletEnabled val="1"/>
        </dgm:presLayoutVars>
      </dgm:prSet>
      <dgm:spPr/>
    </dgm:pt>
    <dgm:pt modelId="{4DDD9E11-A1D1-4D9F-87CF-21775FA03FD4}" type="pres">
      <dgm:prSet presAssocID="{39815DA4-6D5A-4ECF-8C2C-C40A2BB0DBA6}" presName="sibTrans" presStyleLbl="sibTrans2D1" presStyleIdx="37" presStyleCnt="48"/>
      <dgm:spPr/>
    </dgm:pt>
    <dgm:pt modelId="{F7742949-FB63-485F-95AF-5E8D1E6F236A}" type="pres">
      <dgm:prSet presAssocID="{39815DA4-6D5A-4ECF-8C2C-C40A2BB0DBA6}" presName="connectorText" presStyleLbl="sibTrans2D1" presStyleIdx="37" presStyleCnt="48"/>
      <dgm:spPr/>
    </dgm:pt>
    <dgm:pt modelId="{22041FD6-89BD-4BF2-9B99-B97F36E2E1FB}" type="pres">
      <dgm:prSet presAssocID="{644B0026-BEE6-45AC-B72A-F8BFB9EE0E82}" presName="node" presStyleLbl="node1" presStyleIdx="38" presStyleCnt="48">
        <dgm:presLayoutVars>
          <dgm:bulletEnabled val="1"/>
        </dgm:presLayoutVars>
      </dgm:prSet>
      <dgm:spPr/>
    </dgm:pt>
    <dgm:pt modelId="{B8E405CF-5FB0-4931-A03D-9BF304E6CDDA}" type="pres">
      <dgm:prSet presAssocID="{91E5E8F0-39A5-4E73-A7C8-125C237D1170}" presName="sibTrans" presStyleLbl="sibTrans2D1" presStyleIdx="38" presStyleCnt="48"/>
      <dgm:spPr/>
    </dgm:pt>
    <dgm:pt modelId="{0C0A4302-AC90-49E1-80BE-523B58A2D864}" type="pres">
      <dgm:prSet presAssocID="{91E5E8F0-39A5-4E73-A7C8-125C237D1170}" presName="connectorText" presStyleLbl="sibTrans2D1" presStyleIdx="38" presStyleCnt="48"/>
      <dgm:spPr/>
    </dgm:pt>
    <dgm:pt modelId="{4346925A-37EB-4BB6-B0D1-0007EC3DF63B}" type="pres">
      <dgm:prSet presAssocID="{A40F6EAB-2B60-4CC1-9F49-D5903D3A616E}" presName="node" presStyleLbl="node1" presStyleIdx="39" presStyleCnt="48">
        <dgm:presLayoutVars>
          <dgm:bulletEnabled val="1"/>
        </dgm:presLayoutVars>
      </dgm:prSet>
      <dgm:spPr/>
    </dgm:pt>
    <dgm:pt modelId="{7A362786-920B-4FB9-A3D5-D0E741B76071}" type="pres">
      <dgm:prSet presAssocID="{3ACAB2F6-3910-4D69-8736-C9991D30DB30}" presName="sibTrans" presStyleLbl="sibTrans2D1" presStyleIdx="39" presStyleCnt="48"/>
      <dgm:spPr/>
    </dgm:pt>
    <dgm:pt modelId="{18FB9004-C9DF-4463-A990-CE6AADD19A9A}" type="pres">
      <dgm:prSet presAssocID="{3ACAB2F6-3910-4D69-8736-C9991D30DB30}" presName="connectorText" presStyleLbl="sibTrans2D1" presStyleIdx="39" presStyleCnt="48"/>
      <dgm:spPr/>
    </dgm:pt>
    <dgm:pt modelId="{ED0F08E4-7CF4-494F-A2E4-60B90674E9D5}" type="pres">
      <dgm:prSet presAssocID="{01209924-388A-4250-B08E-117FC77350F4}" presName="node" presStyleLbl="node1" presStyleIdx="40" presStyleCnt="48">
        <dgm:presLayoutVars>
          <dgm:bulletEnabled val="1"/>
        </dgm:presLayoutVars>
      </dgm:prSet>
      <dgm:spPr/>
    </dgm:pt>
    <dgm:pt modelId="{B8AF8AA6-EDE3-46F5-804F-BE18E9CF02E9}" type="pres">
      <dgm:prSet presAssocID="{07D44A3D-B9E7-4A59-8407-0DE9361B04F4}" presName="sibTrans" presStyleLbl="sibTrans2D1" presStyleIdx="40" presStyleCnt="48"/>
      <dgm:spPr/>
    </dgm:pt>
    <dgm:pt modelId="{2A9D1CAD-CEC7-447D-AE5A-72DA9768C11C}" type="pres">
      <dgm:prSet presAssocID="{07D44A3D-B9E7-4A59-8407-0DE9361B04F4}" presName="connectorText" presStyleLbl="sibTrans2D1" presStyleIdx="40" presStyleCnt="48"/>
      <dgm:spPr/>
    </dgm:pt>
    <dgm:pt modelId="{02E2D030-8BB9-48E2-859D-55F958A2D928}" type="pres">
      <dgm:prSet presAssocID="{1CEAA633-CB89-486A-901D-BE8AE895C821}" presName="node" presStyleLbl="node1" presStyleIdx="41" presStyleCnt="48">
        <dgm:presLayoutVars>
          <dgm:bulletEnabled val="1"/>
        </dgm:presLayoutVars>
      </dgm:prSet>
      <dgm:spPr/>
    </dgm:pt>
    <dgm:pt modelId="{8125F9B4-021E-44DC-9D64-8AE485A44537}" type="pres">
      <dgm:prSet presAssocID="{EC22FD24-55FA-470B-A11F-A2C02811CC71}" presName="sibTrans" presStyleLbl="sibTrans2D1" presStyleIdx="41" presStyleCnt="48"/>
      <dgm:spPr/>
    </dgm:pt>
    <dgm:pt modelId="{5B2B383F-D5E0-430F-AB46-55791D14B3FB}" type="pres">
      <dgm:prSet presAssocID="{EC22FD24-55FA-470B-A11F-A2C02811CC71}" presName="connectorText" presStyleLbl="sibTrans2D1" presStyleIdx="41" presStyleCnt="48"/>
      <dgm:spPr/>
    </dgm:pt>
    <dgm:pt modelId="{A5474CB5-D5DA-4087-B87E-610FB42AF529}" type="pres">
      <dgm:prSet presAssocID="{5700A27C-35E2-48E3-9FD1-4CAD5F3ABE6E}" presName="node" presStyleLbl="node1" presStyleIdx="42" presStyleCnt="48">
        <dgm:presLayoutVars>
          <dgm:bulletEnabled val="1"/>
        </dgm:presLayoutVars>
      </dgm:prSet>
      <dgm:spPr/>
    </dgm:pt>
    <dgm:pt modelId="{F5E12609-AEA0-4824-8F1E-49B7A8C9D43E}" type="pres">
      <dgm:prSet presAssocID="{F2853326-F96C-4388-AFDB-4A2C4E743824}" presName="sibTrans" presStyleLbl="sibTrans2D1" presStyleIdx="42" presStyleCnt="48"/>
      <dgm:spPr/>
    </dgm:pt>
    <dgm:pt modelId="{1990E259-2037-4D19-B00A-CD6B3D2AE2E1}" type="pres">
      <dgm:prSet presAssocID="{F2853326-F96C-4388-AFDB-4A2C4E743824}" presName="connectorText" presStyleLbl="sibTrans2D1" presStyleIdx="42" presStyleCnt="48"/>
      <dgm:spPr/>
    </dgm:pt>
    <dgm:pt modelId="{558F7E47-06ED-4041-B16C-6F13A19D4245}" type="pres">
      <dgm:prSet presAssocID="{E5184F2B-2C20-4D33-94A8-E6B381F2AA89}" presName="node" presStyleLbl="node1" presStyleIdx="43" presStyleCnt="48">
        <dgm:presLayoutVars>
          <dgm:bulletEnabled val="1"/>
        </dgm:presLayoutVars>
      </dgm:prSet>
      <dgm:spPr/>
    </dgm:pt>
    <dgm:pt modelId="{1AA99294-2501-42DA-ADDA-813C2A0D167F}" type="pres">
      <dgm:prSet presAssocID="{CA1064A9-8743-41E2-AE44-DEDB5E26EACD}" presName="sibTrans" presStyleLbl="sibTrans2D1" presStyleIdx="43" presStyleCnt="48"/>
      <dgm:spPr/>
    </dgm:pt>
    <dgm:pt modelId="{B311330D-F624-44F0-90C1-566E4D2E20E6}" type="pres">
      <dgm:prSet presAssocID="{CA1064A9-8743-41E2-AE44-DEDB5E26EACD}" presName="connectorText" presStyleLbl="sibTrans2D1" presStyleIdx="43" presStyleCnt="48"/>
      <dgm:spPr/>
    </dgm:pt>
    <dgm:pt modelId="{A854D6C3-A9F6-4889-B95E-C4590598BF15}" type="pres">
      <dgm:prSet presAssocID="{19319B2C-5BDC-4EB3-A674-97A1478B545E}" presName="node" presStyleLbl="node1" presStyleIdx="44" presStyleCnt="48">
        <dgm:presLayoutVars>
          <dgm:bulletEnabled val="1"/>
        </dgm:presLayoutVars>
      </dgm:prSet>
      <dgm:spPr/>
    </dgm:pt>
    <dgm:pt modelId="{9BC14663-185B-4A89-97AE-169B3D438678}" type="pres">
      <dgm:prSet presAssocID="{B2ADDBB6-F258-45A2-8853-0F7137E8E7A9}" presName="sibTrans" presStyleLbl="sibTrans2D1" presStyleIdx="44" presStyleCnt="48"/>
      <dgm:spPr/>
    </dgm:pt>
    <dgm:pt modelId="{5BF8D29C-B7EB-4E6D-8F09-412E3D4E06C9}" type="pres">
      <dgm:prSet presAssocID="{B2ADDBB6-F258-45A2-8853-0F7137E8E7A9}" presName="connectorText" presStyleLbl="sibTrans2D1" presStyleIdx="44" presStyleCnt="48"/>
      <dgm:spPr/>
    </dgm:pt>
    <dgm:pt modelId="{891FE5C2-884F-48D0-BE0D-753E9CA204D3}" type="pres">
      <dgm:prSet presAssocID="{32DCDF77-CF91-44D2-A631-ECBBA96CD7C1}" presName="node" presStyleLbl="node1" presStyleIdx="45" presStyleCnt="48">
        <dgm:presLayoutVars>
          <dgm:bulletEnabled val="1"/>
        </dgm:presLayoutVars>
      </dgm:prSet>
      <dgm:spPr/>
    </dgm:pt>
    <dgm:pt modelId="{BDE13CD6-B50F-44ED-BD83-729ED5971995}" type="pres">
      <dgm:prSet presAssocID="{A4C54538-F7D4-4311-A51D-4E2F34EA916C}" presName="sibTrans" presStyleLbl="sibTrans2D1" presStyleIdx="45" presStyleCnt="48"/>
      <dgm:spPr/>
    </dgm:pt>
    <dgm:pt modelId="{4EAD0336-A742-42BA-B616-A9F9B8CECAB9}" type="pres">
      <dgm:prSet presAssocID="{A4C54538-F7D4-4311-A51D-4E2F34EA916C}" presName="connectorText" presStyleLbl="sibTrans2D1" presStyleIdx="45" presStyleCnt="48"/>
      <dgm:spPr/>
    </dgm:pt>
    <dgm:pt modelId="{3B7728B1-9C76-43A6-8828-2FFE1A19CD4E}" type="pres">
      <dgm:prSet presAssocID="{5F2EF8CF-431B-45E9-8F94-2DA9BB4297A8}" presName="node" presStyleLbl="node1" presStyleIdx="46" presStyleCnt="48">
        <dgm:presLayoutVars>
          <dgm:bulletEnabled val="1"/>
        </dgm:presLayoutVars>
      </dgm:prSet>
      <dgm:spPr/>
    </dgm:pt>
    <dgm:pt modelId="{FEF793BD-9F36-4B0C-B2A1-243AAED13A52}" type="pres">
      <dgm:prSet presAssocID="{E7380703-8E28-4A7A-8627-0A55F51FBAA5}" presName="sibTrans" presStyleLbl="sibTrans2D1" presStyleIdx="46" presStyleCnt="48"/>
      <dgm:spPr/>
    </dgm:pt>
    <dgm:pt modelId="{B6E66B79-90CB-4030-B64C-AB9E1EA67583}" type="pres">
      <dgm:prSet presAssocID="{E7380703-8E28-4A7A-8627-0A55F51FBAA5}" presName="connectorText" presStyleLbl="sibTrans2D1" presStyleIdx="46" presStyleCnt="48"/>
      <dgm:spPr/>
    </dgm:pt>
    <dgm:pt modelId="{CD7E4AE9-DEBF-4EF6-9A2F-51DFDE6DC483}" type="pres">
      <dgm:prSet presAssocID="{B75DCA52-BF81-436A-AA73-2680B03C914A}" presName="node" presStyleLbl="node1" presStyleIdx="47" presStyleCnt="48">
        <dgm:presLayoutVars>
          <dgm:bulletEnabled val="1"/>
        </dgm:presLayoutVars>
      </dgm:prSet>
      <dgm:spPr/>
    </dgm:pt>
    <dgm:pt modelId="{CAB56CDA-741F-426D-8FE0-AE118C809475}" type="pres">
      <dgm:prSet presAssocID="{897CAD2D-F73B-470D-B77D-BCB32DA560D4}" presName="sibTrans" presStyleLbl="sibTrans2D1" presStyleIdx="47" presStyleCnt="48"/>
      <dgm:spPr/>
    </dgm:pt>
    <dgm:pt modelId="{2B62F0BB-CB73-4B2D-A47A-2C1910C71ADC}" type="pres">
      <dgm:prSet presAssocID="{897CAD2D-F73B-470D-B77D-BCB32DA560D4}" presName="connectorText" presStyleLbl="sibTrans2D1" presStyleIdx="47" presStyleCnt="48"/>
      <dgm:spPr/>
    </dgm:pt>
  </dgm:ptLst>
  <dgm:cxnLst>
    <dgm:cxn modelId="{B2981900-8C45-424F-8390-44820B2DBF6D}" type="presOf" srcId="{AAACDA48-029D-447D-9AE8-BF1CB90887F8}" destId="{816E1FA3-2B38-45F9-AB8C-0EEB2788EE42}" srcOrd="0" destOrd="0" presId="urn:microsoft.com/office/officeart/2005/8/layout/cycle2"/>
    <dgm:cxn modelId="{075D4505-FE95-4A86-8CB2-9900651222F8}" type="presOf" srcId="{897CAD2D-F73B-470D-B77D-BCB32DA560D4}" destId="{2B62F0BB-CB73-4B2D-A47A-2C1910C71ADC}" srcOrd="1" destOrd="0" presId="urn:microsoft.com/office/officeart/2005/8/layout/cycle2"/>
    <dgm:cxn modelId="{8A94A207-7D07-46AF-9123-32271AA2C2F0}" type="presOf" srcId="{1CEAA633-CB89-486A-901D-BE8AE895C821}" destId="{02E2D030-8BB9-48E2-859D-55F958A2D928}" srcOrd="0" destOrd="0" presId="urn:microsoft.com/office/officeart/2005/8/layout/cycle2"/>
    <dgm:cxn modelId="{83B74609-9E6B-4180-9B7F-1B274386725F}" type="presOf" srcId="{5D2C154A-692A-44E2-A041-B9F19C43FEF2}" destId="{5A44537F-E502-484A-B54C-161A75387D52}" srcOrd="0" destOrd="0" presId="urn:microsoft.com/office/officeart/2005/8/layout/cycle2"/>
    <dgm:cxn modelId="{8C9A070E-3DD2-4440-B74E-D47FB1907981}" type="presOf" srcId="{E5184F2B-2C20-4D33-94A8-E6B381F2AA89}" destId="{558F7E47-06ED-4041-B16C-6F13A19D4245}" srcOrd="0" destOrd="0" presId="urn:microsoft.com/office/officeart/2005/8/layout/cycle2"/>
    <dgm:cxn modelId="{0AD3E90E-4141-4EFF-8DD2-8FF3901666BE}" type="presOf" srcId="{644B0026-BEE6-45AC-B72A-F8BFB9EE0E82}" destId="{22041FD6-89BD-4BF2-9B99-B97F36E2E1FB}" srcOrd="0" destOrd="0" presId="urn:microsoft.com/office/officeart/2005/8/layout/cycle2"/>
    <dgm:cxn modelId="{E319CD11-DA9C-4216-8A1C-BFC767C69980}" srcId="{F782ACB2-4612-4553-92E3-6A48A4C26154}" destId="{5700A27C-35E2-48E3-9FD1-4CAD5F3ABE6E}" srcOrd="42" destOrd="0" parTransId="{7CEEA0C1-E05C-4187-B6CD-7F9A41B7F762}" sibTransId="{F2853326-F96C-4388-AFDB-4A2C4E743824}"/>
    <dgm:cxn modelId="{14118D15-1EE9-457D-A31F-78BF3370B9D2}" type="presOf" srcId="{86E08DD8-37F0-43EA-A4C6-F12B07A372C7}" destId="{0B3E9032-3902-463F-B436-0798A35C9EC5}" srcOrd="0" destOrd="0" presId="urn:microsoft.com/office/officeart/2005/8/layout/cycle2"/>
    <dgm:cxn modelId="{44C83F19-CA1E-47AA-864F-F1394DFB67D2}" type="presOf" srcId="{672359C6-6889-48DE-9B06-BCF13E50CF81}" destId="{9195B8AE-7F75-4B45-A773-A3DB3F151B7F}" srcOrd="1" destOrd="0" presId="urn:microsoft.com/office/officeart/2005/8/layout/cycle2"/>
    <dgm:cxn modelId="{0FF3BD1C-2906-497D-BB1D-BC839D201EE7}" type="presOf" srcId="{BAC2B8D5-2C5B-4AE8-BBDD-D8E76DCD8C2E}" destId="{D3BDAC4B-F2DB-44A0-907D-A108463FB1C3}" srcOrd="0" destOrd="0" presId="urn:microsoft.com/office/officeart/2005/8/layout/cycle2"/>
    <dgm:cxn modelId="{FA4B331D-E821-4BC7-84CC-523B6B28A5B8}" srcId="{F782ACB2-4612-4553-92E3-6A48A4C26154}" destId="{B75DCA52-BF81-436A-AA73-2680B03C914A}" srcOrd="47" destOrd="0" parTransId="{3FDC77C7-42D0-4118-88A1-C82C79A4EA03}" sibTransId="{897CAD2D-F73B-470D-B77D-BCB32DA560D4}"/>
    <dgm:cxn modelId="{AAAE4E1F-C8A7-4ED5-8CFF-AEA9AEED0517}" type="presOf" srcId="{12ED0D91-6CB8-4B92-ABBE-16130FA2E610}" destId="{3966764B-E5F3-4CFC-A881-5984C06723CB}" srcOrd="1" destOrd="0" presId="urn:microsoft.com/office/officeart/2005/8/layout/cycle2"/>
    <dgm:cxn modelId="{4DACA91F-E3C4-4FDF-A80F-884A22C53CDA}" type="presOf" srcId="{74E4A9B3-3139-47CD-AD62-A42D0EB3995C}" destId="{7B2C094D-5B84-400D-88A5-467C86404646}" srcOrd="1" destOrd="0" presId="urn:microsoft.com/office/officeart/2005/8/layout/cycle2"/>
    <dgm:cxn modelId="{39761720-1B6E-451C-81A6-07A00524BE34}" type="presOf" srcId="{9F16DEB4-2D88-4237-BB26-EE193361411A}" destId="{E4F5DE49-5EAA-4300-BD85-3AA32446283C}" srcOrd="0" destOrd="0" presId="urn:microsoft.com/office/officeart/2005/8/layout/cycle2"/>
    <dgm:cxn modelId="{4C9E1720-2EA1-430D-B80A-6FD0EFE97EC6}" type="presOf" srcId="{A241EA7C-0AE6-49DA-868A-F7E41DB8331E}" destId="{0C7C01B0-8BE9-4115-9C55-5F785CB9F95D}" srcOrd="1" destOrd="0" presId="urn:microsoft.com/office/officeart/2005/8/layout/cycle2"/>
    <dgm:cxn modelId="{6C70D320-35AF-4FA0-B371-27208EA751FF}" type="presOf" srcId="{5DE56BE3-5DC5-48D1-BB0A-6EB62A83E2E3}" destId="{7E28017C-69F1-4CCF-A6D7-885616A2628E}" srcOrd="0" destOrd="0" presId="urn:microsoft.com/office/officeart/2005/8/layout/cycle2"/>
    <dgm:cxn modelId="{122D8323-5B83-4B50-9884-B5C54B6A30AD}" type="presOf" srcId="{5700A27C-35E2-48E3-9FD1-4CAD5F3ABE6E}" destId="{A5474CB5-D5DA-4087-B87E-610FB42AF529}" srcOrd="0" destOrd="0" presId="urn:microsoft.com/office/officeart/2005/8/layout/cycle2"/>
    <dgm:cxn modelId="{BE8A0425-D7C9-42FF-B376-D1C7ED4177D1}" type="presOf" srcId="{91E5E8F0-39A5-4E73-A7C8-125C237D1170}" destId="{0C0A4302-AC90-49E1-80BE-523B58A2D864}" srcOrd="1" destOrd="0" presId="urn:microsoft.com/office/officeart/2005/8/layout/cycle2"/>
    <dgm:cxn modelId="{64D25225-7D7B-47A3-8597-E3D40B515F30}" srcId="{F782ACB2-4612-4553-92E3-6A48A4C26154}" destId="{7D49664A-84DE-42F7-9866-9BFD9F3DDC7A}" srcOrd="16" destOrd="0" parTransId="{9C7FF349-70A2-4DFC-91A5-86A739E0760D}" sibTransId="{BAC2B8D5-2C5B-4AE8-BBDD-D8E76DCD8C2E}"/>
    <dgm:cxn modelId="{EA820E26-5390-4E18-A03A-DC94A3E8EDA6}" type="presOf" srcId="{F82F01E0-1BCF-432A-834D-D0718C225E79}" destId="{DB7E8DCC-E9E2-41AE-8FAC-BD770394B585}" srcOrd="0" destOrd="0" presId="urn:microsoft.com/office/officeart/2005/8/layout/cycle2"/>
    <dgm:cxn modelId="{B33D3626-FC58-478E-B1B4-0F473B6DFE73}" type="presOf" srcId="{68C3C81B-18E8-41C4-BFC6-2C443E6EE655}" destId="{99F13AA2-4621-4753-B0A6-6FC776CD84C9}" srcOrd="0" destOrd="0" presId="urn:microsoft.com/office/officeart/2005/8/layout/cycle2"/>
    <dgm:cxn modelId="{03618927-C51E-4BD2-882D-8FA7CA2FC970}" type="presOf" srcId="{F782ACB2-4612-4553-92E3-6A48A4C26154}" destId="{579EF5EA-2842-4ADF-99C3-1421009C0FB3}" srcOrd="0" destOrd="0" presId="urn:microsoft.com/office/officeart/2005/8/layout/cycle2"/>
    <dgm:cxn modelId="{FE173A29-011D-4BC0-A135-618008B44D06}" type="presOf" srcId="{86E08DD8-37F0-43EA-A4C6-F12B07A372C7}" destId="{41C60BCC-727D-4ED3-BAEB-DB60AA9900A9}" srcOrd="1" destOrd="0" presId="urn:microsoft.com/office/officeart/2005/8/layout/cycle2"/>
    <dgm:cxn modelId="{F3F11D2B-B16E-47E0-876B-A599316C3141}" srcId="{F782ACB2-4612-4553-92E3-6A48A4C26154}" destId="{644B0026-BEE6-45AC-B72A-F8BFB9EE0E82}" srcOrd="38" destOrd="0" parTransId="{554FDC5B-6990-4DBE-AAA4-AA9861FDA372}" sibTransId="{91E5E8F0-39A5-4E73-A7C8-125C237D1170}"/>
    <dgm:cxn modelId="{EF67F12C-549C-4945-9650-11C3183DFF27}" srcId="{F782ACB2-4612-4553-92E3-6A48A4C26154}" destId="{59D5850F-42D1-4509-9BFE-77DA75D32FAC}" srcOrd="35" destOrd="0" parTransId="{998E6483-F6A6-41F0-BC38-EC9E12942727}" sibTransId="{2B529A43-2363-4B46-911E-9D0EF25B4F36}"/>
    <dgm:cxn modelId="{64BBAB2D-B58D-45B4-BE50-9B6EC89CE019}" type="presOf" srcId="{A40F6EAB-2B60-4CC1-9F49-D5903D3A616E}" destId="{4346925A-37EB-4BB6-B0D1-0007EC3DF63B}" srcOrd="0" destOrd="0" presId="urn:microsoft.com/office/officeart/2005/8/layout/cycle2"/>
    <dgm:cxn modelId="{C52A662E-299B-4F3A-AD7A-AE6F45961DA3}" type="presOf" srcId="{DF292957-65C8-4776-85F8-AE26E3681959}" destId="{C99B1DB8-B0AD-4FE5-84DC-CD9571D15F74}" srcOrd="0" destOrd="0" presId="urn:microsoft.com/office/officeart/2005/8/layout/cycle2"/>
    <dgm:cxn modelId="{69756B2F-C8D0-412B-ADAA-4A00A97C85D6}" type="presOf" srcId="{6E35783B-B4B9-4AF3-BB68-EC2DB3060BE5}" destId="{80DBCA40-2BA0-486C-9739-9EB1943722FB}" srcOrd="1" destOrd="0" presId="urn:microsoft.com/office/officeart/2005/8/layout/cycle2"/>
    <dgm:cxn modelId="{1B7D5A2F-4CAD-426E-BB30-B1FD9DD982F5}" type="presOf" srcId="{73E57CB0-43F1-4C49-8823-A48B6805997E}" destId="{F31A80A4-265E-4576-A76C-69F7407682D5}" srcOrd="1" destOrd="0" presId="urn:microsoft.com/office/officeart/2005/8/layout/cycle2"/>
    <dgm:cxn modelId="{09BAA62F-FAAF-4100-B16F-95F8284EAF55}" type="presOf" srcId="{9EC183D0-3CE1-4A18-882B-49A4F305FE23}" destId="{07EB8474-810E-4E8A-BE93-02F62BBDD45D}" srcOrd="0" destOrd="0" presId="urn:microsoft.com/office/officeart/2005/8/layout/cycle2"/>
    <dgm:cxn modelId="{6A6BDF31-FC71-409E-BEC1-36FDEA495432}" type="presOf" srcId="{B2ADDBB6-F258-45A2-8853-0F7137E8E7A9}" destId="{9BC14663-185B-4A89-97AE-169B3D438678}" srcOrd="0" destOrd="0" presId="urn:microsoft.com/office/officeart/2005/8/layout/cycle2"/>
    <dgm:cxn modelId="{C5C19332-9E7F-468C-BAEF-F60238ED1C92}" type="presOf" srcId="{F8A8AFFD-E262-4C58-84FA-CA9933DA9A32}" destId="{852FF442-59AB-47FA-976D-352D933D04DA}" srcOrd="1" destOrd="0" presId="urn:microsoft.com/office/officeart/2005/8/layout/cycle2"/>
    <dgm:cxn modelId="{FF6CF633-8439-49C9-83E5-5C804E151638}" type="presOf" srcId="{8AE02D32-89F4-4BA1-BFB8-062B90AF7C26}" destId="{1FA59E5A-50A4-47E4-96D2-6EF9AAAC1164}" srcOrd="1" destOrd="0" presId="urn:microsoft.com/office/officeart/2005/8/layout/cycle2"/>
    <dgm:cxn modelId="{866DB235-4957-43BE-A88F-279223D443BA}" type="presOf" srcId="{7526D0BF-45A5-478F-9A5B-EE961A48FCDF}" destId="{B163F2E1-C224-4C1F-8BF1-B257F8DA90F1}" srcOrd="0" destOrd="0" presId="urn:microsoft.com/office/officeart/2005/8/layout/cycle2"/>
    <dgm:cxn modelId="{C19E0737-9A06-4A44-96FA-ED688B022B75}" type="presOf" srcId="{35443D96-6A67-478A-A544-1C8155B5F62C}" destId="{3D5573F2-E421-4699-B499-E5F129AA7C1F}" srcOrd="0" destOrd="0" presId="urn:microsoft.com/office/officeart/2005/8/layout/cycle2"/>
    <dgm:cxn modelId="{3F953238-6773-4803-901F-A57B92BF1036}" type="presOf" srcId="{CA1064A9-8743-41E2-AE44-DEDB5E26EACD}" destId="{B311330D-F624-44F0-90C1-566E4D2E20E6}" srcOrd="1" destOrd="0" presId="urn:microsoft.com/office/officeart/2005/8/layout/cycle2"/>
    <dgm:cxn modelId="{206AD339-34E5-4848-91E4-86A8F5887441}" type="presOf" srcId="{C19C4BDD-2213-41DF-A53B-E2080BDC6AC6}" destId="{57712E5B-8311-41F2-83BF-40C44B82FD56}" srcOrd="0" destOrd="0" presId="urn:microsoft.com/office/officeart/2005/8/layout/cycle2"/>
    <dgm:cxn modelId="{AF44D93B-F418-4480-91F5-8F987EF6EFC9}" type="presOf" srcId="{5DE56BE3-5DC5-48D1-BB0A-6EB62A83E2E3}" destId="{DEE6E533-E546-47B9-9D29-1053972B7A59}" srcOrd="1" destOrd="0" presId="urn:microsoft.com/office/officeart/2005/8/layout/cycle2"/>
    <dgm:cxn modelId="{212C0F3D-6259-47F4-8189-A6E55DD0B5D3}" srcId="{F782ACB2-4612-4553-92E3-6A48A4C26154}" destId="{536B3E92-95AA-4297-BDB8-F29269D6299E}" srcOrd="3" destOrd="0" parTransId="{68DF5CBE-997D-4F4F-8466-9AD1DDE77085}" sibTransId="{8AE02D32-89F4-4BA1-BFB8-062B90AF7C26}"/>
    <dgm:cxn modelId="{16A28A3D-25E3-4E6A-A338-7D1408209783}" type="presOf" srcId="{E7380703-8E28-4A7A-8627-0A55F51FBAA5}" destId="{FEF793BD-9F36-4B0C-B2A1-243AAED13A52}" srcOrd="0" destOrd="0" presId="urn:microsoft.com/office/officeart/2005/8/layout/cycle2"/>
    <dgm:cxn modelId="{1EF3655B-356F-47D7-8F76-BA8A1117D09B}" type="presOf" srcId="{1DDDDFBA-4D76-49F6-8700-D108F438751F}" destId="{DE861B79-D5E8-45CE-B3D7-7B4663C08343}" srcOrd="0" destOrd="0" presId="urn:microsoft.com/office/officeart/2005/8/layout/cycle2"/>
    <dgm:cxn modelId="{194A095D-1ED9-46E2-9F88-F751E143C5C3}" type="presOf" srcId="{5F8AB2A9-0DCE-42A5-8039-31C151CDBC91}" destId="{E7F9412A-75FE-4263-8476-D8B02CF380F3}" srcOrd="0" destOrd="0" presId="urn:microsoft.com/office/officeart/2005/8/layout/cycle2"/>
    <dgm:cxn modelId="{DB81E75D-6339-4802-85DD-65254615E93B}" srcId="{F782ACB2-4612-4553-92E3-6A48A4C26154}" destId="{9F16DEB4-2D88-4237-BB26-EE193361411A}" srcOrd="36" destOrd="0" parTransId="{7982B65A-B6BA-45FB-920E-8CB144FB834B}" sibTransId="{C19C4BDD-2213-41DF-A53B-E2080BDC6AC6}"/>
    <dgm:cxn modelId="{C7CD665F-ECFF-4C4B-BBF8-355EC61A005A}" type="presOf" srcId="{5A0D382F-1AEE-4869-A6BD-89E7CCC2BA45}" destId="{2B3C09D0-6E4A-4698-ADBA-7CF55040E0C7}" srcOrd="0" destOrd="0" presId="urn:microsoft.com/office/officeart/2005/8/layout/cycle2"/>
    <dgm:cxn modelId="{E30EA960-2B3C-41C6-AD4E-1D7D1E3EF860}" type="presOf" srcId="{0A68E33F-9E89-4D62-9E2C-1BD50C85F7CD}" destId="{C5631367-2D87-4B2B-B2C5-CE6B323DF7FA}" srcOrd="0" destOrd="0" presId="urn:microsoft.com/office/officeart/2005/8/layout/cycle2"/>
    <dgm:cxn modelId="{08DFD441-4774-4D0E-8F97-07EC50B50EE3}" srcId="{F782ACB2-4612-4553-92E3-6A48A4C26154}" destId="{69B5AF83-9CA8-4331-BB93-A02B0A37E7C4}" srcOrd="32" destOrd="0" parTransId="{52A0F8EA-812A-497C-B88E-1BDAD1AB875F}" sibTransId="{6E35783B-B4B9-4AF3-BB68-EC2DB3060BE5}"/>
    <dgm:cxn modelId="{C67C5642-B2F0-41E7-99CE-C681303EC7CA}" type="presOf" srcId="{A241EA7C-0AE6-49DA-868A-F7E41DB8331E}" destId="{EC905E59-477F-4D62-B2EE-61B86BF0663B}" srcOrd="0" destOrd="0" presId="urn:microsoft.com/office/officeart/2005/8/layout/cycle2"/>
    <dgm:cxn modelId="{D27AA462-6698-4923-9421-47820B644488}" srcId="{F782ACB2-4612-4553-92E3-6A48A4C26154}" destId="{56EE6181-8957-4FE0-91F7-0E7767321D74}" srcOrd="30" destOrd="0" parTransId="{708EED9E-74DD-4C99-9872-E67687122915}" sibTransId="{D7AD315B-0060-4B2C-BA42-07A72CF0DF62}"/>
    <dgm:cxn modelId="{20506544-AACD-479E-8211-5DE31C475E95}" type="presOf" srcId="{A4F909E9-C1CF-4770-B928-FEF6E41B5333}" destId="{6E753D97-6691-46AF-88CF-60F766A84A1F}" srcOrd="1" destOrd="0" presId="urn:microsoft.com/office/officeart/2005/8/layout/cycle2"/>
    <dgm:cxn modelId="{53618E44-32BE-4B6B-A16B-425C7048DD4E}" type="presOf" srcId="{7D49664A-84DE-42F7-9866-9BFD9F3DDC7A}" destId="{430AD93E-9CDA-40BE-8BB8-B35AB1DDED73}" srcOrd="0" destOrd="0" presId="urn:microsoft.com/office/officeart/2005/8/layout/cycle2"/>
    <dgm:cxn modelId="{9ADC0165-9F81-4E1B-BCF9-F6EA5C631353}" srcId="{F782ACB2-4612-4553-92E3-6A48A4C26154}" destId="{5F8AB2A9-0DCE-42A5-8039-31C151CDBC91}" srcOrd="15" destOrd="0" parTransId="{AEE23759-AB27-4CCC-A9A6-CE4F64F73EE5}" sibTransId="{64CB26BA-1509-422C-B1F7-93A921D3337E}"/>
    <dgm:cxn modelId="{718E4D45-5295-481D-9047-D73ABF67DD08}" type="presOf" srcId="{BCD4B6D1-2E17-4359-A953-212A9B519E85}" destId="{18E08B15-C0D9-4DCD-9841-29CB326A1D96}" srcOrd="0" destOrd="0" presId="urn:microsoft.com/office/officeart/2005/8/layout/cycle2"/>
    <dgm:cxn modelId="{7B257B45-08F8-477D-999A-83A87F51AB36}" type="presOf" srcId="{3ACAB2F6-3910-4D69-8736-C9991D30DB30}" destId="{7A362786-920B-4FB9-A3D5-D0E741B76071}" srcOrd="0" destOrd="0" presId="urn:microsoft.com/office/officeart/2005/8/layout/cycle2"/>
    <dgm:cxn modelId="{7713B148-14ED-473A-AD7C-0817C71F1F75}" srcId="{F782ACB2-4612-4553-92E3-6A48A4C26154}" destId="{32DCDF77-CF91-44D2-A631-ECBBA96CD7C1}" srcOrd="45" destOrd="0" parTransId="{A91D9FEE-F377-4D6C-AB4B-31C0AA11D758}" sibTransId="{A4C54538-F7D4-4311-A51D-4E2F34EA916C}"/>
    <dgm:cxn modelId="{8B7F3749-F4E6-4473-82BE-3F7FAAEDF5A5}" srcId="{F782ACB2-4612-4553-92E3-6A48A4C26154}" destId="{5A0D382F-1AEE-4869-A6BD-89E7CCC2BA45}" srcOrd="33" destOrd="0" parTransId="{C61944CD-ABD5-46A1-BF21-1EDB1D2E311C}" sibTransId="{86E08DD8-37F0-43EA-A4C6-F12B07A372C7}"/>
    <dgm:cxn modelId="{4293C24A-295A-4A7D-B980-23E7CC3E2AF0}" type="presOf" srcId="{873D13AE-B310-4B50-82C5-564D626D2011}" destId="{8F52B59F-72EA-4EF4-A000-71393DE3DC97}" srcOrd="1" destOrd="0" presId="urn:microsoft.com/office/officeart/2005/8/layout/cycle2"/>
    <dgm:cxn modelId="{12D1F24A-BB95-4B06-AF6C-D3949D14D521}" type="presOf" srcId="{1A0C354F-E76C-464E-99A7-D2B04C140783}" destId="{BCCD1735-3374-4721-BEF9-11CCD9A2DD48}" srcOrd="0" destOrd="0" presId="urn:microsoft.com/office/officeart/2005/8/layout/cycle2"/>
    <dgm:cxn modelId="{93319D4B-E53D-4157-9B85-B4D43A5295FB}" type="presOf" srcId="{DA7FF8DD-13B0-4AAC-B0D2-E9BC2FABA4D6}" destId="{C46B9099-149F-4D79-B1D7-B378097F05F4}" srcOrd="1" destOrd="0" presId="urn:microsoft.com/office/officeart/2005/8/layout/cycle2"/>
    <dgm:cxn modelId="{ECDEF66B-4DF3-4577-9794-0F5C1452E329}" srcId="{F782ACB2-4612-4553-92E3-6A48A4C26154}" destId="{9EC183D0-3CE1-4A18-882B-49A4F305FE23}" srcOrd="10" destOrd="0" parTransId="{5529E8D0-F515-48AC-A324-5AF9603FF192}" sibTransId="{FC636A7A-CAD8-4393-9B2E-188CE112CD10}"/>
    <dgm:cxn modelId="{2F48FC6C-9E2F-4D34-97E0-7B62809CD310}" srcId="{F782ACB2-4612-4553-92E3-6A48A4C26154}" destId="{1CEAA633-CB89-486A-901D-BE8AE895C821}" srcOrd="41" destOrd="0" parTransId="{85E4AD6C-201F-448E-AB33-65566C56E879}" sibTransId="{EC22FD24-55FA-470B-A11F-A2C02811CC71}"/>
    <dgm:cxn modelId="{31B5BF4E-598B-4F49-AEEE-15A7B08F3DCD}" type="presOf" srcId="{672359C6-6889-48DE-9B06-BCF13E50CF81}" destId="{260B842C-BA56-4835-9181-EEB1DAD49F6C}" srcOrd="0" destOrd="0" presId="urn:microsoft.com/office/officeart/2005/8/layout/cycle2"/>
    <dgm:cxn modelId="{2FEED34E-21B1-4C26-BA7F-B36DEECEBC08}" type="presOf" srcId="{1DDDDFBA-4D76-49F6-8700-D108F438751F}" destId="{580499F6-BF8C-4CF2-8E19-422B1FEA8F54}" srcOrd="1" destOrd="0" presId="urn:microsoft.com/office/officeart/2005/8/layout/cycle2"/>
    <dgm:cxn modelId="{0116FD4E-B3CD-4D10-B6B1-FB0C240CE17A}" srcId="{F782ACB2-4612-4553-92E3-6A48A4C26154}" destId="{DF292957-65C8-4776-85F8-AE26E3681959}" srcOrd="25" destOrd="0" parTransId="{7849EA01-2032-47BB-AFF2-66E1E4C3A822}" sibTransId="{2B571596-2306-4648-89E7-BD54FEF25627}"/>
    <dgm:cxn modelId="{43F81770-F772-478D-8EE4-9EF473A2C5F2}" srcId="{F782ACB2-4612-4553-92E3-6A48A4C26154}" destId="{BA244016-B941-46B9-B2A4-AA50A300C9B1}" srcOrd="26" destOrd="0" parTransId="{17FA0F1C-F480-46FA-9FDA-CAF08D0B3F5A}" sibTransId="{12ED0D91-6CB8-4B92-ABBE-16130FA2E610}"/>
    <dgm:cxn modelId="{AD9C2D70-6AB8-479D-9A79-731CDEDFCC29}" srcId="{F782ACB2-4612-4553-92E3-6A48A4C26154}" destId="{B2133BDF-4000-4B5B-AE40-987170B1B61F}" srcOrd="29" destOrd="0" parTransId="{78DD5593-63E5-4526-ACC4-B672B2E0D1F1}" sibTransId="{F8A8AFFD-E262-4C58-84FA-CA9933DA9A32}"/>
    <dgm:cxn modelId="{94A5C051-147E-4CD8-BCE5-685666568979}" type="presOf" srcId="{2B529A43-2363-4B46-911E-9D0EF25B4F36}" destId="{F42AD80F-3B21-49F3-AF59-01D5F6EE69F1}" srcOrd="0" destOrd="0" presId="urn:microsoft.com/office/officeart/2005/8/layout/cycle2"/>
    <dgm:cxn modelId="{AF394972-6F66-4810-8561-90015676F149}" type="presOf" srcId="{07D44A3D-B9E7-4A59-8407-0DE9361B04F4}" destId="{B8AF8AA6-EDE3-46F5-804F-BE18E9CF02E9}" srcOrd="0" destOrd="0" presId="urn:microsoft.com/office/officeart/2005/8/layout/cycle2"/>
    <dgm:cxn modelId="{39A1F472-3E0B-438E-A508-FE898CEA4CB4}" srcId="{F782ACB2-4612-4553-92E3-6A48A4C26154}" destId="{5F2EF8CF-431B-45E9-8F94-2DA9BB4297A8}" srcOrd="46" destOrd="0" parTransId="{EF3B0539-08F0-4AEB-8B05-C7438EBEC90D}" sibTransId="{E7380703-8E28-4A7A-8627-0A55F51FBAA5}"/>
    <dgm:cxn modelId="{22C5EB74-48F5-4B0A-8A11-6E4C810D8C2F}" type="presOf" srcId="{C19C4BDD-2213-41DF-A53B-E2080BDC6AC6}" destId="{2DC22DE9-0245-4601-955D-E63A8C38947B}" srcOrd="1" destOrd="0" presId="urn:microsoft.com/office/officeart/2005/8/layout/cycle2"/>
    <dgm:cxn modelId="{E31D7575-D721-4C89-BAEA-4C637491B428}" type="presOf" srcId="{9A1F1B22-1A75-4833-B4FC-5FEA5518B765}" destId="{E2BDA289-9E7F-43D2-8E8A-C602380955F6}" srcOrd="0" destOrd="0" presId="urn:microsoft.com/office/officeart/2005/8/layout/cycle2"/>
    <dgm:cxn modelId="{66DE3C76-8621-4A1A-B317-1D5D6522C1A3}" type="presOf" srcId="{CA1064A9-8743-41E2-AE44-DEDB5E26EACD}" destId="{1AA99294-2501-42DA-ADDA-813C2A0D167F}" srcOrd="0" destOrd="0" presId="urn:microsoft.com/office/officeart/2005/8/layout/cycle2"/>
    <dgm:cxn modelId="{83B79576-55B0-4679-BBD0-F788C5AF20FA}" type="presOf" srcId="{29610E26-1393-448B-8FD6-78061450B16B}" destId="{4B6FF1D5-139C-4A9E-BE2A-C9C2976A9B90}" srcOrd="0" destOrd="0" presId="urn:microsoft.com/office/officeart/2005/8/layout/cycle2"/>
    <dgm:cxn modelId="{EBF0F276-347C-4207-9A17-D11421AF7ECD}" srcId="{F782ACB2-4612-4553-92E3-6A48A4C26154}" destId="{6E44D217-0802-4975-8DF8-F7C136B68DB7}" srcOrd="34" destOrd="0" parTransId="{CB27C74D-2568-4D83-8948-2A0E7A73E53C}" sibTransId="{873D13AE-B310-4B50-82C5-564D626D2011}"/>
    <dgm:cxn modelId="{CAAD8A57-D893-41FE-91C9-43889C853E70}" type="presOf" srcId="{EAE485E3-A2DC-422A-B964-163E72C7D527}" destId="{7D136A40-4E7A-4E9A-9C18-C15FEB3E9255}" srcOrd="0" destOrd="0" presId="urn:microsoft.com/office/officeart/2005/8/layout/cycle2"/>
    <dgm:cxn modelId="{0B12B877-86EC-4302-8F4D-B32DD6A1DD91}" type="presOf" srcId="{A4FDAD97-0EA5-45C9-8762-1408CDFC1A27}" destId="{7418C013-9F65-49B4-8AB4-02A8A7E8B2B1}" srcOrd="0" destOrd="0" presId="urn:microsoft.com/office/officeart/2005/8/layout/cycle2"/>
    <dgm:cxn modelId="{51F6A759-1E69-4533-ACC3-3971FC69070D}" type="presOf" srcId="{6E44D217-0802-4975-8DF8-F7C136B68DB7}" destId="{C6CA034B-BB5D-4252-9DC3-E07C2CEC1942}" srcOrd="0" destOrd="0" presId="urn:microsoft.com/office/officeart/2005/8/layout/cycle2"/>
    <dgm:cxn modelId="{B1BFD759-D655-4A95-ADE1-AB9C57DE9D94}" type="presOf" srcId="{69DBDE16-2128-423C-AB04-D3C2C0881A38}" destId="{83D03F91-A8FE-4A56-A9F0-21F8696B64A1}" srcOrd="0" destOrd="0" presId="urn:microsoft.com/office/officeart/2005/8/layout/cycle2"/>
    <dgm:cxn modelId="{15871B5A-B218-4C06-A570-567C38BC3FCF}" type="presOf" srcId="{F2853326-F96C-4388-AFDB-4A2C4E743824}" destId="{F5E12609-AEA0-4824-8F1E-49B7A8C9D43E}" srcOrd="0" destOrd="0" presId="urn:microsoft.com/office/officeart/2005/8/layout/cycle2"/>
    <dgm:cxn modelId="{98D6137B-F956-4E52-A8C1-186990FEC835}" type="presOf" srcId="{4DD6BCFF-384A-4E50-9E9B-FEA1467E91EE}" destId="{28C21F8D-7890-436C-ABC3-A76D9C048DC6}" srcOrd="0" destOrd="0" presId="urn:microsoft.com/office/officeart/2005/8/layout/cycle2"/>
    <dgm:cxn modelId="{54D01A7C-A976-4079-8F72-6B358BE1838D}" type="presOf" srcId="{536B3E92-95AA-4297-BDB8-F29269D6299E}" destId="{B0608ED5-E7DC-4C39-8859-B8C85F521F9C}" srcOrd="0" destOrd="0" presId="urn:microsoft.com/office/officeart/2005/8/layout/cycle2"/>
    <dgm:cxn modelId="{F7F8447F-1DFD-454C-8D79-23C1FFA1A74C}" type="presOf" srcId="{2B571596-2306-4648-89E7-BD54FEF25627}" destId="{2EBD388A-825F-4832-8A74-827A6C7E3368}" srcOrd="0" destOrd="0" presId="urn:microsoft.com/office/officeart/2005/8/layout/cycle2"/>
    <dgm:cxn modelId="{14F13E80-1149-4A0F-A4B5-58EAF15ECA23}" srcId="{F782ACB2-4612-4553-92E3-6A48A4C26154}" destId="{39148D83-4879-4E9B-AE84-10D20CF147C3}" srcOrd="17" destOrd="0" parTransId="{0648DC5F-1B7B-4F70-B147-70F19C532AA1}" sibTransId="{901D3EC9-C2CB-4B80-BFE1-3F4CF8FDB584}"/>
    <dgm:cxn modelId="{33634B83-5D42-4E23-A534-1FD77063C5A8}" srcId="{F782ACB2-4612-4553-92E3-6A48A4C26154}" destId="{312A5487-8CD4-49FA-9CB2-6003233688EF}" srcOrd="20" destOrd="0" parTransId="{6F986C7B-EB5E-4FA9-9F02-54203E6A38B2}" sibTransId="{A241EA7C-0AE6-49DA-868A-F7E41DB8331E}"/>
    <dgm:cxn modelId="{5F759883-6CAF-4793-892D-90FF307B7F39}" srcId="{F782ACB2-4612-4553-92E3-6A48A4C26154}" destId="{F001FD18-B1D7-4F34-A7E1-10B3A14FEF0D}" srcOrd="14" destOrd="0" parTransId="{47531BBA-A066-410C-90C4-75A7B3CF6C37}" sibTransId="{59F6F98C-7F28-44B6-AA26-C56ABFEA206B}"/>
    <dgm:cxn modelId="{03727586-C177-4F9F-A8F5-7DEE69ED0297}" srcId="{F782ACB2-4612-4553-92E3-6A48A4C26154}" destId="{05F9165C-A234-4634-B1A7-DCB7BA68D40C}" srcOrd="12" destOrd="0" parTransId="{26966DA9-DC8C-4538-894C-0F8A7AD6A4D2}" sibTransId="{68C3C81B-18E8-41C4-BFC6-2C443E6EE655}"/>
    <dgm:cxn modelId="{0F7DED87-7495-4C3E-BDDD-41BAB6CC708B}" type="presOf" srcId="{64CB26BA-1509-422C-B1F7-93A921D3337E}" destId="{87FF38F8-EEE0-4803-AB19-2605759EE272}" srcOrd="1" destOrd="0" presId="urn:microsoft.com/office/officeart/2005/8/layout/cycle2"/>
    <dgm:cxn modelId="{FC2F5088-783F-4942-B929-3E68E5040D4E}" type="presOf" srcId="{F2853326-F96C-4388-AFDB-4A2C4E743824}" destId="{1990E259-2037-4D19-B00A-CD6B3D2AE2E1}" srcOrd="1" destOrd="0" presId="urn:microsoft.com/office/officeart/2005/8/layout/cycle2"/>
    <dgm:cxn modelId="{9B166E89-5243-4955-B5FD-AF6227B5F406}" type="presOf" srcId="{39815DA4-6D5A-4ECF-8C2C-C40A2BB0DBA6}" destId="{F7742949-FB63-485F-95AF-5E8D1E6F236A}" srcOrd="1" destOrd="0" presId="urn:microsoft.com/office/officeart/2005/8/layout/cycle2"/>
    <dgm:cxn modelId="{51519F89-1C64-4068-82A6-B3F396761372}" type="presOf" srcId="{2EBE9275-B468-4EB1-8E25-88D20111E7BA}" destId="{55735BFC-D4F1-4100-BCD7-BD7015A20F24}" srcOrd="0" destOrd="0" presId="urn:microsoft.com/office/officeart/2005/8/layout/cycle2"/>
    <dgm:cxn modelId="{A80B1A8D-D5AF-43FD-96B3-C6248340A4A9}" type="presOf" srcId="{B75DCA52-BF81-436A-AA73-2680B03C914A}" destId="{CD7E4AE9-DEBF-4EF6-9A2F-51DFDE6DC483}" srcOrd="0" destOrd="0" presId="urn:microsoft.com/office/officeart/2005/8/layout/cycle2"/>
    <dgm:cxn modelId="{87AB6F8E-5142-44C4-8189-FCCB46725A6E}" type="presOf" srcId="{12ED0D91-6CB8-4B92-ABBE-16130FA2E610}" destId="{2EA5A0E0-D734-4B00-A1FA-65E8CB15031C}" srcOrd="0" destOrd="0" presId="urn:microsoft.com/office/officeart/2005/8/layout/cycle2"/>
    <dgm:cxn modelId="{81A1528F-DA2B-44A0-ADB9-6A8B61FE00AA}" type="presOf" srcId="{C123F58B-2F00-4731-8318-EA8BAA60A69D}" destId="{1791F869-F782-403E-9EEE-8485296AB1DC}" srcOrd="0" destOrd="0" presId="urn:microsoft.com/office/officeart/2005/8/layout/cycle2"/>
    <dgm:cxn modelId="{54FED98F-AB5E-4BEF-A86E-239C32A65418}" srcId="{F782ACB2-4612-4553-92E3-6A48A4C26154}" destId="{29610E26-1393-448B-8FD6-78061450B16B}" srcOrd="5" destOrd="0" parTransId="{5D194221-4572-481E-A145-411B7D2E5848}" sibTransId="{4E475F1B-56A2-420F-8D83-9A7AC5B9161D}"/>
    <dgm:cxn modelId="{3F904190-EC7A-468F-8079-9E0D0309FE61}" srcId="{F782ACB2-4612-4553-92E3-6A48A4C26154}" destId="{F82F01E0-1BCF-432A-834D-D0718C225E79}" srcOrd="31" destOrd="0" parTransId="{AA715B28-8262-4AEC-9B11-A1F3E142AEE3}" sibTransId="{73E57CB0-43F1-4C49-8823-A48B6805997E}"/>
    <dgm:cxn modelId="{226DF690-5631-4CD7-8119-135DE9FF9E0A}" type="presOf" srcId="{25DF600C-192F-49B2-930A-B89C27D1471E}" destId="{C8C1E075-9C61-4E77-BBAB-A2307E2F9662}" srcOrd="1" destOrd="0" presId="urn:microsoft.com/office/officeart/2005/8/layout/cycle2"/>
    <dgm:cxn modelId="{954E6091-7120-4A41-9A8D-06B0A6C4CC6D}" type="presOf" srcId="{05F9165C-A234-4634-B1A7-DCB7BA68D40C}" destId="{8B74F080-8313-4728-B1E9-D87A06E9E800}" srcOrd="0" destOrd="0" presId="urn:microsoft.com/office/officeart/2005/8/layout/cycle2"/>
    <dgm:cxn modelId="{076A3093-B923-4816-9A8F-AAD227DFEB2A}" type="presOf" srcId="{1597604F-E09E-4305-A881-A6C94B72922F}" destId="{96947AF0-965B-4F9B-B692-11B522E20C19}" srcOrd="0" destOrd="0" presId="urn:microsoft.com/office/officeart/2005/8/layout/cycle2"/>
    <dgm:cxn modelId="{E27E5E94-A179-41E9-A655-99F050B2BAD6}" type="presOf" srcId="{D7AD315B-0060-4B2C-BA42-07A72CF0DF62}" destId="{F7AC09C3-F9FA-4334-9744-58F7A351FD8B}" srcOrd="0" destOrd="0" presId="urn:microsoft.com/office/officeart/2005/8/layout/cycle2"/>
    <dgm:cxn modelId="{452F6E94-CE3B-44A8-A3C0-B2F11FE80887}" type="presOf" srcId="{69DBDE16-2128-423C-AB04-D3C2C0881A38}" destId="{A52815B2-9F64-4E57-9CA8-0D6C5ACB4DE9}" srcOrd="1" destOrd="0" presId="urn:microsoft.com/office/officeart/2005/8/layout/cycle2"/>
    <dgm:cxn modelId="{9E69D395-0988-4AE2-B85E-1B874A0134F5}" type="presOf" srcId="{19319B2C-5BDC-4EB3-A674-97A1478B545E}" destId="{A854D6C3-A9F6-4889-B95E-C4590598BF15}" srcOrd="0" destOrd="0" presId="urn:microsoft.com/office/officeart/2005/8/layout/cycle2"/>
    <dgm:cxn modelId="{A94E1E98-18A1-4716-B6FB-67F099EFBBB4}" srcId="{F782ACB2-4612-4553-92E3-6A48A4C26154}" destId="{5788DBF4-34B6-4C26-980E-7062BBC88091}" srcOrd="37" destOrd="0" parTransId="{E89C8546-8D00-4BCE-BF01-083E1F9A4BBE}" sibTransId="{39815DA4-6D5A-4ECF-8C2C-C40A2BB0DBA6}"/>
    <dgm:cxn modelId="{60B70B9A-6477-43BE-A9DA-CA90CCC69C65}" type="presOf" srcId="{1BD29E34-8916-45A9-80A6-58C4AB44DFF5}" destId="{C8C314CB-BC52-4B5D-9A9E-2549904458B0}" srcOrd="0" destOrd="0" presId="urn:microsoft.com/office/officeart/2005/8/layout/cycle2"/>
    <dgm:cxn modelId="{C8E7859E-634D-4AFC-A2BC-2234BFF8B294}" type="presOf" srcId="{59F5D80D-D394-4DA8-B1EE-BFD2C35E8698}" destId="{5955EC28-6A5B-4854-97FD-56BF004F7A93}" srcOrd="0" destOrd="0" presId="urn:microsoft.com/office/officeart/2005/8/layout/cycle2"/>
    <dgm:cxn modelId="{EF14C69E-4038-49F0-A1F9-7CF689B5666C}" type="presOf" srcId="{91E5E8F0-39A5-4E73-A7C8-125C237D1170}" destId="{B8E405CF-5FB0-4931-A03D-9BF304E6CDDA}" srcOrd="0" destOrd="0" presId="urn:microsoft.com/office/officeart/2005/8/layout/cycle2"/>
    <dgm:cxn modelId="{37EE5BA0-D4BA-40A5-B6C1-A692F6C947B6}" type="presOf" srcId="{0A68E33F-9E89-4D62-9E2C-1BD50C85F7CD}" destId="{5EB0D98E-0F20-43A6-80D5-B3B233B0809C}" srcOrd="1" destOrd="0" presId="urn:microsoft.com/office/officeart/2005/8/layout/cycle2"/>
    <dgm:cxn modelId="{E02076A0-CD1F-4E44-A00F-84F3A65E9180}" type="presOf" srcId="{73E57CB0-43F1-4C49-8823-A48B6805997E}" destId="{FC934B90-2FD7-4C78-BC82-6495CAA54F71}" srcOrd="0" destOrd="0" presId="urn:microsoft.com/office/officeart/2005/8/layout/cycle2"/>
    <dgm:cxn modelId="{6923B5A0-FD70-46F1-BAF9-069341A97D80}" type="presOf" srcId="{74E4A9B3-3139-47CD-AD62-A42D0EB3995C}" destId="{A0769171-C666-4FF2-B3B0-56A5612FFB02}" srcOrd="0" destOrd="0" presId="urn:microsoft.com/office/officeart/2005/8/layout/cycle2"/>
    <dgm:cxn modelId="{EF6F19A1-2326-41F9-BCB3-7AE83CC07650}" type="presOf" srcId="{6E35783B-B4B9-4AF3-BB68-EC2DB3060BE5}" destId="{7A5C7786-EEB7-4840-8AB2-E617DD766E4C}" srcOrd="0" destOrd="0" presId="urn:microsoft.com/office/officeart/2005/8/layout/cycle2"/>
    <dgm:cxn modelId="{1B3F2CA2-7825-4CFD-9A64-DB308FB32A27}" srcId="{F782ACB2-4612-4553-92E3-6A48A4C26154}" destId="{1BD29E34-8916-45A9-80A6-58C4AB44DFF5}" srcOrd="7" destOrd="0" parTransId="{6A5BBF7B-F8A7-4654-83BB-1778F868C663}" sibTransId="{25DF600C-192F-49B2-930A-B89C27D1471E}"/>
    <dgm:cxn modelId="{79A5F3A2-8CA3-4D24-AC46-666013183383}" srcId="{F782ACB2-4612-4553-92E3-6A48A4C26154}" destId="{01209924-388A-4250-B08E-117FC77350F4}" srcOrd="40" destOrd="0" parTransId="{E62947DF-C385-4541-A312-E52B21ED4FCA}" sibTransId="{07D44A3D-B9E7-4A59-8407-0DE9361B04F4}"/>
    <dgm:cxn modelId="{F9246AA4-89DE-4505-8C6D-C0CFB0CF9EC5}" srcId="{F782ACB2-4612-4553-92E3-6A48A4C26154}" destId="{A40F6EAB-2B60-4CC1-9F49-D5903D3A616E}" srcOrd="39" destOrd="0" parTransId="{F4D7EDD7-9115-44DB-8D8A-E38036FA3738}" sibTransId="{3ACAB2F6-3910-4D69-8736-C9991D30DB30}"/>
    <dgm:cxn modelId="{5AE530A5-CD50-461B-AA10-6F5896D05087}" type="presOf" srcId="{F8A8AFFD-E262-4C58-84FA-CA9933DA9A32}" destId="{6FDF4861-3D9E-4C44-8A76-CB261CA08A3D}" srcOrd="0" destOrd="0" presId="urn:microsoft.com/office/officeart/2005/8/layout/cycle2"/>
    <dgm:cxn modelId="{CFFEE3AB-7EDA-4FAF-B780-44BE5979175E}" type="presOf" srcId="{4E475F1B-56A2-420F-8D83-9A7AC5B9161D}" destId="{0F935747-2475-4B54-A4BD-D00DA4235B83}" srcOrd="1" destOrd="0" presId="urn:microsoft.com/office/officeart/2005/8/layout/cycle2"/>
    <dgm:cxn modelId="{6349E4AE-BB45-4BBB-BB2B-ED27FB6FBB3A}" type="presOf" srcId="{DA7FF8DD-13B0-4AAC-B0D2-E9BC2FABA4D6}" destId="{A6A09441-8928-4DD4-965E-ACD6B5489F63}" srcOrd="0" destOrd="0" presId="urn:microsoft.com/office/officeart/2005/8/layout/cycle2"/>
    <dgm:cxn modelId="{27ABE5AE-A4FF-498D-8EEA-EA55435AC10A}" type="presOf" srcId="{9767C2C5-7A9B-4BF9-AEDC-08BB61E68CEC}" destId="{3B48658E-4174-41EC-ADC5-04F09B98E8AE}" srcOrd="0" destOrd="0" presId="urn:microsoft.com/office/officeart/2005/8/layout/cycle2"/>
    <dgm:cxn modelId="{33836BAF-8815-468A-9D3E-0ABF734FD1D3}" srcId="{F782ACB2-4612-4553-92E3-6A48A4C26154}" destId="{4391FAD7-E5E1-4ADD-BABB-49D666A6C4A7}" srcOrd="24" destOrd="0" parTransId="{F1E7FB59-9301-4001-B4A0-65FF76242832}" sibTransId="{B5C9AB9C-C866-47C2-B79F-DC6148AB2159}"/>
    <dgm:cxn modelId="{BE9314B0-2D93-4BAE-90C0-5B23814639B6}" srcId="{F782ACB2-4612-4553-92E3-6A48A4C26154}" destId="{1597604F-E09E-4305-A881-A6C94B72922F}" srcOrd="21" destOrd="0" parTransId="{1C93F3EA-CA5B-4D9C-9828-8A8F702AE266}" sibTransId="{0A68E33F-9E89-4D62-9E2C-1BD50C85F7CD}"/>
    <dgm:cxn modelId="{977B82B0-DE11-44E9-AA5F-EE25AE98B00C}" type="presOf" srcId="{CA72D8A3-9D41-4F98-98F7-F56B1CBA674F}" destId="{0622AEEF-FEE1-41CF-A694-BB87DF404F74}" srcOrd="1" destOrd="0" presId="urn:microsoft.com/office/officeart/2005/8/layout/cycle2"/>
    <dgm:cxn modelId="{BD0FE9B0-83CE-410C-9A17-1BEA097FB2F6}" type="presOf" srcId="{59F6F98C-7F28-44B6-AA26-C56ABFEA206B}" destId="{15716786-4673-40EB-986D-12C422D02B97}" srcOrd="0" destOrd="0" presId="urn:microsoft.com/office/officeart/2005/8/layout/cycle2"/>
    <dgm:cxn modelId="{B5F824B1-788B-4D75-9D3E-1A6E41251DEA}" type="presOf" srcId="{9E68FA1B-32E4-4D3A-BDA9-F245DF7037EF}" destId="{9DB23D75-0980-4D96-93A1-727F2883C95B}" srcOrd="1" destOrd="0" presId="urn:microsoft.com/office/officeart/2005/8/layout/cycle2"/>
    <dgm:cxn modelId="{22ACC8B3-57AC-4DCF-9BA5-ACB759167CD3}" type="presOf" srcId="{B2133BDF-4000-4B5B-AE40-987170B1B61F}" destId="{D9F7CAE3-C01B-4758-A92D-BE4DEABF1CC9}" srcOrd="0" destOrd="0" presId="urn:microsoft.com/office/officeart/2005/8/layout/cycle2"/>
    <dgm:cxn modelId="{00DAB0B4-AFDF-4938-AA47-A683D1F064DB}" type="presOf" srcId="{1A0C354F-E76C-464E-99A7-D2B04C140783}" destId="{5207087E-FC7B-4DE7-941A-D0D7D77D43CA}" srcOrd="1" destOrd="0" presId="urn:microsoft.com/office/officeart/2005/8/layout/cycle2"/>
    <dgm:cxn modelId="{CC8F6BB5-E191-48E7-A4C1-3E8101813E85}" srcId="{F782ACB2-4612-4553-92E3-6A48A4C26154}" destId="{7526D0BF-45A5-478F-9A5B-EE961A48FCDF}" srcOrd="23" destOrd="0" parTransId="{996DAE7B-6D7A-4B21-93D8-B18F6F145BC6}" sibTransId="{4DD6BCFF-384A-4E50-9E9B-FEA1467E91EE}"/>
    <dgm:cxn modelId="{E277C0B5-99C7-41A2-AD69-E0E0B32AB399}" type="presOf" srcId="{4DD6BCFF-384A-4E50-9E9B-FEA1467E91EE}" destId="{5D40974C-DFE4-484E-A2B9-E3E4D2DEBED9}" srcOrd="1" destOrd="0" presId="urn:microsoft.com/office/officeart/2005/8/layout/cycle2"/>
    <dgm:cxn modelId="{79D0C8B5-7F77-4990-BC7D-E4DF8A30F093}" srcId="{F782ACB2-4612-4553-92E3-6A48A4C26154}" destId="{C123F58B-2F00-4731-8318-EA8BAA60A69D}" srcOrd="19" destOrd="0" parTransId="{ADD49D0A-F77A-4924-B2AC-3D10130090D6}" sibTransId="{CA72D8A3-9D41-4F98-98F7-F56B1CBA674F}"/>
    <dgm:cxn modelId="{6C00CEB6-108D-41C7-9112-13DF18C4F675}" type="presOf" srcId="{56EE6181-8957-4FE0-91F7-0E7767321D74}" destId="{6EBA7549-78C0-447A-A63C-4A8563F87F58}" srcOrd="0" destOrd="0" presId="urn:microsoft.com/office/officeart/2005/8/layout/cycle2"/>
    <dgm:cxn modelId="{6E6E93B7-649F-44B4-9694-6C6C32B9AE08}" type="presOf" srcId="{35443D96-6A67-478A-A544-1C8155B5F62C}" destId="{561EA9DD-738C-4E13-ADB0-3CCC3950F092}" srcOrd="1" destOrd="0" presId="urn:microsoft.com/office/officeart/2005/8/layout/cycle2"/>
    <dgm:cxn modelId="{70E52FB8-EEA7-4456-92CA-F09DCDC0EB92}" type="presOf" srcId="{07D44A3D-B9E7-4A59-8407-0DE9361B04F4}" destId="{2A9D1CAD-CEC7-447D-AE5A-72DA9768C11C}" srcOrd="1" destOrd="0" presId="urn:microsoft.com/office/officeart/2005/8/layout/cycle2"/>
    <dgm:cxn modelId="{79BF3DB8-E6C9-4DF5-8226-B32513900662}" srcId="{F782ACB2-4612-4553-92E3-6A48A4C26154}" destId="{2EBE9275-B468-4EB1-8E25-88D20111E7BA}" srcOrd="22" destOrd="0" parTransId="{8B4693AB-DA36-47D7-8ABC-9A12354AE94A}" sibTransId="{1DDDDFBA-4D76-49F6-8700-D108F438751F}"/>
    <dgm:cxn modelId="{F718ABBA-7C65-4F86-BEA7-DAD4C5EC588D}" srcId="{F782ACB2-4612-4553-92E3-6A48A4C26154}" destId="{AAACDA48-029D-447D-9AE8-BF1CB90887F8}" srcOrd="18" destOrd="0" parTransId="{C5422A07-4233-4B7D-A876-C74DE877A7F9}" sibTransId="{35443D96-6A67-478A-A544-1C8155B5F62C}"/>
    <dgm:cxn modelId="{5ADD6BBB-20A0-4078-892C-5BA802E9EEE6}" type="presOf" srcId="{D7AD315B-0060-4B2C-BA42-07A72CF0DF62}" destId="{301FE2EF-9FED-451A-9979-7EA2CEC731F6}" srcOrd="1" destOrd="0" presId="urn:microsoft.com/office/officeart/2005/8/layout/cycle2"/>
    <dgm:cxn modelId="{ABC10FBC-792E-48FE-8D0F-D88FDE87EBA4}" type="presOf" srcId="{8F63D31F-83CD-4DB9-A0F4-0D259C5817DB}" destId="{C238A059-EBCB-4E8A-9C70-350A7112246D}" srcOrd="0" destOrd="0" presId="urn:microsoft.com/office/officeart/2005/8/layout/cycle2"/>
    <dgm:cxn modelId="{EAADA3BC-EBE2-42C8-B9E0-3C38057A0A11}" srcId="{F782ACB2-4612-4553-92E3-6A48A4C26154}" destId="{59F5D80D-D394-4DA8-B1EE-BFD2C35E8698}" srcOrd="6" destOrd="0" parTransId="{F6DF53FE-CC41-4648-B644-9A13CD613414}" sibTransId="{A4FDAD97-0EA5-45C9-8762-1408CDFC1A27}"/>
    <dgm:cxn modelId="{70DA46BD-3311-4A92-951C-E89ECD28FAC8}" type="presOf" srcId="{01209924-388A-4250-B08E-117FC77350F4}" destId="{ED0F08E4-7CF4-494F-A2E4-60B90674E9D5}" srcOrd="0" destOrd="0" presId="urn:microsoft.com/office/officeart/2005/8/layout/cycle2"/>
    <dgm:cxn modelId="{84F658BE-028D-4EFF-9AFB-B1BB4A47F685}" srcId="{F782ACB2-4612-4553-92E3-6A48A4C26154}" destId="{A26368B7-1095-4A58-BFE6-7B8629CCDB76}" srcOrd="28" destOrd="0" parTransId="{F926A632-3F82-44B7-9B0C-54EDBDFB1339}" sibTransId="{69DBDE16-2128-423C-AB04-D3C2C0881A38}"/>
    <dgm:cxn modelId="{75A88DBE-5234-4387-8434-70B859ED7D39}" type="presOf" srcId="{FC636A7A-CAD8-4393-9B2E-188CE112CD10}" destId="{FFA97E59-6B24-429C-9B6D-8968FB096363}" srcOrd="1" destOrd="0" presId="urn:microsoft.com/office/officeart/2005/8/layout/cycle2"/>
    <dgm:cxn modelId="{07E62CBF-11EB-4EBF-87EA-DFBE347DAD9D}" srcId="{F782ACB2-4612-4553-92E3-6A48A4C26154}" destId="{9C07C544-A240-4FE5-8E59-C412CDCC06A5}" srcOrd="1" destOrd="0" parTransId="{01829E43-87FB-46D3-89AF-1246AED576BA}" sibTransId="{DA7FF8DD-13B0-4AAC-B0D2-E9BC2FABA4D6}"/>
    <dgm:cxn modelId="{A19B74C1-FC3B-439B-B8A0-9789F8202CC4}" type="presOf" srcId="{9C07C544-A240-4FE5-8E59-C412CDCC06A5}" destId="{FD731FF4-9760-4231-AA26-446560B181EB}" srcOrd="0" destOrd="0" presId="urn:microsoft.com/office/officeart/2005/8/layout/cycle2"/>
    <dgm:cxn modelId="{A37FC7C4-2A95-4E09-894A-D9ED50DCC11A}" type="presOf" srcId="{25DF600C-192F-49B2-930A-B89C27D1471E}" destId="{8D184F9F-78A9-45D9-9804-0F8032DE26A6}" srcOrd="0" destOrd="0" presId="urn:microsoft.com/office/officeart/2005/8/layout/cycle2"/>
    <dgm:cxn modelId="{A61335C6-83C9-40B2-B635-638704B41FB6}" srcId="{F782ACB2-4612-4553-92E3-6A48A4C26154}" destId="{19319B2C-5BDC-4EB3-A674-97A1478B545E}" srcOrd="44" destOrd="0" parTransId="{F553D456-F731-4D3A-B46D-F817CB7F5851}" sibTransId="{B2ADDBB6-F258-45A2-8853-0F7137E8E7A9}"/>
    <dgm:cxn modelId="{FF9242C9-C5E7-46DE-8C0D-41DAA257E753}" type="presOf" srcId="{9E68FA1B-32E4-4D3A-BDA9-F245DF7037EF}" destId="{24192AE1-AC5A-408F-93E2-35778550FA02}" srcOrd="0" destOrd="0" presId="urn:microsoft.com/office/officeart/2005/8/layout/cycle2"/>
    <dgm:cxn modelId="{A45FA6CA-BF67-4968-BA2C-A3E181681DEA}" srcId="{F782ACB2-4612-4553-92E3-6A48A4C26154}" destId="{BCD4B6D1-2E17-4359-A953-212A9B519E85}" srcOrd="8" destOrd="0" parTransId="{A72804B9-8062-4016-90E8-F9C7DC654C15}" sibTransId="{EAE485E3-A2DC-422A-B964-163E72C7D527}"/>
    <dgm:cxn modelId="{5B2042CC-6750-4916-9931-CC576489EAC0}" type="presOf" srcId="{A26368B7-1095-4A58-BFE6-7B8629CCDB76}" destId="{9DEC7CBC-8051-4551-94AA-2377EFF8A353}" srcOrd="0" destOrd="0" presId="urn:microsoft.com/office/officeart/2005/8/layout/cycle2"/>
    <dgm:cxn modelId="{E98D1ECE-4138-49BD-B74E-BC354F00D8B2}" type="presOf" srcId="{EC22FD24-55FA-470B-A11F-A2C02811CC71}" destId="{5B2B383F-D5E0-430F-AB46-55791D14B3FB}" srcOrd="1" destOrd="0" presId="urn:microsoft.com/office/officeart/2005/8/layout/cycle2"/>
    <dgm:cxn modelId="{8A122CCE-2659-425F-A9CA-F55CBE733EE2}" srcId="{F782ACB2-4612-4553-92E3-6A48A4C26154}" destId="{5D2C154A-692A-44E2-A041-B9F19C43FEF2}" srcOrd="2" destOrd="0" parTransId="{794CA92E-A13F-4F43-B270-B021D0F5EB93}" sibTransId="{1A0C354F-E76C-464E-99A7-D2B04C140783}"/>
    <dgm:cxn modelId="{7C3A20D0-EDC6-4F58-9F16-BB7904E3595C}" type="presOf" srcId="{32DCDF77-CF91-44D2-A631-ECBBA96CD7C1}" destId="{891FE5C2-884F-48D0-BE0D-753E9CA204D3}" srcOrd="0" destOrd="0" presId="urn:microsoft.com/office/officeart/2005/8/layout/cycle2"/>
    <dgm:cxn modelId="{E58671D0-94DF-47E4-A7CF-8A2EE6068907}" type="presOf" srcId="{A4F909E9-C1CF-4770-B928-FEF6E41B5333}" destId="{212C9A88-24C2-4EF4-87D7-A81CF4BE3FA0}" srcOrd="0" destOrd="0" presId="urn:microsoft.com/office/officeart/2005/8/layout/cycle2"/>
    <dgm:cxn modelId="{460769D1-DB0A-49A3-802E-D709B2DEF410}" type="presOf" srcId="{4391FAD7-E5E1-4ADD-BABB-49D666A6C4A7}" destId="{B297DBDA-41C8-403B-A287-2DE0B2B2F734}" srcOrd="0" destOrd="0" presId="urn:microsoft.com/office/officeart/2005/8/layout/cycle2"/>
    <dgm:cxn modelId="{3B1454D3-03CC-4DC6-855B-BE914156AA97}" type="presOf" srcId="{4E475F1B-56A2-420F-8D83-9A7AC5B9161D}" destId="{E231C36B-28CA-4A1A-A65A-7FC8C917C670}" srcOrd="0" destOrd="0" presId="urn:microsoft.com/office/officeart/2005/8/layout/cycle2"/>
    <dgm:cxn modelId="{EE2AC2D3-0B41-4E3F-92BE-FA056D148276}" type="presOf" srcId="{59D5850F-42D1-4509-9BFE-77DA75D32FAC}" destId="{F6AE7F32-FC05-4DDA-BB7B-30B31779479C}" srcOrd="0" destOrd="0" presId="urn:microsoft.com/office/officeart/2005/8/layout/cycle2"/>
    <dgm:cxn modelId="{E8CBCBD3-5C09-4439-A03A-A1EDA0C635E6}" type="presOf" srcId="{59F6F98C-7F28-44B6-AA26-C56ABFEA206B}" destId="{3A6E871C-7643-432C-BA91-2EA3E7F745CE}" srcOrd="1" destOrd="0" presId="urn:microsoft.com/office/officeart/2005/8/layout/cycle2"/>
    <dgm:cxn modelId="{9681EDD4-DACB-4326-A502-9C4EF7048F91}" type="presOf" srcId="{ED3E6817-CA99-4A92-9672-7767C60D3AFC}" destId="{CDE86F57-8E75-4885-99A7-4D78278841E9}" srcOrd="0" destOrd="0" presId="urn:microsoft.com/office/officeart/2005/8/layout/cycle2"/>
    <dgm:cxn modelId="{5A20ECD5-D430-49DF-B55D-373C83FA48E6}" type="presOf" srcId="{F001FD18-B1D7-4F34-A7E1-10B3A14FEF0D}" destId="{FA3F2989-2837-4DF6-B22E-22C68B74BA10}" srcOrd="0" destOrd="0" presId="urn:microsoft.com/office/officeart/2005/8/layout/cycle2"/>
    <dgm:cxn modelId="{80FEFDD5-03FD-4896-B6C0-AD84D47BA53A}" type="presOf" srcId="{5788DBF4-34B6-4C26-980E-7062BBC88091}" destId="{53824D7C-69E9-40B6-AD94-E66D57E17024}" srcOrd="0" destOrd="0" presId="urn:microsoft.com/office/officeart/2005/8/layout/cycle2"/>
    <dgm:cxn modelId="{7A77BED8-0E1D-45F6-9865-5715EF6FB1BA}" srcId="{F782ACB2-4612-4553-92E3-6A48A4C26154}" destId="{9767C2C5-7A9B-4BF9-AEDC-08BB61E68CEC}" srcOrd="4" destOrd="0" parTransId="{94D864BB-0337-46E0-936D-BDFF24969167}" sibTransId="{5DE56BE3-5DC5-48D1-BB0A-6EB62A83E2E3}"/>
    <dgm:cxn modelId="{1217EFD9-8177-4B88-AB75-715631FB4D4A}" type="presOf" srcId="{BAC2B8D5-2C5B-4AE8-BBDD-D8E76DCD8C2E}" destId="{5B2F39AC-1722-4B2A-8F41-3B9574CC55A3}" srcOrd="1" destOrd="0" presId="urn:microsoft.com/office/officeart/2005/8/layout/cycle2"/>
    <dgm:cxn modelId="{9EA9ACDA-04BC-4C3E-8DD7-C71FD1514852}" type="presOf" srcId="{E7380703-8E28-4A7A-8627-0A55F51FBAA5}" destId="{B6E66B79-90CB-4030-B64C-AB9E1EA67583}" srcOrd="1" destOrd="0" presId="urn:microsoft.com/office/officeart/2005/8/layout/cycle2"/>
    <dgm:cxn modelId="{2B1FD8DA-568C-4E3E-8F87-09C87623F6FC}" srcId="{F782ACB2-4612-4553-92E3-6A48A4C26154}" destId="{8F63D31F-83CD-4DB9-A0F4-0D259C5817DB}" srcOrd="13" destOrd="0" parTransId="{62CF8A98-F58E-4911-89F5-912F4D8957CE}" sibTransId="{A4F909E9-C1CF-4770-B928-FEF6E41B5333}"/>
    <dgm:cxn modelId="{6447FFDA-9F74-4C40-BE97-6647DEB45881}" type="presOf" srcId="{EC22FD24-55FA-470B-A11F-A2C02811CC71}" destId="{8125F9B4-021E-44DC-9D64-8AE485A44537}" srcOrd="0" destOrd="0" presId="urn:microsoft.com/office/officeart/2005/8/layout/cycle2"/>
    <dgm:cxn modelId="{1C84A7DC-A90B-4DF8-AC32-734F4ACA5AA7}" type="presOf" srcId="{873D13AE-B310-4B50-82C5-564D626D2011}" destId="{2F327EB4-0D8B-437E-BB14-A326EA173FCC}" srcOrd="0" destOrd="0" presId="urn:microsoft.com/office/officeart/2005/8/layout/cycle2"/>
    <dgm:cxn modelId="{50C3B0DD-D8EB-4C23-9778-ECF595050BEE}" type="presOf" srcId="{A4C54538-F7D4-4311-A51D-4E2F34EA916C}" destId="{4EAD0336-A742-42BA-B616-A9F9B8CECAB9}" srcOrd="1" destOrd="0" presId="urn:microsoft.com/office/officeart/2005/8/layout/cycle2"/>
    <dgm:cxn modelId="{FCC95DE0-CF30-4C87-BD3D-9E4D02D631FF}" type="presOf" srcId="{FC636A7A-CAD8-4393-9B2E-188CE112CD10}" destId="{ADC3AC42-E194-4C29-8A28-ABEC2168A2B9}" srcOrd="0" destOrd="0" presId="urn:microsoft.com/office/officeart/2005/8/layout/cycle2"/>
    <dgm:cxn modelId="{BD31B5E0-2FD1-4CFE-A24F-CEE1BD03ED82}" type="presOf" srcId="{68C3C81B-18E8-41C4-BFC6-2C443E6EE655}" destId="{475F5446-5D8A-42DC-B2B6-79D834AEB429}" srcOrd="1" destOrd="0" presId="urn:microsoft.com/office/officeart/2005/8/layout/cycle2"/>
    <dgm:cxn modelId="{F7F36EE1-F863-4F10-96BD-A39912C63F6D}" type="presOf" srcId="{B2ADDBB6-F258-45A2-8853-0F7137E8E7A9}" destId="{5BF8D29C-B7EB-4E6D-8F09-412E3D4E06C9}" srcOrd="1" destOrd="0" presId="urn:microsoft.com/office/officeart/2005/8/layout/cycle2"/>
    <dgm:cxn modelId="{51FFA0E3-9F66-4AD0-A8CB-0838081429CE}" type="presOf" srcId="{2B529A43-2363-4B46-911E-9D0EF25B4F36}" destId="{DFB70AE1-87B4-46C7-811D-3E9A3D4D6EC9}" srcOrd="1" destOrd="0" presId="urn:microsoft.com/office/officeart/2005/8/layout/cycle2"/>
    <dgm:cxn modelId="{B526A3E3-5EE5-4958-8DFF-EAB407CD60B0}" type="presOf" srcId="{901D3EC9-C2CB-4B80-BFE1-3F4CF8FDB584}" destId="{2175C402-001B-40BA-8C7B-63F19533545A}" srcOrd="1" destOrd="0" presId="urn:microsoft.com/office/officeart/2005/8/layout/cycle2"/>
    <dgm:cxn modelId="{A9D339E4-3F55-49D8-B646-59E12260FD2F}" type="presOf" srcId="{897CAD2D-F73B-470D-B77D-BCB32DA560D4}" destId="{CAB56CDA-741F-426D-8FE0-AE118C809475}" srcOrd="0" destOrd="0" presId="urn:microsoft.com/office/officeart/2005/8/layout/cycle2"/>
    <dgm:cxn modelId="{F43EF6E4-9625-4B08-AC66-0C7DF41D7788}" type="presOf" srcId="{8AE02D32-89F4-4BA1-BFB8-062B90AF7C26}" destId="{E212FFF4-9223-45FB-8A97-08FC78EC227F}" srcOrd="0" destOrd="0" presId="urn:microsoft.com/office/officeart/2005/8/layout/cycle2"/>
    <dgm:cxn modelId="{21DD64E6-C13D-4A95-9F36-FE5D9C663171}" type="presOf" srcId="{2B571596-2306-4648-89E7-BD54FEF25627}" destId="{2B64C12D-7C38-4E3C-BB67-21E0181FD51F}" srcOrd="1" destOrd="0" presId="urn:microsoft.com/office/officeart/2005/8/layout/cycle2"/>
    <dgm:cxn modelId="{6E02A8E6-BAB8-4C08-9B15-2F65C2724BC5}" type="presOf" srcId="{A4C54538-F7D4-4311-A51D-4E2F34EA916C}" destId="{BDE13CD6-B50F-44ED-BD83-729ED5971995}" srcOrd="0" destOrd="0" presId="urn:microsoft.com/office/officeart/2005/8/layout/cycle2"/>
    <dgm:cxn modelId="{6020CAE6-E682-4263-87D3-3757BDA5C5BB}" srcId="{F782ACB2-4612-4553-92E3-6A48A4C26154}" destId="{ED3E6817-CA99-4A92-9672-7767C60D3AFC}" srcOrd="27" destOrd="0" parTransId="{570B50CE-5E5F-492C-A6CE-FAA86B61FEE6}" sibTransId="{74E4A9B3-3139-47CD-AD62-A42D0EB3995C}"/>
    <dgm:cxn modelId="{E1BC1BE7-03C8-4BE2-88EC-BD8EAFC807A5}" type="presOf" srcId="{3ACAB2F6-3910-4D69-8736-C9991D30DB30}" destId="{18FB9004-C9DF-4463-A990-CE6AADD19A9A}" srcOrd="1" destOrd="0" presId="urn:microsoft.com/office/officeart/2005/8/layout/cycle2"/>
    <dgm:cxn modelId="{700F92E9-0CAB-49C7-BAE0-B59512DE14D2}" type="presOf" srcId="{B5C9AB9C-C866-47C2-B79F-DC6148AB2159}" destId="{DD733C23-EA87-4BF0-821E-87250C1EEDBA}" srcOrd="1" destOrd="0" presId="urn:microsoft.com/office/officeart/2005/8/layout/cycle2"/>
    <dgm:cxn modelId="{8C1393EB-7C40-4A3F-8983-32301D23EE24}" type="presOf" srcId="{57830796-B9E1-440E-A924-530949252A0A}" destId="{09497094-52B8-416E-9902-37FB4C94E7F2}" srcOrd="0" destOrd="0" presId="urn:microsoft.com/office/officeart/2005/8/layout/cycle2"/>
    <dgm:cxn modelId="{3A83C7EB-E108-4DFE-B9C2-A1FAE1B909F2}" srcId="{F782ACB2-4612-4553-92E3-6A48A4C26154}" destId="{9A1F1B22-1A75-4833-B4FC-5FEA5518B765}" srcOrd="0" destOrd="0" parTransId="{C224EADF-C870-40FB-9644-9EC71AA9F6DE}" sibTransId="{32453084-7F49-49B4-89FA-E306CC4C9552}"/>
    <dgm:cxn modelId="{688803ED-86E7-4905-B4BA-6F1E217CA05E}" type="presOf" srcId="{1BCBAE4C-8C90-4307-A8B1-A7F25B803D11}" destId="{38A7A843-117D-4A8F-B652-3F637D1BA054}" srcOrd="0" destOrd="0" presId="urn:microsoft.com/office/officeart/2005/8/layout/cycle2"/>
    <dgm:cxn modelId="{76C1B9EF-4799-4DC4-A2A0-CBD847A31FA6}" type="presOf" srcId="{32453084-7F49-49B4-89FA-E306CC4C9552}" destId="{218F701D-8780-41D0-BCC2-CE1F9EE4B4A8}" srcOrd="1" destOrd="0" presId="urn:microsoft.com/office/officeart/2005/8/layout/cycle2"/>
    <dgm:cxn modelId="{7D7BC0F1-AD7E-4ECB-B6FB-5E9714A57D11}" type="presOf" srcId="{32453084-7F49-49B4-89FA-E306CC4C9552}" destId="{4B717A0F-8771-4A45-B6AA-FD732A724C9E}" srcOrd="0" destOrd="0" presId="urn:microsoft.com/office/officeart/2005/8/layout/cycle2"/>
    <dgm:cxn modelId="{98E4F0F1-2581-4C28-AA63-A24B0B0CA57F}" type="presOf" srcId="{901D3EC9-C2CB-4B80-BFE1-3F4CF8FDB584}" destId="{CBD13A52-164D-4181-A713-C4AFB6DAEA44}" srcOrd="0" destOrd="0" presId="urn:microsoft.com/office/officeart/2005/8/layout/cycle2"/>
    <dgm:cxn modelId="{D2D111F2-C998-4DE0-A20C-1ED8C30088AA}" type="presOf" srcId="{5F2EF8CF-431B-45E9-8F94-2DA9BB4297A8}" destId="{3B7728B1-9C76-43A6-8828-2FFE1A19CD4E}" srcOrd="0" destOrd="0" presId="urn:microsoft.com/office/officeart/2005/8/layout/cycle2"/>
    <dgm:cxn modelId="{929177F2-6EC1-43DD-AD66-997976C12EAE}" type="presOf" srcId="{69B5AF83-9CA8-4331-BB93-A02B0A37E7C4}" destId="{7FBA136C-815F-4FB3-A797-A7F155D00FEA}" srcOrd="0" destOrd="0" presId="urn:microsoft.com/office/officeart/2005/8/layout/cycle2"/>
    <dgm:cxn modelId="{8FFFB7F3-F4A4-4690-A376-F534EE93B76F}" type="presOf" srcId="{312A5487-8CD4-49FA-9CB2-6003233688EF}" destId="{FB762D63-E97E-4D71-BE53-DE8DBC2C1724}" srcOrd="0" destOrd="0" presId="urn:microsoft.com/office/officeart/2005/8/layout/cycle2"/>
    <dgm:cxn modelId="{895CA2F4-FAD7-443B-BF44-A48732E340A2}" type="presOf" srcId="{A4FDAD97-0EA5-45C9-8762-1408CDFC1A27}" destId="{DCCECA40-1E8E-4612-B823-692DCCBD1EA3}" srcOrd="1" destOrd="0" presId="urn:microsoft.com/office/officeart/2005/8/layout/cycle2"/>
    <dgm:cxn modelId="{12C38EF6-A2D9-4441-B7C7-2AD0408D165E}" srcId="{F782ACB2-4612-4553-92E3-6A48A4C26154}" destId="{E5184F2B-2C20-4D33-94A8-E6B381F2AA89}" srcOrd="43" destOrd="0" parTransId="{EA072171-E1D3-42D9-90FB-F6BF8A9DC275}" sibTransId="{CA1064A9-8743-41E2-AE44-DEDB5E26EACD}"/>
    <dgm:cxn modelId="{0415B3F7-A43C-4855-92AA-A9675478B939}" type="presOf" srcId="{BA244016-B941-46B9-B2A4-AA50A300C9B1}" destId="{54435782-E9E7-4F85-8EE9-B762378628C5}" srcOrd="0" destOrd="0" presId="urn:microsoft.com/office/officeart/2005/8/layout/cycle2"/>
    <dgm:cxn modelId="{2279B4F7-A813-48F1-B25C-3EB48AA1A394}" type="presOf" srcId="{EAE485E3-A2DC-422A-B964-163E72C7D527}" destId="{6C5B256C-6505-4283-9CD0-6230D6E52DC7}" srcOrd="1" destOrd="0" presId="urn:microsoft.com/office/officeart/2005/8/layout/cycle2"/>
    <dgm:cxn modelId="{2E4A59F8-4858-4321-B26C-379298664746}" srcId="{F782ACB2-4612-4553-92E3-6A48A4C26154}" destId="{57830796-B9E1-440E-A924-530949252A0A}" srcOrd="9" destOrd="0" parTransId="{2970FDF5-07A3-4B2A-9F1E-E547137C5FF2}" sibTransId="{672359C6-6889-48DE-9B06-BCF13E50CF81}"/>
    <dgm:cxn modelId="{E103EBF9-054F-493D-8EA4-0CA7B5F62030}" type="presOf" srcId="{CA72D8A3-9D41-4F98-98F7-F56B1CBA674F}" destId="{EDD308D6-556F-4E65-A02C-12C45C150755}" srcOrd="0" destOrd="0" presId="urn:microsoft.com/office/officeart/2005/8/layout/cycle2"/>
    <dgm:cxn modelId="{E54760FC-E0A9-40E6-A876-670B87F0DE46}" type="presOf" srcId="{64CB26BA-1509-422C-B1F7-93A921D3337E}" destId="{C56F56FD-84C6-4D21-967A-719399DE2081}" srcOrd="0" destOrd="0" presId="urn:microsoft.com/office/officeart/2005/8/layout/cycle2"/>
    <dgm:cxn modelId="{3FBFFAFD-E12E-4804-880B-4EA04E843116}" type="presOf" srcId="{39148D83-4879-4E9B-AE84-10D20CF147C3}" destId="{EB66E90A-B112-40E2-B773-B1A59659C6EB}" srcOrd="0" destOrd="0" presId="urn:microsoft.com/office/officeart/2005/8/layout/cycle2"/>
    <dgm:cxn modelId="{26F03CFE-664C-46CE-9EC9-4D9EAEAA23F5}" srcId="{F782ACB2-4612-4553-92E3-6A48A4C26154}" destId="{1BCBAE4C-8C90-4307-A8B1-A7F25B803D11}" srcOrd="11" destOrd="0" parTransId="{BDE3C914-1C3F-4AE1-8A4A-0399F6859853}" sibTransId="{9E68FA1B-32E4-4D3A-BDA9-F245DF7037EF}"/>
    <dgm:cxn modelId="{E42D6EFE-C378-403E-85FD-F1C9971DDFCA}" type="presOf" srcId="{B5C9AB9C-C866-47C2-B79F-DC6148AB2159}" destId="{6CB910F7-627A-416A-9AE0-0E9818681229}" srcOrd="0" destOrd="0" presId="urn:microsoft.com/office/officeart/2005/8/layout/cycle2"/>
    <dgm:cxn modelId="{A0B93CFF-C341-499F-924F-15A318ABCBE8}" type="presOf" srcId="{39815DA4-6D5A-4ECF-8C2C-C40A2BB0DBA6}" destId="{4DDD9E11-A1D1-4D9F-87CF-21775FA03FD4}" srcOrd="0" destOrd="0" presId="urn:microsoft.com/office/officeart/2005/8/layout/cycle2"/>
    <dgm:cxn modelId="{71FD6135-2B4F-4DB6-B263-BA3FDECE6CC1}" type="presParOf" srcId="{579EF5EA-2842-4ADF-99C3-1421009C0FB3}" destId="{E2BDA289-9E7F-43D2-8E8A-C602380955F6}" srcOrd="0" destOrd="0" presId="urn:microsoft.com/office/officeart/2005/8/layout/cycle2"/>
    <dgm:cxn modelId="{FD3654EA-8088-4D43-B4AD-0CD849393F1E}" type="presParOf" srcId="{579EF5EA-2842-4ADF-99C3-1421009C0FB3}" destId="{4B717A0F-8771-4A45-B6AA-FD732A724C9E}" srcOrd="1" destOrd="0" presId="urn:microsoft.com/office/officeart/2005/8/layout/cycle2"/>
    <dgm:cxn modelId="{78873130-B976-46C7-B4C0-FB8776191007}" type="presParOf" srcId="{4B717A0F-8771-4A45-B6AA-FD732A724C9E}" destId="{218F701D-8780-41D0-BCC2-CE1F9EE4B4A8}" srcOrd="0" destOrd="0" presId="urn:microsoft.com/office/officeart/2005/8/layout/cycle2"/>
    <dgm:cxn modelId="{B76B03A3-BA2D-4BAE-9C40-094C7134F800}" type="presParOf" srcId="{579EF5EA-2842-4ADF-99C3-1421009C0FB3}" destId="{FD731FF4-9760-4231-AA26-446560B181EB}" srcOrd="2" destOrd="0" presId="urn:microsoft.com/office/officeart/2005/8/layout/cycle2"/>
    <dgm:cxn modelId="{C9B55380-CEA3-4456-B2C2-12E2274C13B0}" type="presParOf" srcId="{579EF5EA-2842-4ADF-99C3-1421009C0FB3}" destId="{A6A09441-8928-4DD4-965E-ACD6B5489F63}" srcOrd="3" destOrd="0" presId="urn:microsoft.com/office/officeart/2005/8/layout/cycle2"/>
    <dgm:cxn modelId="{35F53D49-283F-455C-B68B-42A8B14292A7}" type="presParOf" srcId="{A6A09441-8928-4DD4-965E-ACD6B5489F63}" destId="{C46B9099-149F-4D79-B1D7-B378097F05F4}" srcOrd="0" destOrd="0" presId="urn:microsoft.com/office/officeart/2005/8/layout/cycle2"/>
    <dgm:cxn modelId="{07F0451C-BB15-485C-9760-8A5391CF3A15}" type="presParOf" srcId="{579EF5EA-2842-4ADF-99C3-1421009C0FB3}" destId="{5A44537F-E502-484A-B54C-161A75387D52}" srcOrd="4" destOrd="0" presId="urn:microsoft.com/office/officeart/2005/8/layout/cycle2"/>
    <dgm:cxn modelId="{DB843338-E138-44E7-A29F-7607FF2A7371}" type="presParOf" srcId="{579EF5EA-2842-4ADF-99C3-1421009C0FB3}" destId="{BCCD1735-3374-4721-BEF9-11CCD9A2DD48}" srcOrd="5" destOrd="0" presId="urn:microsoft.com/office/officeart/2005/8/layout/cycle2"/>
    <dgm:cxn modelId="{2ADBE32A-6BA2-4EB0-9874-95A15663ABD1}" type="presParOf" srcId="{BCCD1735-3374-4721-BEF9-11CCD9A2DD48}" destId="{5207087E-FC7B-4DE7-941A-D0D7D77D43CA}" srcOrd="0" destOrd="0" presId="urn:microsoft.com/office/officeart/2005/8/layout/cycle2"/>
    <dgm:cxn modelId="{8C25EB32-76EF-4941-87E3-FECBBFBF6429}" type="presParOf" srcId="{579EF5EA-2842-4ADF-99C3-1421009C0FB3}" destId="{B0608ED5-E7DC-4C39-8859-B8C85F521F9C}" srcOrd="6" destOrd="0" presId="urn:microsoft.com/office/officeart/2005/8/layout/cycle2"/>
    <dgm:cxn modelId="{79D9334A-C549-4AE8-9C40-D12994606F68}" type="presParOf" srcId="{579EF5EA-2842-4ADF-99C3-1421009C0FB3}" destId="{E212FFF4-9223-45FB-8A97-08FC78EC227F}" srcOrd="7" destOrd="0" presId="urn:microsoft.com/office/officeart/2005/8/layout/cycle2"/>
    <dgm:cxn modelId="{C8F91834-115E-4694-8394-B8AB9FBC91BA}" type="presParOf" srcId="{E212FFF4-9223-45FB-8A97-08FC78EC227F}" destId="{1FA59E5A-50A4-47E4-96D2-6EF9AAAC1164}" srcOrd="0" destOrd="0" presId="urn:microsoft.com/office/officeart/2005/8/layout/cycle2"/>
    <dgm:cxn modelId="{B6AB7257-67A4-42D4-BC40-F84E95B8488C}" type="presParOf" srcId="{579EF5EA-2842-4ADF-99C3-1421009C0FB3}" destId="{3B48658E-4174-41EC-ADC5-04F09B98E8AE}" srcOrd="8" destOrd="0" presId="urn:microsoft.com/office/officeart/2005/8/layout/cycle2"/>
    <dgm:cxn modelId="{EBC97CC4-CDCF-45CB-A995-6264820C538E}" type="presParOf" srcId="{579EF5EA-2842-4ADF-99C3-1421009C0FB3}" destId="{7E28017C-69F1-4CCF-A6D7-885616A2628E}" srcOrd="9" destOrd="0" presId="urn:microsoft.com/office/officeart/2005/8/layout/cycle2"/>
    <dgm:cxn modelId="{0B707CA0-A675-4107-9399-1D36A3151BFC}" type="presParOf" srcId="{7E28017C-69F1-4CCF-A6D7-885616A2628E}" destId="{DEE6E533-E546-47B9-9D29-1053972B7A59}" srcOrd="0" destOrd="0" presId="urn:microsoft.com/office/officeart/2005/8/layout/cycle2"/>
    <dgm:cxn modelId="{155EB27A-AF6E-4EBB-BE34-E42861007EFC}" type="presParOf" srcId="{579EF5EA-2842-4ADF-99C3-1421009C0FB3}" destId="{4B6FF1D5-139C-4A9E-BE2A-C9C2976A9B90}" srcOrd="10" destOrd="0" presId="urn:microsoft.com/office/officeart/2005/8/layout/cycle2"/>
    <dgm:cxn modelId="{55CE9A77-71B3-4863-8212-50C109E5FB45}" type="presParOf" srcId="{579EF5EA-2842-4ADF-99C3-1421009C0FB3}" destId="{E231C36B-28CA-4A1A-A65A-7FC8C917C670}" srcOrd="11" destOrd="0" presId="urn:microsoft.com/office/officeart/2005/8/layout/cycle2"/>
    <dgm:cxn modelId="{CD797D4F-4E1B-46A3-A731-4DB452962D43}" type="presParOf" srcId="{E231C36B-28CA-4A1A-A65A-7FC8C917C670}" destId="{0F935747-2475-4B54-A4BD-D00DA4235B83}" srcOrd="0" destOrd="0" presId="urn:microsoft.com/office/officeart/2005/8/layout/cycle2"/>
    <dgm:cxn modelId="{91278A28-88D1-47D2-B210-032EF9637192}" type="presParOf" srcId="{579EF5EA-2842-4ADF-99C3-1421009C0FB3}" destId="{5955EC28-6A5B-4854-97FD-56BF004F7A93}" srcOrd="12" destOrd="0" presId="urn:microsoft.com/office/officeart/2005/8/layout/cycle2"/>
    <dgm:cxn modelId="{978C0EB1-FB0E-43D4-8F76-1213B1327B6F}" type="presParOf" srcId="{579EF5EA-2842-4ADF-99C3-1421009C0FB3}" destId="{7418C013-9F65-49B4-8AB4-02A8A7E8B2B1}" srcOrd="13" destOrd="0" presId="urn:microsoft.com/office/officeart/2005/8/layout/cycle2"/>
    <dgm:cxn modelId="{F36332D4-51A0-41AC-9B19-592737C15E94}" type="presParOf" srcId="{7418C013-9F65-49B4-8AB4-02A8A7E8B2B1}" destId="{DCCECA40-1E8E-4612-B823-692DCCBD1EA3}" srcOrd="0" destOrd="0" presId="urn:microsoft.com/office/officeart/2005/8/layout/cycle2"/>
    <dgm:cxn modelId="{44A6220E-5E41-43DB-9325-FC8837836F22}" type="presParOf" srcId="{579EF5EA-2842-4ADF-99C3-1421009C0FB3}" destId="{C8C314CB-BC52-4B5D-9A9E-2549904458B0}" srcOrd="14" destOrd="0" presId="urn:microsoft.com/office/officeart/2005/8/layout/cycle2"/>
    <dgm:cxn modelId="{12742DCC-694A-450C-8EE2-5ED8D53CEEB3}" type="presParOf" srcId="{579EF5EA-2842-4ADF-99C3-1421009C0FB3}" destId="{8D184F9F-78A9-45D9-9804-0F8032DE26A6}" srcOrd="15" destOrd="0" presId="urn:microsoft.com/office/officeart/2005/8/layout/cycle2"/>
    <dgm:cxn modelId="{D25E1771-2F85-4B2A-B39D-8D6B88F0B663}" type="presParOf" srcId="{8D184F9F-78A9-45D9-9804-0F8032DE26A6}" destId="{C8C1E075-9C61-4E77-BBAB-A2307E2F9662}" srcOrd="0" destOrd="0" presId="urn:microsoft.com/office/officeart/2005/8/layout/cycle2"/>
    <dgm:cxn modelId="{4A77611E-15F9-4867-80C2-4006E9C7F198}" type="presParOf" srcId="{579EF5EA-2842-4ADF-99C3-1421009C0FB3}" destId="{18E08B15-C0D9-4DCD-9841-29CB326A1D96}" srcOrd="16" destOrd="0" presId="urn:microsoft.com/office/officeart/2005/8/layout/cycle2"/>
    <dgm:cxn modelId="{D6644A41-1646-4F6A-AD0B-1691DC942F1D}" type="presParOf" srcId="{579EF5EA-2842-4ADF-99C3-1421009C0FB3}" destId="{7D136A40-4E7A-4E9A-9C18-C15FEB3E9255}" srcOrd="17" destOrd="0" presId="urn:microsoft.com/office/officeart/2005/8/layout/cycle2"/>
    <dgm:cxn modelId="{76AA2F46-FAE4-4A4A-89BE-D16A23E36B1C}" type="presParOf" srcId="{7D136A40-4E7A-4E9A-9C18-C15FEB3E9255}" destId="{6C5B256C-6505-4283-9CD0-6230D6E52DC7}" srcOrd="0" destOrd="0" presId="urn:microsoft.com/office/officeart/2005/8/layout/cycle2"/>
    <dgm:cxn modelId="{90DE6082-8587-4DB5-B4BA-5DE27145F82A}" type="presParOf" srcId="{579EF5EA-2842-4ADF-99C3-1421009C0FB3}" destId="{09497094-52B8-416E-9902-37FB4C94E7F2}" srcOrd="18" destOrd="0" presId="urn:microsoft.com/office/officeart/2005/8/layout/cycle2"/>
    <dgm:cxn modelId="{212B76EF-7B83-4C9E-8D6C-0539E6369D63}" type="presParOf" srcId="{579EF5EA-2842-4ADF-99C3-1421009C0FB3}" destId="{260B842C-BA56-4835-9181-EEB1DAD49F6C}" srcOrd="19" destOrd="0" presId="urn:microsoft.com/office/officeart/2005/8/layout/cycle2"/>
    <dgm:cxn modelId="{8A0D5C11-7886-4682-9248-84B053AD6D37}" type="presParOf" srcId="{260B842C-BA56-4835-9181-EEB1DAD49F6C}" destId="{9195B8AE-7F75-4B45-A773-A3DB3F151B7F}" srcOrd="0" destOrd="0" presId="urn:microsoft.com/office/officeart/2005/8/layout/cycle2"/>
    <dgm:cxn modelId="{25320888-E65F-4C72-A12F-660AB3EE1638}" type="presParOf" srcId="{579EF5EA-2842-4ADF-99C3-1421009C0FB3}" destId="{07EB8474-810E-4E8A-BE93-02F62BBDD45D}" srcOrd="20" destOrd="0" presId="urn:microsoft.com/office/officeart/2005/8/layout/cycle2"/>
    <dgm:cxn modelId="{36C5ADA7-860E-43E3-B7A0-4E907F5F5CB3}" type="presParOf" srcId="{579EF5EA-2842-4ADF-99C3-1421009C0FB3}" destId="{ADC3AC42-E194-4C29-8A28-ABEC2168A2B9}" srcOrd="21" destOrd="0" presId="urn:microsoft.com/office/officeart/2005/8/layout/cycle2"/>
    <dgm:cxn modelId="{FBB17F05-4BA3-4072-9DFB-DFF22C9E93EF}" type="presParOf" srcId="{ADC3AC42-E194-4C29-8A28-ABEC2168A2B9}" destId="{FFA97E59-6B24-429C-9B6D-8968FB096363}" srcOrd="0" destOrd="0" presId="urn:microsoft.com/office/officeart/2005/8/layout/cycle2"/>
    <dgm:cxn modelId="{A3802D32-AAD6-47B6-8673-1ECE4AFA2905}" type="presParOf" srcId="{579EF5EA-2842-4ADF-99C3-1421009C0FB3}" destId="{38A7A843-117D-4A8F-B652-3F637D1BA054}" srcOrd="22" destOrd="0" presId="urn:microsoft.com/office/officeart/2005/8/layout/cycle2"/>
    <dgm:cxn modelId="{9BDB2CB4-E67F-4EED-A30B-BC53DFAAB62A}" type="presParOf" srcId="{579EF5EA-2842-4ADF-99C3-1421009C0FB3}" destId="{24192AE1-AC5A-408F-93E2-35778550FA02}" srcOrd="23" destOrd="0" presId="urn:microsoft.com/office/officeart/2005/8/layout/cycle2"/>
    <dgm:cxn modelId="{26626410-917D-4617-8B6E-3AA4C779F23F}" type="presParOf" srcId="{24192AE1-AC5A-408F-93E2-35778550FA02}" destId="{9DB23D75-0980-4D96-93A1-727F2883C95B}" srcOrd="0" destOrd="0" presId="urn:microsoft.com/office/officeart/2005/8/layout/cycle2"/>
    <dgm:cxn modelId="{A12C8B12-86D4-4F0F-BC3C-72C471DFFF74}" type="presParOf" srcId="{579EF5EA-2842-4ADF-99C3-1421009C0FB3}" destId="{8B74F080-8313-4728-B1E9-D87A06E9E800}" srcOrd="24" destOrd="0" presId="urn:microsoft.com/office/officeart/2005/8/layout/cycle2"/>
    <dgm:cxn modelId="{3DEA4DA1-E6DD-4C1E-B290-66BDDEBB5AAF}" type="presParOf" srcId="{579EF5EA-2842-4ADF-99C3-1421009C0FB3}" destId="{99F13AA2-4621-4753-B0A6-6FC776CD84C9}" srcOrd="25" destOrd="0" presId="urn:microsoft.com/office/officeart/2005/8/layout/cycle2"/>
    <dgm:cxn modelId="{E28D1C60-6104-4705-8111-B087FFFF85C3}" type="presParOf" srcId="{99F13AA2-4621-4753-B0A6-6FC776CD84C9}" destId="{475F5446-5D8A-42DC-B2B6-79D834AEB429}" srcOrd="0" destOrd="0" presId="urn:microsoft.com/office/officeart/2005/8/layout/cycle2"/>
    <dgm:cxn modelId="{200DC99D-7CDF-42E2-BF5C-E007244F4209}" type="presParOf" srcId="{579EF5EA-2842-4ADF-99C3-1421009C0FB3}" destId="{C238A059-EBCB-4E8A-9C70-350A7112246D}" srcOrd="26" destOrd="0" presId="urn:microsoft.com/office/officeart/2005/8/layout/cycle2"/>
    <dgm:cxn modelId="{F9A076C8-918C-4E3D-BAF0-85372DC1C01F}" type="presParOf" srcId="{579EF5EA-2842-4ADF-99C3-1421009C0FB3}" destId="{212C9A88-24C2-4EF4-87D7-A81CF4BE3FA0}" srcOrd="27" destOrd="0" presId="urn:microsoft.com/office/officeart/2005/8/layout/cycle2"/>
    <dgm:cxn modelId="{988455A3-C693-41E7-99FD-902F89371638}" type="presParOf" srcId="{212C9A88-24C2-4EF4-87D7-A81CF4BE3FA0}" destId="{6E753D97-6691-46AF-88CF-60F766A84A1F}" srcOrd="0" destOrd="0" presId="urn:microsoft.com/office/officeart/2005/8/layout/cycle2"/>
    <dgm:cxn modelId="{A81E92DB-B8A5-4A03-8774-6CAAFE263FD3}" type="presParOf" srcId="{579EF5EA-2842-4ADF-99C3-1421009C0FB3}" destId="{FA3F2989-2837-4DF6-B22E-22C68B74BA10}" srcOrd="28" destOrd="0" presId="urn:microsoft.com/office/officeart/2005/8/layout/cycle2"/>
    <dgm:cxn modelId="{5680A1F3-772B-4B02-BE25-9F5B0B117335}" type="presParOf" srcId="{579EF5EA-2842-4ADF-99C3-1421009C0FB3}" destId="{15716786-4673-40EB-986D-12C422D02B97}" srcOrd="29" destOrd="0" presId="urn:microsoft.com/office/officeart/2005/8/layout/cycle2"/>
    <dgm:cxn modelId="{44D066E9-EB37-4764-B339-804373721565}" type="presParOf" srcId="{15716786-4673-40EB-986D-12C422D02B97}" destId="{3A6E871C-7643-432C-BA91-2EA3E7F745CE}" srcOrd="0" destOrd="0" presId="urn:microsoft.com/office/officeart/2005/8/layout/cycle2"/>
    <dgm:cxn modelId="{F697BF1F-FC86-4976-9126-2E178FF01B61}" type="presParOf" srcId="{579EF5EA-2842-4ADF-99C3-1421009C0FB3}" destId="{E7F9412A-75FE-4263-8476-D8B02CF380F3}" srcOrd="30" destOrd="0" presId="urn:microsoft.com/office/officeart/2005/8/layout/cycle2"/>
    <dgm:cxn modelId="{91CAD5F8-E2C7-43D0-95EB-06468A9ECD81}" type="presParOf" srcId="{579EF5EA-2842-4ADF-99C3-1421009C0FB3}" destId="{C56F56FD-84C6-4D21-967A-719399DE2081}" srcOrd="31" destOrd="0" presId="urn:microsoft.com/office/officeart/2005/8/layout/cycle2"/>
    <dgm:cxn modelId="{EC62F497-73B1-4D2E-8C5C-73F364EA91AE}" type="presParOf" srcId="{C56F56FD-84C6-4D21-967A-719399DE2081}" destId="{87FF38F8-EEE0-4803-AB19-2605759EE272}" srcOrd="0" destOrd="0" presId="urn:microsoft.com/office/officeart/2005/8/layout/cycle2"/>
    <dgm:cxn modelId="{995A2765-80BB-44A3-8F8A-623A44308442}" type="presParOf" srcId="{579EF5EA-2842-4ADF-99C3-1421009C0FB3}" destId="{430AD93E-9CDA-40BE-8BB8-B35AB1DDED73}" srcOrd="32" destOrd="0" presId="urn:microsoft.com/office/officeart/2005/8/layout/cycle2"/>
    <dgm:cxn modelId="{EAA8FE15-8D19-4A4A-A030-773B028CE043}" type="presParOf" srcId="{579EF5EA-2842-4ADF-99C3-1421009C0FB3}" destId="{D3BDAC4B-F2DB-44A0-907D-A108463FB1C3}" srcOrd="33" destOrd="0" presId="urn:microsoft.com/office/officeart/2005/8/layout/cycle2"/>
    <dgm:cxn modelId="{D1D958F3-7B93-4834-AD2E-FB4737DEDE15}" type="presParOf" srcId="{D3BDAC4B-F2DB-44A0-907D-A108463FB1C3}" destId="{5B2F39AC-1722-4B2A-8F41-3B9574CC55A3}" srcOrd="0" destOrd="0" presId="urn:microsoft.com/office/officeart/2005/8/layout/cycle2"/>
    <dgm:cxn modelId="{C3A483F6-F69D-415F-BDB8-306FC6B0B63B}" type="presParOf" srcId="{579EF5EA-2842-4ADF-99C3-1421009C0FB3}" destId="{EB66E90A-B112-40E2-B773-B1A59659C6EB}" srcOrd="34" destOrd="0" presId="urn:microsoft.com/office/officeart/2005/8/layout/cycle2"/>
    <dgm:cxn modelId="{4B96DFAD-45DB-492E-9139-C8329EE8FFE9}" type="presParOf" srcId="{579EF5EA-2842-4ADF-99C3-1421009C0FB3}" destId="{CBD13A52-164D-4181-A713-C4AFB6DAEA44}" srcOrd="35" destOrd="0" presId="urn:microsoft.com/office/officeart/2005/8/layout/cycle2"/>
    <dgm:cxn modelId="{24EB62CF-FA5D-4D5F-A0AF-8DA0AAE6CCFE}" type="presParOf" srcId="{CBD13A52-164D-4181-A713-C4AFB6DAEA44}" destId="{2175C402-001B-40BA-8C7B-63F19533545A}" srcOrd="0" destOrd="0" presId="urn:microsoft.com/office/officeart/2005/8/layout/cycle2"/>
    <dgm:cxn modelId="{5BAC42E7-0B3E-47FF-A2BF-46C1AD1901D2}" type="presParOf" srcId="{579EF5EA-2842-4ADF-99C3-1421009C0FB3}" destId="{816E1FA3-2B38-45F9-AB8C-0EEB2788EE42}" srcOrd="36" destOrd="0" presId="urn:microsoft.com/office/officeart/2005/8/layout/cycle2"/>
    <dgm:cxn modelId="{3A224CEC-D25A-419F-8F79-E9E3B986B4A0}" type="presParOf" srcId="{579EF5EA-2842-4ADF-99C3-1421009C0FB3}" destId="{3D5573F2-E421-4699-B499-E5F129AA7C1F}" srcOrd="37" destOrd="0" presId="urn:microsoft.com/office/officeart/2005/8/layout/cycle2"/>
    <dgm:cxn modelId="{2F0E871C-C634-49BD-85AB-50D587E8A535}" type="presParOf" srcId="{3D5573F2-E421-4699-B499-E5F129AA7C1F}" destId="{561EA9DD-738C-4E13-ADB0-3CCC3950F092}" srcOrd="0" destOrd="0" presId="urn:microsoft.com/office/officeart/2005/8/layout/cycle2"/>
    <dgm:cxn modelId="{E43975CA-61FC-4E6D-831C-6A1AFF742E51}" type="presParOf" srcId="{579EF5EA-2842-4ADF-99C3-1421009C0FB3}" destId="{1791F869-F782-403E-9EEE-8485296AB1DC}" srcOrd="38" destOrd="0" presId="urn:microsoft.com/office/officeart/2005/8/layout/cycle2"/>
    <dgm:cxn modelId="{8F67873F-B980-4D49-B658-89EE25340F50}" type="presParOf" srcId="{579EF5EA-2842-4ADF-99C3-1421009C0FB3}" destId="{EDD308D6-556F-4E65-A02C-12C45C150755}" srcOrd="39" destOrd="0" presId="urn:microsoft.com/office/officeart/2005/8/layout/cycle2"/>
    <dgm:cxn modelId="{D94AC8E4-DA2A-46FA-BD1C-AF309A3AFA9D}" type="presParOf" srcId="{EDD308D6-556F-4E65-A02C-12C45C150755}" destId="{0622AEEF-FEE1-41CF-A694-BB87DF404F74}" srcOrd="0" destOrd="0" presId="urn:microsoft.com/office/officeart/2005/8/layout/cycle2"/>
    <dgm:cxn modelId="{130F1E2B-C359-4565-8CFE-764E8441F949}" type="presParOf" srcId="{579EF5EA-2842-4ADF-99C3-1421009C0FB3}" destId="{FB762D63-E97E-4D71-BE53-DE8DBC2C1724}" srcOrd="40" destOrd="0" presId="urn:microsoft.com/office/officeart/2005/8/layout/cycle2"/>
    <dgm:cxn modelId="{7AF6371E-CC0C-49A2-993B-68D7F864B796}" type="presParOf" srcId="{579EF5EA-2842-4ADF-99C3-1421009C0FB3}" destId="{EC905E59-477F-4D62-B2EE-61B86BF0663B}" srcOrd="41" destOrd="0" presId="urn:microsoft.com/office/officeart/2005/8/layout/cycle2"/>
    <dgm:cxn modelId="{CC7B8E5A-81B8-4705-BBA4-835A2C89E205}" type="presParOf" srcId="{EC905E59-477F-4D62-B2EE-61B86BF0663B}" destId="{0C7C01B0-8BE9-4115-9C55-5F785CB9F95D}" srcOrd="0" destOrd="0" presId="urn:microsoft.com/office/officeart/2005/8/layout/cycle2"/>
    <dgm:cxn modelId="{882C1E6C-29DF-457F-B650-C6C7562DF56D}" type="presParOf" srcId="{579EF5EA-2842-4ADF-99C3-1421009C0FB3}" destId="{96947AF0-965B-4F9B-B692-11B522E20C19}" srcOrd="42" destOrd="0" presId="urn:microsoft.com/office/officeart/2005/8/layout/cycle2"/>
    <dgm:cxn modelId="{69854C3D-CC94-4D6D-8CC7-C56D5E42BB17}" type="presParOf" srcId="{579EF5EA-2842-4ADF-99C3-1421009C0FB3}" destId="{C5631367-2D87-4B2B-B2C5-CE6B323DF7FA}" srcOrd="43" destOrd="0" presId="urn:microsoft.com/office/officeart/2005/8/layout/cycle2"/>
    <dgm:cxn modelId="{6DE64A99-63DD-401B-BB86-6447C6BACAF4}" type="presParOf" srcId="{C5631367-2D87-4B2B-B2C5-CE6B323DF7FA}" destId="{5EB0D98E-0F20-43A6-80D5-B3B233B0809C}" srcOrd="0" destOrd="0" presId="urn:microsoft.com/office/officeart/2005/8/layout/cycle2"/>
    <dgm:cxn modelId="{F7F8CF9F-4E7A-4F0C-BA22-139583AEE85B}" type="presParOf" srcId="{579EF5EA-2842-4ADF-99C3-1421009C0FB3}" destId="{55735BFC-D4F1-4100-BCD7-BD7015A20F24}" srcOrd="44" destOrd="0" presId="urn:microsoft.com/office/officeart/2005/8/layout/cycle2"/>
    <dgm:cxn modelId="{884732D7-10ED-4DFF-90A4-0A9625F75285}" type="presParOf" srcId="{579EF5EA-2842-4ADF-99C3-1421009C0FB3}" destId="{DE861B79-D5E8-45CE-B3D7-7B4663C08343}" srcOrd="45" destOrd="0" presId="urn:microsoft.com/office/officeart/2005/8/layout/cycle2"/>
    <dgm:cxn modelId="{D489C8F3-A6B0-4514-9883-B564ED32D30F}" type="presParOf" srcId="{DE861B79-D5E8-45CE-B3D7-7B4663C08343}" destId="{580499F6-BF8C-4CF2-8E19-422B1FEA8F54}" srcOrd="0" destOrd="0" presId="urn:microsoft.com/office/officeart/2005/8/layout/cycle2"/>
    <dgm:cxn modelId="{DB4C0E6E-C00C-4D23-82C6-02F92F4A0DE5}" type="presParOf" srcId="{579EF5EA-2842-4ADF-99C3-1421009C0FB3}" destId="{B163F2E1-C224-4C1F-8BF1-B257F8DA90F1}" srcOrd="46" destOrd="0" presId="urn:microsoft.com/office/officeart/2005/8/layout/cycle2"/>
    <dgm:cxn modelId="{688BA2D7-208E-420A-9484-BCF06BA49917}" type="presParOf" srcId="{579EF5EA-2842-4ADF-99C3-1421009C0FB3}" destId="{28C21F8D-7890-436C-ABC3-A76D9C048DC6}" srcOrd="47" destOrd="0" presId="urn:microsoft.com/office/officeart/2005/8/layout/cycle2"/>
    <dgm:cxn modelId="{9476C46A-CAD3-4B14-BB96-0D45E4766CB3}" type="presParOf" srcId="{28C21F8D-7890-436C-ABC3-A76D9C048DC6}" destId="{5D40974C-DFE4-484E-A2B9-E3E4D2DEBED9}" srcOrd="0" destOrd="0" presId="urn:microsoft.com/office/officeart/2005/8/layout/cycle2"/>
    <dgm:cxn modelId="{70D85970-65CB-40AC-BD3F-71E5AD92D5C9}" type="presParOf" srcId="{579EF5EA-2842-4ADF-99C3-1421009C0FB3}" destId="{B297DBDA-41C8-403B-A287-2DE0B2B2F734}" srcOrd="48" destOrd="0" presId="urn:microsoft.com/office/officeart/2005/8/layout/cycle2"/>
    <dgm:cxn modelId="{6ABCEECC-631D-4976-AFC5-00A1142F197A}" type="presParOf" srcId="{579EF5EA-2842-4ADF-99C3-1421009C0FB3}" destId="{6CB910F7-627A-416A-9AE0-0E9818681229}" srcOrd="49" destOrd="0" presId="urn:microsoft.com/office/officeart/2005/8/layout/cycle2"/>
    <dgm:cxn modelId="{9DC764FA-151E-4956-A665-DF4703EA3F63}" type="presParOf" srcId="{6CB910F7-627A-416A-9AE0-0E9818681229}" destId="{DD733C23-EA87-4BF0-821E-87250C1EEDBA}" srcOrd="0" destOrd="0" presId="urn:microsoft.com/office/officeart/2005/8/layout/cycle2"/>
    <dgm:cxn modelId="{0D507908-AD4B-4D1B-A929-640A88F1B3C4}" type="presParOf" srcId="{579EF5EA-2842-4ADF-99C3-1421009C0FB3}" destId="{C99B1DB8-B0AD-4FE5-84DC-CD9571D15F74}" srcOrd="50" destOrd="0" presId="urn:microsoft.com/office/officeart/2005/8/layout/cycle2"/>
    <dgm:cxn modelId="{B6A8892E-403A-4519-B00E-9F3EA0DAA760}" type="presParOf" srcId="{579EF5EA-2842-4ADF-99C3-1421009C0FB3}" destId="{2EBD388A-825F-4832-8A74-827A6C7E3368}" srcOrd="51" destOrd="0" presId="urn:microsoft.com/office/officeart/2005/8/layout/cycle2"/>
    <dgm:cxn modelId="{EEBB3D98-4F33-49C0-B61C-8BEA974CB3BE}" type="presParOf" srcId="{2EBD388A-825F-4832-8A74-827A6C7E3368}" destId="{2B64C12D-7C38-4E3C-BB67-21E0181FD51F}" srcOrd="0" destOrd="0" presId="urn:microsoft.com/office/officeart/2005/8/layout/cycle2"/>
    <dgm:cxn modelId="{92741A67-FAF1-4EFE-AC03-A7A3BDE3A1C9}" type="presParOf" srcId="{579EF5EA-2842-4ADF-99C3-1421009C0FB3}" destId="{54435782-E9E7-4F85-8EE9-B762378628C5}" srcOrd="52" destOrd="0" presId="urn:microsoft.com/office/officeart/2005/8/layout/cycle2"/>
    <dgm:cxn modelId="{E6DF7B92-7BE2-4115-BBE4-0CD6CAD091CE}" type="presParOf" srcId="{579EF5EA-2842-4ADF-99C3-1421009C0FB3}" destId="{2EA5A0E0-D734-4B00-A1FA-65E8CB15031C}" srcOrd="53" destOrd="0" presId="urn:microsoft.com/office/officeart/2005/8/layout/cycle2"/>
    <dgm:cxn modelId="{ABDF0FEF-8A99-445C-BA55-CF736C732E6D}" type="presParOf" srcId="{2EA5A0E0-D734-4B00-A1FA-65E8CB15031C}" destId="{3966764B-E5F3-4CFC-A881-5984C06723CB}" srcOrd="0" destOrd="0" presId="urn:microsoft.com/office/officeart/2005/8/layout/cycle2"/>
    <dgm:cxn modelId="{B52E83AA-3E52-4263-A5CB-F6B470FE5BD0}" type="presParOf" srcId="{579EF5EA-2842-4ADF-99C3-1421009C0FB3}" destId="{CDE86F57-8E75-4885-99A7-4D78278841E9}" srcOrd="54" destOrd="0" presId="urn:microsoft.com/office/officeart/2005/8/layout/cycle2"/>
    <dgm:cxn modelId="{DAC23424-C82C-4CDC-B9D2-D51E44F29D31}" type="presParOf" srcId="{579EF5EA-2842-4ADF-99C3-1421009C0FB3}" destId="{A0769171-C666-4FF2-B3B0-56A5612FFB02}" srcOrd="55" destOrd="0" presId="urn:microsoft.com/office/officeart/2005/8/layout/cycle2"/>
    <dgm:cxn modelId="{6A4BC5C4-795C-4081-AAD3-E09E8DD8907A}" type="presParOf" srcId="{A0769171-C666-4FF2-B3B0-56A5612FFB02}" destId="{7B2C094D-5B84-400D-88A5-467C86404646}" srcOrd="0" destOrd="0" presId="urn:microsoft.com/office/officeart/2005/8/layout/cycle2"/>
    <dgm:cxn modelId="{06D02561-DDE7-442E-BE8B-A5A17BD666F6}" type="presParOf" srcId="{579EF5EA-2842-4ADF-99C3-1421009C0FB3}" destId="{9DEC7CBC-8051-4551-94AA-2377EFF8A353}" srcOrd="56" destOrd="0" presId="urn:microsoft.com/office/officeart/2005/8/layout/cycle2"/>
    <dgm:cxn modelId="{3135DB70-0E8A-4BE8-95C1-9D0B8373FE1C}" type="presParOf" srcId="{579EF5EA-2842-4ADF-99C3-1421009C0FB3}" destId="{83D03F91-A8FE-4A56-A9F0-21F8696B64A1}" srcOrd="57" destOrd="0" presId="urn:microsoft.com/office/officeart/2005/8/layout/cycle2"/>
    <dgm:cxn modelId="{4052CEAB-3620-49F9-8A34-607580972823}" type="presParOf" srcId="{83D03F91-A8FE-4A56-A9F0-21F8696B64A1}" destId="{A52815B2-9F64-4E57-9CA8-0D6C5ACB4DE9}" srcOrd="0" destOrd="0" presId="urn:microsoft.com/office/officeart/2005/8/layout/cycle2"/>
    <dgm:cxn modelId="{4FB8D6C6-E96B-4885-A232-7B33F6EC31E1}" type="presParOf" srcId="{579EF5EA-2842-4ADF-99C3-1421009C0FB3}" destId="{D9F7CAE3-C01B-4758-A92D-BE4DEABF1CC9}" srcOrd="58" destOrd="0" presId="urn:microsoft.com/office/officeart/2005/8/layout/cycle2"/>
    <dgm:cxn modelId="{F65E7D33-A24B-486C-AF30-250C46BEE385}" type="presParOf" srcId="{579EF5EA-2842-4ADF-99C3-1421009C0FB3}" destId="{6FDF4861-3D9E-4C44-8A76-CB261CA08A3D}" srcOrd="59" destOrd="0" presId="urn:microsoft.com/office/officeart/2005/8/layout/cycle2"/>
    <dgm:cxn modelId="{418678EA-57C5-4393-89CB-DFDCB90D723B}" type="presParOf" srcId="{6FDF4861-3D9E-4C44-8A76-CB261CA08A3D}" destId="{852FF442-59AB-47FA-976D-352D933D04DA}" srcOrd="0" destOrd="0" presId="urn:microsoft.com/office/officeart/2005/8/layout/cycle2"/>
    <dgm:cxn modelId="{E28AC03E-069F-4C4D-9946-1D18B009E883}" type="presParOf" srcId="{579EF5EA-2842-4ADF-99C3-1421009C0FB3}" destId="{6EBA7549-78C0-447A-A63C-4A8563F87F58}" srcOrd="60" destOrd="0" presId="urn:microsoft.com/office/officeart/2005/8/layout/cycle2"/>
    <dgm:cxn modelId="{1DD08FE3-61EF-432B-9873-4FDADE0C7787}" type="presParOf" srcId="{579EF5EA-2842-4ADF-99C3-1421009C0FB3}" destId="{F7AC09C3-F9FA-4334-9744-58F7A351FD8B}" srcOrd="61" destOrd="0" presId="urn:microsoft.com/office/officeart/2005/8/layout/cycle2"/>
    <dgm:cxn modelId="{3B44EE56-329A-4A10-9656-81D56B7B02CF}" type="presParOf" srcId="{F7AC09C3-F9FA-4334-9744-58F7A351FD8B}" destId="{301FE2EF-9FED-451A-9979-7EA2CEC731F6}" srcOrd="0" destOrd="0" presId="urn:microsoft.com/office/officeart/2005/8/layout/cycle2"/>
    <dgm:cxn modelId="{3C61D6BC-6DFD-4FD5-88C4-BCE8BA11D4FF}" type="presParOf" srcId="{579EF5EA-2842-4ADF-99C3-1421009C0FB3}" destId="{DB7E8DCC-E9E2-41AE-8FAC-BD770394B585}" srcOrd="62" destOrd="0" presId="urn:microsoft.com/office/officeart/2005/8/layout/cycle2"/>
    <dgm:cxn modelId="{6FB241C3-DEA0-44FC-9826-60B91B89A2F4}" type="presParOf" srcId="{579EF5EA-2842-4ADF-99C3-1421009C0FB3}" destId="{FC934B90-2FD7-4C78-BC82-6495CAA54F71}" srcOrd="63" destOrd="0" presId="urn:microsoft.com/office/officeart/2005/8/layout/cycle2"/>
    <dgm:cxn modelId="{69EE96FE-D012-4D5A-9068-DB49971BD6F5}" type="presParOf" srcId="{FC934B90-2FD7-4C78-BC82-6495CAA54F71}" destId="{F31A80A4-265E-4576-A76C-69F7407682D5}" srcOrd="0" destOrd="0" presId="urn:microsoft.com/office/officeart/2005/8/layout/cycle2"/>
    <dgm:cxn modelId="{5BF65CA9-96D4-43FB-BF42-1E6181BB3F13}" type="presParOf" srcId="{579EF5EA-2842-4ADF-99C3-1421009C0FB3}" destId="{7FBA136C-815F-4FB3-A797-A7F155D00FEA}" srcOrd="64" destOrd="0" presId="urn:microsoft.com/office/officeart/2005/8/layout/cycle2"/>
    <dgm:cxn modelId="{6F20A253-6D1A-4C7D-97E4-F91ED38FCCB2}" type="presParOf" srcId="{579EF5EA-2842-4ADF-99C3-1421009C0FB3}" destId="{7A5C7786-EEB7-4840-8AB2-E617DD766E4C}" srcOrd="65" destOrd="0" presId="urn:microsoft.com/office/officeart/2005/8/layout/cycle2"/>
    <dgm:cxn modelId="{3D82FB51-EE99-4AD2-AE9F-BF7C9ECBE283}" type="presParOf" srcId="{7A5C7786-EEB7-4840-8AB2-E617DD766E4C}" destId="{80DBCA40-2BA0-486C-9739-9EB1943722FB}" srcOrd="0" destOrd="0" presId="urn:microsoft.com/office/officeart/2005/8/layout/cycle2"/>
    <dgm:cxn modelId="{996941EA-55B6-455E-9FF8-A5DA63096892}" type="presParOf" srcId="{579EF5EA-2842-4ADF-99C3-1421009C0FB3}" destId="{2B3C09D0-6E4A-4698-ADBA-7CF55040E0C7}" srcOrd="66" destOrd="0" presId="urn:microsoft.com/office/officeart/2005/8/layout/cycle2"/>
    <dgm:cxn modelId="{B316CCDC-669E-4571-9493-12918161FA34}" type="presParOf" srcId="{579EF5EA-2842-4ADF-99C3-1421009C0FB3}" destId="{0B3E9032-3902-463F-B436-0798A35C9EC5}" srcOrd="67" destOrd="0" presId="urn:microsoft.com/office/officeart/2005/8/layout/cycle2"/>
    <dgm:cxn modelId="{2DAD19FD-4DAF-4392-8FCD-F4ED67371967}" type="presParOf" srcId="{0B3E9032-3902-463F-B436-0798A35C9EC5}" destId="{41C60BCC-727D-4ED3-BAEB-DB60AA9900A9}" srcOrd="0" destOrd="0" presId="urn:microsoft.com/office/officeart/2005/8/layout/cycle2"/>
    <dgm:cxn modelId="{1912562D-65F6-4DC6-8FB6-2A8FCC569052}" type="presParOf" srcId="{579EF5EA-2842-4ADF-99C3-1421009C0FB3}" destId="{C6CA034B-BB5D-4252-9DC3-E07C2CEC1942}" srcOrd="68" destOrd="0" presId="urn:microsoft.com/office/officeart/2005/8/layout/cycle2"/>
    <dgm:cxn modelId="{17FC725E-90CA-41A6-B784-8CC8BCDBE7C6}" type="presParOf" srcId="{579EF5EA-2842-4ADF-99C3-1421009C0FB3}" destId="{2F327EB4-0D8B-437E-BB14-A326EA173FCC}" srcOrd="69" destOrd="0" presId="urn:microsoft.com/office/officeart/2005/8/layout/cycle2"/>
    <dgm:cxn modelId="{C493FA99-FB52-4D78-B858-68D88B898F9D}" type="presParOf" srcId="{2F327EB4-0D8B-437E-BB14-A326EA173FCC}" destId="{8F52B59F-72EA-4EF4-A000-71393DE3DC97}" srcOrd="0" destOrd="0" presId="urn:microsoft.com/office/officeart/2005/8/layout/cycle2"/>
    <dgm:cxn modelId="{517BAE5D-CE37-4D29-8D31-05952EABE6A9}" type="presParOf" srcId="{579EF5EA-2842-4ADF-99C3-1421009C0FB3}" destId="{F6AE7F32-FC05-4DDA-BB7B-30B31779479C}" srcOrd="70" destOrd="0" presId="urn:microsoft.com/office/officeart/2005/8/layout/cycle2"/>
    <dgm:cxn modelId="{AC1FDE2E-923E-4459-B3BB-63619AAAFBCF}" type="presParOf" srcId="{579EF5EA-2842-4ADF-99C3-1421009C0FB3}" destId="{F42AD80F-3B21-49F3-AF59-01D5F6EE69F1}" srcOrd="71" destOrd="0" presId="urn:microsoft.com/office/officeart/2005/8/layout/cycle2"/>
    <dgm:cxn modelId="{83590AFC-9625-4F18-B616-DB2E92EDE408}" type="presParOf" srcId="{F42AD80F-3B21-49F3-AF59-01D5F6EE69F1}" destId="{DFB70AE1-87B4-46C7-811D-3E9A3D4D6EC9}" srcOrd="0" destOrd="0" presId="urn:microsoft.com/office/officeart/2005/8/layout/cycle2"/>
    <dgm:cxn modelId="{3B8B0752-59C1-4EE8-9DCD-3FDD5D16AAC9}" type="presParOf" srcId="{579EF5EA-2842-4ADF-99C3-1421009C0FB3}" destId="{E4F5DE49-5EAA-4300-BD85-3AA32446283C}" srcOrd="72" destOrd="0" presId="urn:microsoft.com/office/officeart/2005/8/layout/cycle2"/>
    <dgm:cxn modelId="{0ECC76CD-EEFF-4622-B856-FA49793E558D}" type="presParOf" srcId="{579EF5EA-2842-4ADF-99C3-1421009C0FB3}" destId="{57712E5B-8311-41F2-83BF-40C44B82FD56}" srcOrd="73" destOrd="0" presId="urn:microsoft.com/office/officeart/2005/8/layout/cycle2"/>
    <dgm:cxn modelId="{22D72393-5ACE-4129-A739-1C92A46CD44F}" type="presParOf" srcId="{57712E5B-8311-41F2-83BF-40C44B82FD56}" destId="{2DC22DE9-0245-4601-955D-E63A8C38947B}" srcOrd="0" destOrd="0" presId="urn:microsoft.com/office/officeart/2005/8/layout/cycle2"/>
    <dgm:cxn modelId="{AB0EE83E-AB48-4A6C-849A-E4D926F3A3C4}" type="presParOf" srcId="{579EF5EA-2842-4ADF-99C3-1421009C0FB3}" destId="{53824D7C-69E9-40B6-AD94-E66D57E17024}" srcOrd="74" destOrd="0" presId="urn:microsoft.com/office/officeart/2005/8/layout/cycle2"/>
    <dgm:cxn modelId="{576FBDA1-88AF-4B72-96BF-70CD12108DB0}" type="presParOf" srcId="{579EF5EA-2842-4ADF-99C3-1421009C0FB3}" destId="{4DDD9E11-A1D1-4D9F-87CF-21775FA03FD4}" srcOrd="75" destOrd="0" presId="urn:microsoft.com/office/officeart/2005/8/layout/cycle2"/>
    <dgm:cxn modelId="{89690507-2275-4054-BFC4-56E420EE7013}" type="presParOf" srcId="{4DDD9E11-A1D1-4D9F-87CF-21775FA03FD4}" destId="{F7742949-FB63-485F-95AF-5E8D1E6F236A}" srcOrd="0" destOrd="0" presId="urn:microsoft.com/office/officeart/2005/8/layout/cycle2"/>
    <dgm:cxn modelId="{46D737D0-CF80-475C-B749-8641A90E6A5F}" type="presParOf" srcId="{579EF5EA-2842-4ADF-99C3-1421009C0FB3}" destId="{22041FD6-89BD-4BF2-9B99-B97F36E2E1FB}" srcOrd="76" destOrd="0" presId="urn:microsoft.com/office/officeart/2005/8/layout/cycle2"/>
    <dgm:cxn modelId="{F402199A-4541-48BD-BD65-37FDE409F0E8}" type="presParOf" srcId="{579EF5EA-2842-4ADF-99C3-1421009C0FB3}" destId="{B8E405CF-5FB0-4931-A03D-9BF304E6CDDA}" srcOrd="77" destOrd="0" presId="urn:microsoft.com/office/officeart/2005/8/layout/cycle2"/>
    <dgm:cxn modelId="{3753C994-47D4-4FEB-B98C-5A84E1533E30}" type="presParOf" srcId="{B8E405CF-5FB0-4931-A03D-9BF304E6CDDA}" destId="{0C0A4302-AC90-49E1-80BE-523B58A2D864}" srcOrd="0" destOrd="0" presId="urn:microsoft.com/office/officeart/2005/8/layout/cycle2"/>
    <dgm:cxn modelId="{32C2D374-BFE5-4473-8736-393CE860FEA4}" type="presParOf" srcId="{579EF5EA-2842-4ADF-99C3-1421009C0FB3}" destId="{4346925A-37EB-4BB6-B0D1-0007EC3DF63B}" srcOrd="78" destOrd="0" presId="urn:microsoft.com/office/officeart/2005/8/layout/cycle2"/>
    <dgm:cxn modelId="{777DC766-6571-463F-B280-41B0FC9C772E}" type="presParOf" srcId="{579EF5EA-2842-4ADF-99C3-1421009C0FB3}" destId="{7A362786-920B-4FB9-A3D5-D0E741B76071}" srcOrd="79" destOrd="0" presId="urn:microsoft.com/office/officeart/2005/8/layout/cycle2"/>
    <dgm:cxn modelId="{C9FDA060-FACA-47F5-A8BB-425610FEF342}" type="presParOf" srcId="{7A362786-920B-4FB9-A3D5-D0E741B76071}" destId="{18FB9004-C9DF-4463-A990-CE6AADD19A9A}" srcOrd="0" destOrd="0" presId="urn:microsoft.com/office/officeart/2005/8/layout/cycle2"/>
    <dgm:cxn modelId="{76FDA523-F620-4259-A408-E633BEC4BE8F}" type="presParOf" srcId="{579EF5EA-2842-4ADF-99C3-1421009C0FB3}" destId="{ED0F08E4-7CF4-494F-A2E4-60B90674E9D5}" srcOrd="80" destOrd="0" presId="urn:microsoft.com/office/officeart/2005/8/layout/cycle2"/>
    <dgm:cxn modelId="{1EFB6808-597E-412E-BB9A-6E1790D7D40C}" type="presParOf" srcId="{579EF5EA-2842-4ADF-99C3-1421009C0FB3}" destId="{B8AF8AA6-EDE3-46F5-804F-BE18E9CF02E9}" srcOrd="81" destOrd="0" presId="urn:microsoft.com/office/officeart/2005/8/layout/cycle2"/>
    <dgm:cxn modelId="{B50A5075-4EE5-497B-A5E8-159C3122840B}" type="presParOf" srcId="{B8AF8AA6-EDE3-46F5-804F-BE18E9CF02E9}" destId="{2A9D1CAD-CEC7-447D-AE5A-72DA9768C11C}" srcOrd="0" destOrd="0" presId="urn:microsoft.com/office/officeart/2005/8/layout/cycle2"/>
    <dgm:cxn modelId="{C4E6FDEC-EFC7-4C20-A295-673432D03194}" type="presParOf" srcId="{579EF5EA-2842-4ADF-99C3-1421009C0FB3}" destId="{02E2D030-8BB9-48E2-859D-55F958A2D928}" srcOrd="82" destOrd="0" presId="urn:microsoft.com/office/officeart/2005/8/layout/cycle2"/>
    <dgm:cxn modelId="{7D652D5C-2733-40FD-99D6-840560A299C8}" type="presParOf" srcId="{579EF5EA-2842-4ADF-99C3-1421009C0FB3}" destId="{8125F9B4-021E-44DC-9D64-8AE485A44537}" srcOrd="83" destOrd="0" presId="urn:microsoft.com/office/officeart/2005/8/layout/cycle2"/>
    <dgm:cxn modelId="{F6A7CE10-66EF-47CC-99E0-C07608F580C7}" type="presParOf" srcId="{8125F9B4-021E-44DC-9D64-8AE485A44537}" destId="{5B2B383F-D5E0-430F-AB46-55791D14B3FB}" srcOrd="0" destOrd="0" presId="urn:microsoft.com/office/officeart/2005/8/layout/cycle2"/>
    <dgm:cxn modelId="{2588CB7D-7520-4B46-AE6A-972F2A7D86A7}" type="presParOf" srcId="{579EF5EA-2842-4ADF-99C3-1421009C0FB3}" destId="{A5474CB5-D5DA-4087-B87E-610FB42AF529}" srcOrd="84" destOrd="0" presId="urn:microsoft.com/office/officeart/2005/8/layout/cycle2"/>
    <dgm:cxn modelId="{61CB088D-180B-4B87-B9B0-BE434FC9FB4B}" type="presParOf" srcId="{579EF5EA-2842-4ADF-99C3-1421009C0FB3}" destId="{F5E12609-AEA0-4824-8F1E-49B7A8C9D43E}" srcOrd="85" destOrd="0" presId="urn:microsoft.com/office/officeart/2005/8/layout/cycle2"/>
    <dgm:cxn modelId="{B94C8B5C-C1C9-4B4B-ABA7-762D0E86CF35}" type="presParOf" srcId="{F5E12609-AEA0-4824-8F1E-49B7A8C9D43E}" destId="{1990E259-2037-4D19-B00A-CD6B3D2AE2E1}" srcOrd="0" destOrd="0" presId="urn:microsoft.com/office/officeart/2005/8/layout/cycle2"/>
    <dgm:cxn modelId="{7E773C21-876B-435C-9D68-2225A3B4348D}" type="presParOf" srcId="{579EF5EA-2842-4ADF-99C3-1421009C0FB3}" destId="{558F7E47-06ED-4041-B16C-6F13A19D4245}" srcOrd="86" destOrd="0" presId="urn:microsoft.com/office/officeart/2005/8/layout/cycle2"/>
    <dgm:cxn modelId="{F1632BE6-F556-4A92-A36F-7D4F3D62F5E7}" type="presParOf" srcId="{579EF5EA-2842-4ADF-99C3-1421009C0FB3}" destId="{1AA99294-2501-42DA-ADDA-813C2A0D167F}" srcOrd="87" destOrd="0" presId="urn:microsoft.com/office/officeart/2005/8/layout/cycle2"/>
    <dgm:cxn modelId="{C395DACE-C1C5-4263-A230-1E7D36E6065A}" type="presParOf" srcId="{1AA99294-2501-42DA-ADDA-813C2A0D167F}" destId="{B311330D-F624-44F0-90C1-566E4D2E20E6}" srcOrd="0" destOrd="0" presId="urn:microsoft.com/office/officeart/2005/8/layout/cycle2"/>
    <dgm:cxn modelId="{48B825A1-87AC-4690-A75E-9FB67E9782F2}" type="presParOf" srcId="{579EF5EA-2842-4ADF-99C3-1421009C0FB3}" destId="{A854D6C3-A9F6-4889-B95E-C4590598BF15}" srcOrd="88" destOrd="0" presId="urn:microsoft.com/office/officeart/2005/8/layout/cycle2"/>
    <dgm:cxn modelId="{6A07BF95-AE32-4D50-8505-B5A06B9E43A1}" type="presParOf" srcId="{579EF5EA-2842-4ADF-99C3-1421009C0FB3}" destId="{9BC14663-185B-4A89-97AE-169B3D438678}" srcOrd="89" destOrd="0" presId="urn:microsoft.com/office/officeart/2005/8/layout/cycle2"/>
    <dgm:cxn modelId="{29D9F34A-948B-4831-A54A-A8DE655122D2}" type="presParOf" srcId="{9BC14663-185B-4A89-97AE-169B3D438678}" destId="{5BF8D29C-B7EB-4E6D-8F09-412E3D4E06C9}" srcOrd="0" destOrd="0" presId="urn:microsoft.com/office/officeart/2005/8/layout/cycle2"/>
    <dgm:cxn modelId="{E37DC860-CA17-4F02-9E63-A449C3AFE621}" type="presParOf" srcId="{579EF5EA-2842-4ADF-99C3-1421009C0FB3}" destId="{891FE5C2-884F-48D0-BE0D-753E9CA204D3}" srcOrd="90" destOrd="0" presId="urn:microsoft.com/office/officeart/2005/8/layout/cycle2"/>
    <dgm:cxn modelId="{925A2E11-92D9-4EC8-8753-F006B130B05D}" type="presParOf" srcId="{579EF5EA-2842-4ADF-99C3-1421009C0FB3}" destId="{BDE13CD6-B50F-44ED-BD83-729ED5971995}" srcOrd="91" destOrd="0" presId="urn:microsoft.com/office/officeart/2005/8/layout/cycle2"/>
    <dgm:cxn modelId="{A725D2E9-3435-4162-8CB2-BEE942C19293}" type="presParOf" srcId="{BDE13CD6-B50F-44ED-BD83-729ED5971995}" destId="{4EAD0336-A742-42BA-B616-A9F9B8CECAB9}" srcOrd="0" destOrd="0" presId="urn:microsoft.com/office/officeart/2005/8/layout/cycle2"/>
    <dgm:cxn modelId="{206CC460-7292-4777-90DA-703EF1C38263}" type="presParOf" srcId="{579EF5EA-2842-4ADF-99C3-1421009C0FB3}" destId="{3B7728B1-9C76-43A6-8828-2FFE1A19CD4E}" srcOrd="92" destOrd="0" presId="urn:microsoft.com/office/officeart/2005/8/layout/cycle2"/>
    <dgm:cxn modelId="{52E93403-56E2-4D88-A350-4613E1DDD257}" type="presParOf" srcId="{579EF5EA-2842-4ADF-99C3-1421009C0FB3}" destId="{FEF793BD-9F36-4B0C-B2A1-243AAED13A52}" srcOrd="93" destOrd="0" presId="urn:microsoft.com/office/officeart/2005/8/layout/cycle2"/>
    <dgm:cxn modelId="{2C9141EC-31F0-494D-9182-AD81A207AA5A}" type="presParOf" srcId="{FEF793BD-9F36-4B0C-B2A1-243AAED13A52}" destId="{B6E66B79-90CB-4030-B64C-AB9E1EA67583}" srcOrd="0" destOrd="0" presId="urn:microsoft.com/office/officeart/2005/8/layout/cycle2"/>
    <dgm:cxn modelId="{75DEB18E-3C41-4CA2-8A11-C99CE99746B7}" type="presParOf" srcId="{579EF5EA-2842-4ADF-99C3-1421009C0FB3}" destId="{CD7E4AE9-DEBF-4EF6-9A2F-51DFDE6DC483}" srcOrd="94" destOrd="0" presId="urn:microsoft.com/office/officeart/2005/8/layout/cycle2"/>
    <dgm:cxn modelId="{E9DA30C2-E49B-456F-9EDF-7DA66EBF1AFF}" type="presParOf" srcId="{579EF5EA-2842-4ADF-99C3-1421009C0FB3}" destId="{CAB56CDA-741F-426D-8FE0-AE118C809475}" srcOrd="95" destOrd="0" presId="urn:microsoft.com/office/officeart/2005/8/layout/cycle2"/>
    <dgm:cxn modelId="{8049E7D7-6143-49A6-86AC-655CB92EF0D5}" type="presParOf" srcId="{CAB56CDA-741F-426D-8FE0-AE118C809475}" destId="{2B62F0BB-CB73-4B2D-A47A-2C1910C71ADC}" srcOrd="0" destOrd="0" presId="urn:microsoft.com/office/officeart/2005/8/layout/cycle2"/>
  </dgm:cxnLst>
  <dgm:bg>
    <a:noFill/>
  </dgm:bg>
  <dgm:whole/>
  <dgm:extLst>
    <a:ext uri="http://schemas.microsoft.com/office/drawing/2008/diagram">
      <dsp:dataModelExt xmlns:dsp="http://schemas.microsoft.com/office/drawing/2008/diagram" relId="rId16" minVer="http://schemas.openxmlformats.org/drawingml/2006/diagram"/>
    </a:ext>
  </dgm:extLst>
</dgm:dataModel>
</file>

<file path=ppt/diagrams/data39.xml><?xml version="1.0" encoding="utf-8"?>
<dgm:dataModel xmlns:dgm="http://schemas.openxmlformats.org/drawingml/2006/diagram" xmlns:a="http://schemas.openxmlformats.org/drawingml/2006/main">
  <dgm:ptLst>
    <dgm:pt modelId="{F782ACB2-4612-4553-92E3-6A48A4C26154}" type="doc">
      <dgm:prSet loTypeId="urn:microsoft.com/office/officeart/2005/8/layout/cycle2" loCatId="cycle" qsTypeId="urn:microsoft.com/office/officeart/2005/8/quickstyle/simple1" qsCatId="simple" csTypeId="urn:microsoft.com/office/officeart/2005/8/colors/accent0_3" csCatId="mainScheme" phldr="1"/>
      <dgm:spPr/>
      <dgm:t>
        <a:bodyPr/>
        <a:lstStyle/>
        <a:p>
          <a:endParaRPr lang="en-US"/>
        </a:p>
      </dgm:t>
    </dgm:pt>
    <dgm:pt modelId="{5D2C154A-692A-44E2-A041-B9F19C43FEF2}">
      <dgm:prSet/>
      <dgm:spPr/>
      <dgm:t>
        <a:bodyPr/>
        <a:lstStyle/>
        <a:p>
          <a:endParaRPr lang="en-US" dirty="0"/>
        </a:p>
      </dgm:t>
    </dgm:pt>
    <dgm:pt modelId="{794CA92E-A13F-4F43-B270-B021D0F5EB93}" type="parTrans" cxnId="{8A122CCE-2659-425F-A9CA-F55CBE733EE2}">
      <dgm:prSet/>
      <dgm:spPr/>
      <dgm:t>
        <a:bodyPr/>
        <a:lstStyle/>
        <a:p>
          <a:endParaRPr lang="en-US"/>
        </a:p>
      </dgm:t>
    </dgm:pt>
    <dgm:pt modelId="{1A0C354F-E76C-464E-99A7-D2B04C140783}" type="sibTrans" cxnId="{8A122CCE-2659-425F-A9CA-F55CBE733EE2}">
      <dgm:prSet/>
      <dgm:spPr/>
      <dgm:t>
        <a:bodyPr/>
        <a:lstStyle/>
        <a:p>
          <a:endParaRPr lang="en-US" dirty="0"/>
        </a:p>
      </dgm:t>
    </dgm:pt>
    <dgm:pt modelId="{536B3E92-95AA-4297-BDB8-F29269D6299E}">
      <dgm:prSet/>
      <dgm:spPr/>
      <dgm:t>
        <a:bodyPr/>
        <a:lstStyle/>
        <a:p>
          <a:endParaRPr lang="en-US" dirty="0"/>
        </a:p>
      </dgm:t>
    </dgm:pt>
    <dgm:pt modelId="{68DF5CBE-997D-4F4F-8466-9AD1DDE77085}" type="parTrans" cxnId="{212C0F3D-6259-47F4-8189-A6E55DD0B5D3}">
      <dgm:prSet/>
      <dgm:spPr/>
      <dgm:t>
        <a:bodyPr/>
        <a:lstStyle/>
        <a:p>
          <a:endParaRPr lang="en-US"/>
        </a:p>
      </dgm:t>
    </dgm:pt>
    <dgm:pt modelId="{8AE02D32-89F4-4BA1-BFB8-062B90AF7C26}" type="sibTrans" cxnId="{212C0F3D-6259-47F4-8189-A6E55DD0B5D3}">
      <dgm:prSet/>
      <dgm:spPr/>
      <dgm:t>
        <a:bodyPr/>
        <a:lstStyle/>
        <a:p>
          <a:endParaRPr lang="en-US" dirty="0"/>
        </a:p>
      </dgm:t>
    </dgm:pt>
    <dgm:pt modelId="{9767C2C5-7A9B-4BF9-AEDC-08BB61E68CEC}">
      <dgm:prSet/>
      <dgm:spPr/>
      <dgm:t>
        <a:bodyPr/>
        <a:lstStyle/>
        <a:p>
          <a:endParaRPr lang="en-US" dirty="0"/>
        </a:p>
      </dgm:t>
    </dgm:pt>
    <dgm:pt modelId="{94D864BB-0337-46E0-936D-BDFF24969167}" type="parTrans" cxnId="{7A77BED8-0E1D-45F6-9865-5715EF6FB1BA}">
      <dgm:prSet/>
      <dgm:spPr/>
      <dgm:t>
        <a:bodyPr/>
        <a:lstStyle/>
        <a:p>
          <a:endParaRPr lang="en-US"/>
        </a:p>
      </dgm:t>
    </dgm:pt>
    <dgm:pt modelId="{5DE56BE3-5DC5-48D1-BB0A-6EB62A83E2E3}" type="sibTrans" cxnId="{7A77BED8-0E1D-45F6-9865-5715EF6FB1BA}">
      <dgm:prSet/>
      <dgm:spPr/>
      <dgm:t>
        <a:bodyPr/>
        <a:lstStyle/>
        <a:p>
          <a:endParaRPr lang="en-US" dirty="0"/>
        </a:p>
      </dgm:t>
    </dgm:pt>
    <dgm:pt modelId="{29610E26-1393-448B-8FD6-78061450B16B}">
      <dgm:prSet/>
      <dgm:spPr/>
      <dgm:t>
        <a:bodyPr/>
        <a:lstStyle/>
        <a:p>
          <a:endParaRPr lang="en-US" dirty="0"/>
        </a:p>
      </dgm:t>
    </dgm:pt>
    <dgm:pt modelId="{5D194221-4572-481E-A145-411B7D2E5848}" type="parTrans" cxnId="{54FED98F-AB5E-4BEF-A86E-239C32A65418}">
      <dgm:prSet/>
      <dgm:spPr/>
      <dgm:t>
        <a:bodyPr/>
        <a:lstStyle/>
        <a:p>
          <a:endParaRPr lang="en-US"/>
        </a:p>
      </dgm:t>
    </dgm:pt>
    <dgm:pt modelId="{4E475F1B-56A2-420F-8D83-9A7AC5B9161D}" type="sibTrans" cxnId="{54FED98F-AB5E-4BEF-A86E-239C32A65418}">
      <dgm:prSet/>
      <dgm:spPr/>
      <dgm:t>
        <a:bodyPr/>
        <a:lstStyle/>
        <a:p>
          <a:endParaRPr lang="en-US" dirty="0"/>
        </a:p>
      </dgm:t>
    </dgm:pt>
    <dgm:pt modelId="{59F5D80D-D394-4DA8-B1EE-BFD2C35E8698}">
      <dgm:prSet/>
      <dgm:spPr/>
      <dgm:t>
        <a:bodyPr/>
        <a:lstStyle/>
        <a:p>
          <a:endParaRPr lang="en-US" dirty="0"/>
        </a:p>
      </dgm:t>
    </dgm:pt>
    <dgm:pt modelId="{F6DF53FE-CC41-4648-B644-9A13CD613414}" type="parTrans" cxnId="{EAADA3BC-EBE2-42C8-B9E0-3C38057A0A11}">
      <dgm:prSet/>
      <dgm:spPr/>
      <dgm:t>
        <a:bodyPr/>
        <a:lstStyle/>
        <a:p>
          <a:endParaRPr lang="en-US"/>
        </a:p>
      </dgm:t>
    </dgm:pt>
    <dgm:pt modelId="{A4FDAD97-0EA5-45C9-8762-1408CDFC1A27}" type="sibTrans" cxnId="{EAADA3BC-EBE2-42C8-B9E0-3C38057A0A11}">
      <dgm:prSet/>
      <dgm:spPr/>
      <dgm:t>
        <a:bodyPr/>
        <a:lstStyle/>
        <a:p>
          <a:endParaRPr lang="en-US" dirty="0"/>
        </a:p>
      </dgm:t>
    </dgm:pt>
    <dgm:pt modelId="{1BD29E34-8916-45A9-80A6-58C4AB44DFF5}">
      <dgm:prSet/>
      <dgm:spPr/>
      <dgm:t>
        <a:bodyPr/>
        <a:lstStyle/>
        <a:p>
          <a:endParaRPr lang="en-US" dirty="0"/>
        </a:p>
      </dgm:t>
    </dgm:pt>
    <dgm:pt modelId="{6A5BBF7B-F8A7-4654-83BB-1778F868C663}" type="parTrans" cxnId="{1B3F2CA2-7825-4CFD-9A64-DB308FB32A27}">
      <dgm:prSet/>
      <dgm:spPr/>
      <dgm:t>
        <a:bodyPr/>
        <a:lstStyle/>
        <a:p>
          <a:endParaRPr lang="en-US"/>
        </a:p>
      </dgm:t>
    </dgm:pt>
    <dgm:pt modelId="{25DF600C-192F-49B2-930A-B89C27D1471E}" type="sibTrans" cxnId="{1B3F2CA2-7825-4CFD-9A64-DB308FB32A27}">
      <dgm:prSet/>
      <dgm:spPr/>
      <dgm:t>
        <a:bodyPr/>
        <a:lstStyle/>
        <a:p>
          <a:endParaRPr lang="en-US" dirty="0"/>
        </a:p>
      </dgm:t>
    </dgm:pt>
    <dgm:pt modelId="{BCD4B6D1-2E17-4359-A953-212A9B519E85}">
      <dgm:prSet/>
      <dgm:spPr/>
      <dgm:t>
        <a:bodyPr/>
        <a:lstStyle/>
        <a:p>
          <a:endParaRPr lang="en-US" dirty="0"/>
        </a:p>
      </dgm:t>
    </dgm:pt>
    <dgm:pt modelId="{A72804B9-8062-4016-90E8-F9C7DC654C15}" type="parTrans" cxnId="{A45FA6CA-BF67-4968-BA2C-A3E181681DEA}">
      <dgm:prSet/>
      <dgm:spPr/>
      <dgm:t>
        <a:bodyPr/>
        <a:lstStyle/>
        <a:p>
          <a:endParaRPr lang="en-US"/>
        </a:p>
      </dgm:t>
    </dgm:pt>
    <dgm:pt modelId="{EAE485E3-A2DC-422A-B964-163E72C7D527}" type="sibTrans" cxnId="{A45FA6CA-BF67-4968-BA2C-A3E181681DEA}">
      <dgm:prSet/>
      <dgm:spPr/>
      <dgm:t>
        <a:bodyPr/>
        <a:lstStyle/>
        <a:p>
          <a:endParaRPr lang="en-US" dirty="0"/>
        </a:p>
      </dgm:t>
    </dgm:pt>
    <dgm:pt modelId="{57830796-B9E1-440E-A924-530949252A0A}">
      <dgm:prSet/>
      <dgm:spPr/>
      <dgm:t>
        <a:bodyPr/>
        <a:lstStyle/>
        <a:p>
          <a:endParaRPr lang="en-US" dirty="0"/>
        </a:p>
      </dgm:t>
    </dgm:pt>
    <dgm:pt modelId="{2970FDF5-07A3-4B2A-9F1E-E547137C5FF2}" type="parTrans" cxnId="{2E4A59F8-4858-4321-B26C-379298664746}">
      <dgm:prSet/>
      <dgm:spPr/>
      <dgm:t>
        <a:bodyPr/>
        <a:lstStyle/>
        <a:p>
          <a:endParaRPr lang="en-US"/>
        </a:p>
      </dgm:t>
    </dgm:pt>
    <dgm:pt modelId="{672359C6-6889-48DE-9B06-BCF13E50CF81}" type="sibTrans" cxnId="{2E4A59F8-4858-4321-B26C-379298664746}">
      <dgm:prSet/>
      <dgm:spPr/>
      <dgm:t>
        <a:bodyPr/>
        <a:lstStyle/>
        <a:p>
          <a:endParaRPr lang="en-US" dirty="0"/>
        </a:p>
      </dgm:t>
    </dgm:pt>
    <dgm:pt modelId="{9EC183D0-3CE1-4A18-882B-49A4F305FE23}">
      <dgm:prSet/>
      <dgm:spPr/>
      <dgm:t>
        <a:bodyPr/>
        <a:lstStyle/>
        <a:p>
          <a:endParaRPr lang="en-US" dirty="0"/>
        </a:p>
      </dgm:t>
    </dgm:pt>
    <dgm:pt modelId="{5529E8D0-F515-48AC-A324-5AF9603FF192}" type="parTrans" cxnId="{ECDEF66B-4DF3-4577-9794-0F5C1452E329}">
      <dgm:prSet/>
      <dgm:spPr/>
      <dgm:t>
        <a:bodyPr/>
        <a:lstStyle/>
        <a:p>
          <a:endParaRPr lang="en-US"/>
        </a:p>
      </dgm:t>
    </dgm:pt>
    <dgm:pt modelId="{FC636A7A-CAD8-4393-9B2E-188CE112CD10}" type="sibTrans" cxnId="{ECDEF66B-4DF3-4577-9794-0F5C1452E329}">
      <dgm:prSet/>
      <dgm:spPr/>
      <dgm:t>
        <a:bodyPr/>
        <a:lstStyle/>
        <a:p>
          <a:endParaRPr lang="en-US" dirty="0"/>
        </a:p>
      </dgm:t>
    </dgm:pt>
    <dgm:pt modelId="{1BCBAE4C-8C90-4307-A8B1-A7F25B803D11}">
      <dgm:prSet/>
      <dgm:spPr/>
      <dgm:t>
        <a:bodyPr/>
        <a:lstStyle/>
        <a:p>
          <a:endParaRPr lang="en-US" dirty="0"/>
        </a:p>
      </dgm:t>
    </dgm:pt>
    <dgm:pt modelId="{BDE3C914-1C3F-4AE1-8A4A-0399F6859853}" type="parTrans" cxnId="{26F03CFE-664C-46CE-9EC9-4D9EAEAA23F5}">
      <dgm:prSet/>
      <dgm:spPr/>
      <dgm:t>
        <a:bodyPr/>
        <a:lstStyle/>
        <a:p>
          <a:endParaRPr lang="en-US"/>
        </a:p>
      </dgm:t>
    </dgm:pt>
    <dgm:pt modelId="{9E68FA1B-32E4-4D3A-BDA9-F245DF7037EF}" type="sibTrans" cxnId="{26F03CFE-664C-46CE-9EC9-4D9EAEAA23F5}">
      <dgm:prSet/>
      <dgm:spPr/>
      <dgm:t>
        <a:bodyPr/>
        <a:lstStyle/>
        <a:p>
          <a:endParaRPr lang="en-US" dirty="0"/>
        </a:p>
      </dgm:t>
    </dgm:pt>
    <dgm:pt modelId="{C123F58B-2F00-4731-8318-EA8BAA60A69D}">
      <dgm:prSet/>
      <dgm:spPr/>
      <dgm:t>
        <a:bodyPr/>
        <a:lstStyle/>
        <a:p>
          <a:endParaRPr lang="en-US" dirty="0"/>
        </a:p>
      </dgm:t>
    </dgm:pt>
    <dgm:pt modelId="{ADD49D0A-F77A-4924-B2AC-3D10130090D6}" type="parTrans" cxnId="{79D0C8B5-7F77-4990-BC7D-E4DF8A30F093}">
      <dgm:prSet/>
      <dgm:spPr/>
      <dgm:t>
        <a:bodyPr/>
        <a:lstStyle/>
        <a:p>
          <a:endParaRPr lang="en-US"/>
        </a:p>
      </dgm:t>
    </dgm:pt>
    <dgm:pt modelId="{CA72D8A3-9D41-4F98-98F7-F56B1CBA674F}" type="sibTrans" cxnId="{79D0C8B5-7F77-4990-BC7D-E4DF8A30F093}">
      <dgm:prSet/>
      <dgm:spPr/>
      <dgm:t>
        <a:bodyPr/>
        <a:lstStyle/>
        <a:p>
          <a:endParaRPr lang="en-US" dirty="0"/>
        </a:p>
      </dgm:t>
    </dgm:pt>
    <dgm:pt modelId="{312A5487-8CD4-49FA-9CB2-6003233688EF}">
      <dgm:prSet/>
      <dgm:spPr/>
      <dgm:t>
        <a:bodyPr/>
        <a:lstStyle/>
        <a:p>
          <a:endParaRPr lang="en-US" dirty="0"/>
        </a:p>
      </dgm:t>
    </dgm:pt>
    <dgm:pt modelId="{6F986C7B-EB5E-4FA9-9F02-54203E6A38B2}" type="parTrans" cxnId="{33634B83-5D42-4E23-A534-1FD77063C5A8}">
      <dgm:prSet/>
      <dgm:spPr/>
      <dgm:t>
        <a:bodyPr/>
        <a:lstStyle/>
        <a:p>
          <a:endParaRPr lang="en-US"/>
        </a:p>
      </dgm:t>
    </dgm:pt>
    <dgm:pt modelId="{A241EA7C-0AE6-49DA-868A-F7E41DB8331E}" type="sibTrans" cxnId="{33634B83-5D42-4E23-A534-1FD77063C5A8}">
      <dgm:prSet/>
      <dgm:spPr/>
      <dgm:t>
        <a:bodyPr/>
        <a:lstStyle/>
        <a:p>
          <a:endParaRPr lang="en-US" dirty="0"/>
        </a:p>
      </dgm:t>
    </dgm:pt>
    <dgm:pt modelId="{1597604F-E09E-4305-A881-A6C94B72922F}">
      <dgm:prSet/>
      <dgm:spPr/>
      <dgm:t>
        <a:bodyPr/>
        <a:lstStyle/>
        <a:p>
          <a:endParaRPr lang="en-US" dirty="0"/>
        </a:p>
      </dgm:t>
    </dgm:pt>
    <dgm:pt modelId="{1C93F3EA-CA5B-4D9C-9828-8A8F702AE266}" type="parTrans" cxnId="{BE9314B0-2D93-4BAE-90C0-5B23814639B6}">
      <dgm:prSet/>
      <dgm:spPr/>
      <dgm:t>
        <a:bodyPr/>
        <a:lstStyle/>
        <a:p>
          <a:endParaRPr lang="en-US"/>
        </a:p>
      </dgm:t>
    </dgm:pt>
    <dgm:pt modelId="{0A68E33F-9E89-4D62-9E2C-1BD50C85F7CD}" type="sibTrans" cxnId="{BE9314B0-2D93-4BAE-90C0-5B23814639B6}">
      <dgm:prSet/>
      <dgm:spPr/>
      <dgm:t>
        <a:bodyPr/>
        <a:lstStyle/>
        <a:p>
          <a:endParaRPr lang="en-US" dirty="0"/>
        </a:p>
      </dgm:t>
    </dgm:pt>
    <dgm:pt modelId="{2EBE9275-B468-4EB1-8E25-88D20111E7BA}">
      <dgm:prSet/>
      <dgm:spPr/>
      <dgm:t>
        <a:bodyPr/>
        <a:lstStyle/>
        <a:p>
          <a:endParaRPr lang="en-US" dirty="0"/>
        </a:p>
      </dgm:t>
    </dgm:pt>
    <dgm:pt modelId="{8B4693AB-DA36-47D7-8ABC-9A12354AE94A}" type="parTrans" cxnId="{79BF3DB8-E6C9-4DF5-8226-B32513900662}">
      <dgm:prSet/>
      <dgm:spPr/>
      <dgm:t>
        <a:bodyPr/>
        <a:lstStyle/>
        <a:p>
          <a:endParaRPr lang="en-US"/>
        </a:p>
      </dgm:t>
    </dgm:pt>
    <dgm:pt modelId="{1DDDDFBA-4D76-49F6-8700-D108F438751F}" type="sibTrans" cxnId="{79BF3DB8-E6C9-4DF5-8226-B32513900662}">
      <dgm:prSet/>
      <dgm:spPr/>
      <dgm:t>
        <a:bodyPr/>
        <a:lstStyle/>
        <a:p>
          <a:endParaRPr lang="en-US" dirty="0"/>
        </a:p>
      </dgm:t>
    </dgm:pt>
    <dgm:pt modelId="{7526D0BF-45A5-478F-9A5B-EE961A48FCDF}">
      <dgm:prSet/>
      <dgm:spPr/>
      <dgm:t>
        <a:bodyPr/>
        <a:lstStyle/>
        <a:p>
          <a:endParaRPr lang="en-US" dirty="0"/>
        </a:p>
      </dgm:t>
    </dgm:pt>
    <dgm:pt modelId="{996DAE7B-6D7A-4B21-93D8-B18F6F145BC6}" type="parTrans" cxnId="{CC8F6BB5-E191-48E7-A4C1-3E8101813E85}">
      <dgm:prSet/>
      <dgm:spPr/>
      <dgm:t>
        <a:bodyPr/>
        <a:lstStyle/>
        <a:p>
          <a:endParaRPr lang="en-US"/>
        </a:p>
      </dgm:t>
    </dgm:pt>
    <dgm:pt modelId="{4DD6BCFF-384A-4E50-9E9B-FEA1467E91EE}" type="sibTrans" cxnId="{CC8F6BB5-E191-48E7-A4C1-3E8101813E85}">
      <dgm:prSet/>
      <dgm:spPr/>
      <dgm:t>
        <a:bodyPr/>
        <a:lstStyle/>
        <a:p>
          <a:endParaRPr lang="en-US" dirty="0"/>
        </a:p>
      </dgm:t>
    </dgm:pt>
    <dgm:pt modelId="{4391FAD7-E5E1-4ADD-BABB-49D666A6C4A7}">
      <dgm:prSet/>
      <dgm:spPr/>
      <dgm:t>
        <a:bodyPr/>
        <a:lstStyle/>
        <a:p>
          <a:endParaRPr lang="en-US" dirty="0"/>
        </a:p>
      </dgm:t>
    </dgm:pt>
    <dgm:pt modelId="{F1E7FB59-9301-4001-B4A0-65FF76242832}" type="parTrans" cxnId="{33836BAF-8815-468A-9D3E-0ABF734FD1D3}">
      <dgm:prSet/>
      <dgm:spPr/>
      <dgm:t>
        <a:bodyPr/>
        <a:lstStyle/>
        <a:p>
          <a:endParaRPr lang="en-US"/>
        </a:p>
      </dgm:t>
    </dgm:pt>
    <dgm:pt modelId="{B5C9AB9C-C866-47C2-B79F-DC6148AB2159}" type="sibTrans" cxnId="{33836BAF-8815-468A-9D3E-0ABF734FD1D3}">
      <dgm:prSet/>
      <dgm:spPr/>
      <dgm:t>
        <a:bodyPr/>
        <a:lstStyle/>
        <a:p>
          <a:endParaRPr lang="en-US" dirty="0"/>
        </a:p>
      </dgm:t>
    </dgm:pt>
    <dgm:pt modelId="{DF292957-65C8-4776-85F8-AE26E3681959}">
      <dgm:prSet/>
      <dgm:spPr/>
      <dgm:t>
        <a:bodyPr/>
        <a:lstStyle/>
        <a:p>
          <a:endParaRPr lang="en-US" dirty="0"/>
        </a:p>
      </dgm:t>
    </dgm:pt>
    <dgm:pt modelId="{7849EA01-2032-47BB-AFF2-66E1E4C3A822}" type="parTrans" cxnId="{0116FD4E-B3CD-4D10-B6B1-FB0C240CE17A}">
      <dgm:prSet/>
      <dgm:spPr/>
      <dgm:t>
        <a:bodyPr/>
        <a:lstStyle/>
        <a:p>
          <a:endParaRPr lang="en-US"/>
        </a:p>
      </dgm:t>
    </dgm:pt>
    <dgm:pt modelId="{2B571596-2306-4648-89E7-BD54FEF25627}" type="sibTrans" cxnId="{0116FD4E-B3CD-4D10-B6B1-FB0C240CE17A}">
      <dgm:prSet/>
      <dgm:spPr/>
      <dgm:t>
        <a:bodyPr/>
        <a:lstStyle/>
        <a:p>
          <a:endParaRPr lang="en-US" dirty="0"/>
        </a:p>
      </dgm:t>
    </dgm:pt>
    <dgm:pt modelId="{BA244016-B941-46B9-B2A4-AA50A300C9B1}">
      <dgm:prSet/>
      <dgm:spPr/>
      <dgm:t>
        <a:bodyPr/>
        <a:lstStyle/>
        <a:p>
          <a:endParaRPr lang="en-US" dirty="0"/>
        </a:p>
      </dgm:t>
    </dgm:pt>
    <dgm:pt modelId="{17FA0F1C-F480-46FA-9FDA-CAF08D0B3F5A}" type="parTrans" cxnId="{43F81770-F772-478D-8EE4-9EF473A2C5F2}">
      <dgm:prSet/>
      <dgm:spPr/>
      <dgm:t>
        <a:bodyPr/>
        <a:lstStyle/>
        <a:p>
          <a:endParaRPr lang="en-US"/>
        </a:p>
      </dgm:t>
    </dgm:pt>
    <dgm:pt modelId="{12ED0D91-6CB8-4B92-ABBE-16130FA2E610}" type="sibTrans" cxnId="{43F81770-F772-478D-8EE4-9EF473A2C5F2}">
      <dgm:prSet/>
      <dgm:spPr/>
      <dgm:t>
        <a:bodyPr/>
        <a:lstStyle/>
        <a:p>
          <a:endParaRPr lang="en-US" dirty="0"/>
        </a:p>
      </dgm:t>
    </dgm:pt>
    <dgm:pt modelId="{ED3E6817-CA99-4A92-9672-7767C60D3AFC}">
      <dgm:prSet/>
      <dgm:spPr/>
      <dgm:t>
        <a:bodyPr/>
        <a:lstStyle/>
        <a:p>
          <a:endParaRPr lang="en-US" dirty="0"/>
        </a:p>
      </dgm:t>
    </dgm:pt>
    <dgm:pt modelId="{570B50CE-5E5F-492C-A6CE-FAA86B61FEE6}" type="parTrans" cxnId="{6020CAE6-E682-4263-87D3-3757BDA5C5BB}">
      <dgm:prSet/>
      <dgm:spPr/>
      <dgm:t>
        <a:bodyPr/>
        <a:lstStyle/>
        <a:p>
          <a:endParaRPr lang="en-US"/>
        </a:p>
      </dgm:t>
    </dgm:pt>
    <dgm:pt modelId="{74E4A9B3-3139-47CD-AD62-A42D0EB3995C}" type="sibTrans" cxnId="{6020CAE6-E682-4263-87D3-3757BDA5C5BB}">
      <dgm:prSet/>
      <dgm:spPr/>
      <dgm:t>
        <a:bodyPr/>
        <a:lstStyle/>
        <a:p>
          <a:endParaRPr lang="en-US" dirty="0"/>
        </a:p>
      </dgm:t>
    </dgm:pt>
    <dgm:pt modelId="{A26368B7-1095-4A58-BFE6-7B8629CCDB76}">
      <dgm:prSet/>
      <dgm:spPr/>
      <dgm:t>
        <a:bodyPr/>
        <a:lstStyle/>
        <a:p>
          <a:endParaRPr lang="en-US" dirty="0"/>
        </a:p>
      </dgm:t>
    </dgm:pt>
    <dgm:pt modelId="{F926A632-3F82-44B7-9B0C-54EDBDFB1339}" type="parTrans" cxnId="{84F658BE-028D-4EFF-9AFB-B1BB4A47F685}">
      <dgm:prSet/>
      <dgm:spPr/>
      <dgm:t>
        <a:bodyPr/>
        <a:lstStyle/>
        <a:p>
          <a:endParaRPr lang="en-US"/>
        </a:p>
      </dgm:t>
    </dgm:pt>
    <dgm:pt modelId="{69DBDE16-2128-423C-AB04-D3C2C0881A38}" type="sibTrans" cxnId="{84F658BE-028D-4EFF-9AFB-B1BB4A47F685}">
      <dgm:prSet/>
      <dgm:spPr/>
      <dgm:t>
        <a:bodyPr/>
        <a:lstStyle/>
        <a:p>
          <a:endParaRPr lang="en-US" dirty="0"/>
        </a:p>
      </dgm:t>
    </dgm:pt>
    <dgm:pt modelId="{B2133BDF-4000-4B5B-AE40-987170B1B61F}">
      <dgm:prSet/>
      <dgm:spPr/>
      <dgm:t>
        <a:bodyPr/>
        <a:lstStyle/>
        <a:p>
          <a:endParaRPr lang="en-US" dirty="0"/>
        </a:p>
      </dgm:t>
    </dgm:pt>
    <dgm:pt modelId="{78DD5593-63E5-4526-ACC4-B672B2E0D1F1}" type="parTrans" cxnId="{AD9C2D70-6AB8-479D-9A79-731CDEDFCC29}">
      <dgm:prSet/>
      <dgm:spPr/>
      <dgm:t>
        <a:bodyPr/>
        <a:lstStyle/>
        <a:p>
          <a:endParaRPr lang="en-US"/>
        </a:p>
      </dgm:t>
    </dgm:pt>
    <dgm:pt modelId="{F8A8AFFD-E262-4C58-84FA-CA9933DA9A32}" type="sibTrans" cxnId="{AD9C2D70-6AB8-479D-9A79-731CDEDFCC29}">
      <dgm:prSet/>
      <dgm:spPr/>
      <dgm:t>
        <a:bodyPr/>
        <a:lstStyle/>
        <a:p>
          <a:endParaRPr lang="en-US" dirty="0"/>
        </a:p>
      </dgm:t>
    </dgm:pt>
    <dgm:pt modelId="{56EE6181-8957-4FE0-91F7-0E7767321D74}">
      <dgm:prSet/>
      <dgm:spPr/>
      <dgm:t>
        <a:bodyPr/>
        <a:lstStyle/>
        <a:p>
          <a:endParaRPr lang="en-US" dirty="0"/>
        </a:p>
      </dgm:t>
    </dgm:pt>
    <dgm:pt modelId="{708EED9E-74DD-4C99-9872-E67687122915}" type="parTrans" cxnId="{D27AA462-6698-4923-9421-47820B644488}">
      <dgm:prSet/>
      <dgm:spPr/>
      <dgm:t>
        <a:bodyPr/>
        <a:lstStyle/>
        <a:p>
          <a:endParaRPr lang="en-US"/>
        </a:p>
      </dgm:t>
    </dgm:pt>
    <dgm:pt modelId="{D7AD315B-0060-4B2C-BA42-07A72CF0DF62}" type="sibTrans" cxnId="{D27AA462-6698-4923-9421-47820B644488}">
      <dgm:prSet/>
      <dgm:spPr/>
      <dgm:t>
        <a:bodyPr/>
        <a:lstStyle/>
        <a:p>
          <a:endParaRPr lang="en-US" dirty="0"/>
        </a:p>
      </dgm:t>
    </dgm:pt>
    <dgm:pt modelId="{F82F01E0-1BCF-432A-834D-D0718C225E79}">
      <dgm:prSet/>
      <dgm:spPr/>
      <dgm:t>
        <a:bodyPr/>
        <a:lstStyle/>
        <a:p>
          <a:endParaRPr lang="en-US" dirty="0"/>
        </a:p>
      </dgm:t>
    </dgm:pt>
    <dgm:pt modelId="{AA715B28-8262-4AEC-9B11-A1F3E142AEE3}" type="parTrans" cxnId="{3F904190-EC7A-468F-8079-9E0D0309FE61}">
      <dgm:prSet/>
      <dgm:spPr/>
      <dgm:t>
        <a:bodyPr/>
        <a:lstStyle/>
        <a:p>
          <a:endParaRPr lang="en-US"/>
        </a:p>
      </dgm:t>
    </dgm:pt>
    <dgm:pt modelId="{73E57CB0-43F1-4C49-8823-A48B6805997E}" type="sibTrans" cxnId="{3F904190-EC7A-468F-8079-9E0D0309FE61}">
      <dgm:prSet/>
      <dgm:spPr/>
      <dgm:t>
        <a:bodyPr/>
        <a:lstStyle/>
        <a:p>
          <a:endParaRPr lang="en-US" dirty="0"/>
        </a:p>
      </dgm:t>
    </dgm:pt>
    <dgm:pt modelId="{69B5AF83-9CA8-4331-BB93-A02B0A37E7C4}">
      <dgm:prSet/>
      <dgm:spPr/>
      <dgm:t>
        <a:bodyPr/>
        <a:lstStyle/>
        <a:p>
          <a:endParaRPr lang="en-US" dirty="0"/>
        </a:p>
      </dgm:t>
    </dgm:pt>
    <dgm:pt modelId="{52A0F8EA-812A-497C-B88E-1BDAD1AB875F}" type="parTrans" cxnId="{08DFD441-4774-4D0E-8F97-07EC50B50EE3}">
      <dgm:prSet/>
      <dgm:spPr/>
      <dgm:t>
        <a:bodyPr/>
        <a:lstStyle/>
        <a:p>
          <a:endParaRPr lang="en-US"/>
        </a:p>
      </dgm:t>
    </dgm:pt>
    <dgm:pt modelId="{6E35783B-B4B9-4AF3-BB68-EC2DB3060BE5}" type="sibTrans" cxnId="{08DFD441-4774-4D0E-8F97-07EC50B50EE3}">
      <dgm:prSet/>
      <dgm:spPr/>
      <dgm:t>
        <a:bodyPr/>
        <a:lstStyle/>
        <a:p>
          <a:endParaRPr lang="en-US" dirty="0"/>
        </a:p>
      </dgm:t>
    </dgm:pt>
    <dgm:pt modelId="{5A0D382F-1AEE-4869-A6BD-89E7CCC2BA45}">
      <dgm:prSet/>
      <dgm:spPr/>
      <dgm:t>
        <a:bodyPr/>
        <a:lstStyle/>
        <a:p>
          <a:endParaRPr lang="en-US" dirty="0"/>
        </a:p>
      </dgm:t>
    </dgm:pt>
    <dgm:pt modelId="{C61944CD-ABD5-46A1-BF21-1EDB1D2E311C}" type="parTrans" cxnId="{8B7F3749-F4E6-4473-82BE-3F7FAAEDF5A5}">
      <dgm:prSet/>
      <dgm:spPr/>
      <dgm:t>
        <a:bodyPr/>
        <a:lstStyle/>
        <a:p>
          <a:endParaRPr lang="en-US"/>
        </a:p>
      </dgm:t>
    </dgm:pt>
    <dgm:pt modelId="{86E08DD8-37F0-43EA-A4C6-F12B07A372C7}" type="sibTrans" cxnId="{8B7F3749-F4E6-4473-82BE-3F7FAAEDF5A5}">
      <dgm:prSet/>
      <dgm:spPr/>
      <dgm:t>
        <a:bodyPr/>
        <a:lstStyle/>
        <a:p>
          <a:endParaRPr lang="en-US" dirty="0"/>
        </a:p>
      </dgm:t>
    </dgm:pt>
    <dgm:pt modelId="{6E44D217-0802-4975-8DF8-F7C136B68DB7}">
      <dgm:prSet/>
      <dgm:spPr/>
      <dgm:t>
        <a:bodyPr/>
        <a:lstStyle/>
        <a:p>
          <a:endParaRPr lang="en-US" dirty="0"/>
        </a:p>
      </dgm:t>
    </dgm:pt>
    <dgm:pt modelId="{CB27C74D-2568-4D83-8948-2A0E7A73E53C}" type="parTrans" cxnId="{EBF0F276-347C-4207-9A17-D11421AF7ECD}">
      <dgm:prSet/>
      <dgm:spPr/>
      <dgm:t>
        <a:bodyPr/>
        <a:lstStyle/>
        <a:p>
          <a:endParaRPr lang="en-US"/>
        </a:p>
      </dgm:t>
    </dgm:pt>
    <dgm:pt modelId="{873D13AE-B310-4B50-82C5-564D626D2011}" type="sibTrans" cxnId="{EBF0F276-347C-4207-9A17-D11421AF7ECD}">
      <dgm:prSet/>
      <dgm:spPr/>
      <dgm:t>
        <a:bodyPr/>
        <a:lstStyle/>
        <a:p>
          <a:endParaRPr lang="en-US" dirty="0"/>
        </a:p>
      </dgm:t>
    </dgm:pt>
    <dgm:pt modelId="{59D5850F-42D1-4509-9BFE-77DA75D32FAC}">
      <dgm:prSet/>
      <dgm:spPr/>
      <dgm:t>
        <a:bodyPr/>
        <a:lstStyle/>
        <a:p>
          <a:endParaRPr lang="en-US" dirty="0"/>
        </a:p>
      </dgm:t>
    </dgm:pt>
    <dgm:pt modelId="{998E6483-F6A6-41F0-BC38-EC9E12942727}" type="parTrans" cxnId="{EF67F12C-549C-4945-9650-11C3183DFF27}">
      <dgm:prSet/>
      <dgm:spPr/>
      <dgm:t>
        <a:bodyPr/>
        <a:lstStyle/>
        <a:p>
          <a:endParaRPr lang="en-US"/>
        </a:p>
      </dgm:t>
    </dgm:pt>
    <dgm:pt modelId="{2B529A43-2363-4B46-911E-9D0EF25B4F36}" type="sibTrans" cxnId="{EF67F12C-549C-4945-9650-11C3183DFF27}">
      <dgm:prSet/>
      <dgm:spPr/>
      <dgm:t>
        <a:bodyPr/>
        <a:lstStyle/>
        <a:p>
          <a:endParaRPr lang="en-US" dirty="0"/>
        </a:p>
      </dgm:t>
    </dgm:pt>
    <dgm:pt modelId="{9F16DEB4-2D88-4237-BB26-EE193361411A}">
      <dgm:prSet/>
      <dgm:spPr/>
      <dgm:t>
        <a:bodyPr/>
        <a:lstStyle/>
        <a:p>
          <a:endParaRPr lang="en-US" dirty="0"/>
        </a:p>
      </dgm:t>
    </dgm:pt>
    <dgm:pt modelId="{7982B65A-B6BA-45FB-920E-8CB144FB834B}" type="parTrans" cxnId="{DB81E75D-6339-4802-85DD-65254615E93B}">
      <dgm:prSet/>
      <dgm:spPr/>
      <dgm:t>
        <a:bodyPr/>
        <a:lstStyle/>
        <a:p>
          <a:endParaRPr lang="en-US"/>
        </a:p>
      </dgm:t>
    </dgm:pt>
    <dgm:pt modelId="{C19C4BDD-2213-41DF-A53B-E2080BDC6AC6}" type="sibTrans" cxnId="{DB81E75D-6339-4802-85DD-65254615E93B}">
      <dgm:prSet/>
      <dgm:spPr/>
      <dgm:t>
        <a:bodyPr/>
        <a:lstStyle/>
        <a:p>
          <a:endParaRPr lang="en-US" dirty="0"/>
        </a:p>
      </dgm:t>
    </dgm:pt>
    <dgm:pt modelId="{5788DBF4-34B6-4C26-980E-7062BBC88091}">
      <dgm:prSet/>
      <dgm:spPr/>
      <dgm:t>
        <a:bodyPr/>
        <a:lstStyle/>
        <a:p>
          <a:endParaRPr lang="en-US" dirty="0"/>
        </a:p>
      </dgm:t>
    </dgm:pt>
    <dgm:pt modelId="{E89C8546-8D00-4BCE-BF01-083E1F9A4BBE}" type="parTrans" cxnId="{A94E1E98-18A1-4716-B6FB-67F099EFBBB4}">
      <dgm:prSet/>
      <dgm:spPr/>
      <dgm:t>
        <a:bodyPr/>
        <a:lstStyle/>
        <a:p>
          <a:endParaRPr lang="en-US"/>
        </a:p>
      </dgm:t>
    </dgm:pt>
    <dgm:pt modelId="{39815DA4-6D5A-4ECF-8C2C-C40A2BB0DBA6}" type="sibTrans" cxnId="{A94E1E98-18A1-4716-B6FB-67F099EFBBB4}">
      <dgm:prSet/>
      <dgm:spPr/>
      <dgm:t>
        <a:bodyPr/>
        <a:lstStyle/>
        <a:p>
          <a:endParaRPr lang="en-US" dirty="0"/>
        </a:p>
      </dgm:t>
    </dgm:pt>
    <dgm:pt modelId="{644B0026-BEE6-45AC-B72A-F8BFB9EE0E82}">
      <dgm:prSet/>
      <dgm:spPr/>
      <dgm:t>
        <a:bodyPr/>
        <a:lstStyle/>
        <a:p>
          <a:endParaRPr lang="en-US" dirty="0"/>
        </a:p>
      </dgm:t>
    </dgm:pt>
    <dgm:pt modelId="{554FDC5B-6990-4DBE-AAA4-AA9861FDA372}" type="parTrans" cxnId="{F3F11D2B-B16E-47E0-876B-A599316C3141}">
      <dgm:prSet/>
      <dgm:spPr/>
      <dgm:t>
        <a:bodyPr/>
        <a:lstStyle/>
        <a:p>
          <a:endParaRPr lang="en-US"/>
        </a:p>
      </dgm:t>
    </dgm:pt>
    <dgm:pt modelId="{91E5E8F0-39A5-4E73-A7C8-125C237D1170}" type="sibTrans" cxnId="{F3F11D2B-B16E-47E0-876B-A599316C3141}">
      <dgm:prSet/>
      <dgm:spPr/>
      <dgm:t>
        <a:bodyPr/>
        <a:lstStyle/>
        <a:p>
          <a:endParaRPr lang="en-US" dirty="0"/>
        </a:p>
      </dgm:t>
    </dgm:pt>
    <dgm:pt modelId="{A40F6EAB-2B60-4CC1-9F49-D5903D3A616E}">
      <dgm:prSet/>
      <dgm:spPr/>
      <dgm:t>
        <a:bodyPr/>
        <a:lstStyle/>
        <a:p>
          <a:endParaRPr lang="en-US" dirty="0"/>
        </a:p>
      </dgm:t>
    </dgm:pt>
    <dgm:pt modelId="{F4D7EDD7-9115-44DB-8D8A-E38036FA3738}" type="parTrans" cxnId="{F9246AA4-89DE-4505-8C6D-C0CFB0CF9EC5}">
      <dgm:prSet/>
      <dgm:spPr/>
      <dgm:t>
        <a:bodyPr/>
        <a:lstStyle/>
        <a:p>
          <a:endParaRPr lang="en-US"/>
        </a:p>
      </dgm:t>
    </dgm:pt>
    <dgm:pt modelId="{3ACAB2F6-3910-4D69-8736-C9991D30DB30}" type="sibTrans" cxnId="{F9246AA4-89DE-4505-8C6D-C0CFB0CF9EC5}">
      <dgm:prSet/>
      <dgm:spPr/>
      <dgm:t>
        <a:bodyPr/>
        <a:lstStyle/>
        <a:p>
          <a:endParaRPr lang="en-US" dirty="0"/>
        </a:p>
      </dgm:t>
    </dgm:pt>
    <dgm:pt modelId="{01209924-388A-4250-B08E-117FC77350F4}">
      <dgm:prSet/>
      <dgm:spPr/>
      <dgm:t>
        <a:bodyPr/>
        <a:lstStyle/>
        <a:p>
          <a:endParaRPr lang="en-US" dirty="0"/>
        </a:p>
      </dgm:t>
    </dgm:pt>
    <dgm:pt modelId="{E62947DF-C385-4541-A312-E52B21ED4FCA}" type="parTrans" cxnId="{79A5F3A2-8CA3-4D24-AC46-666013183383}">
      <dgm:prSet/>
      <dgm:spPr/>
      <dgm:t>
        <a:bodyPr/>
        <a:lstStyle/>
        <a:p>
          <a:endParaRPr lang="en-US"/>
        </a:p>
      </dgm:t>
    </dgm:pt>
    <dgm:pt modelId="{07D44A3D-B9E7-4A59-8407-0DE9361B04F4}" type="sibTrans" cxnId="{79A5F3A2-8CA3-4D24-AC46-666013183383}">
      <dgm:prSet/>
      <dgm:spPr/>
      <dgm:t>
        <a:bodyPr/>
        <a:lstStyle/>
        <a:p>
          <a:endParaRPr lang="en-US" dirty="0"/>
        </a:p>
      </dgm:t>
    </dgm:pt>
    <dgm:pt modelId="{1CEAA633-CB89-486A-901D-BE8AE895C821}">
      <dgm:prSet/>
      <dgm:spPr/>
      <dgm:t>
        <a:bodyPr/>
        <a:lstStyle/>
        <a:p>
          <a:endParaRPr lang="en-US" dirty="0"/>
        </a:p>
      </dgm:t>
    </dgm:pt>
    <dgm:pt modelId="{85E4AD6C-201F-448E-AB33-65566C56E879}" type="parTrans" cxnId="{2F48FC6C-9E2F-4D34-97E0-7B62809CD310}">
      <dgm:prSet/>
      <dgm:spPr/>
      <dgm:t>
        <a:bodyPr/>
        <a:lstStyle/>
        <a:p>
          <a:endParaRPr lang="en-US"/>
        </a:p>
      </dgm:t>
    </dgm:pt>
    <dgm:pt modelId="{EC22FD24-55FA-470B-A11F-A2C02811CC71}" type="sibTrans" cxnId="{2F48FC6C-9E2F-4D34-97E0-7B62809CD310}">
      <dgm:prSet/>
      <dgm:spPr/>
      <dgm:t>
        <a:bodyPr/>
        <a:lstStyle/>
        <a:p>
          <a:endParaRPr lang="en-US" dirty="0"/>
        </a:p>
      </dgm:t>
    </dgm:pt>
    <dgm:pt modelId="{5700A27C-35E2-48E3-9FD1-4CAD5F3ABE6E}">
      <dgm:prSet/>
      <dgm:spPr/>
      <dgm:t>
        <a:bodyPr/>
        <a:lstStyle/>
        <a:p>
          <a:endParaRPr lang="en-US" dirty="0"/>
        </a:p>
      </dgm:t>
    </dgm:pt>
    <dgm:pt modelId="{7CEEA0C1-E05C-4187-B6CD-7F9A41B7F762}" type="parTrans" cxnId="{E319CD11-DA9C-4216-8A1C-BFC767C69980}">
      <dgm:prSet/>
      <dgm:spPr/>
      <dgm:t>
        <a:bodyPr/>
        <a:lstStyle/>
        <a:p>
          <a:endParaRPr lang="en-US"/>
        </a:p>
      </dgm:t>
    </dgm:pt>
    <dgm:pt modelId="{F2853326-F96C-4388-AFDB-4A2C4E743824}" type="sibTrans" cxnId="{E319CD11-DA9C-4216-8A1C-BFC767C69980}">
      <dgm:prSet/>
      <dgm:spPr/>
      <dgm:t>
        <a:bodyPr/>
        <a:lstStyle/>
        <a:p>
          <a:endParaRPr lang="en-US" dirty="0"/>
        </a:p>
      </dgm:t>
    </dgm:pt>
    <dgm:pt modelId="{E5184F2B-2C20-4D33-94A8-E6B381F2AA89}">
      <dgm:prSet/>
      <dgm:spPr/>
      <dgm:t>
        <a:bodyPr/>
        <a:lstStyle/>
        <a:p>
          <a:endParaRPr lang="en-US" dirty="0"/>
        </a:p>
      </dgm:t>
    </dgm:pt>
    <dgm:pt modelId="{EA072171-E1D3-42D9-90FB-F6BF8A9DC275}" type="parTrans" cxnId="{12C38EF6-A2D9-4441-B7C7-2AD0408D165E}">
      <dgm:prSet/>
      <dgm:spPr/>
      <dgm:t>
        <a:bodyPr/>
        <a:lstStyle/>
        <a:p>
          <a:endParaRPr lang="en-US"/>
        </a:p>
      </dgm:t>
    </dgm:pt>
    <dgm:pt modelId="{CA1064A9-8743-41E2-AE44-DEDB5E26EACD}" type="sibTrans" cxnId="{12C38EF6-A2D9-4441-B7C7-2AD0408D165E}">
      <dgm:prSet/>
      <dgm:spPr/>
      <dgm:t>
        <a:bodyPr/>
        <a:lstStyle/>
        <a:p>
          <a:endParaRPr lang="en-US" dirty="0"/>
        </a:p>
      </dgm:t>
    </dgm:pt>
    <dgm:pt modelId="{19319B2C-5BDC-4EB3-A674-97A1478B545E}">
      <dgm:prSet/>
      <dgm:spPr/>
      <dgm:t>
        <a:bodyPr/>
        <a:lstStyle/>
        <a:p>
          <a:endParaRPr lang="en-US" dirty="0"/>
        </a:p>
      </dgm:t>
    </dgm:pt>
    <dgm:pt modelId="{F553D456-F731-4D3A-B46D-F817CB7F5851}" type="parTrans" cxnId="{A61335C6-83C9-40B2-B635-638704B41FB6}">
      <dgm:prSet/>
      <dgm:spPr/>
      <dgm:t>
        <a:bodyPr/>
        <a:lstStyle/>
        <a:p>
          <a:endParaRPr lang="en-US"/>
        </a:p>
      </dgm:t>
    </dgm:pt>
    <dgm:pt modelId="{B2ADDBB6-F258-45A2-8853-0F7137E8E7A9}" type="sibTrans" cxnId="{A61335C6-83C9-40B2-B635-638704B41FB6}">
      <dgm:prSet/>
      <dgm:spPr/>
      <dgm:t>
        <a:bodyPr/>
        <a:lstStyle/>
        <a:p>
          <a:endParaRPr lang="en-US" dirty="0"/>
        </a:p>
      </dgm:t>
    </dgm:pt>
    <dgm:pt modelId="{32DCDF77-CF91-44D2-A631-ECBBA96CD7C1}">
      <dgm:prSet/>
      <dgm:spPr/>
      <dgm:t>
        <a:bodyPr/>
        <a:lstStyle/>
        <a:p>
          <a:endParaRPr lang="en-US" dirty="0"/>
        </a:p>
      </dgm:t>
    </dgm:pt>
    <dgm:pt modelId="{A91D9FEE-F377-4D6C-AB4B-31C0AA11D758}" type="parTrans" cxnId="{7713B148-14ED-473A-AD7C-0817C71F1F75}">
      <dgm:prSet/>
      <dgm:spPr/>
      <dgm:t>
        <a:bodyPr/>
        <a:lstStyle/>
        <a:p>
          <a:endParaRPr lang="en-US"/>
        </a:p>
      </dgm:t>
    </dgm:pt>
    <dgm:pt modelId="{A4C54538-F7D4-4311-A51D-4E2F34EA916C}" type="sibTrans" cxnId="{7713B148-14ED-473A-AD7C-0817C71F1F75}">
      <dgm:prSet/>
      <dgm:spPr/>
      <dgm:t>
        <a:bodyPr/>
        <a:lstStyle/>
        <a:p>
          <a:endParaRPr lang="en-US" dirty="0"/>
        </a:p>
      </dgm:t>
    </dgm:pt>
    <dgm:pt modelId="{5F2EF8CF-431B-45E9-8F94-2DA9BB4297A8}">
      <dgm:prSet/>
      <dgm:spPr/>
      <dgm:t>
        <a:bodyPr/>
        <a:lstStyle/>
        <a:p>
          <a:endParaRPr lang="en-US" dirty="0"/>
        </a:p>
      </dgm:t>
    </dgm:pt>
    <dgm:pt modelId="{EF3B0539-08F0-4AEB-8B05-C7438EBEC90D}" type="parTrans" cxnId="{39A1F472-3E0B-438E-A508-FE898CEA4CB4}">
      <dgm:prSet/>
      <dgm:spPr/>
      <dgm:t>
        <a:bodyPr/>
        <a:lstStyle/>
        <a:p>
          <a:endParaRPr lang="en-US"/>
        </a:p>
      </dgm:t>
    </dgm:pt>
    <dgm:pt modelId="{E7380703-8E28-4A7A-8627-0A55F51FBAA5}" type="sibTrans" cxnId="{39A1F472-3E0B-438E-A508-FE898CEA4CB4}">
      <dgm:prSet/>
      <dgm:spPr/>
      <dgm:t>
        <a:bodyPr/>
        <a:lstStyle/>
        <a:p>
          <a:endParaRPr lang="en-US" dirty="0"/>
        </a:p>
      </dgm:t>
    </dgm:pt>
    <dgm:pt modelId="{B75DCA52-BF81-436A-AA73-2680B03C914A}">
      <dgm:prSet/>
      <dgm:spPr/>
      <dgm:t>
        <a:bodyPr/>
        <a:lstStyle/>
        <a:p>
          <a:endParaRPr lang="en-US" dirty="0"/>
        </a:p>
      </dgm:t>
    </dgm:pt>
    <dgm:pt modelId="{3FDC77C7-42D0-4118-88A1-C82C79A4EA03}" type="parTrans" cxnId="{FA4B331D-E821-4BC7-84CC-523B6B28A5B8}">
      <dgm:prSet/>
      <dgm:spPr/>
      <dgm:t>
        <a:bodyPr/>
        <a:lstStyle/>
        <a:p>
          <a:endParaRPr lang="en-US"/>
        </a:p>
      </dgm:t>
    </dgm:pt>
    <dgm:pt modelId="{897CAD2D-F73B-470D-B77D-BCB32DA560D4}" type="sibTrans" cxnId="{FA4B331D-E821-4BC7-84CC-523B6B28A5B8}">
      <dgm:prSet/>
      <dgm:spPr/>
      <dgm:t>
        <a:bodyPr/>
        <a:lstStyle/>
        <a:p>
          <a:endParaRPr lang="en-US" dirty="0"/>
        </a:p>
      </dgm:t>
    </dgm:pt>
    <dgm:pt modelId="{579EF5EA-2842-4ADF-99C3-1421009C0FB3}" type="pres">
      <dgm:prSet presAssocID="{F782ACB2-4612-4553-92E3-6A48A4C26154}" presName="cycle" presStyleCnt="0">
        <dgm:presLayoutVars>
          <dgm:dir/>
          <dgm:resizeHandles val="exact"/>
        </dgm:presLayoutVars>
      </dgm:prSet>
      <dgm:spPr/>
    </dgm:pt>
    <dgm:pt modelId="{5A44537F-E502-484A-B54C-161A75387D52}" type="pres">
      <dgm:prSet presAssocID="{5D2C154A-692A-44E2-A041-B9F19C43FEF2}" presName="node" presStyleLbl="node1" presStyleIdx="0" presStyleCnt="39" custScaleY="69430">
        <dgm:presLayoutVars>
          <dgm:bulletEnabled val="1"/>
        </dgm:presLayoutVars>
      </dgm:prSet>
      <dgm:spPr/>
    </dgm:pt>
    <dgm:pt modelId="{BCCD1735-3374-4721-BEF9-11CCD9A2DD48}" type="pres">
      <dgm:prSet presAssocID="{1A0C354F-E76C-464E-99A7-D2B04C140783}" presName="sibTrans" presStyleLbl="sibTrans2D1" presStyleIdx="0" presStyleCnt="39" custScaleY="205717"/>
      <dgm:spPr/>
    </dgm:pt>
    <dgm:pt modelId="{5207087E-FC7B-4DE7-941A-D0D7D77D43CA}" type="pres">
      <dgm:prSet presAssocID="{1A0C354F-E76C-464E-99A7-D2B04C140783}" presName="connectorText" presStyleLbl="sibTrans2D1" presStyleIdx="0" presStyleCnt="39"/>
      <dgm:spPr/>
    </dgm:pt>
    <dgm:pt modelId="{B0608ED5-E7DC-4C39-8859-B8C85F521F9C}" type="pres">
      <dgm:prSet presAssocID="{536B3E92-95AA-4297-BDB8-F29269D6299E}" presName="node" presStyleLbl="node1" presStyleIdx="1" presStyleCnt="39" custScaleY="69430">
        <dgm:presLayoutVars>
          <dgm:bulletEnabled val="1"/>
        </dgm:presLayoutVars>
      </dgm:prSet>
      <dgm:spPr/>
    </dgm:pt>
    <dgm:pt modelId="{E212FFF4-9223-45FB-8A97-08FC78EC227F}" type="pres">
      <dgm:prSet presAssocID="{8AE02D32-89F4-4BA1-BFB8-062B90AF7C26}" presName="sibTrans" presStyleLbl="sibTrans2D1" presStyleIdx="1" presStyleCnt="39" custScaleY="205717"/>
      <dgm:spPr/>
    </dgm:pt>
    <dgm:pt modelId="{1FA59E5A-50A4-47E4-96D2-6EF9AAAC1164}" type="pres">
      <dgm:prSet presAssocID="{8AE02D32-89F4-4BA1-BFB8-062B90AF7C26}" presName="connectorText" presStyleLbl="sibTrans2D1" presStyleIdx="1" presStyleCnt="39"/>
      <dgm:spPr/>
    </dgm:pt>
    <dgm:pt modelId="{3B48658E-4174-41EC-ADC5-04F09B98E8AE}" type="pres">
      <dgm:prSet presAssocID="{9767C2C5-7A9B-4BF9-AEDC-08BB61E68CEC}" presName="node" presStyleLbl="node1" presStyleIdx="2" presStyleCnt="39" custScaleY="69430">
        <dgm:presLayoutVars>
          <dgm:bulletEnabled val="1"/>
        </dgm:presLayoutVars>
      </dgm:prSet>
      <dgm:spPr/>
    </dgm:pt>
    <dgm:pt modelId="{7E28017C-69F1-4CCF-A6D7-885616A2628E}" type="pres">
      <dgm:prSet presAssocID="{5DE56BE3-5DC5-48D1-BB0A-6EB62A83E2E3}" presName="sibTrans" presStyleLbl="sibTrans2D1" presStyleIdx="2" presStyleCnt="39" custScaleY="205717"/>
      <dgm:spPr/>
    </dgm:pt>
    <dgm:pt modelId="{DEE6E533-E546-47B9-9D29-1053972B7A59}" type="pres">
      <dgm:prSet presAssocID="{5DE56BE3-5DC5-48D1-BB0A-6EB62A83E2E3}" presName="connectorText" presStyleLbl="sibTrans2D1" presStyleIdx="2" presStyleCnt="39"/>
      <dgm:spPr/>
    </dgm:pt>
    <dgm:pt modelId="{4B6FF1D5-139C-4A9E-BE2A-C9C2976A9B90}" type="pres">
      <dgm:prSet presAssocID="{29610E26-1393-448B-8FD6-78061450B16B}" presName="node" presStyleLbl="node1" presStyleIdx="3" presStyleCnt="39" custScaleY="69430">
        <dgm:presLayoutVars>
          <dgm:bulletEnabled val="1"/>
        </dgm:presLayoutVars>
      </dgm:prSet>
      <dgm:spPr/>
    </dgm:pt>
    <dgm:pt modelId="{E231C36B-28CA-4A1A-A65A-7FC8C917C670}" type="pres">
      <dgm:prSet presAssocID="{4E475F1B-56A2-420F-8D83-9A7AC5B9161D}" presName="sibTrans" presStyleLbl="sibTrans2D1" presStyleIdx="3" presStyleCnt="39" custScaleY="205717"/>
      <dgm:spPr/>
    </dgm:pt>
    <dgm:pt modelId="{0F935747-2475-4B54-A4BD-D00DA4235B83}" type="pres">
      <dgm:prSet presAssocID="{4E475F1B-56A2-420F-8D83-9A7AC5B9161D}" presName="connectorText" presStyleLbl="sibTrans2D1" presStyleIdx="3" presStyleCnt="39"/>
      <dgm:spPr/>
    </dgm:pt>
    <dgm:pt modelId="{5955EC28-6A5B-4854-97FD-56BF004F7A93}" type="pres">
      <dgm:prSet presAssocID="{59F5D80D-D394-4DA8-B1EE-BFD2C35E8698}" presName="node" presStyleLbl="node1" presStyleIdx="4" presStyleCnt="39" custScaleY="69430">
        <dgm:presLayoutVars>
          <dgm:bulletEnabled val="1"/>
        </dgm:presLayoutVars>
      </dgm:prSet>
      <dgm:spPr/>
    </dgm:pt>
    <dgm:pt modelId="{7418C013-9F65-49B4-8AB4-02A8A7E8B2B1}" type="pres">
      <dgm:prSet presAssocID="{A4FDAD97-0EA5-45C9-8762-1408CDFC1A27}" presName="sibTrans" presStyleLbl="sibTrans2D1" presStyleIdx="4" presStyleCnt="39" custScaleY="205717"/>
      <dgm:spPr/>
    </dgm:pt>
    <dgm:pt modelId="{DCCECA40-1E8E-4612-B823-692DCCBD1EA3}" type="pres">
      <dgm:prSet presAssocID="{A4FDAD97-0EA5-45C9-8762-1408CDFC1A27}" presName="connectorText" presStyleLbl="sibTrans2D1" presStyleIdx="4" presStyleCnt="39"/>
      <dgm:spPr/>
    </dgm:pt>
    <dgm:pt modelId="{C8C314CB-BC52-4B5D-9A9E-2549904458B0}" type="pres">
      <dgm:prSet presAssocID="{1BD29E34-8916-45A9-80A6-58C4AB44DFF5}" presName="node" presStyleLbl="node1" presStyleIdx="5" presStyleCnt="39" custScaleY="69430">
        <dgm:presLayoutVars>
          <dgm:bulletEnabled val="1"/>
        </dgm:presLayoutVars>
      </dgm:prSet>
      <dgm:spPr/>
    </dgm:pt>
    <dgm:pt modelId="{8D184F9F-78A9-45D9-9804-0F8032DE26A6}" type="pres">
      <dgm:prSet presAssocID="{25DF600C-192F-49B2-930A-B89C27D1471E}" presName="sibTrans" presStyleLbl="sibTrans2D1" presStyleIdx="5" presStyleCnt="39" custScaleY="205717"/>
      <dgm:spPr/>
    </dgm:pt>
    <dgm:pt modelId="{C8C1E075-9C61-4E77-BBAB-A2307E2F9662}" type="pres">
      <dgm:prSet presAssocID="{25DF600C-192F-49B2-930A-B89C27D1471E}" presName="connectorText" presStyleLbl="sibTrans2D1" presStyleIdx="5" presStyleCnt="39"/>
      <dgm:spPr/>
    </dgm:pt>
    <dgm:pt modelId="{18E08B15-C0D9-4DCD-9841-29CB326A1D96}" type="pres">
      <dgm:prSet presAssocID="{BCD4B6D1-2E17-4359-A953-212A9B519E85}" presName="node" presStyleLbl="node1" presStyleIdx="6" presStyleCnt="39" custScaleY="69430">
        <dgm:presLayoutVars>
          <dgm:bulletEnabled val="1"/>
        </dgm:presLayoutVars>
      </dgm:prSet>
      <dgm:spPr/>
    </dgm:pt>
    <dgm:pt modelId="{7D136A40-4E7A-4E9A-9C18-C15FEB3E9255}" type="pres">
      <dgm:prSet presAssocID="{EAE485E3-A2DC-422A-B964-163E72C7D527}" presName="sibTrans" presStyleLbl="sibTrans2D1" presStyleIdx="6" presStyleCnt="39" custScaleY="205717"/>
      <dgm:spPr/>
    </dgm:pt>
    <dgm:pt modelId="{6C5B256C-6505-4283-9CD0-6230D6E52DC7}" type="pres">
      <dgm:prSet presAssocID="{EAE485E3-A2DC-422A-B964-163E72C7D527}" presName="connectorText" presStyleLbl="sibTrans2D1" presStyleIdx="6" presStyleCnt="39"/>
      <dgm:spPr/>
    </dgm:pt>
    <dgm:pt modelId="{09497094-52B8-416E-9902-37FB4C94E7F2}" type="pres">
      <dgm:prSet presAssocID="{57830796-B9E1-440E-A924-530949252A0A}" presName="node" presStyleLbl="node1" presStyleIdx="7" presStyleCnt="39" custScaleY="69430">
        <dgm:presLayoutVars>
          <dgm:bulletEnabled val="1"/>
        </dgm:presLayoutVars>
      </dgm:prSet>
      <dgm:spPr/>
    </dgm:pt>
    <dgm:pt modelId="{260B842C-BA56-4835-9181-EEB1DAD49F6C}" type="pres">
      <dgm:prSet presAssocID="{672359C6-6889-48DE-9B06-BCF13E50CF81}" presName="sibTrans" presStyleLbl="sibTrans2D1" presStyleIdx="7" presStyleCnt="39" custScaleY="205717"/>
      <dgm:spPr/>
    </dgm:pt>
    <dgm:pt modelId="{9195B8AE-7F75-4B45-A773-A3DB3F151B7F}" type="pres">
      <dgm:prSet presAssocID="{672359C6-6889-48DE-9B06-BCF13E50CF81}" presName="connectorText" presStyleLbl="sibTrans2D1" presStyleIdx="7" presStyleCnt="39"/>
      <dgm:spPr/>
    </dgm:pt>
    <dgm:pt modelId="{07EB8474-810E-4E8A-BE93-02F62BBDD45D}" type="pres">
      <dgm:prSet presAssocID="{9EC183D0-3CE1-4A18-882B-49A4F305FE23}" presName="node" presStyleLbl="node1" presStyleIdx="8" presStyleCnt="39" custScaleY="69430">
        <dgm:presLayoutVars>
          <dgm:bulletEnabled val="1"/>
        </dgm:presLayoutVars>
      </dgm:prSet>
      <dgm:spPr/>
    </dgm:pt>
    <dgm:pt modelId="{ADC3AC42-E194-4C29-8A28-ABEC2168A2B9}" type="pres">
      <dgm:prSet presAssocID="{FC636A7A-CAD8-4393-9B2E-188CE112CD10}" presName="sibTrans" presStyleLbl="sibTrans2D1" presStyleIdx="8" presStyleCnt="39" custScaleY="205717"/>
      <dgm:spPr/>
    </dgm:pt>
    <dgm:pt modelId="{FFA97E59-6B24-429C-9B6D-8968FB096363}" type="pres">
      <dgm:prSet presAssocID="{FC636A7A-CAD8-4393-9B2E-188CE112CD10}" presName="connectorText" presStyleLbl="sibTrans2D1" presStyleIdx="8" presStyleCnt="39"/>
      <dgm:spPr/>
    </dgm:pt>
    <dgm:pt modelId="{38A7A843-117D-4A8F-B652-3F637D1BA054}" type="pres">
      <dgm:prSet presAssocID="{1BCBAE4C-8C90-4307-A8B1-A7F25B803D11}" presName="node" presStyleLbl="node1" presStyleIdx="9" presStyleCnt="39" custScaleY="69430">
        <dgm:presLayoutVars>
          <dgm:bulletEnabled val="1"/>
        </dgm:presLayoutVars>
      </dgm:prSet>
      <dgm:spPr/>
    </dgm:pt>
    <dgm:pt modelId="{24192AE1-AC5A-408F-93E2-35778550FA02}" type="pres">
      <dgm:prSet presAssocID="{9E68FA1B-32E4-4D3A-BDA9-F245DF7037EF}" presName="sibTrans" presStyleLbl="sibTrans2D1" presStyleIdx="9" presStyleCnt="39" custScaleY="205717"/>
      <dgm:spPr/>
    </dgm:pt>
    <dgm:pt modelId="{9DB23D75-0980-4D96-93A1-727F2883C95B}" type="pres">
      <dgm:prSet presAssocID="{9E68FA1B-32E4-4D3A-BDA9-F245DF7037EF}" presName="connectorText" presStyleLbl="sibTrans2D1" presStyleIdx="9" presStyleCnt="39"/>
      <dgm:spPr/>
    </dgm:pt>
    <dgm:pt modelId="{1791F869-F782-403E-9EEE-8485296AB1DC}" type="pres">
      <dgm:prSet presAssocID="{C123F58B-2F00-4731-8318-EA8BAA60A69D}" presName="node" presStyleLbl="node1" presStyleIdx="10" presStyleCnt="39" custScaleY="69430">
        <dgm:presLayoutVars>
          <dgm:bulletEnabled val="1"/>
        </dgm:presLayoutVars>
      </dgm:prSet>
      <dgm:spPr/>
    </dgm:pt>
    <dgm:pt modelId="{EDD308D6-556F-4E65-A02C-12C45C150755}" type="pres">
      <dgm:prSet presAssocID="{CA72D8A3-9D41-4F98-98F7-F56B1CBA674F}" presName="sibTrans" presStyleLbl="sibTrans2D1" presStyleIdx="10" presStyleCnt="39" custScaleY="205717"/>
      <dgm:spPr/>
    </dgm:pt>
    <dgm:pt modelId="{0622AEEF-FEE1-41CF-A694-BB87DF404F74}" type="pres">
      <dgm:prSet presAssocID="{CA72D8A3-9D41-4F98-98F7-F56B1CBA674F}" presName="connectorText" presStyleLbl="sibTrans2D1" presStyleIdx="10" presStyleCnt="39"/>
      <dgm:spPr/>
    </dgm:pt>
    <dgm:pt modelId="{FB762D63-E97E-4D71-BE53-DE8DBC2C1724}" type="pres">
      <dgm:prSet presAssocID="{312A5487-8CD4-49FA-9CB2-6003233688EF}" presName="node" presStyleLbl="node1" presStyleIdx="11" presStyleCnt="39" custScaleY="69430">
        <dgm:presLayoutVars>
          <dgm:bulletEnabled val="1"/>
        </dgm:presLayoutVars>
      </dgm:prSet>
      <dgm:spPr/>
    </dgm:pt>
    <dgm:pt modelId="{EC905E59-477F-4D62-B2EE-61B86BF0663B}" type="pres">
      <dgm:prSet presAssocID="{A241EA7C-0AE6-49DA-868A-F7E41DB8331E}" presName="sibTrans" presStyleLbl="sibTrans2D1" presStyleIdx="11" presStyleCnt="39" custScaleY="205717"/>
      <dgm:spPr/>
    </dgm:pt>
    <dgm:pt modelId="{0C7C01B0-8BE9-4115-9C55-5F785CB9F95D}" type="pres">
      <dgm:prSet presAssocID="{A241EA7C-0AE6-49DA-868A-F7E41DB8331E}" presName="connectorText" presStyleLbl="sibTrans2D1" presStyleIdx="11" presStyleCnt="39"/>
      <dgm:spPr/>
    </dgm:pt>
    <dgm:pt modelId="{96947AF0-965B-4F9B-B692-11B522E20C19}" type="pres">
      <dgm:prSet presAssocID="{1597604F-E09E-4305-A881-A6C94B72922F}" presName="node" presStyleLbl="node1" presStyleIdx="12" presStyleCnt="39" custScaleY="69430">
        <dgm:presLayoutVars>
          <dgm:bulletEnabled val="1"/>
        </dgm:presLayoutVars>
      </dgm:prSet>
      <dgm:spPr/>
    </dgm:pt>
    <dgm:pt modelId="{C5631367-2D87-4B2B-B2C5-CE6B323DF7FA}" type="pres">
      <dgm:prSet presAssocID="{0A68E33F-9E89-4D62-9E2C-1BD50C85F7CD}" presName="sibTrans" presStyleLbl="sibTrans2D1" presStyleIdx="12" presStyleCnt="39" custScaleY="205717"/>
      <dgm:spPr/>
    </dgm:pt>
    <dgm:pt modelId="{5EB0D98E-0F20-43A6-80D5-B3B233B0809C}" type="pres">
      <dgm:prSet presAssocID="{0A68E33F-9E89-4D62-9E2C-1BD50C85F7CD}" presName="connectorText" presStyleLbl="sibTrans2D1" presStyleIdx="12" presStyleCnt="39"/>
      <dgm:spPr/>
    </dgm:pt>
    <dgm:pt modelId="{55735BFC-D4F1-4100-BCD7-BD7015A20F24}" type="pres">
      <dgm:prSet presAssocID="{2EBE9275-B468-4EB1-8E25-88D20111E7BA}" presName="node" presStyleLbl="node1" presStyleIdx="13" presStyleCnt="39" custScaleY="69430">
        <dgm:presLayoutVars>
          <dgm:bulletEnabled val="1"/>
        </dgm:presLayoutVars>
      </dgm:prSet>
      <dgm:spPr/>
    </dgm:pt>
    <dgm:pt modelId="{DE861B79-D5E8-45CE-B3D7-7B4663C08343}" type="pres">
      <dgm:prSet presAssocID="{1DDDDFBA-4D76-49F6-8700-D108F438751F}" presName="sibTrans" presStyleLbl="sibTrans2D1" presStyleIdx="13" presStyleCnt="39" custScaleY="205717"/>
      <dgm:spPr/>
    </dgm:pt>
    <dgm:pt modelId="{580499F6-BF8C-4CF2-8E19-422B1FEA8F54}" type="pres">
      <dgm:prSet presAssocID="{1DDDDFBA-4D76-49F6-8700-D108F438751F}" presName="connectorText" presStyleLbl="sibTrans2D1" presStyleIdx="13" presStyleCnt="39"/>
      <dgm:spPr/>
    </dgm:pt>
    <dgm:pt modelId="{B163F2E1-C224-4C1F-8BF1-B257F8DA90F1}" type="pres">
      <dgm:prSet presAssocID="{7526D0BF-45A5-478F-9A5B-EE961A48FCDF}" presName="node" presStyleLbl="node1" presStyleIdx="14" presStyleCnt="39" custScaleY="69430">
        <dgm:presLayoutVars>
          <dgm:bulletEnabled val="1"/>
        </dgm:presLayoutVars>
      </dgm:prSet>
      <dgm:spPr/>
    </dgm:pt>
    <dgm:pt modelId="{28C21F8D-7890-436C-ABC3-A76D9C048DC6}" type="pres">
      <dgm:prSet presAssocID="{4DD6BCFF-384A-4E50-9E9B-FEA1467E91EE}" presName="sibTrans" presStyleLbl="sibTrans2D1" presStyleIdx="14" presStyleCnt="39" custScaleY="205717"/>
      <dgm:spPr/>
    </dgm:pt>
    <dgm:pt modelId="{5D40974C-DFE4-484E-A2B9-E3E4D2DEBED9}" type="pres">
      <dgm:prSet presAssocID="{4DD6BCFF-384A-4E50-9E9B-FEA1467E91EE}" presName="connectorText" presStyleLbl="sibTrans2D1" presStyleIdx="14" presStyleCnt="39"/>
      <dgm:spPr/>
    </dgm:pt>
    <dgm:pt modelId="{B297DBDA-41C8-403B-A287-2DE0B2B2F734}" type="pres">
      <dgm:prSet presAssocID="{4391FAD7-E5E1-4ADD-BABB-49D666A6C4A7}" presName="node" presStyleLbl="node1" presStyleIdx="15" presStyleCnt="39" custScaleY="69430">
        <dgm:presLayoutVars>
          <dgm:bulletEnabled val="1"/>
        </dgm:presLayoutVars>
      </dgm:prSet>
      <dgm:spPr/>
    </dgm:pt>
    <dgm:pt modelId="{6CB910F7-627A-416A-9AE0-0E9818681229}" type="pres">
      <dgm:prSet presAssocID="{B5C9AB9C-C866-47C2-B79F-DC6148AB2159}" presName="sibTrans" presStyleLbl="sibTrans2D1" presStyleIdx="15" presStyleCnt="39" custScaleY="205717"/>
      <dgm:spPr/>
    </dgm:pt>
    <dgm:pt modelId="{DD733C23-EA87-4BF0-821E-87250C1EEDBA}" type="pres">
      <dgm:prSet presAssocID="{B5C9AB9C-C866-47C2-B79F-DC6148AB2159}" presName="connectorText" presStyleLbl="sibTrans2D1" presStyleIdx="15" presStyleCnt="39"/>
      <dgm:spPr/>
    </dgm:pt>
    <dgm:pt modelId="{C99B1DB8-B0AD-4FE5-84DC-CD9571D15F74}" type="pres">
      <dgm:prSet presAssocID="{DF292957-65C8-4776-85F8-AE26E3681959}" presName="node" presStyleLbl="node1" presStyleIdx="16" presStyleCnt="39" custScaleY="69430">
        <dgm:presLayoutVars>
          <dgm:bulletEnabled val="1"/>
        </dgm:presLayoutVars>
      </dgm:prSet>
      <dgm:spPr/>
    </dgm:pt>
    <dgm:pt modelId="{2EBD388A-825F-4832-8A74-827A6C7E3368}" type="pres">
      <dgm:prSet presAssocID="{2B571596-2306-4648-89E7-BD54FEF25627}" presName="sibTrans" presStyleLbl="sibTrans2D1" presStyleIdx="16" presStyleCnt="39" custScaleY="205717"/>
      <dgm:spPr/>
    </dgm:pt>
    <dgm:pt modelId="{2B64C12D-7C38-4E3C-BB67-21E0181FD51F}" type="pres">
      <dgm:prSet presAssocID="{2B571596-2306-4648-89E7-BD54FEF25627}" presName="connectorText" presStyleLbl="sibTrans2D1" presStyleIdx="16" presStyleCnt="39"/>
      <dgm:spPr/>
    </dgm:pt>
    <dgm:pt modelId="{54435782-E9E7-4F85-8EE9-B762378628C5}" type="pres">
      <dgm:prSet presAssocID="{BA244016-B941-46B9-B2A4-AA50A300C9B1}" presName="node" presStyleLbl="node1" presStyleIdx="17" presStyleCnt="39" custScaleY="69430">
        <dgm:presLayoutVars>
          <dgm:bulletEnabled val="1"/>
        </dgm:presLayoutVars>
      </dgm:prSet>
      <dgm:spPr/>
    </dgm:pt>
    <dgm:pt modelId="{2EA5A0E0-D734-4B00-A1FA-65E8CB15031C}" type="pres">
      <dgm:prSet presAssocID="{12ED0D91-6CB8-4B92-ABBE-16130FA2E610}" presName="sibTrans" presStyleLbl="sibTrans2D1" presStyleIdx="17" presStyleCnt="39" custScaleY="205717"/>
      <dgm:spPr/>
    </dgm:pt>
    <dgm:pt modelId="{3966764B-E5F3-4CFC-A881-5984C06723CB}" type="pres">
      <dgm:prSet presAssocID="{12ED0D91-6CB8-4B92-ABBE-16130FA2E610}" presName="connectorText" presStyleLbl="sibTrans2D1" presStyleIdx="17" presStyleCnt="39"/>
      <dgm:spPr/>
    </dgm:pt>
    <dgm:pt modelId="{CDE86F57-8E75-4885-99A7-4D78278841E9}" type="pres">
      <dgm:prSet presAssocID="{ED3E6817-CA99-4A92-9672-7767C60D3AFC}" presName="node" presStyleLbl="node1" presStyleIdx="18" presStyleCnt="39" custScaleY="69430">
        <dgm:presLayoutVars>
          <dgm:bulletEnabled val="1"/>
        </dgm:presLayoutVars>
      </dgm:prSet>
      <dgm:spPr/>
    </dgm:pt>
    <dgm:pt modelId="{A0769171-C666-4FF2-B3B0-56A5612FFB02}" type="pres">
      <dgm:prSet presAssocID="{74E4A9B3-3139-47CD-AD62-A42D0EB3995C}" presName="sibTrans" presStyleLbl="sibTrans2D1" presStyleIdx="18" presStyleCnt="39" custScaleY="205717"/>
      <dgm:spPr/>
    </dgm:pt>
    <dgm:pt modelId="{7B2C094D-5B84-400D-88A5-467C86404646}" type="pres">
      <dgm:prSet presAssocID="{74E4A9B3-3139-47CD-AD62-A42D0EB3995C}" presName="connectorText" presStyleLbl="sibTrans2D1" presStyleIdx="18" presStyleCnt="39"/>
      <dgm:spPr/>
    </dgm:pt>
    <dgm:pt modelId="{9DEC7CBC-8051-4551-94AA-2377EFF8A353}" type="pres">
      <dgm:prSet presAssocID="{A26368B7-1095-4A58-BFE6-7B8629CCDB76}" presName="node" presStyleLbl="node1" presStyleIdx="19" presStyleCnt="39" custScaleY="69430">
        <dgm:presLayoutVars>
          <dgm:bulletEnabled val="1"/>
        </dgm:presLayoutVars>
      </dgm:prSet>
      <dgm:spPr/>
    </dgm:pt>
    <dgm:pt modelId="{83D03F91-A8FE-4A56-A9F0-21F8696B64A1}" type="pres">
      <dgm:prSet presAssocID="{69DBDE16-2128-423C-AB04-D3C2C0881A38}" presName="sibTrans" presStyleLbl="sibTrans2D1" presStyleIdx="19" presStyleCnt="39" custScaleY="205717"/>
      <dgm:spPr/>
    </dgm:pt>
    <dgm:pt modelId="{A52815B2-9F64-4E57-9CA8-0D6C5ACB4DE9}" type="pres">
      <dgm:prSet presAssocID="{69DBDE16-2128-423C-AB04-D3C2C0881A38}" presName="connectorText" presStyleLbl="sibTrans2D1" presStyleIdx="19" presStyleCnt="39"/>
      <dgm:spPr/>
    </dgm:pt>
    <dgm:pt modelId="{D9F7CAE3-C01B-4758-A92D-BE4DEABF1CC9}" type="pres">
      <dgm:prSet presAssocID="{B2133BDF-4000-4B5B-AE40-987170B1B61F}" presName="node" presStyleLbl="node1" presStyleIdx="20" presStyleCnt="39" custScaleY="69430">
        <dgm:presLayoutVars>
          <dgm:bulletEnabled val="1"/>
        </dgm:presLayoutVars>
      </dgm:prSet>
      <dgm:spPr/>
    </dgm:pt>
    <dgm:pt modelId="{6FDF4861-3D9E-4C44-8A76-CB261CA08A3D}" type="pres">
      <dgm:prSet presAssocID="{F8A8AFFD-E262-4C58-84FA-CA9933DA9A32}" presName="sibTrans" presStyleLbl="sibTrans2D1" presStyleIdx="20" presStyleCnt="39" custScaleY="205717"/>
      <dgm:spPr/>
    </dgm:pt>
    <dgm:pt modelId="{852FF442-59AB-47FA-976D-352D933D04DA}" type="pres">
      <dgm:prSet presAssocID="{F8A8AFFD-E262-4C58-84FA-CA9933DA9A32}" presName="connectorText" presStyleLbl="sibTrans2D1" presStyleIdx="20" presStyleCnt="39"/>
      <dgm:spPr/>
    </dgm:pt>
    <dgm:pt modelId="{6EBA7549-78C0-447A-A63C-4A8563F87F58}" type="pres">
      <dgm:prSet presAssocID="{56EE6181-8957-4FE0-91F7-0E7767321D74}" presName="node" presStyleLbl="node1" presStyleIdx="21" presStyleCnt="39" custScaleY="69430">
        <dgm:presLayoutVars>
          <dgm:bulletEnabled val="1"/>
        </dgm:presLayoutVars>
      </dgm:prSet>
      <dgm:spPr/>
    </dgm:pt>
    <dgm:pt modelId="{F7AC09C3-F9FA-4334-9744-58F7A351FD8B}" type="pres">
      <dgm:prSet presAssocID="{D7AD315B-0060-4B2C-BA42-07A72CF0DF62}" presName="sibTrans" presStyleLbl="sibTrans2D1" presStyleIdx="21" presStyleCnt="39" custScaleY="205717"/>
      <dgm:spPr/>
    </dgm:pt>
    <dgm:pt modelId="{301FE2EF-9FED-451A-9979-7EA2CEC731F6}" type="pres">
      <dgm:prSet presAssocID="{D7AD315B-0060-4B2C-BA42-07A72CF0DF62}" presName="connectorText" presStyleLbl="sibTrans2D1" presStyleIdx="21" presStyleCnt="39"/>
      <dgm:spPr/>
    </dgm:pt>
    <dgm:pt modelId="{DB7E8DCC-E9E2-41AE-8FAC-BD770394B585}" type="pres">
      <dgm:prSet presAssocID="{F82F01E0-1BCF-432A-834D-D0718C225E79}" presName="node" presStyleLbl="node1" presStyleIdx="22" presStyleCnt="39" custScaleY="69430">
        <dgm:presLayoutVars>
          <dgm:bulletEnabled val="1"/>
        </dgm:presLayoutVars>
      </dgm:prSet>
      <dgm:spPr/>
    </dgm:pt>
    <dgm:pt modelId="{FC934B90-2FD7-4C78-BC82-6495CAA54F71}" type="pres">
      <dgm:prSet presAssocID="{73E57CB0-43F1-4C49-8823-A48B6805997E}" presName="sibTrans" presStyleLbl="sibTrans2D1" presStyleIdx="22" presStyleCnt="39" custScaleY="205717"/>
      <dgm:spPr/>
    </dgm:pt>
    <dgm:pt modelId="{F31A80A4-265E-4576-A76C-69F7407682D5}" type="pres">
      <dgm:prSet presAssocID="{73E57CB0-43F1-4C49-8823-A48B6805997E}" presName="connectorText" presStyleLbl="sibTrans2D1" presStyleIdx="22" presStyleCnt="39"/>
      <dgm:spPr/>
    </dgm:pt>
    <dgm:pt modelId="{7FBA136C-815F-4FB3-A797-A7F155D00FEA}" type="pres">
      <dgm:prSet presAssocID="{69B5AF83-9CA8-4331-BB93-A02B0A37E7C4}" presName="node" presStyleLbl="node1" presStyleIdx="23" presStyleCnt="39" custScaleY="69430">
        <dgm:presLayoutVars>
          <dgm:bulletEnabled val="1"/>
        </dgm:presLayoutVars>
      </dgm:prSet>
      <dgm:spPr/>
    </dgm:pt>
    <dgm:pt modelId="{7A5C7786-EEB7-4840-8AB2-E617DD766E4C}" type="pres">
      <dgm:prSet presAssocID="{6E35783B-B4B9-4AF3-BB68-EC2DB3060BE5}" presName="sibTrans" presStyleLbl="sibTrans2D1" presStyleIdx="23" presStyleCnt="39" custScaleY="205717"/>
      <dgm:spPr/>
    </dgm:pt>
    <dgm:pt modelId="{80DBCA40-2BA0-486C-9739-9EB1943722FB}" type="pres">
      <dgm:prSet presAssocID="{6E35783B-B4B9-4AF3-BB68-EC2DB3060BE5}" presName="connectorText" presStyleLbl="sibTrans2D1" presStyleIdx="23" presStyleCnt="39"/>
      <dgm:spPr/>
    </dgm:pt>
    <dgm:pt modelId="{2B3C09D0-6E4A-4698-ADBA-7CF55040E0C7}" type="pres">
      <dgm:prSet presAssocID="{5A0D382F-1AEE-4869-A6BD-89E7CCC2BA45}" presName="node" presStyleLbl="node1" presStyleIdx="24" presStyleCnt="39" custScaleY="69430">
        <dgm:presLayoutVars>
          <dgm:bulletEnabled val="1"/>
        </dgm:presLayoutVars>
      </dgm:prSet>
      <dgm:spPr/>
    </dgm:pt>
    <dgm:pt modelId="{0B3E9032-3902-463F-B436-0798A35C9EC5}" type="pres">
      <dgm:prSet presAssocID="{86E08DD8-37F0-43EA-A4C6-F12B07A372C7}" presName="sibTrans" presStyleLbl="sibTrans2D1" presStyleIdx="24" presStyleCnt="39" custScaleY="205717"/>
      <dgm:spPr/>
    </dgm:pt>
    <dgm:pt modelId="{41C60BCC-727D-4ED3-BAEB-DB60AA9900A9}" type="pres">
      <dgm:prSet presAssocID="{86E08DD8-37F0-43EA-A4C6-F12B07A372C7}" presName="connectorText" presStyleLbl="sibTrans2D1" presStyleIdx="24" presStyleCnt="39"/>
      <dgm:spPr/>
    </dgm:pt>
    <dgm:pt modelId="{C6CA034B-BB5D-4252-9DC3-E07C2CEC1942}" type="pres">
      <dgm:prSet presAssocID="{6E44D217-0802-4975-8DF8-F7C136B68DB7}" presName="node" presStyleLbl="node1" presStyleIdx="25" presStyleCnt="39" custScaleY="69430">
        <dgm:presLayoutVars>
          <dgm:bulletEnabled val="1"/>
        </dgm:presLayoutVars>
      </dgm:prSet>
      <dgm:spPr/>
    </dgm:pt>
    <dgm:pt modelId="{2F327EB4-0D8B-437E-BB14-A326EA173FCC}" type="pres">
      <dgm:prSet presAssocID="{873D13AE-B310-4B50-82C5-564D626D2011}" presName="sibTrans" presStyleLbl="sibTrans2D1" presStyleIdx="25" presStyleCnt="39" custScaleY="205717"/>
      <dgm:spPr/>
    </dgm:pt>
    <dgm:pt modelId="{8F52B59F-72EA-4EF4-A000-71393DE3DC97}" type="pres">
      <dgm:prSet presAssocID="{873D13AE-B310-4B50-82C5-564D626D2011}" presName="connectorText" presStyleLbl="sibTrans2D1" presStyleIdx="25" presStyleCnt="39"/>
      <dgm:spPr/>
    </dgm:pt>
    <dgm:pt modelId="{F6AE7F32-FC05-4DDA-BB7B-30B31779479C}" type="pres">
      <dgm:prSet presAssocID="{59D5850F-42D1-4509-9BFE-77DA75D32FAC}" presName="node" presStyleLbl="node1" presStyleIdx="26" presStyleCnt="39" custScaleY="69430">
        <dgm:presLayoutVars>
          <dgm:bulletEnabled val="1"/>
        </dgm:presLayoutVars>
      </dgm:prSet>
      <dgm:spPr/>
    </dgm:pt>
    <dgm:pt modelId="{F42AD80F-3B21-49F3-AF59-01D5F6EE69F1}" type="pres">
      <dgm:prSet presAssocID="{2B529A43-2363-4B46-911E-9D0EF25B4F36}" presName="sibTrans" presStyleLbl="sibTrans2D1" presStyleIdx="26" presStyleCnt="39" custScaleY="205717"/>
      <dgm:spPr/>
    </dgm:pt>
    <dgm:pt modelId="{DFB70AE1-87B4-46C7-811D-3E9A3D4D6EC9}" type="pres">
      <dgm:prSet presAssocID="{2B529A43-2363-4B46-911E-9D0EF25B4F36}" presName="connectorText" presStyleLbl="sibTrans2D1" presStyleIdx="26" presStyleCnt="39"/>
      <dgm:spPr/>
    </dgm:pt>
    <dgm:pt modelId="{E4F5DE49-5EAA-4300-BD85-3AA32446283C}" type="pres">
      <dgm:prSet presAssocID="{9F16DEB4-2D88-4237-BB26-EE193361411A}" presName="node" presStyleLbl="node1" presStyleIdx="27" presStyleCnt="39" custScaleY="69430">
        <dgm:presLayoutVars>
          <dgm:bulletEnabled val="1"/>
        </dgm:presLayoutVars>
      </dgm:prSet>
      <dgm:spPr/>
    </dgm:pt>
    <dgm:pt modelId="{57712E5B-8311-41F2-83BF-40C44B82FD56}" type="pres">
      <dgm:prSet presAssocID="{C19C4BDD-2213-41DF-A53B-E2080BDC6AC6}" presName="sibTrans" presStyleLbl="sibTrans2D1" presStyleIdx="27" presStyleCnt="39" custScaleY="205717"/>
      <dgm:spPr/>
    </dgm:pt>
    <dgm:pt modelId="{2DC22DE9-0245-4601-955D-E63A8C38947B}" type="pres">
      <dgm:prSet presAssocID="{C19C4BDD-2213-41DF-A53B-E2080BDC6AC6}" presName="connectorText" presStyleLbl="sibTrans2D1" presStyleIdx="27" presStyleCnt="39"/>
      <dgm:spPr/>
    </dgm:pt>
    <dgm:pt modelId="{53824D7C-69E9-40B6-AD94-E66D57E17024}" type="pres">
      <dgm:prSet presAssocID="{5788DBF4-34B6-4C26-980E-7062BBC88091}" presName="node" presStyleLbl="node1" presStyleIdx="28" presStyleCnt="39" custScaleY="69430">
        <dgm:presLayoutVars>
          <dgm:bulletEnabled val="1"/>
        </dgm:presLayoutVars>
      </dgm:prSet>
      <dgm:spPr/>
    </dgm:pt>
    <dgm:pt modelId="{4DDD9E11-A1D1-4D9F-87CF-21775FA03FD4}" type="pres">
      <dgm:prSet presAssocID="{39815DA4-6D5A-4ECF-8C2C-C40A2BB0DBA6}" presName="sibTrans" presStyleLbl="sibTrans2D1" presStyleIdx="28" presStyleCnt="39" custScaleY="205717"/>
      <dgm:spPr/>
    </dgm:pt>
    <dgm:pt modelId="{F7742949-FB63-485F-95AF-5E8D1E6F236A}" type="pres">
      <dgm:prSet presAssocID="{39815DA4-6D5A-4ECF-8C2C-C40A2BB0DBA6}" presName="connectorText" presStyleLbl="sibTrans2D1" presStyleIdx="28" presStyleCnt="39"/>
      <dgm:spPr/>
    </dgm:pt>
    <dgm:pt modelId="{22041FD6-89BD-4BF2-9B99-B97F36E2E1FB}" type="pres">
      <dgm:prSet presAssocID="{644B0026-BEE6-45AC-B72A-F8BFB9EE0E82}" presName="node" presStyleLbl="node1" presStyleIdx="29" presStyleCnt="39" custScaleY="69430">
        <dgm:presLayoutVars>
          <dgm:bulletEnabled val="1"/>
        </dgm:presLayoutVars>
      </dgm:prSet>
      <dgm:spPr/>
    </dgm:pt>
    <dgm:pt modelId="{B8E405CF-5FB0-4931-A03D-9BF304E6CDDA}" type="pres">
      <dgm:prSet presAssocID="{91E5E8F0-39A5-4E73-A7C8-125C237D1170}" presName="sibTrans" presStyleLbl="sibTrans2D1" presStyleIdx="29" presStyleCnt="39" custScaleY="205717"/>
      <dgm:spPr/>
    </dgm:pt>
    <dgm:pt modelId="{0C0A4302-AC90-49E1-80BE-523B58A2D864}" type="pres">
      <dgm:prSet presAssocID="{91E5E8F0-39A5-4E73-A7C8-125C237D1170}" presName="connectorText" presStyleLbl="sibTrans2D1" presStyleIdx="29" presStyleCnt="39"/>
      <dgm:spPr/>
    </dgm:pt>
    <dgm:pt modelId="{4346925A-37EB-4BB6-B0D1-0007EC3DF63B}" type="pres">
      <dgm:prSet presAssocID="{A40F6EAB-2B60-4CC1-9F49-D5903D3A616E}" presName="node" presStyleLbl="node1" presStyleIdx="30" presStyleCnt="39" custScaleY="69430">
        <dgm:presLayoutVars>
          <dgm:bulletEnabled val="1"/>
        </dgm:presLayoutVars>
      </dgm:prSet>
      <dgm:spPr/>
    </dgm:pt>
    <dgm:pt modelId="{7A362786-920B-4FB9-A3D5-D0E741B76071}" type="pres">
      <dgm:prSet presAssocID="{3ACAB2F6-3910-4D69-8736-C9991D30DB30}" presName="sibTrans" presStyleLbl="sibTrans2D1" presStyleIdx="30" presStyleCnt="39" custScaleY="205717"/>
      <dgm:spPr/>
    </dgm:pt>
    <dgm:pt modelId="{18FB9004-C9DF-4463-A990-CE6AADD19A9A}" type="pres">
      <dgm:prSet presAssocID="{3ACAB2F6-3910-4D69-8736-C9991D30DB30}" presName="connectorText" presStyleLbl="sibTrans2D1" presStyleIdx="30" presStyleCnt="39"/>
      <dgm:spPr/>
    </dgm:pt>
    <dgm:pt modelId="{ED0F08E4-7CF4-494F-A2E4-60B90674E9D5}" type="pres">
      <dgm:prSet presAssocID="{01209924-388A-4250-B08E-117FC77350F4}" presName="node" presStyleLbl="node1" presStyleIdx="31" presStyleCnt="39" custScaleY="69430">
        <dgm:presLayoutVars>
          <dgm:bulletEnabled val="1"/>
        </dgm:presLayoutVars>
      </dgm:prSet>
      <dgm:spPr/>
    </dgm:pt>
    <dgm:pt modelId="{B8AF8AA6-EDE3-46F5-804F-BE18E9CF02E9}" type="pres">
      <dgm:prSet presAssocID="{07D44A3D-B9E7-4A59-8407-0DE9361B04F4}" presName="sibTrans" presStyleLbl="sibTrans2D1" presStyleIdx="31" presStyleCnt="39" custScaleY="205717"/>
      <dgm:spPr/>
    </dgm:pt>
    <dgm:pt modelId="{2A9D1CAD-CEC7-447D-AE5A-72DA9768C11C}" type="pres">
      <dgm:prSet presAssocID="{07D44A3D-B9E7-4A59-8407-0DE9361B04F4}" presName="connectorText" presStyleLbl="sibTrans2D1" presStyleIdx="31" presStyleCnt="39"/>
      <dgm:spPr/>
    </dgm:pt>
    <dgm:pt modelId="{02E2D030-8BB9-48E2-859D-55F958A2D928}" type="pres">
      <dgm:prSet presAssocID="{1CEAA633-CB89-486A-901D-BE8AE895C821}" presName="node" presStyleLbl="node1" presStyleIdx="32" presStyleCnt="39" custScaleY="69430">
        <dgm:presLayoutVars>
          <dgm:bulletEnabled val="1"/>
        </dgm:presLayoutVars>
      </dgm:prSet>
      <dgm:spPr/>
    </dgm:pt>
    <dgm:pt modelId="{8125F9B4-021E-44DC-9D64-8AE485A44537}" type="pres">
      <dgm:prSet presAssocID="{EC22FD24-55FA-470B-A11F-A2C02811CC71}" presName="sibTrans" presStyleLbl="sibTrans2D1" presStyleIdx="32" presStyleCnt="39" custScaleY="205717"/>
      <dgm:spPr/>
    </dgm:pt>
    <dgm:pt modelId="{5B2B383F-D5E0-430F-AB46-55791D14B3FB}" type="pres">
      <dgm:prSet presAssocID="{EC22FD24-55FA-470B-A11F-A2C02811CC71}" presName="connectorText" presStyleLbl="sibTrans2D1" presStyleIdx="32" presStyleCnt="39"/>
      <dgm:spPr/>
    </dgm:pt>
    <dgm:pt modelId="{A5474CB5-D5DA-4087-B87E-610FB42AF529}" type="pres">
      <dgm:prSet presAssocID="{5700A27C-35E2-48E3-9FD1-4CAD5F3ABE6E}" presName="node" presStyleLbl="node1" presStyleIdx="33" presStyleCnt="39" custScaleY="69430">
        <dgm:presLayoutVars>
          <dgm:bulletEnabled val="1"/>
        </dgm:presLayoutVars>
      </dgm:prSet>
      <dgm:spPr/>
    </dgm:pt>
    <dgm:pt modelId="{F5E12609-AEA0-4824-8F1E-49B7A8C9D43E}" type="pres">
      <dgm:prSet presAssocID="{F2853326-F96C-4388-AFDB-4A2C4E743824}" presName="sibTrans" presStyleLbl="sibTrans2D1" presStyleIdx="33" presStyleCnt="39" custScaleY="205717"/>
      <dgm:spPr/>
    </dgm:pt>
    <dgm:pt modelId="{1990E259-2037-4D19-B00A-CD6B3D2AE2E1}" type="pres">
      <dgm:prSet presAssocID="{F2853326-F96C-4388-AFDB-4A2C4E743824}" presName="connectorText" presStyleLbl="sibTrans2D1" presStyleIdx="33" presStyleCnt="39"/>
      <dgm:spPr/>
    </dgm:pt>
    <dgm:pt modelId="{558F7E47-06ED-4041-B16C-6F13A19D4245}" type="pres">
      <dgm:prSet presAssocID="{E5184F2B-2C20-4D33-94A8-E6B381F2AA89}" presName="node" presStyleLbl="node1" presStyleIdx="34" presStyleCnt="39" custScaleY="69430">
        <dgm:presLayoutVars>
          <dgm:bulletEnabled val="1"/>
        </dgm:presLayoutVars>
      </dgm:prSet>
      <dgm:spPr/>
    </dgm:pt>
    <dgm:pt modelId="{1AA99294-2501-42DA-ADDA-813C2A0D167F}" type="pres">
      <dgm:prSet presAssocID="{CA1064A9-8743-41E2-AE44-DEDB5E26EACD}" presName="sibTrans" presStyleLbl="sibTrans2D1" presStyleIdx="34" presStyleCnt="39" custScaleY="205717"/>
      <dgm:spPr/>
    </dgm:pt>
    <dgm:pt modelId="{B311330D-F624-44F0-90C1-566E4D2E20E6}" type="pres">
      <dgm:prSet presAssocID="{CA1064A9-8743-41E2-AE44-DEDB5E26EACD}" presName="connectorText" presStyleLbl="sibTrans2D1" presStyleIdx="34" presStyleCnt="39"/>
      <dgm:spPr/>
    </dgm:pt>
    <dgm:pt modelId="{A854D6C3-A9F6-4889-B95E-C4590598BF15}" type="pres">
      <dgm:prSet presAssocID="{19319B2C-5BDC-4EB3-A674-97A1478B545E}" presName="node" presStyleLbl="node1" presStyleIdx="35" presStyleCnt="39" custScaleY="69430">
        <dgm:presLayoutVars>
          <dgm:bulletEnabled val="1"/>
        </dgm:presLayoutVars>
      </dgm:prSet>
      <dgm:spPr/>
    </dgm:pt>
    <dgm:pt modelId="{9BC14663-185B-4A89-97AE-169B3D438678}" type="pres">
      <dgm:prSet presAssocID="{B2ADDBB6-F258-45A2-8853-0F7137E8E7A9}" presName="sibTrans" presStyleLbl="sibTrans2D1" presStyleIdx="35" presStyleCnt="39" custScaleY="205717"/>
      <dgm:spPr/>
    </dgm:pt>
    <dgm:pt modelId="{5BF8D29C-B7EB-4E6D-8F09-412E3D4E06C9}" type="pres">
      <dgm:prSet presAssocID="{B2ADDBB6-F258-45A2-8853-0F7137E8E7A9}" presName="connectorText" presStyleLbl="sibTrans2D1" presStyleIdx="35" presStyleCnt="39"/>
      <dgm:spPr/>
    </dgm:pt>
    <dgm:pt modelId="{891FE5C2-884F-48D0-BE0D-753E9CA204D3}" type="pres">
      <dgm:prSet presAssocID="{32DCDF77-CF91-44D2-A631-ECBBA96CD7C1}" presName="node" presStyleLbl="node1" presStyleIdx="36" presStyleCnt="39" custScaleY="69430">
        <dgm:presLayoutVars>
          <dgm:bulletEnabled val="1"/>
        </dgm:presLayoutVars>
      </dgm:prSet>
      <dgm:spPr/>
    </dgm:pt>
    <dgm:pt modelId="{BDE13CD6-B50F-44ED-BD83-729ED5971995}" type="pres">
      <dgm:prSet presAssocID="{A4C54538-F7D4-4311-A51D-4E2F34EA916C}" presName="sibTrans" presStyleLbl="sibTrans2D1" presStyleIdx="36" presStyleCnt="39" custScaleY="205717"/>
      <dgm:spPr/>
    </dgm:pt>
    <dgm:pt modelId="{4EAD0336-A742-42BA-B616-A9F9B8CECAB9}" type="pres">
      <dgm:prSet presAssocID="{A4C54538-F7D4-4311-A51D-4E2F34EA916C}" presName="connectorText" presStyleLbl="sibTrans2D1" presStyleIdx="36" presStyleCnt="39"/>
      <dgm:spPr/>
    </dgm:pt>
    <dgm:pt modelId="{3B7728B1-9C76-43A6-8828-2FFE1A19CD4E}" type="pres">
      <dgm:prSet presAssocID="{5F2EF8CF-431B-45E9-8F94-2DA9BB4297A8}" presName="node" presStyleLbl="node1" presStyleIdx="37" presStyleCnt="39" custScaleY="69430">
        <dgm:presLayoutVars>
          <dgm:bulletEnabled val="1"/>
        </dgm:presLayoutVars>
      </dgm:prSet>
      <dgm:spPr/>
    </dgm:pt>
    <dgm:pt modelId="{FEF793BD-9F36-4B0C-B2A1-243AAED13A52}" type="pres">
      <dgm:prSet presAssocID="{E7380703-8E28-4A7A-8627-0A55F51FBAA5}" presName="sibTrans" presStyleLbl="sibTrans2D1" presStyleIdx="37" presStyleCnt="39" custScaleY="205717"/>
      <dgm:spPr/>
    </dgm:pt>
    <dgm:pt modelId="{B6E66B79-90CB-4030-B64C-AB9E1EA67583}" type="pres">
      <dgm:prSet presAssocID="{E7380703-8E28-4A7A-8627-0A55F51FBAA5}" presName="connectorText" presStyleLbl="sibTrans2D1" presStyleIdx="37" presStyleCnt="39"/>
      <dgm:spPr/>
    </dgm:pt>
    <dgm:pt modelId="{CD7E4AE9-DEBF-4EF6-9A2F-51DFDE6DC483}" type="pres">
      <dgm:prSet presAssocID="{B75DCA52-BF81-436A-AA73-2680B03C914A}" presName="node" presStyleLbl="node1" presStyleIdx="38" presStyleCnt="39" custScaleY="69430">
        <dgm:presLayoutVars>
          <dgm:bulletEnabled val="1"/>
        </dgm:presLayoutVars>
      </dgm:prSet>
      <dgm:spPr/>
    </dgm:pt>
    <dgm:pt modelId="{CAB56CDA-741F-426D-8FE0-AE118C809475}" type="pres">
      <dgm:prSet presAssocID="{897CAD2D-F73B-470D-B77D-BCB32DA560D4}" presName="sibTrans" presStyleLbl="sibTrans2D1" presStyleIdx="38" presStyleCnt="39" custScaleY="205717"/>
      <dgm:spPr/>
    </dgm:pt>
    <dgm:pt modelId="{2B62F0BB-CB73-4B2D-A47A-2C1910C71ADC}" type="pres">
      <dgm:prSet presAssocID="{897CAD2D-F73B-470D-B77D-BCB32DA560D4}" presName="connectorText" presStyleLbl="sibTrans2D1" presStyleIdx="38" presStyleCnt="39"/>
      <dgm:spPr/>
    </dgm:pt>
  </dgm:ptLst>
  <dgm:cxnLst>
    <dgm:cxn modelId="{69151501-B595-4FE2-8CAF-44887AB420DE}" type="presOf" srcId="{5A0D382F-1AEE-4869-A6BD-89E7CCC2BA45}" destId="{2B3C09D0-6E4A-4698-ADBA-7CF55040E0C7}" srcOrd="0" destOrd="0" presId="urn:microsoft.com/office/officeart/2005/8/layout/cycle2"/>
    <dgm:cxn modelId="{EC3EEE01-67A6-4726-AE81-7644D25C9889}" type="presOf" srcId="{FC636A7A-CAD8-4393-9B2E-188CE112CD10}" destId="{FFA97E59-6B24-429C-9B6D-8968FB096363}" srcOrd="1" destOrd="0" presId="urn:microsoft.com/office/officeart/2005/8/layout/cycle2"/>
    <dgm:cxn modelId="{8A3F4403-55E0-4A8F-B68D-8457E7D74982}" type="presOf" srcId="{3ACAB2F6-3910-4D69-8736-C9991D30DB30}" destId="{18FB9004-C9DF-4463-A990-CE6AADD19A9A}" srcOrd="1" destOrd="0" presId="urn:microsoft.com/office/officeart/2005/8/layout/cycle2"/>
    <dgm:cxn modelId="{7531E004-9453-4FBF-B8DD-4E7F9BC74D65}" type="presOf" srcId="{0A68E33F-9E89-4D62-9E2C-1BD50C85F7CD}" destId="{C5631367-2D87-4B2B-B2C5-CE6B323DF7FA}" srcOrd="0" destOrd="0" presId="urn:microsoft.com/office/officeart/2005/8/layout/cycle2"/>
    <dgm:cxn modelId="{3ED33A07-F558-4F34-B661-D26236396677}" type="presOf" srcId="{672359C6-6889-48DE-9B06-BCF13E50CF81}" destId="{260B842C-BA56-4835-9181-EEB1DAD49F6C}" srcOrd="0" destOrd="0" presId="urn:microsoft.com/office/officeart/2005/8/layout/cycle2"/>
    <dgm:cxn modelId="{128B270E-C81E-445E-8DD9-CC8303EA8E03}" type="presOf" srcId="{39815DA4-6D5A-4ECF-8C2C-C40A2BB0DBA6}" destId="{4DDD9E11-A1D1-4D9F-87CF-21775FA03FD4}" srcOrd="0" destOrd="0" presId="urn:microsoft.com/office/officeart/2005/8/layout/cycle2"/>
    <dgm:cxn modelId="{C1681F0F-213A-4D9B-8B68-457F4FC6912D}" type="presOf" srcId="{73E57CB0-43F1-4C49-8823-A48B6805997E}" destId="{F31A80A4-265E-4576-A76C-69F7407682D5}" srcOrd="1" destOrd="0" presId="urn:microsoft.com/office/officeart/2005/8/layout/cycle2"/>
    <dgm:cxn modelId="{B0906910-5D2F-4DDD-9315-DA8C019C4ABB}" type="presOf" srcId="{BA244016-B941-46B9-B2A4-AA50A300C9B1}" destId="{54435782-E9E7-4F85-8EE9-B762378628C5}" srcOrd="0" destOrd="0" presId="urn:microsoft.com/office/officeart/2005/8/layout/cycle2"/>
    <dgm:cxn modelId="{E319CD11-DA9C-4216-8A1C-BFC767C69980}" srcId="{F782ACB2-4612-4553-92E3-6A48A4C26154}" destId="{5700A27C-35E2-48E3-9FD1-4CAD5F3ABE6E}" srcOrd="33" destOrd="0" parTransId="{7CEEA0C1-E05C-4187-B6CD-7F9A41B7F762}" sibTransId="{F2853326-F96C-4388-AFDB-4A2C4E743824}"/>
    <dgm:cxn modelId="{D6EA3513-7A54-41E0-8F9B-4DD79E0C7A55}" type="presOf" srcId="{C19C4BDD-2213-41DF-A53B-E2080BDC6AC6}" destId="{2DC22DE9-0245-4601-955D-E63A8C38947B}" srcOrd="1" destOrd="0" presId="urn:microsoft.com/office/officeart/2005/8/layout/cycle2"/>
    <dgm:cxn modelId="{3116F213-25FA-4A42-842E-66FB79E3122C}" type="presOf" srcId="{25DF600C-192F-49B2-930A-B89C27D1471E}" destId="{C8C1E075-9C61-4E77-BBAB-A2307E2F9662}" srcOrd="1" destOrd="0" presId="urn:microsoft.com/office/officeart/2005/8/layout/cycle2"/>
    <dgm:cxn modelId="{75CA1116-36A4-4B71-B5E4-32A531D7C4BC}" type="presOf" srcId="{4DD6BCFF-384A-4E50-9E9B-FEA1467E91EE}" destId="{5D40974C-DFE4-484E-A2B9-E3E4D2DEBED9}" srcOrd="1" destOrd="0" presId="urn:microsoft.com/office/officeart/2005/8/layout/cycle2"/>
    <dgm:cxn modelId="{7B177517-D42B-4B76-808D-B83FD21ACD2E}" type="presOf" srcId="{6E35783B-B4B9-4AF3-BB68-EC2DB3060BE5}" destId="{7A5C7786-EEB7-4840-8AB2-E617DD766E4C}" srcOrd="0" destOrd="0" presId="urn:microsoft.com/office/officeart/2005/8/layout/cycle2"/>
    <dgm:cxn modelId="{BDC99A17-416A-4F1B-992B-89644C3CCCCF}" type="presOf" srcId="{25DF600C-192F-49B2-930A-B89C27D1471E}" destId="{8D184F9F-78A9-45D9-9804-0F8032DE26A6}" srcOrd="0" destOrd="0" presId="urn:microsoft.com/office/officeart/2005/8/layout/cycle2"/>
    <dgm:cxn modelId="{DB58A817-ABDD-4065-B3C9-E0BDB1418A5E}" type="presOf" srcId="{4DD6BCFF-384A-4E50-9E9B-FEA1467E91EE}" destId="{28C21F8D-7890-436C-ABC3-A76D9C048DC6}" srcOrd="0" destOrd="0" presId="urn:microsoft.com/office/officeart/2005/8/layout/cycle2"/>
    <dgm:cxn modelId="{FA36F817-B9E2-4EF3-96F4-403FCC1E4501}" type="presOf" srcId="{8AE02D32-89F4-4BA1-BFB8-062B90AF7C26}" destId="{E212FFF4-9223-45FB-8A97-08FC78EC227F}" srcOrd="0" destOrd="0" presId="urn:microsoft.com/office/officeart/2005/8/layout/cycle2"/>
    <dgm:cxn modelId="{FA4B331D-E821-4BC7-84CC-523B6B28A5B8}" srcId="{F782ACB2-4612-4553-92E3-6A48A4C26154}" destId="{B75DCA52-BF81-436A-AA73-2680B03C914A}" srcOrd="38" destOrd="0" parTransId="{3FDC77C7-42D0-4118-88A1-C82C79A4EA03}" sibTransId="{897CAD2D-F73B-470D-B77D-BCB32DA560D4}"/>
    <dgm:cxn modelId="{00ACA91E-8890-4D0D-A429-EB3EE1061ABC}" type="presOf" srcId="{E7380703-8E28-4A7A-8627-0A55F51FBAA5}" destId="{B6E66B79-90CB-4030-B64C-AB9E1EA67583}" srcOrd="1" destOrd="0" presId="urn:microsoft.com/office/officeart/2005/8/layout/cycle2"/>
    <dgm:cxn modelId="{B28FBE1F-0795-420A-B001-AFC9DA124FB4}" type="presOf" srcId="{C123F58B-2F00-4731-8318-EA8BAA60A69D}" destId="{1791F869-F782-403E-9EEE-8485296AB1DC}" srcOrd="0" destOrd="0" presId="urn:microsoft.com/office/officeart/2005/8/layout/cycle2"/>
    <dgm:cxn modelId="{9B792922-E698-4747-AE62-DC07C3CAC7A3}" type="presOf" srcId="{1CEAA633-CB89-486A-901D-BE8AE895C821}" destId="{02E2D030-8BB9-48E2-859D-55F958A2D928}" srcOrd="0" destOrd="0" presId="urn:microsoft.com/office/officeart/2005/8/layout/cycle2"/>
    <dgm:cxn modelId="{13845E2A-43A4-4497-BA85-0974513F20C2}" type="presOf" srcId="{B2ADDBB6-F258-45A2-8853-0F7137E8E7A9}" destId="{5BF8D29C-B7EB-4E6D-8F09-412E3D4E06C9}" srcOrd="1" destOrd="0" presId="urn:microsoft.com/office/officeart/2005/8/layout/cycle2"/>
    <dgm:cxn modelId="{F3F11D2B-B16E-47E0-876B-A599316C3141}" srcId="{F782ACB2-4612-4553-92E3-6A48A4C26154}" destId="{644B0026-BEE6-45AC-B72A-F8BFB9EE0E82}" srcOrd="29" destOrd="0" parTransId="{554FDC5B-6990-4DBE-AAA4-AA9861FDA372}" sibTransId="{91E5E8F0-39A5-4E73-A7C8-125C237D1170}"/>
    <dgm:cxn modelId="{C765262C-A350-4073-85E3-B3CF3A5B7B5C}" type="presOf" srcId="{4E475F1B-56A2-420F-8D83-9A7AC5B9161D}" destId="{E231C36B-28CA-4A1A-A65A-7FC8C917C670}" srcOrd="0" destOrd="0" presId="urn:microsoft.com/office/officeart/2005/8/layout/cycle2"/>
    <dgm:cxn modelId="{EF67F12C-549C-4945-9650-11C3183DFF27}" srcId="{F782ACB2-4612-4553-92E3-6A48A4C26154}" destId="{59D5850F-42D1-4509-9BFE-77DA75D32FAC}" srcOrd="26" destOrd="0" parTransId="{998E6483-F6A6-41F0-BC38-EC9E12942727}" sibTransId="{2B529A43-2363-4B46-911E-9D0EF25B4F36}"/>
    <dgm:cxn modelId="{07154A30-7037-404D-8D25-E84EADC11910}" type="presOf" srcId="{8AE02D32-89F4-4BA1-BFB8-062B90AF7C26}" destId="{1FA59E5A-50A4-47E4-96D2-6EF9AAAC1164}" srcOrd="1" destOrd="0" presId="urn:microsoft.com/office/officeart/2005/8/layout/cycle2"/>
    <dgm:cxn modelId="{7FF6E430-031F-4110-8E74-0C936807861F}" type="presOf" srcId="{EAE485E3-A2DC-422A-B964-163E72C7D527}" destId="{7D136A40-4E7A-4E9A-9C18-C15FEB3E9255}" srcOrd="0" destOrd="0" presId="urn:microsoft.com/office/officeart/2005/8/layout/cycle2"/>
    <dgm:cxn modelId="{41EB0234-83AB-4AA1-8974-2136729E168B}" type="presOf" srcId="{59D5850F-42D1-4509-9BFE-77DA75D32FAC}" destId="{F6AE7F32-FC05-4DDA-BB7B-30B31779479C}" srcOrd="0" destOrd="0" presId="urn:microsoft.com/office/officeart/2005/8/layout/cycle2"/>
    <dgm:cxn modelId="{A8417234-401C-473C-B165-EC656AD1961F}" type="presOf" srcId="{56EE6181-8957-4FE0-91F7-0E7767321D74}" destId="{6EBA7549-78C0-447A-A63C-4A8563F87F58}" srcOrd="0" destOrd="0" presId="urn:microsoft.com/office/officeart/2005/8/layout/cycle2"/>
    <dgm:cxn modelId="{4DAFE63A-5737-4BE9-91E0-E9D89388BEC7}" type="presOf" srcId="{D7AD315B-0060-4B2C-BA42-07A72CF0DF62}" destId="{F7AC09C3-F9FA-4334-9744-58F7A351FD8B}" srcOrd="0" destOrd="0" presId="urn:microsoft.com/office/officeart/2005/8/layout/cycle2"/>
    <dgm:cxn modelId="{1AF5763C-36EA-4D50-9A3D-130DCAD15309}" type="presOf" srcId="{39815DA4-6D5A-4ECF-8C2C-C40A2BB0DBA6}" destId="{F7742949-FB63-485F-95AF-5E8D1E6F236A}" srcOrd="1" destOrd="0" presId="urn:microsoft.com/office/officeart/2005/8/layout/cycle2"/>
    <dgm:cxn modelId="{212C0F3D-6259-47F4-8189-A6E55DD0B5D3}" srcId="{F782ACB2-4612-4553-92E3-6A48A4C26154}" destId="{536B3E92-95AA-4297-BDB8-F29269D6299E}" srcOrd="1" destOrd="0" parTransId="{68DF5CBE-997D-4F4F-8466-9AD1DDE77085}" sibTransId="{8AE02D32-89F4-4BA1-BFB8-062B90AF7C26}"/>
    <dgm:cxn modelId="{E795863F-4729-4170-A825-7883C2AFA880}" type="presOf" srcId="{B5C9AB9C-C866-47C2-B79F-DC6148AB2159}" destId="{DD733C23-EA87-4BF0-821E-87250C1EEDBA}" srcOrd="1" destOrd="0" presId="urn:microsoft.com/office/officeart/2005/8/layout/cycle2"/>
    <dgm:cxn modelId="{2DD9BD40-A03C-4151-9C5E-EDFE31490F90}" type="presOf" srcId="{644B0026-BEE6-45AC-B72A-F8BFB9EE0E82}" destId="{22041FD6-89BD-4BF2-9B99-B97F36E2E1FB}" srcOrd="0" destOrd="0" presId="urn:microsoft.com/office/officeart/2005/8/layout/cycle2"/>
    <dgm:cxn modelId="{010BF940-A389-49B0-818E-5BB96B2EB2D7}" type="presOf" srcId="{01209924-388A-4250-B08E-117FC77350F4}" destId="{ED0F08E4-7CF4-494F-A2E4-60B90674E9D5}" srcOrd="0" destOrd="0" presId="urn:microsoft.com/office/officeart/2005/8/layout/cycle2"/>
    <dgm:cxn modelId="{CD6A655C-8731-4D95-8F98-15665F917895}" type="presOf" srcId="{5DE56BE3-5DC5-48D1-BB0A-6EB62A83E2E3}" destId="{7E28017C-69F1-4CCF-A6D7-885616A2628E}" srcOrd="0" destOrd="0" presId="urn:microsoft.com/office/officeart/2005/8/layout/cycle2"/>
    <dgm:cxn modelId="{DB81E75D-6339-4802-85DD-65254615E93B}" srcId="{F782ACB2-4612-4553-92E3-6A48A4C26154}" destId="{9F16DEB4-2D88-4237-BB26-EE193361411A}" srcOrd="27" destOrd="0" parTransId="{7982B65A-B6BA-45FB-920E-8CB144FB834B}" sibTransId="{C19C4BDD-2213-41DF-A53B-E2080BDC6AC6}"/>
    <dgm:cxn modelId="{5712945E-A9ED-4F53-87D0-C6033E59BCA9}" type="presOf" srcId="{0A68E33F-9E89-4D62-9E2C-1BD50C85F7CD}" destId="{5EB0D98E-0F20-43A6-80D5-B3B233B0809C}" srcOrd="1" destOrd="0" presId="urn:microsoft.com/office/officeart/2005/8/layout/cycle2"/>
    <dgm:cxn modelId="{935D945F-968D-4B26-9F21-62BD970A5D13}" type="presOf" srcId="{A4C54538-F7D4-4311-A51D-4E2F34EA916C}" destId="{4EAD0336-A742-42BA-B616-A9F9B8CECAB9}" srcOrd="1" destOrd="0" presId="urn:microsoft.com/office/officeart/2005/8/layout/cycle2"/>
    <dgm:cxn modelId="{4DC48341-6F57-4905-865E-A66D49627670}" type="presOf" srcId="{91E5E8F0-39A5-4E73-A7C8-125C237D1170}" destId="{B8E405CF-5FB0-4931-A03D-9BF304E6CDDA}" srcOrd="0" destOrd="0" presId="urn:microsoft.com/office/officeart/2005/8/layout/cycle2"/>
    <dgm:cxn modelId="{08DFD441-4774-4D0E-8F97-07EC50B50EE3}" srcId="{F782ACB2-4612-4553-92E3-6A48A4C26154}" destId="{69B5AF83-9CA8-4331-BB93-A02B0A37E7C4}" srcOrd="23" destOrd="0" parTransId="{52A0F8EA-812A-497C-B88E-1BDAD1AB875F}" sibTransId="{6E35783B-B4B9-4AF3-BB68-EC2DB3060BE5}"/>
    <dgm:cxn modelId="{1F736562-D380-4C27-BB52-3C0F64F8261D}" type="presOf" srcId="{57830796-B9E1-440E-A924-530949252A0A}" destId="{09497094-52B8-416E-9902-37FB4C94E7F2}" srcOrd="0" destOrd="0" presId="urn:microsoft.com/office/officeart/2005/8/layout/cycle2"/>
    <dgm:cxn modelId="{D27AA462-6698-4923-9421-47820B644488}" srcId="{F782ACB2-4612-4553-92E3-6A48A4C26154}" destId="{56EE6181-8957-4FE0-91F7-0E7767321D74}" srcOrd="21" destOrd="0" parTransId="{708EED9E-74DD-4C99-9872-E67687122915}" sibTransId="{D7AD315B-0060-4B2C-BA42-07A72CF0DF62}"/>
    <dgm:cxn modelId="{E728B065-A5CB-4E2C-9B18-5AB37EF881DA}" type="presOf" srcId="{91E5E8F0-39A5-4E73-A7C8-125C237D1170}" destId="{0C0A4302-AC90-49E1-80BE-523B58A2D864}" srcOrd="1" destOrd="0" presId="urn:microsoft.com/office/officeart/2005/8/layout/cycle2"/>
    <dgm:cxn modelId="{A89AE945-3FD3-44AB-80CC-735C56FFCE01}" type="presOf" srcId="{9F16DEB4-2D88-4237-BB26-EE193361411A}" destId="{E4F5DE49-5EAA-4300-BD85-3AA32446283C}" srcOrd="0" destOrd="0" presId="urn:microsoft.com/office/officeart/2005/8/layout/cycle2"/>
    <dgm:cxn modelId="{7713B148-14ED-473A-AD7C-0817C71F1F75}" srcId="{F782ACB2-4612-4553-92E3-6A48A4C26154}" destId="{32DCDF77-CF91-44D2-A631-ECBBA96CD7C1}" srcOrd="36" destOrd="0" parTransId="{A91D9FEE-F377-4D6C-AB4B-31C0AA11D758}" sibTransId="{A4C54538-F7D4-4311-A51D-4E2F34EA916C}"/>
    <dgm:cxn modelId="{8B7F3749-F4E6-4473-82BE-3F7FAAEDF5A5}" srcId="{F782ACB2-4612-4553-92E3-6A48A4C26154}" destId="{5A0D382F-1AEE-4869-A6BD-89E7CCC2BA45}" srcOrd="24" destOrd="0" parTransId="{C61944CD-ABD5-46A1-BF21-1EDB1D2E311C}" sibTransId="{86E08DD8-37F0-43EA-A4C6-F12B07A372C7}"/>
    <dgm:cxn modelId="{F420706A-B5F0-40E4-8BE1-992555AF59F1}" type="presOf" srcId="{07D44A3D-B9E7-4A59-8407-0DE9361B04F4}" destId="{B8AF8AA6-EDE3-46F5-804F-BE18E9CF02E9}" srcOrd="0" destOrd="0" presId="urn:microsoft.com/office/officeart/2005/8/layout/cycle2"/>
    <dgm:cxn modelId="{3177876A-A6C7-40BC-91B2-07D991D392D2}" type="presOf" srcId="{B2ADDBB6-F258-45A2-8853-0F7137E8E7A9}" destId="{9BC14663-185B-4A89-97AE-169B3D438678}" srcOrd="0" destOrd="0" presId="urn:microsoft.com/office/officeart/2005/8/layout/cycle2"/>
    <dgm:cxn modelId="{ECDEF66B-4DF3-4577-9794-0F5C1452E329}" srcId="{F782ACB2-4612-4553-92E3-6A48A4C26154}" destId="{9EC183D0-3CE1-4A18-882B-49A4F305FE23}" srcOrd="8" destOrd="0" parTransId="{5529E8D0-F515-48AC-A324-5AF9603FF192}" sibTransId="{FC636A7A-CAD8-4393-9B2E-188CE112CD10}"/>
    <dgm:cxn modelId="{A18D186C-095D-4DED-847B-958224C64553}" type="presOf" srcId="{2B571596-2306-4648-89E7-BD54FEF25627}" destId="{2B64C12D-7C38-4E3C-BB67-21E0181FD51F}" srcOrd="1" destOrd="0" presId="urn:microsoft.com/office/officeart/2005/8/layout/cycle2"/>
    <dgm:cxn modelId="{29DF2B4C-A957-42F3-A057-67B876E0585D}" type="presOf" srcId="{1DDDDFBA-4D76-49F6-8700-D108F438751F}" destId="{580499F6-BF8C-4CF2-8E19-422B1FEA8F54}" srcOrd="1" destOrd="0" presId="urn:microsoft.com/office/officeart/2005/8/layout/cycle2"/>
    <dgm:cxn modelId="{2F48FC6C-9E2F-4D34-97E0-7B62809CD310}" srcId="{F782ACB2-4612-4553-92E3-6A48A4C26154}" destId="{1CEAA633-CB89-486A-901D-BE8AE895C821}" srcOrd="32" destOrd="0" parTransId="{85E4AD6C-201F-448E-AB33-65566C56E879}" sibTransId="{EC22FD24-55FA-470B-A11F-A2C02811CC71}"/>
    <dgm:cxn modelId="{D3B4326D-8818-4627-A9DB-4D781392D1F4}" type="presOf" srcId="{2B529A43-2363-4B46-911E-9D0EF25B4F36}" destId="{DFB70AE1-87B4-46C7-811D-3E9A3D4D6EC9}" srcOrd="1" destOrd="0" presId="urn:microsoft.com/office/officeart/2005/8/layout/cycle2"/>
    <dgm:cxn modelId="{C9DFBE6D-EA25-4B7A-9301-F4BF2814CCE4}" type="presOf" srcId="{A241EA7C-0AE6-49DA-868A-F7E41DB8331E}" destId="{EC905E59-477F-4D62-B2EE-61B86BF0663B}" srcOrd="0" destOrd="0" presId="urn:microsoft.com/office/officeart/2005/8/layout/cycle2"/>
    <dgm:cxn modelId="{0116FD4E-B3CD-4D10-B6B1-FB0C240CE17A}" srcId="{F782ACB2-4612-4553-92E3-6A48A4C26154}" destId="{DF292957-65C8-4776-85F8-AE26E3681959}" srcOrd="16" destOrd="0" parTransId="{7849EA01-2032-47BB-AFF2-66E1E4C3A822}" sibTransId="{2B571596-2306-4648-89E7-BD54FEF25627}"/>
    <dgm:cxn modelId="{02F5AD6F-DBA8-46F8-AD53-AE0A97C14FAD}" type="presOf" srcId="{A4C54538-F7D4-4311-A51D-4E2F34EA916C}" destId="{BDE13CD6-B50F-44ED-BD83-729ED5971995}" srcOrd="0" destOrd="0" presId="urn:microsoft.com/office/officeart/2005/8/layout/cycle2"/>
    <dgm:cxn modelId="{43F81770-F772-478D-8EE4-9EF473A2C5F2}" srcId="{F782ACB2-4612-4553-92E3-6A48A4C26154}" destId="{BA244016-B941-46B9-B2A4-AA50A300C9B1}" srcOrd="17" destOrd="0" parTransId="{17FA0F1C-F480-46FA-9FDA-CAF08D0B3F5A}" sibTransId="{12ED0D91-6CB8-4B92-ABBE-16130FA2E610}"/>
    <dgm:cxn modelId="{AD9C2D70-6AB8-479D-9A79-731CDEDFCC29}" srcId="{F782ACB2-4612-4553-92E3-6A48A4C26154}" destId="{B2133BDF-4000-4B5B-AE40-987170B1B61F}" srcOrd="20" destOrd="0" parTransId="{78DD5593-63E5-4526-ACC4-B672B2E0D1F1}" sibTransId="{F8A8AFFD-E262-4C58-84FA-CA9933DA9A32}"/>
    <dgm:cxn modelId="{1F135871-5837-4DB1-B54E-BD28BD5755D1}" type="presOf" srcId="{32DCDF77-CF91-44D2-A631-ECBBA96CD7C1}" destId="{891FE5C2-884F-48D0-BE0D-753E9CA204D3}" srcOrd="0" destOrd="0" presId="urn:microsoft.com/office/officeart/2005/8/layout/cycle2"/>
    <dgm:cxn modelId="{59D96772-5DA3-4E46-9374-FBE08F2D2CAE}" type="presOf" srcId="{CA1064A9-8743-41E2-AE44-DEDB5E26EACD}" destId="{B311330D-F624-44F0-90C1-566E4D2E20E6}" srcOrd="1" destOrd="0" presId="urn:microsoft.com/office/officeart/2005/8/layout/cycle2"/>
    <dgm:cxn modelId="{39A1F472-3E0B-438E-A508-FE898CEA4CB4}" srcId="{F782ACB2-4612-4553-92E3-6A48A4C26154}" destId="{5F2EF8CF-431B-45E9-8F94-2DA9BB4297A8}" srcOrd="37" destOrd="0" parTransId="{EF3B0539-08F0-4AEB-8B05-C7438EBEC90D}" sibTransId="{E7380703-8E28-4A7A-8627-0A55F51FBAA5}"/>
    <dgm:cxn modelId="{02823556-FC89-4F2F-BD56-78480CDA7907}" type="presOf" srcId="{2EBE9275-B468-4EB1-8E25-88D20111E7BA}" destId="{55735BFC-D4F1-4100-BCD7-BD7015A20F24}" srcOrd="0" destOrd="0" presId="urn:microsoft.com/office/officeart/2005/8/layout/cycle2"/>
    <dgm:cxn modelId="{F6B86456-B645-48CD-A92E-4C3438C52387}" type="presOf" srcId="{FC636A7A-CAD8-4393-9B2E-188CE112CD10}" destId="{ADC3AC42-E194-4C29-8A28-ABEC2168A2B9}" srcOrd="0" destOrd="0" presId="urn:microsoft.com/office/officeart/2005/8/layout/cycle2"/>
    <dgm:cxn modelId="{AA12B276-AD42-4B3E-9576-BB016B2051A4}" type="presOf" srcId="{59F5D80D-D394-4DA8-B1EE-BFD2C35E8698}" destId="{5955EC28-6A5B-4854-97FD-56BF004F7A93}" srcOrd="0" destOrd="0" presId="urn:microsoft.com/office/officeart/2005/8/layout/cycle2"/>
    <dgm:cxn modelId="{EBF0F276-347C-4207-9A17-D11421AF7ECD}" srcId="{F782ACB2-4612-4553-92E3-6A48A4C26154}" destId="{6E44D217-0802-4975-8DF8-F7C136B68DB7}" srcOrd="25" destOrd="0" parTransId="{CB27C74D-2568-4D83-8948-2A0E7A73E53C}" sibTransId="{873D13AE-B310-4B50-82C5-564D626D2011}"/>
    <dgm:cxn modelId="{96F4F856-7741-48FB-8A36-CCFB6F9BD8AD}" type="presOf" srcId="{86E08DD8-37F0-43EA-A4C6-F12B07A372C7}" destId="{0B3E9032-3902-463F-B436-0798A35C9EC5}" srcOrd="0" destOrd="0" presId="urn:microsoft.com/office/officeart/2005/8/layout/cycle2"/>
    <dgm:cxn modelId="{9E1C0557-CB21-422D-98D1-5CC5F4137FEC}" type="presOf" srcId="{1DDDDFBA-4D76-49F6-8700-D108F438751F}" destId="{DE861B79-D5E8-45CE-B3D7-7B4663C08343}" srcOrd="0" destOrd="0" presId="urn:microsoft.com/office/officeart/2005/8/layout/cycle2"/>
    <dgm:cxn modelId="{B0BB5358-3E48-4EBA-BDFF-C03021273051}" type="presOf" srcId="{4E475F1B-56A2-420F-8D83-9A7AC5B9161D}" destId="{0F935747-2475-4B54-A4BD-D00DA4235B83}" srcOrd="1" destOrd="0" presId="urn:microsoft.com/office/officeart/2005/8/layout/cycle2"/>
    <dgm:cxn modelId="{C214C359-A163-4B9D-8B72-8F0699565194}" type="presOf" srcId="{BCD4B6D1-2E17-4359-A953-212A9B519E85}" destId="{18E08B15-C0D9-4DCD-9841-29CB326A1D96}" srcOrd="0" destOrd="0" presId="urn:microsoft.com/office/officeart/2005/8/layout/cycle2"/>
    <dgm:cxn modelId="{710D4A82-F148-4164-96BD-AE906031986F}" type="presOf" srcId="{E5184F2B-2C20-4D33-94A8-E6B381F2AA89}" destId="{558F7E47-06ED-4041-B16C-6F13A19D4245}" srcOrd="0" destOrd="0" presId="urn:microsoft.com/office/officeart/2005/8/layout/cycle2"/>
    <dgm:cxn modelId="{33634B83-5D42-4E23-A534-1FD77063C5A8}" srcId="{F782ACB2-4612-4553-92E3-6A48A4C26154}" destId="{312A5487-8CD4-49FA-9CB2-6003233688EF}" srcOrd="11" destOrd="0" parTransId="{6F986C7B-EB5E-4FA9-9F02-54203E6A38B2}" sibTransId="{A241EA7C-0AE6-49DA-868A-F7E41DB8331E}"/>
    <dgm:cxn modelId="{99A88B84-3F19-4EA4-B06B-4E1E928AD8AA}" type="presOf" srcId="{19319B2C-5BDC-4EB3-A674-97A1478B545E}" destId="{A854D6C3-A9F6-4889-B95E-C4590598BF15}" srcOrd="0" destOrd="0" presId="urn:microsoft.com/office/officeart/2005/8/layout/cycle2"/>
    <dgm:cxn modelId="{138EF484-9C5D-4105-8DB4-384E177E9E2E}" type="presOf" srcId="{A4FDAD97-0EA5-45C9-8762-1408CDFC1A27}" destId="{DCCECA40-1E8E-4612-B823-692DCCBD1EA3}" srcOrd="1" destOrd="0" presId="urn:microsoft.com/office/officeart/2005/8/layout/cycle2"/>
    <dgm:cxn modelId="{B292F289-9049-4FC0-ACAB-06FE6E4F4DDD}" type="presOf" srcId="{B2133BDF-4000-4B5B-AE40-987170B1B61F}" destId="{D9F7CAE3-C01B-4758-A92D-BE4DEABF1CC9}" srcOrd="0" destOrd="0" presId="urn:microsoft.com/office/officeart/2005/8/layout/cycle2"/>
    <dgm:cxn modelId="{CFA51A8C-8E4A-44EF-AD83-3AF8BE72383C}" type="presOf" srcId="{D7AD315B-0060-4B2C-BA42-07A72CF0DF62}" destId="{301FE2EF-9FED-451A-9979-7EA2CEC731F6}" srcOrd="1" destOrd="0" presId="urn:microsoft.com/office/officeart/2005/8/layout/cycle2"/>
    <dgm:cxn modelId="{0A6BD48C-DC95-4708-8B4C-4B310017069D}" type="presOf" srcId="{A40F6EAB-2B60-4CC1-9F49-D5903D3A616E}" destId="{4346925A-37EB-4BB6-B0D1-0007EC3DF63B}" srcOrd="0" destOrd="0" presId="urn:microsoft.com/office/officeart/2005/8/layout/cycle2"/>
    <dgm:cxn modelId="{54FED98F-AB5E-4BEF-A86E-239C32A65418}" srcId="{F782ACB2-4612-4553-92E3-6A48A4C26154}" destId="{29610E26-1393-448B-8FD6-78061450B16B}" srcOrd="3" destOrd="0" parTransId="{5D194221-4572-481E-A145-411B7D2E5848}" sibTransId="{4E475F1B-56A2-420F-8D83-9A7AC5B9161D}"/>
    <dgm:cxn modelId="{3F904190-EC7A-468F-8079-9E0D0309FE61}" srcId="{F782ACB2-4612-4553-92E3-6A48A4C26154}" destId="{F82F01E0-1BCF-432A-834D-D0718C225E79}" srcOrd="22" destOrd="0" parTransId="{AA715B28-8262-4AEC-9B11-A1F3E142AEE3}" sibTransId="{73E57CB0-43F1-4C49-8823-A48B6805997E}"/>
    <dgm:cxn modelId="{97BF9890-CFB2-4135-9E9C-EA1CE825780C}" type="presOf" srcId="{1A0C354F-E76C-464E-99A7-D2B04C140783}" destId="{5207087E-FC7B-4DE7-941A-D0D7D77D43CA}" srcOrd="1" destOrd="0" presId="urn:microsoft.com/office/officeart/2005/8/layout/cycle2"/>
    <dgm:cxn modelId="{0E816791-5AD7-4886-BEBA-5D6F832281F0}" type="presOf" srcId="{2B571596-2306-4648-89E7-BD54FEF25627}" destId="{2EBD388A-825F-4832-8A74-827A6C7E3368}" srcOrd="0" destOrd="0" presId="urn:microsoft.com/office/officeart/2005/8/layout/cycle2"/>
    <dgm:cxn modelId="{23CEF894-65E5-46B7-ABFB-7E9D9F79AEC9}" type="presOf" srcId="{74E4A9B3-3139-47CD-AD62-A42D0EB3995C}" destId="{A0769171-C666-4FF2-B3B0-56A5612FFB02}" srcOrd="0" destOrd="0" presId="urn:microsoft.com/office/officeart/2005/8/layout/cycle2"/>
    <dgm:cxn modelId="{A94E1E98-18A1-4716-B6FB-67F099EFBBB4}" srcId="{F782ACB2-4612-4553-92E3-6A48A4C26154}" destId="{5788DBF4-34B6-4C26-980E-7062BBC88091}" srcOrd="28" destOrd="0" parTransId="{E89C8546-8D00-4BCE-BF01-083E1F9A4BBE}" sibTransId="{39815DA4-6D5A-4ECF-8C2C-C40A2BB0DBA6}"/>
    <dgm:cxn modelId="{9201609A-CF55-47CA-AC7B-7D467357AFFA}" type="presOf" srcId="{F782ACB2-4612-4553-92E3-6A48A4C26154}" destId="{579EF5EA-2842-4ADF-99C3-1421009C0FB3}" srcOrd="0" destOrd="0" presId="urn:microsoft.com/office/officeart/2005/8/layout/cycle2"/>
    <dgm:cxn modelId="{91E9C49A-AEC3-4C94-B02D-3E9B76F0181F}" type="presOf" srcId="{A4FDAD97-0EA5-45C9-8762-1408CDFC1A27}" destId="{7418C013-9F65-49B4-8AB4-02A8A7E8B2B1}" srcOrd="0" destOrd="0" presId="urn:microsoft.com/office/officeart/2005/8/layout/cycle2"/>
    <dgm:cxn modelId="{550ECF9B-EB19-4FF3-8902-AA533C32C791}" type="presOf" srcId="{69DBDE16-2128-423C-AB04-D3C2C0881A38}" destId="{83D03F91-A8FE-4A56-A9F0-21F8696B64A1}" srcOrd="0" destOrd="0" presId="urn:microsoft.com/office/officeart/2005/8/layout/cycle2"/>
    <dgm:cxn modelId="{1B3F2CA2-7825-4CFD-9A64-DB308FB32A27}" srcId="{F782ACB2-4612-4553-92E3-6A48A4C26154}" destId="{1BD29E34-8916-45A9-80A6-58C4AB44DFF5}" srcOrd="5" destOrd="0" parTransId="{6A5BBF7B-F8A7-4654-83BB-1778F868C663}" sibTransId="{25DF600C-192F-49B2-930A-B89C27D1471E}"/>
    <dgm:cxn modelId="{79A5F3A2-8CA3-4D24-AC46-666013183383}" srcId="{F782ACB2-4612-4553-92E3-6A48A4C26154}" destId="{01209924-388A-4250-B08E-117FC77350F4}" srcOrd="31" destOrd="0" parTransId="{E62947DF-C385-4541-A312-E52B21ED4FCA}" sibTransId="{07D44A3D-B9E7-4A59-8407-0DE9361B04F4}"/>
    <dgm:cxn modelId="{F9246AA4-89DE-4505-8C6D-C0CFB0CF9EC5}" srcId="{F782ACB2-4612-4553-92E3-6A48A4C26154}" destId="{A40F6EAB-2B60-4CC1-9F49-D5903D3A616E}" srcOrd="30" destOrd="0" parTransId="{F4D7EDD7-9115-44DB-8D8A-E38036FA3738}" sibTransId="{3ACAB2F6-3910-4D69-8736-C9991D30DB30}"/>
    <dgm:cxn modelId="{8F484FA4-40A1-4217-AC66-2901310E6F33}" type="presOf" srcId="{74E4A9B3-3139-47CD-AD62-A42D0EB3995C}" destId="{7B2C094D-5B84-400D-88A5-467C86404646}" srcOrd="1" destOrd="0" presId="urn:microsoft.com/office/officeart/2005/8/layout/cycle2"/>
    <dgm:cxn modelId="{FB9C44A7-42A2-43AD-9D40-B26BFD74FEBE}" type="presOf" srcId="{F2853326-F96C-4388-AFDB-4A2C4E743824}" destId="{F5E12609-AEA0-4824-8F1E-49B7A8C9D43E}" srcOrd="0" destOrd="0" presId="urn:microsoft.com/office/officeart/2005/8/layout/cycle2"/>
    <dgm:cxn modelId="{178360A8-8FB1-402A-B9E6-006D3812BD30}" type="presOf" srcId="{69DBDE16-2128-423C-AB04-D3C2C0881A38}" destId="{A52815B2-9F64-4E57-9CA8-0D6C5ACB4DE9}" srcOrd="1" destOrd="0" presId="urn:microsoft.com/office/officeart/2005/8/layout/cycle2"/>
    <dgm:cxn modelId="{4C3B68A9-D97A-47A1-B096-E517789640BD}" type="presOf" srcId="{CA72D8A3-9D41-4F98-98F7-F56B1CBA674F}" destId="{0622AEEF-FEE1-41CF-A694-BB87DF404F74}" srcOrd="1" destOrd="0" presId="urn:microsoft.com/office/officeart/2005/8/layout/cycle2"/>
    <dgm:cxn modelId="{BA831AAA-0526-41AC-A815-9A9851D18168}" type="presOf" srcId="{5700A27C-35E2-48E3-9FD1-4CAD5F3ABE6E}" destId="{A5474CB5-D5DA-4087-B87E-610FB42AF529}" srcOrd="0" destOrd="0" presId="urn:microsoft.com/office/officeart/2005/8/layout/cycle2"/>
    <dgm:cxn modelId="{89D151AA-D504-4BD7-8646-5763A9B807CA}" type="presOf" srcId="{4391FAD7-E5E1-4ADD-BABB-49D666A6C4A7}" destId="{B297DBDA-41C8-403B-A287-2DE0B2B2F734}" srcOrd="0" destOrd="0" presId="urn:microsoft.com/office/officeart/2005/8/layout/cycle2"/>
    <dgm:cxn modelId="{347B43AE-16D9-4D0B-96B3-A3B5D083BB95}" type="presOf" srcId="{312A5487-8CD4-49FA-9CB2-6003233688EF}" destId="{FB762D63-E97E-4D71-BE53-DE8DBC2C1724}" srcOrd="0" destOrd="0" presId="urn:microsoft.com/office/officeart/2005/8/layout/cycle2"/>
    <dgm:cxn modelId="{33836BAF-8815-468A-9D3E-0ABF734FD1D3}" srcId="{F782ACB2-4612-4553-92E3-6A48A4C26154}" destId="{4391FAD7-E5E1-4ADD-BABB-49D666A6C4A7}" srcOrd="15" destOrd="0" parTransId="{F1E7FB59-9301-4001-B4A0-65FF76242832}" sibTransId="{B5C9AB9C-C866-47C2-B79F-DC6148AB2159}"/>
    <dgm:cxn modelId="{BE9314B0-2D93-4BAE-90C0-5B23814639B6}" srcId="{F782ACB2-4612-4553-92E3-6A48A4C26154}" destId="{1597604F-E09E-4305-A881-A6C94B72922F}" srcOrd="12" destOrd="0" parTransId="{1C93F3EA-CA5B-4D9C-9828-8A8F702AE266}" sibTransId="{0A68E33F-9E89-4D62-9E2C-1BD50C85F7CD}"/>
    <dgm:cxn modelId="{5BA97BB0-F4A3-4DF2-BC9C-C72ACF5458D1}" type="presOf" srcId="{7526D0BF-45A5-478F-9A5B-EE961A48FCDF}" destId="{B163F2E1-C224-4C1F-8BF1-B257F8DA90F1}" srcOrd="0" destOrd="0" presId="urn:microsoft.com/office/officeart/2005/8/layout/cycle2"/>
    <dgm:cxn modelId="{1EE53AB1-714C-4494-9B47-D2D8161F5F2A}" type="presOf" srcId="{672359C6-6889-48DE-9B06-BCF13E50CF81}" destId="{9195B8AE-7F75-4B45-A773-A3DB3F151B7F}" srcOrd="1" destOrd="0" presId="urn:microsoft.com/office/officeart/2005/8/layout/cycle2"/>
    <dgm:cxn modelId="{33C96DB1-378D-4DA8-9E7E-EBED2AB149DE}" type="presOf" srcId="{F8A8AFFD-E262-4C58-84FA-CA9933DA9A32}" destId="{852FF442-59AB-47FA-976D-352D933D04DA}" srcOrd="1" destOrd="0" presId="urn:microsoft.com/office/officeart/2005/8/layout/cycle2"/>
    <dgm:cxn modelId="{86C6C6B1-6BA2-4FED-B42E-13B3945BA15D}" type="presOf" srcId="{F8A8AFFD-E262-4C58-84FA-CA9933DA9A32}" destId="{6FDF4861-3D9E-4C44-8A76-CB261CA08A3D}" srcOrd="0" destOrd="0" presId="urn:microsoft.com/office/officeart/2005/8/layout/cycle2"/>
    <dgm:cxn modelId="{1C9346B2-EB02-4140-9860-DF15B861D1B8}" type="presOf" srcId="{5D2C154A-692A-44E2-A041-B9F19C43FEF2}" destId="{5A44537F-E502-484A-B54C-161A75387D52}" srcOrd="0" destOrd="0" presId="urn:microsoft.com/office/officeart/2005/8/layout/cycle2"/>
    <dgm:cxn modelId="{1593A2B3-7B18-4B71-8F08-063A3580CC7F}" type="presOf" srcId="{EC22FD24-55FA-470B-A11F-A2C02811CC71}" destId="{8125F9B4-021E-44DC-9D64-8AE485A44537}" srcOrd="0" destOrd="0" presId="urn:microsoft.com/office/officeart/2005/8/layout/cycle2"/>
    <dgm:cxn modelId="{CC8F6BB5-E191-48E7-A4C1-3E8101813E85}" srcId="{F782ACB2-4612-4553-92E3-6A48A4C26154}" destId="{7526D0BF-45A5-478F-9A5B-EE961A48FCDF}" srcOrd="14" destOrd="0" parTransId="{996DAE7B-6D7A-4B21-93D8-B18F6F145BC6}" sibTransId="{4DD6BCFF-384A-4E50-9E9B-FEA1467E91EE}"/>
    <dgm:cxn modelId="{79D0C8B5-7F77-4990-BC7D-E4DF8A30F093}" srcId="{F782ACB2-4612-4553-92E3-6A48A4C26154}" destId="{C123F58B-2F00-4731-8318-EA8BAA60A69D}" srcOrd="10" destOrd="0" parTransId="{ADD49D0A-F77A-4924-B2AC-3D10130090D6}" sibTransId="{CA72D8A3-9D41-4F98-98F7-F56B1CBA674F}"/>
    <dgm:cxn modelId="{5AE492B7-4B1A-488C-A697-6189DC4046F7}" type="presOf" srcId="{1BD29E34-8916-45A9-80A6-58C4AB44DFF5}" destId="{C8C314CB-BC52-4B5D-9A9E-2549904458B0}" srcOrd="0" destOrd="0" presId="urn:microsoft.com/office/officeart/2005/8/layout/cycle2"/>
    <dgm:cxn modelId="{79BF3DB8-E6C9-4DF5-8226-B32513900662}" srcId="{F782ACB2-4612-4553-92E3-6A48A4C26154}" destId="{2EBE9275-B468-4EB1-8E25-88D20111E7BA}" srcOrd="13" destOrd="0" parTransId="{8B4693AB-DA36-47D7-8ABC-9A12354AE94A}" sibTransId="{1DDDDFBA-4D76-49F6-8700-D108F438751F}"/>
    <dgm:cxn modelId="{BAF7C1BA-A27C-4747-8419-862B9A9137B9}" type="presOf" srcId="{F2853326-F96C-4388-AFDB-4A2C4E743824}" destId="{1990E259-2037-4D19-B00A-CD6B3D2AE2E1}" srcOrd="1" destOrd="0" presId="urn:microsoft.com/office/officeart/2005/8/layout/cycle2"/>
    <dgm:cxn modelId="{4261EBBA-0727-4F37-8C1B-3EBD75BCA91B}" type="presOf" srcId="{C19C4BDD-2213-41DF-A53B-E2080BDC6AC6}" destId="{57712E5B-8311-41F2-83BF-40C44B82FD56}" srcOrd="0" destOrd="0" presId="urn:microsoft.com/office/officeart/2005/8/layout/cycle2"/>
    <dgm:cxn modelId="{831639BC-5793-4F7E-BFB1-5D3E75F97681}" type="presOf" srcId="{ED3E6817-CA99-4A92-9672-7767C60D3AFC}" destId="{CDE86F57-8E75-4885-99A7-4D78278841E9}" srcOrd="0" destOrd="0" presId="urn:microsoft.com/office/officeart/2005/8/layout/cycle2"/>
    <dgm:cxn modelId="{EAADA3BC-EBE2-42C8-B9E0-3C38057A0A11}" srcId="{F782ACB2-4612-4553-92E3-6A48A4C26154}" destId="{59F5D80D-D394-4DA8-B1EE-BFD2C35E8698}" srcOrd="4" destOrd="0" parTransId="{F6DF53FE-CC41-4648-B644-9A13CD613414}" sibTransId="{A4FDAD97-0EA5-45C9-8762-1408CDFC1A27}"/>
    <dgm:cxn modelId="{84F658BE-028D-4EFF-9AFB-B1BB4A47F685}" srcId="{F782ACB2-4612-4553-92E3-6A48A4C26154}" destId="{A26368B7-1095-4A58-BFE6-7B8629CCDB76}" srcOrd="19" destOrd="0" parTransId="{F926A632-3F82-44B7-9B0C-54EDBDFB1339}" sibTransId="{69DBDE16-2128-423C-AB04-D3C2C0881A38}"/>
    <dgm:cxn modelId="{7BBAE0C4-AFC1-46BF-B5E4-7E0CAD4691B7}" type="presOf" srcId="{9E68FA1B-32E4-4D3A-BDA9-F245DF7037EF}" destId="{24192AE1-AC5A-408F-93E2-35778550FA02}" srcOrd="0" destOrd="0" presId="urn:microsoft.com/office/officeart/2005/8/layout/cycle2"/>
    <dgm:cxn modelId="{7BF5EFC4-566A-4FF6-899D-95673D0EB1DF}" type="presOf" srcId="{2B529A43-2363-4B46-911E-9D0EF25B4F36}" destId="{F42AD80F-3B21-49F3-AF59-01D5F6EE69F1}" srcOrd="0" destOrd="0" presId="urn:microsoft.com/office/officeart/2005/8/layout/cycle2"/>
    <dgm:cxn modelId="{2FD2F6C4-DB37-4D0A-B895-CDBDC2CAD38F}" type="presOf" srcId="{86E08DD8-37F0-43EA-A4C6-F12B07A372C7}" destId="{41C60BCC-727D-4ED3-BAEB-DB60AA9900A9}" srcOrd="1" destOrd="0" presId="urn:microsoft.com/office/officeart/2005/8/layout/cycle2"/>
    <dgm:cxn modelId="{1BCC9EC5-D5E2-4683-B2A3-B0F67B35518C}" type="presOf" srcId="{1597604F-E09E-4305-A881-A6C94B72922F}" destId="{96947AF0-965B-4F9B-B692-11B522E20C19}" srcOrd="0" destOrd="0" presId="urn:microsoft.com/office/officeart/2005/8/layout/cycle2"/>
    <dgm:cxn modelId="{3D2DD1C5-7963-40AD-BEE4-FE7053E0EDCB}" type="presOf" srcId="{873D13AE-B310-4B50-82C5-564D626D2011}" destId="{8F52B59F-72EA-4EF4-A000-71393DE3DC97}" srcOrd="1" destOrd="0" presId="urn:microsoft.com/office/officeart/2005/8/layout/cycle2"/>
    <dgm:cxn modelId="{CF52DFC5-2A40-45EE-B7B6-9CCCDD631A23}" type="presOf" srcId="{1BCBAE4C-8C90-4307-A8B1-A7F25B803D11}" destId="{38A7A843-117D-4A8F-B652-3F637D1BA054}" srcOrd="0" destOrd="0" presId="urn:microsoft.com/office/officeart/2005/8/layout/cycle2"/>
    <dgm:cxn modelId="{8CEE18C6-D684-437E-A011-5D3A58AAD852}" type="presOf" srcId="{5F2EF8CF-431B-45E9-8F94-2DA9BB4297A8}" destId="{3B7728B1-9C76-43A6-8828-2FFE1A19CD4E}" srcOrd="0" destOrd="0" presId="urn:microsoft.com/office/officeart/2005/8/layout/cycle2"/>
    <dgm:cxn modelId="{A61335C6-83C9-40B2-B635-638704B41FB6}" srcId="{F782ACB2-4612-4553-92E3-6A48A4C26154}" destId="{19319B2C-5BDC-4EB3-A674-97A1478B545E}" srcOrd="35" destOrd="0" parTransId="{F553D456-F731-4D3A-B46D-F817CB7F5851}" sibTransId="{B2ADDBB6-F258-45A2-8853-0F7137E8E7A9}"/>
    <dgm:cxn modelId="{324F15C8-97D9-4C39-A16B-5F0D2BAFD821}" type="presOf" srcId="{73E57CB0-43F1-4C49-8823-A48B6805997E}" destId="{FC934B90-2FD7-4C78-BC82-6495CAA54F71}" srcOrd="0" destOrd="0" presId="urn:microsoft.com/office/officeart/2005/8/layout/cycle2"/>
    <dgm:cxn modelId="{5DC390C8-E385-4919-BF19-2B339EF6A775}" type="presOf" srcId="{A241EA7C-0AE6-49DA-868A-F7E41DB8331E}" destId="{0C7C01B0-8BE9-4115-9C55-5F785CB9F95D}" srcOrd="1" destOrd="0" presId="urn:microsoft.com/office/officeart/2005/8/layout/cycle2"/>
    <dgm:cxn modelId="{A45FA6CA-BF67-4968-BA2C-A3E181681DEA}" srcId="{F782ACB2-4612-4553-92E3-6A48A4C26154}" destId="{BCD4B6D1-2E17-4359-A953-212A9B519E85}" srcOrd="6" destOrd="0" parTransId="{A72804B9-8062-4016-90E8-F9C7DC654C15}" sibTransId="{EAE485E3-A2DC-422A-B964-163E72C7D527}"/>
    <dgm:cxn modelId="{67EFDECD-21F5-4D75-983B-BEE44E6C534C}" type="presOf" srcId="{9E68FA1B-32E4-4D3A-BDA9-F245DF7037EF}" destId="{9DB23D75-0980-4D96-93A1-727F2883C95B}" srcOrd="1" destOrd="0" presId="urn:microsoft.com/office/officeart/2005/8/layout/cycle2"/>
    <dgm:cxn modelId="{8A122CCE-2659-425F-A9CA-F55CBE733EE2}" srcId="{F782ACB2-4612-4553-92E3-6A48A4C26154}" destId="{5D2C154A-692A-44E2-A041-B9F19C43FEF2}" srcOrd="0" destOrd="0" parTransId="{794CA92E-A13F-4F43-B270-B021D0F5EB93}" sibTransId="{1A0C354F-E76C-464E-99A7-D2B04C140783}"/>
    <dgm:cxn modelId="{502A3DCE-09A9-4206-938E-2D673EAC56AC}" type="presOf" srcId="{536B3E92-95AA-4297-BDB8-F29269D6299E}" destId="{B0608ED5-E7DC-4C39-8859-B8C85F521F9C}" srcOrd="0" destOrd="0" presId="urn:microsoft.com/office/officeart/2005/8/layout/cycle2"/>
    <dgm:cxn modelId="{E19D09D0-E679-4FA0-B27A-4ED90E08B37E}" type="presOf" srcId="{E7380703-8E28-4A7A-8627-0A55F51FBAA5}" destId="{FEF793BD-9F36-4B0C-B2A1-243AAED13A52}" srcOrd="0" destOrd="0" presId="urn:microsoft.com/office/officeart/2005/8/layout/cycle2"/>
    <dgm:cxn modelId="{506915D0-E2CC-44E8-9A33-FBAA90035B0F}" type="presOf" srcId="{CA1064A9-8743-41E2-AE44-DEDB5E26EACD}" destId="{1AA99294-2501-42DA-ADDA-813C2A0D167F}" srcOrd="0" destOrd="0" presId="urn:microsoft.com/office/officeart/2005/8/layout/cycle2"/>
    <dgm:cxn modelId="{594B50D0-716E-4D96-92B1-2D504E24703C}" type="presOf" srcId="{12ED0D91-6CB8-4B92-ABBE-16130FA2E610}" destId="{2EA5A0E0-D734-4B00-A1FA-65E8CB15031C}" srcOrd="0" destOrd="0" presId="urn:microsoft.com/office/officeart/2005/8/layout/cycle2"/>
    <dgm:cxn modelId="{60237AD0-4E68-45DA-B058-EDFD4C72E6D5}" type="presOf" srcId="{69B5AF83-9CA8-4331-BB93-A02B0A37E7C4}" destId="{7FBA136C-815F-4FB3-A797-A7F155D00FEA}" srcOrd="0" destOrd="0" presId="urn:microsoft.com/office/officeart/2005/8/layout/cycle2"/>
    <dgm:cxn modelId="{300558D4-400B-4DF8-AB10-CE770F1C3828}" type="presOf" srcId="{EAE485E3-A2DC-422A-B964-163E72C7D527}" destId="{6C5B256C-6505-4283-9CD0-6230D6E52DC7}" srcOrd="1" destOrd="0" presId="urn:microsoft.com/office/officeart/2005/8/layout/cycle2"/>
    <dgm:cxn modelId="{EEF144D6-F2D1-4B8E-8C27-BC8D84551321}" type="presOf" srcId="{873D13AE-B310-4B50-82C5-564D626D2011}" destId="{2F327EB4-0D8B-437E-BB14-A326EA173FCC}" srcOrd="0" destOrd="0" presId="urn:microsoft.com/office/officeart/2005/8/layout/cycle2"/>
    <dgm:cxn modelId="{7A77BED8-0E1D-45F6-9865-5715EF6FB1BA}" srcId="{F782ACB2-4612-4553-92E3-6A48A4C26154}" destId="{9767C2C5-7A9B-4BF9-AEDC-08BB61E68CEC}" srcOrd="2" destOrd="0" parTransId="{94D864BB-0337-46E0-936D-BDFF24969167}" sibTransId="{5DE56BE3-5DC5-48D1-BB0A-6EB62A83E2E3}"/>
    <dgm:cxn modelId="{90BB45DA-4D8E-49F2-ACBE-24BE05A101BD}" type="presOf" srcId="{12ED0D91-6CB8-4B92-ABBE-16130FA2E610}" destId="{3966764B-E5F3-4CFC-A881-5984C06723CB}" srcOrd="1" destOrd="0" presId="urn:microsoft.com/office/officeart/2005/8/layout/cycle2"/>
    <dgm:cxn modelId="{C923F2DF-2AF5-4119-AAF6-34851E379228}" type="presOf" srcId="{A26368B7-1095-4A58-BFE6-7B8629CCDB76}" destId="{9DEC7CBC-8051-4551-94AA-2377EFF8A353}" srcOrd="0" destOrd="0" presId="urn:microsoft.com/office/officeart/2005/8/layout/cycle2"/>
    <dgm:cxn modelId="{1307CEE0-95A1-463F-9DBE-2F686031C7B7}" type="presOf" srcId="{07D44A3D-B9E7-4A59-8407-0DE9361B04F4}" destId="{2A9D1CAD-CEC7-447D-AE5A-72DA9768C11C}" srcOrd="1" destOrd="0" presId="urn:microsoft.com/office/officeart/2005/8/layout/cycle2"/>
    <dgm:cxn modelId="{1A5F96E1-A739-4E9D-BB71-13251203AE5B}" type="presOf" srcId="{29610E26-1393-448B-8FD6-78061450B16B}" destId="{4B6FF1D5-139C-4A9E-BE2A-C9C2976A9B90}" srcOrd="0" destOrd="0" presId="urn:microsoft.com/office/officeart/2005/8/layout/cycle2"/>
    <dgm:cxn modelId="{4D7105E2-B87D-4D87-A839-D5997A4E3E61}" type="presOf" srcId="{9767C2C5-7A9B-4BF9-AEDC-08BB61E68CEC}" destId="{3B48658E-4174-41EC-ADC5-04F09B98E8AE}" srcOrd="0" destOrd="0" presId="urn:microsoft.com/office/officeart/2005/8/layout/cycle2"/>
    <dgm:cxn modelId="{2F61D1E3-286C-486C-98D7-003684C3E515}" type="presOf" srcId="{B75DCA52-BF81-436A-AA73-2680B03C914A}" destId="{CD7E4AE9-DEBF-4EF6-9A2F-51DFDE6DC483}" srcOrd="0" destOrd="0" presId="urn:microsoft.com/office/officeart/2005/8/layout/cycle2"/>
    <dgm:cxn modelId="{473877E6-A2D1-4A4A-B95C-711FE01D2993}" type="presOf" srcId="{EC22FD24-55FA-470B-A11F-A2C02811CC71}" destId="{5B2B383F-D5E0-430F-AB46-55791D14B3FB}" srcOrd="1" destOrd="0" presId="urn:microsoft.com/office/officeart/2005/8/layout/cycle2"/>
    <dgm:cxn modelId="{6020CAE6-E682-4263-87D3-3757BDA5C5BB}" srcId="{F782ACB2-4612-4553-92E3-6A48A4C26154}" destId="{ED3E6817-CA99-4A92-9672-7767C60D3AFC}" srcOrd="18" destOrd="0" parTransId="{570B50CE-5E5F-492C-A6CE-FAA86B61FEE6}" sibTransId="{74E4A9B3-3139-47CD-AD62-A42D0EB3995C}"/>
    <dgm:cxn modelId="{43DA9AE7-A41A-4552-8904-334A5553E662}" type="presOf" srcId="{DF292957-65C8-4776-85F8-AE26E3681959}" destId="{C99B1DB8-B0AD-4FE5-84DC-CD9571D15F74}" srcOrd="0" destOrd="0" presId="urn:microsoft.com/office/officeart/2005/8/layout/cycle2"/>
    <dgm:cxn modelId="{F39EB4E7-811F-4A76-9E07-B02930E2E207}" type="presOf" srcId="{1A0C354F-E76C-464E-99A7-D2B04C140783}" destId="{BCCD1735-3374-4721-BEF9-11CCD9A2DD48}" srcOrd="0" destOrd="0" presId="urn:microsoft.com/office/officeart/2005/8/layout/cycle2"/>
    <dgm:cxn modelId="{42BFEDE7-59F9-44FA-8182-A67367F4865D}" type="presOf" srcId="{897CAD2D-F73B-470D-B77D-BCB32DA560D4}" destId="{CAB56CDA-741F-426D-8FE0-AE118C809475}" srcOrd="0" destOrd="0" presId="urn:microsoft.com/office/officeart/2005/8/layout/cycle2"/>
    <dgm:cxn modelId="{A9D73EE8-2A5A-4D9F-ADBA-FC0EE21E7500}" type="presOf" srcId="{6E35783B-B4B9-4AF3-BB68-EC2DB3060BE5}" destId="{80DBCA40-2BA0-486C-9739-9EB1943722FB}" srcOrd="1" destOrd="0" presId="urn:microsoft.com/office/officeart/2005/8/layout/cycle2"/>
    <dgm:cxn modelId="{B8C08AE8-1813-4F30-B598-4E8011D00D55}" type="presOf" srcId="{B5C9AB9C-C866-47C2-B79F-DC6148AB2159}" destId="{6CB910F7-627A-416A-9AE0-0E9818681229}" srcOrd="0" destOrd="0" presId="urn:microsoft.com/office/officeart/2005/8/layout/cycle2"/>
    <dgm:cxn modelId="{180DD6E9-0C93-446C-BB6B-42FA23CD322E}" type="presOf" srcId="{3ACAB2F6-3910-4D69-8736-C9991D30DB30}" destId="{7A362786-920B-4FB9-A3D5-D0E741B76071}" srcOrd="0" destOrd="0" presId="urn:microsoft.com/office/officeart/2005/8/layout/cycle2"/>
    <dgm:cxn modelId="{58B6E3EE-AF38-4B3B-B4C9-65A3A3F27758}" type="presOf" srcId="{897CAD2D-F73B-470D-B77D-BCB32DA560D4}" destId="{2B62F0BB-CB73-4B2D-A47A-2C1910C71ADC}" srcOrd="1" destOrd="0" presId="urn:microsoft.com/office/officeart/2005/8/layout/cycle2"/>
    <dgm:cxn modelId="{A6A2C6EF-2344-4C98-91E8-3B8CDC08BDAC}" type="presOf" srcId="{6E44D217-0802-4975-8DF8-F7C136B68DB7}" destId="{C6CA034B-BB5D-4252-9DC3-E07C2CEC1942}" srcOrd="0" destOrd="0" presId="urn:microsoft.com/office/officeart/2005/8/layout/cycle2"/>
    <dgm:cxn modelId="{9D607EF2-A57B-48FB-A084-AC211824023E}" type="presOf" srcId="{5DE56BE3-5DC5-48D1-BB0A-6EB62A83E2E3}" destId="{DEE6E533-E546-47B9-9D29-1053972B7A59}" srcOrd="1" destOrd="0" presId="urn:microsoft.com/office/officeart/2005/8/layout/cycle2"/>
    <dgm:cxn modelId="{12C38EF6-A2D9-4441-B7C7-2AD0408D165E}" srcId="{F782ACB2-4612-4553-92E3-6A48A4C26154}" destId="{E5184F2B-2C20-4D33-94A8-E6B381F2AA89}" srcOrd="34" destOrd="0" parTransId="{EA072171-E1D3-42D9-90FB-F6BF8A9DC275}" sibTransId="{CA1064A9-8743-41E2-AE44-DEDB5E26EACD}"/>
    <dgm:cxn modelId="{0828ACF6-63A7-45A5-B5D9-67980E542B37}" type="presOf" srcId="{F82F01E0-1BCF-432A-834D-D0718C225E79}" destId="{DB7E8DCC-E9E2-41AE-8FAC-BD770394B585}" srcOrd="0" destOrd="0" presId="urn:microsoft.com/office/officeart/2005/8/layout/cycle2"/>
    <dgm:cxn modelId="{2E4A59F8-4858-4321-B26C-379298664746}" srcId="{F782ACB2-4612-4553-92E3-6A48A4C26154}" destId="{57830796-B9E1-440E-A924-530949252A0A}" srcOrd="7" destOrd="0" parTransId="{2970FDF5-07A3-4B2A-9F1E-E547137C5FF2}" sibTransId="{672359C6-6889-48DE-9B06-BCF13E50CF81}"/>
    <dgm:cxn modelId="{73BDDAF8-CA5D-41DA-B22E-FFEBE752290B}" type="presOf" srcId="{5788DBF4-34B6-4C26-980E-7062BBC88091}" destId="{53824D7C-69E9-40B6-AD94-E66D57E17024}" srcOrd="0" destOrd="0" presId="urn:microsoft.com/office/officeart/2005/8/layout/cycle2"/>
    <dgm:cxn modelId="{BC395FF9-F4E2-4FBF-92E4-2B7C2E92E522}" type="presOf" srcId="{9EC183D0-3CE1-4A18-882B-49A4F305FE23}" destId="{07EB8474-810E-4E8A-BE93-02F62BBDD45D}" srcOrd="0" destOrd="0" presId="urn:microsoft.com/office/officeart/2005/8/layout/cycle2"/>
    <dgm:cxn modelId="{31E44BFB-4076-4F2C-BCE9-6C4E28F7D6FF}" type="presOf" srcId="{CA72D8A3-9D41-4F98-98F7-F56B1CBA674F}" destId="{EDD308D6-556F-4E65-A02C-12C45C150755}" srcOrd="0" destOrd="0" presId="urn:microsoft.com/office/officeart/2005/8/layout/cycle2"/>
    <dgm:cxn modelId="{26F03CFE-664C-46CE-9EC9-4D9EAEAA23F5}" srcId="{F782ACB2-4612-4553-92E3-6A48A4C26154}" destId="{1BCBAE4C-8C90-4307-A8B1-A7F25B803D11}" srcOrd="9" destOrd="0" parTransId="{BDE3C914-1C3F-4AE1-8A4A-0399F6859853}" sibTransId="{9E68FA1B-32E4-4D3A-BDA9-F245DF7037EF}"/>
    <dgm:cxn modelId="{71745226-BB0C-478E-B97D-123B518F48C6}" type="presParOf" srcId="{579EF5EA-2842-4ADF-99C3-1421009C0FB3}" destId="{5A44537F-E502-484A-B54C-161A75387D52}" srcOrd="0" destOrd="0" presId="urn:microsoft.com/office/officeart/2005/8/layout/cycle2"/>
    <dgm:cxn modelId="{D13577A9-EC48-415A-9F7C-71806A637547}" type="presParOf" srcId="{579EF5EA-2842-4ADF-99C3-1421009C0FB3}" destId="{BCCD1735-3374-4721-BEF9-11CCD9A2DD48}" srcOrd="1" destOrd="0" presId="urn:microsoft.com/office/officeart/2005/8/layout/cycle2"/>
    <dgm:cxn modelId="{B4721CCD-4DD7-4553-B307-A0D4FF63FD02}" type="presParOf" srcId="{BCCD1735-3374-4721-BEF9-11CCD9A2DD48}" destId="{5207087E-FC7B-4DE7-941A-D0D7D77D43CA}" srcOrd="0" destOrd="0" presId="urn:microsoft.com/office/officeart/2005/8/layout/cycle2"/>
    <dgm:cxn modelId="{E808BD6F-73C8-4BDA-BBCB-BCEFEBB17293}" type="presParOf" srcId="{579EF5EA-2842-4ADF-99C3-1421009C0FB3}" destId="{B0608ED5-E7DC-4C39-8859-B8C85F521F9C}" srcOrd="2" destOrd="0" presId="urn:microsoft.com/office/officeart/2005/8/layout/cycle2"/>
    <dgm:cxn modelId="{AA119B8B-9D1A-49CB-A545-B011762B6A6A}" type="presParOf" srcId="{579EF5EA-2842-4ADF-99C3-1421009C0FB3}" destId="{E212FFF4-9223-45FB-8A97-08FC78EC227F}" srcOrd="3" destOrd="0" presId="urn:microsoft.com/office/officeart/2005/8/layout/cycle2"/>
    <dgm:cxn modelId="{236FE63D-9B34-417C-9ADF-1F8405732DA4}" type="presParOf" srcId="{E212FFF4-9223-45FB-8A97-08FC78EC227F}" destId="{1FA59E5A-50A4-47E4-96D2-6EF9AAAC1164}" srcOrd="0" destOrd="0" presId="urn:microsoft.com/office/officeart/2005/8/layout/cycle2"/>
    <dgm:cxn modelId="{14841847-226F-4686-AA96-DFCC04AA573C}" type="presParOf" srcId="{579EF5EA-2842-4ADF-99C3-1421009C0FB3}" destId="{3B48658E-4174-41EC-ADC5-04F09B98E8AE}" srcOrd="4" destOrd="0" presId="urn:microsoft.com/office/officeart/2005/8/layout/cycle2"/>
    <dgm:cxn modelId="{4B64CA60-DADC-4DFB-A603-744339FB501F}" type="presParOf" srcId="{579EF5EA-2842-4ADF-99C3-1421009C0FB3}" destId="{7E28017C-69F1-4CCF-A6D7-885616A2628E}" srcOrd="5" destOrd="0" presId="urn:microsoft.com/office/officeart/2005/8/layout/cycle2"/>
    <dgm:cxn modelId="{ACAB7DD6-AFEB-4EB3-BC12-F48035A3517E}" type="presParOf" srcId="{7E28017C-69F1-4CCF-A6D7-885616A2628E}" destId="{DEE6E533-E546-47B9-9D29-1053972B7A59}" srcOrd="0" destOrd="0" presId="urn:microsoft.com/office/officeart/2005/8/layout/cycle2"/>
    <dgm:cxn modelId="{32776DB5-0B67-4601-AA60-C90C4823C583}" type="presParOf" srcId="{579EF5EA-2842-4ADF-99C3-1421009C0FB3}" destId="{4B6FF1D5-139C-4A9E-BE2A-C9C2976A9B90}" srcOrd="6" destOrd="0" presId="urn:microsoft.com/office/officeart/2005/8/layout/cycle2"/>
    <dgm:cxn modelId="{819BD1C3-F9F9-4FF2-8CD2-710CCAE36FA2}" type="presParOf" srcId="{579EF5EA-2842-4ADF-99C3-1421009C0FB3}" destId="{E231C36B-28CA-4A1A-A65A-7FC8C917C670}" srcOrd="7" destOrd="0" presId="urn:microsoft.com/office/officeart/2005/8/layout/cycle2"/>
    <dgm:cxn modelId="{B317DB46-93D8-4CF1-8A54-E59796AFA275}" type="presParOf" srcId="{E231C36B-28CA-4A1A-A65A-7FC8C917C670}" destId="{0F935747-2475-4B54-A4BD-D00DA4235B83}" srcOrd="0" destOrd="0" presId="urn:microsoft.com/office/officeart/2005/8/layout/cycle2"/>
    <dgm:cxn modelId="{59ACF5EB-ED98-4E00-9D24-DE67C73912D8}" type="presParOf" srcId="{579EF5EA-2842-4ADF-99C3-1421009C0FB3}" destId="{5955EC28-6A5B-4854-97FD-56BF004F7A93}" srcOrd="8" destOrd="0" presId="urn:microsoft.com/office/officeart/2005/8/layout/cycle2"/>
    <dgm:cxn modelId="{A0BED06D-1F6C-49B4-BD42-C0930E57EEE9}" type="presParOf" srcId="{579EF5EA-2842-4ADF-99C3-1421009C0FB3}" destId="{7418C013-9F65-49B4-8AB4-02A8A7E8B2B1}" srcOrd="9" destOrd="0" presId="urn:microsoft.com/office/officeart/2005/8/layout/cycle2"/>
    <dgm:cxn modelId="{298E4F0E-AF73-4014-B628-DB0D3236990B}" type="presParOf" srcId="{7418C013-9F65-49B4-8AB4-02A8A7E8B2B1}" destId="{DCCECA40-1E8E-4612-B823-692DCCBD1EA3}" srcOrd="0" destOrd="0" presId="urn:microsoft.com/office/officeart/2005/8/layout/cycle2"/>
    <dgm:cxn modelId="{24A1E95C-54FE-4161-BAE9-CA0D34AF349A}" type="presParOf" srcId="{579EF5EA-2842-4ADF-99C3-1421009C0FB3}" destId="{C8C314CB-BC52-4B5D-9A9E-2549904458B0}" srcOrd="10" destOrd="0" presId="urn:microsoft.com/office/officeart/2005/8/layout/cycle2"/>
    <dgm:cxn modelId="{5CAB8409-3BEC-43F0-9667-A63B11F9C66A}" type="presParOf" srcId="{579EF5EA-2842-4ADF-99C3-1421009C0FB3}" destId="{8D184F9F-78A9-45D9-9804-0F8032DE26A6}" srcOrd="11" destOrd="0" presId="urn:microsoft.com/office/officeart/2005/8/layout/cycle2"/>
    <dgm:cxn modelId="{E6A28F07-BBA9-496F-916B-87E9828AB733}" type="presParOf" srcId="{8D184F9F-78A9-45D9-9804-0F8032DE26A6}" destId="{C8C1E075-9C61-4E77-BBAB-A2307E2F9662}" srcOrd="0" destOrd="0" presId="urn:microsoft.com/office/officeart/2005/8/layout/cycle2"/>
    <dgm:cxn modelId="{6D7D4EB6-2C65-4113-BF4A-0FB4080CD411}" type="presParOf" srcId="{579EF5EA-2842-4ADF-99C3-1421009C0FB3}" destId="{18E08B15-C0D9-4DCD-9841-29CB326A1D96}" srcOrd="12" destOrd="0" presId="urn:microsoft.com/office/officeart/2005/8/layout/cycle2"/>
    <dgm:cxn modelId="{2F05C2F0-B7EE-4BD5-BD26-3760D9EE34F8}" type="presParOf" srcId="{579EF5EA-2842-4ADF-99C3-1421009C0FB3}" destId="{7D136A40-4E7A-4E9A-9C18-C15FEB3E9255}" srcOrd="13" destOrd="0" presId="urn:microsoft.com/office/officeart/2005/8/layout/cycle2"/>
    <dgm:cxn modelId="{1BAD8D7E-AE46-4995-8CA7-97C0A4157CB3}" type="presParOf" srcId="{7D136A40-4E7A-4E9A-9C18-C15FEB3E9255}" destId="{6C5B256C-6505-4283-9CD0-6230D6E52DC7}" srcOrd="0" destOrd="0" presId="urn:microsoft.com/office/officeart/2005/8/layout/cycle2"/>
    <dgm:cxn modelId="{CECA608C-3ED8-4A8A-9B30-B32EF8BC36A0}" type="presParOf" srcId="{579EF5EA-2842-4ADF-99C3-1421009C0FB3}" destId="{09497094-52B8-416E-9902-37FB4C94E7F2}" srcOrd="14" destOrd="0" presId="urn:microsoft.com/office/officeart/2005/8/layout/cycle2"/>
    <dgm:cxn modelId="{CF287412-B9FD-453C-8F07-D487458D69FE}" type="presParOf" srcId="{579EF5EA-2842-4ADF-99C3-1421009C0FB3}" destId="{260B842C-BA56-4835-9181-EEB1DAD49F6C}" srcOrd="15" destOrd="0" presId="urn:microsoft.com/office/officeart/2005/8/layout/cycle2"/>
    <dgm:cxn modelId="{32A78327-EC8A-4807-A229-3E282F263506}" type="presParOf" srcId="{260B842C-BA56-4835-9181-EEB1DAD49F6C}" destId="{9195B8AE-7F75-4B45-A773-A3DB3F151B7F}" srcOrd="0" destOrd="0" presId="urn:microsoft.com/office/officeart/2005/8/layout/cycle2"/>
    <dgm:cxn modelId="{AD3DE1A0-228A-47DE-BE1A-527CCD31EA94}" type="presParOf" srcId="{579EF5EA-2842-4ADF-99C3-1421009C0FB3}" destId="{07EB8474-810E-4E8A-BE93-02F62BBDD45D}" srcOrd="16" destOrd="0" presId="urn:microsoft.com/office/officeart/2005/8/layout/cycle2"/>
    <dgm:cxn modelId="{173FFB08-23F8-48DF-B702-BB2E5C3DD5B2}" type="presParOf" srcId="{579EF5EA-2842-4ADF-99C3-1421009C0FB3}" destId="{ADC3AC42-E194-4C29-8A28-ABEC2168A2B9}" srcOrd="17" destOrd="0" presId="urn:microsoft.com/office/officeart/2005/8/layout/cycle2"/>
    <dgm:cxn modelId="{EE37750F-099E-4C59-AAF2-DC16085D1220}" type="presParOf" srcId="{ADC3AC42-E194-4C29-8A28-ABEC2168A2B9}" destId="{FFA97E59-6B24-429C-9B6D-8968FB096363}" srcOrd="0" destOrd="0" presId="urn:microsoft.com/office/officeart/2005/8/layout/cycle2"/>
    <dgm:cxn modelId="{5EAB2ECF-0F07-41A2-92B9-3906C5C81695}" type="presParOf" srcId="{579EF5EA-2842-4ADF-99C3-1421009C0FB3}" destId="{38A7A843-117D-4A8F-B652-3F637D1BA054}" srcOrd="18" destOrd="0" presId="urn:microsoft.com/office/officeart/2005/8/layout/cycle2"/>
    <dgm:cxn modelId="{D3239D27-04A3-47DC-8F58-A59151ED2C13}" type="presParOf" srcId="{579EF5EA-2842-4ADF-99C3-1421009C0FB3}" destId="{24192AE1-AC5A-408F-93E2-35778550FA02}" srcOrd="19" destOrd="0" presId="urn:microsoft.com/office/officeart/2005/8/layout/cycle2"/>
    <dgm:cxn modelId="{B5802B6E-33E9-4BD1-AEDA-4AC08AF93E94}" type="presParOf" srcId="{24192AE1-AC5A-408F-93E2-35778550FA02}" destId="{9DB23D75-0980-4D96-93A1-727F2883C95B}" srcOrd="0" destOrd="0" presId="urn:microsoft.com/office/officeart/2005/8/layout/cycle2"/>
    <dgm:cxn modelId="{272E234D-B62C-4386-B866-9FA7E6F45F82}" type="presParOf" srcId="{579EF5EA-2842-4ADF-99C3-1421009C0FB3}" destId="{1791F869-F782-403E-9EEE-8485296AB1DC}" srcOrd="20" destOrd="0" presId="urn:microsoft.com/office/officeart/2005/8/layout/cycle2"/>
    <dgm:cxn modelId="{BC000783-1ABE-455C-ABED-6FEECAEA7D34}" type="presParOf" srcId="{579EF5EA-2842-4ADF-99C3-1421009C0FB3}" destId="{EDD308D6-556F-4E65-A02C-12C45C150755}" srcOrd="21" destOrd="0" presId="urn:microsoft.com/office/officeart/2005/8/layout/cycle2"/>
    <dgm:cxn modelId="{0F06E832-BBE1-4738-B5CB-0022BE10E916}" type="presParOf" srcId="{EDD308D6-556F-4E65-A02C-12C45C150755}" destId="{0622AEEF-FEE1-41CF-A694-BB87DF404F74}" srcOrd="0" destOrd="0" presId="urn:microsoft.com/office/officeart/2005/8/layout/cycle2"/>
    <dgm:cxn modelId="{AED58CE5-AEA7-4530-8B50-B694C2396FD6}" type="presParOf" srcId="{579EF5EA-2842-4ADF-99C3-1421009C0FB3}" destId="{FB762D63-E97E-4D71-BE53-DE8DBC2C1724}" srcOrd="22" destOrd="0" presId="urn:microsoft.com/office/officeart/2005/8/layout/cycle2"/>
    <dgm:cxn modelId="{303E69EB-4CBC-477D-9F62-DA0070F8E565}" type="presParOf" srcId="{579EF5EA-2842-4ADF-99C3-1421009C0FB3}" destId="{EC905E59-477F-4D62-B2EE-61B86BF0663B}" srcOrd="23" destOrd="0" presId="urn:microsoft.com/office/officeart/2005/8/layout/cycle2"/>
    <dgm:cxn modelId="{3FED51F1-1B8D-4167-BE3E-2C6ED399A461}" type="presParOf" srcId="{EC905E59-477F-4D62-B2EE-61B86BF0663B}" destId="{0C7C01B0-8BE9-4115-9C55-5F785CB9F95D}" srcOrd="0" destOrd="0" presId="urn:microsoft.com/office/officeart/2005/8/layout/cycle2"/>
    <dgm:cxn modelId="{23A7B17A-CA9F-4407-BF80-23D3EE67AC37}" type="presParOf" srcId="{579EF5EA-2842-4ADF-99C3-1421009C0FB3}" destId="{96947AF0-965B-4F9B-B692-11B522E20C19}" srcOrd="24" destOrd="0" presId="urn:microsoft.com/office/officeart/2005/8/layout/cycle2"/>
    <dgm:cxn modelId="{9F7DBB26-4115-41F5-9A54-AF94676DB852}" type="presParOf" srcId="{579EF5EA-2842-4ADF-99C3-1421009C0FB3}" destId="{C5631367-2D87-4B2B-B2C5-CE6B323DF7FA}" srcOrd="25" destOrd="0" presId="urn:microsoft.com/office/officeart/2005/8/layout/cycle2"/>
    <dgm:cxn modelId="{9AD19767-C4E6-46B4-BF40-432C0B823217}" type="presParOf" srcId="{C5631367-2D87-4B2B-B2C5-CE6B323DF7FA}" destId="{5EB0D98E-0F20-43A6-80D5-B3B233B0809C}" srcOrd="0" destOrd="0" presId="urn:microsoft.com/office/officeart/2005/8/layout/cycle2"/>
    <dgm:cxn modelId="{BDDE50AF-1EEA-47BD-9995-EB7B47B3BF66}" type="presParOf" srcId="{579EF5EA-2842-4ADF-99C3-1421009C0FB3}" destId="{55735BFC-D4F1-4100-BCD7-BD7015A20F24}" srcOrd="26" destOrd="0" presId="urn:microsoft.com/office/officeart/2005/8/layout/cycle2"/>
    <dgm:cxn modelId="{D423146B-6FB4-4936-9B50-13E76E984DF7}" type="presParOf" srcId="{579EF5EA-2842-4ADF-99C3-1421009C0FB3}" destId="{DE861B79-D5E8-45CE-B3D7-7B4663C08343}" srcOrd="27" destOrd="0" presId="urn:microsoft.com/office/officeart/2005/8/layout/cycle2"/>
    <dgm:cxn modelId="{37C3E9BA-F845-428A-A4E9-A3455981DD7C}" type="presParOf" srcId="{DE861B79-D5E8-45CE-B3D7-7B4663C08343}" destId="{580499F6-BF8C-4CF2-8E19-422B1FEA8F54}" srcOrd="0" destOrd="0" presId="urn:microsoft.com/office/officeart/2005/8/layout/cycle2"/>
    <dgm:cxn modelId="{F6D17A69-60E3-492B-A53B-614C55E9227B}" type="presParOf" srcId="{579EF5EA-2842-4ADF-99C3-1421009C0FB3}" destId="{B163F2E1-C224-4C1F-8BF1-B257F8DA90F1}" srcOrd="28" destOrd="0" presId="urn:microsoft.com/office/officeart/2005/8/layout/cycle2"/>
    <dgm:cxn modelId="{EF3F2129-D891-460D-A8CB-F662DCDE91F2}" type="presParOf" srcId="{579EF5EA-2842-4ADF-99C3-1421009C0FB3}" destId="{28C21F8D-7890-436C-ABC3-A76D9C048DC6}" srcOrd="29" destOrd="0" presId="urn:microsoft.com/office/officeart/2005/8/layout/cycle2"/>
    <dgm:cxn modelId="{3713699F-C26D-493C-8818-1DF1A51BA2BD}" type="presParOf" srcId="{28C21F8D-7890-436C-ABC3-A76D9C048DC6}" destId="{5D40974C-DFE4-484E-A2B9-E3E4D2DEBED9}" srcOrd="0" destOrd="0" presId="urn:microsoft.com/office/officeart/2005/8/layout/cycle2"/>
    <dgm:cxn modelId="{729DB2D3-300B-4F3F-ACC8-84A8EBBA18C9}" type="presParOf" srcId="{579EF5EA-2842-4ADF-99C3-1421009C0FB3}" destId="{B297DBDA-41C8-403B-A287-2DE0B2B2F734}" srcOrd="30" destOrd="0" presId="urn:microsoft.com/office/officeart/2005/8/layout/cycle2"/>
    <dgm:cxn modelId="{5B4C4FAE-9A3A-47F1-9BBD-B580A2D947E1}" type="presParOf" srcId="{579EF5EA-2842-4ADF-99C3-1421009C0FB3}" destId="{6CB910F7-627A-416A-9AE0-0E9818681229}" srcOrd="31" destOrd="0" presId="urn:microsoft.com/office/officeart/2005/8/layout/cycle2"/>
    <dgm:cxn modelId="{B2F95C99-8AEE-4EE5-950B-C4A358F17CF4}" type="presParOf" srcId="{6CB910F7-627A-416A-9AE0-0E9818681229}" destId="{DD733C23-EA87-4BF0-821E-87250C1EEDBA}" srcOrd="0" destOrd="0" presId="urn:microsoft.com/office/officeart/2005/8/layout/cycle2"/>
    <dgm:cxn modelId="{71432140-8D1D-4AF6-8942-E7283C88F501}" type="presParOf" srcId="{579EF5EA-2842-4ADF-99C3-1421009C0FB3}" destId="{C99B1DB8-B0AD-4FE5-84DC-CD9571D15F74}" srcOrd="32" destOrd="0" presId="urn:microsoft.com/office/officeart/2005/8/layout/cycle2"/>
    <dgm:cxn modelId="{872B4BDE-C1CE-46F9-8C09-FF71D543660D}" type="presParOf" srcId="{579EF5EA-2842-4ADF-99C3-1421009C0FB3}" destId="{2EBD388A-825F-4832-8A74-827A6C7E3368}" srcOrd="33" destOrd="0" presId="urn:microsoft.com/office/officeart/2005/8/layout/cycle2"/>
    <dgm:cxn modelId="{6422DE59-E5B8-4EA8-BC1D-626DFAF1FAB4}" type="presParOf" srcId="{2EBD388A-825F-4832-8A74-827A6C7E3368}" destId="{2B64C12D-7C38-4E3C-BB67-21E0181FD51F}" srcOrd="0" destOrd="0" presId="urn:microsoft.com/office/officeart/2005/8/layout/cycle2"/>
    <dgm:cxn modelId="{4AB58937-D45E-4C88-8E54-55EB7D402D59}" type="presParOf" srcId="{579EF5EA-2842-4ADF-99C3-1421009C0FB3}" destId="{54435782-E9E7-4F85-8EE9-B762378628C5}" srcOrd="34" destOrd="0" presId="urn:microsoft.com/office/officeart/2005/8/layout/cycle2"/>
    <dgm:cxn modelId="{48D2938E-A59A-4D4C-B91B-B48F7A96F073}" type="presParOf" srcId="{579EF5EA-2842-4ADF-99C3-1421009C0FB3}" destId="{2EA5A0E0-D734-4B00-A1FA-65E8CB15031C}" srcOrd="35" destOrd="0" presId="urn:microsoft.com/office/officeart/2005/8/layout/cycle2"/>
    <dgm:cxn modelId="{EC8F7049-D4B6-4223-BACB-207EA8EC5943}" type="presParOf" srcId="{2EA5A0E0-D734-4B00-A1FA-65E8CB15031C}" destId="{3966764B-E5F3-4CFC-A881-5984C06723CB}" srcOrd="0" destOrd="0" presId="urn:microsoft.com/office/officeart/2005/8/layout/cycle2"/>
    <dgm:cxn modelId="{B4238524-7A21-49C9-89D9-AE8008AC53FD}" type="presParOf" srcId="{579EF5EA-2842-4ADF-99C3-1421009C0FB3}" destId="{CDE86F57-8E75-4885-99A7-4D78278841E9}" srcOrd="36" destOrd="0" presId="urn:microsoft.com/office/officeart/2005/8/layout/cycle2"/>
    <dgm:cxn modelId="{8DF579BF-2810-4EFD-BEA5-5DCFA86A5DFC}" type="presParOf" srcId="{579EF5EA-2842-4ADF-99C3-1421009C0FB3}" destId="{A0769171-C666-4FF2-B3B0-56A5612FFB02}" srcOrd="37" destOrd="0" presId="urn:microsoft.com/office/officeart/2005/8/layout/cycle2"/>
    <dgm:cxn modelId="{6834C0EB-4EED-46CC-A8AB-20BD8B4AF279}" type="presParOf" srcId="{A0769171-C666-4FF2-B3B0-56A5612FFB02}" destId="{7B2C094D-5B84-400D-88A5-467C86404646}" srcOrd="0" destOrd="0" presId="urn:microsoft.com/office/officeart/2005/8/layout/cycle2"/>
    <dgm:cxn modelId="{CB9FCC4D-D038-4D48-8C13-AB6231154FAF}" type="presParOf" srcId="{579EF5EA-2842-4ADF-99C3-1421009C0FB3}" destId="{9DEC7CBC-8051-4551-94AA-2377EFF8A353}" srcOrd="38" destOrd="0" presId="urn:microsoft.com/office/officeart/2005/8/layout/cycle2"/>
    <dgm:cxn modelId="{2C2C59E0-138B-4FE8-A0CA-6E462DF8F1F9}" type="presParOf" srcId="{579EF5EA-2842-4ADF-99C3-1421009C0FB3}" destId="{83D03F91-A8FE-4A56-A9F0-21F8696B64A1}" srcOrd="39" destOrd="0" presId="urn:microsoft.com/office/officeart/2005/8/layout/cycle2"/>
    <dgm:cxn modelId="{676A6303-48AA-42DB-9E69-79DC941B652C}" type="presParOf" srcId="{83D03F91-A8FE-4A56-A9F0-21F8696B64A1}" destId="{A52815B2-9F64-4E57-9CA8-0D6C5ACB4DE9}" srcOrd="0" destOrd="0" presId="urn:microsoft.com/office/officeart/2005/8/layout/cycle2"/>
    <dgm:cxn modelId="{7EC8972A-AAB0-4FE1-A08A-AF6CA5B6C218}" type="presParOf" srcId="{579EF5EA-2842-4ADF-99C3-1421009C0FB3}" destId="{D9F7CAE3-C01B-4758-A92D-BE4DEABF1CC9}" srcOrd="40" destOrd="0" presId="urn:microsoft.com/office/officeart/2005/8/layout/cycle2"/>
    <dgm:cxn modelId="{ABE6CEDD-A233-41C6-B781-0FFFDE3C13FB}" type="presParOf" srcId="{579EF5EA-2842-4ADF-99C3-1421009C0FB3}" destId="{6FDF4861-3D9E-4C44-8A76-CB261CA08A3D}" srcOrd="41" destOrd="0" presId="urn:microsoft.com/office/officeart/2005/8/layout/cycle2"/>
    <dgm:cxn modelId="{8D7C794F-31D4-4ADD-B5F9-20280457446D}" type="presParOf" srcId="{6FDF4861-3D9E-4C44-8A76-CB261CA08A3D}" destId="{852FF442-59AB-47FA-976D-352D933D04DA}" srcOrd="0" destOrd="0" presId="urn:microsoft.com/office/officeart/2005/8/layout/cycle2"/>
    <dgm:cxn modelId="{DC06D566-805F-404D-8B2E-C9AEBD403D74}" type="presParOf" srcId="{579EF5EA-2842-4ADF-99C3-1421009C0FB3}" destId="{6EBA7549-78C0-447A-A63C-4A8563F87F58}" srcOrd="42" destOrd="0" presId="urn:microsoft.com/office/officeart/2005/8/layout/cycle2"/>
    <dgm:cxn modelId="{E249506F-DCEC-4985-9E6E-75BCF222D380}" type="presParOf" srcId="{579EF5EA-2842-4ADF-99C3-1421009C0FB3}" destId="{F7AC09C3-F9FA-4334-9744-58F7A351FD8B}" srcOrd="43" destOrd="0" presId="urn:microsoft.com/office/officeart/2005/8/layout/cycle2"/>
    <dgm:cxn modelId="{94F84AAC-3798-43A0-A3BD-CDD50C26A65D}" type="presParOf" srcId="{F7AC09C3-F9FA-4334-9744-58F7A351FD8B}" destId="{301FE2EF-9FED-451A-9979-7EA2CEC731F6}" srcOrd="0" destOrd="0" presId="urn:microsoft.com/office/officeart/2005/8/layout/cycle2"/>
    <dgm:cxn modelId="{04F54335-F595-46D8-A568-9008D83B0280}" type="presParOf" srcId="{579EF5EA-2842-4ADF-99C3-1421009C0FB3}" destId="{DB7E8DCC-E9E2-41AE-8FAC-BD770394B585}" srcOrd="44" destOrd="0" presId="urn:microsoft.com/office/officeart/2005/8/layout/cycle2"/>
    <dgm:cxn modelId="{38D2B6F1-76C0-49DA-8C1B-D8BF73D71D1F}" type="presParOf" srcId="{579EF5EA-2842-4ADF-99C3-1421009C0FB3}" destId="{FC934B90-2FD7-4C78-BC82-6495CAA54F71}" srcOrd="45" destOrd="0" presId="urn:microsoft.com/office/officeart/2005/8/layout/cycle2"/>
    <dgm:cxn modelId="{9717705E-58FE-4662-89C9-91BF3A970DF0}" type="presParOf" srcId="{FC934B90-2FD7-4C78-BC82-6495CAA54F71}" destId="{F31A80A4-265E-4576-A76C-69F7407682D5}" srcOrd="0" destOrd="0" presId="urn:microsoft.com/office/officeart/2005/8/layout/cycle2"/>
    <dgm:cxn modelId="{D6740E54-8698-493C-BEEA-6DA1F2D65D9C}" type="presParOf" srcId="{579EF5EA-2842-4ADF-99C3-1421009C0FB3}" destId="{7FBA136C-815F-4FB3-A797-A7F155D00FEA}" srcOrd="46" destOrd="0" presId="urn:microsoft.com/office/officeart/2005/8/layout/cycle2"/>
    <dgm:cxn modelId="{C2F4338E-FF94-485C-A6BC-38F39E7B4604}" type="presParOf" srcId="{579EF5EA-2842-4ADF-99C3-1421009C0FB3}" destId="{7A5C7786-EEB7-4840-8AB2-E617DD766E4C}" srcOrd="47" destOrd="0" presId="urn:microsoft.com/office/officeart/2005/8/layout/cycle2"/>
    <dgm:cxn modelId="{A784A94C-C939-4159-BC6E-6CB498B1B7FF}" type="presParOf" srcId="{7A5C7786-EEB7-4840-8AB2-E617DD766E4C}" destId="{80DBCA40-2BA0-486C-9739-9EB1943722FB}" srcOrd="0" destOrd="0" presId="urn:microsoft.com/office/officeart/2005/8/layout/cycle2"/>
    <dgm:cxn modelId="{42CCF1C0-4204-4F08-B5DF-600525B94459}" type="presParOf" srcId="{579EF5EA-2842-4ADF-99C3-1421009C0FB3}" destId="{2B3C09D0-6E4A-4698-ADBA-7CF55040E0C7}" srcOrd="48" destOrd="0" presId="urn:microsoft.com/office/officeart/2005/8/layout/cycle2"/>
    <dgm:cxn modelId="{D90BC0AC-F465-4B4C-AA88-BAD7FC33A176}" type="presParOf" srcId="{579EF5EA-2842-4ADF-99C3-1421009C0FB3}" destId="{0B3E9032-3902-463F-B436-0798A35C9EC5}" srcOrd="49" destOrd="0" presId="urn:microsoft.com/office/officeart/2005/8/layout/cycle2"/>
    <dgm:cxn modelId="{FEF37EBF-D435-4C65-8BC2-407F099BD30F}" type="presParOf" srcId="{0B3E9032-3902-463F-B436-0798A35C9EC5}" destId="{41C60BCC-727D-4ED3-BAEB-DB60AA9900A9}" srcOrd="0" destOrd="0" presId="urn:microsoft.com/office/officeart/2005/8/layout/cycle2"/>
    <dgm:cxn modelId="{07BAFE9F-3D12-4E0E-B5AA-EB248871C48E}" type="presParOf" srcId="{579EF5EA-2842-4ADF-99C3-1421009C0FB3}" destId="{C6CA034B-BB5D-4252-9DC3-E07C2CEC1942}" srcOrd="50" destOrd="0" presId="urn:microsoft.com/office/officeart/2005/8/layout/cycle2"/>
    <dgm:cxn modelId="{2673D148-6DA6-4BF0-AA22-C570A21D2026}" type="presParOf" srcId="{579EF5EA-2842-4ADF-99C3-1421009C0FB3}" destId="{2F327EB4-0D8B-437E-BB14-A326EA173FCC}" srcOrd="51" destOrd="0" presId="urn:microsoft.com/office/officeart/2005/8/layout/cycle2"/>
    <dgm:cxn modelId="{838C3FC0-4E3F-4E11-A29C-692FD16AA11C}" type="presParOf" srcId="{2F327EB4-0D8B-437E-BB14-A326EA173FCC}" destId="{8F52B59F-72EA-4EF4-A000-71393DE3DC97}" srcOrd="0" destOrd="0" presId="urn:microsoft.com/office/officeart/2005/8/layout/cycle2"/>
    <dgm:cxn modelId="{20023B17-ACC2-4333-BF5C-E920E547CE78}" type="presParOf" srcId="{579EF5EA-2842-4ADF-99C3-1421009C0FB3}" destId="{F6AE7F32-FC05-4DDA-BB7B-30B31779479C}" srcOrd="52" destOrd="0" presId="urn:microsoft.com/office/officeart/2005/8/layout/cycle2"/>
    <dgm:cxn modelId="{C5148CDB-A653-48EA-85D2-36CBBF342F88}" type="presParOf" srcId="{579EF5EA-2842-4ADF-99C3-1421009C0FB3}" destId="{F42AD80F-3B21-49F3-AF59-01D5F6EE69F1}" srcOrd="53" destOrd="0" presId="urn:microsoft.com/office/officeart/2005/8/layout/cycle2"/>
    <dgm:cxn modelId="{8D75AF66-A61F-4938-91BC-A5A8077EE064}" type="presParOf" srcId="{F42AD80F-3B21-49F3-AF59-01D5F6EE69F1}" destId="{DFB70AE1-87B4-46C7-811D-3E9A3D4D6EC9}" srcOrd="0" destOrd="0" presId="urn:microsoft.com/office/officeart/2005/8/layout/cycle2"/>
    <dgm:cxn modelId="{FC91D00C-CBD7-4971-82AE-3C83B6D62A17}" type="presParOf" srcId="{579EF5EA-2842-4ADF-99C3-1421009C0FB3}" destId="{E4F5DE49-5EAA-4300-BD85-3AA32446283C}" srcOrd="54" destOrd="0" presId="urn:microsoft.com/office/officeart/2005/8/layout/cycle2"/>
    <dgm:cxn modelId="{E78B212B-D0E4-4EBF-A113-5FDA357E3F96}" type="presParOf" srcId="{579EF5EA-2842-4ADF-99C3-1421009C0FB3}" destId="{57712E5B-8311-41F2-83BF-40C44B82FD56}" srcOrd="55" destOrd="0" presId="urn:microsoft.com/office/officeart/2005/8/layout/cycle2"/>
    <dgm:cxn modelId="{851CBE3E-0F07-4571-BC58-9D22EB4B364D}" type="presParOf" srcId="{57712E5B-8311-41F2-83BF-40C44B82FD56}" destId="{2DC22DE9-0245-4601-955D-E63A8C38947B}" srcOrd="0" destOrd="0" presId="urn:microsoft.com/office/officeart/2005/8/layout/cycle2"/>
    <dgm:cxn modelId="{7A42DD75-436B-49CE-A66C-822C966A430A}" type="presParOf" srcId="{579EF5EA-2842-4ADF-99C3-1421009C0FB3}" destId="{53824D7C-69E9-40B6-AD94-E66D57E17024}" srcOrd="56" destOrd="0" presId="urn:microsoft.com/office/officeart/2005/8/layout/cycle2"/>
    <dgm:cxn modelId="{0DF13957-580C-4A4E-BB8C-6677C6A3B2F5}" type="presParOf" srcId="{579EF5EA-2842-4ADF-99C3-1421009C0FB3}" destId="{4DDD9E11-A1D1-4D9F-87CF-21775FA03FD4}" srcOrd="57" destOrd="0" presId="urn:microsoft.com/office/officeart/2005/8/layout/cycle2"/>
    <dgm:cxn modelId="{2592DBAC-86E2-4752-940E-EE94B771A75A}" type="presParOf" srcId="{4DDD9E11-A1D1-4D9F-87CF-21775FA03FD4}" destId="{F7742949-FB63-485F-95AF-5E8D1E6F236A}" srcOrd="0" destOrd="0" presId="urn:microsoft.com/office/officeart/2005/8/layout/cycle2"/>
    <dgm:cxn modelId="{94511726-B23C-4D09-953C-E18C489DF397}" type="presParOf" srcId="{579EF5EA-2842-4ADF-99C3-1421009C0FB3}" destId="{22041FD6-89BD-4BF2-9B99-B97F36E2E1FB}" srcOrd="58" destOrd="0" presId="urn:microsoft.com/office/officeart/2005/8/layout/cycle2"/>
    <dgm:cxn modelId="{235CA743-9E36-4CA4-B51B-081D41A68D9A}" type="presParOf" srcId="{579EF5EA-2842-4ADF-99C3-1421009C0FB3}" destId="{B8E405CF-5FB0-4931-A03D-9BF304E6CDDA}" srcOrd="59" destOrd="0" presId="urn:microsoft.com/office/officeart/2005/8/layout/cycle2"/>
    <dgm:cxn modelId="{479F7B06-BEEF-4C2E-82A5-A4E9A8897000}" type="presParOf" srcId="{B8E405CF-5FB0-4931-A03D-9BF304E6CDDA}" destId="{0C0A4302-AC90-49E1-80BE-523B58A2D864}" srcOrd="0" destOrd="0" presId="urn:microsoft.com/office/officeart/2005/8/layout/cycle2"/>
    <dgm:cxn modelId="{5F0A9FB9-8D31-401A-ABA1-5AC985720070}" type="presParOf" srcId="{579EF5EA-2842-4ADF-99C3-1421009C0FB3}" destId="{4346925A-37EB-4BB6-B0D1-0007EC3DF63B}" srcOrd="60" destOrd="0" presId="urn:microsoft.com/office/officeart/2005/8/layout/cycle2"/>
    <dgm:cxn modelId="{ADD64102-1DCC-457D-8AA9-333A4E02A31B}" type="presParOf" srcId="{579EF5EA-2842-4ADF-99C3-1421009C0FB3}" destId="{7A362786-920B-4FB9-A3D5-D0E741B76071}" srcOrd="61" destOrd="0" presId="urn:microsoft.com/office/officeart/2005/8/layout/cycle2"/>
    <dgm:cxn modelId="{BCF3713E-41C2-423B-AECF-7A16148CD93A}" type="presParOf" srcId="{7A362786-920B-4FB9-A3D5-D0E741B76071}" destId="{18FB9004-C9DF-4463-A990-CE6AADD19A9A}" srcOrd="0" destOrd="0" presId="urn:microsoft.com/office/officeart/2005/8/layout/cycle2"/>
    <dgm:cxn modelId="{31B2773F-6C24-4122-A3A9-368068BCEA04}" type="presParOf" srcId="{579EF5EA-2842-4ADF-99C3-1421009C0FB3}" destId="{ED0F08E4-7CF4-494F-A2E4-60B90674E9D5}" srcOrd="62" destOrd="0" presId="urn:microsoft.com/office/officeart/2005/8/layout/cycle2"/>
    <dgm:cxn modelId="{0EFD4DD2-D42F-4CD8-B644-2075A10EACB1}" type="presParOf" srcId="{579EF5EA-2842-4ADF-99C3-1421009C0FB3}" destId="{B8AF8AA6-EDE3-46F5-804F-BE18E9CF02E9}" srcOrd="63" destOrd="0" presId="urn:microsoft.com/office/officeart/2005/8/layout/cycle2"/>
    <dgm:cxn modelId="{5B076312-50A1-48AF-B69D-57CF693B3C2D}" type="presParOf" srcId="{B8AF8AA6-EDE3-46F5-804F-BE18E9CF02E9}" destId="{2A9D1CAD-CEC7-447D-AE5A-72DA9768C11C}" srcOrd="0" destOrd="0" presId="urn:microsoft.com/office/officeart/2005/8/layout/cycle2"/>
    <dgm:cxn modelId="{39D000AA-3FF7-48FF-A3EC-C8B4609355B9}" type="presParOf" srcId="{579EF5EA-2842-4ADF-99C3-1421009C0FB3}" destId="{02E2D030-8BB9-48E2-859D-55F958A2D928}" srcOrd="64" destOrd="0" presId="urn:microsoft.com/office/officeart/2005/8/layout/cycle2"/>
    <dgm:cxn modelId="{F681088E-F4E2-426A-92EA-73F0D48C4F8C}" type="presParOf" srcId="{579EF5EA-2842-4ADF-99C3-1421009C0FB3}" destId="{8125F9B4-021E-44DC-9D64-8AE485A44537}" srcOrd="65" destOrd="0" presId="urn:microsoft.com/office/officeart/2005/8/layout/cycle2"/>
    <dgm:cxn modelId="{9767468B-03C4-4BCF-AEF4-7C915906A461}" type="presParOf" srcId="{8125F9B4-021E-44DC-9D64-8AE485A44537}" destId="{5B2B383F-D5E0-430F-AB46-55791D14B3FB}" srcOrd="0" destOrd="0" presId="urn:microsoft.com/office/officeart/2005/8/layout/cycle2"/>
    <dgm:cxn modelId="{D863211E-464E-4BEE-9795-7DE3F7234101}" type="presParOf" srcId="{579EF5EA-2842-4ADF-99C3-1421009C0FB3}" destId="{A5474CB5-D5DA-4087-B87E-610FB42AF529}" srcOrd="66" destOrd="0" presId="urn:microsoft.com/office/officeart/2005/8/layout/cycle2"/>
    <dgm:cxn modelId="{54BF95D0-618D-4C50-A2C8-4A259C486539}" type="presParOf" srcId="{579EF5EA-2842-4ADF-99C3-1421009C0FB3}" destId="{F5E12609-AEA0-4824-8F1E-49B7A8C9D43E}" srcOrd="67" destOrd="0" presId="urn:microsoft.com/office/officeart/2005/8/layout/cycle2"/>
    <dgm:cxn modelId="{BE66758C-D67E-4A4A-9FBD-36A82720FCA3}" type="presParOf" srcId="{F5E12609-AEA0-4824-8F1E-49B7A8C9D43E}" destId="{1990E259-2037-4D19-B00A-CD6B3D2AE2E1}" srcOrd="0" destOrd="0" presId="urn:microsoft.com/office/officeart/2005/8/layout/cycle2"/>
    <dgm:cxn modelId="{CA6593C0-9012-4CFD-A480-B0F437E7F9CB}" type="presParOf" srcId="{579EF5EA-2842-4ADF-99C3-1421009C0FB3}" destId="{558F7E47-06ED-4041-B16C-6F13A19D4245}" srcOrd="68" destOrd="0" presId="urn:microsoft.com/office/officeart/2005/8/layout/cycle2"/>
    <dgm:cxn modelId="{4E13DCCF-8442-481C-9199-4E9E33000912}" type="presParOf" srcId="{579EF5EA-2842-4ADF-99C3-1421009C0FB3}" destId="{1AA99294-2501-42DA-ADDA-813C2A0D167F}" srcOrd="69" destOrd="0" presId="urn:microsoft.com/office/officeart/2005/8/layout/cycle2"/>
    <dgm:cxn modelId="{1B895EE4-EFB1-4F33-AC25-5BFC3A092F57}" type="presParOf" srcId="{1AA99294-2501-42DA-ADDA-813C2A0D167F}" destId="{B311330D-F624-44F0-90C1-566E4D2E20E6}" srcOrd="0" destOrd="0" presId="urn:microsoft.com/office/officeart/2005/8/layout/cycle2"/>
    <dgm:cxn modelId="{6710BC8F-BD27-42EF-89CE-3DDD0199CA4C}" type="presParOf" srcId="{579EF5EA-2842-4ADF-99C3-1421009C0FB3}" destId="{A854D6C3-A9F6-4889-B95E-C4590598BF15}" srcOrd="70" destOrd="0" presId="urn:microsoft.com/office/officeart/2005/8/layout/cycle2"/>
    <dgm:cxn modelId="{CC5F84E3-62AF-4C43-A5ED-F999BB90A315}" type="presParOf" srcId="{579EF5EA-2842-4ADF-99C3-1421009C0FB3}" destId="{9BC14663-185B-4A89-97AE-169B3D438678}" srcOrd="71" destOrd="0" presId="urn:microsoft.com/office/officeart/2005/8/layout/cycle2"/>
    <dgm:cxn modelId="{3A364AAF-390F-453D-A2D3-10674F18DD57}" type="presParOf" srcId="{9BC14663-185B-4A89-97AE-169B3D438678}" destId="{5BF8D29C-B7EB-4E6D-8F09-412E3D4E06C9}" srcOrd="0" destOrd="0" presId="urn:microsoft.com/office/officeart/2005/8/layout/cycle2"/>
    <dgm:cxn modelId="{BDFFCC55-D29D-4648-8078-CDC189AF404B}" type="presParOf" srcId="{579EF5EA-2842-4ADF-99C3-1421009C0FB3}" destId="{891FE5C2-884F-48D0-BE0D-753E9CA204D3}" srcOrd="72" destOrd="0" presId="urn:microsoft.com/office/officeart/2005/8/layout/cycle2"/>
    <dgm:cxn modelId="{E63A6EA5-9DD2-4F72-9280-AA8885E4EA67}" type="presParOf" srcId="{579EF5EA-2842-4ADF-99C3-1421009C0FB3}" destId="{BDE13CD6-B50F-44ED-BD83-729ED5971995}" srcOrd="73" destOrd="0" presId="urn:microsoft.com/office/officeart/2005/8/layout/cycle2"/>
    <dgm:cxn modelId="{6BB32111-AD05-4EED-9EE0-D197E4DEB717}" type="presParOf" srcId="{BDE13CD6-B50F-44ED-BD83-729ED5971995}" destId="{4EAD0336-A742-42BA-B616-A9F9B8CECAB9}" srcOrd="0" destOrd="0" presId="urn:microsoft.com/office/officeart/2005/8/layout/cycle2"/>
    <dgm:cxn modelId="{A3BC42CB-D434-4FA9-B25D-5376951371D0}" type="presParOf" srcId="{579EF5EA-2842-4ADF-99C3-1421009C0FB3}" destId="{3B7728B1-9C76-43A6-8828-2FFE1A19CD4E}" srcOrd="74" destOrd="0" presId="urn:microsoft.com/office/officeart/2005/8/layout/cycle2"/>
    <dgm:cxn modelId="{586E300D-12E7-496C-9061-D2422FC1D1C1}" type="presParOf" srcId="{579EF5EA-2842-4ADF-99C3-1421009C0FB3}" destId="{FEF793BD-9F36-4B0C-B2A1-243AAED13A52}" srcOrd="75" destOrd="0" presId="urn:microsoft.com/office/officeart/2005/8/layout/cycle2"/>
    <dgm:cxn modelId="{E95DC1AD-28CC-4F78-B779-12FFF7EB97C4}" type="presParOf" srcId="{FEF793BD-9F36-4B0C-B2A1-243AAED13A52}" destId="{B6E66B79-90CB-4030-B64C-AB9E1EA67583}" srcOrd="0" destOrd="0" presId="urn:microsoft.com/office/officeart/2005/8/layout/cycle2"/>
    <dgm:cxn modelId="{9D1FE1D3-4C4B-4746-B340-C474EB059094}" type="presParOf" srcId="{579EF5EA-2842-4ADF-99C3-1421009C0FB3}" destId="{CD7E4AE9-DEBF-4EF6-9A2F-51DFDE6DC483}" srcOrd="76" destOrd="0" presId="urn:microsoft.com/office/officeart/2005/8/layout/cycle2"/>
    <dgm:cxn modelId="{ABC399D3-AF98-4C65-B19B-FD07B8E5CB2A}" type="presParOf" srcId="{579EF5EA-2842-4ADF-99C3-1421009C0FB3}" destId="{CAB56CDA-741F-426D-8FE0-AE118C809475}" srcOrd="77" destOrd="0" presId="urn:microsoft.com/office/officeart/2005/8/layout/cycle2"/>
    <dgm:cxn modelId="{E1C93630-584C-43E1-AB8F-B939C99961E1}" type="presParOf" srcId="{CAB56CDA-741F-426D-8FE0-AE118C809475}" destId="{2B62F0BB-CB73-4B2D-A47A-2C1910C71ADC}" srcOrd="0" destOrd="0" presId="urn:microsoft.com/office/officeart/2005/8/layout/cycle2"/>
  </dgm:cxnLst>
  <dgm:bg>
    <a:noFill/>
  </dgm:bg>
  <dgm:whole/>
  <dgm:extLst>
    <a:ext uri="http://schemas.microsoft.com/office/drawing/2008/diagram">
      <dsp:dataModelExt xmlns:dsp="http://schemas.microsoft.com/office/drawing/2008/diagram" relId="rId21" minVer="http://schemas.openxmlformats.org/drawingml/2006/diagram"/>
    </a:ext>
  </dgm:extLst>
</dgm:dataModel>
</file>

<file path=ppt/diagrams/data40.xml><?xml version="1.0" encoding="utf-8"?>
<dgm:dataModel xmlns:dgm="http://schemas.openxmlformats.org/drawingml/2006/diagram" xmlns:a="http://schemas.openxmlformats.org/drawingml/2006/main">
  <dgm:ptLst>
    <dgm:pt modelId="{F782ACB2-4612-4553-92E3-6A48A4C26154}" type="doc">
      <dgm:prSet loTypeId="urn:microsoft.com/office/officeart/2005/8/layout/cycle2" loCatId="cycle" qsTypeId="urn:microsoft.com/office/officeart/2005/8/quickstyle/simple1" qsCatId="simple" csTypeId="urn:microsoft.com/office/officeart/2005/8/colors/accent0_3" csCatId="mainScheme" phldr="1"/>
      <dgm:spPr/>
      <dgm:t>
        <a:bodyPr/>
        <a:lstStyle/>
        <a:p>
          <a:endParaRPr lang="en-US"/>
        </a:p>
      </dgm:t>
    </dgm:pt>
    <dgm:pt modelId="{9A1F1B22-1A75-4833-B4FC-5FEA5518B765}">
      <dgm:prSet/>
      <dgm:spPr/>
      <dgm:t>
        <a:bodyPr/>
        <a:lstStyle/>
        <a:p>
          <a:endParaRPr lang="en-US" dirty="0"/>
        </a:p>
      </dgm:t>
    </dgm:pt>
    <dgm:pt modelId="{C224EADF-C870-40FB-9644-9EC71AA9F6DE}" type="parTrans" cxnId="{3A83C7EB-E108-4DFE-B9C2-A1FAE1B909F2}">
      <dgm:prSet/>
      <dgm:spPr/>
      <dgm:t>
        <a:bodyPr/>
        <a:lstStyle/>
        <a:p>
          <a:endParaRPr lang="en-US"/>
        </a:p>
      </dgm:t>
    </dgm:pt>
    <dgm:pt modelId="{32453084-7F49-49B4-89FA-E306CC4C9552}" type="sibTrans" cxnId="{3A83C7EB-E108-4DFE-B9C2-A1FAE1B909F2}">
      <dgm:prSet/>
      <dgm:spPr/>
      <dgm:t>
        <a:bodyPr/>
        <a:lstStyle/>
        <a:p>
          <a:endParaRPr lang="en-US" dirty="0"/>
        </a:p>
      </dgm:t>
    </dgm:pt>
    <dgm:pt modelId="{9C07C544-A240-4FE5-8E59-C412CDCC06A5}">
      <dgm:prSet/>
      <dgm:spPr/>
      <dgm:t>
        <a:bodyPr/>
        <a:lstStyle/>
        <a:p>
          <a:endParaRPr lang="en-US" dirty="0"/>
        </a:p>
      </dgm:t>
    </dgm:pt>
    <dgm:pt modelId="{01829E43-87FB-46D3-89AF-1246AED576BA}" type="parTrans" cxnId="{07E62CBF-11EB-4EBF-87EA-DFBE347DAD9D}">
      <dgm:prSet/>
      <dgm:spPr/>
      <dgm:t>
        <a:bodyPr/>
        <a:lstStyle/>
        <a:p>
          <a:endParaRPr lang="en-US"/>
        </a:p>
      </dgm:t>
    </dgm:pt>
    <dgm:pt modelId="{DA7FF8DD-13B0-4AAC-B0D2-E9BC2FABA4D6}" type="sibTrans" cxnId="{07E62CBF-11EB-4EBF-87EA-DFBE347DAD9D}">
      <dgm:prSet/>
      <dgm:spPr/>
      <dgm:t>
        <a:bodyPr/>
        <a:lstStyle/>
        <a:p>
          <a:endParaRPr lang="en-US" dirty="0"/>
        </a:p>
      </dgm:t>
    </dgm:pt>
    <dgm:pt modelId="{5D2C154A-692A-44E2-A041-B9F19C43FEF2}">
      <dgm:prSet/>
      <dgm:spPr/>
      <dgm:t>
        <a:bodyPr/>
        <a:lstStyle/>
        <a:p>
          <a:endParaRPr lang="en-US" dirty="0"/>
        </a:p>
      </dgm:t>
    </dgm:pt>
    <dgm:pt modelId="{794CA92E-A13F-4F43-B270-B021D0F5EB93}" type="parTrans" cxnId="{8A122CCE-2659-425F-A9CA-F55CBE733EE2}">
      <dgm:prSet/>
      <dgm:spPr/>
      <dgm:t>
        <a:bodyPr/>
        <a:lstStyle/>
        <a:p>
          <a:endParaRPr lang="en-US"/>
        </a:p>
      </dgm:t>
    </dgm:pt>
    <dgm:pt modelId="{1A0C354F-E76C-464E-99A7-D2B04C140783}" type="sibTrans" cxnId="{8A122CCE-2659-425F-A9CA-F55CBE733EE2}">
      <dgm:prSet/>
      <dgm:spPr/>
      <dgm:t>
        <a:bodyPr/>
        <a:lstStyle/>
        <a:p>
          <a:endParaRPr lang="en-US" dirty="0"/>
        </a:p>
      </dgm:t>
    </dgm:pt>
    <dgm:pt modelId="{536B3E92-95AA-4297-BDB8-F29269D6299E}">
      <dgm:prSet/>
      <dgm:spPr/>
      <dgm:t>
        <a:bodyPr/>
        <a:lstStyle/>
        <a:p>
          <a:endParaRPr lang="en-US" dirty="0"/>
        </a:p>
      </dgm:t>
    </dgm:pt>
    <dgm:pt modelId="{68DF5CBE-997D-4F4F-8466-9AD1DDE77085}" type="parTrans" cxnId="{212C0F3D-6259-47F4-8189-A6E55DD0B5D3}">
      <dgm:prSet/>
      <dgm:spPr/>
      <dgm:t>
        <a:bodyPr/>
        <a:lstStyle/>
        <a:p>
          <a:endParaRPr lang="en-US"/>
        </a:p>
      </dgm:t>
    </dgm:pt>
    <dgm:pt modelId="{8AE02D32-89F4-4BA1-BFB8-062B90AF7C26}" type="sibTrans" cxnId="{212C0F3D-6259-47F4-8189-A6E55DD0B5D3}">
      <dgm:prSet/>
      <dgm:spPr/>
      <dgm:t>
        <a:bodyPr/>
        <a:lstStyle/>
        <a:p>
          <a:endParaRPr lang="en-US" dirty="0"/>
        </a:p>
      </dgm:t>
    </dgm:pt>
    <dgm:pt modelId="{9767C2C5-7A9B-4BF9-AEDC-08BB61E68CEC}">
      <dgm:prSet/>
      <dgm:spPr/>
      <dgm:t>
        <a:bodyPr/>
        <a:lstStyle/>
        <a:p>
          <a:endParaRPr lang="en-US" dirty="0"/>
        </a:p>
      </dgm:t>
    </dgm:pt>
    <dgm:pt modelId="{94D864BB-0337-46E0-936D-BDFF24969167}" type="parTrans" cxnId="{7A77BED8-0E1D-45F6-9865-5715EF6FB1BA}">
      <dgm:prSet/>
      <dgm:spPr/>
      <dgm:t>
        <a:bodyPr/>
        <a:lstStyle/>
        <a:p>
          <a:endParaRPr lang="en-US"/>
        </a:p>
      </dgm:t>
    </dgm:pt>
    <dgm:pt modelId="{5DE56BE3-5DC5-48D1-BB0A-6EB62A83E2E3}" type="sibTrans" cxnId="{7A77BED8-0E1D-45F6-9865-5715EF6FB1BA}">
      <dgm:prSet/>
      <dgm:spPr/>
      <dgm:t>
        <a:bodyPr/>
        <a:lstStyle/>
        <a:p>
          <a:endParaRPr lang="en-US" dirty="0"/>
        </a:p>
      </dgm:t>
    </dgm:pt>
    <dgm:pt modelId="{29610E26-1393-448B-8FD6-78061450B16B}">
      <dgm:prSet/>
      <dgm:spPr/>
      <dgm:t>
        <a:bodyPr/>
        <a:lstStyle/>
        <a:p>
          <a:endParaRPr lang="en-US" dirty="0"/>
        </a:p>
      </dgm:t>
    </dgm:pt>
    <dgm:pt modelId="{5D194221-4572-481E-A145-411B7D2E5848}" type="parTrans" cxnId="{54FED98F-AB5E-4BEF-A86E-239C32A65418}">
      <dgm:prSet/>
      <dgm:spPr/>
      <dgm:t>
        <a:bodyPr/>
        <a:lstStyle/>
        <a:p>
          <a:endParaRPr lang="en-US"/>
        </a:p>
      </dgm:t>
    </dgm:pt>
    <dgm:pt modelId="{4E475F1B-56A2-420F-8D83-9A7AC5B9161D}" type="sibTrans" cxnId="{54FED98F-AB5E-4BEF-A86E-239C32A65418}">
      <dgm:prSet/>
      <dgm:spPr/>
      <dgm:t>
        <a:bodyPr/>
        <a:lstStyle/>
        <a:p>
          <a:endParaRPr lang="en-US" dirty="0"/>
        </a:p>
      </dgm:t>
    </dgm:pt>
    <dgm:pt modelId="{59F5D80D-D394-4DA8-B1EE-BFD2C35E8698}">
      <dgm:prSet/>
      <dgm:spPr/>
      <dgm:t>
        <a:bodyPr/>
        <a:lstStyle/>
        <a:p>
          <a:endParaRPr lang="en-US" dirty="0"/>
        </a:p>
      </dgm:t>
    </dgm:pt>
    <dgm:pt modelId="{F6DF53FE-CC41-4648-B644-9A13CD613414}" type="parTrans" cxnId="{EAADA3BC-EBE2-42C8-B9E0-3C38057A0A11}">
      <dgm:prSet/>
      <dgm:spPr/>
      <dgm:t>
        <a:bodyPr/>
        <a:lstStyle/>
        <a:p>
          <a:endParaRPr lang="en-US"/>
        </a:p>
      </dgm:t>
    </dgm:pt>
    <dgm:pt modelId="{A4FDAD97-0EA5-45C9-8762-1408CDFC1A27}" type="sibTrans" cxnId="{EAADA3BC-EBE2-42C8-B9E0-3C38057A0A11}">
      <dgm:prSet/>
      <dgm:spPr/>
      <dgm:t>
        <a:bodyPr/>
        <a:lstStyle/>
        <a:p>
          <a:endParaRPr lang="en-US" dirty="0"/>
        </a:p>
      </dgm:t>
    </dgm:pt>
    <dgm:pt modelId="{1BD29E34-8916-45A9-80A6-58C4AB44DFF5}">
      <dgm:prSet/>
      <dgm:spPr/>
      <dgm:t>
        <a:bodyPr/>
        <a:lstStyle/>
        <a:p>
          <a:endParaRPr lang="en-US" dirty="0"/>
        </a:p>
      </dgm:t>
    </dgm:pt>
    <dgm:pt modelId="{6A5BBF7B-F8A7-4654-83BB-1778F868C663}" type="parTrans" cxnId="{1B3F2CA2-7825-4CFD-9A64-DB308FB32A27}">
      <dgm:prSet/>
      <dgm:spPr/>
      <dgm:t>
        <a:bodyPr/>
        <a:lstStyle/>
        <a:p>
          <a:endParaRPr lang="en-US"/>
        </a:p>
      </dgm:t>
    </dgm:pt>
    <dgm:pt modelId="{25DF600C-192F-49B2-930A-B89C27D1471E}" type="sibTrans" cxnId="{1B3F2CA2-7825-4CFD-9A64-DB308FB32A27}">
      <dgm:prSet/>
      <dgm:spPr/>
      <dgm:t>
        <a:bodyPr/>
        <a:lstStyle/>
        <a:p>
          <a:endParaRPr lang="en-US" dirty="0"/>
        </a:p>
      </dgm:t>
    </dgm:pt>
    <dgm:pt modelId="{BCD4B6D1-2E17-4359-A953-212A9B519E85}">
      <dgm:prSet/>
      <dgm:spPr/>
      <dgm:t>
        <a:bodyPr/>
        <a:lstStyle/>
        <a:p>
          <a:endParaRPr lang="en-US" dirty="0"/>
        </a:p>
      </dgm:t>
    </dgm:pt>
    <dgm:pt modelId="{A72804B9-8062-4016-90E8-F9C7DC654C15}" type="parTrans" cxnId="{A45FA6CA-BF67-4968-BA2C-A3E181681DEA}">
      <dgm:prSet/>
      <dgm:spPr/>
      <dgm:t>
        <a:bodyPr/>
        <a:lstStyle/>
        <a:p>
          <a:endParaRPr lang="en-US"/>
        </a:p>
      </dgm:t>
    </dgm:pt>
    <dgm:pt modelId="{EAE485E3-A2DC-422A-B964-163E72C7D527}" type="sibTrans" cxnId="{A45FA6CA-BF67-4968-BA2C-A3E181681DEA}">
      <dgm:prSet/>
      <dgm:spPr/>
      <dgm:t>
        <a:bodyPr/>
        <a:lstStyle/>
        <a:p>
          <a:endParaRPr lang="en-US" dirty="0"/>
        </a:p>
      </dgm:t>
    </dgm:pt>
    <dgm:pt modelId="{57830796-B9E1-440E-A924-530949252A0A}">
      <dgm:prSet/>
      <dgm:spPr/>
      <dgm:t>
        <a:bodyPr/>
        <a:lstStyle/>
        <a:p>
          <a:endParaRPr lang="en-US" dirty="0"/>
        </a:p>
      </dgm:t>
    </dgm:pt>
    <dgm:pt modelId="{2970FDF5-07A3-4B2A-9F1E-E547137C5FF2}" type="parTrans" cxnId="{2E4A59F8-4858-4321-B26C-379298664746}">
      <dgm:prSet/>
      <dgm:spPr/>
      <dgm:t>
        <a:bodyPr/>
        <a:lstStyle/>
        <a:p>
          <a:endParaRPr lang="en-US"/>
        </a:p>
      </dgm:t>
    </dgm:pt>
    <dgm:pt modelId="{672359C6-6889-48DE-9B06-BCF13E50CF81}" type="sibTrans" cxnId="{2E4A59F8-4858-4321-B26C-379298664746}">
      <dgm:prSet/>
      <dgm:spPr/>
      <dgm:t>
        <a:bodyPr/>
        <a:lstStyle/>
        <a:p>
          <a:endParaRPr lang="en-US" dirty="0"/>
        </a:p>
      </dgm:t>
    </dgm:pt>
    <dgm:pt modelId="{9EC183D0-3CE1-4A18-882B-49A4F305FE23}">
      <dgm:prSet/>
      <dgm:spPr/>
      <dgm:t>
        <a:bodyPr/>
        <a:lstStyle/>
        <a:p>
          <a:endParaRPr lang="en-US" dirty="0"/>
        </a:p>
      </dgm:t>
    </dgm:pt>
    <dgm:pt modelId="{5529E8D0-F515-48AC-A324-5AF9603FF192}" type="parTrans" cxnId="{ECDEF66B-4DF3-4577-9794-0F5C1452E329}">
      <dgm:prSet/>
      <dgm:spPr/>
      <dgm:t>
        <a:bodyPr/>
        <a:lstStyle/>
        <a:p>
          <a:endParaRPr lang="en-US"/>
        </a:p>
      </dgm:t>
    </dgm:pt>
    <dgm:pt modelId="{FC636A7A-CAD8-4393-9B2E-188CE112CD10}" type="sibTrans" cxnId="{ECDEF66B-4DF3-4577-9794-0F5C1452E329}">
      <dgm:prSet/>
      <dgm:spPr/>
      <dgm:t>
        <a:bodyPr/>
        <a:lstStyle/>
        <a:p>
          <a:endParaRPr lang="en-US" dirty="0"/>
        </a:p>
      </dgm:t>
    </dgm:pt>
    <dgm:pt modelId="{1BCBAE4C-8C90-4307-A8B1-A7F25B803D11}">
      <dgm:prSet/>
      <dgm:spPr/>
      <dgm:t>
        <a:bodyPr/>
        <a:lstStyle/>
        <a:p>
          <a:endParaRPr lang="en-US" dirty="0"/>
        </a:p>
      </dgm:t>
    </dgm:pt>
    <dgm:pt modelId="{BDE3C914-1C3F-4AE1-8A4A-0399F6859853}" type="parTrans" cxnId="{26F03CFE-664C-46CE-9EC9-4D9EAEAA23F5}">
      <dgm:prSet/>
      <dgm:spPr/>
      <dgm:t>
        <a:bodyPr/>
        <a:lstStyle/>
        <a:p>
          <a:endParaRPr lang="en-US"/>
        </a:p>
      </dgm:t>
    </dgm:pt>
    <dgm:pt modelId="{9E68FA1B-32E4-4D3A-BDA9-F245DF7037EF}" type="sibTrans" cxnId="{26F03CFE-664C-46CE-9EC9-4D9EAEAA23F5}">
      <dgm:prSet/>
      <dgm:spPr/>
      <dgm:t>
        <a:bodyPr/>
        <a:lstStyle/>
        <a:p>
          <a:endParaRPr lang="en-US" dirty="0"/>
        </a:p>
      </dgm:t>
    </dgm:pt>
    <dgm:pt modelId="{05F9165C-A234-4634-B1A7-DCB7BA68D40C}">
      <dgm:prSet/>
      <dgm:spPr/>
      <dgm:t>
        <a:bodyPr/>
        <a:lstStyle/>
        <a:p>
          <a:endParaRPr lang="en-US" dirty="0"/>
        </a:p>
      </dgm:t>
    </dgm:pt>
    <dgm:pt modelId="{26966DA9-DC8C-4538-894C-0F8A7AD6A4D2}" type="parTrans" cxnId="{03727586-C177-4F9F-A8F5-7DEE69ED0297}">
      <dgm:prSet/>
      <dgm:spPr/>
      <dgm:t>
        <a:bodyPr/>
        <a:lstStyle/>
        <a:p>
          <a:endParaRPr lang="en-US"/>
        </a:p>
      </dgm:t>
    </dgm:pt>
    <dgm:pt modelId="{68C3C81B-18E8-41C4-BFC6-2C443E6EE655}" type="sibTrans" cxnId="{03727586-C177-4F9F-A8F5-7DEE69ED0297}">
      <dgm:prSet/>
      <dgm:spPr/>
      <dgm:t>
        <a:bodyPr/>
        <a:lstStyle/>
        <a:p>
          <a:endParaRPr lang="en-US" dirty="0"/>
        </a:p>
      </dgm:t>
    </dgm:pt>
    <dgm:pt modelId="{8F63D31F-83CD-4DB9-A0F4-0D259C5817DB}">
      <dgm:prSet/>
      <dgm:spPr/>
      <dgm:t>
        <a:bodyPr/>
        <a:lstStyle/>
        <a:p>
          <a:endParaRPr lang="en-US" dirty="0"/>
        </a:p>
      </dgm:t>
    </dgm:pt>
    <dgm:pt modelId="{62CF8A98-F58E-4911-89F5-912F4D8957CE}" type="parTrans" cxnId="{2B1FD8DA-568C-4E3E-8F87-09C87623F6FC}">
      <dgm:prSet/>
      <dgm:spPr/>
      <dgm:t>
        <a:bodyPr/>
        <a:lstStyle/>
        <a:p>
          <a:endParaRPr lang="en-US"/>
        </a:p>
      </dgm:t>
    </dgm:pt>
    <dgm:pt modelId="{A4F909E9-C1CF-4770-B928-FEF6E41B5333}" type="sibTrans" cxnId="{2B1FD8DA-568C-4E3E-8F87-09C87623F6FC}">
      <dgm:prSet/>
      <dgm:spPr/>
      <dgm:t>
        <a:bodyPr/>
        <a:lstStyle/>
        <a:p>
          <a:endParaRPr lang="en-US" dirty="0"/>
        </a:p>
      </dgm:t>
    </dgm:pt>
    <dgm:pt modelId="{F001FD18-B1D7-4F34-A7E1-10B3A14FEF0D}">
      <dgm:prSet/>
      <dgm:spPr/>
      <dgm:t>
        <a:bodyPr/>
        <a:lstStyle/>
        <a:p>
          <a:endParaRPr lang="en-US" dirty="0"/>
        </a:p>
      </dgm:t>
    </dgm:pt>
    <dgm:pt modelId="{47531BBA-A066-410C-90C4-75A7B3CF6C37}" type="parTrans" cxnId="{5F759883-6CAF-4793-892D-90FF307B7F39}">
      <dgm:prSet/>
      <dgm:spPr/>
      <dgm:t>
        <a:bodyPr/>
        <a:lstStyle/>
        <a:p>
          <a:endParaRPr lang="en-US"/>
        </a:p>
      </dgm:t>
    </dgm:pt>
    <dgm:pt modelId="{59F6F98C-7F28-44B6-AA26-C56ABFEA206B}" type="sibTrans" cxnId="{5F759883-6CAF-4793-892D-90FF307B7F39}">
      <dgm:prSet/>
      <dgm:spPr/>
      <dgm:t>
        <a:bodyPr/>
        <a:lstStyle/>
        <a:p>
          <a:endParaRPr lang="en-US" dirty="0"/>
        </a:p>
      </dgm:t>
    </dgm:pt>
    <dgm:pt modelId="{5F8AB2A9-0DCE-42A5-8039-31C151CDBC91}">
      <dgm:prSet/>
      <dgm:spPr/>
      <dgm:t>
        <a:bodyPr/>
        <a:lstStyle/>
        <a:p>
          <a:endParaRPr lang="en-US" dirty="0"/>
        </a:p>
      </dgm:t>
    </dgm:pt>
    <dgm:pt modelId="{AEE23759-AB27-4CCC-A9A6-CE4F64F73EE5}" type="parTrans" cxnId="{9ADC0165-9F81-4E1B-BCF9-F6EA5C631353}">
      <dgm:prSet/>
      <dgm:spPr/>
      <dgm:t>
        <a:bodyPr/>
        <a:lstStyle/>
        <a:p>
          <a:endParaRPr lang="en-US"/>
        </a:p>
      </dgm:t>
    </dgm:pt>
    <dgm:pt modelId="{64CB26BA-1509-422C-B1F7-93A921D3337E}" type="sibTrans" cxnId="{9ADC0165-9F81-4E1B-BCF9-F6EA5C631353}">
      <dgm:prSet/>
      <dgm:spPr/>
      <dgm:t>
        <a:bodyPr/>
        <a:lstStyle/>
        <a:p>
          <a:endParaRPr lang="en-US" dirty="0"/>
        </a:p>
      </dgm:t>
    </dgm:pt>
    <dgm:pt modelId="{7D49664A-84DE-42F7-9866-9BFD9F3DDC7A}">
      <dgm:prSet/>
      <dgm:spPr/>
      <dgm:t>
        <a:bodyPr/>
        <a:lstStyle/>
        <a:p>
          <a:endParaRPr lang="en-US" dirty="0"/>
        </a:p>
      </dgm:t>
    </dgm:pt>
    <dgm:pt modelId="{9C7FF349-70A2-4DFC-91A5-86A739E0760D}" type="parTrans" cxnId="{64D25225-7D7B-47A3-8597-E3D40B515F30}">
      <dgm:prSet/>
      <dgm:spPr/>
      <dgm:t>
        <a:bodyPr/>
        <a:lstStyle/>
        <a:p>
          <a:endParaRPr lang="en-US"/>
        </a:p>
      </dgm:t>
    </dgm:pt>
    <dgm:pt modelId="{BAC2B8D5-2C5B-4AE8-BBDD-D8E76DCD8C2E}" type="sibTrans" cxnId="{64D25225-7D7B-47A3-8597-E3D40B515F30}">
      <dgm:prSet/>
      <dgm:spPr/>
      <dgm:t>
        <a:bodyPr/>
        <a:lstStyle/>
        <a:p>
          <a:endParaRPr lang="en-US" dirty="0"/>
        </a:p>
      </dgm:t>
    </dgm:pt>
    <dgm:pt modelId="{AAACDA48-029D-447D-9AE8-BF1CB90887F8}">
      <dgm:prSet/>
      <dgm:spPr/>
      <dgm:t>
        <a:bodyPr/>
        <a:lstStyle/>
        <a:p>
          <a:endParaRPr lang="en-US" dirty="0"/>
        </a:p>
      </dgm:t>
    </dgm:pt>
    <dgm:pt modelId="{C5422A07-4233-4B7D-A876-C74DE877A7F9}" type="parTrans" cxnId="{F718ABBA-7C65-4F86-BEA7-DAD4C5EC588D}">
      <dgm:prSet/>
      <dgm:spPr/>
      <dgm:t>
        <a:bodyPr/>
        <a:lstStyle/>
        <a:p>
          <a:endParaRPr lang="en-US"/>
        </a:p>
      </dgm:t>
    </dgm:pt>
    <dgm:pt modelId="{35443D96-6A67-478A-A544-1C8155B5F62C}" type="sibTrans" cxnId="{F718ABBA-7C65-4F86-BEA7-DAD4C5EC588D}">
      <dgm:prSet/>
      <dgm:spPr/>
      <dgm:t>
        <a:bodyPr/>
        <a:lstStyle/>
        <a:p>
          <a:endParaRPr lang="en-US" dirty="0"/>
        </a:p>
      </dgm:t>
    </dgm:pt>
    <dgm:pt modelId="{C123F58B-2F00-4731-8318-EA8BAA60A69D}">
      <dgm:prSet/>
      <dgm:spPr/>
      <dgm:t>
        <a:bodyPr/>
        <a:lstStyle/>
        <a:p>
          <a:endParaRPr lang="en-US" dirty="0"/>
        </a:p>
      </dgm:t>
    </dgm:pt>
    <dgm:pt modelId="{ADD49D0A-F77A-4924-B2AC-3D10130090D6}" type="parTrans" cxnId="{79D0C8B5-7F77-4990-BC7D-E4DF8A30F093}">
      <dgm:prSet/>
      <dgm:spPr/>
      <dgm:t>
        <a:bodyPr/>
        <a:lstStyle/>
        <a:p>
          <a:endParaRPr lang="en-US"/>
        </a:p>
      </dgm:t>
    </dgm:pt>
    <dgm:pt modelId="{CA72D8A3-9D41-4F98-98F7-F56B1CBA674F}" type="sibTrans" cxnId="{79D0C8B5-7F77-4990-BC7D-E4DF8A30F093}">
      <dgm:prSet/>
      <dgm:spPr/>
      <dgm:t>
        <a:bodyPr/>
        <a:lstStyle/>
        <a:p>
          <a:endParaRPr lang="en-US" dirty="0"/>
        </a:p>
      </dgm:t>
    </dgm:pt>
    <dgm:pt modelId="{312A5487-8CD4-49FA-9CB2-6003233688EF}">
      <dgm:prSet/>
      <dgm:spPr/>
      <dgm:t>
        <a:bodyPr/>
        <a:lstStyle/>
        <a:p>
          <a:endParaRPr lang="en-US" dirty="0"/>
        </a:p>
      </dgm:t>
    </dgm:pt>
    <dgm:pt modelId="{6F986C7B-EB5E-4FA9-9F02-54203E6A38B2}" type="parTrans" cxnId="{33634B83-5D42-4E23-A534-1FD77063C5A8}">
      <dgm:prSet/>
      <dgm:spPr/>
      <dgm:t>
        <a:bodyPr/>
        <a:lstStyle/>
        <a:p>
          <a:endParaRPr lang="en-US"/>
        </a:p>
      </dgm:t>
    </dgm:pt>
    <dgm:pt modelId="{A241EA7C-0AE6-49DA-868A-F7E41DB8331E}" type="sibTrans" cxnId="{33634B83-5D42-4E23-A534-1FD77063C5A8}">
      <dgm:prSet/>
      <dgm:spPr/>
      <dgm:t>
        <a:bodyPr/>
        <a:lstStyle/>
        <a:p>
          <a:endParaRPr lang="en-US" dirty="0"/>
        </a:p>
      </dgm:t>
    </dgm:pt>
    <dgm:pt modelId="{1597604F-E09E-4305-A881-A6C94B72922F}">
      <dgm:prSet/>
      <dgm:spPr/>
      <dgm:t>
        <a:bodyPr/>
        <a:lstStyle/>
        <a:p>
          <a:endParaRPr lang="en-US" dirty="0"/>
        </a:p>
      </dgm:t>
    </dgm:pt>
    <dgm:pt modelId="{1C93F3EA-CA5B-4D9C-9828-8A8F702AE266}" type="parTrans" cxnId="{BE9314B0-2D93-4BAE-90C0-5B23814639B6}">
      <dgm:prSet/>
      <dgm:spPr/>
      <dgm:t>
        <a:bodyPr/>
        <a:lstStyle/>
        <a:p>
          <a:endParaRPr lang="en-US"/>
        </a:p>
      </dgm:t>
    </dgm:pt>
    <dgm:pt modelId="{0A68E33F-9E89-4D62-9E2C-1BD50C85F7CD}" type="sibTrans" cxnId="{BE9314B0-2D93-4BAE-90C0-5B23814639B6}">
      <dgm:prSet/>
      <dgm:spPr/>
      <dgm:t>
        <a:bodyPr/>
        <a:lstStyle/>
        <a:p>
          <a:endParaRPr lang="en-US" dirty="0"/>
        </a:p>
      </dgm:t>
    </dgm:pt>
    <dgm:pt modelId="{2EBE9275-B468-4EB1-8E25-88D20111E7BA}">
      <dgm:prSet/>
      <dgm:spPr/>
      <dgm:t>
        <a:bodyPr/>
        <a:lstStyle/>
        <a:p>
          <a:endParaRPr lang="en-US" dirty="0"/>
        </a:p>
      </dgm:t>
    </dgm:pt>
    <dgm:pt modelId="{8B4693AB-DA36-47D7-8ABC-9A12354AE94A}" type="parTrans" cxnId="{79BF3DB8-E6C9-4DF5-8226-B32513900662}">
      <dgm:prSet/>
      <dgm:spPr/>
      <dgm:t>
        <a:bodyPr/>
        <a:lstStyle/>
        <a:p>
          <a:endParaRPr lang="en-US"/>
        </a:p>
      </dgm:t>
    </dgm:pt>
    <dgm:pt modelId="{1DDDDFBA-4D76-49F6-8700-D108F438751F}" type="sibTrans" cxnId="{79BF3DB8-E6C9-4DF5-8226-B32513900662}">
      <dgm:prSet/>
      <dgm:spPr/>
      <dgm:t>
        <a:bodyPr/>
        <a:lstStyle/>
        <a:p>
          <a:endParaRPr lang="en-US" dirty="0"/>
        </a:p>
      </dgm:t>
    </dgm:pt>
    <dgm:pt modelId="{7526D0BF-45A5-478F-9A5B-EE961A48FCDF}">
      <dgm:prSet/>
      <dgm:spPr/>
      <dgm:t>
        <a:bodyPr/>
        <a:lstStyle/>
        <a:p>
          <a:endParaRPr lang="en-US" dirty="0"/>
        </a:p>
      </dgm:t>
    </dgm:pt>
    <dgm:pt modelId="{996DAE7B-6D7A-4B21-93D8-B18F6F145BC6}" type="parTrans" cxnId="{CC8F6BB5-E191-48E7-A4C1-3E8101813E85}">
      <dgm:prSet/>
      <dgm:spPr/>
      <dgm:t>
        <a:bodyPr/>
        <a:lstStyle/>
        <a:p>
          <a:endParaRPr lang="en-US"/>
        </a:p>
      </dgm:t>
    </dgm:pt>
    <dgm:pt modelId="{4DD6BCFF-384A-4E50-9E9B-FEA1467E91EE}" type="sibTrans" cxnId="{CC8F6BB5-E191-48E7-A4C1-3E8101813E85}">
      <dgm:prSet/>
      <dgm:spPr/>
      <dgm:t>
        <a:bodyPr/>
        <a:lstStyle/>
        <a:p>
          <a:endParaRPr lang="en-US" dirty="0"/>
        </a:p>
      </dgm:t>
    </dgm:pt>
    <dgm:pt modelId="{4391FAD7-E5E1-4ADD-BABB-49D666A6C4A7}">
      <dgm:prSet/>
      <dgm:spPr/>
      <dgm:t>
        <a:bodyPr/>
        <a:lstStyle/>
        <a:p>
          <a:endParaRPr lang="en-US" dirty="0"/>
        </a:p>
      </dgm:t>
    </dgm:pt>
    <dgm:pt modelId="{F1E7FB59-9301-4001-B4A0-65FF76242832}" type="parTrans" cxnId="{33836BAF-8815-468A-9D3E-0ABF734FD1D3}">
      <dgm:prSet/>
      <dgm:spPr/>
      <dgm:t>
        <a:bodyPr/>
        <a:lstStyle/>
        <a:p>
          <a:endParaRPr lang="en-US"/>
        </a:p>
      </dgm:t>
    </dgm:pt>
    <dgm:pt modelId="{B5C9AB9C-C866-47C2-B79F-DC6148AB2159}" type="sibTrans" cxnId="{33836BAF-8815-468A-9D3E-0ABF734FD1D3}">
      <dgm:prSet/>
      <dgm:spPr/>
      <dgm:t>
        <a:bodyPr/>
        <a:lstStyle/>
        <a:p>
          <a:endParaRPr lang="en-US" dirty="0"/>
        </a:p>
      </dgm:t>
    </dgm:pt>
    <dgm:pt modelId="{DF292957-65C8-4776-85F8-AE26E3681959}">
      <dgm:prSet/>
      <dgm:spPr/>
      <dgm:t>
        <a:bodyPr/>
        <a:lstStyle/>
        <a:p>
          <a:endParaRPr lang="en-US" dirty="0"/>
        </a:p>
      </dgm:t>
    </dgm:pt>
    <dgm:pt modelId="{7849EA01-2032-47BB-AFF2-66E1E4C3A822}" type="parTrans" cxnId="{0116FD4E-B3CD-4D10-B6B1-FB0C240CE17A}">
      <dgm:prSet/>
      <dgm:spPr/>
      <dgm:t>
        <a:bodyPr/>
        <a:lstStyle/>
        <a:p>
          <a:endParaRPr lang="en-US"/>
        </a:p>
      </dgm:t>
    </dgm:pt>
    <dgm:pt modelId="{2B571596-2306-4648-89E7-BD54FEF25627}" type="sibTrans" cxnId="{0116FD4E-B3CD-4D10-B6B1-FB0C240CE17A}">
      <dgm:prSet/>
      <dgm:spPr/>
      <dgm:t>
        <a:bodyPr/>
        <a:lstStyle/>
        <a:p>
          <a:endParaRPr lang="en-US" dirty="0"/>
        </a:p>
      </dgm:t>
    </dgm:pt>
    <dgm:pt modelId="{BA244016-B941-46B9-B2A4-AA50A300C9B1}">
      <dgm:prSet/>
      <dgm:spPr/>
      <dgm:t>
        <a:bodyPr/>
        <a:lstStyle/>
        <a:p>
          <a:endParaRPr lang="en-US" dirty="0"/>
        </a:p>
      </dgm:t>
    </dgm:pt>
    <dgm:pt modelId="{17FA0F1C-F480-46FA-9FDA-CAF08D0B3F5A}" type="parTrans" cxnId="{43F81770-F772-478D-8EE4-9EF473A2C5F2}">
      <dgm:prSet/>
      <dgm:spPr/>
      <dgm:t>
        <a:bodyPr/>
        <a:lstStyle/>
        <a:p>
          <a:endParaRPr lang="en-US"/>
        </a:p>
      </dgm:t>
    </dgm:pt>
    <dgm:pt modelId="{12ED0D91-6CB8-4B92-ABBE-16130FA2E610}" type="sibTrans" cxnId="{43F81770-F772-478D-8EE4-9EF473A2C5F2}">
      <dgm:prSet/>
      <dgm:spPr/>
      <dgm:t>
        <a:bodyPr/>
        <a:lstStyle/>
        <a:p>
          <a:endParaRPr lang="en-US" dirty="0"/>
        </a:p>
      </dgm:t>
    </dgm:pt>
    <dgm:pt modelId="{ED3E6817-CA99-4A92-9672-7767C60D3AFC}">
      <dgm:prSet/>
      <dgm:spPr/>
      <dgm:t>
        <a:bodyPr/>
        <a:lstStyle/>
        <a:p>
          <a:endParaRPr lang="en-US" dirty="0"/>
        </a:p>
      </dgm:t>
    </dgm:pt>
    <dgm:pt modelId="{570B50CE-5E5F-492C-A6CE-FAA86B61FEE6}" type="parTrans" cxnId="{6020CAE6-E682-4263-87D3-3757BDA5C5BB}">
      <dgm:prSet/>
      <dgm:spPr/>
      <dgm:t>
        <a:bodyPr/>
        <a:lstStyle/>
        <a:p>
          <a:endParaRPr lang="en-US"/>
        </a:p>
      </dgm:t>
    </dgm:pt>
    <dgm:pt modelId="{74E4A9B3-3139-47CD-AD62-A42D0EB3995C}" type="sibTrans" cxnId="{6020CAE6-E682-4263-87D3-3757BDA5C5BB}">
      <dgm:prSet/>
      <dgm:spPr/>
      <dgm:t>
        <a:bodyPr/>
        <a:lstStyle/>
        <a:p>
          <a:endParaRPr lang="en-US" dirty="0"/>
        </a:p>
      </dgm:t>
    </dgm:pt>
    <dgm:pt modelId="{A26368B7-1095-4A58-BFE6-7B8629CCDB76}">
      <dgm:prSet/>
      <dgm:spPr/>
      <dgm:t>
        <a:bodyPr/>
        <a:lstStyle/>
        <a:p>
          <a:endParaRPr lang="en-US" dirty="0"/>
        </a:p>
      </dgm:t>
    </dgm:pt>
    <dgm:pt modelId="{F926A632-3F82-44B7-9B0C-54EDBDFB1339}" type="parTrans" cxnId="{84F658BE-028D-4EFF-9AFB-B1BB4A47F685}">
      <dgm:prSet/>
      <dgm:spPr/>
      <dgm:t>
        <a:bodyPr/>
        <a:lstStyle/>
        <a:p>
          <a:endParaRPr lang="en-US"/>
        </a:p>
      </dgm:t>
    </dgm:pt>
    <dgm:pt modelId="{69DBDE16-2128-423C-AB04-D3C2C0881A38}" type="sibTrans" cxnId="{84F658BE-028D-4EFF-9AFB-B1BB4A47F685}">
      <dgm:prSet/>
      <dgm:spPr/>
      <dgm:t>
        <a:bodyPr/>
        <a:lstStyle/>
        <a:p>
          <a:endParaRPr lang="en-US" dirty="0"/>
        </a:p>
      </dgm:t>
    </dgm:pt>
    <dgm:pt modelId="{B2133BDF-4000-4B5B-AE40-987170B1B61F}">
      <dgm:prSet/>
      <dgm:spPr/>
      <dgm:t>
        <a:bodyPr/>
        <a:lstStyle/>
        <a:p>
          <a:endParaRPr lang="en-US" dirty="0"/>
        </a:p>
      </dgm:t>
    </dgm:pt>
    <dgm:pt modelId="{78DD5593-63E5-4526-ACC4-B672B2E0D1F1}" type="parTrans" cxnId="{AD9C2D70-6AB8-479D-9A79-731CDEDFCC29}">
      <dgm:prSet/>
      <dgm:spPr/>
      <dgm:t>
        <a:bodyPr/>
        <a:lstStyle/>
        <a:p>
          <a:endParaRPr lang="en-US"/>
        </a:p>
      </dgm:t>
    </dgm:pt>
    <dgm:pt modelId="{F8A8AFFD-E262-4C58-84FA-CA9933DA9A32}" type="sibTrans" cxnId="{AD9C2D70-6AB8-479D-9A79-731CDEDFCC29}">
      <dgm:prSet/>
      <dgm:spPr/>
      <dgm:t>
        <a:bodyPr/>
        <a:lstStyle/>
        <a:p>
          <a:endParaRPr lang="en-US" dirty="0"/>
        </a:p>
      </dgm:t>
    </dgm:pt>
    <dgm:pt modelId="{56EE6181-8957-4FE0-91F7-0E7767321D74}">
      <dgm:prSet/>
      <dgm:spPr/>
      <dgm:t>
        <a:bodyPr/>
        <a:lstStyle/>
        <a:p>
          <a:endParaRPr lang="en-US" dirty="0"/>
        </a:p>
      </dgm:t>
    </dgm:pt>
    <dgm:pt modelId="{708EED9E-74DD-4C99-9872-E67687122915}" type="parTrans" cxnId="{D27AA462-6698-4923-9421-47820B644488}">
      <dgm:prSet/>
      <dgm:spPr/>
      <dgm:t>
        <a:bodyPr/>
        <a:lstStyle/>
        <a:p>
          <a:endParaRPr lang="en-US"/>
        </a:p>
      </dgm:t>
    </dgm:pt>
    <dgm:pt modelId="{D7AD315B-0060-4B2C-BA42-07A72CF0DF62}" type="sibTrans" cxnId="{D27AA462-6698-4923-9421-47820B644488}">
      <dgm:prSet/>
      <dgm:spPr/>
      <dgm:t>
        <a:bodyPr/>
        <a:lstStyle/>
        <a:p>
          <a:endParaRPr lang="en-US" dirty="0"/>
        </a:p>
      </dgm:t>
    </dgm:pt>
    <dgm:pt modelId="{F82F01E0-1BCF-432A-834D-D0718C225E79}">
      <dgm:prSet/>
      <dgm:spPr/>
      <dgm:t>
        <a:bodyPr/>
        <a:lstStyle/>
        <a:p>
          <a:endParaRPr lang="en-US" dirty="0"/>
        </a:p>
      </dgm:t>
    </dgm:pt>
    <dgm:pt modelId="{AA715B28-8262-4AEC-9B11-A1F3E142AEE3}" type="parTrans" cxnId="{3F904190-EC7A-468F-8079-9E0D0309FE61}">
      <dgm:prSet/>
      <dgm:spPr/>
      <dgm:t>
        <a:bodyPr/>
        <a:lstStyle/>
        <a:p>
          <a:endParaRPr lang="en-US"/>
        </a:p>
      </dgm:t>
    </dgm:pt>
    <dgm:pt modelId="{73E57CB0-43F1-4C49-8823-A48B6805997E}" type="sibTrans" cxnId="{3F904190-EC7A-468F-8079-9E0D0309FE61}">
      <dgm:prSet/>
      <dgm:spPr/>
      <dgm:t>
        <a:bodyPr/>
        <a:lstStyle/>
        <a:p>
          <a:endParaRPr lang="en-US" dirty="0"/>
        </a:p>
      </dgm:t>
    </dgm:pt>
    <dgm:pt modelId="{69B5AF83-9CA8-4331-BB93-A02B0A37E7C4}">
      <dgm:prSet/>
      <dgm:spPr/>
      <dgm:t>
        <a:bodyPr/>
        <a:lstStyle/>
        <a:p>
          <a:endParaRPr lang="en-US" dirty="0"/>
        </a:p>
      </dgm:t>
    </dgm:pt>
    <dgm:pt modelId="{52A0F8EA-812A-497C-B88E-1BDAD1AB875F}" type="parTrans" cxnId="{08DFD441-4774-4D0E-8F97-07EC50B50EE3}">
      <dgm:prSet/>
      <dgm:spPr/>
      <dgm:t>
        <a:bodyPr/>
        <a:lstStyle/>
        <a:p>
          <a:endParaRPr lang="en-US"/>
        </a:p>
      </dgm:t>
    </dgm:pt>
    <dgm:pt modelId="{6E35783B-B4B9-4AF3-BB68-EC2DB3060BE5}" type="sibTrans" cxnId="{08DFD441-4774-4D0E-8F97-07EC50B50EE3}">
      <dgm:prSet/>
      <dgm:spPr/>
      <dgm:t>
        <a:bodyPr/>
        <a:lstStyle/>
        <a:p>
          <a:endParaRPr lang="en-US" dirty="0"/>
        </a:p>
      </dgm:t>
    </dgm:pt>
    <dgm:pt modelId="{5A0D382F-1AEE-4869-A6BD-89E7CCC2BA45}">
      <dgm:prSet/>
      <dgm:spPr/>
      <dgm:t>
        <a:bodyPr/>
        <a:lstStyle/>
        <a:p>
          <a:endParaRPr lang="en-US" dirty="0"/>
        </a:p>
      </dgm:t>
    </dgm:pt>
    <dgm:pt modelId="{C61944CD-ABD5-46A1-BF21-1EDB1D2E311C}" type="parTrans" cxnId="{8B7F3749-F4E6-4473-82BE-3F7FAAEDF5A5}">
      <dgm:prSet/>
      <dgm:spPr/>
      <dgm:t>
        <a:bodyPr/>
        <a:lstStyle/>
        <a:p>
          <a:endParaRPr lang="en-US"/>
        </a:p>
      </dgm:t>
    </dgm:pt>
    <dgm:pt modelId="{86E08DD8-37F0-43EA-A4C6-F12B07A372C7}" type="sibTrans" cxnId="{8B7F3749-F4E6-4473-82BE-3F7FAAEDF5A5}">
      <dgm:prSet/>
      <dgm:spPr/>
      <dgm:t>
        <a:bodyPr/>
        <a:lstStyle/>
        <a:p>
          <a:endParaRPr lang="en-US" dirty="0"/>
        </a:p>
      </dgm:t>
    </dgm:pt>
    <dgm:pt modelId="{6E44D217-0802-4975-8DF8-F7C136B68DB7}">
      <dgm:prSet/>
      <dgm:spPr/>
      <dgm:t>
        <a:bodyPr/>
        <a:lstStyle/>
        <a:p>
          <a:endParaRPr lang="en-US" dirty="0"/>
        </a:p>
      </dgm:t>
    </dgm:pt>
    <dgm:pt modelId="{CB27C74D-2568-4D83-8948-2A0E7A73E53C}" type="parTrans" cxnId="{EBF0F276-347C-4207-9A17-D11421AF7ECD}">
      <dgm:prSet/>
      <dgm:spPr/>
      <dgm:t>
        <a:bodyPr/>
        <a:lstStyle/>
        <a:p>
          <a:endParaRPr lang="en-US"/>
        </a:p>
      </dgm:t>
    </dgm:pt>
    <dgm:pt modelId="{873D13AE-B310-4B50-82C5-564D626D2011}" type="sibTrans" cxnId="{EBF0F276-347C-4207-9A17-D11421AF7ECD}">
      <dgm:prSet/>
      <dgm:spPr/>
      <dgm:t>
        <a:bodyPr/>
        <a:lstStyle/>
        <a:p>
          <a:endParaRPr lang="en-US" dirty="0"/>
        </a:p>
      </dgm:t>
    </dgm:pt>
    <dgm:pt modelId="{59D5850F-42D1-4509-9BFE-77DA75D32FAC}">
      <dgm:prSet/>
      <dgm:spPr/>
      <dgm:t>
        <a:bodyPr/>
        <a:lstStyle/>
        <a:p>
          <a:endParaRPr lang="en-US" dirty="0"/>
        </a:p>
      </dgm:t>
    </dgm:pt>
    <dgm:pt modelId="{998E6483-F6A6-41F0-BC38-EC9E12942727}" type="parTrans" cxnId="{EF67F12C-549C-4945-9650-11C3183DFF27}">
      <dgm:prSet/>
      <dgm:spPr/>
      <dgm:t>
        <a:bodyPr/>
        <a:lstStyle/>
        <a:p>
          <a:endParaRPr lang="en-US"/>
        </a:p>
      </dgm:t>
    </dgm:pt>
    <dgm:pt modelId="{2B529A43-2363-4B46-911E-9D0EF25B4F36}" type="sibTrans" cxnId="{EF67F12C-549C-4945-9650-11C3183DFF27}">
      <dgm:prSet/>
      <dgm:spPr/>
      <dgm:t>
        <a:bodyPr/>
        <a:lstStyle/>
        <a:p>
          <a:endParaRPr lang="en-US" dirty="0"/>
        </a:p>
      </dgm:t>
    </dgm:pt>
    <dgm:pt modelId="{9F16DEB4-2D88-4237-BB26-EE193361411A}">
      <dgm:prSet/>
      <dgm:spPr/>
      <dgm:t>
        <a:bodyPr/>
        <a:lstStyle/>
        <a:p>
          <a:endParaRPr lang="en-US" dirty="0"/>
        </a:p>
      </dgm:t>
    </dgm:pt>
    <dgm:pt modelId="{7982B65A-B6BA-45FB-920E-8CB144FB834B}" type="parTrans" cxnId="{DB81E75D-6339-4802-85DD-65254615E93B}">
      <dgm:prSet/>
      <dgm:spPr/>
      <dgm:t>
        <a:bodyPr/>
        <a:lstStyle/>
        <a:p>
          <a:endParaRPr lang="en-US"/>
        </a:p>
      </dgm:t>
    </dgm:pt>
    <dgm:pt modelId="{C19C4BDD-2213-41DF-A53B-E2080BDC6AC6}" type="sibTrans" cxnId="{DB81E75D-6339-4802-85DD-65254615E93B}">
      <dgm:prSet/>
      <dgm:spPr/>
      <dgm:t>
        <a:bodyPr/>
        <a:lstStyle/>
        <a:p>
          <a:endParaRPr lang="en-US" dirty="0"/>
        </a:p>
      </dgm:t>
    </dgm:pt>
    <dgm:pt modelId="{5788DBF4-34B6-4C26-980E-7062BBC88091}">
      <dgm:prSet/>
      <dgm:spPr/>
      <dgm:t>
        <a:bodyPr/>
        <a:lstStyle/>
        <a:p>
          <a:endParaRPr lang="en-US" dirty="0"/>
        </a:p>
      </dgm:t>
    </dgm:pt>
    <dgm:pt modelId="{E89C8546-8D00-4BCE-BF01-083E1F9A4BBE}" type="parTrans" cxnId="{A94E1E98-18A1-4716-B6FB-67F099EFBBB4}">
      <dgm:prSet/>
      <dgm:spPr/>
      <dgm:t>
        <a:bodyPr/>
        <a:lstStyle/>
        <a:p>
          <a:endParaRPr lang="en-US"/>
        </a:p>
      </dgm:t>
    </dgm:pt>
    <dgm:pt modelId="{39815DA4-6D5A-4ECF-8C2C-C40A2BB0DBA6}" type="sibTrans" cxnId="{A94E1E98-18A1-4716-B6FB-67F099EFBBB4}">
      <dgm:prSet/>
      <dgm:spPr/>
      <dgm:t>
        <a:bodyPr/>
        <a:lstStyle/>
        <a:p>
          <a:endParaRPr lang="en-US" dirty="0"/>
        </a:p>
      </dgm:t>
    </dgm:pt>
    <dgm:pt modelId="{644B0026-BEE6-45AC-B72A-F8BFB9EE0E82}">
      <dgm:prSet/>
      <dgm:spPr/>
      <dgm:t>
        <a:bodyPr/>
        <a:lstStyle/>
        <a:p>
          <a:endParaRPr lang="en-US" dirty="0"/>
        </a:p>
      </dgm:t>
    </dgm:pt>
    <dgm:pt modelId="{554FDC5B-6990-4DBE-AAA4-AA9861FDA372}" type="parTrans" cxnId="{F3F11D2B-B16E-47E0-876B-A599316C3141}">
      <dgm:prSet/>
      <dgm:spPr/>
      <dgm:t>
        <a:bodyPr/>
        <a:lstStyle/>
        <a:p>
          <a:endParaRPr lang="en-US"/>
        </a:p>
      </dgm:t>
    </dgm:pt>
    <dgm:pt modelId="{91E5E8F0-39A5-4E73-A7C8-125C237D1170}" type="sibTrans" cxnId="{F3F11D2B-B16E-47E0-876B-A599316C3141}">
      <dgm:prSet/>
      <dgm:spPr/>
      <dgm:t>
        <a:bodyPr/>
        <a:lstStyle/>
        <a:p>
          <a:endParaRPr lang="en-US" dirty="0"/>
        </a:p>
      </dgm:t>
    </dgm:pt>
    <dgm:pt modelId="{A40F6EAB-2B60-4CC1-9F49-D5903D3A616E}">
      <dgm:prSet/>
      <dgm:spPr/>
      <dgm:t>
        <a:bodyPr/>
        <a:lstStyle/>
        <a:p>
          <a:endParaRPr lang="en-US" dirty="0"/>
        </a:p>
      </dgm:t>
    </dgm:pt>
    <dgm:pt modelId="{F4D7EDD7-9115-44DB-8D8A-E38036FA3738}" type="parTrans" cxnId="{F9246AA4-89DE-4505-8C6D-C0CFB0CF9EC5}">
      <dgm:prSet/>
      <dgm:spPr/>
      <dgm:t>
        <a:bodyPr/>
        <a:lstStyle/>
        <a:p>
          <a:endParaRPr lang="en-US"/>
        </a:p>
      </dgm:t>
    </dgm:pt>
    <dgm:pt modelId="{3ACAB2F6-3910-4D69-8736-C9991D30DB30}" type="sibTrans" cxnId="{F9246AA4-89DE-4505-8C6D-C0CFB0CF9EC5}">
      <dgm:prSet/>
      <dgm:spPr/>
      <dgm:t>
        <a:bodyPr/>
        <a:lstStyle/>
        <a:p>
          <a:endParaRPr lang="en-US" dirty="0"/>
        </a:p>
      </dgm:t>
    </dgm:pt>
    <dgm:pt modelId="{01209924-388A-4250-B08E-117FC77350F4}">
      <dgm:prSet/>
      <dgm:spPr/>
      <dgm:t>
        <a:bodyPr/>
        <a:lstStyle/>
        <a:p>
          <a:endParaRPr lang="en-US" dirty="0"/>
        </a:p>
      </dgm:t>
    </dgm:pt>
    <dgm:pt modelId="{E62947DF-C385-4541-A312-E52B21ED4FCA}" type="parTrans" cxnId="{79A5F3A2-8CA3-4D24-AC46-666013183383}">
      <dgm:prSet/>
      <dgm:spPr/>
      <dgm:t>
        <a:bodyPr/>
        <a:lstStyle/>
        <a:p>
          <a:endParaRPr lang="en-US"/>
        </a:p>
      </dgm:t>
    </dgm:pt>
    <dgm:pt modelId="{07D44A3D-B9E7-4A59-8407-0DE9361B04F4}" type="sibTrans" cxnId="{79A5F3A2-8CA3-4D24-AC46-666013183383}">
      <dgm:prSet/>
      <dgm:spPr/>
      <dgm:t>
        <a:bodyPr/>
        <a:lstStyle/>
        <a:p>
          <a:endParaRPr lang="en-US" dirty="0"/>
        </a:p>
      </dgm:t>
    </dgm:pt>
    <dgm:pt modelId="{1CEAA633-CB89-486A-901D-BE8AE895C821}">
      <dgm:prSet/>
      <dgm:spPr/>
      <dgm:t>
        <a:bodyPr/>
        <a:lstStyle/>
        <a:p>
          <a:endParaRPr lang="en-US" dirty="0"/>
        </a:p>
      </dgm:t>
    </dgm:pt>
    <dgm:pt modelId="{85E4AD6C-201F-448E-AB33-65566C56E879}" type="parTrans" cxnId="{2F48FC6C-9E2F-4D34-97E0-7B62809CD310}">
      <dgm:prSet/>
      <dgm:spPr/>
      <dgm:t>
        <a:bodyPr/>
        <a:lstStyle/>
        <a:p>
          <a:endParaRPr lang="en-US"/>
        </a:p>
      </dgm:t>
    </dgm:pt>
    <dgm:pt modelId="{EC22FD24-55FA-470B-A11F-A2C02811CC71}" type="sibTrans" cxnId="{2F48FC6C-9E2F-4D34-97E0-7B62809CD310}">
      <dgm:prSet/>
      <dgm:spPr/>
      <dgm:t>
        <a:bodyPr/>
        <a:lstStyle/>
        <a:p>
          <a:endParaRPr lang="en-US" dirty="0"/>
        </a:p>
      </dgm:t>
    </dgm:pt>
    <dgm:pt modelId="{5700A27C-35E2-48E3-9FD1-4CAD5F3ABE6E}">
      <dgm:prSet/>
      <dgm:spPr/>
      <dgm:t>
        <a:bodyPr/>
        <a:lstStyle/>
        <a:p>
          <a:endParaRPr lang="en-US" dirty="0"/>
        </a:p>
      </dgm:t>
    </dgm:pt>
    <dgm:pt modelId="{7CEEA0C1-E05C-4187-B6CD-7F9A41B7F762}" type="parTrans" cxnId="{E319CD11-DA9C-4216-8A1C-BFC767C69980}">
      <dgm:prSet/>
      <dgm:spPr/>
      <dgm:t>
        <a:bodyPr/>
        <a:lstStyle/>
        <a:p>
          <a:endParaRPr lang="en-US"/>
        </a:p>
      </dgm:t>
    </dgm:pt>
    <dgm:pt modelId="{F2853326-F96C-4388-AFDB-4A2C4E743824}" type="sibTrans" cxnId="{E319CD11-DA9C-4216-8A1C-BFC767C69980}">
      <dgm:prSet/>
      <dgm:spPr/>
      <dgm:t>
        <a:bodyPr/>
        <a:lstStyle/>
        <a:p>
          <a:endParaRPr lang="en-US" dirty="0"/>
        </a:p>
      </dgm:t>
    </dgm:pt>
    <dgm:pt modelId="{E5184F2B-2C20-4D33-94A8-E6B381F2AA89}">
      <dgm:prSet/>
      <dgm:spPr/>
      <dgm:t>
        <a:bodyPr/>
        <a:lstStyle/>
        <a:p>
          <a:endParaRPr lang="en-US" dirty="0"/>
        </a:p>
      </dgm:t>
    </dgm:pt>
    <dgm:pt modelId="{EA072171-E1D3-42D9-90FB-F6BF8A9DC275}" type="parTrans" cxnId="{12C38EF6-A2D9-4441-B7C7-2AD0408D165E}">
      <dgm:prSet/>
      <dgm:spPr/>
      <dgm:t>
        <a:bodyPr/>
        <a:lstStyle/>
        <a:p>
          <a:endParaRPr lang="en-US"/>
        </a:p>
      </dgm:t>
    </dgm:pt>
    <dgm:pt modelId="{CA1064A9-8743-41E2-AE44-DEDB5E26EACD}" type="sibTrans" cxnId="{12C38EF6-A2D9-4441-B7C7-2AD0408D165E}">
      <dgm:prSet/>
      <dgm:spPr/>
      <dgm:t>
        <a:bodyPr/>
        <a:lstStyle/>
        <a:p>
          <a:endParaRPr lang="en-US" dirty="0"/>
        </a:p>
      </dgm:t>
    </dgm:pt>
    <dgm:pt modelId="{19319B2C-5BDC-4EB3-A674-97A1478B545E}">
      <dgm:prSet/>
      <dgm:spPr/>
      <dgm:t>
        <a:bodyPr/>
        <a:lstStyle/>
        <a:p>
          <a:endParaRPr lang="en-US" dirty="0"/>
        </a:p>
      </dgm:t>
    </dgm:pt>
    <dgm:pt modelId="{F553D456-F731-4D3A-B46D-F817CB7F5851}" type="parTrans" cxnId="{A61335C6-83C9-40B2-B635-638704B41FB6}">
      <dgm:prSet/>
      <dgm:spPr/>
      <dgm:t>
        <a:bodyPr/>
        <a:lstStyle/>
        <a:p>
          <a:endParaRPr lang="en-US"/>
        </a:p>
      </dgm:t>
    </dgm:pt>
    <dgm:pt modelId="{B2ADDBB6-F258-45A2-8853-0F7137E8E7A9}" type="sibTrans" cxnId="{A61335C6-83C9-40B2-B635-638704B41FB6}">
      <dgm:prSet/>
      <dgm:spPr/>
      <dgm:t>
        <a:bodyPr/>
        <a:lstStyle/>
        <a:p>
          <a:endParaRPr lang="en-US" dirty="0"/>
        </a:p>
      </dgm:t>
    </dgm:pt>
    <dgm:pt modelId="{32DCDF77-CF91-44D2-A631-ECBBA96CD7C1}">
      <dgm:prSet/>
      <dgm:spPr/>
      <dgm:t>
        <a:bodyPr/>
        <a:lstStyle/>
        <a:p>
          <a:endParaRPr lang="en-US" dirty="0"/>
        </a:p>
      </dgm:t>
    </dgm:pt>
    <dgm:pt modelId="{A91D9FEE-F377-4D6C-AB4B-31C0AA11D758}" type="parTrans" cxnId="{7713B148-14ED-473A-AD7C-0817C71F1F75}">
      <dgm:prSet/>
      <dgm:spPr/>
      <dgm:t>
        <a:bodyPr/>
        <a:lstStyle/>
        <a:p>
          <a:endParaRPr lang="en-US"/>
        </a:p>
      </dgm:t>
    </dgm:pt>
    <dgm:pt modelId="{A4C54538-F7D4-4311-A51D-4E2F34EA916C}" type="sibTrans" cxnId="{7713B148-14ED-473A-AD7C-0817C71F1F75}">
      <dgm:prSet/>
      <dgm:spPr/>
      <dgm:t>
        <a:bodyPr/>
        <a:lstStyle/>
        <a:p>
          <a:endParaRPr lang="en-US" dirty="0"/>
        </a:p>
      </dgm:t>
    </dgm:pt>
    <dgm:pt modelId="{39148D83-4879-4E9B-AE84-10D20CF147C3}">
      <dgm:prSet/>
      <dgm:spPr/>
      <dgm:t>
        <a:bodyPr/>
        <a:lstStyle/>
        <a:p>
          <a:endParaRPr lang="en-US" dirty="0"/>
        </a:p>
      </dgm:t>
    </dgm:pt>
    <dgm:pt modelId="{0648DC5F-1B7B-4F70-B147-70F19C532AA1}" type="parTrans" cxnId="{14F13E80-1149-4A0F-A4B5-58EAF15ECA23}">
      <dgm:prSet/>
      <dgm:spPr/>
      <dgm:t>
        <a:bodyPr/>
        <a:lstStyle/>
        <a:p>
          <a:endParaRPr lang="en-US"/>
        </a:p>
      </dgm:t>
    </dgm:pt>
    <dgm:pt modelId="{901D3EC9-C2CB-4B80-BFE1-3F4CF8FDB584}" type="sibTrans" cxnId="{14F13E80-1149-4A0F-A4B5-58EAF15ECA23}">
      <dgm:prSet/>
      <dgm:spPr/>
      <dgm:t>
        <a:bodyPr/>
        <a:lstStyle/>
        <a:p>
          <a:endParaRPr lang="en-US" dirty="0"/>
        </a:p>
      </dgm:t>
    </dgm:pt>
    <dgm:pt modelId="{579EF5EA-2842-4ADF-99C3-1421009C0FB3}" type="pres">
      <dgm:prSet presAssocID="{F782ACB2-4612-4553-92E3-6A48A4C26154}" presName="cycle" presStyleCnt="0">
        <dgm:presLayoutVars>
          <dgm:dir/>
          <dgm:resizeHandles val="exact"/>
        </dgm:presLayoutVars>
      </dgm:prSet>
      <dgm:spPr/>
    </dgm:pt>
    <dgm:pt modelId="{E2BDA289-9E7F-43D2-8E8A-C602380955F6}" type="pres">
      <dgm:prSet presAssocID="{9A1F1B22-1A75-4833-B4FC-5FEA5518B765}" presName="node" presStyleLbl="node1" presStyleIdx="0" presStyleCnt="46">
        <dgm:presLayoutVars>
          <dgm:bulletEnabled val="1"/>
        </dgm:presLayoutVars>
      </dgm:prSet>
      <dgm:spPr/>
    </dgm:pt>
    <dgm:pt modelId="{4B717A0F-8771-4A45-B6AA-FD732A724C9E}" type="pres">
      <dgm:prSet presAssocID="{32453084-7F49-49B4-89FA-E306CC4C9552}" presName="sibTrans" presStyleLbl="sibTrans2D1" presStyleIdx="0" presStyleCnt="46"/>
      <dgm:spPr/>
    </dgm:pt>
    <dgm:pt modelId="{218F701D-8780-41D0-BCC2-CE1F9EE4B4A8}" type="pres">
      <dgm:prSet presAssocID="{32453084-7F49-49B4-89FA-E306CC4C9552}" presName="connectorText" presStyleLbl="sibTrans2D1" presStyleIdx="0" presStyleCnt="46"/>
      <dgm:spPr/>
    </dgm:pt>
    <dgm:pt modelId="{FD731FF4-9760-4231-AA26-446560B181EB}" type="pres">
      <dgm:prSet presAssocID="{9C07C544-A240-4FE5-8E59-C412CDCC06A5}" presName="node" presStyleLbl="node1" presStyleIdx="1" presStyleCnt="46">
        <dgm:presLayoutVars>
          <dgm:bulletEnabled val="1"/>
        </dgm:presLayoutVars>
      </dgm:prSet>
      <dgm:spPr/>
    </dgm:pt>
    <dgm:pt modelId="{A6A09441-8928-4DD4-965E-ACD6B5489F63}" type="pres">
      <dgm:prSet presAssocID="{DA7FF8DD-13B0-4AAC-B0D2-E9BC2FABA4D6}" presName="sibTrans" presStyleLbl="sibTrans2D1" presStyleIdx="1" presStyleCnt="46"/>
      <dgm:spPr/>
    </dgm:pt>
    <dgm:pt modelId="{C46B9099-149F-4D79-B1D7-B378097F05F4}" type="pres">
      <dgm:prSet presAssocID="{DA7FF8DD-13B0-4AAC-B0D2-E9BC2FABA4D6}" presName="connectorText" presStyleLbl="sibTrans2D1" presStyleIdx="1" presStyleCnt="46"/>
      <dgm:spPr/>
    </dgm:pt>
    <dgm:pt modelId="{5A44537F-E502-484A-B54C-161A75387D52}" type="pres">
      <dgm:prSet presAssocID="{5D2C154A-692A-44E2-A041-B9F19C43FEF2}" presName="node" presStyleLbl="node1" presStyleIdx="2" presStyleCnt="46">
        <dgm:presLayoutVars>
          <dgm:bulletEnabled val="1"/>
        </dgm:presLayoutVars>
      </dgm:prSet>
      <dgm:spPr/>
    </dgm:pt>
    <dgm:pt modelId="{BCCD1735-3374-4721-BEF9-11CCD9A2DD48}" type="pres">
      <dgm:prSet presAssocID="{1A0C354F-E76C-464E-99A7-D2B04C140783}" presName="sibTrans" presStyleLbl="sibTrans2D1" presStyleIdx="2" presStyleCnt="46"/>
      <dgm:spPr/>
    </dgm:pt>
    <dgm:pt modelId="{5207087E-FC7B-4DE7-941A-D0D7D77D43CA}" type="pres">
      <dgm:prSet presAssocID="{1A0C354F-E76C-464E-99A7-D2B04C140783}" presName="connectorText" presStyleLbl="sibTrans2D1" presStyleIdx="2" presStyleCnt="46"/>
      <dgm:spPr/>
    </dgm:pt>
    <dgm:pt modelId="{B0608ED5-E7DC-4C39-8859-B8C85F521F9C}" type="pres">
      <dgm:prSet presAssocID="{536B3E92-95AA-4297-BDB8-F29269D6299E}" presName="node" presStyleLbl="node1" presStyleIdx="3" presStyleCnt="46">
        <dgm:presLayoutVars>
          <dgm:bulletEnabled val="1"/>
        </dgm:presLayoutVars>
      </dgm:prSet>
      <dgm:spPr/>
    </dgm:pt>
    <dgm:pt modelId="{E212FFF4-9223-45FB-8A97-08FC78EC227F}" type="pres">
      <dgm:prSet presAssocID="{8AE02D32-89F4-4BA1-BFB8-062B90AF7C26}" presName="sibTrans" presStyleLbl="sibTrans2D1" presStyleIdx="3" presStyleCnt="46"/>
      <dgm:spPr/>
    </dgm:pt>
    <dgm:pt modelId="{1FA59E5A-50A4-47E4-96D2-6EF9AAAC1164}" type="pres">
      <dgm:prSet presAssocID="{8AE02D32-89F4-4BA1-BFB8-062B90AF7C26}" presName="connectorText" presStyleLbl="sibTrans2D1" presStyleIdx="3" presStyleCnt="46"/>
      <dgm:spPr/>
    </dgm:pt>
    <dgm:pt modelId="{3B48658E-4174-41EC-ADC5-04F09B98E8AE}" type="pres">
      <dgm:prSet presAssocID="{9767C2C5-7A9B-4BF9-AEDC-08BB61E68CEC}" presName="node" presStyleLbl="node1" presStyleIdx="4" presStyleCnt="46">
        <dgm:presLayoutVars>
          <dgm:bulletEnabled val="1"/>
        </dgm:presLayoutVars>
      </dgm:prSet>
      <dgm:spPr/>
    </dgm:pt>
    <dgm:pt modelId="{7E28017C-69F1-4CCF-A6D7-885616A2628E}" type="pres">
      <dgm:prSet presAssocID="{5DE56BE3-5DC5-48D1-BB0A-6EB62A83E2E3}" presName="sibTrans" presStyleLbl="sibTrans2D1" presStyleIdx="4" presStyleCnt="46"/>
      <dgm:spPr/>
    </dgm:pt>
    <dgm:pt modelId="{DEE6E533-E546-47B9-9D29-1053972B7A59}" type="pres">
      <dgm:prSet presAssocID="{5DE56BE3-5DC5-48D1-BB0A-6EB62A83E2E3}" presName="connectorText" presStyleLbl="sibTrans2D1" presStyleIdx="4" presStyleCnt="46"/>
      <dgm:spPr/>
    </dgm:pt>
    <dgm:pt modelId="{4B6FF1D5-139C-4A9E-BE2A-C9C2976A9B90}" type="pres">
      <dgm:prSet presAssocID="{29610E26-1393-448B-8FD6-78061450B16B}" presName="node" presStyleLbl="node1" presStyleIdx="5" presStyleCnt="46">
        <dgm:presLayoutVars>
          <dgm:bulletEnabled val="1"/>
        </dgm:presLayoutVars>
      </dgm:prSet>
      <dgm:spPr/>
    </dgm:pt>
    <dgm:pt modelId="{E231C36B-28CA-4A1A-A65A-7FC8C917C670}" type="pres">
      <dgm:prSet presAssocID="{4E475F1B-56A2-420F-8D83-9A7AC5B9161D}" presName="sibTrans" presStyleLbl="sibTrans2D1" presStyleIdx="5" presStyleCnt="46"/>
      <dgm:spPr/>
    </dgm:pt>
    <dgm:pt modelId="{0F935747-2475-4B54-A4BD-D00DA4235B83}" type="pres">
      <dgm:prSet presAssocID="{4E475F1B-56A2-420F-8D83-9A7AC5B9161D}" presName="connectorText" presStyleLbl="sibTrans2D1" presStyleIdx="5" presStyleCnt="46"/>
      <dgm:spPr/>
    </dgm:pt>
    <dgm:pt modelId="{5955EC28-6A5B-4854-97FD-56BF004F7A93}" type="pres">
      <dgm:prSet presAssocID="{59F5D80D-D394-4DA8-B1EE-BFD2C35E8698}" presName="node" presStyleLbl="node1" presStyleIdx="6" presStyleCnt="46">
        <dgm:presLayoutVars>
          <dgm:bulletEnabled val="1"/>
        </dgm:presLayoutVars>
      </dgm:prSet>
      <dgm:spPr/>
    </dgm:pt>
    <dgm:pt modelId="{7418C013-9F65-49B4-8AB4-02A8A7E8B2B1}" type="pres">
      <dgm:prSet presAssocID="{A4FDAD97-0EA5-45C9-8762-1408CDFC1A27}" presName="sibTrans" presStyleLbl="sibTrans2D1" presStyleIdx="6" presStyleCnt="46"/>
      <dgm:spPr/>
    </dgm:pt>
    <dgm:pt modelId="{DCCECA40-1E8E-4612-B823-692DCCBD1EA3}" type="pres">
      <dgm:prSet presAssocID="{A4FDAD97-0EA5-45C9-8762-1408CDFC1A27}" presName="connectorText" presStyleLbl="sibTrans2D1" presStyleIdx="6" presStyleCnt="46"/>
      <dgm:spPr/>
    </dgm:pt>
    <dgm:pt modelId="{C8C314CB-BC52-4B5D-9A9E-2549904458B0}" type="pres">
      <dgm:prSet presAssocID="{1BD29E34-8916-45A9-80A6-58C4AB44DFF5}" presName="node" presStyleLbl="node1" presStyleIdx="7" presStyleCnt="46">
        <dgm:presLayoutVars>
          <dgm:bulletEnabled val="1"/>
        </dgm:presLayoutVars>
      </dgm:prSet>
      <dgm:spPr/>
    </dgm:pt>
    <dgm:pt modelId="{8D184F9F-78A9-45D9-9804-0F8032DE26A6}" type="pres">
      <dgm:prSet presAssocID="{25DF600C-192F-49B2-930A-B89C27D1471E}" presName="sibTrans" presStyleLbl="sibTrans2D1" presStyleIdx="7" presStyleCnt="46"/>
      <dgm:spPr/>
    </dgm:pt>
    <dgm:pt modelId="{C8C1E075-9C61-4E77-BBAB-A2307E2F9662}" type="pres">
      <dgm:prSet presAssocID="{25DF600C-192F-49B2-930A-B89C27D1471E}" presName="connectorText" presStyleLbl="sibTrans2D1" presStyleIdx="7" presStyleCnt="46"/>
      <dgm:spPr/>
    </dgm:pt>
    <dgm:pt modelId="{18E08B15-C0D9-4DCD-9841-29CB326A1D96}" type="pres">
      <dgm:prSet presAssocID="{BCD4B6D1-2E17-4359-A953-212A9B519E85}" presName="node" presStyleLbl="node1" presStyleIdx="8" presStyleCnt="46">
        <dgm:presLayoutVars>
          <dgm:bulletEnabled val="1"/>
        </dgm:presLayoutVars>
      </dgm:prSet>
      <dgm:spPr/>
    </dgm:pt>
    <dgm:pt modelId="{7D136A40-4E7A-4E9A-9C18-C15FEB3E9255}" type="pres">
      <dgm:prSet presAssocID="{EAE485E3-A2DC-422A-B964-163E72C7D527}" presName="sibTrans" presStyleLbl="sibTrans2D1" presStyleIdx="8" presStyleCnt="46"/>
      <dgm:spPr/>
    </dgm:pt>
    <dgm:pt modelId="{6C5B256C-6505-4283-9CD0-6230D6E52DC7}" type="pres">
      <dgm:prSet presAssocID="{EAE485E3-A2DC-422A-B964-163E72C7D527}" presName="connectorText" presStyleLbl="sibTrans2D1" presStyleIdx="8" presStyleCnt="46"/>
      <dgm:spPr/>
    </dgm:pt>
    <dgm:pt modelId="{09497094-52B8-416E-9902-37FB4C94E7F2}" type="pres">
      <dgm:prSet presAssocID="{57830796-B9E1-440E-A924-530949252A0A}" presName="node" presStyleLbl="node1" presStyleIdx="9" presStyleCnt="46">
        <dgm:presLayoutVars>
          <dgm:bulletEnabled val="1"/>
        </dgm:presLayoutVars>
      </dgm:prSet>
      <dgm:spPr/>
    </dgm:pt>
    <dgm:pt modelId="{260B842C-BA56-4835-9181-EEB1DAD49F6C}" type="pres">
      <dgm:prSet presAssocID="{672359C6-6889-48DE-9B06-BCF13E50CF81}" presName="sibTrans" presStyleLbl="sibTrans2D1" presStyleIdx="9" presStyleCnt="46"/>
      <dgm:spPr/>
    </dgm:pt>
    <dgm:pt modelId="{9195B8AE-7F75-4B45-A773-A3DB3F151B7F}" type="pres">
      <dgm:prSet presAssocID="{672359C6-6889-48DE-9B06-BCF13E50CF81}" presName="connectorText" presStyleLbl="sibTrans2D1" presStyleIdx="9" presStyleCnt="46"/>
      <dgm:spPr/>
    </dgm:pt>
    <dgm:pt modelId="{07EB8474-810E-4E8A-BE93-02F62BBDD45D}" type="pres">
      <dgm:prSet presAssocID="{9EC183D0-3CE1-4A18-882B-49A4F305FE23}" presName="node" presStyleLbl="node1" presStyleIdx="10" presStyleCnt="46">
        <dgm:presLayoutVars>
          <dgm:bulletEnabled val="1"/>
        </dgm:presLayoutVars>
      </dgm:prSet>
      <dgm:spPr/>
    </dgm:pt>
    <dgm:pt modelId="{ADC3AC42-E194-4C29-8A28-ABEC2168A2B9}" type="pres">
      <dgm:prSet presAssocID="{FC636A7A-CAD8-4393-9B2E-188CE112CD10}" presName="sibTrans" presStyleLbl="sibTrans2D1" presStyleIdx="10" presStyleCnt="46"/>
      <dgm:spPr/>
    </dgm:pt>
    <dgm:pt modelId="{FFA97E59-6B24-429C-9B6D-8968FB096363}" type="pres">
      <dgm:prSet presAssocID="{FC636A7A-CAD8-4393-9B2E-188CE112CD10}" presName="connectorText" presStyleLbl="sibTrans2D1" presStyleIdx="10" presStyleCnt="46"/>
      <dgm:spPr/>
    </dgm:pt>
    <dgm:pt modelId="{38A7A843-117D-4A8F-B652-3F637D1BA054}" type="pres">
      <dgm:prSet presAssocID="{1BCBAE4C-8C90-4307-A8B1-A7F25B803D11}" presName="node" presStyleLbl="node1" presStyleIdx="11" presStyleCnt="46">
        <dgm:presLayoutVars>
          <dgm:bulletEnabled val="1"/>
        </dgm:presLayoutVars>
      </dgm:prSet>
      <dgm:spPr/>
    </dgm:pt>
    <dgm:pt modelId="{24192AE1-AC5A-408F-93E2-35778550FA02}" type="pres">
      <dgm:prSet presAssocID="{9E68FA1B-32E4-4D3A-BDA9-F245DF7037EF}" presName="sibTrans" presStyleLbl="sibTrans2D1" presStyleIdx="11" presStyleCnt="46"/>
      <dgm:spPr/>
    </dgm:pt>
    <dgm:pt modelId="{9DB23D75-0980-4D96-93A1-727F2883C95B}" type="pres">
      <dgm:prSet presAssocID="{9E68FA1B-32E4-4D3A-BDA9-F245DF7037EF}" presName="connectorText" presStyleLbl="sibTrans2D1" presStyleIdx="11" presStyleCnt="46"/>
      <dgm:spPr/>
    </dgm:pt>
    <dgm:pt modelId="{8B74F080-8313-4728-B1E9-D87A06E9E800}" type="pres">
      <dgm:prSet presAssocID="{05F9165C-A234-4634-B1A7-DCB7BA68D40C}" presName="node" presStyleLbl="node1" presStyleIdx="12" presStyleCnt="46">
        <dgm:presLayoutVars>
          <dgm:bulletEnabled val="1"/>
        </dgm:presLayoutVars>
      </dgm:prSet>
      <dgm:spPr/>
    </dgm:pt>
    <dgm:pt modelId="{99F13AA2-4621-4753-B0A6-6FC776CD84C9}" type="pres">
      <dgm:prSet presAssocID="{68C3C81B-18E8-41C4-BFC6-2C443E6EE655}" presName="sibTrans" presStyleLbl="sibTrans2D1" presStyleIdx="12" presStyleCnt="46"/>
      <dgm:spPr/>
    </dgm:pt>
    <dgm:pt modelId="{475F5446-5D8A-42DC-B2B6-79D834AEB429}" type="pres">
      <dgm:prSet presAssocID="{68C3C81B-18E8-41C4-BFC6-2C443E6EE655}" presName="connectorText" presStyleLbl="sibTrans2D1" presStyleIdx="12" presStyleCnt="46"/>
      <dgm:spPr/>
    </dgm:pt>
    <dgm:pt modelId="{C238A059-EBCB-4E8A-9C70-350A7112246D}" type="pres">
      <dgm:prSet presAssocID="{8F63D31F-83CD-4DB9-A0F4-0D259C5817DB}" presName="node" presStyleLbl="node1" presStyleIdx="13" presStyleCnt="46">
        <dgm:presLayoutVars>
          <dgm:bulletEnabled val="1"/>
        </dgm:presLayoutVars>
      </dgm:prSet>
      <dgm:spPr/>
    </dgm:pt>
    <dgm:pt modelId="{212C9A88-24C2-4EF4-87D7-A81CF4BE3FA0}" type="pres">
      <dgm:prSet presAssocID="{A4F909E9-C1CF-4770-B928-FEF6E41B5333}" presName="sibTrans" presStyleLbl="sibTrans2D1" presStyleIdx="13" presStyleCnt="46"/>
      <dgm:spPr/>
    </dgm:pt>
    <dgm:pt modelId="{6E753D97-6691-46AF-88CF-60F766A84A1F}" type="pres">
      <dgm:prSet presAssocID="{A4F909E9-C1CF-4770-B928-FEF6E41B5333}" presName="connectorText" presStyleLbl="sibTrans2D1" presStyleIdx="13" presStyleCnt="46"/>
      <dgm:spPr/>
    </dgm:pt>
    <dgm:pt modelId="{FA3F2989-2837-4DF6-B22E-22C68B74BA10}" type="pres">
      <dgm:prSet presAssocID="{F001FD18-B1D7-4F34-A7E1-10B3A14FEF0D}" presName="node" presStyleLbl="node1" presStyleIdx="14" presStyleCnt="46">
        <dgm:presLayoutVars>
          <dgm:bulletEnabled val="1"/>
        </dgm:presLayoutVars>
      </dgm:prSet>
      <dgm:spPr/>
    </dgm:pt>
    <dgm:pt modelId="{15716786-4673-40EB-986D-12C422D02B97}" type="pres">
      <dgm:prSet presAssocID="{59F6F98C-7F28-44B6-AA26-C56ABFEA206B}" presName="sibTrans" presStyleLbl="sibTrans2D1" presStyleIdx="14" presStyleCnt="46"/>
      <dgm:spPr/>
    </dgm:pt>
    <dgm:pt modelId="{3A6E871C-7643-432C-BA91-2EA3E7F745CE}" type="pres">
      <dgm:prSet presAssocID="{59F6F98C-7F28-44B6-AA26-C56ABFEA206B}" presName="connectorText" presStyleLbl="sibTrans2D1" presStyleIdx="14" presStyleCnt="46"/>
      <dgm:spPr/>
    </dgm:pt>
    <dgm:pt modelId="{E7F9412A-75FE-4263-8476-D8B02CF380F3}" type="pres">
      <dgm:prSet presAssocID="{5F8AB2A9-0DCE-42A5-8039-31C151CDBC91}" presName="node" presStyleLbl="node1" presStyleIdx="15" presStyleCnt="46">
        <dgm:presLayoutVars>
          <dgm:bulletEnabled val="1"/>
        </dgm:presLayoutVars>
      </dgm:prSet>
      <dgm:spPr/>
    </dgm:pt>
    <dgm:pt modelId="{C56F56FD-84C6-4D21-967A-719399DE2081}" type="pres">
      <dgm:prSet presAssocID="{64CB26BA-1509-422C-B1F7-93A921D3337E}" presName="sibTrans" presStyleLbl="sibTrans2D1" presStyleIdx="15" presStyleCnt="46"/>
      <dgm:spPr/>
    </dgm:pt>
    <dgm:pt modelId="{87FF38F8-EEE0-4803-AB19-2605759EE272}" type="pres">
      <dgm:prSet presAssocID="{64CB26BA-1509-422C-B1F7-93A921D3337E}" presName="connectorText" presStyleLbl="sibTrans2D1" presStyleIdx="15" presStyleCnt="46"/>
      <dgm:spPr/>
    </dgm:pt>
    <dgm:pt modelId="{430AD93E-9CDA-40BE-8BB8-B35AB1DDED73}" type="pres">
      <dgm:prSet presAssocID="{7D49664A-84DE-42F7-9866-9BFD9F3DDC7A}" presName="node" presStyleLbl="node1" presStyleIdx="16" presStyleCnt="46">
        <dgm:presLayoutVars>
          <dgm:bulletEnabled val="1"/>
        </dgm:presLayoutVars>
      </dgm:prSet>
      <dgm:spPr/>
    </dgm:pt>
    <dgm:pt modelId="{D3BDAC4B-F2DB-44A0-907D-A108463FB1C3}" type="pres">
      <dgm:prSet presAssocID="{BAC2B8D5-2C5B-4AE8-BBDD-D8E76DCD8C2E}" presName="sibTrans" presStyleLbl="sibTrans2D1" presStyleIdx="16" presStyleCnt="46"/>
      <dgm:spPr/>
    </dgm:pt>
    <dgm:pt modelId="{5B2F39AC-1722-4B2A-8F41-3B9574CC55A3}" type="pres">
      <dgm:prSet presAssocID="{BAC2B8D5-2C5B-4AE8-BBDD-D8E76DCD8C2E}" presName="connectorText" presStyleLbl="sibTrans2D1" presStyleIdx="16" presStyleCnt="46"/>
      <dgm:spPr/>
    </dgm:pt>
    <dgm:pt modelId="{EB66E90A-B112-40E2-B773-B1A59659C6EB}" type="pres">
      <dgm:prSet presAssocID="{39148D83-4879-4E9B-AE84-10D20CF147C3}" presName="node" presStyleLbl="node1" presStyleIdx="17" presStyleCnt="46">
        <dgm:presLayoutVars>
          <dgm:bulletEnabled val="1"/>
        </dgm:presLayoutVars>
      </dgm:prSet>
      <dgm:spPr/>
    </dgm:pt>
    <dgm:pt modelId="{CBD13A52-164D-4181-A713-C4AFB6DAEA44}" type="pres">
      <dgm:prSet presAssocID="{901D3EC9-C2CB-4B80-BFE1-3F4CF8FDB584}" presName="sibTrans" presStyleLbl="sibTrans2D1" presStyleIdx="17" presStyleCnt="46"/>
      <dgm:spPr/>
    </dgm:pt>
    <dgm:pt modelId="{2175C402-001B-40BA-8C7B-63F19533545A}" type="pres">
      <dgm:prSet presAssocID="{901D3EC9-C2CB-4B80-BFE1-3F4CF8FDB584}" presName="connectorText" presStyleLbl="sibTrans2D1" presStyleIdx="17" presStyleCnt="46"/>
      <dgm:spPr/>
    </dgm:pt>
    <dgm:pt modelId="{816E1FA3-2B38-45F9-AB8C-0EEB2788EE42}" type="pres">
      <dgm:prSet presAssocID="{AAACDA48-029D-447D-9AE8-BF1CB90887F8}" presName="node" presStyleLbl="node1" presStyleIdx="18" presStyleCnt="46">
        <dgm:presLayoutVars>
          <dgm:bulletEnabled val="1"/>
        </dgm:presLayoutVars>
      </dgm:prSet>
      <dgm:spPr/>
    </dgm:pt>
    <dgm:pt modelId="{3D5573F2-E421-4699-B499-E5F129AA7C1F}" type="pres">
      <dgm:prSet presAssocID="{35443D96-6A67-478A-A544-1C8155B5F62C}" presName="sibTrans" presStyleLbl="sibTrans2D1" presStyleIdx="18" presStyleCnt="46"/>
      <dgm:spPr/>
    </dgm:pt>
    <dgm:pt modelId="{561EA9DD-738C-4E13-ADB0-3CCC3950F092}" type="pres">
      <dgm:prSet presAssocID="{35443D96-6A67-478A-A544-1C8155B5F62C}" presName="connectorText" presStyleLbl="sibTrans2D1" presStyleIdx="18" presStyleCnt="46"/>
      <dgm:spPr/>
    </dgm:pt>
    <dgm:pt modelId="{1791F869-F782-403E-9EEE-8485296AB1DC}" type="pres">
      <dgm:prSet presAssocID="{C123F58B-2F00-4731-8318-EA8BAA60A69D}" presName="node" presStyleLbl="node1" presStyleIdx="19" presStyleCnt="46">
        <dgm:presLayoutVars>
          <dgm:bulletEnabled val="1"/>
        </dgm:presLayoutVars>
      </dgm:prSet>
      <dgm:spPr/>
    </dgm:pt>
    <dgm:pt modelId="{EDD308D6-556F-4E65-A02C-12C45C150755}" type="pres">
      <dgm:prSet presAssocID="{CA72D8A3-9D41-4F98-98F7-F56B1CBA674F}" presName="sibTrans" presStyleLbl="sibTrans2D1" presStyleIdx="19" presStyleCnt="46"/>
      <dgm:spPr/>
    </dgm:pt>
    <dgm:pt modelId="{0622AEEF-FEE1-41CF-A694-BB87DF404F74}" type="pres">
      <dgm:prSet presAssocID="{CA72D8A3-9D41-4F98-98F7-F56B1CBA674F}" presName="connectorText" presStyleLbl="sibTrans2D1" presStyleIdx="19" presStyleCnt="46"/>
      <dgm:spPr/>
    </dgm:pt>
    <dgm:pt modelId="{FB762D63-E97E-4D71-BE53-DE8DBC2C1724}" type="pres">
      <dgm:prSet presAssocID="{312A5487-8CD4-49FA-9CB2-6003233688EF}" presName="node" presStyleLbl="node1" presStyleIdx="20" presStyleCnt="46">
        <dgm:presLayoutVars>
          <dgm:bulletEnabled val="1"/>
        </dgm:presLayoutVars>
      </dgm:prSet>
      <dgm:spPr/>
    </dgm:pt>
    <dgm:pt modelId="{EC905E59-477F-4D62-B2EE-61B86BF0663B}" type="pres">
      <dgm:prSet presAssocID="{A241EA7C-0AE6-49DA-868A-F7E41DB8331E}" presName="sibTrans" presStyleLbl="sibTrans2D1" presStyleIdx="20" presStyleCnt="46"/>
      <dgm:spPr/>
    </dgm:pt>
    <dgm:pt modelId="{0C7C01B0-8BE9-4115-9C55-5F785CB9F95D}" type="pres">
      <dgm:prSet presAssocID="{A241EA7C-0AE6-49DA-868A-F7E41DB8331E}" presName="connectorText" presStyleLbl="sibTrans2D1" presStyleIdx="20" presStyleCnt="46"/>
      <dgm:spPr/>
    </dgm:pt>
    <dgm:pt modelId="{96947AF0-965B-4F9B-B692-11B522E20C19}" type="pres">
      <dgm:prSet presAssocID="{1597604F-E09E-4305-A881-A6C94B72922F}" presName="node" presStyleLbl="node1" presStyleIdx="21" presStyleCnt="46">
        <dgm:presLayoutVars>
          <dgm:bulletEnabled val="1"/>
        </dgm:presLayoutVars>
      </dgm:prSet>
      <dgm:spPr/>
    </dgm:pt>
    <dgm:pt modelId="{C5631367-2D87-4B2B-B2C5-CE6B323DF7FA}" type="pres">
      <dgm:prSet presAssocID="{0A68E33F-9E89-4D62-9E2C-1BD50C85F7CD}" presName="sibTrans" presStyleLbl="sibTrans2D1" presStyleIdx="21" presStyleCnt="46"/>
      <dgm:spPr/>
    </dgm:pt>
    <dgm:pt modelId="{5EB0D98E-0F20-43A6-80D5-B3B233B0809C}" type="pres">
      <dgm:prSet presAssocID="{0A68E33F-9E89-4D62-9E2C-1BD50C85F7CD}" presName="connectorText" presStyleLbl="sibTrans2D1" presStyleIdx="21" presStyleCnt="46"/>
      <dgm:spPr/>
    </dgm:pt>
    <dgm:pt modelId="{55735BFC-D4F1-4100-BCD7-BD7015A20F24}" type="pres">
      <dgm:prSet presAssocID="{2EBE9275-B468-4EB1-8E25-88D20111E7BA}" presName="node" presStyleLbl="node1" presStyleIdx="22" presStyleCnt="46">
        <dgm:presLayoutVars>
          <dgm:bulletEnabled val="1"/>
        </dgm:presLayoutVars>
      </dgm:prSet>
      <dgm:spPr/>
    </dgm:pt>
    <dgm:pt modelId="{DE861B79-D5E8-45CE-B3D7-7B4663C08343}" type="pres">
      <dgm:prSet presAssocID="{1DDDDFBA-4D76-49F6-8700-D108F438751F}" presName="sibTrans" presStyleLbl="sibTrans2D1" presStyleIdx="22" presStyleCnt="46"/>
      <dgm:spPr/>
    </dgm:pt>
    <dgm:pt modelId="{580499F6-BF8C-4CF2-8E19-422B1FEA8F54}" type="pres">
      <dgm:prSet presAssocID="{1DDDDFBA-4D76-49F6-8700-D108F438751F}" presName="connectorText" presStyleLbl="sibTrans2D1" presStyleIdx="22" presStyleCnt="46"/>
      <dgm:spPr/>
    </dgm:pt>
    <dgm:pt modelId="{B163F2E1-C224-4C1F-8BF1-B257F8DA90F1}" type="pres">
      <dgm:prSet presAssocID="{7526D0BF-45A5-478F-9A5B-EE961A48FCDF}" presName="node" presStyleLbl="node1" presStyleIdx="23" presStyleCnt="46">
        <dgm:presLayoutVars>
          <dgm:bulletEnabled val="1"/>
        </dgm:presLayoutVars>
      </dgm:prSet>
      <dgm:spPr/>
    </dgm:pt>
    <dgm:pt modelId="{28C21F8D-7890-436C-ABC3-A76D9C048DC6}" type="pres">
      <dgm:prSet presAssocID="{4DD6BCFF-384A-4E50-9E9B-FEA1467E91EE}" presName="sibTrans" presStyleLbl="sibTrans2D1" presStyleIdx="23" presStyleCnt="46"/>
      <dgm:spPr/>
    </dgm:pt>
    <dgm:pt modelId="{5D40974C-DFE4-484E-A2B9-E3E4D2DEBED9}" type="pres">
      <dgm:prSet presAssocID="{4DD6BCFF-384A-4E50-9E9B-FEA1467E91EE}" presName="connectorText" presStyleLbl="sibTrans2D1" presStyleIdx="23" presStyleCnt="46"/>
      <dgm:spPr/>
    </dgm:pt>
    <dgm:pt modelId="{B297DBDA-41C8-403B-A287-2DE0B2B2F734}" type="pres">
      <dgm:prSet presAssocID="{4391FAD7-E5E1-4ADD-BABB-49D666A6C4A7}" presName="node" presStyleLbl="node1" presStyleIdx="24" presStyleCnt="46">
        <dgm:presLayoutVars>
          <dgm:bulletEnabled val="1"/>
        </dgm:presLayoutVars>
      </dgm:prSet>
      <dgm:spPr/>
    </dgm:pt>
    <dgm:pt modelId="{6CB910F7-627A-416A-9AE0-0E9818681229}" type="pres">
      <dgm:prSet presAssocID="{B5C9AB9C-C866-47C2-B79F-DC6148AB2159}" presName="sibTrans" presStyleLbl="sibTrans2D1" presStyleIdx="24" presStyleCnt="46"/>
      <dgm:spPr/>
    </dgm:pt>
    <dgm:pt modelId="{DD733C23-EA87-4BF0-821E-87250C1EEDBA}" type="pres">
      <dgm:prSet presAssocID="{B5C9AB9C-C866-47C2-B79F-DC6148AB2159}" presName="connectorText" presStyleLbl="sibTrans2D1" presStyleIdx="24" presStyleCnt="46"/>
      <dgm:spPr/>
    </dgm:pt>
    <dgm:pt modelId="{C99B1DB8-B0AD-4FE5-84DC-CD9571D15F74}" type="pres">
      <dgm:prSet presAssocID="{DF292957-65C8-4776-85F8-AE26E3681959}" presName="node" presStyleLbl="node1" presStyleIdx="25" presStyleCnt="46">
        <dgm:presLayoutVars>
          <dgm:bulletEnabled val="1"/>
        </dgm:presLayoutVars>
      </dgm:prSet>
      <dgm:spPr/>
    </dgm:pt>
    <dgm:pt modelId="{2EBD388A-825F-4832-8A74-827A6C7E3368}" type="pres">
      <dgm:prSet presAssocID="{2B571596-2306-4648-89E7-BD54FEF25627}" presName="sibTrans" presStyleLbl="sibTrans2D1" presStyleIdx="25" presStyleCnt="46"/>
      <dgm:spPr/>
    </dgm:pt>
    <dgm:pt modelId="{2B64C12D-7C38-4E3C-BB67-21E0181FD51F}" type="pres">
      <dgm:prSet presAssocID="{2B571596-2306-4648-89E7-BD54FEF25627}" presName="connectorText" presStyleLbl="sibTrans2D1" presStyleIdx="25" presStyleCnt="46"/>
      <dgm:spPr/>
    </dgm:pt>
    <dgm:pt modelId="{54435782-E9E7-4F85-8EE9-B762378628C5}" type="pres">
      <dgm:prSet presAssocID="{BA244016-B941-46B9-B2A4-AA50A300C9B1}" presName="node" presStyleLbl="node1" presStyleIdx="26" presStyleCnt="46">
        <dgm:presLayoutVars>
          <dgm:bulletEnabled val="1"/>
        </dgm:presLayoutVars>
      </dgm:prSet>
      <dgm:spPr/>
    </dgm:pt>
    <dgm:pt modelId="{2EA5A0E0-D734-4B00-A1FA-65E8CB15031C}" type="pres">
      <dgm:prSet presAssocID="{12ED0D91-6CB8-4B92-ABBE-16130FA2E610}" presName="sibTrans" presStyleLbl="sibTrans2D1" presStyleIdx="26" presStyleCnt="46"/>
      <dgm:spPr/>
    </dgm:pt>
    <dgm:pt modelId="{3966764B-E5F3-4CFC-A881-5984C06723CB}" type="pres">
      <dgm:prSet presAssocID="{12ED0D91-6CB8-4B92-ABBE-16130FA2E610}" presName="connectorText" presStyleLbl="sibTrans2D1" presStyleIdx="26" presStyleCnt="46"/>
      <dgm:spPr/>
    </dgm:pt>
    <dgm:pt modelId="{CDE86F57-8E75-4885-99A7-4D78278841E9}" type="pres">
      <dgm:prSet presAssocID="{ED3E6817-CA99-4A92-9672-7767C60D3AFC}" presName="node" presStyleLbl="node1" presStyleIdx="27" presStyleCnt="46">
        <dgm:presLayoutVars>
          <dgm:bulletEnabled val="1"/>
        </dgm:presLayoutVars>
      </dgm:prSet>
      <dgm:spPr/>
    </dgm:pt>
    <dgm:pt modelId="{A0769171-C666-4FF2-B3B0-56A5612FFB02}" type="pres">
      <dgm:prSet presAssocID="{74E4A9B3-3139-47CD-AD62-A42D0EB3995C}" presName="sibTrans" presStyleLbl="sibTrans2D1" presStyleIdx="27" presStyleCnt="46"/>
      <dgm:spPr/>
    </dgm:pt>
    <dgm:pt modelId="{7B2C094D-5B84-400D-88A5-467C86404646}" type="pres">
      <dgm:prSet presAssocID="{74E4A9B3-3139-47CD-AD62-A42D0EB3995C}" presName="connectorText" presStyleLbl="sibTrans2D1" presStyleIdx="27" presStyleCnt="46"/>
      <dgm:spPr/>
    </dgm:pt>
    <dgm:pt modelId="{9DEC7CBC-8051-4551-94AA-2377EFF8A353}" type="pres">
      <dgm:prSet presAssocID="{A26368B7-1095-4A58-BFE6-7B8629CCDB76}" presName="node" presStyleLbl="node1" presStyleIdx="28" presStyleCnt="46">
        <dgm:presLayoutVars>
          <dgm:bulletEnabled val="1"/>
        </dgm:presLayoutVars>
      </dgm:prSet>
      <dgm:spPr/>
    </dgm:pt>
    <dgm:pt modelId="{83D03F91-A8FE-4A56-A9F0-21F8696B64A1}" type="pres">
      <dgm:prSet presAssocID="{69DBDE16-2128-423C-AB04-D3C2C0881A38}" presName="sibTrans" presStyleLbl="sibTrans2D1" presStyleIdx="28" presStyleCnt="46"/>
      <dgm:spPr/>
    </dgm:pt>
    <dgm:pt modelId="{A52815B2-9F64-4E57-9CA8-0D6C5ACB4DE9}" type="pres">
      <dgm:prSet presAssocID="{69DBDE16-2128-423C-AB04-D3C2C0881A38}" presName="connectorText" presStyleLbl="sibTrans2D1" presStyleIdx="28" presStyleCnt="46"/>
      <dgm:spPr/>
    </dgm:pt>
    <dgm:pt modelId="{D9F7CAE3-C01B-4758-A92D-BE4DEABF1CC9}" type="pres">
      <dgm:prSet presAssocID="{B2133BDF-4000-4B5B-AE40-987170B1B61F}" presName="node" presStyleLbl="node1" presStyleIdx="29" presStyleCnt="46">
        <dgm:presLayoutVars>
          <dgm:bulletEnabled val="1"/>
        </dgm:presLayoutVars>
      </dgm:prSet>
      <dgm:spPr/>
    </dgm:pt>
    <dgm:pt modelId="{6FDF4861-3D9E-4C44-8A76-CB261CA08A3D}" type="pres">
      <dgm:prSet presAssocID="{F8A8AFFD-E262-4C58-84FA-CA9933DA9A32}" presName="sibTrans" presStyleLbl="sibTrans2D1" presStyleIdx="29" presStyleCnt="46"/>
      <dgm:spPr/>
    </dgm:pt>
    <dgm:pt modelId="{852FF442-59AB-47FA-976D-352D933D04DA}" type="pres">
      <dgm:prSet presAssocID="{F8A8AFFD-E262-4C58-84FA-CA9933DA9A32}" presName="connectorText" presStyleLbl="sibTrans2D1" presStyleIdx="29" presStyleCnt="46"/>
      <dgm:spPr/>
    </dgm:pt>
    <dgm:pt modelId="{6EBA7549-78C0-447A-A63C-4A8563F87F58}" type="pres">
      <dgm:prSet presAssocID="{56EE6181-8957-4FE0-91F7-0E7767321D74}" presName="node" presStyleLbl="node1" presStyleIdx="30" presStyleCnt="46">
        <dgm:presLayoutVars>
          <dgm:bulletEnabled val="1"/>
        </dgm:presLayoutVars>
      </dgm:prSet>
      <dgm:spPr/>
    </dgm:pt>
    <dgm:pt modelId="{F7AC09C3-F9FA-4334-9744-58F7A351FD8B}" type="pres">
      <dgm:prSet presAssocID="{D7AD315B-0060-4B2C-BA42-07A72CF0DF62}" presName="sibTrans" presStyleLbl="sibTrans2D1" presStyleIdx="30" presStyleCnt="46"/>
      <dgm:spPr/>
    </dgm:pt>
    <dgm:pt modelId="{301FE2EF-9FED-451A-9979-7EA2CEC731F6}" type="pres">
      <dgm:prSet presAssocID="{D7AD315B-0060-4B2C-BA42-07A72CF0DF62}" presName="connectorText" presStyleLbl="sibTrans2D1" presStyleIdx="30" presStyleCnt="46"/>
      <dgm:spPr/>
    </dgm:pt>
    <dgm:pt modelId="{DB7E8DCC-E9E2-41AE-8FAC-BD770394B585}" type="pres">
      <dgm:prSet presAssocID="{F82F01E0-1BCF-432A-834D-D0718C225E79}" presName="node" presStyleLbl="node1" presStyleIdx="31" presStyleCnt="46">
        <dgm:presLayoutVars>
          <dgm:bulletEnabled val="1"/>
        </dgm:presLayoutVars>
      </dgm:prSet>
      <dgm:spPr/>
    </dgm:pt>
    <dgm:pt modelId="{FC934B90-2FD7-4C78-BC82-6495CAA54F71}" type="pres">
      <dgm:prSet presAssocID="{73E57CB0-43F1-4C49-8823-A48B6805997E}" presName="sibTrans" presStyleLbl="sibTrans2D1" presStyleIdx="31" presStyleCnt="46"/>
      <dgm:spPr/>
    </dgm:pt>
    <dgm:pt modelId="{F31A80A4-265E-4576-A76C-69F7407682D5}" type="pres">
      <dgm:prSet presAssocID="{73E57CB0-43F1-4C49-8823-A48B6805997E}" presName="connectorText" presStyleLbl="sibTrans2D1" presStyleIdx="31" presStyleCnt="46"/>
      <dgm:spPr/>
    </dgm:pt>
    <dgm:pt modelId="{7FBA136C-815F-4FB3-A797-A7F155D00FEA}" type="pres">
      <dgm:prSet presAssocID="{69B5AF83-9CA8-4331-BB93-A02B0A37E7C4}" presName="node" presStyleLbl="node1" presStyleIdx="32" presStyleCnt="46">
        <dgm:presLayoutVars>
          <dgm:bulletEnabled val="1"/>
        </dgm:presLayoutVars>
      </dgm:prSet>
      <dgm:spPr/>
    </dgm:pt>
    <dgm:pt modelId="{7A5C7786-EEB7-4840-8AB2-E617DD766E4C}" type="pres">
      <dgm:prSet presAssocID="{6E35783B-B4B9-4AF3-BB68-EC2DB3060BE5}" presName="sibTrans" presStyleLbl="sibTrans2D1" presStyleIdx="32" presStyleCnt="46"/>
      <dgm:spPr/>
    </dgm:pt>
    <dgm:pt modelId="{80DBCA40-2BA0-486C-9739-9EB1943722FB}" type="pres">
      <dgm:prSet presAssocID="{6E35783B-B4B9-4AF3-BB68-EC2DB3060BE5}" presName="connectorText" presStyleLbl="sibTrans2D1" presStyleIdx="32" presStyleCnt="46"/>
      <dgm:spPr/>
    </dgm:pt>
    <dgm:pt modelId="{2B3C09D0-6E4A-4698-ADBA-7CF55040E0C7}" type="pres">
      <dgm:prSet presAssocID="{5A0D382F-1AEE-4869-A6BD-89E7CCC2BA45}" presName="node" presStyleLbl="node1" presStyleIdx="33" presStyleCnt="46">
        <dgm:presLayoutVars>
          <dgm:bulletEnabled val="1"/>
        </dgm:presLayoutVars>
      </dgm:prSet>
      <dgm:spPr/>
    </dgm:pt>
    <dgm:pt modelId="{0B3E9032-3902-463F-B436-0798A35C9EC5}" type="pres">
      <dgm:prSet presAssocID="{86E08DD8-37F0-43EA-A4C6-F12B07A372C7}" presName="sibTrans" presStyleLbl="sibTrans2D1" presStyleIdx="33" presStyleCnt="46"/>
      <dgm:spPr/>
    </dgm:pt>
    <dgm:pt modelId="{41C60BCC-727D-4ED3-BAEB-DB60AA9900A9}" type="pres">
      <dgm:prSet presAssocID="{86E08DD8-37F0-43EA-A4C6-F12B07A372C7}" presName="connectorText" presStyleLbl="sibTrans2D1" presStyleIdx="33" presStyleCnt="46"/>
      <dgm:spPr/>
    </dgm:pt>
    <dgm:pt modelId="{C6CA034B-BB5D-4252-9DC3-E07C2CEC1942}" type="pres">
      <dgm:prSet presAssocID="{6E44D217-0802-4975-8DF8-F7C136B68DB7}" presName="node" presStyleLbl="node1" presStyleIdx="34" presStyleCnt="46">
        <dgm:presLayoutVars>
          <dgm:bulletEnabled val="1"/>
        </dgm:presLayoutVars>
      </dgm:prSet>
      <dgm:spPr/>
    </dgm:pt>
    <dgm:pt modelId="{2F327EB4-0D8B-437E-BB14-A326EA173FCC}" type="pres">
      <dgm:prSet presAssocID="{873D13AE-B310-4B50-82C5-564D626D2011}" presName="sibTrans" presStyleLbl="sibTrans2D1" presStyleIdx="34" presStyleCnt="46"/>
      <dgm:spPr/>
    </dgm:pt>
    <dgm:pt modelId="{8F52B59F-72EA-4EF4-A000-71393DE3DC97}" type="pres">
      <dgm:prSet presAssocID="{873D13AE-B310-4B50-82C5-564D626D2011}" presName="connectorText" presStyleLbl="sibTrans2D1" presStyleIdx="34" presStyleCnt="46"/>
      <dgm:spPr/>
    </dgm:pt>
    <dgm:pt modelId="{F6AE7F32-FC05-4DDA-BB7B-30B31779479C}" type="pres">
      <dgm:prSet presAssocID="{59D5850F-42D1-4509-9BFE-77DA75D32FAC}" presName="node" presStyleLbl="node1" presStyleIdx="35" presStyleCnt="46">
        <dgm:presLayoutVars>
          <dgm:bulletEnabled val="1"/>
        </dgm:presLayoutVars>
      </dgm:prSet>
      <dgm:spPr/>
    </dgm:pt>
    <dgm:pt modelId="{F42AD80F-3B21-49F3-AF59-01D5F6EE69F1}" type="pres">
      <dgm:prSet presAssocID="{2B529A43-2363-4B46-911E-9D0EF25B4F36}" presName="sibTrans" presStyleLbl="sibTrans2D1" presStyleIdx="35" presStyleCnt="46"/>
      <dgm:spPr/>
    </dgm:pt>
    <dgm:pt modelId="{DFB70AE1-87B4-46C7-811D-3E9A3D4D6EC9}" type="pres">
      <dgm:prSet presAssocID="{2B529A43-2363-4B46-911E-9D0EF25B4F36}" presName="connectorText" presStyleLbl="sibTrans2D1" presStyleIdx="35" presStyleCnt="46"/>
      <dgm:spPr/>
    </dgm:pt>
    <dgm:pt modelId="{E4F5DE49-5EAA-4300-BD85-3AA32446283C}" type="pres">
      <dgm:prSet presAssocID="{9F16DEB4-2D88-4237-BB26-EE193361411A}" presName="node" presStyleLbl="node1" presStyleIdx="36" presStyleCnt="46">
        <dgm:presLayoutVars>
          <dgm:bulletEnabled val="1"/>
        </dgm:presLayoutVars>
      </dgm:prSet>
      <dgm:spPr/>
    </dgm:pt>
    <dgm:pt modelId="{57712E5B-8311-41F2-83BF-40C44B82FD56}" type="pres">
      <dgm:prSet presAssocID="{C19C4BDD-2213-41DF-A53B-E2080BDC6AC6}" presName="sibTrans" presStyleLbl="sibTrans2D1" presStyleIdx="36" presStyleCnt="46"/>
      <dgm:spPr/>
    </dgm:pt>
    <dgm:pt modelId="{2DC22DE9-0245-4601-955D-E63A8C38947B}" type="pres">
      <dgm:prSet presAssocID="{C19C4BDD-2213-41DF-A53B-E2080BDC6AC6}" presName="connectorText" presStyleLbl="sibTrans2D1" presStyleIdx="36" presStyleCnt="46"/>
      <dgm:spPr/>
    </dgm:pt>
    <dgm:pt modelId="{53824D7C-69E9-40B6-AD94-E66D57E17024}" type="pres">
      <dgm:prSet presAssocID="{5788DBF4-34B6-4C26-980E-7062BBC88091}" presName="node" presStyleLbl="node1" presStyleIdx="37" presStyleCnt="46">
        <dgm:presLayoutVars>
          <dgm:bulletEnabled val="1"/>
        </dgm:presLayoutVars>
      </dgm:prSet>
      <dgm:spPr/>
    </dgm:pt>
    <dgm:pt modelId="{4DDD9E11-A1D1-4D9F-87CF-21775FA03FD4}" type="pres">
      <dgm:prSet presAssocID="{39815DA4-6D5A-4ECF-8C2C-C40A2BB0DBA6}" presName="sibTrans" presStyleLbl="sibTrans2D1" presStyleIdx="37" presStyleCnt="46"/>
      <dgm:spPr/>
    </dgm:pt>
    <dgm:pt modelId="{F7742949-FB63-485F-95AF-5E8D1E6F236A}" type="pres">
      <dgm:prSet presAssocID="{39815DA4-6D5A-4ECF-8C2C-C40A2BB0DBA6}" presName="connectorText" presStyleLbl="sibTrans2D1" presStyleIdx="37" presStyleCnt="46"/>
      <dgm:spPr/>
    </dgm:pt>
    <dgm:pt modelId="{22041FD6-89BD-4BF2-9B99-B97F36E2E1FB}" type="pres">
      <dgm:prSet presAssocID="{644B0026-BEE6-45AC-B72A-F8BFB9EE0E82}" presName="node" presStyleLbl="node1" presStyleIdx="38" presStyleCnt="46">
        <dgm:presLayoutVars>
          <dgm:bulletEnabled val="1"/>
        </dgm:presLayoutVars>
      </dgm:prSet>
      <dgm:spPr/>
    </dgm:pt>
    <dgm:pt modelId="{B8E405CF-5FB0-4931-A03D-9BF304E6CDDA}" type="pres">
      <dgm:prSet presAssocID="{91E5E8F0-39A5-4E73-A7C8-125C237D1170}" presName="sibTrans" presStyleLbl="sibTrans2D1" presStyleIdx="38" presStyleCnt="46"/>
      <dgm:spPr/>
    </dgm:pt>
    <dgm:pt modelId="{0C0A4302-AC90-49E1-80BE-523B58A2D864}" type="pres">
      <dgm:prSet presAssocID="{91E5E8F0-39A5-4E73-A7C8-125C237D1170}" presName="connectorText" presStyleLbl="sibTrans2D1" presStyleIdx="38" presStyleCnt="46"/>
      <dgm:spPr/>
    </dgm:pt>
    <dgm:pt modelId="{4346925A-37EB-4BB6-B0D1-0007EC3DF63B}" type="pres">
      <dgm:prSet presAssocID="{A40F6EAB-2B60-4CC1-9F49-D5903D3A616E}" presName="node" presStyleLbl="node1" presStyleIdx="39" presStyleCnt="46">
        <dgm:presLayoutVars>
          <dgm:bulletEnabled val="1"/>
        </dgm:presLayoutVars>
      </dgm:prSet>
      <dgm:spPr/>
    </dgm:pt>
    <dgm:pt modelId="{7A362786-920B-4FB9-A3D5-D0E741B76071}" type="pres">
      <dgm:prSet presAssocID="{3ACAB2F6-3910-4D69-8736-C9991D30DB30}" presName="sibTrans" presStyleLbl="sibTrans2D1" presStyleIdx="39" presStyleCnt="46"/>
      <dgm:spPr/>
    </dgm:pt>
    <dgm:pt modelId="{18FB9004-C9DF-4463-A990-CE6AADD19A9A}" type="pres">
      <dgm:prSet presAssocID="{3ACAB2F6-3910-4D69-8736-C9991D30DB30}" presName="connectorText" presStyleLbl="sibTrans2D1" presStyleIdx="39" presStyleCnt="46"/>
      <dgm:spPr/>
    </dgm:pt>
    <dgm:pt modelId="{ED0F08E4-7CF4-494F-A2E4-60B90674E9D5}" type="pres">
      <dgm:prSet presAssocID="{01209924-388A-4250-B08E-117FC77350F4}" presName="node" presStyleLbl="node1" presStyleIdx="40" presStyleCnt="46">
        <dgm:presLayoutVars>
          <dgm:bulletEnabled val="1"/>
        </dgm:presLayoutVars>
      </dgm:prSet>
      <dgm:spPr/>
    </dgm:pt>
    <dgm:pt modelId="{B8AF8AA6-EDE3-46F5-804F-BE18E9CF02E9}" type="pres">
      <dgm:prSet presAssocID="{07D44A3D-B9E7-4A59-8407-0DE9361B04F4}" presName="sibTrans" presStyleLbl="sibTrans2D1" presStyleIdx="40" presStyleCnt="46"/>
      <dgm:spPr/>
    </dgm:pt>
    <dgm:pt modelId="{2A9D1CAD-CEC7-447D-AE5A-72DA9768C11C}" type="pres">
      <dgm:prSet presAssocID="{07D44A3D-B9E7-4A59-8407-0DE9361B04F4}" presName="connectorText" presStyleLbl="sibTrans2D1" presStyleIdx="40" presStyleCnt="46"/>
      <dgm:spPr/>
    </dgm:pt>
    <dgm:pt modelId="{02E2D030-8BB9-48E2-859D-55F958A2D928}" type="pres">
      <dgm:prSet presAssocID="{1CEAA633-CB89-486A-901D-BE8AE895C821}" presName="node" presStyleLbl="node1" presStyleIdx="41" presStyleCnt="46">
        <dgm:presLayoutVars>
          <dgm:bulletEnabled val="1"/>
        </dgm:presLayoutVars>
      </dgm:prSet>
      <dgm:spPr/>
    </dgm:pt>
    <dgm:pt modelId="{8125F9B4-021E-44DC-9D64-8AE485A44537}" type="pres">
      <dgm:prSet presAssocID="{EC22FD24-55FA-470B-A11F-A2C02811CC71}" presName="sibTrans" presStyleLbl="sibTrans2D1" presStyleIdx="41" presStyleCnt="46"/>
      <dgm:spPr/>
    </dgm:pt>
    <dgm:pt modelId="{5B2B383F-D5E0-430F-AB46-55791D14B3FB}" type="pres">
      <dgm:prSet presAssocID="{EC22FD24-55FA-470B-A11F-A2C02811CC71}" presName="connectorText" presStyleLbl="sibTrans2D1" presStyleIdx="41" presStyleCnt="46"/>
      <dgm:spPr/>
    </dgm:pt>
    <dgm:pt modelId="{A5474CB5-D5DA-4087-B87E-610FB42AF529}" type="pres">
      <dgm:prSet presAssocID="{5700A27C-35E2-48E3-9FD1-4CAD5F3ABE6E}" presName="node" presStyleLbl="node1" presStyleIdx="42" presStyleCnt="46">
        <dgm:presLayoutVars>
          <dgm:bulletEnabled val="1"/>
        </dgm:presLayoutVars>
      </dgm:prSet>
      <dgm:spPr/>
    </dgm:pt>
    <dgm:pt modelId="{F5E12609-AEA0-4824-8F1E-49B7A8C9D43E}" type="pres">
      <dgm:prSet presAssocID="{F2853326-F96C-4388-AFDB-4A2C4E743824}" presName="sibTrans" presStyleLbl="sibTrans2D1" presStyleIdx="42" presStyleCnt="46"/>
      <dgm:spPr/>
    </dgm:pt>
    <dgm:pt modelId="{1990E259-2037-4D19-B00A-CD6B3D2AE2E1}" type="pres">
      <dgm:prSet presAssocID="{F2853326-F96C-4388-AFDB-4A2C4E743824}" presName="connectorText" presStyleLbl="sibTrans2D1" presStyleIdx="42" presStyleCnt="46"/>
      <dgm:spPr/>
    </dgm:pt>
    <dgm:pt modelId="{558F7E47-06ED-4041-B16C-6F13A19D4245}" type="pres">
      <dgm:prSet presAssocID="{E5184F2B-2C20-4D33-94A8-E6B381F2AA89}" presName="node" presStyleLbl="node1" presStyleIdx="43" presStyleCnt="46">
        <dgm:presLayoutVars>
          <dgm:bulletEnabled val="1"/>
        </dgm:presLayoutVars>
      </dgm:prSet>
      <dgm:spPr/>
    </dgm:pt>
    <dgm:pt modelId="{1AA99294-2501-42DA-ADDA-813C2A0D167F}" type="pres">
      <dgm:prSet presAssocID="{CA1064A9-8743-41E2-AE44-DEDB5E26EACD}" presName="sibTrans" presStyleLbl="sibTrans2D1" presStyleIdx="43" presStyleCnt="46"/>
      <dgm:spPr/>
    </dgm:pt>
    <dgm:pt modelId="{B311330D-F624-44F0-90C1-566E4D2E20E6}" type="pres">
      <dgm:prSet presAssocID="{CA1064A9-8743-41E2-AE44-DEDB5E26EACD}" presName="connectorText" presStyleLbl="sibTrans2D1" presStyleIdx="43" presStyleCnt="46"/>
      <dgm:spPr/>
    </dgm:pt>
    <dgm:pt modelId="{A854D6C3-A9F6-4889-B95E-C4590598BF15}" type="pres">
      <dgm:prSet presAssocID="{19319B2C-5BDC-4EB3-A674-97A1478B545E}" presName="node" presStyleLbl="node1" presStyleIdx="44" presStyleCnt="46">
        <dgm:presLayoutVars>
          <dgm:bulletEnabled val="1"/>
        </dgm:presLayoutVars>
      </dgm:prSet>
      <dgm:spPr/>
    </dgm:pt>
    <dgm:pt modelId="{9BC14663-185B-4A89-97AE-169B3D438678}" type="pres">
      <dgm:prSet presAssocID="{B2ADDBB6-F258-45A2-8853-0F7137E8E7A9}" presName="sibTrans" presStyleLbl="sibTrans2D1" presStyleIdx="44" presStyleCnt="46"/>
      <dgm:spPr/>
    </dgm:pt>
    <dgm:pt modelId="{5BF8D29C-B7EB-4E6D-8F09-412E3D4E06C9}" type="pres">
      <dgm:prSet presAssocID="{B2ADDBB6-F258-45A2-8853-0F7137E8E7A9}" presName="connectorText" presStyleLbl="sibTrans2D1" presStyleIdx="44" presStyleCnt="46"/>
      <dgm:spPr/>
    </dgm:pt>
    <dgm:pt modelId="{891FE5C2-884F-48D0-BE0D-753E9CA204D3}" type="pres">
      <dgm:prSet presAssocID="{32DCDF77-CF91-44D2-A631-ECBBA96CD7C1}" presName="node" presStyleLbl="node1" presStyleIdx="45" presStyleCnt="46">
        <dgm:presLayoutVars>
          <dgm:bulletEnabled val="1"/>
        </dgm:presLayoutVars>
      </dgm:prSet>
      <dgm:spPr/>
    </dgm:pt>
    <dgm:pt modelId="{BDE13CD6-B50F-44ED-BD83-729ED5971995}" type="pres">
      <dgm:prSet presAssocID="{A4C54538-F7D4-4311-A51D-4E2F34EA916C}" presName="sibTrans" presStyleLbl="sibTrans2D1" presStyleIdx="45" presStyleCnt="46"/>
      <dgm:spPr/>
    </dgm:pt>
    <dgm:pt modelId="{4EAD0336-A742-42BA-B616-A9F9B8CECAB9}" type="pres">
      <dgm:prSet presAssocID="{A4C54538-F7D4-4311-A51D-4E2F34EA916C}" presName="connectorText" presStyleLbl="sibTrans2D1" presStyleIdx="45" presStyleCnt="46"/>
      <dgm:spPr/>
    </dgm:pt>
  </dgm:ptLst>
  <dgm:cxnLst>
    <dgm:cxn modelId="{C8AA9F00-7DD6-4B8A-B2A4-54B9E888C9C9}" type="presOf" srcId="{F8A8AFFD-E262-4C58-84FA-CA9933DA9A32}" destId="{852FF442-59AB-47FA-976D-352D933D04DA}" srcOrd="1" destOrd="0" presId="urn:microsoft.com/office/officeart/2005/8/layout/cycle2"/>
    <dgm:cxn modelId="{5C550803-F93B-4AC8-9607-C757DA62BD53}" type="presOf" srcId="{A26368B7-1095-4A58-BFE6-7B8629CCDB76}" destId="{9DEC7CBC-8051-4551-94AA-2377EFF8A353}" srcOrd="0" destOrd="0" presId="urn:microsoft.com/office/officeart/2005/8/layout/cycle2"/>
    <dgm:cxn modelId="{0BECEA03-8E39-4770-B4B9-A46F07E46212}" type="presOf" srcId="{A4FDAD97-0EA5-45C9-8762-1408CDFC1A27}" destId="{DCCECA40-1E8E-4612-B823-692DCCBD1EA3}" srcOrd="1" destOrd="0" presId="urn:microsoft.com/office/officeart/2005/8/layout/cycle2"/>
    <dgm:cxn modelId="{44D9F803-1F0F-4BE8-A067-7D7F7E3E1954}" type="presOf" srcId="{07D44A3D-B9E7-4A59-8407-0DE9361B04F4}" destId="{B8AF8AA6-EDE3-46F5-804F-BE18E9CF02E9}" srcOrd="0" destOrd="0" presId="urn:microsoft.com/office/officeart/2005/8/layout/cycle2"/>
    <dgm:cxn modelId="{62900407-DAB8-4890-8E34-1F3D602A4785}" type="presOf" srcId="{1A0C354F-E76C-464E-99A7-D2B04C140783}" destId="{5207087E-FC7B-4DE7-941A-D0D7D77D43CA}" srcOrd="1" destOrd="0" presId="urn:microsoft.com/office/officeart/2005/8/layout/cycle2"/>
    <dgm:cxn modelId="{BACC6908-2D3B-41DA-99E0-1FADDFFC6D90}" type="presOf" srcId="{12ED0D91-6CB8-4B92-ABBE-16130FA2E610}" destId="{3966764B-E5F3-4CFC-A881-5984C06723CB}" srcOrd="1" destOrd="0" presId="urn:microsoft.com/office/officeart/2005/8/layout/cycle2"/>
    <dgm:cxn modelId="{23E78C09-8C5D-4378-83D2-809610CCA3D5}" type="presOf" srcId="{644B0026-BEE6-45AC-B72A-F8BFB9EE0E82}" destId="{22041FD6-89BD-4BF2-9B99-B97F36E2E1FB}" srcOrd="0" destOrd="0" presId="urn:microsoft.com/office/officeart/2005/8/layout/cycle2"/>
    <dgm:cxn modelId="{309F220B-5980-4E00-8262-ECC42D2A91E0}" type="presOf" srcId="{BA244016-B941-46B9-B2A4-AA50A300C9B1}" destId="{54435782-E9E7-4F85-8EE9-B762378628C5}" srcOrd="0" destOrd="0" presId="urn:microsoft.com/office/officeart/2005/8/layout/cycle2"/>
    <dgm:cxn modelId="{D7C71C0C-5F7A-4588-ACE2-DA1D6F28BBBE}" type="presOf" srcId="{A241EA7C-0AE6-49DA-868A-F7E41DB8331E}" destId="{0C7C01B0-8BE9-4115-9C55-5F785CB9F95D}" srcOrd="1" destOrd="0" presId="urn:microsoft.com/office/officeart/2005/8/layout/cycle2"/>
    <dgm:cxn modelId="{E40C8D0D-D705-45D8-8065-51227C5D0370}" type="presOf" srcId="{1597604F-E09E-4305-A881-A6C94B72922F}" destId="{96947AF0-965B-4F9B-B692-11B522E20C19}" srcOrd="0" destOrd="0" presId="urn:microsoft.com/office/officeart/2005/8/layout/cycle2"/>
    <dgm:cxn modelId="{B9A3AB0D-3EE5-4F1F-8869-DF7F10E0736D}" type="presOf" srcId="{C19C4BDD-2213-41DF-A53B-E2080BDC6AC6}" destId="{2DC22DE9-0245-4601-955D-E63A8C38947B}" srcOrd="1" destOrd="0" presId="urn:microsoft.com/office/officeart/2005/8/layout/cycle2"/>
    <dgm:cxn modelId="{F2D8DD0D-A21B-4A8D-969A-A1C8A8859DF5}" type="presOf" srcId="{73E57CB0-43F1-4C49-8823-A48B6805997E}" destId="{FC934B90-2FD7-4C78-BC82-6495CAA54F71}" srcOrd="0" destOrd="0" presId="urn:microsoft.com/office/officeart/2005/8/layout/cycle2"/>
    <dgm:cxn modelId="{4A2D1C0F-E48C-488C-B664-59756BCDD0E9}" type="presOf" srcId="{35443D96-6A67-478A-A544-1C8155B5F62C}" destId="{3D5573F2-E421-4699-B499-E5F129AA7C1F}" srcOrd="0" destOrd="0" presId="urn:microsoft.com/office/officeart/2005/8/layout/cycle2"/>
    <dgm:cxn modelId="{F872320F-6755-4B92-A739-40D7477338D3}" type="presOf" srcId="{73E57CB0-43F1-4C49-8823-A48B6805997E}" destId="{F31A80A4-265E-4576-A76C-69F7407682D5}" srcOrd="1" destOrd="0" presId="urn:microsoft.com/office/officeart/2005/8/layout/cycle2"/>
    <dgm:cxn modelId="{2BA2440F-5F6E-4C98-9603-F2072F47671A}" type="presOf" srcId="{CA72D8A3-9D41-4F98-98F7-F56B1CBA674F}" destId="{0622AEEF-FEE1-41CF-A694-BB87DF404F74}" srcOrd="1" destOrd="0" presId="urn:microsoft.com/office/officeart/2005/8/layout/cycle2"/>
    <dgm:cxn modelId="{B468DE10-DE92-4266-A6BF-7172BE2E8E75}" type="presOf" srcId="{EAE485E3-A2DC-422A-B964-163E72C7D527}" destId="{7D136A40-4E7A-4E9A-9C18-C15FEB3E9255}" srcOrd="0" destOrd="0" presId="urn:microsoft.com/office/officeart/2005/8/layout/cycle2"/>
    <dgm:cxn modelId="{E319CD11-DA9C-4216-8A1C-BFC767C69980}" srcId="{F782ACB2-4612-4553-92E3-6A48A4C26154}" destId="{5700A27C-35E2-48E3-9FD1-4CAD5F3ABE6E}" srcOrd="42" destOrd="0" parTransId="{7CEEA0C1-E05C-4187-B6CD-7F9A41B7F762}" sibTransId="{F2853326-F96C-4388-AFDB-4A2C4E743824}"/>
    <dgm:cxn modelId="{5FF23D17-A6C3-417A-985B-9C3C363A46E3}" type="presOf" srcId="{9EC183D0-3CE1-4A18-882B-49A4F305FE23}" destId="{07EB8474-810E-4E8A-BE93-02F62BBDD45D}" srcOrd="0" destOrd="0" presId="urn:microsoft.com/office/officeart/2005/8/layout/cycle2"/>
    <dgm:cxn modelId="{6B9CC518-D86C-41A4-9DD1-1D753BBA1F87}" type="presOf" srcId="{9767C2C5-7A9B-4BF9-AEDC-08BB61E68CEC}" destId="{3B48658E-4174-41EC-ADC5-04F09B98E8AE}" srcOrd="0" destOrd="0" presId="urn:microsoft.com/office/officeart/2005/8/layout/cycle2"/>
    <dgm:cxn modelId="{74B7421A-51AB-43F0-B6F6-F012266A361E}" type="presOf" srcId="{BCD4B6D1-2E17-4359-A953-212A9B519E85}" destId="{18E08B15-C0D9-4DCD-9841-29CB326A1D96}" srcOrd="0" destOrd="0" presId="urn:microsoft.com/office/officeart/2005/8/layout/cycle2"/>
    <dgm:cxn modelId="{95C87A20-FB2C-434A-B0DA-ACE9B20BB467}" type="presOf" srcId="{19319B2C-5BDC-4EB3-A674-97A1478B545E}" destId="{A854D6C3-A9F6-4889-B95E-C4590598BF15}" srcOrd="0" destOrd="0" presId="urn:microsoft.com/office/officeart/2005/8/layout/cycle2"/>
    <dgm:cxn modelId="{77764F23-6AAF-4EAE-81AF-6463FB4A0B9A}" type="presOf" srcId="{E5184F2B-2C20-4D33-94A8-E6B381F2AA89}" destId="{558F7E47-06ED-4041-B16C-6F13A19D4245}" srcOrd="0" destOrd="0" presId="urn:microsoft.com/office/officeart/2005/8/layout/cycle2"/>
    <dgm:cxn modelId="{E6C33F24-1708-4633-BB96-13E92778DA52}" type="presOf" srcId="{3ACAB2F6-3910-4D69-8736-C9991D30DB30}" destId="{18FB9004-C9DF-4463-A990-CE6AADD19A9A}" srcOrd="1" destOrd="0" presId="urn:microsoft.com/office/officeart/2005/8/layout/cycle2"/>
    <dgm:cxn modelId="{64D25225-7D7B-47A3-8597-E3D40B515F30}" srcId="{F782ACB2-4612-4553-92E3-6A48A4C26154}" destId="{7D49664A-84DE-42F7-9866-9BFD9F3DDC7A}" srcOrd="16" destOrd="0" parTransId="{9C7FF349-70A2-4DFC-91A5-86A739E0760D}" sibTransId="{BAC2B8D5-2C5B-4AE8-BBDD-D8E76DCD8C2E}"/>
    <dgm:cxn modelId="{77D91E29-A5EF-4E2D-9A6E-AC70B1A30483}" type="presOf" srcId="{B5C9AB9C-C866-47C2-B79F-DC6148AB2159}" destId="{6CB910F7-627A-416A-9AE0-0E9818681229}" srcOrd="0" destOrd="0" presId="urn:microsoft.com/office/officeart/2005/8/layout/cycle2"/>
    <dgm:cxn modelId="{F3F11D2B-B16E-47E0-876B-A599316C3141}" srcId="{F782ACB2-4612-4553-92E3-6A48A4C26154}" destId="{644B0026-BEE6-45AC-B72A-F8BFB9EE0E82}" srcOrd="38" destOrd="0" parTransId="{554FDC5B-6990-4DBE-AAA4-AA9861FDA372}" sibTransId="{91E5E8F0-39A5-4E73-A7C8-125C237D1170}"/>
    <dgm:cxn modelId="{EF67F12C-549C-4945-9650-11C3183DFF27}" srcId="{F782ACB2-4612-4553-92E3-6A48A4C26154}" destId="{59D5850F-42D1-4509-9BFE-77DA75D32FAC}" srcOrd="35" destOrd="0" parTransId="{998E6483-F6A6-41F0-BC38-EC9E12942727}" sibTransId="{2B529A43-2363-4B46-911E-9D0EF25B4F36}"/>
    <dgm:cxn modelId="{4A52B32D-2953-474A-9099-87C68697FC65}" type="presOf" srcId="{2B571596-2306-4648-89E7-BD54FEF25627}" destId="{2B64C12D-7C38-4E3C-BB67-21E0181FD51F}" srcOrd="1" destOrd="0" presId="urn:microsoft.com/office/officeart/2005/8/layout/cycle2"/>
    <dgm:cxn modelId="{DDDE8031-ABA8-4D71-947F-B9664F38989D}" type="presOf" srcId="{68C3C81B-18E8-41C4-BFC6-2C443E6EE655}" destId="{99F13AA2-4621-4753-B0A6-6FC776CD84C9}" srcOrd="0" destOrd="0" presId="urn:microsoft.com/office/officeart/2005/8/layout/cycle2"/>
    <dgm:cxn modelId="{8AA52133-2053-4667-BD49-CC569D969FC4}" type="presOf" srcId="{86E08DD8-37F0-43EA-A4C6-F12B07A372C7}" destId="{0B3E9032-3902-463F-B436-0798A35C9EC5}" srcOrd="0" destOrd="0" presId="urn:microsoft.com/office/officeart/2005/8/layout/cycle2"/>
    <dgm:cxn modelId="{E39A1F34-5C22-4AAE-A15D-CE4CEC9853AD}" type="presOf" srcId="{68C3C81B-18E8-41C4-BFC6-2C443E6EE655}" destId="{475F5446-5D8A-42DC-B2B6-79D834AEB429}" srcOrd="1" destOrd="0" presId="urn:microsoft.com/office/officeart/2005/8/layout/cycle2"/>
    <dgm:cxn modelId="{D22BB335-755F-49F6-BEE8-53A6C20CC5AC}" type="presOf" srcId="{57830796-B9E1-440E-A924-530949252A0A}" destId="{09497094-52B8-416E-9902-37FB4C94E7F2}" srcOrd="0" destOrd="0" presId="urn:microsoft.com/office/officeart/2005/8/layout/cycle2"/>
    <dgm:cxn modelId="{F3811F36-6D1C-418F-A3E4-DA297DE058A3}" type="presOf" srcId="{39815DA4-6D5A-4ECF-8C2C-C40A2BB0DBA6}" destId="{4DDD9E11-A1D1-4D9F-87CF-21775FA03FD4}" srcOrd="0" destOrd="0" presId="urn:microsoft.com/office/officeart/2005/8/layout/cycle2"/>
    <dgm:cxn modelId="{81D3C53B-DE66-4051-9ED5-6A0D2FD877FA}" type="presOf" srcId="{9C07C544-A240-4FE5-8E59-C412CDCC06A5}" destId="{FD731FF4-9760-4231-AA26-446560B181EB}" srcOrd="0" destOrd="0" presId="urn:microsoft.com/office/officeart/2005/8/layout/cycle2"/>
    <dgm:cxn modelId="{EF69F93C-2E8D-4E67-8490-BDBF0208B4ED}" type="presOf" srcId="{91E5E8F0-39A5-4E73-A7C8-125C237D1170}" destId="{0C0A4302-AC90-49E1-80BE-523B58A2D864}" srcOrd="1" destOrd="0" presId="urn:microsoft.com/office/officeart/2005/8/layout/cycle2"/>
    <dgm:cxn modelId="{212C0F3D-6259-47F4-8189-A6E55DD0B5D3}" srcId="{F782ACB2-4612-4553-92E3-6A48A4C26154}" destId="{536B3E92-95AA-4297-BDB8-F29269D6299E}" srcOrd="3" destOrd="0" parTransId="{68DF5CBE-997D-4F4F-8466-9AD1DDE77085}" sibTransId="{8AE02D32-89F4-4BA1-BFB8-062B90AF7C26}"/>
    <dgm:cxn modelId="{5B53783D-707F-40C8-BBF6-4F1E3401D87D}" type="presOf" srcId="{4DD6BCFF-384A-4E50-9E9B-FEA1467E91EE}" destId="{28C21F8D-7890-436C-ABC3-A76D9C048DC6}" srcOrd="0" destOrd="0" presId="urn:microsoft.com/office/officeart/2005/8/layout/cycle2"/>
    <dgm:cxn modelId="{0979B33D-C41F-4BC7-A174-A97489DE655A}" type="presOf" srcId="{5D2C154A-692A-44E2-A041-B9F19C43FEF2}" destId="{5A44537F-E502-484A-B54C-161A75387D52}" srcOrd="0" destOrd="0" presId="urn:microsoft.com/office/officeart/2005/8/layout/cycle2"/>
    <dgm:cxn modelId="{E5F3E53D-D7B0-4629-B2C4-0C556B66FCF6}" type="presOf" srcId="{8AE02D32-89F4-4BA1-BFB8-062B90AF7C26}" destId="{E212FFF4-9223-45FB-8A97-08FC78EC227F}" srcOrd="0" destOrd="0" presId="urn:microsoft.com/office/officeart/2005/8/layout/cycle2"/>
    <dgm:cxn modelId="{8E589D5D-E91E-426F-A96C-E5F44366A2B2}" type="presOf" srcId="{2B529A43-2363-4B46-911E-9D0EF25B4F36}" destId="{DFB70AE1-87B4-46C7-811D-3E9A3D4D6EC9}" srcOrd="1" destOrd="0" presId="urn:microsoft.com/office/officeart/2005/8/layout/cycle2"/>
    <dgm:cxn modelId="{DB81E75D-6339-4802-85DD-65254615E93B}" srcId="{F782ACB2-4612-4553-92E3-6A48A4C26154}" destId="{9F16DEB4-2D88-4237-BB26-EE193361411A}" srcOrd="36" destOrd="0" parTransId="{7982B65A-B6BA-45FB-920E-8CB144FB834B}" sibTransId="{C19C4BDD-2213-41DF-A53B-E2080BDC6AC6}"/>
    <dgm:cxn modelId="{32B0F75D-D3C9-48A9-8079-5A4A9A5A58DC}" type="presOf" srcId="{59D5850F-42D1-4509-9BFE-77DA75D32FAC}" destId="{F6AE7F32-FC05-4DDA-BB7B-30B31779479C}" srcOrd="0" destOrd="0" presId="urn:microsoft.com/office/officeart/2005/8/layout/cycle2"/>
    <dgm:cxn modelId="{06062A5E-6798-40A7-8059-C8A458A442B3}" type="presOf" srcId="{2EBE9275-B468-4EB1-8E25-88D20111E7BA}" destId="{55735BFC-D4F1-4100-BCD7-BD7015A20F24}" srcOrd="0" destOrd="0" presId="urn:microsoft.com/office/officeart/2005/8/layout/cycle2"/>
    <dgm:cxn modelId="{E7269F5F-8810-4164-B020-666B69238BC0}" type="presOf" srcId="{B2ADDBB6-F258-45A2-8853-0F7137E8E7A9}" destId="{9BC14663-185B-4A89-97AE-169B3D438678}" srcOrd="0" destOrd="0" presId="urn:microsoft.com/office/officeart/2005/8/layout/cycle2"/>
    <dgm:cxn modelId="{76EE4D61-9A8C-43EB-A33F-CD14768B9E77}" type="presOf" srcId="{CA1064A9-8743-41E2-AE44-DEDB5E26EACD}" destId="{1AA99294-2501-42DA-ADDA-813C2A0D167F}" srcOrd="0" destOrd="0" presId="urn:microsoft.com/office/officeart/2005/8/layout/cycle2"/>
    <dgm:cxn modelId="{5176D241-E6E2-40B7-8E80-09366E1BF78D}" type="presOf" srcId="{1A0C354F-E76C-464E-99A7-D2B04C140783}" destId="{BCCD1735-3374-4721-BEF9-11CCD9A2DD48}" srcOrd="0" destOrd="0" presId="urn:microsoft.com/office/officeart/2005/8/layout/cycle2"/>
    <dgm:cxn modelId="{08DFD441-4774-4D0E-8F97-07EC50B50EE3}" srcId="{F782ACB2-4612-4553-92E3-6A48A4C26154}" destId="{69B5AF83-9CA8-4331-BB93-A02B0A37E7C4}" srcOrd="32" destOrd="0" parTransId="{52A0F8EA-812A-497C-B88E-1BDAD1AB875F}" sibTransId="{6E35783B-B4B9-4AF3-BB68-EC2DB3060BE5}"/>
    <dgm:cxn modelId="{D27AA462-6698-4923-9421-47820B644488}" srcId="{F782ACB2-4612-4553-92E3-6A48A4C26154}" destId="{56EE6181-8957-4FE0-91F7-0E7767321D74}" srcOrd="30" destOrd="0" parTransId="{708EED9E-74DD-4C99-9872-E67687122915}" sibTransId="{D7AD315B-0060-4B2C-BA42-07A72CF0DF62}"/>
    <dgm:cxn modelId="{8B701643-C9FE-4B3A-BAAE-586AC01A03A8}" type="presOf" srcId="{1CEAA633-CB89-486A-901D-BE8AE895C821}" destId="{02E2D030-8BB9-48E2-859D-55F958A2D928}" srcOrd="0" destOrd="0" presId="urn:microsoft.com/office/officeart/2005/8/layout/cycle2"/>
    <dgm:cxn modelId="{39634D63-468B-4AD3-A9AA-19C78AC56DA4}" type="presOf" srcId="{05F9165C-A234-4634-B1A7-DCB7BA68D40C}" destId="{8B74F080-8313-4728-B1E9-D87A06E9E800}" srcOrd="0" destOrd="0" presId="urn:microsoft.com/office/officeart/2005/8/layout/cycle2"/>
    <dgm:cxn modelId="{AE207963-B8B2-4002-B1FD-DC32CD5DE485}" type="presOf" srcId="{BAC2B8D5-2C5B-4AE8-BBDD-D8E76DCD8C2E}" destId="{D3BDAC4B-F2DB-44A0-907D-A108463FB1C3}" srcOrd="0" destOrd="0" presId="urn:microsoft.com/office/officeart/2005/8/layout/cycle2"/>
    <dgm:cxn modelId="{55CB9A43-35ED-4C3D-B9E5-31DA6B27C473}" type="presOf" srcId="{5700A27C-35E2-48E3-9FD1-4CAD5F3ABE6E}" destId="{A5474CB5-D5DA-4087-B87E-610FB42AF529}" srcOrd="0" destOrd="0" presId="urn:microsoft.com/office/officeart/2005/8/layout/cycle2"/>
    <dgm:cxn modelId="{6839BF43-E329-4F7F-B82A-AD1EC9682984}" type="presOf" srcId="{9E68FA1B-32E4-4D3A-BDA9-F245DF7037EF}" destId="{24192AE1-AC5A-408F-93E2-35778550FA02}" srcOrd="0" destOrd="0" presId="urn:microsoft.com/office/officeart/2005/8/layout/cycle2"/>
    <dgm:cxn modelId="{EB8D2864-91C4-4F1B-A58F-1716140C3E8A}" type="presOf" srcId="{4DD6BCFF-384A-4E50-9E9B-FEA1467E91EE}" destId="{5D40974C-DFE4-484E-A2B9-E3E4D2DEBED9}" srcOrd="1" destOrd="0" presId="urn:microsoft.com/office/officeart/2005/8/layout/cycle2"/>
    <dgm:cxn modelId="{9ADC0165-9F81-4E1B-BCF9-F6EA5C631353}" srcId="{F782ACB2-4612-4553-92E3-6A48A4C26154}" destId="{5F8AB2A9-0DCE-42A5-8039-31C151CDBC91}" srcOrd="15" destOrd="0" parTransId="{AEE23759-AB27-4CCC-A9A6-CE4F64F73EE5}" sibTransId="{64CB26BA-1509-422C-B1F7-93A921D3337E}"/>
    <dgm:cxn modelId="{8CBBA145-EC01-42F6-BF04-3B431F0E0309}" type="presOf" srcId="{7D49664A-84DE-42F7-9866-9BFD9F3DDC7A}" destId="{430AD93E-9CDA-40BE-8BB8-B35AB1DDED73}" srcOrd="0" destOrd="0" presId="urn:microsoft.com/office/officeart/2005/8/layout/cycle2"/>
    <dgm:cxn modelId="{9F4DC345-815B-487C-BB98-8EF2227EA271}" type="presOf" srcId="{6E44D217-0802-4975-8DF8-F7C136B68DB7}" destId="{C6CA034B-BB5D-4252-9DC3-E07C2CEC1942}" srcOrd="0" destOrd="0" presId="urn:microsoft.com/office/officeart/2005/8/layout/cycle2"/>
    <dgm:cxn modelId="{9F37BA66-E3CC-48DB-8C12-6874FD6B5DC5}" type="presOf" srcId="{8AE02D32-89F4-4BA1-BFB8-062B90AF7C26}" destId="{1FA59E5A-50A4-47E4-96D2-6EF9AAAC1164}" srcOrd="1" destOrd="0" presId="urn:microsoft.com/office/officeart/2005/8/layout/cycle2"/>
    <dgm:cxn modelId="{9D2B5A67-709D-4476-AF6F-02668E4C5428}" type="presOf" srcId="{312A5487-8CD4-49FA-9CB2-6003233688EF}" destId="{FB762D63-E97E-4D71-BE53-DE8DBC2C1724}" srcOrd="0" destOrd="0" presId="urn:microsoft.com/office/officeart/2005/8/layout/cycle2"/>
    <dgm:cxn modelId="{C057F467-2DD4-4327-962B-CAACA6497A42}" type="presOf" srcId="{A4C54538-F7D4-4311-A51D-4E2F34EA916C}" destId="{BDE13CD6-B50F-44ED-BD83-729ED5971995}" srcOrd="0" destOrd="0" presId="urn:microsoft.com/office/officeart/2005/8/layout/cycle2"/>
    <dgm:cxn modelId="{57CA1C48-8324-4202-91AE-77820AB67F1A}" type="presOf" srcId="{74E4A9B3-3139-47CD-AD62-A42D0EB3995C}" destId="{A0769171-C666-4FF2-B3B0-56A5612FFB02}" srcOrd="0" destOrd="0" presId="urn:microsoft.com/office/officeart/2005/8/layout/cycle2"/>
    <dgm:cxn modelId="{9B567948-1568-4B8E-BC08-542DD9F12A4D}" type="presOf" srcId="{4E475F1B-56A2-420F-8D83-9A7AC5B9161D}" destId="{0F935747-2475-4B54-A4BD-D00DA4235B83}" srcOrd="1" destOrd="0" presId="urn:microsoft.com/office/officeart/2005/8/layout/cycle2"/>
    <dgm:cxn modelId="{7713B148-14ED-473A-AD7C-0817C71F1F75}" srcId="{F782ACB2-4612-4553-92E3-6A48A4C26154}" destId="{32DCDF77-CF91-44D2-A631-ECBBA96CD7C1}" srcOrd="45" destOrd="0" parTransId="{A91D9FEE-F377-4D6C-AB4B-31C0AA11D758}" sibTransId="{A4C54538-F7D4-4311-A51D-4E2F34EA916C}"/>
    <dgm:cxn modelId="{8CF2D748-8DB3-4305-989C-29861A571937}" type="presOf" srcId="{59F6F98C-7F28-44B6-AA26-C56ABFEA206B}" destId="{15716786-4673-40EB-986D-12C422D02B97}" srcOrd="0" destOrd="0" presId="urn:microsoft.com/office/officeart/2005/8/layout/cycle2"/>
    <dgm:cxn modelId="{8B7F3749-F4E6-4473-82BE-3F7FAAEDF5A5}" srcId="{F782ACB2-4612-4553-92E3-6A48A4C26154}" destId="{5A0D382F-1AEE-4869-A6BD-89E7CCC2BA45}" srcOrd="33" destOrd="0" parTransId="{C61944CD-ABD5-46A1-BF21-1EDB1D2E311C}" sibTransId="{86E08DD8-37F0-43EA-A4C6-F12B07A372C7}"/>
    <dgm:cxn modelId="{D9F8426A-24A8-4202-930A-52F6E89A7F1C}" type="presOf" srcId="{12ED0D91-6CB8-4B92-ABBE-16130FA2E610}" destId="{2EA5A0E0-D734-4B00-A1FA-65E8CB15031C}" srcOrd="0" destOrd="0" presId="urn:microsoft.com/office/officeart/2005/8/layout/cycle2"/>
    <dgm:cxn modelId="{F94FCA6A-EE84-4430-AB09-8DB9A432602E}" type="presOf" srcId="{56EE6181-8957-4FE0-91F7-0E7767321D74}" destId="{6EBA7549-78C0-447A-A63C-4A8563F87F58}" srcOrd="0" destOrd="0" presId="urn:microsoft.com/office/officeart/2005/8/layout/cycle2"/>
    <dgm:cxn modelId="{ECDEF66B-4DF3-4577-9794-0F5C1452E329}" srcId="{F782ACB2-4612-4553-92E3-6A48A4C26154}" destId="{9EC183D0-3CE1-4A18-882B-49A4F305FE23}" srcOrd="10" destOrd="0" parTransId="{5529E8D0-F515-48AC-A324-5AF9603FF192}" sibTransId="{FC636A7A-CAD8-4393-9B2E-188CE112CD10}"/>
    <dgm:cxn modelId="{2F48FC6C-9E2F-4D34-97E0-7B62809CD310}" srcId="{F782ACB2-4612-4553-92E3-6A48A4C26154}" destId="{1CEAA633-CB89-486A-901D-BE8AE895C821}" srcOrd="41" destOrd="0" parTransId="{85E4AD6C-201F-448E-AB33-65566C56E879}" sibTransId="{EC22FD24-55FA-470B-A11F-A2C02811CC71}"/>
    <dgm:cxn modelId="{0D44BF6D-F519-497F-AF84-26B855901F5F}" type="presOf" srcId="{6E35783B-B4B9-4AF3-BB68-EC2DB3060BE5}" destId="{7A5C7786-EEB7-4840-8AB2-E617DD766E4C}" srcOrd="0" destOrd="0" presId="urn:microsoft.com/office/officeart/2005/8/layout/cycle2"/>
    <dgm:cxn modelId="{3A20E96E-2C74-4F2C-BC86-E4D637E36CFA}" type="presOf" srcId="{CA72D8A3-9D41-4F98-98F7-F56B1CBA674F}" destId="{EDD308D6-556F-4E65-A02C-12C45C150755}" srcOrd="0" destOrd="0" presId="urn:microsoft.com/office/officeart/2005/8/layout/cycle2"/>
    <dgm:cxn modelId="{0116FD4E-B3CD-4D10-B6B1-FB0C240CE17A}" srcId="{F782ACB2-4612-4553-92E3-6A48A4C26154}" destId="{DF292957-65C8-4776-85F8-AE26E3681959}" srcOrd="25" destOrd="0" parTransId="{7849EA01-2032-47BB-AFF2-66E1E4C3A822}" sibTransId="{2B571596-2306-4648-89E7-BD54FEF25627}"/>
    <dgm:cxn modelId="{43F81770-F772-478D-8EE4-9EF473A2C5F2}" srcId="{F782ACB2-4612-4553-92E3-6A48A4C26154}" destId="{BA244016-B941-46B9-B2A4-AA50A300C9B1}" srcOrd="26" destOrd="0" parTransId="{17FA0F1C-F480-46FA-9FDA-CAF08D0B3F5A}" sibTransId="{12ED0D91-6CB8-4B92-ABBE-16130FA2E610}"/>
    <dgm:cxn modelId="{AD9C2D70-6AB8-479D-9A79-731CDEDFCC29}" srcId="{F782ACB2-4612-4553-92E3-6A48A4C26154}" destId="{B2133BDF-4000-4B5B-AE40-987170B1B61F}" srcOrd="29" destOrd="0" parTransId="{78DD5593-63E5-4526-ACC4-B672B2E0D1F1}" sibTransId="{F8A8AFFD-E262-4C58-84FA-CA9933DA9A32}"/>
    <dgm:cxn modelId="{20CDDD70-1481-458B-9933-B9D43861705F}" type="presOf" srcId="{5F8AB2A9-0DCE-42A5-8039-31C151CDBC91}" destId="{E7F9412A-75FE-4263-8476-D8B02CF380F3}" srcOrd="0" destOrd="0" presId="urn:microsoft.com/office/officeart/2005/8/layout/cycle2"/>
    <dgm:cxn modelId="{983FF350-390B-4AA0-B3B6-375D1005C824}" type="presOf" srcId="{01209924-388A-4250-B08E-117FC77350F4}" destId="{ED0F08E4-7CF4-494F-A2E4-60B90674E9D5}" srcOrd="0" destOrd="0" presId="urn:microsoft.com/office/officeart/2005/8/layout/cycle2"/>
    <dgm:cxn modelId="{B8599651-06D2-4CBA-B5EC-2149D5DA0DD9}" type="presOf" srcId="{8F63D31F-83CD-4DB9-A0F4-0D259C5817DB}" destId="{C238A059-EBCB-4E8A-9C70-350A7112246D}" srcOrd="0" destOrd="0" presId="urn:microsoft.com/office/officeart/2005/8/layout/cycle2"/>
    <dgm:cxn modelId="{4DF50172-84C6-4D38-835A-C734261CBC1C}" type="presOf" srcId="{1DDDDFBA-4D76-49F6-8700-D108F438751F}" destId="{580499F6-BF8C-4CF2-8E19-422B1FEA8F54}" srcOrd="1" destOrd="0" presId="urn:microsoft.com/office/officeart/2005/8/layout/cycle2"/>
    <dgm:cxn modelId="{603D3972-B1D4-474D-9A50-B0C7A07EA32A}" type="presOf" srcId="{4391FAD7-E5E1-4ADD-BABB-49D666A6C4A7}" destId="{B297DBDA-41C8-403B-A287-2DE0B2B2F734}" srcOrd="0" destOrd="0" presId="urn:microsoft.com/office/officeart/2005/8/layout/cycle2"/>
    <dgm:cxn modelId="{7C926F52-4148-452F-B63A-64119D306A70}" type="presOf" srcId="{A4F909E9-C1CF-4770-B928-FEF6E41B5333}" destId="{6E753D97-6691-46AF-88CF-60F766A84A1F}" srcOrd="1" destOrd="0" presId="urn:microsoft.com/office/officeart/2005/8/layout/cycle2"/>
    <dgm:cxn modelId="{AF855752-C1EF-4D73-B502-9F0643F96F6A}" type="presOf" srcId="{DA7FF8DD-13B0-4AAC-B0D2-E9BC2FABA4D6}" destId="{A6A09441-8928-4DD4-965E-ACD6B5489F63}" srcOrd="0" destOrd="0" presId="urn:microsoft.com/office/officeart/2005/8/layout/cycle2"/>
    <dgm:cxn modelId="{8C7FC072-16DD-4433-9985-B000DC6B7763}" type="presOf" srcId="{ED3E6817-CA99-4A92-9672-7767C60D3AFC}" destId="{CDE86F57-8E75-4885-99A7-4D78278841E9}" srcOrd="0" destOrd="0" presId="urn:microsoft.com/office/officeart/2005/8/layout/cycle2"/>
    <dgm:cxn modelId="{28C6CA52-1A74-461F-86F5-C2B435B8C372}" type="presOf" srcId="{A4C54538-F7D4-4311-A51D-4E2F34EA916C}" destId="{4EAD0336-A742-42BA-B616-A9F9B8CECAB9}" srcOrd="1" destOrd="0" presId="urn:microsoft.com/office/officeart/2005/8/layout/cycle2"/>
    <dgm:cxn modelId="{57739373-C596-4A55-8D2F-7CC43A14F9A2}" type="presOf" srcId="{69DBDE16-2128-423C-AB04-D3C2C0881A38}" destId="{83D03F91-A8FE-4A56-A9F0-21F8696B64A1}" srcOrd="0" destOrd="0" presId="urn:microsoft.com/office/officeart/2005/8/layout/cycle2"/>
    <dgm:cxn modelId="{C105E854-E566-45BC-830A-D214D5502F76}" type="presOf" srcId="{2B571596-2306-4648-89E7-BD54FEF25627}" destId="{2EBD388A-825F-4832-8A74-827A6C7E3368}" srcOrd="0" destOrd="0" presId="urn:microsoft.com/office/officeart/2005/8/layout/cycle2"/>
    <dgm:cxn modelId="{0172EF54-99D0-4C9A-A7C1-26F8B650BFE0}" type="presOf" srcId="{BAC2B8D5-2C5B-4AE8-BBDD-D8E76DCD8C2E}" destId="{5B2F39AC-1722-4B2A-8F41-3B9574CC55A3}" srcOrd="1" destOrd="0" presId="urn:microsoft.com/office/officeart/2005/8/layout/cycle2"/>
    <dgm:cxn modelId="{F66A3C56-45AD-4517-8B46-55FB72A89BE7}" type="presOf" srcId="{901D3EC9-C2CB-4B80-BFE1-3F4CF8FDB584}" destId="{CBD13A52-164D-4181-A713-C4AFB6DAEA44}" srcOrd="0" destOrd="0" presId="urn:microsoft.com/office/officeart/2005/8/layout/cycle2"/>
    <dgm:cxn modelId="{6737CD56-E4D5-4DB0-89E8-8F57F4369F31}" type="presOf" srcId="{672359C6-6889-48DE-9B06-BCF13E50CF81}" destId="{260B842C-BA56-4835-9181-EEB1DAD49F6C}" srcOrd="0" destOrd="0" presId="urn:microsoft.com/office/officeart/2005/8/layout/cycle2"/>
    <dgm:cxn modelId="{EBF0F276-347C-4207-9A17-D11421AF7ECD}" srcId="{F782ACB2-4612-4553-92E3-6A48A4C26154}" destId="{6E44D217-0802-4975-8DF8-F7C136B68DB7}" srcOrd="34" destOrd="0" parTransId="{CB27C74D-2568-4D83-8948-2A0E7A73E53C}" sibTransId="{873D13AE-B310-4B50-82C5-564D626D2011}"/>
    <dgm:cxn modelId="{B0EEA978-4582-4F47-9094-749A23FAB32B}" type="presOf" srcId="{A4FDAD97-0EA5-45C9-8762-1408CDFC1A27}" destId="{7418C013-9F65-49B4-8AB4-02A8A7E8B2B1}" srcOrd="0" destOrd="0" presId="urn:microsoft.com/office/officeart/2005/8/layout/cycle2"/>
    <dgm:cxn modelId="{372F6959-8B1D-455E-9A13-2866BF7C92CB}" type="presOf" srcId="{F2853326-F96C-4388-AFDB-4A2C4E743824}" destId="{F5E12609-AEA0-4824-8F1E-49B7A8C9D43E}" srcOrd="0" destOrd="0" presId="urn:microsoft.com/office/officeart/2005/8/layout/cycle2"/>
    <dgm:cxn modelId="{7830AF79-B71C-481F-B7EF-C2A6730D65ED}" type="presOf" srcId="{29610E26-1393-448B-8FD6-78061450B16B}" destId="{4B6FF1D5-139C-4A9E-BE2A-C9C2976A9B90}" srcOrd="0" destOrd="0" presId="urn:microsoft.com/office/officeart/2005/8/layout/cycle2"/>
    <dgm:cxn modelId="{0B3D347A-7EE2-4C95-B232-779501568106}" type="presOf" srcId="{EC22FD24-55FA-470B-A11F-A2C02811CC71}" destId="{8125F9B4-021E-44DC-9D64-8AE485A44537}" srcOrd="0" destOrd="0" presId="urn:microsoft.com/office/officeart/2005/8/layout/cycle2"/>
    <dgm:cxn modelId="{115EB75A-3B75-4A00-AD4D-5DBFDAD3A93E}" type="presOf" srcId="{39815DA4-6D5A-4ECF-8C2C-C40A2BB0DBA6}" destId="{F7742949-FB63-485F-95AF-5E8D1E6F236A}" srcOrd="1" destOrd="0" presId="urn:microsoft.com/office/officeart/2005/8/layout/cycle2"/>
    <dgm:cxn modelId="{B46BB27B-B947-4AE3-98C5-0698C73B23E9}" type="presOf" srcId="{64CB26BA-1509-422C-B1F7-93A921D3337E}" destId="{C56F56FD-84C6-4D21-967A-719399DE2081}" srcOrd="0" destOrd="0" presId="urn:microsoft.com/office/officeart/2005/8/layout/cycle2"/>
    <dgm:cxn modelId="{4E6EEF7B-B46A-48E5-9744-BCAA8C4C22F8}" type="presOf" srcId="{B5C9AB9C-C866-47C2-B79F-DC6148AB2159}" destId="{DD733C23-EA87-4BF0-821E-87250C1EEDBA}" srcOrd="1" destOrd="0" presId="urn:microsoft.com/office/officeart/2005/8/layout/cycle2"/>
    <dgm:cxn modelId="{ACBDB57C-50FF-45C5-AC40-AF2306AC4783}" type="presOf" srcId="{32453084-7F49-49B4-89FA-E306CC4C9552}" destId="{4B717A0F-8771-4A45-B6AA-FD732A724C9E}" srcOrd="0" destOrd="0" presId="urn:microsoft.com/office/officeart/2005/8/layout/cycle2"/>
    <dgm:cxn modelId="{14F13E80-1149-4A0F-A4B5-58EAF15ECA23}" srcId="{F782ACB2-4612-4553-92E3-6A48A4C26154}" destId="{39148D83-4879-4E9B-AE84-10D20CF147C3}" srcOrd="17" destOrd="0" parTransId="{0648DC5F-1B7B-4F70-B147-70F19C532AA1}" sibTransId="{901D3EC9-C2CB-4B80-BFE1-3F4CF8FDB584}"/>
    <dgm:cxn modelId="{C3F04580-DEBF-4515-A23A-CB217D00A973}" type="presOf" srcId="{9F16DEB4-2D88-4237-BB26-EE193361411A}" destId="{E4F5DE49-5EAA-4300-BD85-3AA32446283C}" srcOrd="0" destOrd="0" presId="urn:microsoft.com/office/officeart/2005/8/layout/cycle2"/>
    <dgm:cxn modelId="{33634B83-5D42-4E23-A534-1FD77063C5A8}" srcId="{F782ACB2-4612-4553-92E3-6A48A4C26154}" destId="{312A5487-8CD4-49FA-9CB2-6003233688EF}" srcOrd="20" destOrd="0" parTransId="{6F986C7B-EB5E-4FA9-9F02-54203E6A38B2}" sibTransId="{A241EA7C-0AE6-49DA-868A-F7E41DB8331E}"/>
    <dgm:cxn modelId="{5F759883-6CAF-4793-892D-90FF307B7F39}" srcId="{F782ACB2-4612-4553-92E3-6A48A4C26154}" destId="{F001FD18-B1D7-4F34-A7E1-10B3A14FEF0D}" srcOrd="14" destOrd="0" parTransId="{47531BBA-A066-410C-90C4-75A7B3CF6C37}" sibTransId="{59F6F98C-7F28-44B6-AA26-C56ABFEA206B}"/>
    <dgm:cxn modelId="{E8511A86-6070-4DE2-86F7-E8F2C920F4DE}" type="presOf" srcId="{1BCBAE4C-8C90-4307-A8B1-A7F25B803D11}" destId="{38A7A843-117D-4A8F-B652-3F637D1BA054}" srcOrd="0" destOrd="0" presId="urn:microsoft.com/office/officeart/2005/8/layout/cycle2"/>
    <dgm:cxn modelId="{03727586-C177-4F9F-A8F5-7DEE69ED0297}" srcId="{F782ACB2-4612-4553-92E3-6A48A4C26154}" destId="{05F9165C-A234-4634-B1A7-DCB7BA68D40C}" srcOrd="12" destOrd="0" parTransId="{26966DA9-DC8C-4538-894C-0F8A7AD6A4D2}" sibTransId="{68C3C81B-18E8-41C4-BFC6-2C443E6EE655}"/>
    <dgm:cxn modelId="{CF5B5687-ADC8-43AA-AD4F-4E8CA2AF2114}" type="presOf" srcId="{39148D83-4879-4E9B-AE84-10D20CF147C3}" destId="{EB66E90A-B112-40E2-B773-B1A59659C6EB}" srcOrd="0" destOrd="0" presId="urn:microsoft.com/office/officeart/2005/8/layout/cycle2"/>
    <dgm:cxn modelId="{9F77E489-C27B-49AA-BF9A-D6559164CA36}" type="presOf" srcId="{3ACAB2F6-3910-4D69-8736-C9991D30DB30}" destId="{7A362786-920B-4FB9-A3D5-D0E741B76071}" srcOrd="0" destOrd="0" presId="urn:microsoft.com/office/officeart/2005/8/layout/cycle2"/>
    <dgm:cxn modelId="{1343408B-FC81-4649-944A-E255185E1A83}" type="presOf" srcId="{C19C4BDD-2213-41DF-A53B-E2080BDC6AC6}" destId="{57712E5B-8311-41F2-83BF-40C44B82FD56}" srcOrd="0" destOrd="0" presId="urn:microsoft.com/office/officeart/2005/8/layout/cycle2"/>
    <dgm:cxn modelId="{EBDB328E-4C42-43EC-B588-58AB971C0DB2}" type="presOf" srcId="{32453084-7F49-49B4-89FA-E306CC4C9552}" destId="{218F701D-8780-41D0-BCC2-CE1F9EE4B4A8}" srcOrd="1" destOrd="0" presId="urn:microsoft.com/office/officeart/2005/8/layout/cycle2"/>
    <dgm:cxn modelId="{54FED98F-AB5E-4BEF-A86E-239C32A65418}" srcId="{F782ACB2-4612-4553-92E3-6A48A4C26154}" destId="{29610E26-1393-448B-8FD6-78061450B16B}" srcOrd="5" destOrd="0" parTransId="{5D194221-4572-481E-A145-411B7D2E5848}" sibTransId="{4E475F1B-56A2-420F-8D83-9A7AC5B9161D}"/>
    <dgm:cxn modelId="{A11E0190-AC54-41D6-A0D8-25AEFF22497C}" type="presOf" srcId="{A241EA7C-0AE6-49DA-868A-F7E41DB8331E}" destId="{EC905E59-477F-4D62-B2EE-61B86BF0663B}" srcOrd="0" destOrd="0" presId="urn:microsoft.com/office/officeart/2005/8/layout/cycle2"/>
    <dgm:cxn modelId="{3F904190-EC7A-468F-8079-9E0D0309FE61}" srcId="{F782ACB2-4612-4553-92E3-6A48A4C26154}" destId="{F82F01E0-1BCF-432A-834D-D0718C225E79}" srcOrd="31" destOrd="0" parTransId="{AA715B28-8262-4AEC-9B11-A1F3E142AEE3}" sibTransId="{73E57CB0-43F1-4C49-8823-A48B6805997E}"/>
    <dgm:cxn modelId="{D2CBFD91-82E9-4A85-A1D1-059B589E32EF}" type="presOf" srcId="{FC636A7A-CAD8-4393-9B2E-188CE112CD10}" destId="{FFA97E59-6B24-429C-9B6D-8968FB096363}" srcOrd="1" destOrd="0" presId="urn:microsoft.com/office/officeart/2005/8/layout/cycle2"/>
    <dgm:cxn modelId="{88F2B794-F089-4302-A8E4-E878070B44B1}" type="presOf" srcId="{873D13AE-B310-4B50-82C5-564D626D2011}" destId="{2F327EB4-0D8B-437E-BB14-A326EA173FCC}" srcOrd="0" destOrd="0" presId="urn:microsoft.com/office/officeart/2005/8/layout/cycle2"/>
    <dgm:cxn modelId="{E9037697-0706-4BF6-BD39-13CE2044299E}" type="presOf" srcId="{DA7FF8DD-13B0-4AAC-B0D2-E9BC2FABA4D6}" destId="{C46B9099-149F-4D79-B1D7-B378097F05F4}" srcOrd="1" destOrd="0" presId="urn:microsoft.com/office/officeart/2005/8/layout/cycle2"/>
    <dgm:cxn modelId="{C8C19B97-C1BF-4602-8396-947B23A21840}" type="presOf" srcId="{901D3EC9-C2CB-4B80-BFE1-3F4CF8FDB584}" destId="{2175C402-001B-40BA-8C7B-63F19533545A}" srcOrd="1" destOrd="0" presId="urn:microsoft.com/office/officeart/2005/8/layout/cycle2"/>
    <dgm:cxn modelId="{A94E1E98-18A1-4716-B6FB-67F099EFBBB4}" srcId="{F782ACB2-4612-4553-92E3-6A48A4C26154}" destId="{5788DBF4-34B6-4C26-980E-7062BBC88091}" srcOrd="37" destOrd="0" parTransId="{E89C8546-8D00-4BCE-BF01-083E1F9A4BBE}" sibTransId="{39815DA4-6D5A-4ECF-8C2C-C40A2BB0DBA6}"/>
    <dgm:cxn modelId="{6ECC639A-460E-4692-8614-BC3A6B698219}" type="presOf" srcId="{5788DBF4-34B6-4C26-980E-7062BBC88091}" destId="{53824D7C-69E9-40B6-AD94-E66D57E17024}" srcOrd="0" destOrd="0" presId="urn:microsoft.com/office/officeart/2005/8/layout/cycle2"/>
    <dgm:cxn modelId="{F69D879B-B388-4734-8FD6-3383DF6B9BAF}" type="presOf" srcId="{AAACDA48-029D-447D-9AE8-BF1CB90887F8}" destId="{816E1FA3-2B38-45F9-AB8C-0EEB2788EE42}" srcOrd="0" destOrd="0" presId="urn:microsoft.com/office/officeart/2005/8/layout/cycle2"/>
    <dgm:cxn modelId="{EB37BD9B-DB71-4D5F-A8D4-99115EF92B3E}" type="presOf" srcId="{F2853326-F96C-4388-AFDB-4A2C4E743824}" destId="{1990E259-2037-4D19-B00A-CD6B3D2AE2E1}" srcOrd="1" destOrd="0" presId="urn:microsoft.com/office/officeart/2005/8/layout/cycle2"/>
    <dgm:cxn modelId="{0925D59B-14FD-4C27-98C8-42376BCF9349}" type="presOf" srcId="{672359C6-6889-48DE-9B06-BCF13E50CF81}" destId="{9195B8AE-7F75-4B45-A773-A3DB3F151B7F}" srcOrd="1" destOrd="0" presId="urn:microsoft.com/office/officeart/2005/8/layout/cycle2"/>
    <dgm:cxn modelId="{E3C6A19C-F30F-4177-8FCA-D25DEEE21A08}" type="presOf" srcId="{0A68E33F-9E89-4D62-9E2C-1BD50C85F7CD}" destId="{5EB0D98E-0F20-43A6-80D5-B3B233B0809C}" srcOrd="1" destOrd="0" presId="urn:microsoft.com/office/officeart/2005/8/layout/cycle2"/>
    <dgm:cxn modelId="{9767F49C-4876-45AE-95B5-403CA65B4EC4}" type="presOf" srcId="{EC22FD24-55FA-470B-A11F-A2C02811CC71}" destId="{5B2B383F-D5E0-430F-AB46-55791D14B3FB}" srcOrd="1" destOrd="0" presId="urn:microsoft.com/office/officeart/2005/8/layout/cycle2"/>
    <dgm:cxn modelId="{9AB9AF9D-92AF-46D6-9193-3C4662BC2927}" type="presOf" srcId="{6E35783B-B4B9-4AF3-BB68-EC2DB3060BE5}" destId="{80DBCA40-2BA0-486C-9739-9EB1943722FB}" srcOrd="1" destOrd="0" presId="urn:microsoft.com/office/officeart/2005/8/layout/cycle2"/>
    <dgm:cxn modelId="{6E3FD69D-D766-4F27-99C2-E53B062FAD6E}" type="presOf" srcId="{9A1F1B22-1A75-4833-B4FC-5FEA5518B765}" destId="{E2BDA289-9E7F-43D2-8E8A-C602380955F6}" srcOrd="0" destOrd="0" presId="urn:microsoft.com/office/officeart/2005/8/layout/cycle2"/>
    <dgm:cxn modelId="{1B3F2CA2-7825-4CFD-9A64-DB308FB32A27}" srcId="{F782ACB2-4612-4553-92E3-6A48A4C26154}" destId="{1BD29E34-8916-45A9-80A6-58C4AB44DFF5}" srcOrd="7" destOrd="0" parTransId="{6A5BBF7B-F8A7-4654-83BB-1778F868C663}" sibTransId="{25DF600C-192F-49B2-930A-B89C27D1471E}"/>
    <dgm:cxn modelId="{79A5F3A2-8CA3-4D24-AC46-666013183383}" srcId="{F782ACB2-4612-4553-92E3-6A48A4C26154}" destId="{01209924-388A-4250-B08E-117FC77350F4}" srcOrd="40" destOrd="0" parTransId="{E62947DF-C385-4541-A312-E52B21ED4FCA}" sibTransId="{07D44A3D-B9E7-4A59-8407-0DE9361B04F4}"/>
    <dgm:cxn modelId="{F9246AA4-89DE-4505-8C6D-C0CFB0CF9EC5}" srcId="{F782ACB2-4612-4553-92E3-6A48A4C26154}" destId="{A40F6EAB-2B60-4CC1-9F49-D5903D3A616E}" srcOrd="39" destOrd="0" parTransId="{F4D7EDD7-9115-44DB-8D8A-E38036FA3738}" sibTransId="{3ACAB2F6-3910-4D69-8736-C9991D30DB30}"/>
    <dgm:cxn modelId="{BF458BA4-DD0F-412F-AE12-2BBA45E038A9}" type="presOf" srcId="{C123F58B-2F00-4731-8318-EA8BAA60A69D}" destId="{1791F869-F782-403E-9EEE-8485296AB1DC}" srcOrd="0" destOrd="0" presId="urn:microsoft.com/office/officeart/2005/8/layout/cycle2"/>
    <dgm:cxn modelId="{523DDDA6-F5E4-4B69-938A-715DD54EC1E8}" type="presOf" srcId="{59F6F98C-7F28-44B6-AA26-C56ABFEA206B}" destId="{3A6E871C-7643-432C-BA91-2EA3E7F745CE}" srcOrd="1" destOrd="0" presId="urn:microsoft.com/office/officeart/2005/8/layout/cycle2"/>
    <dgm:cxn modelId="{19BDA8A7-1979-4F0C-A198-6AC9E78BD28B}" type="presOf" srcId="{4E475F1B-56A2-420F-8D83-9A7AC5B9161D}" destId="{E231C36B-28CA-4A1A-A65A-7FC8C917C670}" srcOrd="0" destOrd="0" presId="urn:microsoft.com/office/officeart/2005/8/layout/cycle2"/>
    <dgm:cxn modelId="{22591EA8-65B6-4071-8884-D7386F2EB5F5}" type="presOf" srcId="{07D44A3D-B9E7-4A59-8407-0DE9361B04F4}" destId="{2A9D1CAD-CEC7-447D-AE5A-72DA9768C11C}" srcOrd="1" destOrd="0" presId="urn:microsoft.com/office/officeart/2005/8/layout/cycle2"/>
    <dgm:cxn modelId="{B03AE0AC-C61A-4D2C-AFAD-CD9BCA6714B1}" type="presOf" srcId="{DF292957-65C8-4776-85F8-AE26E3681959}" destId="{C99B1DB8-B0AD-4FE5-84DC-CD9571D15F74}" srcOrd="0" destOrd="0" presId="urn:microsoft.com/office/officeart/2005/8/layout/cycle2"/>
    <dgm:cxn modelId="{33836BAF-8815-468A-9D3E-0ABF734FD1D3}" srcId="{F782ACB2-4612-4553-92E3-6A48A4C26154}" destId="{4391FAD7-E5E1-4ADD-BABB-49D666A6C4A7}" srcOrd="24" destOrd="0" parTransId="{F1E7FB59-9301-4001-B4A0-65FF76242832}" sibTransId="{B5C9AB9C-C866-47C2-B79F-DC6148AB2159}"/>
    <dgm:cxn modelId="{BE9314B0-2D93-4BAE-90C0-5B23814639B6}" srcId="{F782ACB2-4612-4553-92E3-6A48A4C26154}" destId="{1597604F-E09E-4305-A881-A6C94B72922F}" srcOrd="21" destOrd="0" parTransId="{1C93F3EA-CA5B-4D9C-9828-8A8F702AE266}" sibTransId="{0A68E33F-9E89-4D62-9E2C-1BD50C85F7CD}"/>
    <dgm:cxn modelId="{53636AB3-572E-4B67-B835-8DB3D8BB850F}" type="presOf" srcId="{FC636A7A-CAD8-4393-9B2E-188CE112CD10}" destId="{ADC3AC42-E194-4C29-8A28-ABEC2168A2B9}" srcOrd="0" destOrd="0" presId="urn:microsoft.com/office/officeart/2005/8/layout/cycle2"/>
    <dgm:cxn modelId="{18F7F8B4-37F7-4F83-8D9B-4A5FE2A328CD}" type="presOf" srcId="{2B529A43-2363-4B46-911E-9D0EF25B4F36}" destId="{F42AD80F-3B21-49F3-AF59-01D5F6EE69F1}" srcOrd="0" destOrd="0" presId="urn:microsoft.com/office/officeart/2005/8/layout/cycle2"/>
    <dgm:cxn modelId="{CC8F6BB5-E191-48E7-A4C1-3E8101813E85}" srcId="{F782ACB2-4612-4553-92E3-6A48A4C26154}" destId="{7526D0BF-45A5-478F-9A5B-EE961A48FCDF}" srcOrd="23" destOrd="0" parTransId="{996DAE7B-6D7A-4B21-93D8-B18F6F145BC6}" sibTransId="{4DD6BCFF-384A-4E50-9E9B-FEA1467E91EE}"/>
    <dgm:cxn modelId="{79D0C8B5-7F77-4990-BC7D-E4DF8A30F093}" srcId="{F782ACB2-4612-4553-92E3-6A48A4C26154}" destId="{C123F58B-2F00-4731-8318-EA8BAA60A69D}" srcOrd="19" destOrd="0" parTransId="{ADD49D0A-F77A-4924-B2AC-3D10130090D6}" sibTransId="{CA72D8A3-9D41-4F98-98F7-F56B1CBA674F}"/>
    <dgm:cxn modelId="{BCA901B6-8AD4-4BC1-B11B-5C3F09750CB3}" type="presOf" srcId="{59F5D80D-D394-4DA8-B1EE-BFD2C35E8698}" destId="{5955EC28-6A5B-4854-97FD-56BF004F7A93}" srcOrd="0" destOrd="0" presId="urn:microsoft.com/office/officeart/2005/8/layout/cycle2"/>
    <dgm:cxn modelId="{79BF3DB8-E6C9-4DF5-8226-B32513900662}" srcId="{F782ACB2-4612-4553-92E3-6A48A4C26154}" destId="{2EBE9275-B468-4EB1-8E25-88D20111E7BA}" srcOrd="22" destOrd="0" parTransId="{8B4693AB-DA36-47D7-8ABC-9A12354AE94A}" sibTransId="{1DDDDFBA-4D76-49F6-8700-D108F438751F}"/>
    <dgm:cxn modelId="{F718ABBA-7C65-4F86-BEA7-DAD4C5EC588D}" srcId="{F782ACB2-4612-4553-92E3-6A48A4C26154}" destId="{AAACDA48-029D-447D-9AE8-BF1CB90887F8}" srcOrd="18" destOrd="0" parTransId="{C5422A07-4233-4B7D-A876-C74DE877A7F9}" sibTransId="{35443D96-6A67-478A-A544-1C8155B5F62C}"/>
    <dgm:cxn modelId="{F535ECBA-C1B4-4393-A232-183A4F6A1B6A}" type="presOf" srcId="{0A68E33F-9E89-4D62-9E2C-1BD50C85F7CD}" destId="{C5631367-2D87-4B2B-B2C5-CE6B323DF7FA}" srcOrd="0" destOrd="0" presId="urn:microsoft.com/office/officeart/2005/8/layout/cycle2"/>
    <dgm:cxn modelId="{EAADA3BC-EBE2-42C8-B9E0-3C38057A0A11}" srcId="{F782ACB2-4612-4553-92E3-6A48A4C26154}" destId="{59F5D80D-D394-4DA8-B1EE-BFD2C35E8698}" srcOrd="6" destOrd="0" parTransId="{F6DF53FE-CC41-4648-B644-9A13CD613414}" sibTransId="{A4FDAD97-0EA5-45C9-8762-1408CDFC1A27}"/>
    <dgm:cxn modelId="{84F658BE-028D-4EFF-9AFB-B1BB4A47F685}" srcId="{F782ACB2-4612-4553-92E3-6A48A4C26154}" destId="{A26368B7-1095-4A58-BFE6-7B8629CCDB76}" srcOrd="28" destOrd="0" parTransId="{F926A632-3F82-44B7-9B0C-54EDBDFB1339}" sibTransId="{69DBDE16-2128-423C-AB04-D3C2C0881A38}"/>
    <dgm:cxn modelId="{07E62CBF-11EB-4EBF-87EA-DFBE347DAD9D}" srcId="{F782ACB2-4612-4553-92E3-6A48A4C26154}" destId="{9C07C544-A240-4FE5-8E59-C412CDCC06A5}" srcOrd="1" destOrd="0" parTransId="{01829E43-87FB-46D3-89AF-1246AED576BA}" sibTransId="{DA7FF8DD-13B0-4AAC-B0D2-E9BC2FABA4D6}"/>
    <dgm:cxn modelId="{88908BBF-D4A4-4D67-8C0F-86CDF79A3778}" type="presOf" srcId="{9E68FA1B-32E4-4D3A-BDA9-F245DF7037EF}" destId="{9DB23D75-0980-4D96-93A1-727F2883C95B}" srcOrd="1" destOrd="0" presId="urn:microsoft.com/office/officeart/2005/8/layout/cycle2"/>
    <dgm:cxn modelId="{97F975C1-0679-49B3-874F-9160A0D3082B}" type="presOf" srcId="{D7AD315B-0060-4B2C-BA42-07A72CF0DF62}" destId="{F7AC09C3-F9FA-4334-9744-58F7A351FD8B}" srcOrd="0" destOrd="0" presId="urn:microsoft.com/office/officeart/2005/8/layout/cycle2"/>
    <dgm:cxn modelId="{B710C4C1-23A6-461C-98EB-198B255B3A42}" type="presOf" srcId="{7526D0BF-45A5-478F-9A5B-EE961A48FCDF}" destId="{B163F2E1-C224-4C1F-8BF1-B257F8DA90F1}" srcOrd="0" destOrd="0" presId="urn:microsoft.com/office/officeart/2005/8/layout/cycle2"/>
    <dgm:cxn modelId="{9CDFACC3-28FE-4469-9C5D-491818735998}" type="presOf" srcId="{5DE56BE3-5DC5-48D1-BB0A-6EB62A83E2E3}" destId="{DEE6E533-E546-47B9-9D29-1053972B7A59}" srcOrd="1" destOrd="0" presId="urn:microsoft.com/office/officeart/2005/8/layout/cycle2"/>
    <dgm:cxn modelId="{FD5626C4-E33A-4EFA-81B9-54EDF40613EE}" type="presOf" srcId="{25DF600C-192F-49B2-930A-B89C27D1471E}" destId="{C8C1E075-9C61-4E77-BBAB-A2307E2F9662}" srcOrd="1" destOrd="0" presId="urn:microsoft.com/office/officeart/2005/8/layout/cycle2"/>
    <dgm:cxn modelId="{9F73CCC4-842F-4161-A41E-C8A6AD4B2D4F}" type="presOf" srcId="{536B3E92-95AA-4297-BDB8-F29269D6299E}" destId="{B0608ED5-E7DC-4C39-8859-B8C85F521F9C}" srcOrd="0" destOrd="0" presId="urn:microsoft.com/office/officeart/2005/8/layout/cycle2"/>
    <dgm:cxn modelId="{A61335C6-83C9-40B2-B635-638704B41FB6}" srcId="{F782ACB2-4612-4553-92E3-6A48A4C26154}" destId="{19319B2C-5BDC-4EB3-A674-97A1478B545E}" srcOrd="44" destOrd="0" parTransId="{F553D456-F731-4D3A-B46D-F817CB7F5851}" sibTransId="{B2ADDBB6-F258-45A2-8853-0F7137E8E7A9}"/>
    <dgm:cxn modelId="{CA56EAC8-08A5-458B-9CC0-A1BEC05109B4}" type="presOf" srcId="{69B5AF83-9CA8-4331-BB93-A02B0A37E7C4}" destId="{7FBA136C-815F-4FB3-A797-A7F155D00FEA}" srcOrd="0" destOrd="0" presId="urn:microsoft.com/office/officeart/2005/8/layout/cycle2"/>
    <dgm:cxn modelId="{CCF648C9-D238-4EC6-B8E1-816AAF521C0C}" type="presOf" srcId="{A40F6EAB-2B60-4CC1-9F49-D5903D3A616E}" destId="{4346925A-37EB-4BB6-B0D1-0007EC3DF63B}" srcOrd="0" destOrd="0" presId="urn:microsoft.com/office/officeart/2005/8/layout/cycle2"/>
    <dgm:cxn modelId="{A45FA6CA-BF67-4968-BA2C-A3E181681DEA}" srcId="{F782ACB2-4612-4553-92E3-6A48A4C26154}" destId="{BCD4B6D1-2E17-4359-A953-212A9B519E85}" srcOrd="8" destOrd="0" parTransId="{A72804B9-8062-4016-90E8-F9C7DC654C15}" sibTransId="{EAE485E3-A2DC-422A-B964-163E72C7D527}"/>
    <dgm:cxn modelId="{13B374CD-7189-4F70-B5AE-574CE717EA94}" type="presOf" srcId="{1DDDDFBA-4D76-49F6-8700-D108F438751F}" destId="{DE861B79-D5E8-45CE-B3D7-7B4663C08343}" srcOrd="0" destOrd="0" presId="urn:microsoft.com/office/officeart/2005/8/layout/cycle2"/>
    <dgm:cxn modelId="{8A122CCE-2659-425F-A9CA-F55CBE733EE2}" srcId="{F782ACB2-4612-4553-92E3-6A48A4C26154}" destId="{5D2C154A-692A-44E2-A041-B9F19C43FEF2}" srcOrd="2" destOrd="0" parTransId="{794CA92E-A13F-4F43-B270-B021D0F5EB93}" sibTransId="{1A0C354F-E76C-464E-99A7-D2B04C140783}"/>
    <dgm:cxn modelId="{AA5419CF-9470-476B-B76B-73C4D5A07207}" type="presOf" srcId="{F782ACB2-4612-4553-92E3-6A48A4C26154}" destId="{579EF5EA-2842-4ADF-99C3-1421009C0FB3}" srcOrd="0" destOrd="0" presId="urn:microsoft.com/office/officeart/2005/8/layout/cycle2"/>
    <dgm:cxn modelId="{BC5396CF-F16A-4D5A-8804-5664B1E4B894}" type="presOf" srcId="{91E5E8F0-39A5-4E73-A7C8-125C237D1170}" destId="{B8E405CF-5FB0-4931-A03D-9BF304E6CDDA}" srcOrd="0" destOrd="0" presId="urn:microsoft.com/office/officeart/2005/8/layout/cycle2"/>
    <dgm:cxn modelId="{579F29D2-BC21-47BC-BBB6-2DB38E4E14C8}" type="presOf" srcId="{25DF600C-192F-49B2-930A-B89C27D1471E}" destId="{8D184F9F-78A9-45D9-9804-0F8032DE26A6}" srcOrd="0" destOrd="0" presId="urn:microsoft.com/office/officeart/2005/8/layout/cycle2"/>
    <dgm:cxn modelId="{691638D4-4772-48B0-A674-CB8BC040096D}" type="presOf" srcId="{F001FD18-B1D7-4F34-A7E1-10B3A14FEF0D}" destId="{FA3F2989-2837-4DF6-B22E-22C68B74BA10}" srcOrd="0" destOrd="0" presId="urn:microsoft.com/office/officeart/2005/8/layout/cycle2"/>
    <dgm:cxn modelId="{99BC72D4-D40E-4F6F-9562-AA46A762F226}" type="presOf" srcId="{873D13AE-B310-4B50-82C5-564D626D2011}" destId="{8F52B59F-72EA-4EF4-A000-71393DE3DC97}" srcOrd="1" destOrd="0" presId="urn:microsoft.com/office/officeart/2005/8/layout/cycle2"/>
    <dgm:cxn modelId="{7A77BED8-0E1D-45F6-9865-5715EF6FB1BA}" srcId="{F782ACB2-4612-4553-92E3-6A48A4C26154}" destId="{9767C2C5-7A9B-4BF9-AEDC-08BB61E68CEC}" srcOrd="4" destOrd="0" parTransId="{94D864BB-0337-46E0-936D-BDFF24969167}" sibTransId="{5DE56BE3-5DC5-48D1-BB0A-6EB62A83E2E3}"/>
    <dgm:cxn modelId="{32EDC8D8-AF23-4886-B223-6809B3805C8D}" type="presOf" srcId="{5DE56BE3-5DC5-48D1-BB0A-6EB62A83E2E3}" destId="{7E28017C-69F1-4CCF-A6D7-885616A2628E}" srcOrd="0" destOrd="0" presId="urn:microsoft.com/office/officeart/2005/8/layout/cycle2"/>
    <dgm:cxn modelId="{89DAB2DA-44CA-40EE-853C-F256A5A259B2}" type="presOf" srcId="{B2ADDBB6-F258-45A2-8853-0F7137E8E7A9}" destId="{5BF8D29C-B7EB-4E6D-8F09-412E3D4E06C9}" srcOrd="1" destOrd="0" presId="urn:microsoft.com/office/officeart/2005/8/layout/cycle2"/>
    <dgm:cxn modelId="{2B1FD8DA-568C-4E3E-8F87-09C87623F6FC}" srcId="{F782ACB2-4612-4553-92E3-6A48A4C26154}" destId="{8F63D31F-83CD-4DB9-A0F4-0D259C5817DB}" srcOrd="13" destOrd="0" parTransId="{62CF8A98-F58E-4911-89F5-912F4D8957CE}" sibTransId="{A4F909E9-C1CF-4770-B928-FEF6E41B5333}"/>
    <dgm:cxn modelId="{05CAA2DB-EF46-428B-94FC-28F9A11C1DB1}" type="presOf" srcId="{5A0D382F-1AEE-4869-A6BD-89E7CCC2BA45}" destId="{2B3C09D0-6E4A-4698-ADBA-7CF55040E0C7}" srcOrd="0" destOrd="0" presId="urn:microsoft.com/office/officeart/2005/8/layout/cycle2"/>
    <dgm:cxn modelId="{C7BDA5DE-9A33-427B-8FB4-B0A39FE3EE47}" type="presOf" srcId="{69DBDE16-2128-423C-AB04-D3C2C0881A38}" destId="{A52815B2-9F64-4E57-9CA8-0D6C5ACB4DE9}" srcOrd="1" destOrd="0" presId="urn:microsoft.com/office/officeart/2005/8/layout/cycle2"/>
    <dgm:cxn modelId="{EC9452E4-E317-487D-8C5D-213DB5F1F6A7}" type="presOf" srcId="{64CB26BA-1509-422C-B1F7-93A921D3337E}" destId="{87FF38F8-EEE0-4803-AB19-2605759EE272}" srcOrd="1" destOrd="0" presId="urn:microsoft.com/office/officeart/2005/8/layout/cycle2"/>
    <dgm:cxn modelId="{672A9AE4-8C38-4FA8-83E2-89DE197051D2}" type="presOf" srcId="{F8A8AFFD-E262-4C58-84FA-CA9933DA9A32}" destId="{6FDF4861-3D9E-4C44-8A76-CB261CA08A3D}" srcOrd="0" destOrd="0" presId="urn:microsoft.com/office/officeart/2005/8/layout/cycle2"/>
    <dgm:cxn modelId="{BB0B7BE5-2F5C-409D-B26D-F35165CADD23}" type="presOf" srcId="{A4F909E9-C1CF-4770-B928-FEF6E41B5333}" destId="{212C9A88-24C2-4EF4-87D7-A81CF4BE3FA0}" srcOrd="0" destOrd="0" presId="urn:microsoft.com/office/officeart/2005/8/layout/cycle2"/>
    <dgm:cxn modelId="{6020CAE6-E682-4263-87D3-3757BDA5C5BB}" srcId="{F782ACB2-4612-4553-92E3-6A48A4C26154}" destId="{ED3E6817-CA99-4A92-9672-7767C60D3AFC}" srcOrd="27" destOrd="0" parTransId="{570B50CE-5E5F-492C-A6CE-FAA86B61FEE6}" sibTransId="{74E4A9B3-3139-47CD-AD62-A42D0EB3995C}"/>
    <dgm:cxn modelId="{5F2C01E9-98F3-431A-8C9A-69213D87504B}" type="presOf" srcId="{CA1064A9-8743-41E2-AE44-DEDB5E26EACD}" destId="{B311330D-F624-44F0-90C1-566E4D2E20E6}" srcOrd="1" destOrd="0" presId="urn:microsoft.com/office/officeart/2005/8/layout/cycle2"/>
    <dgm:cxn modelId="{3A83C7EB-E108-4DFE-B9C2-A1FAE1B909F2}" srcId="{F782ACB2-4612-4553-92E3-6A48A4C26154}" destId="{9A1F1B22-1A75-4833-B4FC-5FEA5518B765}" srcOrd="0" destOrd="0" parTransId="{C224EADF-C870-40FB-9644-9EC71AA9F6DE}" sibTransId="{32453084-7F49-49B4-89FA-E306CC4C9552}"/>
    <dgm:cxn modelId="{ED1BADED-67F2-46B8-ADF5-9B3DC026E96B}" type="presOf" srcId="{B2133BDF-4000-4B5B-AE40-987170B1B61F}" destId="{D9F7CAE3-C01B-4758-A92D-BE4DEABF1CC9}" srcOrd="0" destOrd="0" presId="urn:microsoft.com/office/officeart/2005/8/layout/cycle2"/>
    <dgm:cxn modelId="{C73A31F0-F070-4864-8435-6EA40A70E992}" type="presOf" srcId="{1BD29E34-8916-45A9-80A6-58C4AB44DFF5}" destId="{C8C314CB-BC52-4B5D-9A9E-2549904458B0}" srcOrd="0" destOrd="0" presId="urn:microsoft.com/office/officeart/2005/8/layout/cycle2"/>
    <dgm:cxn modelId="{931A41F0-FF7D-4BB1-B73B-465A3E76266F}" type="presOf" srcId="{74E4A9B3-3139-47CD-AD62-A42D0EB3995C}" destId="{7B2C094D-5B84-400D-88A5-467C86404646}" srcOrd="1" destOrd="0" presId="urn:microsoft.com/office/officeart/2005/8/layout/cycle2"/>
    <dgm:cxn modelId="{545F76F1-3273-459C-8740-D41474D52BAD}" type="presOf" srcId="{F82F01E0-1BCF-432A-834D-D0718C225E79}" destId="{DB7E8DCC-E9E2-41AE-8FAC-BD770394B585}" srcOrd="0" destOrd="0" presId="urn:microsoft.com/office/officeart/2005/8/layout/cycle2"/>
    <dgm:cxn modelId="{E8D511F3-9A2B-4790-B666-82F6F8F3092C}" type="presOf" srcId="{35443D96-6A67-478A-A544-1C8155B5F62C}" destId="{561EA9DD-738C-4E13-ADB0-3CCC3950F092}" srcOrd="1" destOrd="0" presId="urn:microsoft.com/office/officeart/2005/8/layout/cycle2"/>
    <dgm:cxn modelId="{E2FA94F4-28CD-493A-BBEB-27EDB8CC1133}" type="presOf" srcId="{86E08DD8-37F0-43EA-A4C6-F12B07A372C7}" destId="{41C60BCC-727D-4ED3-BAEB-DB60AA9900A9}" srcOrd="1" destOrd="0" presId="urn:microsoft.com/office/officeart/2005/8/layout/cycle2"/>
    <dgm:cxn modelId="{2CA222F6-A129-4C1A-B942-083E48F9796A}" type="presOf" srcId="{D7AD315B-0060-4B2C-BA42-07A72CF0DF62}" destId="{301FE2EF-9FED-451A-9979-7EA2CEC731F6}" srcOrd="1" destOrd="0" presId="urn:microsoft.com/office/officeart/2005/8/layout/cycle2"/>
    <dgm:cxn modelId="{12C38EF6-A2D9-4441-B7C7-2AD0408D165E}" srcId="{F782ACB2-4612-4553-92E3-6A48A4C26154}" destId="{E5184F2B-2C20-4D33-94A8-E6B381F2AA89}" srcOrd="43" destOrd="0" parTransId="{EA072171-E1D3-42D9-90FB-F6BF8A9DC275}" sibTransId="{CA1064A9-8743-41E2-AE44-DEDB5E26EACD}"/>
    <dgm:cxn modelId="{2E4A59F8-4858-4321-B26C-379298664746}" srcId="{F782ACB2-4612-4553-92E3-6A48A4C26154}" destId="{57830796-B9E1-440E-A924-530949252A0A}" srcOrd="9" destOrd="0" parTransId="{2970FDF5-07A3-4B2A-9F1E-E547137C5FF2}" sibTransId="{672359C6-6889-48DE-9B06-BCF13E50CF81}"/>
    <dgm:cxn modelId="{E4EBFFFA-939E-4391-8818-4CA55359F7A5}" type="presOf" srcId="{32DCDF77-CF91-44D2-A631-ECBBA96CD7C1}" destId="{891FE5C2-884F-48D0-BE0D-753E9CA204D3}" srcOrd="0" destOrd="0" presId="urn:microsoft.com/office/officeart/2005/8/layout/cycle2"/>
    <dgm:cxn modelId="{8A3281FD-5FAE-4E2E-AAF4-71C45875DCE6}" type="presOf" srcId="{EAE485E3-A2DC-422A-B964-163E72C7D527}" destId="{6C5B256C-6505-4283-9CD0-6230D6E52DC7}" srcOrd="1" destOrd="0" presId="urn:microsoft.com/office/officeart/2005/8/layout/cycle2"/>
    <dgm:cxn modelId="{26F03CFE-664C-46CE-9EC9-4D9EAEAA23F5}" srcId="{F782ACB2-4612-4553-92E3-6A48A4C26154}" destId="{1BCBAE4C-8C90-4307-A8B1-A7F25B803D11}" srcOrd="11" destOrd="0" parTransId="{BDE3C914-1C3F-4AE1-8A4A-0399F6859853}" sibTransId="{9E68FA1B-32E4-4D3A-BDA9-F245DF7037EF}"/>
    <dgm:cxn modelId="{70DDE551-C48E-4AE7-B036-CEE02E74CE36}" type="presParOf" srcId="{579EF5EA-2842-4ADF-99C3-1421009C0FB3}" destId="{E2BDA289-9E7F-43D2-8E8A-C602380955F6}" srcOrd="0" destOrd="0" presId="urn:microsoft.com/office/officeart/2005/8/layout/cycle2"/>
    <dgm:cxn modelId="{78C611E3-0E1A-4483-9714-012C1CE9A116}" type="presParOf" srcId="{579EF5EA-2842-4ADF-99C3-1421009C0FB3}" destId="{4B717A0F-8771-4A45-B6AA-FD732A724C9E}" srcOrd="1" destOrd="0" presId="urn:microsoft.com/office/officeart/2005/8/layout/cycle2"/>
    <dgm:cxn modelId="{5697816C-68C1-408E-AF5A-C333E2936AF8}" type="presParOf" srcId="{4B717A0F-8771-4A45-B6AA-FD732A724C9E}" destId="{218F701D-8780-41D0-BCC2-CE1F9EE4B4A8}" srcOrd="0" destOrd="0" presId="urn:microsoft.com/office/officeart/2005/8/layout/cycle2"/>
    <dgm:cxn modelId="{F4824ED5-65B3-4378-905F-B6D19B7213DA}" type="presParOf" srcId="{579EF5EA-2842-4ADF-99C3-1421009C0FB3}" destId="{FD731FF4-9760-4231-AA26-446560B181EB}" srcOrd="2" destOrd="0" presId="urn:microsoft.com/office/officeart/2005/8/layout/cycle2"/>
    <dgm:cxn modelId="{E3C3EA02-7653-4086-A1AF-DAA467A7C4EF}" type="presParOf" srcId="{579EF5EA-2842-4ADF-99C3-1421009C0FB3}" destId="{A6A09441-8928-4DD4-965E-ACD6B5489F63}" srcOrd="3" destOrd="0" presId="urn:microsoft.com/office/officeart/2005/8/layout/cycle2"/>
    <dgm:cxn modelId="{79336546-A057-4213-AEBB-D24382A083FF}" type="presParOf" srcId="{A6A09441-8928-4DD4-965E-ACD6B5489F63}" destId="{C46B9099-149F-4D79-B1D7-B378097F05F4}" srcOrd="0" destOrd="0" presId="urn:microsoft.com/office/officeart/2005/8/layout/cycle2"/>
    <dgm:cxn modelId="{9FD87403-F225-43CD-93B2-EFAA7E95CA08}" type="presParOf" srcId="{579EF5EA-2842-4ADF-99C3-1421009C0FB3}" destId="{5A44537F-E502-484A-B54C-161A75387D52}" srcOrd="4" destOrd="0" presId="urn:microsoft.com/office/officeart/2005/8/layout/cycle2"/>
    <dgm:cxn modelId="{92B13CCF-65DF-43B8-822C-88A0FFE51E8A}" type="presParOf" srcId="{579EF5EA-2842-4ADF-99C3-1421009C0FB3}" destId="{BCCD1735-3374-4721-BEF9-11CCD9A2DD48}" srcOrd="5" destOrd="0" presId="urn:microsoft.com/office/officeart/2005/8/layout/cycle2"/>
    <dgm:cxn modelId="{A12E2C7A-C5E2-41E7-B74C-312DEB76BC03}" type="presParOf" srcId="{BCCD1735-3374-4721-BEF9-11CCD9A2DD48}" destId="{5207087E-FC7B-4DE7-941A-D0D7D77D43CA}" srcOrd="0" destOrd="0" presId="urn:microsoft.com/office/officeart/2005/8/layout/cycle2"/>
    <dgm:cxn modelId="{70F2BAEC-E36B-4646-8FF3-B553D0019E48}" type="presParOf" srcId="{579EF5EA-2842-4ADF-99C3-1421009C0FB3}" destId="{B0608ED5-E7DC-4C39-8859-B8C85F521F9C}" srcOrd="6" destOrd="0" presId="urn:microsoft.com/office/officeart/2005/8/layout/cycle2"/>
    <dgm:cxn modelId="{BA141665-AB77-4EB3-895E-33BBA9465640}" type="presParOf" srcId="{579EF5EA-2842-4ADF-99C3-1421009C0FB3}" destId="{E212FFF4-9223-45FB-8A97-08FC78EC227F}" srcOrd="7" destOrd="0" presId="urn:microsoft.com/office/officeart/2005/8/layout/cycle2"/>
    <dgm:cxn modelId="{92956755-A37D-4579-8F0F-8A6EDA178EE0}" type="presParOf" srcId="{E212FFF4-9223-45FB-8A97-08FC78EC227F}" destId="{1FA59E5A-50A4-47E4-96D2-6EF9AAAC1164}" srcOrd="0" destOrd="0" presId="urn:microsoft.com/office/officeart/2005/8/layout/cycle2"/>
    <dgm:cxn modelId="{36C3F98D-88A2-4F62-9664-5A6596CB2662}" type="presParOf" srcId="{579EF5EA-2842-4ADF-99C3-1421009C0FB3}" destId="{3B48658E-4174-41EC-ADC5-04F09B98E8AE}" srcOrd="8" destOrd="0" presId="urn:microsoft.com/office/officeart/2005/8/layout/cycle2"/>
    <dgm:cxn modelId="{D5205FA1-2450-4E4D-8E91-55808362377A}" type="presParOf" srcId="{579EF5EA-2842-4ADF-99C3-1421009C0FB3}" destId="{7E28017C-69F1-4CCF-A6D7-885616A2628E}" srcOrd="9" destOrd="0" presId="urn:microsoft.com/office/officeart/2005/8/layout/cycle2"/>
    <dgm:cxn modelId="{8731A16D-97B3-4F4B-826D-666429765875}" type="presParOf" srcId="{7E28017C-69F1-4CCF-A6D7-885616A2628E}" destId="{DEE6E533-E546-47B9-9D29-1053972B7A59}" srcOrd="0" destOrd="0" presId="urn:microsoft.com/office/officeart/2005/8/layout/cycle2"/>
    <dgm:cxn modelId="{A9828760-DC3A-4C30-BBE4-98B4413AEAD0}" type="presParOf" srcId="{579EF5EA-2842-4ADF-99C3-1421009C0FB3}" destId="{4B6FF1D5-139C-4A9E-BE2A-C9C2976A9B90}" srcOrd="10" destOrd="0" presId="urn:microsoft.com/office/officeart/2005/8/layout/cycle2"/>
    <dgm:cxn modelId="{779F7FC1-901A-4664-9990-1525754C0941}" type="presParOf" srcId="{579EF5EA-2842-4ADF-99C3-1421009C0FB3}" destId="{E231C36B-28CA-4A1A-A65A-7FC8C917C670}" srcOrd="11" destOrd="0" presId="urn:microsoft.com/office/officeart/2005/8/layout/cycle2"/>
    <dgm:cxn modelId="{A73A756E-5D3E-4C45-B3CB-594FC0369575}" type="presParOf" srcId="{E231C36B-28CA-4A1A-A65A-7FC8C917C670}" destId="{0F935747-2475-4B54-A4BD-D00DA4235B83}" srcOrd="0" destOrd="0" presId="urn:microsoft.com/office/officeart/2005/8/layout/cycle2"/>
    <dgm:cxn modelId="{0E83576B-80D1-4D79-A1BC-CFBBBBD46CDB}" type="presParOf" srcId="{579EF5EA-2842-4ADF-99C3-1421009C0FB3}" destId="{5955EC28-6A5B-4854-97FD-56BF004F7A93}" srcOrd="12" destOrd="0" presId="urn:microsoft.com/office/officeart/2005/8/layout/cycle2"/>
    <dgm:cxn modelId="{AF938AA6-2814-4753-BF33-9F50A0523935}" type="presParOf" srcId="{579EF5EA-2842-4ADF-99C3-1421009C0FB3}" destId="{7418C013-9F65-49B4-8AB4-02A8A7E8B2B1}" srcOrd="13" destOrd="0" presId="urn:microsoft.com/office/officeart/2005/8/layout/cycle2"/>
    <dgm:cxn modelId="{66D77874-4F4E-4284-80E5-F295CF28A62F}" type="presParOf" srcId="{7418C013-9F65-49B4-8AB4-02A8A7E8B2B1}" destId="{DCCECA40-1E8E-4612-B823-692DCCBD1EA3}" srcOrd="0" destOrd="0" presId="urn:microsoft.com/office/officeart/2005/8/layout/cycle2"/>
    <dgm:cxn modelId="{11B37E81-BE45-4641-ABCB-06027451A670}" type="presParOf" srcId="{579EF5EA-2842-4ADF-99C3-1421009C0FB3}" destId="{C8C314CB-BC52-4B5D-9A9E-2549904458B0}" srcOrd="14" destOrd="0" presId="urn:microsoft.com/office/officeart/2005/8/layout/cycle2"/>
    <dgm:cxn modelId="{D9AD93D4-C47E-483F-9F96-51C1B9A0DAE4}" type="presParOf" srcId="{579EF5EA-2842-4ADF-99C3-1421009C0FB3}" destId="{8D184F9F-78A9-45D9-9804-0F8032DE26A6}" srcOrd="15" destOrd="0" presId="urn:microsoft.com/office/officeart/2005/8/layout/cycle2"/>
    <dgm:cxn modelId="{1D1AC7F8-F6AA-4DCD-B235-F259F9BF058A}" type="presParOf" srcId="{8D184F9F-78A9-45D9-9804-0F8032DE26A6}" destId="{C8C1E075-9C61-4E77-BBAB-A2307E2F9662}" srcOrd="0" destOrd="0" presId="urn:microsoft.com/office/officeart/2005/8/layout/cycle2"/>
    <dgm:cxn modelId="{53189518-9C00-4139-8116-CD061AEF64EA}" type="presParOf" srcId="{579EF5EA-2842-4ADF-99C3-1421009C0FB3}" destId="{18E08B15-C0D9-4DCD-9841-29CB326A1D96}" srcOrd="16" destOrd="0" presId="urn:microsoft.com/office/officeart/2005/8/layout/cycle2"/>
    <dgm:cxn modelId="{6EE2D2B6-7982-4C7A-B124-87F17B4721D3}" type="presParOf" srcId="{579EF5EA-2842-4ADF-99C3-1421009C0FB3}" destId="{7D136A40-4E7A-4E9A-9C18-C15FEB3E9255}" srcOrd="17" destOrd="0" presId="urn:microsoft.com/office/officeart/2005/8/layout/cycle2"/>
    <dgm:cxn modelId="{FDFC42FF-6D9B-4CA0-9E85-C9BD8ADBCBD1}" type="presParOf" srcId="{7D136A40-4E7A-4E9A-9C18-C15FEB3E9255}" destId="{6C5B256C-6505-4283-9CD0-6230D6E52DC7}" srcOrd="0" destOrd="0" presId="urn:microsoft.com/office/officeart/2005/8/layout/cycle2"/>
    <dgm:cxn modelId="{F627266A-3951-40BB-BD74-4F57038AD655}" type="presParOf" srcId="{579EF5EA-2842-4ADF-99C3-1421009C0FB3}" destId="{09497094-52B8-416E-9902-37FB4C94E7F2}" srcOrd="18" destOrd="0" presId="urn:microsoft.com/office/officeart/2005/8/layout/cycle2"/>
    <dgm:cxn modelId="{A9A6742B-57D8-4F78-86AB-745F77860F42}" type="presParOf" srcId="{579EF5EA-2842-4ADF-99C3-1421009C0FB3}" destId="{260B842C-BA56-4835-9181-EEB1DAD49F6C}" srcOrd="19" destOrd="0" presId="urn:microsoft.com/office/officeart/2005/8/layout/cycle2"/>
    <dgm:cxn modelId="{7D90DCBC-8278-407D-8693-1D9653217457}" type="presParOf" srcId="{260B842C-BA56-4835-9181-EEB1DAD49F6C}" destId="{9195B8AE-7F75-4B45-A773-A3DB3F151B7F}" srcOrd="0" destOrd="0" presId="urn:microsoft.com/office/officeart/2005/8/layout/cycle2"/>
    <dgm:cxn modelId="{A21DAFD0-975C-461C-BB48-48AD4C65BA84}" type="presParOf" srcId="{579EF5EA-2842-4ADF-99C3-1421009C0FB3}" destId="{07EB8474-810E-4E8A-BE93-02F62BBDD45D}" srcOrd="20" destOrd="0" presId="urn:microsoft.com/office/officeart/2005/8/layout/cycle2"/>
    <dgm:cxn modelId="{B40ABA09-AB9C-4A16-AF55-F327D36F6EEC}" type="presParOf" srcId="{579EF5EA-2842-4ADF-99C3-1421009C0FB3}" destId="{ADC3AC42-E194-4C29-8A28-ABEC2168A2B9}" srcOrd="21" destOrd="0" presId="urn:microsoft.com/office/officeart/2005/8/layout/cycle2"/>
    <dgm:cxn modelId="{C95FA4D9-DF7E-4B8B-A3D3-328FC3B2E3FD}" type="presParOf" srcId="{ADC3AC42-E194-4C29-8A28-ABEC2168A2B9}" destId="{FFA97E59-6B24-429C-9B6D-8968FB096363}" srcOrd="0" destOrd="0" presId="urn:microsoft.com/office/officeart/2005/8/layout/cycle2"/>
    <dgm:cxn modelId="{948B6BC5-6571-4B15-B943-F5F223BFABDD}" type="presParOf" srcId="{579EF5EA-2842-4ADF-99C3-1421009C0FB3}" destId="{38A7A843-117D-4A8F-B652-3F637D1BA054}" srcOrd="22" destOrd="0" presId="urn:microsoft.com/office/officeart/2005/8/layout/cycle2"/>
    <dgm:cxn modelId="{33E22C70-7974-46F4-852C-97E578FBA3A0}" type="presParOf" srcId="{579EF5EA-2842-4ADF-99C3-1421009C0FB3}" destId="{24192AE1-AC5A-408F-93E2-35778550FA02}" srcOrd="23" destOrd="0" presId="urn:microsoft.com/office/officeart/2005/8/layout/cycle2"/>
    <dgm:cxn modelId="{96151449-9995-43D7-9C66-0077D26E01EF}" type="presParOf" srcId="{24192AE1-AC5A-408F-93E2-35778550FA02}" destId="{9DB23D75-0980-4D96-93A1-727F2883C95B}" srcOrd="0" destOrd="0" presId="urn:microsoft.com/office/officeart/2005/8/layout/cycle2"/>
    <dgm:cxn modelId="{2981531C-B1D4-458F-9CCE-91D123647D15}" type="presParOf" srcId="{579EF5EA-2842-4ADF-99C3-1421009C0FB3}" destId="{8B74F080-8313-4728-B1E9-D87A06E9E800}" srcOrd="24" destOrd="0" presId="urn:microsoft.com/office/officeart/2005/8/layout/cycle2"/>
    <dgm:cxn modelId="{3CD6015A-DD25-4659-B984-A0DFFC0D2675}" type="presParOf" srcId="{579EF5EA-2842-4ADF-99C3-1421009C0FB3}" destId="{99F13AA2-4621-4753-B0A6-6FC776CD84C9}" srcOrd="25" destOrd="0" presId="urn:microsoft.com/office/officeart/2005/8/layout/cycle2"/>
    <dgm:cxn modelId="{0C8757D9-2619-42EA-A453-DF881735772B}" type="presParOf" srcId="{99F13AA2-4621-4753-B0A6-6FC776CD84C9}" destId="{475F5446-5D8A-42DC-B2B6-79D834AEB429}" srcOrd="0" destOrd="0" presId="urn:microsoft.com/office/officeart/2005/8/layout/cycle2"/>
    <dgm:cxn modelId="{0BC40368-3E53-4E34-A329-46FB18AD83D8}" type="presParOf" srcId="{579EF5EA-2842-4ADF-99C3-1421009C0FB3}" destId="{C238A059-EBCB-4E8A-9C70-350A7112246D}" srcOrd="26" destOrd="0" presId="urn:microsoft.com/office/officeart/2005/8/layout/cycle2"/>
    <dgm:cxn modelId="{A0F42E69-523F-4BE1-A080-9E380C46A470}" type="presParOf" srcId="{579EF5EA-2842-4ADF-99C3-1421009C0FB3}" destId="{212C9A88-24C2-4EF4-87D7-A81CF4BE3FA0}" srcOrd="27" destOrd="0" presId="urn:microsoft.com/office/officeart/2005/8/layout/cycle2"/>
    <dgm:cxn modelId="{09A02833-8101-4FE1-90A5-3E5B852A7528}" type="presParOf" srcId="{212C9A88-24C2-4EF4-87D7-A81CF4BE3FA0}" destId="{6E753D97-6691-46AF-88CF-60F766A84A1F}" srcOrd="0" destOrd="0" presId="urn:microsoft.com/office/officeart/2005/8/layout/cycle2"/>
    <dgm:cxn modelId="{FE985C14-EC3D-4F74-93DC-198DEF40CBD9}" type="presParOf" srcId="{579EF5EA-2842-4ADF-99C3-1421009C0FB3}" destId="{FA3F2989-2837-4DF6-B22E-22C68B74BA10}" srcOrd="28" destOrd="0" presId="urn:microsoft.com/office/officeart/2005/8/layout/cycle2"/>
    <dgm:cxn modelId="{04185863-7FA2-4834-8B2E-0C7D232B0C28}" type="presParOf" srcId="{579EF5EA-2842-4ADF-99C3-1421009C0FB3}" destId="{15716786-4673-40EB-986D-12C422D02B97}" srcOrd="29" destOrd="0" presId="urn:microsoft.com/office/officeart/2005/8/layout/cycle2"/>
    <dgm:cxn modelId="{39B28666-2174-4DB8-99D1-5053DCC8D9A8}" type="presParOf" srcId="{15716786-4673-40EB-986D-12C422D02B97}" destId="{3A6E871C-7643-432C-BA91-2EA3E7F745CE}" srcOrd="0" destOrd="0" presId="urn:microsoft.com/office/officeart/2005/8/layout/cycle2"/>
    <dgm:cxn modelId="{07233BC1-307B-42A8-9331-F6DE9D1E83E7}" type="presParOf" srcId="{579EF5EA-2842-4ADF-99C3-1421009C0FB3}" destId="{E7F9412A-75FE-4263-8476-D8B02CF380F3}" srcOrd="30" destOrd="0" presId="urn:microsoft.com/office/officeart/2005/8/layout/cycle2"/>
    <dgm:cxn modelId="{0CB676F6-6B1F-4C0D-94A2-A593932AF528}" type="presParOf" srcId="{579EF5EA-2842-4ADF-99C3-1421009C0FB3}" destId="{C56F56FD-84C6-4D21-967A-719399DE2081}" srcOrd="31" destOrd="0" presId="urn:microsoft.com/office/officeart/2005/8/layout/cycle2"/>
    <dgm:cxn modelId="{6827C481-5EEA-4D35-A948-22FBFD8E865A}" type="presParOf" srcId="{C56F56FD-84C6-4D21-967A-719399DE2081}" destId="{87FF38F8-EEE0-4803-AB19-2605759EE272}" srcOrd="0" destOrd="0" presId="urn:microsoft.com/office/officeart/2005/8/layout/cycle2"/>
    <dgm:cxn modelId="{5C32D016-5FA6-4D22-9F4A-F92EAB32C909}" type="presParOf" srcId="{579EF5EA-2842-4ADF-99C3-1421009C0FB3}" destId="{430AD93E-9CDA-40BE-8BB8-B35AB1DDED73}" srcOrd="32" destOrd="0" presId="urn:microsoft.com/office/officeart/2005/8/layout/cycle2"/>
    <dgm:cxn modelId="{81B2750B-8066-4C8E-B1C4-CE4B1C219167}" type="presParOf" srcId="{579EF5EA-2842-4ADF-99C3-1421009C0FB3}" destId="{D3BDAC4B-F2DB-44A0-907D-A108463FB1C3}" srcOrd="33" destOrd="0" presId="urn:microsoft.com/office/officeart/2005/8/layout/cycle2"/>
    <dgm:cxn modelId="{11EBAE17-2762-462D-BE75-6F6FD5258C53}" type="presParOf" srcId="{D3BDAC4B-F2DB-44A0-907D-A108463FB1C3}" destId="{5B2F39AC-1722-4B2A-8F41-3B9574CC55A3}" srcOrd="0" destOrd="0" presId="urn:microsoft.com/office/officeart/2005/8/layout/cycle2"/>
    <dgm:cxn modelId="{2BADBC33-3FAD-487D-B4E6-2CC00521433F}" type="presParOf" srcId="{579EF5EA-2842-4ADF-99C3-1421009C0FB3}" destId="{EB66E90A-B112-40E2-B773-B1A59659C6EB}" srcOrd="34" destOrd="0" presId="urn:microsoft.com/office/officeart/2005/8/layout/cycle2"/>
    <dgm:cxn modelId="{F70A64BA-B8CB-4D49-BE35-31C1CED4F0D2}" type="presParOf" srcId="{579EF5EA-2842-4ADF-99C3-1421009C0FB3}" destId="{CBD13A52-164D-4181-A713-C4AFB6DAEA44}" srcOrd="35" destOrd="0" presId="urn:microsoft.com/office/officeart/2005/8/layout/cycle2"/>
    <dgm:cxn modelId="{A7D5088B-C3BE-46B5-A893-67739B037576}" type="presParOf" srcId="{CBD13A52-164D-4181-A713-C4AFB6DAEA44}" destId="{2175C402-001B-40BA-8C7B-63F19533545A}" srcOrd="0" destOrd="0" presId="urn:microsoft.com/office/officeart/2005/8/layout/cycle2"/>
    <dgm:cxn modelId="{A8AEA74F-D1E3-4C44-8BE7-A0D7CD3E82FD}" type="presParOf" srcId="{579EF5EA-2842-4ADF-99C3-1421009C0FB3}" destId="{816E1FA3-2B38-45F9-AB8C-0EEB2788EE42}" srcOrd="36" destOrd="0" presId="urn:microsoft.com/office/officeart/2005/8/layout/cycle2"/>
    <dgm:cxn modelId="{22BF392F-4119-467F-9F5A-F01A02CAB0B6}" type="presParOf" srcId="{579EF5EA-2842-4ADF-99C3-1421009C0FB3}" destId="{3D5573F2-E421-4699-B499-E5F129AA7C1F}" srcOrd="37" destOrd="0" presId="urn:microsoft.com/office/officeart/2005/8/layout/cycle2"/>
    <dgm:cxn modelId="{463EBAFB-EBB7-4DD1-A62A-125D6AC9F053}" type="presParOf" srcId="{3D5573F2-E421-4699-B499-E5F129AA7C1F}" destId="{561EA9DD-738C-4E13-ADB0-3CCC3950F092}" srcOrd="0" destOrd="0" presId="urn:microsoft.com/office/officeart/2005/8/layout/cycle2"/>
    <dgm:cxn modelId="{3E14E881-901C-4DD0-ADCF-AFB5C6F9FEBA}" type="presParOf" srcId="{579EF5EA-2842-4ADF-99C3-1421009C0FB3}" destId="{1791F869-F782-403E-9EEE-8485296AB1DC}" srcOrd="38" destOrd="0" presId="urn:microsoft.com/office/officeart/2005/8/layout/cycle2"/>
    <dgm:cxn modelId="{6DC327C1-AADC-4FA2-9614-181EA6ED8500}" type="presParOf" srcId="{579EF5EA-2842-4ADF-99C3-1421009C0FB3}" destId="{EDD308D6-556F-4E65-A02C-12C45C150755}" srcOrd="39" destOrd="0" presId="urn:microsoft.com/office/officeart/2005/8/layout/cycle2"/>
    <dgm:cxn modelId="{0024AB70-E915-4D10-8E92-01DE85D2611F}" type="presParOf" srcId="{EDD308D6-556F-4E65-A02C-12C45C150755}" destId="{0622AEEF-FEE1-41CF-A694-BB87DF404F74}" srcOrd="0" destOrd="0" presId="urn:microsoft.com/office/officeart/2005/8/layout/cycle2"/>
    <dgm:cxn modelId="{2187FA64-46BC-4417-80D3-B5EEAA92D410}" type="presParOf" srcId="{579EF5EA-2842-4ADF-99C3-1421009C0FB3}" destId="{FB762D63-E97E-4D71-BE53-DE8DBC2C1724}" srcOrd="40" destOrd="0" presId="urn:microsoft.com/office/officeart/2005/8/layout/cycle2"/>
    <dgm:cxn modelId="{CB9685F6-BE2F-4098-AD51-071F38B6BCD2}" type="presParOf" srcId="{579EF5EA-2842-4ADF-99C3-1421009C0FB3}" destId="{EC905E59-477F-4D62-B2EE-61B86BF0663B}" srcOrd="41" destOrd="0" presId="urn:microsoft.com/office/officeart/2005/8/layout/cycle2"/>
    <dgm:cxn modelId="{52736E6B-54DD-4A1D-AAC2-F454784A1DD7}" type="presParOf" srcId="{EC905E59-477F-4D62-B2EE-61B86BF0663B}" destId="{0C7C01B0-8BE9-4115-9C55-5F785CB9F95D}" srcOrd="0" destOrd="0" presId="urn:microsoft.com/office/officeart/2005/8/layout/cycle2"/>
    <dgm:cxn modelId="{69B6FC65-918D-442A-ADF1-C86384FA573B}" type="presParOf" srcId="{579EF5EA-2842-4ADF-99C3-1421009C0FB3}" destId="{96947AF0-965B-4F9B-B692-11B522E20C19}" srcOrd="42" destOrd="0" presId="urn:microsoft.com/office/officeart/2005/8/layout/cycle2"/>
    <dgm:cxn modelId="{D19B4BC2-4C7C-4E34-B6C4-E5A1047F57E9}" type="presParOf" srcId="{579EF5EA-2842-4ADF-99C3-1421009C0FB3}" destId="{C5631367-2D87-4B2B-B2C5-CE6B323DF7FA}" srcOrd="43" destOrd="0" presId="urn:microsoft.com/office/officeart/2005/8/layout/cycle2"/>
    <dgm:cxn modelId="{896B0F64-F1E2-4400-8DE8-7727B1100F5D}" type="presParOf" srcId="{C5631367-2D87-4B2B-B2C5-CE6B323DF7FA}" destId="{5EB0D98E-0F20-43A6-80D5-B3B233B0809C}" srcOrd="0" destOrd="0" presId="urn:microsoft.com/office/officeart/2005/8/layout/cycle2"/>
    <dgm:cxn modelId="{A3582AA5-023A-4FB0-BB86-BF004B87DFE2}" type="presParOf" srcId="{579EF5EA-2842-4ADF-99C3-1421009C0FB3}" destId="{55735BFC-D4F1-4100-BCD7-BD7015A20F24}" srcOrd="44" destOrd="0" presId="urn:microsoft.com/office/officeart/2005/8/layout/cycle2"/>
    <dgm:cxn modelId="{4C376752-5B91-41EC-8CA0-1B2E4615E84E}" type="presParOf" srcId="{579EF5EA-2842-4ADF-99C3-1421009C0FB3}" destId="{DE861B79-D5E8-45CE-B3D7-7B4663C08343}" srcOrd="45" destOrd="0" presId="urn:microsoft.com/office/officeart/2005/8/layout/cycle2"/>
    <dgm:cxn modelId="{0A213A65-6E39-4615-A941-395AB4AD4DEF}" type="presParOf" srcId="{DE861B79-D5E8-45CE-B3D7-7B4663C08343}" destId="{580499F6-BF8C-4CF2-8E19-422B1FEA8F54}" srcOrd="0" destOrd="0" presId="urn:microsoft.com/office/officeart/2005/8/layout/cycle2"/>
    <dgm:cxn modelId="{C870A1C1-6604-4F1B-BFA7-5F53F5BD2D29}" type="presParOf" srcId="{579EF5EA-2842-4ADF-99C3-1421009C0FB3}" destId="{B163F2E1-C224-4C1F-8BF1-B257F8DA90F1}" srcOrd="46" destOrd="0" presId="urn:microsoft.com/office/officeart/2005/8/layout/cycle2"/>
    <dgm:cxn modelId="{3D6A4A7C-7B00-4D45-882F-4E78565F811B}" type="presParOf" srcId="{579EF5EA-2842-4ADF-99C3-1421009C0FB3}" destId="{28C21F8D-7890-436C-ABC3-A76D9C048DC6}" srcOrd="47" destOrd="0" presId="urn:microsoft.com/office/officeart/2005/8/layout/cycle2"/>
    <dgm:cxn modelId="{229EC21B-BEE0-4DAA-AA9A-5BCB441C60E6}" type="presParOf" srcId="{28C21F8D-7890-436C-ABC3-A76D9C048DC6}" destId="{5D40974C-DFE4-484E-A2B9-E3E4D2DEBED9}" srcOrd="0" destOrd="0" presId="urn:microsoft.com/office/officeart/2005/8/layout/cycle2"/>
    <dgm:cxn modelId="{94D7EA07-DCBE-4F14-AC75-EEFD6F538348}" type="presParOf" srcId="{579EF5EA-2842-4ADF-99C3-1421009C0FB3}" destId="{B297DBDA-41C8-403B-A287-2DE0B2B2F734}" srcOrd="48" destOrd="0" presId="urn:microsoft.com/office/officeart/2005/8/layout/cycle2"/>
    <dgm:cxn modelId="{80DE25A5-38E8-4D43-A40E-53BAE00060DF}" type="presParOf" srcId="{579EF5EA-2842-4ADF-99C3-1421009C0FB3}" destId="{6CB910F7-627A-416A-9AE0-0E9818681229}" srcOrd="49" destOrd="0" presId="urn:microsoft.com/office/officeart/2005/8/layout/cycle2"/>
    <dgm:cxn modelId="{EE725D77-8701-4940-9310-C1CE16188967}" type="presParOf" srcId="{6CB910F7-627A-416A-9AE0-0E9818681229}" destId="{DD733C23-EA87-4BF0-821E-87250C1EEDBA}" srcOrd="0" destOrd="0" presId="urn:microsoft.com/office/officeart/2005/8/layout/cycle2"/>
    <dgm:cxn modelId="{8152F841-9877-4EB0-8ACA-3712060F2611}" type="presParOf" srcId="{579EF5EA-2842-4ADF-99C3-1421009C0FB3}" destId="{C99B1DB8-B0AD-4FE5-84DC-CD9571D15F74}" srcOrd="50" destOrd="0" presId="urn:microsoft.com/office/officeart/2005/8/layout/cycle2"/>
    <dgm:cxn modelId="{B09BC4E2-9F92-429F-AD41-CE9A67C6CB09}" type="presParOf" srcId="{579EF5EA-2842-4ADF-99C3-1421009C0FB3}" destId="{2EBD388A-825F-4832-8A74-827A6C7E3368}" srcOrd="51" destOrd="0" presId="urn:microsoft.com/office/officeart/2005/8/layout/cycle2"/>
    <dgm:cxn modelId="{9AD2223A-F460-4FA1-B349-0D79E65676D2}" type="presParOf" srcId="{2EBD388A-825F-4832-8A74-827A6C7E3368}" destId="{2B64C12D-7C38-4E3C-BB67-21E0181FD51F}" srcOrd="0" destOrd="0" presId="urn:microsoft.com/office/officeart/2005/8/layout/cycle2"/>
    <dgm:cxn modelId="{6C47B154-7A66-4861-B40E-8CD53F89ADC6}" type="presParOf" srcId="{579EF5EA-2842-4ADF-99C3-1421009C0FB3}" destId="{54435782-E9E7-4F85-8EE9-B762378628C5}" srcOrd="52" destOrd="0" presId="urn:microsoft.com/office/officeart/2005/8/layout/cycle2"/>
    <dgm:cxn modelId="{A9DB0D0F-DF2A-4AD7-BD87-E24C7D18DF5B}" type="presParOf" srcId="{579EF5EA-2842-4ADF-99C3-1421009C0FB3}" destId="{2EA5A0E0-D734-4B00-A1FA-65E8CB15031C}" srcOrd="53" destOrd="0" presId="urn:microsoft.com/office/officeart/2005/8/layout/cycle2"/>
    <dgm:cxn modelId="{E6FF11B0-57CA-4091-A468-DDC37EF8E89F}" type="presParOf" srcId="{2EA5A0E0-D734-4B00-A1FA-65E8CB15031C}" destId="{3966764B-E5F3-4CFC-A881-5984C06723CB}" srcOrd="0" destOrd="0" presId="urn:microsoft.com/office/officeart/2005/8/layout/cycle2"/>
    <dgm:cxn modelId="{5D38A3B8-2688-4E4E-AF6D-C40BDB7A4455}" type="presParOf" srcId="{579EF5EA-2842-4ADF-99C3-1421009C0FB3}" destId="{CDE86F57-8E75-4885-99A7-4D78278841E9}" srcOrd="54" destOrd="0" presId="urn:microsoft.com/office/officeart/2005/8/layout/cycle2"/>
    <dgm:cxn modelId="{37CFC512-3DE1-47A5-9904-224880BBFA40}" type="presParOf" srcId="{579EF5EA-2842-4ADF-99C3-1421009C0FB3}" destId="{A0769171-C666-4FF2-B3B0-56A5612FFB02}" srcOrd="55" destOrd="0" presId="urn:microsoft.com/office/officeart/2005/8/layout/cycle2"/>
    <dgm:cxn modelId="{D8BE2AC9-91A4-4C90-8709-8487E9E24BFA}" type="presParOf" srcId="{A0769171-C666-4FF2-B3B0-56A5612FFB02}" destId="{7B2C094D-5B84-400D-88A5-467C86404646}" srcOrd="0" destOrd="0" presId="urn:microsoft.com/office/officeart/2005/8/layout/cycle2"/>
    <dgm:cxn modelId="{051E3E4B-260A-4F14-BB89-56B30B780DF0}" type="presParOf" srcId="{579EF5EA-2842-4ADF-99C3-1421009C0FB3}" destId="{9DEC7CBC-8051-4551-94AA-2377EFF8A353}" srcOrd="56" destOrd="0" presId="urn:microsoft.com/office/officeart/2005/8/layout/cycle2"/>
    <dgm:cxn modelId="{4CBD56D6-3CF9-40C4-8B2F-45AD6D4264B8}" type="presParOf" srcId="{579EF5EA-2842-4ADF-99C3-1421009C0FB3}" destId="{83D03F91-A8FE-4A56-A9F0-21F8696B64A1}" srcOrd="57" destOrd="0" presId="urn:microsoft.com/office/officeart/2005/8/layout/cycle2"/>
    <dgm:cxn modelId="{B9A03693-7A1D-4B7E-8C72-E88726584CA6}" type="presParOf" srcId="{83D03F91-A8FE-4A56-A9F0-21F8696B64A1}" destId="{A52815B2-9F64-4E57-9CA8-0D6C5ACB4DE9}" srcOrd="0" destOrd="0" presId="urn:microsoft.com/office/officeart/2005/8/layout/cycle2"/>
    <dgm:cxn modelId="{9A327ED2-D8E8-48D4-A45F-BAC77DEBA326}" type="presParOf" srcId="{579EF5EA-2842-4ADF-99C3-1421009C0FB3}" destId="{D9F7CAE3-C01B-4758-A92D-BE4DEABF1CC9}" srcOrd="58" destOrd="0" presId="urn:microsoft.com/office/officeart/2005/8/layout/cycle2"/>
    <dgm:cxn modelId="{8F08F01F-5416-4A47-9849-B82524D552A3}" type="presParOf" srcId="{579EF5EA-2842-4ADF-99C3-1421009C0FB3}" destId="{6FDF4861-3D9E-4C44-8A76-CB261CA08A3D}" srcOrd="59" destOrd="0" presId="urn:microsoft.com/office/officeart/2005/8/layout/cycle2"/>
    <dgm:cxn modelId="{ACD9DABD-5A26-4CFA-8FA7-02D9CF44D8AB}" type="presParOf" srcId="{6FDF4861-3D9E-4C44-8A76-CB261CA08A3D}" destId="{852FF442-59AB-47FA-976D-352D933D04DA}" srcOrd="0" destOrd="0" presId="urn:microsoft.com/office/officeart/2005/8/layout/cycle2"/>
    <dgm:cxn modelId="{3BC59B1C-02A5-49FF-82F1-0F36E9B13CEE}" type="presParOf" srcId="{579EF5EA-2842-4ADF-99C3-1421009C0FB3}" destId="{6EBA7549-78C0-447A-A63C-4A8563F87F58}" srcOrd="60" destOrd="0" presId="urn:microsoft.com/office/officeart/2005/8/layout/cycle2"/>
    <dgm:cxn modelId="{78858E8E-56A3-4716-BA6C-A6900070CC91}" type="presParOf" srcId="{579EF5EA-2842-4ADF-99C3-1421009C0FB3}" destId="{F7AC09C3-F9FA-4334-9744-58F7A351FD8B}" srcOrd="61" destOrd="0" presId="urn:microsoft.com/office/officeart/2005/8/layout/cycle2"/>
    <dgm:cxn modelId="{0F5E8078-2E11-4419-B262-9B23F42B1688}" type="presParOf" srcId="{F7AC09C3-F9FA-4334-9744-58F7A351FD8B}" destId="{301FE2EF-9FED-451A-9979-7EA2CEC731F6}" srcOrd="0" destOrd="0" presId="urn:microsoft.com/office/officeart/2005/8/layout/cycle2"/>
    <dgm:cxn modelId="{046D40D7-34C1-4412-999D-A4D1FC7C1326}" type="presParOf" srcId="{579EF5EA-2842-4ADF-99C3-1421009C0FB3}" destId="{DB7E8DCC-E9E2-41AE-8FAC-BD770394B585}" srcOrd="62" destOrd="0" presId="urn:microsoft.com/office/officeart/2005/8/layout/cycle2"/>
    <dgm:cxn modelId="{78E7DAE3-68CF-453D-8EB0-DB826348956B}" type="presParOf" srcId="{579EF5EA-2842-4ADF-99C3-1421009C0FB3}" destId="{FC934B90-2FD7-4C78-BC82-6495CAA54F71}" srcOrd="63" destOrd="0" presId="urn:microsoft.com/office/officeart/2005/8/layout/cycle2"/>
    <dgm:cxn modelId="{96343A76-55FD-4DA1-8CC4-77DD1F00C7FC}" type="presParOf" srcId="{FC934B90-2FD7-4C78-BC82-6495CAA54F71}" destId="{F31A80A4-265E-4576-A76C-69F7407682D5}" srcOrd="0" destOrd="0" presId="urn:microsoft.com/office/officeart/2005/8/layout/cycle2"/>
    <dgm:cxn modelId="{33EF720A-0666-405D-A748-D9E380B907AD}" type="presParOf" srcId="{579EF5EA-2842-4ADF-99C3-1421009C0FB3}" destId="{7FBA136C-815F-4FB3-A797-A7F155D00FEA}" srcOrd="64" destOrd="0" presId="urn:microsoft.com/office/officeart/2005/8/layout/cycle2"/>
    <dgm:cxn modelId="{97361D59-C5BD-406B-A652-F127E1D4C10C}" type="presParOf" srcId="{579EF5EA-2842-4ADF-99C3-1421009C0FB3}" destId="{7A5C7786-EEB7-4840-8AB2-E617DD766E4C}" srcOrd="65" destOrd="0" presId="urn:microsoft.com/office/officeart/2005/8/layout/cycle2"/>
    <dgm:cxn modelId="{8AEF750D-B2DE-450F-9CED-4ECD7AE1812E}" type="presParOf" srcId="{7A5C7786-EEB7-4840-8AB2-E617DD766E4C}" destId="{80DBCA40-2BA0-486C-9739-9EB1943722FB}" srcOrd="0" destOrd="0" presId="urn:microsoft.com/office/officeart/2005/8/layout/cycle2"/>
    <dgm:cxn modelId="{0E807DC5-4B0D-4AAD-BB99-19BF36675670}" type="presParOf" srcId="{579EF5EA-2842-4ADF-99C3-1421009C0FB3}" destId="{2B3C09D0-6E4A-4698-ADBA-7CF55040E0C7}" srcOrd="66" destOrd="0" presId="urn:microsoft.com/office/officeart/2005/8/layout/cycle2"/>
    <dgm:cxn modelId="{E4AF1C90-3FE3-4D36-88B3-3C52473F0ACA}" type="presParOf" srcId="{579EF5EA-2842-4ADF-99C3-1421009C0FB3}" destId="{0B3E9032-3902-463F-B436-0798A35C9EC5}" srcOrd="67" destOrd="0" presId="urn:microsoft.com/office/officeart/2005/8/layout/cycle2"/>
    <dgm:cxn modelId="{E909C3A5-46E5-447D-AF0F-420868379DF0}" type="presParOf" srcId="{0B3E9032-3902-463F-B436-0798A35C9EC5}" destId="{41C60BCC-727D-4ED3-BAEB-DB60AA9900A9}" srcOrd="0" destOrd="0" presId="urn:microsoft.com/office/officeart/2005/8/layout/cycle2"/>
    <dgm:cxn modelId="{12A05AD9-97A8-4AA7-B636-1F629BA1BFA4}" type="presParOf" srcId="{579EF5EA-2842-4ADF-99C3-1421009C0FB3}" destId="{C6CA034B-BB5D-4252-9DC3-E07C2CEC1942}" srcOrd="68" destOrd="0" presId="urn:microsoft.com/office/officeart/2005/8/layout/cycle2"/>
    <dgm:cxn modelId="{865D02F3-58B0-4470-A364-7A1329E494B7}" type="presParOf" srcId="{579EF5EA-2842-4ADF-99C3-1421009C0FB3}" destId="{2F327EB4-0D8B-437E-BB14-A326EA173FCC}" srcOrd="69" destOrd="0" presId="urn:microsoft.com/office/officeart/2005/8/layout/cycle2"/>
    <dgm:cxn modelId="{73B313DC-04EC-4524-A884-B6D0965B49D3}" type="presParOf" srcId="{2F327EB4-0D8B-437E-BB14-A326EA173FCC}" destId="{8F52B59F-72EA-4EF4-A000-71393DE3DC97}" srcOrd="0" destOrd="0" presId="urn:microsoft.com/office/officeart/2005/8/layout/cycle2"/>
    <dgm:cxn modelId="{4667D3D9-2743-4893-BF58-643E8E492378}" type="presParOf" srcId="{579EF5EA-2842-4ADF-99C3-1421009C0FB3}" destId="{F6AE7F32-FC05-4DDA-BB7B-30B31779479C}" srcOrd="70" destOrd="0" presId="urn:microsoft.com/office/officeart/2005/8/layout/cycle2"/>
    <dgm:cxn modelId="{8D550BDC-7493-4BBA-98DC-05497603C263}" type="presParOf" srcId="{579EF5EA-2842-4ADF-99C3-1421009C0FB3}" destId="{F42AD80F-3B21-49F3-AF59-01D5F6EE69F1}" srcOrd="71" destOrd="0" presId="urn:microsoft.com/office/officeart/2005/8/layout/cycle2"/>
    <dgm:cxn modelId="{5D390203-678E-49C1-A4E0-AF1250546115}" type="presParOf" srcId="{F42AD80F-3B21-49F3-AF59-01D5F6EE69F1}" destId="{DFB70AE1-87B4-46C7-811D-3E9A3D4D6EC9}" srcOrd="0" destOrd="0" presId="urn:microsoft.com/office/officeart/2005/8/layout/cycle2"/>
    <dgm:cxn modelId="{32D3604F-8DBF-4C54-B272-1635596C958A}" type="presParOf" srcId="{579EF5EA-2842-4ADF-99C3-1421009C0FB3}" destId="{E4F5DE49-5EAA-4300-BD85-3AA32446283C}" srcOrd="72" destOrd="0" presId="urn:microsoft.com/office/officeart/2005/8/layout/cycle2"/>
    <dgm:cxn modelId="{1FADF1C6-004E-4271-91E7-C42062139C5A}" type="presParOf" srcId="{579EF5EA-2842-4ADF-99C3-1421009C0FB3}" destId="{57712E5B-8311-41F2-83BF-40C44B82FD56}" srcOrd="73" destOrd="0" presId="urn:microsoft.com/office/officeart/2005/8/layout/cycle2"/>
    <dgm:cxn modelId="{5539A940-7C70-4AF6-BBC6-832D77C1BAF4}" type="presParOf" srcId="{57712E5B-8311-41F2-83BF-40C44B82FD56}" destId="{2DC22DE9-0245-4601-955D-E63A8C38947B}" srcOrd="0" destOrd="0" presId="urn:microsoft.com/office/officeart/2005/8/layout/cycle2"/>
    <dgm:cxn modelId="{537C0804-DC35-420C-A394-D45C1422E40D}" type="presParOf" srcId="{579EF5EA-2842-4ADF-99C3-1421009C0FB3}" destId="{53824D7C-69E9-40B6-AD94-E66D57E17024}" srcOrd="74" destOrd="0" presId="urn:microsoft.com/office/officeart/2005/8/layout/cycle2"/>
    <dgm:cxn modelId="{D81D5557-1F05-41B2-8259-CB77D07D702C}" type="presParOf" srcId="{579EF5EA-2842-4ADF-99C3-1421009C0FB3}" destId="{4DDD9E11-A1D1-4D9F-87CF-21775FA03FD4}" srcOrd="75" destOrd="0" presId="urn:microsoft.com/office/officeart/2005/8/layout/cycle2"/>
    <dgm:cxn modelId="{583FB6D3-ED73-469B-933E-559445AC92DF}" type="presParOf" srcId="{4DDD9E11-A1D1-4D9F-87CF-21775FA03FD4}" destId="{F7742949-FB63-485F-95AF-5E8D1E6F236A}" srcOrd="0" destOrd="0" presId="urn:microsoft.com/office/officeart/2005/8/layout/cycle2"/>
    <dgm:cxn modelId="{5FAFDE7E-B23B-43BC-9D7D-6008B874EA8B}" type="presParOf" srcId="{579EF5EA-2842-4ADF-99C3-1421009C0FB3}" destId="{22041FD6-89BD-4BF2-9B99-B97F36E2E1FB}" srcOrd="76" destOrd="0" presId="urn:microsoft.com/office/officeart/2005/8/layout/cycle2"/>
    <dgm:cxn modelId="{25EC8741-C1C4-4E27-B0B9-7EA9318C5F99}" type="presParOf" srcId="{579EF5EA-2842-4ADF-99C3-1421009C0FB3}" destId="{B8E405CF-5FB0-4931-A03D-9BF304E6CDDA}" srcOrd="77" destOrd="0" presId="urn:microsoft.com/office/officeart/2005/8/layout/cycle2"/>
    <dgm:cxn modelId="{A62FA484-6FDB-42CF-89FF-B76228668390}" type="presParOf" srcId="{B8E405CF-5FB0-4931-A03D-9BF304E6CDDA}" destId="{0C0A4302-AC90-49E1-80BE-523B58A2D864}" srcOrd="0" destOrd="0" presId="urn:microsoft.com/office/officeart/2005/8/layout/cycle2"/>
    <dgm:cxn modelId="{59A88836-B7C8-4AD1-A245-1997800726DF}" type="presParOf" srcId="{579EF5EA-2842-4ADF-99C3-1421009C0FB3}" destId="{4346925A-37EB-4BB6-B0D1-0007EC3DF63B}" srcOrd="78" destOrd="0" presId="urn:microsoft.com/office/officeart/2005/8/layout/cycle2"/>
    <dgm:cxn modelId="{C58C6986-E04E-4C7D-A1A7-2E02EA946B19}" type="presParOf" srcId="{579EF5EA-2842-4ADF-99C3-1421009C0FB3}" destId="{7A362786-920B-4FB9-A3D5-D0E741B76071}" srcOrd="79" destOrd="0" presId="urn:microsoft.com/office/officeart/2005/8/layout/cycle2"/>
    <dgm:cxn modelId="{DE21870C-41D4-4B3F-8B7E-7221CDF61D75}" type="presParOf" srcId="{7A362786-920B-4FB9-A3D5-D0E741B76071}" destId="{18FB9004-C9DF-4463-A990-CE6AADD19A9A}" srcOrd="0" destOrd="0" presId="urn:microsoft.com/office/officeart/2005/8/layout/cycle2"/>
    <dgm:cxn modelId="{553C01B5-3D98-4744-B7C2-96EE8F9024D7}" type="presParOf" srcId="{579EF5EA-2842-4ADF-99C3-1421009C0FB3}" destId="{ED0F08E4-7CF4-494F-A2E4-60B90674E9D5}" srcOrd="80" destOrd="0" presId="urn:microsoft.com/office/officeart/2005/8/layout/cycle2"/>
    <dgm:cxn modelId="{52B74FF2-DF20-4B31-BEA4-FBA8CDD57A95}" type="presParOf" srcId="{579EF5EA-2842-4ADF-99C3-1421009C0FB3}" destId="{B8AF8AA6-EDE3-46F5-804F-BE18E9CF02E9}" srcOrd="81" destOrd="0" presId="urn:microsoft.com/office/officeart/2005/8/layout/cycle2"/>
    <dgm:cxn modelId="{C8DBB9F8-E6A8-4F78-A05C-DB06FE7BD353}" type="presParOf" srcId="{B8AF8AA6-EDE3-46F5-804F-BE18E9CF02E9}" destId="{2A9D1CAD-CEC7-447D-AE5A-72DA9768C11C}" srcOrd="0" destOrd="0" presId="urn:microsoft.com/office/officeart/2005/8/layout/cycle2"/>
    <dgm:cxn modelId="{53576088-2A70-4C63-AD8E-FDB7D8230BEF}" type="presParOf" srcId="{579EF5EA-2842-4ADF-99C3-1421009C0FB3}" destId="{02E2D030-8BB9-48E2-859D-55F958A2D928}" srcOrd="82" destOrd="0" presId="urn:microsoft.com/office/officeart/2005/8/layout/cycle2"/>
    <dgm:cxn modelId="{E7C0EFD1-908E-45D1-9902-0CEDF7AD5BE7}" type="presParOf" srcId="{579EF5EA-2842-4ADF-99C3-1421009C0FB3}" destId="{8125F9B4-021E-44DC-9D64-8AE485A44537}" srcOrd="83" destOrd="0" presId="urn:microsoft.com/office/officeart/2005/8/layout/cycle2"/>
    <dgm:cxn modelId="{D0F262A1-4193-4CE2-B675-74CB2CFBFA7A}" type="presParOf" srcId="{8125F9B4-021E-44DC-9D64-8AE485A44537}" destId="{5B2B383F-D5E0-430F-AB46-55791D14B3FB}" srcOrd="0" destOrd="0" presId="urn:microsoft.com/office/officeart/2005/8/layout/cycle2"/>
    <dgm:cxn modelId="{715975DF-6C77-4007-AFA3-ABA5F45D9EDE}" type="presParOf" srcId="{579EF5EA-2842-4ADF-99C3-1421009C0FB3}" destId="{A5474CB5-D5DA-4087-B87E-610FB42AF529}" srcOrd="84" destOrd="0" presId="urn:microsoft.com/office/officeart/2005/8/layout/cycle2"/>
    <dgm:cxn modelId="{0AEE67C6-60E0-41DB-B040-EF22C80034B8}" type="presParOf" srcId="{579EF5EA-2842-4ADF-99C3-1421009C0FB3}" destId="{F5E12609-AEA0-4824-8F1E-49B7A8C9D43E}" srcOrd="85" destOrd="0" presId="urn:microsoft.com/office/officeart/2005/8/layout/cycle2"/>
    <dgm:cxn modelId="{C0B8DF2E-E56F-4FE2-A3DA-C3FB36A286FD}" type="presParOf" srcId="{F5E12609-AEA0-4824-8F1E-49B7A8C9D43E}" destId="{1990E259-2037-4D19-B00A-CD6B3D2AE2E1}" srcOrd="0" destOrd="0" presId="urn:microsoft.com/office/officeart/2005/8/layout/cycle2"/>
    <dgm:cxn modelId="{273A69E7-BD0C-406F-A298-2AD9D6D66E5E}" type="presParOf" srcId="{579EF5EA-2842-4ADF-99C3-1421009C0FB3}" destId="{558F7E47-06ED-4041-B16C-6F13A19D4245}" srcOrd="86" destOrd="0" presId="urn:microsoft.com/office/officeart/2005/8/layout/cycle2"/>
    <dgm:cxn modelId="{B77B18C7-FCBE-4699-A6B4-33737374EC85}" type="presParOf" srcId="{579EF5EA-2842-4ADF-99C3-1421009C0FB3}" destId="{1AA99294-2501-42DA-ADDA-813C2A0D167F}" srcOrd="87" destOrd="0" presId="urn:microsoft.com/office/officeart/2005/8/layout/cycle2"/>
    <dgm:cxn modelId="{C6F81246-0665-4EF1-A9AA-2F21D941A830}" type="presParOf" srcId="{1AA99294-2501-42DA-ADDA-813C2A0D167F}" destId="{B311330D-F624-44F0-90C1-566E4D2E20E6}" srcOrd="0" destOrd="0" presId="urn:microsoft.com/office/officeart/2005/8/layout/cycle2"/>
    <dgm:cxn modelId="{70A6F328-90D4-44FC-A1B4-68D776CD0826}" type="presParOf" srcId="{579EF5EA-2842-4ADF-99C3-1421009C0FB3}" destId="{A854D6C3-A9F6-4889-B95E-C4590598BF15}" srcOrd="88" destOrd="0" presId="urn:microsoft.com/office/officeart/2005/8/layout/cycle2"/>
    <dgm:cxn modelId="{251ABCB7-C2EC-4221-98F1-FDA5B7AB9B77}" type="presParOf" srcId="{579EF5EA-2842-4ADF-99C3-1421009C0FB3}" destId="{9BC14663-185B-4A89-97AE-169B3D438678}" srcOrd="89" destOrd="0" presId="urn:microsoft.com/office/officeart/2005/8/layout/cycle2"/>
    <dgm:cxn modelId="{6B133599-3A0F-45C2-B439-3D0A394F8B19}" type="presParOf" srcId="{9BC14663-185B-4A89-97AE-169B3D438678}" destId="{5BF8D29C-B7EB-4E6D-8F09-412E3D4E06C9}" srcOrd="0" destOrd="0" presId="urn:microsoft.com/office/officeart/2005/8/layout/cycle2"/>
    <dgm:cxn modelId="{80957C06-3EFF-421E-9A31-317CC5EA8A60}" type="presParOf" srcId="{579EF5EA-2842-4ADF-99C3-1421009C0FB3}" destId="{891FE5C2-884F-48D0-BE0D-753E9CA204D3}" srcOrd="90" destOrd="0" presId="urn:microsoft.com/office/officeart/2005/8/layout/cycle2"/>
    <dgm:cxn modelId="{BF4507A2-EE1F-43F4-96C6-3F7367FDC81A}" type="presParOf" srcId="{579EF5EA-2842-4ADF-99C3-1421009C0FB3}" destId="{BDE13CD6-B50F-44ED-BD83-729ED5971995}" srcOrd="91" destOrd="0" presId="urn:microsoft.com/office/officeart/2005/8/layout/cycle2"/>
    <dgm:cxn modelId="{D49D2536-092F-4A5E-862B-DC3BAEE1AA70}" type="presParOf" srcId="{BDE13CD6-B50F-44ED-BD83-729ED5971995}" destId="{4EAD0336-A742-42BA-B616-A9F9B8CECAB9}" srcOrd="0" destOrd="0" presId="urn:microsoft.com/office/officeart/2005/8/layout/cycle2"/>
  </dgm:cxnLst>
  <dgm:bg>
    <a:noFill/>
  </dgm:bg>
  <dgm:whole>
    <a:ln>
      <a:noFill/>
    </a:ln>
  </dgm:whole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1.xml><?xml version="1.0" encoding="utf-8"?>
<dgm:dataModel xmlns:dgm="http://schemas.openxmlformats.org/drawingml/2006/diagram" xmlns:a="http://schemas.openxmlformats.org/drawingml/2006/main">
  <dgm:ptLst>
    <dgm:pt modelId="{F782ACB2-4612-4553-92E3-6A48A4C26154}" type="doc">
      <dgm:prSet loTypeId="urn:microsoft.com/office/officeart/2005/8/layout/cycle2" loCatId="cycle" qsTypeId="urn:microsoft.com/office/officeart/2005/8/quickstyle/simple1" qsCatId="simple" csTypeId="urn:microsoft.com/office/officeart/2005/8/colors/accent0_3" csCatId="mainScheme" phldr="1"/>
      <dgm:spPr/>
      <dgm:t>
        <a:bodyPr/>
        <a:lstStyle/>
        <a:p>
          <a:endParaRPr lang="en-US"/>
        </a:p>
      </dgm:t>
    </dgm:pt>
    <dgm:pt modelId="{9A1F1B22-1A75-4833-B4FC-5FEA5518B765}">
      <dgm:prSet/>
      <dgm:spPr/>
      <dgm:t>
        <a:bodyPr/>
        <a:lstStyle/>
        <a:p>
          <a:endParaRPr lang="en-US" dirty="0"/>
        </a:p>
      </dgm:t>
    </dgm:pt>
    <dgm:pt modelId="{C224EADF-C870-40FB-9644-9EC71AA9F6DE}" type="parTrans" cxnId="{3A83C7EB-E108-4DFE-B9C2-A1FAE1B909F2}">
      <dgm:prSet/>
      <dgm:spPr/>
      <dgm:t>
        <a:bodyPr/>
        <a:lstStyle/>
        <a:p>
          <a:endParaRPr lang="en-US"/>
        </a:p>
      </dgm:t>
    </dgm:pt>
    <dgm:pt modelId="{32453084-7F49-49B4-89FA-E306CC4C9552}" type="sibTrans" cxnId="{3A83C7EB-E108-4DFE-B9C2-A1FAE1B909F2}">
      <dgm:prSet/>
      <dgm:spPr/>
      <dgm:t>
        <a:bodyPr/>
        <a:lstStyle/>
        <a:p>
          <a:endParaRPr lang="en-US" dirty="0"/>
        </a:p>
      </dgm:t>
    </dgm:pt>
    <dgm:pt modelId="{9C07C544-A240-4FE5-8E59-C412CDCC06A5}">
      <dgm:prSet/>
      <dgm:spPr/>
      <dgm:t>
        <a:bodyPr/>
        <a:lstStyle/>
        <a:p>
          <a:endParaRPr lang="en-US" dirty="0"/>
        </a:p>
      </dgm:t>
    </dgm:pt>
    <dgm:pt modelId="{01829E43-87FB-46D3-89AF-1246AED576BA}" type="parTrans" cxnId="{07E62CBF-11EB-4EBF-87EA-DFBE347DAD9D}">
      <dgm:prSet/>
      <dgm:spPr/>
      <dgm:t>
        <a:bodyPr/>
        <a:lstStyle/>
        <a:p>
          <a:endParaRPr lang="en-US"/>
        </a:p>
      </dgm:t>
    </dgm:pt>
    <dgm:pt modelId="{DA7FF8DD-13B0-4AAC-B0D2-E9BC2FABA4D6}" type="sibTrans" cxnId="{07E62CBF-11EB-4EBF-87EA-DFBE347DAD9D}">
      <dgm:prSet/>
      <dgm:spPr/>
      <dgm:t>
        <a:bodyPr/>
        <a:lstStyle/>
        <a:p>
          <a:endParaRPr lang="en-US" dirty="0"/>
        </a:p>
      </dgm:t>
    </dgm:pt>
    <dgm:pt modelId="{5D2C154A-692A-44E2-A041-B9F19C43FEF2}">
      <dgm:prSet/>
      <dgm:spPr/>
      <dgm:t>
        <a:bodyPr/>
        <a:lstStyle/>
        <a:p>
          <a:endParaRPr lang="en-US" dirty="0"/>
        </a:p>
      </dgm:t>
    </dgm:pt>
    <dgm:pt modelId="{794CA92E-A13F-4F43-B270-B021D0F5EB93}" type="parTrans" cxnId="{8A122CCE-2659-425F-A9CA-F55CBE733EE2}">
      <dgm:prSet/>
      <dgm:spPr/>
      <dgm:t>
        <a:bodyPr/>
        <a:lstStyle/>
        <a:p>
          <a:endParaRPr lang="en-US"/>
        </a:p>
      </dgm:t>
    </dgm:pt>
    <dgm:pt modelId="{1A0C354F-E76C-464E-99A7-D2B04C140783}" type="sibTrans" cxnId="{8A122CCE-2659-425F-A9CA-F55CBE733EE2}">
      <dgm:prSet/>
      <dgm:spPr/>
      <dgm:t>
        <a:bodyPr/>
        <a:lstStyle/>
        <a:p>
          <a:endParaRPr lang="en-US" dirty="0"/>
        </a:p>
      </dgm:t>
    </dgm:pt>
    <dgm:pt modelId="{536B3E92-95AA-4297-BDB8-F29269D6299E}">
      <dgm:prSet/>
      <dgm:spPr/>
      <dgm:t>
        <a:bodyPr/>
        <a:lstStyle/>
        <a:p>
          <a:endParaRPr lang="en-US" dirty="0"/>
        </a:p>
      </dgm:t>
    </dgm:pt>
    <dgm:pt modelId="{68DF5CBE-997D-4F4F-8466-9AD1DDE77085}" type="parTrans" cxnId="{212C0F3D-6259-47F4-8189-A6E55DD0B5D3}">
      <dgm:prSet/>
      <dgm:spPr/>
      <dgm:t>
        <a:bodyPr/>
        <a:lstStyle/>
        <a:p>
          <a:endParaRPr lang="en-US"/>
        </a:p>
      </dgm:t>
    </dgm:pt>
    <dgm:pt modelId="{8AE02D32-89F4-4BA1-BFB8-062B90AF7C26}" type="sibTrans" cxnId="{212C0F3D-6259-47F4-8189-A6E55DD0B5D3}">
      <dgm:prSet/>
      <dgm:spPr/>
      <dgm:t>
        <a:bodyPr/>
        <a:lstStyle/>
        <a:p>
          <a:endParaRPr lang="en-US" dirty="0"/>
        </a:p>
      </dgm:t>
    </dgm:pt>
    <dgm:pt modelId="{9767C2C5-7A9B-4BF9-AEDC-08BB61E68CEC}">
      <dgm:prSet/>
      <dgm:spPr/>
      <dgm:t>
        <a:bodyPr/>
        <a:lstStyle/>
        <a:p>
          <a:endParaRPr lang="en-US" dirty="0"/>
        </a:p>
      </dgm:t>
    </dgm:pt>
    <dgm:pt modelId="{94D864BB-0337-46E0-936D-BDFF24969167}" type="parTrans" cxnId="{7A77BED8-0E1D-45F6-9865-5715EF6FB1BA}">
      <dgm:prSet/>
      <dgm:spPr/>
      <dgm:t>
        <a:bodyPr/>
        <a:lstStyle/>
        <a:p>
          <a:endParaRPr lang="en-US"/>
        </a:p>
      </dgm:t>
    </dgm:pt>
    <dgm:pt modelId="{5DE56BE3-5DC5-48D1-BB0A-6EB62A83E2E3}" type="sibTrans" cxnId="{7A77BED8-0E1D-45F6-9865-5715EF6FB1BA}">
      <dgm:prSet/>
      <dgm:spPr/>
      <dgm:t>
        <a:bodyPr/>
        <a:lstStyle/>
        <a:p>
          <a:endParaRPr lang="en-US" dirty="0"/>
        </a:p>
      </dgm:t>
    </dgm:pt>
    <dgm:pt modelId="{29610E26-1393-448B-8FD6-78061450B16B}">
      <dgm:prSet/>
      <dgm:spPr/>
      <dgm:t>
        <a:bodyPr/>
        <a:lstStyle/>
        <a:p>
          <a:endParaRPr lang="en-US" dirty="0"/>
        </a:p>
      </dgm:t>
    </dgm:pt>
    <dgm:pt modelId="{5D194221-4572-481E-A145-411B7D2E5848}" type="parTrans" cxnId="{54FED98F-AB5E-4BEF-A86E-239C32A65418}">
      <dgm:prSet/>
      <dgm:spPr/>
      <dgm:t>
        <a:bodyPr/>
        <a:lstStyle/>
        <a:p>
          <a:endParaRPr lang="en-US"/>
        </a:p>
      </dgm:t>
    </dgm:pt>
    <dgm:pt modelId="{4E475F1B-56A2-420F-8D83-9A7AC5B9161D}" type="sibTrans" cxnId="{54FED98F-AB5E-4BEF-A86E-239C32A65418}">
      <dgm:prSet/>
      <dgm:spPr/>
      <dgm:t>
        <a:bodyPr/>
        <a:lstStyle/>
        <a:p>
          <a:endParaRPr lang="en-US" dirty="0"/>
        </a:p>
      </dgm:t>
    </dgm:pt>
    <dgm:pt modelId="{59F5D80D-D394-4DA8-B1EE-BFD2C35E8698}">
      <dgm:prSet/>
      <dgm:spPr/>
      <dgm:t>
        <a:bodyPr/>
        <a:lstStyle/>
        <a:p>
          <a:endParaRPr lang="en-US" dirty="0"/>
        </a:p>
      </dgm:t>
    </dgm:pt>
    <dgm:pt modelId="{F6DF53FE-CC41-4648-B644-9A13CD613414}" type="parTrans" cxnId="{EAADA3BC-EBE2-42C8-B9E0-3C38057A0A11}">
      <dgm:prSet/>
      <dgm:spPr/>
      <dgm:t>
        <a:bodyPr/>
        <a:lstStyle/>
        <a:p>
          <a:endParaRPr lang="en-US"/>
        </a:p>
      </dgm:t>
    </dgm:pt>
    <dgm:pt modelId="{A4FDAD97-0EA5-45C9-8762-1408CDFC1A27}" type="sibTrans" cxnId="{EAADA3BC-EBE2-42C8-B9E0-3C38057A0A11}">
      <dgm:prSet/>
      <dgm:spPr/>
      <dgm:t>
        <a:bodyPr/>
        <a:lstStyle/>
        <a:p>
          <a:endParaRPr lang="en-US" dirty="0"/>
        </a:p>
      </dgm:t>
    </dgm:pt>
    <dgm:pt modelId="{1BD29E34-8916-45A9-80A6-58C4AB44DFF5}">
      <dgm:prSet/>
      <dgm:spPr/>
      <dgm:t>
        <a:bodyPr/>
        <a:lstStyle/>
        <a:p>
          <a:endParaRPr lang="en-US" dirty="0"/>
        </a:p>
      </dgm:t>
    </dgm:pt>
    <dgm:pt modelId="{6A5BBF7B-F8A7-4654-83BB-1778F868C663}" type="parTrans" cxnId="{1B3F2CA2-7825-4CFD-9A64-DB308FB32A27}">
      <dgm:prSet/>
      <dgm:spPr/>
      <dgm:t>
        <a:bodyPr/>
        <a:lstStyle/>
        <a:p>
          <a:endParaRPr lang="en-US"/>
        </a:p>
      </dgm:t>
    </dgm:pt>
    <dgm:pt modelId="{25DF600C-192F-49B2-930A-B89C27D1471E}" type="sibTrans" cxnId="{1B3F2CA2-7825-4CFD-9A64-DB308FB32A27}">
      <dgm:prSet/>
      <dgm:spPr/>
      <dgm:t>
        <a:bodyPr/>
        <a:lstStyle/>
        <a:p>
          <a:endParaRPr lang="en-US" dirty="0"/>
        </a:p>
      </dgm:t>
    </dgm:pt>
    <dgm:pt modelId="{BCD4B6D1-2E17-4359-A953-212A9B519E85}">
      <dgm:prSet/>
      <dgm:spPr/>
      <dgm:t>
        <a:bodyPr/>
        <a:lstStyle/>
        <a:p>
          <a:endParaRPr lang="en-US" dirty="0"/>
        </a:p>
      </dgm:t>
    </dgm:pt>
    <dgm:pt modelId="{A72804B9-8062-4016-90E8-F9C7DC654C15}" type="parTrans" cxnId="{A45FA6CA-BF67-4968-BA2C-A3E181681DEA}">
      <dgm:prSet/>
      <dgm:spPr/>
      <dgm:t>
        <a:bodyPr/>
        <a:lstStyle/>
        <a:p>
          <a:endParaRPr lang="en-US"/>
        </a:p>
      </dgm:t>
    </dgm:pt>
    <dgm:pt modelId="{EAE485E3-A2DC-422A-B964-163E72C7D527}" type="sibTrans" cxnId="{A45FA6CA-BF67-4968-BA2C-A3E181681DEA}">
      <dgm:prSet/>
      <dgm:spPr/>
      <dgm:t>
        <a:bodyPr/>
        <a:lstStyle/>
        <a:p>
          <a:endParaRPr lang="en-US" dirty="0"/>
        </a:p>
      </dgm:t>
    </dgm:pt>
    <dgm:pt modelId="{57830796-B9E1-440E-A924-530949252A0A}">
      <dgm:prSet/>
      <dgm:spPr/>
      <dgm:t>
        <a:bodyPr/>
        <a:lstStyle/>
        <a:p>
          <a:endParaRPr lang="en-US" dirty="0"/>
        </a:p>
      </dgm:t>
    </dgm:pt>
    <dgm:pt modelId="{2970FDF5-07A3-4B2A-9F1E-E547137C5FF2}" type="parTrans" cxnId="{2E4A59F8-4858-4321-B26C-379298664746}">
      <dgm:prSet/>
      <dgm:spPr/>
      <dgm:t>
        <a:bodyPr/>
        <a:lstStyle/>
        <a:p>
          <a:endParaRPr lang="en-US"/>
        </a:p>
      </dgm:t>
    </dgm:pt>
    <dgm:pt modelId="{672359C6-6889-48DE-9B06-BCF13E50CF81}" type="sibTrans" cxnId="{2E4A59F8-4858-4321-B26C-379298664746}">
      <dgm:prSet/>
      <dgm:spPr/>
      <dgm:t>
        <a:bodyPr/>
        <a:lstStyle/>
        <a:p>
          <a:endParaRPr lang="en-US" dirty="0"/>
        </a:p>
      </dgm:t>
    </dgm:pt>
    <dgm:pt modelId="{9EC183D0-3CE1-4A18-882B-49A4F305FE23}">
      <dgm:prSet/>
      <dgm:spPr/>
      <dgm:t>
        <a:bodyPr/>
        <a:lstStyle/>
        <a:p>
          <a:endParaRPr lang="en-US" dirty="0"/>
        </a:p>
      </dgm:t>
    </dgm:pt>
    <dgm:pt modelId="{5529E8D0-F515-48AC-A324-5AF9603FF192}" type="parTrans" cxnId="{ECDEF66B-4DF3-4577-9794-0F5C1452E329}">
      <dgm:prSet/>
      <dgm:spPr/>
      <dgm:t>
        <a:bodyPr/>
        <a:lstStyle/>
        <a:p>
          <a:endParaRPr lang="en-US"/>
        </a:p>
      </dgm:t>
    </dgm:pt>
    <dgm:pt modelId="{FC636A7A-CAD8-4393-9B2E-188CE112CD10}" type="sibTrans" cxnId="{ECDEF66B-4DF3-4577-9794-0F5C1452E329}">
      <dgm:prSet/>
      <dgm:spPr/>
      <dgm:t>
        <a:bodyPr/>
        <a:lstStyle/>
        <a:p>
          <a:endParaRPr lang="en-US" dirty="0"/>
        </a:p>
      </dgm:t>
    </dgm:pt>
    <dgm:pt modelId="{1BCBAE4C-8C90-4307-A8B1-A7F25B803D11}">
      <dgm:prSet/>
      <dgm:spPr/>
      <dgm:t>
        <a:bodyPr/>
        <a:lstStyle/>
        <a:p>
          <a:endParaRPr lang="en-US" dirty="0"/>
        </a:p>
      </dgm:t>
    </dgm:pt>
    <dgm:pt modelId="{BDE3C914-1C3F-4AE1-8A4A-0399F6859853}" type="parTrans" cxnId="{26F03CFE-664C-46CE-9EC9-4D9EAEAA23F5}">
      <dgm:prSet/>
      <dgm:spPr/>
      <dgm:t>
        <a:bodyPr/>
        <a:lstStyle/>
        <a:p>
          <a:endParaRPr lang="en-US"/>
        </a:p>
      </dgm:t>
    </dgm:pt>
    <dgm:pt modelId="{9E68FA1B-32E4-4D3A-BDA9-F245DF7037EF}" type="sibTrans" cxnId="{26F03CFE-664C-46CE-9EC9-4D9EAEAA23F5}">
      <dgm:prSet/>
      <dgm:spPr/>
      <dgm:t>
        <a:bodyPr/>
        <a:lstStyle/>
        <a:p>
          <a:endParaRPr lang="en-US" dirty="0"/>
        </a:p>
      </dgm:t>
    </dgm:pt>
    <dgm:pt modelId="{05F9165C-A234-4634-B1A7-DCB7BA68D40C}">
      <dgm:prSet/>
      <dgm:spPr/>
      <dgm:t>
        <a:bodyPr/>
        <a:lstStyle/>
        <a:p>
          <a:endParaRPr lang="en-US" dirty="0"/>
        </a:p>
      </dgm:t>
    </dgm:pt>
    <dgm:pt modelId="{26966DA9-DC8C-4538-894C-0F8A7AD6A4D2}" type="parTrans" cxnId="{03727586-C177-4F9F-A8F5-7DEE69ED0297}">
      <dgm:prSet/>
      <dgm:spPr/>
      <dgm:t>
        <a:bodyPr/>
        <a:lstStyle/>
        <a:p>
          <a:endParaRPr lang="en-US"/>
        </a:p>
      </dgm:t>
    </dgm:pt>
    <dgm:pt modelId="{68C3C81B-18E8-41C4-BFC6-2C443E6EE655}" type="sibTrans" cxnId="{03727586-C177-4F9F-A8F5-7DEE69ED0297}">
      <dgm:prSet/>
      <dgm:spPr/>
      <dgm:t>
        <a:bodyPr/>
        <a:lstStyle/>
        <a:p>
          <a:endParaRPr lang="en-US" dirty="0"/>
        </a:p>
      </dgm:t>
    </dgm:pt>
    <dgm:pt modelId="{8F63D31F-83CD-4DB9-A0F4-0D259C5817DB}">
      <dgm:prSet/>
      <dgm:spPr/>
      <dgm:t>
        <a:bodyPr/>
        <a:lstStyle/>
        <a:p>
          <a:endParaRPr lang="en-US" dirty="0"/>
        </a:p>
      </dgm:t>
    </dgm:pt>
    <dgm:pt modelId="{62CF8A98-F58E-4911-89F5-912F4D8957CE}" type="parTrans" cxnId="{2B1FD8DA-568C-4E3E-8F87-09C87623F6FC}">
      <dgm:prSet/>
      <dgm:spPr/>
      <dgm:t>
        <a:bodyPr/>
        <a:lstStyle/>
        <a:p>
          <a:endParaRPr lang="en-US"/>
        </a:p>
      </dgm:t>
    </dgm:pt>
    <dgm:pt modelId="{A4F909E9-C1CF-4770-B928-FEF6E41B5333}" type="sibTrans" cxnId="{2B1FD8DA-568C-4E3E-8F87-09C87623F6FC}">
      <dgm:prSet/>
      <dgm:spPr/>
      <dgm:t>
        <a:bodyPr/>
        <a:lstStyle/>
        <a:p>
          <a:endParaRPr lang="en-US" dirty="0"/>
        </a:p>
      </dgm:t>
    </dgm:pt>
    <dgm:pt modelId="{F001FD18-B1D7-4F34-A7E1-10B3A14FEF0D}">
      <dgm:prSet/>
      <dgm:spPr/>
      <dgm:t>
        <a:bodyPr/>
        <a:lstStyle/>
        <a:p>
          <a:endParaRPr lang="en-US" dirty="0"/>
        </a:p>
      </dgm:t>
    </dgm:pt>
    <dgm:pt modelId="{47531BBA-A066-410C-90C4-75A7B3CF6C37}" type="parTrans" cxnId="{5F759883-6CAF-4793-892D-90FF307B7F39}">
      <dgm:prSet/>
      <dgm:spPr/>
      <dgm:t>
        <a:bodyPr/>
        <a:lstStyle/>
        <a:p>
          <a:endParaRPr lang="en-US"/>
        </a:p>
      </dgm:t>
    </dgm:pt>
    <dgm:pt modelId="{59F6F98C-7F28-44B6-AA26-C56ABFEA206B}" type="sibTrans" cxnId="{5F759883-6CAF-4793-892D-90FF307B7F39}">
      <dgm:prSet/>
      <dgm:spPr/>
      <dgm:t>
        <a:bodyPr/>
        <a:lstStyle/>
        <a:p>
          <a:endParaRPr lang="en-US" dirty="0"/>
        </a:p>
      </dgm:t>
    </dgm:pt>
    <dgm:pt modelId="{5F8AB2A9-0DCE-42A5-8039-31C151CDBC91}">
      <dgm:prSet/>
      <dgm:spPr/>
      <dgm:t>
        <a:bodyPr/>
        <a:lstStyle/>
        <a:p>
          <a:endParaRPr lang="en-US" dirty="0"/>
        </a:p>
      </dgm:t>
    </dgm:pt>
    <dgm:pt modelId="{AEE23759-AB27-4CCC-A9A6-CE4F64F73EE5}" type="parTrans" cxnId="{9ADC0165-9F81-4E1B-BCF9-F6EA5C631353}">
      <dgm:prSet/>
      <dgm:spPr/>
      <dgm:t>
        <a:bodyPr/>
        <a:lstStyle/>
        <a:p>
          <a:endParaRPr lang="en-US"/>
        </a:p>
      </dgm:t>
    </dgm:pt>
    <dgm:pt modelId="{64CB26BA-1509-422C-B1F7-93A921D3337E}" type="sibTrans" cxnId="{9ADC0165-9F81-4E1B-BCF9-F6EA5C631353}">
      <dgm:prSet/>
      <dgm:spPr/>
      <dgm:t>
        <a:bodyPr/>
        <a:lstStyle/>
        <a:p>
          <a:endParaRPr lang="en-US" dirty="0"/>
        </a:p>
      </dgm:t>
    </dgm:pt>
    <dgm:pt modelId="{7D49664A-84DE-42F7-9866-9BFD9F3DDC7A}">
      <dgm:prSet/>
      <dgm:spPr/>
      <dgm:t>
        <a:bodyPr/>
        <a:lstStyle/>
        <a:p>
          <a:endParaRPr lang="en-US" dirty="0"/>
        </a:p>
      </dgm:t>
    </dgm:pt>
    <dgm:pt modelId="{9C7FF349-70A2-4DFC-91A5-86A739E0760D}" type="parTrans" cxnId="{64D25225-7D7B-47A3-8597-E3D40B515F30}">
      <dgm:prSet/>
      <dgm:spPr/>
      <dgm:t>
        <a:bodyPr/>
        <a:lstStyle/>
        <a:p>
          <a:endParaRPr lang="en-US"/>
        </a:p>
      </dgm:t>
    </dgm:pt>
    <dgm:pt modelId="{BAC2B8D5-2C5B-4AE8-BBDD-D8E76DCD8C2E}" type="sibTrans" cxnId="{64D25225-7D7B-47A3-8597-E3D40B515F30}">
      <dgm:prSet/>
      <dgm:spPr/>
      <dgm:t>
        <a:bodyPr/>
        <a:lstStyle/>
        <a:p>
          <a:endParaRPr lang="en-US" dirty="0"/>
        </a:p>
      </dgm:t>
    </dgm:pt>
    <dgm:pt modelId="{AAACDA48-029D-447D-9AE8-BF1CB90887F8}">
      <dgm:prSet/>
      <dgm:spPr/>
      <dgm:t>
        <a:bodyPr/>
        <a:lstStyle/>
        <a:p>
          <a:endParaRPr lang="en-US" dirty="0"/>
        </a:p>
      </dgm:t>
    </dgm:pt>
    <dgm:pt modelId="{C5422A07-4233-4B7D-A876-C74DE877A7F9}" type="parTrans" cxnId="{F718ABBA-7C65-4F86-BEA7-DAD4C5EC588D}">
      <dgm:prSet/>
      <dgm:spPr/>
      <dgm:t>
        <a:bodyPr/>
        <a:lstStyle/>
        <a:p>
          <a:endParaRPr lang="en-US"/>
        </a:p>
      </dgm:t>
    </dgm:pt>
    <dgm:pt modelId="{35443D96-6A67-478A-A544-1C8155B5F62C}" type="sibTrans" cxnId="{F718ABBA-7C65-4F86-BEA7-DAD4C5EC588D}">
      <dgm:prSet/>
      <dgm:spPr/>
      <dgm:t>
        <a:bodyPr/>
        <a:lstStyle/>
        <a:p>
          <a:endParaRPr lang="en-US" dirty="0"/>
        </a:p>
      </dgm:t>
    </dgm:pt>
    <dgm:pt modelId="{C123F58B-2F00-4731-8318-EA8BAA60A69D}">
      <dgm:prSet/>
      <dgm:spPr/>
      <dgm:t>
        <a:bodyPr/>
        <a:lstStyle/>
        <a:p>
          <a:endParaRPr lang="en-US" dirty="0"/>
        </a:p>
      </dgm:t>
    </dgm:pt>
    <dgm:pt modelId="{ADD49D0A-F77A-4924-B2AC-3D10130090D6}" type="parTrans" cxnId="{79D0C8B5-7F77-4990-BC7D-E4DF8A30F093}">
      <dgm:prSet/>
      <dgm:spPr/>
      <dgm:t>
        <a:bodyPr/>
        <a:lstStyle/>
        <a:p>
          <a:endParaRPr lang="en-US"/>
        </a:p>
      </dgm:t>
    </dgm:pt>
    <dgm:pt modelId="{CA72D8A3-9D41-4F98-98F7-F56B1CBA674F}" type="sibTrans" cxnId="{79D0C8B5-7F77-4990-BC7D-E4DF8A30F093}">
      <dgm:prSet/>
      <dgm:spPr/>
      <dgm:t>
        <a:bodyPr/>
        <a:lstStyle/>
        <a:p>
          <a:endParaRPr lang="en-US" dirty="0"/>
        </a:p>
      </dgm:t>
    </dgm:pt>
    <dgm:pt modelId="{312A5487-8CD4-49FA-9CB2-6003233688EF}">
      <dgm:prSet/>
      <dgm:spPr/>
      <dgm:t>
        <a:bodyPr/>
        <a:lstStyle/>
        <a:p>
          <a:endParaRPr lang="en-US" dirty="0"/>
        </a:p>
      </dgm:t>
    </dgm:pt>
    <dgm:pt modelId="{6F986C7B-EB5E-4FA9-9F02-54203E6A38B2}" type="parTrans" cxnId="{33634B83-5D42-4E23-A534-1FD77063C5A8}">
      <dgm:prSet/>
      <dgm:spPr/>
      <dgm:t>
        <a:bodyPr/>
        <a:lstStyle/>
        <a:p>
          <a:endParaRPr lang="en-US"/>
        </a:p>
      </dgm:t>
    </dgm:pt>
    <dgm:pt modelId="{A241EA7C-0AE6-49DA-868A-F7E41DB8331E}" type="sibTrans" cxnId="{33634B83-5D42-4E23-A534-1FD77063C5A8}">
      <dgm:prSet/>
      <dgm:spPr/>
      <dgm:t>
        <a:bodyPr/>
        <a:lstStyle/>
        <a:p>
          <a:endParaRPr lang="en-US" dirty="0"/>
        </a:p>
      </dgm:t>
    </dgm:pt>
    <dgm:pt modelId="{1597604F-E09E-4305-A881-A6C94B72922F}">
      <dgm:prSet/>
      <dgm:spPr/>
      <dgm:t>
        <a:bodyPr/>
        <a:lstStyle/>
        <a:p>
          <a:endParaRPr lang="en-US" dirty="0"/>
        </a:p>
      </dgm:t>
    </dgm:pt>
    <dgm:pt modelId="{1C93F3EA-CA5B-4D9C-9828-8A8F702AE266}" type="parTrans" cxnId="{BE9314B0-2D93-4BAE-90C0-5B23814639B6}">
      <dgm:prSet/>
      <dgm:spPr/>
      <dgm:t>
        <a:bodyPr/>
        <a:lstStyle/>
        <a:p>
          <a:endParaRPr lang="en-US"/>
        </a:p>
      </dgm:t>
    </dgm:pt>
    <dgm:pt modelId="{0A68E33F-9E89-4D62-9E2C-1BD50C85F7CD}" type="sibTrans" cxnId="{BE9314B0-2D93-4BAE-90C0-5B23814639B6}">
      <dgm:prSet/>
      <dgm:spPr/>
      <dgm:t>
        <a:bodyPr/>
        <a:lstStyle/>
        <a:p>
          <a:endParaRPr lang="en-US" dirty="0"/>
        </a:p>
      </dgm:t>
    </dgm:pt>
    <dgm:pt modelId="{2EBE9275-B468-4EB1-8E25-88D20111E7BA}">
      <dgm:prSet/>
      <dgm:spPr/>
      <dgm:t>
        <a:bodyPr/>
        <a:lstStyle/>
        <a:p>
          <a:endParaRPr lang="en-US" dirty="0"/>
        </a:p>
      </dgm:t>
    </dgm:pt>
    <dgm:pt modelId="{8B4693AB-DA36-47D7-8ABC-9A12354AE94A}" type="parTrans" cxnId="{79BF3DB8-E6C9-4DF5-8226-B32513900662}">
      <dgm:prSet/>
      <dgm:spPr/>
      <dgm:t>
        <a:bodyPr/>
        <a:lstStyle/>
        <a:p>
          <a:endParaRPr lang="en-US"/>
        </a:p>
      </dgm:t>
    </dgm:pt>
    <dgm:pt modelId="{1DDDDFBA-4D76-49F6-8700-D108F438751F}" type="sibTrans" cxnId="{79BF3DB8-E6C9-4DF5-8226-B32513900662}">
      <dgm:prSet/>
      <dgm:spPr/>
      <dgm:t>
        <a:bodyPr/>
        <a:lstStyle/>
        <a:p>
          <a:endParaRPr lang="en-US" dirty="0"/>
        </a:p>
      </dgm:t>
    </dgm:pt>
    <dgm:pt modelId="{7526D0BF-45A5-478F-9A5B-EE961A48FCDF}">
      <dgm:prSet/>
      <dgm:spPr/>
      <dgm:t>
        <a:bodyPr/>
        <a:lstStyle/>
        <a:p>
          <a:endParaRPr lang="en-US" dirty="0"/>
        </a:p>
      </dgm:t>
    </dgm:pt>
    <dgm:pt modelId="{996DAE7B-6D7A-4B21-93D8-B18F6F145BC6}" type="parTrans" cxnId="{CC8F6BB5-E191-48E7-A4C1-3E8101813E85}">
      <dgm:prSet/>
      <dgm:spPr/>
      <dgm:t>
        <a:bodyPr/>
        <a:lstStyle/>
        <a:p>
          <a:endParaRPr lang="en-US"/>
        </a:p>
      </dgm:t>
    </dgm:pt>
    <dgm:pt modelId="{4DD6BCFF-384A-4E50-9E9B-FEA1467E91EE}" type="sibTrans" cxnId="{CC8F6BB5-E191-48E7-A4C1-3E8101813E85}">
      <dgm:prSet/>
      <dgm:spPr/>
      <dgm:t>
        <a:bodyPr/>
        <a:lstStyle/>
        <a:p>
          <a:endParaRPr lang="en-US" dirty="0"/>
        </a:p>
      </dgm:t>
    </dgm:pt>
    <dgm:pt modelId="{4391FAD7-E5E1-4ADD-BABB-49D666A6C4A7}">
      <dgm:prSet/>
      <dgm:spPr/>
      <dgm:t>
        <a:bodyPr/>
        <a:lstStyle/>
        <a:p>
          <a:endParaRPr lang="en-US" dirty="0"/>
        </a:p>
      </dgm:t>
    </dgm:pt>
    <dgm:pt modelId="{F1E7FB59-9301-4001-B4A0-65FF76242832}" type="parTrans" cxnId="{33836BAF-8815-468A-9D3E-0ABF734FD1D3}">
      <dgm:prSet/>
      <dgm:spPr/>
      <dgm:t>
        <a:bodyPr/>
        <a:lstStyle/>
        <a:p>
          <a:endParaRPr lang="en-US"/>
        </a:p>
      </dgm:t>
    </dgm:pt>
    <dgm:pt modelId="{B5C9AB9C-C866-47C2-B79F-DC6148AB2159}" type="sibTrans" cxnId="{33836BAF-8815-468A-9D3E-0ABF734FD1D3}">
      <dgm:prSet/>
      <dgm:spPr/>
      <dgm:t>
        <a:bodyPr/>
        <a:lstStyle/>
        <a:p>
          <a:endParaRPr lang="en-US" dirty="0"/>
        </a:p>
      </dgm:t>
    </dgm:pt>
    <dgm:pt modelId="{DF292957-65C8-4776-85F8-AE26E3681959}">
      <dgm:prSet/>
      <dgm:spPr/>
      <dgm:t>
        <a:bodyPr/>
        <a:lstStyle/>
        <a:p>
          <a:endParaRPr lang="en-US" dirty="0"/>
        </a:p>
      </dgm:t>
    </dgm:pt>
    <dgm:pt modelId="{7849EA01-2032-47BB-AFF2-66E1E4C3A822}" type="parTrans" cxnId="{0116FD4E-B3CD-4D10-B6B1-FB0C240CE17A}">
      <dgm:prSet/>
      <dgm:spPr/>
      <dgm:t>
        <a:bodyPr/>
        <a:lstStyle/>
        <a:p>
          <a:endParaRPr lang="en-US"/>
        </a:p>
      </dgm:t>
    </dgm:pt>
    <dgm:pt modelId="{2B571596-2306-4648-89E7-BD54FEF25627}" type="sibTrans" cxnId="{0116FD4E-B3CD-4D10-B6B1-FB0C240CE17A}">
      <dgm:prSet/>
      <dgm:spPr/>
      <dgm:t>
        <a:bodyPr/>
        <a:lstStyle/>
        <a:p>
          <a:endParaRPr lang="en-US" dirty="0"/>
        </a:p>
      </dgm:t>
    </dgm:pt>
    <dgm:pt modelId="{BA244016-B941-46B9-B2A4-AA50A300C9B1}">
      <dgm:prSet/>
      <dgm:spPr/>
      <dgm:t>
        <a:bodyPr/>
        <a:lstStyle/>
        <a:p>
          <a:endParaRPr lang="en-US" dirty="0"/>
        </a:p>
      </dgm:t>
    </dgm:pt>
    <dgm:pt modelId="{17FA0F1C-F480-46FA-9FDA-CAF08D0B3F5A}" type="parTrans" cxnId="{43F81770-F772-478D-8EE4-9EF473A2C5F2}">
      <dgm:prSet/>
      <dgm:spPr/>
      <dgm:t>
        <a:bodyPr/>
        <a:lstStyle/>
        <a:p>
          <a:endParaRPr lang="en-US"/>
        </a:p>
      </dgm:t>
    </dgm:pt>
    <dgm:pt modelId="{12ED0D91-6CB8-4B92-ABBE-16130FA2E610}" type="sibTrans" cxnId="{43F81770-F772-478D-8EE4-9EF473A2C5F2}">
      <dgm:prSet/>
      <dgm:spPr/>
      <dgm:t>
        <a:bodyPr/>
        <a:lstStyle/>
        <a:p>
          <a:endParaRPr lang="en-US" dirty="0"/>
        </a:p>
      </dgm:t>
    </dgm:pt>
    <dgm:pt modelId="{ED3E6817-CA99-4A92-9672-7767C60D3AFC}">
      <dgm:prSet/>
      <dgm:spPr/>
      <dgm:t>
        <a:bodyPr/>
        <a:lstStyle/>
        <a:p>
          <a:endParaRPr lang="en-US" dirty="0"/>
        </a:p>
      </dgm:t>
    </dgm:pt>
    <dgm:pt modelId="{570B50CE-5E5F-492C-A6CE-FAA86B61FEE6}" type="parTrans" cxnId="{6020CAE6-E682-4263-87D3-3757BDA5C5BB}">
      <dgm:prSet/>
      <dgm:spPr/>
      <dgm:t>
        <a:bodyPr/>
        <a:lstStyle/>
        <a:p>
          <a:endParaRPr lang="en-US"/>
        </a:p>
      </dgm:t>
    </dgm:pt>
    <dgm:pt modelId="{74E4A9B3-3139-47CD-AD62-A42D0EB3995C}" type="sibTrans" cxnId="{6020CAE6-E682-4263-87D3-3757BDA5C5BB}">
      <dgm:prSet/>
      <dgm:spPr/>
      <dgm:t>
        <a:bodyPr/>
        <a:lstStyle/>
        <a:p>
          <a:endParaRPr lang="en-US" dirty="0"/>
        </a:p>
      </dgm:t>
    </dgm:pt>
    <dgm:pt modelId="{A26368B7-1095-4A58-BFE6-7B8629CCDB76}">
      <dgm:prSet/>
      <dgm:spPr/>
      <dgm:t>
        <a:bodyPr/>
        <a:lstStyle/>
        <a:p>
          <a:endParaRPr lang="en-US" dirty="0"/>
        </a:p>
      </dgm:t>
    </dgm:pt>
    <dgm:pt modelId="{F926A632-3F82-44B7-9B0C-54EDBDFB1339}" type="parTrans" cxnId="{84F658BE-028D-4EFF-9AFB-B1BB4A47F685}">
      <dgm:prSet/>
      <dgm:spPr/>
      <dgm:t>
        <a:bodyPr/>
        <a:lstStyle/>
        <a:p>
          <a:endParaRPr lang="en-US"/>
        </a:p>
      </dgm:t>
    </dgm:pt>
    <dgm:pt modelId="{69DBDE16-2128-423C-AB04-D3C2C0881A38}" type="sibTrans" cxnId="{84F658BE-028D-4EFF-9AFB-B1BB4A47F685}">
      <dgm:prSet/>
      <dgm:spPr/>
      <dgm:t>
        <a:bodyPr/>
        <a:lstStyle/>
        <a:p>
          <a:endParaRPr lang="en-US" dirty="0"/>
        </a:p>
      </dgm:t>
    </dgm:pt>
    <dgm:pt modelId="{B2133BDF-4000-4B5B-AE40-987170B1B61F}">
      <dgm:prSet/>
      <dgm:spPr/>
      <dgm:t>
        <a:bodyPr/>
        <a:lstStyle/>
        <a:p>
          <a:endParaRPr lang="en-US" dirty="0"/>
        </a:p>
      </dgm:t>
    </dgm:pt>
    <dgm:pt modelId="{78DD5593-63E5-4526-ACC4-B672B2E0D1F1}" type="parTrans" cxnId="{AD9C2D70-6AB8-479D-9A79-731CDEDFCC29}">
      <dgm:prSet/>
      <dgm:spPr/>
      <dgm:t>
        <a:bodyPr/>
        <a:lstStyle/>
        <a:p>
          <a:endParaRPr lang="en-US"/>
        </a:p>
      </dgm:t>
    </dgm:pt>
    <dgm:pt modelId="{F8A8AFFD-E262-4C58-84FA-CA9933DA9A32}" type="sibTrans" cxnId="{AD9C2D70-6AB8-479D-9A79-731CDEDFCC29}">
      <dgm:prSet/>
      <dgm:spPr/>
      <dgm:t>
        <a:bodyPr/>
        <a:lstStyle/>
        <a:p>
          <a:endParaRPr lang="en-US" dirty="0"/>
        </a:p>
      </dgm:t>
    </dgm:pt>
    <dgm:pt modelId="{56EE6181-8957-4FE0-91F7-0E7767321D74}">
      <dgm:prSet/>
      <dgm:spPr/>
      <dgm:t>
        <a:bodyPr/>
        <a:lstStyle/>
        <a:p>
          <a:endParaRPr lang="en-US" dirty="0"/>
        </a:p>
      </dgm:t>
    </dgm:pt>
    <dgm:pt modelId="{708EED9E-74DD-4C99-9872-E67687122915}" type="parTrans" cxnId="{D27AA462-6698-4923-9421-47820B644488}">
      <dgm:prSet/>
      <dgm:spPr/>
      <dgm:t>
        <a:bodyPr/>
        <a:lstStyle/>
        <a:p>
          <a:endParaRPr lang="en-US"/>
        </a:p>
      </dgm:t>
    </dgm:pt>
    <dgm:pt modelId="{D7AD315B-0060-4B2C-BA42-07A72CF0DF62}" type="sibTrans" cxnId="{D27AA462-6698-4923-9421-47820B644488}">
      <dgm:prSet/>
      <dgm:spPr/>
      <dgm:t>
        <a:bodyPr/>
        <a:lstStyle/>
        <a:p>
          <a:endParaRPr lang="en-US" dirty="0"/>
        </a:p>
      </dgm:t>
    </dgm:pt>
    <dgm:pt modelId="{F82F01E0-1BCF-432A-834D-D0718C225E79}">
      <dgm:prSet/>
      <dgm:spPr/>
      <dgm:t>
        <a:bodyPr/>
        <a:lstStyle/>
        <a:p>
          <a:endParaRPr lang="en-US" dirty="0"/>
        </a:p>
      </dgm:t>
    </dgm:pt>
    <dgm:pt modelId="{AA715B28-8262-4AEC-9B11-A1F3E142AEE3}" type="parTrans" cxnId="{3F904190-EC7A-468F-8079-9E0D0309FE61}">
      <dgm:prSet/>
      <dgm:spPr/>
      <dgm:t>
        <a:bodyPr/>
        <a:lstStyle/>
        <a:p>
          <a:endParaRPr lang="en-US"/>
        </a:p>
      </dgm:t>
    </dgm:pt>
    <dgm:pt modelId="{73E57CB0-43F1-4C49-8823-A48B6805997E}" type="sibTrans" cxnId="{3F904190-EC7A-468F-8079-9E0D0309FE61}">
      <dgm:prSet/>
      <dgm:spPr/>
      <dgm:t>
        <a:bodyPr/>
        <a:lstStyle/>
        <a:p>
          <a:endParaRPr lang="en-US" dirty="0"/>
        </a:p>
      </dgm:t>
    </dgm:pt>
    <dgm:pt modelId="{69B5AF83-9CA8-4331-BB93-A02B0A37E7C4}">
      <dgm:prSet/>
      <dgm:spPr/>
      <dgm:t>
        <a:bodyPr/>
        <a:lstStyle/>
        <a:p>
          <a:endParaRPr lang="en-US" dirty="0"/>
        </a:p>
      </dgm:t>
    </dgm:pt>
    <dgm:pt modelId="{52A0F8EA-812A-497C-B88E-1BDAD1AB875F}" type="parTrans" cxnId="{08DFD441-4774-4D0E-8F97-07EC50B50EE3}">
      <dgm:prSet/>
      <dgm:spPr/>
      <dgm:t>
        <a:bodyPr/>
        <a:lstStyle/>
        <a:p>
          <a:endParaRPr lang="en-US"/>
        </a:p>
      </dgm:t>
    </dgm:pt>
    <dgm:pt modelId="{6E35783B-B4B9-4AF3-BB68-EC2DB3060BE5}" type="sibTrans" cxnId="{08DFD441-4774-4D0E-8F97-07EC50B50EE3}">
      <dgm:prSet/>
      <dgm:spPr/>
      <dgm:t>
        <a:bodyPr/>
        <a:lstStyle/>
        <a:p>
          <a:endParaRPr lang="en-US" dirty="0"/>
        </a:p>
      </dgm:t>
    </dgm:pt>
    <dgm:pt modelId="{5A0D382F-1AEE-4869-A6BD-89E7CCC2BA45}">
      <dgm:prSet/>
      <dgm:spPr/>
      <dgm:t>
        <a:bodyPr/>
        <a:lstStyle/>
        <a:p>
          <a:endParaRPr lang="en-US" dirty="0"/>
        </a:p>
      </dgm:t>
    </dgm:pt>
    <dgm:pt modelId="{C61944CD-ABD5-46A1-BF21-1EDB1D2E311C}" type="parTrans" cxnId="{8B7F3749-F4E6-4473-82BE-3F7FAAEDF5A5}">
      <dgm:prSet/>
      <dgm:spPr/>
      <dgm:t>
        <a:bodyPr/>
        <a:lstStyle/>
        <a:p>
          <a:endParaRPr lang="en-US"/>
        </a:p>
      </dgm:t>
    </dgm:pt>
    <dgm:pt modelId="{86E08DD8-37F0-43EA-A4C6-F12B07A372C7}" type="sibTrans" cxnId="{8B7F3749-F4E6-4473-82BE-3F7FAAEDF5A5}">
      <dgm:prSet/>
      <dgm:spPr/>
      <dgm:t>
        <a:bodyPr/>
        <a:lstStyle/>
        <a:p>
          <a:endParaRPr lang="en-US" dirty="0"/>
        </a:p>
      </dgm:t>
    </dgm:pt>
    <dgm:pt modelId="{6E44D217-0802-4975-8DF8-F7C136B68DB7}">
      <dgm:prSet/>
      <dgm:spPr/>
      <dgm:t>
        <a:bodyPr/>
        <a:lstStyle/>
        <a:p>
          <a:endParaRPr lang="en-US" dirty="0"/>
        </a:p>
      </dgm:t>
    </dgm:pt>
    <dgm:pt modelId="{CB27C74D-2568-4D83-8948-2A0E7A73E53C}" type="parTrans" cxnId="{EBF0F276-347C-4207-9A17-D11421AF7ECD}">
      <dgm:prSet/>
      <dgm:spPr/>
      <dgm:t>
        <a:bodyPr/>
        <a:lstStyle/>
        <a:p>
          <a:endParaRPr lang="en-US"/>
        </a:p>
      </dgm:t>
    </dgm:pt>
    <dgm:pt modelId="{873D13AE-B310-4B50-82C5-564D626D2011}" type="sibTrans" cxnId="{EBF0F276-347C-4207-9A17-D11421AF7ECD}">
      <dgm:prSet/>
      <dgm:spPr/>
      <dgm:t>
        <a:bodyPr/>
        <a:lstStyle/>
        <a:p>
          <a:endParaRPr lang="en-US" dirty="0"/>
        </a:p>
      </dgm:t>
    </dgm:pt>
    <dgm:pt modelId="{59D5850F-42D1-4509-9BFE-77DA75D32FAC}">
      <dgm:prSet/>
      <dgm:spPr/>
      <dgm:t>
        <a:bodyPr/>
        <a:lstStyle/>
        <a:p>
          <a:endParaRPr lang="en-US" dirty="0"/>
        </a:p>
      </dgm:t>
    </dgm:pt>
    <dgm:pt modelId="{998E6483-F6A6-41F0-BC38-EC9E12942727}" type="parTrans" cxnId="{EF67F12C-549C-4945-9650-11C3183DFF27}">
      <dgm:prSet/>
      <dgm:spPr/>
      <dgm:t>
        <a:bodyPr/>
        <a:lstStyle/>
        <a:p>
          <a:endParaRPr lang="en-US"/>
        </a:p>
      </dgm:t>
    </dgm:pt>
    <dgm:pt modelId="{2B529A43-2363-4B46-911E-9D0EF25B4F36}" type="sibTrans" cxnId="{EF67F12C-549C-4945-9650-11C3183DFF27}">
      <dgm:prSet/>
      <dgm:spPr/>
      <dgm:t>
        <a:bodyPr/>
        <a:lstStyle/>
        <a:p>
          <a:endParaRPr lang="en-US" dirty="0"/>
        </a:p>
      </dgm:t>
    </dgm:pt>
    <dgm:pt modelId="{9F16DEB4-2D88-4237-BB26-EE193361411A}">
      <dgm:prSet/>
      <dgm:spPr/>
      <dgm:t>
        <a:bodyPr/>
        <a:lstStyle/>
        <a:p>
          <a:endParaRPr lang="en-US" dirty="0"/>
        </a:p>
      </dgm:t>
    </dgm:pt>
    <dgm:pt modelId="{7982B65A-B6BA-45FB-920E-8CB144FB834B}" type="parTrans" cxnId="{DB81E75D-6339-4802-85DD-65254615E93B}">
      <dgm:prSet/>
      <dgm:spPr/>
      <dgm:t>
        <a:bodyPr/>
        <a:lstStyle/>
        <a:p>
          <a:endParaRPr lang="en-US"/>
        </a:p>
      </dgm:t>
    </dgm:pt>
    <dgm:pt modelId="{C19C4BDD-2213-41DF-A53B-E2080BDC6AC6}" type="sibTrans" cxnId="{DB81E75D-6339-4802-85DD-65254615E93B}">
      <dgm:prSet/>
      <dgm:spPr/>
      <dgm:t>
        <a:bodyPr/>
        <a:lstStyle/>
        <a:p>
          <a:endParaRPr lang="en-US" dirty="0"/>
        </a:p>
      </dgm:t>
    </dgm:pt>
    <dgm:pt modelId="{5788DBF4-34B6-4C26-980E-7062BBC88091}">
      <dgm:prSet/>
      <dgm:spPr/>
      <dgm:t>
        <a:bodyPr/>
        <a:lstStyle/>
        <a:p>
          <a:endParaRPr lang="en-US" dirty="0"/>
        </a:p>
      </dgm:t>
    </dgm:pt>
    <dgm:pt modelId="{E89C8546-8D00-4BCE-BF01-083E1F9A4BBE}" type="parTrans" cxnId="{A94E1E98-18A1-4716-B6FB-67F099EFBBB4}">
      <dgm:prSet/>
      <dgm:spPr/>
      <dgm:t>
        <a:bodyPr/>
        <a:lstStyle/>
        <a:p>
          <a:endParaRPr lang="en-US"/>
        </a:p>
      </dgm:t>
    </dgm:pt>
    <dgm:pt modelId="{39815DA4-6D5A-4ECF-8C2C-C40A2BB0DBA6}" type="sibTrans" cxnId="{A94E1E98-18A1-4716-B6FB-67F099EFBBB4}">
      <dgm:prSet/>
      <dgm:spPr/>
      <dgm:t>
        <a:bodyPr/>
        <a:lstStyle/>
        <a:p>
          <a:endParaRPr lang="en-US" dirty="0"/>
        </a:p>
      </dgm:t>
    </dgm:pt>
    <dgm:pt modelId="{644B0026-BEE6-45AC-B72A-F8BFB9EE0E82}">
      <dgm:prSet/>
      <dgm:spPr/>
      <dgm:t>
        <a:bodyPr/>
        <a:lstStyle/>
        <a:p>
          <a:endParaRPr lang="en-US" dirty="0"/>
        </a:p>
      </dgm:t>
    </dgm:pt>
    <dgm:pt modelId="{554FDC5B-6990-4DBE-AAA4-AA9861FDA372}" type="parTrans" cxnId="{F3F11D2B-B16E-47E0-876B-A599316C3141}">
      <dgm:prSet/>
      <dgm:spPr/>
      <dgm:t>
        <a:bodyPr/>
        <a:lstStyle/>
        <a:p>
          <a:endParaRPr lang="en-US"/>
        </a:p>
      </dgm:t>
    </dgm:pt>
    <dgm:pt modelId="{91E5E8F0-39A5-4E73-A7C8-125C237D1170}" type="sibTrans" cxnId="{F3F11D2B-B16E-47E0-876B-A599316C3141}">
      <dgm:prSet/>
      <dgm:spPr/>
      <dgm:t>
        <a:bodyPr/>
        <a:lstStyle/>
        <a:p>
          <a:endParaRPr lang="en-US" dirty="0"/>
        </a:p>
      </dgm:t>
    </dgm:pt>
    <dgm:pt modelId="{A40F6EAB-2B60-4CC1-9F49-D5903D3A616E}">
      <dgm:prSet/>
      <dgm:spPr/>
      <dgm:t>
        <a:bodyPr/>
        <a:lstStyle/>
        <a:p>
          <a:endParaRPr lang="en-US" dirty="0"/>
        </a:p>
      </dgm:t>
    </dgm:pt>
    <dgm:pt modelId="{F4D7EDD7-9115-44DB-8D8A-E38036FA3738}" type="parTrans" cxnId="{F9246AA4-89DE-4505-8C6D-C0CFB0CF9EC5}">
      <dgm:prSet/>
      <dgm:spPr/>
      <dgm:t>
        <a:bodyPr/>
        <a:lstStyle/>
        <a:p>
          <a:endParaRPr lang="en-US"/>
        </a:p>
      </dgm:t>
    </dgm:pt>
    <dgm:pt modelId="{3ACAB2F6-3910-4D69-8736-C9991D30DB30}" type="sibTrans" cxnId="{F9246AA4-89DE-4505-8C6D-C0CFB0CF9EC5}">
      <dgm:prSet/>
      <dgm:spPr/>
      <dgm:t>
        <a:bodyPr/>
        <a:lstStyle/>
        <a:p>
          <a:endParaRPr lang="en-US" dirty="0"/>
        </a:p>
      </dgm:t>
    </dgm:pt>
    <dgm:pt modelId="{01209924-388A-4250-B08E-117FC77350F4}">
      <dgm:prSet/>
      <dgm:spPr/>
      <dgm:t>
        <a:bodyPr/>
        <a:lstStyle/>
        <a:p>
          <a:endParaRPr lang="en-US" dirty="0"/>
        </a:p>
      </dgm:t>
    </dgm:pt>
    <dgm:pt modelId="{E62947DF-C385-4541-A312-E52B21ED4FCA}" type="parTrans" cxnId="{79A5F3A2-8CA3-4D24-AC46-666013183383}">
      <dgm:prSet/>
      <dgm:spPr/>
      <dgm:t>
        <a:bodyPr/>
        <a:lstStyle/>
        <a:p>
          <a:endParaRPr lang="en-US"/>
        </a:p>
      </dgm:t>
    </dgm:pt>
    <dgm:pt modelId="{07D44A3D-B9E7-4A59-8407-0DE9361B04F4}" type="sibTrans" cxnId="{79A5F3A2-8CA3-4D24-AC46-666013183383}">
      <dgm:prSet/>
      <dgm:spPr/>
      <dgm:t>
        <a:bodyPr/>
        <a:lstStyle/>
        <a:p>
          <a:endParaRPr lang="en-US" dirty="0"/>
        </a:p>
      </dgm:t>
    </dgm:pt>
    <dgm:pt modelId="{1CEAA633-CB89-486A-901D-BE8AE895C821}">
      <dgm:prSet/>
      <dgm:spPr/>
      <dgm:t>
        <a:bodyPr/>
        <a:lstStyle/>
        <a:p>
          <a:endParaRPr lang="en-US" dirty="0"/>
        </a:p>
      </dgm:t>
    </dgm:pt>
    <dgm:pt modelId="{85E4AD6C-201F-448E-AB33-65566C56E879}" type="parTrans" cxnId="{2F48FC6C-9E2F-4D34-97E0-7B62809CD310}">
      <dgm:prSet/>
      <dgm:spPr/>
      <dgm:t>
        <a:bodyPr/>
        <a:lstStyle/>
        <a:p>
          <a:endParaRPr lang="en-US"/>
        </a:p>
      </dgm:t>
    </dgm:pt>
    <dgm:pt modelId="{EC22FD24-55FA-470B-A11F-A2C02811CC71}" type="sibTrans" cxnId="{2F48FC6C-9E2F-4D34-97E0-7B62809CD310}">
      <dgm:prSet/>
      <dgm:spPr/>
      <dgm:t>
        <a:bodyPr/>
        <a:lstStyle/>
        <a:p>
          <a:endParaRPr lang="en-US" dirty="0"/>
        </a:p>
      </dgm:t>
    </dgm:pt>
    <dgm:pt modelId="{5700A27C-35E2-48E3-9FD1-4CAD5F3ABE6E}">
      <dgm:prSet/>
      <dgm:spPr/>
      <dgm:t>
        <a:bodyPr/>
        <a:lstStyle/>
        <a:p>
          <a:endParaRPr lang="en-US" dirty="0"/>
        </a:p>
      </dgm:t>
    </dgm:pt>
    <dgm:pt modelId="{7CEEA0C1-E05C-4187-B6CD-7F9A41B7F762}" type="parTrans" cxnId="{E319CD11-DA9C-4216-8A1C-BFC767C69980}">
      <dgm:prSet/>
      <dgm:spPr/>
      <dgm:t>
        <a:bodyPr/>
        <a:lstStyle/>
        <a:p>
          <a:endParaRPr lang="en-US"/>
        </a:p>
      </dgm:t>
    </dgm:pt>
    <dgm:pt modelId="{F2853326-F96C-4388-AFDB-4A2C4E743824}" type="sibTrans" cxnId="{E319CD11-DA9C-4216-8A1C-BFC767C69980}">
      <dgm:prSet/>
      <dgm:spPr/>
      <dgm:t>
        <a:bodyPr/>
        <a:lstStyle/>
        <a:p>
          <a:endParaRPr lang="en-US" dirty="0"/>
        </a:p>
      </dgm:t>
    </dgm:pt>
    <dgm:pt modelId="{E5184F2B-2C20-4D33-94A8-E6B381F2AA89}">
      <dgm:prSet/>
      <dgm:spPr/>
      <dgm:t>
        <a:bodyPr/>
        <a:lstStyle/>
        <a:p>
          <a:endParaRPr lang="en-US" dirty="0"/>
        </a:p>
      </dgm:t>
    </dgm:pt>
    <dgm:pt modelId="{EA072171-E1D3-42D9-90FB-F6BF8A9DC275}" type="parTrans" cxnId="{12C38EF6-A2D9-4441-B7C7-2AD0408D165E}">
      <dgm:prSet/>
      <dgm:spPr/>
      <dgm:t>
        <a:bodyPr/>
        <a:lstStyle/>
        <a:p>
          <a:endParaRPr lang="en-US"/>
        </a:p>
      </dgm:t>
    </dgm:pt>
    <dgm:pt modelId="{CA1064A9-8743-41E2-AE44-DEDB5E26EACD}" type="sibTrans" cxnId="{12C38EF6-A2D9-4441-B7C7-2AD0408D165E}">
      <dgm:prSet/>
      <dgm:spPr/>
      <dgm:t>
        <a:bodyPr/>
        <a:lstStyle/>
        <a:p>
          <a:endParaRPr lang="en-US" dirty="0"/>
        </a:p>
      </dgm:t>
    </dgm:pt>
    <dgm:pt modelId="{19319B2C-5BDC-4EB3-A674-97A1478B545E}">
      <dgm:prSet/>
      <dgm:spPr/>
      <dgm:t>
        <a:bodyPr/>
        <a:lstStyle/>
        <a:p>
          <a:endParaRPr lang="en-US" dirty="0"/>
        </a:p>
      </dgm:t>
    </dgm:pt>
    <dgm:pt modelId="{F553D456-F731-4D3A-B46D-F817CB7F5851}" type="parTrans" cxnId="{A61335C6-83C9-40B2-B635-638704B41FB6}">
      <dgm:prSet/>
      <dgm:spPr/>
      <dgm:t>
        <a:bodyPr/>
        <a:lstStyle/>
        <a:p>
          <a:endParaRPr lang="en-US"/>
        </a:p>
      </dgm:t>
    </dgm:pt>
    <dgm:pt modelId="{B2ADDBB6-F258-45A2-8853-0F7137E8E7A9}" type="sibTrans" cxnId="{A61335C6-83C9-40B2-B635-638704B41FB6}">
      <dgm:prSet/>
      <dgm:spPr/>
      <dgm:t>
        <a:bodyPr/>
        <a:lstStyle/>
        <a:p>
          <a:endParaRPr lang="en-US" dirty="0"/>
        </a:p>
      </dgm:t>
    </dgm:pt>
    <dgm:pt modelId="{32DCDF77-CF91-44D2-A631-ECBBA96CD7C1}">
      <dgm:prSet/>
      <dgm:spPr/>
      <dgm:t>
        <a:bodyPr/>
        <a:lstStyle/>
        <a:p>
          <a:endParaRPr lang="en-US" dirty="0"/>
        </a:p>
      </dgm:t>
    </dgm:pt>
    <dgm:pt modelId="{A91D9FEE-F377-4D6C-AB4B-31C0AA11D758}" type="parTrans" cxnId="{7713B148-14ED-473A-AD7C-0817C71F1F75}">
      <dgm:prSet/>
      <dgm:spPr/>
      <dgm:t>
        <a:bodyPr/>
        <a:lstStyle/>
        <a:p>
          <a:endParaRPr lang="en-US"/>
        </a:p>
      </dgm:t>
    </dgm:pt>
    <dgm:pt modelId="{A4C54538-F7D4-4311-A51D-4E2F34EA916C}" type="sibTrans" cxnId="{7713B148-14ED-473A-AD7C-0817C71F1F75}">
      <dgm:prSet/>
      <dgm:spPr/>
      <dgm:t>
        <a:bodyPr/>
        <a:lstStyle/>
        <a:p>
          <a:endParaRPr lang="en-US" dirty="0"/>
        </a:p>
      </dgm:t>
    </dgm:pt>
    <dgm:pt modelId="{5F2EF8CF-431B-45E9-8F94-2DA9BB4297A8}">
      <dgm:prSet/>
      <dgm:spPr/>
      <dgm:t>
        <a:bodyPr/>
        <a:lstStyle/>
        <a:p>
          <a:endParaRPr lang="en-US" dirty="0"/>
        </a:p>
      </dgm:t>
    </dgm:pt>
    <dgm:pt modelId="{EF3B0539-08F0-4AEB-8B05-C7438EBEC90D}" type="parTrans" cxnId="{39A1F472-3E0B-438E-A508-FE898CEA4CB4}">
      <dgm:prSet/>
      <dgm:spPr/>
      <dgm:t>
        <a:bodyPr/>
        <a:lstStyle/>
        <a:p>
          <a:endParaRPr lang="en-US"/>
        </a:p>
      </dgm:t>
    </dgm:pt>
    <dgm:pt modelId="{E7380703-8E28-4A7A-8627-0A55F51FBAA5}" type="sibTrans" cxnId="{39A1F472-3E0B-438E-A508-FE898CEA4CB4}">
      <dgm:prSet/>
      <dgm:spPr/>
      <dgm:t>
        <a:bodyPr/>
        <a:lstStyle/>
        <a:p>
          <a:endParaRPr lang="en-US" dirty="0"/>
        </a:p>
      </dgm:t>
    </dgm:pt>
    <dgm:pt modelId="{B75DCA52-BF81-436A-AA73-2680B03C914A}">
      <dgm:prSet/>
      <dgm:spPr/>
      <dgm:t>
        <a:bodyPr/>
        <a:lstStyle/>
        <a:p>
          <a:endParaRPr lang="en-US" dirty="0"/>
        </a:p>
      </dgm:t>
    </dgm:pt>
    <dgm:pt modelId="{3FDC77C7-42D0-4118-88A1-C82C79A4EA03}" type="parTrans" cxnId="{FA4B331D-E821-4BC7-84CC-523B6B28A5B8}">
      <dgm:prSet/>
      <dgm:spPr/>
      <dgm:t>
        <a:bodyPr/>
        <a:lstStyle/>
        <a:p>
          <a:endParaRPr lang="en-US"/>
        </a:p>
      </dgm:t>
    </dgm:pt>
    <dgm:pt modelId="{897CAD2D-F73B-470D-B77D-BCB32DA560D4}" type="sibTrans" cxnId="{FA4B331D-E821-4BC7-84CC-523B6B28A5B8}">
      <dgm:prSet/>
      <dgm:spPr/>
      <dgm:t>
        <a:bodyPr/>
        <a:lstStyle/>
        <a:p>
          <a:endParaRPr lang="en-US" dirty="0"/>
        </a:p>
      </dgm:t>
    </dgm:pt>
    <dgm:pt modelId="{39148D83-4879-4E9B-AE84-10D20CF147C3}">
      <dgm:prSet/>
      <dgm:spPr/>
      <dgm:t>
        <a:bodyPr/>
        <a:lstStyle/>
        <a:p>
          <a:endParaRPr lang="en-US" dirty="0"/>
        </a:p>
      </dgm:t>
    </dgm:pt>
    <dgm:pt modelId="{0648DC5F-1B7B-4F70-B147-70F19C532AA1}" type="parTrans" cxnId="{14F13E80-1149-4A0F-A4B5-58EAF15ECA23}">
      <dgm:prSet/>
      <dgm:spPr/>
      <dgm:t>
        <a:bodyPr/>
        <a:lstStyle/>
        <a:p>
          <a:endParaRPr lang="en-US"/>
        </a:p>
      </dgm:t>
    </dgm:pt>
    <dgm:pt modelId="{901D3EC9-C2CB-4B80-BFE1-3F4CF8FDB584}" type="sibTrans" cxnId="{14F13E80-1149-4A0F-A4B5-58EAF15ECA23}">
      <dgm:prSet/>
      <dgm:spPr/>
      <dgm:t>
        <a:bodyPr/>
        <a:lstStyle/>
        <a:p>
          <a:endParaRPr lang="en-US" dirty="0"/>
        </a:p>
      </dgm:t>
    </dgm:pt>
    <dgm:pt modelId="{579EF5EA-2842-4ADF-99C3-1421009C0FB3}" type="pres">
      <dgm:prSet presAssocID="{F782ACB2-4612-4553-92E3-6A48A4C26154}" presName="cycle" presStyleCnt="0">
        <dgm:presLayoutVars>
          <dgm:dir/>
          <dgm:resizeHandles val="exact"/>
        </dgm:presLayoutVars>
      </dgm:prSet>
      <dgm:spPr/>
    </dgm:pt>
    <dgm:pt modelId="{E2BDA289-9E7F-43D2-8E8A-C602380955F6}" type="pres">
      <dgm:prSet presAssocID="{9A1F1B22-1A75-4833-B4FC-5FEA5518B765}" presName="node" presStyleLbl="node1" presStyleIdx="0" presStyleCnt="48">
        <dgm:presLayoutVars>
          <dgm:bulletEnabled val="1"/>
        </dgm:presLayoutVars>
      </dgm:prSet>
      <dgm:spPr/>
    </dgm:pt>
    <dgm:pt modelId="{4B717A0F-8771-4A45-B6AA-FD732A724C9E}" type="pres">
      <dgm:prSet presAssocID="{32453084-7F49-49B4-89FA-E306CC4C9552}" presName="sibTrans" presStyleLbl="sibTrans2D1" presStyleIdx="0" presStyleCnt="48"/>
      <dgm:spPr/>
    </dgm:pt>
    <dgm:pt modelId="{218F701D-8780-41D0-BCC2-CE1F9EE4B4A8}" type="pres">
      <dgm:prSet presAssocID="{32453084-7F49-49B4-89FA-E306CC4C9552}" presName="connectorText" presStyleLbl="sibTrans2D1" presStyleIdx="0" presStyleCnt="48"/>
      <dgm:spPr/>
    </dgm:pt>
    <dgm:pt modelId="{FD731FF4-9760-4231-AA26-446560B181EB}" type="pres">
      <dgm:prSet presAssocID="{9C07C544-A240-4FE5-8E59-C412CDCC06A5}" presName="node" presStyleLbl="node1" presStyleIdx="1" presStyleCnt="48">
        <dgm:presLayoutVars>
          <dgm:bulletEnabled val="1"/>
        </dgm:presLayoutVars>
      </dgm:prSet>
      <dgm:spPr/>
    </dgm:pt>
    <dgm:pt modelId="{A6A09441-8928-4DD4-965E-ACD6B5489F63}" type="pres">
      <dgm:prSet presAssocID="{DA7FF8DD-13B0-4AAC-B0D2-E9BC2FABA4D6}" presName="sibTrans" presStyleLbl="sibTrans2D1" presStyleIdx="1" presStyleCnt="48"/>
      <dgm:spPr/>
    </dgm:pt>
    <dgm:pt modelId="{C46B9099-149F-4D79-B1D7-B378097F05F4}" type="pres">
      <dgm:prSet presAssocID="{DA7FF8DD-13B0-4AAC-B0D2-E9BC2FABA4D6}" presName="connectorText" presStyleLbl="sibTrans2D1" presStyleIdx="1" presStyleCnt="48"/>
      <dgm:spPr/>
    </dgm:pt>
    <dgm:pt modelId="{5A44537F-E502-484A-B54C-161A75387D52}" type="pres">
      <dgm:prSet presAssocID="{5D2C154A-692A-44E2-A041-B9F19C43FEF2}" presName="node" presStyleLbl="node1" presStyleIdx="2" presStyleCnt="48">
        <dgm:presLayoutVars>
          <dgm:bulletEnabled val="1"/>
        </dgm:presLayoutVars>
      </dgm:prSet>
      <dgm:spPr/>
    </dgm:pt>
    <dgm:pt modelId="{BCCD1735-3374-4721-BEF9-11CCD9A2DD48}" type="pres">
      <dgm:prSet presAssocID="{1A0C354F-E76C-464E-99A7-D2B04C140783}" presName="sibTrans" presStyleLbl="sibTrans2D1" presStyleIdx="2" presStyleCnt="48"/>
      <dgm:spPr/>
    </dgm:pt>
    <dgm:pt modelId="{5207087E-FC7B-4DE7-941A-D0D7D77D43CA}" type="pres">
      <dgm:prSet presAssocID="{1A0C354F-E76C-464E-99A7-D2B04C140783}" presName="connectorText" presStyleLbl="sibTrans2D1" presStyleIdx="2" presStyleCnt="48"/>
      <dgm:spPr/>
    </dgm:pt>
    <dgm:pt modelId="{B0608ED5-E7DC-4C39-8859-B8C85F521F9C}" type="pres">
      <dgm:prSet presAssocID="{536B3E92-95AA-4297-BDB8-F29269D6299E}" presName="node" presStyleLbl="node1" presStyleIdx="3" presStyleCnt="48">
        <dgm:presLayoutVars>
          <dgm:bulletEnabled val="1"/>
        </dgm:presLayoutVars>
      </dgm:prSet>
      <dgm:spPr/>
    </dgm:pt>
    <dgm:pt modelId="{E212FFF4-9223-45FB-8A97-08FC78EC227F}" type="pres">
      <dgm:prSet presAssocID="{8AE02D32-89F4-4BA1-BFB8-062B90AF7C26}" presName="sibTrans" presStyleLbl="sibTrans2D1" presStyleIdx="3" presStyleCnt="48"/>
      <dgm:spPr/>
    </dgm:pt>
    <dgm:pt modelId="{1FA59E5A-50A4-47E4-96D2-6EF9AAAC1164}" type="pres">
      <dgm:prSet presAssocID="{8AE02D32-89F4-4BA1-BFB8-062B90AF7C26}" presName="connectorText" presStyleLbl="sibTrans2D1" presStyleIdx="3" presStyleCnt="48"/>
      <dgm:spPr/>
    </dgm:pt>
    <dgm:pt modelId="{3B48658E-4174-41EC-ADC5-04F09B98E8AE}" type="pres">
      <dgm:prSet presAssocID="{9767C2C5-7A9B-4BF9-AEDC-08BB61E68CEC}" presName="node" presStyleLbl="node1" presStyleIdx="4" presStyleCnt="48">
        <dgm:presLayoutVars>
          <dgm:bulletEnabled val="1"/>
        </dgm:presLayoutVars>
      </dgm:prSet>
      <dgm:spPr/>
    </dgm:pt>
    <dgm:pt modelId="{7E28017C-69F1-4CCF-A6D7-885616A2628E}" type="pres">
      <dgm:prSet presAssocID="{5DE56BE3-5DC5-48D1-BB0A-6EB62A83E2E3}" presName="sibTrans" presStyleLbl="sibTrans2D1" presStyleIdx="4" presStyleCnt="48"/>
      <dgm:spPr/>
    </dgm:pt>
    <dgm:pt modelId="{DEE6E533-E546-47B9-9D29-1053972B7A59}" type="pres">
      <dgm:prSet presAssocID="{5DE56BE3-5DC5-48D1-BB0A-6EB62A83E2E3}" presName="connectorText" presStyleLbl="sibTrans2D1" presStyleIdx="4" presStyleCnt="48"/>
      <dgm:spPr/>
    </dgm:pt>
    <dgm:pt modelId="{4B6FF1D5-139C-4A9E-BE2A-C9C2976A9B90}" type="pres">
      <dgm:prSet presAssocID="{29610E26-1393-448B-8FD6-78061450B16B}" presName="node" presStyleLbl="node1" presStyleIdx="5" presStyleCnt="48">
        <dgm:presLayoutVars>
          <dgm:bulletEnabled val="1"/>
        </dgm:presLayoutVars>
      </dgm:prSet>
      <dgm:spPr/>
    </dgm:pt>
    <dgm:pt modelId="{E231C36B-28CA-4A1A-A65A-7FC8C917C670}" type="pres">
      <dgm:prSet presAssocID="{4E475F1B-56A2-420F-8D83-9A7AC5B9161D}" presName="sibTrans" presStyleLbl="sibTrans2D1" presStyleIdx="5" presStyleCnt="48"/>
      <dgm:spPr/>
    </dgm:pt>
    <dgm:pt modelId="{0F935747-2475-4B54-A4BD-D00DA4235B83}" type="pres">
      <dgm:prSet presAssocID="{4E475F1B-56A2-420F-8D83-9A7AC5B9161D}" presName="connectorText" presStyleLbl="sibTrans2D1" presStyleIdx="5" presStyleCnt="48"/>
      <dgm:spPr/>
    </dgm:pt>
    <dgm:pt modelId="{5955EC28-6A5B-4854-97FD-56BF004F7A93}" type="pres">
      <dgm:prSet presAssocID="{59F5D80D-D394-4DA8-B1EE-BFD2C35E8698}" presName="node" presStyleLbl="node1" presStyleIdx="6" presStyleCnt="48">
        <dgm:presLayoutVars>
          <dgm:bulletEnabled val="1"/>
        </dgm:presLayoutVars>
      </dgm:prSet>
      <dgm:spPr/>
    </dgm:pt>
    <dgm:pt modelId="{7418C013-9F65-49B4-8AB4-02A8A7E8B2B1}" type="pres">
      <dgm:prSet presAssocID="{A4FDAD97-0EA5-45C9-8762-1408CDFC1A27}" presName="sibTrans" presStyleLbl="sibTrans2D1" presStyleIdx="6" presStyleCnt="48"/>
      <dgm:spPr/>
    </dgm:pt>
    <dgm:pt modelId="{DCCECA40-1E8E-4612-B823-692DCCBD1EA3}" type="pres">
      <dgm:prSet presAssocID="{A4FDAD97-0EA5-45C9-8762-1408CDFC1A27}" presName="connectorText" presStyleLbl="sibTrans2D1" presStyleIdx="6" presStyleCnt="48"/>
      <dgm:spPr/>
    </dgm:pt>
    <dgm:pt modelId="{C8C314CB-BC52-4B5D-9A9E-2549904458B0}" type="pres">
      <dgm:prSet presAssocID="{1BD29E34-8916-45A9-80A6-58C4AB44DFF5}" presName="node" presStyleLbl="node1" presStyleIdx="7" presStyleCnt="48">
        <dgm:presLayoutVars>
          <dgm:bulletEnabled val="1"/>
        </dgm:presLayoutVars>
      </dgm:prSet>
      <dgm:spPr/>
    </dgm:pt>
    <dgm:pt modelId="{8D184F9F-78A9-45D9-9804-0F8032DE26A6}" type="pres">
      <dgm:prSet presAssocID="{25DF600C-192F-49B2-930A-B89C27D1471E}" presName="sibTrans" presStyleLbl="sibTrans2D1" presStyleIdx="7" presStyleCnt="48"/>
      <dgm:spPr/>
    </dgm:pt>
    <dgm:pt modelId="{C8C1E075-9C61-4E77-BBAB-A2307E2F9662}" type="pres">
      <dgm:prSet presAssocID="{25DF600C-192F-49B2-930A-B89C27D1471E}" presName="connectorText" presStyleLbl="sibTrans2D1" presStyleIdx="7" presStyleCnt="48"/>
      <dgm:spPr/>
    </dgm:pt>
    <dgm:pt modelId="{18E08B15-C0D9-4DCD-9841-29CB326A1D96}" type="pres">
      <dgm:prSet presAssocID="{BCD4B6D1-2E17-4359-A953-212A9B519E85}" presName="node" presStyleLbl="node1" presStyleIdx="8" presStyleCnt="48">
        <dgm:presLayoutVars>
          <dgm:bulletEnabled val="1"/>
        </dgm:presLayoutVars>
      </dgm:prSet>
      <dgm:spPr/>
    </dgm:pt>
    <dgm:pt modelId="{7D136A40-4E7A-4E9A-9C18-C15FEB3E9255}" type="pres">
      <dgm:prSet presAssocID="{EAE485E3-A2DC-422A-B964-163E72C7D527}" presName="sibTrans" presStyleLbl="sibTrans2D1" presStyleIdx="8" presStyleCnt="48"/>
      <dgm:spPr/>
    </dgm:pt>
    <dgm:pt modelId="{6C5B256C-6505-4283-9CD0-6230D6E52DC7}" type="pres">
      <dgm:prSet presAssocID="{EAE485E3-A2DC-422A-B964-163E72C7D527}" presName="connectorText" presStyleLbl="sibTrans2D1" presStyleIdx="8" presStyleCnt="48"/>
      <dgm:spPr/>
    </dgm:pt>
    <dgm:pt modelId="{09497094-52B8-416E-9902-37FB4C94E7F2}" type="pres">
      <dgm:prSet presAssocID="{57830796-B9E1-440E-A924-530949252A0A}" presName="node" presStyleLbl="node1" presStyleIdx="9" presStyleCnt="48">
        <dgm:presLayoutVars>
          <dgm:bulletEnabled val="1"/>
        </dgm:presLayoutVars>
      </dgm:prSet>
      <dgm:spPr/>
    </dgm:pt>
    <dgm:pt modelId="{260B842C-BA56-4835-9181-EEB1DAD49F6C}" type="pres">
      <dgm:prSet presAssocID="{672359C6-6889-48DE-9B06-BCF13E50CF81}" presName="sibTrans" presStyleLbl="sibTrans2D1" presStyleIdx="9" presStyleCnt="48"/>
      <dgm:spPr/>
    </dgm:pt>
    <dgm:pt modelId="{9195B8AE-7F75-4B45-A773-A3DB3F151B7F}" type="pres">
      <dgm:prSet presAssocID="{672359C6-6889-48DE-9B06-BCF13E50CF81}" presName="connectorText" presStyleLbl="sibTrans2D1" presStyleIdx="9" presStyleCnt="48"/>
      <dgm:spPr/>
    </dgm:pt>
    <dgm:pt modelId="{07EB8474-810E-4E8A-BE93-02F62BBDD45D}" type="pres">
      <dgm:prSet presAssocID="{9EC183D0-3CE1-4A18-882B-49A4F305FE23}" presName="node" presStyleLbl="node1" presStyleIdx="10" presStyleCnt="48">
        <dgm:presLayoutVars>
          <dgm:bulletEnabled val="1"/>
        </dgm:presLayoutVars>
      </dgm:prSet>
      <dgm:spPr/>
    </dgm:pt>
    <dgm:pt modelId="{ADC3AC42-E194-4C29-8A28-ABEC2168A2B9}" type="pres">
      <dgm:prSet presAssocID="{FC636A7A-CAD8-4393-9B2E-188CE112CD10}" presName="sibTrans" presStyleLbl="sibTrans2D1" presStyleIdx="10" presStyleCnt="48"/>
      <dgm:spPr/>
    </dgm:pt>
    <dgm:pt modelId="{FFA97E59-6B24-429C-9B6D-8968FB096363}" type="pres">
      <dgm:prSet presAssocID="{FC636A7A-CAD8-4393-9B2E-188CE112CD10}" presName="connectorText" presStyleLbl="sibTrans2D1" presStyleIdx="10" presStyleCnt="48"/>
      <dgm:spPr/>
    </dgm:pt>
    <dgm:pt modelId="{38A7A843-117D-4A8F-B652-3F637D1BA054}" type="pres">
      <dgm:prSet presAssocID="{1BCBAE4C-8C90-4307-A8B1-A7F25B803D11}" presName="node" presStyleLbl="node1" presStyleIdx="11" presStyleCnt="48">
        <dgm:presLayoutVars>
          <dgm:bulletEnabled val="1"/>
        </dgm:presLayoutVars>
      </dgm:prSet>
      <dgm:spPr/>
    </dgm:pt>
    <dgm:pt modelId="{24192AE1-AC5A-408F-93E2-35778550FA02}" type="pres">
      <dgm:prSet presAssocID="{9E68FA1B-32E4-4D3A-BDA9-F245DF7037EF}" presName="sibTrans" presStyleLbl="sibTrans2D1" presStyleIdx="11" presStyleCnt="48"/>
      <dgm:spPr/>
    </dgm:pt>
    <dgm:pt modelId="{9DB23D75-0980-4D96-93A1-727F2883C95B}" type="pres">
      <dgm:prSet presAssocID="{9E68FA1B-32E4-4D3A-BDA9-F245DF7037EF}" presName="connectorText" presStyleLbl="sibTrans2D1" presStyleIdx="11" presStyleCnt="48"/>
      <dgm:spPr/>
    </dgm:pt>
    <dgm:pt modelId="{8B74F080-8313-4728-B1E9-D87A06E9E800}" type="pres">
      <dgm:prSet presAssocID="{05F9165C-A234-4634-B1A7-DCB7BA68D40C}" presName="node" presStyleLbl="node1" presStyleIdx="12" presStyleCnt="48">
        <dgm:presLayoutVars>
          <dgm:bulletEnabled val="1"/>
        </dgm:presLayoutVars>
      </dgm:prSet>
      <dgm:spPr/>
    </dgm:pt>
    <dgm:pt modelId="{99F13AA2-4621-4753-B0A6-6FC776CD84C9}" type="pres">
      <dgm:prSet presAssocID="{68C3C81B-18E8-41C4-BFC6-2C443E6EE655}" presName="sibTrans" presStyleLbl="sibTrans2D1" presStyleIdx="12" presStyleCnt="48"/>
      <dgm:spPr/>
    </dgm:pt>
    <dgm:pt modelId="{475F5446-5D8A-42DC-B2B6-79D834AEB429}" type="pres">
      <dgm:prSet presAssocID="{68C3C81B-18E8-41C4-BFC6-2C443E6EE655}" presName="connectorText" presStyleLbl="sibTrans2D1" presStyleIdx="12" presStyleCnt="48"/>
      <dgm:spPr/>
    </dgm:pt>
    <dgm:pt modelId="{C238A059-EBCB-4E8A-9C70-350A7112246D}" type="pres">
      <dgm:prSet presAssocID="{8F63D31F-83CD-4DB9-A0F4-0D259C5817DB}" presName="node" presStyleLbl="node1" presStyleIdx="13" presStyleCnt="48">
        <dgm:presLayoutVars>
          <dgm:bulletEnabled val="1"/>
        </dgm:presLayoutVars>
      </dgm:prSet>
      <dgm:spPr/>
    </dgm:pt>
    <dgm:pt modelId="{212C9A88-24C2-4EF4-87D7-A81CF4BE3FA0}" type="pres">
      <dgm:prSet presAssocID="{A4F909E9-C1CF-4770-B928-FEF6E41B5333}" presName="sibTrans" presStyleLbl="sibTrans2D1" presStyleIdx="13" presStyleCnt="48"/>
      <dgm:spPr/>
    </dgm:pt>
    <dgm:pt modelId="{6E753D97-6691-46AF-88CF-60F766A84A1F}" type="pres">
      <dgm:prSet presAssocID="{A4F909E9-C1CF-4770-B928-FEF6E41B5333}" presName="connectorText" presStyleLbl="sibTrans2D1" presStyleIdx="13" presStyleCnt="48"/>
      <dgm:spPr/>
    </dgm:pt>
    <dgm:pt modelId="{FA3F2989-2837-4DF6-B22E-22C68B74BA10}" type="pres">
      <dgm:prSet presAssocID="{F001FD18-B1D7-4F34-A7E1-10B3A14FEF0D}" presName="node" presStyleLbl="node1" presStyleIdx="14" presStyleCnt="48">
        <dgm:presLayoutVars>
          <dgm:bulletEnabled val="1"/>
        </dgm:presLayoutVars>
      </dgm:prSet>
      <dgm:spPr/>
    </dgm:pt>
    <dgm:pt modelId="{15716786-4673-40EB-986D-12C422D02B97}" type="pres">
      <dgm:prSet presAssocID="{59F6F98C-7F28-44B6-AA26-C56ABFEA206B}" presName="sibTrans" presStyleLbl="sibTrans2D1" presStyleIdx="14" presStyleCnt="48"/>
      <dgm:spPr/>
    </dgm:pt>
    <dgm:pt modelId="{3A6E871C-7643-432C-BA91-2EA3E7F745CE}" type="pres">
      <dgm:prSet presAssocID="{59F6F98C-7F28-44B6-AA26-C56ABFEA206B}" presName="connectorText" presStyleLbl="sibTrans2D1" presStyleIdx="14" presStyleCnt="48"/>
      <dgm:spPr/>
    </dgm:pt>
    <dgm:pt modelId="{E7F9412A-75FE-4263-8476-D8B02CF380F3}" type="pres">
      <dgm:prSet presAssocID="{5F8AB2A9-0DCE-42A5-8039-31C151CDBC91}" presName="node" presStyleLbl="node1" presStyleIdx="15" presStyleCnt="48">
        <dgm:presLayoutVars>
          <dgm:bulletEnabled val="1"/>
        </dgm:presLayoutVars>
      </dgm:prSet>
      <dgm:spPr/>
    </dgm:pt>
    <dgm:pt modelId="{C56F56FD-84C6-4D21-967A-719399DE2081}" type="pres">
      <dgm:prSet presAssocID="{64CB26BA-1509-422C-B1F7-93A921D3337E}" presName="sibTrans" presStyleLbl="sibTrans2D1" presStyleIdx="15" presStyleCnt="48"/>
      <dgm:spPr/>
    </dgm:pt>
    <dgm:pt modelId="{87FF38F8-EEE0-4803-AB19-2605759EE272}" type="pres">
      <dgm:prSet presAssocID="{64CB26BA-1509-422C-B1F7-93A921D3337E}" presName="connectorText" presStyleLbl="sibTrans2D1" presStyleIdx="15" presStyleCnt="48"/>
      <dgm:spPr/>
    </dgm:pt>
    <dgm:pt modelId="{430AD93E-9CDA-40BE-8BB8-B35AB1DDED73}" type="pres">
      <dgm:prSet presAssocID="{7D49664A-84DE-42F7-9866-9BFD9F3DDC7A}" presName="node" presStyleLbl="node1" presStyleIdx="16" presStyleCnt="48">
        <dgm:presLayoutVars>
          <dgm:bulletEnabled val="1"/>
        </dgm:presLayoutVars>
      </dgm:prSet>
      <dgm:spPr/>
    </dgm:pt>
    <dgm:pt modelId="{D3BDAC4B-F2DB-44A0-907D-A108463FB1C3}" type="pres">
      <dgm:prSet presAssocID="{BAC2B8D5-2C5B-4AE8-BBDD-D8E76DCD8C2E}" presName="sibTrans" presStyleLbl="sibTrans2D1" presStyleIdx="16" presStyleCnt="48"/>
      <dgm:spPr/>
    </dgm:pt>
    <dgm:pt modelId="{5B2F39AC-1722-4B2A-8F41-3B9574CC55A3}" type="pres">
      <dgm:prSet presAssocID="{BAC2B8D5-2C5B-4AE8-BBDD-D8E76DCD8C2E}" presName="connectorText" presStyleLbl="sibTrans2D1" presStyleIdx="16" presStyleCnt="48"/>
      <dgm:spPr/>
    </dgm:pt>
    <dgm:pt modelId="{EB66E90A-B112-40E2-B773-B1A59659C6EB}" type="pres">
      <dgm:prSet presAssocID="{39148D83-4879-4E9B-AE84-10D20CF147C3}" presName="node" presStyleLbl="node1" presStyleIdx="17" presStyleCnt="48">
        <dgm:presLayoutVars>
          <dgm:bulletEnabled val="1"/>
        </dgm:presLayoutVars>
      </dgm:prSet>
      <dgm:spPr/>
    </dgm:pt>
    <dgm:pt modelId="{CBD13A52-164D-4181-A713-C4AFB6DAEA44}" type="pres">
      <dgm:prSet presAssocID="{901D3EC9-C2CB-4B80-BFE1-3F4CF8FDB584}" presName="sibTrans" presStyleLbl="sibTrans2D1" presStyleIdx="17" presStyleCnt="48"/>
      <dgm:spPr/>
    </dgm:pt>
    <dgm:pt modelId="{2175C402-001B-40BA-8C7B-63F19533545A}" type="pres">
      <dgm:prSet presAssocID="{901D3EC9-C2CB-4B80-BFE1-3F4CF8FDB584}" presName="connectorText" presStyleLbl="sibTrans2D1" presStyleIdx="17" presStyleCnt="48"/>
      <dgm:spPr/>
    </dgm:pt>
    <dgm:pt modelId="{816E1FA3-2B38-45F9-AB8C-0EEB2788EE42}" type="pres">
      <dgm:prSet presAssocID="{AAACDA48-029D-447D-9AE8-BF1CB90887F8}" presName="node" presStyleLbl="node1" presStyleIdx="18" presStyleCnt="48">
        <dgm:presLayoutVars>
          <dgm:bulletEnabled val="1"/>
        </dgm:presLayoutVars>
      </dgm:prSet>
      <dgm:spPr/>
    </dgm:pt>
    <dgm:pt modelId="{3D5573F2-E421-4699-B499-E5F129AA7C1F}" type="pres">
      <dgm:prSet presAssocID="{35443D96-6A67-478A-A544-1C8155B5F62C}" presName="sibTrans" presStyleLbl="sibTrans2D1" presStyleIdx="18" presStyleCnt="48"/>
      <dgm:spPr/>
    </dgm:pt>
    <dgm:pt modelId="{561EA9DD-738C-4E13-ADB0-3CCC3950F092}" type="pres">
      <dgm:prSet presAssocID="{35443D96-6A67-478A-A544-1C8155B5F62C}" presName="connectorText" presStyleLbl="sibTrans2D1" presStyleIdx="18" presStyleCnt="48"/>
      <dgm:spPr/>
    </dgm:pt>
    <dgm:pt modelId="{1791F869-F782-403E-9EEE-8485296AB1DC}" type="pres">
      <dgm:prSet presAssocID="{C123F58B-2F00-4731-8318-EA8BAA60A69D}" presName="node" presStyleLbl="node1" presStyleIdx="19" presStyleCnt="48">
        <dgm:presLayoutVars>
          <dgm:bulletEnabled val="1"/>
        </dgm:presLayoutVars>
      </dgm:prSet>
      <dgm:spPr/>
    </dgm:pt>
    <dgm:pt modelId="{EDD308D6-556F-4E65-A02C-12C45C150755}" type="pres">
      <dgm:prSet presAssocID="{CA72D8A3-9D41-4F98-98F7-F56B1CBA674F}" presName="sibTrans" presStyleLbl="sibTrans2D1" presStyleIdx="19" presStyleCnt="48"/>
      <dgm:spPr/>
    </dgm:pt>
    <dgm:pt modelId="{0622AEEF-FEE1-41CF-A694-BB87DF404F74}" type="pres">
      <dgm:prSet presAssocID="{CA72D8A3-9D41-4F98-98F7-F56B1CBA674F}" presName="connectorText" presStyleLbl="sibTrans2D1" presStyleIdx="19" presStyleCnt="48"/>
      <dgm:spPr/>
    </dgm:pt>
    <dgm:pt modelId="{FB762D63-E97E-4D71-BE53-DE8DBC2C1724}" type="pres">
      <dgm:prSet presAssocID="{312A5487-8CD4-49FA-9CB2-6003233688EF}" presName="node" presStyleLbl="node1" presStyleIdx="20" presStyleCnt="48">
        <dgm:presLayoutVars>
          <dgm:bulletEnabled val="1"/>
        </dgm:presLayoutVars>
      </dgm:prSet>
      <dgm:spPr/>
    </dgm:pt>
    <dgm:pt modelId="{EC905E59-477F-4D62-B2EE-61B86BF0663B}" type="pres">
      <dgm:prSet presAssocID="{A241EA7C-0AE6-49DA-868A-F7E41DB8331E}" presName="sibTrans" presStyleLbl="sibTrans2D1" presStyleIdx="20" presStyleCnt="48"/>
      <dgm:spPr/>
    </dgm:pt>
    <dgm:pt modelId="{0C7C01B0-8BE9-4115-9C55-5F785CB9F95D}" type="pres">
      <dgm:prSet presAssocID="{A241EA7C-0AE6-49DA-868A-F7E41DB8331E}" presName="connectorText" presStyleLbl="sibTrans2D1" presStyleIdx="20" presStyleCnt="48"/>
      <dgm:spPr/>
    </dgm:pt>
    <dgm:pt modelId="{96947AF0-965B-4F9B-B692-11B522E20C19}" type="pres">
      <dgm:prSet presAssocID="{1597604F-E09E-4305-A881-A6C94B72922F}" presName="node" presStyleLbl="node1" presStyleIdx="21" presStyleCnt="48">
        <dgm:presLayoutVars>
          <dgm:bulletEnabled val="1"/>
        </dgm:presLayoutVars>
      </dgm:prSet>
      <dgm:spPr/>
    </dgm:pt>
    <dgm:pt modelId="{C5631367-2D87-4B2B-B2C5-CE6B323DF7FA}" type="pres">
      <dgm:prSet presAssocID="{0A68E33F-9E89-4D62-9E2C-1BD50C85F7CD}" presName="sibTrans" presStyleLbl="sibTrans2D1" presStyleIdx="21" presStyleCnt="48"/>
      <dgm:spPr/>
    </dgm:pt>
    <dgm:pt modelId="{5EB0D98E-0F20-43A6-80D5-B3B233B0809C}" type="pres">
      <dgm:prSet presAssocID="{0A68E33F-9E89-4D62-9E2C-1BD50C85F7CD}" presName="connectorText" presStyleLbl="sibTrans2D1" presStyleIdx="21" presStyleCnt="48"/>
      <dgm:spPr/>
    </dgm:pt>
    <dgm:pt modelId="{55735BFC-D4F1-4100-BCD7-BD7015A20F24}" type="pres">
      <dgm:prSet presAssocID="{2EBE9275-B468-4EB1-8E25-88D20111E7BA}" presName="node" presStyleLbl="node1" presStyleIdx="22" presStyleCnt="48">
        <dgm:presLayoutVars>
          <dgm:bulletEnabled val="1"/>
        </dgm:presLayoutVars>
      </dgm:prSet>
      <dgm:spPr/>
    </dgm:pt>
    <dgm:pt modelId="{DE861B79-D5E8-45CE-B3D7-7B4663C08343}" type="pres">
      <dgm:prSet presAssocID="{1DDDDFBA-4D76-49F6-8700-D108F438751F}" presName="sibTrans" presStyleLbl="sibTrans2D1" presStyleIdx="22" presStyleCnt="48"/>
      <dgm:spPr/>
    </dgm:pt>
    <dgm:pt modelId="{580499F6-BF8C-4CF2-8E19-422B1FEA8F54}" type="pres">
      <dgm:prSet presAssocID="{1DDDDFBA-4D76-49F6-8700-D108F438751F}" presName="connectorText" presStyleLbl="sibTrans2D1" presStyleIdx="22" presStyleCnt="48"/>
      <dgm:spPr/>
    </dgm:pt>
    <dgm:pt modelId="{B163F2E1-C224-4C1F-8BF1-B257F8DA90F1}" type="pres">
      <dgm:prSet presAssocID="{7526D0BF-45A5-478F-9A5B-EE961A48FCDF}" presName="node" presStyleLbl="node1" presStyleIdx="23" presStyleCnt="48">
        <dgm:presLayoutVars>
          <dgm:bulletEnabled val="1"/>
        </dgm:presLayoutVars>
      </dgm:prSet>
      <dgm:spPr/>
    </dgm:pt>
    <dgm:pt modelId="{28C21F8D-7890-436C-ABC3-A76D9C048DC6}" type="pres">
      <dgm:prSet presAssocID="{4DD6BCFF-384A-4E50-9E9B-FEA1467E91EE}" presName="sibTrans" presStyleLbl="sibTrans2D1" presStyleIdx="23" presStyleCnt="48"/>
      <dgm:spPr/>
    </dgm:pt>
    <dgm:pt modelId="{5D40974C-DFE4-484E-A2B9-E3E4D2DEBED9}" type="pres">
      <dgm:prSet presAssocID="{4DD6BCFF-384A-4E50-9E9B-FEA1467E91EE}" presName="connectorText" presStyleLbl="sibTrans2D1" presStyleIdx="23" presStyleCnt="48"/>
      <dgm:spPr/>
    </dgm:pt>
    <dgm:pt modelId="{B297DBDA-41C8-403B-A287-2DE0B2B2F734}" type="pres">
      <dgm:prSet presAssocID="{4391FAD7-E5E1-4ADD-BABB-49D666A6C4A7}" presName="node" presStyleLbl="node1" presStyleIdx="24" presStyleCnt="48">
        <dgm:presLayoutVars>
          <dgm:bulletEnabled val="1"/>
        </dgm:presLayoutVars>
      </dgm:prSet>
      <dgm:spPr/>
    </dgm:pt>
    <dgm:pt modelId="{6CB910F7-627A-416A-9AE0-0E9818681229}" type="pres">
      <dgm:prSet presAssocID="{B5C9AB9C-C866-47C2-B79F-DC6148AB2159}" presName="sibTrans" presStyleLbl="sibTrans2D1" presStyleIdx="24" presStyleCnt="48"/>
      <dgm:spPr/>
    </dgm:pt>
    <dgm:pt modelId="{DD733C23-EA87-4BF0-821E-87250C1EEDBA}" type="pres">
      <dgm:prSet presAssocID="{B5C9AB9C-C866-47C2-B79F-DC6148AB2159}" presName="connectorText" presStyleLbl="sibTrans2D1" presStyleIdx="24" presStyleCnt="48"/>
      <dgm:spPr/>
    </dgm:pt>
    <dgm:pt modelId="{C99B1DB8-B0AD-4FE5-84DC-CD9571D15F74}" type="pres">
      <dgm:prSet presAssocID="{DF292957-65C8-4776-85F8-AE26E3681959}" presName="node" presStyleLbl="node1" presStyleIdx="25" presStyleCnt="48">
        <dgm:presLayoutVars>
          <dgm:bulletEnabled val="1"/>
        </dgm:presLayoutVars>
      </dgm:prSet>
      <dgm:spPr/>
    </dgm:pt>
    <dgm:pt modelId="{2EBD388A-825F-4832-8A74-827A6C7E3368}" type="pres">
      <dgm:prSet presAssocID="{2B571596-2306-4648-89E7-BD54FEF25627}" presName="sibTrans" presStyleLbl="sibTrans2D1" presStyleIdx="25" presStyleCnt="48"/>
      <dgm:spPr/>
    </dgm:pt>
    <dgm:pt modelId="{2B64C12D-7C38-4E3C-BB67-21E0181FD51F}" type="pres">
      <dgm:prSet presAssocID="{2B571596-2306-4648-89E7-BD54FEF25627}" presName="connectorText" presStyleLbl="sibTrans2D1" presStyleIdx="25" presStyleCnt="48"/>
      <dgm:spPr/>
    </dgm:pt>
    <dgm:pt modelId="{54435782-E9E7-4F85-8EE9-B762378628C5}" type="pres">
      <dgm:prSet presAssocID="{BA244016-B941-46B9-B2A4-AA50A300C9B1}" presName="node" presStyleLbl="node1" presStyleIdx="26" presStyleCnt="48">
        <dgm:presLayoutVars>
          <dgm:bulletEnabled val="1"/>
        </dgm:presLayoutVars>
      </dgm:prSet>
      <dgm:spPr/>
    </dgm:pt>
    <dgm:pt modelId="{2EA5A0E0-D734-4B00-A1FA-65E8CB15031C}" type="pres">
      <dgm:prSet presAssocID="{12ED0D91-6CB8-4B92-ABBE-16130FA2E610}" presName="sibTrans" presStyleLbl="sibTrans2D1" presStyleIdx="26" presStyleCnt="48"/>
      <dgm:spPr/>
    </dgm:pt>
    <dgm:pt modelId="{3966764B-E5F3-4CFC-A881-5984C06723CB}" type="pres">
      <dgm:prSet presAssocID="{12ED0D91-6CB8-4B92-ABBE-16130FA2E610}" presName="connectorText" presStyleLbl="sibTrans2D1" presStyleIdx="26" presStyleCnt="48"/>
      <dgm:spPr/>
    </dgm:pt>
    <dgm:pt modelId="{CDE86F57-8E75-4885-99A7-4D78278841E9}" type="pres">
      <dgm:prSet presAssocID="{ED3E6817-CA99-4A92-9672-7767C60D3AFC}" presName="node" presStyleLbl="node1" presStyleIdx="27" presStyleCnt="48">
        <dgm:presLayoutVars>
          <dgm:bulletEnabled val="1"/>
        </dgm:presLayoutVars>
      </dgm:prSet>
      <dgm:spPr/>
    </dgm:pt>
    <dgm:pt modelId="{A0769171-C666-4FF2-B3B0-56A5612FFB02}" type="pres">
      <dgm:prSet presAssocID="{74E4A9B3-3139-47CD-AD62-A42D0EB3995C}" presName="sibTrans" presStyleLbl="sibTrans2D1" presStyleIdx="27" presStyleCnt="48"/>
      <dgm:spPr/>
    </dgm:pt>
    <dgm:pt modelId="{7B2C094D-5B84-400D-88A5-467C86404646}" type="pres">
      <dgm:prSet presAssocID="{74E4A9B3-3139-47CD-AD62-A42D0EB3995C}" presName="connectorText" presStyleLbl="sibTrans2D1" presStyleIdx="27" presStyleCnt="48"/>
      <dgm:spPr/>
    </dgm:pt>
    <dgm:pt modelId="{9DEC7CBC-8051-4551-94AA-2377EFF8A353}" type="pres">
      <dgm:prSet presAssocID="{A26368B7-1095-4A58-BFE6-7B8629CCDB76}" presName="node" presStyleLbl="node1" presStyleIdx="28" presStyleCnt="48">
        <dgm:presLayoutVars>
          <dgm:bulletEnabled val="1"/>
        </dgm:presLayoutVars>
      </dgm:prSet>
      <dgm:spPr/>
    </dgm:pt>
    <dgm:pt modelId="{83D03F91-A8FE-4A56-A9F0-21F8696B64A1}" type="pres">
      <dgm:prSet presAssocID="{69DBDE16-2128-423C-AB04-D3C2C0881A38}" presName="sibTrans" presStyleLbl="sibTrans2D1" presStyleIdx="28" presStyleCnt="48"/>
      <dgm:spPr/>
    </dgm:pt>
    <dgm:pt modelId="{A52815B2-9F64-4E57-9CA8-0D6C5ACB4DE9}" type="pres">
      <dgm:prSet presAssocID="{69DBDE16-2128-423C-AB04-D3C2C0881A38}" presName="connectorText" presStyleLbl="sibTrans2D1" presStyleIdx="28" presStyleCnt="48"/>
      <dgm:spPr/>
    </dgm:pt>
    <dgm:pt modelId="{D9F7CAE3-C01B-4758-A92D-BE4DEABF1CC9}" type="pres">
      <dgm:prSet presAssocID="{B2133BDF-4000-4B5B-AE40-987170B1B61F}" presName="node" presStyleLbl="node1" presStyleIdx="29" presStyleCnt="48">
        <dgm:presLayoutVars>
          <dgm:bulletEnabled val="1"/>
        </dgm:presLayoutVars>
      </dgm:prSet>
      <dgm:spPr/>
    </dgm:pt>
    <dgm:pt modelId="{6FDF4861-3D9E-4C44-8A76-CB261CA08A3D}" type="pres">
      <dgm:prSet presAssocID="{F8A8AFFD-E262-4C58-84FA-CA9933DA9A32}" presName="sibTrans" presStyleLbl="sibTrans2D1" presStyleIdx="29" presStyleCnt="48"/>
      <dgm:spPr/>
    </dgm:pt>
    <dgm:pt modelId="{852FF442-59AB-47FA-976D-352D933D04DA}" type="pres">
      <dgm:prSet presAssocID="{F8A8AFFD-E262-4C58-84FA-CA9933DA9A32}" presName="connectorText" presStyleLbl="sibTrans2D1" presStyleIdx="29" presStyleCnt="48"/>
      <dgm:spPr/>
    </dgm:pt>
    <dgm:pt modelId="{6EBA7549-78C0-447A-A63C-4A8563F87F58}" type="pres">
      <dgm:prSet presAssocID="{56EE6181-8957-4FE0-91F7-0E7767321D74}" presName="node" presStyleLbl="node1" presStyleIdx="30" presStyleCnt="48">
        <dgm:presLayoutVars>
          <dgm:bulletEnabled val="1"/>
        </dgm:presLayoutVars>
      </dgm:prSet>
      <dgm:spPr/>
    </dgm:pt>
    <dgm:pt modelId="{F7AC09C3-F9FA-4334-9744-58F7A351FD8B}" type="pres">
      <dgm:prSet presAssocID="{D7AD315B-0060-4B2C-BA42-07A72CF0DF62}" presName="sibTrans" presStyleLbl="sibTrans2D1" presStyleIdx="30" presStyleCnt="48"/>
      <dgm:spPr/>
    </dgm:pt>
    <dgm:pt modelId="{301FE2EF-9FED-451A-9979-7EA2CEC731F6}" type="pres">
      <dgm:prSet presAssocID="{D7AD315B-0060-4B2C-BA42-07A72CF0DF62}" presName="connectorText" presStyleLbl="sibTrans2D1" presStyleIdx="30" presStyleCnt="48"/>
      <dgm:spPr/>
    </dgm:pt>
    <dgm:pt modelId="{DB7E8DCC-E9E2-41AE-8FAC-BD770394B585}" type="pres">
      <dgm:prSet presAssocID="{F82F01E0-1BCF-432A-834D-D0718C225E79}" presName="node" presStyleLbl="node1" presStyleIdx="31" presStyleCnt="48">
        <dgm:presLayoutVars>
          <dgm:bulletEnabled val="1"/>
        </dgm:presLayoutVars>
      </dgm:prSet>
      <dgm:spPr/>
    </dgm:pt>
    <dgm:pt modelId="{FC934B90-2FD7-4C78-BC82-6495CAA54F71}" type="pres">
      <dgm:prSet presAssocID="{73E57CB0-43F1-4C49-8823-A48B6805997E}" presName="sibTrans" presStyleLbl="sibTrans2D1" presStyleIdx="31" presStyleCnt="48"/>
      <dgm:spPr/>
    </dgm:pt>
    <dgm:pt modelId="{F31A80A4-265E-4576-A76C-69F7407682D5}" type="pres">
      <dgm:prSet presAssocID="{73E57CB0-43F1-4C49-8823-A48B6805997E}" presName="connectorText" presStyleLbl="sibTrans2D1" presStyleIdx="31" presStyleCnt="48"/>
      <dgm:spPr/>
    </dgm:pt>
    <dgm:pt modelId="{7FBA136C-815F-4FB3-A797-A7F155D00FEA}" type="pres">
      <dgm:prSet presAssocID="{69B5AF83-9CA8-4331-BB93-A02B0A37E7C4}" presName="node" presStyleLbl="node1" presStyleIdx="32" presStyleCnt="48">
        <dgm:presLayoutVars>
          <dgm:bulletEnabled val="1"/>
        </dgm:presLayoutVars>
      </dgm:prSet>
      <dgm:spPr/>
    </dgm:pt>
    <dgm:pt modelId="{7A5C7786-EEB7-4840-8AB2-E617DD766E4C}" type="pres">
      <dgm:prSet presAssocID="{6E35783B-B4B9-4AF3-BB68-EC2DB3060BE5}" presName="sibTrans" presStyleLbl="sibTrans2D1" presStyleIdx="32" presStyleCnt="48"/>
      <dgm:spPr/>
    </dgm:pt>
    <dgm:pt modelId="{80DBCA40-2BA0-486C-9739-9EB1943722FB}" type="pres">
      <dgm:prSet presAssocID="{6E35783B-B4B9-4AF3-BB68-EC2DB3060BE5}" presName="connectorText" presStyleLbl="sibTrans2D1" presStyleIdx="32" presStyleCnt="48"/>
      <dgm:spPr/>
    </dgm:pt>
    <dgm:pt modelId="{2B3C09D0-6E4A-4698-ADBA-7CF55040E0C7}" type="pres">
      <dgm:prSet presAssocID="{5A0D382F-1AEE-4869-A6BD-89E7CCC2BA45}" presName="node" presStyleLbl="node1" presStyleIdx="33" presStyleCnt="48">
        <dgm:presLayoutVars>
          <dgm:bulletEnabled val="1"/>
        </dgm:presLayoutVars>
      </dgm:prSet>
      <dgm:spPr/>
    </dgm:pt>
    <dgm:pt modelId="{0B3E9032-3902-463F-B436-0798A35C9EC5}" type="pres">
      <dgm:prSet presAssocID="{86E08DD8-37F0-43EA-A4C6-F12B07A372C7}" presName="sibTrans" presStyleLbl="sibTrans2D1" presStyleIdx="33" presStyleCnt="48"/>
      <dgm:spPr/>
    </dgm:pt>
    <dgm:pt modelId="{41C60BCC-727D-4ED3-BAEB-DB60AA9900A9}" type="pres">
      <dgm:prSet presAssocID="{86E08DD8-37F0-43EA-A4C6-F12B07A372C7}" presName="connectorText" presStyleLbl="sibTrans2D1" presStyleIdx="33" presStyleCnt="48"/>
      <dgm:spPr/>
    </dgm:pt>
    <dgm:pt modelId="{C6CA034B-BB5D-4252-9DC3-E07C2CEC1942}" type="pres">
      <dgm:prSet presAssocID="{6E44D217-0802-4975-8DF8-F7C136B68DB7}" presName="node" presStyleLbl="node1" presStyleIdx="34" presStyleCnt="48">
        <dgm:presLayoutVars>
          <dgm:bulletEnabled val="1"/>
        </dgm:presLayoutVars>
      </dgm:prSet>
      <dgm:spPr/>
    </dgm:pt>
    <dgm:pt modelId="{2F327EB4-0D8B-437E-BB14-A326EA173FCC}" type="pres">
      <dgm:prSet presAssocID="{873D13AE-B310-4B50-82C5-564D626D2011}" presName="sibTrans" presStyleLbl="sibTrans2D1" presStyleIdx="34" presStyleCnt="48"/>
      <dgm:spPr/>
    </dgm:pt>
    <dgm:pt modelId="{8F52B59F-72EA-4EF4-A000-71393DE3DC97}" type="pres">
      <dgm:prSet presAssocID="{873D13AE-B310-4B50-82C5-564D626D2011}" presName="connectorText" presStyleLbl="sibTrans2D1" presStyleIdx="34" presStyleCnt="48"/>
      <dgm:spPr/>
    </dgm:pt>
    <dgm:pt modelId="{F6AE7F32-FC05-4DDA-BB7B-30B31779479C}" type="pres">
      <dgm:prSet presAssocID="{59D5850F-42D1-4509-9BFE-77DA75D32FAC}" presName="node" presStyleLbl="node1" presStyleIdx="35" presStyleCnt="48">
        <dgm:presLayoutVars>
          <dgm:bulletEnabled val="1"/>
        </dgm:presLayoutVars>
      </dgm:prSet>
      <dgm:spPr/>
    </dgm:pt>
    <dgm:pt modelId="{F42AD80F-3B21-49F3-AF59-01D5F6EE69F1}" type="pres">
      <dgm:prSet presAssocID="{2B529A43-2363-4B46-911E-9D0EF25B4F36}" presName="sibTrans" presStyleLbl="sibTrans2D1" presStyleIdx="35" presStyleCnt="48"/>
      <dgm:spPr/>
    </dgm:pt>
    <dgm:pt modelId="{DFB70AE1-87B4-46C7-811D-3E9A3D4D6EC9}" type="pres">
      <dgm:prSet presAssocID="{2B529A43-2363-4B46-911E-9D0EF25B4F36}" presName="connectorText" presStyleLbl="sibTrans2D1" presStyleIdx="35" presStyleCnt="48"/>
      <dgm:spPr/>
    </dgm:pt>
    <dgm:pt modelId="{E4F5DE49-5EAA-4300-BD85-3AA32446283C}" type="pres">
      <dgm:prSet presAssocID="{9F16DEB4-2D88-4237-BB26-EE193361411A}" presName="node" presStyleLbl="node1" presStyleIdx="36" presStyleCnt="48">
        <dgm:presLayoutVars>
          <dgm:bulletEnabled val="1"/>
        </dgm:presLayoutVars>
      </dgm:prSet>
      <dgm:spPr/>
    </dgm:pt>
    <dgm:pt modelId="{57712E5B-8311-41F2-83BF-40C44B82FD56}" type="pres">
      <dgm:prSet presAssocID="{C19C4BDD-2213-41DF-A53B-E2080BDC6AC6}" presName="sibTrans" presStyleLbl="sibTrans2D1" presStyleIdx="36" presStyleCnt="48"/>
      <dgm:spPr/>
    </dgm:pt>
    <dgm:pt modelId="{2DC22DE9-0245-4601-955D-E63A8C38947B}" type="pres">
      <dgm:prSet presAssocID="{C19C4BDD-2213-41DF-A53B-E2080BDC6AC6}" presName="connectorText" presStyleLbl="sibTrans2D1" presStyleIdx="36" presStyleCnt="48"/>
      <dgm:spPr/>
    </dgm:pt>
    <dgm:pt modelId="{53824D7C-69E9-40B6-AD94-E66D57E17024}" type="pres">
      <dgm:prSet presAssocID="{5788DBF4-34B6-4C26-980E-7062BBC88091}" presName="node" presStyleLbl="node1" presStyleIdx="37" presStyleCnt="48">
        <dgm:presLayoutVars>
          <dgm:bulletEnabled val="1"/>
        </dgm:presLayoutVars>
      </dgm:prSet>
      <dgm:spPr/>
    </dgm:pt>
    <dgm:pt modelId="{4DDD9E11-A1D1-4D9F-87CF-21775FA03FD4}" type="pres">
      <dgm:prSet presAssocID="{39815DA4-6D5A-4ECF-8C2C-C40A2BB0DBA6}" presName="sibTrans" presStyleLbl="sibTrans2D1" presStyleIdx="37" presStyleCnt="48"/>
      <dgm:spPr/>
    </dgm:pt>
    <dgm:pt modelId="{F7742949-FB63-485F-95AF-5E8D1E6F236A}" type="pres">
      <dgm:prSet presAssocID="{39815DA4-6D5A-4ECF-8C2C-C40A2BB0DBA6}" presName="connectorText" presStyleLbl="sibTrans2D1" presStyleIdx="37" presStyleCnt="48"/>
      <dgm:spPr/>
    </dgm:pt>
    <dgm:pt modelId="{22041FD6-89BD-4BF2-9B99-B97F36E2E1FB}" type="pres">
      <dgm:prSet presAssocID="{644B0026-BEE6-45AC-B72A-F8BFB9EE0E82}" presName="node" presStyleLbl="node1" presStyleIdx="38" presStyleCnt="48">
        <dgm:presLayoutVars>
          <dgm:bulletEnabled val="1"/>
        </dgm:presLayoutVars>
      </dgm:prSet>
      <dgm:spPr/>
    </dgm:pt>
    <dgm:pt modelId="{B8E405CF-5FB0-4931-A03D-9BF304E6CDDA}" type="pres">
      <dgm:prSet presAssocID="{91E5E8F0-39A5-4E73-A7C8-125C237D1170}" presName="sibTrans" presStyleLbl="sibTrans2D1" presStyleIdx="38" presStyleCnt="48"/>
      <dgm:spPr/>
    </dgm:pt>
    <dgm:pt modelId="{0C0A4302-AC90-49E1-80BE-523B58A2D864}" type="pres">
      <dgm:prSet presAssocID="{91E5E8F0-39A5-4E73-A7C8-125C237D1170}" presName="connectorText" presStyleLbl="sibTrans2D1" presStyleIdx="38" presStyleCnt="48"/>
      <dgm:spPr/>
    </dgm:pt>
    <dgm:pt modelId="{4346925A-37EB-4BB6-B0D1-0007EC3DF63B}" type="pres">
      <dgm:prSet presAssocID="{A40F6EAB-2B60-4CC1-9F49-D5903D3A616E}" presName="node" presStyleLbl="node1" presStyleIdx="39" presStyleCnt="48">
        <dgm:presLayoutVars>
          <dgm:bulletEnabled val="1"/>
        </dgm:presLayoutVars>
      </dgm:prSet>
      <dgm:spPr/>
    </dgm:pt>
    <dgm:pt modelId="{7A362786-920B-4FB9-A3D5-D0E741B76071}" type="pres">
      <dgm:prSet presAssocID="{3ACAB2F6-3910-4D69-8736-C9991D30DB30}" presName="sibTrans" presStyleLbl="sibTrans2D1" presStyleIdx="39" presStyleCnt="48"/>
      <dgm:spPr/>
    </dgm:pt>
    <dgm:pt modelId="{18FB9004-C9DF-4463-A990-CE6AADD19A9A}" type="pres">
      <dgm:prSet presAssocID="{3ACAB2F6-3910-4D69-8736-C9991D30DB30}" presName="connectorText" presStyleLbl="sibTrans2D1" presStyleIdx="39" presStyleCnt="48"/>
      <dgm:spPr/>
    </dgm:pt>
    <dgm:pt modelId="{ED0F08E4-7CF4-494F-A2E4-60B90674E9D5}" type="pres">
      <dgm:prSet presAssocID="{01209924-388A-4250-B08E-117FC77350F4}" presName="node" presStyleLbl="node1" presStyleIdx="40" presStyleCnt="48">
        <dgm:presLayoutVars>
          <dgm:bulletEnabled val="1"/>
        </dgm:presLayoutVars>
      </dgm:prSet>
      <dgm:spPr/>
    </dgm:pt>
    <dgm:pt modelId="{B8AF8AA6-EDE3-46F5-804F-BE18E9CF02E9}" type="pres">
      <dgm:prSet presAssocID="{07D44A3D-B9E7-4A59-8407-0DE9361B04F4}" presName="sibTrans" presStyleLbl="sibTrans2D1" presStyleIdx="40" presStyleCnt="48"/>
      <dgm:spPr/>
    </dgm:pt>
    <dgm:pt modelId="{2A9D1CAD-CEC7-447D-AE5A-72DA9768C11C}" type="pres">
      <dgm:prSet presAssocID="{07D44A3D-B9E7-4A59-8407-0DE9361B04F4}" presName="connectorText" presStyleLbl="sibTrans2D1" presStyleIdx="40" presStyleCnt="48"/>
      <dgm:spPr/>
    </dgm:pt>
    <dgm:pt modelId="{02E2D030-8BB9-48E2-859D-55F958A2D928}" type="pres">
      <dgm:prSet presAssocID="{1CEAA633-CB89-486A-901D-BE8AE895C821}" presName="node" presStyleLbl="node1" presStyleIdx="41" presStyleCnt="48">
        <dgm:presLayoutVars>
          <dgm:bulletEnabled val="1"/>
        </dgm:presLayoutVars>
      </dgm:prSet>
      <dgm:spPr/>
    </dgm:pt>
    <dgm:pt modelId="{8125F9B4-021E-44DC-9D64-8AE485A44537}" type="pres">
      <dgm:prSet presAssocID="{EC22FD24-55FA-470B-A11F-A2C02811CC71}" presName="sibTrans" presStyleLbl="sibTrans2D1" presStyleIdx="41" presStyleCnt="48"/>
      <dgm:spPr/>
    </dgm:pt>
    <dgm:pt modelId="{5B2B383F-D5E0-430F-AB46-55791D14B3FB}" type="pres">
      <dgm:prSet presAssocID="{EC22FD24-55FA-470B-A11F-A2C02811CC71}" presName="connectorText" presStyleLbl="sibTrans2D1" presStyleIdx="41" presStyleCnt="48"/>
      <dgm:spPr/>
    </dgm:pt>
    <dgm:pt modelId="{A5474CB5-D5DA-4087-B87E-610FB42AF529}" type="pres">
      <dgm:prSet presAssocID="{5700A27C-35E2-48E3-9FD1-4CAD5F3ABE6E}" presName="node" presStyleLbl="node1" presStyleIdx="42" presStyleCnt="48">
        <dgm:presLayoutVars>
          <dgm:bulletEnabled val="1"/>
        </dgm:presLayoutVars>
      </dgm:prSet>
      <dgm:spPr/>
    </dgm:pt>
    <dgm:pt modelId="{F5E12609-AEA0-4824-8F1E-49B7A8C9D43E}" type="pres">
      <dgm:prSet presAssocID="{F2853326-F96C-4388-AFDB-4A2C4E743824}" presName="sibTrans" presStyleLbl="sibTrans2D1" presStyleIdx="42" presStyleCnt="48"/>
      <dgm:spPr/>
    </dgm:pt>
    <dgm:pt modelId="{1990E259-2037-4D19-B00A-CD6B3D2AE2E1}" type="pres">
      <dgm:prSet presAssocID="{F2853326-F96C-4388-AFDB-4A2C4E743824}" presName="connectorText" presStyleLbl="sibTrans2D1" presStyleIdx="42" presStyleCnt="48"/>
      <dgm:spPr/>
    </dgm:pt>
    <dgm:pt modelId="{558F7E47-06ED-4041-B16C-6F13A19D4245}" type="pres">
      <dgm:prSet presAssocID="{E5184F2B-2C20-4D33-94A8-E6B381F2AA89}" presName="node" presStyleLbl="node1" presStyleIdx="43" presStyleCnt="48">
        <dgm:presLayoutVars>
          <dgm:bulletEnabled val="1"/>
        </dgm:presLayoutVars>
      </dgm:prSet>
      <dgm:spPr/>
    </dgm:pt>
    <dgm:pt modelId="{1AA99294-2501-42DA-ADDA-813C2A0D167F}" type="pres">
      <dgm:prSet presAssocID="{CA1064A9-8743-41E2-AE44-DEDB5E26EACD}" presName="sibTrans" presStyleLbl="sibTrans2D1" presStyleIdx="43" presStyleCnt="48"/>
      <dgm:spPr/>
    </dgm:pt>
    <dgm:pt modelId="{B311330D-F624-44F0-90C1-566E4D2E20E6}" type="pres">
      <dgm:prSet presAssocID="{CA1064A9-8743-41E2-AE44-DEDB5E26EACD}" presName="connectorText" presStyleLbl="sibTrans2D1" presStyleIdx="43" presStyleCnt="48"/>
      <dgm:spPr/>
    </dgm:pt>
    <dgm:pt modelId="{A854D6C3-A9F6-4889-B95E-C4590598BF15}" type="pres">
      <dgm:prSet presAssocID="{19319B2C-5BDC-4EB3-A674-97A1478B545E}" presName="node" presStyleLbl="node1" presStyleIdx="44" presStyleCnt="48">
        <dgm:presLayoutVars>
          <dgm:bulletEnabled val="1"/>
        </dgm:presLayoutVars>
      </dgm:prSet>
      <dgm:spPr/>
    </dgm:pt>
    <dgm:pt modelId="{9BC14663-185B-4A89-97AE-169B3D438678}" type="pres">
      <dgm:prSet presAssocID="{B2ADDBB6-F258-45A2-8853-0F7137E8E7A9}" presName="sibTrans" presStyleLbl="sibTrans2D1" presStyleIdx="44" presStyleCnt="48"/>
      <dgm:spPr/>
    </dgm:pt>
    <dgm:pt modelId="{5BF8D29C-B7EB-4E6D-8F09-412E3D4E06C9}" type="pres">
      <dgm:prSet presAssocID="{B2ADDBB6-F258-45A2-8853-0F7137E8E7A9}" presName="connectorText" presStyleLbl="sibTrans2D1" presStyleIdx="44" presStyleCnt="48"/>
      <dgm:spPr/>
    </dgm:pt>
    <dgm:pt modelId="{891FE5C2-884F-48D0-BE0D-753E9CA204D3}" type="pres">
      <dgm:prSet presAssocID="{32DCDF77-CF91-44D2-A631-ECBBA96CD7C1}" presName="node" presStyleLbl="node1" presStyleIdx="45" presStyleCnt="48">
        <dgm:presLayoutVars>
          <dgm:bulletEnabled val="1"/>
        </dgm:presLayoutVars>
      </dgm:prSet>
      <dgm:spPr/>
    </dgm:pt>
    <dgm:pt modelId="{BDE13CD6-B50F-44ED-BD83-729ED5971995}" type="pres">
      <dgm:prSet presAssocID="{A4C54538-F7D4-4311-A51D-4E2F34EA916C}" presName="sibTrans" presStyleLbl="sibTrans2D1" presStyleIdx="45" presStyleCnt="48"/>
      <dgm:spPr/>
    </dgm:pt>
    <dgm:pt modelId="{4EAD0336-A742-42BA-B616-A9F9B8CECAB9}" type="pres">
      <dgm:prSet presAssocID="{A4C54538-F7D4-4311-A51D-4E2F34EA916C}" presName="connectorText" presStyleLbl="sibTrans2D1" presStyleIdx="45" presStyleCnt="48"/>
      <dgm:spPr/>
    </dgm:pt>
    <dgm:pt modelId="{3B7728B1-9C76-43A6-8828-2FFE1A19CD4E}" type="pres">
      <dgm:prSet presAssocID="{5F2EF8CF-431B-45E9-8F94-2DA9BB4297A8}" presName="node" presStyleLbl="node1" presStyleIdx="46" presStyleCnt="48">
        <dgm:presLayoutVars>
          <dgm:bulletEnabled val="1"/>
        </dgm:presLayoutVars>
      </dgm:prSet>
      <dgm:spPr/>
    </dgm:pt>
    <dgm:pt modelId="{FEF793BD-9F36-4B0C-B2A1-243AAED13A52}" type="pres">
      <dgm:prSet presAssocID="{E7380703-8E28-4A7A-8627-0A55F51FBAA5}" presName="sibTrans" presStyleLbl="sibTrans2D1" presStyleIdx="46" presStyleCnt="48"/>
      <dgm:spPr/>
    </dgm:pt>
    <dgm:pt modelId="{B6E66B79-90CB-4030-B64C-AB9E1EA67583}" type="pres">
      <dgm:prSet presAssocID="{E7380703-8E28-4A7A-8627-0A55F51FBAA5}" presName="connectorText" presStyleLbl="sibTrans2D1" presStyleIdx="46" presStyleCnt="48"/>
      <dgm:spPr/>
    </dgm:pt>
    <dgm:pt modelId="{CD7E4AE9-DEBF-4EF6-9A2F-51DFDE6DC483}" type="pres">
      <dgm:prSet presAssocID="{B75DCA52-BF81-436A-AA73-2680B03C914A}" presName="node" presStyleLbl="node1" presStyleIdx="47" presStyleCnt="48">
        <dgm:presLayoutVars>
          <dgm:bulletEnabled val="1"/>
        </dgm:presLayoutVars>
      </dgm:prSet>
      <dgm:spPr/>
    </dgm:pt>
    <dgm:pt modelId="{CAB56CDA-741F-426D-8FE0-AE118C809475}" type="pres">
      <dgm:prSet presAssocID="{897CAD2D-F73B-470D-B77D-BCB32DA560D4}" presName="sibTrans" presStyleLbl="sibTrans2D1" presStyleIdx="47" presStyleCnt="48"/>
      <dgm:spPr/>
    </dgm:pt>
    <dgm:pt modelId="{2B62F0BB-CB73-4B2D-A47A-2C1910C71ADC}" type="pres">
      <dgm:prSet presAssocID="{897CAD2D-F73B-470D-B77D-BCB32DA560D4}" presName="connectorText" presStyleLbl="sibTrans2D1" presStyleIdx="47" presStyleCnt="48"/>
      <dgm:spPr/>
    </dgm:pt>
  </dgm:ptLst>
  <dgm:cxnLst>
    <dgm:cxn modelId="{C4BD4C02-3340-4A55-87C9-A01518E8D260}" type="presOf" srcId="{1597604F-E09E-4305-A881-A6C94B72922F}" destId="{96947AF0-965B-4F9B-B692-11B522E20C19}" srcOrd="0" destOrd="0" presId="urn:microsoft.com/office/officeart/2005/8/layout/cycle2"/>
    <dgm:cxn modelId="{69058F05-2218-4EDD-93F2-0737CE4E0399}" type="presOf" srcId="{8AE02D32-89F4-4BA1-BFB8-062B90AF7C26}" destId="{1FA59E5A-50A4-47E4-96D2-6EF9AAAC1164}" srcOrd="1" destOrd="0" presId="urn:microsoft.com/office/officeart/2005/8/layout/cycle2"/>
    <dgm:cxn modelId="{B92B6E08-D3F8-4E6E-9005-3AB407B5CBF7}" type="presOf" srcId="{DA7FF8DD-13B0-4AAC-B0D2-E9BC2FABA4D6}" destId="{C46B9099-149F-4D79-B1D7-B378097F05F4}" srcOrd="1" destOrd="0" presId="urn:microsoft.com/office/officeart/2005/8/layout/cycle2"/>
    <dgm:cxn modelId="{D833930C-4A06-4887-8876-B6D9DF51EB00}" type="presOf" srcId="{86E08DD8-37F0-43EA-A4C6-F12B07A372C7}" destId="{0B3E9032-3902-463F-B436-0798A35C9EC5}" srcOrd="0" destOrd="0" presId="urn:microsoft.com/office/officeart/2005/8/layout/cycle2"/>
    <dgm:cxn modelId="{E179CB0E-BE4D-4A6A-98A0-6FCA14117ACB}" type="presOf" srcId="{CA72D8A3-9D41-4F98-98F7-F56B1CBA674F}" destId="{EDD308D6-556F-4E65-A02C-12C45C150755}" srcOrd="0" destOrd="0" presId="urn:microsoft.com/office/officeart/2005/8/layout/cycle2"/>
    <dgm:cxn modelId="{9F84740F-F370-49CF-9DFC-E3355DD010C1}" type="presOf" srcId="{01209924-388A-4250-B08E-117FC77350F4}" destId="{ED0F08E4-7CF4-494F-A2E4-60B90674E9D5}" srcOrd="0" destOrd="0" presId="urn:microsoft.com/office/officeart/2005/8/layout/cycle2"/>
    <dgm:cxn modelId="{E319CD11-DA9C-4216-8A1C-BFC767C69980}" srcId="{F782ACB2-4612-4553-92E3-6A48A4C26154}" destId="{5700A27C-35E2-48E3-9FD1-4CAD5F3ABE6E}" srcOrd="42" destOrd="0" parTransId="{7CEEA0C1-E05C-4187-B6CD-7F9A41B7F762}" sibTransId="{F2853326-F96C-4388-AFDB-4A2C4E743824}"/>
    <dgm:cxn modelId="{E4112D13-A8DF-44F6-B497-ADF6F4D57D3C}" type="presOf" srcId="{BAC2B8D5-2C5B-4AE8-BBDD-D8E76DCD8C2E}" destId="{5B2F39AC-1722-4B2A-8F41-3B9574CC55A3}" srcOrd="1" destOrd="0" presId="urn:microsoft.com/office/officeart/2005/8/layout/cycle2"/>
    <dgm:cxn modelId="{B24CC813-A6F8-4D05-B2EA-64477B90479A}" type="presOf" srcId="{5F8AB2A9-0DCE-42A5-8039-31C151CDBC91}" destId="{E7F9412A-75FE-4263-8476-D8B02CF380F3}" srcOrd="0" destOrd="0" presId="urn:microsoft.com/office/officeart/2005/8/layout/cycle2"/>
    <dgm:cxn modelId="{014D8016-39DA-4881-A0AE-B3FB0246F66A}" type="presOf" srcId="{5D2C154A-692A-44E2-A041-B9F19C43FEF2}" destId="{5A44537F-E502-484A-B54C-161A75387D52}" srcOrd="0" destOrd="0" presId="urn:microsoft.com/office/officeart/2005/8/layout/cycle2"/>
    <dgm:cxn modelId="{66ABBE17-AB8B-4765-95C2-B42EC4898BB0}" type="presOf" srcId="{4DD6BCFF-384A-4E50-9E9B-FEA1467E91EE}" destId="{5D40974C-DFE4-484E-A2B9-E3E4D2DEBED9}" srcOrd="1" destOrd="0" presId="urn:microsoft.com/office/officeart/2005/8/layout/cycle2"/>
    <dgm:cxn modelId="{2D503F18-581C-4349-A25D-A0F7D32B46D2}" type="presOf" srcId="{4E475F1B-56A2-420F-8D83-9A7AC5B9161D}" destId="{E231C36B-28CA-4A1A-A65A-7FC8C917C670}" srcOrd="0" destOrd="0" presId="urn:microsoft.com/office/officeart/2005/8/layout/cycle2"/>
    <dgm:cxn modelId="{C93C0219-766C-4611-8BFA-AB472F90B95C}" type="presOf" srcId="{1BCBAE4C-8C90-4307-A8B1-A7F25B803D11}" destId="{38A7A843-117D-4A8F-B652-3F637D1BA054}" srcOrd="0" destOrd="0" presId="urn:microsoft.com/office/officeart/2005/8/layout/cycle2"/>
    <dgm:cxn modelId="{2151FF1C-B441-4B26-B09E-FD23B0A96266}" type="presOf" srcId="{9767C2C5-7A9B-4BF9-AEDC-08BB61E68CEC}" destId="{3B48658E-4174-41EC-ADC5-04F09B98E8AE}" srcOrd="0" destOrd="0" presId="urn:microsoft.com/office/officeart/2005/8/layout/cycle2"/>
    <dgm:cxn modelId="{FA4B331D-E821-4BC7-84CC-523B6B28A5B8}" srcId="{F782ACB2-4612-4553-92E3-6A48A4C26154}" destId="{B75DCA52-BF81-436A-AA73-2680B03C914A}" srcOrd="47" destOrd="0" parTransId="{3FDC77C7-42D0-4118-88A1-C82C79A4EA03}" sibTransId="{897CAD2D-F73B-470D-B77D-BCB32DA560D4}"/>
    <dgm:cxn modelId="{CDFC891D-A90C-4045-8C55-FF6C7A613C15}" type="presOf" srcId="{4DD6BCFF-384A-4E50-9E9B-FEA1467E91EE}" destId="{28C21F8D-7890-436C-ABC3-A76D9C048DC6}" srcOrd="0" destOrd="0" presId="urn:microsoft.com/office/officeart/2005/8/layout/cycle2"/>
    <dgm:cxn modelId="{F5727C1E-A7C3-4F6D-BF29-AC059ED314A8}" type="presOf" srcId="{CA72D8A3-9D41-4F98-98F7-F56B1CBA674F}" destId="{0622AEEF-FEE1-41CF-A694-BB87DF404F74}" srcOrd="1" destOrd="0" presId="urn:microsoft.com/office/officeart/2005/8/layout/cycle2"/>
    <dgm:cxn modelId="{8558291F-CCDB-441E-8DF8-FFBD96464AC9}" type="presOf" srcId="{F001FD18-B1D7-4F34-A7E1-10B3A14FEF0D}" destId="{FA3F2989-2837-4DF6-B22E-22C68B74BA10}" srcOrd="0" destOrd="0" presId="urn:microsoft.com/office/officeart/2005/8/layout/cycle2"/>
    <dgm:cxn modelId="{3BD35822-9F9F-4A73-B153-F9F3EF39FE4C}" type="presOf" srcId="{C123F58B-2F00-4731-8318-EA8BAA60A69D}" destId="{1791F869-F782-403E-9EEE-8485296AB1DC}" srcOrd="0" destOrd="0" presId="urn:microsoft.com/office/officeart/2005/8/layout/cycle2"/>
    <dgm:cxn modelId="{9F14E923-771A-4BA5-94FC-0D244A094FD3}" type="presOf" srcId="{5700A27C-35E2-48E3-9FD1-4CAD5F3ABE6E}" destId="{A5474CB5-D5DA-4087-B87E-610FB42AF529}" srcOrd="0" destOrd="0" presId="urn:microsoft.com/office/officeart/2005/8/layout/cycle2"/>
    <dgm:cxn modelId="{1A894124-3E33-43DC-A2A5-2B772E1265E3}" type="presOf" srcId="{0A68E33F-9E89-4D62-9E2C-1BD50C85F7CD}" destId="{5EB0D98E-0F20-43A6-80D5-B3B233B0809C}" srcOrd="1" destOrd="0" presId="urn:microsoft.com/office/officeart/2005/8/layout/cycle2"/>
    <dgm:cxn modelId="{2FAE1B25-1492-480C-AF43-D9212A43C7A8}" type="presOf" srcId="{2B529A43-2363-4B46-911E-9D0EF25B4F36}" destId="{DFB70AE1-87B4-46C7-811D-3E9A3D4D6EC9}" srcOrd="1" destOrd="0" presId="urn:microsoft.com/office/officeart/2005/8/layout/cycle2"/>
    <dgm:cxn modelId="{64D25225-7D7B-47A3-8597-E3D40B515F30}" srcId="{F782ACB2-4612-4553-92E3-6A48A4C26154}" destId="{7D49664A-84DE-42F7-9866-9BFD9F3DDC7A}" srcOrd="16" destOrd="0" parTransId="{9C7FF349-70A2-4DFC-91A5-86A739E0760D}" sibTransId="{BAC2B8D5-2C5B-4AE8-BBDD-D8E76DCD8C2E}"/>
    <dgm:cxn modelId="{226E0C26-7ACD-465C-A667-38DF6ED6EEFF}" type="presOf" srcId="{1DDDDFBA-4D76-49F6-8700-D108F438751F}" destId="{580499F6-BF8C-4CF2-8E19-422B1FEA8F54}" srcOrd="1" destOrd="0" presId="urn:microsoft.com/office/officeart/2005/8/layout/cycle2"/>
    <dgm:cxn modelId="{7E7F8D26-81B8-43DE-AB16-093B288CA98F}" type="presOf" srcId="{32453084-7F49-49B4-89FA-E306CC4C9552}" destId="{4B717A0F-8771-4A45-B6AA-FD732A724C9E}" srcOrd="0" destOrd="0" presId="urn:microsoft.com/office/officeart/2005/8/layout/cycle2"/>
    <dgm:cxn modelId="{8E53B726-F970-4DC0-9523-D2C6066549C6}" type="presOf" srcId="{39815DA4-6D5A-4ECF-8C2C-C40A2BB0DBA6}" destId="{4DDD9E11-A1D1-4D9F-87CF-21775FA03FD4}" srcOrd="0" destOrd="0" presId="urn:microsoft.com/office/officeart/2005/8/layout/cycle2"/>
    <dgm:cxn modelId="{C87DC927-4AF2-421C-9C5A-E0A219078574}" type="presOf" srcId="{35443D96-6A67-478A-A544-1C8155B5F62C}" destId="{3D5573F2-E421-4699-B499-E5F129AA7C1F}" srcOrd="0" destOrd="0" presId="urn:microsoft.com/office/officeart/2005/8/layout/cycle2"/>
    <dgm:cxn modelId="{B176F429-7DDB-4AB1-8374-B04F07751352}" type="presOf" srcId="{73E57CB0-43F1-4C49-8823-A48B6805997E}" destId="{FC934B90-2FD7-4C78-BC82-6495CAA54F71}" srcOrd="0" destOrd="0" presId="urn:microsoft.com/office/officeart/2005/8/layout/cycle2"/>
    <dgm:cxn modelId="{F3F11D2B-B16E-47E0-876B-A599316C3141}" srcId="{F782ACB2-4612-4553-92E3-6A48A4C26154}" destId="{644B0026-BEE6-45AC-B72A-F8BFB9EE0E82}" srcOrd="38" destOrd="0" parTransId="{554FDC5B-6990-4DBE-AAA4-AA9861FDA372}" sibTransId="{91E5E8F0-39A5-4E73-A7C8-125C237D1170}"/>
    <dgm:cxn modelId="{8344DD2B-2E32-4195-A5CB-C876A672BE95}" type="presOf" srcId="{A241EA7C-0AE6-49DA-868A-F7E41DB8331E}" destId="{EC905E59-477F-4D62-B2EE-61B86BF0663B}" srcOrd="0" destOrd="0" presId="urn:microsoft.com/office/officeart/2005/8/layout/cycle2"/>
    <dgm:cxn modelId="{5FEEF62B-43B0-4232-A8F1-42996A9FE141}" type="presOf" srcId="{39815DA4-6D5A-4ECF-8C2C-C40A2BB0DBA6}" destId="{F7742949-FB63-485F-95AF-5E8D1E6F236A}" srcOrd="1" destOrd="0" presId="urn:microsoft.com/office/officeart/2005/8/layout/cycle2"/>
    <dgm:cxn modelId="{EF67F12C-549C-4945-9650-11C3183DFF27}" srcId="{F782ACB2-4612-4553-92E3-6A48A4C26154}" destId="{59D5850F-42D1-4509-9BFE-77DA75D32FAC}" srcOrd="35" destOrd="0" parTransId="{998E6483-F6A6-41F0-BC38-EC9E12942727}" sibTransId="{2B529A43-2363-4B46-911E-9D0EF25B4F36}"/>
    <dgm:cxn modelId="{044A9230-2F75-4EA9-B81C-8182FA12EEC1}" type="presOf" srcId="{91E5E8F0-39A5-4E73-A7C8-125C237D1170}" destId="{0C0A4302-AC90-49E1-80BE-523B58A2D864}" srcOrd="1" destOrd="0" presId="urn:microsoft.com/office/officeart/2005/8/layout/cycle2"/>
    <dgm:cxn modelId="{B8FAD831-A781-40D2-B842-29E4BB2E69AC}" type="presOf" srcId="{5788DBF4-34B6-4C26-980E-7062BBC88091}" destId="{53824D7C-69E9-40B6-AD94-E66D57E17024}" srcOrd="0" destOrd="0" presId="urn:microsoft.com/office/officeart/2005/8/layout/cycle2"/>
    <dgm:cxn modelId="{2BF72D34-8DAB-4D4B-954D-4DADA6584E6E}" type="presOf" srcId="{A4F909E9-C1CF-4770-B928-FEF6E41B5333}" destId="{212C9A88-24C2-4EF4-87D7-A81CF4BE3FA0}" srcOrd="0" destOrd="0" presId="urn:microsoft.com/office/officeart/2005/8/layout/cycle2"/>
    <dgm:cxn modelId="{FD2BE034-589E-4989-823D-E1EB72722AC6}" type="presOf" srcId="{6E35783B-B4B9-4AF3-BB68-EC2DB3060BE5}" destId="{7A5C7786-EEB7-4840-8AB2-E617DD766E4C}" srcOrd="0" destOrd="0" presId="urn:microsoft.com/office/officeart/2005/8/layout/cycle2"/>
    <dgm:cxn modelId="{AD501435-F549-4DBE-94A3-DB6CE2F452F4}" type="presOf" srcId="{56EE6181-8957-4FE0-91F7-0E7767321D74}" destId="{6EBA7549-78C0-447A-A63C-4A8563F87F58}" srcOrd="0" destOrd="0" presId="urn:microsoft.com/office/officeart/2005/8/layout/cycle2"/>
    <dgm:cxn modelId="{9D859835-921A-4E85-9599-D10BB630D60B}" type="presOf" srcId="{9C07C544-A240-4FE5-8E59-C412CDCC06A5}" destId="{FD731FF4-9760-4231-AA26-446560B181EB}" srcOrd="0" destOrd="0" presId="urn:microsoft.com/office/officeart/2005/8/layout/cycle2"/>
    <dgm:cxn modelId="{83BBFF35-F6F7-4473-BB00-F03E5B56CD33}" type="presOf" srcId="{EC22FD24-55FA-470B-A11F-A2C02811CC71}" destId="{8125F9B4-021E-44DC-9D64-8AE485A44537}" srcOrd="0" destOrd="0" presId="urn:microsoft.com/office/officeart/2005/8/layout/cycle2"/>
    <dgm:cxn modelId="{9E9F3E38-7FCA-4B5F-9B74-365CEFB4D259}" type="presOf" srcId="{7526D0BF-45A5-478F-9A5B-EE961A48FCDF}" destId="{B163F2E1-C224-4C1F-8BF1-B257F8DA90F1}" srcOrd="0" destOrd="0" presId="urn:microsoft.com/office/officeart/2005/8/layout/cycle2"/>
    <dgm:cxn modelId="{6D95563B-802A-438F-AF41-73D1D1E33D12}" type="presOf" srcId="{CA1064A9-8743-41E2-AE44-DEDB5E26EACD}" destId="{B311330D-F624-44F0-90C1-566E4D2E20E6}" srcOrd="1" destOrd="0" presId="urn:microsoft.com/office/officeart/2005/8/layout/cycle2"/>
    <dgm:cxn modelId="{212C0F3D-6259-47F4-8189-A6E55DD0B5D3}" srcId="{F782ACB2-4612-4553-92E3-6A48A4C26154}" destId="{536B3E92-95AA-4297-BDB8-F29269D6299E}" srcOrd="3" destOrd="0" parTransId="{68DF5CBE-997D-4F4F-8466-9AD1DDE77085}" sibTransId="{8AE02D32-89F4-4BA1-BFB8-062B90AF7C26}"/>
    <dgm:cxn modelId="{20FC3940-7E89-4473-BCB0-70E4B8EEE8ED}" type="presOf" srcId="{12ED0D91-6CB8-4B92-ABBE-16130FA2E610}" destId="{2EA5A0E0-D734-4B00-A1FA-65E8CB15031C}" srcOrd="0" destOrd="0" presId="urn:microsoft.com/office/officeart/2005/8/layout/cycle2"/>
    <dgm:cxn modelId="{8D7BB340-D03E-4472-A133-95EFFECE1835}" type="presOf" srcId="{F82F01E0-1BCF-432A-834D-D0718C225E79}" destId="{DB7E8DCC-E9E2-41AE-8FAC-BD770394B585}" srcOrd="0" destOrd="0" presId="urn:microsoft.com/office/officeart/2005/8/layout/cycle2"/>
    <dgm:cxn modelId="{40B19C5C-9C3B-4687-8FD8-BC8D6A761F32}" type="presOf" srcId="{FC636A7A-CAD8-4393-9B2E-188CE112CD10}" destId="{FFA97E59-6B24-429C-9B6D-8968FB096363}" srcOrd="1" destOrd="0" presId="urn:microsoft.com/office/officeart/2005/8/layout/cycle2"/>
    <dgm:cxn modelId="{0B38D45C-5F76-4FF0-8A19-6296F1EDD0F7}" type="presOf" srcId="{3ACAB2F6-3910-4D69-8736-C9991D30DB30}" destId="{18FB9004-C9DF-4463-A990-CE6AADD19A9A}" srcOrd="1" destOrd="0" presId="urn:microsoft.com/office/officeart/2005/8/layout/cycle2"/>
    <dgm:cxn modelId="{DB81E75D-6339-4802-85DD-65254615E93B}" srcId="{F782ACB2-4612-4553-92E3-6A48A4C26154}" destId="{9F16DEB4-2D88-4237-BB26-EE193361411A}" srcOrd="36" destOrd="0" parTransId="{7982B65A-B6BA-45FB-920E-8CB144FB834B}" sibTransId="{C19C4BDD-2213-41DF-A53B-E2080BDC6AC6}"/>
    <dgm:cxn modelId="{991AC15F-DC2E-43CA-A4AE-E65FB37D2DE1}" type="presOf" srcId="{BA244016-B941-46B9-B2A4-AA50A300C9B1}" destId="{54435782-E9E7-4F85-8EE9-B762378628C5}" srcOrd="0" destOrd="0" presId="urn:microsoft.com/office/officeart/2005/8/layout/cycle2"/>
    <dgm:cxn modelId="{6C50DF60-4688-49BE-848E-5794F163E05E}" type="presOf" srcId="{35443D96-6A67-478A-A544-1C8155B5F62C}" destId="{561EA9DD-738C-4E13-ADB0-3CCC3950F092}" srcOrd="1" destOrd="0" presId="urn:microsoft.com/office/officeart/2005/8/layout/cycle2"/>
    <dgm:cxn modelId="{08DFD441-4774-4D0E-8F97-07EC50B50EE3}" srcId="{F782ACB2-4612-4553-92E3-6A48A4C26154}" destId="{69B5AF83-9CA8-4331-BB93-A02B0A37E7C4}" srcOrd="32" destOrd="0" parTransId="{52A0F8EA-812A-497C-B88E-1BDAD1AB875F}" sibTransId="{6E35783B-B4B9-4AF3-BB68-EC2DB3060BE5}"/>
    <dgm:cxn modelId="{088F0742-B912-46C9-BE5B-C9419F065BBA}" type="presOf" srcId="{9E68FA1B-32E4-4D3A-BDA9-F245DF7037EF}" destId="{9DB23D75-0980-4D96-93A1-727F2883C95B}" srcOrd="1" destOrd="0" presId="urn:microsoft.com/office/officeart/2005/8/layout/cycle2"/>
    <dgm:cxn modelId="{BD712862-9638-47D4-BDFC-7505128DF23D}" type="presOf" srcId="{05F9165C-A234-4634-B1A7-DCB7BA68D40C}" destId="{8B74F080-8313-4728-B1E9-D87A06E9E800}" srcOrd="0" destOrd="0" presId="urn:microsoft.com/office/officeart/2005/8/layout/cycle2"/>
    <dgm:cxn modelId="{D27AA462-6698-4923-9421-47820B644488}" srcId="{F782ACB2-4612-4553-92E3-6A48A4C26154}" destId="{56EE6181-8957-4FE0-91F7-0E7767321D74}" srcOrd="30" destOrd="0" parTransId="{708EED9E-74DD-4C99-9872-E67687122915}" sibTransId="{D7AD315B-0060-4B2C-BA42-07A72CF0DF62}"/>
    <dgm:cxn modelId="{5878CE63-A5DF-4BE0-9907-AB3463608735}" type="presOf" srcId="{DA7FF8DD-13B0-4AAC-B0D2-E9BC2FABA4D6}" destId="{A6A09441-8928-4DD4-965E-ACD6B5489F63}" srcOrd="0" destOrd="0" presId="urn:microsoft.com/office/officeart/2005/8/layout/cycle2"/>
    <dgm:cxn modelId="{52CC7A44-96B9-498B-999B-DEC40B48B196}" type="presOf" srcId="{2B571596-2306-4648-89E7-BD54FEF25627}" destId="{2B64C12D-7C38-4E3C-BB67-21E0181FD51F}" srcOrd="1" destOrd="0" presId="urn:microsoft.com/office/officeart/2005/8/layout/cycle2"/>
    <dgm:cxn modelId="{9B608F64-0361-4F50-87F5-3EE093F27F6B}" type="presOf" srcId="{897CAD2D-F73B-470D-B77D-BCB32DA560D4}" destId="{CAB56CDA-741F-426D-8FE0-AE118C809475}" srcOrd="0" destOrd="0" presId="urn:microsoft.com/office/officeart/2005/8/layout/cycle2"/>
    <dgm:cxn modelId="{77B3AD64-BC64-4E47-A0F3-5AB496ABD0CA}" type="presOf" srcId="{D7AD315B-0060-4B2C-BA42-07A72CF0DF62}" destId="{F7AC09C3-F9FA-4334-9744-58F7A351FD8B}" srcOrd="0" destOrd="0" presId="urn:microsoft.com/office/officeart/2005/8/layout/cycle2"/>
    <dgm:cxn modelId="{E0CFC164-E33F-490B-BC17-C56778580D1B}" type="presOf" srcId="{8AE02D32-89F4-4BA1-BFB8-062B90AF7C26}" destId="{E212FFF4-9223-45FB-8A97-08FC78EC227F}" srcOrd="0" destOrd="0" presId="urn:microsoft.com/office/officeart/2005/8/layout/cycle2"/>
    <dgm:cxn modelId="{6C37DB64-BEBC-468D-8F11-800C39DF3AEB}" type="presOf" srcId="{1A0C354F-E76C-464E-99A7-D2B04C140783}" destId="{5207087E-FC7B-4DE7-941A-D0D7D77D43CA}" srcOrd="1" destOrd="0" presId="urn:microsoft.com/office/officeart/2005/8/layout/cycle2"/>
    <dgm:cxn modelId="{E38ADD64-A6E1-42BE-9D70-B8FA5C81E041}" type="presOf" srcId="{68C3C81B-18E8-41C4-BFC6-2C443E6EE655}" destId="{99F13AA2-4621-4753-B0A6-6FC776CD84C9}" srcOrd="0" destOrd="0" presId="urn:microsoft.com/office/officeart/2005/8/layout/cycle2"/>
    <dgm:cxn modelId="{9ADC0165-9F81-4E1B-BCF9-F6EA5C631353}" srcId="{F782ACB2-4612-4553-92E3-6A48A4C26154}" destId="{5F8AB2A9-0DCE-42A5-8039-31C151CDBC91}" srcOrd="15" destOrd="0" parTransId="{AEE23759-AB27-4CCC-A9A6-CE4F64F73EE5}" sibTransId="{64CB26BA-1509-422C-B1F7-93A921D3337E}"/>
    <dgm:cxn modelId="{8FB90245-DB4C-496A-BD99-1CFD156C2737}" type="presOf" srcId="{D7AD315B-0060-4B2C-BA42-07A72CF0DF62}" destId="{301FE2EF-9FED-451A-9979-7EA2CEC731F6}" srcOrd="1" destOrd="0" presId="urn:microsoft.com/office/officeart/2005/8/layout/cycle2"/>
    <dgm:cxn modelId="{79232265-3A0A-49E0-964F-9F50457348D1}" type="presOf" srcId="{1CEAA633-CB89-486A-901D-BE8AE895C821}" destId="{02E2D030-8BB9-48E2-859D-55F958A2D928}" srcOrd="0" destOrd="0" presId="urn:microsoft.com/office/officeart/2005/8/layout/cycle2"/>
    <dgm:cxn modelId="{EE4A6048-F11A-48C8-8288-4112D917040D}" type="presOf" srcId="{C19C4BDD-2213-41DF-A53B-E2080BDC6AC6}" destId="{2DC22DE9-0245-4601-955D-E63A8C38947B}" srcOrd="1" destOrd="0" presId="urn:microsoft.com/office/officeart/2005/8/layout/cycle2"/>
    <dgm:cxn modelId="{7713B148-14ED-473A-AD7C-0817C71F1F75}" srcId="{F782ACB2-4612-4553-92E3-6A48A4C26154}" destId="{32DCDF77-CF91-44D2-A631-ECBBA96CD7C1}" srcOrd="45" destOrd="0" parTransId="{A91D9FEE-F377-4D6C-AB4B-31C0AA11D758}" sibTransId="{A4C54538-F7D4-4311-A51D-4E2F34EA916C}"/>
    <dgm:cxn modelId="{8B7F3749-F4E6-4473-82BE-3F7FAAEDF5A5}" srcId="{F782ACB2-4612-4553-92E3-6A48A4C26154}" destId="{5A0D382F-1AEE-4869-A6BD-89E7CCC2BA45}" srcOrd="33" destOrd="0" parTransId="{C61944CD-ABD5-46A1-BF21-1EDB1D2E311C}" sibTransId="{86E08DD8-37F0-43EA-A4C6-F12B07A372C7}"/>
    <dgm:cxn modelId="{8F95414A-66CD-4AE0-A012-C5E924ED8975}" type="presOf" srcId="{6E44D217-0802-4975-8DF8-F7C136B68DB7}" destId="{C6CA034B-BB5D-4252-9DC3-E07C2CEC1942}" srcOrd="0" destOrd="0" presId="urn:microsoft.com/office/officeart/2005/8/layout/cycle2"/>
    <dgm:cxn modelId="{ECDEF66B-4DF3-4577-9794-0F5C1452E329}" srcId="{F782ACB2-4612-4553-92E3-6A48A4C26154}" destId="{9EC183D0-3CE1-4A18-882B-49A4F305FE23}" srcOrd="10" destOrd="0" parTransId="{5529E8D0-F515-48AC-A324-5AF9603FF192}" sibTransId="{FC636A7A-CAD8-4393-9B2E-188CE112CD10}"/>
    <dgm:cxn modelId="{14255E4C-FE60-40DF-BD8C-AC8A81FDBFDA}" type="presOf" srcId="{901D3EC9-C2CB-4B80-BFE1-3F4CF8FDB584}" destId="{CBD13A52-164D-4181-A713-C4AFB6DAEA44}" srcOrd="0" destOrd="0" presId="urn:microsoft.com/office/officeart/2005/8/layout/cycle2"/>
    <dgm:cxn modelId="{2F48FC6C-9E2F-4D34-97E0-7B62809CD310}" srcId="{F782ACB2-4612-4553-92E3-6A48A4C26154}" destId="{1CEAA633-CB89-486A-901D-BE8AE895C821}" srcOrd="41" destOrd="0" parTransId="{85E4AD6C-201F-448E-AB33-65566C56E879}" sibTransId="{EC22FD24-55FA-470B-A11F-A2C02811CC71}"/>
    <dgm:cxn modelId="{83487E6D-39C7-4315-B760-0FAE69CA3DDC}" type="presOf" srcId="{5DE56BE3-5DC5-48D1-BB0A-6EB62A83E2E3}" destId="{7E28017C-69F1-4CCF-A6D7-885616A2628E}" srcOrd="0" destOrd="0" presId="urn:microsoft.com/office/officeart/2005/8/layout/cycle2"/>
    <dgm:cxn modelId="{E1365E6E-FF48-42C8-82CC-FD69DA947331}" type="presOf" srcId="{73E57CB0-43F1-4C49-8823-A48B6805997E}" destId="{F31A80A4-265E-4576-A76C-69F7407682D5}" srcOrd="1" destOrd="0" presId="urn:microsoft.com/office/officeart/2005/8/layout/cycle2"/>
    <dgm:cxn modelId="{0116FD4E-B3CD-4D10-B6B1-FB0C240CE17A}" srcId="{F782ACB2-4612-4553-92E3-6A48A4C26154}" destId="{DF292957-65C8-4776-85F8-AE26E3681959}" srcOrd="25" destOrd="0" parTransId="{7849EA01-2032-47BB-AFF2-66E1E4C3A822}" sibTransId="{2B571596-2306-4648-89E7-BD54FEF25627}"/>
    <dgm:cxn modelId="{43F81770-F772-478D-8EE4-9EF473A2C5F2}" srcId="{F782ACB2-4612-4553-92E3-6A48A4C26154}" destId="{BA244016-B941-46B9-B2A4-AA50A300C9B1}" srcOrd="26" destOrd="0" parTransId="{17FA0F1C-F480-46FA-9FDA-CAF08D0B3F5A}" sibTransId="{12ED0D91-6CB8-4B92-ABBE-16130FA2E610}"/>
    <dgm:cxn modelId="{83021B50-DD6C-4A83-9892-316806265B57}" type="presOf" srcId="{1A0C354F-E76C-464E-99A7-D2B04C140783}" destId="{BCCD1735-3374-4721-BEF9-11CCD9A2DD48}" srcOrd="0" destOrd="0" presId="urn:microsoft.com/office/officeart/2005/8/layout/cycle2"/>
    <dgm:cxn modelId="{AD9C2D70-6AB8-479D-9A79-731CDEDFCC29}" srcId="{F782ACB2-4612-4553-92E3-6A48A4C26154}" destId="{B2133BDF-4000-4B5B-AE40-987170B1B61F}" srcOrd="29" destOrd="0" parTransId="{78DD5593-63E5-4526-ACC4-B672B2E0D1F1}" sibTransId="{F8A8AFFD-E262-4C58-84FA-CA9933DA9A32}"/>
    <dgm:cxn modelId="{2FA97172-81F8-4680-A3E2-A90C8A3901C9}" type="presOf" srcId="{672359C6-6889-48DE-9B06-BCF13E50CF81}" destId="{9195B8AE-7F75-4B45-A773-A3DB3F151B7F}" srcOrd="1" destOrd="0" presId="urn:microsoft.com/office/officeart/2005/8/layout/cycle2"/>
    <dgm:cxn modelId="{7E7D9372-D317-4DA7-B834-C10D94E001EF}" type="presOf" srcId="{32453084-7F49-49B4-89FA-E306CC4C9552}" destId="{218F701D-8780-41D0-BCC2-CE1F9EE4B4A8}" srcOrd="1" destOrd="0" presId="urn:microsoft.com/office/officeart/2005/8/layout/cycle2"/>
    <dgm:cxn modelId="{39A1F472-3E0B-438E-A508-FE898CEA4CB4}" srcId="{F782ACB2-4612-4553-92E3-6A48A4C26154}" destId="{5F2EF8CF-431B-45E9-8F94-2DA9BB4297A8}" srcOrd="46" destOrd="0" parTransId="{EF3B0539-08F0-4AEB-8B05-C7438EBEC90D}" sibTransId="{E7380703-8E28-4A7A-8627-0A55F51FBAA5}"/>
    <dgm:cxn modelId="{2D82F952-A08E-4B50-B615-F0B7AC5121AA}" type="presOf" srcId="{873D13AE-B310-4B50-82C5-564D626D2011}" destId="{2F327EB4-0D8B-437E-BB14-A326EA173FCC}" srcOrd="0" destOrd="0" presId="urn:microsoft.com/office/officeart/2005/8/layout/cycle2"/>
    <dgm:cxn modelId="{F3FC2774-117D-443F-9CD4-D99869F1958E}" type="presOf" srcId="{A4C54538-F7D4-4311-A51D-4E2F34EA916C}" destId="{4EAD0336-A742-42BA-B616-A9F9B8CECAB9}" srcOrd="1" destOrd="0" presId="urn:microsoft.com/office/officeart/2005/8/layout/cycle2"/>
    <dgm:cxn modelId="{34CA6454-0F7D-424F-90A2-8451C14402D0}" type="presOf" srcId="{9F16DEB4-2D88-4237-BB26-EE193361411A}" destId="{E4F5DE49-5EAA-4300-BD85-3AA32446283C}" srcOrd="0" destOrd="0" presId="urn:microsoft.com/office/officeart/2005/8/layout/cycle2"/>
    <dgm:cxn modelId="{EBF0F276-347C-4207-9A17-D11421AF7ECD}" srcId="{F782ACB2-4612-4553-92E3-6A48A4C26154}" destId="{6E44D217-0802-4975-8DF8-F7C136B68DB7}" srcOrd="34" destOrd="0" parTransId="{CB27C74D-2568-4D83-8948-2A0E7A73E53C}" sibTransId="{873D13AE-B310-4B50-82C5-564D626D2011}"/>
    <dgm:cxn modelId="{9943F876-2ED4-4306-80C3-CABA3470330B}" type="presOf" srcId="{A40F6EAB-2B60-4CC1-9F49-D5903D3A616E}" destId="{4346925A-37EB-4BB6-B0D1-0007EC3DF63B}" srcOrd="0" destOrd="0" presId="urn:microsoft.com/office/officeart/2005/8/layout/cycle2"/>
    <dgm:cxn modelId="{83DE0457-C4CA-41D0-83EF-1342E23FF89C}" type="presOf" srcId="{2B529A43-2363-4B46-911E-9D0EF25B4F36}" destId="{F42AD80F-3B21-49F3-AF59-01D5F6EE69F1}" srcOrd="0" destOrd="0" presId="urn:microsoft.com/office/officeart/2005/8/layout/cycle2"/>
    <dgm:cxn modelId="{3D112077-EA00-4105-9BD5-E493A5F7DFA3}" type="presOf" srcId="{F8A8AFFD-E262-4C58-84FA-CA9933DA9A32}" destId="{6FDF4861-3D9E-4C44-8A76-CB261CA08A3D}" srcOrd="0" destOrd="0" presId="urn:microsoft.com/office/officeart/2005/8/layout/cycle2"/>
    <dgm:cxn modelId="{4B758357-008C-4CA2-BFA2-D30CB17DE810}" type="presOf" srcId="{91E5E8F0-39A5-4E73-A7C8-125C237D1170}" destId="{B8E405CF-5FB0-4931-A03D-9BF304E6CDDA}" srcOrd="0" destOrd="0" presId="urn:microsoft.com/office/officeart/2005/8/layout/cycle2"/>
    <dgm:cxn modelId="{26BBB358-35CF-40CB-8CEB-9AB1A5BD3299}" type="presOf" srcId="{AAACDA48-029D-447D-9AE8-BF1CB90887F8}" destId="{816E1FA3-2B38-45F9-AB8C-0EEB2788EE42}" srcOrd="0" destOrd="0" presId="urn:microsoft.com/office/officeart/2005/8/layout/cycle2"/>
    <dgm:cxn modelId="{72C76559-8B15-4E5B-A287-FFA96A1FF8AB}" type="presOf" srcId="{BAC2B8D5-2C5B-4AE8-BBDD-D8E76DCD8C2E}" destId="{D3BDAC4B-F2DB-44A0-907D-A108463FB1C3}" srcOrd="0" destOrd="0" presId="urn:microsoft.com/office/officeart/2005/8/layout/cycle2"/>
    <dgm:cxn modelId="{EB56E879-B89B-46AF-936B-221B926F78B7}" type="presOf" srcId="{672359C6-6889-48DE-9B06-BCF13E50CF81}" destId="{260B842C-BA56-4835-9181-EEB1DAD49F6C}" srcOrd="0" destOrd="0" presId="urn:microsoft.com/office/officeart/2005/8/layout/cycle2"/>
    <dgm:cxn modelId="{F943F579-1FDA-4528-8AF3-852565EC068C}" type="presOf" srcId="{57830796-B9E1-440E-A924-530949252A0A}" destId="{09497094-52B8-416E-9902-37FB4C94E7F2}" srcOrd="0" destOrd="0" presId="urn:microsoft.com/office/officeart/2005/8/layout/cycle2"/>
    <dgm:cxn modelId="{79CDEB5A-96DC-4E52-AD52-6AD074060F5C}" type="presOf" srcId="{B2ADDBB6-F258-45A2-8853-0F7137E8E7A9}" destId="{5BF8D29C-B7EB-4E6D-8F09-412E3D4E06C9}" srcOrd="1" destOrd="0" presId="urn:microsoft.com/office/officeart/2005/8/layout/cycle2"/>
    <dgm:cxn modelId="{14F13E80-1149-4A0F-A4B5-58EAF15ECA23}" srcId="{F782ACB2-4612-4553-92E3-6A48A4C26154}" destId="{39148D83-4879-4E9B-AE84-10D20CF147C3}" srcOrd="17" destOrd="0" parTransId="{0648DC5F-1B7B-4F70-B147-70F19C532AA1}" sibTransId="{901D3EC9-C2CB-4B80-BFE1-3F4CF8FDB584}"/>
    <dgm:cxn modelId="{1A2FA881-8DA6-409B-903D-872E3866C87F}" type="presOf" srcId="{3ACAB2F6-3910-4D69-8736-C9991D30DB30}" destId="{7A362786-920B-4FB9-A3D5-D0E741B76071}" srcOrd="0" destOrd="0" presId="urn:microsoft.com/office/officeart/2005/8/layout/cycle2"/>
    <dgm:cxn modelId="{33634B83-5D42-4E23-A534-1FD77063C5A8}" srcId="{F782ACB2-4612-4553-92E3-6A48A4C26154}" destId="{312A5487-8CD4-49FA-9CB2-6003233688EF}" srcOrd="20" destOrd="0" parTransId="{6F986C7B-EB5E-4FA9-9F02-54203E6A38B2}" sibTransId="{A241EA7C-0AE6-49DA-868A-F7E41DB8331E}"/>
    <dgm:cxn modelId="{5F759883-6CAF-4793-892D-90FF307B7F39}" srcId="{F782ACB2-4612-4553-92E3-6A48A4C26154}" destId="{F001FD18-B1D7-4F34-A7E1-10B3A14FEF0D}" srcOrd="14" destOrd="0" parTransId="{47531BBA-A066-410C-90C4-75A7B3CF6C37}" sibTransId="{59F6F98C-7F28-44B6-AA26-C56ABFEA206B}"/>
    <dgm:cxn modelId="{03727586-C177-4F9F-A8F5-7DEE69ED0297}" srcId="{F782ACB2-4612-4553-92E3-6A48A4C26154}" destId="{05F9165C-A234-4634-B1A7-DCB7BA68D40C}" srcOrd="12" destOrd="0" parTransId="{26966DA9-DC8C-4538-894C-0F8A7AD6A4D2}" sibTransId="{68C3C81B-18E8-41C4-BFC6-2C443E6EE655}"/>
    <dgm:cxn modelId="{FFF28687-FF75-4B9E-AC75-126E4FF03FE0}" type="presOf" srcId="{39148D83-4879-4E9B-AE84-10D20CF147C3}" destId="{EB66E90A-B112-40E2-B773-B1A59659C6EB}" srcOrd="0" destOrd="0" presId="urn:microsoft.com/office/officeart/2005/8/layout/cycle2"/>
    <dgm:cxn modelId="{3278F687-4A79-45DA-9D9D-46D84D729876}" type="presOf" srcId="{E7380703-8E28-4A7A-8627-0A55F51FBAA5}" destId="{FEF793BD-9F36-4B0C-B2A1-243AAED13A52}" srcOrd="0" destOrd="0" presId="urn:microsoft.com/office/officeart/2005/8/layout/cycle2"/>
    <dgm:cxn modelId="{E0E9BE8A-5A2C-4259-A42C-27D91CCCEAE8}" type="presOf" srcId="{B5C9AB9C-C866-47C2-B79F-DC6148AB2159}" destId="{6CB910F7-627A-416A-9AE0-0E9818681229}" srcOrd="0" destOrd="0" presId="urn:microsoft.com/office/officeart/2005/8/layout/cycle2"/>
    <dgm:cxn modelId="{8EB8A28D-E94D-4C3B-A6CB-D783745D8580}" type="presOf" srcId="{4E475F1B-56A2-420F-8D83-9A7AC5B9161D}" destId="{0F935747-2475-4B54-A4BD-D00DA4235B83}" srcOrd="1" destOrd="0" presId="urn:microsoft.com/office/officeart/2005/8/layout/cycle2"/>
    <dgm:cxn modelId="{8E97AD8D-C187-4AF5-9C89-0E3B55930F9B}" type="presOf" srcId="{A26368B7-1095-4A58-BFE6-7B8629CCDB76}" destId="{9DEC7CBC-8051-4551-94AA-2377EFF8A353}" srcOrd="0" destOrd="0" presId="urn:microsoft.com/office/officeart/2005/8/layout/cycle2"/>
    <dgm:cxn modelId="{0845E18D-71BE-42B4-86D5-0382014DD742}" type="presOf" srcId="{A4F909E9-C1CF-4770-B928-FEF6E41B5333}" destId="{6E753D97-6691-46AF-88CF-60F766A84A1F}" srcOrd="1" destOrd="0" presId="urn:microsoft.com/office/officeart/2005/8/layout/cycle2"/>
    <dgm:cxn modelId="{F2FFFA8D-8092-4410-B047-1482DD435DEB}" type="presOf" srcId="{9EC183D0-3CE1-4A18-882B-49A4F305FE23}" destId="{07EB8474-810E-4E8A-BE93-02F62BBDD45D}" srcOrd="0" destOrd="0" presId="urn:microsoft.com/office/officeart/2005/8/layout/cycle2"/>
    <dgm:cxn modelId="{54FED98F-AB5E-4BEF-A86E-239C32A65418}" srcId="{F782ACB2-4612-4553-92E3-6A48A4C26154}" destId="{29610E26-1393-448B-8FD6-78061450B16B}" srcOrd="5" destOrd="0" parTransId="{5D194221-4572-481E-A145-411B7D2E5848}" sibTransId="{4E475F1B-56A2-420F-8D83-9A7AC5B9161D}"/>
    <dgm:cxn modelId="{3F904190-EC7A-468F-8079-9E0D0309FE61}" srcId="{F782ACB2-4612-4553-92E3-6A48A4C26154}" destId="{F82F01E0-1BCF-432A-834D-D0718C225E79}" srcOrd="31" destOrd="0" parTransId="{AA715B28-8262-4AEC-9B11-A1F3E142AEE3}" sibTransId="{73E57CB0-43F1-4C49-8823-A48B6805997E}"/>
    <dgm:cxn modelId="{1D92AE90-48BC-4CD1-9D5D-C83355C20D80}" type="presOf" srcId="{4391FAD7-E5E1-4ADD-BABB-49D666A6C4A7}" destId="{B297DBDA-41C8-403B-A287-2DE0B2B2F734}" srcOrd="0" destOrd="0" presId="urn:microsoft.com/office/officeart/2005/8/layout/cycle2"/>
    <dgm:cxn modelId="{82AF1192-6A9C-439C-910A-C5EEFD757359}" type="presOf" srcId="{F782ACB2-4612-4553-92E3-6A48A4C26154}" destId="{579EF5EA-2842-4ADF-99C3-1421009C0FB3}" srcOrd="0" destOrd="0" presId="urn:microsoft.com/office/officeart/2005/8/layout/cycle2"/>
    <dgm:cxn modelId="{79BB3E93-CEF9-41EB-832F-85A53764F862}" type="presOf" srcId="{69B5AF83-9CA8-4331-BB93-A02B0A37E7C4}" destId="{7FBA136C-815F-4FB3-A797-A7F155D00FEA}" srcOrd="0" destOrd="0" presId="urn:microsoft.com/office/officeart/2005/8/layout/cycle2"/>
    <dgm:cxn modelId="{29F57293-A935-4D56-A1DB-7098A524B908}" type="presOf" srcId="{EAE485E3-A2DC-422A-B964-163E72C7D527}" destId="{7D136A40-4E7A-4E9A-9C18-C15FEB3E9255}" srcOrd="0" destOrd="0" presId="urn:microsoft.com/office/officeart/2005/8/layout/cycle2"/>
    <dgm:cxn modelId="{F2940095-2A7A-4540-9B8E-2AC82C9C68AB}" type="presOf" srcId="{F2853326-F96C-4388-AFDB-4A2C4E743824}" destId="{1990E259-2037-4D19-B00A-CD6B3D2AE2E1}" srcOrd="1" destOrd="0" presId="urn:microsoft.com/office/officeart/2005/8/layout/cycle2"/>
    <dgm:cxn modelId="{B7137995-AE1E-4BEA-8BBB-45C9455C08EA}" type="presOf" srcId="{EC22FD24-55FA-470B-A11F-A2C02811CC71}" destId="{5B2B383F-D5E0-430F-AB46-55791D14B3FB}" srcOrd="1" destOrd="0" presId="urn:microsoft.com/office/officeart/2005/8/layout/cycle2"/>
    <dgm:cxn modelId="{EDB1DB95-86FD-4083-ADD7-B15BF59FD64E}" type="presOf" srcId="{9A1F1B22-1A75-4833-B4FC-5FEA5518B765}" destId="{E2BDA289-9E7F-43D2-8E8A-C602380955F6}" srcOrd="0" destOrd="0" presId="urn:microsoft.com/office/officeart/2005/8/layout/cycle2"/>
    <dgm:cxn modelId="{75A87D96-DEAF-408A-9C07-E2BA95202BEE}" type="presOf" srcId="{6E35783B-B4B9-4AF3-BB68-EC2DB3060BE5}" destId="{80DBCA40-2BA0-486C-9739-9EB1943722FB}" srcOrd="1" destOrd="0" presId="urn:microsoft.com/office/officeart/2005/8/layout/cycle2"/>
    <dgm:cxn modelId="{A94E1E98-18A1-4716-B6FB-67F099EFBBB4}" srcId="{F782ACB2-4612-4553-92E3-6A48A4C26154}" destId="{5788DBF4-34B6-4C26-980E-7062BBC88091}" srcOrd="37" destOrd="0" parTransId="{E89C8546-8D00-4BCE-BF01-083E1F9A4BBE}" sibTransId="{39815DA4-6D5A-4ECF-8C2C-C40A2BB0DBA6}"/>
    <dgm:cxn modelId="{69AF5798-6C54-4291-9996-6BE467CD0791}" type="presOf" srcId="{F8A8AFFD-E262-4C58-84FA-CA9933DA9A32}" destId="{852FF442-59AB-47FA-976D-352D933D04DA}" srcOrd="1" destOrd="0" presId="urn:microsoft.com/office/officeart/2005/8/layout/cycle2"/>
    <dgm:cxn modelId="{461F9999-E90A-4F0F-BEEB-C656004DB243}" type="presOf" srcId="{68C3C81B-18E8-41C4-BFC6-2C443E6EE655}" destId="{475F5446-5D8A-42DC-B2B6-79D834AEB429}" srcOrd="1" destOrd="0" presId="urn:microsoft.com/office/officeart/2005/8/layout/cycle2"/>
    <dgm:cxn modelId="{931A259A-B1C1-4AA6-8C57-26D5EBD1D0A7}" type="presOf" srcId="{9E68FA1B-32E4-4D3A-BDA9-F245DF7037EF}" destId="{24192AE1-AC5A-408F-93E2-35778550FA02}" srcOrd="0" destOrd="0" presId="urn:microsoft.com/office/officeart/2005/8/layout/cycle2"/>
    <dgm:cxn modelId="{0FFD339C-1CA8-4F2F-A5C4-D4BB800CFACB}" type="presOf" srcId="{74E4A9B3-3139-47CD-AD62-A42D0EB3995C}" destId="{7B2C094D-5B84-400D-88A5-467C86404646}" srcOrd="1" destOrd="0" presId="urn:microsoft.com/office/officeart/2005/8/layout/cycle2"/>
    <dgm:cxn modelId="{CA48829C-A00F-4EF6-A4D2-6D2E0BBF6B7A}" type="presOf" srcId="{69DBDE16-2128-423C-AB04-D3C2C0881A38}" destId="{83D03F91-A8FE-4A56-A9F0-21F8696B64A1}" srcOrd="0" destOrd="0" presId="urn:microsoft.com/office/officeart/2005/8/layout/cycle2"/>
    <dgm:cxn modelId="{12C1E39C-220A-407D-B8B2-AE14C94EF5D8}" type="presOf" srcId="{25DF600C-192F-49B2-930A-B89C27D1471E}" destId="{C8C1E075-9C61-4E77-BBAB-A2307E2F9662}" srcOrd="1" destOrd="0" presId="urn:microsoft.com/office/officeart/2005/8/layout/cycle2"/>
    <dgm:cxn modelId="{ABEE709D-217A-4178-B466-61BED19D0B11}" type="presOf" srcId="{8F63D31F-83CD-4DB9-A0F4-0D259C5817DB}" destId="{C238A059-EBCB-4E8A-9C70-350A7112246D}" srcOrd="0" destOrd="0" presId="urn:microsoft.com/office/officeart/2005/8/layout/cycle2"/>
    <dgm:cxn modelId="{D6359E9D-5A7A-454C-85A1-7C85F548344E}" type="presOf" srcId="{12ED0D91-6CB8-4B92-ABBE-16130FA2E610}" destId="{3966764B-E5F3-4CFC-A881-5984C06723CB}" srcOrd="1" destOrd="0" presId="urn:microsoft.com/office/officeart/2005/8/layout/cycle2"/>
    <dgm:cxn modelId="{1B3F2CA2-7825-4CFD-9A64-DB308FB32A27}" srcId="{F782ACB2-4612-4553-92E3-6A48A4C26154}" destId="{1BD29E34-8916-45A9-80A6-58C4AB44DFF5}" srcOrd="7" destOrd="0" parTransId="{6A5BBF7B-F8A7-4654-83BB-1778F868C663}" sibTransId="{25DF600C-192F-49B2-930A-B89C27D1471E}"/>
    <dgm:cxn modelId="{79A5F3A2-8CA3-4D24-AC46-666013183383}" srcId="{F782ACB2-4612-4553-92E3-6A48A4C26154}" destId="{01209924-388A-4250-B08E-117FC77350F4}" srcOrd="40" destOrd="0" parTransId="{E62947DF-C385-4541-A312-E52B21ED4FCA}" sibTransId="{07D44A3D-B9E7-4A59-8407-0DE9361B04F4}"/>
    <dgm:cxn modelId="{9CB21AA3-E03E-4091-B4F8-0A6227B5FA88}" type="presOf" srcId="{ED3E6817-CA99-4A92-9672-7767C60D3AFC}" destId="{CDE86F57-8E75-4885-99A7-4D78278841E9}" srcOrd="0" destOrd="0" presId="urn:microsoft.com/office/officeart/2005/8/layout/cycle2"/>
    <dgm:cxn modelId="{F9246AA4-89DE-4505-8C6D-C0CFB0CF9EC5}" srcId="{F782ACB2-4612-4553-92E3-6A48A4C26154}" destId="{A40F6EAB-2B60-4CC1-9F49-D5903D3A616E}" srcOrd="39" destOrd="0" parTransId="{F4D7EDD7-9115-44DB-8D8A-E38036FA3738}" sibTransId="{3ACAB2F6-3910-4D69-8736-C9991D30DB30}"/>
    <dgm:cxn modelId="{3D33BFA5-7672-4497-8A28-4A0D7AD50ACF}" type="presOf" srcId="{536B3E92-95AA-4297-BDB8-F29269D6299E}" destId="{B0608ED5-E7DC-4C39-8859-B8C85F521F9C}" srcOrd="0" destOrd="0" presId="urn:microsoft.com/office/officeart/2005/8/layout/cycle2"/>
    <dgm:cxn modelId="{F34572A7-D519-4E83-82F5-D1DF7C7AC0E8}" type="presOf" srcId="{A4C54538-F7D4-4311-A51D-4E2F34EA916C}" destId="{BDE13CD6-B50F-44ED-BD83-729ED5971995}" srcOrd="0" destOrd="0" presId="urn:microsoft.com/office/officeart/2005/8/layout/cycle2"/>
    <dgm:cxn modelId="{275812A9-9711-45C6-91A2-2E05D7D14044}" type="presOf" srcId="{64CB26BA-1509-422C-B1F7-93A921D3337E}" destId="{C56F56FD-84C6-4D21-967A-719399DE2081}" srcOrd="0" destOrd="0" presId="urn:microsoft.com/office/officeart/2005/8/layout/cycle2"/>
    <dgm:cxn modelId="{0032F7A9-72F8-4331-92A8-EDEAB50956EF}" type="presOf" srcId="{59F6F98C-7F28-44B6-AA26-C56ABFEA206B}" destId="{15716786-4673-40EB-986D-12C422D02B97}" srcOrd="0" destOrd="0" presId="urn:microsoft.com/office/officeart/2005/8/layout/cycle2"/>
    <dgm:cxn modelId="{07EFFAA9-2DA5-41EF-99EF-50CAA3625F8A}" type="presOf" srcId="{1BD29E34-8916-45A9-80A6-58C4AB44DFF5}" destId="{C8C314CB-BC52-4B5D-9A9E-2549904458B0}" srcOrd="0" destOrd="0" presId="urn:microsoft.com/office/officeart/2005/8/layout/cycle2"/>
    <dgm:cxn modelId="{0FCB04AB-7C7D-469C-AE0C-DEB2D23DAEDA}" type="presOf" srcId="{29610E26-1393-448B-8FD6-78061450B16B}" destId="{4B6FF1D5-139C-4A9E-BE2A-C9C2976A9B90}" srcOrd="0" destOrd="0" presId="urn:microsoft.com/office/officeart/2005/8/layout/cycle2"/>
    <dgm:cxn modelId="{427F57AC-7978-4978-AD30-B333697495F1}" type="presOf" srcId="{25DF600C-192F-49B2-930A-B89C27D1471E}" destId="{8D184F9F-78A9-45D9-9804-0F8032DE26A6}" srcOrd="0" destOrd="0" presId="urn:microsoft.com/office/officeart/2005/8/layout/cycle2"/>
    <dgm:cxn modelId="{33836BAF-8815-468A-9D3E-0ABF734FD1D3}" srcId="{F782ACB2-4612-4553-92E3-6A48A4C26154}" destId="{4391FAD7-E5E1-4ADD-BABB-49D666A6C4A7}" srcOrd="24" destOrd="0" parTransId="{F1E7FB59-9301-4001-B4A0-65FF76242832}" sibTransId="{B5C9AB9C-C866-47C2-B79F-DC6148AB2159}"/>
    <dgm:cxn modelId="{BE9314B0-2D93-4BAE-90C0-5B23814639B6}" srcId="{F782ACB2-4612-4553-92E3-6A48A4C26154}" destId="{1597604F-E09E-4305-A881-A6C94B72922F}" srcOrd="21" destOrd="0" parTransId="{1C93F3EA-CA5B-4D9C-9828-8A8F702AE266}" sibTransId="{0A68E33F-9E89-4D62-9E2C-1BD50C85F7CD}"/>
    <dgm:cxn modelId="{0B6B60B1-AC40-4E62-93E6-BDDA7DB915E6}" type="presOf" srcId="{B5C9AB9C-C866-47C2-B79F-DC6148AB2159}" destId="{DD733C23-EA87-4BF0-821E-87250C1EEDBA}" srcOrd="1" destOrd="0" presId="urn:microsoft.com/office/officeart/2005/8/layout/cycle2"/>
    <dgm:cxn modelId="{172DA3B4-B544-4489-896F-98F6431AB705}" type="presOf" srcId="{07D44A3D-B9E7-4A59-8407-0DE9361B04F4}" destId="{2A9D1CAD-CEC7-447D-AE5A-72DA9768C11C}" srcOrd="1" destOrd="0" presId="urn:microsoft.com/office/officeart/2005/8/layout/cycle2"/>
    <dgm:cxn modelId="{CC8F6BB5-E191-48E7-A4C1-3E8101813E85}" srcId="{F782ACB2-4612-4553-92E3-6A48A4C26154}" destId="{7526D0BF-45A5-478F-9A5B-EE961A48FCDF}" srcOrd="23" destOrd="0" parTransId="{996DAE7B-6D7A-4B21-93D8-B18F6F145BC6}" sibTransId="{4DD6BCFF-384A-4E50-9E9B-FEA1467E91EE}"/>
    <dgm:cxn modelId="{79D0C8B5-7F77-4990-BC7D-E4DF8A30F093}" srcId="{F782ACB2-4612-4553-92E3-6A48A4C26154}" destId="{C123F58B-2F00-4731-8318-EA8BAA60A69D}" srcOrd="19" destOrd="0" parTransId="{ADD49D0A-F77A-4924-B2AC-3D10130090D6}" sibTransId="{CA72D8A3-9D41-4F98-98F7-F56B1CBA674F}"/>
    <dgm:cxn modelId="{864221B6-A321-4339-9070-4153A612FA0A}" type="presOf" srcId="{E7380703-8E28-4A7A-8627-0A55F51FBAA5}" destId="{B6E66B79-90CB-4030-B64C-AB9E1EA67583}" srcOrd="1" destOrd="0" presId="urn:microsoft.com/office/officeart/2005/8/layout/cycle2"/>
    <dgm:cxn modelId="{D04343B7-3D46-4B73-A771-BBE9B588838E}" type="presOf" srcId="{901D3EC9-C2CB-4B80-BFE1-3F4CF8FDB584}" destId="{2175C402-001B-40BA-8C7B-63F19533545A}" srcOrd="1" destOrd="0" presId="urn:microsoft.com/office/officeart/2005/8/layout/cycle2"/>
    <dgm:cxn modelId="{79BF3DB8-E6C9-4DF5-8226-B32513900662}" srcId="{F782ACB2-4612-4553-92E3-6A48A4C26154}" destId="{2EBE9275-B468-4EB1-8E25-88D20111E7BA}" srcOrd="22" destOrd="0" parTransId="{8B4693AB-DA36-47D7-8ABC-9A12354AE94A}" sibTransId="{1DDDDFBA-4D76-49F6-8700-D108F438751F}"/>
    <dgm:cxn modelId="{FD4904B9-9DE5-4DAC-BECC-A7C345B1B5EA}" type="presOf" srcId="{74E4A9B3-3139-47CD-AD62-A42D0EB3995C}" destId="{A0769171-C666-4FF2-B3B0-56A5612FFB02}" srcOrd="0" destOrd="0" presId="urn:microsoft.com/office/officeart/2005/8/layout/cycle2"/>
    <dgm:cxn modelId="{B61065BA-7C71-4523-9C3D-21B929731FC1}" type="presOf" srcId="{5F2EF8CF-431B-45E9-8F94-2DA9BB4297A8}" destId="{3B7728B1-9C76-43A6-8828-2FFE1A19CD4E}" srcOrd="0" destOrd="0" presId="urn:microsoft.com/office/officeart/2005/8/layout/cycle2"/>
    <dgm:cxn modelId="{F718ABBA-7C65-4F86-BEA7-DAD4C5EC588D}" srcId="{F782ACB2-4612-4553-92E3-6A48A4C26154}" destId="{AAACDA48-029D-447D-9AE8-BF1CB90887F8}" srcOrd="18" destOrd="0" parTransId="{C5422A07-4233-4B7D-A876-C74DE877A7F9}" sibTransId="{35443D96-6A67-478A-A544-1C8155B5F62C}"/>
    <dgm:cxn modelId="{66AC1ABB-07F7-4B6A-B4F4-1E022A70EA03}" type="presOf" srcId="{B2133BDF-4000-4B5B-AE40-987170B1B61F}" destId="{D9F7CAE3-C01B-4758-A92D-BE4DEABF1CC9}" srcOrd="0" destOrd="0" presId="urn:microsoft.com/office/officeart/2005/8/layout/cycle2"/>
    <dgm:cxn modelId="{EAADA3BC-EBE2-42C8-B9E0-3C38057A0A11}" srcId="{F782ACB2-4612-4553-92E3-6A48A4C26154}" destId="{59F5D80D-D394-4DA8-B1EE-BFD2C35E8698}" srcOrd="6" destOrd="0" parTransId="{F6DF53FE-CC41-4648-B644-9A13CD613414}" sibTransId="{A4FDAD97-0EA5-45C9-8762-1408CDFC1A27}"/>
    <dgm:cxn modelId="{C8CCA5BD-D226-4E51-BECC-C8C0C0CB206B}" type="presOf" srcId="{A241EA7C-0AE6-49DA-868A-F7E41DB8331E}" destId="{0C7C01B0-8BE9-4115-9C55-5F785CB9F95D}" srcOrd="1" destOrd="0" presId="urn:microsoft.com/office/officeart/2005/8/layout/cycle2"/>
    <dgm:cxn modelId="{84F658BE-028D-4EFF-9AFB-B1BB4A47F685}" srcId="{F782ACB2-4612-4553-92E3-6A48A4C26154}" destId="{A26368B7-1095-4A58-BFE6-7B8629CCDB76}" srcOrd="28" destOrd="0" parTransId="{F926A632-3F82-44B7-9B0C-54EDBDFB1339}" sibTransId="{69DBDE16-2128-423C-AB04-D3C2C0881A38}"/>
    <dgm:cxn modelId="{07E62CBF-11EB-4EBF-87EA-DFBE347DAD9D}" srcId="{F782ACB2-4612-4553-92E3-6A48A4C26154}" destId="{9C07C544-A240-4FE5-8E59-C412CDCC06A5}" srcOrd="1" destOrd="0" parTransId="{01829E43-87FB-46D3-89AF-1246AED576BA}" sibTransId="{DA7FF8DD-13B0-4AAC-B0D2-E9BC2FABA4D6}"/>
    <dgm:cxn modelId="{E73880C1-2CB4-4059-8E5E-A4377EE4E2F4}" type="presOf" srcId="{BCD4B6D1-2E17-4359-A953-212A9B519E85}" destId="{18E08B15-C0D9-4DCD-9841-29CB326A1D96}" srcOrd="0" destOrd="0" presId="urn:microsoft.com/office/officeart/2005/8/layout/cycle2"/>
    <dgm:cxn modelId="{5CA74FC3-5EA7-4121-9798-30DEE98BFA87}" type="presOf" srcId="{B75DCA52-BF81-436A-AA73-2680B03C914A}" destId="{CD7E4AE9-DEBF-4EF6-9A2F-51DFDE6DC483}" srcOrd="0" destOrd="0" presId="urn:microsoft.com/office/officeart/2005/8/layout/cycle2"/>
    <dgm:cxn modelId="{A61335C6-83C9-40B2-B635-638704B41FB6}" srcId="{F782ACB2-4612-4553-92E3-6A48A4C26154}" destId="{19319B2C-5BDC-4EB3-A674-97A1478B545E}" srcOrd="44" destOrd="0" parTransId="{F553D456-F731-4D3A-B46D-F817CB7F5851}" sibTransId="{B2ADDBB6-F258-45A2-8853-0F7137E8E7A9}"/>
    <dgm:cxn modelId="{C29465C6-B5FA-47C2-8454-6AD49BC685C2}" type="presOf" srcId="{A4FDAD97-0EA5-45C9-8762-1408CDFC1A27}" destId="{7418C013-9F65-49B4-8AB4-02A8A7E8B2B1}" srcOrd="0" destOrd="0" presId="urn:microsoft.com/office/officeart/2005/8/layout/cycle2"/>
    <dgm:cxn modelId="{F79FC2C6-B429-4B09-873A-1E379145CD4A}" type="presOf" srcId="{5DE56BE3-5DC5-48D1-BB0A-6EB62A83E2E3}" destId="{DEE6E533-E546-47B9-9D29-1053972B7A59}" srcOrd="1" destOrd="0" presId="urn:microsoft.com/office/officeart/2005/8/layout/cycle2"/>
    <dgm:cxn modelId="{412B0DC7-B0A8-4BA9-9FFB-4470188D2872}" type="presOf" srcId="{07D44A3D-B9E7-4A59-8407-0DE9361B04F4}" destId="{B8AF8AA6-EDE3-46F5-804F-BE18E9CF02E9}" srcOrd="0" destOrd="0" presId="urn:microsoft.com/office/officeart/2005/8/layout/cycle2"/>
    <dgm:cxn modelId="{89622BC8-5947-4BA5-BAC2-BB1B49AB2B48}" type="presOf" srcId="{32DCDF77-CF91-44D2-A631-ECBBA96CD7C1}" destId="{891FE5C2-884F-48D0-BE0D-753E9CA204D3}" srcOrd="0" destOrd="0" presId="urn:microsoft.com/office/officeart/2005/8/layout/cycle2"/>
    <dgm:cxn modelId="{3168B7C8-396D-4C37-994F-656C8E033582}" type="presOf" srcId="{59D5850F-42D1-4509-9BFE-77DA75D32FAC}" destId="{F6AE7F32-FC05-4DDA-BB7B-30B31779479C}" srcOrd="0" destOrd="0" presId="urn:microsoft.com/office/officeart/2005/8/layout/cycle2"/>
    <dgm:cxn modelId="{A45FA6CA-BF67-4968-BA2C-A3E181681DEA}" srcId="{F782ACB2-4612-4553-92E3-6A48A4C26154}" destId="{BCD4B6D1-2E17-4359-A953-212A9B519E85}" srcOrd="8" destOrd="0" parTransId="{A72804B9-8062-4016-90E8-F9C7DC654C15}" sibTransId="{EAE485E3-A2DC-422A-B964-163E72C7D527}"/>
    <dgm:cxn modelId="{8A122CCE-2659-425F-A9CA-F55CBE733EE2}" srcId="{F782ACB2-4612-4553-92E3-6A48A4C26154}" destId="{5D2C154A-692A-44E2-A041-B9F19C43FEF2}" srcOrd="2" destOrd="0" parTransId="{794CA92E-A13F-4F43-B270-B021D0F5EB93}" sibTransId="{1A0C354F-E76C-464E-99A7-D2B04C140783}"/>
    <dgm:cxn modelId="{673571D1-5CA9-4D31-8CCF-FF26BFEB50D7}" type="presOf" srcId="{59F6F98C-7F28-44B6-AA26-C56ABFEA206B}" destId="{3A6E871C-7643-432C-BA91-2EA3E7F745CE}" srcOrd="1" destOrd="0" presId="urn:microsoft.com/office/officeart/2005/8/layout/cycle2"/>
    <dgm:cxn modelId="{0E7584D6-6C37-4680-8545-AFB17E99A47F}" type="presOf" srcId="{F2853326-F96C-4388-AFDB-4A2C4E743824}" destId="{F5E12609-AEA0-4824-8F1E-49B7A8C9D43E}" srcOrd="0" destOrd="0" presId="urn:microsoft.com/office/officeart/2005/8/layout/cycle2"/>
    <dgm:cxn modelId="{7A77BED8-0E1D-45F6-9865-5715EF6FB1BA}" srcId="{F782ACB2-4612-4553-92E3-6A48A4C26154}" destId="{9767C2C5-7A9B-4BF9-AEDC-08BB61E68CEC}" srcOrd="4" destOrd="0" parTransId="{94D864BB-0337-46E0-936D-BDFF24969167}" sibTransId="{5DE56BE3-5DC5-48D1-BB0A-6EB62A83E2E3}"/>
    <dgm:cxn modelId="{13FEBDD9-DBCB-4AEB-AD98-32B2D080575B}" type="presOf" srcId="{CA1064A9-8743-41E2-AE44-DEDB5E26EACD}" destId="{1AA99294-2501-42DA-ADDA-813C2A0D167F}" srcOrd="0" destOrd="0" presId="urn:microsoft.com/office/officeart/2005/8/layout/cycle2"/>
    <dgm:cxn modelId="{3E77E0D9-44D6-4165-B044-7163D86F72E8}" type="presOf" srcId="{312A5487-8CD4-49FA-9CB2-6003233688EF}" destId="{FB762D63-E97E-4D71-BE53-DE8DBC2C1724}" srcOrd="0" destOrd="0" presId="urn:microsoft.com/office/officeart/2005/8/layout/cycle2"/>
    <dgm:cxn modelId="{7789E2D9-2565-402F-927B-081F48A2598E}" type="presOf" srcId="{64CB26BA-1509-422C-B1F7-93A921D3337E}" destId="{87FF38F8-EEE0-4803-AB19-2605759EE272}" srcOrd="1" destOrd="0" presId="urn:microsoft.com/office/officeart/2005/8/layout/cycle2"/>
    <dgm:cxn modelId="{2B1FD8DA-568C-4E3E-8F87-09C87623F6FC}" srcId="{F782ACB2-4612-4553-92E3-6A48A4C26154}" destId="{8F63D31F-83CD-4DB9-A0F4-0D259C5817DB}" srcOrd="13" destOrd="0" parTransId="{62CF8A98-F58E-4911-89F5-912F4D8957CE}" sibTransId="{A4F909E9-C1CF-4770-B928-FEF6E41B5333}"/>
    <dgm:cxn modelId="{8C5E0DDE-1056-4540-B66D-99B97C963198}" type="presOf" srcId="{86E08DD8-37F0-43EA-A4C6-F12B07A372C7}" destId="{41C60BCC-727D-4ED3-BAEB-DB60AA9900A9}" srcOrd="1" destOrd="0" presId="urn:microsoft.com/office/officeart/2005/8/layout/cycle2"/>
    <dgm:cxn modelId="{42DEB4DE-91A4-4055-A3E6-27A178C8AFE7}" type="presOf" srcId="{644B0026-BEE6-45AC-B72A-F8BFB9EE0E82}" destId="{22041FD6-89BD-4BF2-9B99-B97F36E2E1FB}" srcOrd="0" destOrd="0" presId="urn:microsoft.com/office/officeart/2005/8/layout/cycle2"/>
    <dgm:cxn modelId="{A19912E1-F527-4238-BA0D-8D55888ED679}" type="presOf" srcId="{19319B2C-5BDC-4EB3-A674-97A1478B545E}" destId="{A854D6C3-A9F6-4889-B95E-C4590598BF15}" srcOrd="0" destOrd="0" presId="urn:microsoft.com/office/officeart/2005/8/layout/cycle2"/>
    <dgm:cxn modelId="{D4E32EE3-3AA1-4DC1-8536-751D709E41FF}" type="presOf" srcId="{C19C4BDD-2213-41DF-A53B-E2080BDC6AC6}" destId="{57712E5B-8311-41F2-83BF-40C44B82FD56}" srcOrd="0" destOrd="0" presId="urn:microsoft.com/office/officeart/2005/8/layout/cycle2"/>
    <dgm:cxn modelId="{B79267E4-33DE-4C60-886C-C86A484ECB29}" type="presOf" srcId="{69DBDE16-2128-423C-AB04-D3C2C0881A38}" destId="{A52815B2-9F64-4E57-9CA8-0D6C5ACB4DE9}" srcOrd="1" destOrd="0" presId="urn:microsoft.com/office/officeart/2005/8/layout/cycle2"/>
    <dgm:cxn modelId="{EC00E8E4-954F-4376-9BCE-E2C57FCD11FF}" type="presOf" srcId="{59F5D80D-D394-4DA8-B1EE-BFD2C35E8698}" destId="{5955EC28-6A5B-4854-97FD-56BF004F7A93}" srcOrd="0" destOrd="0" presId="urn:microsoft.com/office/officeart/2005/8/layout/cycle2"/>
    <dgm:cxn modelId="{6020CAE6-E682-4263-87D3-3757BDA5C5BB}" srcId="{F782ACB2-4612-4553-92E3-6A48A4C26154}" destId="{ED3E6817-CA99-4A92-9672-7767C60D3AFC}" srcOrd="27" destOrd="0" parTransId="{570B50CE-5E5F-492C-A6CE-FAA86B61FEE6}" sibTransId="{74E4A9B3-3139-47CD-AD62-A42D0EB3995C}"/>
    <dgm:cxn modelId="{478E16E8-97AD-4FDD-B9DE-33D2E53291D5}" type="presOf" srcId="{2EBE9275-B468-4EB1-8E25-88D20111E7BA}" destId="{55735BFC-D4F1-4100-BCD7-BD7015A20F24}" srcOrd="0" destOrd="0" presId="urn:microsoft.com/office/officeart/2005/8/layout/cycle2"/>
    <dgm:cxn modelId="{3A83C7EB-E108-4DFE-B9C2-A1FAE1B909F2}" srcId="{F782ACB2-4612-4553-92E3-6A48A4C26154}" destId="{9A1F1B22-1A75-4833-B4FC-5FEA5518B765}" srcOrd="0" destOrd="0" parTransId="{C224EADF-C870-40FB-9644-9EC71AA9F6DE}" sibTransId="{32453084-7F49-49B4-89FA-E306CC4C9552}"/>
    <dgm:cxn modelId="{5AA896EC-FDB4-44F9-8FE4-4D1480EDF995}" type="presOf" srcId="{2B571596-2306-4648-89E7-BD54FEF25627}" destId="{2EBD388A-825F-4832-8A74-827A6C7E3368}" srcOrd="0" destOrd="0" presId="urn:microsoft.com/office/officeart/2005/8/layout/cycle2"/>
    <dgm:cxn modelId="{BEF8C4EC-332E-4EA3-B700-031EE7C001C0}" type="presOf" srcId="{7D49664A-84DE-42F7-9866-9BFD9F3DDC7A}" destId="{430AD93E-9CDA-40BE-8BB8-B35AB1DDED73}" srcOrd="0" destOrd="0" presId="urn:microsoft.com/office/officeart/2005/8/layout/cycle2"/>
    <dgm:cxn modelId="{CC73EDF3-C4F0-4B20-9DF4-864C94A664CE}" type="presOf" srcId="{5A0D382F-1AEE-4869-A6BD-89E7CCC2BA45}" destId="{2B3C09D0-6E4A-4698-ADBA-7CF55040E0C7}" srcOrd="0" destOrd="0" presId="urn:microsoft.com/office/officeart/2005/8/layout/cycle2"/>
    <dgm:cxn modelId="{AD1337F5-43AE-405C-92F6-3267BB2E5435}" type="presOf" srcId="{A4FDAD97-0EA5-45C9-8762-1408CDFC1A27}" destId="{DCCECA40-1E8E-4612-B823-692DCCBD1EA3}" srcOrd="1" destOrd="0" presId="urn:microsoft.com/office/officeart/2005/8/layout/cycle2"/>
    <dgm:cxn modelId="{B6C4B6F5-52E2-4872-96E2-8494946E83E4}" type="presOf" srcId="{873D13AE-B310-4B50-82C5-564D626D2011}" destId="{8F52B59F-72EA-4EF4-A000-71393DE3DC97}" srcOrd="1" destOrd="0" presId="urn:microsoft.com/office/officeart/2005/8/layout/cycle2"/>
    <dgm:cxn modelId="{758AEAF5-6E5D-4694-96DA-50923266404C}" type="presOf" srcId="{EAE485E3-A2DC-422A-B964-163E72C7D527}" destId="{6C5B256C-6505-4283-9CD0-6230D6E52DC7}" srcOrd="1" destOrd="0" presId="urn:microsoft.com/office/officeart/2005/8/layout/cycle2"/>
    <dgm:cxn modelId="{12C38EF6-A2D9-4441-B7C7-2AD0408D165E}" srcId="{F782ACB2-4612-4553-92E3-6A48A4C26154}" destId="{E5184F2B-2C20-4D33-94A8-E6B381F2AA89}" srcOrd="43" destOrd="0" parTransId="{EA072171-E1D3-42D9-90FB-F6BF8A9DC275}" sibTransId="{CA1064A9-8743-41E2-AE44-DEDB5E26EACD}"/>
    <dgm:cxn modelId="{2E4A59F8-4858-4321-B26C-379298664746}" srcId="{F782ACB2-4612-4553-92E3-6A48A4C26154}" destId="{57830796-B9E1-440E-A924-530949252A0A}" srcOrd="9" destOrd="0" parTransId="{2970FDF5-07A3-4B2A-9F1E-E547137C5FF2}" sibTransId="{672359C6-6889-48DE-9B06-BCF13E50CF81}"/>
    <dgm:cxn modelId="{1321C5F8-02BA-4233-8B60-F0473329B14E}" type="presOf" srcId="{B2ADDBB6-F258-45A2-8853-0F7137E8E7A9}" destId="{9BC14663-185B-4A89-97AE-169B3D438678}" srcOrd="0" destOrd="0" presId="urn:microsoft.com/office/officeart/2005/8/layout/cycle2"/>
    <dgm:cxn modelId="{9496CCF8-0F91-4C2C-AD6E-4EFB76E2F920}" type="presOf" srcId="{897CAD2D-F73B-470D-B77D-BCB32DA560D4}" destId="{2B62F0BB-CB73-4B2D-A47A-2C1910C71ADC}" srcOrd="1" destOrd="0" presId="urn:microsoft.com/office/officeart/2005/8/layout/cycle2"/>
    <dgm:cxn modelId="{1AEB1EFA-FDCB-44EA-81CE-435769D43D45}" type="presOf" srcId="{0A68E33F-9E89-4D62-9E2C-1BD50C85F7CD}" destId="{C5631367-2D87-4B2B-B2C5-CE6B323DF7FA}" srcOrd="0" destOrd="0" presId="urn:microsoft.com/office/officeart/2005/8/layout/cycle2"/>
    <dgm:cxn modelId="{1958B4FB-5E70-4765-82DC-245196B62355}" type="presOf" srcId="{E5184F2B-2C20-4D33-94A8-E6B381F2AA89}" destId="{558F7E47-06ED-4041-B16C-6F13A19D4245}" srcOrd="0" destOrd="0" presId="urn:microsoft.com/office/officeart/2005/8/layout/cycle2"/>
    <dgm:cxn modelId="{E28296FC-B4C6-4E1B-927F-561A2E123CDA}" type="presOf" srcId="{1DDDDFBA-4D76-49F6-8700-D108F438751F}" destId="{DE861B79-D5E8-45CE-B3D7-7B4663C08343}" srcOrd="0" destOrd="0" presId="urn:microsoft.com/office/officeart/2005/8/layout/cycle2"/>
    <dgm:cxn modelId="{855F97FC-CD0B-4463-8215-192A657ACD79}" type="presOf" srcId="{DF292957-65C8-4776-85F8-AE26E3681959}" destId="{C99B1DB8-B0AD-4FE5-84DC-CD9571D15F74}" srcOrd="0" destOrd="0" presId="urn:microsoft.com/office/officeart/2005/8/layout/cycle2"/>
    <dgm:cxn modelId="{CE39DEFC-5740-4EB0-A0B7-A5182560AFCF}" type="presOf" srcId="{FC636A7A-CAD8-4393-9B2E-188CE112CD10}" destId="{ADC3AC42-E194-4C29-8A28-ABEC2168A2B9}" srcOrd="0" destOrd="0" presId="urn:microsoft.com/office/officeart/2005/8/layout/cycle2"/>
    <dgm:cxn modelId="{26F03CFE-664C-46CE-9EC9-4D9EAEAA23F5}" srcId="{F782ACB2-4612-4553-92E3-6A48A4C26154}" destId="{1BCBAE4C-8C90-4307-A8B1-A7F25B803D11}" srcOrd="11" destOrd="0" parTransId="{BDE3C914-1C3F-4AE1-8A4A-0399F6859853}" sibTransId="{9E68FA1B-32E4-4D3A-BDA9-F245DF7037EF}"/>
    <dgm:cxn modelId="{C47D67D3-1380-492A-99EA-9CD77BC8CD55}" type="presParOf" srcId="{579EF5EA-2842-4ADF-99C3-1421009C0FB3}" destId="{E2BDA289-9E7F-43D2-8E8A-C602380955F6}" srcOrd="0" destOrd="0" presId="urn:microsoft.com/office/officeart/2005/8/layout/cycle2"/>
    <dgm:cxn modelId="{4BBB5BEB-23C0-4A24-A415-9DEA0BC4C92F}" type="presParOf" srcId="{579EF5EA-2842-4ADF-99C3-1421009C0FB3}" destId="{4B717A0F-8771-4A45-B6AA-FD732A724C9E}" srcOrd="1" destOrd="0" presId="urn:microsoft.com/office/officeart/2005/8/layout/cycle2"/>
    <dgm:cxn modelId="{6C04EBCD-B092-4F69-B536-034E4F29FDC5}" type="presParOf" srcId="{4B717A0F-8771-4A45-B6AA-FD732A724C9E}" destId="{218F701D-8780-41D0-BCC2-CE1F9EE4B4A8}" srcOrd="0" destOrd="0" presId="urn:microsoft.com/office/officeart/2005/8/layout/cycle2"/>
    <dgm:cxn modelId="{789077E1-4FC8-4F92-AC9C-9311EA3A18BF}" type="presParOf" srcId="{579EF5EA-2842-4ADF-99C3-1421009C0FB3}" destId="{FD731FF4-9760-4231-AA26-446560B181EB}" srcOrd="2" destOrd="0" presId="urn:microsoft.com/office/officeart/2005/8/layout/cycle2"/>
    <dgm:cxn modelId="{73B3156D-C636-4068-A5ED-5A42DD39DA32}" type="presParOf" srcId="{579EF5EA-2842-4ADF-99C3-1421009C0FB3}" destId="{A6A09441-8928-4DD4-965E-ACD6B5489F63}" srcOrd="3" destOrd="0" presId="urn:microsoft.com/office/officeart/2005/8/layout/cycle2"/>
    <dgm:cxn modelId="{3BE4A1CC-BE83-4DD4-B570-4D00A5D3DE92}" type="presParOf" srcId="{A6A09441-8928-4DD4-965E-ACD6B5489F63}" destId="{C46B9099-149F-4D79-B1D7-B378097F05F4}" srcOrd="0" destOrd="0" presId="urn:microsoft.com/office/officeart/2005/8/layout/cycle2"/>
    <dgm:cxn modelId="{CB732EF2-8AD9-4007-BE7F-A63802147BB5}" type="presParOf" srcId="{579EF5EA-2842-4ADF-99C3-1421009C0FB3}" destId="{5A44537F-E502-484A-B54C-161A75387D52}" srcOrd="4" destOrd="0" presId="urn:microsoft.com/office/officeart/2005/8/layout/cycle2"/>
    <dgm:cxn modelId="{7DB01A55-EE11-4D1C-90E3-4A72DD678CF4}" type="presParOf" srcId="{579EF5EA-2842-4ADF-99C3-1421009C0FB3}" destId="{BCCD1735-3374-4721-BEF9-11CCD9A2DD48}" srcOrd="5" destOrd="0" presId="urn:microsoft.com/office/officeart/2005/8/layout/cycle2"/>
    <dgm:cxn modelId="{9D1BAE84-B726-4B4E-8B6C-CEA51C049A4B}" type="presParOf" srcId="{BCCD1735-3374-4721-BEF9-11CCD9A2DD48}" destId="{5207087E-FC7B-4DE7-941A-D0D7D77D43CA}" srcOrd="0" destOrd="0" presId="urn:microsoft.com/office/officeart/2005/8/layout/cycle2"/>
    <dgm:cxn modelId="{86B9AB51-C7BC-4D28-ABFD-45FFAADFE813}" type="presParOf" srcId="{579EF5EA-2842-4ADF-99C3-1421009C0FB3}" destId="{B0608ED5-E7DC-4C39-8859-B8C85F521F9C}" srcOrd="6" destOrd="0" presId="urn:microsoft.com/office/officeart/2005/8/layout/cycle2"/>
    <dgm:cxn modelId="{2F1F4BAA-9709-4688-B8C0-64E37ED7134A}" type="presParOf" srcId="{579EF5EA-2842-4ADF-99C3-1421009C0FB3}" destId="{E212FFF4-9223-45FB-8A97-08FC78EC227F}" srcOrd="7" destOrd="0" presId="urn:microsoft.com/office/officeart/2005/8/layout/cycle2"/>
    <dgm:cxn modelId="{38790EB4-7503-4F0D-8B5B-7BD65C54E00A}" type="presParOf" srcId="{E212FFF4-9223-45FB-8A97-08FC78EC227F}" destId="{1FA59E5A-50A4-47E4-96D2-6EF9AAAC1164}" srcOrd="0" destOrd="0" presId="urn:microsoft.com/office/officeart/2005/8/layout/cycle2"/>
    <dgm:cxn modelId="{D1A1269D-9E2D-43B3-B351-AF8942F06C2D}" type="presParOf" srcId="{579EF5EA-2842-4ADF-99C3-1421009C0FB3}" destId="{3B48658E-4174-41EC-ADC5-04F09B98E8AE}" srcOrd="8" destOrd="0" presId="urn:microsoft.com/office/officeart/2005/8/layout/cycle2"/>
    <dgm:cxn modelId="{27AAAFDA-BB53-4877-95E0-981468284620}" type="presParOf" srcId="{579EF5EA-2842-4ADF-99C3-1421009C0FB3}" destId="{7E28017C-69F1-4CCF-A6D7-885616A2628E}" srcOrd="9" destOrd="0" presId="urn:microsoft.com/office/officeart/2005/8/layout/cycle2"/>
    <dgm:cxn modelId="{864B1F8E-D9AC-4536-8F9D-A27614597AC7}" type="presParOf" srcId="{7E28017C-69F1-4CCF-A6D7-885616A2628E}" destId="{DEE6E533-E546-47B9-9D29-1053972B7A59}" srcOrd="0" destOrd="0" presId="urn:microsoft.com/office/officeart/2005/8/layout/cycle2"/>
    <dgm:cxn modelId="{0265C2CF-F4B3-4A06-96C1-9CCB0B41CD0F}" type="presParOf" srcId="{579EF5EA-2842-4ADF-99C3-1421009C0FB3}" destId="{4B6FF1D5-139C-4A9E-BE2A-C9C2976A9B90}" srcOrd="10" destOrd="0" presId="urn:microsoft.com/office/officeart/2005/8/layout/cycle2"/>
    <dgm:cxn modelId="{1D0753C6-DBBA-4854-9115-5313F1B9C7FF}" type="presParOf" srcId="{579EF5EA-2842-4ADF-99C3-1421009C0FB3}" destId="{E231C36B-28CA-4A1A-A65A-7FC8C917C670}" srcOrd="11" destOrd="0" presId="urn:microsoft.com/office/officeart/2005/8/layout/cycle2"/>
    <dgm:cxn modelId="{D8C3DDB2-3B21-4340-A45A-6E2C86EAA98D}" type="presParOf" srcId="{E231C36B-28CA-4A1A-A65A-7FC8C917C670}" destId="{0F935747-2475-4B54-A4BD-D00DA4235B83}" srcOrd="0" destOrd="0" presId="urn:microsoft.com/office/officeart/2005/8/layout/cycle2"/>
    <dgm:cxn modelId="{F7F4F57A-1C52-468D-8465-514E80E1404B}" type="presParOf" srcId="{579EF5EA-2842-4ADF-99C3-1421009C0FB3}" destId="{5955EC28-6A5B-4854-97FD-56BF004F7A93}" srcOrd="12" destOrd="0" presId="urn:microsoft.com/office/officeart/2005/8/layout/cycle2"/>
    <dgm:cxn modelId="{2DD2371C-E05A-4420-BCE9-E1C446A98A18}" type="presParOf" srcId="{579EF5EA-2842-4ADF-99C3-1421009C0FB3}" destId="{7418C013-9F65-49B4-8AB4-02A8A7E8B2B1}" srcOrd="13" destOrd="0" presId="urn:microsoft.com/office/officeart/2005/8/layout/cycle2"/>
    <dgm:cxn modelId="{CEF711A8-C28E-4AB4-9F26-BCD1B3E105FC}" type="presParOf" srcId="{7418C013-9F65-49B4-8AB4-02A8A7E8B2B1}" destId="{DCCECA40-1E8E-4612-B823-692DCCBD1EA3}" srcOrd="0" destOrd="0" presId="urn:microsoft.com/office/officeart/2005/8/layout/cycle2"/>
    <dgm:cxn modelId="{CDEE8D9A-CD1F-4862-B678-FDB386312160}" type="presParOf" srcId="{579EF5EA-2842-4ADF-99C3-1421009C0FB3}" destId="{C8C314CB-BC52-4B5D-9A9E-2549904458B0}" srcOrd="14" destOrd="0" presId="urn:microsoft.com/office/officeart/2005/8/layout/cycle2"/>
    <dgm:cxn modelId="{6FCC3BBF-237C-4DBE-AA87-5EE844E19B50}" type="presParOf" srcId="{579EF5EA-2842-4ADF-99C3-1421009C0FB3}" destId="{8D184F9F-78A9-45D9-9804-0F8032DE26A6}" srcOrd="15" destOrd="0" presId="urn:microsoft.com/office/officeart/2005/8/layout/cycle2"/>
    <dgm:cxn modelId="{B4D748E6-3A27-4D51-AEEA-C1B8A290BED1}" type="presParOf" srcId="{8D184F9F-78A9-45D9-9804-0F8032DE26A6}" destId="{C8C1E075-9C61-4E77-BBAB-A2307E2F9662}" srcOrd="0" destOrd="0" presId="urn:microsoft.com/office/officeart/2005/8/layout/cycle2"/>
    <dgm:cxn modelId="{005D93F8-5BC1-45B4-BDD2-434481A65C47}" type="presParOf" srcId="{579EF5EA-2842-4ADF-99C3-1421009C0FB3}" destId="{18E08B15-C0D9-4DCD-9841-29CB326A1D96}" srcOrd="16" destOrd="0" presId="urn:microsoft.com/office/officeart/2005/8/layout/cycle2"/>
    <dgm:cxn modelId="{FD5F7C3D-5612-41B6-8E23-7BE499786D43}" type="presParOf" srcId="{579EF5EA-2842-4ADF-99C3-1421009C0FB3}" destId="{7D136A40-4E7A-4E9A-9C18-C15FEB3E9255}" srcOrd="17" destOrd="0" presId="urn:microsoft.com/office/officeart/2005/8/layout/cycle2"/>
    <dgm:cxn modelId="{21985CFF-8F88-4BBC-8CB8-A226F49ED363}" type="presParOf" srcId="{7D136A40-4E7A-4E9A-9C18-C15FEB3E9255}" destId="{6C5B256C-6505-4283-9CD0-6230D6E52DC7}" srcOrd="0" destOrd="0" presId="urn:microsoft.com/office/officeart/2005/8/layout/cycle2"/>
    <dgm:cxn modelId="{8DE1B470-1460-4B33-B812-11A91A5E98D0}" type="presParOf" srcId="{579EF5EA-2842-4ADF-99C3-1421009C0FB3}" destId="{09497094-52B8-416E-9902-37FB4C94E7F2}" srcOrd="18" destOrd="0" presId="urn:microsoft.com/office/officeart/2005/8/layout/cycle2"/>
    <dgm:cxn modelId="{8BD9AF3A-2587-4099-955A-CA955582CEC8}" type="presParOf" srcId="{579EF5EA-2842-4ADF-99C3-1421009C0FB3}" destId="{260B842C-BA56-4835-9181-EEB1DAD49F6C}" srcOrd="19" destOrd="0" presId="urn:microsoft.com/office/officeart/2005/8/layout/cycle2"/>
    <dgm:cxn modelId="{04E45A07-A3FA-446E-BDBB-59A1EC6055F9}" type="presParOf" srcId="{260B842C-BA56-4835-9181-EEB1DAD49F6C}" destId="{9195B8AE-7F75-4B45-A773-A3DB3F151B7F}" srcOrd="0" destOrd="0" presId="urn:microsoft.com/office/officeart/2005/8/layout/cycle2"/>
    <dgm:cxn modelId="{DB63AFE2-B990-46AC-BF97-C767442AEB15}" type="presParOf" srcId="{579EF5EA-2842-4ADF-99C3-1421009C0FB3}" destId="{07EB8474-810E-4E8A-BE93-02F62BBDD45D}" srcOrd="20" destOrd="0" presId="urn:microsoft.com/office/officeart/2005/8/layout/cycle2"/>
    <dgm:cxn modelId="{DB4F9AAC-8284-43F7-B5D6-69B77E0FF84B}" type="presParOf" srcId="{579EF5EA-2842-4ADF-99C3-1421009C0FB3}" destId="{ADC3AC42-E194-4C29-8A28-ABEC2168A2B9}" srcOrd="21" destOrd="0" presId="urn:microsoft.com/office/officeart/2005/8/layout/cycle2"/>
    <dgm:cxn modelId="{B731398F-67C5-40E1-B734-DBCDBE0050FA}" type="presParOf" srcId="{ADC3AC42-E194-4C29-8A28-ABEC2168A2B9}" destId="{FFA97E59-6B24-429C-9B6D-8968FB096363}" srcOrd="0" destOrd="0" presId="urn:microsoft.com/office/officeart/2005/8/layout/cycle2"/>
    <dgm:cxn modelId="{9F964B64-CAD1-4943-BA52-4B368E2035E2}" type="presParOf" srcId="{579EF5EA-2842-4ADF-99C3-1421009C0FB3}" destId="{38A7A843-117D-4A8F-B652-3F637D1BA054}" srcOrd="22" destOrd="0" presId="urn:microsoft.com/office/officeart/2005/8/layout/cycle2"/>
    <dgm:cxn modelId="{79A16236-8B7F-4ADD-8430-EF7B2FA7918F}" type="presParOf" srcId="{579EF5EA-2842-4ADF-99C3-1421009C0FB3}" destId="{24192AE1-AC5A-408F-93E2-35778550FA02}" srcOrd="23" destOrd="0" presId="urn:microsoft.com/office/officeart/2005/8/layout/cycle2"/>
    <dgm:cxn modelId="{7922450B-7A2B-441A-9AE8-81C2EDB80DB9}" type="presParOf" srcId="{24192AE1-AC5A-408F-93E2-35778550FA02}" destId="{9DB23D75-0980-4D96-93A1-727F2883C95B}" srcOrd="0" destOrd="0" presId="urn:microsoft.com/office/officeart/2005/8/layout/cycle2"/>
    <dgm:cxn modelId="{9D233244-7A12-4C51-9EBF-84D9E992C41E}" type="presParOf" srcId="{579EF5EA-2842-4ADF-99C3-1421009C0FB3}" destId="{8B74F080-8313-4728-B1E9-D87A06E9E800}" srcOrd="24" destOrd="0" presId="urn:microsoft.com/office/officeart/2005/8/layout/cycle2"/>
    <dgm:cxn modelId="{62B9CDFE-A259-4F0C-967C-6E8157B88682}" type="presParOf" srcId="{579EF5EA-2842-4ADF-99C3-1421009C0FB3}" destId="{99F13AA2-4621-4753-B0A6-6FC776CD84C9}" srcOrd="25" destOrd="0" presId="urn:microsoft.com/office/officeart/2005/8/layout/cycle2"/>
    <dgm:cxn modelId="{C5A50618-570D-4C10-81F4-35E84DFFF888}" type="presParOf" srcId="{99F13AA2-4621-4753-B0A6-6FC776CD84C9}" destId="{475F5446-5D8A-42DC-B2B6-79D834AEB429}" srcOrd="0" destOrd="0" presId="urn:microsoft.com/office/officeart/2005/8/layout/cycle2"/>
    <dgm:cxn modelId="{429320D3-9B7A-45BE-A7E9-5AEE9E5665F1}" type="presParOf" srcId="{579EF5EA-2842-4ADF-99C3-1421009C0FB3}" destId="{C238A059-EBCB-4E8A-9C70-350A7112246D}" srcOrd="26" destOrd="0" presId="urn:microsoft.com/office/officeart/2005/8/layout/cycle2"/>
    <dgm:cxn modelId="{858A6852-1525-4966-B320-BE45C3676C36}" type="presParOf" srcId="{579EF5EA-2842-4ADF-99C3-1421009C0FB3}" destId="{212C9A88-24C2-4EF4-87D7-A81CF4BE3FA0}" srcOrd="27" destOrd="0" presId="urn:microsoft.com/office/officeart/2005/8/layout/cycle2"/>
    <dgm:cxn modelId="{6793FEF1-37C1-41BF-B8A1-9E8C631539B9}" type="presParOf" srcId="{212C9A88-24C2-4EF4-87D7-A81CF4BE3FA0}" destId="{6E753D97-6691-46AF-88CF-60F766A84A1F}" srcOrd="0" destOrd="0" presId="urn:microsoft.com/office/officeart/2005/8/layout/cycle2"/>
    <dgm:cxn modelId="{D7C058A3-6C69-4C7E-BE35-1B3785855760}" type="presParOf" srcId="{579EF5EA-2842-4ADF-99C3-1421009C0FB3}" destId="{FA3F2989-2837-4DF6-B22E-22C68B74BA10}" srcOrd="28" destOrd="0" presId="urn:microsoft.com/office/officeart/2005/8/layout/cycle2"/>
    <dgm:cxn modelId="{06FCE4DC-1092-48B1-A5DB-C8F69D031DC2}" type="presParOf" srcId="{579EF5EA-2842-4ADF-99C3-1421009C0FB3}" destId="{15716786-4673-40EB-986D-12C422D02B97}" srcOrd="29" destOrd="0" presId="urn:microsoft.com/office/officeart/2005/8/layout/cycle2"/>
    <dgm:cxn modelId="{DD37B8C0-0FAA-47E1-9EF6-2272C8EC6ED0}" type="presParOf" srcId="{15716786-4673-40EB-986D-12C422D02B97}" destId="{3A6E871C-7643-432C-BA91-2EA3E7F745CE}" srcOrd="0" destOrd="0" presId="urn:microsoft.com/office/officeart/2005/8/layout/cycle2"/>
    <dgm:cxn modelId="{AB08696D-8B3E-4CC9-99C0-542CDB1E7861}" type="presParOf" srcId="{579EF5EA-2842-4ADF-99C3-1421009C0FB3}" destId="{E7F9412A-75FE-4263-8476-D8B02CF380F3}" srcOrd="30" destOrd="0" presId="urn:microsoft.com/office/officeart/2005/8/layout/cycle2"/>
    <dgm:cxn modelId="{D2C0E477-A047-4B53-B810-C5A94B043057}" type="presParOf" srcId="{579EF5EA-2842-4ADF-99C3-1421009C0FB3}" destId="{C56F56FD-84C6-4D21-967A-719399DE2081}" srcOrd="31" destOrd="0" presId="urn:microsoft.com/office/officeart/2005/8/layout/cycle2"/>
    <dgm:cxn modelId="{8F6C780B-F429-425B-827F-6886798BBDA7}" type="presParOf" srcId="{C56F56FD-84C6-4D21-967A-719399DE2081}" destId="{87FF38F8-EEE0-4803-AB19-2605759EE272}" srcOrd="0" destOrd="0" presId="urn:microsoft.com/office/officeart/2005/8/layout/cycle2"/>
    <dgm:cxn modelId="{95A584FE-F2DD-4140-83F8-3A9D7AFCC128}" type="presParOf" srcId="{579EF5EA-2842-4ADF-99C3-1421009C0FB3}" destId="{430AD93E-9CDA-40BE-8BB8-B35AB1DDED73}" srcOrd="32" destOrd="0" presId="urn:microsoft.com/office/officeart/2005/8/layout/cycle2"/>
    <dgm:cxn modelId="{D182738F-1E6A-4491-BE3D-B6C9837C82C4}" type="presParOf" srcId="{579EF5EA-2842-4ADF-99C3-1421009C0FB3}" destId="{D3BDAC4B-F2DB-44A0-907D-A108463FB1C3}" srcOrd="33" destOrd="0" presId="urn:microsoft.com/office/officeart/2005/8/layout/cycle2"/>
    <dgm:cxn modelId="{F69B7310-F01E-41C7-AB87-760FECBFC3B1}" type="presParOf" srcId="{D3BDAC4B-F2DB-44A0-907D-A108463FB1C3}" destId="{5B2F39AC-1722-4B2A-8F41-3B9574CC55A3}" srcOrd="0" destOrd="0" presId="urn:microsoft.com/office/officeart/2005/8/layout/cycle2"/>
    <dgm:cxn modelId="{310F709A-56C6-4BDF-9A47-D6D28C949739}" type="presParOf" srcId="{579EF5EA-2842-4ADF-99C3-1421009C0FB3}" destId="{EB66E90A-B112-40E2-B773-B1A59659C6EB}" srcOrd="34" destOrd="0" presId="urn:microsoft.com/office/officeart/2005/8/layout/cycle2"/>
    <dgm:cxn modelId="{BB1F2579-673D-4048-85C8-1C218AFB9CF6}" type="presParOf" srcId="{579EF5EA-2842-4ADF-99C3-1421009C0FB3}" destId="{CBD13A52-164D-4181-A713-C4AFB6DAEA44}" srcOrd="35" destOrd="0" presId="urn:microsoft.com/office/officeart/2005/8/layout/cycle2"/>
    <dgm:cxn modelId="{8B3CCFD8-E2B2-4C68-B037-24D72827F327}" type="presParOf" srcId="{CBD13A52-164D-4181-A713-C4AFB6DAEA44}" destId="{2175C402-001B-40BA-8C7B-63F19533545A}" srcOrd="0" destOrd="0" presId="urn:microsoft.com/office/officeart/2005/8/layout/cycle2"/>
    <dgm:cxn modelId="{230084AD-06BB-4EBB-BF72-6EADFF6ED13E}" type="presParOf" srcId="{579EF5EA-2842-4ADF-99C3-1421009C0FB3}" destId="{816E1FA3-2B38-45F9-AB8C-0EEB2788EE42}" srcOrd="36" destOrd="0" presId="urn:microsoft.com/office/officeart/2005/8/layout/cycle2"/>
    <dgm:cxn modelId="{00344CAE-8288-452A-8BBB-90A18F252159}" type="presParOf" srcId="{579EF5EA-2842-4ADF-99C3-1421009C0FB3}" destId="{3D5573F2-E421-4699-B499-E5F129AA7C1F}" srcOrd="37" destOrd="0" presId="urn:microsoft.com/office/officeart/2005/8/layout/cycle2"/>
    <dgm:cxn modelId="{4789ADDE-0103-4435-8F0B-23623F603870}" type="presParOf" srcId="{3D5573F2-E421-4699-B499-E5F129AA7C1F}" destId="{561EA9DD-738C-4E13-ADB0-3CCC3950F092}" srcOrd="0" destOrd="0" presId="urn:microsoft.com/office/officeart/2005/8/layout/cycle2"/>
    <dgm:cxn modelId="{54731B32-3244-4C5E-9726-033CB236B103}" type="presParOf" srcId="{579EF5EA-2842-4ADF-99C3-1421009C0FB3}" destId="{1791F869-F782-403E-9EEE-8485296AB1DC}" srcOrd="38" destOrd="0" presId="urn:microsoft.com/office/officeart/2005/8/layout/cycle2"/>
    <dgm:cxn modelId="{09C53CD6-E4B7-44C5-8C34-4279C7A68619}" type="presParOf" srcId="{579EF5EA-2842-4ADF-99C3-1421009C0FB3}" destId="{EDD308D6-556F-4E65-A02C-12C45C150755}" srcOrd="39" destOrd="0" presId="urn:microsoft.com/office/officeart/2005/8/layout/cycle2"/>
    <dgm:cxn modelId="{5D0302CC-784B-47F4-98C5-6FF4E9863E9F}" type="presParOf" srcId="{EDD308D6-556F-4E65-A02C-12C45C150755}" destId="{0622AEEF-FEE1-41CF-A694-BB87DF404F74}" srcOrd="0" destOrd="0" presId="urn:microsoft.com/office/officeart/2005/8/layout/cycle2"/>
    <dgm:cxn modelId="{AD731A08-28D5-43EA-B5DB-C0E543D30D46}" type="presParOf" srcId="{579EF5EA-2842-4ADF-99C3-1421009C0FB3}" destId="{FB762D63-E97E-4D71-BE53-DE8DBC2C1724}" srcOrd="40" destOrd="0" presId="urn:microsoft.com/office/officeart/2005/8/layout/cycle2"/>
    <dgm:cxn modelId="{793D0FD1-9A5E-4892-B705-55D667932E0B}" type="presParOf" srcId="{579EF5EA-2842-4ADF-99C3-1421009C0FB3}" destId="{EC905E59-477F-4D62-B2EE-61B86BF0663B}" srcOrd="41" destOrd="0" presId="urn:microsoft.com/office/officeart/2005/8/layout/cycle2"/>
    <dgm:cxn modelId="{A3EB3DC9-0199-4C65-A5EC-104A0038DFE9}" type="presParOf" srcId="{EC905E59-477F-4D62-B2EE-61B86BF0663B}" destId="{0C7C01B0-8BE9-4115-9C55-5F785CB9F95D}" srcOrd="0" destOrd="0" presId="urn:microsoft.com/office/officeart/2005/8/layout/cycle2"/>
    <dgm:cxn modelId="{09C32810-1335-49BD-8147-333A4ABB9E84}" type="presParOf" srcId="{579EF5EA-2842-4ADF-99C3-1421009C0FB3}" destId="{96947AF0-965B-4F9B-B692-11B522E20C19}" srcOrd="42" destOrd="0" presId="urn:microsoft.com/office/officeart/2005/8/layout/cycle2"/>
    <dgm:cxn modelId="{3044E256-9E53-41CE-84A1-61679D9F8DF5}" type="presParOf" srcId="{579EF5EA-2842-4ADF-99C3-1421009C0FB3}" destId="{C5631367-2D87-4B2B-B2C5-CE6B323DF7FA}" srcOrd="43" destOrd="0" presId="urn:microsoft.com/office/officeart/2005/8/layout/cycle2"/>
    <dgm:cxn modelId="{3C4A07B2-BC90-4937-B29E-B228E12906B7}" type="presParOf" srcId="{C5631367-2D87-4B2B-B2C5-CE6B323DF7FA}" destId="{5EB0D98E-0F20-43A6-80D5-B3B233B0809C}" srcOrd="0" destOrd="0" presId="urn:microsoft.com/office/officeart/2005/8/layout/cycle2"/>
    <dgm:cxn modelId="{EA90A162-EB56-4AD3-BE5C-29034D2D10DB}" type="presParOf" srcId="{579EF5EA-2842-4ADF-99C3-1421009C0FB3}" destId="{55735BFC-D4F1-4100-BCD7-BD7015A20F24}" srcOrd="44" destOrd="0" presId="urn:microsoft.com/office/officeart/2005/8/layout/cycle2"/>
    <dgm:cxn modelId="{81B01131-C803-4903-B8ED-AF4852BE7D5D}" type="presParOf" srcId="{579EF5EA-2842-4ADF-99C3-1421009C0FB3}" destId="{DE861B79-D5E8-45CE-B3D7-7B4663C08343}" srcOrd="45" destOrd="0" presId="urn:microsoft.com/office/officeart/2005/8/layout/cycle2"/>
    <dgm:cxn modelId="{58279FDC-83FC-4D95-BFA8-EB96D9FBD7F6}" type="presParOf" srcId="{DE861B79-D5E8-45CE-B3D7-7B4663C08343}" destId="{580499F6-BF8C-4CF2-8E19-422B1FEA8F54}" srcOrd="0" destOrd="0" presId="urn:microsoft.com/office/officeart/2005/8/layout/cycle2"/>
    <dgm:cxn modelId="{BD13E5A2-E9DA-4F80-B357-8885853235BD}" type="presParOf" srcId="{579EF5EA-2842-4ADF-99C3-1421009C0FB3}" destId="{B163F2E1-C224-4C1F-8BF1-B257F8DA90F1}" srcOrd="46" destOrd="0" presId="urn:microsoft.com/office/officeart/2005/8/layout/cycle2"/>
    <dgm:cxn modelId="{6F5EF330-59D3-4F6E-91A6-A81B0049CF59}" type="presParOf" srcId="{579EF5EA-2842-4ADF-99C3-1421009C0FB3}" destId="{28C21F8D-7890-436C-ABC3-A76D9C048DC6}" srcOrd="47" destOrd="0" presId="urn:microsoft.com/office/officeart/2005/8/layout/cycle2"/>
    <dgm:cxn modelId="{8FCB40A7-445D-418A-9AB8-856016AD664F}" type="presParOf" srcId="{28C21F8D-7890-436C-ABC3-A76D9C048DC6}" destId="{5D40974C-DFE4-484E-A2B9-E3E4D2DEBED9}" srcOrd="0" destOrd="0" presId="urn:microsoft.com/office/officeart/2005/8/layout/cycle2"/>
    <dgm:cxn modelId="{5EBED5EB-E598-465A-9353-7645843CC684}" type="presParOf" srcId="{579EF5EA-2842-4ADF-99C3-1421009C0FB3}" destId="{B297DBDA-41C8-403B-A287-2DE0B2B2F734}" srcOrd="48" destOrd="0" presId="urn:microsoft.com/office/officeart/2005/8/layout/cycle2"/>
    <dgm:cxn modelId="{7A8B5C42-08B1-4F85-869B-4918DFDFE42A}" type="presParOf" srcId="{579EF5EA-2842-4ADF-99C3-1421009C0FB3}" destId="{6CB910F7-627A-416A-9AE0-0E9818681229}" srcOrd="49" destOrd="0" presId="urn:microsoft.com/office/officeart/2005/8/layout/cycle2"/>
    <dgm:cxn modelId="{C53CD0BB-9543-4679-96ED-EE99E984806A}" type="presParOf" srcId="{6CB910F7-627A-416A-9AE0-0E9818681229}" destId="{DD733C23-EA87-4BF0-821E-87250C1EEDBA}" srcOrd="0" destOrd="0" presId="urn:microsoft.com/office/officeart/2005/8/layout/cycle2"/>
    <dgm:cxn modelId="{7B472BD9-EEBE-4E09-90A0-2699385CE6EC}" type="presParOf" srcId="{579EF5EA-2842-4ADF-99C3-1421009C0FB3}" destId="{C99B1DB8-B0AD-4FE5-84DC-CD9571D15F74}" srcOrd="50" destOrd="0" presId="urn:microsoft.com/office/officeart/2005/8/layout/cycle2"/>
    <dgm:cxn modelId="{36E0521F-2513-42EB-A34A-E91EDB28803E}" type="presParOf" srcId="{579EF5EA-2842-4ADF-99C3-1421009C0FB3}" destId="{2EBD388A-825F-4832-8A74-827A6C7E3368}" srcOrd="51" destOrd="0" presId="urn:microsoft.com/office/officeart/2005/8/layout/cycle2"/>
    <dgm:cxn modelId="{DAABD47C-E5C7-46D2-83A0-49CB27577984}" type="presParOf" srcId="{2EBD388A-825F-4832-8A74-827A6C7E3368}" destId="{2B64C12D-7C38-4E3C-BB67-21E0181FD51F}" srcOrd="0" destOrd="0" presId="urn:microsoft.com/office/officeart/2005/8/layout/cycle2"/>
    <dgm:cxn modelId="{32CBF790-F041-4529-B55C-80B271084147}" type="presParOf" srcId="{579EF5EA-2842-4ADF-99C3-1421009C0FB3}" destId="{54435782-E9E7-4F85-8EE9-B762378628C5}" srcOrd="52" destOrd="0" presId="urn:microsoft.com/office/officeart/2005/8/layout/cycle2"/>
    <dgm:cxn modelId="{A31D65C4-3F55-416F-8951-A67FD38F079C}" type="presParOf" srcId="{579EF5EA-2842-4ADF-99C3-1421009C0FB3}" destId="{2EA5A0E0-D734-4B00-A1FA-65E8CB15031C}" srcOrd="53" destOrd="0" presId="urn:microsoft.com/office/officeart/2005/8/layout/cycle2"/>
    <dgm:cxn modelId="{1CD2F663-24D6-497C-80BB-0B8A9C110E30}" type="presParOf" srcId="{2EA5A0E0-D734-4B00-A1FA-65E8CB15031C}" destId="{3966764B-E5F3-4CFC-A881-5984C06723CB}" srcOrd="0" destOrd="0" presId="urn:microsoft.com/office/officeart/2005/8/layout/cycle2"/>
    <dgm:cxn modelId="{D0D83892-87B6-459B-859C-A21048EEDCA7}" type="presParOf" srcId="{579EF5EA-2842-4ADF-99C3-1421009C0FB3}" destId="{CDE86F57-8E75-4885-99A7-4D78278841E9}" srcOrd="54" destOrd="0" presId="urn:microsoft.com/office/officeart/2005/8/layout/cycle2"/>
    <dgm:cxn modelId="{A32504E8-E3DA-4B9F-8865-C7EC4B38A12A}" type="presParOf" srcId="{579EF5EA-2842-4ADF-99C3-1421009C0FB3}" destId="{A0769171-C666-4FF2-B3B0-56A5612FFB02}" srcOrd="55" destOrd="0" presId="urn:microsoft.com/office/officeart/2005/8/layout/cycle2"/>
    <dgm:cxn modelId="{3E127033-8C64-42A7-A87F-999380ACC889}" type="presParOf" srcId="{A0769171-C666-4FF2-B3B0-56A5612FFB02}" destId="{7B2C094D-5B84-400D-88A5-467C86404646}" srcOrd="0" destOrd="0" presId="urn:microsoft.com/office/officeart/2005/8/layout/cycle2"/>
    <dgm:cxn modelId="{2DEA8309-4C64-4021-9C0E-8CC3F15594C2}" type="presParOf" srcId="{579EF5EA-2842-4ADF-99C3-1421009C0FB3}" destId="{9DEC7CBC-8051-4551-94AA-2377EFF8A353}" srcOrd="56" destOrd="0" presId="urn:microsoft.com/office/officeart/2005/8/layout/cycle2"/>
    <dgm:cxn modelId="{0807D0DC-A190-4BBB-96C9-924DC62126B8}" type="presParOf" srcId="{579EF5EA-2842-4ADF-99C3-1421009C0FB3}" destId="{83D03F91-A8FE-4A56-A9F0-21F8696B64A1}" srcOrd="57" destOrd="0" presId="urn:microsoft.com/office/officeart/2005/8/layout/cycle2"/>
    <dgm:cxn modelId="{D1F3F6A7-41EB-40D1-A9BA-3C38FFA5BDFE}" type="presParOf" srcId="{83D03F91-A8FE-4A56-A9F0-21F8696B64A1}" destId="{A52815B2-9F64-4E57-9CA8-0D6C5ACB4DE9}" srcOrd="0" destOrd="0" presId="urn:microsoft.com/office/officeart/2005/8/layout/cycle2"/>
    <dgm:cxn modelId="{BF178B86-3D65-4313-B373-CB3E439C4ABF}" type="presParOf" srcId="{579EF5EA-2842-4ADF-99C3-1421009C0FB3}" destId="{D9F7CAE3-C01B-4758-A92D-BE4DEABF1CC9}" srcOrd="58" destOrd="0" presId="urn:microsoft.com/office/officeart/2005/8/layout/cycle2"/>
    <dgm:cxn modelId="{F4AF5C90-6042-41F3-A872-EE99772CD30C}" type="presParOf" srcId="{579EF5EA-2842-4ADF-99C3-1421009C0FB3}" destId="{6FDF4861-3D9E-4C44-8A76-CB261CA08A3D}" srcOrd="59" destOrd="0" presId="urn:microsoft.com/office/officeart/2005/8/layout/cycle2"/>
    <dgm:cxn modelId="{CF2B19CA-0390-40FA-BD54-CB1704FBF870}" type="presParOf" srcId="{6FDF4861-3D9E-4C44-8A76-CB261CA08A3D}" destId="{852FF442-59AB-47FA-976D-352D933D04DA}" srcOrd="0" destOrd="0" presId="urn:microsoft.com/office/officeart/2005/8/layout/cycle2"/>
    <dgm:cxn modelId="{158BB198-887C-48EB-9B00-37B7D14634E7}" type="presParOf" srcId="{579EF5EA-2842-4ADF-99C3-1421009C0FB3}" destId="{6EBA7549-78C0-447A-A63C-4A8563F87F58}" srcOrd="60" destOrd="0" presId="urn:microsoft.com/office/officeart/2005/8/layout/cycle2"/>
    <dgm:cxn modelId="{0D8CB6FA-E65C-4E71-8856-1FB75F4C7440}" type="presParOf" srcId="{579EF5EA-2842-4ADF-99C3-1421009C0FB3}" destId="{F7AC09C3-F9FA-4334-9744-58F7A351FD8B}" srcOrd="61" destOrd="0" presId="urn:microsoft.com/office/officeart/2005/8/layout/cycle2"/>
    <dgm:cxn modelId="{3C229297-2B11-4BD4-A0FB-E16C6A1D89AD}" type="presParOf" srcId="{F7AC09C3-F9FA-4334-9744-58F7A351FD8B}" destId="{301FE2EF-9FED-451A-9979-7EA2CEC731F6}" srcOrd="0" destOrd="0" presId="urn:microsoft.com/office/officeart/2005/8/layout/cycle2"/>
    <dgm:cxn modelId="{E6261E0B-B728-4BA0-946B-BD218E549241}" type="presParOf" srcId="{579EF5EA-2842-4ADF-99C3-1421009C0FB3}" destId="{DB7E8DCC-E9E2-41AE-8FAC-BD770394B585}" srcOrd="62" destOrd="0" presId="urn:microsoft.com/office/officeart/2005/8/layout/cycle2"/>
    <dgm:cxn modelId="{518391BC-43AB-4AA0-9029-16A2A8E3BB91}" type="presParOf" srcId="{579EF5EA-2842-4ADF-99C3-1421009C0FB3}" destId="{FC934B90-2FD7-4C78-BC82-6495CAA54F71}" srcOrd="63" destOrd="0" presId="urn:microsoft.com/office/officeart/2005/8/layout/cycle2"/>
    <dgm:cxn modelId="{658CF8DF-883D-4778-B827-82AE94A063AF}" type="presParOf" srcId="{FC934B90-2FD7-4C78-BC82-6495CAA54F71}" destId="{F31A80A4-265E-4576-A76C-69F7407682D5}" srcOrd="0" destOrd="0" presId="urn:microsoft.com/office/officeart/2005/8/layout/cycle2"/>
    <dgm:cxn modelId="{14F638E0-B715-417D-8374-286C3DE06FD6}" type="presParOf" srcId="{579EF5EA-2842-4ADF-99C3-1421009C0FB3}" destId="{7FBA136C-815F-4FB3-A797-A7F155D00FEA}" srcOrd="64" destOrd="0" presId="urn:microsoft.com/office/officeart/2005/8/layout/cycle2"/>
    <dgm:cxn modelId="{21FEBDD3-794E-44CC-9E80-0C648E7633E5}" type="presParOf" srcId="{579EF5EA-2842-4ADF-99C3-1421009C0FB3}" destId="{7A5C7786-EEB7-4840-8AB2-E617DD766E4C}" srcOrd="65" destOrd="0" presId="urn:microsoft.com/office/officeart/2005/8/layout/cycle2"/>
    <dgm:cxn modelId="{4DC9F646-1F90-43AC-83AD-203F7D0DD6E9}" type="presParOf" srcId="{7A5C7786-EEB7-4840-8AB2-E617DD766E4C}" destId="{80DBCA40-2BA0-486C-9739-9EB1943722FB}" srcOrd="0" destOrd="0" presId="urn:microsoft.com/office/officeart/2005/8/layout/cycle2"/>
    <dgm:cxn modelId="{6A768457-B4B1-44D2-83FB-82EAC43FA641}" type="presParOf" srcId="{579EF5EA-2842-4ADF-99C3-1421009C0FB3}" destId="{2B3C09D0-6E4A-4698-ADBA-7CF55040E0C7}" srcOrd="66" destOrd="0" presId="urn:microsoft.com/office/officeart/2005/8/layout/cycle2"/>
    <dgm:cxn modelId="{4068EF10-941B-4E77-945E-A9B2A28F7FC2}" type="presParOf" srcId="{579EF5EA-2842-4ADF-99C3-1421009C0FB3}" destId="{0B3E9032-3902-463F-B436-0798A35C9EC5}" srcOrd="67" destOrd="0" presId="urn:microsoft.com/office/officeart/2005/8/layout/cycle2"/>
    <dgm:cxn modelId="{EAC866FD-31D3-4FA0-8F43-C0183A1F34A9}" type="presParOf" srcId="{0B3E9032-3902-463F-B436-0798A35C9EC5}" destId="{41C60BCC-727D-4ED3-BAEB-DB60AA9900A9}" srcOrd="0" destOrd="0" presId="urn:microsoft.com/office/officeart/2005/8/layout/cycle2"/>
    <dgm:cxn modelId="{BA935119-B7D0-4927-BB7F-0987946F8682}" type="presParOf" srcId="{579EF5EA-2842-4ADF-99C3-1421009C0FB3}" destId="{C6CA034B-BB5D-4252-9DC3-E07C2CEC1942}" srcOrd="68" destOrd="0" presId="urn:microsoft.com/office/officeart/2005/8/layout/cycle2"/>
    <dgm:cxn modelId="{EF94BBC3-E653-4797-A0BD-B8DF1778ED05}" type="presParOf" srcId="{579EF5EA-2842-4ADF-99C3-1421009C0FB3}" destId="{2F327EB4-0D8B-437E-BB14-A326EA173FCC}" srcOrd="69" destOrd="0" presId="urn:microsoft.com/office/officeart/2005/8/layout/cycle2"/>
    <dgm:cxn modelId="{D6225123-D8A8-4985-B393-085CAD5AD201}" type="presParOf" srcId="{2F327EB4-0D8B-437E-BB14-A326EA173FCC}" destId="{8F52B59F-72EA-4EF4-A000-71393DE3DC97}" srcOrd="0" destOrd="0" presId="urn:microsoft.com/office/officeart/2005/8/layout/cycle2"/>
    <dgm:cxn modelId="{51A3139E-2A86-4685-8507-F158DD7FED49}" type="presParOf" srcId="{579EF5EA-2842-4ADF-99C3-1421009C0FB3}" destId="{F6AE7F32-FC05-4DDA-BB7B-30B31779479C}" srcOrd="70" destOrd="0" presId="urn:microsoft.com/office/officeart/2005/8/layout/cycle2"/>
    <dgm:cxn modelId="{DC200775-B35C-44AF-BF45-D490FC46472D}" type="presParOf" srcId="{579EF5EA-2842-4ADF-99C3-1421009C0FB3}" destId="{F42AD80F-3B21-49F3-AF59-01D5F6EE69F1}" srcOrd="71" destOrd="0" presId="urn:microsoft.com/office/officeart/2005/8/layout/cycle2"/>
    <dgm:cxn modelId="{91C671DD-3AC4-4669-A023-2700B4FAFA4A}" type="presParOf" srcId="{F42AD80F-3B21-49F3-AF59-01D5F6EE69F1}" destId="{DFB70AE1-87B4-46C7-811D-3E9A3D4D6EC9}" srcOrd="0" destOrd="0" presId="urn:microsoft.com/office/officeart/2005/8/layout/cycle2"/>
    <dgm:cxn modelId="{4629EE30-8D93-40B5-8C6D-589F7399895E}" type="presParOf" srcId="{579EF5EA-2842-4ADF-99C3-1421009C0FB3}" destId="{E4F5DE49-5EAA-4300-BD85-3AA32446283C}" srcOrd="72" destOrd="0" presId="urn:microsoft.com/office/officeart/2005/8/layout/cycle2"/>
    <dgm:cxn modelId="{3E1CB074-0269-4A51-B97C-DD648054A879}" type="presParOf" srcId="{579EF5EA-2842-4ADF-99C3-1421009C0FB3}" destId="{57712E5B-8311-41F2-83BF-40C44B82FD56}" srcOrd="73" destOrd="0" presId="urn:microsoft.com/office/officeart/2005/8/layout/cycle2"/>
    <dgm:cxn modelId="{A143A9B6-7697-452E-A4E4-6D1F4EFDC1DC}" type="presParOf" srcId="{57712E5B-8311-41F2-83BF-40C44B82FD56}" destId="{2DC22DE9-0245-4601-955D-E63A8C38947B}" srcOrd="0" destOrd="0" presId="urn:microsoft.com/office/officeart/2005/8/layout/cycle2"/>
    <dgm:cxn modelId="{7A0C983D-69F0-4046-B269-224628AE49A6}" type="presParOf" srcId="{579EF5EA-2842-4ADF-99C3-1421009C0FB3}" destId="{53824D7C-69E9-40B6-AD94-E66D57E17024}" srcOrd="74" destOrd="0" presId="urn:microsoft.com/office/officeart/2005/8/layout/cycle2"/>
    <dgm:cxn modelId="{ED4899A8-6FA6-4555-9C8B-E2DCC2F972CC}" type="presParOf" srcId="{579EF5EA-2842-4ADF-99C3-1421009C0FB3}" destId="{4DDD9E11-A1D1-4D9F-87CF-21775FA03FD4}" srcOrd="75" destOrd="0" presId="urn:microsoft.com/office/officeart/2005/8/layout/cycle2"/>
    <dgm:cxn modelId="{52AE38E1-D727-42FD-9179-0EC62920BD58}" type="presParOf" srcId="{4DDD9E11-A1D1-4D9F-87CF-21775FA03FD4}" destId="{F7742949-FB63-485F-95AF-5E8D1E6F236A}" srcOrd="0" destOrd="0" presId="urn:microsoft.com/office/officeart/2005/8/layout/cycle2"/>
    <dgm:cxn modelId="{EEB16325-0F6C-4095-9B94-DEF13FC3A7EB}" type="presParOf" srcId="{579EF5EA-2842-4ADF-99C3-1421009C0FB3}" destId="{22041FD6-89BD-4BF2-9B99-B97F36E2E1FB}" srcOrd="76" destOrd="0" presId="urn:microsoft.com/office/officeart/2005/8/layout/cycle2"/>
    <dgm:cxn modelId="{22508D56-BD72-463B-BEE8-DAC18FC462FE}" type="presParOf" srcId="{579EF5EA-2842-4ADF-99C3-1421009C0FB3}" destId="{B8E405CF-5FB0-4931-A03D-9BF304E6CDDA}" srcOrd="77" destOrd="0" presId="urn:microsoft.com/office/officeart/2005/8/layout/cycle2"/>
    <dgm:cxn modelId="{2B98B28F-20BA-4554-A7CA-B787E6DC69E0}" type="presParOf" srcId="{B8E405CF-5FB0-4931-A03D-9BF304E6CDDA}" destId="{0C0A4302-AC90-49E1-80BE-523B58A2D864}" srcOrd="0" destOrd="0" presId="urn:microsoft.com/office/officeart/2005/8/layout/cycle2"/>
    <dgm:cxn modelId="{4D3CEE89-9F3D-46A9-B143-3559A0195066}" type="presParOf" srcId="{579EF5EA-2842-4ADF-99C3-1421009C0FB3}" destId="{4346925A-37EB-4BB6-B0D1-0007EC3DF63B}" srcOrd="78" destOrd="0" presId="urn:microsoft.com/office/officeart/2005/8/layout/cycle2"/>
    <dgm:cxn modelId="{63429697-0CC9-4D5F-B0FF-552A88864107}" type="presParOf" srcId="{579EF5EA-2842-4ADF-99C3-1421009C0FB3}" destId="{7A362786-920B-4FB9-A3D5-D0E741B76071}" srcOrd="79" destOrd="0" presId="urn:microsoft.com/office/officeart/2005/8/layout/cycle2"/>
    <dgm:cxn modelId="{1A175E0C-3D59-4D51-BF50-6C5DDBC3129B}" type="presParOf" srcId="{7A362786-920B-4FB9-A3D5-D0E741B76071}" destId="{18FB9004-C9DF-4463-A990-CE6AADD19A9A}" srcOrd="0" destOrd="0" presId="urn:microsoft.com/office/officeart/2005/8/layout/cycle2"/>
    <dgm:cxn modelId="{EDB2408F-6BB1-434F-9839-5AF82B021016}" type="presParOf" srcId="{579EF5EA-2842-4ADF-99C3-1421009C0FB3}" destId="{ED0F08E4-7CF4-494F-A2E4-60B90674E9D5}" srcOrd="80" destOrd="0" presId="urn:microsoft.com/office/officeart/2005/8/layout/cycle2"/>
    <dgm:cxn modelId="{574D4385-592D-46E7-8136-44EBBFAE63C1}" type="presParOf" srcId="{579EF5EA-2842-4ADF-99C3-1421009C0FB3}" destId="{B8AF8AA6-EDE3-46F5-804F-BE18E9CF02E9}" srcOrd="81" destOrd="0" presId="urn:microsoft.com/office/officeart/2005/8/layout/cycle2"/>
    <dgm:cxn modelId="{955FE48A-C3F4-4A29-8646-D0FAE51E27A2}" type="presParOf" srcId="{B8AF8AA6-EDE3-46F5-804F-BE18E9CF02E9}" destId="{2A9D1CAD-CEC7-447D-AE5A-72DA9768C11C}" srcOrd="0" destOrd="0" presId="urn:microsoft.com/office/officeart/2005/8/layout/cycle2"/>
    <dgm:cxn modelId="{90171A21-1C42-4F91-B389-3CD3AF62A333}" type="presParOf" srcId="{579EF5EA-2842-4ADF-99C3-1421009C0FB3}" destId="{02E2D030-8BB9-48E2-859D-55F958A2D928}" srcOrd="82" destOrd="0" presId="urn:microsoft.com/office/officeart/2005/8/layout/cycle2"/>
    <dgm:cxn modelId="{E9A8D666-DD87-4BB5-88CC-B23D85269EB5}" type="presParOf" srcId="{579EF5EA-2842-4ADF-99C3-1421009C0FB3}" destId="{8125F9B4-021E-44DC-9D64-8AE485A44537}" srcOrd="83" destOrd="0" presId="urn:microsoft.com/office/officeart/2005/8/layout/cycle2"/>
    <dgm:cxn modelId="{49EF7D29-27D0-404E-8A11-55CCF91C9D7B}" type="presParOf" srcId="{8125F9B4-021E-44DC-9D64-8AE485A44537}" destId="{5B2B383F-D5E0-430F-AB46-55791D14B3FB}" srcOrd="0" destOrd="0" presId="urn:microsoft.com/office/officeart/2005/8/layout/cycle2"/>
    <dgm:cxn modelId="{5EB3E55D-42E0-448F-854F-38ADC856211B}" type="presParOf" srcId="{579EF5EA-2842-4ADF-99C3-1421009C0FB3}" destId="{A5474CB5-D5DA-4087-B87E-610FB42AF529}" srcOrd="84" destOrd="0" presId="urn:microsoft.com/office/officeart/2005/8/layout/cycle2"/>
    <dgm:cxn modelId="{C98984FD-7ACC-42B2-958F-06DDC68B5092}" type="presParOf" srcId="{579EF5EA-2842-4ADF-99C3-1421009C0FB3}" destId="{F5E12609-AEA0-4824-8F1E-49B7A8C9D43E}" srcOrd="85" destOrd="0" presId="urn:microsoft.com/office/officeart/2005/8/layout/cycle2"/>
    <dgm:cxn modelId="{ED592BA2-80B8-4A5E-82E8-0FC73D730E84}" type="presParOf" srcId="{F5E12609-AEA0-4824-8F1E-49B7A8C9D43E}" destId="{1990E259-2037-4D19-B00A-CD6B3D2AE2E1}" srcOrd="0" destOrd="0" presId="urn:microsoft.com/office/officeart/2005/8/layout/cycle2"/>
    <dgm:cxn modelId="{7EB02B1A-4D6A-4724-B1B9-907699995348}" type="presParOf" srcId="{579EF5EA-2842-4ADF-99C3-1421009C0FB3}" destId="{558F7E47-06ED-4041-B16C-6F13A19D4245}" srcOrd="86" destOrd="0" presId="urn:microsoft.com/office/officeart/2005/8/layout/cycle2"/>
    <dgm:cxn modelId="{223B7764-AD88-4688-BCFA-AD7CAE3B42C3}" type="presParOf" srcId="{579EF5EA-2842-4ADF-99C3-1421009C0FB3}" destId="{1AA99294-2501-42DA-ADDA-813C2A0D167F}" srcOrd="87" destOrd="0" presId="urn:microsoft.com/office/officeart/2005/8/layout/cycle2"/>
    <dgm:cxn modelId="{5AFEAE9A-7F59-418D-8CE5-482568976243}" type="presParOf" srcId="{1AA99294-2501-42DA-ADDA-813C2A0D167F}" destId="{B311330D-F624-44F0-90C1-566E4D2E20E6}" srcOrd="0" destOrd="0" presId="urn:microsoft.com/office/officeart/2005/8/layout/cycle2"/>
    <dgm:cxn modelId="{B93A34C4-CCF0-48CD-B975-1891FE4CB111}" type="presParOf" srcId="{579EF5EA-2842-4ADF-99C3-1421009C0FB3}" destId="{A854D6C3-A9F6-4889-B95E-C4590598BF15}" srcOrd="88" destOrd="0" presId="urn:microsoft.com/office/officeart/2005/8/layout/cycle2"/>
    <dgm:cxn modelId="{5F361B19-2745-48A9-87DC-ED195E0CEE66}" type="presParOf" srcId="{579EF5EA-2842-4ADF-99C3-1421009C0FB3}" destId="{9BC14663-185B-4A89-97AE-169B3D438678}" srcOrd="89" destOrd="0" presId="urn:microsoft.com/office/officeart/2005/8/layout/cycle2"/>
    <dgm:cxn modelId="{37108DFB-8EA1-4E59-9D20-4D8D5C5C0068}" type="presParOf" srcId="{9BC14663-185B-4A89-97AE-169B3D438678}" destId="{5BF8D29C-B7EB-4E6D-8F09-412E3D4E06C9}" srcOrd="0" destOrd="0" presId="urn:microsoft.com/office/officeart/2005/8/layout/cycle2"/>
    <dgm:cxn modelId="{FAD93A4D-00DB-4F0B-9DFB-8AE5555E29DC}" type="presParOf" srcId="{579EF5EA-2842-4ADF-99C3-1421009C0FB3}" destId="{891FE5C2-884F-48D0-BE0D-753E9CA204D3}" srcOrd="90" destOrd="0" presId="urn:microsoft.com/office/officeart/2005/8/layout/cycle2"/>
    <dgm:cxn modelId="{B6A039B9-28F2-4A82-8F62-128B585ACE84}" type="presParOf" srcId="{579EF5EA-2842-4ADF-99C3-1421009C0FB3}" destId="{BDE13CD6-B50F-44ED-BD83-729ED5971995}" srcOrd="91" destOrd="0" presId="urn:microsoft.com/office/officeart/2005/8/layout/cycle2"/>
    <dgm:cxn modelId="{E9E13448-C5EC-4AF3-A9B4-B6956BCD7D8B}" type="presParOf" srcId="{BDE13CD6-B50F-44ED-BD83-729ED5971995}" destId="{4EAD0336-A742-42BA-B616-A9F9B8CECAB9}" srcOrd="0" destOrd="0" presId="urn:microsoft.com/office/officeart/2005/8/layout/cycle2"/>
    <dgm:cxn modelId="{68B4DDF8-9263-47A7-B3DA-7C59A3371039}" type="presParOf" srcId="{579EF5EA-2842-4ADF-99C3-1421009C0FB3}" destId="{3B7728B1-9C76-43A6-8828-2FFE1A19CD4E}" srcOrd="92" destOrd="0" presId="urn:microsoft.com/office/officeart/2005/8/layout/cycle2"/>
    <dgm:cxn modelId="{4E4AC063-D044-4DFA-B3D5-3B99725B6372}" type="presParOf" srcId="{579EF5EA-2842-4ADF-99C3-1421009C0FB3}" destId="{FEF793BD-9F36-4B0C-B2A1-243AAED13A52}" srcOrd="93" destOrd="0" presId="urn:microsoft.com/office/officeart/2005/8/layout/cycle2"/>
    <dgm:cxn modelId="{24249EBD-B521-4CB8-BCD2-109F8314723C}" type="presParOf" srcId="{FEF793BD-9F36-4B0C-B2A1-243AAED13A52}" destId="{B6E66B79-90CB-4030-B64C-AB9E1EA67583}" srcOrd="0" destOrd="0" presId="urn:microsoft.com/office/officeart/2005/8/layout/cycle2"/>
    <dgm:cxn modelId="{284E50D2-C410-45D2-9389-AF8DA9E93113}" type="presParOf" srcId="{579EF5EA-2842-4ADF-99C3-1421009C0FB3}" destId="{CD7E4AE9-DEBF-4EF6-9A2F-51DFDE6DC483}" srcOrd="94" destOrd="0" presId="urn:microsoft.com/office/officeart/2005/8/layout/cycle2"/>
    <dgm:cxn modelId="{378AC1B0-2CD6-45DF-A5C9-A6415D4C7E55}" type="presParOf" srcId="{579EF5EA-2842-4ADF-99C3-1421009C0FB3}" destId="{CAB56CDA-741F-426D-8FE0-AE118C809475}" srcOrd="95" destOrd="0" presId="urn:microsoft.com/office/officeart/2005/8/layout/cycle2"/>
    <dgm:cxn modelId="{09C76CFA-99FC-4B7F-A068-282205628E6B}" type="presParOf" srcId="{CAB56CDA-741F-426D-8FE0-AE118C809475}" destId="{2B62F0BB-CB73-4B2D-A47A-2C1910C71ADC}" srcOrd="0" destOrd="0" presId="urn:microsoft.com/office/officeart/2005/8/layout/cycle2"/>
  </dgm:cxnLst>
  <dgm:bg>
    <a:noFill/>
  </dgm:bg>
  <dgm:whole/>
  <dgm:extLst>
    <a:ext uri="http://schemas.microsoft.com/office/drawing/2008/diagram">
      <dsp:dataModelExt xmlns:dsp="http://schemas.microsoft.com/office/drawing/2008/diagram" relId="rId11" minVer="http://schemas.openxmlformats.org/drawingml/2006/diagram"/>
    </a:ext>
  </dgm:extLst>
</dgm:dataModel>
</file>

<file path=ppt/diagrams/data42.xml><?xml version="1.0" encoding="utf-8"?>
<dgm:dataModel xmlns:dgm="http://schemas.openxmlformats.org/drawingml/2006/diagram" xmlns:a="http://schemas.openxmlformats.org/drawingml/2006/main">
  <dgm:ptLst>
    <dgm:pt modelId="{F782ACB2-4612-4553-92E3-6A48A4C26154}" type="doc">
      <dgm:prSet loTypeId="urn:microsoft.com/office/officeart/2005/8/layout/cycle2" loCatId="cycle" qsTypeId="urn:microsoft.com/office/officeart/2005/8/quickstyle/simple1" qsCatId="simple" csTypeId="urn:microsoft.com/office/officeart/2005/8/colors/accent1_3" csCatId="accent1" phldr="1"/>
      <dgm:spPr/>
      <dgm:t>
        <a:bodyPr/>
        <a:lstStyle/>
        <a:p>
          <a:endParaRPr lang="en-US"/>
        </a:p>
      </dgm:t>
    </dgm:pt>
    <dgm:pt modelId="{9A1F1B22-1A75-4833-B4FC-5FEA5518B765}">
      <dgm:prSet/>
      <dgm:spPr/>
      <dgm:t>
        <a:bodyPr/>
        <a:lstStyle/>
        <a:p>
          <a:endParaRPr lang="en-US" dirty="0"/>
        </a:p>
      </dgm:t>
    </dgm:pt>
    <dgm:pt modelId="{C224EADF-C870-40FB-9644-9EC71AA9F6DE}" type="parTrans" cxnId="{3A83C7EB-E108-4DFE-B9C2-A1FAE1B909F2}">
      <dgm:prSet/>
      <dgm:spPr/>
      <dgm:t>
        <a:bodyPr/>
        <a:lstStyle/>
        <a:p>
          <a:endParaRPr lang="en-US"/>
        </a:p>
      </dgm:t>
    </dgm:pt>
    <dgm:pt modelId="{32453084-7F49-49B4-89FA-E306CC4C9552}" type="sibTrans" cxnId="{3A83C7EB-E108-4DFE-B9C2-A1FAE1B909F2}">
      <dgm:prSet/>
      <dgm:spPr/>
      <dgm:t>
        <a:bodyPr/>
        <a:lstStyle/>
        <a:p>
          <a:endParaRPr lang="en-US" dirty="0"/>
        </a:p>
      </dgm:t>
    </dgm:pt>
    <dgm:pt modelId="{9C07C544-A240-4FE5-8E59-C412CDCC06A5}">
      <dgm:prSet/>
      <dgm:spPr/>
      <dgm:t>
        <a:bodyPr/>
        <a:lstStyle/>
        <a:p>
          <a:endParaRPr lang="en-US" dirty="0"/>
        </a:p>
      </dgm:t>
    </dgm:pt>
    <dgm:pt modelId="{01829E43-87FB-46D3-89AF-1246AED576BA}" type="parTrans" cxnId="{07E62CBF-11EB-4EBF-87EA-DFBE347DAD9D}">
      <dgm:prSet/>
      <dgm:spPr/>
      <dgm:t>
        <a:bodyPr/>
        <a:lstStyle/>
        <a:p>
          <a:endParaRPr lang="en-US"/>
        </a:p>
      </dgm:t>
    </dgm:pt>
    <dgm:pt modelId="{DA7FF8DD-13B0-4AAC-B0D2-E9BC2FABA4D6}" type="sibTrans" cxnId="{07E62CBF-11EB-4EBF-87EA-DFBE347DAD9D}">
      <dgm:prSet/>
      <dgm:spPr/>
      <dgm:t>
        <a:bodyPr/>
        <a:lstStyle/>
        <a:p>
          <a:endParaRPr lang="en-US" dirty="0"/>
        </a:p>
      </dgm:t>
    </dgm:pt>
    <dgm:pt modelId="{5D2C154A-692A-44E2-A041-B9F19C43FEF2}">
      <dgm:prSet/>
      <dgm:spPr/>
      <dgm:t>
        <a:bodyPr/>
        <a:lstStyle/>
        <a:p>
          <a:endParaRPr lang="en-US" dirty="0"/>
        </a:p>
      </dgm:t>
    </dgm:pt>
    <dgm:pt modelId="{794CA92E-A13F-4F43-B270-B021D0F5EB93}" type="parTrans" cxnId="{8A122CCE-2659-425F-A9CA-F55CBE733EE2}">
      <dgm:prSet/>
      <dgm:spPr/>
      <dgm:t>
        <a:bodyPr/>
        <a:lstStyle/>
        <a:p>
          <a:endParaRPr lang="en-US"/>
        </a:p>
      </dgm:t>
    </dgm:pt>
    <dgm:pt modelId="{1A0C354F-E76C-464E-99A7-D2B04C140783}" type="sibTrans" cxnId="{8A122CCE-2659-425F-A9CA-F55CBE733EE2}">
      <dgm:prSet/>
      <dgm:spPr/>
      <dgm:t>
        <a:bodyPr/>
        <a:lstStyle/>
        <a:p>
          <a:endParaRPr lang="en-US" dirty="0"/>
        </a:p>
      </dgm:t>
    </dgm:pt>
    <dgm:pt modelId="{536B3E92-95AA-4297-BDB8-F29269D6299E}">
      <dgm:prSet/>
      <dgm:spPr/>
      <dgm:t>
        <a:bodyPr/>
        <a:lstStyle/>
        <a:p>
          <a:endParaRPr lang="en-US" dirty="0"/>
        </a:p>
      </dgm:t>
    </dgm:pt>
    <dgm:pt modelId="{68DF5CBE-997D-4F4F-8466-9AD1DDE77085}" type="parTrans" cxnId="{212C0F3D-6259-47F4-8189-A6E55DD0B5D3}">
      <dgm:prSet/>
      <dgm:spPr/>
      <dgm:t>
        <a:bodyPr/>
        <a:lstStyle/>
        <a:p>
          <a:endParaRPr lang="en-US"/>
        </a:p>
      </dgm:t>
    </dgm:pt>
    <dgm:pt modelId="{8AE02D32-89F4-4BA1-BFB8-062B90AF7C26}" type="sibTrans" cxnId="{212C0F3D-6259-47F4-8189-A6E55DD0B5D3}">
      <dgm:prSet/>
      <dgm:spPr/>
      <dgm:t>
        <a:bodyPr/>
        <a:lstStyle/>
        <a:p>
          <a:endParaRPr lang="en-US" dirty="0"/>
        </a:p>
      </dgm:t>
    </dgm:pt>
    <dgm:pt modelId="{9767C2C5-7A9B-4BF9-AEDC-08BB61E68CEC}">
      <dgm:prSet/>
      <dgm:spPr/>
      <dgm:t>
        <a:bodyPr/>
        <a:lstStyle/>
        <a:p>
          <a:endParaRPr lang="en-US" dirty="0"/>
        </a:p>
      </dgm:t>
    </dgm:pt>
    <dgm:pt modelId="{94D864BB-0337-46E0-936D-BDFF24969167}" type="parTrans" cxnId="{7A77BED8-0E1D-45F6-9865-5715EF6FB1BA}">
      <dgm:prSet/>
      <dgm:spPr/>
      <dgm:t>
        <a:bodyPr/>
        <a:lstStyle/>
        <a:p>
          <a:endParaRPr lang="en-US"/>
        </a:p>
      </dgm:t>
    </dgm:pt>
    <dgm:pt modelId="{5DE56BE3-5DC5-48D1-BB0A-6EB62A83E2E3}" type="sibTrans" cxnId="{7A77BED8-0E1D-45F6-9865-5715EF6FB1BA}">
      <dgm:prSet/>
      <dgm:spPr/>
      <dgm:t>
        <a:bodyPr/>
        <a:lstStyle/>
        <a:p>
          <a:endParaRPr lang="en-US" dirty="0"/>
        </a:p>
      </dgm:t>
    </dgm:pt>
    <dgm:pt modelId="{29610E26-1393-448B-8FD6-78061450B16B}">
      <dgm:prSet/>
      <dgm:spPr/>
      <dgm:t>
        <a:bodyPr/>
        <a:lstStyle/>
        <a:p>
          <a:endParaRPr lang="en-US" dirty="0"/>
        </a:p>
      </dgm:t>
    </dgm:pt>
    <dgm:pt modelId="{5D194221-4572-481E-A145-411B7D2E5848}" type="parTrans" cxnId="{54FED98F-AB5E-4BEF-A86E-239C32A65418}">
      <dgm:prSet/>
      <dgm:spPr/>
      <dgm:t>
        <a:bodyPr/>
        <a:lstStyle/>
        <a:p>
          <a:endParaRPr lang="en-US"/>
        </a:p>
      </dgm:t>
    </dgm:pt>
    <dgm:pt modelId="{4E475F1B-56A2-420F-8D83-9A7AC5B9161D}" type="sibTrans" cxnId="{54FED98F-AB5E-4BEF-A86E-239C32A65418}">
      <dgm:prSet/>
      <dgm:spPr/>
      <dgm:t>
        <a:bodyPr/>
        <a:lstStyle/>
        <a:p>
          <a:endParaRPr lang="en-US" dirty="0"/>
        </a:p>
      </dgm:t>
    </dgm:pt>
    <dgm:pt modelId="{59F5D80D-D394-4DA8-B1EE-BFD2C35E8698}">
      <dgm:prSet/>
      <dgm:spPr/>
      <dgm:t>
        <a:bodyPr/>
        <a:lstStyle/>
        <a:p>
          <a:endParaRPr lang="en-US" dirty="0"/>
        </a:p>
      </dgm:t>
    </dgm:pt>
    <dgm:pt modelId="{F6DF53FE-CC41-4648-B644-9A13CD613414}" type="parTrans" cxnId="{EAADA3BC-EBE2-42C8-B9E0-3C38057A0A11}">
      <dgm:prSet/>
      <dgm:spPr/>
      <dgm:t>
        <a:bodyPr/>
        <a:lstStyle/>
        <a:p>
          <a:endParaRPr lang="en-US"/>
        </a:p>
      </dgm:t>
    </dgm:pt>
    <dgm:pt modelId="{A4FDAD97-0EA5-45C9-8762-1408CDFC1A27}" type="sibTrans" cxnId="{EAADA3BC-EBE2-42C8-B9E0-3C38057A0A11}">
      <dgm:prSet/>
      <dgm:spPr/>
      <dgm:t>
        <a:bodyPr/>
        <a:lstStyle/>
        <a:p>
          <a:endParaRPr lang="en-US" dirty="0"/>
        </a:p>
      </dgm:t>
    </dgm:pt>
    <dgm:pt modelId="{BCD4B6D1-2E17-4359-A953-212A9B519E85}">
      <dgm:prSet/>
      <dgm:spPr/>
      <dgm:t>
        <a:bodyPr/>
        <a:lstStyle/>
        <a:p>
          <a:endParaRPr lang="en-US" dirty="0"/>
        </a:p>
      </dgm:t>
    </dgm:pt>
    <dgm:pt modelId="{A72804B9-8062-4016-90E8-F9C7DC654C15}" type="parTrans" cxnId="{A45FA6CA-BF67-4968-BA2C-A3E181681DEA}">
      <dgm:prSet/>
      <dgm:spPr/>
      <dgm:t>
        <a:bodyPr/>
        <a:lstStyle/>
        <a:p>
          <a:endParaRPr lang="en-US"/>
        </a:p>
      </dgm:t>
    </dgm:pt>
    <dgm:pt modelId="{EAE485E3-A2DC-422A-B964-163E72C7D527}" type="sibTrans" cxnId="{A45FA6CA-BF67-4968-BA2C-A3E181681DEA}">
      <dgm:prSet/>
      <dgm:spPr/>
      <dgm:t>
        <a:bodyPr/>
        <a:lstStyle/>
        <a:p>
          <a:endParaRPr lang="en-US" dirty="0"/>
        </a:p>
      </dgm:t>
    </dgm:pt>
    <dgm:pt modelId="{57830796-B9E1-440E-A924-530949252A0A}">
      <dgm:prSet/>
      <dgm:spPr/>
      <dgm:t>
        <a:bodyPr/>
        <a:lstStyle/>
        <a:p>
          <a:endParaRPr lang="en-US" dirty="0"/>
        </a:p>
      </dgm:t>
    </dgm:pt>
    <dgm:pt modelId="{2970FDF5-07A3-4B2A-9F1E-E547137C5FF2}" type="parTrans" cxnId="{2E4A59F8-4858-4321-B26C-379298664746}">
      <dgm:prSet/>
      <dgm:spPr/>
      <dgm:t>
        <a:bodyPr/>
        <a:lstStyle/>
        <a:p>
          <a:endParaRPr lang="en-US"/>
        </a:p>
      </dgm:t>
    </dgm:pt>
    <dgm:pt modelId="{672359C6-6889-48DE-9B06-BCF13E50CF81}" type="sibTrans" cxnId="{2E4A59F8-4858-4321-B26C-379298664746}">
      <dgm:prSet/>
      <dgm:spPr/>
      <dgm:t>
        <a:bodyPr/>
        <a:lstStyle/>
        <a:p>
          <a:endParaRPr lang="en-US" dirty="0"/>
        </a:p>
      </dgm:t>
    </dgm:pt>
    <dgm:pt modelId="{9EC183D0-3CE1-4A18-882B-49A4F305FE23}">
      <dgm:prSet/>
      <dgm:spPr/>
      <dgm:t>
        <a:bodyPr/>
        <a:lstStyle/>
        <a:p>
          <a:endParaRPr lang="en-US" dirty="0"/>
        </a:p>
      </dgm:t>
    </dgm:pt>
    <dgm:pt modelId="{5529E8D0-F515-48AC-A324-5AF9603FF192}" type="parTrans" cxnId="{ECDEF66B-4DF3-4577-9794-0F5C1452E329}">
      <dgm:prSet/>
      <dgm:spPr/>
      <dgm:t>
        <a:bodyPr/>
        <a:lstStyle/>
        <a:p>
          <a:endParaRPr lang="en-US"/>
        </a:p>
      </dgm:t>
    </dgm:pt>
    <dgm:pt modelId="{FC636A7A-CAD8-4393-9B2E-188CE112CD10}" type="sibTrans" cxnId="{ECDEF66B-4DF3-4577-9794-0F5C1452E329}">
      <dgm:prSet/>
      <dgm:spPr/>
      <dgm:t>
        <a:bodyPr/>
        <a:lstStyle/>
        <a:p>
          <a:endParaRPr lang="en-US" dirty="0"/>
        </a:p>
      </dgm:t>
    </dgm:pt>
    <dgm:pt modelId="{1BCBAE4C-8C90-4307-A8B1-A7F25B803D11}">
      <dgm:prSet/>
      <dgm:spPr/>
      <dgm:t>
        <a:bodyPr/>
        <a:lstStyle/>
        <a:p>
          <a:endParaRPr lang="en-US" dirty="0"/>
        </a:p>
      </dgm:t>
    </dgm:pt>
    <dgm:pt modelId="{BDE3C914-1C3F-4AE1-8A4A-0399F6859853}" type="parTrans" cxnId="{26F03CFE-664C-46CE-9EC9-4D9EAEAA23F5}">
      <dgm:prSet/>
      <dgm:spPr/>
      <dgm:t>
        <a:bodyPr/>
        <a:lstStyle/>
        <a:p>
          <a:endParaRPr lang="en-US"/>
        </a:p>
      </dgm:t>
    </dgm:pt>
    <dgm:pt modelId="{9E68FA1B-32E4-4D3A-BDA9-F245DF7037EF}" type="sibTrans" cxnId="{26F03CFE-664C-46CE-9EC9-4D9EAEAA23F5}">
      <dgm:prSet/>
      <dgm:spPr/>
      <dgm:t>
        <a:bodyPr/>
        <a:lstStyle/>
        <a:p>
          <a:endParaRPr lang="en-US" dirty="0"/>
        </a:p>
      </dgm:t>
    </dgm:pt>
    <dgm:pt modelId="{05F9165C-A234-4634-B1A7-DCB7BA68D40C}">
      <dgm:prSet/>
      <dgm:spPr/>
      <dgm:t>
        <a:bodyPr/>
        <a:lstStyle/>
        <a:p>
          <a:endParaRPr lang="en-US" dirty="0"/>
        </a:p>
      </dgm:t>
    </dgm:pt>
    <dgm:pt modelId="{26966DA9-DC8C-4538-894C-0F8A7AD6A4D2}" type="parTrans" cxnId="{03727586-C177-4F9F-A8F5-7DEE69ED0297}">
      <dgm:prSet/>
      <dgm:spPr/>
      <dgm:t>
        <a:bodyPr/>
        <a:lstStyle/>
        <a:p>
          <a:endParaRPr lang="en-US"/>
        </a:p>
      </dgm:t>
    </dgm:pt>
    <dgm:pt modelId="{68C3C81B-18E8-41C4-BFC6-2C443E6EE655}" type="sibTrans" cxnId="{03727586-C177-4F9F-A8F5-7DEE69ED0297}">
      <dgm:prSet/>
      <dgm:spPr/>
      <dgm:t>
        <a:bodyPr/>
        <a:lstStyle/>
        <a:p>
          <a:endParaRPr lang="en-US" dirty="0"/>
        </a:p>
      </dgm:t>
    </dgm:pt>
    <dgm:pt modelId="{8F63D31F-83CD-4DB9-A0F4-0D259C5817DB}">
      <dgm:prSet/>
      <dgm:spPr/>
      <dgm:t>
        <a:bodyPr/>
        <a:lstStyle/>
        <a:p>
          <a:endParaRPr lang="en-US" dirty="0"/>
        </a:p>
      </dgm:t>
    </dgm:pt>
    <dgm:pt modelId="{62CF8A98-F58E-4911-89F5-912F4D8957CE}" type="parTrans" cxnId="{2B1FD8DA-568C-4E3E-8F87-09C87623F6FC}">
      <dgm:prSet/>
      <dgm:spPr/>
      <dgm:t>
        <a:bodyPr/>
        <a:lstStyle/>
        <a:p>
          <a:endParaRPr lang="en-US"/>
        </a:p>
      </dgm:t>
    </dgm:pt>
    <dgm:pt modelId="{A4F909E9-C1CF-4770-B928-FEF6E41B5333}" type="sibTrans" cxnId="{2B1FD8DA-568C-4E3E-8F87-09C87623F6FC}">
      <dgm:prSet/>
      <dgm:spPr/>
      <dgm:t>
        <a:bodyPr/>
        <a:lstStyle/>
        <a:p>
          <a:endParaRPr lang="en-US" dirty="0"/>
        </a:p>
      </dgm:t>
    </dgm:pt>
    <dgm:pt modelId="{F001FD18-B1D7-4F34-A7E1-10B3A14FEF0D}">
      <dgm:prSet/>
      <dgm:spPr/>
      <dgm:t>
        <a:bodyPr/>
        <a:lstStyle/>
        <a:p>
          <a:endParaRPr lang="en-US" dirty="0"/>
        </a:p>
      </dgm:t>
    </dgm:pt>
    <dgm:pt modelId="{47531BBA-A066-410C-90C4-75A7B3CF6C37}" type="parTrans" cxnId="{5F759883-6CAF-4793-892D-90FF307B7F39}">
      <dgm:prSet/>
      <dgm:spPr/>
      <dgm:t>
        <a:bodyPr/>
        <a:lstStyle/>
        <a:p>
          <a:endParaRPr lang="en-US"/>
        </a:p>
      </dgm:t>
    </dgm:pt>
    <dgm:pt modelId="{59F6F98C-7F28-44B6-AA26-C56ABFEA206B}" type="sibTrans" cxnId="{5F759883-6CAF-4793-892D-90FF307B7F39}">
      <dgm:prSet/>
      <dgm:spPr/>
      <dgm:t>
        <a:bodyPr/>
        <a:lstStyle/>
        <a:p>
          <a:endParaRPr lang="en-US" dirty="0"/>
        </a:p>
      </dgm:t>
    </dgm:pt>
    <dgm:pt modelId="{5F8AB2A9-0DCE-42A5-8039-31C151CDBC91}">
      <dgm:prSet/>
      <dgm:spPr/>
      <dgm:t>
        <a:bodyPr/>
        <a:lstStyle/>
        <a:p>
          <a:endParaRPr lang="en-US" dirty="0"/>
        </a:p>
      </dgm:t>
    </dgm:pt>
    <dgm:pt modelId="{AEE23759-AB27-4CCC-A9A6-CE4F64F73EE5}" type="parTrans" cxnId="{9ADC0165-9F81-4E1B-BCF9-F6EA5C631353}">
      <dgm:prSet/>
      <dgm:spPr/>
      <dgm:t>
        <a:bodyPr/>
        <a:lstStyle/>
        <a:p>
          <a:endParaRPr lang="en-US"/>
        </a:p>
      </dgm:t>
    </dgm:pt>
    <dgm:pt modelId="{64CB26BA-1509-422C-B1F7-93A921D3337E}" type="sibTrans" cxnId="{9ADC0165-9F81-4E1B-BCF9-F6EA5C631353}">
      <dgm:prSet/>
      <dgm:spPr/>
      <dgm:t>
        <a:bodyPr/>
        <a:lstStyle/>
        <a:p>
          <a:endParaRPr lang="en-US" dirty="0"/>
        </a:p>
      </dgm:t>
    </dgm:pt>
    <dgm:pt modelId="{7D49664A-84DE-42F7-9866-9BFD9F3DDC7A}">
      <dgm:prSet/>
      <dgm:spPr/>
      <dgm:t>
        <a:bodyPr/>
        <a:lstStyle/>
        <a:p>
          <a:endParaRPr lang="en-US" dirty="0"/>
        </a:p>
      </dgm:t>
    </dgm:pt>
    <dgm:pt modelId="{9C7FF349-70A2-4DFC-91A5-86A739E0760D}" type="parTrans" cxnId="{64D25225-7D7B-47A3-8597-E3D40B515F30}">
      <dgm:prSet/>
      <dgm:spPr/>
      <dgm:t>
        <a:bodyPr/>
        <a:lstStyle/>
        <a:p>
          <a:endParaRPr lang="en-US"/>
        </a:p>
      </dgm:t>
    </dgm:pt>
    <dgm:pt modelId="{BAC2B8D5-2C5B-4AE8-BBDD-D8E76DCD8C2E}" type="sibTrans" cxnId="{64D25225-7D7B-47A3-8597-E3D40B515F30}">
      <dgm:prSet/>
      <dgm:spPr/>
      <dgm:t>
        <a:bodyPr/>
        <a:lstStyle/>
        <a:p>
          <a:endParaRPr lang="en-US" dirty="0"/>
        </a:p>
      </dgm:t>
    </dgm:pt>
    <dgm:pt modelId="{AAACDA48-029D-447D-9AE8-BF1CB90887F8}">
      <dgm:prSet/>
      <dgm:spPr/>
      <dgm:t>
        <a:bodyPr/>
        <a:lstStyle/>
        <a:p>
          <a:endParaRPr lang="en-US" dirty="0"/>
        </a:p>
      </dgm:t>
    </dgm:pt>
    <dgm:pt modelId="{C5422A07-4233-4B7D-A876-C74DE877A7F9}" type="parTrans" cxnId="{F718ABBA-7C65-4F86-BEA7-DAD4C5EC588D}">
      <dgm:prSet/>
      <dgm:spPr/>
      <dgm:t>
        <a:bodyPr/>
        <a:lstStyle/>
        <a:p>
          <a:endParaRPr lang="en-US"/>
        </a:p>
      </dgm:t>
    </dgm:pt>
    <dgm:pt modelId="{35443D96-6A67-478A-A544-1C8155B5F62C}" type="sibTrans" cxnId="{F718ABBA-7C65-4F86-BEA7-DAD4C5EC588D}">
      <dgm:prSet/>
      <dgm:spPr/>
      <dgm:t>
        <a:bodyPr/>
        <a:lstStyle/>
        <a:p>
          <a:endParaRPr lang="en-US" dirty="0"/>
        </a:p>
      </dgm:t>
    </dgm:pt>
    <dgm:pt modelId="{C123F58B-2F00-4731-8318-EA8BAA60A69D}">
      <dgm:prSet/>
      <dgm:spPr/>
      <dgm:t>
        <a:bodyPr/>
        <a:lstStyle/>
        <a:p>
          <a:endParaRPr lang="en-US" dirty="0"/>
        </a:p>
      </dgm:t>
    </dgm:pt>
    <dgm:pt modelId="{ADD49D0A-F77A-4924-B2AC-3D10130090D6}" type="parTrans" cxnId="{79D0C8B5-7F77-4990-BC7D-E4DF8A30F093}">
      <dgm:prSet/>
      <dgm:spPr/>
      <dgm:t>
        <a:bodyPr/>
        <a:lstStyle/>
        <a:p>
          <a:endParaRPr lang="en-US"/>
        </a:p>
      </dgm:t>
    </dgm:pt>
    <dgm:pt modelId="{CA72D8A3-9D41-4F98-98F7-F56B1CBA674F}" type="sibTrans" cxnId="{79D0C8B5-7F77-4990-BC7D-E4DF8A30F093}">
      <dgm:prSet/>
      <dgm:spPr/>
      <dgm:t>
        <a:bodyPr/>
        <a:lstStyle/>
        <a:p>
          <a:endParaRPr lang="en-US" dirty="0"/>
        </a:p>
      </dgm:t>
    </dgm:pt>
    <dgm:pt modelId="{312A5487-8CD4-49FA-9CB2-6003233688EF}">
      <dgm:prSet/>
      <dgm:spPr/>
      <dgm:t>
        <a:bodyPr/>
        <a:lstStyle/>
        <a:p>
          <a:endParaRPr lang="en-US" dirty="0"/>
        </a:p>
      </dgm:t>
    </dgm:pt>
    <dgm:pt modelId="{6F986C7B-EB5E-4FA9-9F02-54203E6A38B2}" type="parTrans" cxnId="{33634B83-5D42-4E23-A534-1FD77063C5A8}">
      <dgm:prSet/>
      <dgm:spPr/>
      <dgm:t>
        <a:bodyPr/>
        <a:lstStyle/>
        <a:p>
          <a:endParaRPr lang="en-US"/>
        </a:p>
      </dgm:t>
    </dgm:pt>
    <dgm:pt modelId="{A241EA7C-0AE6-49DA-868A-F7E41DB8331E}" type="sibTrans" cxnId="{33634B83-5D42-4E23-A534-1FD77063C5A8}">
      <dgm:prSet/>
      <dgm:spPr/>
      <dgm:t>
        <a:bodyPr/>
        <a:lstStyle/>
        <a:p>
          <a:endParaRPr lang="en-US" dirty="0"/>
        </a:p>
      </dgm:t>
    </dgm:pt>
    <dgm:pt modelId="{1597604F-E09E-4305-A881-A6C94B72922F}">
      <dgm:prSet/>
      <dgm:spPr/>
      <dgm:t>
        <a:bodyPr/>
        <a:lstStyle/>
        <a:p>
          <a:endParaRPr lang="en-US" dirty="0"/>
        </a:p>
      </dgm:t>
    </dgm:pt>
    <dgm:pt modelId="{1C93F3EA-CA5B-4D9C-9828-8A8F702AE266}" type="parTrans" cxnId="{BE9314B0-2D93-4BAE-90C0-5B23814639B6}">
      <dgm:prSet/>
      <dgm:spPr/>
      <dgm:t>
        <a:bodyPr/>
        <a:lstStyle/>
        <a:p>
          <a:endParaRPr lang="en-US"/>
        </a:p>
      </dgm:t>
    </dgm:pt>
    <dgm:pt modelId="{0A68E33F-9E89-4D62-9E2C-1BD50C85F7CD}" type="sibTrans" cxnId="{BE9314B0-2D93-4BAE-90C0-5B23814639B6}">
      <dgm:prSet/>
      <dgm:spPr/>
      <dgm:t>
        <a:bodyPr/>
        <a:lstStyle/>
        <a:p>
          <a:endParaRPr lang="en-US" dirty="0"/>
        </a:p>
      </dgm:t>
    </dgm:pt>
    <dgm:pt modelId="{2EBE9275-B468-4EB1-8E25-88D20111E7BA}">
      <dgm:prSet/>
      <dgm:spPr/>
      <dgm:t>
        <a:bodyPr/>
        <a:lstStyle/>
        <a:p>
          <a:endParaRPr lang="en-US" dirty="0"/>
        </a:p>
      </dgm:t>
    </dgm:pt>
    <dgm:pt modelId="{8B4693AB-DA36-47D7-8ABC-9A12354AE94A}" type="parTrans" cxnId="{79BF3DB8-E6C9-4DF5-8226-B32513900662}">
      <dgm:prSet/>
      <dgm:spPr/>
      <dgm:t>
        <a:bodyPr/>
        <a:lstStyle/>
        <a:p>
          <a:endParaRPr lang="en-US"/>
        </a:p>
      </dgm:t>
    </dgm:pt>
    <dgm:pt modelId="{1DDDDFBA-4D76-49F6-8700-D108F438751F}" type="sibTrans" cxnId="{79BF3DB8-E6C9-4DF5-8226-B32513900662}">
      <dgm:prSet/>
      <dgm:spPr/>
      <dgm:t>
        <a:bodyPr/>
        <a:lstStyle/>
        <a:p>
          <a:endParaRPr lang="en-US" dirty="0"/>
        </a:p>
      </dgm:t>
    </dgm:pt>
    <dgm:pt modelId="{7526D0BF-45A5-478F-9A5B-EE961A48FCDF}">
      <dgm:prSet/>
      <dgm:spPr/>
      <dgm:t>
        <a:bodyPr/>
        <a:lstStyle/>
        <a:p>
          <a:endParaRPr lang="en-US" dirty="0"/>
        </a:p>
      </dgm:t>
    </dgm:pt>
    <dgm:pt modelId="{996DAE7B-6D7A-4B21-93D8-B18F6F145BC6}" type="parTrans" cxnId="{CC8F6BB5-E191-48E7-A4C1-3E8101813E85}">
      <dgm:prSet/>
      <dgm:spPr/>
      <dgm:t>
        <a:bodyPr/>
        <a:lstStyle/>
        <a:p>
          <a:endParaRPr lang="en-US"/>
        </a:p>
      </dgm:t>
    </dgm:pt>
    <dgm:pt modelId="{4DD6BCFF-384A-4E50-9E9B-FEA1467E91EE}" type="sibTrans" cxnId="{CC8F6BB5-E191-48E7-A4C1-3E8101813E85}">
      <dgm:prSet/>
      <dgm:spPr/>
      <dgm:t>
        <a:bodyPr/>
        <a:lstStyle/>
        <a:p>
          <a:endParaRPr lang="en-US" dirty="0"/>
        </a:p>
      </dgm:t>
    </dgm:pt>
    <dgm:pt modelId="{4391FAD7-E5E1-4ADD-BABB-49D666A6C4A7}">
      <dgm:prSet/>
      <dgm:spPr/>
      <dgm:t>
        <a:bodyPr/>
        <a:lstStyle/>
        <a:p>
          <a:endParaRPr lang="en-US" dirty="0"/>
        </a:p>
      </dgm:t>
    </dgm:pt>
    <dgm:pt modelId="{F1E7FB59-9301-4001-B4A0-65FF76242832}" type="parTrans" cxnId="{33836BAF-8815-468A-9D3E-0ABF734FD1D3}">
      <dgm:prSet/>
      <dgm:spPr/>
      <dgm:t>
        <a:bodyPr/>
        <a:lstStyle/>
        <a:p>
          <a:endParaRPr lang="en-US"/>
        </a:p>
      </dgm:t>
    </dgm:pt>
    <dgm:pt modelId="{B5C9AB9C-C866-47C2-B79F-DC6148AB2159}" type="sibTrans" cxnId="{33836BAF-8815-468A-9D3E-0ABF734FD1D3}">
      <dgm:prSet/>
      <dgm:spPr/>
      <dgm:t>
        <a:bodyPr/>
        <a:lstStyle/>
        <a:p>
          <a:endParaRPr lang="en-US" dirty="0"/>
        </a:p>
      </dgm:t>
    </dgm:pt>
    <dgm:pt modelId="{DF292957-65C8-4776-85F8-AE26E3681959}">
      <dgm:prSet/>
      <dgm:spPr/>
      <dgm:t>
        <a:bodyPr/>
        <a:lstStyle/>
        <a:p>
          <a:endParaRPr lang="en-US" dirty="0"/>
        </a:p>
      </dgm:t>
    </dgm:pt>
    <dgm:pt modelId="{7849EA01-2032-47BB-AFF2-66E1E4C3A822}" type="parTrans" cxnId="{0116FD4E-B3CD-4D10-B6B1-FB0C240CE17A}">
      <dgm:prSet/>
      <dgm:spPr/>
      <dgm:t>
        <a:bodyPr/>
        <a:lstStyle/>
        <a:p>
          <a:endParaRPr lang="en-US"/>
        </a:p>
      </dgm:t>
    </dgm:pt>
    <dgm:pt modelId="{2B571596-2306-4648-89E7-BD54FEF25627}" type="sibTrans" cxnId="{0116FD4E-B3CD-4D10-B6B1-FB0C240CE17A}">
      <dgm:prSet/>
      <dgm:spPr/>
      <dgm:t>
        <a:bodyPr/>
        <a:lstStyle/>
        <a:p>
          <a:endParaRPr lang="en-US" dirty="0"/>
        </a:p>
      </dgm:t>
    </dgm:pt>
    <dgm:pt modelId="{BA244016-B941-46B9-B2A4-AA50A300C9B1}">
      <dgm:prSet/>
      <dgm:spPr/>
      <dgm:t>
        <a:bodyPr/>
        <a:lstStyle/>
        <a:p>
          <a:endParaRPr lang="en-US" dirty="0"/>
        </a:p>
      </dgm:t>
    </dgm:pt>
    <dgm:pt modelId="{17FA0F1C-F480-46FA-9FDA-CAF08D0B3F5A}" type="parTrans" cxnId="{43F81770-F772-478D-8EE4-9EF473A2C5F2}">
      <dgm:prSet/>
      <dgm:spPr/>
      <dgm:t>
        <a:bodyPr/>
        <a:lstStyle/>
        <a:p>
          <a:endParaRPr lang="en-US"/>
        </a:p>
      </dgm:t>
    </dgm:pt>
    <dgm:pt modelId="{12ED0D91-6CB8-4B92-ABBE-16130FA2E610}" type="sibTrans" cxnId="{43F81770-F772-478D-8EE4-9EF473A2C5F2}">
      <dgm:prSet/>
      <dgm:spPr/>
      <dgm:t>
        <a:bodyPr/>
        <a:lstStyle/>
        <a:p>
          <a:endParaRPr lang="en-US" dirty="0"/>
        </a:p>
      </dgm:t>
    </dgm:pt>
    <dgm:pt modelId="{ED3E6817-CA99-4A92-9672-7767C60D3AFC}">
      <dgm:prSet/>
      <dgm:spPr/>
      <dgm:t>
        <a:bodyPr/>
        <a:lstStyle/>
        <a:p>
          <a:endParaRPr lang="en-US" dirty="0"/>
        </a:p>
      </dgm:t>
    </dgm:pt>
    <dgm:pt modelId="{570B50CE-5E5F-492C-A6CE-FAA86B61FEE6}" type="parTrans" cxnId="{6020CAE6-E682-4263-87D3-3757BDA5C5BB}">
      <dgm:prSet/>
      <dgm:spPr/>
      <dgm:t>
        <a:bodyPr/>
        <a:lstStyle/>
        <a:p>
          <a:endParaRPr lang="en-US"/>
        </a:p>
      </dgm:t>
    </dgm:pt>
    <dgm:pt modelId="{74E4A9B3-3139-47CD-AD62-A42D0EB3995C}" type="sibTrans" cxnId="{6020CAE6-E682-4263-87D3-3757BDA5C5BB}">
      <dgm:prSet/>
      <dgm:spPr/>
      <dgm:t>
        <a:bodyPr/>
        <a:lstStyle/>
        <a:p>
          <a:endParaRPr lang="en-US" dirty="0"/>
        </a:p>
      </dgm:t>
    </dgm:pt>
    <dgm:pt modelId="{A26368B7-1095-4A58-BFE6-7B8629CCDB76}">
      <dgm:prSet/>
      <dgm:spPr/>
      <dgm:t>
        <a:bodyPr/>
        <a:lstStyle/>
        <a:p>
          <a:endParaRPr lang="en-US" dirty="0"/>
        </a:p>
      </dgm:t>
    </dgm:pt>
    <dgm:pt modelId="{F926A632-3F82-44B7-9B0C-54EDBDFB1339}" type="parTrans" cxnId="{84F658BE-028D-4EFF-9AFB-B1BB4A47F685}">
      <dgm:prSet/>
      <dgm:spPr/>
      <dgm:t>
        <a:bodyPr/>
        <a:lstStyle/>
        <a:p>
          <a:endParaRPr lang="en-US"/>
        </a:p>
      </dgm:t>
    </dgm:pt>
    <dgm:pt modelId="{69DBDE16-2128-423C-AB04-D3C2C0881A38}" type="sibTrans" cxnId="{84F658BE-028D-4EFF-9AFB-B1BB4A47F685}">
      <dgm:prSet/>
      <dgm:spPr/>
      <dgm:t>
        <a:bodyPr/>
        <a:lstStyle/>
        <a:p>
          <a:endParaRPr lang="en-US" dirty="0"/>
        </a:p>
      </dgm:t>
    </dgm:pt>
    <dgm:pt modelId="{B2133BDF-4000-4B5B-AE40-987170B1B61F}">
      <dgm:prSet/>
      <dgm:spPr/>
      <dgm:t>
        <a:bodyPr/>
        <a:lstStyle/>
        <a:p>
          <a:endParaRPr lang="en-US" dirty="0"/>
        </a:p>
      </dgm:t>
    </dgm:pt>
    <dgm:pt modelId="{78DD5593-63E5-4526-ACC4-B672B2E0D1F1}" type="parTrans" cxnId="{AD9C2D70-6AB8-479D-9A79-731CDEDFCC29}">
      <dgm:prSet/>
      <dgm:spPr/>
      <dgm:t>
        <a:bodyPr/>
        <a:lstStyle/>
        <a:p>
          <a:endParaRPr lang="en-US"/>
        </a:p>
      </dgm:t>
    </dgm:pt>
    <dgm:pt modelId="{F8A8AFFD-E262-4C58-84FA-CA9933DA9A32}" type="sibTrans" cxnId="{AD9C2D70-6AB8-479D-9A79-731CDEDFCC29}">
      <dgm:prSet/>
      <dgm:spPr/>
      <dgm:t>
        <a:bodyPr/>
        <a:lstStyle/>
        <a:p>
          <a:endParaRPr lang="en-US" dirty="0"/>
        </a:p>
      </dgm:t>
    </dgm:pt>
    <dgm:pt modelId="{56EE6181-8957-4FE0-91F7-0E7767321D74}">
      <dgm:prSet/>
      <dgm:spPr/>
      <dgm:t>
        <a:bodyPr/>
        <a:lstStyle/>
        <a:p>
          <a:endParaRPr lang="en-US" dirty="0"/>
        </a:p>
      </dgm:t>
    </dgm:pt>
    <dgm:pt modelId="{708EED9E-74DD-4C99-9872-E67687122915}" type="parTrans" cxnId="{D27AA462-6698-4923-9421-47820B644488}">
      <dgm:prSet/>
      <dgm:spPr/>
      <dgm:t>
        <a:bodyPr/>
        <a:lstStyle/>
        <a:p>
          <a:endParaRPr lang="en-US"/>
        </a:p>
      </dgm:t>
    </dgm:pt>
    <dgm:pt modelId="{D7AD315B-0060-4B2C-BA42-07A72CF0DF62}" type="sibTrans" cxnId="{D27AA462-6698-4923-9421-47820B644488}">
      <dgm:prSet/>
      <dgm:spPr/>
      <dgm:t>
        <a:bodyPr/>
        <a:lstStyle/>
        <a:p>
          <a:endParaRPr lang="en-US" dirty="0"/>
        </a:p>
      </dgm:t>
    </dgm:pt>
    <dgm:pt modelId="{F82F01E0-1BCF-432A-834D-D0718C225E79}">
      <dgm:prSet/>
      <dgm:spPr/>
      <dgm:t>
        <a:bodyPr/>
        <a:lstStyle/>
        <a:p>
          <a:endParaRPr lang="en-US" dirty="0"/>
        </a:p>
      </dgm:t>
    </dgm:pt>
    <dgm:pt modelId="{AA715B28-8262-4AEC-9B11-A1F3E142AEE3}" type="parTrans" cxnId="{3F904190-EC7A-468F-8079-9E0D0309FE61}">
      <dgm:prSet/>
      <dgm:spPr/>
      <dgm:t>
        <a:bodyPr/>
        <a:lstStyle/>
        <a:p>
          <a:endParaRPr lang="en-US"/>
        </a:p>
      </dgm:t>
    </dgm:pt>
    <dgm:pt modelId="{73E57CB0-43F1-4C49-8823-A48B6805997E}" type="sibTrans" cxnId="{3F904190-EC7A-468F-8079-9E0D0309FE61}">
      <dgm:prSet/>
      <dgm:spPr/>
      <dgm:t>
        <a:bodyPr/>
        <a:lstStyle/>
        <a:p>
          <a:endParaRPr lang="en-US" dirty="0"/>
        </a:p>
      </dgm:t>
    </dgm:pt>
    <dgm:pt modelId="{69B5AF83-9CA8-4331-BB93-A02B0A37E7C4}">
      <dgm:prSet/>
      <dgm:spPr/>
      <dgm:t>
        <a:bodyPr/>
        <a:lstStyle/>
        <a:p>
          <a:endParaRPr lang="en-US" dirty="0"/>
        </a:p>
      </dgm:t>
    </dgm:pt>
    <dgm:pt modelId="{52A0F8EA-812A-497C-B88E-1BDAD1AB875F}" type="parTrans" cxnId="{08DFD441-4774-4D0E-8F97-07EC50B50EE3}">
      <dgm:prSet/>
      <dgm:spPr/>
      <dgm:t>
        <a:bodyPr/>
        <a:lstStyle/>
        <a:p>
          <a:endParaRPr lang="en-US"/>
        </a:p>
      </dgm:t>
    </dgm:pt>
    <dgm:pt modelId="{6E35783B-B4B9-4AF3-BB68-EC2DB3060BE5}" type="sibTrans" cxnId="{08DFD441-4774-4D0E-8F97-07EC50B50EE3}">
      <dgm:prSet/>
      <dgm:spPr/>
      <dgm:t>
        <a:bodyPr/>
        <a:lstStyle/>
        <a:p>
          <a:endParaRPr lang="en-US" dirty="0"/>
        </a:p>
      </dgm:t>
    </dgm:pt>
    <dgm:pt modelId="{5A0D382F-1AEE-4869-A6BD-89E7CCC2BA45}">
      <dgm:prSet/>
      <dgm:spPr/>
      <dgm:t>
        <a:bodyPr/>
        <a:lstStyle/>
        <a:p>
          <a:endParaRPr lang="en-US" dirty="0"/>
        </a:p>
      </dgm:t>
    </dgm:pt>
    <dgm:pt modelId="{C61944CD-ABD5-46A1-BF21-1EDB1D2E311C}" type="parTrans" cxnId="{8B7F3749-F4E6-4473-82BE-3F7FAAEDF5A5}">
      <dgm:prSet/>
      <dgm:spPr/>
      <dgm:t>
        <a:bodyPr/>
        <a:lstStyle/>
        <a:p>
          <a:endParaRPr lang="en-US"/>
        </a:p>
      </dgm:t>
    </dgm:pt>
    <dgm:pt modelId="{86E08DD8-37F0-43EA-A4C6-F12B07A372C7}" type="sibTrans" cxnId="{8B7F3749-F4E6-4473-82BE-3F7FAAEDF5A5}">
      <dgm:prSet/>
      <dgm:spPr/>
      <dgm:t>
        <a:bodyPr/>
        <a:lstStyle/>
        <a:p>
          <a:endParaRPr lang="en-US" dirty="0"/>
        </a:p>
      </dgm:t>
    </dgm:pt>
    <dgm:pt modelId="{6E44D217-0802-4975-8DF8-F7C136B68DB7}">
      <dgm:prSet/>
      <dgm:spPr/>
      <dgm:t>
        <a:bodyPr/>
        <a:lstStyle/>
        <a:p>
          <a:endParaRPr lang="en-US" dirty="0"/>
        </a:p>
      </dgm:t>
    </dgm:pt>
    <dgm:pt modelId="{CB27C74D-2568-4D83-8948-2A0E7A73E53C}" type="parTrans" cxnId="{EBF0F276-347C-4207-9A17-D11421AF7ECD}">
      <dgm:prSet/>
      <dgm:spPr/>
      <dgm:t>
        <a:bodyPr/>
        <a:lstStyle/>
        <a:p>
          <a:endParaRPr lang="en-US"/>
        </a:p>
      </dgm:t>
    </dgm:pt>
    <dgm:pt modelId="{873D13AE-B310-4B50-82C5-564D626D2011}" type="sibTrans" cxnId="{EBF0F276-347C-4207-9A17-D11421AF7ECD}">
      <dgm:prSet/>
      <dgm:spPr/>
      <dgm:t>
        <a:bodyPr/>
        <a:lstStyle/>
        <a:p>
          <a:endParaRPr lang="en-US" dirty="0"/>
        </a:p>
      </dgm:t>
    </dgm:pt>
    <dgm:pt modelId="{59D5850F-42D1-4509-9BFE-77DA75D32FAC}">
      <dgm:prSet/>
      <dgm:spPr/>
      <dgm:t>
        <a:bodyPr/>
        <a:lstStyle/>
        <a:p>
          <a:endParaRPr lang="en-US" dirty="0"/>
        </a:p>
      </dgm:t>
    </dgm:pt>
    <dgm:pt modelId="{998E6483-F6A6-41F0-BC38-EC9E12942727}" type="parTrans" cxnId="{EF67F12C-549C-4945-9650-11C3183DFF27}">
      <dgm:prSet/>
      <dgm:spPr/>
      <dgm:t>
        <a:bodyPr/>
        <a:lstStyle/>
        <a:p>
          <a:endParaRPr lang="en-US"/>
        </a:p>
      </dgm:t>
    </dgm:pt>
    <dgm:pt modelId="{2B529A43-2363-4B46-911E-9D0EF25B4F36}" type="sibTrans" cxnId="{EF67F12C-549C-4945-9650-11C3183DFF27}">
      <dgm:prSet/>
      <dgm:spPr/>
      <dgm:t>
        <a:bodyPr/>
        <a:lstStyle/>
        <a:p>
          <a:endParaRPr lang="en-US" dirty="0"/>
        </a:p>
      </dgm:t>
    </dgm:pt>
    <dgm:pt modelId="{9F16DEB4-2D88-4237-BB26-EE193361411A}">
      <dgm:prSet/>
      <dgm:spPr/>
      <dgm:t>
        <a:bodyPr/>
        <a:lstStyle/>
        <a:p>
          <a:endParaRPr lang="en-US" dirty="0"/>
        </a:p>
      </dgm:t>
    </dgm:pt>
    <dgm:pt modelId="{7982B65A-B6BA-45FB-920E-8CB144FB834B}" type="parTrans" cxnId="{DB81E75D-6339-4802-85DD-65254615E93B}">
      <dgm:prSet/>
      <dgm:spPr/>
      <dgm:t>
        <a:bodyPr/>
        <a:lstStyle/>
        <a:p>
          <a:endParaRPr lang="en-US"/>
        </a:p>
      </dgm:t>
    </dgm:pt>
    <dgm:pt modelId="{C19C4BDD-2213-41DF-A53B-E2080BDC6AC6}" type="sibTrans" cxnId="{DB81E75D-6339-4802-85DD-65254615E93B}">
      <dgm:prSet/>
      <dgm:spPr/>
      <dgm:t>
        <a:bodyPr/>
        <a:lstStyle/>
        <a:p>
          <a:endParaRPr lang="en-US" dirty="0"/>
        </a:p>
      </dgm:t>
    </dgm:pt>
    <dgm:pt modelId="{5788DBF4-34B6-4C26-980E-7062BBC88091}">
      <dgm:prSet/>
      <dgm:spPr/>
      <dgm:t>
        <a:bodyPr/>
        <a:lstStyle/>
        <a:p>
          <a:endParaRPr lang="en-US" dirty="0"/>
        </a:p>
      </dgm:t>
    </dgm:pt>
    <dgm:pt modelId="{E89C8546-8D00-4BCE-BF01-083E1F9A4BBE}" type="parTrans" cxnId="{A94E1E98-18A1-4716-B6FB-67F099EFBBB4}">
      <dgm:prSet/>
      <dgm:spPr/>
      <dgm:t>
        <a:bodyPr/>
        <a:lstStyle/>
        <a:p>
          <a:endParaRPr lang="en-US"/>
        </a:p>
      </dgm:t>
    </dgm:pt>
    <dgm:pt modelId="{39815DA4-6D5A-4ECF-8C2C-C40A2BB0DBA6}" type="sibTrans" cxnId="{A94E1E98-18A1-4716-B6FB-67F099EFBBB4}">
      <dgm:prSet/>
      <dgm:spPr/>
      <dgm:t>
        <a:bodyPr/>
        <a:lstStyle/>
        <a:p>
          <a:endParaRPr lang="en-US" dirty="0"/>
        </a:p>
      </dgm:t>
    </dgm:pt>
    <dgm:pt modelId="{644B0026-BEE6-45AC-B72A-F8BFB9EE0E82}">
      <dgm:prSet/>
      <dgm:spPr/>
      <dgm:t>
        <a:bodyPr/>
        <a:lstStyle/>
        <a:p>
          <a:endParaRPr lang="en-US" dirty="0"/>
        </a:p>
      </dgm:t>
    </dgm:pt>
    <dgm:pt modelId="{554FDC5B-6990-4DBE-AAA4-AA9861FDA372}" type="parTrans" cxnId="{F3F11D2B-B16E-47E0-876B-A599316C3141}">
      <dgm:prSet/>
      <dgm:spPr/>
      <dgm:t>
        <a:bodyPr/>
        <a:lstStyle/>
        <a:p>
          <a:endParaRPr lang="en-US"/>
        </a:p>
      </dgm:t>
    </dgm:pt>
    <dgm:pt modelId="{91E5E8F0-39A5-4E73-A7C8-125C237D1170}" type="sibTrans" cxnId="{F3F11D2B-B16E-47E0-876B-A599316C3141}">
      <dgm:prSet/>
      <dgm:spPr/>
      <dgm:t>
        <a:bodyPr/>
        <a:lstStyle/>
        <a:p>
          <a:endParaRPr lang="en-US" dirty="0"/>
        </a:p>
      </dgm:t>
    </dgm:pt>
    <dgm:pt modelId="{A40F6EAB-2B60-4CC1-9F49-D5903D3A616E}">
      <dgm:prSet/>
      <dgm:spPr/>
      <dgm:t>
        <a:bodyPr/>
        <a:lstStyle/>
        <a:p>
          <a:endParaRPr lang="en-US" dirty="0"/>
        </a:p>
      </dgm:t>
    </dgm:pt>
    <dgm:pt modelId="{F4D7EDD7-9115-44DB-8D8A-E38036FA3738}" type="parTrans" cxnId="{F9246AA4-89DE-4505-8C6D-C0CFB0CF9EC5}">
      <dgm:prSet/>
      <dgm:spPr/>
      <dgm:t>
        <a:bodyPr/>
        <a:lstStyle/>
        <a:p>
          <a:endParaRPr lang="en-US"/>
        </a:p>
      </dgm:t>
    </dgm:pt>
    <dgm:pt modelId="{3ACAB2F6-3910-4D69-8736-C9991D30DB30}" type="sibTrans" cxnId="{F9246AA4-89DE-4505-8C6D-C0CFB0CF9EC5}">
      <dgm:prSet/>
      <dgm:spPr/>
      <dgm:t>
        <a:bodyPr/>
        <a:lstStyle/>
        <a:p>
          <a:endParaRPr lang="en-US" dirty="0"/>
        </a:p>
      </dgm:t>
    </dgm:pt>
    <dgm:pt modelId="{01209924-388A-4250-B08E-117FC77350F4}">
      <dgm:prSet/>
      <dgm:spPr/>
      <dgm:t>
        <a:bodyPr/>
        <a:lstStyle/>
        <a:p>
          <a:endParaRPr lang="en-US" dirty="0"/>
        </a:p>
      </dgm:t>
    </dgm:pt>
    <dgm:pt modelId="{E62947DF-C385-4541-A312-E52B21ED4FCA}" type="parTrans" cxnId="{79A5F3A2-8CA3-4D24-AC46-666013183383}">
      <dgm:prSet/>
      <dgm:spPr/>
      <dgm:t>
        <a:bodyPr/>
        <a:lstStyle/>
        <a:p>
          <a:endParaRPr lang="en-US"/>
        </a:p>
      </dgm:t>
    </dgm:pt>
    <dgm:pt modelId="{07D44A3D-B9E7-4A59-8407-0DE9361B04F4}" type="sibTrans" cxnId="{79A5F3A2-8CA3-4D24-AC46-666013183383}">
      <dgm:prSet/>
      <dgm:spPr/>
      <dgm:t>
        <a:bodyPr/>
        <a:lstStyle/>
        <a:p>
          <a:endParaRPr lang="en-US" dirty="0"/>
        </a:p>
      </dgm:t>
    </dgm:pt>
    <dgm:pt modelId="{1CEAA633-CB89-486A-901D-BE8AE895C821}">
      <dgm:prSet/>
      <dgm:spPr/>
      <dgm:t>
        <a:bodyPr/>
        <a:lstStyle/>
        <a:p>
          <a:endParaRPr lang="en-US" dirty="0"/>
        </a:p>
      </dgm:t>
    </dgm:pt>
    <dgm:pt modelId="{85E4AD6C-201F-448E-AB33-65566C56E879}" type="parTrans" cxnId="{2F48FC6C-9E2F-4D34-97E0-7B62809CD310}">
      <dgm:prSet/>
      <dgm:spPr/>
      <dgm:t>
        <a:bodyPr/>
        <a:lstStyle/>
        <a:p>
          <a:endParaRPr lang="en-US"/>
        </a:p>
      </dgm:t>
    </dgm:pt>
    <dgm:pt modelId="{EC22FD24-55FA-470B-A11F-A2C02811CC71}" type="sibTrans" cxnId="{2F48FC6C-9E2F-4D34-97E0-7B62809CD310}">
      <dgm:prSet/>
      <dgm:spPr/>
      <dgm:t>
        <a:bodyPr/>
        <a:lstStyle/>
        <a:p>
          <a:endParaRPr lang="en-US" dirty="0"/>
        </a:p>
      </dgm:t>
    </dgm:pt>
    <dgm:pt modelId="{5700A27C-35E2-48E3-9FD1-4CAD5F3ABE6E}">
      <dgm:prSet/>
      <dgm:spPr/>
      <dgm:t>
        <a:bodyPr/>
        <a:lstStyle/>
        <a:p>
          <a:endParaRPr lang="en-US" dirty="0"/>
        </a:p>
      </dgm:t>
    </dgm:pt>
    <dgm:pt modelId="{7CEEA0C1-E05C-4187-B6CD-7F9A41B7F762}" type="parTrans" cxnId="{E319CD11-DA9C-4216-8A1C-BFC767C69980}">
      <dgm:prSet/>
      <dgm:spPr/>
      <dgm:t>
        <a:bodyPr/>
        <a:lstStyle/>
        <a:p>
          <a:endParaRPr lang="en-US"/>
        </a:p>
      </dgm:t>
    </dgm:pt>
    <dgm:pt modelId="{F2853326-F96C-4388-AFDB-4A2C4E743824}" type="sibTrans" cxnId="{E319CD11-DA9C-4216-8A1C-BFC767C69980}">
      <dgm:prSet/>
      <dgm:spPr/>
      <dgm:t>
        <a:bodyPr/>
        <a:lstStyle/>
        <a:p>
          <a:endParaRPr lang="en-US" dirty="0"/>
        </a:p>
      </dgm:t>
    </dgm:pt>
    <dgm:pt modelId="{E5184F2B-2C20-4D33-94A8-E6B381F2AA89}">
      <dgm:prSet/>
      <dgm:spPr/>
      <dgm:t>
        <a:bodyPr/>
        <a:lstStyle/>
        <a:p>
          <a:endParaRPr lang="en-US" dirty="0"/>
        </a:p>
      </dgm:t>
    </dgm:pt>
    <dgm:pt modelId="{EA072171-E1D3-42D9-90FB-F6BF8A9DC275}" type="parTrans" cxnId="{12C38EF6-A2D9-4441-B7C7-2AD0408D165E}">
      <dgm:prSet/>
      <dgm:spPr/>
      <dgm:t>
        <a:bodyPr/>
        <a:lstStyle/>
        <a:p>
          <a:endParaRPr lang="en-US"/>
        </a:p>
      </dgm:t>
    </dgm:pt>
    <dgm:pt modelId="{CA1064A9-8743-41E2-AE44-DEDB5E26EACD}" type="sibTrans" cxnId="{12C38EF6-A2D9-4441-B7C7-2AD0408D165E}">
      <dgm:prSet/>
      <dgm:spPr/>
      <dgm:t>
        <a:bodyPr/>
        <a:lstStyle/>
        <a:p>
          <a:endParaRPr lang="en-US" dirty="0"/>
        </a:p>
      </dgm:t>
    </dgm:pt>
    <dgm:pt modelId="{19319B2C-5BDC-4EB3-A674-97A1478B545E}">
      <dgm:prSet/>
      <dgm:spPr/>
      <dgm:t>
        <a:bodyPr/>
        <a:lstStyle/>
        <a:p>
          <a:endParaRPr lang="en-US" dirty="0"/>
        </a:p>
      </dgm:t>
    </dgm:pt>
    <dgm:pt modelId="{F553D456-F731-4D3A-B46D-F817CB7F5851}" type="parTrans" cxnId="{A61335C6-83C9-40B2-B635-638704B41FB6}">
      <dgm:prSet/>
      <dgm:spPr/>
      <dgm:t>
        <a:bodyPr/>
        <a:lstStyle/>
        <a:p>
          <a:endParaRPr lang="en-US"/>
        </a:p>
      </dgm:t>
    </dgm:pt>
    <dgm:pt modelId="{B2ADDBB6-F258-45A2-8853-0F7137E8E7A9}" type="sibTrans" cxnId="{A61335C6-83C9-40B2-B635-638704B41FB6}">
      <dgm:prSet/>
      <dgm:spPr/>
      <dgm:t>
        <a:bodyPr/>
        <a:lstStyle/>
        <a:p>
          <a:endParaRPr lang="en-US" dirty="0"/>
        </a:p>
      </dgm:t>
    </dgm:pt>
    <dgm:pt modelId="{32DCDF77-CF91-44D2-A631-ECBBA96CD7C1}">
      <dgm:prSet/>
      <dgm:spPr/>
      <dgm:t>
        <a:bodyPr/>
        <a:lstStyle/>
        <a:p>
          <a:endParaRPr lang="en-US" dirty="0"/>
        </a:p>
      </dgm:t>
    </dgm:pt>
    <dgm:pt modelId="{A91D9FEE-F377-4D6C-AB4B-31C0AA11D758}" type="parTrans" cxnId="{7713B148-14ED-473A-AD7C-0817C71F1F75}">
      <dgm:prSet/>
      <dgm:spPr/>
      <dgm:t>
        <a:bodyPr/>
        <a:lstStyle/>
        <a:p>
          <a:endParaRPr lang="en-US"/>
        </a:p>
      </dgm:t>
    </dgm:pt>
    <dgm:pt modelId="{A4C54538-F7D4-4311-A51D-4E2F34EA916C}" type="sibTrans" cxnId="{7713B148-14ED-473A-AD7C-0817C71F1F75}">
      <dgm:prSet/>
      <dgm:spPr/>
      <dgm:t>
        <a:bodyPr/>
        <a:lstStyle/>
        <a:p>
          <a:endParaRPr lang="en-US" dirty="0"/>
        </a:p>
      </dgm:t>
    </dgm:pt>
    <dgm:pt modelId="{5F2EF8CF-431B-45E9-8F94-2DA9BB4297A8}">
      <dgm:prSet/>
      <dgm:spPr/>
      <dgm:t>
        <a:bodyPr/>
        <a:lstStyle/>
        <a:p>
          <a:endParaRPr lang="en-US" dirty="0"/>
        </a:p>
      </dgm:t>
    </dgm:pt>
    <dgm:pt modelId="{EF3B0539-08F0-4AEB-8B05-C7438EBEC90D}" type="parTrans" cxnId="{39A1F472-3E0B-438E-A508-FE898CEA4CB4}">
      <dgm:prSet/>
      <dgm:spPr/>
      <dgm:t>
        <a:bodyPr/>
        <a:lstStyle/>
        <a:p>
          <a:endParaRPr lang="en-US"/>
        </a:p>
      </dgm:t>
    </dgm:pt>
    <dgm:pt modelId="{E7380703-8E28-4A7A-8627-0A55F51FBAA5}" type="sibTrans" cxnId="{39A1F472-3E0B-438E-A508-FE898CEA4CB4}">
      <dgm:prSet/>
      <dgm:spPr/>
      <dgm:t>
        <a:bodyPr/>
        <a:lstStyle/>
        <a:p>
          <a:endParaRPr lang="en-US" dirty="0"/>
        </a:p>
      </dgm:t>
    </dgm:pt>
    <dgm:pt modelId="{B75DCA52-BF81-436A-AA73-2680B03C914A}">
      <dgm:prSet/>
      <dgm:spPr/>
      <dgm:t>
        <a:bodyPr/>
        <a:lstStyle/>
        <a:p>
          <a:endParaRPr lang="en-US" dirty="0"/>
        </a:p>
      </dgm:t>
    </dgm:pt>
    <dgm:pt modelId="{3FDC77C7-42D0-4118-88A1-C82C79A4EA03}" type="parTrans" cxnId="{FA4B331D-E821-4BC7-84CC-523B6B28A5B8}">
      <dgm:prSet/>
      <dgm:spPr/>
      <dgm:t>
        <a:bodyPr/>
        <a:lstStyle/>
        <a:p>
          <a:endParaRPr lang="en-US"/>
        </a:p>
      </dgm:t>
    </dgm:pt>
    <dgm:pt modelId="{897CAD2D-F73B-470D-B77D-BCB32DA560D4}" type="sibTrans" cxnId="{FA4B331D-E821-4BC7-84CC-523B6B28A5B8}">
      <dgm:prSet/>
      <dgm:spPr/>
      <dgm:t>
        <a:bodyPr/>
        <a:lstStyle/>
        <a:p>
          <a:endParaRPr lang="en-US" dirty="0"/>
        </a:p>
      </dgm:t>
    </dgm:pt>
    <dgm:pt modelId="{39148D83-4879-4E9B-AE84-10D20CF147C3}">
      <dgm:prSet/>
      <dgm:spPr/>
      <dgm:t>
        <a:bodyPr/>
        <a:lstStyle/>
        <a:p>
          <a:endParaRPr lang="en-US" dirty="0"/>
        </a:p>
      </dgm:t>
    </dgm:pt>
    <dgm:pt modelId="{0648DC5F-1B7B-4F70-B147-70F19C532AA1}" type="parTrans" cxnId="{14F13E80-1149-4A0F-A4B5-58EAF15ECA23}">
      <dgm:prSet/>
      <dgm:spPr/>
      <dgm:t>
        <a:bodyPr/>
        <a:lstStyle/>
        <a:p>
          <a:endParaRPr lang="en-US"/>
        </a:p>
      </dgm:t>
    </dgm:pt>
    <dgm:pt modelId="{901D3EC9-C2CB-4B80-BFE1-3F4CF8FDB584}" type="sibTrans" cxnId="{14F13E80-1149-4A0F-A4B5-58EAF15ECA23}">
      <dgm:prSet/>
      <dgm:spPr/>
      <dgm:t>
        <a:bodyPr/>
        <a:lstStyle/>
        <a:p>
          <a:endParaRPr lang="en-US" dirty="0"/>
        </a:p>
      </dgm:t>
    </dgm:pt>
    <dgm:pt modelId="{1BD29E34-8916-45A9-80A6-58C4AB44DFF5}">
      <dgm:prSet/>
      <dgm:spPr/>
      <dgm:t>
        <a:bodyPr/>
        <a:lstStyle/>
        <a:p>
          <a:endParaRPr lang="en-US" dirty="0"/>
        </a:p>
      </dgm:t>
    </dgm:pt>
    <dgm:pt modelId="{25DF600C-192F-49B2-930A-B89C27D1471E}" type="sibTrans" cxnId="{1B3F2CA2-7825-4CFD-9A64-DB308FB32A27}">
      <dgm:prSet/>
      <dgm:spPr/>
      <dgm:t>
        <a:bodyPr/>
        <a:lstStyle/>
        <a:p>
          <a:endParaRPr lang="en-US" dirty="0"/>
        </a:p>
      </dgm:t>
    </dgm:pt>
    <dgm:pt modelId="{6A5BBF7B-F8A7-4654-83BB-1778F868C663}" type="parTrans" cxnId="{1B3F2CA2-7825-4CFD-9A64-DB308FB32A27}">
      <dgm:prSet/>
      <dgm:spPr/>
      <dgm:t>
        <a:bodyPr/>
        <a:lstStyle/>
        <a:p>
          <a:endParaRPr lang="en-US"/>
        </a:p>
      </dgm:t>
    </dgm:pt>
    <dgm:pt modelId="{579EF5EA-2842-4ADF-99C3-1421009C0FB3}" type="pres">
      <dgm:prSet presAssocID="{F782ACB2-4612-4553-92E3-6A48A4C26154}" presName="cycle" presStyleCnt="0">
        <dgm:presLayoutVars>
          <dgm:dir/>
          <dgm:resizeHandles val="exact"/>
        </dgm:presLayoutVars>
      </dgm:prSet>
      <dgm:spPr/>
    </dgm:pt>
    <dgm:pt modelId="{E2BDA289-9E7F-43D2-8E8A-C602380955F6}" type="pres">
      <dgm:prSet presAssocID="{9A1F1B22-1A75-4833-B4FC-5FEA5518B765}" presName="node" presStyleLbl="node1" presStyleIdx="0" presStyleCnt="48">
        <dgm:presLayoutVars>
          <dgm:bulletEnabled val="1"/>
        </dgm:presLayoutVars>
      </dgm:prSet>
      <dgm:spPr/>
    </dgm:pt>
    <dgm:pt modelId="{4B717A0F-8771-4A45-B6AA-FD732A724C9E}" type="pres">
      <dgm:prSet presAssocID="{32453084-7F49-49B4-89FA-E306CC4C9552}" presName="sibTrans" presStyleLbl="sibTrans2D1" presStyleIdx="0" presStyleCnt="48" custLinFactX="356471" custLinFactNeighborX="400000"/>
      <dgm:spPr/>
    </dgm:pt>
    <dgm:pt modelId="{218F701D-8780-41D0-BCC2-CE1F9EE4B4A8}" type="pres">
      <dgm:prSet presAssocID="{32453084-7F49-49B4-89FA-E306CC4C9552}" presName="connectorText" presStyleLbl="sibTrans2D1" presStyleIdx="0" presStyleCnt="48"/>
      <dgm:spPr/>
    </dgm:pt>
    <dgm:pt modelId="{FD731FF4-9760-4231-AA26-446560B181EB}" type="pres">
      <dgm:prSet presAssocID="{9C07C544-A240-4FE5-8E59-C412CDCC06A5}" presName="node" presStyleLbl="node1" presStyleIdx="1" presStyleCnt="48">
        <dgm:presLayoutVars>
          <dgm:bulletEnabled val="1"/>
        </dgm:presLayoutVars>
      </dgm:prSet>
      <dgm:spPr/>
    </dgm:pt>
    <dgm:pt modelId="{A6A09441-8928-4DD4-965E-ACD6B5489F63}" type="pres">
      <dgm:prSet presAssocID="{DA7FF8DD-13B0-4AAC-B0D2-E9BC2FABA4D6}" presName="sibTrans" presStyleLbl="sibTrans2D1" presStyleIdx="1" presStyleCnt="48"/>
      <dgm:spPr/>
    </dgm:pt>
    <dgm:pt modelId="{C46B9099-149F-4D79-B1D7-B378097F05F4}" type="pres">
      <dgm:prSet presAssocID="{DA7FF8DD-13B0-4AAC-B0D2-E9BC2FABA4D6}" presName="connectorText" presStyleLbl="sibTrans2D1" presStyleIdx="1" presStyleCnt="48"/>
      <dgm:spPr/>
    </dgm:pt>
    <dgm:pt modelId="{5A44537F-E502-484A-B54C-161A75387D52}" type="pres">
      <dgm:prSet presAssocID="{5D2C154A-692A-44E2-A041-B9F19C43FEF2}" presName="node" presStyleLbl="node1" presStyleIdx="2" presStyleCnt="48">
        <dgm:presLayoutVars>
          <dgm:bulletEnabled val="1"/>
        </dgm:presLayoutVars>
      </dgm:prSet>
      <dgm:spPr/>
    </dgm:pt>
    <dgm:pt modelId="{BCCD1735-3374-4721-BEF9-11CCD9A2DD48}" type="pres">
      <dgm:prSet presAssocID="{1A0C354F-E76C-464E-99A7-D2B04C140783}" presName="sibTrans" presStyleLbl="sibTrans2D1" presStyleIdx="2" presStyleCnt="48"/>
      <dgm:spPr/>
    </dgm:pt>
    <dgm:pt modelId="{5207087E-FC7B-4DE7-941A-D0D7D77D43CA}" type="pres">
      <dgm:prSet presAssocID="{1A0C354F-E76C-464E-99A7-D2B04C140783}" presName="connectorText" presStyleLbl="sibTrans2D1" presStyleIdx="2" presStyleCnt="48"/>
      <dgm:spPr/>
    </dgm:pt>
    <dgm:pt modelId="{B0608ED5-E7DC-4C39-8859-B8C85F521F9C}" type="pres">
      <dgm:prSet presAssocID="{536B3E92-95AA-4297-BDB8-F29269D6299E}" presName="node" presStyleLbl="node1" presStyleIdx="3" presStyleCnt="48">
        <dgm:presLayoutVars>
          <dgm:bulletEnabled val="1"/>
        </dgm:presLayoutVars>
      </dgm:prSet>
      <dgm:spPr/>
    </dgm:pt>
    <dgm:pt modelId="{E212FFF4-9223-45FB-8A97-08FC78EC227F}" type="pres">
      <dgm:prSet presAssocID="{8AE02D32-89F4-4BA1-BFB8-062B90AF7C26}" presName="sibTrans" presStyleLbl="sibTrans2D1" presStyleIdx="3" presStyleCnt="48"/>
      <dgm:spPr/>
    </dgm:pt>
    <dgm:pt modelId="{1FA59E5A-50A4-47E4-96D2-6EF9AAAC1164}" type="pres">
      <dgm:prSet presAssocID="{8AE02D32-89F4-4BA1-BFB8-062B90AF7C26}" presName="connectorText" presStyleLbl="sibTrans2D1" presStyleIdx="3" presStyleCnt="48"/>
      <dgm:spPr/>
    </dgm:pt>
    <dgm:pt modelId="{3B48658E-4174-41EC-ADC5-04F09B98E8AE}" type="pres">
      <dgm:prSet presAssocID="{9767C2C5-7A9B-4BF9-AEDC-08BB61E68CEC}" presName="node" presStyleLbl="node1" presStyleIdx="4" presStyleCnt="48">
        <dgm:presLayoutVars>
          <dgm:bulletEnabled val="1"/>
        </dgm:presLayoutVars>
      </dgm:prSet>
      <dgm:spPr/>
    </dgm:pt>
    <dgm:pt modelId="{7E28017C-69F1-4CCF-A6D7-885616A2628E}" type="pres">
      <dgm:prSet presAssocID="{5DE56BE3-5DC5-48D1-BB0A-6EB62A83E2E3}" presName="sibTrans" presStyleLbl="sibTrans2D1" presStyleIdx="4" presStyleCnt="48"/>
      <dgm:spPr/>
    </dgm:pt>
    <dgm:pt modelId="{DEE6E533-E546-47B9-9D29-1053972B7A59}" type="pres">
      <dgm:prSet presAssocID="{5DE56BE3-5DC5-48D1-BB0A-6EB62A83E2E3}" presName="connectorText" presStyleLbl="sibTrans2D1" presStyleIdx="4" presStyleCnt="48"/>
      <dgm:spPr/>
    </dgm:pt>
    <dgm:pt modelId="{4B6FF1D5-139C-4A9E-BE2A-C9C2976A9B90}" type="pres">
      <dgm:prSet presAssocID="{29610E26-1393-448B-8FD6-78061450B16B}" presName="node" presStyleLbl="node1" presStyleIdx="5" presStyleCnt="48">
        <dgm:presLayoutVars>
          <dgm:bulletEnabled val="1"/>
        </dgm:presLayoutVars>
      </dgm:prSet>
      <dgm:spPr/>
    </dgm:pt>
    <dgm:pt modelId="{E231C36B-28CA-4A1A-A65A-7FC8C917C670}" type="pres">
      <dgm:prSet presAssocID="{4E475F1B-56A2-420F-8D83-9A7AC5B9161D}" presName="sibTrans" presStyleLbl="sibTrans2D1" presStyleIdx="5" presStyleCnt="48"/>
      <dgm:spPr/>
    </dgm:pt>
    <dgm:pt modelId="{0F935747-2475-4B54-A4BD-D00DA4235B83}" type="pres">
      <dgm:prSet presAssocID="{4E475F1B-56A2-420F-8D83-9A7AC5B9161D}" presName="connectorText" presStyleLbl="sibTrans2D1" presStyleIdx="5" presStyleCnt="48"/>
      <dgm:spPr/>
    </dgm:pt>
    <dgm:pt modelId="{5955EC28-6A5B-4854-97FD-56BF004F7A93}" type="pres">
      <dgm:prSet presAssocID="{59F5D80D-D394-4DA8-B1EE-BFD2C35E8698}" presName="node" presStyleLbl="node1" presStyleIdx="6" presStyleCnt="48">
        <dgm:presLayoutVars>
          <dgm:bulletEnabled val="1"/>
        </dgm:presLayoutVars>
      </dgm:prSet>
      <dgm:spPr/>
    </dgm:pt>
    <dgm:pt modelId="{7418C013-9F65-49B4-8AB4-02A8A7E8B2B1}" type="pres">
      <dgm:prSet presAssocID="{A4FDAD97-0EA5-45C9-8762-1408CDFC1A27}" presName="sibTrans" presStyleLbl="sibTrans2D1" presStyleIdx="6" presStyleCnt="48"/>
      <dgm:spPr/>
    </dgm:pt>
    <dgm:pt modelId="{DCCECA40-1E8E-4612-B823-692DCCBD1EA3}" type="pres">
      <dgm:prSet presAssocID="{A4FDAD97-0EA5-45C9-8762-1408CDFC1A27}" presName="connectorText" presStyleLbl="sibTrans2D1" presStyleIdx="6" presStyleCnt="48"/>
      <dgm:spPr/>
    </dgm:pt>
    <dgm:pt modelId="{C8C314CB-BC52-4B5D-9A9E-2549904458B0}" type="pres">
      <dgm:prSet presAssocID="{1BD29E34-8916-45A9-80A6-58C4AB44DFF5}" presName="node" presStyleLbl="node1" presStyleIdx="7" presStyleCnt="48">
        <dgm:presLayoutVars>
          <dgm:bulletEnabled val="1"/>
        </dgm:presLayoutVars>
      </dgm:prSet>
      <dgm:spPr/>
    </dgm:pt>
    <dgm:pt modelId="{8D184F9F-78A9-45D9-9804-0F8032DE26A6}" type="pres">
      <dgm:prSet presAssocID="{25DF600C-192F-49B2-930A-B89C27D1471E}" presName="sibTrans" presStyleLbl="sibTrans2D1" presStyleIdx="7" presStyleCnt="48"/>
      <dgm:spPr/>
    </dgm:pt>
    <dgm:pt modelId="{C8C1E075-9C61-4E77-BBAB-A2307E2F9662}" type="pres">
      <dgm:prSet presAssocID="{25DF600C-192F-49B2-930A-B89C27D1471E}" presName="connectorText" presStyleLbl="sibTrans2D1" presStyleIdx="7" presStyleCnt="48"/>
      <dgm:spPr/>
    </dgm:pt>
    <dgm:pt modelId="{18E08B15-C0D9-4DCD-9841-29CB326A1D96}" type="pres">
      <dgm:prSet presAssocID="{BCD4B6D1-2E17-4359-A953-212A9B519E85}" presName="node" presStyleLbl="node1" presStyleIdx="8" presStyleCnt="48">
        <dgm:presLayoutVars>
          <dgm:bulletEnabled val="1"/>
        </dgm:presLayoutVars>
      </dgm:prSet>
      <dgm:spPr/>
    </dgm:pt>
    <dgm:pt modelId="{7D136A40-4E7A-4E9A-9C18-C15FEB3E9255}" type="pres">
      <dgm:prSet presAssocID="{EAE485E3-A2DC-422A-B964-163E72C7D527}" presName="sibTrans" presStyleLbl="sibTrans2D1" presStyleIdx="8" presStyleCnt="48"/>
      <dgm:spPr/>
    </dgm:pt>
    <dgm:pt modelId="{6C5B256C-6505-4283-9CD0-6230D6E52DC7}" type="pres">
      <dgm:prSet presAssocID="{EAE485E3-A2DC-422A-B964-163E72C7D527}" presName="connectorText" presStyleLbl="sibTrans2D1" presStyleIdx="8" presStyleCnt="48"/>
      <dgm:spPr/>
    </dgm:pt>
    <dgm:pt modelId="{09497094-52B8-416E-9902-37FB4C94E7F2}" type="pres">
      <dgm:prSet presAssocID="{57830796-B9E1-440E-A924-530949252A0A}" presName="node" presStyleLbl="node1" presStyleIdx="9" presStyleCnt="48">
        <dgm:presLayoutVars>
          <dgm:bulletEnabled val="1"/>
        </dgm:presLayoutVars>
      </dgm:prSet>
      <dgm:spPr/>
    </dgm:pt>
    <dgm:pt modelId="{260B842C-BA56-4835-9181-EEB1DAD49F6C}" type="pres">
      <dgm:prSet presAssocID="{672359C6-6889-48DE-9B06-BCF13E50CF81}" presName="sibTrans" presStyleLbl="sibTrans2D1" presStyleIdx="9" presStyleCnt="48"/>
      <dgm:spPr/>
    </dgm:pt>
    <dgm:pt modelId="{9195B8AE-7F75-4B45-A773-A3DB3F151B7F}" type="pres">
      <dgm:prSet presAssocID="{672359C6-6889-48DE-9B06-BCF13E50CF81}" presName="connectorText" presStyleLbl="sibTrans2D1" presStyleIdx="9" presStyleCnt="48"/>
      <dgm:spPr/>
    </dgm:pt>
    <dgm:pt modelId="{07EB8474-810E-4E8A-BE93-02F62BBDD45D}" type="pres">
      <dgm:prSet presAssocID="{9EC183D0-3CE1-4A18-882B-49A4F305FE23}" presName="node" presStyleLbl="node1" presStyleIdx="10" presStyleCnt="48">
        <dgm:presLayoutVars>
          <dgm:bulletEnabled val="1"/>
        </dgm:presLayoutVars>
      </dgm:prSet>
      <dgm:spPr/>
    </dgm:pt>
    <dgm:pt modelId="{ADC3AC42-E194-4C29-8A28-ABEC2168A2B9}" type="pres">
      <dgm:prSet presAssocID="{FC636A7A-CAD8-4393-9B2E-188CE112CD10}" presName="sibTrans" presStyleLbl="sibTrans2D1" presStyleIdx="10" presStyleCnt="48"/>
      <dgm:spPr/>
    </dgm:pt>
    <dgm:pt modelId="{FFA97E59-6B24-429C-9B6D-8968FB096363}" type="pres">
      <dgm:prSet presAssocID="{FC636A7A-CAD8-4393-9B2E-188CE112CD10}" presName="connectorText" presStyleLbl="sibTrans2D1" presStyleIdx="10" presStyleCnt="48"/>
      <dgm:spPr/>
    </dgm:pt>
    <dgm:pt modelId="{38A7A843-117D-4A8F-B652-3F637D1BA054}" type="pres">
      <dgm:prSet presAssocID="{1BCBAE4C-8C90-4307-A8B1-A7F25B803D11}" presName="node" presStyleLbl="node1" presStyleIdx="11" presStyleCnt="48">
        <dgm:presLayoutVars>
          <dgm:bulletEnabled val="1"/>
        </dgm:presLayoutVars>
      </dgm:prSet>
      <dgm:spPr/>
    </dgm:pt>
    <dgm:pt modelId="{24192AE1-AC5A-408F-93E2-35778550FA02}" type="pres">
      <dgm:prSet presAssocID="{9E68FA1B-32E4-4D3A-BDA9-F245DF7037EF}" presName="sibTrans" presStyleLbl="sibTrans2D1" presStyleIdx="11" presStyleCnt="48"/>
      <dgm:spPr/>
    </dgm:pt>
    <dgm:pt modelId="{9DB23D75-0980-4D96-93A1-727F2883C95B}" type="pres">
      <dgm:prSet presAssocID="{9E68FA1B-32E4-4D3A-BDA9-F245DF7037EF}" presName="connectorText" presStyleLbl="sibTrans2D1" presStyleIdx="11" presStyleCnt="48"/>
      <dgm:spPr/>
    </dgm:pt>
    <dgm:pt modelId="{8B74F080-8313-4728-B1E9-D87A06E9E800}" type="pres">
      <dgm:prSet presAssocID="{05F9165C-A234-4634-B1A7-DCB7BA68D40C}" presName="node" presStyleLbl="node1" presStyleIdx="12" presStyleCnt="48">
        <dgm:presLayoutVars>
          <dgm:bulletEnabled val="1"/>
        </dgm:presLayoutVars>
      </dgm:prSet>
      <dgm:spPr/>
    </dgm:pt>
    <dgm:pt modelId="{99F13AA2-4621-4753-B0A6-6FC776CD84C9}" type="pres">
      <dgm:prSet presAssocID="{68C3C81B-18E8-41C4-BFC6-2C443E6EE655}" presName="sibTrans" presStyleLbl="sibTrans2D1" presStyleIdx="12" presStyleCnt="48"/>
      <dgm:spPr/>
    </dgm:pt>
    <dgm:pt modelId="{475F5446-5D8A-42DC-B2B6-79D834AEB429}" type="pres">
      <dgm:prSet presAssocID="{68C3C81B-18E8-41C4-BFC6-2C443E6EE655}" presName="connectorText" presStyleLbl="sibTrans2D1" presStyleIdx="12" presStyleCnt="48"/>
      <dgm:spPr/>
    </dgm:pt>
    <dgm:pt modelId="{C238A059-EBCB-4E8A-9C70-350A7112246D}" type="pres">
      <dgm:prSet presAssocID="{8F63D31F-83CD-4DB9-A0F4-0D259C5817DB}" presName="node" presStyleLbl="node1" presStyleIdx="13" presStyleCnt="48">
        <dgm:presLayoutVars>
          <dgm:bulletEnabled val="1"/>
        </dgm:presLayoutVars>
      </dgm:prSet>
      <dgm:spPr/>
    </dgm:pt>
    <dgm:pt modelId="{212C9A88-24C2-4EF4-87D7-A81CF4BE3FA0}" type="pres">
      <dgm:prSet presAssocID="{A4F909E9-C1CF-4770-B928-FEF6E41B5333}" presName="sibTrans" presStyleLbl="sibTrans2D1" presStyleIdx="13" presStyleCnt="48"/>
      <dgm:spPr/>
    </dgm:pt>
    <dgm:pt modelId="{6E753D97-6691-46AF-88CF-60F766A84A1F}" type="pres">
      <dgm:prSet presAssocID="{A4F909E9-C1CF-4770-B928-FEF6E41B5333}" presName="connectorText" presStyleLbl="sibTrans2D1" presStyleIdx="13" presStyleCnt="48"/>
      <dgm:spPr/>
    </dgm:pt>
    <dgm:pt modelId="{FA3F2989-2837-4DF6-B22E-22C68B74BA10}" type="pres">
      <dgm:prSet presAssocID="{F001FD18-B1D7-4F34-A7E1-10B3A14FEF0D}" presName="node" presStyleLbl="node1" presStyleIdx="14" presStyleCnt="48">
        <dgm:presLayoutVars>
          <dgm:bulletEnabled val="1"/>
        </dgm:presLayoutVars>
      </dgm:prSet>
      <dgm:spPr/>
    </dgm:pt>
    <dgm:pt modelId="{15716786-4673-40EB-986D-12C422D02B97}" type="pres">
      <dgm:prSet presAssocID="{59F6F98C-7F28-44B6-AA26-C56ABFEA206B}" presName="sibTrans" presStyleLbl="sibTrans2D1" presStyleIdx="14" presStyleCnt="48"/>
      <dgm:spPr/>
    </dgm:pt>
    <dgm:pt modelId="{3A6E871C-7643-432C-BA91-2EA3E7F745CE}" type="pres">
      <dgm:prSet presAssocID="{59F6F98C-7F28-44B6-AA26-C56ABFEA206B}" presName="connectorText" presStyleLbl="sibTrans2D1" presStyleIdx="14" presStyleCnt="48"/>
      <dgm:spPr/>
    </dgm:pt>
    <dgm:pt modelId="{E7F9412A-75FE-4263-8476-D8B02CF380F3}" type="pres">
      <dgm:prSet presAssocID="{5F8AB2A9-0DCE-42A5-8039-31C151CDBC91}" presName="node" presStyleLbl="node1" presStyleIdx="15" presStyleCnt="48">
        <dgm:presLayoutVars>
          <dgm:bulletEnabled val="1"/>
        </dgm:presLayoutVars>
      </dgm:prSet>
      <dgm:spPr/>
    </dgm:pt>
    <dgm:pt modelId="{C56F56FD-84C6-4D21-967A-719399DE2081}" type="pres">
      <dgm:prSet presAssocID="{64CB26BA-1509-422C-B1F7-93A921D3337E}" presName="sibTrans" presStyleLbl="sibTrans2D1" presStyleIdx="15" presStyleCnt="48"/>
      <dgm:spPr/>
    </dgm:pt>
    <dgm:pt modelId="{87FF38F8-EEE0-4803-AB19-2605759EE272}" type="pres">
      <dgm:prSet presAssocID="{64CB26BA-1509-422C-B1F7-93A921D3337E}" presName="connectorText" presStyleLbl="sibTrans2D1" presStyleIdx="15" presStyleCnt="48"/>
      <dgm:spPr/>
    </dgm:pt>
    <dgm:pt modelId="{430AD93E-9CDA-40BE-8BB8-B35AB1DDED73}" type="pres">
      <dgm:prSet presAssocID="{7D49664A-84DE-42F7-9866-9BFD9F3DDC7A}" presName="node" presStyleLbl="node1" presStyleIdx="16" presStyleCnt="48">
        <dgm:presLayoutVars>
          <dgm:bulletEnabled val="1"/>
        </dgm:presLayoutVars>
      </dgm:prSet>
      <dgm:spPr/>
    </dgm:pt>
    <dgm:pt modelId="{D3BDAC4B-F2DB-44A0-907D-A108463FB1C3}" type="pres">
      <dgm:prSet presAssocID="{BAC2B8D5-2C5B-4AE8-BBDD-D8E76DCD8C2E}" presName="sibTrans" presStyleLbl="sibTrans2D1" presStyleIdx="16" presStyleCnt="48"/>
      <dgm:spPr/>
    </dgm:pt>
    <dgm:pt modelId="{5B2F39AC-1722-4B2A-8F41-3B9574CC55A3}" type="pres">
      <dgm:prSet presAssocID="{BAC2B8D5-2C5B-4AE8-BBDD-D8E76DCD8C2E}" presName="connectorText" presStyleLbl="sibTrans2D1" presStyleIdx="16" presStyleCnt="48"/>
      <dgm:spPr/>
    </dgm:pt>
    <dgm:pt modelId="{EB66E90A-B112-40E2-B773-B1A59659C6EB}" type="pres">
      <dgm:prSet presAssocID="{39148D83-4879-4E9B-AE84-10D20CF147C3}" presName="node" presStyleLbl="node1" presStyleIdx="17" presStyleCnt="48">
        <dgm:presLayoutVars>
          <dgm:bulletEnabled val="1"/>
        </dgm:presLayoutVars>
      </dgm:prSet>
      <dgm:spPr/>
    </dgm:pt>
    <dgm:pt modelId="{CBD13A52-164D-4181-A713-C4AFB6DAEA44}" type="pres">
      <dgm:prSet presAssocID="{901D3EC9-C2CB-4B80-BFE1-3F4CF8FDB584}" presName="sibTrans" presStyleLbl="sibTrans2D1" presStyleIdx="17" presStyleCnt="48"/>
      <dgm:spPr/>
    </dgm:pt>
    <dgm:pt modelId="{2175C402-001B-40BA-8C7B-63F19533545A}" type="pres">
      <dgm:prSet presAssocID="{901D3EC9-C2CB-4B80-BFE1-3F4CF8FDB584}" presName="connectorText" presStyleLbl="sibTrans2D1" presStyleIdx="17" presStyleCnt="48"/>
      <dgm:spPr/>
    </dgm:pt>
    <dgm:pt modelId="{816E1FA3-2B38-45F9-AB8C-0EEB2788EE42}" type="pres">
      <dgm:prSet presAssocID="{AAACDA48-029D-447D-9AE8-BF1CB90887F8}" presName="node" presStyleLbl="node1" presStyleIdx="18" presStyleCnt="48">
        <dgm:presLayoutVars>
          <dgm:bulletEnabled val="1"/>
        </dgm:presLayoutVars>
      </dgm:prSet>
      <dgm:spPr/>
    </dgm:pt>
    <dgm:pt modelId="{3D5573F2-E421-4699-B499-E5F129AA7C1F}" type="pres">
      <dgm:prSet presAssocID="{35443D96-6A67-478A-A544-1C8155B5F62C}" presName="sibTrans" presStyleLbl="sibTrans2D1" presStyleIdx="18" presStyleCnt="48"/>
      <dgm:spPr/>
    </dgm:pt>
    <dgm:pt modelId="{561EA9DD-738C-4E13-ADB0-3CCC3950F092}" type="pres">
      <dgm:prSet presAssocID="{35443D96-6A67-478A-A544-1C8155B5F62C}" presName="connectorText" presStyleLbl="sibTrans2D1" presStyleIdx="18" presStyleCnt="48"/>
      <dgm:spPr/>
    </dgm:pt>
    <dgm:pt modelId="{1791F869-F782-403E-9EEE-8485296AB1DC}" type="pres">
      <dgm:prSet presAssocID="{C123F58B-2F00-4731-8318-EA8BAA60A69D}" presName="node" presStyleLbl="node1" presStyleIdx="19" presStyleCnt="48">
        <dgm:presLayoutVars>
          <dgm:bulletEnabled val="1"/>
        </dgm:presLayoutVars>
      </dgm:prSet>
      <dgm:spPr/>
    </dgm:pt>
    <dgm:pt modelId="{EDD308D6-556F-4E65-A02C-12C45C150755}" type="pres">
      <dgm:prSet presAssocID="{CA72D8A3-9D41-4F98-98F7-F56B1CBA674F}" presName="sibTrans" presStyleLbl="sibTrans2D1" presStyleIdx="19" presStyleCnt="48"/>
      <dgm:spPr/>
    </dgm:pt>
    <dgm:pt modelId="{0622AEEF-FEE1-41CF-A694-BB87DF404F74}" type="pres">
      <dgm:prSet presAssocID="{CA72D8A3-9D41-4F98-98F7-F56B1CBA674F}" presName="connectorText" presStyleLbl="sibTrans2D1" presStyleIdx="19" presStyleCnt="48"/>
      <dgm:spPr/>
    </dgm:pt>
    <dgm:pt modelId="{FB762D63-E97E-4D71-BE53-DE8DBC2C1724}" type="pres">
      <dgm:prSet presAssocID="{312A5487-8CD4-49FA-9CB2-6003233688EF}" presName="node" presStyleLbl="node1" presStyleIdx="20" presStyleCnt="48">
        <dgm:presLayoutVars>
          <dgm:bulletEnabled val="1"/>
        </dgm:presLayoutVars>
      </dgm:prSet>
      <dgm:spPr/>
    </dgm:pt>
    <dgm:pt modelId="{EC905E59-477F-4D62-B2EE-61B86BF0663B}" type="pres">
      <dgm:prSet presAssocID="{A241EA7C-0AE6-49DA-868A-F7E41DB8331E}" presName="sibTrans" presStyleLbl="sibTrans2D1" presStyleIdx="20" presStyleCnt="48"/>
      <dgm:spPr/>
    </dgm:pt>
    <dgm:pt modelId="{0C7C01B0-8BE9-4115-9C55-5F785CB9F95D}" type="pres">
      <dgm:prSet presAssocID="{A241EA7C-0AE6-49DA-868A-F7E41DB8331E}" presName="connectorText" presStyleLbl="sibTrans2D1" presStyleIdx="20" presStyleCnt="48"/>
      <dgm:spPr/>
    </dgm:pt>
    <dgm:pt modelId="{96947AF0-965B-4F9B-B692-11B522E20C19}" type="pres">
      <dgm:prSet presAssocID="{1597604F-E09E-4305-A881-A6C94B72922F}" presName="node" presStyleLbl="node1" presStyleIdx="21" presStyleCnt="48">
        <dgm:presLayoutVars>
          <dgm:bulletEnabled val="1"/>
        </dgm:presLayoutVars>
      </dgm:prSet>
      <dgm:spPr/>
    </dgm:pt>
    <dgm:pt modelId="{C5631367-2D87-4B2B-B2C5-CE6B323DF7FA}" type="pres">
      <dgm:prSet presAssocID="{0A68E33F-9E89-4D62-9E2C-1BD50C85F7CD}" presName="sibTrans" presStyleLbl="sibTrans2D1" presStyleIdx="21" presStyleCnt="48"/>
      <dgm:spPr/>
    </dgm:pt>
    <dgm:pt modelId="{5EB0D98E-0F20-43A6-80D5-B3B233B0809C}" type="pres">
      <dgm:prSet presAssocID="{0A68E33F-9E89-4D62-9E2C-1BD50C85F7CD}" presName="connectorText" presStyleLbl="sibTrans2D1" presStyleIdx="21" presStyleCnt="48"/>
      <dgm:spPr/>
    </dgm:pt>
    <dgm:pt modelId="{55735BFC-D4F1-4100-BCD7-BD7015A20F24}" type="pres">
      <dgm:prSet presAssocID="{2EBE9275-B468-4EB1-8E25-88D20111E7BA}" presName="node" presStyleLbl="node1" presStyleIdx="22" presStyleCnt="48" custRadScaleRad="97701" custRadScaleInc="96397">
        <dgm:presLayoutVars>
          <dgm:bulletEnabled val="1"/>
        </dgm:presLayoutVars>
      </dgm:prSet>
      <dgm:spPr/>
    </dgm:pt>
    <dgm:pt modelId="{DE861B79-D5E8-45CE-B3D7-7B4663C08343}" type="pres">
      <dgm:prSet presAssocID="{1DDDDFBA-4D76-49F6-8700-D108F438751F}" presName="sibTrans" presStyleLbl="sibTrans2D1" presStyleIdx="22" presStyleCnt="48"/>
      <dgm:spPr/>
    </dgm:pt>
    <dgm:pt modelId="{580499F6-BF8C-4CF2-8E19-422B1FEA8F54}" type="pres">
      <dgm:prSet presAssocID="{1DDDDFBA-4D76-49F6-8700-D108F438751F}" presName="connectorText" presStyleLbl="sibTrans2D1" presStyleIdx="22" presStyleCnt="48"/>
      <dgm:spPr/>
    </dgm:pt>
    <dgm:pt modelId="{B163F2E1-C224-4C1F-8BF1-B257F8DA90F1}" type="pres">
      <dgm:prSet presAssocID="{7526D0BF-45A5-478F-9A5B-EE961A48FCDF}" presName="node" presStyleLbl="node1" presStyleIdx="23" presStyleCnt="48">
        <dgm:presLayoutVars>
          <dgm:bulletEnabled val="1"/>
        </dgm:presLayoutVars>
      </dgm:prSet>
      <dgm:spPr/>
    </dgm:pt>
    <dgm:pt modelId="{28C21F8D-7890-436C-ABC3-A76D9C048DC6}" type="pres">
      <dgm:prSet presAssocID="{4DD6BCFF-384A-4E50-9E9B-FEA1467E91EE}" presName="sibTrans" presStyleLbl="sibTrans2D1" presStyleIdx="23" presStyleCnt="48"/>
      <dgm:spPr/>
    </dgm:pt>
    <dgm:pt modelId="{5D40974C-DFE4-484E-A2B9-E3E4D2DEBED9}" type="pres">
      <dgm:prSet presAssocID="{4DD6BCFF-384A-4E50-9E9B-FEA1467E91EE}" presName="connectorText" presStyleLbl="sibTrans2D1" presStyleIdx="23" presStyleCnt="48"/>
      <dgm:spPr/>
    </dgm:pt>
    <dgm:pt modelId="{B297DBDA-41C8-403B-A287-2DE0B2B2F734}" type="pres">
      <dgm:prSet presAssocID="{4391FAD7-E5E1-4ADD-BABB-49D666A6C4A7}" presName="node" presStyleLbl="node1" presStyleIdx="24" presStyleCnt="48">
        <dgm:presLayoutVars>
          <dgm:bulletEnabled val="1"/>
        </dgm:presLayoutVars>
      </dgm:prSet>
      <dgm:spPr/>
    </dgm:pt>
    <dgm:pt modelId="{6CB910F7-627A-416A-9AE0-0E9818681229}" type="pres">
      <dgm:prSet presAssocID="{B5C9AB9C-C866-47C2-B79F-DC6148AB2159}" presName="sibTrans" presStyleLbl="sibTrans2D1" presStyleIdx="24" presStyleCnt="48"/>
      <dgm:spPr/>
    </dgm:pt>
    <dgm:pt modelId="{DD733C23-EA87-4BF0-821E-87250C1EEDBA}" type="pres">
      <dgm:prSet presAssocID="{B5C9AB9C-C866-47C2-B79F-DC6148AB2159}" presName="connectorText" presStyleLbl="sibTrans2D1" presStyleIdx="24" presStyleCnt="48"/>
      <dgm:spPr/>
    </dgm:pt>
    <dgm:pt modelId="{C99B1DB8-B0AD-4FE5-84DC-CD9571D15F74}" type="pres">
      <dgm:prSet presAssocID="{DF292957-65C8-4776-85F8-AE26E3681959}" presName="node" presStyleLbl="node1" presStyleIdx="25" presStyleCnt="48">
        <dgm:presLayoutVars>
          <dgm:bulletEnabled val="1"/>
        </dgm:presLayoutVars>
      </dgm:prSet>
      <dgm:spPr/>
    </dgm:pt>
    <dgm:pt modelId="{2EBD388A-825F-4832-8A74-827A6C7E3368}" type="pres">
      <dgm:prSet presAssocID="{2B571596-2306-4648-89E7-BD54FEF25627}" presName="sibTrans" presStyleLbl="sibTrans2D1" presStyleIdx="25" presStyleCnt="48"/>
      <dgm:spPr/>
    </dgm:pt>
    <dgm:pt modelId="{2B64C12D-7C38-4E3C-BB67-21E0181FD51F}" type="pres">
      <dgm:prSet presAssocID="{2B571596-2306-4648-89E7-BD54FEF25627}" presName="connectorText" presStyleLbl="sibTrans2D1" presStyleIdx="25" presStyleCnt="48"/>
      <dgm:spPr/>
    </dgm:pt>
    <dgm:pt modelId="{54435782-E9E7-4F85-8EE9-B762378628C5}" type="pres">
      <dgm:prSet presAssocID="{BA244016-B941-46B9-B2A4-AA50A300C9B1}" presName="node" presStyleLbl="node1" presStyleIdx="26" presStyleCnt="48">
        <dgm:presLayoutVars>
          <dgm:bulletEnabled val="1"/>
        </dgm:presLayoutVars>
      </dgm:prSet>
      <dgm:spPr/>
    </dgm:pt>
    <dgm:pt modelId="{2EA5A0E0-D734-4B00-A1FA-65E8CB15031C}" type="pres">
      <dgm:prSet presAssocID="{12ED0D91-6CB8-4B92-ABBE-16130FA2E610}" presName="sibTrans" presStyleLbl="sibTrans2D1" presStyleIdx="26" presStyleCnt="48"/>
      <dgm:spPr/>
    </dgm:pt>
    <dgm:pt modelId="{3966764B-E5F3-4CFC-A881-5984C06723CB}" type="pres">
      <dgm:prSet presAssocID="{12ED0D91-6CB8-4B92-ABBE-16130FA2E610}" presName="connectorText" presStyleLbl="sibTrans2D1" presStyleIdx="26" presStyleCnt="48"/>
      <dgm:spPr/>
    </dgm:pt>
    <dgm:pt modelId="{CDE86F57-8E75-4885-99A7-4D78278841E9}" type="pres">
      <dgm:prSet presAssocID="{ED3E6817-CA99-4A92-9672-7767C60D3AFC}" presName="node" presStyleLbl="node1" presStyleIdx="27" presStyleCnt="48">
        <dgm:presLayoutVars>
          <dgm:bulletEnabled val="1"/>
        </dgm:presLayoutVars>
      </dgm:prSet>
      <dgm:spPr/>
    </dgm:pt>
    <dgm:pt modelId="{A0769171-C666-4FF2-B3B0-56A5612FFB02}" type="pres">
      <dgm:prSet presAssocID="{74E4A9B3-3139-47CD-AD62-A42D0EB3995C}" presName="sibTrans" presStyleLbl="sibTrans2D1" presStyleIdx="27" presStyleCnt="48"/>
      <dgm:spPr/>
    </dgm:pt>
    <dgm:pt modelId="{7B2C094D-5B84-400D-88A5-467C86404646}" type="pres">
      <dgm:prSet presAssocID="{74E4A9B3-3139-47CD-AD62-A42D0EB3995C}" presName="connectorText" presStyleLbl="sibTrans2D1" presStyleIdx="27" presStyleCnt="48"/>
      <dgm:spPr/>
    </dgm:pt>
    <dgm:pt modelId="{9DEC7CBC-8051-4551-94AA-2377EFF8A353}" type="pres">
      <dgm:prSet presAssocID="{A26368B7-1095-4A58-BFE6-7B8629CCDB76}" presName="node" presStyleLbl="node1" presStyleIdx="28" presStyleCnt="48">
        <dgm:presLayoutVars>
          <dgm:bulletEnabled val="1"/>
        </dgm:presLayoutVars>
      </dgm:prSet>
      <dgm:spPr/>
    </dgm:pt>
    <dgm:pt modelId="{83D03F91-A8FE-4A56-A9F0-21F8696B64A1}" type="pres">
      <dgm:prSet presAssocID="{69DBDE16-2128-423C-AB04-D3C2C0881A38}" presName="sibTrans" presStyleLbl="sibTrans2D1" presStyleIdx="28" presStyleCnt="48"/>
      <dgm:spPr/>
    </dgm:pt>
    <dgm:pt modelId="{A52815B2-9F64-4E57-9CA8-0D6C5ACB4DE9}" type="pres">
      <dgm:prSet presAssocID="{69DBDE16-2128-423C-AB04-D3C2C0881A38}" presName="connectorText" presStyleLbl="sibTrans2D1" presStyleIdx="28" presStyleCnt="48"/>
      <dgm:spPr/>
    </dgm:pt>
    <dgm:pt modelId="{D9F7CAE3-C01B-4758-A92D-BE4DEABF1CC9}" type="pres">
      <dgm:prSet presAssocID="{B2133BDF-4000-4B5B-AE40-987170B1B61F}" presName="node" presStyleLbl="node1" presStyleIdx="29" presStyleCnt="48">
        <dgm:presLayoutVars>
          <dgm:bulletEnabled val="1"/>
        </dgm:presLayoutVars>
      </dgm:prSet>
      <dgm:spPr/>
    </dgm:pt>
    <dgm:pt modelId="{6FDF4861-3D9E-4C44-8A76-CB261CA08A3D}" type="pres">
      <dgm:prSet presAssocID="{F8A8AFFD-E262-4C58-84FA-CA9933DA9A32}" presName="sibTrans" presStyleLbl="sibTrans2D1" presStyleIdx="29" presStyleCnt="48"/>
      <dgm:spPr/>
    </dgm:pt>
    <dgm:pt modelId="{852FF442-59AB-47FA-976D-352D933D04DA}" type="pres">
      <dgm:prSet presAssocID="{F8A8AFFD-E262-4C58-84FA-CA9933DA9A32}" presName="connectorText" presStyleLbl="sibTrans2D1" presStyleIdx="29" presStyleCnt="48"/>
      <dgm:spPr/>
    </dgm:pt>
    <dgm:pt modelId="{6EBA7549-78C0-447A-A63C-4A8563F87F58}" type="pres">
      <dgm:prSet presAssocID="{56EE6181-8957-4FE0-91F7-0E7767321D74}" presName="node" presStyleLbl="node1" presStyleIdx="30" presStyleCnt="48">
        <dgm:presLayoutVars>
          <dgm:bulletEnabled val="1"/>
        </dgm:presLayoutVars>
      </dgm:prSet>
      <dgm:spPr/>
    </dgm:pt>
    <dgm:pt modelId="{F7AC09C3-F9FA-4334-9744-58F7A351FD8B}" type="pres">
      <dgm:prSet presAssocID="{D7AD315B-0060-4B2C-BA42-07A72CF0DF62}" presName="sibTrans" presStyleLbl="sibTrans2D1" presStyleIdx="30" presStyleCnt="48"/>
      <dgm:spPr/>
    </dgm:pt>
    <dgm:pt modelId="{301FE2EF-9FED-451A-9979-7EA2CEC731F6}" type="pres">
      <dgm:prSet presAssocID="{D7AD315B-0060-4B2C-BA42-07A72CF0DF62}" presName="connectorText" presStyleLbl="sibTrans2D1" presStyleIdx="30" presStyleCnt="48"/>
      <dgm:spPr/>
    </dgm:pt>
    <dgm:pt modelId="{DB7E8DCC-E9E2-41AE-8FAC-BD770394B585}" type="pres">
      <dgm:prSet presAssocID="{F82F01E0-1BCF-432A-834D-D0718C225E79}" presName="node" presStyleLbl="node1" presStyleIdx="31" presStyleCnt="48">
        <dgm:presLayoutVars>
          <dgm:bulletEnabled val="1"/>
        </dgm:presLayoutVars>
      </dgm:prSet>
      <dgm:spPr/>
    </dgm:pt>
    <dgm:pt modelId="{FC934B90-2FD7-4C78-BC82-6495CAA54F71}" type="pres">
      <dgm:prSet presAssocID="{73E57CB0-43F1-4C49-8823-A48B6805997E}" presName="sibTrans" presStyleLbl="sibTrans2D1" presStyleIdx="31" presStyleCnt="48"/>
      <dgm:spPr/>
    </dgm:pt>
    <dgm:pt modelId="{F31A80A4-265E-4576-A76C-69F7407682D5}" type="pres">
      <dgm:prSet presAssocID="{73E57CB0-43F1-4C49-8823-A48B6805997E}" presName="connectorText" presStyleLbl="sibTrans2D1" presStyleIdx="31" presStyleCnt="48"/>
      <dgm:spPr/>
    </dgm:pt>
    <dgm:pt modelId="{7FBA136C-815F-4FB3-A797-A7F155D00FEA}" type="pres">
      <dgm:prSet presAssocID="{69B5AF83-9CA8-4331-BB93-A02B0A37E7C4}" presName="node" presStyleLbl="node1" presStyleIdx="32" presStyleCnt="48">
        <dgm:presLayoutVars>
          <dgm:bulletEnabled val="1"/>
        </dgm:presLayoutVars>
      </dgm:prSet>
      <dgm:spPr/>
    </dgm:pt>
    <dgm:pt modelId="{7A5C7786-EEB7-4840-8AB2-E617DD766E4C}" type="pres">
      <dgm:prSet presAssocID="{6E35783B-B4B9-4AF3-BB68-EC2DB3060BE5}" presName="sibTrans" presStyleLbl="sibTrans2D1" presStyleIdx="32" presStyleCnt="48"/>
      <dgm:spPr/>
    </dgm:pt>
    <dgm:pt modelId="{80DBCA40-2BA0-486C-9739-9EB1943722FB}" type="pres">
      <dgm:prSet presAssocID="{6E35783B-B4B9-4AF3-BB68-EC2DB3060BE5}" presName="connectorText" presStyleLbl="sibTrans2D1" presStyleIdx="32" presStyleCnt="48"/>
      <dgm:spPr/>
    </dgm:pt>
    <dgm:pt modelId="{2B3C09D0-6E4A-4698-ADBA-7CF55040E0C7}" type="pres">
      <dgm:prSet presAssocID="{5A0D382F-1AEE-4869-A6BD-89E7CCC2BA45}" presName="node" presStyleLbl="node1" presStyleIdx="33" presStyleCnt="48">
        <dgm:presLayoutVars>
          <dgm:bulletEnabled val="1"/>
        </dgm:presLayoutVars>
      </dgm:prSet>
      <dgm:spPr/>
    </dgm:pt>
    <dgm:pt modelId="{0B3E9032-3902-463F-B436-0798A35C9EC5}" type="pres">
      <dgm:prSet presAssocID="{86E08DD8-37F0-43EA-A4C6-F12B07A372C7}" presName="sibTrans" presStyleLbl="sibTrans2D1" presStyleIdx="33" presStyleCnt="48"/>
      <dgm:spPr/>
    </dgm:pt>
    <dgm:pt modelId="{41C60BCC-727D-4ED3-BAEB-DB60AA9900A9}" type="pres">
      <dgm:prSet presAssocID="{86E08DD8-37F0-43EA-A4C6-F12B07A372C7}" presName="connectorText" presStyleLbl="sibTrans2D1" presStyleIdx="33" presStyleCnt="48"/>
      <dgm:spPr/>
    </dgm:pt>
    <dgm:pt modelId="{C6CA034B-BB5D-4252-9DC3-E07C2CEC1942}" type="pres">
      <dgm:prSet presAssocID="{6E44D217-0802-4975-8DF8-F7C136B68DB7}" presName="node" presStyleLbl="node1" presStyleIdx="34" presStyleCnt="48">
        <dgm:presLayoutVars>
          <dgm:bulletEnabled val="1"/>
        </dgm:presLayoutVars>
      </dgm:prSet>
      <dgm:spPr/>
    </dgm:pt>
    <dgm:pt modelId="{2F327EB4-0D8B-437E-BB14-A326EA173FCC}" type="pres">
      <dgm:prSet presAssocID="{873D13AE-B310-4B50-82C5-564D626D2011}" presName="sibTrans" presStyleLbl="sibTrans2D1" presStyleIdx="34" presStyleCnt="48"/>
      <dgm:spPr/>
    </dgm:pt>
    <dgm:pt modelId="{8F52B59F-72EA-4EF4-A000-71393DE3DC97}" type="pres">
      <dgm:prSet presAssocID="{873D13AE-B310-4B50-82C5-564D626D2011}" presName="connectorText" presStyleLbl="sibTrans2D1" presStyleIdx="34" presStyleCnt="48"/>
      <dgm:spPr/>
    </dgm:pt>
    <dgm:pt modelId="{F6AE7F32-FC05-4DDA-BB7B-30B31779479C}" type="pres">
      <dgm:prSet presAssocID="{59D5850F-42D1-4509-9BFE-77DA75D32FAC}" presName="node" presStyleLbl="node1" presStyleIdx="35" presStyleCnt="48">
        <dgm:presLayoutVars>
          <dgm:bulletEnabled val="1"/>
        </dgm:presLayoutVars>
      </dgm:prSet>
      <dgm:spPr/>
    </dgm:pt>
    <dgm:pt modelId="{F42AD80F-3B21-49F3-AF59-01D5F6EE69F1}" type="pres">
      <dgm:prSet presAssocID="{2B529A43-2363-4B46-911E-9D0EF25B4F36}" presName="sibTrans" presStyleLbl="sibTrans2D1" presStyleIdx="35" presStyleCnt="48"/>
      <dgm:spPr/>
    </dgm:pt>
    <dgm:pt modelId="{DFB70AE1-87B4-46C7-811D-3E9A3D4D6EC9}" type="pres">
      <dgm:prSet presAssocID="{2B529A43-2363-4B46-911E-9D0EF25B4F36}" presName="connectorText" presStyleLbl="sibTrans2D1" presStyleIdx="35" presStyleCnt="48"/>
      <dgm:spPr/>
    </dgm:pt>
    <dgm:pt modelId="{E4F5DE49-5EAA-4300-BD85-3AA32446283C}" type="pres">
      <dgm:prSet presAssocID="{9F16DEB4-2D88-4237-BB26-EE193361411A}" presName="node" presStyleLbl="node1" presStyleIdx="36" presStyleCnt="48">
        <dgm:presLayoutVars>
          <dgm:bulletEnabled val="1"/>
        </dgm:presLayoutVars>
      </dgm:prSet>
      <dgm:spPr/>
    </dgm:pt>
    <dgm:pt modelId="{57712E5B-8311-41F2-83BF-40C44B82FD56}" type="pres">
      <dgm:prSet presAssocID="{C19C4BDD-2213-41DF-A53B-E2080BDC6AC6}" presName="sibTrans" presStyleLbl="sibTrans2D1" presStyleIdx="36" presStyleCnt="48"/>
      <dgm:spPr/>
    </dgm:pt>
    <dgm:pt modelId="{2DC22DE9-0245-4601-955D-E63A8C38947B}" type="pres">
      <dgm:prSet presAssocID="{C19C4BDD-2213-41DF-A53B-E2080BDC6AC6}" presName="connectorText" presStyleLbl="sibTrans2D1" presStyleIdx="36" presStyleCnt="48"/>
      <dgm:spPr/>
    </dgm:pt>
    <dgm:pt modelId="{53824D7C-69E9-40B6-AD94-E66D57E17024}" type="pres">
      <dgm:prSet presAssocID="{5788DBF4-34B6-4C26-980E-7062BBC88091}" presName="node" presStyleLbl="node1" presStyleIdx="37" presStyleCnt="48">
        <dgm:presLayoutVars>
          <dgm:bulletEnabled val="1"/>
        </dgm:presLayoutVars>
      </dgm:prSet>
      <dgm:spPr/>
    </dgm:pt>
    <dgm:pt modelId="{4DDD9E11-A1D1-4D9F-87CF-21775FA03FD4}" type="pres">
      <dgm:prSet presAssocID="{39815DA4-6D5A-4ECF-8C2C-C40A2BB0DBA6}" presName="sibTrans" presStyleLbl="sibTrans2D1" presStyleIdx="37" presStyleCnt="48"/>
      <dgm:spPr/>
    </dgm:pt>
    <dgm:pt modelId="{F7742949-FB63-485F-95AF-5E8D1E6F236A}" type="pres">
      <dgm:prSet presAssocID="{39815DA4-6D5A-4ECF-8C2C-C40A2BB0DBA6}" presName="connectorText" presStyleLbl="sibTrans2D1" presStyleIdx="37" presStyleCnt="48"/>
      <dgm:spPr/>
    </dgm:pt>
    <dgm:pt modelId="{22041FD6-89BD-4BF2-9B99-B97F36E2E1FB}" type="pres">
      <dgm:prSet presAssocID="{644B0026-BEE6-45AC-B72A-F8BFB9EE0E82}" presName="node" presStyleLbl="node1" presStyleIdx="38" presStyleCnt="48">
        <dgm:presLayoutVars>
          <dgm:bulletEnabled val="1"/>
        </dgm:presLayoutVars>
      </dgm:prSet>
      <dgm:spPr/>
    </dgm:pt>
    <dgm:pt modelId="{B8E405CF-5FB0-4931-A03D-9BF304E6CDDA}" type="pres">
      <dgm:prSet presAssocID="{91E5E8F0-39A5-4E73-A7C8-125C237D1170}" presName="sibTrans" presStyleLbl="sibTrans2D1" presStyleIdx="38" presStyleCnt="48"/>
      <dgm:spPr/>
    </dgm:pt>
    <dgm:pt modelId="{0C0A4302-AC90-49E1-80BE-523B58A2D864}" type="pres">
      <dgm:prSet presAssocID="{91E5E8F0-39A5-4E73-A7C8-125C237D1170}" presName="connectorText" presStyleLbl="sibTrans2D1" presStyleIdx="38" presStyleCnt="48"/>
      <dgm:spPr/>
    </dgm:pt>
    <dgm:pt modelId="{4346925A-37EB-4BB6-B0D1-0007EC3DF63B}" type="pres">
      <dgm:prSet presAssocID="{A40F6EAB-2B60-4CC1-9F49-D5903D3A616E}" presName="node" presStyleLbl="node1" presStyleIdx="39" presStyleCnt="48">
        <dgm:presLayoutVars>
          <dgm:bulletEnabled val="1"/>
        </dgm:presLayoutVars>
      </dgm:prSet>
      <dgm:spPr/>
    </dgm:pt>
    <dgm:pt modelId="{7A362786-920B-4FB9-A3D5-D0E741B76071}" type="pres">
      <dgm:prSet presAssocID="{3ACAB2F6-3910-4D69-8736-C9991D30DB30}" presName="sibTrans" presStyleLbl="sibTrans2D1" presStyleIdx="39" presStyleCnt="48"/>
      <dgm:spPr/>
    </dgm:pt>
    <dgm:pt modelId="{18FB9004-C9DF-4463-A990-CE6AADD19A9A}" type="pres">
      <dgm:prSet presAssocID="{3ACAB2F6-3910-4D69-8736-C9991D30DB30}" presName="connectorText" presStyleLbl="sibTrans2D1" presStyleIdx="39" presStyleCnt="48"/>
      <dgm:spPr/>
    </dgm:pt>
    <dgm:pt modelId="{ED0F08E4-7CF4-494F-A2E4-60B90674E9D5}" type="pres">
      <dgm:prSet presAssocID="{01209924-388A-4250-B08E-117FC77350F4}" presName="node" presStyleLbl="node1" presStyleIdx="40" presStyleCnt="48">
        <dgm:presLayoutVars>
          <dgm:bulletEnabled val="1"/>
        </dgm:presLayoutVars>
      </dgm:prSet>
      <dgm:spPr/>
    </dgm:pt>
    <dgm:pt modelId="{B8AF8AA6-EDE3-46F5-804F-BE18E9CF02E9}" type="pres">
      <dgm:prSet presAssocID="{07D44A3D-B9E7-4A59-8407-0DE9361B04F4}" presName="sibTrans" presStyleLbl="sibTrans2D1" presStyleIdx="40" presStyleCnt="48"/>
      <dgm:spPr/>
    </dgm:pt>
    <dgm:pt modelId="{2A9D1CAD-CEC7-447D-AE5A-72DA9768C11C}" type="pres">
      <dgm:prSet presAssocID="{07D44A3D-B9E7-4A59-8407-0DE9361B04F4}" presName="connectorText" presStyleLbl="sibTrans2D1" presStyleIdx="40" presStyleCnt="48"/>
      <dgm:spPr/>
    </dgm:pt>
    <dgm:pt modelId="{02E2D030-8BB9-48E2-859D-55F958A2D928}" type="pres">
      <dgm:prSet presAssocID="{1CEAA633-CB89-486A-901D-BE8AE895C821}" presName="node" presStyleLbl="node1" presStyleIdx="41" presStyleCnt="48">
        <dgm:presLayoutVars>
          <dgm:bulletEnabled val="1"/>
        </dgm:presLayoutVars>
      </dgm:prSet>
      <dgm:spPr/>
    </dgm:pt>
    <dgm:pt modelId="{8125F9B4-021E-44DC-9D64-8AE485A44537}" type="pres">
      <dgm:prSet presAssocID="{EC22FD24-55FA-470B-A11F-A2C02811CC71}" presName="sibTrans" presStyleLbl="sibTrans2D1" presStyleIdx="41" presStyleCnt="48"/>
      <dgm:spPr/>
    </dgm:pt>
    <dgm:pt modelId="{5B2B383F-D5E0-430F-AB46-55791D14B3FB}" type="pres">
      <dgm:prSet presAssocID="{EC22FD24-55FA-470B-A11F-A2C02811CC71}" presName="connectorText" presStyleLbl="sibTrans2D1" presStyleIdx="41" presStyleCnt="48"/>
      <dgm:spPr/>
    </dgm:pt>
    <dgm:pt modelId="{A5474CB5-D5DA-4087-B87E-610FB42AF529}" type="pres">
      <dgm:prSet presAssocID="{5700A27C-35E2-48E3-9FD1-4CAD5F3ABE6E}" presName="node" presStyleLbl="node1" presStyleIdx="42" presStyleCnt="48">
        <dgm:presLayoutVars>
          <dgm:bulletEnabled val="1"/>
        </dgm:presLayoutVars>
      </dgm:prSet>
      <dgm:spPr/>
    </dgm:pt>
    <dgm:pt modelId="{F5E12609-AEA0-4824-8F1E-49B7A8C9D43E}" type="pres">
      <dgm:prSet presAssocID="{F2853326-F96C-4388-AFDB-4A2C4E743824}" presName="sibTrans" presStyleLbl="sibTrans2D1" presStyleIdx="42" presStyleCnt="48"/>
      <dgm:spPr/>
    </dgm:pt>
    <dgm:pt modelId="{1990E259-2037-4D19-B00A-CD6B3D2AE2E1}" type="pres">
      <dgm:prSet presAssocID="{F2853326-F96C-4388-AFDB-4A2C4E743824}" presName="connectorText" presStyleLbl="sibTrans2D1" presStyleIdx="42" presStyleCnt="48"/>
      <dgm:spPr/>
    </dgm:pt>
    <dgm:pt modelId="{558F7E47-06ED-4041-B16C-6F13A19D4245}" type="pres">
      <dgm:prSet presAssocID="{E5184F2B-2C20-4D33-94A8-E6B381F2AA89}" presName="node" presStyleLbl="node1" presStyleIdx="43" presStyleCnt="48">
        <dgm:presLayoutVars>
          <dgm:bulletEnabled val="1"/>
        </dgm:presLayoutVars>
      </dgm:prSet>
      <dgm:spPr/>
    </dgm:pt>
    <dgm:pt modelId="{1AA99294-2501-42DA-ADDA-813C2A0D167F}" type="pres">
      <dgm:prSet presAssocID="{CA1064A9-8743-41E2-AE44-DEDB5E26EACD}" presName="sibTrans" presStyleLbl="sibTrans2D1" presStyleIdx="43" presStyleCnt="48"/>
      <dgm:spPr/>
    </dgm:pt>
    <dgm:pt modelId="{B311330D-F624-44F0-90C1-566E4D2E20E6}" type="pres">
      <dgm:prSet presAssocID="{CA1064A9-8743-41E2-AE44-DEDB5E26EACD}" presName="connectorText" presStyleLbl="sibTrans2D1" presStyleIdx="43" presStyleCnt="48"/>
      <dgm:spPr/>
    </dgm:pt>
    <dgm:pt modelId="{A854D6C3-A9F6-4889-B95E-C4590598BF15}" type="pres">
      <dgm:prSet presAssocID="{19319B2C-5BDC-4EB3-A674-97A1478B545E}" presName="node" presStyleLbl="node1" presStyleIdx="44" presStyleCnt="48">
        <dgm:presLayoutVars>
          <dgm:bulletEnabled val="1"/>
        </dgm:presLayoutVars>
      </dgm:prSet>
      <dgm:spPr/>
    </dgm:pt>
    <dgm:pt modelId="{9BC14663-185B-4A89-97AE-169B3D438678}" type="pres">
      <dgm:prSet presAssocID="{B2ADDBB6-F258-45A2-8853-0F7137E8E7A9}" presName="sibTrans" presStyleLbl="sibTrans2D1" presStyleIdx="44" presStyleCnt="48"/>
      <dgm:spPr/>
    </dgm:pt>
    <dgm:pt modelId="{5BF8D29C-B7EB-4E6D-8F09-412E3D4E06C9}" type="pres">
      <dgm:prSet presAssocID="{B2ADDBB6-F258-45A2-8853-0F7137E8E7A9}" presName="connectorText" presStyleLbl="sibTrans2D1" presStyleIdx="44" presStyleCnt="48"/>
      <dgm:spPr/>
    </dgm:pt>
    <dgm:pt modelId="{891FE5C2-884F-48D0-BE0D-753E9CA204D3}" type="pres">
      <dgm:prSet presAssocID="{32DCDF77-CF91-44D2-A631-ECBBA96CD7C1}" presName="node" presStyleLbl="node1" presStyleIdx="45" presStyleCnt="48">
        <dgm:presLayoutVars>
          <dgm:bulletEnabled val="1"/>
        </dgm:presLayoutVars>
      </dgm:prSet>
      <dgm:spPr/>
    </dgm:pt>
    <dgm:pt modelId="{BDE13CD6-B50F-44ED-BD83-729ED5971995}" type="pres">
      <dgm:prSet presAssocID="{A4C54538-F7D4-4311-A51D-4E2F34EA916C}" presName="sibTrans" presStyleLbl="sibTrans2D1" presStyleIdx="45" presStyleCnt="48"/>
      <dgm:spPr/>
    </dgm:pt>
    <dgm:pt modelId="{4EAD0336-A742-42BA-B616-A9F9B8CECAB9}" type="pres">
      <dgm:prSet presAssocID="{A4C54538-F7D4-4311-A51D-4E2F34EA916C}" presName="connectorText" presStyleLbl="sibTrans2D1" presStyleIdx="45" presStyleCnt="48"/>
      <dgm:spPr/>
    </dgm:pt>
    <dgm:pt modelId="{3B7728B1-9C76-43A6-8828-2FFE1A19CD4E}" type="pres">
      <dgm:prSet presAssocID="{5F2EF8CF-431B-45E9-8F94-2DA9BB4297A8}" presName="node" presStyleLbl="node1" presStyleIdx="46" presStyleCnt="48">
        <dgm:presLayoutVars>
          <dgm:bulletEnabled val="1"/>
        </dgm:presLayoutVars>
      </dgm:prSet>
      <dgm:spPr/>
    </dgm:pt>
    <dgm:pt modelId="{FEF793BD-9F36-4B0C-B2A1-243AAED13A52}" type="pres">
      <dgm:prSet presAssocID="{E7380703-8E28-4A7A-8627-0A55F51FBAA5}" presName="sibTrans" presStyleLbl="sibTrans2D1" presStyleIdx="46" presStyleCnt="48"/>
      <dgm:spPr/>
    </dgm:pt>
    <dgm:pt modelId="{B6E66B79-90CB-4030-B64C-AB9E1EA67583}" type="pres">
      <dgm:prSet presAssocID="{E7380703-8E28-4A7A-8627-0A55F51FBAA5}" presName="connectorText" presStyleLbl="sibTrans2D1" presStyleIdx="46" presStyleCnt="48"/>
      <dgm:spPr/>
    </dgm:pt>
    <dgm:pt modelId="{CD7E4AE9-DEBF-4EF6-9A2F-51DFDE6DC483}" type="pres">
      <dgm:prSet presAssocID="{B75DCA52-BF81-436A-AA73-2680B03C914A}" presName="node" presStyleLbl="node1" presStyleIdx="47" presStyleCnt="48">
        <dgm:presLayoutVars>
          <dgm:bulletEnabled val="1"/>
        </dgm:presLayoutVars>
      </dgm:prSet>
      <dgm:spPr/>
    </dgm:pt>
    <dgm:pt modelId="{CAB56CDA-741F-426D-8FE0-AE118C809475}" type="pres">
      <dgm:prSet presAssocID="{897CAD2D-F73B-470D-B77D-BCB32DA560D4}" presName="sibTrans" presStyleLbl="sibTrans2D1" presStyleIdx="47" presStyleCnt="48"/>
      <dgm:spPr/>
    </dgm:pt>
    <dgm:pt modelId="{2B62F0BB-CB73-4B2D-A47A-2C1910C71ADC}" type="pres">
      <dgm:prSet presAssocID="{897CAD2D-F73B-470D-B77D-BCB32DA560D4}" presName="connectorText" presStyleLbl="sibTrans2D1" presStyleIdx="47" presStyleCnt="48"/>
      <dgm:spPr/>
    </dgm:pt>
  </dgm:ptLst>
  <dgm:cxnLst>
    <dgm:cxn modelId="{B2981900-8C45-424F-8390-44820B2DBF6D}" type="presOf" srcId="{AAACDA48-029D-447D-9AE8-BF1CB90887F8}" destId="{816E1FA3-2B38-45F9-AB8C-0EEB2788EE42}" srcOrd="0" destOrd="0" presId="urn:microsoft.com/office/officeart/2005/8/layout/cycle2"/>
    <dgm:cxn modelId="{075D4505-FE95-4A86-8CB2-9900651222F8}" type="presOf" srcId="{897CAD2D-F73B-470D-B77D-BCB32DA560D4}" destId="{2B62F0BB-CB73-4B2D-A47A-2C1910C71ADC}" srcOrd="1" destOrd="0" presId="urn:microsoft.com/office/officeart/2005/8/layout/cycle2"/>
    <dgm:cxn modelId="{8A94A207-7D07-46AF-9123-32271AA2C2F0}" type="presOf" srcId="{1CEAA633-CB89-486A-901D-BE8AE895C821}" destId="{02E2D030-8BB9-48E2-859D-55F958A2D928}" srcOrd="0" destOrd="0" presId="urn:microsoft.com/office/officeart/2005/8/layout/cycle2"/>
    <dgm:cxn modelId="{83B74609-9E6B-4180-9B7F-1B274386725F}" type="presOf" srcId="{5D2C154A-692A-44E2-A041-B9F19C43FEF2}" destId="{5A44537F-E502-484A-B54C-161A75387D52}" srcOrd="0" destOrd="0" presId="urn:microsoft.com/office/officeart/2005/8/layout/cycle2"/>
    <dgm:cxn modelId="{8C9A070E-3DD2-4440-B74E-D47FB1907981}" type="presOf" srcId="{E5184F2B-2C20-4D33-94A8-E6B381F2AA89}" destId="{558F7E47-06ED-4041-B16C-6F13A19D4245}" srcOrd="0" destOrd="0" presId="urn:microsoft.com/office/officeart/2005/8/layout/cycle2"/>
    <dgm:cxn modelId="{0AD3E90E-4141-4EFF-8DD2-8FF3901666BE}" type="presOf" srcId="{644B0026-BEE6-45AC-B72A-F8BFB9EE0E82}" destId="{22041FD6-89BD-4BF2-9B99-B97F36E2E1FB}" srcOrd="0" destOrd="0" presId="urn:microsoft.com/office/officeart/2005/8/layout/cycle2"/>
    <dgm:cxn modelId="{E319CD11-DA9C-4216-8A1C-BFC767C69980}" srcId="{F782ACB2-4612-4553-92E3-6A48A4C26154}" destId="{5700A27C-35E2-48E3-9FD1-4CAD5F3ABE6E}" srcOrd="42" destOrd="0" parTransId="{7CEEA0C1-E05C-4187-B6CD-7F9A41B7F762}" sibTransId="{F2853326-F96C-4388-AFDB-4A2C4E743824}"/>
    <dgm:cxn modelId="{14118D15-1EE9-457D-A31F-78BF3370B9D2}" type="presOf" srcId="{86E08DD8-37F0-43EA-A4C6-F12B07A372C7}" destId="{0B3E9032-3902-463F-B436-0798A35C9EC5}" srcOrd="0" destOrd="0" presId="urn:microsoft.com/office/officeart/2005/8/layout/cycle2"/>
    <dgm:cxn modelId="{44C83F19-CA1E-47AA-864F-F1394DFB67D2}" type="presOf" srcId="{672359C6-6889-48DE-9B06-BCF13E50CF81}" destId="{9195B8AE-7F75-4B45-A773-A3DB3F151B7F}" srcOrd="1" destOrd="0" presId="urn:microsoft.com/office/officeart/2005/8/layout/cycle2"/>
    <dgm:cxn modelId="{0FF3BD1C-2906-497D-BB1D-BC839D201EE7}" type="presOf" srcId="{BAC2B8D5-2C5B-4AE8-BBDD-D8E76DCD8C2E}" destId="{D3BDAC4B-F2DB-44A0-907D-A108463FB1C3}" srcOrd="0" destOrd="0" presId="urn:microsoft.com/office/officeart/2005/8/layout/cycle2"/>
    <dgm:cxn modelId="{FA4B331D-E821-4BC7-84CC-523B6B28A5B8}" srcId="{F782ACB2-4612-4553-92E3-6A48A4C26154}" destId="{B75DCA52-BF81-436A-AA73-2680B03C914A}" srcOrd="47" destOrd="0" parTransId="{3FDC77C7-42D0-4118-88A1-C82C79A4EA03}" sibTransId="{897CAD2D-F73B-470D-B77D-BCB32DA560D4}"/>
    <dgm:cxn modelId="{AAAE4E1F-C8A7-4ED5-8CFF-AEA9AEED0517}" type="presOf" srcId="{12ED0D91-6CB8-4B92-ABBE-16130FA2E610}" destId="{3966764B-E5F3-4CFC-A881-5984C06723CB}" srcOrd="1" destOrd="0" presId="urn:microsoft.com/office/officeart/2005/8/layout/cycle2"/>
    <dgm:cxn modelId="{4DACA91F-E3C4-4FDF-A80F-884A22C53CDA}" type="presOf" srcId="{74E4A9B3-3139-47CD-AD62-A42D0EB3995C}" destId="{7B2C094D-5B84-400D-88A5-467C86404646}" srcOrd="1" destOrd="0" presId="urn:microsoft.com/office/officeart/2005/8/layout/cycle2"/>
    <dgm:cxn modelId="{39761720-1B6E-451C-81A6-07A00524BE34}" type="presOf" srcId="{9F16DEB4-2D88-4237-BB26-EE193361411A}" destId="{E4F5DE49-5EAA-4300-BD85-3AA32446283C}" srcOrd="0" destOrd="0" presId="urn:microsoft.com/office/officeart/2005/8/layout/cycle2"/>
    <dgm:cxn modelId="{4C9E1720-2EA1-430D-B80A-6FD0EFE97EC6}" type="presOf" srcId="{A241EA7C-0AE6-49DA-868A-F7E41DB8331E}" destId="{0C7C01B0-8BE9-4115-9C55-5F785CB9F95D}" srcOrd="1" destOrd="0" presId="urn:microsoft.com/office/officeart/2005/8/layout/cycle2"/>
    <dgm:cxn modelId="{6C70D320-35AF-4FA0-B371-27208EA751FF}" type="presOf" srcId="{5DE56BE3-5DC5-48D1-BB0A-6EB62A83E2E3}" destId="{7E28017C-69F1-4CCF-A6D7-885616A2628E}" srcOrd="0" destOrd="0" presId="urn:microsoft.com/office/officeart/2005/8/layout/cycle2"/>
    <dgm:cxn modelId="{122D8323-5B83-4B50-9884-B5C54B6A30AD}" type="presOf" srcId="{5700A27C-35E2-48E3-9FD1-4CAD5F3ABE6E}" destId="{A5474CB5-D5DA-4087-B87E-610FB42AF529}" srcOrd="0" destOrd="0" presId="urn:microsoft.com/office/officeart/2005/8/layout/cycle2"/>
    <dgm:cxn modelId="{BE8A0425-D7C9-42FF-B376-D1C7ED4177D1}" type="presOf" srcId="{91E5E8F0-39A5-4E73-A7C8-125C237D1170}" destId="{0C0A4302-AC90-49E1-80BE-523B58A2D864}" srcOrd="1" destOrd="0" presId="urn:microsoft.com/office/officeart/2005/8/layout/cycle2"/>
    <dgm:cxn modelId="{64D25225-7D7B-47A3-8597-E3D40B515F30}" srcId="{F782ACB2-4612-4553-92E3-6A48A4C26154}" destId="{7D49664A-84DE-42F7-9866-9BFD9F3DDC7A}" srcOrd="16" destOrd="0" parTransId="{9C7FF349-70A2-4DFC-91A5-86A739E0760D}" sibTransId="{BAC2B8D5-2C5B-4AE8-BBDD-D8E76DCD8C2E}"/>
    <dgm:cxn modelId="{EA820E26-5390-4E18-A03A-DC94A3E8EDA6}" type="presOf" srcId="{F82F01E0-1BCF-432A-834D-D0718C225E79}" destId="{DB7E8DCC-E9E2-41AE-8FAC-BD770394B585}" srcOrd="0" destOrd="0" presId="urn:microsoft.com/office/officeart/2005/8/layout/cycle2"/>
    <dgm:cxn modelId="{B33D3626-FC58-478E-B1B4-0F473B6DFE73}" type="presOf" srcId="{68C3C81B-18E8-41C4-BFC6-2C443E6EE655}" destId="{99F13AA2-4621-4753-B0A6-6FC776CD84C9}" srcOrd="0" destOrd="0" presId="urn:microsoft.com/office/officeart/2005/8/layout/cycle2"/>
    <dgm:cxn modelId="{03618927-C51E-4BD2-882D-8FA7CA2FC970}" type="presOf" srcId="{F782ACB2-4612-4553-92E3-6A48A4C26154}" destId="{579EF5EA-2842-4ADF-99C3-1421009C0FB3}" srcOrd="0" destOrd="0" presId="urn:microsoft.com/office/officeart/2005/8/layout/cycle2"/>
    <dgm:cxn modelId="{FE173A29-011D-4BC0-A135-618008B44D06}" type="presOf" srcId="{86E08DD8-37F0-43EA-A4C6-F12B07A372C7}" destId="{41C60BCC-727D-4ED3-BAEB-DB60AA9900A9}" srcOrd="1" destOrd="0" presId="urn:microsoft.com/office/officeart/2005/8/layout/cycle2"/>
    <dgm:cxn modelId="{F3F11D2B-B16E-47E0-876B-A599316C3141}" srcId="{F782ACB2-4612-4553-92E3-6A48A4C26154}" destId="{644B0026-BEE6-45AC-B72A-F8BFB9EE0E82}" srcOrd="38" destOrd="0" parTransId="{554FDC5B-6990-4DBE-AAA4-AA9861FDA372}" sibTransId="{91E5E8F0-39A5-4E73-A7C8-125C237D1170}"/>
    <dgm:cxn modelId="{EF67F12C-549C-4945-9650-11C3183DFF27}" srcId="{F782ACB2-4612-4553-92E3-6A48A4C26154}" destId="{59D5850F-42D1-4509-9BFE-77DA75D32FAC}" srcOrd="35" destOrd="0" parTransId="{998E6483-F6A6-41F0-BC38-EC9E12942727}" sibTransId="{2B529A43-2363-4B46-911E-9D0EF25B4F36}"/>
    <dgm:cxn modelId="{64BBAB2D-B58D-45B4-BE50-9B6EC89CE019}" type="presOf" srcId="{A40F6EAB-2B60-4CC1-9F49-D5903D3A616E}" destId="{4346925A-37EB-4BB6-B0D1-0007EC3DF63B}" srcOrd="0" destOrd="0" presId="urn:microsoft.com/office/officeart/2005/8/layout/cycle2"/>
    <dgm:cxn modelId="{C52A662E-299B-4F3A-AD7A-AE6F45961DA3}" type="presOf" srcId="{DF292957-65C8-4776-85F8-AE26E3681959}" destId="{C99B1DB8-B0AD-4FE5-84DC-CD9571D15F74}" srcOrd="0" destOrd="0" presId="urn:microsoft.com/office/officeart/2005/8/layout/cycle2"/>
    <dgm:cxn modelId="{69756B2F-C8D0-412B-ADAA-4A00A97C85D6}" type="presOf" srcId="{6E35783B-B4B9-4AF3-BB68-EC2DB3060BE5}" destId="{80DBCA40-2BA0-486C-9739-9EB1943722FB}" srcOrd="1" destOrd="0" presId="urn:microsoft.com/office/officeart/2005/8/layout/cycle2"/>
    <dgm:cxn modelId="{1B7D5A2F-4CAD-426E-BB30-B1FD9DD982F5}" type="presOf" srcId="{73E57CB0-43F1-4C49-8823-A48B6805997E}" destId="{F31A80A4-265E-4576-A76C-69F7407682D5}" srcOrd="1" destOrd="0" presId="urn:microsoft.com/office/officeart/2005/8/layout/cycle2"/>
    <dgm:cxn modelId="{09BAA62F-FAAF-4100-B16F-95F8284EAF55}" type="presOf" srcId="{9EC183D0-3CE1-4A18-882B-49A4F305FE23}" destId="{07EB8474-810E-4E8A-BE93-02F62BBDD45D}" srcOrd="0" destOrd="0" presId="urn:microsoft.com/office/officeart/2005/8/layout/cycle2"/>
    <dgm:cxn modelId="{6A6BDF31-FC71-409E-BEC1-36FDEA495432}" type="presOf" srcId="{B2ADDBB6-F258-45A2-8853-0F7137E8E7A9}" destId="{9BC14663-185B-4A89-97AE-169B3D438678}" srcOrd="0" destOrd="0" presId="urn:microsoft.com/office/officeart/2005/8/layout/cycle2"/>
    <dgm:cxn modelId="{C5C19332-9E7F-468C-BAEF-F60238ED1C92}" type="presOf" srcId="{F8A8AFFD-E262-4C58-84FA-CA9933DA9A32}" destId="{852FF442-59AB-47FA-976D-352D933D04DA}" srcOrd="1" destOrd="0" presId="urn:microsoft.com/office/officeart/2005/8/layout/cycle2"/>
    <dgm:cxn modelId="{FF6CF633-8439-49C9-83E5-5C804E151638}" type="presOf" srcId="{8AE02D32-89F4-4BA1-BFB8-062B90AF7C26}" destId="{1FA59E5A-50A4-47E4-96D2-6EF9AAAC1164}" srcOrd="1" destOrd="0" presId="urn:microsoft.com/office/officeart/2005/8/layout/cycle2"/>
    <dgm:cxn modelId="{866DB235-4957-43BE-A88F-279223D443BA}" type="presOf" srcId="{7526D0BF-45A5-478F-9A5B-EE961A48FCDF}" destId="{B163F2E1-C224-4C1F-8BF1-B257F8DA90F1}" srcOrd="0" destOrd="0" presId="urn:microsoft.com/office/officeart/2005/8/layout/cycle2"/>
    <dgm:cxn modelId="{C19E0737-9A06-4A44-96FA-ED688B022B75}" type="presOf" srcId="{35443D96-6A67-478A-A544-1C8155B5F62C}" destId="{3D5573F2-E421-4699-B499-E5F129AA7C1F}" srcOrd="0" destOrd="0" presId="urn:microsoft.com/office/officeart/2005/8/layout/cycle2"/>
    <dgm:cxn modelId="{3F953238-6773-4803-901F-A57B92BF1036}" type="presOf" srcId="{CA1064A9-8743-41E2-AE44-DEDB5E26EACD}" destId="{B311330D-F624-44F0-90C1-566E4D2E20E6}" srcOrd="1" destOrd="0" presId="urn:microsoft.com/office/officeart/2005/8/layout/cycle2"/>
    <dgm:cxn modelId="{206AD339-34E5-4848-91E4-86A8F5887441}" type="presOf" srcId="{C19C4BDD-2213-41DF-A53B-E2080BDC6AC6}" destId="{57712E5B-8311-41F2-83BF-40C44B82FD56}" srcOrd="0" destOrd="0" presId="urn:microsoft.com/office/officeart/2005/8/layout/cycle2"/>
    <dgm:cxn modelId="{AF44D93B-F418-4480-91F5-8F987EF6EFC9}" type="presOf" srcId="{5DE56BE3-5DC5-48D1-BB0A-6EB62A83E2E3}" destId="{DEE6E533-E546-47B9-9D29-1053972B7A59}" srcOrd="1" destOrd="0" presId="urn:microsoft.com/office/officeart/2005/8/layout/cycle2"/>
    <dgm:cxn modelId="{212C0F3D-6259-47F4-8189-A6E55DD0B5D3}" srcId="{F782ACB2-4612-4553-92E3-6A48A4C26154}" destId="{536B3E92-95AA-4297-BDB8-F29269D6299E}" srcOrd="3" destOrd="0" parTransId="{68DF5CBE-997D-4F4F-8466-9AD1DDE77085}" sibTransId="{8AE02D32-89F4-4BA1-BFB8-062B90AF7C26}"/>
    <dgm:cxn modelId="{16A28A3D-25E3-4E6A-A338-7D1408209783}" type="presOf" srcId="{E7380703-8E28-4A7A-8627-0A55F51FBAA5}" destId="{FEF793BD-9F36-4B0C-B2A1-243AAED13A52}" srcOrd="0" destOrd="0" presId="urn:microsoft.com/office/officeart/2005/8/layout/cycle2"/>
    <dgm:cxn modelId="{1EF3655B-356F-47D7-8F76-BA8A1117D09B}" type="presOf" srcId="{1DDDDFBA-4D76-49F6-8700-D108F438751F}" destId="{DE861B79-D5E8-45CE-B3D7-7B4663C08343}" srcOrd="0" destOrd="0" presId="urn:microsoft.com/office/officeart/2005/8/layout/cycle2"/>
    <dgm:cxn modelId="{194A095D-1ED9-46E2-9F88-F751E143C5C3}" type="presOf" srcId="{5F8AB2A9-0DCE-42A5-8039-31C151CDBC91}" destId="{E7F9412A-75FE-4263-8476-D8B02CF380F3}" srcOrd="0" destOrd="0" presId="urn:microsoft.com/office/officeart/2005/8/layout/cycle2"/>
    <dgm:cxn modelId="{DB81E75D-6339-4802-85DD-65254615E93B}" srcId="{F782ACB2-4612-4553-92E3-6A48A4C26154}" destId="{9F16DEB4-2D88-4237-BB26-EE193361411A}" srcOrd="36" destOrd="0" parTransId="{7982B65A-B6BA-45FB-920E-8CB144FB834B}" sibTransId="{C19C4BDD-2213-41DF-A53B-E2080BDC6AC6}"/>
    <dgm:cxn modelId="{C7CD665F-ECFF-4C4B-BBF8-355EC61A005A}" type="presOf" srcId="{5A0D382F-1AEE-4869-A6BD-89E7CCC2BA45}" destId="{2B3C09D0-6E4A-4698-ADBA-7CF55040E0C7}" srcOrd="0" destOrd="0" presId="urn:microsoft.com/office/officeart/2005/8/layout/cycle2"/>
    <dgm:cxn modelId="{E30EA960-2B3C-41C6-AD4E-1D7D1E3EF860}" type="presOf" srcId="{0A68E33F-9E89-4D62-9E2C-1BD50C85F7CD}" destId="{C5631367-2D87-4B2B-B2C5-CE6B323DF7FA}" srcOrd="0" destOrd="0" presId="urn:microsoft.com/office/officeart/2005/8/layout/cycle2"/>
    <dgm:cxn modelId="{08DFD441-4774-4D0E-8F97-07EC50B50EE3}" srcId="{F782ACB2-4612-4553-92E3-6A48A4C26154}" destId="{69B5AF83-9CA8-4331-BB93-A02B0A37E7C4}" srcOrd="32" destOrd="0" parTransId="{52A0F8EA-812A-497C-B88E-1BDAD1AB875F}" sibTransId="{6E35783B-B4B9-4AF3-BB68-EC2DB3060BE5}"/>
    <dgm:cxn modelId="{C67C5642-B2F0-41E7-99CE-C681303EC7CA}" type="presOf" srcId="{A241EA7C-0AE6-49DA-868A-F7E41DB8331E}" destId="{EC905E59-477F-4D62-B2EE-61B86BF0663B}" srcOrd="0" destOrd="0" presId="urn:microsoft.com/office/officeart/2005/8/layout/cycle2"/>
    <dgm:cxn modelId="{D27AA462-6698-4923-9421-47820B644488}" srcId="{F782ACB2-4612-4553-92E3-6A48A4C26154}" destId="{56EE6181-8957-4FE0-91F7-0E7767321D74}" srcOrd="30" destOrd="0" parTransId="{708EED9E-74DD-4C99-9872-E67687122915}" sibTransId="{D7AD315B-0060-4B2C-BA42-07A72CF0DF62}"/>
    <dgm:cxn modelId="{20506544-AACD-479E-8211-5DE31C475E95}" type="presOf" srcId="{A4F909E9-C1CF-4770-B928-FEF6E41B5333}" destId="{6E753D97-6691-46AF-88CF-60F766A84A1F}" srcOrd="1" destOrd="0" presId="urn:microsoft.com/office/officeart/2005/8/layout/cycle2"/>
    <dgm:cxn modelId="{53618E44-32BE-4B6B-A16B-425C7048DD4E}" type="presOf" srcId="{7D49664A-84DE-42F7-9866-9BFD9F3DDC7A}" destId="{430AD93E-9CDA-40BE-8BB8-B35AB1DDED73}" srcOrd="0" destOrd="0" presId="urn:microsoft.com/office/officeart/2005/8/layout/cycle2"/>
    <dgm:cxn modelId="{9ADC0165-9F81-4E1B-BCF9-F6EA5C631353}" srcId="{F782ACB2-4612-4553-92E3-6A48A4C26154}" destId="{5F8AB2A9-0DCE-42A5-8039-31C151CDBC91}" srcOrd="15" destOrd="0" parTransId="{AEE23759-AB27-4CCC-A9A6-CE4F64F73EE5}" sibTransId="{64CB26BA-1509-422C-B1F7-93A921D3337E}"/>
    <dgm:cxn modelId="{718E4D45-5295-481D-9047-D73ABF67DD08}" type="presOf" srcId="{BCD4B6D1-2E17-4359-A953-212A9B519E85}" destId="{18E08B15-C0D9-4DCD-9841-29CB326A1D96}" srcOrd="0" destOrd="0" presId="urn:microsoft.com/office/officeart/2005/8/layout/cycle2"/>
    <dgm:cxn modelId="{7B257B45-08F8-477D-999A-83A87F51AB36}" type="presOf" srcId="{3ACAB2F6-3910-4D69-8736-C9991D30DB30}" destId="{7A362786-920B-4FB9-A3D5-D0E741B76071}" srcOrd="0" destOrd="0" presId="urn:microsoft.com/office/officeart/2005/8/layout/cycle2"/>
    <dgm:cxn modelId="{7713B148-14ED-473A-AD7C-0817C71F1F75}" srcId="{F782ACB2-4612-4553-92E3-6A48A4C26154}" destId="{32DCDF77-CF91-44D2-A631-ECBBA96CD7C1}" srcOrd="45" destOrd="0" parTransId="{A91D9FEE-F377-4D6C-AB4B-31C0AA11D758}" sibTransId="{A4C54538-F7D4-4311-A51D-4E2F34EA916C}"/>
    <dgm:cxn modelId="{8B7F3749-F4E6-4473-82BE-3F7FAAEDF5A5}" srcId="{F782ACB2-4612-4553-92E3-6A48A4C26154}" destId="{5A0D382F-1AEE-4869-A6BD-89E7CCC2BA45}" srcOrd="33" destOrd="0" parTransId="{C61944CD-ABD5-46A1-BF21-1EDB1D2E311C}" sibTransId="{86E08DD8-37F0-43EA-A4C6-F12B07A372C7}"/>
    <dgm:cxn modelId="{4293C24A-295A-4A7D-B980-23E7CC3E2AF0}" type="presOf" srcId="{873D13AE-B310-4B50-82C5-564D626D2011}" destId="{8F52B59F-72EA-4EF4-A000-71393DE3DC97}" srcOrd="1" destOrd="0" presId="urn:microsoft.com/office/officeart/2005/8/layout/cycle2"/>
    <dgm:cxn modelId="{12D1F24A-BB95-4B06-AF6C-D3949D14D521}" type="presOf" srcId="{1A0C354F-E76C-464E-99A7-D2B04C140783}" destId="{BCCD1735-3374-4721-BEF9-11CCD9A2DD48}" srcOrd="0" destOrd="0" presId="urn:microsoft.com/office/officeart/2005/8/layout/cycle2"/>
    <dgm:cxn modelId="{93319D4B-E53D-4157-9B85-B4D43A5295FB}" type="presOf" srcId="{DA7FF8DD-13B0-4AAC-B0D2-E9BC2FABA4D6}" destId="{C46B9099-149F-4D79-B1D7-B378097F05F4}" srcOrd="1" destOrd="0" presId="urn:microsoft.com/office/officeart/2005/8/layout/cycle2"/>
    <dgm:cxn modelId="{ECDEF66B-4DF3-4577-9794-0F5C1452E329}" srcId="{F782ACB2-4612-4553-92E3-6A48A4C26154}" destId="{9EC183D0-3CE1-4A18-882B-49A4F305FE23}" srcOrd="10" destOrd="0" parTransId="{5529E8D0-F515-48AC-A324-5AF9603FF192}" sibTransId="{FC636A7A-CAD8-4393-9B2E-188CE112CD10}"/>
    <dgm:cxn modelId="{2F48FC6C-9E2F-4D34-97E0-7B62809CD310}" srcId="{F782ACB2-4612-4553-92E3-6A48A4C26154}" destId="{1CEAA633-CB89-486A-901D-BE8AE895C821}" srcOrd="41" destOrd="0" parTransId="{85E4AD6C-201F-448E-AB33-65566C56E879}" sibTransId="{EC22FD24-55FA-470B-A11F-A2C02811CC71}"/>
    <dgm:cxn modelId="{31B5BF4E-598B-4F49-AEEE-15A7B08F3DCD}" type="presOf" srcId="{672359C6-6889-48DE-9B06-BCF13E50CF81}" destId="{260B842C-BA56-4835-9181-EEB1DAD49F6C}" srcOrd="0" destOrd="0" presId="urn:microsoft.com/office/officeart/2005/8/layout/cycle2"/>
    <dgm:cxn modelId="{2FEED34E-21B1-4C26-BA7F-B36DEECEBC08}" type="presOf" srcId="{1DDDDFBA-4D76-49F6-8700-D108F438751F}" destId="{580499F6-BF8C-4CF2-8E19-422B1FEA8F54}" srcOrd="1" destOrd="0" presId="urn:microsoft.com/office/officeart/2005/8/layout/cycle2"/>
    <dgm:cxn modelId="{0116FD4E-B3CD-4D10-B6B1-FB0C240CE17A}" srcId="{F782ACB2-4612-4553-92E3-6A48A4C26154}" destId="{DF292957-65C8-4776-85F8-AE26E3681959}" srcOrd="25" destOrd="0" parTransId="{7849EA01-2032-47BB-AFF2-66E1E4C3A822}" sibTransId="{2B571596-2306-4648-89E7-BD54FEF25627}"/>
    <dgm:cxn modelId="{43F81770-F772-478D-8EE4-9EF473A2C5F2}" srcId="{F782ACB2-4612-4553-92E3-6A48A4C26154}" destId="{BA244016-B941-46B9-B2A4-AA50A300C9B1}" srcOrd="26" destOrd="0" parTransId="{17FA0F1C-F480-46FA-9FDA-CAF08D0B3F5A}" sibTransId="{12ED0D91-6CB8-4B92-ABBE-16130FA2E610}"/>
    <dgm:cxn modelId="{AD9C2D70-6AB8-479D-9A79-731CDEDFCC29}" srcId="{F782ACB2-4612-4553-92E3-6A48A4C26154}" destId="{B2133BDF-4000-4B5B-AE40-987170B1B61F}" srcOrd="29" destOrd="0" parTransId="{78DD5593-63E5-4526-ACC4-B672B2E0D1F1}" sibTransId="{F8A8AFFD-E262-4C58-84FA-CA9933DA9A32}"/>
    <dgm:cxn modelId="{94A5C051-147E-4CD8-BCE5-685666568979}" type="presOf" srcId="{2B529A43-2363-4B46-911E-9D0EF25B4F36}" destId="{F42AD80F-3B21-49F3-AF59-01D5F6EE69F1}" srcOrd="0" destOrd="0" presId="urn:microsoft.com/office/officeart/2005/8/layout/cycle2"/>
    <dgm:cxn modelId="{AF394972-6F66-4810-8561-90015676F149}" type="presOf" srcId="{07D44A3D-B9E7-4A59-8407-0DE9361B04F4}" destId="{B8AF8AA6-EDE3-46F5-804F-BE18E9CF02E9}" srcOrd="0" destOrd="0" presId="urn:microsoft.com/office/officeart/2005/8/layout/cycle2"/>
    <dgm:cxn modelId="{39A1F472-3E0B-438E-A508-FE898CEA4CB4}" srcId="{F782ACB2-4612-4553-92E3-6A48A4C26154}" destId="{5F2EF8CF-431B-45E9-8F94-2DA9BB4297A8}" srcOrd="46" destOrd="0" parTransId="{EF3B0539-08F0-4AEB-8B05-C7438EBEC90D}" sibTransId="{E7380703-8E28-4A7A-8627-0A55F51FBAA5}"/>
    <dgm:cxn modelId="{22C5EB74-48F5-4B0A-8A11-6E4C810D8C2F}" type="presOf" srcId="{C19C4BDD-2213-41DF-A53B-E2080BDC6AC6}" destId="{2DC22DE9-0245-4601-955D-E63A8C38947B}" srcOrd="1" destOrd="0" presId="urn:microsoft.com/office/officeart/2005/8/layout/cycle2"/>
    <dgm:cxn modelId="{E31D7575-D721-4C89-BAEA-4C637491B428}" type="presOf" srcId="{9A1F1B22-1A75-4833-B4FC-5FEA5518B765}" destId="{E2BDA289-9E7F-43D2-8E8A-C602380955F6}" srcOrd="0" destOrd="0" presId="urn:microsoft.com/office/officeart/2005/8/layout/cycle2"/>
    <dgm:cxn modelId="{66DE3C76-8621-4A1A-B317-1D5D6522C1A3}" type="presOf" srcId="{CA1064A9-8743-41E2-AE44-DEDB5E26EACD}" destId="{1AA99294-2501-42DA-ADDA-813C2A0D167F}" srcOrd="0" destOrd="0" presId="urn:microsoft.com/office/officeart/2005/8/layout/cycle2"/>
    <dgm:cxn modelId="{83B79576-55B0-4679-BBD0-F788C5AF20FA}" type="presOf" srcId="{29610E26-1393-448B-8FD6-78061450B16B}" destId="{4B6FF1D5-139C-4A9E-BE2A-C9C2976A9B90}" srcOrd="0" destOrd="0" presId="urn:microsoft.com/office/officeart/2005/8/layout/cycle2"/>
    <dgm:cxn modelId="{EBF0F276-347C-4207-9A17-D11421AF7ECD}" srcId="{F782ACB2-4612-4553-92E3-6A48A4C26154}" destId="{6E44D217-0802-4975-8DF8-F7C136B68DB7}" srcOrd="34" destOrd="0" parTransId="{CB27C74D-2568-4D83-8948-2A0E7A73E53C}" sibTransId="{873D13AE-B310-4B50-82C5-564D626D2011}"/>
    <dgm:cxn modelId="{CAAD8A57-D893-41FE-91C9-43889C853E70}" type="presOf" srcId="{EAE485E3-A2DC-422A-B964-163E72C7D527}" destId="{7D136A40-4E7A-4E9A-9C18-C15FEB3E9255}" srcOrd="0" destOrd="0" presId="urn:microsoft.com/office/officeart/2005/8/layout/cycle2"/>
    <dgm:cxn modelId="{0B12B877-86EC-4302-8F4D-B32DD6A1DD91}" type="presOf" srcId="{A4FDAD97-0EA5-45C9-8762-1408CDFC1A27}" destId="{7418C013-9F65-49B4-8AB4-02A8A7E8B2B1}" srcOrd="0" destOrd="0" presId="urn:microsoft.com/office/officeart/2005/8/layout/cycle2"/>
    <dgm:cxn modelId="{51F6A759-1E69-4533-ACC3-3971FC69070D}" type="presOf" srcId="{6E44D217-0802-4975-8DF8-F7C136B68DB7}" destId="{C6CA034B-BB5D-4252-9DC3-E07C2CEC1942}" srcOrd="0" destOrd="0" presId="urn:microsoft.com/office/officeart/2005/8/layout/cycle2"/>
    <dgm:cxn modelId="{B1BFD759-D655-4A95-ADE1-AB9C57DE9D94}" type="presOf" srcId="{69DBDE16-2128-423C-AB04-D3C2C0881A38}" destId="{83D03F91-A8FE-4A56-A9F0-21F8696B64A1}" srcOrd="0" destOrd="0" presId="urn:microsoft.com/office/officeart/2005/8/layout/cycle2"/>
    <dgm:cxn modelId="{15871B5A-B218-4C06-A570-567C38BC3FCF}" type="presOf" srcId="{F2853326-F96C-4388-AFDB-4A2C4E743824}" destId="{F5E12609-AEA0-4824-8F1E-49B7A8C9D43E}" srcOrd="0" destOrd="0" presId="urn:microsoft.com/office/officeart/2005/8/layout/cycle2"/>
    <dgm:cxn modelId="{98D6137B-F956-4E52-A8C1-186990FEC835}" type="presOf" srcId="{4DD6BCFF-384A-4E50-9E9B-FEA1467E91EE}" destId="{28C21F8D-7890-436C-ABC3-A76D9C048DC6}" srcOrd="0" destOrd="0" presId="urn:microsoft.com/office/officeart/2005/8/layout/cycle2"/>
    <dgm:cxn modelId="{54D01A7C-A976-4079-8F72-6B358BE1838D}" type="presOf" srcId="{536B3E92-95AA-4297-BDB8-F29269D6299E}" destId="{B0608ED5-E7DC-4C39-8859-B8C85F521F9C}" srcOrd="0" destOrd="0" presId="urn:microsoft.com/office/officeart/2005/8/layout/cycle2"/>
    <dgm:cxn modelId="{F7F8447F-1DFD-454C-8D79-23C1FFA1A74C}" type="presOf" srcId="{2B571596-2306-4648-89E7-BD54FEF25627}" destId="{2EBD388A-825F-4832-8A74-827A6C7E3368}" srcOrd="0" destOrd="0" presId="urn:microsoft.com/office/officeart/2005/8/layout/cycle2"/>
    <dgm:cxn modelId="{14F13E80-1149-4A0F-A4B5-58EAF15ECA23}" srcId="{F782ACB2-4612-4553-92E3-6A48A4C26154}" destId="{39148D83-4879-4E9B-AE84-10D20CF147C3}" srcOrd="17" destOrd="0" parTransId="{0648DC5F-1B7B-4F70-B147-70F19C532AA1}" sibTransId="{901D3EC9-C2CB-4B80-BFE1-3F4CF8FDB584}"/>
    <dgm:cxn modelId="{33634B83-5D42-4E23-A534-1FD77063C5A8}" srcId="{F782ACB2-4612-4553-92E3-6A48A4C26154}" destId="{312A5487-8CD4-49FA-9CB2-6003233688EF}" srcOrd="20" destOrd="0" parTransId="{6F986C7B-EB5E-4FA9-9F02-54203E6A38B2}" sibTransId="{A241EA7C-0AE6-49DA-868A-F7E41DB8331E}"/>
    <dgm:cxn modelId="{5F759883-6CAF-4793-892D-90FF307B7F39}" srcId="{F782ACB2-4612-4553-92E3-6A48A4C26154}" destId="{F001FD18-B1D7-4F34-A7E1-10B3A14FEF0D}" srcOrd="14" destOrd="0" parTransId="{47531BBA-A066-410C-90C4-75A7B3CF6C37}" sibTransId="{59F6F98C-7F28-44B6-AA26-C56ABFEA206B}"/>
    <dgm:cxn modelId="{03727586-C177-4F9F-A8F5-7DEE69ED0297}" srcId="{F782ACB2-4612-4553-92E3-6A48A4C26154}" destId="{05F9165C-A234-4634-B1A7-DCB7BA68D40C}" srcOrd="12" destOrd="0" parTransId="{26966DA9-DC8C-4538-894C-0F8A7AD6A4D2}" sibTransId="{68C3C81B-18E8-41C4-BFC6-2C443E6EE655}"/>
    <dgm:cxn modelId="{0F7DED87-7495-4C3E-BDDD-41BAB6CC708B}" type="presOf" srcId="{64CB26BA-1509-422C-B1F7-93A921D3337E}" destId="{87FF38F8-EEE0-4803-AB19-2605759EE272}" srcOrd="1" destOrd="0" presId="urn:microsoft.com/office/officeart/2005/8/layout/cycle2"/>
    <dgm:cxn modelId="{FC2F5088-783F-4942-B929-3E68E5040D4E}" type="presOf" srcId="{F2853326-F96C-4388-AFDB-4A2C4E743824}" destId="{1990E259-2037-4D19-B00A-CD6B3D2AE2E1}" srcOrd="1" destOrd="0" presId="urn:microsoft.com/office/officeart/2005/8/layout/cycle2"/>
    <dgm:cxn modelId="{9B166E89-5243-4955-B5FD-AF6227B5F406}" type="presOf" srcId="{39815DA4-6D5A-4ECF-8C2C-C40A2BB0DBA6}" destId="{F7742949-FB63-485F-95AF-5E8D1E6F236A}" srcOrd="1" destOrd="0" presId="urn:microsoft.com/office/officeart/2005/8/layout/cycle2"/>
    <dgm:cxn modelId="{51519F89-1C64-4068-82A6-B3F396761372}" type="presOf" srcId="{2EBE9275-B468-4EB1-8E25-88D20111E7BA}" destId="{55735BFC-D4F1-4100-BCD7-BD7015A20F24}" srcOrd="0" destOrd="0" presId="urn:microsoft.com/office/officeart/2005/8/layout/cycle2"/>
    <dgm:cxn modelId="{A80B1A8D-D5AF-43FD-96B3-C6248340A4A9}" type="presOf" srcId="{B75DCA52-BF81-436A-AA73-2680B03C914A}" destId="{CD7E4AE9-DEBF-4EF6-9A2F-51DFDE6DC483}" srcOrd="0" destOrd="0" presId="urn:microsoft.com/office/officeart/2005/8/layout/cycle2"/>
    <dgm:cxn modelId="{87AB6F8E-5142-44C4-8189-FCCB46725A6E}" type="presOf" srcId="{12ED0D91-6CB8-4B92-ABBE-16130FA2E610}" destId="{2EA5A0E0-D734-4B00-A1FA-65E8CB15031C}" srcOrd="0" destOrd="0" presId="urn:microsoft.com/office/officeart/2005/8/layout/cycle2"/>
    <dgm:cxn modelId="{81A1528F-DA2B-44A0-ADB9-6A8B61FE00AA}" type="presOf" srcId="{C123F58B-2F00-4731-8318-EA8BAA60A69D}" destId="{1791F869-F782-403E-9EEE-8485296AB1DC}" srcOrd="0" destOrd="0" presId="urn:microsoft.com/office/officeart/2005/8/layout/cycle2"/>
    <dgm:cxn modelId="{54FED98F-AB5E-4BEF-A86E-239C32A65418}" srcId="{F782ACB2-4612-4553-92E3-6A48A4C26154}" destId="{29610E26-1393-448B-8FD6-78061450B16B}" srcOrd="5" destOrd="0" parTransId="{5D194221-4572-481E-A145-411B7D2E5848}" sibTransId="{4E475F1B-56A2-420F-8D83-9A7AC5B9161D}"/>
    <dgm:cxn modelId="{3F904190-EC7A-468F-8079-9E0D0309FE61}" srcId="{F782ACB2-4612-4553-92E3-6A48A4C26154}" destId="{F82F01E0-1BCF-432A-834D-D0718C225E79}" srcOrd="31" destOrd="0" parTransId="{AA715B28-8262-4AEC-9B11-A1F3E142AEE3}" sibTransId="{73E57CB0-43F1-4C49-8823-A48B6805997E}"/>
    <dgm:cxn modelId="{226DF690-5631-4CD7-8119-135DE9FF9E0A}" type="presOf" srcId="{25DF600C-192F-49B2-930A-B89C27D1471E}" destId="{C8C1E075-9C61-4E77-BBAB-A2307E2F9662}" srcOrd="1" destOrd="0" presId="urn:microsoft.com/office/officeart/2005/8/layout/cycle2"/>
    <dgm:cxn modelId="{954E6091-7120-4A41-9A8D-06B0A6C4CC6D}" type="presOf" srcId="{05F9165C-A234-4634-B1A7-DCB7BA68D40C}" destId="{8B74F080-8313-4728-B1E9-D87A06E9E800}" srcOrd="0" destOrd="0" presId="urn:microsoft.com/office/officeart/2005/8/layout/cycle2"/>
    <dgm:cxn modelId="{076A3093-B923-4816-9A8F-AAD227DFEB2A}" type="presOf" srcId="{1597604F-E09E-4305-A881-A6C94B72922F}" destId="{96947AF0-965B-4F9B-B692-11B522E20C19}" srcOrd="0" destOrd="0" presId="urn:microsoft.com/office/officeart/2005/8/layout/cycle2"/>
    <dgm:cxn modelId="{E27E5E94-A179-41E9-A655-99F050B2BAD6}" type="presOf" srcId="{D7AD315B-0060-4B2C-BA42-07A72CF0DF62}" destId="{F7AC09C3-F9FA-4334-9744-58F7A351FD8B}" srcOrd="0" destOrd="0" presId="urn:microsoft.com/office/officeart/2005/8/layout/cycle2"/>
    <dgm:cxn modelId="{452F6E94-CE3B-44A8-A3C0-B2F11FE80887}" type="presOf" srcId="{69DBDE16-2128-423C-AB04-D3C2C0881A38}" destId="{A52815B2-9F64-4E57-9CA8-0D6C5ACB4DE9}" srcOrd="1" destOrd="0" presId="urn:microsoft.com/office/officeart/2005/8/layout/cycle2"/>
    <dgm:cxn modelId="{9E69D395-0988-4AE2-B85E-1B874A0134F5}" type="presOf" srcId="{19319B2C-5BDC-4EB3-A674-97A1478B545E}" destId="{A854D6C3-A9F6-4889-B95E-C4590598BF15}" srcOrd="0" destOrd="0" presId="urn:microsoft.com/office/officeart/2005/8/layout/cycle2"/>
    <dgm:cxn modelId="{A94E1E98-18A1-4716-B6FB-67F099EFBBB4}" srcId="{F782ACB2-4612-4553-92E3-6A48A4C26154}" destId="{5788DBF4-34B6-4C26-980E-7062BBC88091}" srcOrd="37" destOrd="0" parTransId="{E89C8546-8D00-4BCE-BF01-083E1F9A4BBE}" sibTransId="{39815DA4-6D5A-4ECF-8C2C-C40A2BB0DBA6}"/>
    <dgm:cxn modelId="{60B70B9A-6477-43BE-A9DA-CA90CCC69C65}" type="presOf" srcId="{1BD29E34-8916-45A9-80A6-58C4AB44DFF5}" destId="{C8C314CB-BC52-4B5D-9A9E-2549904458B0}" srcOrd="0" destOrd="0" presId="urn:microsoft.com/office/officeart/2005/8/layout/cycle2"/>
    <dgm:cxn modelId="{C8E7859E-634D-4AFC-A2BC-2234BFF8B294}" type="presOf" srcId="{59F5D80D-D394-4DA8-B1EE-BFD2C35E8698}" destId="{5955EC28-6A5B-4854-97FD-56BF004F7A93}" srcOrd="0" destOrd="0" presId="urn:microsoft.com/office/officeart/2005/8/layout/cycle2"/>
    <dgm:cxn modelId="{EF14C69E-4038-49F0-A1F9-7CF689B5666C}" type="presOf" srcId="{91E5E8F0-39A5-4E73-A7C8-125C237D1170}" destId="{B8E405CF-5FB0-4931-A03D-9BF304E6CDDA}" srcOrd="0" destOrd="0" presId="urn:microsoft.com/office/officeart/2005/8/layout/cycle2"/>
    <dgm:cxn modelId="{37EE5BA0-D4BA-40A5-B6C1-A692F6C947B6}" type="presOf" srcId="{0A68E33F-9E89-4D62-9E2C-1BD50C85F7CD}" destId="{5EB0D98E-0F20-43A6-80D5-B3B233B0809C}" srcOrd="1" destOrd="0" presId="urn:microsoft.com/office/officeart/2005/8/layout/cycle2"/>
    <dgm:cxn modelId="{E02076A0-CD1F-4E44-A00F-84F3A65E9180}" type="presOf" srcId="{73E57CB0-43F1-4C49-8823-A48B6805997E}" destId="{FC934B90-2FD7-4C78-BC82-6495CAA54F71}" srcOrd="0" destOrd="0" presId="urn:microsoft.com/office/officeart/2005/8/layout/cycle2"/>
    <dgm:cxn modelId="{6923B5A0-FD70-46F1-BAF9-069341A97D80}" type="presOf" srcId="{74E4A9B3-3139-47CD-AD62-A42D0EB3995C}" destId="{A0769171-C666-4FF2-B3B0-56A5612FFB02}" srcOrd="0" destOrd="0" presId="urn:microsoft.com/office/officeart/2005/8/layout/cycle2"/>
    <dgm:cxn modelId="{EF6F19A1-2326-41F9-BCB3-7AE83CC07650}" type="presOf" srcId="{6E35783B-B4B9-4AF3-BB68-EC2DB3060BE5}" destId="{7A5C7786-EEB7-4840-8AB2-E617DD766E4C}" srcOrd="0" destOrd="0" presId="urn:microsoft.com/office/officeart/2005/8/layout/cycle2"/>
    <dgm:cxn modelId="{1B3F2CA2-7825-4CFD-9A64-DB308FB32A27}" srcId="{F782ACB2-4612-4553-92E3-6A48A4C26154}" destId="{1BD29E34-8916-45A9-80A6-58C4AB44DFF5}" srcOrd="7" destOrd="0" parTransId="{6A5BBF7B-F8A7-4654-83BB-1778F868C663}" sibTransId="{25DF600C-192F-49B2-930A-B89C27D1471E}"/>
    <dgm:cxn modelId="{79A5F3A2-8CA3-4D24-AC46-666013183383}" srcId="{F782ACB2-4612-4553-92E3-6A48A4C26154}" destId="{01209924-388A-4250-B08E-117FC77350F4}" srcOrd="40" destOrd="0" parTransId="{E62947DF-C385-4541-A312-E52B21ED4FCA}" sibTransId="{07D44A3D-B9E7-4A59-8407-0DE9361B04F4}"/>
    <dgm:cxn modelId="{F9246AA4-89DE-4505-8C6D-C0CFB0CF9EC5}" srcId="{F782ACB2-4612-4553-92E3-6A48A4C26154}" destId="{A40F6EAB-2B60-4CC1-9F49-D5903D3A616E}" srcOrd="39" destOrd="0" parTransId="{F4D7EDD7-9115-44DB-8D8A-E38036FA3738}" sibTransId="{3ACAB2F6-3910-4D69-8736-C9991D30DB30}"/>
    <dgm:cxn modelId="{5AE530A5-CD50-461B-AA10-6F5896D05087}" type="presOf" srcId="{F8A8AFFD-E262-4C58-84FA-CA9933DA9A32}" destId="{6FDF4861-3D9E-4C44-8A76-CB261CA08A3D}" srcOrd="0" destOrd="0" presId="urn:microsoft.com/office/officeart/2005/8/layout/cycle2"/>
    <dgm:cxn modelId="{CFFEE3AB-7EDA-4FAF-B780-44BE5979175E}" type="presOf" srcId="{4E475F1B-56A2-420F-8D83-9A7AC5B9161D}" destId="{0F935747-2475-4B54-A4BD-D00DA4235B83}" srcOrd="1" destOrd="0" presId="urn:microsoft.com/office/officeart/2005/8/layout/cycle2"/>
    <dgm:cxn modelId="{6349E4AE-BB45-4BBB-BB2B-ED27FB6FBB3A}" type="presOf" srcId="{DA7FF8DD-13B0-4AAC-B0D2-E9BC2FABA4D6}" destId="{A6A09441-8928-4DD4-965E-ACD6B5489F63}" srcOrd="0" destOrd="0" presId="urn:microsoft.com/office/officeart/2005/8/layout/cycle2"/>
    <dgm:cxn modelId="{27ABE5AE-A4FF-498D-8EEA-EA55435AC10A}" type="presOf" srcId="{9767C2C5-7A9B-4BF9-AEDC-08BB61E68CEC}" destId="{3B48658E-4174-41EC-ADC5-04F09B98E8AE}" srcOrd="0" destOrd="0" presId="urn:microsoft.com/office/officeart/2005/8/layout/cycle2"/>
    <dgm:cxn modelId="{33836BAF-8815-468A-9D3E-0ABF734FD1D3}" srcId="{F782ACB2-4612-4553-92E3-6A48A4C26154}" destId="{4391FAD7-E5E1-4ADD-BABB-49D666A6C4A7}" srcOrd="24" destOrd="0" parTransId="{F1E7FB59-9301-4001-B4A0-65FF76242832}" sibTransId="{B5C9AB9C-C866-47C2-B79F-DC6148AB2159}"/>
    <dgm:cxn modelId="{BE9314B0-2D93-4BAE-90C0-5B23814639B6}" srcId="{F782ACB2-4612-4553-92E3-6A48A4C26154}" destId="{1597604F-E09E-4305-A881-A6C94B72922F}" srcOrd="21" destOrd="0" parTransId="{1C93F3EA-CA5B-4D9C-9828-8A8F702AE266}" sibTransId="{0A68E33F-9E89-4D62-9E2C-1BD50C85F7CD}"/>
    <dgm:cxn modelId="{977B82B0-DE11-44E9-AA5F-EE25AE98B00C}" type="presOf" srcId="{CA72D8A3-9D41-4F98-98F7-F56B1CBA674F}" destId="{0622AEEF-FEE1-41CF-A694-BB87DF404F74}" srcOrd="1" destOrd="0" presId="urn:microsoft.com/office/officeart/2005/8/layout/cycle2"/>
    <dgm:cxn modelId="{BD0FE9B0-83CE-410C-9A17-1BEA097FB2F6}" type="presOf" srcId="{59F6F98C-7F28-44B6-AA26-C56ABFEA206B}" destId="{15716786-4673-40EB-986D-12C422D02B97}" srcOrd="0" destOrd="0" presId="urn:microsoft.com/office/officeart/2005/8/layout/cycle2"/>
    <dgm:cxn modelId="{B5F824B1-788B-4D75-9D3E-1A6E41251DEA}" type="presOf" srcId="{9E68FA1B-32E4-4D3A-BDA9-F245DF7037EF}" destId="{9DB23D75-0980-4D96-93A1-727F2883C95B}" srcOrd="1" destOrd="0" presId="urn:microsoft.com/office/officeart/2005/8/layout/cycle2"/>
    <dgm:cxn modelId="{22ACC8B3-57AC-4DCF-9BA5-ACB759167CD3}" type="presOf" srcId="{B2133BDF-4000-4B5B-AE40-987170B1B61F}" destId="{D9F7CAE3-C01B-4758-A92D-BE4DEABF1CC9}" srcOrd="0" destOrd="0" presId="urn:microsoft.com/office/officeart/2005/8/layout/cycle2"/>
    <dgm:cxn modelId="{00DAB0B4-AFDF-4938-AA47-A683D1F064DB}" type="presOf" srcId="{1A0C354F-E76C-464E-99A7-D2B04C140783}" destId="{5207087E-FC7B-4DE7-941A-D0D7D77D43CA}" srcOrd="1" destOrd="0" presId="urn:microsoft.com/office/officeart/2005/8/layout/cycle2"/>
    <dgm:cxn modelId="{CC8F6BB5-E191-48E7-A4C1-3E8101813E85}" srcId="{F782ACB2-4612-4553-92E3-6A48A4C26154}" destId="{7526D0BF-45A5-478F-9A5B-EE961A48FCDF}" srcOrd="23" destOrd="0" parTransId="{996DAE7B-6D7A-4B21-93D8-B18F6F145BC6}" sibTransId="{4DD6BCFF-384A-4E50-9E9B-FEA1467E91EE}"/>
    <dgm:cxn modelId="{E277C0B5-99C7-41A2-AD69-E0E0B32AB399}" type="presOf" srcId="{4DD6BCFF-384A-4E50-9E9B-FEA1467E91EE}" destId="{5D40974C-DFE4-484E-A2B9-E3E4D2DEBED9}" srcOrd="1" destOrd="0" presId="urn:microsoft.com/office/officeart/2005/8/layout/cycle2"/>
    <dgm:cxn modelId="{79D0C8B5-7F77-4990-BC7D-E4DF8A30F093}" srcId="{F782ACB2-4612-4553-92E3-6A48A4C26154}" destId="{C123F58B-2F00-4731-8318-EA8BAA60A69D}" srcOrd="19" destOrd="0" parTransId="{ADD49D0A-F77A-4924-B2AC-3D10130090D6}" sibTransId="{CA72D8A3-9D41-4F98-98F7-F56B1CBA674F}"/>
    <dgm:cxn modelId="{6C00CEB6-108D-41C7-9112-13DF18C4F675}" type="presOf" srcId="{56EE6181-8957-4FE0-91F7-0E7767321D74}" destId="{6EBA7549-78C0-447A-A63C-4A8563F87F58}" srcOrd="0" destOrd="0" presId="urn:microsoft.com/office/officeart/2005/8/layout/cycle2"/>
    <dgm:cxn modelId="{6E6E93B7-649F-44B4-9694-6C6C32B9AE08}" type="presOf" srcId="{35443D96-6A67-478A-A544-1C8155B5F62C}" destId="{561EA9DD-738C-4E13-ADB0-3CCC3950F092}" srcOrd="1" destOrd="0" presId="urn:microsoft.com/office/officeart/2005/8/layout/cycle2"/>
    <dgm:cxn modelId="{70E52FB8-EEA7-4456-92CA-F09DCDC0EB92}" type="presOf" srcId="{07D44A3D-B9E7-4A59-8407-0DE9361B04F4}" destId="{2A9D1CAD-CEC7-447D-AE5A-72DA9768C11C}" srcOrd="1" destOrd="0" presId="urn:microsoft.com/office/officeart/2005/8/layout/cycle2"/>
    <dgm:cxn modelId="{79BF3DB8-E6C9-4DF5-8226-B32513900662}" srcId="{F782ACB2-4612-4553-92E3-6A48A4C26154}" destId="{2EBE9275-B468-4EB1-8E25-88D20111E7BA}" srcOrd="22" destOrd="0" parTransId="{8B4693AB-DA36-47D7-8ABC-9A12354AE94A}" sibTransId="{1DDDDFBA-4D76-49F6-8700-D108F438751F}"/>
    <dgm:cxn modelId="{F718ABBA-7C65-4F86-BEA7-DAD4C5EC588D}" srcId="{F782ACB2-4612-4553-92E3-6A48A4C26154}" destId="{AAACDA48-029D-447D-9AE8-BF1CB90887F8}" srcOrd="18" destOrd="0" parTransId="{C5422A07-4233-4B7D-A876-C74DE877A7F9}" sibTransId="{35443D96-6A67-478A-A544-1C8155B5F62C}"/>
    <dgm:cxn modelId="{5ADD6BBB-20A0-4078-892C-5BA802E9EEE6}" type="presOf" srcId="{D7AD315B-0060-4B2C-BA42-07A72CF0DF62}" destId="{301FE2EF-9FED-451A-9979-7EA2CEC731F6}" srcOrd="1" destOrd="0" presId="urn:microsoft.com/office/officeart/2005/8/layout/cycle2"/>
    <dgm:cxn modelId="{ABC10FBC-792E-48FE-8D0F-D88FDE87EBA4}" type="presOf" srcId="{8F63D31F-83CD-4DB9-A0F4-0D259C5817DB}" destId="{C238A059-EBCB-4E8A-9C70-350A7112246D}" srcOrd="0" destOrd="0" presId="urn:microsoft.com/office/officeart/2005/8/layout/cycle2"/>
    <dgm:cxn modelId="{EAADA3BC-EBE2-42C8-B9E0-3C38057A0A11}" srcId="{F782ACB2-4612-4553-92E3-6A48A4C26154}" destId="{59F5D80D-D394-4DA8-B1EE-BFD2C35E8698}" srcOrd="6" destOrd="0" parTransId="{F6DF53FE-CC41-4648-B644-9A13CD613414}" sibTransId="{A4FDAD97-0EA5-45C9-8762-1408CDFC1A27}"/>
    <dgm:cxn modelId="{70DA46BD-3311-4A92-951C-E89ECD28FAC8}" type="presOf" srcId="{01209924-388A-4250-B08E-117FC77350F4}" destId="{ED0F08E4-7CF4-494F-A2E4-60B90674E9D5}" srcOrd="0" destOrd="0" presId="urn:microsoft.com/office/officeart/2005/8/layout/cycle2"/>
    <dgm:cxn modelId="{84F658BE-028D-4EFF-9AFB-B1BB4A47F685}" srcId="{F782ACB2-4612-4553-92E3-6A48A4C26154}" destId="{A26368B7-1095-4A58-BFE6-7B8629CCDB76}" srcOrd="28" destOrd="0" parTransId="{F926A632-3F82-44B7-9B0C-54EDBDFB1339}" sibTransId="{69DBDE16-2128-423C-AB04-D3C2C0881A38}"/>
    <dgm:cxn modelId="{75A88DBE-5234-4387-8434-70B859ED7D39}" type="presOf" srcId="{FC636A7A-CAD8-4393-9B2E-188CE112CD10}" destId="{FFA97E59-6B24-429C-9B6D-8968FB096363}" srcOrd="1" destOrd="0" presId="urn:microsoft.com/office/officeart/2005/8/layout/cycle2"/>
    <dgm:cxn modelId="{07E62CBF-11EB-4EBF-87EA-DFBE347DAD9D}" srcId="{F782ACB2-4612-4553-92E3-6A48A4C26154}" destId="{9C07C544-A240-4FE5-8E59-C412CDCC06A5}" srcOrd="1" destOrd="0" parTransId="{01829E43-87FB-46D3-89AF-1246AED576BA}" sibTransId="{DA7FF8DD-13B0-4AAC-B0D2-E9BC2FABA4D6}"/>
    <dgm:cxn modelId="{A19B74C1-FC3B-439B-B8A0-9789F8202CC4}" type="presOf" srcId="{9C07C544-A240-4FE5-8E59-C412CDCC06A5}" destId="{FD731FF4-9760-4231-AA26-446560B181EB}" srcOrd="0" destOrd="0" presId="urn:microsoft.com/office/officeart/2005/8/layout/cycle2"/>
    <dgm:cxn modelId="{A37FC7C4-2A95-4E09-894A-D9ED50DCC11A}" type="presOf" srcId="{25DF600C-192F-49B2-930A-B89C27D1471E}" destId="{8D184F9F-78A9-45D9-9804-0F8032DE26A6}" srcOrd="0" destOrd="0" presId="urn:microsoft.com/office/officeart/2005/8/layout/cycle2"/>
    <dgm:cxn modelId="{A61335C6-83C9-40B2-B635-638704B41FB6}" srcId="{F782ACB2-4612-4553-92E3-6A48A4C26154}" destId="{19319B2C-5BDC-4EB3-A674-97A1478B545E}" srcOrd="44" destOrd="0" parTransId="{F553D456-F731-4D3A-B46D-F817CB7F5851}" sibTransId="{B2ADDBB6-F258-45A2-8853-0F7137E8E7A9}"/>
    <dgm:cxn modelId="{FF9242C9-C5E7-46DE-8C0D-41DAA257E753}" type="presOf" srcId="{9E68FA1B-32E4-4D3A-BDA9-F245DF7037EF}" destId="{24192AE1-AC5A-408F-93E2-35778550FA02}" srcOrd="0" destOrd="0" presId="urn:microsoft.com/office/officeart/2005/8/layout/cycle2"/>
    <dgm:cxn modelId="{A45FA6CA-BF67-4968-BA2C-A3E181681DEA}" srcId="{F782ACB2-4612-4553-92E3-6A48A4C26154}" destId="{BCD4B6D1-2E17-4359-A953-212A9B519E85}" srcOrd="8" destOrd="0" parTransId="{A72804B9-8062-4016-90E8-F9C7DC654C15}" sibTransId="{EAE485E3-A2DC-422A-B964-163E72C7D527}"/>
    <dgm:cxn modelId="{5B2042CC-6750-4916-9931-CC576489EAC0}" type="presOf" srcId="{A26368B7-1095-4A58-BFE6-7B8629CCDB76}" destId="{9DEC7CBC-8051-4551-94AA-2377EFF8A353}" srcOrd="0" destOrd="0" presId="urn:microsoft.com/office/officeart/2005/8/layout/cycle2"/>
    <dgm:cxn modelId="{E98D1ECE-4138-49BD-B74E-BC354F00D8B2}" type="presOf" srcId="{EC22FD24-55FA-470B-A11F-A2C02811CC71}" destId="{5B2B383F-D5E0-430F-AB46-55791D14B3FB}" srcOrd="1" destOrd="0" presId="urn:microsoft.com/office/officeart/2005/8/layout/cycle2"/>
    <dgm:cxn modelId="{8A122CCE-2659-425F-A9CA-F55CBE733EE2}" srcId="{F782ACB2-4612-4553-92E3-6A48A4C26154}" destId="{5D2C154A-692A-44E2-A041-B9F19C43FEF2}" srcOrd="2" destOrd="0" parTransId="{794CA92E-A13F-4F43-B270-B021D0F5EB93}" sibTransId="{1A0C354F-E76C-464E-99A7-D2B04C140783}"/>
    <dgm:cxn modelId="{7C3A20D0-EDC6-4F58-9F16-BB7904E3595C}" type="presOf" srcId="{32DCDF77-CF91-44D2-A631-ECBBA96CD7C1}" destId="{891FE5C2-884F-48D0-BE0D-753E9CA204D3}" srcOrd="0" destOrd="0" presId="urn:microsoft.com/office/officeart/2005/8/layout/cycle2"/>
    <dgm:cxn modelId="{E58671D0-94DF-47E4-A7CF-8A2EE6068907}" type="presOf" srcId="{A4F909E9-C1CF-4770-B928-FEF6E41B5333}" destId="{212C9A88-24C2-4EF4-87D7-A81CF4BE3FA0}" srcOrd="0" destOrd="0" presId="urn:microsoft.com/office/officeart/2005/8/layout/cycle2"/>
    <dgm:cxn modelId="{460769D1-DB0A-49A3-802E-D709B2DEF410}" type="presOf" srcId="{4391FAD7-E5E1-4ADD-BABB-49D666A6C4A7}" destId="{B297DBDA-41C8-403B-A287-2DE0B2B2F734}" srcOrd="0" destOrd="0" presId="urn:microsoft.com/office/officeart/2005/8/layout/cycle2"/>
    <dgm:cxn modelId="{3B1454D3-03CC-4DC6-855B-BE914156AA97}" type="presOf" srcId="{4E475F1B-56A2-420F-8D83-9A7AC5B9161D}" destId="{E231C36B-28CA-4A1A-A65A-7FC8C917C670}" srcOrd="0" destOrd="0" presId="urn:microsoft.com/office/officeart/2005/8/layout/cycle2"/>
    <dgm:cxn modelId="{EE2AC2D3-0B41-4E3F-92BE-FA056D148276}" type="presOf" srcId="{59D5850F-42D1-4509-9BFE-77DA75D32FAC}" destId="{F6AE7F32-FC05-4DDA-BB7B-30B31779479C}" srcOrd="0" destOrd="0" presId="urn:microsoft.com/office/officeart/2005/8/layout/cycle2"/>
    <dgm:cxn modelId="{E8CBCBD3-5C09-4439-A03A-A1EDA0C635E6}" type="presOf" srcId="{59F6F98C-7F28-44B6-AA26-C56ABFEA206B}" destId="{3A6E871C-7643-432C-BA91-2EA3E7F745CE}" srcOrd="1" destOrd="0" presId="urn:microsoft.com/office/officeart/2005/8/layout/cycle2"/>
    <dgm:cxn modelId="{9681EDD4-DACB-4326-A502-9C4EF7048F91}" type="presOf" srcId="{ED3E6817-CA99-4A92-9672-7767C60D3AFC}" destId="{CDE86F57-8E75-4885-99A7-4D78278841E9}" srcOrd="0" destOrd="0" presId="urn:microsoft.com/office/officeart/2005/8/layout/cycle2"/>
    <dgm:cxn modelId="{5A20ECD5-D430-49DF-B55D-373C83FA48E6}" type="presOf" srcId="{F001FD18-B1D7-4F34-A7E1-10B3A14FEF0D}" destId="{FA3F2989-2837-4DF6-B22E-22C68B74BA10}" srcOrd="0" destOrd="0" presId="urn:microsoft.com/office/officeart/2005/8/layout/cycle2"/>
    <dgm:cxn modelId="{80FEFDD5-03FD-4896-B6C0-AD84D47BA53A}" type="presOf" srcId="{5788DBF4-34B6-4C26-980E-7062BBC88091}" destId="{53824D7C-69E9-40B6-AD94-E66D57E17024}" srcOrd="0" destOrd="0" presId="urn:microsoft.com/office/officeart/2005/8/layout/cycle2"/>
    <dgm:cxn modelId="{7A77BED8-0E1D-45F6-9865-5715EF6FB1BA}" srcId="{F782ACB2-4612-4553-92E3-6A48A4C26154}" destId="{9767C2C5-7A9B-4BF9-AEDC-08BB61E68CEC}" srcOrd="4" destOrd="0" parTransId="{94D864BB-0337-46E0-936D-BDFF24969167}" sibTransId="{5DE56BE3-5DC5-48D1-BB0A-6EB62A83E2E3}"/>
    <dgm:cxn modelId="{1217EFD9-8177-4B88-AB75-715631FB4D4A}" type="presOf" srcId="{BAC2B8D5-2C5B-4AE8-BBDD-D8E76DCD8C2E}" destId="{5B2F39AC-1722-4B2A-8F41-3B9574CC55A3}" srcOrd="1" destOrd="0" presId="urn:microsoft.com/office/officeart/2005/8/layout/cycle2"/>
    <dgm:cxn modelId="{9EA9ACDA-04BC-4C3E-8DD7-C71FD1514852}" type="presOf" srcId="{E7380703-8E28-4A7A-8627-0A55F51FBAA5}" destId="{B6E66B79-90CB-4030-B64C-AB9E1EA67583}" srcOrd="1" destOrd="0" presId="urn:microsoft.com/office/officeart/2005/8/layout/cycle2"/>
    <dgm:cxn modelId="{2B1FD8DA-568C-4E3E-8F87-09C87623F6FC}" srcId="{F782ACB2-4612-4553-92E3-6A48A4C26154}" destId="{8F63D31F-83CD-4DB9-A0F4-0D259C5817DB}" srcOrd="13" destOrd="0" parTransId="{62CF8A98-F58E-4911-89F5-912F4D8957CE}" sibTransId="{A4F909E9-C1CF-4770-B928-FEF6E41B5333}"/>
    <dgm:cxn modelId="{6447FFDA-9F74-4C40-BE97-6647DEB45881}" type="presOf" srcId="{EC22FD24-55FA-470B-A11F-A2C02811CC71}" destId="{8125F9B4-021E-44DC-9D64-8AE485A44537}" srcOrd="0" destOrd="0" presId="urn:microsoft.com/office/officeart/2005/8/layout/cycle2"/>
    <dgm:cxn modelId="{1C84A7DC-A90B-4DF8-AC32-734F4ACA5AA7}" type="presOf" srcId="{873D13AE-B310-4B50-82C5-564D626D2011}" destId="{2F327EB4-0D8B-437E-BB14-A326EA173FCC}" srcOrd="0" destOrd="0" presId="urn:microsoft.com/office/officeart/2005/8/layout/cycle2"/>
    <dgm:cxn modelId="{50C3B0DD-D8EB-4C23-9778-ECF595050BEE}" type="presOf" srcId="{A4C54538-F7D4-4311-A51D-4E2F34EA916C}" destId="{4EAD0336-A742-42BA-B616-A9F9B8CECAB9}" srcOrd="1" destOrd="0" presId="urn:microsoft.com/office/officeart/2005/8/layout/cycle2"/>
    <dgm:cxn modelId="{FCC95DE0-CF30-4C87-BD3D-9E4D02D631FF}" type="presOf" srcId="{FC636A7A-CAD8-4393-9B2E-188CE112CD10}" destId="{ADC3AC42-E194-4C29-8A28-ABEC2168A2B9}" srcOrd="0" destOrd="0" presId="urn:microsoft.com/office/officeart/2005/8/layout/cycle2"/>
    <dgm:cxn modelId="{BD31B5E0-2FD1-4CFE-A24F-CEE1BD03ED82}" type="presOf" srcId="{68C3C81B-18E8-41C4-BFC6-2C443E6EE655}" destId="{475F5446-5D8A-42DC-B2B6-79D834AEB429}" srcOrd="1" destOrd="0" presId="urn:microsoft.com/office/officeart/2005/8/layout/cycle2"/>
    <dgm:cxn modelId="{F7F36EE1-F863-4F10-96BD-A39912C63F6D}" type="presOf" srcId="{B2ADDBB6-F258-45A2-8853-0F7137E8E7A9}" destId="{5BF8D29C-B7EB-4E6D-8F09-412E3D4E06C9}" srcOrd="1" destOrd="0" presId="urn:microsoft.com/office/officeart/2005/8/layout/cycle2"/>
    <dgm:cxn modelId="{51FFA0E3-9F66-4AD0-A8CB-0838081429CE}" type="presOf" srcId="{2B529A43-2363-4B46-911E-9D0EF25B4F36}" destId="{DFB70AE1-87B4-46C7-811D-3E9A3D4D6EC9}" srcOrd="1" destOrd="0" presId="urn:microsoft.com/office/officeart/2005/8/layout/cycle2"/>
    <dgm:cxn modelId="{B526A3E3-5EE5-4958-8DFF-EAB407CD60B0}" type="presOf" srcId="{901D3EC9-C2CB-4B80-BFE1-3F4CF8FDB584}" destId="{2175C402-001B-40BA-8C7B-63F19533545A}" srcOrd="1" destOrd="0" presId="urn:microsoft.com/office/officeart/2005/8/layout/cycle2"/>
    <dgm:cxn modelId="{A9D339E4-3F55-49D8-B646-59E12260FD2F}" type="presOf" srcId="{897CAD2D-F73B-470D-B77D-BCB32DA560D4}" destId="{CAB56CDA-741F-426D-8FE0-AE118C809475}" srcOrd="0" destOrd="0" presId="urn:microsoft.com/office/officeart/2005/8/layout/cycle2"/>
    <dgm:cxn modelId="{F43EF6E4-9625-4B08-AC66-0C7DF41D7788}" type="presOf" srcId="{8AE02D32-89F4-4BA1-BFB8-062B90AF7C26}" destId="{E212FFF4-9223-45FB-8A97-08FC78EC227F}" srcOrd="0" destOrd="0" presId="urn:microsoft.com/office/officeart/2005/8/layout/cycle2"/>
    <dgm:cxn modelId="{21DD64E6-C13D-4A95-9F36-FE5D9C663171}" type="presOf" srcId="{2B571596-2306-4648-89E7-BD54FEF25627}" destId="{2B64C12D-7C38-4E3C-BB67-21E0181FD51F}" srcOrd="1" destOrd="0" presId="urn:microsoft.com/office/officeart/2005/8/layout/cycle2"/>
    <dgm:cxn modelId="{6E02A8E6-BAB8-4C08-9B15-2F65C2724BC5}" type="presOf" srcId="{A4C54538-F7D4-4311-A51D-4E2F34EA916C}" destId="{BDE13CD6-B50F-44ED-BD83-729ED5971995}" srcOrd="0" destOrd="0" presId="urn:microsoft.com/office/officeart/2005/8/layout/cycle2"/>
    <dgm:cxn modelId="{6020CAE6-E682-4263-87D3-3757BDA5C5BB}" srcId="{F782ACB2-4612-4553-92E3-6A48A4C26154}" destId="{ED3E6817-CA99-4A92-9672-7767C60D3AFC}" srcOrd="27" destOrd="0" parTransId="{570B50CE-5E5F-492C-A6CE-FAA86B61FEE6}" sibTransId="{74E4A9B3-3139-47CD-AD62-A42D0EB3995C}"/>
    <dgm:cxn modelId="{E1BC1BE7-03C8-4BE2-88EC-BD8EAFC807A5}" type="presOf" srcId="{3ACAB2F6-3910-4D69-8736-C9991D30DB30}" destId="{18FB9004-C9DF-4463-A990-CE6AADD19A9A}" srcOrd="1" destOrd="0" presId="urn:microsoft.com/office/officeart/2005/8/layout/cycle2"/>
    <dgm:cxn modelId="{700F92E9-0CAB-49C7-BAE0-B59512DE14D2}" type="presOf" srcId="{B5C9AB9C-C866-47C2-B79F-DC6148AB2159}" destId="{DD733C23-EA87-4BF0-821E-87250C1EEDBA}" srcOrd="1" destOrd="0" presId="urn:microsoft.com/office/officeart/2005/8/layout/cycle2"/>
    <dgm:cxn modelId="{8C1393EB-7C40-4A3F-8983-32301D23EE24}" type="presOf" srcId="{57830796-B9E1-440E-A924-530949252A0A}" destId="{09497094-52B8-416E-9902-37FB4C94E7F2}" srcOrd="0" destOrd="0" presId="urn:microsoft.com/office/officeart/2005/8/layout/cycle2"/>
    <dgm:cxn modelId="{3A83C7EB-E108-4DFE-B9C2-A1FAE1B909F2}" srcId="{F782ACB2-4612-4553-92E3-6A48A4C26154}" destId="{9A1F1B22-1A75-4833-B4FC-5FEA5518B765}" srcOrd="0" destOrd="0" parTransId="{C224EADF-C870-40FB-9644-9EC71AA9F6DE}" sibTransId="{32453084-7F49-49B4-89FA-E306CC4C9552}"/>
    <dgm:cxn modelId="{688803ED-86E7-4905-B4BA-6F1E217CA05E}" type="presOf" srcId="{1BCBAE4C-8C90-4307-A8B1-A7F25B803D11}" destId="{38A7A843-117D-4A8F-B652-3F637D1BA054}" srcOrd="0" destOrd="0" presId="urn:microsoft.com/office/officeart/2005/8/layout/cycle2"/>
    <dgm:cxn modelId="{76C1B9EF-4799-4DC4-A2A0-CBD847A31FA6}" type="presOf" srcId="{32453084-7F49-49B4-89FA-E306CC4C9552}" destId="{218F701D-8780-41D0-BCC2-CE1F9EE4B4A8}" srcOrd="1" destOrd="0" presId="urn:microsoft.com/office/officeart/2005/8/layout/cycle2"/>
    <dgm:cxn modelId="{7D7BC0F1-AD7E-4ECB-B6FB-5E9714A57D11}" type="presOf" srcId="{32453084-7F49-49B4-89FA-E306CC4C9552}" destId="{4B717A0F-8771-4A45-B6AA-FD732A724C9E}" srcOrd="0" destOrd="0" presId="urn:microsoft.com/office/officeart/2005/8/layout/cycle2"/>
    <dgm:cxn modelId="{98E4F0F1-2581-4C28-AA63-A24B0B0CA57F}" type="presOf" srcId="{901D3EC9-C2CB-4B80-BFE1-3F4CF8FDB584}" destId="{CBD13A52-164D-4181-A713-C4AFB6DAEA44}" srcOrd="0" destOrd="0" presId="urn:microsoft.com/office/officeart/2005/8/layout/cycle2"/>
    <dgm:cxn modelId="{D2D111F2-C998-4DE0-A20C-1ED8C30088AA}" type="presOf" srcId="{5F2EF8CF-431B-45E9-8F94-2DA9BB4297A8}" destId="{3B7728B1-9C76-43A6-8828-2FFE1A19CD4E}" srcOrd="0" destOrd="0" presId="urn:microsoft.com/office/officeart/2005/8/layout/cycle2"/>
    <dgm:cxn modelId="{929177F2-6EC1-43DD-AD66-997976C12EAE}" type="presOf" srcId="{69B5AF83-9CA8-4331-BB93-A02B0A37E7C4}" destId="{7FBA136C-815F-4FB3-A797-A7F155D00FEA}" srcOrd="0" destOrd="0" presId="urn:microsoft.com/office/officeart/2005/8/layout/cycle2"/>
    <dgm:cxn modelId="{8FFFB7F3-F4A4-4690-A376-F534EE93B76F}" type="presOf" srcId="{312A5487-8CD4-49FA-9CB2-6003233688EF}" destId="{FB762D63-E97E-4D71-BE53-DE8DBC2C1724}" srcOrd="0" destOrd="0" presId="urn:microsoft.com/office/officeart/2005/8/layout/cycle2"/>
    <dgm:cxn modelId="{895CA2F4-FAD7-443B-BF44-A48732E340A2}" type="presOf" srcId="{A4FDAD97-0EA5-45C9-8762-1408CDFC1A27}" destId="{DCCECA40-1E8E-4612-B823-692DCCBD1EA3}" srcOrd="1" destOrd="0" presId="urn:microsoft.com/office/officeart/2005/8/layout/cycle2"/>
    <dgm:cxn modelId="{12C38EF6-A2D9-4441-B7C7-2AD0408D165E}" srcId="{F782ACB2-4612-4553-92E3-6A48A4C26154}" destId="{E5184F2B-2C20-4D33-94A8-E6B381F2AA89}" srcOrd="43" destOrd="0" parTransId="{EA072171-E1D3-42D9-90FB-F6BF8A9DC275}" sibTransId="{CA1064A9-8743-41E2-AE44-DEDB5E26EACD}"/>
    <dgm:cxn modelId="{0415B3F7-A43C-4855-92AA-A9675478B939}" type="presOf" srcId="{BA244016-B941-46B9-B2A4-AA50A300C9B1}" destId="{54435782-E9E7-4F85-8EE9-B762378628C5}" srcOrd="0" destOrd="0" presId="urn:microsoft.com/office/officeart/2005/8/layout/cycle2"/>
    <dgm:cxn modelId="{2279B4F7-A813-48F1-B25C-3EB48AA1A394}" type="presOf" srcId="{EAE485E3-A2DC-422A-B964-163E72C7D527}" destId="{6C5B256C-6505-4283-9CD0-6230D6E52DC7}" srcOrd="1" destOrd="0" presId="urn:microsoft.com/office/officeart/2005/8/layout/cycle2"/>
    <dgm:cxn modelId="{2E4A59F8-4858-4321-B26C-379298664746}" srcId="{F782ACB2-4612-4553-92E3-6A48A4C26154}" destId="{57830796-B9E1-440E-A924-530949252A0A}" srcOrd="9" destOrd="0" parTransId="{2970FDF5-07A3-4B2A-9F1E-E547137C5FF2}" sibTransId="{672359C6-6889-48DE-9B06-BCF13E50CF81}"/>
    <dgm:cxn modelId="{E103EBF9-054F-493D-8EA4-0CA7B5F62030}" type="presOf" srcId="{CA72D8A3-9D41-4F98-98F7-F56B1CBA674F}" destId="{EDD308D6-556F-4E65-A02C-12C45C150755}" srcOrd="0" destOrd="0" presId="urn:microsoft.com/office/officeart/2005/8/layout/cycle2"/>
    <dgm:cxn modelId="{E54760FC-E0A9-40E6-A876-670B87F0DE46}" type="presOf" srcId="{64CB26BA-1509-422C-B1F7-93A921D3337E}" destId="{C56F56FD-84C6-4D21-967A-719399DE2081}" srcOrd="0" destOrd="0" presId="urn:microsoft.com/office/officeart/2005/8/layout/cycle2"/>
    <dgm:cxn modelId="{3FBFFAFD-E12E-4804-880B-4EA04E843116}" type="presOf" srcId="{39148D83-4879-4E9B-AE84-10D20CF147C3}" destId="{EB66E90A-B112-40E2-B773-B1A59659C6EB}" srcOrd="0" destOrd="0" presId="urn:microsoft.com/office/officeart/2005/8/layout/cycle2"/>
    <dgm:cxn modelId="{26F03CFE-664C-46CE-9EC9-4D9EAEAA23F5}" srcId="{F782ACB2-4612-4553-92E3-6A48A4C26154}" destId="{1BCBAE4C-8C90-4307-A8B1-A7F25B803D11}" srcOrd="11" destOrd="0" parTransId="{BDE3C914-1C3F-4AE1-8A4A-0399F6859853}" sibTransId="{9E68FA1B-32E4-4D3A-BDA9-F245DF7037EF}"/>
    <dgm:cxn modelId="{E42D6EFE-C378-403E-85FD-F1C9971DDFCA}" type="presOf" srcId="{B5C9AB9C-C866-47C2-B79F-DC6148AB2159}" destId="{6CB910F7-627A-416A-9AE0-0E9818681229}" srcOrd="0" destOrd="0" presId="urn:microsoft.com/office/officeart/2005/8/layout/cycle2"/>
    <dgm:cxn modelId="{A0B93CFF-C341-499F-924F-15A318ABCBE8}" type="presOf" srcId="{39815DA4-6D5A-4ECF-8C2C-C40A2BB0DBA6}" destId="{4DDD9E11-A1D1-4D9F-87CF-21775FA03FD4}" srcOrd="0" destOrd="0" presId="urn:microsoft.com/office/officeart/2005/8/layout/cycle2"/>
    <dgm:cxn modelId="{71FD6135-2B4F-4DB6-B263-BA3FDECE6CC1}" type="presParOf" srcId="{579EF5EA-2842-4ADF-99C3-1421009C0FB3}" destId="{E2BDA289-9E7F-43D2-8E8A-C602380955F6}" srcOrd="0" destOrd="0" presId="urn:microsoft.com/office/officeart/2005/8/layout/cycle2"/>
    <dgm:cxn modelId="{FD3654EA-8088-4D43-B4AD-0CD849393F1E}" type="presParOf" srcId="{579EF5EA-2842-4ADF-99C3-1421009C0FB3}" destId="{4B717A0F-8771-4A45-B6AA-FD732A724C9E}" srcOrd="1" destOrd="0" presId="urn:microsoft.com/office/officeart/2005/8/layout/cycle2"/>
    <dgm:cxn modelId="{78873130-B976-46C7-B4C0-FB8776191007}" type="presParOf" srcId="{4B717A0F-8771-4A45-B6AA-FD732A724C9E}" destId="{218F701D-8780-41D0-BCC2-CE1F9EE4B4A8}" srcOrd="0" destOrd="0" presId="urn:microsoft.com/office/officeart/2005/8/layout/cycle2"/>
    <dgm:cxn modelId="{B76B03A3-BA2D-4BAE-9C40-094C7134F800}" type="presParOf" srcId="{579EF5EA-2842-4ADF-99C3-1421009C0FB3}" destId="{FD731FF4-9760-4231-AA26-446560B181EB}" srcOrd="2" destOrd="0" presId="urn:microsoft.com/office/officeart/2005/8/layout/cycle2"/>
    <dgm:cxn modelId="{C9B55380-CEA3-4456-B2C2-12E2274C13B0}" type="presParOf" srcId="{579EF5EA-2842-4ADF-99C3-1421009C0FB3}" destId="{A6A09441-8928-4DD4-965E-ACD6B5489F63}" srcOrd="3" destOrd="0" presId="urn:microsoft.com/office/officeart/2005/8/layout/cycle2"/>
    <dgm:cxn modelId="{35F53D49-283F-455C-B68B-42A8B14292A7}" type="presParOf" srcId="{A6A09441-8928-4DD4-965E-ACD6B5489F63}" destId="{C46B9099-149F-4D79-B1D7-B378097F05F4}" srcOrd="0" destOrd="0" presId="urn:microsoft.com/office/officeart/2005/8/layout/cycle2"/>
    <dgm:cxn modelId="{07F0451C-BB15-485C-9760-8A5391CF3A15}" type="presParOf" srcId="{579EF5EA-2842-4ADF-99C3-1421009C0FB3}" destId="{5A44537F-E502-484A-B54C-161A75387D52}" srcOrd="4" destOrd="0" presId="urn:microsoft.com/office/officeart/2005/8/layout/cycle2"/>
    <dgm:cxn modelId="{DB843338-E138-44E7-A29F-7607FF2A7371}" type="presParOf" srcId="{579EF5EA-2842-4ADF-99C3-1421009C0FB3}" destId="{BCCD1735-3374-4721-BEF9-11CCD9A2DD48}" srcOrd="5" destOrd="0" presId="urn:microsoft.com/office/officeart/2005/8/layout/cycle2"/>
    <dgm:cxn modelId="{2ADBE32A-6BA2-4EB0-9874-95A15663ABD1}" type="presParOf" srcId="{BCCD1735-3374-4721-BEF9-11CCD9A2DD48}" destId="{5207087E-FC7B-4DE7-941A-D0D7D77D43CA}" srcOrd="0" destOrd="0" presId="urn:microsoft.com/office/officeart/2005/8/layout/cycle2"/>
    <dgm:cxn modelId="{8C25EB32-76EF-4941-87E3-FECBBFBF6429}" type="presParOf" srcId="{579EF5EA-2842-4ADF-99C3-1421009C0FB3}" destId="{B0608ED5-E7DC-4C39-8859-B8C85F521F9C}" srcOrd="6" destOrd="0" presId="urn:microsoft.com/office/officeart/2005/8/layout/cycle2"/>
    <dgm:cxn modelId="{79D9334A-C549-4AE8-9C40-D12994606F68}" type="presParOf" srcId="{579EF5EA-2842-4ADF-99C3-1421009C0FB3}" destId="{E212FFF4-9223-45FB-8A97-08FC78EC227F}" srcOrd="7" destOrd="0" presId="urn:microsoft.com/office/officeart/2005/8/layout/cycle2"/>
    <dgm:cxn modelId="{C8F91834-115E-4694-8394-B8AB9FBC91BA}" type="presParOf" srcId="{E212FFF4-9223-45FB-8A97-08FC78EC227F}" destId="{1FA59E5A-50A4-47E4-96D2-6EF9AAAC1164}" srcOrd="0" destOrd="0" presId="urn:microsoft.com/office/officeart/2005/8/layout/cycle2"/>
    <dgm:cxn modelId="{B6AB7257-67A4-42D4-BC40-F84E95B8488C}" type="presParOf" srcId="{579EF5EA-2842-4ADF-99C3-1421009C0FB3}" destId="{3B48658E-4174-41EC-ADC5-04F09B98E8AE}" srcOrd="8" destOrd="0" presId="urn:microsoft.com/office/officeart/2005/8/layout/cycle2"/>
    <dgm:cxn modelId="{EBC97CC4-CDCF-45CB-A995-6264820C538E}" type="presParOf" srcId="{579EF5EA-2842-4ADF-99C3-1421009C0FB3}" destId="{7E28017C-69F1-4CCF-A6D7-885616A2628E}" srcOrd="9" destOrd="0" presId="urn:microsoft.com/office/officeart/2005/8/layout/cycle2"/>
    <dgm:cxn modelId="{0B707CA0-A675-4107-9399-1D36A3151BFC}" type="presParOf" srcId="{7E28017C-69F1-4CCF-A6D7-885616A2628E}" destId="{DEE6E533-E546-47B9-9D29-1053972B7A59}" srcOrd="0" destOrd="0" presId="urn:microsoft.com/office/officeart/2005/8/layout/cycle2"/>
    <dgm:cxn modelId="{155EB27A-AF6E-4EBB-BE34-E42861007EFC}" type="presParOf" srcId="{579EF5EA-2842-4ADF-99C3-1421009C0FB3}" destId="{4B6FF1D5-139C-4A9E-BE2A-C9C2976A9B90}" srcOrd="10" destOrd="0" presId="urn:microsoft.com/office/officeart/2005/8/layout/cycle2"/>
    <dgm:cxn modelId="{55CE9A77-71B3-4863-8212-50C109E5FB45}" type="presParOf" srcId="{579EF5EA-2842-4ADF-99C3-1421009C0FB3}" destId="{E231C36B-28CA-4A1A-A65A-7FC8C917C670}" srcOrd="11" destOrd="0" presId="urn:microsoft.com/office/officeart/2005/8/layout/cycle2"/>
    <dgm:cxn modelId="{CD797D4F-4E1B-46A3-A731-4DB452962D43}" type="presParOf" srcId="{E231C36B-28CA-4A1A-A65A-7FC8C917C670}" destId="{0F935747-2475-4B54-A4BD-D00DA4235B83}" srcOrd="0" destOrd="0" presId="urn:microsoft.com/office/officeart/2005/8/layout/cycle2"/>
    <dgm:cxn modelId="{91278A28-88D1-47D2-B210-032EF9637192}" type="presParOf" srcId="{579EF5EA-2842-4ADF-99C3-1421009C0FB3}" destId="{5955EC28-6A5B-4854-97FD-56BF004F7A93}" srcOrd="12" destOrd="0" presId="urn:microsoft.com/office/officeart/2005/8/layout/cycle2"/>
    <dgm:cxn modelId="{978C0EB1-FB0E-43D4-8F76-1213B1327B6F}" type="presParOf" srcId="{579EF5EA-2842-4ADF-99C3-1421009C0FB3}" destId="{7418C013-9F65-49B4-8AB4-02A8A7E8B2B1}" srcOrd="13" destOrd="0" presId="urn:microsoft.com/office/officeart/2005/8/layout/cycle2"/>
    <dgm:cxn modelId="{F36332D4-51A0-41AC-9B19-592737C15E94}" type="presParOf" srcId="{7418C013-9F65-49B4-8AB4-02A8A7E8B2B1}" destId="{DCCECA40-1E8E-4612-B823-692DCCBD1EA3}" srcOrd="0" destOrd="0" presId="urn:microsoft.com/office/officeart/2005/8/layout/cycle2"/>
    <dgm:cxn modelId="{44A6220E-5E41-43DB-9325-FC8837836F22}" type="presParOf" srcId="{579EF5EA-2842-4ADF-99C3-1421009C0FB3}" destId="{C8C314CB-BC52-4B5D-9A9E-2549904458B0}" srcOrd="14" destOrd="0" presId="urn:microsoft.com/office/officeart/2005/8/layout/cycle2"/>
    <dgm:cxn modelId="{12742DCC-694A-450C-8EE2-5ED8D53CEEB3}" type="presParOf" srcId="{579EF5EA-2842-4ADF-99C3-1421009C0FB3}" destId="{8D184F9F-78A9-45D9-9804-0F8032DE26A6}" srcOrd="15" destOrd="0" presId="urn:microsoft.com/office/officeart/2005/8/layout/cycle2"/>
    <dgm:cxn modelId="{D25E1771-2F85-4B2A-B39D-8D6B88F0B663}" type="presParOf" srcId="{8D184F9F-78A9-45D9-9804-0F8032DE26A6}" destId="{C8C1E075-9C61-4E77-BBAB-A2307E2F9662}" srcOrd="0" destOrd="0" presId="urn:microsoft.com/office/officeart/2005/8/layout/cycle2"/>
    <dgm:cxn modelId="{4A77611E-15F9-4867-80C2-4006E9C7F198}" type="presParOf" srcId="{579EF5EA-2842-4ADF-99C3-1421009C0FB3}" destId="{18E08B15-C0D9-4DCD-9841-29CB326A1D96}" srcOrd="16" destOrd="0" presId="urn:microsoft.com/office/officeart/2005/8/layout/cycle2"/>
    <dgm:cxn modelId="{D6644A41-1646-4F6A-AD0B-1691DC942F1D}" type="presParOf" srcId="{579EF5EA-2842-4ADF-99C3-1421009C0FB3}" destId="{7D136A40-4E7A-4E9A-9C18-C15FEB3E9255}" srcOrd="17" destOrd="0" presId="urn:microsoft.com/office/officeart/2005/8/layout/cycle2"/>
    <dgm:cxn modelId="{76AA2F46-FAE4-4A4A-89BE-D16A23E36B1C}" type="presParOf" srcId="{7D136A40-4E7A-4E9A-9C18-C15FEB3E9255}" destId="{6C5B256C-6505-4283-9CD0-6230D6E52DC7}" srcOrd="0" destOrd="0" presId="urn:microsoft.com/office/officeart/2005/8/layout/cycle2"/>
    <dgm:cxn modelId="{90DE6082-8587-4DB5-B4BA-5DE27145F82A}" type="presParOf" srcId="{579EF5EA-2842-4ADF-99C3-1421009C0FB3}" destId="{09497094-52B8-416E-9902-37FB4C94E7F2}" srcOrd="18" destOrd="0" presId="urn:microsoft.com/office/officeart/2005/8/layout/cycle2"/>
    <dgm:cxn modelId="{212B76EF-7B83-4C9E-8D6C-0539E6369D63}" type="presParOf" srcId="{579EF5EA-2842-4ADF-99C3-1421009C0FB3}" destId="{260B842C-BA56-4835-9181-EEB1DAD49F6C}" srcOrd="19" destOrd="0" presId="urn:microsoft.com/office/officeart/2005/8/layout/cycle2"/>
    <dgm:cxn modelId="{8A0D5C11-7886-4682-9248-84B053AD6D37}" type="presParOf" srcId="{260B842C-BA56-4835-9181-EEB1DAD49F6C}" destId="{9195B8AE-7F75-4B45-A773-A3DB3F151B7F}" srcOrd="0" destOrd="0" presId="urn:microsoft.com/office/officeart/2005/8/layout/cycle2"/>
    <dgm:cxn modelId="{25320888-E65F-4C72-A12F-660AB3EE1638}" type="presParOf" srcId="{579EF5EA-2842-4ADF-99C3-1421009C0FB3}" destId="{07EB8474-810E-4E8A-BE93-02F62BBDD45D}" srcOrd="20" destOrd="0" presId="urn:microsoft.com/office/officeart/2005/8/layout/cycle2"/>
    <dgm:cxn modelId="{36C5ADA7-860E-43E3-B7A0-4E907F5F5CB3}" type="presParOf" srcId="{579EF5EA-2842-4ADF-99C3-1421009C0FB3}" destId="{ADC3AC42-E194-4C29-8A28-ABEC2168A2B9}" srcOrd="21" destOrd="0" presId="urn:microsoft.com/office/officeart/2005/8/layout/cycle2"/>
    <dgm:cxn modelId="{FBB17F05-4BA3-4072-9DFB-DFF22C9E93EF}" type="presParOf" srcId="{ADC3AC42-E194-4C29-8A28-ABEC2168A2B9}" destId="{FFA97E59-6B24-429C-9B6D-8968FB096363}" srcOrd="0" destOrd="0" presId="urn:microsoft.com/office/officeart/2005/8/layout/cycle2"/>
    <dgm:cxn modelId="{A3802D32-AAD6-47B6-8673-1ECE4AFA2905}" type="presParOf" srcId="{579EF5EA-2842-4ADF-99C3-1421009C0FB3}" destId="{38A7A843-117D-4A8F-B652-3F637D1BA054}" srcOrd="22" destOrd="0" presId="urn:microsoft.com/office/officeart/2005/8/layout/cycle2"/>
    <dgm:cxn modelId="{9BDB2CB4-E67F-4EED-A30B-BC53DFAAB62A}" type="presParOf" srcId="{579EF5EA-2842-4ADF-99C3-1421009C0FB3}" destId="{24192AE1-AC5A-408F-93E2-35778550FA02}" srcOrd="23" destOrd="0" presId="urn:microsoft.com/office/officeart/2005/8/layout/cycle2"/>
    <dgm:cxn modelId="{26626410-917D-4617-8B6E-3AA4C779F23F}" type="presParOf" srcId="{24192AE1-AC5A-408F-93E2-35778550FA02}" destId="{9DB23D75-0980-4D96-93A1-727F2883C95B}" srcOrd="0" destOrd="0" presId="urn:microsoft.com/office/officeart/2005/8/layout/cycle2"/>
    <dgm:cxn modelId="{A12C8B12-86D4-4F0F-BC3C-72C471DFFF74}" type="presParOf" srcId="{579EF5EA-2842-4ADF-99C3-1421009C0FB3}" destId="{8B74F080-8313-4728-B1E9-D87A06E9E800}" srcOrd="24" destOrd="0" presId="urn:microsoft.com/office/officeart/2005/8/layout/cycle2"/>
    <dgm:cxn modelId="{3DEA4DA1-E6DD-4C1E-B290-66BDDEBB5AAF}" type="presParOf" srcId="{579EF5EA-2842-4ADF-99C3-1421009C0FB3}" destId="{99F13AA2-4621-4753-B0A6-6FC776CD84C9}" srcOrd="25" destOrd="0" presId="urn:microsoft.com/office/officeart/2005/8/layout/cycle2"/>
    <dgm:cxn modelId="{E28D1C60-6104-4705-8111-B087FFFF85C3}" type="presParOf" srcId="{99F13AA2-4621-4753-B0A6-6FC776CD84C9}" destId="{475F5446-5D8A-42DC-B2B6-79D834AEB429}" srcOrd="0" destOrd="0" presId="urn:microsoft.com/office/officeart/2005/8/layout/cycle2"/>
    <dgm:cxn modelId="{200DC99D-7CDF-42E2-BF5C-E007244F4209}" type="presParOf" srcId="{579EF5EA-2842-4ADF-99C3-1421009C0FB3}" destId="{C238A059-EBCB-4E8A-9C70-350A7112246D}" srcOrd="26" destOrd="0" presId="urn:microsoft.com/office/officeart/2005/8/layout/cycle2"/>
    <dgm:cxn modelId="{F9A076C8-918C-4E3D-BAF0-85372DC1C01F}" type="presParOf" srcId="{579EF5EA-2842-4ADF-99C3-1421009C0FB3}" destId="{212C9A88-24C2-4EF4-87D7-A81CF4BE3FA0}" srcOrd="27" destOrd="0" presId="urn:microsoft.com/office/officeart/2005/8/layout/cycle2"/>
    <dgm:cxn modelId="{988455A3-C693-41E7-99FD-902F89371638}" type="presParOf" srcId="{212C9A88-24C2-4EF4-87D7-A81CF4BE3FA0}" destId="{6E753D97-6691-46AF-88CF-60F766A84A1F}" srcOrd="0" destOrd="0" presId="urn:microsoft.com/office/officeart/2005/8/layout/cycle2"/>
    <dgm:cxn modelId="{A81E92DB-B8A5-4A03-8774-6CAAFE263FD3}" type="presParOf" srcId="{579EF5EA-2842-4ADF-99C3-1421009C0FB3}" destId="{FA3F2989-2837-4DF6-B22E-22C68B74BA10}" srcOrd="28" destOrd="0" presId="urn:microsoft.com/office/officeart/2005/8/layout/cycle2"/>
    <dgm:cxn modelId="{5680A1F3-772B-4B02-BE25-9F5B0B117335}" type="presParOf" srcId="{579EF5EA-2842-4ADF-99C3-1421009C0FB3}" destId="{15716786-4673-40EB-986D-12C422D02B97}" srcOrd="29" destOrd="0" presId="urn:microsoft.com/office/officeart/2005/8/layout/cycle2"/>
    <dgm:cxn modelId="{44D066E9-EB37-4764-B339-804373721565}" type="presParOf" srcId="{15716786-4673-40EB-986D-12C422D02B97}" destId="{3A6E871C-7643-432C-BA91-2EA3E7F745CE}" srcOrd="0" destOrd="0" presId="urn:microsoft.com/office/officeart/2005/8/layout/cycle2"/>
    <dgm:cxn modelId="{F697BF1F-FC86-4976-9126-2E178FF01B61}" type="presParOf" srcId="{579EF5EA-2842-4ADF-99C3-1421009C0FB3}" destId="{E7F9412A-75FE-4263-8476-D8B02CF380F3}" srcOrd="30" destOrd="0" presId="urn:microsoft.com/office/officeart/2005/8/layout/cycle2"/>
    <dgm:cxn modelId="{91CAD5F8-E2C7-43D0-95EB-06468A9ECD81}" type="presParOf" srcId="{579EF5EA-2842-4ADF-99C3-1421009C0FB3}" destId="{C56F56FD-84C6-4D21-967A-719399DE2081}" srcOrd="31" destOrd="0" presId="urn:microsoft.com/office/officeart/2005/8/layout/cycle2"/>
    <dgm:cxn modelId="{EC62F497-73B1-4D2E-8C5C-73F364EA91AE}" type="presParOf" srcId="{C56F56FD-84C6-4D21-967A-719399DE2081}" destId="{87FF38F8-EEE0-4803-AB19-2605759EE272}" srcOrd="0" destOrd="0" presId="urn:microsoft.com/office/officeart/2005/8/layout/cycle2"/>
    <dgm:cxn modelId="{995A2765-80BB-44A3-8F8A-623A44308442}" type="presParOf" srcId="{579EF5EA-2842-4ADF-99C3-1421009C0FB3}" destId="{430AD93E-9CDA-40BE-8BB8-B35AB1DDED73}" srcOrd="32" destOrd="0" presId="urn:microsoft.com/office/officeart/2005/8/layout/cycle2"/>
    <dgm:cxn modelId="{EAA8FE15-8D19-4A4A-A030-773B028CE043}" type="presParOf" srcId="{579EF5EA-2842-4ADF-99C3-1421009C0FB3}" destId="{D3BDAC4B-F2DB-44A0-907D-A108463FB1C3}" srcOrd="33" destOrd="0" presId="urn:microsoft.com/office/officeart/2005/8/layout/cycle2"/>
    <dgm:cxn modelId="{D1D958F3-7B93-4834-AD2E-FB4737DEDE15}" type="presParOf" srcId="{D3BDAC4B-F2DB-44A0-907D-A108463FB1C3}" destId="{5B2F39AC-1722-4B2A-8F41-3B9574CC55A3}" srcOrd="0" destOrd="0" presId="urn:microsoft.com/office/officeart/2005/8/layout/cycle2"/>
    <dgm:cxn modelId="{C3A483F6-F69D-415F-BDB8-306FC6B0B63B}" type="presParOf" srcId="{579EF5EA-2842-4ADF-99C3-1421009C0FB3}" destId="{EB66E90A-B112-40E2-B773-B1A59659C6EB}" srcOrd="34" destOrd="0" presId="urn:microsoft.com/office/officeart/2005/8/layout/cycle2"/>
    <dgm:cxn modelId="{4B96DFAD-45DB-492E-9139-C8329EE8FFE9}" type="presParOf" srcId="{579EF5EA-2842-4ADF-99C3-1421009C0FB3}" destId="{CBD13A52-164D-4181-A713-C4AFB6DAEA44}" srcOrd="35" destOrd="0" presId="urn:microsoft.com/office/officeart/2005/8/layout/cycle2"/>
    <dgm:cxn modelId="{24EB62CF-FA5D-4D5F-A0AF-8DA0AAE6CCFE}" type="presParOf" srcId="{CBD13A52-164D-4181-A713-C4AFB6DAEA44}" destId="{2175C402-001B-40BA-8C7B-63F19533545A}" srcOrd="0" destOrd="0" presId="urn:microsoft.com/office/officeart/2005/8/layout/cycle2"/>
    <dgm:cxn modelId="{5BAC42E7-0B3E-47FF-A2BF-46C1AD1901D2}" type="presParOf" srcId="{579EF5EA-2842-4ADF-99C3-1421009C0FB3}" destId="{816E1FA3-2B38-45F9-AB8C-0EEB2788EE42}" srcOrd="36" destOrd="0" presId="urn:microsoft.com/office/officeart/2005/8/layout/cycle2"/>
    <dgm:cxn modelId="{3A224CEC-D25A-419F-8F79-E9E3B986B4A0}" type="presParOf" srcId="{579EF5EA-2842-4ADF-99C3-1421009C0FB3}" destId="{3D5573F2-E421-4699-B499-E5F129AA7C1F}" srcOrd="37" destOrd="0" presId="urn:microsoft.com/office/officeart/2005/8/layout/cycle2"/>
    <dgm:cxn modelId="{2F0E871C-C634-49BD-85AB-50D587E8A535}" type="presParOf" srcId="{3D5573F2-E421-4699-B499-E5F129AA7C1F}" destId="{561EA9DD-738C-4E13-ADB0-3CCC3950F092}" srcOrd="0" destOrd="0" presId="urn:microsoft.com/office/officeart/2005/8/layout/cycle2"/>
    <dgm:cxn modelId="{E43975CA-61FC-4E6D-831C-6A1AFF742E51}" type="presParOf" srcId="{579EF5EA-2842-4ADF-99C3-1421009C0FB3}" destId="{1791F869-F782-403E-9EEE-8485296AB1DC}" srcOrd="38" destOrd="0" presId="urn:microsoft.com/office/officeart/2005/8/layout/cycle2"/>
    <dgm:cxn modelId="{8F67873F-B980-4D49-B658-89EE25340F50}" type="presParOf" srcId="{579EF5EA-2842-4ADF-99C3-1421009C0FB3}" destId="{EDD308D6-556F-4E65-A02C-12C45C150755}" srcOrd="39" destOrd="0" presId="urn:microsoft.com/office/officeart/2005/8/layout/cycle2"/>
    <dgm:cxn modelId="{D94AC8E4-DA2A-46FA-BD1C-AF309A3AFA9D}" type="presParOf" srcId="{EDD308D6-556F-4E65-A02C-12C45C150755}" destId="{0622AEEF-FEE1-41CF-A694-BB87DF404F74}" srcOrd="0" destOrd="0" presId="urn:microsoft.com/office/officeart/2005/8/layout/cycle2"/>
    <dgm:cxn modelId="{130F1E2B-C359-4565-8CFE-764E8441F949}" type="presParOf" srcId="{579EF5EA-2842-4ADF-99C3-1421009C0FB3}" destId="{FB762D63-E97E-4D71-BE53-DE8DBC2C1724}" srcOrd="40" destOrd="0" presId="urn:microsoft.com/office/officeart/2005/8/layout/cycle2"/>
    <dgm:cxn modelId="{7AF6371E-CC0C-49A2-993B-68D7F864B796}" type="presParOf" srcId="{579EF5EA-2842-4ADF-99C3-1421009C0FB3}" destId="{EC905E59-477F-4D62-B2EE-61B86BF0663B}" srcOrd="41" destOrd="0" presId="urn:microsoft.com/office/officeart/2005/8/layout/cycle2"/>
    <dgm:cxn modelId="{CC7B8E5A-81B8-4705-BBA4-835A2C89E205}" type="presParOf" srcId="{EC905E59-477F-4D62-B2EE-61B86BF0663B}" destId="{0C7C01B0-8BE9-4115-9C55-5F785CB9F95D}" srcOrd="0" destOrd="0" presId="urn:microsoft.com/office/officeart/2005/8/layout/cycle2"/>
    <dgm:cxn modelId="{882C1E6C-29DF-457F-B650-C6C7562DF56D}" type="presParOf" srcId="{579EF5EA-2842-4ADF-99C3-1421009C0FB3}" destId="{96947AF0-965B-4F9B-B692-11B522E20C19}" srcOrd="42" destOrd="0" presId="urn:microsoft.com/office/officeart/2005/8/layout/cycle2"/>
    <dgm:cxn modelId="{69854C3D-CC94-4D6D-8CC7-C56D5E42BB17}" type="presParOf" srcId="{579EF5EA-2842-4ADF-99C3-1421009C0FB3}" destId="{C5631367-2D87-4B2B-B2C5-CE6B323DF7FA}" srcOrd="43" destOrd="0" presId="urn:microsoft.com/office/officeart/2005/8/layout/cycle2"/>
    <dgm:cxn modelId="{6DE64A99-63DD-401B-BB86-6447C6BACAF4}" type="presParOf" srcId="{C5631367-2D87-4B2B-B2C5-CE6B323DF7FA}" destId="{5EB0D98E-0F20-43A6-80D5-B3B233B0809C}" srcOrd="0" destOrd="0" presId="urn:microsoft.com/office/officeart/2005/8/layout/cycle2"/>
    <dgm:cxn modelId="{F7F8CF9F-4E7A-4F0C-BA22-139583AEE85B}" type="presParOf" srcId="{579EF5EA-2842-4ADF-99C3-1421009C0FB3}" destId="{55735BFC-D4F1-4100-BCD7-BD7015A20F24}" srcOrd="44" destOrd="0" presId="urn:microsoft.com/office/officeart/2005/8/layout/cycle2"/>
    <dgm:cxn modelId="{884732D7-10ED-4DFF-90A4-0A9625F75285}" type="presParOf" srcId="{579EF5EA-2842-4ADF-99C3-1421009C0FB3}" destId="{DE861B79-D5E8-45CE-B3D7-7B4663C08343}" srcOrd="45" destOrd="0" presId="urn:microsoft.com/office/officeart/2005/8/layout/cycle2"/>
    <dgm:cxn modelId="{D489C8F3-A6B0-4514-9883-B564ED32D30F}" type="presParOf" srcId="{DE861B79-D5E8-45CE-B3D7-7B4663C08343}" destId="{580499F6-BF8C-4CF2-8E19-422B1FEA8F54}" srcOrd="0" destOrd="0" presId="urn:microsoft.com/office/officeart/2005/8/layout/cycle2"/>
    <dgm:cxn modelId="{DB4C0E6E-C00C-4D23-82C6-02F92F4A0DE5}" type="presParOf" srcId="{579EF5EA-2842-4ADF-99C3-1421009C0FB3}" destId="{B163F2E1-C224-4C1F-8BF1-B257F8DA90F1}" srcOrd="46" destOrd="0" presId="urn:microsoft.com/office/officeart/2005/8/layout/cycle2"/>
    <dgm:cxn modelId="{688BA2D7-208E-420A-9484-BCF06BA49917}" type="presParOf" srcId="{579EF5EA-2842-4ADF-99C3-1421009C0FB3}" destId="{28C21F8D-7890-436C-ABC3-A76D9C048DC6}" srcOrd="47" destOrd="0" presId="urn:microsoft.com/office/officeart/2005/8/layout/cycle2"/>
    <dgm:cxn modelId="{9476C46A-CAD3-4B14-BB96-0D45E4766CB3}" type="presParOf" srcId="{28C21F8D-7890-436C-ABC3-A76D9C048DC6}" destId="{5D40974C-DFE4-484E-A2B9-E3E4D2DEBED9}" srcOrd="0" destOrd="0" presId="urn:microsoft.com/office/officeart/2005/8/layout/cycle2"/>
    <dgm:cxn modelId="{70D85970-65CB-40AC-BD3F-71E5AD92D5C9}" type="presParOf" srcId="{579EF5EA-2842-4ADF-99C3-1421009C0FB3}" destId="{B297DBDA-41C8-403B-A287-2DE0B2B2F734}" srcOrd="48" destOrd="0" presId="urn:microsoft.com/office/officeart/2005/8/layout/cycle2"/>
    <dgm:cxn modelId="{6ABCEECC-631D-4976-AFC5-00A1142F197A}" type="presParOf" srcId="{579EF5EA-2842-4ADF-99C3-1421009C0FB3}" destId="{6CB910F7-627A-416A-9AE0-0E9818681229}" srcOrd="49" destOrd="0" presId="urn:microsoft.com/office/officeart/2005/8/layout/cycle2"/>
    <dgm:cxn modelId="{9DC764FA-151E-4956-A665-DF4703EA3F63}" type="presParOf" srcId="{6CB910F7-627A-416A-9AE0-0E9818681229}" destId="{DD733C23-EA87-4BF0-821E-87250C1EEDBA}" srcOrd="0" destOrd="0" presId="urn:microsoft.com/office/officeart/2005/8/layout/cycle2"/>
    <dgm:cxn modelId="{0D507908-AD4B-4D1B-A929-640A88F1B3C4}" type="presParOf" srcId="{579EF5EA-2842-4ADF-99C3-1421009C0FB3}" destId="{C99B1DB8-B0AD-4FE5-84DC-CD9571D15F74}" srcOrd="50" destOrd="0" presId="urn:microsoft.com/office/officeart/2005/8/layout/cycle2"/>
    <dgm:cxn modelId="{B6A8892E-403A-4519-B00E-9F3EA0DAA760}" type="presParOf" srcId="{579EF5EA-2842-4ADF-99C3-1421009C0FB3}" destId="{2EBD388A-825F-4832-8A74-827A6C7E3368}" srcOrd="51" destOrd="0" presId="urn:microsoft.com/office/officeart/2005/8/layout/cycle2"/>
    <dgm:cxn modelId="{EEBB3D98-4F33-49C0-B61C-8BEA974CB3BE}" type="presParOf" srcId="{2EBD388A-825F-4832-8A74-827A6C7E3368}" destId="{2B64C12D-7C38-4E3C-BB67-21E0181FD51F}" srcOrd="0" destOrd="0" presId="urn:microsoft.com/office/officeart/2005/8/layout/cycle2"/>
    <dgm:cxn modelId="{92741A67-FAF1-4EFE-AC03-A7A3BDE3A1C9}" type="presParOf" srcId="{579EF5EA-2842-4ADF-99C3-1421009C0FB3}" destId="{54435782-E9E7-4F85-8EE9-B762378628C5}" srcOrd="52" destOrd="0" presId="urn:microsoft.com/office/officeart/2005/8/layout/cycle2"/>
    <dgm:cxn modelId="{E6DF7B92-7BE2-4115-BBE4-0CD6CAD091CE}" type="presParOf" srcId="{579EF5EA-2842-4ADF-99C3-1421009C0FB3}" destId="{2EA5A0E0-D734-4B00-A1FA-65E8CB15031C}" srcOrd="53" destOrd="0" presId="urn:microsoft.com/office/officeart/2005/8/layout/cycle2"/>
    <dgm:cxn modelId="{ABDF0FEF-8A99-445C-BA55-CF736C732E6D}" type="presParOf" srcId="{2EA5A0E0-D734-4B00-A1FA-65E8CB15031C}" destId="{3966764B-E5F3-4CFC-A881-5984C06723CB}" srcOrd="0" destOrd="0" presId="urn:microsoft.com/office/officeart/2005/8/layout/cycle2"/>
    <dgm:cxn modelId="{B52E83AA-3E52-4263-A5CB-F6B470FE5BD0}" type="presParOf" srcId="{579EF5EA-2842-4ADF-99C3-1421009C0FB3}" destId="{CDE86F57-8E75-4885-99A7-4D78278841E9}" srcOrd="54" destOrd="0" presId="urn:microsoft.com/office/officeart/2005/8/layout/cycle2"/>
    <dgm:cxn modelId="{DAC23424-C82C-4CDC-B9D2-D51E44F29D31}" type="presParOf" srcId="{579EF5EA-2842-4ADF-99C3-1421009C0FB3}" destId="{A0769171-C666-4FF2-B3B0-56A5612FFB02}" srcOrd="55" destOrd="0" presId="urn:microsoft.com/office/officeart/2005/8/layout/cycle2"/>
    <dgm:cxn modelId="{6A4BC5C4-795C-4081-AAD3-E09E8DD8907A}" type="presParOf" srcId="{A0769171-C666-4FF2-B3B0-56A5612FFB02}" destId="{7B2C094D-5B84-400D-88A5-467C86404646}" srcOrd="0" destOrd="0" presId="urn:microsoft.com/office/officeart/2005/8/layout/cycle2"/>
    <dgm:cxn modelId="{06D02561-DDE7-442E-BE8B-A5A17BD666F6}" type="presParOf" srcId="{579EF5EA-2842-4ADF-99C3-1421009C0FB3}" destId="{9DEC7CBC-8051-4551-94AA-2377EFF8A353}" srcOrd="56" destOrd="0" presId="urn:microsoft.com/office/officeart/2005/8/layout/cycle2"/>
    <dgm:cxn modelId="{3135DB70-0E8A-4BE8-95C1-9D0B8373FE1C}" type="presParOf" srcId="{579EF5EA-2842-4ADF-99C3-1421009C0FB3}" destId="{83D03F91-A8FE-4A56-A9F0-21F8696B64A1}" srcOrd="57" destOrd="0" presId="urn:microsoft.com/office/officeart/2005/8/layout/cycle2"/>
    <dgm:cxn modelId="{4052CEAB-3620-49F9-8A34-607580972823}" type="presParOf" srcId="{83D03F91-A8FE-4A56-A9F0-21F8696B64A1}" destId="{A52815B2-9F64-4E57-9CA8-0D6C5ACB4DE9}" srcOrd="0" destOrd="0" presId="urn:microsoft.com/office/officeart/2005/8/layout/cycle2"/>
    <dgm:cxn modelId="{4FB8D6C6-E96B-4885-A232-7B33F6EC31E1}" type="presParOf" srcId="{579EF5EA-2842-4ADF-99C3-1421009C0FB3}" destId="{D9F7CAE3-C01B-4758-A92D-BE4DEABF1CC9}" srcOrd="58" destOrd="0" presId="urn:microsoft.com/office/officeart/2005/8/layout/cycle2"/>
    <dgm:cxn modelId="{F65E7D33-A24B-486C-AF30-250C46BEE385}" type="presParOf" srcId="{579EF5EA-2842-4ADF-99C3-1421009C0FB3}" destId="{6FDF4861-3D9E-4C44-8A76-CB261CA08A3D}" srcOrd="59" destOrd="0" presId="urn:microsoft.com/office/officeart/2005/8/layout/cycle2"/>
    <dgm:cxn modelId="{418678EA-57C5-4393-89CB-DFDCB90D723B}" type="presParOf" srcId="{6FDF4861-3D9E-4C44-8A76-CB261CA08A3D}" destId="{852FF442-59AB-47FA-976D-352D933D04DA}" srcOrd="0" destOrd="0" presId="urn:microsoft.com/office/officeart/2005/8/layout/cycle2"/>
    <dgm:cxn modelId="{E28AC03E-069F-4C4D-9946-1D18B009E883}" type="presParOf" srcId="{579EF5EA-2842-4ADF-99C3-1421009C0FB3}" destId="{6EBA7549-78C0-447A-A63C-4A8563F87F58}" srcOrd="60" destOrd="0" presId="urn:microsoft.com/office/officeart/2005/8/layout/cycle2"/>
    <dgm:cxn modelId="{1DD08FE3-61EF-432B-9873-4FDADE0C7787}" type="presParOf" srcId="{579EF5EA-2842-4ADF-99C3-1421009C0FB3}" destId="{F7AC09C3-F9FA-4334-9744-58F7A351FD8B}" srcOrd="61" destOrd="0" presId="urn:microsoft.com/office/officeart/2005/8/layout/cycle2"/>
    <dgm:cxn modelId="{3B44EE56-329A-4A10-9656-81D56B7B02CF}" type="presParOf" srcId="{F7AC09C3-F9FA-4334-9744-58F7A351FD8B}" destId="{301FE2EF-9FED-451A-9979-7EA2CEC731F6}" srcOrd="0" destOrd="0" presId="urn:microsoft.com/office/officeart/2005/8/layout/cycle2"/>
    <dgm:cxn modelId="{3C61D6BC-6DFD-4FD5-88C4-BCE8BA11D4FF}" type="presParOf" srcId="{579EF5EA-2842-4ADF-99C3-1421009C0FB3}" destId="{DB7E8DCC-E9E2-41AE-8FAC-BD770394B585}" srcOrd="62" destOrd="0" presId="urn:microsoft.com/office/officeart/2005/8/layout/cycle2"/>
    <dgm:cxn modelId="{6FB241C3-DEA0-44FC-9826-60B91B89A2F4}" type="presParOf" srcId="{579EF5EA-2842-4ADF-99C3-1421009C0FB3}" destId="{FC934B90-2FD7-4C78-BC82-6495CAA54F71}" srcOrd="63" destOrd="0" presId="urn:microsoft.com/office/officeart/2005/8/layout/cycle2"/>
    <dgm:cxn modelId="{69EE96FE-D012-4D5A-9068-DB49971BD6F5}" type="presParOf" srcId="{FC934B90-2FD7-4C78-BC82-6495CAA54F71}" destId="{F31A80A4-265E-4576-A76C-69F7407682D5}" srcOrd="0" destOrd="0" presId="urn:microsoft.com/office/officeart/2005/8/layout/cycle2"/>
    <dgm:cxn modelId="{5BF65CA9-96D4-43FB-BF42-1E6181BB3F13}" type="presParOf" srcId="{579EF5EA-2842-4ADF-99C3-1421009C0FB3}" destId="{7FBA136C-815F-4FB3-A797-A7F155D00FEA}" srcOrd="64" destOrd="0" presId="urn:microsoft.com/office/officeart/2005/8/layout/cycle2"/>
    <dgm:cxn modelId="{6F20A253-6D1A-4C7D-97E4-F91ED38FCCB2}" type="presParOf" srcId="{579EF5EA-2842-4ADF-99C3-1421009C0FB3}" destId="{7A5C7786-EEB7-4840-8AB2-E617DD766E4C}" srcOrd="65" destOrd="0" presId="urn:microsoft.com/office/officeart/2005/8/layout/cycle2"/>
    <dgm:cxn modelId="{3D82FB51-EE99-4AD2-AE9F-BF7C9ECBE283}" type="presParOf" srcId="{7A5C7786-EEB7-4840-8AB2-E617DD766E4C}" destId="{80DBCA40-2BA0-486C-9739-9EB1943722FB}" srcOrd="0" destOrd="0" presId="urn:microsoft.com/office/officeart/2005/8/layout/cycle2"/>
    <dgm:cxn modelId="{996941EA-55B6-455E-9FF8-A5DA63096892}" type="presParOf" srcId="{579EF5EA-2842-4ADF-99C3-1421009C0FB3}" destId="{2B3C09D0-6E4A-4698-ADBA-7CF55040E0C7}" srcOrd="66" destOrd="0" presId="urn:microsoft.com/office/officeart/2005/8/layout/cycle2"/>
    <dgm:cxn modelId="{B316CCDC-669E-4571-9493-12918161FA34}" type="presParOf" srcId="{579EF5EA-2842-4ADF-99C3-1421009C0FB3}" destId="{0B3E9032-3902-463F-B436-0798A35C9EC5}" srcOrd="67" destOrd="0" presId="urn:microsoft.com/office/officeart/2005/8/layout/cycle2"/>
    <dgm:cxn modelId="{2DAD19FD-4DAF-4392-8FCD-F4ED67371967}" type="presParOf" srcId="{0B3E9032-3902-463F-B436-0798A35C9EC5}" destId="{41C60BCC-727D-4ED3-BAEB-DB60AA9900A9}" srcOrd="0" destOrd="0" presId="urn:microsoft.com/office/officeart/2005/8/layout/cycle2"/>
    <dgm:cxn modelId="{1912562D-65F6-4DC6-8FB6-2A8FCC569052}" type="presParOf" srcId="{579EF5EA-2842-4ADF-99C3-1421009C0FB3}" destId="{C6CA034B-BB5D-4252-9DC3-E07C2CEC1942}" srcOrd="68" destOrd="0" presId="urn:microsoft.com/office/officeart/2005/8/layout/cycle2"/>
    <dgm:cxn modelId="{17FC725E-90CA-41A6-B784-8CC8BCDBE7C6}" type="presParOf" srcId="{579EF5EA-2842-4ADF-99C3-1421009C0FB3}" destId="{2F327EB4-0D8B-437E-BB14-A326EA173FCC}" srcOrd="69" destOrd="0" presId="urn:microsoft.com/office/officeart/2005/8/layout/cycle2"/>
    <dgm:cxn modelId="{C493FA99-FB52-4D78-B858-68D88B898F9D}" type="presParOf" srcId="{2F327EB4-0D8B-437E-BB14-A326EA173FCC}" destId="{8F52B59F-72EA-4EF4-A000-71393DE3DC97}" srcOrd="0" destOrd="0" presId="urn:microsoft.com/office/officeart/2005/8/layout/cycle2"/>
    <dgm:cxn modelId="{517BAE5D-CE37-4D29-8D31-05952EABE6A9}" type="presParOf" srcId="{579EF5EA-2842-4ADF-99C3-1421009C0FB3}" destId="{F6AE7F32-FC05-4DDA-BB7B-30B31779479C}" srcOrd="70" destOrd="0" presId="urn:microsoft.com/office/officeart/2005/8/layout/cycle2"/>
    <dgm:cxn modelId="{AC1FDE2E-923E-4459-B3BB-63619AAAFBCF}" type="presParOf" srcId="{579EF5EA-2842-4ADF-99C3-1421009C0FB3}" destId="{F42AD80F-3B21-49F3-AF59-01D5F6EE69F1}" srcOrd="71" destOrd="0" presId="urn:microsoft.com/office/officeart/2005/8/layout/cycle2"/>
    <dgm:cxn modelId="{83590AFC-9625-4F18-B616-DB2E92EDE408}" type="presParOf" srcId="{F42AD80F-3B21-49F3-AF59-01D5F6EE69F1}" destId="{DFB70AE1-87B4-46C7-811D-3E9A3D4D6EC9}" srcOrd="0" destOrd="0" presId="urn:microsoft.com/office/officeart/2005/8/layout/cycle2"/>
    <dgm:cxn modelId="{3B8B0752-59C1-4EE8-9DCD-3FDD5D16AAC9}" type="presParOf" srcId="{579EF5EA-2842-4ADF-99C3-1421009C0FB3}" destId="{E4F5DE49-5EAA-4300-BD85-3AA32446283C}" srcOrd="72" destOrd="0" presId="urn:microsoft.com/office/officeart/2005/8/layout/cycle2"/>
    <dgm:cxn modelId="{0ECC76CD-EEFF-4622-B856-FA49793E558D}" type="presParOf" srcId="{579EF5EA-2842-4ADF-99C3-1421009C0FB3}" destId="{57712E5B-8311-41F2-83BF-40C44B82FD56}" srcOrd="73" destOrd="0" presId="urn:microsoft.com/office/officeart/2005/8/layout/cycle2"/>
    <dgm:cxn modelId="{22D72393-5ACE-4129-A739-1C92A46CD44F}" type="presParOf" srcId="{57712E5B-8311-41F2-83BF-40C44B82FD56}" destId="{2DC22DE9-0245-4601-955D-E63A8C38947B}" srcOrd="0" destOrd="0" presId="urn:microsoft.com/office/officeart/2005/8/layout/cycle2"/>
    <dgm:cxn modelId="{AB0EE83E-AB48-4A6C-849A-E4D926F3A3C4}" type="presParOf" srcId="{579EF5EA-2842-4ADF-99C3-1421009C0FB3}" destId="{53824D7C-69E9-40B6-AD94-E66D57E17024}" srcOrd="74" destOrd="0" presId="urn:microsoft.com/office/officeart/2005/8/layout/cycle2"/>
    <dgm:cxn modelId="{576FBDA1-88AF-4B72-96BF-70CD12108DB0}" type="presParOf" srcId="{579EF5EA-2842-4ADF-99C3-1421009C0FB3}" destId="{4DDD9E11-A1D1-4D9F-87CF-21775FA03FD4}" srcOrd="75" destOrd="0" presId="urn:microsoft.com/office/officeart/2005/8/layout/cycle2"/>
    <dgm:cxn modelId="{89690507-2275-4054-BFC4-56E420EE7013}" type="presParOf" srcId="{4DDD9E11-A1D1-4D9F-87CF-21775FA03FD4}" destId="{F7742949-FB63-485F-95AF-5E8D1E6F236A}" srcOrd="0" destOrd="0" presId="urn:microsoft.com/office/officeart/2005/8/layout/cycle2"/>
    <dgm:cxn modelId="{46D737D0-CF80-475C-B749-8641A90E6A5F}" type="presParOf" srcId="{579EF5EA-2842-4ADF-99C3-1421009C0FB3}" destId="{22041FD6-89BD-4BF2-9B99-B97F36E2E1FB}" srcOrd="76" destOrd="0" presId="urn:microsoft.com/office/officeart/2005/8/layout/cycle2"/>
    <dgm:cxn modelId="{F402199A-4541-48BD-BD65-37FDE409F0E8}" type="presParOf" srcId="{579EF5EA-2842-4ADF-99C3-1421009C0FB3}" destId="{B8E405CF-5FB0-4931-A03D-9BF304E6CDDA}" srcOrd="77" destOrd="0" presId="urn:microsoft.com/office/officeart/2005/8/layout/cycle2"/>
    <dgm:cxn modelId="{3753C994-47D4-4FEB-B98C-5A84E1533E30}" type="presParOf" srcId="{B8E405CF-5FB0-4931-A03D-9BF304E6CDDA}" destId="{0C0A4302-AC90-49E1-80BE-523B58A2D864}" srcOrd="0" destOrd="0" presId="urn:microsoft.com/office/officeart/2005/8/layout/cycle2"/>
    <dgm:cxn modelId="{32C2D374-BFE5-4473-8736-393CE860FEA4}" type="presParOf" srcId="{579EF5EA-2842-4ADF-99C3-1421009C0FB3}" destId="{4346925A-37EB-4BB6-B0D1-0007EC3DF63B}" srcOrd="78" destOrd="0" presId="urn:microsoft.com/office/officeart/2005/8/layout/cycle2"/>
    <dgm:cxn modelId="{777DC766-6571-463F-B280-41B0FC9C772E}" type="presParOf" srcId="{579EF5EA-2842-4ADF-99C3-1421009C0FB3}" destId="{7A362786-920B-4FB9-A3D5-D0E741B76071}" srcOrd="79" destOrd="0" presId="urn:microsoft.com/office/officeart/2005/8/layout/cycle2"/>
    <dgm:cxn modelId="{C9FDA060-FACA-47F5-A8BB-425610FEF342}" type="presParOf" srcId="{7A362786-920B-4FB9-A3D5-D0E741B76071}" destId="{18FB9004-C9DF-4463-A990-CE6AADD19A9A}" srcOrd="0" destOrd="0" presId="urn:microsoft.com/office/officeart/2005/8/layout/cycle2"/>
    <dgm:cxn modelId="{76FDA523-F620-4259-A408-E633BEC4BE8F}" type="presParOf" srcId="{579EF5EA-2842-4ADF-99C3-1421009C0FB3}" destId="{ED0F08E4-7CF4-494F-A2E4-60B90674E9D5}" srcOrd="80" destOrd="0" presId="urn:microsoft.com/office/officeart/2005/8/layout/cycle2"/>
    <dgm:cxn modelId="{1EFB6808-597E-412E-BB9A-6E1790D7D40C}" type="presParOf" srcId="{579EF5EA-2842-4ADF-99C3-1421009C0FB3}" destId="{B8AF8AA6-EDE3-46F5-804F-BE18E9CF02E9}" srcOrd="81" destOrd="0" presId="urn:microsoft.com/office/officeart/2005/8/layout/cycle2"/>
    <dgm:cxn modelId="{B50A5075-4EE5-497B-A5E8-159C3122840B}" type="presParOf" srcId="{B8AF8AA6-EDE3-46F5-804F-BE18E9CF02E9}" destId="{2A9D1CAD-CEC7-447D-AE5A-72DA9768C11C}" srcOrd="0" destOrd="0" presId="urn:microsoft.com/office/officeart/2005/8/layout/cycle2"/>
    <dgm:cxn modelId="{C4E6FDEC-EFC7-4C20-A295-673432D03194}" type="presParOf" srcId="{579EF5EA-2842-4ADF-99C3-1421009C0FB3}" destId="{02E2D030-8BB9-48E2-859D-55F958A2D928}" srcOrd="82" destOrd="0" presId="urn:microsoft.com/office/officeart/2005/8/layout/cycle2"/>
    <dgm:cxn modelId="{7D652D5C-2733-40FD-99D6-840560A299C8}" type="presParOf" srcId="{579EF5EA-2842-4ADF-99C3-1421009C0FB3}" destId="{8125F9B4-021E-44DC-9D64-8AE485A44537}" srcOrd="83" destOrd="0" presId="urn:microsoft.com/office/officeart/2005/8/layout/cycle2"/>
    <dgm:cxn modelId="{F6A7CE10-66EF-47CC-99E0-C07608F580C7}" type="presParOf" srcId="{8125F9B4-021E-44DC-9D64-8AE485A44537}" destId="{5B2B383F-D5E0-430F-AB46-55791D14B3FB}" srcOrd="0" destOrd="0" presId="urn:microsoft.com/office/officeart/2005/8/layout/cycle2"/>
    <dgm:cxn modelId="{2588CB7D-7520-4B46-AE6A-972F2A7D86A7}" type="presParOf" srcId="{579EF5EA-2842-4ADF-99C3-1421009C0FB3}" destId="{A5474CB5-D5DA-4087-B87E-610FB42AF529}" srcOrd="84" destOrd="0" presId="urn:microsoft.com/office/officeart/2005/8/layout/cycle2"/>
    <dgm:cxn modelId="{61CB088D-180B-4B87-B9B0-BE434FC9FB4B}" type="presParOf" srcId="{579EF5EA-2842-4ADF-99C3-1421009C0FB3}" destId="{F5E12609-AEA0-4824-8F1E-49B7A8C9D43E}" srcOrd="85" destOrd="0" presId="urn:microsoft.com/office/officeart/2005/8/layout/cycle2"/>
    <dgm:cxn modelId="{B94C8B5C-C1C9-4B4B-ABA7-762D0E86CF35}" type="presParOf" srcId="{F5E12609-AEA0-4824-8F1E-49B7A8C9D43E}" destId="{1990E259-2037-4D19-B00A-CD6B3D2AE2E1}" srcOrd="0" destOrd="0" presId="urn:microsoft.com/office/officeart/2005/8/layout/cycle2"/>
    <dgm:cxn modelId="{7E773C21-876B-435C-9D68-2225A3B4348D}" type="presParOf" srcId="{579EF5EA-2842-4ADF-99C3-1421009C0FB3}" destId="{558F7E47-06ED-4041-B16C-6F13A19D4245}" srcOrd="86" destOrd="0" presId="urn:microsoft.com/office/officeart/2005/8/layout/cycle2"/>
    <dgm:cxn modelId="{F1632BE6-F556-4A92-A36F-7D4F3D62F5E7}" type="presParOf" srcId="{579EF5EA-2842-4ADF-99C3-1421009C0FB3}" destId="{1AA99294-2501-42DA-ADDA-813C2A0D167F}" srcOrd="87" destOrd="0" presId="urn:microsoft.com/office/officeart/2005/8/layout/cycle2"/>
    <dgm:cxn modelId="{C395DACE-C1C5-4263-A230-1E7D36E6065A}" type="presParOf" srcId="{1AA99294-2501-42DA-ADDA-813C2A0D167F}" destId="{B311330D-F624-44F0-90C1-566E4D2E20E6}" srcOrd="0" destOrd="0" presId="urn:microsoft.com/office/officeart/2005/8/layout/cycle2"/>
    <dgm:cxn modelId="{48B825A1-87AC-4690-A75E-9FB67E9782F2}" type="presParOf" srcId="{579EF5EA-2842-4ADF-99C3-1421009C0FB3}" destId="{A854D6C3-A9F6-4889-B95E-C4590598BF15}" srcOrd="88" destOrd="0" presId="urn:microsoft.com/office/officeart/2005/8/layout/cycle2"/>
    <dgm:cxn modelId="{6A07BF95-AE32-4D50-8505-B5A06B9E43A1}" type="presParOf" srcId="{579EF5EA-2842-4ADF-99C3-1421009C0FB3}" destId="{9BC14663-185B-4A89-97AE-169B3D438678}" srcOrd="89" destOrd="0" presId="urn:microsoft.com/office/officeart/2005/8/layout/cycle2"/>
    <dgm:cxn modelId="{29D9F34A-948B-4831-A54A-A8DE655122D2}" type="presParOf" srcId="{9BC14663-185B-4A89-97AE-169B3D438678}" destId="{5BF8D29C-B7EB-4E6D-8F09-412E3D4E06C9}" srcOrd="0" destOrd="0" presId="urn:microsoft.com/office/officeart/2005/8/layout/cycle2"/>
    <dgm:cxn modelId="{E37DC860-CA17-4F02-9E63-A449C3AFE621}" type="presParOf" srcId="{579EF5EA-2842-4ADF-99C3-1421009C0FB3}" destId="{891FE5C2-884F-48D0-BE0D-753E9CA204D3}" srcOrd="90" destOrd="0" presId="urn:microsoft.com/office/officeart/2005/8/layout/cycle2"/>
    <dgm:cxn modelId="{925A2E11-92D9-4EC8-8753-F006B130B05D}" type="presParOf" srcId="{579EF5EA-2842-4ADF-99C3-1421009C0FB3}" destId="{BDE13CD6-B50F-44ED-BD83-729ED5971995}" srcOrd="91" destOrd="0" presId="urn:microsoft.com/office/officeart/2005/8/layout/cycle2"/>
    <dgm:cxn modelId="{A725D2E9-3435-4162-8CB2-BEE942C19293}" type="presParOf" srcId="{BDE13CD6-B50F-44ED-BD83-729ED5971995}" destId="{4EAD0336-A742-42BA-B616-A9F9B8CECAB9}" srcOrd="0" destOrd="0" presId="urn:microsoft.com/office/officeart/2005/8/layout/cycle2"/>
    <dgm:cxn modelId="{206CC460-7292-4777-90DA-703EF1C38263}" type="presParOf" srcId="{579EF5EA-2842-4ADF-99C3-1421009C0FB3}" destId="{3B7728B1-9C76-43A6-8828-2FFE1A19CD4E}" srcOrd="92" destOrd="0" presId="urn:microsoft.com/office/officeart/2005/8/layout/cycle2"/>
    <dgm:cxn modelId="{52E93403-56E2-4D88-A350-4613E1DDD257}" type="presParOf" srcId="{579EF5EA-2842-4ADF-99C3-1421009C0FB3}" destId="{FEF793BD-9F36-4B0C-B2A1-243AAED13A52}" srcOrd="93" destOrd="0" presId="urn:microsoft.com/office/officeart/2005/8/layout/cycle2"/>
    <dgm:cxn modelId="{2C9141EC-31F0-494D-9182-AD81A207AA5A}" type="presParOf" srcId="{FEF793BD-9F36-4B0C-B2A1-243AAED13A52}" destId="{B6E66B79-90CB-4030-B64C-AB9E1EA67583}" srcOrd="0" destOrd="0" presId="urn:microsoft.com/office/officeart/2005/8/layout/cycle2"/>
    <dgm:cxn modelId="{75DEB18E-3C41-4CA2-8A11-C99CE99746B7}" type="presParOf" srcId="{579EF5EA-2842-4ADF-99C3-1421009C0FB3}" destId="{CD7E4AE9-DEBF-4EF6-9A2F-51DFDE6DC483}" srcOrd="94" destOrd="0" presId="urn:microsoft.com/office/officeart/2005/8/layout/cycle2"/>
    <dgm:cxn modelId="{E9DA30C2-E49B-456F-9EDF-7DA66EBF1AFF}" type="presParOf" srcId="{579EF5EA-2842-4ADF-99C3-1421009C0FB3}" destId="{CAB56CDA-741F-426D-8FE0-AE118C809475}" srcOrd="95" destOrd="0" presId="urn:microsoft.com/office/officeart/2005/8/layout/cycle2"/>
    <dgm:cxn modelId="{8049E7D7-6143-49A6-86AC-655CB92EF0D5}" type="presParOf" srcId="{CAB56CDA-741F-426D-8FE0-AE118C809475}" destId="{2B62F0BB-CB73-4B2D-A47A-2C1910C71ADC}" srcOrd="0" destOrd="0" presId="urn:microsoft.com/office/officeart/2005/8/layout/cycle2"/>
  </dgm:cxnLst>
  <dgm:bg>
    <a:noFill/>
  </dgm:bg>
  <dgm:whole/>
  <dgm:extLst>
    <a:ext uri="http://schemas.microsoft.com/office/drawing/2008/diagram">
      <dsp:dataModelExt xmlns:dsp="http://schemas.microsoft.com/office/drawing/2008/diagram" relId="rId16" minVer="http://schemas.openxmlformats.org/drawingml/2006/diagram"/>
    </a:ext>
  </dgm:extLst>
</dgm:dataModel>
</file>

<file path=ppt/diagrams/data43.xml><?xml version="1.0" encoding="utf-8"?>
<dgm:dataModel xmlns:dgm="http://schemas.openxmlformats.org/drawingml/2006/diagram" xmlns:a="http://schemas.openxmlformats.org/drawingml/2006/main">
  <dgm:ptLst>
    <dgm:pt modelId="{F782ACB2-4612-4553-92E3-6A48A4C26154}" type="doc">
      <dgm:prSet loTypeId="urn:microsoft.com/office/officeart/2005/8/layout/cycle2" loCatId="cycle" qsTypeId="urn:microsoft.com/office/officeart/2005/8/quickstyle/simple1" qsCatId="simple" csTypeId="urn:microsoft.com/office/officeart/2005/8/colors/accent0_3" csCatId="mainScheme" phldr="1"/>
      <dgm:spPr/>
      <dgm:t>
        <a:bodyPr/>
        <a:lstStyle/>
        <a:p>
          <a:endParaRPr lang="en-US"/>
        </a:p>
      </dgm:t>
    </dgm:pt>
    <dgm:pt modelId="{5D2C154A-692A-44E2-A041-B9F19C43FEF2}">
      <dgm:prSet/>
      <dgm:spPr/>
      <dgm:t>
        <a:bodyPr/>
        <a:lstStyle/>
        <a:p>
          <a:endParaRPr lang="en-US" dirty="0"/>
        </a:p>
      </dgm:t>
    </dgm:pt>
    <dgm:pt modelId="{794CA92E-A13F-4F43-B270-B021D0F5EB93}" type="parTrans" cxnId="{8A122CCE-2659-425F-A9CA-F55CBE733EE2}">
      <dgm:prSet/>
      <dgm:spPr/>
      <dgm:t>
        <a:bodyPr/>
        <a:lstStyle/>
        <a:p>
          <a:endParaRPr lang="en-US"/>
        </a:p>
      </dgm:t>
    </dgm:pt>
    <dgm:pt modelId="{1A0C354F-E76C-464E-99A7-D2B04C140783}" type="sibTrans" cxnId="{8A122CCE-2659-425F-A9CA-F55CBE733EE2}">
      <dgm:prSet/>
      <dgm:spPr/>
      <dgm:t>
        <a:bodyPr/>
        <a:lstStyle/>
        <a:p>
          <a:endParaRPr lang="en-US" dirty="0"/>
        </a:p>
      </dgm:t>
    </dgm:pt>
    <dgm:pt modelId="{536B3E92-95AA-4297-BDB8-F29269D6299E}">
      <dgm:prSet/>
      <dgm:spPr/>
      <dgm:t>
        <a:bodyPr/>
        <a:lstStyle/>
        <a:p>
          <a:endParaRPr lang="en-US" dirty="0"/>
        </a:p>
      </dgm:t>
    </dgm:pt>
    <dgm:pt modelId="{68DF5CBE-997D-4F4F-8466-9AD1DDE77085}" type="parTrans" cxnId="{212C0F3D-6259-47F4-8189-A6E55DD0B5D3}">
      <dgm:prSet/>
      <dgm:spPr/>
      <dgm:t>
        <a:bodyPr/>
        <a:lstStyle/>
        <a:p>
          <a:endParaRPr lang="en-US"/>
        </a:p>
      </dgm:t>
    </dgm:pt>
    <dgm:pt modelId="{8AE02D32-89F4-4BA1-BFB8-062B90AF7C26}" type="sibTrans" cxnId="{212C0F3D-6259-47F4-8189-A6E55DD0B5D3}">
      <dgm:prSet/>
      <dgm:spPr/>
      <dgm:t>
        <a:bodyPr/>
        <a:lstStyle/>
        <a:p>
          <a:endParaRPr lang="en-US" dirty="0"/>
        </a:p>
      </dgm:t>
    </dgm:pt>
    <dgm:pt modelId="{9767C2C5-7A9B-4BF9-AEDC-08BB61E68CEC}">
      <dgm:prSet/>
      <dgm:spPr/>
      <dgm:t>
        <a:bodyPr/>
        <a:lstStyle/>
        <a:p>
          <a:endParaRPr lang="en-US" dirty="0"/>
        </a:p>
      </dgm:t>
    </dgm:pt>
    <dgm:pt modelId="{94D864BB-0337-46E0-936D-BDFF24969167}" type="parTrans" cxnId="{7A77BED8-0E1D-45F6-9865-5715EF6FB1BA}">
      <dgm:prSet/>
      <dgm:spPr/>
      <dgm:t>
        <a:bodyPr/>
        <a:lstStyle/>
        <a:p>
          <a:endParaRPr lang="en-US"/>
        </a:p>
      </dgm:t>
    </dgm:pt>
    <dgm:pt modelId="{5DE56BE3-5DC5-48D1-BB0A-6EB62A83E2E3}" type="sibTrans" cxnId="{7A77BED8-0E1D-45F6-9865-5715EF6FB1BA}">
      <dgm:prSet/>
      <dgm:spPr/>
      <dgm:t>
        <a:bodyPr/>
        <a:lstStyle/>
        <a:p>
          <a:endParaRPr lang="en-US" dirty="0"/>
        </a:p>
      </dgm:t>
    </dgm:pt>
    <dgm:pt modelId="{29610E26-1393-448B-8FD6-78061450B16B}">
      <dgm:prSet/>
      <dgm:spPr/>
      <dgm:t>
        <a:bodyPr/>
        <a:lstStyle/>
        <a:p>
          <a:endParaRPr lang="en-US" dirty="0"/>
        </a:p>
      </dgm:t>
    </dgm:pt>
    <dgm:pt modelId="{5D194221-4572-481E-A145-411B7D2E5848}" type="parTrans" cxnId="{54FED98F-AB5E-4BEF-A86E-239C32A65418}">
      <dgm:prSet/>
      <dgm:spPr/>
      <dgm:t>
        <a:bodyPr/>
        <a:lstStyle/>
        <a:p>
          <a:endParaRPr lang="en-US"/>
        </a:p>
      </dgm:t>
    </dgm:pt>
    <dgm:pt modelId="{4E475F1B-56A2-420F-8D83-9A7AC5B9161D}" type="sibTrans" cxnId="{54FED98F-AB5E-4BEF-A86E-239C32A65418}">
      <dgm:prSet/>
      <dgm:spPr/>
      <dgm:t>
        <a:bodyPr/>
        <a:lstStyle/>
        <a:p>
          <a:endParaRPr lang="en-US" dirty="0"/>
        </a:p>
      </dgm:t>
    </dgm:pt>
    <dgm:pt modelId="{59F5D80D-D394-4DA8-B1EE-BFD2C35E8698}">
      <dgm:prSet/>
      <dgm:spPr/>
      <dgm:t>
        <a:bodyPr/>
        <a:lstStyle/>
        <a:p>
          <a:endParaRPr lang="en-US" dirty="0"/>
        </a:p>
      </dgm:t>
    </dgm:pt>
    <dgm:pt modelId="{F6DF53FE-CC41-4648-B644-9A13CD613414}" type="parTrans" cxnId="{EAADA3BC-EBE2-42C8-B9E0-3C38057A0A11}">
      <dgm:prSet/>
      <dgm:spPr/>
      <dgm:t>
        <a:bodyPr/>
        <a:lstStyle/>
        <a:p>
          <a:endParaRPr lang="en-US"/>
        </a:p>
      </dgm:t>
    </dgm:pt>
    <dgm:pt modelId="{A4FDAD97-0EA5-45C9-8762-1408CDFC1A27}" type="sibTrans" cxnId="{EAADA3BC-EBE2-42C8-B9E0-3C38057A0A11}">
      <dgm:prSet/>
      <dgm:spPr/>
      <dgm:t>
        <a:bodyPr/>
        <a:lstStyle/>
        <a:p>
          <a:endParaRPr lang="en-US" dirty="0"/>
        </a:p>
      </dgm:t>
    </dgm:pt>
    <dgm:pt modelId="{1BD29E34-8916-45A9-80A6-58C4AB44DFF5}">
      <dgm:prSet/>
      <dgm:spPr/>
      <dgm:t>
        <a:bodyPr/>
        <a:lstStyle/>
        <a:p>
          <a:endParaRPr lang="en-US" dirty="0"/>
        </a:p>
      </dgm:t>
    </dgm:pt>
    <dgm:pt modelId="{6A5BBF7B-F8A7-4654-83BB-1778F868C663}" type="parTrans" cxnId="{1B3F2CA2-7825-4CFD-9A64-DB308FB32A27}">
      <dgm:prSet/>
      <dgm:spPr/>
      <dgm:t>
        <a:bodyPr/>
        <a:lstStyle/>
        <a:p>
          <a:endParaRPr lang="en-US"/>
        </a:p>
      </dgm:t>
    </dgm:pt>
    <dgm:pt modelId="{25DF600C-192F-49B2-930A-B89C27D1471E}" type="sibTrans" cxnId="{1B3F2CA2-7825-4CFD-9A64-DB308FB32A27}">
      <dgm:prSet/>
      <dgm:spPr/>
      <dgm:t>
        <a:bodyPr/>
        <a:lstStyle/>
        <a:p>
          <a:endParaRPr lang="en-US" dirty="0"/>
        </a:p>
      </dgm:t>
    </dgm:pt>
    <dgm:pt modelId="{BCD4B6D1-2E17-4359-A953-212A9B519E85}">
      <dgm:prSet/>
      <dgm:spPr/>
      <dgm:t>
        <a:bodyPr/>
        <a:lstStyle/>
        <a:p>
          <a:endParaRPr lang="en-US" dirty="0"/>
        </a:p>
      </dgm:t>
    </dgm:pt>
    <dgm:pt modelId="{A72804B9-8062-4016-90E8-F9C7DC654C15}" type="parTrans" cxnId="{A45FA6CA-BF67-4968-BA2C-A3E181681DEA}">
      <dgm:prSet/>
      <dgm:spPr/>
      <dgm:t>
        <a:bodyPr/>
        <a:lstStyle/>
        <a:p>
          <a:endParaRPr lang="en-US"/>
        </a:p>
      </dgm:t>
    </dgm:pt>
    <dgm:pt modelId="{EAE485E3-A2DC-422A-B964-163E72C7D527}" type="sibTrans" cxnId="{A45FA6CA-BF67-4968-BA2C-A3E181681DEA}">
      <dgm:prSet/>
      <dgm:spPr/>
      <dgm:t>
        <a:bodyPr/>
        <a:lstStyle/>
        <a:p>
          <a:endParaRPr lang="en-US" dirty="0"/>
        </a:p>
      </dgm:t>
    </dgm:pt>
    <dgm:pt modelId="{57830796-B9E1-440E-A924-530949252A0A}">
      <dgm:prSet/>
      <dgm:spPr/>
      <dgm:t>
        <a:bodyPr/>
        <a:lstStyle/>
        <a:p>
          <a:endParaRPr lang="en-US" dirty="0"/>
        </a:p>
      </dgm:t>
    </dgm:pt>
    <dgm:pt modelId="{2970FDF5-07A3-4B2A-9F1E-E547137C5FF2}" type="parTrans" cxnId="{2E4A59F8-4858-4321-B26C-379298664746}">
      <dgm:prSet/>
      <dgm:spPr/>
      <dgm:t>
        <a:bodyPr/>
        <a:lstStyle/>
        <a:p>
          <a:endParaRPr lang="en-US"/>
        </a:p>
      </dgm:t>
    </dgm:pt>
    <dgm:pt modelId="{672359C6-6889-48DE-9B06-BCF13E50CF81}" type="sibTrans" cxnId="{2E4A59F8-4858-4321-B26C-379298664746}">
      <dgm:prSet/>
      <dgm:spPr/>
      <dgm:t>
        <a:bodyPr/>
        <a:lstStyle/>
        <a:p>
          <a:endParaRPr lang="en-US" dirty="0"/>
        </a:p>
      </dgm:t>
    </dgm:pt>
    <dgm:pt modelId="{9EC183D0-3CE1-4A18-882B-49A4F305FE23}">
      <dgm:prSet/>
      <dgm:spPr/>
      <dgm:t>
        <a:bodyPr/>
        <a:lstStyle/>
        <a:p>
          <a:endParaRPr lang="en-US" dirty="0"/>
        </a:p>
      </dgm:t>
    </dgm:pt>
    <dgm:pt modelId="{5529E8D0-F515-48AC-A324-5AF9603FF192}" type="parTrans" cxnId="{ECDEF66B-4DF3-4577-9794-0F5C1452E329}">
      <dgm:prSet/>
      <dgm:spPr/>
      <dgm:t>
        <a:bodyPr/>
        <a:lstStyle/>
        <a:p>
          <a:endParaRPr lang="en-US"/>
        </a:p>
      </dgm:t>
    </dgm:pt>
    <dgm:pt modelId="{FC636A7A-CAD8-4393-9B2E-188CE112CD10}" type="sibTrans" cxnId="{ECDEF66B-4DF3-4577-9794-0F5C1452E329}">
      <dgm:prSet/>
      <dgm:spPr/>
      <dgm:t>
        <a:bodyPr/>
        <a:lstStyle/>
        <a:p>
          <a:endParaRPr lang="en-US" dirty="0"/>
        </a:p>
      </dgm:t>
    </dgm:pt>
    <dgm:pt modelId="{1BCBAE4C-8C90-4307-A8B1-A7F25B803D11}">
      <dgm:prSet/>
      <dgm:spPr/>
      <dgm:t>
        <a:bodyPr/>
        <a:lstStyle/>
        <a:p>
          <a:endParaRPr lang="en-US" dirty="0"/>
        </a:p>
      </dgm:t>
    </dgm:pt>
    <dgm:pt modelId="{BDE3C914-1C3F-4AE1-8A4A-0399F6859853}" type="parTrans" cxnId="{26F03CFE-664C-46CE-9EC9-4D9EAEAA23F5}">
      <dgm:prSet/>
      <dgm:spPr/>
      <dgm:t>
        <a:bodyPr/>
        <a:lstStyle/>
        <a:p>
          <a:endParaRPr lang="en-US"/>
        </a:p>
      </dgm:t>
    </dgm:pt>
    <dgm:pt modelId="{9E68FA1B-32E4-4D3A-BDA9-F245DF7037EF}" type="sibTrans" cxnId="{26F03CFE-664C-46CE-9EC9-4D9EAEAA23F5}">
      <dgm:prSet/>
      <dgm:spPr/>
      <dgm:t>
        <a:bodyPr/>
        <a:lstStyle/>
        <a:p>
          <a:endParaRPr lang="en-US" dirty="0"/>
        </a:p>
      </dgm:t>
    </dgm:pt>
    <dgm:pt modelId="{C123F58B-2F00-4731-8318-EA8BAA60A69D}">
      <dgm:prSet/>
      <dgm:spPr/>
      <dgm:t>
        <a:bodyPr/>
        <a:lstStyle/>
        <a:p>
          <a:endParaRPr lang="en-US" dirty="0"/>
        </a:p>
      </dgm:t>
    </dgm:pt>
    <dgm:pt modelId="{ADD49D0A-F77A-4924-B2AC-3D10130090D6}" type="parTrans" cxnId="{79D0C8B5-7F77-4990-BC7D-E4DF8A30F093}">
      <dgm:prSet/>
      <dgm:spPr/>
      <dgm:t>
        <a:bodyPr/>
        <a:lstStyle/>
        <a:p>
          <a:endParaRPr lang="en-US"/>
        </a:p>
      </dgm:t>
    </dgm:pt>
    <dgm:pt modelId="{CA72D8A3-9D41-4F98-98F7-F56B1CBA674F}" type="sibTrans" cxnId="{79D0C8B5-7F77-4990-BC7D-E4DF8A30F093}">
      <dgm:prSet/>
      <dgm:spPr/>
      <dgm:t>
        <a:bodyPr/>
        <a:lstStyle/>
        <a:p>
          <a:endParaRPr lang="en-US" dirty="0"/>
        </a:p>
      </dgm:t>
    </dgm:pt>
    <dgm:pt modelId="{312A5487-8CD4-49FA-9CB2-6003233688EF}">
      <dgm:prSet/>
      <dgm:spPr/>
      <dgm:t>
        <a:bodyPr/>
        <a:lstStyle/>
        <a:p>
          <a:endParaRPr lang="en-US" dirty="0"/>
        </a:p>
      </dgm:t>
    </dgm:pt>
    <dgm:pt modelId="{6F986C7B-EB5E-4FA9-9F02-54203E6A38B2}" type="parTrans" cxnId="{33634B83-5D42-4E23-A534-1FD77063C5A8}">
      <dgm:prSet/>
      <dgm:spPr/>
      <dgm:t>
        <a:bodyPr/>
        <a:lstStyle/>
        <a:p>
          <a:endParaRPr lang="en-US"/>
        </a:p>
      </dgm:t>
    </dgm:pt>
    <dgm:pt modelId="{A241EA7C-0AE6-49DA-868A-F7E41DB8331E}" type="sibTrans" cxnId="{33634B83-5D42-4E23-A534-1FD77063C5A8}">
      <dgm:prSet/>
      <dgm:spPr/>
      <dgm:t>
        <a:bodyPr/>
        <a:lstStyle/>
        <a:p>
          <a:endParaRPr lang="en-US" dirty="0"/>
        </a:p>
      </dgm:t>
    </dgm:pt>
    <dgm:pt modelId="{1597604F-E09E-4305-A881-A6C94B72922F}">
      <dgm:prSet/>
      <dgm:spPr/>
      <dgm:t>
        <a:bodyPr/>
        <a:lstStyle/>
        <a:p>
          <a:endParaRPr lang="en-US" dirty="0"/>
        </a:p>
      </dgm:t>
    </dgm:pt>
    <dgm:pt modelId="{1C93F3EA-CA5B-4D9C-9828-8A8F702AE266}" type="parTrans" cxnId="{BE9314B0-2D93-4BAE-90C0-5B23814639B6}">
      <dgm:prSet/>
      <dgm:spPr/>
      <dgm:t>
        <a:bodyPr/>
        <a:lstStyle/>
        <a:p>
          <a:endParaRPr lang="en-US"/>
        </a:p>
      </dgm:t>
    </dgm:pt>
    <dgm:pt modelId="{0A68E33F-9E89-4D62-9E2C-1BD50C85F7CD}" type="sibTrans" cxnId="{BE9314B0-2D93-4BAE-90C0-5B23814639B6}">
      <dgm:prSet/>
      <dgm:spPr/>
      <dgm:t>
        <a:bodyPr/>
        <a:lstStyle/>
        <a:p>
          <a:endParaRPr lang="en-US" dirty="0"/>
        </a:p>
      </dgm:t>
    </dgm:pt>
    <dgm:pt modelId="{2EBE9275-B468-4EB1-8E25-88D20111E7BA}">
      <dgm:prSet/>
      <dgm:spPr/>
      <dgm:t>
        <a:bodyPr/>
        <a:lstStyle/>
        <a:p>
          <a:endParaRPr lang="en-US" dirty="0"/>
        </a:p>
      </dgm:t>
    </dgm:pt>
    <dgm:pt modelId="{8B4693AB-DA36-47D7-8ABC-9A12354AE94A}" type="parTrans" cxnId="{79BF3DB8-E6C9-4DF5-8226-B32513900662}">
      <dgm:prSet/>
      <dgm:spPr/>
      <dgm:t>
        <a:bodyPr/>
        <a:lstStyle/>
        <a:p>
          <a:endParaRPr lang="en-US"/>
        </a:p>
      </dgm:t>
    </dgm:pt>
    <dgm:pt modelId="{1DDDDFBA-4D76-49F6-8700-D108F438751F}" type="sibTrans" cxnId="{79BF3DB8-E6C9-4DF5-8226-B32513900662}">
      <dgm:prSet/>
      <dgm:spPr/>
      <dgm:t>
        <a:bodyPr/>
        <a:lstStyle/>
        <a:p>
          <a:endParaRPr lang="en-US" dirty="0"/>
        </a:p>
      </dgm:t>
    </dgm:pt>
    <dgm:pt modelId="{7526D0BF-45A5-478F-9A5B-EE961A48FCDF}">
      <dgm:prSet/>
      <dgm:spPr/>
      <dgm:t>
        <a:bodyPr/>
        <a:lstStyle/>
        <a:p>
          <a:endParaRPr lang="en-US" dirty="0"/>
        </a:p>
      </dgm:t>
    </dgm:pt>
    <dgm:pt modelId="{996DAE7B-6D7A-4B21-93D8-B18F6F145BC6}" type="parTrans" cxnId="{CC8F6BB5-E191-48E7-A4C1-3E8101813E85}">
      <dgm:prSet/>
      <dgm:spPr/>
      <dgm:t>
        <a:bodyPr/>
        <a:lstStyle/>
        <a:p>
          <a:endParaRPr lang="en-US"/>
        </a:p>
      </dgm:t>
    </dgm:pt>
    <dgm:pt modelId="{4DD6BCFF-384A-4E50-9E9B-FEA1467E91EE}" type="sibTrans" cxnId="{CC8F6BB5-E191-48E7-A4C1-3E8101813E85}">
      <dgm:prSet/>
      <dgm:spPr/>
      <dgm:t>
        <a:bodyPr/>
        <a:lstStyle/>
        <a:p>
          <a:endParaRPr lang="en-US" dirty="0"/>
        </a:p>
      </dgm:t>
    </dgm:pt>
    <dgm:pt modelId="{4391FAD7-E5E1-4ADD-BABB-49D666A6C4A7}">
      <dgm:prSet/>
      <dgm:spPr/>
      <dgm:t>
        <a:bodyPr/>
        <a:lstStyle/>
        <a:p>
          <a:endParaRPr lang="en-US" dirty="0"/>
        </a:p>
      </dgm:t>
    </dgm:pt>
    <dgm:pt modelId="{F1E7FB59-9301-4001-B4A0-65FF76242832}" type="parTrans" cxnId="{33836BAF-8815-468A-9D3E-0ABF734FD1D3}">
      <dgm:prSet/>
      <dgm:spPr/>
      <dgm:t>
        <a:bodyPr/>
        <a:lstStyle/>
        <a:p>
          <a:endParaRPr lang="en-US"/>
        </a:p>
      </dgm:t>
    </dgm:pt>
    <dgm:pt modelId="{B5C9AB9C-C866-47C2-B79F-DC6148AB2159}" type="sibTrans" cxnId="{33836BAF-8815-468A-9D3E-0ABF734FD1D3}">
      <dgm:prSet/>
      <dgm:spPr/>
      <dgm:t>
        <a:bodyPr/>
        <a:lstStyle/>
        <a:p>
          <a:endParaRPr lang="en-US" dirty="0"/>
        </a:p>
      </dgm:t>
    </dgm:pt>
    <dgm:pt modelId="{DF292957-65C8-4776-85F8-AE26E3681959}">
      <dgm:prSet/>
      <dgm:spPr/>
      <dgm:t>
        <a:bodyPr/>
        <a:lstStyle/>
        <a:p>
          <a:endParaRPr lang="en-US" dirty="0"/>
        </a:p>
      </dgm:t>
    </dgm:pt>
    <dgm:pt modelId="{7849EA01-2032-47BB-AFF2-66E1E4C3A822}" type="parTrans" cxnId="{0116FD4E-B3CD-4D10-B6B1-FB0C240CE17A}">
      <dgm:prSet/>
      <dgm:spPr/>
      <dgm:t>
        <a:bodyPr/>
        <a:lstStyle/>
        <a:p>
          <a:endParaRPr lang="en-US"/>
        </a:p>
      </dgm:t>
    </dgm:pt>
    <dgm:pt modelId="{2B571596-2306-4648-89E7-BD54FEF25627}" type="sibTrans" cxnId="{0116FD4E-B3CD-4D10-B6B1-FB0C240CE17A}">
      <dgm:prSet/>
      <dgm:spPr/>
      <dgm:t>
        <a:bodyPr/>
        <a:lstStyle/>
        <a:p>
          <a:endParaRPr lang="en-US" dirty="0"/>
        </a:p>
      </dgm:t>
    </dgm:pt>
    <dgm:pt modelId="{BA244016-B941-46B9-B2A4-AA50A300C9B1}">
      <dgm:prSet/>
      <dgm:spPr/>
      <dgm:t>
        <a:bodyPr/>
        <a:lstStyle/>
        <a:p>
          <a:endParaRPr lang="en-US" dirty="0"/>
        </a:p>
      </dgm:t>
    </dgm:pt>
    <dgm:pt modelId="{17FA0F1C-F480-46FA-9FDA-CAF08D0B3F5A}" type="parTrans" cxnId="{43F81770-F772-478D-8EE4-9EF473A2C5F2}">
      <dgm:prSet/>
      <dgm:spPr/>
      <dgm:t>
        <a:bodyPr/>
        <a:lstStyle/>
        <a:p>
          <a:endParaRPr lang="en-US"/>
        </a:p>
      </dgm:t>
    </dgm:pt>
    <dgm:pt modelId="{12ED0D91-6CB8-4B92-ABBE-16130FA2E610}" type="sibTrans" cxnId="{43F81770-F772-478D-8EE4-9EF473A2C5F2}">
      <dgm:prSet/>
      <dgm:spPr/>
      <dgm:t>
        <a:bodyPr/>
        <a:lstStyle/>
        <a:p>
          <a:endParaRPr lang="en-US" dirty="0"/>
        </a:p>
      </dgm:t>
    </dgm:pt>
    <dgm:pt modelId="{ED3E6817-CA99-4A92-9672-7767C60D3AFC}">
      <dgm:prSet/>
      <dgm:spPr/>
      <dgm:t>
        <a:bodyPr/>
        <a:lstStyle/>
        <a:p>
          <a:endParaRPr lang="en-US" dirty="0"/>
        </a:p>
      </dgm:t>
    </dgm:pt>
    <dgm:pt modelId="{570B50CE-5E5F-492C-A6CE-FAA86B61FEE6}" type="parTrans" cxnId="{6020CAE6-E682-4263-87D3-3757BDA5C5BB}">
      <dgm:prSet/>
      <dgm:spPr/>
      <dgm:t>
        <a:bodyPr/>
        <a:lstStyle/>
        <a:p>
          <a:endParaRPr lang="en-US"/>
        </a:p>
      </dgm:t>
    </dgm:pt>
    <dgm:pt modelId="{74E4A9B3-3139-47CD-AD62-A42D0EB3995C}" type="sibTrans" cxnId="{6020CAE6-E682-4263-87D3-3757BDA5C5BB}">
      <dgm:prSet/>
      <dgm:spPr/>
      <dgm:t>
        <a:bodyPr/>
        <a:lstStyle/>
        <a:p>
          <a:endParaRPr lang="en-US" dirty="0"/>
        </a:p>
      </dgm:t>
    </dgm:pt>
    <dgm:pt modelId="{A26368B7-1095-4A58-BFE6-7B8629CCDB76}">
      <dgm:prSet/>
      <dgm:spPr/>
      <dgm:t>
        <a:bodyPr/>
        <a:lstStyle/>
        <a:p>
          <a:endParaRPr lang="en-US" dirty="0"/>
        </a:p>
      </dgm:t>
    </dgm:pt>
    <dgm:pt modelId="{F926A632-3F82-44B7-9B0C-54EDBDFB1339}" type="parTrans" cxnId="{84F658BE-028D-4EFF-9AFB-B1BB4A47F685}">
      <dgm:prSet/>
      <dgm:spPr/>
      <dgm:t>
        <a:bodyPr/>
        <a:lstStyle/>
        <a:p>
          <a:endParaRPr lang="en-US"/>
        </a:p>
      </dgm:t>
    </dgm:pt>
    <dgm:pt modelId="{69DBDE16-2128-423C-AB04-D3C2C0881A38}" type="sibTrans" cxnId="{84F658BE-028D-4EFF-9AFB-B1BB4A47F685}">
      <dgm:prSet/>
      <dgm:spPr/>
      <dgm:t>
        <a:bodyPr/>
        <a:lstStyle/>
        <a:p>
          <a:endParaRPr lang="en-US" dirty="0"/>
        </a:p>
      </dgm:t>
    </dgm:pt>
    <dgm:pt modelId="{B2133BDF-4000-4B5B-AE40-987170B1B61F}">
      <dgm:prSet/>
      <dgm:spPr/>
      <dgm:t>
        <a:bodyPr/>
        <a:lstStyle/>
        <a:p>
          <a:endParaRPr lang="en-US" dirty="0"/>
        </a:p>
      </dgm:t>
    </dgm:pt>
    <dgm:pt modelId="{78DD5593-63E5-4526-ACC4-B672B2E0D1F1}" type="parTrans" cxnId="{AD9C2D70-6AB8-479D-9A79-731CDEDFCC29}">
      <dgm:prSet/>
      <dgm:spPr/>
      <dgm:t>
        <a:bodyPr/>
        <a:lstStyle/>
        <a:p>
          <a:endParaRPr lang="en-US"/>
        </a:p>
      </dgm:t>
    </dgm:pt>
    <dgm:pt modelId="{F8A8AFFD-E262-4C58-84FA-CA9933DA9A32}" type="sibTrans" cxnId="{AD9C2D70-6AB8-479D-9A79-731CDEDFCC29}">
      <dgm:prSet/>
      <dgm:spPr/>
      <dgm:t>
        <a:bodyPr/>
        <a:lstStyle/>
        <a:p>
          <a:endParaRPr lang="en-US" dirty="0"/>
        </a:p>
      </dgm:t>
    </dgm:pt>
    <dgm:pt modelId="{56EE6181-8957-4FE0-91F7-0E7767321D74}">
      <dgm:prSet/>
      <dgm:spPr/>
      <dgm:t>
        <a:bodyPr/>
        <a:lstStyle/>
        <a:p>
          <a:endParaRPr lang="en-US" dirty="0"/>
        </a:p>
      </dgm:t>
    </dgm:pt>
    <dgm:pt modelId="{708EED9E-74DD-4C99-9872-E67687122915}" type="parTrans" cxnId="{D27AA462-6698-4923-9421-47820B644488}">
      <dgm:prSet/>
      <dgm:spPr/>
      <dgm:t>
        <a:bodyPr/>
        <a:lstStyle/>
        <a:p>
          <a:endParaRPr lang="en-US"/>
        </a:p>
      </dgm:t>
    </dgm:pt>
    <dgm:pt modelId="{D7AD315B-0060-4B2C-BA42-07A72CF0DF62}" type="sibTrans" cxnId="{D27AA462-6698-4923-9421-47820B644488}">
      <dgm:prSet/>
      <dgm:spPr/>
      <dgm:t>
        <a:bodyPr/>
        <a:lstStyle/>
        <a:p>
          <a:endParaRPr lang="en-US" dirty="0"/>
        </a:p>
      </dgm:t>
    </dgm:pt>
    <dgm:pt modelId="{F82F01E0-1BCF-432A-834D-D0718C225E79}">
      <dgm:prSet/>
      <dgm:spPr/>
      <dgm:t>
        <a:bodyPr/>
        <a:lstStyle/>
        <a:p>
          <a:endParaRPr lang="en-US" dirty="0"/>
        </a:p>
      </dgm:t>
    </dgm:pt>
    <dgm:pt modelId="{AA715B28-8262-4AEC-9B11-A1F3E142AEE3}" type="parTrans" cxnId="{3F904190-EC7A-468F-8079-9E0D0309FE61}">
      <dgm:prSet/>
      <dgm:spPr/>
      <dgm:t>
        <a:bodyPr/>
        <a:lstStyle/>
        <a:p>
          <a:endParaRPr lang="en-US"/>
        </a:p>
      </dgm:t>
    </dgm:pt>
    <dgm:pt modelId="{73E57CB0-43F1-4C49-8823-A48B6805997E}" type="sibTrans" cxnId="{3F904190-EC7A-468F-8079-9E0D0309FE61}">
      <dgm:prSet/>
      <dgm:spPr/>
      <dgm:t>
        <a:bodyPr/>
        <a:lstStyle/>
        <a:p>
          <a:endParaRPr lang="en-US" dirty="0"/>
        </a:p>
      </dgm:t>
    </dgm:pt>
    <dgm:pt modelId="{69B5AF83-9CA8-4331-BB93-A02B0A37E7C4}">
      <dgm:prSet/>
      <dgm:spPr/>
      <dgm:t>
        <a:bodyPr/>
        <a:lstStyle/>
        <a:p>
          <a:endParaRPr lang="en-US" dirty="0"/>
        </a:p>
      </dgm:t>
    </dgm:pt>
    <dgm:pt modelId="{52A0F8EA-812A-497C-B88E-1BDAD1AB875F}" type="parTrans" cxnId="{08DFD441-4774-4D0E-8F97-07EC50B50EE3}">
      <dgm:prSet/>
      <dgm:spPr/>
      <dgm:t>
        <a:bodyPr/>
        <a:lstStyle/>
        <a:p>
          <a:endParaRPr lang="en-US"/>
        </a:p>
      </dgm:t>
    </dgm:pt>
    <dgm:pt modelId="{6E35783B-B4B9-4AF3-BB68-EC2DB3060BE5}" type="sibTrans" cxnId="{08DFD441-4774-4D0E-8F97-07EC50B50EE3}">
      <dgm:prSet/>
      <dgm:spPr/>
      <dgm:t>
        <a:bodyPr/>
        <a:lstStyle/>
        <a:p>
          <a:endParaRPr lang="en-US" dirty="0"/>
        </a:p>
      </dgm:t>
    </dgm:pt>
    <dgm:pt modelId="{5A0D382F-1AEE-4869-A6BD-89E7CCC2BA45}">
      <dgm:prSet/>
      <dgm:spPr/>
      <dgm:t>
        <a:bodyPr/>
        <a:lstStyle/>
        <a:p>
          <a:endParaRPr lang="en-US" dirty="0"/>
        </a:p>
      </dgm:t>
    </dgm:pt>
    <dgm:pt modelId="{C61944CD-ABD5-46A1-BF21-1EDB1D2E311C}" type="parTrans" cxnId="{8B7F3749-F4E6-4473-82BE-3F7FAAEDF5A5}">
      <dgm:prSet/>
      <dgm:spPr/>
      <dgm:t>
        <a:bodyPr/>
        <a:lstStyle/>
        <a:p>
          <a:endParaRPr lang="en-US"/>
        </a:p>
      </dgm:t>
    </dgm:pt>
    <dgm:pt modelId="{86E08DD8-37F0-43EA-A4C6-F12B07A372C7}" type="sibTrans" cxnId="{8B7F3749-F4E6-4473-82BE-3F7FAAEDF5A5}">
      <dgm:prSet/>
      <dgm:spPr/>
      <dgm:t>
        <a:bodyPr/>
        <a:lstStyle/>
        <a:p>
          <a:endParaRPr lang="en-US" dirty="0"/>
        </a:p>
      </dgm:t>
    </dgm:pt>
    <dgm:pt modelId="{6E44D217-0802-4975-8DF8-F7C136B68DB7}">
      <dgm:prSet/>
      <dgm:spPr/>
      <dgm:t>
        <a:bodyPr/>
        <a:lstStyle/>
        <a:p>
          <a:endParaRPr lang="en-US" dirty="0"/>
        </a:p>
      </dgm:t>
    </dgm:pt>
    <dgm:pt modelId="{CB27C74D-2568-4D83-8948-2A0E7A73E53C}" type="parTrans" cxnId="{EBF0F276-347C-4207-9A17-D11421AF7ECD}">
      <dgm:prSet/>
      <dgm:spPr/>
      <dgm:t>
        <a:bodyPr/>
        <a:lstStyle/>
        <a:p>
          <a:endParaRPr lang="en-US"/>
        </a:p>
      </dgm:t>
    </dgm:pt>
    <dgm:pt modelId="{873D13AE-B310-4B50-82C5-564D626D2011}" type="sibTrans" cxnId="{EBF0F276-347C-4207-9A17-D11421AF7ECD}">
      <dgm:prSet/>
      <dgm:spPr/>
      <dgm:t>
        <a:bodyPr/>
        <a:lstStyle/>
        <a:p>
          <a:endParaRPr lang="en-US" dirty="0"/>
        </a:p>
      </dgm:t>
    </dgm:pt>
    <dgm:pt modelId="{59D5850F-42D1-4509-9BFE-77DA75D32FAC}">
      <dgm:prSet/>
      <dgm:spPr/>
      <dgm:t>
        <a:bodyPr/>
        <a:lstStyle/>
        <a:p>
          <a:endParaRPr lang="en-US" dirty="0"/>
        </a:p>
      </dgm:t>
    </dgm:pt>
    <dgm:pt modelId="{998E6483-F6A6-41F0-BC38-EC9E12942727}" type="parTrans" cxnId="{EF67F12C-549C-4945-9650-11C3183DFF27}">
      <dgm:prSet/>
      <dgm:spPr/>
      <dgm:t>
        <a:bodyPr/>
        <a:lstStyle/>
        <a:p>
          <a:endParaRPr lang="en-US"/>
        </a:p>
      </dgm:t>
    </dgm:pt>
    <dgm:pt modelId="{2B529A43-2363-4B46-911E-9D0EF25B4F36}" type="sibTrans" cxnId="{EF67F12C-549C-4945-9650-11C3183DFF27}">
      <dgm:prSet/>
      <dgm:spPr/>
      <dgm:t>
        <a:bodyPr/>
        <a:lstStyle/>
        <a:p>
          <a:endParaRPr lang="en-US" dirty="0"/>
        </a:p>
      </dgm:t>
    </dgm:pt>
    <dgm:pt modelId="{9F16DEB4-2D88-4237-BB26-EE193361411A}">
      <dgm:prSet/>
      <dgm:spPr/>
      <dgm:t>
        <a:bodyPr/>
        <a:lstStyle/>
        <a:p>
          <a:endParaRPr lang="en-US" dirty="0"/>
        </a:p>
      </dgm:t>
    </dgm:pt>
    <dgm:pt modelId="{7982B65A-B6BA-45FB-920E-8CB144FB834B}" type="parTrans" cxnId="{DB81E75D-6339-4802-85DD-65254615E93B}">
      <dgm:prSet/>
      <dgm:spPr/>
      <dgm:t>
        <a:bodyPr/>
        <a:lstStyle/>
        <a:p>
          <a:endParaRPr lang="en-US"/>
        </a:p>
      </dgm:t>
    </dgm:pt>
    <dgm:pt modelId="{C19C4BDD-2213-41DF-A53B-E2080BDC6AC6}" type="sibTrans" cxnId="{DB81E75D-6339-4802-85DD-65254615E93B}">
      <dgm:prSet/>
      <dgm:spPr/>
      <dgm:t>
        <a:bodyPr/>
        <a:lstStyle/>
        <a:p>
          <a:endParaRPr lang="en-US" dirty="0"/>
        </a:p>
      </dgm:t>
    </dgm:pt>
    <dgm:pt modelId="{5788DBF4-34B6-4C26-980E-7062BBC88091}">
      <dgm:prSet/>
      <dgm:spPr/>
      <dgm:t>
        <a:bodyPr/>
        <a:lstStyle/>
        <a:p>
          <a:endParaRPr lang="en-US" dirty="0"/>
        </a:p>
      </dgm:t>
    </dgm:pt>
    <dgm:pt modelId="{E89C8546-8D00-4BCE-BF01-083E1F9A4BBE}" type="parTrans" cxnId="{A94E1E98-18A1-4716-B6FB-67F099EFBBB4}">
      <dgm:prSet/>
      <dgm:spPr/>
      <dgm:t>
        <a:bodyPr/>
        <a:lstStyle/>
        <a:p>
          <a:endParaRPr lang="en-US"/>
        </a:p>
      </dgm:t>
    </dgm:pt>
    <dgm:pt modelId="{39815DA4-6D5A-4ECF-8C2C-C40A2BB0DBA6}" type="sibTrans" cxnId="{A94E1E98-18A1-4716-B6FB-67F099EFBBB4}">
      <dgm:prSet/>
      <dgm:spPr/>
      <dgm:t>
        <a:bodyPr/>
        <a:lstStyle/>
        <a:p>
          <a:endParaRPr lang="en-US" dirty="0"/>
        </a:p>
      </dgm:t>
    </dgm:pt>
    <dgm:pt modelId="{644B0026-BEE6-45AC-B72A-F8BFB9EE0E82}">
      <dgm:prSet/>
      <dgm:spPr/>
      <dgm:t>
        <a:bodyPr/>
        <a:lstStyle/>
        <a:p>
          <a:endParaRPr lang="en-US" dirty="0"/>
        </a:p>
      </dgm:t>
    </dgm:pt>
    <dgm:pt modelId="{554FDC5B-6990-4DBE-AAA4-AA9861FDA372}" type="parTrans" cxnId="{F3F11D2B-B16E-47E0-876B-A599316C3141}">
      <dgm:prSet/>
      <dgm:spPr/>
      <dgm:t>
        <a:bodyPr/>
        <a:lstStyle/>
        <a:p>
          <a:endParaRPr lang="en-US"/>
        </a:p>
      </dgm:t>
    </dgm:pt>
    <dgm:pt modelId="{91E5E8F0-39A5-4E73-A7C8-125C237D1170}" type="sibTrans" cxnId="{F3F11D2B-B16E-47E0-876B-A599316C3141}">
      <dgm:prSet/>
      <dgm:spPr/>
      <dgm:t>
        <a:bodyPr/>
        <a:lstStyle/>
        <a:p>
          <a:endParaRPr lang="en-US" dirty="0"/>
        </a:p>
      </dgm:t>
    </dgm:pt>
    <dgm:pt modelId="{A40F6EAB-2B60-4CC1-9F49-D5903D3A616E}">
      <dgm:prSet/>
      <dgm:spPr/>
      <dgm:t>
        <a:bodyPr/>
        <a:lstStyle/>
        <a:p>
          <a:endParaRPr lang="en-US" dirty="0"/>
        </a:p>
      </dgm:t>
    </dgm:pt>
    <dgm:pt modelId="{F4D7EDD7-9115-44DB-8D8A-E38036FA3738}" type="parTrans" cxnId="{F9246AA4-89DE-4505-8C6D-C0CFB0CF9EC5}">
      <dgm:prSet/>
      <dgm:spPr/>
      <dgm:t>
        <a:bodyPr/>
        <a:lstStyle/>
        <a:p>
          <a:endParaRPr lang="en-US"/>
        </a:p>
      </dgm:t>
    </dgm:pt>
    <dgm:pt modelId="{3ACAB2F6-3910-4D69-8736-C9991D30DB30}" type="sibTrans" cxnId="{F9246AA4-89DE-4505-8C6D-C0CFB0CF9EC5}">
      <dgm:prSet/>
      <dgm:spPr/>
      <dgm:t>
        <a:bodyPr/>
        <a:lstStyle/>
        <a:p>
          <a:endParaRPr lang="en-US" dirty="0"/>
        </a:p>
      </dgm:t>
    </dgm:pt>
    <dgm:pt modelId="{01209924-388A-4250-B08E-117FC77350F4}">
      <dgm:prSet/>
      <dgm:spPr/>
      <dgm:t>
        <a:bodyPr/>
        <a:lstStyle/>
        <a:p>
          <a:endParaRPr lang="en-US" dirty="0"/>
        </a:p>
      </dgm:t>
    </dgm:pt>
    <dgm:pt modelId="{E62947DF-C385-4541-A312-E52B21ED4FCA}" type="parTrans" cxnId="{79A5F3A2-8CA3-4D24-AC46-666013183383}">
      <dgm:prSet/>
      <dgm:spPr/>
      <dgm:t>
        <a:bodyPr/>
        <a:lstStyle/>
        <a:p>
          <a:endParaRPr lang="en-US"/>
        </a:p>
      </dgm:t>
    </dgm:pt>
    <dgm:pt modelId="{07D44A3D-B9E7-4A59-8407-0DE9361B04F4}" type="sibTrans" cxnId="{79A5F3A2-8CA3-4D24-AC46-666013183383}">
      <dgm:prSet/>
      <dgm:spPr/>
      <dgm:t>
        <a:bodyPr/>
        <a:lstStyle/>
        <a:p>
          <a:endParaRPr lang="en-US" dirty="0"/>
        </a:p>
      </dgm:t>
    </dgm:pt>
    <dgm:pt modelId="{1CEAA633-CB89-486A-901D-BE8AE895C821}">
      <dgm:prSet/>
      <dgm:spPr/>
      <dgm:t>
        <a:bodyPr/>
        <a:lstStyle/>
        <a:p>
          <a:endParaRPr lang="en-US" dirty="0"/>
        </a:p>
      </dgm:t>
    </dgm:pt>
    <dgm:pt modelId="{85E4AD6C-201F-448E-AB33-65566C56E879}" type="parTrans" cxnId="{2F48FC6C-9E2F-4D34-97E0-7B62809CD310}">
      <dgm:prSet/>
      <dgm:spPr/>
      <dgm:t>
        <a:bodyPr/>
        <a:lstStyle/>
        <a:p>
          <a:endParaRPr lang="en-US"/>
        </a:p>
      </dgm:t>
    </dgm:pt>
    <dgm:pt modelId="{EC22FD24-55FA-470B-A11F-A2C02811CC71}" type="sibTrans" cxnId="{2F48FC6C-9E2F-4D34-97E0-7B62809CD310}">
      <dgm:prSet/>
      <dgm:spPr/>
      <dgm:t>
        <a:bodyPr/>
        <a:lstStyle/>
        <a:p>
          <a:endParaRPr lang="en-US" dirty="0"/>
        </a:p>
      </dgm:t>
    </dgm:pt>
    <dgm:pt modelId="{5700A27C-35E2-48E3-9FD1-4CAD5F3ABE6E}">
      <dgm:prSet/>
      <dgm:spPr/>
      <dgm:t>
        <a:bodyPr/>
        <a:lstStyle/>
        <a:p>
          <a:endParaRPr lang="en-US" dirty="0"/>
        </a:p>
      </dgm:t>
    </dgm:pt>
    <dgm:pt modelId="{7CEEA0C1-E05C-4187-B6CD-7F9A41B7F762}" type="parTrans" cxnId="{E319CD11-DA9C-4216-8A1C-BFC767C69980}">
      <dgm:prSet/>
      <dgm:spPr/>
      <dgm:t>
        <a:bodyPr/>
        <a:lstStyle/>
        <a:p>
          <a:endParaRPr lang="en-US"/>
        </a:p>
      </dgm:t>
    </dgm:pt>
    <dgm:pt modelId="{F2853326-F96C-4388-AFDB-4A2C4E743824}" type="sibTrans" cxnId="{E319CD11-DA9C-4216-8A1C-BFC767C69980}">
      <dgm:prSet/>
      <dgm:spPr/>
      <dgm:t>
        <a:bodyPr/>
        <a:lstStyle/>
        <a:p>
          <a:endParaRPr lang="en-US" dirty="0"/>
        </a:p>
      </dgm:t>
    </dgm:pt>
    <dgm:pt modelId="{E5184F2B-2C20-4D33-94A8-E6B381F2AA89}">
      <dgm:prSet/>
      <dgm:spPr/>
      <dgm:t>
        <a:bodyPr/>
        <a:lstStyle/>
        <a:p>
          <a:endParaRPr lang="en-US" dirty="0"/>
        </a:p>
      </dgm:t>
    </dgm:pt>
    <dgm:pt modelId="{EA072171-E1D3-42D9-90FB-F6BF8A9DC275}" type="parTrans" cxnId="{12C38EF6-A2D9-4441-B7C7-2AD0408D165E}">
      <dgm:prSet/>
      <dgm:spPr/>
      <dgm:t>
        <a:bodyPr/>
        <a:lstStyle/>
        <a:p>
          <a:endParaRPr lang="en-US"/>
        </a:p>
      </dgm:t>
    </dgm:pt>
    <dgm:pt modelId="{CA1064A9-8743-41E2-AE44-DEDB5E26EACD}" type="sibTrans" cxnId="{12C38EF6-A2D9-4441-B7C7-2AD0408D165E}">
      <dgm:prSet/>
      <dgm:spPr/>
      <dgm:t>
        <a:bodyPr/>
        <a:lstStyle/>
        <a:p>
          <a:endParaRPr lang="en-US" dirty="0"/>
        </a:p>
      </dgm:t>
    </dgm:pt>
    <dgm:pt modelId="{19319B2C-5BDC-4EB3-A674-97A1478B545E}">
      <dgm:prSet/>
      <dgm:spPr/>
      <dgm:t>
        <a:bodyPr/>
        <a:lstStyle/>
        <a:p>
          <a:endParaRPr lang="en-US" dirty="0"/>
        </a:p>
      </dgm:t>
    </dgm:pt>
    <dgm:pt modelId="{F553D456-F731-4D3A-B46D-F817CB7F5851}" type="parTrans" cxnId="{A61335C6-83C9-40B2-B635-638704B41FB6}">
      <dgm:prSet/>
      <dgm:spPr/>
      <dgm:t>
        <a:bodyPr/>
        <a:lstStyle/>
        <a:p>
          <a:endParaRPr lang="en-US"/>
        </a:p>
      </dgm:t>
    </dgm:pt>
    <dgm:pt modelId="{B2ADDBB6-F258-45A2-8853-0F7137E8E7A9}" type="sibTrans" cxnId="{A61335C6-83C9-40B2-B635-638704B41FB6}">
      <dgm:prSet/>
      <dgm:spPr/>
      <dgm:t>
        <a:bodyPr/>
        <a:lstStyle/>
        <a:p>
          <a:endParaRPr lang="en-US" dirty="0"/>
        </a:p>
      </dgm:t>
    </dgm:pt>
    <dgm:pt modelId="{32DCDF77-CF91-44D2-A631-ECBBA96CD7C1}">
      <dgm:prSet/>
      <dgm:spPr/>
      <dgm:t>
        <a:bodyPr/>
        <a:lstStyle/>
        <a:p>
          <a:endParaRPr lang="en-US" dirty="0"/>
        </a:p>
      </dgm:t>
    </dgm:pt>
    <dgm:pt modelId="{A91D9FEE-F377-4D6C-AB4B-31C0AA11D758}" type="parTrans" cxnId="{7713B148-14ED-473A-AD7C-0817C71F1F75}">
      <dgm:prSet/>
      <dgm:spPr/>
      <dgm:t>
        <a:bodyPr/>
        <a:lstStyle/>
        <a:p>
          <a:endParaRPr lang="en-US"/>
        </a:p>
      </dgm:t>
    </dgm:pt>
    <dgm:pt modelId="{A4C54538-F7D4-4311-A51D-4E2F34EA916C}" type="sibTrans" cxnId="{7713B148-14ED-473A-AD7C-0817C71F1F75}">
      <dgm:prSet/>
      <dgm:spPr/>
      <dgm:t>
        <a:bodyPr/>
        <a:lstStyle/>
        <a:p>
          <a:endParaRPr lang="en-US" dirty="0"/>
        </a:p>
      </dgm:t>
    </dgm:pt>
    <dgm:pt modelId="{5F2EF8CF-431B-45E9-8F94-2DA9BB4297A8}">
      <dgm:prSet/>
      <dgm:spPr/>
      <dgm:t>
        <a:bodyPr/>
        <a:lstStyle/>
        <a:p>
          <a:endParaRPr lang="en-US" dirty="0"/>
        </a:p>
      </dgm:t>
    </dgm:pt>
    <dgm:pt modelId="{EF3B0539-08F0-4AEB-8B05-C7438EBEC90D}" type="parTrans" cxnId="{39A1F472-3E0B-438E-A508-FE898CEA4CB4}">
      <dgm:prSet/>
      <dgm:spPr/>
      <dgm:t>
        <a:bodyPr/>
        <a:lstStyle/>
        <a:p>
          <a:endParaRPr lang="en-US"/>
        </a:p>
      </dgm:t>
    </dgm:pt>
    <dgm:pt modelId="{E7380703-8E28-4A7A-8627-0A55F51FBAA5}" type="sibTrans" cxnId="{39A1F472-3E0B-438E-A508-FE898CEA4CB4}">
      <dgm:prSet/>
      <dgm:spPr/>
      <dgm:t>
        <a:bodyPr/>
        <a:lstStyle/>
        <a:p>
          <a:endParaRPr lang="en-US" dirty="0"/>
        </a:p>
      </dgm:t>
    </dgm:pt>
    <dgm:pt modelId="{B75DCA52-BF81-436A-AA73-2680B03C914A}">
      <dgm:prSet/>
      <dgm:spPr/>
      <dgm:t>
        <a:bodyPr/>
        <a:lstStyle/>
        <a:p>
          <a:endParaRPr lang="en-US" dirty="0"/>
        </a:p>
      </dgm:t>
    </dgm:pt>
    <dgm:pt modelId="{3FDC77C7-42D0-4118-88A1-C82C79A4EA03}" type="parTrans" cxnId="{FA4B331D-E821-4BC7-84CC-523B6B28A5B8}">
      <dgm:prSet/>
      <dgm:spPr/>
      <dgm:t>
        <a:bodyPr/>
        <a:lstStyle/>
        <a:p>
          <a:endParaRPr lang="en-US"/>
        </a:p>
      </dgm:t>
    </dgm:pt>
    <dgm:pt modelId="{897CAD2D-F73B-470D-B77D-BCB32DA560D4}" type="sibTrans" cxnId="{FA4B331D-E821-4BC7-84CC-523B6B28A5B8}">
      <dgm:prSet/>
      <dgm:spPr/>
      <dgm:t>
        <a:bodyPr/>
        <a:lstStyle/>
        <a:p>
          <a:endParaRPr lang="en-US" dirty="0"/>
        </a:p>
      </dgm:t>
    </dgm:pt>
    <dgm:pt modelId="{579EF5EA-2842-4ADF-99C3-1421009C0FB3}" type="pres">
      <dgm:prSet presAssocID="{F782ACB2-4612-4553-92E3-6A48A4C26154}" presName="cycle" presStyleCnt="0">
        <dgm:presLayoutVars>
          <dgm:dir/>
          <dgm:resizeHandles val="exact"/>
        </dgm:presLayoutVars>
      </dgm:prSet>
      <dgm:spPr/>
    </dgm:pt>
    <dgm:pt modelId="{5A44537F-E502-484A-B54C-161A75387D52}" type="pres">
      <dgm:prSet presAssocID="{5D2C154A-692A-44E2-A041-B9F19C43FEF2}" presName="node" presStyleLbl="node1" presStyleIdx="0" presStyleCnt="39" custScaleY="69430">
        <dgm:presLayoutVars>
          <dgm:bulletEnabled val="1"/>
        </dgm:presLayoutVars>
      </dgm:prSet>
      <dgm:spPr/>
    </dgm:pt>
    <dgm:pt modelId="{BCCD1735-3374-4721-BEF9-11CCD9A2DD48}" type="pres">
      <dgm:prSet presAssocID="{1A0C354F-E76C-464E-99A7-D2B04C140783}" presName="sibTrans" presStyleLbl="sibTrans2D1" presStyleIdx="0" presStyleCnt="39" custScaleY="205717"/>
      <dgm:spPr/>
    </dgm:pt>
    <dgm:pt modelId="{5207087E-FC7B-4DE7-941A-D0D7D77D43CA}" type="pres">
      <dgm:prSet presAssocID="{1A0C354F-E76C-464E-99A7-D2B04C140783}" presName="connectorText" presStyleLbl="sibTrans2D1" presStyleIdx="0" presStyleCnt="39"/>
      <dgm:spPr/>
    </dgm:pt>
    <dgm:pt modelId="{B0608ED5-E7DC-4C39-8859-B8C85F521F9C}" type="pres">
      <dgm:prSet presAssocID="{536B3E92-95AA-4297-BDB8-F29269D6299E}" presName="node" presStyleLbl="node1" presStyleIdx="1" presStyleCnt="39" custScaleY="69430">
        <dgm:presLayoutVars>
          <dgm:bulletEnabled val="1"/>
        </dgm:presLayoutVars>
      </dgm:prSet>
      <dgm:spPr/>
    </dgm:pt>
    <dgm:pt modelId="{E212FFF4-9223-45FB-8A97-08FC78EC227F}" type="pres">
      <dgm:prSet presAssocID="{8AE02D32-89F4-4BA1-BFB8-062B90AF7C26}" presName="sibTrans" presStyleLbl="sibTrans2D1" presStyleIdx="1" presStyleCnt="39" custScaleY="205717"/>
      <dgm:spPr/>
    </dgm:pt>
    <dgm:pt modelId="{1FA59E5A-50A4-47E4-96D2-6EF9AAAC1164}" type="pres">
      <dgm:prSet presAssocID="{8AE02D32-89F4-4BA1-BFB8-062B90AF7C26}" presName="connectorText" presStyleLbl="sibTrans2D1" presStyleIdx="1" presStyleCnt="39"/>
      <dgm:spPr/>
    </dgm:pt>
    <dgm:pt modelId="{3B48658E-4174-41EC-ADC5-04F09B98E8AE}" type="pres">
      <dgm:prSet presAssocID="{9767C2C5-7A9B-4BF9-AEDC-08BB61E68CEC}" presName="node" presStyleLbl="node1" presStyleIdx="2" presStyleCnt="39" custScaleY="69430">
        <dgm:presLayoutVars>
          <dgm:bulletEnabled val="1"/>
        </dgm:presLayoutVars>
      </dgm:prSet>
      <dgm:spPr/>
    </dgm:pt>
    <dgm:pt modelId="{7E28017C-69F1-4CCF-A6D7-885616A2628E}" type="pres">
      <dgm:prSet presAssocID="{5DE56BE3-5DC5-48D1-BB0A-6EB62A83E2E3}" presName="sibTrans" presStyleLbl="sibTrans2D1" presStyleIdx="2" presStyleCnt="39" custScaleY="205717"/>
      <dgm:spPr/>
    </dgm:pt>
    <dgm:pt modelId="{DEE6E533-E546-47B9-9D29-1053972B7A59}" type="pres">
      <dgm:prSet presAssocID="{5DE56BE3-5DC5-48D1-BB0A-6EB62A83E2E3}" presName="connectorText" presStyleLbl="sibTrans2D1" presStyleIdx="2" presStyleCnt="39"/>
      <dgm:spPr/>
    </dgm:pt>
    <dgm:pt modelId="{4B6FF1D5-139C-4A9E-BE2A-C9C2976A9B90}" type="pres">
      <dgm:prSet presAssocID="{29610E26-1393-448B-8FD6-78061450B16B}" presName="node" presStyleLbl="node1" presStyleIdx="3" presStyleCnt="39" custScaleY="69430">
        <dgm:presLayoutVars>
          <dgm:bulletEnabled val="1"/>
        </dgm:presLayoutVars>
      </dgm:prSet>
      <dgm:spPr/>
    </dgm:pt>
    <dgm:pt modelId="{E231C36B-28CA-4A1A-A65A-7FC8C917C670}" type="pres">
      <dgm:prSet presAssocID="{4E475F1B-56A2-420F-8D83-9A7AC5B9161D}" presName="sibTrans" presStyleLbl="sibTrans2D1" presStyleIdx="3" presStyleCnt="39" custScaleY="205717"/>
      <dgm:spPr/>
    </dgm:pt>
    <dgm:pt modelId="{0F935747-2475-4B54-A4BD-D00DA4235B83}" type="pres">
      <dgm:prSet presAssocID="{4E475F1B-56A2-420F-8D83-9A7AC5B9161D}" presName="connectorText" presStyleLbl="sibTrans2D1" presStyleIdx="3" presStyleCnt="39"/>
      <dgm:spPr/>
    </dgm:pt>
    <dgm:pt modelId="{5955EC28-6A5B-4854-97FD-56BF004F7A93}" type="pres">
      <dgm:prSet presAssocID="{59F5D80D-D394-4DA8-B1EE-BFD2C35E8698}" presName="node" presStyleLbl="node1" presStyleIdx="4" presStyleCnt="39" custScaleY="69430">
        <dgm:presLayoutVars>
          <dgm:bulletEnabled val="1"/>
        </dgm:presLayoutVars>
      </dgm:prSet>
      <dgm:spPr/>
    </dgm:pt>
    <dgm:pt modelId="{7418C013-9F65-49B4-8AB4-02A8A7E8B2B1}" type="pres">
      <dgm:prSet presAssocID="{A4FDAD97-0EA5-45C9-8762-1408CDFC1A27}" presName="sibTrans" presStyleLbl="sibTrans2D1" presStyleIdx="4" presStyleCnt="39" custScaleY="205717"/>
      <dgm:spPr/>
    </dgm:pt>
    <dgm:pt modelId="{DCCECA40-1E8E-4612-B823-692DCCBD1EA3}" type="pres">
      <dgm:prSet presAssocID="{A4FDAD97-0EA5-45C9-8762-1408CDFC1A27}" presName="connectorText" presStyleLbl="sibTrans2D1" presStyleIdx="4" presStyleCnt="39"/>
      <dgm:spPr/>
    </dgm:pt>
    <dgm:pt modelId="{C8C314CB-BC52-4B5D-9A9E-2549904458B0}" type="pres">
      <dgm:prSet presAssocID="{1BD29E34-8916-45A9-80A6-58C4AB44DFF5}" presName="node" presStyleLbl="node1" presStyleIdx="5" presStyleCnt="39" custScaleY="69430">
        <dgm:presLayoutVars>
          <dgm:bulletEnabled val="1"/>
        </dgm:presLayoutVars>
      </dgm:prSet>
      <dgm:spPr/>
    </dgm:pt>
    <dgm:pt modelId="{8D184F9F-78A9-45D9-9804-0F8032DE26A6}" type="pres">
      <dgm:prSet presAssocID="{25DF600C-192F-49B2-930A-B89C27D1471E}" presName="sibTrans" presStyleLbl="sibTrans2D1" presStyleIdx="5" presStyleCnt="39" custScaleY="205717"/>
      <dgm:spPr/>
    </dgm:pt>
    <dgm:pt modelId="{C8C1E075-9C61-4E77-BBAB-A2307E2F9662}" type="pres">
      <dgm:prSet presAssocID="{25DF600C-192F-49B2-930A-B89C27D1471E}" presName="connectorText" presStyleLbl="sibTrans2D1" presStyleIdx="5" presStyleCnt="39"/>
      <dgm:spPr/>
    </dgm:pt>
    <dgm:pt modelId="{18E08B15-C0D9-4DCD-9841-29CB326A1D96}" type="pres">
      <dgm:prSet presAssocID="{BCD4B6D1-2E17-4359-A953-212A9B519E85}" presName="node" presStyleLbl="node1" presStyleIdx="6" presStyleCnt="39" custScaleY="69430">
        <dgm:presLayoutVars>
          <dgm:bulletEnabled val="1"/>
        </dgm:presLayoutVars>
      </dgm:prSet>
      <dgm:spPr/>
    </dgm:pt>
    <dgm:pt modelId="{7D136A40-4E7A-4E9A-9C18-C15FEB3E9255}" type="pres">
      <dgm:prSet presAssocID="{EAE485E3-A2DC-422A-B964-163E72C7D527}" presName="sibTrans" presStyleLbl="sibTrans2D1" presStyleIdx="6" presStyleCnt="39" custScaleY="205717"/>
      <dgm:spPr/>
    </dgm:pt>
    <dgm:pt modelId="{6C5B256C-6505-4283-9CD0-6230D6E52DC7}" type="pres">
      <dgm:prSet presAssocID="{EAE485E3-A2DC-422A-B964-163E72C7D527}" presName="connectorText" presStyleLbl="sibTrans2D1" presStyleIdx="6" presStyleCnt="39"/>
      <dgm:spPr/>
    </dgm:pt>
    <dgm:pt modelId="{09497094-52B8-416E-9902-37FB4C94E7F2}" type="pres">
      <dgm:prSet presAssocID="{57830796-B9E1-440E-A924-530949252A0A}" presName="node" presStyleLbl="node1" presStyleIdx="7" presStyleCnt="39" custScaleY="69430">
        <dgm:presLayoutVars>
          <dgm:bulletEnabled val="1"/>
        </dgm:presLayoutVars>
      </dgm:prSet>
      <dgm:spPr/>
    </dgm:pt>
    <dgm:pt modelId="{260B842C-BA56-4835-9181-EEB1DAD49F6C}" type="pres">
      <dgm:prSet presAssocID="{672359C6-6889-48DE-9B06-BCF13E50CF81}" presName="sibTrans" presStyleLbl="sibTrans2D1" presStyleIdx="7" presStyleCnt="39" custScaleY="205717"/>
      <dgm:spPr/>
    </dgm:pt>
    <dgm:pt modelId="{9195B8AE-7F75-4B45-A773-A3DB3F151B7F}" type="pres">
      <dgm:prSet presAssocID="{672359C6-6889-48DE-9B06-BCF13E50CF81}" presName="connectorText" presStyleLbl="sibTrans2D1" presStyleIdx="7" presStyleCnt="39"/>
      <dgm:spPr/>
    </dgm:pt>
    <dgm:pt modelId="{07EB8474-810E-4E8A-BE93-02F62BBDD45D}" type="pres">
      <dgm:prSet presAssocID="{9EC183D0-3CE1-4A18-882B-49A4F305FE23}" presName="node" presStyleLbl="node1" presStyleIdx="8" presStyleCnt="39" custScaleY="69430">
        <dgm:presLayoutVars>
          <dgm:bulletEnabled val="1"/>
        </dgm:presLayoutVars>
      </dgm:prSet>
      <dgm:spPr/>
    </dgm:pt>
    <dgm:pt modelId="{ADC3AC42-E194-4C29-8A28-ABEC2168A2B9}" type="pres">
      <dgm:prSet presAssocID="{FC636A7A-CAD8-4393-9B2E-188CE112CD10}" presName="sibTrans" presStyleLbl="sibTrans2D1" presStyleIdx="8" presStyleCnt="39" custScaleY="205717"/>
      <dgm:spPr/>
    </dgm:pt>
    <dgm:pt modelId="{FFA97E59-6B24-429C-9B6D-8968FB096363}" type="pres">
      <dgm:prSet presAssocID="{FC636A7A-CAD8-4393-9B2E-188CE112CD10}" presName="connectorText" presStyleLbl="sibTrans2D1" presStyleIdx="8" presStyleCnt="39"/>
      <dgm:spPr/>
    </dgm:pt>
    <dgm:pt modelId="{38A7A843-117D-4A8F-B652-3F637D1BA054}" type="pres">
      <dgm:prSet presAssocID="{1BCBAE4C-8C90-4307-A8B1-A7F25B803D11}" presName="node" presStyleLbl="node1" presStyleIdx="9" presStyleCnt="39" custScaleY="69430">
        <dgm:presLayoutVars>
          <dgm:bulletEnabled val="1"/>
        </dgm:presLayoutVars>
      </dgm:prSet>
      <dgm:spPr/>
    </dgm:pt>
    <dgm:pt modelId="{24192AE1-AC5A-408F-93E2-35778550FA02}" type="pres">
      <dgm:prSet presAssocID="{9E68FA1B-32E4-4D3A-BDA9-F245DF7037EF}" presName="sibTrans" presStyleLbl="sibTrans2D1" presStyleIdx="9" presStyleCnt="39" custScaleY="205717"/>
      <dgm:spPr/>
    </dgm:pt>
    <dgm:pt modelId="{9DB23D75-0980-4D96-93A1-727F2883C95B}" type="pres">
      <dgm:prSet presAssocID="{9E68FA1B-32E4-4D3A-BDA9-F245DF7037EF}" presName="connectorText" presStyleLbl="sibTrans2D1" presStyleIdx="9" presStyleCnt="39"/>
      <dgm:spPr/>
    </dgm:pt>
    <dgm:pt modelId="{1791F869-F782-403E-9EEE-8485296AB1DC}" type="pres">
      <dgm:prSet presAssocID="{C123F58B-2F00-4731-8318-EA8BAA60A69D}" presName="node" presStyleLbl="node1" presStyleIdx="10" presStyleCnt="39" custScaleY="69430">
        <dgm:presLayoutVars>
          <dgm:bulletEnabled val="1"/>
        </dgm:presLayoutVars>
      </dgm:prSet>
      <dgm:spPr/>
    </dgm:pt>
    <dgm:pt modelId="{EDD308D6-556F-4E65-A02C-12C45C150755}" type="pres">
      <dgm:prSet presAssocID="{CA72D8A3-9D41-4F98-98F7-F56B1CBA674F}" presName="sibTrans" presStyleLbl="sibTrans2D1" presStyleIdx="10" presStyleCnt="39" custScaleY="205717"/>
      <dgm:spPr/>
    </dgm:pt>
    <dgm:pt modelId="{0622AEEF-FEE1-41CF-A694-BB87DF404F74}" type="pres">
      <dgm:prSet presAssocID="{CA72D8A3-9D41-4F98-98F7-F56B1CBA674F}" presName="connectorText" presStyleLbl="sibTrans2D1" presStyleIdx="10" presStyleCnt="39"/>
      <dgm:spPr/>
    </dgm:pt>
    <dgm:pt modelId="{FB762D63-E97E-4D71-BE53-DE8DBC2C1724}" type="pres">
      <dgm:prSet presAssocID="{312A5487-8CD4-49FA-9CB2-6003233688EF}" presName="node" presStyleLbl="node1" presStyleIdx="11" presStyleCnt="39" custScaleY="69430">
        <dgm:presLayoutVars>
          <dgm:bulletEnabled val="1"/>
        </dgm:presLayoutVars>
      </dgm:prSet>
      <dgm:spPr/>
    </dgm:pt>
    <dgm:pt modelId="{EC905E59-477F-4D62-B2EE-61B86BF0663B}" type="pres">
      <dgm:prSet presAssocID="{A241EA7C-0AE6-49DA-868A-F7E41DB8331E}" presName="sibTrans" presStyleLbl="sibTrans2D1" presStyleIdx="11" presStyleCnt="39" custScaleY="205717"/>
      <dgm:spPr/>
    </dgm:pt>
    <dgm:pt modelId="{0C7C01B0-8BE9-4115-9C55-5F785CB9F95D}" type="pres">
      <dgm:prSet presAssocID="{A241EA7C-0AE6-49DA-868A-F7E41DB8331E}" presName="connectorText" presStyleLbl="sibTrans2D1" presStyleIdx="11" presStyleCnt="39"/>
      <dgm:spPr/>
    </dgm:pt>
    <dgm:pt modelId="{96947AF0-965B-4F9B-B692-11B522E20C19}" type="pres">
      <dgm:prSet presAssocID="{1597604F-E09E-4305-A881-A6C94B72922F}" presName="node" presStyleLbl="node1" presStyleIdx="12" presStyleCnt="39" custScaleY="69430">
        <dgm:presLayoutVars>
          <dgm:bulletEnabled val="1"/>
        </dgm:presLayoutVars>
      </dgm:prSet>
      <dgm:spPr/>
    </dgm:pt>
    <dgm:pt modelId="{C5631367-2D87-4B2B-B2C5-CE6B323DF7FA}" type="pres">
      <dgm:prSet presAssocID="{0A68E33F-9E89-4D62-9E2C-1BD50C85F7CD}" presName="sibTrans" presStyleLbl="sibTrans2D1" presStyleIdx="12" presStyleCnt="39" custScaleY="205717"/>
      <dgm:spPr/>
    </dgm:pt>
    <dgm:pt modelId="{5EB0D98E-0F20-43A6-80D5-B3B233B0809C}" type="pres">
      <dgm:prSet presAssocID="{0A68E33F-9E89-4D62-9E2C-1BD50C85F7CD}" presName="connectorText" presStyleLbl="sibTrans2D1" presStyleIdx="12" presStyleCnt="39"/>
      <dgm:spPr/>
    </dgm:pt>
    <dgm:pt modelId="{55735BFC-D4F1-4100-BCD7-BD7015A20F24}" type="pres">
      <dgm:prSet presAssocID="{2EBE9275-B468-4EB1-8E25-88D20111E7BA}" presName="node" presStyleLbl="node1" presStyleIdx="13" presStyleCnt="39" custScaleY="69430">
        <dgm:presLayoutVars>
          <dgm:bulletEnabled val="1"/>
        </dgm:presLayoutVars>
      </dgm:prSet>
      <dgm:spPr/>
    </dgm:pt>
    <dgm:pt modelId="{DE861B79-D5E8-45CE-B3D7-7B4663C08343}" type="pres">
      <dgm:prSet presAssocID="{1DDDDFBA-4D76-49F6-8700-D108F438751F}" presName="sibTrans" presStyleLbl="sibTrans2D1" presStyleIdx="13" presStyleCnt="39" custScaleY="205717"/>
      <dgm:spPr/>
    </dgm:pt>
    <dgm:pt modelId="{580499F6-BF8C-4CF2-8E19-422B1FEA8F54}" type="pres">
      <dgm:prSet presAssocID="{1DDDDFBA-4D76-49F6-8700-D108F438751F}" presName="connectorText" presStyleLbl="sibTrans2D1" presStyleIdx="13" presStyleCnt="39"/>
      <dgm:spPr/>
    </dgm:pt>
    <dgm:pt modelId="{B163F2E1-C224-4C1F-8BF1-B257F8DA90F1}" type="pres">
      <dgm:prSet presAssocID="{7526D0BF-45A5-478F-9A5B-EE961A48FCDF}" presName="node" presStyleLbl="node1" presStyleIdx="14" presStyleCnt="39" custScaleY="69430">
        <dgm:presLayoutVars>
          <dgm:bulletEnabled val="1"/>
        </dgm:presLayoutVars>
      </dgm:prSet>
      <dgm:spPr/>
    </dgm:pt>
    <dgm:pt modelId="{28C21F8D-7890-436C-ABC3-A76D9C048DC6}" type="pres">
      <dgm:prSet presAssocID="{4DD6BCFF-384A-4E50-9E9B-FEA1467E91EE}" presName="sibTrans" presStyleLbl="sibTrans2D1" presStyleIdx="14" presStyleCnt="39" custScaleY="205717"/>
      <dgm:spPr/>
    </dgm:pt>
    <dgm:pt modelId="{5D40974C-DFE4-484E-A2B9-E3E4D2DEBED9}" type="pres">
      <dgm:prSet presAssocID="{4DD6BCFF-384A-4E50-9E9B-FEA1467E91EE}" presName="connectorText" presStyleLbl="sibTrans2D1" presStyleIdx="14" presStyleCnt="39"/>
      <dgm:spPr/>
    </dgm:pt>
    <dgm:pt modelId="{B297DBDA-41C8-403B-A287-2DE0B2B2F734}" type="pres">
      <dgm:prSet presAssocID="{4391FAD7-E5E1-4ADD-BABB-49D666A6C4A7}" presName="node" presStyleLbl="node1" presStyleIdx="15" presStyleCnt="39" custScaleY="69430">
        <dgm:presLayoutVars>
          <dgm:bulletEnabled val="1"/>
        </dgm:presLayoutVars>
      </dgm:prSet>
      <dgm:spPr/>
    </dgm:pt>
    <dgm:pt modelId="{6CB910F7-627A-416A-9AE0-0E9818681229}" type="pres">
      <dgm:prSet presAssocID="{B5C9AB9C-C866-47C2-B79F-DC6148AB2159}" presName="sibTrans" presStyleLbl="sibTrans2D1" presStyleIdx="15" presStyleCnt="39" custScaleY="205717"/>
      <dgm:spPr/>
    </dgm:pt>
    <dgm:pt modelId="{DD733C23-EA87-4BF0-821E-87250C1EEDBA}" type="pres">
      <dgm:prSet presAssocID="{B5C9AB9C-C866-47C2-B79F-DC6148AB2159}" presName="connectorText" presStyleLbl="sibTrans2D1" presStyleIdx="15" presStyleCnt="39"/>
      <dgm:spPr/>
    </dgm:pt>
    <dgm:pt modelId="{C99B1DB8-B0AD-4FE5-84DC-CD9571D15F74}" type="pres">
      <dgm:prSet presAssocID="{DF292957-65C8-4776-85F8-AE26E3681959}" presName="node" presStyleLbl="node1" presStyleIdx="16" presStyleCnt="39" custScaleY="69430">
        <dgm:presLayoutVars>
          <dgm:bulletEnabled val="1"/>
        </dgm:presLayoutVars>
      </dgm:prSet>
      <dgm:spPr/>
    </dgm:pt>
    <dgm:pt modelId="{2EBD388A-825F-4832-8A74-827A6C7E3368}" type="pres">
      <dgm:prSet presAssocID="{2B571596-2306-4648-89E7-BD54FEF25627}" presName="sibTrans" presStyleLbl="sibTrans2D1" presStyleIdx="16" presStyleCnt="39" custScaleY="205717"/>
      <dgm:spPr/>
    </dgm:pt>
    <dgm:pt modelId="{2B64C12D-7C38-4E3C-BB67-21E0181FD51F}" type="pres">
      <dgm:prSet presAssocID="{2B571596-2306-4648-89E7-BD54FEF25627}" presName="connectorText" presStyleLbl="sibTrans2D1" presStyleIdx="16" presStyleCnt="39"/>
      <dgm:spPr/>
    </dgm:pt>
    <dgm:pt modelId="{54435782-E9E7-4F85-8EE9-B762378628C5}" type="pres">
      <dgm:prSet presAssocID="{BA244016-B941-46B9-B2A4-AA50A300C9B1}" presName="node" presStyleLbl="node1" presStyleIdx="17" presStyleCnt="39" custScaleY="69430">
        <dgm:presLayoutVars>
          <dgm:bulletEnabled val="1"/>
        </dgm:presLayoutVars>
      </dgm:prSet>
      <dgm:spPr/>
    </dgm:pt>
    <dgm:pt modelId="{2EA5A0E0-D734-4B00-A1FA-65E8CB15031C}" type="pres">
      <dgm:prSet presAssocID="{12ED0D91-6CB8-4B92-ABBE-16130FA2E610}" presName="sibTrans" presStyleLbl="sibTrans2D1" presStyleIdx="17" presStyleCnt="39" custScaleY="205717"/>
      <dgm:spPr/>
    </dgm:pt>
    <dgm:pt modelId="{3966764B-E5F3-4CFC-A881-5984C06723CB}" type="pres">
      <dgm:prSet presAssocID="{12ED0D91-6CB8-4B92-ABBE-16130FA2E610}" presName="connectorText" presStyleLbl="sibTrans2D1" presStyleIdx="17" presStyleCnt="39"/>
      <dgm:spPr/>
    </dgm:pt>
    <dgm:pt modelId="{CDE86F57-8E75-4885-99A7-4D78278841E9}" type="pres">
      <dgm:prSet presAssocID="{ED3E6817-CA99-4A92-9672-7767C60D3AFC}" presName="node" presStyleLbl="node1" presStyleIdx="18" presStyleCnt="39" custScaleY="69430">
        <dgm:presLayoutVars>
          <dgm:bulletEnabled val="1"/>
        </dgm:presLayoutVars>
      </dgm:prSet>
      <dgm:spPr/>
    </dgm:pt>
    <dgm:pt modelId="{A0769171-C666-4FF2-B3B0-56A5612FFB02}" type="pres">
      <dgm:prSet presAssocID="{74E4A9B3-3139-47CD-AD62-A42D0EB3995C}" presName="sibTrans" presStyleLbl="sibTrans2D1" presStyleIdx="18" presStyleCnt="39" custScaleY="205717"/>
      <dgm:spPr/>
    </dgm:pt>
    <dgm:pt modelId="{7B2C094D-5B84-400D-88A5-467C86404646}" type="pres">
      <dgm:prSet presAssocID="{74E4A9B3-3139-47CD-AD62-A42D0EB3995C}" presName="connectorText" presStyleLbl="sibTrans2D1" presStyleIdx="18" presStyleCnt="39"/>
      <dgm:spPr/>
    </dgm:pt>
    <dgm:pt modelId="{9DEC7CBC-8051-4551-94AA-2377EFF8A353}" type="pres">
      <dgm:prSet presAssocID="{A26368B7-1095-4A58-BFE6-7B8629CCDB76}" presName="node" presStyleLbl="node1" presStyleIdx="19" presStyleCnt="39" custScaleY="69430">
        <dgm:presLayoutVars>
          <dgm:bulletEnabled val="1"/>
        </dgm:presLayoutVars>
      </dgm:prSet>
      <dgm:spPr/>
    </dgm:pt>
    <dgm:pt modelId="{83D03F91-A8FE-4A56-A9F0-21F8696B64A1}" type="pres">
      <dgm:prSet presAssocID="{69DBDE16-2128-423C-AB04-D3C2C0881A38}" presName="sibTrans" presStyleLbl="sibTrans2D1" presStyleIdx="19" presStyleCnt="39" custScaleY="205717"/>
      <dgm:spPr/>
    </dgm:pt>
    <dgm:pt modelId="{A52815B2-9F64-4E57-9CA8-0D6C5ACB4DE9}" type="pres">
      <dgm:prSet presAssocID="{69DBDE16-2128-423C-AB04-D3C2C0881A38}" presName="connectorText" presStyleLbl="sibTrans2D1" presStyleIdx="19" presStyleCnt="39"/>
      <dgm:spPr/>
    </dgm:pt>
    <dgm:pt modelId="{D9F7CAE3-C01B-4758-A92D-BE4DEABF1CC9}" type="pres">
      <dgm:prSet presAssocID="{B2133BDF-4000-4B5B-AE40-987170B1B61F}" presName="node" presStyleLbl="node1" presStyleIdx="20" presStyleCnt="39" custScaleY="69430">
        <dgm:presLayoutVars>
          <dgm:bulletEnabled val="1"/>
        </dgm:presLayoutVars>
      </dgm:prSet>
      <dgm:spPr/>
    </dgm:pt>
    <dgm:pt modelId="{6FDF4861-3D9E-4C44-8A76-CB261CA08A3D}" type="pres">
      <dgm:prSet presAssocID="{F8A8AFFD-E262-4C58-84FA-CA9933DA9A32}" presName="sibTrans" presStyleLbl="sibTrans2D1" presStyleIdx="20" presStyleCnt="39" custScaleY="205717"/>
      <dgm:spPr/>
    </dgm:pt>
    <dgm:pt modelId="{852FF442-59AB-47FA-976D-352D933D04DA}" type="pres">
      <dgm:prSet presAssocID="{F8A8AFFD-E262-4C58-84FA-CA9933DA9A32}" presName="connectorText" presStyleLbl="sibTrans2D1" presStyleIdx="20" presStyleCnt="39"/>
      <dgm:spPr/>
    </dgm:pt>
    <dgm:pt modelId="{6EBA7549-78C0-447A-A63C-4A8563F87F58}" type="pres">
      <dgm:prSet presAssocID="{56EE6181-8957-4FE0-91F7-0E7767321D74}" presName="node" presStyleLbl="node1" presStyleIdx="21" presStyleCnt="39" custScaleY="69430">
        <dgm:presLayoutVars>
          <dgm:bulletEnabled val="1"/>
        </dgm:presLayoutVars>
      </dgm:prSet>
      <dgm:spPr/>
    </dgm:pt>
    <dgm:pt modelId="{F7AC09C3-F9FA-4334-9744-58F7A351FD8B}" type="pres">
      <dgm:prSet presAssocID="{D7AD315B-0060-4B2C-BA42-07A72CF0DF62}" presName="sibTrans" presStyleLbl="sibTrans2D1" presStyleIdx="21" presStyleCnt="39" custScaleY="205717"/>
      <dgm:spPr/>
    </dgm:pt>
    <dgm:pt modelId="{301FE2EF-9FED-451A-9979-7EA2CEC731F6}" type="pres">
      <dgm:prSet presAssocID="{D7AD315B-0060-4B2C-BA42-07A72CF0DF62}" presName="connectorText" presStyleLbl="sibTrans2D1" presStyleIdx="21" presStyleCnt="39"/>
      <dgm:spPr/>
    </dgm:pt>
    <dgm:pt modelId="{DB7E8DCC-E9E2-41AE-8FAC-BD770394B585}" type="pres">
      <dgm:prSet presAssocID="{F82F01E0-1BCF-432A-834D-D0718C225E79}" presName="node" presStyleLbl="node1" presStyleIdx="22" presStyleCnt="39" custScaleY="69430">
        <dgm:presLayoutVars>
          <dgm:bulletEnabled val="1"/>
        </dgm:presLayoutVars>
      </dgm:prSet>
      <dgm:spPr/>
    </dgm:pt>
    <dgm:pt modelId="{FC934B90-2FD7-4C78-BC82-6495CAA54F71}" type="pres">
      <dgm:prSet presAssocID="{73E57CB0-43F1-4C49-8823-A48B6805997E}" presName="sibTrans" presStyleLbl="sibTrans2D1" presStyleIdx="22" presStyleCnt="39" custScaleY="205717"/>
      <dgm:spPr/>
    </dgm:pt>
    <dgm:pt modelId="{F31A80A4-265E-4576-A76C-69F7407682D5}" type="pres">
      <dgm:prSet presAssocID="{73E57CB0-43F1-4C49-8823-A48B6805997E}" presName="connectorText" presStyleLbl="sibTrans2D1" presStyleIdx="22" presStyleCnt="39"/>
      <dgm:spPr/>
    </dgm:pt>
    <dgm:pt modelId="{7FBA136C-815F-4FB3-A797-A7F155D00FEA}" type="pres">
      <dgm:prSet presAssocID="{69B5AF83-9CA8-4331-BB93-A02B0A37E7C4}" presName="node" presStyleLbl="node1" presStyleIdx="23" presStyleCnt="39" custScaleY="69430">
        <dgm:presLayoutVars>
          <dgm:bulletEnabled val="1"/>
        </dgm:presLayoutVars>
      </dgm:prSet>
      <dgm:spPr/>
    </dgm:pt>
    <dgm:pt modelId="{7A5C7786-EEB7-4840-8AB2-E617DD766E4C}" type="pres">
      <dgm:prSet presAssocID="{6E35783B-B4B9-4AF3-BB68-EC2DB3060BE5}" presName="sibTrans" presStyleLbl="sibTrans2D1" presStyleIdx="23" presStyleCnt="39" custScaleY="205717"/>
      <dgm:spPr/>
    </dgm:pt>
    <dgm:pt modelId="{80DBCA40-2BA0-486C-9739-9EB1943722FB}" type="pres">
      <dgm:prSet presAssocID="{6E35783B-B4B9-4AF3-BB68-EC2DB3060BE5}" presName="connectorText" presStyleLbl="sibTrans2D1" presStyleIdx="23" presStyleCnt="39"/>
      <dgm:spPr/>
    </dgm:pt>
    <dgm:pt modelId="{2B3C09D0-6E4A-4698-ADBA-7CF55040E0C7}" type="pres">
      <dgm:prSet presAssocID="{5A0D382F-1AEE-4869-A6BD-89E7CCC2BA45}" presName="node" presStyleLbl="node1" presStyleIdx="24" presStyleCnt="39" custScaleY="69430">
        <dgm:presLayoutVars>
          <dgm:bulletEnabled val="1"/>
        </dgm:presLayoutVars>
      </dgm:prSet>
      <dgm:spPr/>
    </dgm:pt>
    <dgm:pt modelId="{0B3E9032-3902-463F-B436-0798A35C9EC5}" type="pres">
      <dgm:prSet presAssocID="{86E08DD8-37F0-43EA-A4C6-F12B07A372C7}" presName="sibTrans" presStyleLbl="sibTrans2D1" presStyleIdx="24" presStyleCnt="39" custScaleY="205717"/>
      <dgm:spPr/>
    </dgm:pt>
    <dgm:pt modelId="{41C60BCC-727D-4ED3-BAEB-DB60AA9900A9}" type="pres">
      <dgm:prSet presAssocID="{86E08DD8-37F0-43EA-A4C6-F12B07A372C7}" presName="connectorText" presStyleLbl="sibTrans2D1" presStyleIdx="24" presStyleCnt="39"/>
      <dgm:spPr/>
    </dgm:pt>
    <dgm:pt modelId="{C6CA034B-BB5D-4252-9DC3-E07C2CEC1942}" type="pres">
      <dgm:prSet presAssocID="{6E44D217-0802-4975-8DF8-F7C136B68DB7}" presName="node" presStyleLbl="node1" presStyleIdx="25" presStyleCnt="39" custScaleY="69430">
        <dgm:presLayoutVars>
          <dgm:bulletEnabled val="1"/>
        </dgm:presLayoutVars>
      </dgm:prSet>
      <dgm:spPr/>
    </dgm:pt>
    <dgm:pt modelId="{2F327EB4-0D8B-437E-BB14-A326EA173FCC}" type="pres">
      <dgm:prSet presAssocID="{873D13AE-B310-4B50-82C5-564D626D2011}" presName="sibTrans" presStyleLbl="sibTrans2D1" presStyleIdx="25" presStyleCnt="39" custScaleY="205717"/>
      <dgm:spPr/>
    </dgm:pt>
    <dgm:pt modelId="{8F52B59F-72EA-4EF4-A000-71393DE3DC97}" type="pres">
      <dgm:prSet presAssocID="{873D13AE-B310-4B50-82C5-564D626D2011}" presName="connectorText" presStyleLbl="sibTrans2D1" presStyleIdx="25" presStyleCnt="39"/>
      <dgm:spPr/>
    </dgm:pt>
    <dgm:pt modelId="{F6AE7F32-FC05-4DDA-BB7B-30B31779479C}" type="pres">
      <dgm:prSet presAssocID="{59D5850F-42D1-4509-9BFE-77DA75D32FAC}" presName="node" presStyleLbl="node1" presStyleIdx="26" presStyleCnt="39" custScaleY="69430">
        <dgm:presLayoutVars>
          <dgm:bulletEnabled val="1"/>
        </dgm:presLayoutVars>
      </dgm:prSet>
      <dgm:spPr/>
    </dgm:pt>
    <dgm:pt modelId="{F42AD80F-3B21-49F3-AF59-01D5F6EE69F1}" type="pres">
      <dgm:prSet presAssocID="{2B529A43-2363-4B46-911E-9D0EF25B4F36}" presName="sibTrans" presStyleLbl="sibTrans2D1" presStyleIdx="26" presStyleCnt="39" custScaleY="205717"/>
      <dgm:spPr/>
    </dgm:pt>
    <dgm:pt modelId="{DFB70AE1-87B4-46C7-811D-3E9A3D4D6EC9}" type="pres">
      <dgm:prSet presAssocID="{2B529A43-2363-4B46-911E-9D0EF25B4F36}" presName="connectorText" presStyleLbl="sibTrans2D1" presStyleIdx="26" presStyleCnt="39"/>
      <dgm:spPr/>
    </dgm:pt>
    <dgm:pt modelId="{E4F5DE49-5EAA-4300-BD85-3AA32446283C}" type="pres">
      <dgm:prSet presAssocID="{9F16DEB4-2D88-4237-BB26-EE193361411A}" presName="node" presStyleLbl="node1" presStyleIdx="27" presStyleCnt="39" custScaleY="69430">
        <dgm:presLayoutVars>
          <dgm:bulletEnabled val="1"/>
        </dgm:presLayoutVars>
      </dgm:prSet>
      <dgm:spPr/>
    </dgm:pt>
    <dgm:pt modelId="{57712E5B-8311-41F2-83BF-40C44B82FD56}" type="pres">
      <dgm:prSet presAssocID="{C19C4BDD-2213-41DF-A53B-E2080BDC6AC6}" presName="sibTrans" presStyleLbl="sibTrans2D1" presStyleIdx="27" presStyleCnt="39" custScaleY="205717"/>
      <dgm:spPr/>
    </dgm:pt>
    <dgm:pt modelId="{2DC22DE9-0245-4601-955D-E63A8C38947B}" type="pres">
      <dgm:prSet presAssocID="{C19C4BDD-2213-41DF-A53B-E2080BDC6AC6}" presName="connectorText" presStyleLbl="sibTrans2D1" presStyleIdx="27" presStyleCnt="39"/>
      <dgm:spPr/>
    </dgm:pt>
    <dgm:pt modelId="{53824D7C-69E9-40B6-AD94-E66D57E17024}" type="pres">
      <dgm:prSet presAssocID="{5788DBF4-34B6-4C26-980E-7062BBC88091}" presName="node" presStyleLbl="node1" presStyleIdx="28" presStyleCnt="39" custScaleY="69430">
        <dgm:presLayoutVars>
          <dgm:bulletEnabled val="1"/>
        </dgm:presLayoutVars>
      </dgm:prSet>
      <dgm:spPr/>
    </dgm:pt>
    <dgm:pt modelId="{4DDD9E11-A1D1-4D9F-87CF-21775FA03FD4}" type="pres">
      <dgm:prSet presAssocID="{39815DA4-6D5A-4ECF-8C2C-C40A2BB0DBA6}" presName="sibTrans" presStyleLbl="sibTrans2D1" presStyleIdx="28" presStyleCnt="39" custScaleY="205717"/>
      <dgm:spPr/>
    </dgm:pt>
    <dgm:pt modelId="{F7742949-FB63-485F-95AF-5E8D1E6F236A}" type="pres">
      <dgm:prSet presAssocID="{39815DA4-6D5A-4ECF-8C2C-C40A2BB0DBA6}" presName="connectorText" presStyleLbl="sibTrans2D1" presStyleIdx="28" presStyleCnt="39"/>
      <dgm:spPr/>
    </dgm:pt>
    <dgm:pt modelId="{22041FD6-89BD-4BF2-9B99-B97F36E2E1FB}" type="pres">
      <dgm:prSet presAssocID="{644B0026-BEE6-45AC-B72A-F8BFB9EE0E82}" presName="node" presStyleLbl="node1" presStyleIdx="29" presStyleCnt="39" custScaleY="69430">
        <dgm:presLayoutVars>
          <dgm:bulletEnabled val="1"/>
        </dgm:presLayoutVars>
      </dgm:prSet>
      <dgm:spPr/>
    </dgm:pt>
    <dgm:pt modelId="{B8E405CF-5FB0-4931-A03D-9BF304E6CDDA}" type="pres">
      <dgm:prSet presAssocID="{91E5E8F0-39A5-4E73-A7C8-125C237D1170}" presName="sibTrans" presStyleLbl="sibTrans2D1" presStyleIdx="29" presStyleCnt="39" custScaleY="205717"/>
      <dgm:spPr/>
    </dgm:pt>
    <dgm:pt modelId="{0C0A4302-AC90-49E1-80BE-523B58A2D864}" type="pres">
      <dgm:prSet presAssocID="{91E5E8F0-39A5-4E73-A7C8-125C237D1170}" presName="connectorText" presStyleLbl="sibTrans2D1" presStyleIdx="29" presStyleCnt="39"/>
      <dgm:spPr/>
    </dgm:pt>
    <dgm:pt modelId="{4346925A-37EB-4BB6-B0D1-0007EC3DF63B}" type="pres">
      <dgm:prSet presAssocID="{A40F6EAB-2B60-4CC1-9F49-D5903D3A616E}" presName="node" presStyleLbl="node1" presStyleIdx="30" presStyleCnt="39" custScaleY="69430">
        <dgm:presLayoutVars>
          <dgm:bulletEnabled val="1"/>
        </dgm:presLayoutVars>
      </dgm:prSet>
      <dgm:spPr/>
    </dgm:pt>
    <dgm:pt modelId="{7A362786-920B-4FB9-A3D5-D0E741B76071}" type="pres">
      <dgm:prSet presAssocID="{3ACAB2F6-3910-4D69-8736-C9991D30DB30}" presName="sibTrans" presStyleLbl="sibTrans2D1" presStyleIdx="30" presStyleCnt="39" custScaleY="205717"/>
      <dgm:spPr/>
    </dgm:pt>
    <dgm:pt modelId="{18FB9004-C9DF-4463-A990-CE6AADD19A9A}" type="pres">
      <dgm:prSet presAssocID="{3ACAB2F6-3910-4D69-8736-C9991D30DB30}" presName="connectorText" presStyleLbl="sibTrans2D1" presStyleIdx="30" presStyleCnt="39"/>
      <dgm:spPr/>
    </dgm:pt>
    <dgm:pt modelId="{ED0F08E4-7CF4-494F-A2E4-60B90674E9D5}" type="pres">
      <dgm:prSet presAssocID="{01209924-388A-4250-B08E-117FC77350F4}" presName="node" presStyleLbl="node1" presStyleIdx="31" presStyleCnt="39" custScaleY="69430">
        <dgm:presLayoutVars>
          <dgm:bulletEnabled val="1"/>
        </dgm:presLayoutVars>
      </dgm:prSet>
      <dgm:spPr/>
    </dgm:pt>
    <dgm:pt modelId="{B8AF8AA6-EDE3-46F5-804F-BE18E9CF02E9}" type="pres">
      <dgm:prSet presAssocID="{07D44A3D-B9E7-4A59-8407-0DE9361B04F4}" presName="sibTrans" presStyleLbl="sibTrans2D1" presStyleIdx="31" presStyleCnt="39" custScaleY="205717"/>
      <dgm:spPr/>
    </dgm:pt>
    <dgm:pt modelId="{2A9D1CAD-CEC7-447D-AE5A-72DA9768C11C}" type="pres">
      <dgm:prSet presAssocID="{07D44A3D-B9E7-4A59-8407-0DE9361B04F4}" presName="connectorText" presStyleLbl="sibTrans2D1" presStyleIdx="31" presStyleCnt="39"/>
      <dgm:spPr/>
    </dgm:pt>
    <dgm:pt modelId="{02E2D030-8BB9-48E2-859D-55F958A2D928}" type="pres">
      <dgm:prSet presAssocID="{1CEAA633-CB89-486A-901D-BE8AE895C821}" presName="node" presStyleLbl="node1" presStyleIdx="32" presStyleCnt="39" custScaleY="69430">
        <dgm:presLayoutVars>
          <dgm:bulletEnabled val="1"/>
        </dgm:presLayoutVars>
      </dgm:prSet>
      <dgm:spPr/>
    </dgm:pt>
    <dgm:pt modelId="{8125F9B4-021E-44DC-9D64-8AE485A44537}" type="pres">
      <dgm:prSet presAssocID="{EC22FD24-55FA-470B-A11F-A2C02811CC71}" presName="sibTrans" presStyleLbl="sibTrans2D1" presStyleIdx="32" presStyleCnt="39" custScaleY="205717"/>
      <dgm:spPr/>
    </dgm:pt>
    <dgm:pt modelId="{5B2B383F-D5E0-430F-AB46-55791D14B3FB}" type="pres">
      <dgm:prSet presAssocID="{EC22FD24-55FA-470B-A11F-A2C02811CC71}" presName="connectorText" presStyleLbl="sibTrans2D1" presStyleIdx="32" presStyleCnt="39"/>
      <dgm:spPr/>
    </dgm:pt>
    <dgm:pt modelId="{A5474CB5-D5DA-4087-B87E-610FB42AF529}" type="pres">
      <dgm:prSet presAssocID="{5700A27C-35E2-48E3-9FD1-4CAD5F3ABE6E}" presName="node" presStyleLbl="node1" presStyleIdx="33" presStyleCnt="39" custScaleY="69430">
        <dgm:presLayoutVars>
          <dgm:bulletEnabled val="1"/>
        </dgm:presLayoutVars>
      </dgm:prSet>
      <dgm:spPr/>
    </dgm:pt>
    <dgm:pt modelId="{F5E12609-AEA0-4824-8F1E-49B7A8C9D43E}" type="pres">
      <dgm:prSet presAssocID="{F2853326-F96C-4388-AFDB-4A2C4E743824}" presName="sibTrans" presStyleLbl="sibTrans2D1" presStyleIdx="33" presStyleCnt="39" custScaleY="205717"/>
      <dgm:spPr/>
    </dgm:pt>
    <dgm:pt modelId="{1990E259-2037-4D19-B00A-CD6B3D2AE2E1}" type="pres">
      <dgm:prSet presAssocID="{F2853326-F96C-4388-AFDB-4A2C4E743824}" presName="connectorText" presStyleLbl="sibTrans2D1" presStyleIdx="33" presStyleCnt="39"/>
      <dgm:spPr/>
    </dgm:pt>
    <dgm:pt modelId="{558F7E47-06ED-4041-B16C-6F13A19D4245}" type="pres">
      <dgm:prSet presAssocID="{E5184F2B-2C20-4D33-94A8-E6B381F2AA89}" presName="node" presStyleLbl="node1" presStyleIdx="34" presStyleCnt="39" custScaleY="69430">
        <dgm:presLayoutVars>
          <dgm:bulletEnabled val="1"/>
        </dgm:presLayoutVars>
      </dgm:prSet>
      <dgm:spPr/>
    </dgm:pt>
    <dgm:pt modelId="{1AA99294-2501-42DA-ADDA-813C2A0D167F}" type="pres">
      <dgm:prSet presAssocID="{CA1064A9-8743-41E2-AE44-DEDB5E26EACD}" presName="sibTrans" presStyleLbl="sibTrans2D1" presStyleIdx="34" presStyleCnt="39" custScaleY="205717"/>
      <dgm:spPr/>
    </dgm:pt>
    <dgm:pt modelId="{B311330D-F624-44F0-90C1-566E4D2E20E6}" type="pres">
      <dgm:prSet presAssocID="{CA1064A9-8743-41E2-AE44-DEDB5E26EACD}" presName="connectorText" presStyleLbl="sibTrans2D1" presStyleIdx="34" presStyleCnt="39"/>
      <dgm:spPr/>
    </dgm:pt>
    <dgm:pt modelId="{A854D6C3-A9F6-4889-B95E-C4590598BF15}" type="pres">
      <dgm:prSet presAssocID="{19319B2C-5BDC-4EB3-A674-97A1478B545E}" presName="node" presStyleLbl="node1" presStyleIdx="35" presStyleCnt="39" custScaleY="69430">
        <dgm:presLayoutVars>
          <dgm:bulletEnabled val="1"/>
        </dgm:presLayoutVars>
      </dgm:prSet>
      <dgm:spPr/>
    </dgm:pt>
    <dgm:pt modelId="{9BC14663-185B-4A89-97AE-169B3D438678}" type="pres">
      <dgm:prSet presAssocID="{B2ADDBB6-F258-45A2-8853-0F7137E8E7A9}" presName="sibTrans" presStyleLbl="sibTrans2D1" presStyleIdx="35" presStyleCnt="39" custScaleY="205717"/>
      <dgm:spPr/>
    </dgm:pt>
    <dgm:pt modelId="{5BF8D29C-B7EB-4E6D-8F09-412E3D4E06C9}" type="pres">
      <dgm:prSet presAssocID="{B2ADDBB6-F258-45A2-8853-0F7137E8E7A9}" presName="connectorText" presStyleLbl="sibTrans2D1" presStyleIdx="35" presStyleCnt="39"/>
      <dgm:spPr/>
    </dgm:pt>
    <dgm:pt modelId="{891FE5C2-884F-48D0-BE0D-753E9CA204D3}" type="pres">
      <dgm:prSet presAssocID="{32DCDF77-CF91-44D2-A631-ECBBA96CD7C1}" presName="node" presStyleLbl="node1" presStyleIdx="36" presStyleCnt="39" custScaleY="69430">
        <dgm:presLayoutVars>
          <dgm:bulletEnabled val="1"/>
        </dgm:presLayoutVars>
      </dgm:prSet>
      <dgm:spPr/>
    </dgm:pt>
    <dgm:pt modelId="{BDE13CD6-B50F-44ED-BD83-729ED5971995}" type="pres">
      <dgm:prSet presAssocID="{A4C54538-F7D4-4311-A51D-4E2F34EA916C}" presName="sibTrans" presStyleLbl="sibTrans2D1" presStyleIdx="36" presStyleCnt="39" custScaleY="205717"/>
      <dgm:spPr/>
    </dgm:pt>
    <dgm:pt modelId="{4EAD0336-A742-42BA-B616-A9F9B8CECAB9}" type="pres">
      <dgm:prSet presAssocID="{A4C54538-F7D4-4311-A51D-4E2F34EA916C}" presName="connectorText" presStyleLbl="sibTrans2D1" presStyleIdx="36" presStyleCnt="39"/>
      <dgm:spPr/>
    </dgm:pt>
    <dgm:pt modelId="{3B7728B1-9C76-43A6-8828-2FFE1A19CD4E}" type="pres">
      <dgm:prSet presAssocID="{5F2EF8CF-431B-45E9-8F94-2DA9BB4297A8}" presName="node" presStyleLbl="node1" presStyleIdx="37" presStyleCnt="39" custScaleY="69430">
        <dgm:presLayoutVars>
          <dgm:bulletEnabled val="1"/>
        </dgm:presLayoutVars>
      </dgm:prSet>
      <dgm:spPr/>
    </dgm:pt>
    <dgm:pt modelId="{FEF793BD-9F36-4B0C-B2A1-243AAED13A52}" type="pres">
      <dgm:prSet presAssocID="{E7380703-8E28-4A7A-8627-0A55F51FBAA5}" presName="sibTrans" presStyleLbl="sibTrans2D1" presStyleIdx="37" presStyleCnt="39" custScaleY="205717"/>
      <dgm:spPr/>
    </dgm:pt>
    <dgm:pt modelId="{B6E66B79-90CB-4030-B64C-AB9E1EA67583}" type="pres">
      <dgm:prSet presAssocID="{E7380703-8E28-4A7A-8627-0A55F51FBAA5}" presName="connectorText" presStyleLbl="sibTrans2D1" presStyleIdx="37" presStyleCnt="39"/>
      <dgm:spPr/>
    </dgm:pt>
    <dgm:pt modelId="{CD7E4AE9-DEBF-4EF6-9A2F-51DFDE6DC483}" type="pres">
      <dgm:prSet presAssocID="{B75DCA52-BF81-436A-AA73-2680B03C914A}" presName="node" presStyleLbl="node1" presStyleIdx="38" presStyleCnt="39" custScaleY="69430">
        <dgm:presLayoutVars>
          <dgm:bulletEnabled val="1"/>
        </dgm:presLayoutVars>
      </dgm:prSet>
      <dgm:spPr/>
    </dgm:pt>
    <dgm:pt modelId="{CAB56CDA-741F-426D-8FE0-AE118C809475}" type="pres">
      <dgm:prSet presAssocID="{897CAD2D-F73B-470D-B77D-BCB32DA560D4}" presName="sibTrans" presStyleLbl="sibTrans2D1" presStyleIdx="38" presStyleCnt="39" custScaleY="205717"/>
      <dgm:spPr/>
    </dgm:pt>
    <dgm:pt modelId="{2B62F0BB-CB73-4B2D-A47A-2C1910C71ADC}" type="pres">
      <dgm:prSet presAssocID="{897CAD2D-F73B-470D-B77D-BCB32DA560D4}" presName="connectorText" presStyleLbl="sibTrans2D1" presStyleIdx="38" presStyleCnt="39"/>
      <dgm:spPr/>
    </dgm:pt>
  </dgm:ptLst>
  <dgm:cxnLst>
    <dgm:cxn modelId="{69151501-B595-4FE2-8CAF-44887AB420DE}" type="presOf" srcId="{5A0D382F-1AEE-4869-A6BD-89E7CCC2BA45}" destId="{2B3C09D0-6E4A-4698-ADBA-7CF55040E0C7}" srcOrd="0" destOrd="0" presId="urn:microsoft.com/office/officeart/2005/8/layout/cycle2"/>
    <dgm:cxn modelId="{EC3EEE01-67A6-4726-AE81-7644D25C9889}" type="presOf" srcId="{FC636A7A-CAD8-4393-9B2E-188CE112CD10}" destId="{FFA97E59-6B24-429C-9B6D-8968FB096363}" srcOrd="1" destOrd="0" presId="urn:microsoft.com/office/officeart/2005/8/layout/cycle2"/>
    <dgm:cxn modelId="{8A3F4403-55E0-4A8F-B68D-8457E7D74982}" type="presOf" srcId="{3ACAB2F6-3910-4D69-8736-C9991D30DB30}" destId="{18FB9004-C9DF-4463-A990-CE6AADD19A9A}" srcOrd="1" destOrd="0" presId="urn:microsoft.com/office/officeart/2005/8/layout/cycle2"/>
    <dgm:cxn modelId="{7531E004-9453-4FBF-B8DD-4E7F9BC74D65}" type="presOf" srcId="{0A68E33F-9E89-4D62-9E2C-1BD50C85F7CD}" destId="{C5631367-2D87-4B2B-B2C5-CE6B323DF7FA}" srcOrd="0" destOrd="0" presId="urn:microsoft.com/office/officeart/2005/8/layout/cycle2"/>
    <dgm:cxn modelId="{3ED33A07-F558-4F34-B661-D26236396677}" type="presOf" srcId="{672359C6-6889-48DE-9B06-BCF13E50CF81}" destId="{260B842C-BA56-4835-9181-EEB1DAD49F6C}" srcOrd="0" destOrd="0" presId="urn:microsoft.com/office/officeart/2005/8/layout/cycle2"/>
    <dgm:cxn modelId="{128B270E-C81E-445E-8DD9-CC8303EA8E03}" type="presOf" srcId="{39815DA4-6D5A-4ECF-8C2C-C40A2BB0DBA6}" destId="{4DDD9E11-A1D1-4D9F-87CF-21775FA03FD4}" srcOrd="0" destOrd="0" presId="urn:microsoft.com/office/officeart/2005/8/layout/cycle2"/>
    <dgm:cxn modelId="{C1681F0F-213A-4D9B-8B68-457F4FC6912D}" type="presOf" srcId="{73E57CB0-43F1-4C49-8823-A48B6805997E}" destId="{F31A80A4-265E-4576-A76C-69F7407682D5}" srcOrd="1" destOrd="0" presId="urn:microsoft.com/office/officeart/2005/8/layout/cycle2"/>
    <dgm:cxn modelId="{B0906910-5D2F-4DDD-9315-DA8C019C4ABB}" type="presOf" srcId="{BA244016-B941-46B9-B2A4-AA50A300C9B1}" destId="{54435782-E9E7-4F85-8EE9-B762378628C5}" srcOrd="0" destOrd="0" presId="urn:microsoft.com/office/officeart/2005/8/layout/cycle2"/>
    <dgm:cxn modelId="{E319CD11-DA9C-4216-8A1C-BFC767C69980}" srcId="{F782ACB2-4612-4553-92E3-6A48A4C26154}" destId="{5700A27C-35E2-48E3-9FD1-4CAD5F3ABE6E}" srcOrd="33" destOrd="0" parTransId="{7CEEA0C1-E05C-4187-B6CD-7F9A41B7F762}" sibTransId="{F2853326-F96C-4388-AFDB-4A2C4E743824}"/>
    <dgm:cxn modelId="{D6EA3513-7A54-41E0-8F9B-4DD79E0C7A55}" type="presOf" srcId="{C19C4BDD-2213-41DF-A53B-E2080BDC6AC6}" destId="{2DC22DE9-0245-4601-955D-E63A8C38947B}" srcOrd="1" destOrd="0" presId="urn:microsoft.com/office/officeart/2005/8/layout/cycle2"/>
    <dgm:cxn modelId="{3116F213-25FA-4A42-842E-66FB79E3122C}" type="presOf" srcId="{25DF600C-192F-49B2-930A-B89C27D1471E}" destId="{C8C1E075-9C61-4E77-BBAB-A2307E2F9662}" srcOrd="1" destOrd="0" presId="urn:microsoft.com/office/officeart/2005/8/layout/cycle2"/>
    <dgm:cxn modelId="{75CA1116-36A4-4B71-B5E4-32A531D7C4BC}" type="presOf" srcId="{4DD6BCFF-384A-4E50-9E9B-FEA1467E91EE}" destId="{5D40974C-DFE4-484E-A2B9-E3E4D2DEBED9}" srcOrd="1" destOrd="0" presId="urn:microsoft.com/office/officeart/2005/8/layout/cycle2"/>
    <dgm:cxn modelId="{7B177517-D42B-4B76-808D-B83FD21ACD2E}" type="presOf" srcId="{6E35783B-B4B9-4AF3-BB68-EC2DB3060BE5}" destId="{7A5C7786-EEB7-4840-8AB2-E617DD766E4C}" srcOrd="0" destOrd="0" presId="urn:microsoft.com/office/officeart/2005/8/layout/cycle2"/>
    <dgm:cxn modelId="{BDC99A17-416A-4F1B-992B-89644C3CCCCF}" type="presOf" srcId="{25DF600C-192F-49B2-930A-B89C27D1471E}" destId="{8D184F9F-78A9-45D9-9804-0F8032DE26A6}" srcOrd="0" destOrd="0" presId="urn:microsoft.com/office/officeart/2005/8/layout/cycle2"/>
    <dgm:cxn modelId="{DB58A817-ABDD-4065-B3C9-E0BDB1418A5E}" type="presOf" srcId="{4DD6BCFF-384A-4E50-9E9B-FEA1467E91EE}" destId="{28C21F8D-7890-436C-ABC3-A76D9C048DC6}" srcOrd="0" destOrd="0" presId="urn:microsoft.com/office/officeart/2005/8/layout/cycle2"/>
    <dgm:cxn modelId="{FA36F817-B9E2-4EF3-96F4-403FCC1E4501}" type="presOf" srcId="{8AE02D32-89F4-4BA1-BFB8-062B90AF7C26}" destId="{E212FFF4-9223-45FB-8A97-08FC78EC227F}" srcOrd="0" destOrd="0" presId="urn:microsoft.com/office/officeart/2005/8/layout/cycle2"/>
    <dgm:cxn modelId="{FA4B331D-E821-4BC7-84CC-523B6B28A5B8}" srcId="{F782ACB2-4612-4553-92E3-6A48A4C26154}" destId="{B75DCA52-BF81-436A-AA73-2680B03C914A}" srcOrd="38" destOrd="0" parTransId="{3FDC77C7-42D0-4118-88A1-C82C79A4EA03}" sibTransId="{897CAD2D-F73B-470D-B77D-BCB32DA560D4}"/>
    <dgm:cxn modelId="{00ACA91E-8890-4D0D-A429-EB3EE1061ABC}" type="presOf" srcId="{E7380703-8E28-4A7A-8627-0A55F51FBAA5}" destId="{B6E66B79-90CB-4030-B64C-AB9E1EA67583}" srcOrd="1" destOrd="0" presId="urn:microsoft.com/office/officeart/2005/8/layout/cycle2"/>
    <dgm:cxn modelId="{B28FBE1F-0795-420A-B001-AFC9DA124FB4}" type="presOf" srcId="{C123F58B-2F00-4731-8318-EA8BAA60A69D}" destId="{1791F869-F782-403E-9EEE-8485296AB1DC}" srcOrd="0" destOrd="0" presId="urn:microsoft.com/office/officeart/2005/8/layout/cycle2"/>
    <dgm:cxn modelId="{9B792922-E698-4747-AE62-DC07C3CAC7A3}" type="presOf" srcId="{1CEAA633-CB89-486A-901D-BE8AE895C821}" destId="{02E2D030-8BB9-48E2-859D-55F958A2D928}" srcOrd="0" destOrd="0" presId="urn:microsoft.com/office/officeart/2005/8/layout/cycle2"/>
    <dgm:cxn modelId="{13845E2A-43A4-4497-BA85-0974513F20C2}" type="presOf" srcId="{B2ADDBB6-F258-45A2-8853-0F7137E8E7A9}" destId="{5BF8D29C-B7EB-4E6D-8F09-412E3D4E06C9}" srcOrd="1" destOrd="0" presId="urn:microsoft.com/office/officeart/2005/8/layout/cycle2"/>
    <dgm:cxn modelId="{F3F11D2B-B16E-47E0-876B-A599316C3141}" srcId="{F782ACB2-4612-4553-92E3-6A48A4C26154}" destId="{644B0026-BEE6-45AC-B72A-F8BFB9EE0E82}" srcOrd="29" destOrd="0" parTransId="{554FDC5B-6990-4DBE-AAA4-AA9861FDA372}" sibTransId="{91E5E8F0-39A5-4E73-A7C8-125C237D1170}"/>
    <dgm:cxn modelId="{C765262C-A350-4073-85E3-B3CF3A5B7B5C}" type="presOf" srcId="{4E475F1B-56A2-420F-8D83-9A7AC5B9161D}" destId="{E231C36B-28CA-4A1A-A65A-7FC8C917C670}" srcOrd="0" destOrd="0" presId="urn:microsoft.com/office/officeart/2005/8/layout/cycle2"/>
    <dgm:cxn modelId="{EF67F12C-549C-4945-9650-11C3183DFF27}" srcId="{F782ACB2-4612-4553-92E3-6A48A4C26154}" destId="{59D5850F-42D1-4509-9BFE-77DA75D32FAC}" srcOrd="26" destOrd="0" parTransId="{998E6483-F6A6-41F0-BC38-EC9E12942727}" sibTransId="{2B529A43-2363-4B46-911E-9D0EF25B4F36}"/>
    <dgm:cxn modelId="{07154A30-7037-404D-8D25-E84EADC11910}" type="presOf" srcId="{8AE02D32-89F4-4BA1-BFB8-062B90AF7C26}" destId="{1FA59E5A-50A4-47E4-96D2-6EF9AAAC1164}" srcOrd="1" destOrd="0" presId="urn:microsoft.com/office/officeart/2005/8/layout/cycle2"/>
    <dgm:cxn modelId="{7FF6E430-031F-4110-8E74-0C936807861F}" type="presOf" srcId="{EAE485E3-A2DC-422A-B964-163E72C7D527}" destId="{7D136A40-4E7A-4E9A-9C18-C15FEB3E9255}" srcOrd="0" destOrd="0" presId="urn:microsoft.com/office/officeart/2005/8/layout/cycle2"/>
    <dgm:cxn modelId="{41EB0234-83AB-4AA1-8974-2136729E168B}" type="presOf" srcId="{59D5850F-42D1-4509-9BFE-77DA75D32FAC}" destId="{F6AE7F32-FC05-4DDA-BB7B-30B31779479C}" srcOrd="0" destOrd="0" presId="urn:microsoft.com/office/officeart/2005/8/layout/cycle2"/>
    <dgm:cxn modelId="{A8417234-401C-473C-B165-EC656AD1961F}" type="presOf" srcId="{56EE6181-8957-4FE0-91F7-0E7767321D74}" destId="{6EBA7549-78C0-447A-A63C-4A8563F87F58}" srcOrd="0" destOrd="0" presId="urn:microsoft.com/office/officeart/2005/8/layout/cycle2"/>
    <dgm:cxn modelId="{4DAFE63A-5737-4BE9-91E0-E9D89388BEC7}" type="presOf" srcId="{D7AD315B-0060-4B2C-BA42-07A72CF0DF62}" destId="{F7AC09C3-F9FA-4334-9744-58F7A351FD8B}" srcOrd="0" destOrd="0" presId="urn:microsoft.com/office/officeart/2005/8/layout/cycle2"/>
    <dgm:cxn modelId="{1AF5763C-36EA-4D50-9A3D-130DCAD15309}" type="presOf" srcId="{39815DA4-6D5A-4ECF-8C2C-C40A2BB0DBA6}" destId="{F7742949-FB63-485F-95AF-5E8D1E6F236A}" srcOrd="1" destOrd="0" presId="urn:microsoft.com/office/officeart/2005/8/layout/cycle2"/>
    <dgm:cxn modelId="{212C0F3D-6259-47F4-8189-A6E55DD0B5D3}" srcId="{F782ACB2-4612-4553-92E3-6A48A4C26154}" destId="{536B3E92-95AA-4297-BDB8-F29269D6299E}" srcOrd="1" destOrd="0" parTransId="{68DF5CBE-997D-4F4F-8466-9AD1DDE77085}" sibTransId="{8AE02D32-89F4-4BA1-BFB8-062B90AF7C26}"/>
    <dgm:cxn modelId="{E795863F-4729-4170-A825-7883C2AFA880}" type="presOf" srcId="{B5C9AB9C-C866-47C2-B79F-DC6148AB2159}" destId="{DD733C23-EA87-4BF0-821E-87250C1EEDBA}" srcOrd="1" destOrd="0" presId="urn:microsoft.com/office/officeart/2005/8/layout/cycle2"/>
    <dgm:cxn modelId="{2DD9BD40-A03C-4151-9C5E-EDFE31490F90}" type="presOf" srcId="{644B0026-BEE6-45AC-B72A-F8BFB9EE0E82}" destId="{22041FD6-89BD-4BF2-9B99-B97F36E2E1FB}" srcOrd="0" destOrd="0" presId="urn:microsoft.com/office/officeart/2005/8/layout/cycle2"/>
    <dgm:cxn modelId="{010BF940-A389-49B0-818E-5BB96B2EB2D7}" type="presOf" srcId="{01209924-388A-4250-B08E-117FC77350F4}" destId="{ED0F08E4-7CF4-494F-A2E4-60B90674E9D5}" srcOrd="0" destOrd="0" presId="urn:microsoft.com/office/officeart/2005/8/layout/cycle2"/>
    <dgm:cxn modelId="{CD6A655C-8731-4D95-8F98-15665F917895}" type="presOf" srcId="{5DE56BE3-5DC5-48D1-BB0A-6EB62A83E2E3}" destId="{7E28017C-69F1-4CCF-A6D7-885616A2628E}" srcOrd="0" destOrd="0" presId="urn:microsoft.com/office/officeart/2005/8/layout/cycle2"/>
    <dgm:cxn modelId="{DB81E75D-6339-4802-85DD-65254615E93B}" srcId="{F782ACB2-4612-4553-92E3-6A48A4C26154}" destId="{9F16DEB4-2D88-4237-BB26-EE193361411A}" srcOrd="27" destOrd="0" parTransId="{7982B65A-B6BA-45FB-920E-8CB144FB834B}" sibTransId="{C19C4BDD-2213-41DF-A53B-E2080BDC6AC6}"/>
    <dgm:cxn modelId="{5712945E-A9ED-4F53-87D0-C6033E59BCA9}" type="presOf" srcId="{0A68E33F-9E89-4D62-9E2C-1BD50C85F7CD}" destId="{5EB0D98E-0F20-43A6-80D5-B3B233B0809C}" srcOrd="1" destOrd="0" presId="urn:microsoft.com/office/officeart/2005/8/layout/cycle2"/>
    <dgm:cxn modelId="{935D945F-968D-4B26-9F21-62BD970A5D13}" type="presOf" srcId="{A4C54538-F7D4-4311-A51D-4E2F34EA916C}" destId="{4EAD0336-A742-42BA-B616-A9F9B8CECAB9}" srcOrd="1" destOrd="0" presId="urn:microsoft.com/office/officeart/2005/8/layout/cycle2"/>
    <dgm:cxn modelId="{4DC48341-6F57-4905-865E-A66D49627670}" type="presOf" srcId="{91E5E8F0-39A5-4E73-A7C8-125C237D1170}" destId="{B8E405CF-5FB0-4931-A03D-9BF304E6CDDA}" srcOrd="0" destOrd="0" presId="urn:microsoft.com/office/officeart/2005/8/layout/cycle2"/>
    <dgm:cxn modelId="{08DFD441-4774-4D0E-8F97-07EC50B50EE3}" srcId="{F782ACB2-4612-4553-92E3-6A48A4C26154}" destId="{69B5AF83-9CA8-4331-BB93-A02B0A37E7C4}" srcOrd="23" destOrd="0" parTransId="{52A0F8EA-812A-497C-B88E-1BDAD1AB875F}" sibTransId="{6E35783B-B4B9-4AF3-BB68-EC2DB3060BE5}"/>
    <dgm:cxn modelId="{1F736562-D380-4C27-BB52-3C0F64F8261D}" type="presOf" srcId="{57830796-B9E1-440E-A924-530949252A0A}" destId="{09497094-52B8-416E-9902-37FB4C94E7F2}" srcOrd="0" destOrd="0" presId="urn:microsoft.com/office/officeart/2005/8/layout/cycle2"/>
    <dgm:cxn modelId="{D27AA462-6698-4923-9421-47820B644488}" srcId="{F782ACB2-4612-4553-92E3-6A48A4C26154}" destId="{56EE6181-8957-4FE0-91F7-0E7767321D74}" srcOrd="21" destOrd="0" parTransId="{708EED9E-74DD-4C99-9872-E67687122915}" sibTransId="{D7AD315B-0060-4B2C-BA42-07A72CF0DF62}"/>
    <dgm:cxn modelId="{E728B065-A5CB-4E2C-9B18-5AB37EF881DA}" type="presOf" srcId="{91E5E8F0-39A5-4E73-A7C8-125C237D1170}" destId="{0C0A4302-AC90-49E1-80BE-523B58A2D864}" srcOrd="1" destOrd="0" presId="urn:microsoft.com/office/officeart/2005/8/layout/cycle2"/>
    <dgm:cxn modelId="{A89AE945-3FD3-44AB-80CC-735C56FFCE01}" type="presOf" srcId="{9F16DEB4-2D88-4237-BB26-EE193361411A}" destId="{E4F5DE49-5EAA-4300-BD85-3AA32446283C}" srcOrd="0" destOrd="0" presId="urn:microsoft.com/office/officeart/2005/8/layout/cycle2"/>
    <dgm:cxn modelId="{7713B148-14ED-473A-AD7C-0817C71F1F75}" srcId="{F782ACB2-4612-4553-92E3-6A48A4C26154}" destId="{32DCDF77-CF91-44D2-A631-ECBBA96CD7C1}" srcOrd="36" destOrd="0" parTransId="{A91D9FEE-F377-4D6C-AB4B-31C0AA11D758}" sibTransId="{A4C54538-F7D4-4311-A51D-4E2F34EA916C}"/>
    <dgm:cxn modelId="{8B7F3749-F4E6-4473-82BE-3F7FAAEDF5A5}" srcId="{F782ACB2-4612-4553-92E3-6A48A4C26154}" destId="{5A0D382F-1AEE-4869-A6BD-89E7CCC2BA45}" srcOrd="24" destOrd="0" parTransId="{C61944CD-ABD5-46A1-BF21-1EDB1D2E311C}" sibTransId="{86E08DD8-37F0-43EA-A4C6-F12B07A372C7}"/>
    <dgm:cxn modelId="{F420706A-B5F0-40E4-8BE1-992555AF59F1}" type="presOf" srcId="{07D44A3D-B9E7-4A59-8407-0DE9361B04F4}" destId="{B8AF8AA6-EDE3-46F5-804F-BE18E9CF02E9}" srcOrd="0" destOrd="0" presId="urn:microsoft.com/office/officeart/2005/8/layout/cycle2"/>
    <dgm:cxn modelId="{3177876A-A6C7-40BC-91B2-07D991D392D2}" type="presOf" srcId="{B2ADDBB6-F258-45A2-8853-0F7137E8E7A9}" destId="{9BC14663-185B-4A89-97AE-169B3D438678}" srcOrd="0" destOrd="0" presId="urn:microsoft.com/office/officeart/2005/8/layout/cycle2"/>
    <dgm:cxn modelId="{ECDEF66B-4DF3-4577-9794-0F5C1452E329}" srcId="{F782ACB2-4612-4553-92E3-6A48A4C26154}" destId="{9EC183D0-3CE1-4A18-882B-49A4F305FE23}" srcOrd="8" destOrd="0" parTransId="{5529E8D0-F515-48AC-A324-5AF9603FF192}" sibTransId="{FC636A7A-CAD8-4393-9B2E-188CE112CD10}"/>
    <dgm:cxn modelId="{A18D186C-095D-4DED-847B-958224C64553}" type="presOf" srcId="{2B571596-2306-4648-89E7-BD54FEF25627}" destId="{2B64C12D-7C38-4E3C-BB67-21E0181FD51F}" srcOrd="1" destOrd="0" presId="urn:microsoft.com/office/officeart/2005/8/layout/cycle2"/>
    <dgm:cxn modelId="{29DF2B4C-A957-42F3-A057-67B876E0585D}" type="presOf" srcId="{1DDDDFBA-4D76-49F6-8700-D108F438751F}" destId="{580499F6-BF8C-4CF2-8E19-422B1FEA8F54}" srcOrd="1" destOrd="0" presId="urn:microsoft.com/office/officeart/2005/8/layout/cycle2"/>
    <dgm:cxn modelId="{2F48FC6C-9E2F-4D34-97E0-7B62809CD310}" srcId="{F782ACB2-4612-4553-92E3-6A48A4C26154}" destId="{1CEAA633-CB89-486A-901D-BE8AE895C821}" srcOrd="32" destOrd="0" parTransId="{85E4AD6C-201F-448E-AB33-65566C56E879}" sibTransId="{EC22FD24-55FA-470B-A11F-A2C02811CC71}"/>
    <dgm:cxn modelId="{D3B4326D-8818-4627-A9DB-4D781392D1F4}" type="presOf" srcId="{2B529A43-2363-4B46-911E-9D0EF25B4F36}" destId="{DFB70AE1-87B4-46C7-811D-3E9A3D4D6EC9}" srcOrd="1" destOrd="0" presId="urn:microsoft.com/office/officeart/2005/8/layout/cycle2"/>
    <dgm:cxn modelId="{C9DFBE6D-EA25-4B7A-9301-F4BF2814CCE4}" type="presOf" srcId="{A241EA7C-0AE6-49DA-868A-F7E41DB8331E}" destId="{EC905E59-477F-4D62-B2EE-61B86BF0663B}" srcOrd="0" destOrd="0" presId="urn:microsoft.com/office/officeart/2005/8/layout/cycle2"/>
    <dgm:cxn modelId="{0116FD4E-B3CD-4D10-B6B1-FB0C240CE17A}" srcId="{F782ACB2-4612-4553-92E3-6A48A4C26154}" destId="{DF292957-65C8-4776-85F8-AE26E3681959}" srcOrd="16" destOrd="0" parTransId="{7849EA01-2032-47BB-AFF2-66E1E4C3A822}" sibTransId="{2B571596-2306-4648-89E7-BD54FEF25627}"/>
    <dgm:cxn modelId="{02F5AD6F-DBA8-46F8-AD53-AE0A97C14FAD}" type="presOf" srcId="{A4C54538-F7D4-4311-A51D-4E2F34EA916C}" destId="{BDE13CD6-B50F-44ED-BD83-729ED5971995}" srcOrd="0" destOrd="0" presId="urn:microsoft.com/office/officeart/2005/8/layout/cycle2"/>
    <dgm:cxn modelId="{43F81770-F772-478D-8EE4-9EF473A2C5F2}" srcId="{F782ACB2-4612-4553-92E3-6A48A4C26154}" destId="{BA244016-B941-46B9-B2A4-AA50A300C9B1}" srcOrd="17" destOrd="0" parTransId="{17FA0F1C-F480-46FA-9FDA-CAF08D0B3F5A}" sibTransId="{12ED0D91-6CB8-4B92-ABBE-16130FA2E610}"/>
    <dgm:cxn modelId="{AD9C2D70-6AB8-479D-9A79-731CDEDFCC29}" srcId="{F782ACB2-4612-4553-92E3-6A48A4C26154}" destId="{B2133BDF-4000-4B5B-AE40-987170B1B61F}" srcOrd="20" destOrd="0" parTransId="{78DD5593-63E5-4526-ACC4-B672B2E0D1F1}" sibTransId="{F8A8AFFD-E262-4C58-84FA-CA9933DA9A32}"/>
    <dgm:cxn modelId="{1F135871-5837-4DB1-B54E-BD28BD5755D1}" type="presOf" srcId="{32DCDF77-CF91-44D2-A631-ECBBA96CD7C1}" destId="{891FE5C2-884F-48D0-BE0D-753E9CA204D3}" srcOrd="0" destOrd="0" presId="urn:microsoft.com/office/officeart/2005/8/layout/cycle2"/>
    <dgm:cxn modelId="{59D96772-5DA3-4E46-9374-FBE08F2D2CAE}" type="presOf" srcId="{CA1064A9-8743-41E2-AE44-DEDB5E26EACD}" destId="{B311330D-F624-44F0-90C1-566E4D2E20E6}" srcOrd="1" destOrd="0" presId="urn:microsoft.com/office/officeart/2005/8/layout/cycle2"/>
    <dgm:cxn modelId="{39A1F472-3E0B-438E-A508-FE898CEA4CB4}" srcId="{F782ACB2-4612-4553-92E3-6A48A4C26154}" destId="{5F2EF8CF-431B-45E9-8F94-2DA9BB4297A8}" srcOrd="37" destOrd="0" parTransId="{EF3B0539-08F0-4AEB-8B05-C7438EBEC90D}" sibTransId="{E7380703-8E28-4A7A-8627-0A55F51FBAA5}"/>
    <dgm:cxn modelId="{02823556-FC89-4F2F-BD56-78480CDA7907}" type="presOf" srcId="{2EBE9275-B468-4EB1-8E25-88D20111E7BA}" destId="{55735BFC-D4F1-4100-BCD7-BD7015A20F24}" srcOrd="0" destOrd="0" presId="urn:microsoft.com/office/officeart/2005/8/layout/cycle2"/>
    <dgm:cxn modelId="{F6B86456-B645-48CD-A92E-4C3438C52387}" type="presOf" srcId="{FC636A7A-CAD8-4393-9B2E-188CE112CD10}" destId="{ADC3AC42-E194-4C29-8A28-ABEC2168A2B9}" srcOrd="0" destOrd="0" presId="urn:microsoft.com/office/officeart/2005/8/layout/cycle2"/>
    <dgm:cxn modelId="{AA12B276-AD42-4B3E-9576-BB016B2051A4}" type="presOf" srcId="{59F5D80D-D394-4DA8-B1EE-BFD2C35E8698}" destId="{5955EC28-6A5B-4854-97FD-56BF004F7A93}" srcOrd="0" destOrd="0" presId="urn:microsoft.com/office/officeart/2005/8/layout/cycle2"/>
    <dgm:cxn modelId="{EBF0F276-347C-4207-9A17-D11421AF7ECD}" srcId="{F782ACB2-4612-4553-92E3-6A48A4C26154}" destId="{6E44D217-0802-4975-8DF8-F7C136B68DB7}" srcOrd="25" destOrd="0" parTransId="{CB27C74D-2568-4D83-8948-2A0E7A73E53C}" sibTransId="{873D13AE-B310-4B50-82C5-564D626D2011}"/>
    <dgm:cxn modelId="{96F4F856-7741-48FB-8A36-CCFB6F9BD8AD}" type="presOf" srcId="{86E08DD8-37F0-43EA-A4C6-F12B07A372C7}" destId="{0B3E9032-3902-463F-B436-0798A35C9EC5}" srcOrd="0" destOrd="0" presId="urn:microsoft.com/office/officeart/2005/8/layout/cycle2"/>
    <dgm:cxn modelId="{9E1C0557-CB21-422D-98D1-5CC5F4137FEC}" type="presOf" srcId="{1DDDDFBA-4D76-49F6-8700-D108F438751F}" destId="{DE861B79-D5E8-45CE-B3D7-7B4663C08343}" srcOrd="0" destOrd="0" presId="urn:microsoft.com/office/officeart/2005/8/layout/cycle2"/>
    <dgm:cxn modelId="{B0BB5358-3E48-4EBA-BDFF-C03021273051}" type="presOf" srcId="{4E475F1B-56A2-420F-8D83-9A7AC5B9161D}" destId="{0F935747-2475-4B54-A4BD-D00DA4235B83}" srcOrd="1" destOrd="0" presId="urn:microsoft.com/office/officeart/2005/8/layout/cycle2"/>
    <dgm:cxn modelId="{C214C359-A163-4B9D-8B72-8F0699565194}" type="presOf" srcId="{BCD4B6D1-2E17-4359-A953-212A9B519E85}" destId="{18E08B15-C0D9-4DCD-9841-29CB326A1D96}" srcOrd="0" destOrd="0" presId="urn:microsoft.com/office/officeart/2005/8/layout/cycle2"/>
    <dgm:cxn modelId="{710D4A82-F148-4164-96BD-AE906031986F}" type="presOf" srcId="{E5184F2B-2C20-4D33-94A8-E6B381F2AA89}" destId="{558F7E47-06ED-4041-B16C-6F13A19D4245}" srcOrd="0" destOrd="0" presId="urn:microsoft.com/office/officeart/2005/8/layout/cycle2"/>
    <dgm:cxn modelId="{33634B83-5D42-4E23-A534-1FD77063C5A8}" srcId="{F782ACB2-4612-4553-92E3-6A48A4C26154}" destId="{312A5487-8CD4-49FA-9CB2-6003233688EF}" srcOrd="11" destOrd="0" parTransId="{6F986C7B-EB5E-4FA9-9F02-54203E6A38B2}" sibTransId="{A241EA7C-0AE6-49DA-868A-F7E41DB8331E}"/>
    <dgm:cxn modelId="{99A88B84-3F19-4EA4-B06B-4E1E928AD8AA}" type="presOf" srcId="{19319B2C-5BDC-4EB3-A674-97A1478B545E}" destId="{A854D6C3-A9F6-4889-B95E-C4590598BF15}" srcOrd="0" destOrd="0" presId="urn:microsoft.com/office/officeart/2005/8/layout/cycle2"/>
    <dgm:cxn modelId="{138EF484-9C5D-4105-8DB4-384E177E9E2E}" type="presOf" srcId="{A4FDAD97-0EA5-45C9-8762-1408CDFC1A27}" destId="{DCCECA40-1E8E-4612-B823-692DCCBD1EA3}" srcOrd="1" destOrd="0" presId="urn:microsoft.com/office/officeart/2005/8/layout/cycle2"/>
    <dgm:cxn modelId="{B292F289-9049-4FC0-ACAB-06FE6E4F4DDD}" type="presOf" srcId="{B2133BDF-4000-4B5B-AE40-987170B1B61F}" destId="{D9F7CAE3-C01B-4758-A92D-BE4DEABF1CC9}" srcOrd="0" destOrd="0" presId="urn:microsoft.com/office/officeart/2005/8/layout/cycle2"/>
    <dgm:cxn modelId="{CFA51A8C-8E4A-44EF-AD83-3AF8BE72383C}" type="presOf" srcId="{D7AD315B-0060-4B2C-BA42-07A72CF0DF62}" destId="{301FE2EF-9FED-451A-9979-7EA2CEC731F6}" srcOrd="1" destOrd="0" presId="urn:microsoft.com/office/officeart/2005/8/layout/cycle2"/>
    <dgm:cxn modelId="{0A6BD48C-DC95-4708-8B4C-4B310017069D}" type="presOf" srcId="{A40F6EAB-2B60-4CC1-9F49-D5903D3A616E}" destId="{4346925A-37EB-4BB6-B0D1-0007EC3DF63B}" srcOrd="0" destOrd="0" presId="urn:microsoft.com/office/officeart/2005/8/layout/cycle2"/>
    <dgm:cxn modelId="{54FED98F-AB5E-4BEF-A86E-239C32A65418}" srcId="{F782ACB2-4612-4553-92E3-6A48A4C26154}" destId="{29610E26-1393-448B-8FD6-78061450B16B}" srcOrd="3" destOrd="0" parTransId="{5D194221-4572-481E-A145-411B7D2E5848}" sibTransId="{4E475F1B-56A2-420F-8D83-9A7AC5B9161D}"/>
    <dgm:cxn modelId="{3F904190-EC7A-468F-8079-9E0D0309FE61}" srcId="{F782ACB2-4612-4553-92E3-6A48A4C26154}" destId="{F82F01E0-1BCF-432A-834D-D0718C225E79}" srcOrd="22" destOrd="0" parTransId="{AA715B28-8262-4AEC-9B11-A1F3E142AEE3}" sibTransId="{73E57CB0-43F1-4C49-8823-A48B6805997E}"/>
    <dgm:cxn modelId="{97BF9890-CFB2-4135-9E9C-EA1CE825780C}" type="presOf" srcId="{1A0C354F-E76C-464E-99A7-D2B04C140783}" destId="{5207087E-FC7B-4DE7-941A-D0D7D77D43CA}" srcOrd="1" destOrd="0" presId="urn:microsoft.com/office/officeart/2005/8/layout/cycle2"/>
    <dgm:cxn modelId="{0E816791-5AD7-4886-BEBA-5D6F832281F0}" type="presOf" srcId="{2B571596-2306-4648-89E7-BD54FEF25627}" destId="{2EBD388A-825F-4832-8A74-827A6C7E3368}" srcOrd="0" destOrd="0" presId="urn:microsoft.com/office/officeart/2005/8/layout/cycle2"/>
    <dgm:cxn modelId="{23CEF894-65E5-46B7-ABFB-7E9D9F79AEC9}" type="presOf" srcId="{74E4A9B3-3139-47CD-AD62-A42D0EB3995C}" destId="{A0769171-C666-4FF2-B3B0-56A5612FFB02}" srcOrd="0" destOrd="0" presId="urn:microsoft.com/office/officeart/2005/8/layout/cycle2"/>
    <dgm:cxn modelId="{A94E1E98-18A1-4716-B6FB-67F099EFBBB4}" srcId="{F782ACB2-4612-4553-92E3-6A48A4C26154}" destId="{5788DBF4-34B6-4C26-980E-7062BBC88091}" srcOrd="28" destOrd="0" parTransId="{E89C8546-8D00-4BCE-BF01-083E1F9A4BBE}" sibTransId="{39815DA4-6D5A-4ECF-8C2C-C40A2BB0DBA6}"/>
    <dgm:cxn modelId="{9201609A-CF55-47CA-AC7B-7D467357AFFA}" type="presOf" srcId="{F782ACB2-4612-4553-92E3-6A48A4C26154}" destId="{579EF5EA-2842-4ADF-99C3-1421009C0FB3}" srcOrd="0" destOrd="0" presId="urn:microsoft.com/office/officeart/2005/8/layout/cycle2"/>
    <dgm:cxn modelId="{91E9C49A-AEC3-4C94-B02D-3E9B76F0181F}" type="presOf" srcId="{A4FDAD97-0EA5-45C9-8762-1408CDFC1A27}" destId="{7418C013-9F65-49B4-8AB4-02A8A7E8B2B1}" srcOrd="0" destOrd="0" presId="urn:microsoft.com/office/officeart/2005/8/layout/cycle2"/>
    <dgm:cxn modelId="{550ECF9B-EB19-4FF3-8902-AA533C32C791}" type="presOf" srcId="{69DBDE16-2128-423C-AB04-D3C2C0881A38}" destId="{83D03F91-A8FE-4A56-A9F0-21F8696B64A1}" srcOrd="0" destOrd="0" presId="urn:microsoft.com/office/officeart/2005/8/layout/cycle2"/>
    <dgm:cxn modelId="{1B3F2CA2-7825-4CFD-9A64-DB308FB32A27}" srcId="{F782ACB2-4612-4553-92E3-6A48A4C26154}" destId="{1BD29E34-8916-45A9-80A6-58C4AB44DFF5}" srcOrd="5" destOrd="0" parTransId="{6A5BBF7B-F8A7-4654-83BB-1778F868C663}" sibTransId="{25DF600C-192F-49B2-930A-B89C27D1471E}"/>
    <dgm:cxn modelId="{79A5F3A2-8CA3-4D24-AC46-666013183383}" srcId="{F782ACB2-4612-4553-92E3-6A48A4C26154}" destId="{01209924-388A-4250-B08E-117FC77350F4}" srcOrd="31" destOrd="0" parTransId="{E62947DF-C385-4541-A312-E52B21ED4FCA}" sibTransId="{07D44A3D-B9E7-4A59-8407-0DE9361B04F4}"/>
    <dgm:cxn modelId="{F9246AA4-89DE-4505-8C6D-C0CFB0CF9EC5}" srcId="{F782ACB2-4612-4553-92E3-6A48A4C26154}" destId="{A40F6EAB-2B60-4CC1-9F49-D5903D3A616E}" srcOrd="30" destOrd="0" parTransId="{F4D7EDD7-9115-44DB-8D8A-E38036FA3738}" sibTransId="{3ACAB2F6-3910-4D69-8736-C9991D30DB30}"/>
    <dgm:cxn modelId="{8F484FA4-40A1-4217-AC66-2901310E6F33}" type="presOf" srcId="{74E4A9B3-3139-47CD-AD62-A42D0EB3995C}" destId="{7B2C094D-5B84-400D-88A5-467C86404646}" srcOrd="1" destOrd="0" presId="urn:microsoft.com/office/officeart/2005/8/layout/cycle2"/>
    <dgm:cxn modelId="{FB9C44A7-42A2-43AD-9D40-B26BFD74FEBE}" type="presOf" srcId="{F2853326-F96C-4388-AFDB-4A2C4E743824}" destId="{F5E12609-AEA0-4824-8F1E-49B7A8C9D43E}" srcOrd="0" destOrd="0" presId="urn:microsoft.com/office/officeart/2005/8/layout/cycle2"/>
    <dgm:cxn modelId="{178360A8-8FB1-402A-B9E6-006D3812BD30}" type="presOf" srcId="{69DBDE16-2128-423C-AB04-D3C2C0881A38}" destId="{A52815B2-9F64-4E57-9CA8-0D6C5ACB4DE9}" srcOrd="1" destOrd="0" presId="urn:microsoft.com/office/officeart/2005/8/layout/cycle2"/>
    <dgm:cxn modelId="{4C3B68A9-D97A-47A1-B096-E517789640BD}" type="presOf" srcId="{CA72D8A3-9D41-4F98-98F7-F56B1CBA674F}" destId="{0622AEEF-FEE1-41CF-A694-BB87DF404F74}" srcOrd="1" destOrd="0" presId="urn:microsoft.com/office/officeart/2005/8/layout/cycle2"/>
    <dgm:cxn modelId="{BA831AAA-0526-41AC-A815-9A9851D18168}" type="presOf" srcId="{5700A27C-35E2-48E3-9FD1-4CAD5F3ABE6E}" destId="{A5474CB5-D5DA-4087-B87E-610FB42AF529}" srcOrd="0" destOrd="0" presId="urn:microsoft.com/office/officeart/2005/8/layout/cycle2"/>
    <dgm:cxn modelId="{89D151AA-D504-4BD7-8646-5763A9B807CA}" type="presOf" srcId="{4391FAD7-E5E1-4ADD-BABB-49D666A6C4A7}" destId="{B297DBDA-41C8-403B-A287-2DE0B2B2F734}" srcOrd="0" destOrd="0" presId="urn:microsoft.com/office/officeart/2005/8/layout/cycle2"/>
    <dgm:cxn modelId="{347B43AE-16D9-4D0B-96B3-A3B5D083BB95}" type="presOf" srcId="{312A5487-8CD4-49FA-9CB2-6003233688EF}" destId="{FB762D63-E97E-4D71-BE53-DE8DBC2C1724}" srcOrd="0" destOrd="0" presId="urn:microsoft.com/office/officeart/2005/8/layout/cycle2"/>
    <dgm:cxn modelId="{33836BAF-8815-468A-9D3E-0ABF734FD1D3}" srcId="{F782ACB2-4612-4553-92E3-6A48A4C26154}" destId="{4391FAD7-E5E1-4ADD-BABB-49D666A6C4A7}" srcOrd="15" destOrd="0" parTransId="{F1E7FB59-9301-4001-B4A0-65FF76242832}" sibTransId="{B5C9AB9C-C866-47C2-B79F-DC6148AB2159}"/>
    <dgm:cxn modelId="{BE9314B0-2D93-4BAE-90C0-5B23814639B6}" srcId="{F782ACB2-4612-4553-92E3-6A48A4C26154}" destId="{1597604F-E09E-4305-A881-A6C94B72922F}" srcOrd="12" destOrd="0" parTransId="{1C93F3EA-CA5B-4D9C-9828-8A8F702AE266}" sibTransId="{0A68E33F-9E89-4D62-9E2C-1BD50C85F7CD}"/>
    <dgm:cxn modelId="{5BA97BB0-F4A3-4DF2-BC9C-C72ACF5458D1}" type="presOf" srcId="{7526D0BF-45A5-478F-9A5B-EE961A48FCDF}" destId="{B163F2E1-C224-4C1F-8BF1-B257F8DA90F1}" srcOrd="0" destOrd="0" presId="urn:microsoft.com/office/officeart/2005/8/layout/cycle2"/>
    <dgm:cxn modelId="{1EE53AB1-714C-4494-9B47-D2D8161F5F2A}" type="presOf" srcId="{672359C6-6889-48DE-9B06-BCF13E50CF81}" destId="{9195B8AE-7F75-4B45-A773-A3DB3F151B7F}" srcOrd="1" destOrd="0" presId="urn:microsoft.com/office/officeart/2005/8/layout/cycle2"/>
    <dgm:cxn modelId="{33C96DB1-378D-4DA8-9E7E-EBED2AB149DE}" type="presOf" srcId="{F8A8AFFD-E262-4C58-84FA-CA9933DA9A32}" destId="{852FF442-59AB-47FA-976D-352D933D04DA}" srcOrd="1" destOrd="0" presId="urn:microsoft.com/office/officeart/2005/8/layout/cycle2"/>
    <dgm:cxn modelId="{86C6C6B1-6BA2-4FED-B42E-13B3945BA15D}" type="presOf" srcId="{F8A8AFFD-E262-4C58-84FA-CA9933DA9A32}" destId="{6FDF4861-3D9E-4C44-8A76-CB261CA08A3D}" srcOrd="0" destOrd="0" presId="urn:microsoft.com/office/officeart/2005/8/layout/cycle2"/>
    <dgm:cxn modelId="{1C9346B2-EB02-4140-9860-DF15B861D1B8}" type="presOf" srcId="{5D2C154A-692A-44E2-A041-B9F19C43FEF2}" destId="{5A44537F-E502-484A-B54C-161A75387D52}" srcOrd="0" destOrd="0" presId="urn:microsoft.com/office/officeart/2005/8/layout/cycle2"/>
    <dgm:cxn modelId="{1593A2B3-7B18-4B71-8F08-063A3580CC7F}" type="presOf" srcId="{EC22FD24-55FA-470B-A11F-A2C02811CC71}" destId="{8125F9B4-021E-44DC-9D64-8AE485A44537}" srcOrd="0" destOrd="0" presId="urn:microsoft.com/office/officeart/2005/8/layout/cycle2"/>
    <dgm:cxn modelId="{CC8F6BB5-E191-48E7-A4C1-3E8101813E85}" srcId="{F782ACB2-4612-4553-92E3-6A48A4C26154}" destId="{7526D0BF-45A5-478F-9A5B-EE961A48FCDF}" srcOrd="14" destOrd="0" parTransId="{996DAE7B-6D7A-4B21-93D8-B18F6F145BC6}" sibTransId="{4DD6BCFF-384A-4E50-9E9B-FEA1467E91EE}"/>
    <dgm:cxn modelId="{79D0C8B5-7F77-4990-BC7D-E4DF8A30F093}" srcId="{F782ACB2-4612-4553-92E3-6A48A4C26154}" destId="{C123F58B-2F00-4731-8318-EA8BAA60A69D}" srcOrd="10" destOrd="0" parTransId="{ADD49D0A-F77A-4924-B2AC-3D10130090D6}" sibTransId="{CA72D8A3-9D41-4F98-98F7-F56B1CBA674F}"/>
    <dgm:cxn modelId="{5AE492B7-4B1A-488C-A697-6189DC4046F7}" type="presOf" srcId="{1BD29E34-8916-45A9-80A6-58C4AB44DFF5}" destId="{C8C314CB-BC52-4B5D-9A9E-2549904458B0}" srcOrd="0" destOrd="0" presId="urn:microsoft.com/office/officeart/2005/8/layout/cycle2"/>
    <dgm:cxn modelId="{79BF3DB8-E6C9-4DF5-8226-B32513900662}" srcId="{F782ACB2-4612-4553-92E3-6A48A4C26154}" destId="{2EBE9275-B468-4EB1-8E25-88D20111E7BA}" srcOrd="13" destOrd="0" parTransId="{8B4693AB-DA36-47D7-8ABC-9A12354AE94A}" sibTransId="{1DDDDFBA-4D76-49F6-8700-D108F438751F}"/>
    <dgm:cxn modelId="{BAF7C1BA-A27C-4747-8419-862B9A9137B9}" type="presOf" srcId="{F2853326-F96C-4388-AFDB-4A2C4E743824}" destId="{1990E259-2037-4D19-B00A-CD6B3D2AE2E1}" srcOrd="1" destOrd="0" presId="urn:microsoft.com/office/officeart/2005/8/layout/cycle2"/>
    <dgm:cxn modelId="{4261EBBA-0727-4F37-8C1B-3EBD75BCA91B}" type="presOf" srcId="{C19C4BDD-2213-41DF-A53B-E2080BDC6AC6}" destId="{57712E5B-8311-41F2-83BF-40C44B82FD56}" srcOrd="0" destOrd="0" presId="urn:microsoft.com/office/officeart/2005/8/layout/cycle2"/>
    <dgm:cxn modelId="{831639BC-5793-4F7E-BFB1-5D3E75F97681}" type="presOf" srcId="{ED3E6817-CA99-4A92-9672-7767C60D3AFC}" destId="{CDE86F57-8E75-4885-99A7-4D78278841E9}" srcOrd="0" destOrd="0" presId="urn:microsoft.com/office/officeart/2005/8/layout/cycle2"/>
    <dgm:cxn modelId="{EAADA3BC-EBE2-42C8-B9E0-3C38057A0A11}" srcId="{F782ACB2-4612-4553-92E3-6A48A4C26154}" destId="{59F5D80D-D394-4DA8-B1EE-BFD2C35E8698}" srcOrd="4" destOrd="0" parTransId="{F6DF53FE-CC41-4648-B644-9A13CD613414}" sibTransId="{A4FDAD97-0EA5-45C9-8762-1408CDFC1A27}"/>
    <dgm:cxn modelId="{84F658BE-028D-4EFF-9AFB-B1BB4A47F685}" srcId="{F782ACB2-4612-4553-92E3-6A48A4C26154}" destId="{A26368B7-1095-4A58-BFE6-7B8629CCDB76}" srcOrd="19" destOrd="0" parTransId="{F926A632-3F82-44B7-9B0C-54EDBDFB1339}" sibTransId="{69DBDE16-2128-423C-AB04-D3C2C0881A38}"/>
    <dgm:cxn modelId="{7BBAE0C4-AFC1-46BF-B5E4-7E0CAD4691B7}" type="presOf" srcId="{9E68FA1B-32E4-4D3A-BDA9-F245DF7037EF}" destId="{24192AE1-AC5A-408F-93E2-35778550FA02}" srcOrd="0" destOrd="0" presId="urn:microsoft.com/office/officeart/2005/8/layout/cycle2"/>
    <dgm:cxn modelId="{7BF5EFC4-566A-4FF6-899D-95673D0EB1DF}" type="presOf" srcId="{2B529A43-2363-4B46-911E-9D0EF25B4F36}" destId="{F42AD80F-3B21-49F3-AF59-01D5F6EE69F1}" srcOrd="0" destOrd="0" presId="urn:microsoft.com/office/officeart/2005/8/layout/cycle2"/>
    <dgm:cxn modelId="{2FD2F6C4-DB37-4D0A-B895-CDBDC2CAD38F}" type="presOf" srcId="{86E08DD8-37F0-43EA-A4C6-F12B07A372C7}" destId="{41C60BCC-727D-4ED3-BAEB-DB60AA9900A9}" srcOrd="1" destOrd="0" presId="urn:microsoft.com/office/officeart/2005/8/layout/cycle2"/>
    <dgm:cxn modelId="{1BCC9EC5-D5E2-4683-B2A3-B0F67B35518C}" type="presOf" srcId="{1597604F-E09E-4305-A881-A6C94B72922F}" destId="{96947AF0-965B-4F9B-B692-11B522E20C19}" srcOrd="0" destOrd="0" presId="urn:microsoft.com/office/officeart/2005/8/layout/cycle2"/>
    <dgm:cxn modelId="{3D2DD1C5-7963-40AD-BEE4-FE7053E0EDCB}" type="presOf" srcId="{873D13AE-B310-4B50-82C5-564D626D2011}" destId="{8F52B59F-72EA-4EF4-A000-71393DE3DC97}" srcOrd="1" destOrd="0" presId="urn:microsoft.com/office/officeart/2005/8/layout/cycle2"/>
    <dgm:cxn modelId="{CF52DFC5-2A40-45EE-B7B6-9CCCDD631A23}" type="presOf" srcId="{1BCBAE4C-8C90-4307-A8B1-A7F25B803D11}" destId="{38A7A843-117D-4A8F-B652-3F637D1BA054}" srcOrd="0" destOrd="0" presId="urn:microsoft.com/office/officeart/2005/8/layout/cycle2"/>
    <dgm:cxn modelId="{8CEE18C6-D684-437E-A011-5D3A58AAD852}" type="presOf" srcId="{5F2EF8CF-431B-45E9-8F94-2DA9BB4297A8}" destId="{3B7728B1-9C76-43A6-8828-2FFE1A19CD4E}" srcOrd="0" destOrd="0" presId="urn:microsoft.com/office/officeart/2005/8/layout/cycle2"/>
    <dgm:cxn modelId="{A61335C6-83C9-40B2-B635-638704B41FB6}" srcId="{F782ACB2-4612-4553-92E3-6A48A4C26154}" destId="{19319B2C-5BDC-4EB3-A674-97A1478B545E}" srcOrd="35" destOrd="0" parTransId="{F553D456-F731-4D3A-B46D-F817CB7F5851}" sibTransId="{B2ADDBB6-F258-45A2-8853-0F7137E8E7A9}"/>
    <dgm:cxn modelId="{324F15C8-97D9-4C39-A16B-5F0D2BAFD821}" type="presOf" srcId="{73E57CB0-43F1-4C49-8823-A48B6805997E}" destId="{FC934B90-2FD7-4C78-BC82-6495CAA54F71}" srcOrd="0" destOrd="0" presId="urn:microsoft.com/office/officeart/2005/8/layout/cycle2"/>
    <dgm:cxn modelId="{5DC390C8-E385-4919-BF19-2B339EF6A775}" type="presOf" srcId="{A241EA7C-0AE6-49DA-868A-F7E41DB8331E}" destId="{0C7C01B0-8BE9-4115-9C55-5F785CB9F95D}" srcOrd="1" destOrd="0" presId="urn:microsoft.com/office/officeart/2005/8/layout/cycle2"/>
    <dgm:cxn modelId="{A45FA6CA-BF67-4968-BA2C-A3E181681DEA}" srcId="{F782ACB2-4612-4553-92E3-6A48A4C26154}" destId="{BCD4B6D1-2E17-4359-A953-212A9B519E85}" srcOrd="6" destOrd="0" parTransId="{A72804B9-8062-4016-90E8-F9C7DC654C15}" sibTransId="{EAE485E3-A2DC-422A-B964-163E72C7D527}"/>
    <dgm:cxn modelId="{67EFDECD-21F5-4D75-983B-BEE44E6C534C}" type="presOf" srcId="{9E68FA1B-32E4-4D3A-BDA9-F245DF7037EF}" destId="{9DB23D75-0980-4D96-93A1-727F2883C95B}" srcOrd="1" destOrd="0" presId="urn:microsoft.com/office/officeart/2005/8/layout/cycle2"/>
    <dgm:cxn modelId="{8A122CCE-2659-425F-A9CA-F55CBE733EE2}" srcId="{F782ACB2-4612-4553-92E3-6A48A4C26154}" destId="{5D2C154A-692A-44E2-A041-B9F19C43FEF2}" srcOrd="0" destOrd="0" parTransId="{794CA92E-A13F-4F43-B270-B021D0F5EB93}" sibTransId="{1A0C354F-E76C-464E-99A7-D2B04C140783}"/>
    <dgm:cxn modelId="{502A3DCE-09A9-4206-938E-2D673EAC56AC}" type="presOf" srcId="{536B3E92-95AA-4297-BDB8-F29269D6299E}" destId="{B0608ED5-E7DC-4C39-8859-B8C85F521F9C}" srcOrd="0" destOrd="0" presId="urn:microsoft.com/office/officeart/2005/8/layout/cycle2"/>
    <dgm:cxn modelId="{E19D09D0-E679-4FA0-B27A-4ED90E08B37E}" type="presOf" srcId="{E7380703-8E28-4A7A-8627-0A55F51FBAA5}" destId="{FEF793BD-9F36-4B0C-B2A1-243AAED13A52}" srcOrd="0" destOrd="0" presId="urn:microsoft.com/office/officeart/2005/8/layout/cycle2"/>
    <dgm:cxn modelId="{506915D0-E2CC-44E8-9A33-FBAA90035B0F}" type="presOf" srcId="{CA1064A9-8743-41E2-AE44-DEDB5E26EACD}" destId="{1AA99294-2501-42DA-ADDA-813C2A0D167F}" srcOrd="0" destOrd="0" presId="urn:microsoft.com/office/officeart/2005/8/layout/cycle2"/>
    <dgm:cxn modelId="{594B50D0-716E-4D96-92B1-2D504E24703C}" type="presOf" srcId="{12ED0D91-6CB8-4B92-ABBE-16130FA2E610}" destId="{2EA5A0E0-D734-4B00-A1FA-65E8CB15031C}" srcOrd="0" destOrd="0" presId="urn:microsoft.com/office/officeart/2005/8/layout/cycle2"/>
    <dgm:cxn modelId="{60237AD0-4E68-45DA-B058-EDFD4C72E6D5}" type="presOf" srcId="{69B5AF83-9CA8-4331-BB93-A02B0A37E7C4}" destId="{7FBA136C-815F-4FB3-A797-A7F155D00FEA}" srcOrd="0" destOrd="0" presId="urn:microsoft.com/office/officeart/2005/8/layout/cycle2"/>
    <dgm:cxn modelId="{300558D4-400B-4DF8-AB10-CE770F1C3828}" type="presOf" srcId="{EAE485E3-A2DC-422A-B964-163E72C7D527}" destId="{6C5B256C-6505-4283-9CD0-6230D6E52DC7}" srcOrd="1" destOrd="0" presId="urn:microsoft.com/office/officeart/2005/8/layout/cycle2"/>
    <dgm:cxn modelId="{EEF144D6-F2D1-4B8E-8C27-BC8D84551321}" type="presOf" srcId="{873D13AE-B310-4B50-82C5-564D626D2011}" destId="{2F327EB4-0D8B-437E-BB14-A326EA173FCC}" srcOrd="0" destOrd="0" presId="urn:microsoft.com/office/officeart/2005/8/layout/cycle2"/>
    <dgm:cxn modelId="{7A77BED8-0E1D-45F6-9865-5715EF6FB1BA}" srcId="{F782ACB2-4612-4553-92E3-6A48A4C26154}" destId="{9767C2C5-7A9B-4BF9-AEDC-08BB61E68CEC}" srcOrd="2" destOrd="0" parTransId="{94D864BB-0337-46E0-936D-BDFF24969167}" sibTransId="{5DE56BE3-5DC5-48D1-BB0A-6EB62A83E2E3}"/>
    <dgm:cxn modelId="{90BB45DA-4D8E-49F2-ACBE-24BE05A101BD}" type="presOf" srcId="{12ED0D91-6CB8-4B92-ABBE-16130FA2E610}" destId="{3966764B-E5F3-4CFC-A881-5984C06723CB}" srcOrd="1" destOrd="0" presId="urn:microsoft.com/office/officeart/2005/8/layout/cycle2"/>
    <dgm:cxn modelId="{C923F2DF-2AF5-4119-AAF6-34851E379228}" type="presOf" srcId="{A26368B7-1095-4A58-BFE6-7B8629CCDB76}" destId="{9DEC7CBC-8051-4551-94AA-2377EFF8A353}" srcOrd="0" destOrd="0" presId="urn:microsoft.com/office/officeart/2005/8/layout/cycle2"/>
    <dgm:cxn modelId="{1307CEE0-95A1-463F-9DBE-2F686031C7B7}" type="presOf" srcId="{07D44A3D-B9E7-4A59-8407-0DE9361B04F4}" destId="{2A9D1CAD-CEC7-447D-AE5A-72DA9768C11C}" srcOrd="1" destOrd="0" presId="urn:microsoft.com/office/officeart/2005/8/layout/cycle2"/>
    <dgm:cxn modelId="{1A5F96E1-A739-4E9D-BB71-13251203AE5B}" type="presOf" srcId="{29610E26-1393-448B-8FD6-78061450B16B}" destId="{4B6FF1D5-139C-4A9E-BE2A-C9C2976A9B90}" srcOrd="0" destOrd="0" presId="urn:microsoft.com/office/officeart/2005/8/layout/cycle2"/>
    <dgm:cxn modelId="{4D7105E2-B87D-4D87-A839-D5997A4E3E61}" type="presOf" srcId="{9767C2C5-7A9B-4BF9-AEDC-08BB61E68CEC}" destId="{3B48658E-4174-41EC-ADC5-04F09B98E8AE}" srcOrd="0" destOrd="0" presId="urn:microsoft.com/office/officeart/2005/8/layout/cycle2"/>
    <dgm:cxn modelId="{2F61D1E3-286C-486C-98D7-003684C3E515}" type="presOf" srcId="{B75DCA52-BF81-436A-AA73-2680B03C914A}" destId="{CD7E4AE9-DEBF-4EF6-9A2F-51DFDE6DC483}" srcOrd="0" destOrd="0" presId="urn:microsoft.com/office/officeart/2005/8/layout/cycle2"/>
    <dgm:cxn modelId="{473877E6-A2D1-4A4A-B95C-711FE01D2993}" type="presOf" srcId="{EC22FD24-55FA-470B-A11F-A2C02811CC71}" destId="{5B2B383F-D5E0-430F-AB46-55791D14B3FB}" srcOrd="1" destOrd="0" presId="urn:microsoft.com/office/officeart/2005/8/layout/cycle2"/>
    <dgm:cxn modelId="{6020CAE6-E682-4263-87D3-3757BDA5C5BB}" srcId="{F782ACB2-4612-4553-92E3-6A48A4C26154}" destId="{ED3E6817-CA99-4A92-9672-7767C60D3AFC}" srcOrd="18" destOrd="0" parTransId="{570B50CE-5E5F-492C-A6CE-FAA86B61FEE6}" sibTransId="{74E4A9B3-3139-47CD-AD62-A42D0EB3995C}"/>
    <dgm:cxn modelId="{43DA9AE7-A41A-4552-8904-334A5553E662}" type="presOf" srcId="{DF292957-65C8-4776-85F8-AE26E3681959}" destId="{C99B1DB8-B0AD-4FE5-84DC-CD9571D15F74}" srcOrd="0" destOrd="0" presId="urn:microsoft.com/office/officeart/2005/8/layout/cycle2"/>
    <dgm:cxn modelId="{F39EB4E7-811F-4A76-9E07-B02930E2E207}" type="presOf" srcId="{1A0C354F-E76C-464E-99A7-D2B04C140783}" destId="{BCCD1735-3374-4721-BEF9-11CCD9A2DD48}" srcOrd="0" destOrd="0" presId="urn:microsoft.com/office/officeart/2005/8/layout/cycle2"/>
    <dgm:cxn modelId="{42BFEDE7-59F9-44FA-8182-A67367F4865D}" type="presOf" srcId="{897CAD2D-F73B-470D-B77D-BCB32DA560D4}" destId="{CAB56CDA-741F-426D-8FE0-AE118C809475}" srcOrd="0" destOrd="0" presId="urn:microsoft.com/office/officeart/2005/8/layout/cycle2"/>
    <dgm:cxn modelId="{A9D73EE8-2A5A-4D9F-ADBA-FC0EE21E7500}" type="presOf" srcId="{6E35783B-B4B9-4AF3-BB68-EC2DB3060BE5}" destId="{80DBCA40-2BA0-486C-9739-9EB1943722FB}" srcOrd="1" destOrd="0" presId="urn:microsoft.com/office/officeart/2005/8/layout/cycle2"/>
    <dgm:cxn modelId="{B8C08AE8-1813-4F30-B598-4E8011D00D55}" type="presOf" srcId="{B5C9AB9C-C866-47C2-B79F-DC6148AB2159}" destId="{6CB910F7-627A-416A-9AE0-0E9818681229}" srcOrd="0" destOrd="0" presId="urn:microsoft.com/office/officeart/2005/8/layout/cycle2"/>
    <dgm:cxn modelId="{180DD6E9-0C93-446C-BB6B-42FA23CD322E}" type="presOf" srcId="{3ACAB2F6-3910-4D69-8736-C9991D30DB30}" destId="{7A362786-920B-4FB9-A3D5-D0E741B76071}" srcOrd="0" destOrd="0" presId="urn:microsoft.com/office/officeart/2005/8/layout/cycle2"/>
    <dgm:cxn modelId="{58B6E3EE-AF38-4B3B-B4C9-65A3A3F27758}" type="presOf" srcId="{897CAD2D-F73B-470D-B77D-BCB32DA560D4}" destId="{2B62F0BB-CB73-4B2D-A47A-2C1910C71ADC}" srcOrd="1" destOrd="0" presId="urn:microsoft.com/office/officeart/2005/8/layout/cycle2"/>
    <dgm:cxn modelId="{A6A2C6EF-2344-4C98-91E8-3B8CDC08BDAC}" type="presOf" srcId="{6E44D217-0802-4975-8DF8-F7C136B68DB7}" destId="{C6CA034B-BB5D-4252-9DC3-E07C2CEC1942}" srcOrd="0" destOrd="0" presId="urn:microsoft.com/office/officeart/2005/8/layout/cycle2"/>
    <dgm:cxn modelId="{9D607EF2-A57B-48FB-A084-AC211824023E}" type="presOf" srcId="{5DE56BE3-5DC5-48D1-BB0A-6EB62A83E2E3}" destId="{DEE6E533-E546-47B9-9D29-1053972B7A59}" srcOrd="1" destOrd="0" presId="urn:microsoft.com/office/officeart/2005/8/layout/cycle2"/>
    <dgm:cxn modelId="{12C38EF6-A2D9-4441-B7C7-2AD0408D165E}" srcId="{F782ACB2-4612-4553-92E3-6A48A4C26154}" destId="{E5184F2B-2C20-4D33-94A8-E6B381F2AA89}" srcOrd="34" destOrd="0" parTransId="{EA072171-E1D3-42D9-90FB-F6BF8A9DC275}" sibTransId="{CA1064A9-8743-41E2-AE44-DEDB5E26EACD}"/>
    <dgm:cxn modelId="{0828ACF6-63A7-45A5-B5D9-67980E542B37}" type="presOf" srcId="{F82F01E0-1BCF-432A-834D-D0718C225E79}" destId="{DB7E8DCC-E9E2-41AE-8FAC-BD770394B585}" srcOrd="0" destOrd="0" presId="urn:microsoft.com/office/officeart/2005/8/layout/cycle2"/>
    <dgm:cxn modelId="{2E4A59F8-4858-4321-B26C-379298664746}" srcId="{F782ACB2-4612-4553-92E3-6A48A4C26154}" destId="{57830796-B9E1-440E-A924-530949252A0A}" srcOrd="7" destOrd="0" parTransId="{2970FDF5-07A3-4B2A-9F1E-E547137C5FF2}" sibTransId="{672359C6-6889-48DE-9B06-BCF13E50CF81}"/>
    <dgm:cxn modelId="{73BDDAF8-CA5D-41DA-B22E-FFEBE752290B}" type="presOf" srcId="{5788DBF4-34B6-4C26-980E-7062BBC88091}" destId="{53824D7C-69E9-40B6-AD94-E66D57E17024}" srcOrd="0" destOrd="0" presId="urn:microsoft.com/office/officeart/2005/8/layout/cycle2"/>
    <dgm:cxn modelId="{BC395FF9-F4E2-4FBF-92E4-2B7C2E92E522}" type="presOf" srcId="{9EC183D0-3CE1-4A18-882B-49A4F305FE23}" destId="{07EB8474-810E-4E8A-BE93-02F62BBDD45D}" srcOrd="0" destOrd="0" presId="urn:microsoft.com/office/officeart/2005/8/layout/cycle2"/>
    <dgm:cxn modelId="{31E44BFB-4076-4F2C-BCE9-6C4E28F7D6FF}" type="presOf" srcId="{CA72D8A3-9D41-4F98-98F7-F56B1CBA674F}" destId="{EDD308D6-556F-4E65-A02C-12C45C150755}" srcOrd="0" destOrd="0" presId="urn:microsoft.com/office/officeart/2005/8/layout/cycle2"/>
    <dgm:cxn modelId="{26F03CFE-664C-46CE-9EC9-4D9EAEAA23F5}" srcId="{F782ACB2-4612-4553-92E3-6A48A4C26154}" destId="{1BCBAE4C-8C90-4307-A8B1-A7F25B803D11}" srcOrd="9" destOrd="0" parTransId="{BDE3C914-1C3F-4AE1-8A4A-0399F6859853}" sibTransId="{9E68FA1B-32E4-4D3A-BDA9-F245DF7037EF}"/>
    <dgm:cxn modelId="{71745226-BB0C-478E-B97D-123B518F48C6}" type="presParOf" srcId="{579EF5EA-2842-4ADF-99C3-1421009C0FB3}" destId="{5A44537F-E502-484A-B54C-161A75387D52}" srcOrd="0" destOrd="0" presId="urn:microsoft.com/office/officeart/2005/8/layout/cycle2"/>
    <dgm:cxn modelId="{D13577A9-EC48-415A-9F7C-71806A637547}" type="presParOf" srcId="{579EF5EA-2842-4ADF-99C3-1421009C0FB3}" destId="{BCCD1735-3374-4721-BEF9-11CCD9A2DD48}" srcOrd="1" destOrd="0" presId="urn:microsoft.com/office/officeart/2005/8/layout/cycle2"/>
    <dgm:cxn modelId="{B4721CCD-4DD7-4553-B307-A0D4FF63FD02}" type="presParOf" srcId="{BCCD1735-3374-4721-BEF9-11CCD9A2DD48}" destId="{5207087E-FC7B-4DE7-941A-D0D7D77D43CA}" srcOrd="0" destOrd="0" presId="urn:microsoft.com/office/officeart/2005/8/layout/cycle2"/>
    <dgm:cxn modelId="{E808BD6F-73C8-4BDA-BBCB-BCEFEBB17293}" type="presParOf" srcId="{579EF5EA-2842-4ADF-99C3-1421009C0FB3}" destId="{B0608ED5-E7DC-4C39-8859-B8C85F521F9C}" srcOrd="2" destOrd="0" presId="urn:microsoft.com/office/officeart/2005/8/layout/cycle2"/>
    <dgm:cxn modelId="{AA119B8B-9D1A-49CB-A545-B011762B6A6A}" type="presParOf" srcId="{579EF5EA-2842-4ADF-99C3-1421009C0FB3}" destId="{E212FFF4-9223-45FB-8A97-08FC78EC227F}" srcOrd="3" destOrd="0" presId="urn:microsoft.com/office/officeart/2005/8/layout/cycle2"/>
    <dgm:cxn modelId="{236FE63D-9B34-417C-9ADF-1F8405732DA4}" type="presParOf" srcId="{E212FFF4-9223-45FB-8A97-08FC78EC227F}" destId="{1FA59E5A-50A4-47E4-96D2-6EF9AAAC1164}" srcOrd="0" destOrd="0" presId="urn:microsoft.com/office/officeart/2005/8/layout/cycle2"/>
    <dgm:cxn modelId="{14841847-226F-4686-AA96-DFCC04AA573C}" type="presParOf" srcId="{579EF5EA-2842-4ADF-99C3-1421009C0FB3}" destId="{3B48658E-4174-41EC-ADC5-04F09B98E8AE}" srcOrd="4" destOrd="0" presId="urn:microsoft.com/office/officeart/2005/8/layout/cycle2"/>
    <dgm:cxn modelId="{4B64CA60-DADC-4DFB-A603-744339FB501F}" type="presParOf" srcId="{579EF5EA-2842-4ADF-99C3-1421009C0FB3}" destId="{7E28017C-69F1-4CCF-A6D7-885616A2628E}" srcOrd="5" destOrd="0" presId="urn:microsoft.com/office/officeart/2005/8/layout/cycle2"/>
    <dgm:cxn modelId="{ACAB7DD6-AFEB-4EB3-BC12-F48035A3517E}" type="presParOf" srcId="{7E28017C-69F1-4CCF-A6D7-885616A2628E}" destId="{DEE6E533-E546-47B9-9D29-1053972B7A59}" srcOrd="0" destOrd="0" presId="urn:microsoft.com/office/officeart/2005/8/layout/cycle2"/>
    <dgm:cxn modelId="{32776DB5-0B67-4601-AA60-C90C4823C583}" type="presParOf" srcId="{579EF5EA-2842-4ADF-99C3-1421009C0FB3}" destId="{4B6FF1D5-139C-4A9E-BE2A-C9C2976A9B90}" srcOrd="6" destOrd="0" presId="urn:microsoft.com/office/officeart/2005/8/layout/cycle2"/>
    <dgm:cxn modelId="{819BD1C3-F9F9-4FF2-8CD2-710CCAE36FA2}" type="presParOf" srcId="{579EF5EA-2842-4ADF-99C3-1421009C0FB3}" destId="{E231C36B-28CA-4A1A-A65A-7FC8C917C670}" srcOrd="7" destOrd="0" presId="urn:microsoft.com/office/officeart/2005/8/layout/cycle2"/>
    <dgm:cxn modelId="{B317DB46-93D8-4CF1-8A54-E59796AFA275}" type="presParOf" srcId="{E231C36B-28CA-4A1A-A65A-7FC8C917C670}" destId="{0F935747-2475-4B54-A4BD-D00DA4235B83}" srcOrd="0" destOrd="0" presId="urn:microsoft.com/office/officeart/2005/8/layout/cycle2"/>
    <dgm:cxn modelId="{59ACF5EB-ED98-4E00-9D24-DE67C73912D8}" type="presParOf" srcId="{579EF5EA-2842-4ADF-99C3-1421009C0FB3}" destId="{5955EC28-6A5B-4854-97FD-56BF004F7A93}" srcOrd="8" destOrd="0" presId="urn:microsoft.com/office/officeart/2005/8/layout/cycle2"/>
    <dgm:cxn modelId="{A0BED06D-1F6C-49B4-BD42-C0930E57EEE9}" type="presParOf" srcId="{579EF5EA-2842-4ADF-99C3-1421009C0FB3}" destId="{7418C013-9F65-49B4-8AB4-02A8A7E8B2B1}" srcOrd="9" destOrd="0" presId="urn:microsoft.com/office/officeart/2005/8/layout/cycle2"/>
    <dgm:cxn modelId="{298E4F0E-AF73-4014-B628-DB0D3236990B}" type="presParOf" srcId="{7418C013-9F65-49B4-8AB4-02A8A7E8B2B1}" destId="{DCCECA40-1E8E-4612-B823-692DCCBD1EA3}" srcOrd="0" destOrd="0" presId="urn:microsoft.com/office/officeart/2005/8/layout/cycle2"/>
    <dgm:cxn modelId="{24A1E95C-54FE-4161-BAE9-CA0D34AF349A}" type="presParOf" srcId="{579EF5EA-2842-4ADF-99C3-1421009C0FB3}" destId="{C8C314CB-BC52-4B5D-9A9E-2549904458B0}" srcOrd="10" destOrd="0" presId="urn:microsoft.com/office/officeart/2005/8/layout/cycle2"/>
    <dgm:cxn modelId="{5CAB8409-3BEC-43F0-9667-A63B11F9C66A}" type="presParOf" srcId="{579EF5EA-2842-4ADF-99C3-1421009C0FB3}" destId="{8D184F9F-78A9-45D9-9804-0F8032DE26A6}" srcOrd="11" destOrd="0" presId="urn:microsoft.com/office/officeart/2005/8/layout/cycle2"/>
    <dgm:cxn modelId="{E6A28F07-BBA9-496F-916B-87E9828AB733}" type="presParOf" srcId="{8D184F9F-78A9-45D9-9804-0F8032DE26A6}" destId="{C8C1E075-9C61-4E77-BBAB-A2307E2F9662}" srcOrd="0" destOrd="0" presId="urn:microsoft.com/office/officeart/2005/8/layout/cycle2"/>
    <dgm:cxn modelId="{6D7D4EB6-2C65-4113-BF4A-0FB4080CD411}" type="presParOf" srcId="{579EF5EA-2842-4ADF-99C3-1421009C0FB3}" destId="{18E08B15-C0D9-4DCD-9841-29CB326A1D96}" srcOrd="12" destOrd="0" presId="urn:microsoft.com/office/officeart/2005/8/layout/cycle2"/>
    <dgm:cxn modelId="{2F05C2F0-B7EE-4BD5-BD26-3760D9EE34F8}" type="presParOf" srcId="{579EF5EA-2842-4ADF-99C3-1421009C0FB3}" destId="{7D136A40-4E7A-4E9A-9C18-C15FEB3E9255}" srcOrd="13" destOrd="0" presId="urn:microsoft.com/office/officeart/2005/8/layout/cycle2"/>
    <dgm:cxn modelId="{1BAD8D7E-AE46-4995-8CA7-97C0A4157CB3}" type="presParOf" srcId="{7D136A40-4E7A-4E9A-9C18-C15FEB3E9255}" destId="{6C5B256C-6505-4283-9CD0-6230D6E52DC7}" srcOrd="0" destOrd="0" presId="urn:microsoft.com/office/officeart/2005/8/layout/cycle2"/>
    <dgm:cxn modelId="{CECA608C-3ED8-4A8A-9B30-B32EF8BC36A0}" type="presParOf" srcId="{579EF5EA-2842-4ADF-99C3-1421009C0FB3}" destId="{09497094-52B8-416E-9902-37FB4C94E7F2}" srcOrd="14" destOrd="0" presId="urn:microsoft.com/office/officeart/2005/8/layout/cycle2"/>
    <dgm:cxn modelId="{CF287412-B9FD-453C-8F07-D487458D69FE}" type="presParOf" srcId="{579EF5EA-2842-4ADF-99C3-1421009C0FB3}" destId="{260B842C-BA56-4835-9181-EEB1DAD49F6C}" srcOrd="15" destOrd="0" presId="urn:microsoft.com/office/officeart/2005/8/layout/cycle2"/>
    <dgm:cxn modelId="{32A78327-EC8A-4807-A229-3E282F263506}" type="presParOf" srcId="{260B842C-BA56-4835-9181-EEB1DAD49F6C}" destId="{9195B8AE-7F75-4B45-A773-A3DB3F151B7F}" srcOrd="0" destOrd="0" presId="urn:microsoft.com/office/officeart/2005/8/layout/cycle2"/>
    <dgm:cxn modelId="{AD3DE1A0-228A-47DE-BE1A-527CCD31EA94}" type="presParOf" srcId="{579EF5EA-2842-4ADF-99C3-1421009C0FB3}" destId="{07EB8474-810E-4E8A-BE93-02F62BBDD45D}" srcOrd="16" destOrd="0" presId="urn:microsoft.com/office/officeart/2005/8/layout/cycle2"/>
    <dgm:cxn modelId="{173FFB08-23F8-48DF-B702-BB2E5C3DD5B2}" type="presParOf" srcId="{579EF5EA-2842-4ADF-99C3-1421009C0FB3}" destId="{ADC3AC42-E194-4C29-8A28-ABEC2168A2B9}" srcOrd="17" destOrd="0" presId="urn:microsoft.com/office/officeart/2005/8/layout/cycle2"/>
    <dgm:cxn modelId="{EE37750F-099E-4C59-AAF2-DC16085D1220}" type="presParOf" srcId="{ADC3AC42-E194-4C29-8A28-ABEC2168A2B9}" destId="{FFA97E59-6B24-429C-9B6D-8968FB096363}" srcOrd="0" destOrd="0" presId="urn:microsoft.com/office/officeart/2005/8/layout/cycle2"/>
    <dgm:cxn modelId="{5EAB2ECF-0F07-41A2-92B9-3906C5C81695}" type="presParOf" srcId="{579EF5EA-2842-4ADF-99C3-1421009C0FB3}" destId="{38A7A843-117D-4A8F-B652-3F637D1BA054}" srcOrd="18" destOrd="0" presId="urn:microsoft.com/office/officeart/2005/8/layout/cycle2"/>
    <dgm:cxn modelId="{D3239D27-04A3-47DC-8F58-A59151ED2C13}" type="presParOf" srcId="{579EF5EA-2842-4ADF-99C3-1421009C0FB3}" destId="{24192AE1-AC5A-408F-93E2-35778550FA02}" srcOrd="19" destOrd="0" presId="urn:microsoft.com/office/officeart/2005/8/layout/cycle2"/>
    <dgm:cxn modelId="{B5802B6E-33E9-4BD1-AEDA-4AC08AF93E94}" type="presParOf" srcId="{24192AE1-AC5A-408F-93E2-35778550FA02}" destId="{9DB23D75-0980-4D96-93A1-727F2883C95B}" srcOrd="0" destOrd="0" presId="urn:microsoft.com/office/officeart/2005/8/layout/cycle2"/>
    <dgm:cxn modelId="{272E234D-B62C-4386-B866-9FA7E6F45F82}" type="presParOf" srcId="{579EF5EA-2842-4ADF-99C3-1421009C0FB3}" destId="{1791F869-F782-403E-9EEE-8485296AB1DC}" srcOrd="20" destOrd="0" presId="urn:microsoft.com/office/officeart/2005/8/layout/cycle2"/>
    <dgm:cxn modelId="{BC000783-1ABE-455C-ABED-6FEECAEA7D34}" type="presParOf" srcId="{579EF5EA-2842-4ADF-99C3-1421009C0FB3}" destId="{EDD308D6-556F-4E65-A02C-12C45C150755}" srcOrd="21" destOrd="0" presId="urn:microsoft.com/office/officeart/2005/8/layout/cycle2"/>
    <dgm:cxn modelId="{0F06E832-BBE1-4738-B5CB-0022BE10E916}" type="presParOf" srcId="{EDD308D6-556F-4E65-A02C-12C45C150755}" destId="{0622AEEF-FEE1-41CF-A694-BB87DF404F74}" srcOrd="0" destOrd="0" presId="urn:microsoft.com/office/officeart/2005/8/layout/cycle2"/>
    <dgm:cxn modelId="{AED58CE5-AEA7-4530-8B50-B694C2396FD6}" type="presParOf" srcId="{579EF5EA-2842-4ADF-99C3-1421009C0FB3}" destId="{FB762D63-E97E-4D71-BE53-DE8DBC2C1724}" srcOrd="22" destOrd="0" presId="urn:microsoft.com/office/officeart/2005/8/layout/cycle2"/>
    <dgm:cxn modelId="{303E69EB-4CBC-477D-9F62-DA0070F8E565}" type="presParOf" srcId="{579EF5EA-2842-4ADF-99C3-1421009C0FB3}" destId="{EC905E59-477F-4D62-B2EE-61B86BF0663B}" srcOrd="23" destOrd="0" presId="urn:microsoft.com/office/officeart/2005/8/layout/cycle2"/>
    <dgm:cxn modelId="{3FED51F1-1B8D-4167-BE3E-2C6ED399A461}" type="presParOf" srcId="{EC905E59-477F-4D62-B2EE-61B86BF0663B}" destId="{0C7C01B0-8BE9-4115-9C55-5F785CB9F95D}" srcOrd="0" destOrd="0" presId="urn:microsoft.com/office/officeart/2005/8/layout/cycle2"/>
    <dgm:cxn modelId="{23A7B17A-CA9F-4407-BF80-23D3EE67AC37}" type="presParOf" srcId="{579EF5EA-2842-4ADF-99C3-1421009C0FB3}" destId="{96947AF0-965B-4F9B-B692-11B522E20C19}" srcOrd="24" destOrd="0" presId="urn:microsoft.com/office/officeart/2005/8/layout/cycle2"/>
    <dgm:cxn modelId="{9F7DBB26-4115-41F5-9A54-AF94676DB852}" type="presParOf" srcId="{579EF5EA-2842-4ADF-99C3-1421009C0FB3}" destId="{C5631367-2D87-4B2B-B2C5-CE6B323DF7FA}" srcOrd="25" destOrd="0" presId="urn:microsoft.com/office/officeart/2005/8/layout/cycle2"/>
    <dgm:cxn modelId="{9AD19767-C4E6-46B4-BF40-432C0B823217}" type="presParOf" srcId="{C5631367-2D87-4B2B-B2C5-CE6B323DF7FA}" destId="{5EB0D98E-0F20-43A6-80D5-B3B233B0809C}" srcOrd="0" destOrd="0" presId="urn:microsoft.com/office/officeart/2005/8/layout/cycle2"/>
    <dgm:cxn modelId="{BDDE50AF-1EEA-47BD-9995-EB7B47B3BF66}" type="presParOf" srcId="{579EF5EA-2842-4ADF-99C3-1421009C0FB3}" destId="{55735BFC-D4F1-4100-BCD7-BD7015A20F24}" srcOrd="26" destOrd="0" presId="urn:microsoft.com/office/officeart/2005/8/layout/cycle2"/>
    <dgm:cxn modelId="{D423146B-6FB4-4936-9B50-13E76E984DF7}" type="presParOf" srcId="{579EF5EA-2842-4ADF-99C3-1421009C0FB3}" destId="{DE861B79-D5E8-45CE-B3D7-7B4663C08343}" srcOrd="27" destOrd="0" presId="urn:microsoft.com/office/officeart/2005/8/layout/cycle2"/>
    <dgm:cxn modelId="{37C3E9BA-F845-428A-A4E9-A3455981DD7C}" type="presParOf" srcId="{DE861B79-D5E8-45CE-B3D7-7B4663C08343}" destId="{580499F6-BF8C-4CF2-8E19-422B1FEA8F54}" srcOrd="0" destOrd="0" presId="urn:microsoft.com/office/officeart/2005/8/layout/cycle2"/>
    <dgm:cxn modelId="{F6D17A69-60E3-492B-A53B-614C55E9227B}" type="presParOf" srcId="{579EF5EA-2842-4ADF-99C3-1421009C0FB3}" destId="{B163F2E1-C224-4C1F-8BF1-B257F8DA90F1}" srcOrd="28" destOrd="0" presId="urn:microsoft.com/office/officeart/2005/8/layout/cycle2"/>
    <dgm:cxn modelId="{EF3F2129-D891-460D-A8CB-F662DCDE91F2}" type="presParOf" srcId="{579EF5EA-2842-4ADF-99C3-1421009C0FB3}" destId="{28C21F8D-7890-436C-ABC3-A76D9C048DC6}" srcOrd="29" destOrd="0" presId="urn:microsoft.com/office/officeart/2005/8/layout/cycle2"/>
    <dgm:cxn modelId="{3713699F-C26D-493C-8818-1DF1A51BA2BD}" type="presParOf" srcId="{28C21F8D-7890-436C-ABC3-A76D9C048DC6}" destId="{5D40974C-DFE4-484E-A2B9-E3E4D2DEBED9}" srcOrd="0" destOrd="0" presId="urn:microsoft.com/office/officeart/2005/8/layout/cycle2"/>
    <dgm:cxn modelId="{729DB2D3-300B-4F3F-ACC8-84A8EBBA18C9}" type="presParOf" srcId="{579EF5EA-2842-4ADF-99C3-1421009C0FB3}" destId="{B297DBDA-41C8-403B-A287-2DE0B2B2F734}" srcOrd="30" destOrd="0" presId="urn:microsoft.com/office/officeart/2005/8/layout/cycle2"/>
    <dgm:cxn modelId="{5B4C4FAE-9A3A-47F1-9BBD-B580A2D947E1}" type="presParOf" srcId="{579EF5EA-2842-4ADF-99C3-1421009C0FB3}" destId="{6CB910F7-627A-416A-9AE0-0E9818681229}" srcOrd="31" destOrd="0" presId="urn:microsoft.com/office/officeart/2005/8/layout/cycle2"/>
    <dgm:cxn modelId="{B2F95C99-8AEE-4EE5-950B-C4A358F17CF4}" type="presParOf" srcId="{6CB910F7-627A-416A-9AE0-0E9818681229}" destId="{DD733C23-EA87-4BF0-821E-87250C1EEDBA}" srcOrd="0" destOrd="0" presId="urn:microsoft.com/office/officeart/2005/8/layout/cycle2"/>
    <dgm:cxn modelId="{71432140-8D1D-4AF6-8942-E7283C88F501}" type="presParOf" srcId="{579EF5EA-2842-4ADF-99C3-1421009C0FB3}" destId="{C99B1DB8-B0AD-4FE5-84DC-CD9571D15F74}" srcOrd="32" destOrd="0" presId="urn:microsoft.com/office/officeart/2005/8/layout/cycle2"/>
    <dgm:cxn modelId="{872B4BDE-C1CE-46F9-8C09-FF71D543660D}" type="presParOf" srcId="{579EF5EA-2842-4ADF-99C3-1421009C0FB3}" destId="{2EBD388A-825F-4832-8A74-827A6C7E3368}" srcOrd="33" destOrd="0" presId="urn:microsoft.com/office/officeart/2005/8/layout/cycle2"/>
    <dgm:cxn modelId="{6422DE59-E5B8-4EA8-BC1D-626DFAF1FAB4}" type="presParOf" srcId="{2EBD388A-825F-4832-8A74-827A6C7E3368}" destId="{2B64C12D-7C38-4E3C-BB67-21E0181FD51F}" srcOrd="0" destOrd="0" presId="urn:microsoft.com/office/officeart/2005/8/layout/cycle2"/>
    <dgm:cxn modelId="{4AB58937-D45E-4C88-8E54-55EB7D402D59}" type="presParOf" srcId="{579EF5EA-2842-4ADF-99C3-1421009C0FB3}" destId="{54435782-E9E7-4F85-8EE9-B762378628C5}" srcOrd="34" destOrd="0" presId="urn:microsoft.com/office/officeart/2005/8/layout/cycle2"/>
    <dgm:cxn modelId="{48D2938E-A59A-4D4C-B91B-B48F7A96F073}" type="presParOf" srcId="{579EF5EA-2842-4ADF-99C3-1421009C0FB3}" destId="{2EA5A0E0-D734-4B00-A1FA-65E8CB15031C}" srcOrd="35" destOrd="0" presId="urn:microsoft.com/office/officeart/2005/8/layout/cycle2"/>
    <dgm:cxn modelId="{EC8F7049-D4B6-4223-BACB-207EA8EC5943}" type="presParOf" srcId="{2EA5A0E0-D734-4B00-A1FA-65E8CB15031C}" destId="{3966764B-E5F3-4CFC-A881-5984C06723CB}" srcOrd="0" destOrd="0" presId="urn:microsoft.com/office/officeart/2005/8/layout/cycle2"/>
    <dgm:cxn modelId="{B4238524-7A21-49C9-89D9-AE8008AC53FD}" type="presParOf" srcId="{579EF5EA-2842-4ADF-99C3-1421009C0FB3}" destId="{CDE86F57-8E75-4885-99A7-4D78278841E9}" srcOrd="36" destOrd="0" presId="urn:microsoft.com/office/officeart/2005/8/layout/cycle2"/>
    <dgm:cxn modelId="{8DF579BF-2810-4EFD-BEA5-5DCFA86A5DFC}" type="presParOf" srcId="{579EF5EA-2842-4ADF-99C3-1421009C0FB3}" destId="{A0769171-C666-4FF2-B3B0-56A5612FFB02}" srcOrd="37" destOrd="0" presId="urn:microsoft.com/office/officeart/2005/8/layout/cycle2"/>
    <dgm:cxn modelId="{6834C0EB-4EED-46CC-A8AB-20BD8B4AF279}" type="presParOf" srcId="{A0769171-C666-4FF2-B3B0-56A5612FFB02}" destId="{7B2C094D-5B84-400D-88A5-467C86404646}" srcOrd="0" destOrd="0" presId="urn:microsoft.com/office/officeart/2005/8/layout/cycle2"/>
    <dgm:cxn modelId="{CB9FCC4D-D038-4D48-8C13-AB6231154FAF}" type="presParOf" srcId="{579EF5EA-2842-4ADF-99C3-1421009C0FB3}" destId="{9DEC7CBC-8051-4551-94AA-2377EFF8A353}" srcOrd="38" destOrd="0" presId="urn:microsoft.com/office/officeart/2005/8/layout/cycle2"/>
    <dgm:cxn modelId="{2C2C59E0-138B-4FE8-A0CA-6E462DF8F1F9}" type="presParOf" srcId="{579EF5EA-2842-4ADF-99C3-1421009C0FB3}" destId="{83D03F91-A8FE-4A56-A9F0-21F8696B64A1}" srcOrd="39" destOrd="0" presId="urn:microsoft.com/office/officeart/2005/8/layout/cycle2"/>
    <dgm:cxn modelId="{676A6303-48AA-42DB-9E69-79DC941B652C}" type="presParOf" srcId="{83D03F91-A8FE-4A56-A9F0-21F8696B64A1}" destId="{A52815B2-9F64-4E57-9CA8-0D6C5ACB4DE9}" srcOrd="0" destOrd="0" presId="urn:microsoft.com/office/officeart/2005/8/layout/cycle2"/>
    <dgm:cxn modelId="{7EC8972A-AAB0-4FE1-A08A-AF6CA5B6C218}" type="presParOf" srcId="{579EF5EA-2842-4ADF-99C3-1421009C0FB3}" destId="{D9F7CAE3-C01B-4758-A92D-BE4DEABF1CC9}" srcOrd="40" destOrd="0" presId="urn:microsoft.com/office/officeart/2005/8/layout/cycle2"/>
    <dgm:cxn modelId="{ABE6CEDD-A233-41C6-B781-0FFFDE3C13FB}" type="presParOf" srcId="{579EF5EA-2842-4ADF-99C3-1421009C0FB3}" destId="{6FDF4861-3D9E-4C44-8A76-CB261CA08A3D}" srcOrd="41" destOrd="0" presId="urn:microsoft.com/office/officeart/2005/8/layout/cycle2"/>
    <dgm:cxn modelId="{8D7C794F-31D4-4ADD-B5F9-20280457446D}" type="presParOf" srcId="{6FDF4861-3D9E-4C44-8A76-CB261CA08A3D}" destId="{852FF442-59AB-47FA-976D-352D933D04DA}" srcOrd="0" destOrd="0" presId="urn:microsoft.com/office/officeart/2005/8/layout/cycle2"/>
    <dgm:cxn modelId="{DC06D566-805F-404D-8B2E-C9AEBD403D74}" type="presParOf" srcId="{579EF5EA-2842-4ADF-99C3-1421009C0FB3}" destId="{6EBA7549-78C0-447A-A63C-4A8563F87F58}" srcOrd="42" destOrd="0" presId="urn:microsoft.com/office/officeart/2005/8/layout/cycle2"/>
    <dgm:cxn modelId="{E249506F-DCEC-4985-9E6E-75BCF222D380}" type="presParOf" srcId="{579EF5EA-2842-4ADF-99C3-1421009C0FB3}" destId="{F7AC09C3-F9FA-4334-9744-58F7A351FD8B}" srcOrd="43" destOrd="0" presId="urn:microsoft.com/office/officeart/2005/8/layout/cycle2"/>
    <dgm:cxn modelId="{94F84AAC-3798-43A0-A3BD-CDD50C26A65D}" type="presParOf" srcId="{F7AC09C3-F9FA-4334-9744-58F7A351FD8B}" destId="{301FE2EF-9FED-451A-9979-7EA2CEC731F6}" srcOrd="0" destOrd="0" presId="urn:microsoft.com/office/officeart/2005/8/layout/cycle2"/>
    <dgm:cxn modelId="{04F54335-F595-46D8-A568-9008D83B0280}" type="presParOf" srcId="{579EF5EA-2842-4ADF-99C3-1421009C0FB3}" destId="{DB7E8DCC-E9E2-41AE-8FAC-BD770394B585}" srcOrd="44" destOrd="0" presId="urn:microsoft.com/office/officeart/2005/8/layout/cycle2"/>
    <dgm:cxn modelId="{38D2B6F1-76C0-49DA-8C1B-D8BF73D71D1F}" type="presParOf" srcId="{579EF5EA-2842-4ADF-99C3-1421009C0FB3}" destId="{FC934B90-2FD7-4C78-BC82-6495CAA54F71}" srcOrd="45" destOrd="0" presId="urn:microsoft.com/office/officeart/2005/8/layout/cycle2"/>
    <dgm:cxn modelId="{9717705E-58FE-4662-89C9-91BF3A970DF0}" type="presParOf" srcId="{FC934B90-2FD7-4C78-BC82-6495CAA54F71}" destId="{F31A80A4-265E-4576-A76C-69F7407682D5}" srcOrd="0" destOrd="0" presId="urn:microsoft.com/office/officeart/2005/8/layout/cycle2"/>
    <dgm:cxn modelId="{D6740E54-8698-493C-BEEA-6DA1F2D65D9C}" type="presParOf" srcId="{579EF5EA-2842-4ADF-99C3-1421009C0FB3}" destId="{7FBA136C-815F-4FB3-A797-A7F155D00FEA}" srcOrd="46" destOrd="0" presId="urn:microsoft.com/office/officeart/2005/8/layout/cycle2"/>
    <dgm:cxn modelId="{C2F4338E-FF94-485C-A6BC-38F39E7B4604}" type="presParOf" srcId="{579EF5EA-2842-4ADF-99C3-1421009C0FB3}" destId="{7A5C7786-EEB7-4840-8AB2-E617DD766E4C}" srcOrd="47" destOrd="0" presId="urn:microsoft.com/office/officeart/2005/8/layout/cycle2"/>
    <dgm:cxn modelId="{A784A94C-C939-4159-BC6E-6CB498B1B7FF}" type="presParOf" srcId="{7A5C7786-EEB7-4840-8AB2-E617DD766E4C}" destId="{80DBCA40-2BA0-486C-9739-9EB1943722FB}" srcOrd="0" destOrd="0" presId="urn:microsoft.com/office/officeart/2005/8/layout/cycle2"/>
    <dgm:cxn modelId="{42CCF1C0-4204-4F08-B5DF-600525B94459}" type="presParOf" srcId="{579EF5EA-2842-4ADF-99C3-1421009C0FB3}" destId="{2B3C09D0-6E4A-4698-ADBA-7CF55040E0C7}" srcOrd="48" destOrd="0" presId="urn:microsoft.com/office/officeart/2005/8/layout/cycle2"/>
    <dgm:cxn modelId="{D90BC0AC-F465-4B4C-AA88-BAD7FC33A176}" type="presParOf" srcId="{579EF5EA-2842-4ADF-99C3-1421009C0FB3}" destId="{0B3E9032-3902-463F-B436-0798A35C9EC5}" srcOrd="49" destOrd="0" presId="urn:microsoft.com/office/officeart/2005/8/layout/cycle2"/>
    <dgm:cxn modelId="{FEF37EBF-D435-4C65-8BC2-407F099BD30F}" type="presParOf" srcId="{0B3E9032-3902-463F-B436-0798A35C9EC5}" destId="{41C60BCC-727D-4ED3-BAEB-DB60AA9900A9}" srcOrd="0" destOrd="0" presId="urn:microsoft.com/office/officeart/2005/8/layout/cycle2"/>
    <dgm:cxn modelId="{07BAFE9F-3D12-4E0E-B5AA-EB248871C48E}" type="presParOf" srcId="{579EF5EA-2842-4ADF-99C3-1421009C0FB3}" destId="{C6CA034B-BB5D-4252-9DC3-E07C2CEC1942}" srcOrd="50" destOrd="0" presId="urn:microsoft.com/office/officeart/2005/8/layout/cycle2"/>
    <dgm:cxn modelId="{2673D148-6DA6-4BF0-AA22-C570A21D2026}" type="presParOf" srcId="{579EF5EA-2842-4ADF-99C3-1421009C0FB3}" destId="{2F327EB4-0D8B-437E-BB14-A326EA173FCC}" srcOrd="51" destOrd="0" presId="urn:microsoft.com/office/officeart/2005/8/layout/cycle2"/>
    <dgm:cxn modelId="{838C3FC0-4E3F-4E11-A29C-692FD16AA11C}" type="presParOf" srcId="{2F327EB4-0D8B-437E-BB14-A326EA173FCC}" destId="{8F52B59F-72EA-4EF4-A000-71393DE3DC97}" srcOrd="0" destOrd="0" presId="urn:microsoft.com/office/officeart/2005/8/layout/cycle2"/>
    <dgm:cxn modelId="{20023B17-ACC2-4333-BF5C-E920E547CE78}" type="presParOf" srcId="{579EF5EA-2842-4ADF-99C3-1421009C0FB3}" destId="{F6AE7F32-FC05-4DDA-BB7B-30B31779479C}" srcOrd="52" destOrd="0" presId="urn:microsoft.com/office/officeart/2005/8/layout/cycle2"/>
    <dgm:cxn modelId="{C5148CDB-A653-48EA-85D2-36CBBF342F88}" type="presParOf" srcId="{579EF5EA-2842-4ADF-99C3-1421009C0FB3}" destId="{F42AD80F-3B21-49F3-AF59-01D5F6EE69F1}" srcOrd="53" destOrd="0" presId="urn:microsoft.com/office/officeart/2005/8/layout/cycle2"/>
    <dgm:cxn modelId="{8D75AF66-A61F-4938-91BC-A5A8077EE064}" type="presParOf" srcId="{F42AD80F-3B21-49F3-AF59-01D5F6EE69F1}" destId="{DFB70AE1-87B4-46C7-811D-3E9A3D4D6EC9}" srcOrd="0" destOrd="0" presId="urn:microsoft.com/office/officeart/2005/8/layout/cycle2"/>
    <dgm:cxn modelId="{FC91D00C-CBD7-4971-82AE-3C83B6D62A17}" type="presParOf" srcId="{579EF5EA-2842-4ADF-99C3-1421009C0FB3}" destId="{E4F5DE49-5EAA-4300-BD85-3AA32446283C}" srcOrd="54" destOrd="0" presId="urn:microsoft.com/office/officeart/2005/8/layout/cycle2"/>
    <dgm:cxn modelId="{E78B212B-D0E4-4EBF-A113-5FDA357E3F96}" type="presParOf" srcId="{579EF5EA-2842-4ADF-99C3-1421009C0FB3}" destId="{57712E5B-8311-41F2-83BF-40C44B82FD56}" srcOrd="55" destOrd="0" presId="urn:microsoft.com/office/officeart/2005/8/layout/cycle2"/>
    <dgm:cxn modelId="{851CBE3E-0F07-4571-BC58-9D22EB4B364D}" type="presParOf" srcId="{57712E5B-8311-41F2-83BF-40C44B82FD56}" destId="{2DC22DE9-0245-4601-955D-E63A8C38947B}" srcOrd="0" destOrd="0" presId="urn:microsoft.com/office/officeart/2005/8/layout/cycle2"/>
    <dgm:cxn modelId="{7A42DD75-436B-49CE-A66C-822C966A430A}" type="presParOf" srcId="{579EF5EA-2842-4ADF-99C3-1421009C0FB3}" destId="{53824D7C-69E9-40B6-AD94-E66D57E17024}" srcOrd="56" destOrd="0" presId="urn:microsoft.com/office/officeart/2005/8/layout/cycle2"/>
    <dgm:cxn modelId="{0DF13957-580C-4A4E-BB8C-6677C6A3B2F5}" type="presParOf" srcId="{579EF5EA-2842-4ADF-99C3-1421009C0FB3}" destId="{4DDD9E11-A1D1-4D9F-87CF-21775FA03FD4}" srcOrd="57" destOrd="0" presId="urn:microsoft.com/office/officeart/2005/8/layout/cycle2"/>
    <dgm:cxn modelId="{2592DBAC-86E2-4752-940E-EE94B771A75A}" type="presParOf" srcId="{4DDD9E11-A1D1-4D9F-87CF-21775FA03FD4}" destId="{F7742949-FB63-485F-95AF-5E8D1E6F236A}" srcOrd="0" destOrd="0" presId="urn:microsoft.com/office/officeart/2005/8/layout/cycle2"/>
    <dgm:cxn modelId="{94511726-B23C-4D09-953C-E18C489DF397}" type="presParOf" srcId="{579EF5EA-2842-4ADF-99C3-1421009C0FB3}" destId="{22041FD6-89BD-4BF2-9B99-B97F36E2E1FB}" srcOrd="58" destOrd="0" presId="urn:microsoft.com/office/officeart/2005/8/layout/cycle2"/>
    <dgm:cxn modelId="{235CA743-9E36-4CA4-B51B-081D41A68D9A}" type="presParOf" srcId="{579EF5EA-2842-4ADF-99C3-1421009C0FB3}" destId="{B8E405CF-5FB0-4931-A03D-9BF304E6CDDA}" srcOrd="59" destOrd="0" presId="urn:microsoft.com/office/officeart/2005/8/layout/cycle2"/>
    <dgm:cxn modelId="{479F7B06-BEEF-4C2E-82A5-A4E9A8897000}" type="presParOf" srcId="{B8E405CF-5FB0-4931-A03D-9BF304E6CDDA}" destId="{0C0A4302-AC90-49E1-80BE-523B58A2D864}" srcOrd="0" destOrd="0" presId="urn:microsoft.com/office/officeart/2005/8/layout/cycle2"/>
    <dgm:cxn modelId="{5F0A9FB9-8D31-401A-ABA1-5AC985720070}" type="presParOf" srcId="{579EF5EA-2842-4ADF-99C3-1421009C0FB3}" destId="{4346925A-37EB-4BB6-B0D1-0007EC3DF63B}" srcOrd="60" destOrd="0" presId="urn:microsoft.com/office/officeart/2005/8/layout/cycle2"/>
    <dgm:cxn modelId="{ADD64102-1DCC-457D-8AA9-333A4E02A31B}" type="presParOf" srcId="{579EF5EA-2842-4ADF-99C3-1421009C0FB3}" destId="{7A362786-920B-4FB9-A3D5-D0E741B76071}" srcOrd="61" destOrd="0" presId="urn:microsoft.com/office/officeart/2005/8/layout/cycle2"/>
    <dgm:cxn modelId="{BCF3713E-41C2-423B-AECF-7A16148CD93A}" type="presParOf" srcId="{7A362786-920B-4FB9-A3D5-D0E741B76071}" destId="{18FB9004-C9DF-4463-A990-CE6AADD19A9A}" srcOrd="0" destOrd="0" presId="urn:microsoft.com/office/officeart/2005/8/layout/cycle2"/>
    <dgm:cxn modelId="{31B2773F-6C24-4122-A3A9-368068BCEA04}" type="presParOf" srcId="{579EF5EA-2842-4ADF-99C3-1421009C0FB3}" destId="{ED0F08E4-7CF4-494F-A2E4-60B90674E9D5}" srcOrd="62" destOrd="0" presId="urn:microsoft.com/office/officeart/2005/8/layout/cycle2"/>
    <dgm:cxn modelId="{0EFD4DD2-D42F-4CD8-B644-2075A10EACB1}" type="presParOf" srcId="{579EF5EA-2842-4ADF-99C3-1421009C0FB3}" destId="{B8AF8AA6-EDE3-46F5-804F-BE18E9CF02E9}" srcOrd="63" destOrd="0" presId="urn:microsoft.com/office/officeart/2005/8/layout/cycle2"/>
    <dgm:cxn modelId="{5B076312-50A1-48AF-B69D-57CF693B3C2D}" type="presParOf" srcId="{B8AF8AA6-EDE3-46F5-804F-BE18E9CF02E9}" destId="{2A9D1CAD-CEC7-447D-AE5A-72DA9768C11C}" srcOrd="0" destOrd="0" presId="urn:microsoft.com/office/officeart/2005/8/layout/cycle2"/>
    <dgm:cxn modelId="{39D000AA-3FF7-48FF-A3EC-C8B4609355B9}" type="presParOf" srcId="{579EF5EA-2842-4ADF-99C3-1421009C0FB3}" destId="{02E2D030-8BB9-48E2-859D-55F958A2D928}" srcOrd="64" destOrd="0" presId="urn:microsoft.com/office/officeart/2005/8/layout/cycle2"/>
    <dgm:cxn modelId="{F681088E-F4E2-426A-92EA-73F0D48C4F8C}" type="presParOf" srcId="{579EF5EA-2842-4ADF-99C3-1421009C0FB3}" destId="{8125F9B4-021E-44DC-9D64-8AE485A44537}" srcOrd="65" destOrd="0" presId="urn:microsoft.com/office/officeart/2005/8/layout/cycle2"/>
    <dgm:cxn modelId="{9767468B-03C4-4BCF-AEF4-7C915906A461}" type="presParOf" srcId="{8125F9B4-021E-44DC-9D64-8AE485A44537}" destId="{5B2B383F-D5E0-430F-AB46-55791D14B3FB}" srcOrd="0" destOrd="0" presId="urn:microsoft.com/office/officeart/2005/8/layout/cycle2"/>
    <dgm:cxn modelId="{D863211E-464E-4BEE-9795-7DE3F7234101}" type="presParOf" srcId="{579EF5EA-2842-4ADF-99C3-1421009C0FB3}" destId="{A5474CB5-D5DA-4087-B87E-610FB42AF529}" srcOrd="66" destOrd="0" presId="urn:microsoft.com/office/officeart/2005/8/layout/cycle2"/>
    <dgm:cxn modelId="{54BF95D0-618D-4C50-A2C8-4A259C486539}" type="presParOf" srcId="{579EF5EA-2842-4ADF-99C3-1421009C0FB3}" destId="{F5E12609-AEA0-4824-8F1E-49B7A8C9D43E}" srcOrd="67" destOrd="0" presId="urn:microsoft.com/office/officeart/2005/8/layout/cycle2"/>
    <dgm:cxn modelId="{BE66758C-D67E-4A4A-9FBD-36A82720FCA3}" type="presParOf" srcId="{F5E12609-AEA0-4824-8F1E-49B7A8C9D43E}" destId="{1990E259-2037-4D19-B00A-CD6B3D2AE2E1}" srcOrd="0" destOrd="0" presId="urn:microsoft.com/office/officeart/2005/8/layout/cycle2"/>
    <dgm:cxn modelId="{CA6593C0-9012-4CFD-A480-B0F437E7F9CB}" type="presParOf" srcId="{579EF5EA-2842-4ADF-99C3-1421009C0FB3}" destId="{558F7E47-06ED-4041-B16C-6F13A19D4245}" srcOrd="68" destOrd="0" presId="urn:microsoft.com/office/officeart/2005/8/layout/cycle2"/>
    <dgm:cxn modelId="{4E13DCCF-8442-481C-9199-4E9E33000912}" type="presParOf" srcId="{579EF5EA-2842-4ADF-99C3-1421009C0FB3}" destId="{1AA99294-2501-42DA-ADDA-813C2A0D167F}" srcOrd="69" destOrd="0" presId="urn:microsoft.com/office/officeart/2005/8/layout/cycle2"/>
    <dgm:cxn modelId="{1B895EE4-EFB1-4F33-AC25-5BFC3A092F57}" type="presParOf" srcId="{1AA99294-2501-42DA-ADDA-813C2A0D167F}" destId="{B311330D-F624-44F0-90C1-566E4D2E20E6}" srcOrd="0" destOrd="0" presId="urn:microsoft.com/office/officeart/2005/8/layout/cycle2"/>
    <dgm:cxn modelId="{6710BC8F-BD27-42EF-89CE-3DDD0199CA4C}" type="presParOf" srcId="{579EF5EA-2842-4ADF-99C3-1421009C0FB3}" destId="{A854D6C3-A9F6-4889-B95E-C4590598BF15}" srcOrd="70" destOrd="0" presId="urn:microsoft.com/office/officeart/2005/8/layout/cycle2"/>
    <dgm:cxn modelId="{CC5F84E3-62AF-4C43-A5ED-F999BB90A315}" type="presParOf" srcId="{579EF5EA-2842-4ADF-99C3-1421009C0FB3}" destId="{9BC14663-185B-4A89-97AE-169B3D438678}" srcOrd="71" destOrd="0" presId="urn:microsoft.com/office/officeart/2005/8/layout/cycle2"/>
    <dgm:cxn modelId="{3A364AAF-390F-453D-A2D3-10674F18DD57}" type="presParOf" srcId="{9BC14663-185B-4A89-97AE-169B3D438678}" destId="{5BF8D29C-B7EB-4E6D-8F09-412E3D4E06C9}" srcOrd="0" destOrd="0" presId="urn:microsoft.com/office/officeart/2005/8/layout/cycle2"/>
    <dgm:cxn modelId="{BDFFCC55-D29D-4648-8078-CDC189AF404B}" type="presParOf" srcId="{579EF5EA-2842-4ADF-99C3-1421009C0FB3}" destId="{891FE5C2-884F-48D0-BE0D-753E9CA204D3}" srcOrd="72" destOrd="0" presId="urn:microsoft.com/office/officeart/2005/8/layout/cycle2"/>
    <dgm:cxn modelId="{E63A6EA5-9DD2-4F72-9280-AA8885E4EA67}" type="presParOf" srcId="{579EF5EA-2842-4ADF-99C3-1421009C0FB3}" destId="{BDE13CD6-B50F-44ED-BD83-729ED5971995}" srcOrd="73" destOrd="0" presId="urn:microsoft.com/office/officeart/2005/8/layout/cycle2"/>
    <dgm:cxn modelId="{6BB32111-AD05-4EED-9EE0-D197E4DEB717}" type="presParOf" srcId="{BDE13CD6-B50F-44ED-BD83-729ED5971995}" destId="{4EAD0336-A742-42BA-B616-A9F9B8CECAB9}" srcOrd="0" destOrd="0" presId="urn:microsoft.com/office/officeart/2005/8/layout/cycle2"/>
    <dgm:cxn modelId="{A3BC42CB-D434-4FA9-B25D-5376951371D0}" type="presParOf" srcId="{579EF5EA-2842-4ADF-99C3-1421009C0FB3}" destId="{3B7728B1-9C76-43A6-8828-2FFE1A19CD4E}" srcOrd="74" destOrd="0" presId="urn:microsoft.com/office/officeart/2005/8/layout/cycle2"/>
    <dgm:cxn modelId="{586E300D-12E7-496C-9061-D2422FC1D1C1}" type="presParOf" srcId="{579EF5EA-2842-4ADF-99C3-1421009C0FB3}" destId="{FEF793BD-9F36-4B0C-B2A1-243AAED13A52}" srcOrd="75" destOrd="0" presId="urn:microsoft.com/office/officeart/2005/8/layout/cycle2"/>
    <dgm:cxn modelId="{E95DC1AD-28CC-4F78-B779-12FFF7EB97C4}" type="presParOf" srcId="{FEF793BD-9F36-4B0C-B2A1-243AAED13A52}" destId="{B6E66B79-90CB-4030-B64C-AB9E1EA67583}" srcOrd="0" destOrd="0" presId="urn:microsoft.com/office/officeart/2005/8/layout/cycle2"/>
    <dgm:cxn modelId="{9D1FE1D3-4C4B-4746-B340-C474EB059094}" type="presParOf" srcId="{579EF5EA-2842-4ADF-99C3-1421009C0FB3}" destId="{CD7E4AE9-DEBF-4EF6-9A2F-51DFDE6DC483}" srcOrd="76" destOrd="0" presId="urn:microsoft.com/office/officeart/2005/8/layout/cycle2"/>
    <dgm:cxn modelId="{ABC399D3-AF98-4C65-B19B-FD07B8E5CB2A}" type="presParOf" srcId="{579EF5EA-2842-4ADF-99C3-1421009C0FB3}" destId="{CAB56CDA-741F-426D-8FE0-AE118C809475}" srcOrd="77" destOrd="0" presId="urn:microsoft.com/office/officeart/2005/8/layout/cycle2"/>
    <dgm:cxn modelId="{E1C93630-584C-43E1-AB8F-B939C99961E1}" type="presParOf" srcId="{CAB56CDA-741F-426D-8FE0-AE118C809475}" destId="{2B62F0BB-CB73-4B2D-A47A-2C1910C71ADC}" srcOrd="0" destOrd="0" presId="urn:microsoft.com/office/officeart/2005/8/layout/cycle2"/>
  </dgm:cxnLst>
  <dgm:bg>
    <a:noFill/>
  </dgm:bg>
  <dgm:whole/>
  <dgm:extLst>
    <a:ext uri="http://schemas.microsoft.com/office/drawing/2008/diagram">
      <dsp:dataModelExt xmlns:dsp="http://schemas.microsoft.com/office/drawing/2008/diagram" relId="rId21" minVer="http://schemas.openxmlformats.org/drawingml/2006/diagram"/>
    </a:ext>
  </dgm:extLst>
</dgm:dataModel>
</file>

<file path=ppt/diagrams/data44.xml><?xml version="1.0" encoding="utf-8"?>
<dgm:dataModel xmlns:dgm="http://schemas.openxmlformats.org/drawingml/2006/diagram" xmlns:a="http://schemas.openxmlformats.org/drawingml/2006/main">
  <dgm:ptLst>
    <dgm:pt modelId="{F782ACB2-4612-4553-92E3-6A48A4C26154}" type="doc">
      <dgm:prSet loTypeId="urn:microsoft.com/office/officeart/2005/8/layout/cycle2" loCatId="cycle" qsTypeId="urn:microsoft.com/office/officeart/2005/8/quickstyle/simple1" qsCatId="simple" csTypeId="urn:microsoft.com/office/officeart/2005/8/colors/accent0_3" csCatId="mainScheme" phldr="1"/>
      <dgm:spPr/>
      <dgm:t>
        <a:bodyPr/>
        <a:lstStyle/>
        <a:p>
          <a:endParaRPr lang="en-US"/>
        </a:p>
      </dgm:t>
    </dgm:pt>
    <dgm:pt modelId="{9A1F1B22-1A75-4833-B4FC-5FEA5518B765}">
      <dgm:prSet/>
      <dgm:spPr/>
      <dgm:t>
        <a:bodyPr/>
        <a:lstStyle/>
        <a:p>
          <a:endParaRPr lang="en-US" dirty="0"/>
        </a:p>
      </dgm:t>
    </dgm:pt>
    <dgm:pt modelId="{C224EADF-C870-40FB-9644-9EC71AA9F6DE}" type="parTrans" cxnId="{3A83C7EB-E108-4DFE-B9C2-A1FAE1B909F2}">
      <dgm:prSet/>
      <dgm:spPr/>
      <dgm:t>
        <a:bodyPr/>
        <a:lstStyle/>
        <a:p>
          <a:endParaRPr lang="en-US"/>
        </a:p>
      </dgm:t>
    </dgm:pt>
    <dgm:pt modelId="{32453084-7F49-49B4-89FA-E306CC4C9552}" type="sibTrans" cxnId="{3A83C7EB-E108-4DFE-B9C2-A1FAE1B909F2}">
      <dgm:prSet/>
      <dgm:spPr/>
      <dgm:t>
        <a:bodyPr/>
        <a:lstStyle/>
        <a:p>
          <a:endParaRPr lang="en-US" dirty="0"/>
        </a:p>
      </dgm:t>
    </dgm:pt>
    <dgm:pt modelId="{9C07C544-A240-4FE5-8E59-C412CDCC06A5}">
      <dgm:prSet/>
      <dgm:spPr/>
      <dgm:t>
        <a:bodyPr/>
        <a:lstStyle/>
        <a:p>
          <a:endParaRPr lang="en-US" dirty="0"/>
        </a:p>
      </dgm:t>
    </dgm:pt>
    <dgm:pt modelId="{01829E43-87FB-46D3-89AF-1246AED576BA}" type="parTrans" cxnId="{07E62CBF-11EB-4EBF-87EA-DFBE347DAD9D}">
      <dgm:prSet/>
      <dgm:spPr/>
      <dgm:t>
        <a:bodyPr/>
        <a:lstStyle/>
        <a:p>
          <a:endParaRPr lang="en-US"/>
        </a:p>
      </dgm:t>
    </dgm:pt>
    <dgm:pt modelId="{DA7FF8DD-13B0-4AAC-B0D2-E9BC2FABA4D6}" type="sibTrans" cxnId="{07E62CBF-11EB-4EBF-87EA-DFBE347DAD9D}">
      <dgm:prSet/>
      <dgm:spPr/>
      <dgm:t>
        <a:bodyPr/>
        <a:lstStyle/>
        <a:p>
          <a:endParaRPr lang="en-US" dirty="0"/>
        </a:p>
      </dgm:t>
    </dgm:pt>
    <dgm:pt modelId="{5D2C154A-692A-44E2-A041-B9F19C43FEF2}">
      <dgm:prSet/>
      <dgm:spPr/>
      <dgm:t>
        <a:bodyPr/>
        <a:lstStyle/>
        <a:p>
          <a:endParaRPr lang="en-US" dirty="0"/>
        </a:p>
      </dgm:t>
    </dgm:pt>
    <dgm:pt modelId="{794CA92E-A13F-4F43-B270-B021D0F5EB93}" type="parTrans" cxnId="{8A122CCE-2659-425F-A9CA-F55CBE733EE2}">
      <dgm:prSet/>
      <dgm:spPr/>
      <dgm:t>
        <a:bodyPr/>
        <a:lstStyle/>
        <a:p>
          <a:endParaRPr lang="en-US"/>
        </a:p>
      </dgm:t>
    </dgm:pt>
    <dgm:pt modelId="{1A0C354F-E76C-464E-99A7-D2B04C140783}" type="sibTrans" cxnId="{8A122CCE-2659-425F-A9CA-F55CBE733EE2}">
      <dgm:prSet/>
      <dgm:spPr/>
      <dgm:t>
        <a:bodyPr/>
        <a:lstStyle/>
        <a:p>
          <a:endParaRPr lang="en-US" dirty="0"/>
        </a:p>
      </dgm:t>
    </dgm:pt>
    <dgm:pt modelId="{536B3E92-95AA-4297-BDB8-F29269D6299E}">
      <dgm:prSet/>
      <dgm:spPr/>
      <dgm:t>
        <a:bodyPr/>
        <a:lstStyle/>
        <a:p>
          <a:endParaRPr lang="en-US" dirty="0"/>
        </a:p>
      </dgm:t>
    </dgm:pt>
    <dgm:pt modelId="{68DF5CBE-997D-4F4F-8466-9AD1DDE77085}" type="parTrans" cxnId="{212C0F3D-6259-47F4-8189-A6E55DD0B5D3}">
      <dgm:prSet/>
      <dgm:spPr/>
      <dgm:t>
        <a:bodyPr/>
        <a:lstStyle/>
        <a:p>
          <a:endParaRPr lang="en-US"/>
        </a:p>
      </dgm:t>
    </dgm:pt>
    <dgm:pt modelId="{8AE02D32-89F4-4BA1-BFB8-062B90AF7C26}" type="sibTrans" cxnId="{212C0F3D-6259-47F4-8189-A6E55DD0B5D3}">
      <dgm:prSet/>
      <dgm:spPr/>
      <dgm:t>
        <a:bodyPr/>
        <a:lstStyle/>
        <a:p>
          <a:endParaRPr lang="en-US" dirty="0"/>
        </a:p>
      </dgm:t>
    </dgm:pt>
    <dgm:pt modelId="{9767C2C5-7A9B-4BF9-AEDC-08BB61E68CEC}">
      <dgm:prSet/>
      <dgm:spPr/>
      <dgm:t>
        <a:bodyPr/>
        <a:lstStyle/>
        <a:p>
          <a:endParaRPr lang="en-US" dirty="0"/>
        </a:p>
      </dgm:t>
    </dgm:pt>
    <dgm:pt modelId="{94D864BB-0337-46E0-936D-BDFF24969167}" type="parTrans" cxnId="{7A77BED8-0E1D-45F6-9865-5715EF6FB1BA}">
      <dgm:prSet/>
      <dgm:spPr/>
      <dgm:t>
        <a:bodyPr/>
        <a:lstStyle/>
        <a:p>
          <a:endParaRPr lang="en-US"/>
        </a:p>
      </dgm:t>
    </dgm:pt>
    <dgm:pt modelId="{5DE56BE3-5DC5-48D1-BB0A-6EB62A83E2E3}" type="sibTrans" cxnId="{7A77BED8-0E1D-45F6-9865-5715EF6FB1BA}">
      <dgm:prSet/>
      <dgm:spPr/>
      <dgm:t>
        <a:bodyPr/>
        <a:lstStyle/>
        <a:p>
          <a:endParaRPr lang="en-US" dirty="0"/>
        </a:p>
      </dgm:t>
    </dgm:pt>
    <dgm:pt modelId="{29610E26-1393-448B-8FD6-78061450B16B}">
      <dgm:prSet/>
      <dgm:spPr/>
      <dgm:t>
        <a:bodyPr/>
        <a:lstStyle/>
        <a:p>
          <a:endParaRPr lang="en-US" dirty="0"/>
        </a:p>
      </dgm:t>
    </dgm:pt>
    <dgm:pt modelId="{5D194221-4572-481E-A145-411B7D2E5848}" type="parTrans" cxnId="{54FED98F-AB5E-4BEF-A86E-239C32A65418}">
      <dgm:prSet/>
      <dgm:spPr/>
      <dgm:t>
        <a:bodyPr/>
        <a:lstStyle/>
        <a:p>
          <a:endParaRPr lang="en-US"/>
        </a:p>
      </dgm:t>
    </dgm:pt>
    <dgm:pt modelId="{4E475F1B-56A2-420F-8D83-9A7AC5B9161D}" type="sibTrans" cxnId="{54FED98F-AB5E-4BEF-A86E-239C32A65418}">
      <dgm:prSet/>
      <dgm:spPr/>
      <dgm:t>
        <a:bodyPr/>
        <a:lstStyle/>
        <a:p>
          <a:endParaRPr lang="en-US" dirty="0"/>
        </a:p>
      </dgm:t>
    </dgm:pt>
    <dgm:pt modelId="{59F5D80D-D394-4DA8-B1EE-BFD2C35E8698}">
      <dgm:prSet/>
      <dgm:spPr/>
      <dgm:t>
        <a:bodyPr/>
        <a:lstStyle/>
        <a:p>
          <a:endParaRPr lang="en-US" dirty="0"/>
        </a:p>
      </dgm:t>
    </dgm:pt>
    <dgm:pt modelId="{F6DF53FE-CC41-4648-B644-9A13CD613414}" type="parTrans" cxnId="{EAADA3BC-EBE2-42C8-B9E0-3C38057A0A11}">
      <dgm:prSet/>
      <dgm:spPr/>
      <dgm:t>
        <a:bodyPr/>
        <a:lstStyle/>
        <a:p>
          <a:endParaRPr lang="en-US"/>
        </a:p>
      </dgm:t>
    </dgm:pt>
    <dgm:pt modelId="{A4FDAD97-0EA5-45C9-8762-1408CDFC1A27}" type="sibTrans" cxnId="{EAADA3BC-EBE2-42C8-B9E0-3C38057A0A11}">
      <dgm:prSet/>
      <dgm:spPr/>
      <dgm:t>
        <a:bodyPr/>
        <a:lstStyle/>
        <a:p>
          <a:endParaRPr lang="en-US" dirty="0"/>
        </a:p>
      </dgm:t>
    </dgm:pt>
    <dgm:pt modelId="{1BD29E34-8916-45A9-80A6-58C4AB44DFF5}">
      <dgm:prSet/>
      <dgm:spPr/>
      <dgm:t>
        <a:bodyPr/>
        <a:lstStyle/>
        <a:p>
          <a:endParaRPr lang="en-US" dirty="0"/>
        </a:p>
      </dgm:t>
    </dgm:pt>
    <dgm:pt modelId="{6A5BBF7B-F8A7-4654-83BB-1778F868C663}" type="parTrans" cxnId="{1B3F2CA2-7825-4CFD-9A64-DB308FB32A27}">
      <dgm:prSet/>
      <dgm:spPr/>
      <dgm:t>
        <a:bodyPr/>
        <a:lstStyle/>
        <a:p>
          <a:endParaRPr lang="en-US"/>
        </a:p>
      </dgm:t>
    </dgm:pt>
    <dgm:pt modelId="{25DF600C-192F-49B2-930A-B89C27D1471E}" type="sibTrans" cxnId="{1B3F2CA2-7825-4CFD-9A64-DB308FB32A27}">
      <dgm:prSet/>
      <dgm:spPr/>
      <dgm:t>
        <a:bodyPr/>
        <a:lstStyle/>
        <a:p>
          <a:endParaRPr lang="en-US" dirty="0"/>
        </a:p>
      </dgm:t>
    </dgm:pt>
    <dgm:pt modelId="{BCD4B6D1-2E17-4359-A953-212A9B519E85}">
      <dgm:prSet/>
      <dgm:spPr/>
      <dgm:t>
        <a:bodyPr/>
        <a:lstStyle/>
        <a:p>
          <a:endParaRPr lang="en-US" dirty="0"/>
        </a:p>
      </dgm:t>
    </dgm:pt>
    <dgm:pt modelId="{A72804B9-8062-4016-90E8-F9C7DC654C15}" type="parTrans" cxnId="{A45FA6CA-BF67-4968-BA2C-A3E181681DEA}">
      <dgm:prSet/>
      <dgm:spPr/>
      <dgm:t>
        <a:bodyPr/>
        <a:lstStyle/>
        <a:p>
          <a:endParaRPr lang="en-US"/>
        </a:p>
      </dgm:t>
    </dgm:pt>
    <dgm:pt modelId="{EAE485E3-A2DC-422A-B964-163E72C7D527}" type="sibTrans" cxnId="{A45FA6CA-BF67-4968-BA2C-A3E181681DEA}">
      <dgm:prSet/>
      <dgm:spPr/>
      <dgm:t>
        <a:bodyPr/>
        <a:lstStyle/>
        <a:p>
          <a:endParaRPr lang="en-US" dirty="0"/>
        </a:p>
      </dgm:t>
    </dgm:pt>
    <dgm:pt modelId="{57830796-B9E1-440E-A924-530949252A0A}">
      <dgm:prSet/>
      <dgm:spPr/>
      <dgm:t>
        <a:bodyPr/>
        <a:lstStyle/>
        <a:p>
          <a:endParaRPr lang="en-US" dirty="0"/>
        </a:p>
      </dgm:t>
    </dgm:pt>
    <dgm:pt modelId="{2970FDF5-07A3-4B2A-9F1E-E547137C5FF2}" type="parTrans" cxnId="{2E4A59F8-4858-4321-B26C-379298664746}">
      <dgm:prSet/>
      <dgm:spPr/>
      <dgm:t>
        <a:bodyPr/>
        <a:lstStyle/>
        <a:p>
          <a:endParaRPr lang="en-US"/>
        </a:p>
      </dgm:t>
    </dgm:pt>
    <dgm:pt modelId="{672359C6-6889-48DE-9B06-BCF13E50CF81}" type="sibTrans" cxnId="{2E4A59F8-4858-4321-B26C-379298664746}">
      <dgm:prSet/>
      <dgm:spPr/>
      <dgm:t>
        <a:bodyPr/>
        <a:lstStyle/>
        <a:p>
          <a:endParaRPr lang="en-US" dirty="0"/>
        </a:p>
      </dgm:t>
    </dgm:pt>
    <dgm:pt modelId="{9EC183D0-3CE1-4A18-882B-49A4F305FE23}">
      <dgm:prSet/>
      <dgm:spPr/>
      <dgm:t>
        <a:bodyPr/>
        <a:lstStyle/>
        <a:p>
          <a:endParaRPr lang="en-US" dirty="0"/>
        </a:p>
      </dgm:t>
    </dgm:pt>
    <dgm:pt modelId="{5529E8D0-F515-48AC-A324-5AF9603FF192}" type="parTrans" cxnId="{ECDEF66B-4DF3-4577-9794-0F5C1452E329}">
      <dgm:prSet/>
      <dgm:spPr/>
      <dgm:t>
        <a:bodyPr/>
        <a:lstStyle/>
        <a:p>
          <a:endParaRPr lang="en-US"/>
        </a:p>
      </dgm:t>
    </dgm:pt>
    <dgm:pt modelId="{FC636A7A-CAD8-4393-9B2E-188CE112CD10}" type="sibTrans" cxnId="{ECDEF66B-4DF3-4577-9794-0F5C1452E329}">
      <dgm:prSet/>
      <dgm:spPr/>
      <dgm:t>
        <a:bodyPr/>
        <a:lstStyle/>
        <a:p>
          <a:endParaRPr lang="en-US" dirty="0"/>
        </a:p>
      </dgm:t>
    </dgm:pt>
    <dgm:pt modelId="{1BCBAE4C-8C90-4307-A8B1-A7F25B803D11}">
      <dgm:prSet/>
      <dgm:spPr/>
      <dgm:t>
        <a:bodyPr/>
        <a:lstStyle/>
        <a:p>
          <a:endParaRPr lang="en-US" dirty="0"/>
        </a:p>
      </dgm:t>
    </dgm:pt>
    <dgm:pt modelId="{BDE3C914-1C3F-4AE1-8A4A-0399F6859853}" type="parTrans" cxnId="{26F03CFE-664C-46CE-9EC9-4D9EAEAA23F5}">
      <dgm:prSet/>
      <dgm:spPr/>
      <dgm:t>
        <a:bodyPr/>
        <a:lstStyle/>
        <a:p>
          <a:endParaRPr lang="en-US"/>
        </a:p>
      </dgm:t>
    </dgm:pt>
    <dgm:pt modelId="{9E68FA1B-32E4-4D3A-BDA9-F245DF7037EF}" type="sibTrans" cxnId="{26F03CFE-664C-46CE-9EC9-4D9EAEAA23F5}">
      <dgm:prSet/>
      <dgm:spPr/>
      <dgm:t>
        <a:bodyPr/>
        <a:lstStyle/>
        <a:p>
          <a:endParaRPr lang="en-US" dirty="0"/>
        </a:p>
      </dgm:t>
    </dgm:pt>
    <dgm:pt modelId="{05F9165C-A234-4634-B1A7-DCB7BA68D40C}">
      <dgm:prSet/>
      <dgm:spPr/>
      <dgm:t>
        <a:bodyPr/>
        <a:lstStyle/>
        <a:p>
          <a:endParaRPr lang="en-US" dirty="0"/>
        </a:p>
      </dgm:t>
    </dgm:pt>
    <dgm:pt modelId="{26966DA9-DC8C-4538-894C-0F8A7AD6A4D2}" type="parTrans" cxnId="{03727586-C177-4F9F-A8F5-7DEE69ED0297}">
      <dgm:prSet/>
      <dgm:spPr/>
      <dgm:t>
        <a:bodyPr/>
        <a:lstStyle/>
        <a:p>
          <a:endParaRPr lang="en-US"/>
        </a:p>
      </dgm:t>
    </dgm:pt>
    <dgm:pt modelId="{68C3C81B-18E8-41C4-BFC6-2C443E6EE655}" type="sibTrans" cxnId="{03727586-C177-4F9F-A8F5-7DEE69ED0297}">
      <dgm:prSet/>
      <dgm:spPr/>
      <dgm:t>
        <a:bodyPr/>
        <a:lstStyle/>
        <a:p>
          <a:endParaRPr lang="en-US" dirty="0"/>
        </a:p>
      </dgm:t>
    </dgm:pt>
    <dgm:pt modelId="{8F63D31F-83CD-4DB9-A0F4-0D259C5817DB}">
      <dgm:prSet/>
      <dgm:spPr/>
      <dgm:t>
        <a:bodyPr/>
        <a:lstStyle/>
        <a:p>
          <a:endParaRPr lang="en-US" dirty="0"/>
        </a:p>
      </dgm:t>
    </dgm:pt>
    <dgm:pt modelId="{62CF8A98-F58E-4911-89F5-912F4D8957CE}" type="parTrans" cxnId="{2B1FD8DA-568C-4E3E-8F87-09C87623F6FC}">
      <dgm:prSet/>
      <dgm:spPr/>
      <dgm:t>
        <a:bodyPr/>
        <a:lstStyle/>
        <a:p>
          <a:endParaRPr lang="en-US"/>
        </a:p>
      </dgm:t>
    </dgm:pt>
    <dgm:pt modelId="{A4F909E9-C1CF-4770-B928-FEF6E41B5333}" type="sibTrans" cxnId="{2B1FD8DA-568C-4E3E-8F87-09C87623F6FC}">
      <dgm:prSet/>
      <dgm:spPr/>
      <dgm:t>
        <a:bodyPr/>
        <a:lstStyle/>
        <a:p>
          <a:endParaRPr lang="en-US" dirty="0"/>
        </a:p>
      </dgm:t>
    </dgm:pt>
    <dgm:pt modelId="{F001FD18-B1D7-4F34-A7E1-10B3A14FEF0D}">
      <dgm:prSet/>
      <dgm:spPr/>
      <dgm:t>
        <a:bodyPr/>
        <a:lstStyle/>
        <a:p>
          <a:endParaRPr lang="en-US" dirty="0"/>
        </a:p>
      </dgm:t>
    </dgm:pt>
    <dgm:pt modelId="{47531BBA-A066-410C-90C4-75A7B3CF6C37}" type="parTrans" cxnId="{5F759883-6CAF-4793-892D-90FF307B7F39}">
      <dgm:prSet/>
      <dgm:spPr/>
      <dgm:t>
        <a:bodyPr/>
        <a:lstStyle/>
        <a:p>
          <a:endParaRPr lang="en-US"/>
        </a:p>
      </dgm:t>
    </dgm:pt>
    <dgm:pt modelId="{59F6F98C-7F28-44B6-AA26-C56ABFEA206B}" type="sibTrans" cxnId="{5F759883-6CAF-4793-892D-90FF307B7F39}">
      <dgm:prSet/>
      <dgm:spPr/>
      <dgm:t>
        <a:bodyPr/>
        <a:lstStyle/>
        <a:p>
          <a:endParaRPr lang="en-US" dirty="0"/>
        </a:p>
      </dgm:t>
    </dgm:pt>
    <dgm:pt modelId="{5F8AB2A9-0DCE-42A5-8039-31C151CDBC91}">
      <dgm:prSet/>
      <dgm:spPr/>
      <dgm:t>
        <a:bodyPr/>
        <a:lstStyle/>
        <a:p>
          <a:endParaRPr lang="en-US" dirty="0"/>
        </a:p>
      </dgm:t>
    </dgm:pt>
    <dgm:pt modelId="{AEE23759-AB27-4CCC-A9A6-CE4F64F73EE5}" type="parTrans" cxnId="{9ADC0165-9F81-4E1B-BCF9-F6EA5C631353}">
      <dgm:prSet/>
      <dgm:spPr/>
      <dgm:t>
        <a:bodyPr/>
        <a:lstStyle/>
        <a:p>
          <a:endParaRPr lang="en-US"/>
        </a:p>
      </dgm:t>
    </dgm:pt>
    <dgm:pt modelId="{64CB26BA-1509-422C-B1F7-93A921D3337E}" type="sibTrans" cxnId="{9ADC0165-9F81-4E1B-BCF9-F6EA5C631353}">
      <dgm:prSet/>
      <dgm:spPr/>
      <dgm:t>
        <a:bodyPr/>
        <a:lstStyle/>
        <a:p>
          <a:endParaRPr lang="en-US" dirty="0"/>
        </a:p>
      </dgm:t>
    </dgm:pt>
    <dgm:pt modelId="{7D49664A-84DE-42F7-9866-9BFD9F3DDC7A}">
      <dgm:prSet/>
      <dgm:spPr/>
      <dgm:t>
        <a:bodyPr/>
        <a:lstStyle/>
        <a:p>
          <a:endParaRPr lang="en-US" dirty="0"/>
        </a:p>
      </dgm:t>
    </dgm:pt>
    <dgm:pt modelId="{9C7FF349-70A2-4DFC-91A5-86A739E0760D}" type="parTrans" cxnId="{64D25225-7D7B-47A3-8597-E3D40B515F30}">
      <dgm:prSet/>
      <dgm:spPr/>
      <dgm:t>
        <a:bodyPr/>
        <a:lstStyle/>
        <a:p>
          <a:endParaRPr lang="en-US"/>
        </a:p>
      </dgm:t>
    </dgm:pt>
    <dgm:pt modelId="{BAC2B8D5-2C5B-4AE8-BBDD-D8E76DCD8C2E}" type="sibTrans" cxnId="{64D25225-7D7B-47A3-8597-E3D40B515F30}">
      <dgm:prSet/>
      <dgm:spPr/>
      <dgm:t>
        <a:bodyPr/>
        <a:lstStyle/>
        <a:p>
          <a:endParaRPr lang="en-US" dirty="0"/>
        </a:p>
      </dgm:t>
    </dgm:pt>
    <dgm:pt modelId="{AAACDA48-029D-447D-9AE8-BF1CB90887F8}">
      <dgm:prSet/>
      <dgm:spPr/>
      <dgm:t>
        <a:bodyPr/>
        <a:lstStyle/>
        <a:p>
          <a:endParaRPr lang="en-US" dirty="0"/>
        </a:p>
      </dgm:t>
    </dgm:pt>
    <dgm:pt modelId="{C5422A07-4233-4B7D-A876-C74DE877A7F9}" type="parTrans" cxnId="{F718ABBA-7C65-4F86-BEA7-DAD4C5EC588D}">
      <dgm:prSet/>
      <dgm:spPr/>
      <dgm:t>
        <a:bodyPr/>
        <a:lstStyle/>
        <a:p>
          <a:endParaRPr lang="en-US"/>
        </a:p>
      </dgm:t>
    </dgm:pt>
    <dgm:pt modelId="{35443D96-6A67-478A-A544-1C8155B5F62C}" type="sibTrans" cxnId="{F718ABBA-7C65-4F86-BEA7-DAD4C5EC588D}">
      <dgm:prSet/>
      <dgm:spPr/>
      <dgm:t>
        <a:bodyPr/>
        <a:lstStyle/>
        <a:p>
          <a:endParaRPr lang="en-US" dirty="0"/>
        </a:p>
      </dgm:t>
    </dgm:pt>
    <dgm:pt modelId="{C123F58B-2F00-4731-8318-EA8BAA60A69D}">
      <dgm:prSet/>
      <dgm:spPr/>
      <dgm:t>
        <a:bodyPr/>
        <a:lstStyle/>
        <a:p>
          <a:endParaRPr lang="en-US" dirty="0"/>
        </a:p>
      </dgm:t>
    </dgm:pt>
    <dgm:pt modelId="{ADD49D0A-F77A-4924-B2AC-3D10130090D6}" type="parTrans" cxnId="{79D0C8B5-7F77-4990-BC7D-E4DF8A30F093}">
      <dgm:prSet/>
      <dgm:spPr/>
      <dgm:t>
        <a:bodyPr/>
        <a:lstStyle/>
        <a:p>
          <a:endParaRPr lang="en-US"/>
        </a:p>
      </dgm:t>
    </dgm:pt>
    <dgm:pt modelId="{CA72D8A3-9D41-4F98-98F7-F56B1CBA674F}" type="sibTrans" cxnId="{79D0C8B5-7F77-4990-BC7D-E4DF8A30F093}">
      <dgm:prSet/>
      <dgm:spPr/>
      <dgm:t>
        <a:bodyPr/>
        <a:lstStyle/>
        <a:p>
          <a:endParaRPr lang="en-US" dirty="0"/>
        </a:p>
      </dgm:t>
    </dgm:pt>
    <dgm:pt modelId="{312A5487-8CD4-49FA-9CB2-6003233688EF}">
      <dgm:prSet/>
      <dgm:spPr/>
      <dgm:t>
        <a:bodyPr/>
        <a:lstStyle/>
        <a:p>
          <a:endParaRPr lang="en-US" dirty="0"/>
        </a:p>
      </dgm:t>
    </dgm:pt>
    <dgm:pt modelId="{6F986C7B-EB5E-4FA9-9F02-54203E6A38B2}" type="parTrans" cxnId="{33634B83-5D42-4E23-A534-1FD77063C5A8}">
      <dgm:prSet/>
      <dgm:spPr/>
      <dgm:t>
        <a:bodyPr/>
        <a:lstStyle/>
        <a:p>
          <a:endParaRPr lang="en-US"/>
        </a:p>
      </dgm:t>
    </dgm:pt>
    <dgm:pt modelId="{A241EA7C-0AE6-49DA-868A-F7E41DB8331E}" type="sibTrans" cxnId="{33634B83-5D42-4E23-A534-1FD77063C5A8}">
      <dgm:prSet/>
      <dgm:spPr/>
      <dgm:t>
        <a:bodyPr/>
        <a:lstStyle/>
        <a:p>
          <a:endParaRPr lang="en-US" dirty="0"/>
        </a:p>
      </dgm:t>
    </dgm:pt>
    <dgm:pt modelId="{1597604F-E09E-4305-A881-A6C94B72922F}">
      <dgm:prSet/>
      <dgm:spPr/>
      <dgm:t>
        <a:bodyPr/>
        <a:lstStyle/>
        <a:p>
          <a:endParaRPr lang="en-US" dirty="0"/>
        </a:p>
      </dgm:t>
    </dgm:pt>
    <dgm:pt modelId="{1C93F3EA-CA5B-4D9C-9828-8A8F702AE266}" type="parTrans" cxnId="{BE9314B0-2D93-4BAE-90C0-5B23814639B6}">
      <dgm:prSet/>
      <dgm:spPr/>
      <dgm:t>
        <a:bodyPr/>
        <a:lstStyle/>
        <a:p>
          <a:endParaRPr lang="en-US"/>
        </a:p>
      </dgm:t>
    </dgm:pt>
    <dgm:pt modelId="{0A68E33F-9E89-4D62-9E2C-1BD50C85F7CD}" type="sibTrans" cxnId="{BE9314B0-2D93-4BAE-90C0-5B23814639B6}">
      <dgm:prSet/>
      <dgm:spPr/>
      <dgm:t>
        <a:bodyPr/>
        <a:lstStyle/>
        <a:p>
          <a:endParaRPr lang="en-US" dirty="0"/>
        </a:p>
      </dgm:t>
    </dgm:pt>
    <dgm:pt modelId="{2EBE9275-B468-4EB1-8E25-88D20111E7BA}">
      <dgm:prSet/>
      <dgm:spPr/>
      <dgm:t>
        <a:bodyPr/>
        <a:lstStyle/>
        <a:p>
          <a:endParaRPr lang="en-US" dirty="0"/>
        </a:p>
      </dgm:t>
    </dgm:pt>
    <dgm:pt modelId="{8B4693AB-DA36-47D7-8ABC-9A12354AE94A}" type="parTrans" cxnId="{79BF3DB8-E6C9-4DF5-8226-B32513900662}">
      <dgm:prSet/>
      <dgm:spPr/>
      <dgm:t>
        <a:bodyPr/>
        <a:lstStyle/>
        <a:p>
          <a:endParaRPr lang="en-US"/>
        </a:p>
      </dgm:t>
    </dgm:pt>
    <dgm:pt modelId="{1DDDDFBA-4D76-49F6-8700-D108F438751F}" type="sibTrans" cxnId="{79BF3DB8-E6C9-4DF5-8226-B32513900662}">
      <dgm:prSet/>
      <dgm:spPr/>
      <dgm:t>
        <a:bodyPr/>
        <a:lstStyle/>
        <a:p>
          <a:endParaRPr lang="en-US" dirty="0"/>
        </a:p>
      </dgm:t>
    </dgm:pt>
    <dgm:pt modelId="{7526D0BF-45A5-478F-9A5B-EE961A48FCDF}">
      <dgm:prSet/>
      <dgm:spPr/>
      <dgm:t>
        <a:bodyPr/>
        <a:lstStyle/>
        <a:p>
          <a:endParaRPr lang="en-US" dirty="0"/>
        </a:p>
      </dgm:t>
    </dgm:pt>
    <dgm:pt modelId="{996DAE7B-6D7A-4B21-93D8-B18F6F145BC6}" type="parTrans" cxnId="{CC8F6BB5-E191-48E7-A4C1-3E8101813E85}">
      <dgm:prSet/>
      <dgm:spPr/>
      <dgm:t>
        <a:bodyPr/>
        <a:lstStyle/>
        <a:p>
          <a:endParaRPr lang="en-US"/>
        </a:p>
      </dgm:t>
    </dgm:pt>
    <dgm:pt modelId="{4DD6BCFF-384A-4E50-9E9B-FEA1467E91EE}" type="sibTrans" cxnId="{CC8F6BB5-E191-48E7-A4C1-3E8101813E85}">
      <dgm:prSet/>
      <dgm:spPr/>
      <dgm:t>
        <a:bodyPr/>
        <a:lstStyle/>
        <a:p>
          <a:endParaRPr lang="en-US" dirty="0"/>
        </a:p>
      </dgm:t>
    </dgm:pt>
    <dgm:pt modelId="{4391FAD7-E5E1-4ADD-BABB-49D666A6C4A7}">
      <dgm:prSet/>
      <dgm:spPr/>
      <dgm:t>
        <a:bodyPr/>
        <a:lstStyle/>
        <a:p>
          <a:endParaRPr lang="en-US" dirty="0"/>
        </a:p>
      </dgm:t>
    </dgm:pt>
    <dgm:pt modelId="{F1E7FB59-9301-4001-B4A0-65FF76242832}" type="parTrans" cxnId="{33836BAF-8815-468A-9D3E-0ABF734FD1D3}">
      <dgm:prSet/>
      <dgm:spPr/>
      <dgm:t>
        <a:bodyPr/>
        <a:lstStyle/>
        <a:p>
          <a:endParaRPr lang="en-US"/>
        </a:p>
      </dgm:t>
    </dgm:pt>
    <dgm:pt modelId="{B5C9AB9C-C866-47C2-B79F-DC6148AB2159}" type="sibTrans" cxnId="{33836BAF-8815-468A-9D3E-0ABF734FD1D3}">
      <dgm:prSet/>
      <dgm:spPr/>
      <dgm:t>
        <a:bodyPr/>
        <a:lstStyle/>
        <a:p>
          <a:endParaRPr lang="en-US" dirty="0"/>
        </a:p>
      </dgm:t>
    </dgm:pt>
    <dgm:pt modelId="{DF292957-65C8-4776-85F8-AE26E3681959}">
      <dgm:prSet/>
      <dgm:spPr/>
      <dgm:t>
        <a:bodyPr/>
        <a:lstStyle/>
        <a:p>
          <a:endParaRPr lang="en-US" dirty="0"/>
        </a:p>
      </dgm:t>
    </dgm:pt>
    <dgm:pt modelId="{7849EA01-2032-47BB-AFF2-66E1E4C3A822}" type="parTrans" cxnId="{0116FD4E-B3CD-4D10-B6B1-FB0C240CE17A}">
      <dgm:prSet/>
      <dgm:spPr/>
      <dgm:t>
        <a:bodyPr/>
        <a:lstStyle/>
        <a:p>
          <a:endParaRPr lang="en-US"/>
        </a:p>
      </dgm:t>
    </dgm:pt>
    <dgm:pt modelId="{2B571596-2306-4648-89E7-BD54FEF25627}" type="sibTrans" cxnId="{0116FD4E-B3CD-4D10-B6B1-FB0C240CE17A}">
      <dgm:prSet/>
      <dgm:spPr/>
      <dgm:t>
        <a:bodyPr/>
        <a:lstStyle/>
        <a:p>
          <a:endParaRPr lang="en-US" dirty="0"/>
        </a:p>
      </dgm:t>
    </dgm:pt>
    <dgm:pt modelId="{BA244016-B941-46B9-B2A4-AA50A300C9B1}">
      <dgm:prSet/>
      <dgm:spPr/>
      <dgm:t>
        <a:bodyPr/>
        <a:lstStyle/>
        <a:p>
          <a:endParaRPr lang="en-US" dirty="0"/>
        </a:p>
      </dgm:t>
    </dgm:pt>
    <dgm:pt modelId="{17FA0F1C-F480-46FA-9FDA-CAF08D0B3F5A}" type="parTrans" cxnId="{43F81770-F772-478D-8EE4-9EF473A2C5F2}">
      <dgm:prSet/>
      <dgm:spPr/>
      <dgm:t>
        <a:bodyPr/>
        <a:lstStyle/>
        <a:p>
          <a:endParaRPr lang="en-US"/>
        </a:p>
      </dgm:t>
    </dgm:pt>
    <dgm:pt modelId="{12ED0D91-6CB8-4B92-ABBE-16130FA2E610}" type="sibTrans" cxnId="{43F81770-F772-478D-8EE4-9EF473A2C5F2}">
      <dgm:prSet/>
      <dgm:spPr/>
      <dgm:t>
        <a:bodyPr/>
        <a:lstStyle/>
        <a:p>
          <a:endParaRPr lang="en-US" dirty="0"/>
        </a:p>
      </dgm:t>
    </dgm:pt>
    <dgm:pt modelId="{ED3E6817-CA99-4A92-9672-7767C60D3AFC}">
      <dgm:prSet/>
      <dgm:spPr/>
      <dgm:t>
        <a:bodyPr/>
        <a:lstStyle/>
        <a:p>
          <a:endParaRPr lang="en-US" dirty="0"/>
        </a:p>
      </dgm:t>
    </dgm:pt>
    <dgm:pt modelId="{570B50CE-5E5F-492C-A6CE-FAA86B61FEE6}" type="parTrans" cxnId="{6020CAE6-E682-4263-87D3-3757BDA5C5BB}">
      <dgm:prSet/>
      <dgm:spPr/>
      <dgm:t>
        <a:bodyPr/>
        <a:lstStyle/>
        <a:p>
          <a:endParaRPr lang="en-US"/>
        </a:p>
      </dgm:t>
    </dgm:pt>
    <dgm:pt modelId="{74E4A9B3-3139-47CD-AD62-A42D0EB3995C}" type="sibTrans" cxnId="{6020CAE6-E682-4263-87D3-3757BDA5C5BB}">
      <dgm:prSet/>
      <dgm:spPr/>
      <dgm:t>
        <a:bodyPr/>
        <a:lstStyle/>
        <a:p>
          <a:endParaRPr lang="en-US" dirty="0"/>
        </a:p>
      </dgm:t>
    </dgm:pt>
    <dgm:pt modelId="{A26368B7-1095-4A58-BFE6-7B8629CCDB76}">
      <dgm:prSet/>
      <dgm:spPr/>
      <dgm:t>
        <a:bodyPr/>
        <a:lstStyle/>
        <a:p>
          <a:endParaRPr lang="en-US" dirty="0"/>
        </a:p>
      </dgm:t>
    </dgm:pt>
    <dgm:pt modelId="{F926A632-3F82-44B7-9B0C-54EDBDFB1339}" type="parTrans" cxnId="{84F658BE-028D-4EFF-9AFB-B1BB4A47F685}">
      <dgm:prSet/>
      <dgm:spPr/>
      <dgm:t>
        <a:bodyPr/>
        <a:lstStyle/>
        <a:p>
          <a:endParaRPr lang="en-US"/>
        </a:p>
      </dgm:t>
    </dgm:pt>
    <dgm:pt modelId="{69DBDE16-2128-423C-AB04-D3C2C0881A38}" type="sibTrans" cxnId="{84F658BE-028D-4EFF-9AFB-B1BB4A47F685}">
      <dgm:prSet/>
      <dgm:spPr/>
      <dgm:t>
        <a:bodyPr/>
        <a:lstStyle/>
        <a:p>
          <a:endParaRPr lang="en-US" dirty="0"/>
        </a:p>
      </dgm:t>
    </dgm:pt>
    <dgm:pt modelId="{B2133BDF-4000-4B5B-AE40-987170B1B61F}">
      <dgm:prSet/>
      <dgm:spPr/>
      <dgm:t>
        <a:bodyPr/>
        <a:lstStyle/>
        <a:p>
          <a:endParaRPr lang="en-US" dirty="0"/>
        </a:p>
      </dgm:t>
    </dgm:pt>
    <dgm:pt modelId="{78DD5593-63E5-4526-ACC4-B672B2E0D1F1}" type="parTrans" cxnId="{AD9C2D70-6AB8-479D-9A79-731CDEDFCC29}">
      <dgm:prSet/>
      <dgm:spPr/>
      <dgm:t>
        <a:bodyPr/>
        <a:lstStyle/>
        <a:p>
          <a:endParaRPr lang="en-US"/>
        </a:p>
      </dgm:t>
    </dgm:pt>
    <dgm:pt modelId="{F8A8AFFD-E262-4C58-84FA-CA9933DA9A32}" type="sibTrans" cxnId="{AD9C2D70-6AB8-479D-9A79-731CDEDFCC29}">
      <dgm:prSet/>
      <dgm:spPr/>
      <dgm:t>
        <a:bodyPr/>
        <a:lstStyle/>
        <a:p>
          <a:endParaRPr lang="en-US" dirty="0"/>
        </a:p>
      </dgm:t>
    </dgm:pt>
    <dgm:pt modelId="{56EE6181-8957-4FE0-91F7-0E7767321D74}">
      <dgm:prSet/>
      <dgm:spPr/>
      <dgm:t>
        <a:bodyPr/>
        <a:lstStyle/>
        <a:p>
          <a:endParaRPr lang="en-US" dirty="0"/>
        </a:p>
      </dgm:t>
    </dgm:pt>
    <dgm:pt modelId="{708EED9E-74DD-4C99-9872-E67687122915}" type="parTrans" cxnId="{D27AA462-6698-4923-9421-47820B644488}">
      <dgm:prSet/>
      <dgm:spPr/>
      <dgm:t>
        <a:bodyPr/>
        <a:lstStyle/>
        <a:p>
          <a:endParaRPr lang="en-US"/>
        </a:p>
      </dgm:t>
    </dgm:pt>
    <dgm:pt modelId="{D7AD315B-0060-4B2C-BA42-07A72CF0DF62}" type="sibTrans" cxnId="{D27AA462-6698-4923-9421-47820B644488}">
      <dgm:prSet/>
      <dgm:spPr/>
      <dgm:t>
        <a:bodyPr/>
        <a:lstStyle/>
        <a:p>
          <a:endParaRPr lang="en-US" dirty="0"/>
        </a:p>
      </dgm:t>
    </dgm:pt>
    <dgm:pt modelId="{F82F01E0-1BCF-432A-834D-D0718C225E79}">
      <dgm:prSet/>
      <dgm:spPr/>
      <dgm:t>
        <a:bodyPr/>
        <a:lstStyle/>
        <a:p>
          <a:endParaRPr lang="en-US" dirty="0"/>
        </a:p>
      </dgm:t>
    </dgm:pt>
    <dgm:pt modelId="{AA715B28-8262-4AEC-9B11-A1F3E142AEE3}" type="parTrans" cxnId="{3F904190-EC7A-468F-8079-9E0D0309FE61}">
      <dgm:prSet/>
      <dgm:spPr/>
      <dgm:t>
        <a:bodyPr/>
        <a:lstStyle/>
        <a:p>
          <a:endParaRPr lang="en-US"/>
        </a:p>
      </dgm:t>
    </dgm:pt>
    <dgm:pt modelId="{73E57CB0-43F1-4C49-8823-A48B6805997E}" type="sibTrans" cxnId="{3F904190-EC7A-468F-8079-9E0D0309FE61}">
      <dgm:prSet/>
      <dgm:spPr/>
      <dgm:t>
        <a:bodyPr/>
        <a:lstStyle/>
        <a:p>
          <a:endParaRPr lang="en-US" dirty="0"/>
        </a:p>
      </dgm:t>
    </dgm:pt>
    <dgm:pt modelId="{69B5AF83-9CA8-4331-BB93-A02B0A37E7C4}">
      <dgm:prSet/>
      <dgm:spPr/>
      <dgm:t>
        <a:bodyPr/>
        <a:lstStyle/>
        <a:p>
          <a:endParaRPr lang="en-US" dirty="0"/>
        </a:p>
      </dgm:t>
    </dgm:pt>
    <dgm:pt modelId="{52A0F8EA-812A-497C-B88E-1BDAD1AB875F}" type="parTrans" cxnId="{08DFD441-4774-4D0E-8F97-07EC50B50EE3}">
      <dgm:prSet/>
      <dgm:spPr/>
      <dgm:t>
        <a:bodyPr/>
        <a:lstStyle/>
        <a:p>
          <a:endParaRPr lang="en-US"/>
        </a:p>
      </dgm:t>
    </dgm:pt>
    <dgm:pt modelId="{6E35783B-B4B9-4AF3-BB68-EC2DB3060BE5}" type="sibTrans" cxnId="{08DFD441-4774-4D0E-8F97-07EC50B50EE3}">
      <dgm:prSet/>
      <dgm:spPr/>
      <dgm:t>
        <a:bodyPr/>
        <a:lstStyle/>
        <a:p>
          <a:endParaRPr lang="en-US" dirty="0"/>
        </a:p>
      </dgm:t>
    </dgm:pt>
    <dgm:pt modelId="{5A0D382F-1AEE-4869-A6BD-89E7CCC2BA45}">
      <dgm:prSet/>
      <dgm:spPr/>
      <dgm:t>
        <a:bodyPr/>
        <a:lstStyle/>
        <a:p>
          <a:endParaRPr lang="en-US" dirty="0"/>
        </a:p>
      </dgm:t>
    </dgm:pt>
    <dgm:pt modelId="{C61944CD-ABD5-46A1-BF21-1EDB1D2E311C}" type="parTrans" cxnId="{8B7F3749-F4E6-4473-82BE-3F7FAAEDF5A5}">
      <dgm:prSet/>
      <dgm:spPr/>
      <dgm:t>
        <a:bodyPr/>
        <a:lstStyle/>
        <a:p>
          <a:endParaRPr lang="en-US"/>
        </a:p>
      </dgm:t>
    </dgm:pt>
    <dgm:pt modelId="{86E08DD8-37F0-43EA-A4C6-F12B07A372C7}" type="sibTrans" cxnId="{8B7F3749-F4E6-4473-82BE-3F7FAAEDF5A5}">
      <dgm:prSet/>
      <dgm:spPr/>
      <dgm:t>
        <a:bodyPr/>
        <a:lstStyle/>
        <a:p>
          <a:endParaRPr lang="en-US" dirty="0"/>
        </a:p>
      </dgm:t>
    </dgm:pt>
    <dgm:pt modelId="{6E44D217-0802-4975-8DF8-F7C136B68DB7}">
      <dgm:prSet/>
      <dgm:spPr/>
      <dgm:t>
        <a:bodyPr/>
        <a:lstStyle/>
        <a:p>
          <a:endParaRPr lang="en-US" dirty="0"/>
        </a:p>
      </dgm:t>
    </dgm:pt>
    <dgm:pt modelId="{CB27C74D-2568-4D83-8948-2A0E7A73E53C}" type="parTrans" cxnId="{EBF0F276-347C-4207-9A17-D11421AF7ECD}">
      <dgm:prSet/>
      <dgm:spPr/>
      <dgm:t>
        <a:bodyPr/>
        <a:lstStyle/>
        <a:p>
          <a:endParaRPr lang="en-US"/>
        </a:p>
      </dgm:t>
    </dgm:pt>
    <dgm:pt modelId="{873D13AE-B310-4B50-82C5-564D626D2011}" type="sibTrans" cxnId="{EBF0F276-347C-4207-9A17-D11421AF7ECD}">
      <dgm:prSet/>
      <dgm:spPr/>
      <dgm:t>
        <a:bodyPr/>
        <a:lstStyle/>
        <a:p>
          <a:endParaRPr lang="en-US" dirty="0"/>
        </a:p>
      </dgm:t>
    </dgm:pt>
    <dgm:pt modelId="{59D5850F-42D1-4509-9BFE-77DA75D32FAC}">
      <dgm:prSet/>
      <dgm:spPr/>
      <dgm:t>
        <a:bodyPr/>
        <a:lstStyle/>
        <a:p>
          <a:endParaRPr lang="en-US" dirty="0"/>
        </a:p>
      </dgm:t>
    </dgm:pt>
    <dgm:pt modelId="{998E6483-F6A6-41F0-BC38-EC9E12942727}" type="parTrans" cxnId="{EF67F12C-549C-4945-9650-11C3183DFF27}">
      <dgm:prSet/>
      <dgm:spPr/>
      <dgm:t>
        <a:bodyPr/>
        <a:lstStyle/>
        <a:p>
          <a:endParaRPr lang="en-US"/>
        </a:p>
      </dgm:t>
    </dgm:pt>
    <dgm:pt modelId="{2B529A43-2363-4B46-911E-9D0EF25B4F36}" type="sibTrans" cxnId="{EF67F12C-549C-4945-9650-11C3183DFF27}">
      <dgm:prSet/>
      <dgm:spPr/>
      <dgm:t>
        <a:bodyPr/>
        <a:lstStyle/>
        <a:p>
          <a:endParaRPr lang="en-US" dirty="0"/>
        </a:p>
      </dgm:t>
    </dgm:pt>
    <dgm:pt modelId="{9F16DEB4-2D88-4237-BB26-EE193361411A}">
      <dgm:prSet/>
      <dgm:spPr/>
      <dgm:t>
        <a:bodyPr/>
        <a:lstStyle/>
        <a:p>
          <a:endParaRPr lang="en-US" dirty="0"/>
        </a:p>
      </dgm:t>
    </dgm:pt>
    <dgm:pt modelId="{7982B65A-B6BA-45FB-920E-8CB144FB834B}" type="parTrans" cxnId="{DB81E75D-6339-4802-85DD-65254615E93B}">
      <dgm:prSet/>
      <dgm:spPr/>
      <dgm:t>
        <a:bodyPr/>
        <a:lstStyle/>
        <a:p>
          <a:endParaRPr lang="en-US"/>
        </a:p>
      </dgm:t>
    </dgm:pt>
    <dgm:pt modelId="{C19C4BDD-2213-41DF-A53B-E2080BDC6AC6}" type="sibTrans" cxnId="{DB81E75D-6339-4802-85DD-65254615E93B}">
      <dgm:prSet/>
      <dgm:spPr/>
      <dgm:t>
        <a:bodyPr/>
        <a:lstStyle/>
        <a:p>
          <a:endParaRPr lang="en-US" dirty="0"/>
        </a:p>
      </dgm:t>
    </dgm:pt>
    <dgm:pt modelId="{5788DBF4-34B6-4C26-980E-7062BBC88091}">
      <dgm:prSet/>
      <dgm:spPr/>
      <dgm:t>
        <a:bodyPr/>
        <a:lstStyle/>
        <a:p>
          <a:endParaRPr lang="en-US" dirty="0"/>
        </a:p>
      </dgm:t>
    </dgm:pt>
    <dgm:pt modelId="{E89C8546-8D00-4BCE-BF01-083E1F9A4BBE}" type="parTrans" cxnId="{A94E1E98-18A1-4716-B6FB-67F099EFBBB4}">
      <dgm:prSet/>
      <dgm:spPr/>
      <dgm:t>
        <a:bodyPr/>
        <a:lstStyle/>
        <a:p>
          <a:endParaRPr lang="en-US"/>
        </a:p>
      </dgm:t>
    </dgm:pt>
    <dgm:pt modelId="{39815DA4-6D5A-4ECF-8C2C-C40A2BB0DBA6}" type="sibTrans" cxnId="{A94E1E98-18A1-4716-B6FB-67F099EFBBB4}">
      <dgm:prSet/>
      <dgm:spPr/>
      <dgm:t>
        <a:bodyPr/>
        <a:lstStyle/>
        <a:p>
          <a:endParaRPr lang="en-US" dirty="0"/>
        </a:p>
      </dgm:t>
    </dgm:pt>
    <dgm:pt modelId="{644B0026-BEE6-45AC-B72A-F8BFB9EE0E82}">
      <dgm:prSet/>
      <dgm:spPr/>
      <dgm:t>
        <a:bodyPr/>
        <a:lstStyle/>
        <a:p>
          <a:endParaRPr lang="en-US" dirty="0"/>
        </a:p>
      </dgm:t>
    </dgm:pt>
    <dgm:pt modelId="{554FDC5B-6990-4DBE-AAA4-AA9861FDA372}" type="parTrans" cxnId="{F3F11D2B-B16E-47E0-876B-A599316C3141}">
      <dgm:prSet/>
      <dgm:spPr/>
      <dgm:t>
        <a:bodyPr/>
        <a:lstStyle/>
        <a:p>
          <a:endParaRPr lang="en-US"/>
        </a:p>
      </dgm:t>
    </dgm:pt>
    <dgm:pt modelId="{91E5E8F0-39A5-4E73-A7C8-125C237D1170}" type="sibTrans" cxnId="{F3F11D2B-B16E-47E0-876B-A599316C3141}">
      <dgm:prSet/>
      <dgm:spPr/>
      <dgm:t>
        <a:bodyPr/>
        <a:lstStyle/>
        <a:p>
          <a:endParaRPr lang="en-US" dirty="0"/>
        </a:p>
      </dgm:t>
    </dgm:pt>
    <dgm:pt modelId="{A40F6EAB-2B60-4CC1-9F49-D5903D3A616E}">
      <dgm:prSet/>
      <dgm:spPr/>
      <dgm:t>
        <a:bodyPr/>
        <a:lstStyle/>
        <a:p>
          <a:endParaRPr lang="en-US" dirty="0"/>
        </a:p>
      </dgm:t>
    </dgm:pt>
    <dgm:pt modelId="{F4D7EDD7-9115-44DB-8D8A-E38036FA3738}" type="parTrans" cxnId="{F9246AA4-89DE-4505-8C6D-C0CFB0CF9EC5}">
      <dgm:prSet/>
      <dgm:spPr/>
      <dgm:t>
        <a:bodyPr/>
        <a:lstStyle/>
        <a:p>
          <a:endParaRPr lang="en-US"/>
        </a:p>
      </dgm:t>
    </dgm:pt>
    <dgm:pt modelId="{3ACAB2F6-3910-4D69-8736-C9991D30DB30}" type="sibTrans" cxnId="{F9246AA4-89DE-4505-8C6D-C0CFB0CF9EC5}">
      <dgm:prSet/>
      <dgm:spPr/>
      <dgm:t>
        <a:bodyPr/>
        <a:lstStyle/>
        <a:p>
          <a:endParaRPr lang="en-US" dirty="0"/>
        </a:p>
      </dgm:t>
    </dgm:pt>
    <dgm:pt modelId="{01209924-388A-4250-B08E-117FC77350F4}">
      <dgm:prSet/>
      <dgm:spPr/>
      <dgm:t>
        <a:bodyPr/>
        <a:lstStyle/>
        <a:p>
          <a:endParaRPr lang="en-US" dirty="0"/>
        </a:p>
      </dgm:t>
    </dgm:pt>
    <dgm:pt modelId="{E62947DF-C385-4541-A312-E52B21ED4FCA}" type="parTrans" cxnId="{79A5F3A2-8CA3-4D24-AC46-666013183383}">
      <dgm:prSet/>
      <dgm:spPr/>
      <dgm:t>
        <a:bodyPr/>
        <a:lstStyle/>
        <a:p>
          <a:endParaRPr lang="en-US"/>
        </a:p>
      </dgm:t>
    </dgm:pt>
    <dgm:pt modelId="{07D44A3D-B9E7-4A59-8407-0DE9361B04F4}" type="sibTrans" cxnId="{79A5F3A2-8CA3-4D24-AC46-666013183383}">
      <dgm:prSet/>
      <dgm:spPr/>
      <dgm:t>
        <a:bodyPr/>
        <a:lstStyle/>
        <a:p>
          <a:endParaRPr lang="en-US" dirty="0"/>
        </a:p>
      </dgm:t>
    </dgm:pt>
    <dgm:pt modelId="{1CEAA633-CB89-486A-901D-BE8AE895C821}">
      <dgm:prSet/>
      <dgm:spPr/>
      <dgm:t>
        <a:bodyPr/>
        <a:lstStyle/>
        <a:p>
          <a:endParaRPr lang="en-US" dirty="0"/>
        </a:p>
      </dgm:t>
    </dgm:pt>
    <dgm:pt modelId="{85E4AD6C-201F-448E-AB33-65566C56E879}" type="parTrans" cxnId="{2F48FC6C-9E2F-4D34-97E0-7B62809CD310}">
      <dgm:prSet/>
      <dgm:spPr/>
      <dgm:t>
        <a:bodyPr/>
        <a:lstStyle/>
        <a:p>
          <a:endParaRPr lang="en-US"/>
        </a:p>
      </dgm:t>
    </dgm:pt>
    <dgm:pt modelId="{EC22FD24-55FA-470B-A11F-A2C02811CC71}" type="sibTrans" cxnId="{2F48FC6C-9E2F-4D34-97E0-7B62809CD310}">
      <dgm:prSet/>
      <dgm:spPr/>
      <dgm:t>
        <a:bodyPr/>
        <a:lstStyle/>
        <a:p>
          <a:endParaRPr lang="en-US" dirty="0"/>
        </a:p>
      </dgm:t>
    </dgm:pt>
    <dgm:pt modelId="{5700A27C-35E2-48E3-9FD1-4CAD5F3ABE6E}">
      <dgm:prSet/>
      <dgm:spPr/>
      <dgm:t>
        <a:bodyPr/>
        <a:lstStyle/>
        <a:p>
          <a:endParaRPr lang="en-US" dirty="0"/>
        </a:p>
      </dgm:t>
    </dgm:pt>
    <dgm:pt modelId="{7CEEA0C1-E05C-4187-B6CD-7F9A41B7F762}" type="parTrans" cxnId="{E319CD11-DA9C-4216-8A1C-BFC767C69980}">
      <dgm:prSet/>
      <dgm:spPr/>
      <dgm:t>
        <a:bodyPr/>
        <a:lstStyle/>
        <a:p>
          <a:endParaRPr lang="en-US"/>
        </a:p>
      </dgm:t>
    </dgm:pt>
    <dgm:pt modelId="{F2853326-F96C-4388-AFDB-4A2C4E743824}" type="sibTrans" cxnId="{E319CD11-DA9C-4216-8A1C-BFC767C69980}">
      <dgm:prSet/>
      <dgm:spPr/>
      <dgm:t>
        <a:bodyPr/>
        <a:lstStyle/>
        <a:p>
          <a:endParaRPr lang="en-US" dirty="0"/>
        </a:p>
      </dgm:t>
    </dgm:pt>
    <dgm:pt modelId="{E5184F2B-2C20-4D33-94A8-E6B381F2AA89}">
      <dgm:prSet/>
      <dgm:spPr/>
      <dgm:t>
        <a:bodyPr/>
        <a:lstStyle/>
        <a:p>
          <a:endParaRPr lang="en-US" dirty="0"/>
        </a:p>
      </dgm:t>
    </dgm:pt>
    <dgm:pt modelId="{EA072171-E1D3-42D9-90FB-F6BF8A9DC275}" type="parTrans" cxnId="{12C38EF6-A2D9-4441-B7C7-2AD0408D165E}">
      <dgm:prSet/>
      <dgm:spPr/>
      <dgm:t>
        <a:bodyPr/>
        <a:lstStyle/>
        <a:p>
          <a:endParaRPr lang="en-US"/>
        </a:p>
      </dgm:t>
    </dgm:pt>
    <dgm:pt modelId="{CA1064A9-8743-41E2-AE44-DEDB5E26EACD}" type="sibTrans" cxnId="{12C38EF6-A2D9-4441-B7C7-2AD0408D165E}">
      <dgm:prSet/>
      <dgm:spPr/>
      <dgm:t>
        <a:bodyPr/>
        <a:lstStyle/>
        <a:p>
          <a:endParaRPr lang="en-US" dirty="0"/>
        </a:p>
      </dgm:t>
    </dgm:pt>
    <dgm:pt modelId="{19319B2C-5BDC-4EB3-A674-97A1478B545E}">
      <dgm:prSet/>
      <dgm:spPr/>
      <dgm:t>
        <a:bodyPr/>
        <a:lstStyle/>
        <a:p>
          <a:endParaRPr lang="en-US" dirty="0"/>
        </a:p>
      </dgm:t>
    </dgm:pt>
    <dgm:pt modelId="{F553D456-F731-4D3A-B46D-F817CB7F5851}" type="parTrans" cxnId="{A61335C6-83C9-40B2-B635-638704B41FB6}">
      <dgm:prSet/>
      <dgm:spPr/>
      <dgm:t>
        <a:bodyPr/>
        <a:lstStyle/>
        <a:p>
          <a:endParaRPr lang="en-US"/>
        </a:p>
      </dgm:t>
    </dgm:pt>
    <dgm:pt modelId="{B2ADDBB6-F258-45A2-8853-0F7137E8E7A9}" type="sibTrans" cxnId="{A61335C6-83C9-40B2-B635-638704B41FB6}">
      <dgm:prSet/>
      <dgm:spPr/>
      <dgm:t>
        <a:bodyPr/>
        <a:lstStyle/>
        <a:p>
          <a:endParaRPr lang="en-US" dirty="0"/>
        </a:p>
      </dgm:t>
    </dgm:pt>
    <dgm:pt modelId="{32DCDF77-CF91-44D2-A631-ECBBA96CD7C1}">
      <dgm:prSet/>
      <dgm:spPr/>
      <dgm:t>
        <a:bodyPr/>
        <a:lstStyle/>
        <a:p>
          <a:endParaRPr lang="en-US" dirty="0"/>
        </a:p>
      </dgm:t>
    </dgm:pt>
    <dgm:pt modelId="{A91D9FEE-F377-4D6C-AB4B-31C0AA11D758}" type="parTrans" cxnId="{7713B148-14ED-473A-AD7C-0817C71F1F75}">
      <dgm:prSet/>
      <dgm:spPr/>
      <dgm:t>
        <a:bodyPr/>
        <a:lstStyle/>
        <a:p>
          <a:endParaRPr lang="en-US"/>
        </a:p>
      </dgm:t>
    </dgm:pt>
    <dgm:pt modelId="{A4C54538-F7D4-4311-A51D-4E2F34EA916C}" type="sibTrans" cxnId="{7713B148-14ED-473A-AD7C-0817C71F1F75}">
      <dgm:prSet/>
      <dgm:spPr/>
      <dgm:t>
        <a:bodyPr/>
        <a:lstStyle/>
        <a:p>
          <a:endParaRPr lang="en-US" dirty="0"/>
        </a:p>
      </dgm:t>
    </dgm:pt>
    <dgm:pt modelId="{39148D83-4879-4E9B-AE84-10D20CF147C3}">
      <dgm:prSet/>
      <dgm:spPr/>
      <dgm:t>
        <a:bodyPr/>
        <a:lstStyle/>
        <a:p>
          <a:endParaRPr lang="en-US" dirty="0"/>
        </a:p>
      </dgm:t>
    </dgm:pt>
    <dgm:pt modelId="{0648DC5F-1B7B-4F70-B147-70F19C532AA1}" type="parTrans" cxnId="{14F13E80-1149-4A0F-A4B5-58EAF15ECA23}">
      <dgm:prSet/>
      <dgm:spPr/>
      <dgm:t>
        <a:bodyPr/>
        <a:lstStyle/>
        <a:p>
          <a:endParaRPr lang="en-US"/>
        </a:p>
      </dgm:t>
    </dgm:pt>
    <dgm:pt modelId="{901D3EC9-C2CB-4B80-BFE1-3F4CF8FDB584}" type="sibTrans" cxnId="{14F13E80-1149-4A0F-A4B5-58EAF15ECA23}">
      <dgm:prSet/>
      <dgm:spPr/>
      <dgm:t>
        <a:bodyPr/>
        <a:lstStyle/>
        <a:p>
          <a:endParaRPr lang="en-US" dirty="0"/>
        </a:p>
      </dgm:t>
    </dgm:pt>
    <dgm:pt modelId="{579EF5EA-2842-4ADF-99C3-1421009C0FB3}" type="pres">
      <dgm:prSet presAssocID="{F782ACB2-4612-4553-92E3-6A48A4C26154}" presName="cycle" presStyleCnt="0">
        <dgm:presLayoutVars>
          <dgm:dir/>
          <dgm:resizeHandles val="exact"/>
        </dgm:presLayoutVars>
      </dgm:prSet>
      <dgm:spPr/>
    </dgm:pt>
    <dgm:pt modelId="{E2BDA289-9E7F-43D2-8E8A-C602380955F6}" type="pres">
      <dgm:prSet presAssocID="{9A1F1B22-1A75-4833-B4FC-5FEA5518B765}" presName="node" presStyleLbl="node1" presStyleIdx="0" presStyleCnt="46">
        <dgm:presLayoutVars>
          <dgm:bulletEnabled val="1"/>
        </dgm:presLayoutVars>
      </dgm:prSet>
      <dgm:spPr/>
    </dgm:pt>
    <dgm:pt modelId="{4B717A0F-8771-4A45-B6AA-FD732A724C9E}" type="pres">
      <dgm:prSet presAssocID="{32453084-7F49-49B4-89FA-E306CC4C9552}" presName="sibTrans" presStyleLbl="sibTrans2D1" presStyleIdx="0" presStyleCnt="46"/>
      <dgm:spPr/>
    </dgm:pt>
    <dgm:pt modelId="{218F701D-8780-41D0-BCC2-CE1F9EE4B4A8}" type="pres">
      <dgm:prSet presAssocID="{32453084-7F49-49B4-89FA-E306CC4C9552}" presName="connectorText" presStyleLbl="sibTrans2D1" presStyleIdx="0" presStyleCnt="46"/>
      <dgm:spPr/>
    </dgm:pt>
    <dgm:pt modelId="{FD731FF4-9760-4231-AA26-446560B181EB}" type="pres">
      <dgm:prSet presAssocID="{9C07C544-A240-4FE5-8E59-C412CDCC06A5}" presName="node" presStyleLbl="node1" presStyleIdx="1" presStyleCnt="46">
        <dgm:presLayoutVars>
          <dgm:bulletEnabled val="1"/>
        </dgm:presLayoutVars>
      </dgm:prSet>
      <dgm:spPr/>
    </dgm:pt>
    <dgm:pt modelId="{A6A09441-8928-4DD4-965E-ACD6B5489F63}" type="pres">
      <dgm:prSet presAssocID="{DA7FF8DD-13B0-4AAC-B0D2-E9BC2FABA4D6}" presName="sibTrans" presStyleLbl="sibTrans2D1" presStyleIdx="1" presStyleCnt="46"/>
      <dgm:spPr/>
    </dgm:pt>
    <dgm:pt modelId="{C46B9099-149F-4D79-B1D7-B378097F05F4}" type="pres">
      <dgm:prSet presAssocID="{DA7FF8DD-13B0-4AAC-B0D2-E9BC2FABA4D6}" presName="connectorText" presStyleLbl="sibTrans2D1" presStyleIdx="1" presStyleCnt="46"/>
      <dgm:spPr/>
    </dgm:pt>
    <dgm:pt modelId="{5A44537F-E502-484A-B54C-161A75387D52}" type="pres">
      <dgm:prSet presAssocID="{5D2C154A-692A-44E2-A041-B9F19C43FEF2}" presName="node" presStyleLbl="node1" presStyleIdx="2" presStyleCnt="46">
        <dgm:presLayoutVars>
          <dgm:bulletEnabled val="1"/>
        </dgm:presLayoutVars>
      </dgm:prSet>
      <dgm:spPr/>
    </dgm:pt>
    <dgm:pt modelId="{BCCD1735-3374-4721-BEF9-11CCD9A2DD48}" type="pres">
      <dgm:prSet presAssocID="{1A0C354F-E76C-464E-99A7-D2B04C140783}" presName="sibTrans" presStyleLbl="sibTrans2D1" presStyleIdx="2" presStyleCnt="46"/>
      <dgm:spPr/>
    </dgm:pt>
    <dgm:pt modelId="{5207087E-FC7B-4DE7-941A-D0D7D77D43CA}" type="pres">
      <dgm:prSet presAssocID="{1A0C354F-E76C-464E-99A7-D2B04C140783}" presName="connectorText" presStyleLbl="sibTrans2D1" presStyleIdx="2" presStyleCnt="46"/>
      <dgm:spPr/>
    </dgm:pt>
    <dgm:pt modelId="{B0608ED5-E7DC-4C39-8859-B8C85F521F9C}" type="pres">
      <dgm:prSet presAssocID="{536B3E92-95AA-4297-BDB8-F29269D6299E}" presName="node" presStyleLbl="node1" presStyleIdx="3" presStyleCnt="46">
        <dgm:presLayoutVars>
          <dgm:bulletEnabled val="1"/>
        </dgm:presLayoutVars>
      </dgm:prSet>
      <dgm:spPr/>
    </dgm:pt>
    <dgm:pt modelId="{E212FFF4-9223-45FB-8A97-08FC78EC227F}" type="pres">
      <dgm:prSet presAssocID="{8AE02D32-89F4-4BA1-BFB8-062B90AF7C26}" presName="sibTrans" presStyleLbl="sibTrans2D1" presStyleIdx="3" presStyleCnt="46"/>
      <dgm:spPr/>
    </dgm:pt>
    <dgm:pt modelId="{1FA59E5A-50A4-47E4-96D2-6EF9AAAC1164}" type="pres">
      <dgm:prSet presAssocID="{8AE02D32-89F4-4BA1-BFB8-062B90AF7C26}" presName="connectorText" presStyleLbl="sibTrans2D1" presStyleIdx="3" presStyleCnt="46"/>
      <dgm:spPr/>
    </dgm:pt>
    <dgm:pt modelId="{3B48658E-4174-41EC-ADC5-04F09B98E8AE}" type="pres">
      <dgm:prSet presAssocID="{9767C2C5-7A9B-4BF9-AEDC-08BB61E68CEC}" presName="node" presStyleLbl="node1" presStyleIdx="4" presStyleCnt="46">
        <dgm:presLayoutVars>
          <dgm:bulletEnabled val="1"/>
        </dgm:presLayoutVars>
      </dgm:prSet>
      <dgm:spPr/>
    </dgm:pt>
    <dgm:pt modelId="{7E28017C-69F1-4CCF-A6D7-885616A2628E}" type="pres">
      <dgm:prSet presAssocID="{5DE56BE3-5DC5-48D1-BB0A-6EB62A83E2E3}" presName="sibTrans" presStyleLbl="sibTrans2D1" presStyleIdx="4" presStyleCnt="46"/>
      <dgm:spPr/>
    </dgm:pt>
    <dgm:pt modelId="{DEE6E533-E546-47B9-9D29-1053972B7A59}" type="pres">
      <dgm:prSet presAssocID="{5DE56BE3-5DC5-48D1-BB0A-6EB62A83E2E3}" presName="connectorText" presStyleLbl="sibTrans2D1" presStyleIdx="4" presStyleCnt="46"/>
      <dgm:spPr/>
    </dgm:pt>
    <dgm:pt modelId="{4B6FF1D5-139C-4A9E-BE2A-C9C2976A9B90}" type="pres">
      <dgm:prSet presAssocID="{29610E26-1393-448B-8FD6-78061450B16B}" presName="node" presStyleLbl="node1" presStyleIdx="5" presStyleCnt="46">
        <dgm:presLayoutVars>
          <dgm:bulletEnabled val="1"/>
        </dgm:presLayoutVars>
      </dgm:prSet>
      <dgm:spPr/>
    </dgm:pt>
    <dgm:pt modelId="{E231C36B-28CA-4A1A-A65A-7FC8C917C670}" type="pres">
      <dgm:prSet presAssocID="{4E475F1B-56A2-420F-8D83-9A7AC5B9161D}" presName="sibTrans" presStyleLbl="sibTrans2D1" presStyleIdx="5" presStyleCnt="46"/>
      <dgm:spPr/>
    </dgm:pt>
    <dgm:pt modelId="{0F935747-2475-4B54-A4BD-D00DA4235B83}" type="pres">
      <dgm:prSet presAssocID="{4E475F1B-56A2-420F-8D83-9A7AC5B9161D}" presName="connectorText" presStyleLbl="sibTrans2D1" presStyleIdx="5" presStyleCnt="46"/>
      <dgm:spPr/>
    </dgm:pt>
    <dgm:pt modelId="{5955EC28-6A5B-4854-97FD-56BF004F7A93}" type="pres">
      <dgm:prSet presAssocID="{59F5D80D-D394-4DA8-B1EE-BFD2C35E8698}" presName="node" presStyleLbl="node1" presStyleIdx="6" presStyleCnt="46">
        <dgm:presLayoutVars>
          <dgm:bulletEnabled val="1"/>
        </dgm:presLayoutVars>
      </dgm:prSet>
      <dgm:spPr/>
    </dgm:pt>
    <dgm:pt modelId="{7418C013-9F65-49B4-8AB4-02A8A7E8B2B1}" type="pres">
      <dgm:prSet presAssocID="{A4FDAD97-0EA5-45C9-8762-1408CDFC1A27}" presName="sibTrans" presStyleLbl="sibTrans2D1" presStyleIdx="6" presStyleCnt="46"/>
      <dgm:spPr/>
    </dgm:pt>
    <dgm:pt modelId="{DCCECA40-1E8E-4612-B823-692DCCBD1EA3}" type="pres">
      <dgm:prSet presAssocID="{A4FDAD97-0EA5-45C9-8762-1408CDFC1A27}" presName="connectorText" presStyleLbl="sibTrans2D1" presStyleIdx="6" presStyleCnt="46"/>
      <dgm:spPr/>
    </dgm:pt>
    <dgm:pt modelId="{C8C314CB-BC52-4B5D-9A9E-2549904458B0}" type="pres">
      <dgm:prSet presAssocID="{1BD29E34-8916-45A9-80A6-58C4AB44DFF5}" presName="node" presStyleLbl="node1" presStyleIdx="7" presStyleCnt="46">
        <dgm:presLayoutVars>
          <dgm:bulletEnabled val="1"/>
        </dgm:presLayoutVars>
      </dgm:prSet>
      <dgm:spPr/>
    </dgm:pt>
    <dgm:pt modelId="{8D184F9F-78A9-45D9-9804-0F8032DE26A6}" type="pres">
      <dgm:prSet presAssocID="{25DF600C-192F-49B2-930A-B89C27D1471E}" presName="sibTrans" presStyleLbl="sibTrans2D1" presStyleIdx="7" presStyleCnt="46"/>
      <dgm:spPr/>
    </dgm:pt>
    <dgm:pt modelId="{C8C1E075-9C61-4E77-BBAB-A2307E2F9662}" type="pres">
      <dgm:prSet presAssocID="{25DF600C-192F-49B2-930A-B89C27D1471E}" presName="connectorText" presStyleLbl="sibTrans2D1" presStyleIdx="7" presStyleCnt="46"/>
      <dgm:spPr/>
    </dgm:pt>
    <dgm:pt modelId="{18E08B15-C0D9-4DCD-9841-29CB326A1D96}" type="pres">
      <dgm:prSet presAssocID="{BCD4B6D1-2E17-4359-A953-212A9B519E85}" presName="node" presStyleLbl="node1" presStyleIdx="8" presStyleCnt="46">
        <dgm:presLayoutVars>
          <dgm:bulletEnabled val="1"/>
        </dgm:presLayoutVars>
      </dgm:prSet>
      <dgm:spPr/>
    </dgm:pt>
    <dgm:pt modelId="{7D136A40-4E7A-4E9A-9C18-C15FEB3E9255}" type="pres">
      <dgm:prSet presAssocID="{EAE485E3-A2DC-422A-B964-163E72C7D527}" presName="sibTrans" presStyleLbl="sibTrans2D1" presStyleIdx="8" presStyleCnt="46"/>
      <dgm:spPr/>
    </dgm:pt>
    <dgm:pt modelId="{6C5B256C-6505-4283-9CD0-6230D6E52DC7}" type="pres">
      <dgm:prSet presAssocID="{EAE485E3-A2DC-422A-B964-163E72C7D527}" presName="connectorText" presStyleLbl="sibTrans2D1" presStyleIdx="8" presStyleCnt="46"/>
      <dgm:spPr/>
    </dgm:pt>
    <dgm:pt modelId="{09497094-52B8-416E-9902-37FB4C94E7F2}" type="pres">
      <dgm:prSet presAssocID="{57830796-B9E1-440E-A924-530949252A0A}" presName="node" presStyleLbl="node1" presStyleIdx="9" presStyleCnt="46">
        <dgm:presLayoutVars>
          <dgm:bulletEnabled val="1"/>
        </dgm:presLayoutVars>
      </dgm:prSet>
      <dgm:spPr/>
    </dgm:pt>
    <dgm:pt modelId="{260B842C-BA56-4835-9181-EEB1DAD49F6C}" type="pres">
      <dgm:prSet presAssocID="{672359C6-6889-48DE-9B06-BCF13E50CF81}" presName="sibTrans" presStyleLbl="sibTrans2D1" presStyleIdx="9" presStyleCnt="46"/>
      <dgm:spPr/>
    </dgm:pt>
    <dgm:pt modelId="{9195B8AE-7F75-4B45-A773-A3DB3F151B7F}" type="pres">
      <dgm:prSet presAssocID="{672359C6-6889-48DE-9B06-BCF13E50CF81}" presName="connectorText" presStyleLbl="sibTrans2D1" presStyleIdx="9" presStyleCnt="46"/>
      <dgm:spPr/>
    </dgm:pt>
    <dgm:pt modelId="{07EB8474-810E-4E8A-BE93-02F62BBDD45D}" type="pres">
      <dgm:prSet presAssocID="{9EC183D0-3CE1-4A18-882B-49A4F305FE23}" presName="node" presStyleLbl="node1" presStyleIdx="10" presStyleCnt="46">
        <dgm:presLayoutVars>
          <dgm:bulletEnabled val="1"/>
        </dgm:presLayoutVars>
      </dgm:prSet>
      <dgm:spPr/>
    </dgm:pt>
    <dgm:pt modelId="{ADC3AC42-E194-4C29-8A28-ABEC2168A2B9}" type="pres">
      <dgm:prSet presAssocID="{FC636A7A-CAD8-4393-9B2E-188CE112CD10}" presName="sibTrans" presStyleLbl="sibTrans2D1" presStyleIdx="10" presStyleCnt="46"/>
      <dgm:spPr/>
    </dgm:pt>
    <dgm:pt modelId="{FFA97E59-6B24-429C-9B6D-8968FB096363}" type="pres">
      <dgm:prSet presAssocID="{FC636A7A-CAD8-4393-9B2E-188CE112CD10}" presName="connectorText" presStyleLbl="sibTrans2D1" presStyleIdx="10" presStyleCnt="46"/>
      <dgm:spPr/>
    </dgm:pt>
    <dgm:pt modelId="{38A7A843-117D-4A8F-B652-3F637D1BA054}" type="pres">
      <dgm:prSet presAssocID="{1BCBAE4C-8C90-4307-A8B1-A7F25B803D11}" presName="node" presStyleLbl="node1" presStyleIdx="11" presStyleCnt="46">
        <dgm:presLayoutVars>
          <dgm:bulletEnabled val="1"/>
        </dgm:presLayoutVars>
      </dgm:prSet>
      <dgm:spPr/>
    </dgm:pt>
    <dgm:pt modelId="{24192AE1-AC5A-408F-93E2-35778550FA02}" type="pres">
      <dgm:prSet presAssocID="{9E68FA1B-32E4-4D3A-BDA9-F245DF7037EF}" presName="sibTrans" presStyleLbl="sibTrans2D1" presStyleIdx="11" presStyleCnt="46"/>
      <dgm:spPr/>
    </dgm:pt>
    <dgm:pt modelId="{9DB23D75-0980-4D96-93A1-727F2883C95B}" type="pres">
      <dgm:prSet presAssocID="{9E68FA1B-32E4-4D3A-BDA9-F245DF7037EF}" presName="connectorText" presStyleLbl="sibTrans2D1" presStyleIdx="11" presStyleCnt="46"/>
      <dgm:spPr/>
    </dgm:pt>
    <dgm:pt modelId="{8B74F080-8313-4728-B1E9-D87A06E9E800}" type="pres">
      <dgm:prSet presAssocID="{05F9165C-A234-4634-B1A7-DCB7BA68D40C}" presName="node" presStyleLbl="node1" presStyleIdx="12" presStyleCnt="46">
        <dgm:presLayoutVars>
          <dgm:bulletEnabled val="1"/>
        </dgm:presLayoutVars>
      </dgm:prSet>
      <dgm:spPr/>
    </dgm:pt>
    <dgm:pt modelId="{99F13AA2-4621-4753-B0A6-6FC776CD84C9}" type="pres">
      <dgm:prSet presAssocID="{68C3C81B-18E8-41C4-BFC6-2C443E6EE655}" presName="sibTrans" presStyleLbl="sibTrans2D1" presStyleIdx="12" presStyleCnt="46"/>
      <dgm:spPr/>
    </dgm:pt>
    <dgm:pt modelId="{475F5446-5D8A-42DC-B2B6-79D834AEB429}" type="pres">
      <dgm:prSet presAssocID="{68C3C81B-18E8-41C4-BFC6-2C443E6EE655}" presName="connectorText" presStyleLbl="sibTrans2D1" presStyleIdx="12" presStyleCnt="46"/>
      <dgm:spPr/>
    </dgm:pt>
    <dgm:pt modelId="{C238A059-EBCB-4E8A-9C70-350A7112246D}" type="pres">
      <dgm:prSet presAssocID="{8F63D31F-83CD-4DB9-A0F4-0D259C5817DB}" presName="node" presStyleLbl="node1" presStyleIdx="13" presStyleCnt="46">
        <dgm:presLayoutVars>
          <dgm:bulletEnabled val="1"/>
        </dgm:presLayoutVars>
      </dgm:prSet>
      <dgm:spPr/>
    </dgm:pt>
    <dgm:pt modelId="{212C9A88-24C2-4EF4-87D7-A81CF4BE3FA0}" type="pres">
      <dgm:prSet presAssocID="{A4F909E9-C1CF-4770-B928-FEF6E41B5333}" presName="sibTrans" presStyleLbl="sibTrans2D1" presStyleIdx="13" presStyleCnt="46"/>
      <dgm:spPr/>
    </dgm:pt>
    <dgm:pt modelId="{6E753D97-6691-46AF-88CF-60F766A84A1F}" type="pres">
      <dgm:prSet presAssocID="{A4F909E9-C1CF-4770-B928-FEF6E41B5333}" presName="connectorText" presStyleLbl="sibTrans2D1" presStyleIdx="13" presStyleCnt="46"/>
      <dgm:spPr/>
    </dgm:pt>
    <dgm:pt modelId="{FA3F2989-2837-4DF6-B22E-22C68B74BA10}" type="pres">
      <dgm:prSet presAssocID="{F001FD18-B1D7-4F34-A7E1-10B3A14FEF0D}" presName="node" presStyleLbl="node1" presStyleIdx="14" presStyleCnt="46">
        <dgm:presLayoutVars>
          <dgm:bulletEnabled val="1"/>
        </dgm:presLayoutVars>
      </dgm:prSet>
      <dgm:spPr/>
    </dgm:pt>
    <dgm:pt modelId="{15716786-4673-40EB-986D-12C422D02B97}" type="pres">
      <dgm:prSet presAssocID="{59F6F98C-7F28-44B6-AA26-C56ABFEA206B}" presName="sibTrans" presStyleLbl="sibTrans2D1" presStyleIdx="14" presStyleCnt="46"/>
      <dgm:spPr/>
    </dgm:pt>
    <dgm:pt modelId="{3A6E871C-7643-432C-BA91-2EA3E7F745CE}" type="pres">
      <dgm:prSet presAssocID="{59F6F98C-7F28-44B6-AA26-C56ABFEA206B}" presName="connectorText" presStyleLbl="sibTrans2D1" presStyleIdx="14" presStyleCnt="46"/>
      <dgm:spPr/>
    </dgm:pt>
    <dgm:pt modelId="{E7F9412A-75FE-4263-8476-D8B02CF380F3}" type="pres">
      <dgm:prSet presAssocID="{5F8AB2A9-0DCE-42A5-8039-31C151CDBC91}" presName="node" presStyleLbl="node1" presStyleIdx="15" presStyleCnt="46">
        <dgm:presLayoutVars>
          <dgm:bulletEnabled val="1"/>
        </dgm:presLayoutVars>
      </dgm:prSet>
      <dgm:spPr/>
    </dgm:pt>
    <dgm:pt modelId="{C56F56FD-84C6-4D21-967A-719399DE2081}" type="pres">
      <dgm:prSet presAssocID="{64CB26BA-1509-422C-B1F7-93A921D3337E}" presName="sibTrans" presStyleLbl="sibTrans2D1" presStyleIdx="15" presStyleCnt="46"/>
      <dgm:spPr/>
    </dgm:pt>
    <dgm:pt modelId="{87FF38F8-EEE0-4803-AB19-2605759EE272}" type="pres">
      <dgm:prSet presAssocID="{64CB26BA-1509-422C-B1F7-93A921D3337E}" presName="connectorText" presStyleLbl="sibTrans2D1" presStyleIdx="15" presStyleCnt="46"/>
      <dgm:spPr/>
    </dgm:pt>
    <dgm:pt modelId="{430AD93E-9CDA-40BE-8BB8-B35AB1DDED73}" type="pres">
      <dgm:prSet presAssocID="{7D49664A-84DE-42F7-9866-9BFD9F3DDC7A}" presName="node" presStyleLbl="node1" presStyleIdx="16" presStyleCnt="46">
        <dgm:presLayoutVars>
          <dgm:bulletEnabled val="1"/>
        </dgm:presLayoutVars>
      </dgm:prSet>
      <dgm:spPr/>
    </dgm:pt>
    <dgm:pt modelId="{D3BDAC4B-F2DB-44A0-907D-A108463FB1C3}" type="pres">
      <dgm:prSet presAssocID="{BAC2B8D5-2C5B-4AE8-BBDD-D8E76DCD8C2E}" presName="sibTrans" presStyleLbl="sibTrans2D1" presStyleIdx="16" presStyleCnt="46"/>
      <dgm:spPr/>
    </dgm:pt>
    <dgm:pt modelId="{5B2F39AC-1722-4B2A-8F41-3B9574CC55A3}" type="pres">
      <dgm:prSet presAssocID="{BAC2B8D5-2C5B-4AE8-BBDD-D8E76DCD8C2E}" presName="connectorText" presStyleLbl="sibTrans2D1" presStyleIdx="16" presStyleCnt="46"/>
      <dgm:spPr/>
    </dgm:pt>
    <dgm:pt modelId="{EB66E90A-B112-40E2-B773-B1A59659C6EB}" type="pres">
      <dgm:prSet presAssocID="{39148D83-4879-4E9B-AE84-10D20CF147C3}" presName="node" presStyleLbl="node1" presStyleIdx="17" presStyleCnt="46">
        <dgm:presLayoutVars>
          <dgm:bulletEnabled val="1"/>
        </dgm:presLayoutVars>
      </dgm:prSet>
      <dgm:spPr/>
    </dgm:pt>
    <dgm:pt modelId="{CBD13A52-164D-4181-A713-C4AFB6DAEA44}" type="pres">
      <dgm:prSet presAssocID="{901D3EC9-C2CB-4B80-BFE1-3F4CF8FDB584}" presName="sibTrans" presStyleLbl="sibTrans2D1" presStyleIdx="17" presStyleCnt="46"/>
      <dgm:spPr/>
    </dgm:pt>
    <dgm:pt modelId="{2175C402-001B-40BA-8C7B-63F19533545A}" type="pres">
      <dgm:prSet presAssocID="{901D3EC9-C2CB-4B80-BFE1-3F4CF8FDB584}" presName="connectorText" presStyleLbl="sibTrans2D1" presStyleIdx="17" presStyleCnt="46"/>
      <dgm:spPr/>
    </dgm:pt>
    <dgm:pt modelId="{816E1FA3-2B38-45F9-AB8C-0EEB2788EE42}" type="pres">
      <dgm:prSet presAssocID="{AAACDA48-029D-447D-9AE8-BF1CB90887F8}" presName="node" presStyleLbl="node1" presStyleIdx="18" presStyleCnt="46">
        <dgm:presLayoutVars>
          <dgm:bulletEnabled val="1"/>
        </dgm:presLayoutVars>
      </dgm:prSet>
      <dgm:spPr/>
    </dgm:pt>
    <dgm:pt modelId="{3D5573F2-E421-4699-B499-E5F129AA7C1F}" type="pres">
      <dgm:prSet presAssocID="{35443D96-6A67-478A-A544-1C8155B5F62C}" presName="sibTrans" presStyleLbl="sibTrans2D1" presStyleIdx="18" presStyleCnt="46"/>
      <dgm:spPr/>
    </dgm:pt>
    <dgm:pt modelId="{561EA9DD-738C-4E13-ADB0-3CCC3950F092}" type="pres">
      <dgm:prSet presAssocID="{35443D96-6A67-478A-A544-1C8155B5F62C}" presName="connectorText" presStyleLbl="sibTrans2D1" presStyleIdx="18" presStyleCnt="46"/>
      <dgm:spPr/>
    </dgm:pt>
    <dgm:pt modelId="{1791F869-F782-403E-9EEE-8485296AB1DC}" type="pres">
      <dgm:prSet presAssocID="{C123F58B-2F00-4731-8318-EA8BAA60A69D}" presName="node" presStyleLbl="node1" presStyleIdx="19" presStyleCnt="46">
        <dgm:presLayoutVars>
          <dgm:bulletEnabled val="1"/>
        </dgm:presLayoutVars>
      </dgm:prSet>
      <dgm:spPr/>
    </dgm:pt>
    <dgm:pt modelId="{EDD308D6-556F-4E65-A02C-12C45C150755}" type="pres">
      <dgm:prSet presAssocID="{CA72D8A3-9D41-4F98-98F7-F56B1CBA674F}" presName="sibTrans" presStyleLbl="sibTrans2D1" presStyleIdx="19" presStyleCnt="46"/>
      <dgm:spPr/>
    </dgm:pt>
    <dgm:pt modelId="{0622AEEF-FEE1-41CF-A694-BB87DF404F74}" type="pres">
      <dgm:prSet presAssocID="{CA72D8A3-9D41-4F98-98F7-F56B1CBA674F}" presName="connectorText" presStyleLbl="sibTrans2D1" presStyleIdx="19" presStyleCnt="46"/>
      <dgm:spPr/>
    </dgm:pt>
    <dgm:pt modelId="{FB762D63-E97E-4D71-BE53-DE8DBC2C1724}" type="pres">
      <dgm:prSet presAssocID="{312A5487-8CD4-49FA-9CB2-6003233688EF}" presName="node" presStyleLbl="node1" presStyleIdx="20" presStyleCnt="46">
        <dgm:presLayoutVars>
          <dgm:bulletEnabled val="1"/>
        </dgm:presLayoutVars>
      </dgm:prSet>
      <dgm:spPr/>
    </dgm:pt>
    <dgm:pt modelId="{EC905E59-477F-4D62-B2EE-61B86BF0663B}" type="pres">
      <dgm:prSet presAssocID="{A241EA7C-0AE6-49DA-868A-F7E41DB8331E}" presName="sibTrans" presStyleLbl="sibTrans2D1" presStyleIdx="20" presStyleCnt="46"/>
      <dgm:spPr/>
    </dgm:pt>
    <dgm:pt modelId="{0C7C01B0-8BE9-4115-9C55-5F785CB9F95D}" type="pres">
      <dgm:prSet presAssocID="{A241EA7C-0AE6-49DA-868A-F7E41DB8331E}" presName="connectorText" presStyleLbl="sibTrans2D1" presStyleIdx="20" presStyleCnt="46"/>
      <dgm:spPr/>
    </dgm:pt>
    <dgm:pt modelId="{96947AF0-965B-4F9B-B692-11B522E20C19}" type="pres">
      <dgm:prSet presAssocID="{1597604F-E09E-4305-A881-A6C94B72922F}" presName="node" presStyleLbl="node1" presStyleIdx="21" presStyleCnt="46">
        <dgm:presLayoutVars>
          <dgm:bulletEnabled val="1"/>
        </dgm:presLayoutVars>
      </dgm:prSet>
      <dgm:spPr/>
    </dgm:pt>
    <dgm:pt modelId="{C5631367-2D87-4B2B-B2C5-CE6B323DF7FA}" type="pres">
      <dgm:prSet presAssocID="{0A68E33F-9E89-4D62-9E2C-1BD50C85F7CD}" presName="sibTrans" presStyleLbl="sibTrans2D1" presStyleIdx="21" presStyleCnt="46"/>
      <dgm:spPr/>
    </dgm:pt>
    <dgm:pt modelId="{5EB0D98E-0F20-43A6-80D5-B3B233B0809C}" type="pres">
      <dgm:prSet presAssocID="{0A68E33F-9E89-4D62-9E2C-1BD50C85F7CD}" presName="connectorText" presStyleLbl="sibTrans2D1" presStyleIdx="21" presStyleCnt="46"/>
      <dgm:spPr/>
    </dgm:pt>
    <dgm:pt modelId="{55735BFC-D4F1-4100-BCD7-BD7015A20F24}" type="pres">
      <dgm:prSet presAssocID="{2EBE9275-B468-4EB1-8E25-88D20111E7BA}" presName="node" presStyleLbl="node1" presStyleIdx="22" presStyleCnt="46">
        <dgm:presLayoutVars>
          <dgm:bulletEnabled val="1"/>
        </dgm:presLayoutVars>
      </dgm:prSet>
      <dgm:spPr/>
    </dgm:pt>
    <dgm:pt modelId="{DE861B79-D5E8-45CE-B3D7-7B4663C08343}" type="pres">
      <dgm:prSet presAssocID="{1DDDDFBA-4D76-49F6-8700-D108F438751F}" presName="sibTrans" presStyleLbl="sibTrans2D1" presStyleIdx="22" presStyleCnt="46"/>
      <dgm:spPr/>
    </dgm:pt>
    <dgm:pt modelId="{580499F6-BF8C-4CF2-8E19-422B1FEA8F54}" type="pres">
      <dgm:prSet presAssocID="{1DDDDFBA-4D76-49F6-8700-D108F438751F}" presName="connectorText" presStyleLbl="sibTrans2D1" presStyleIdx="22" presStyleCnt="46"/>
      <dgm:spPr/>
    </dgm:pt>
    <dgm:pt modelId="{B163F2E1-C224-4C1F-8BF1-B257F8DA90F1}" type="pres">
      <dgm:prSet presAssocID="{7526D0BF-45A5-478F-9A5B-EE961A48FCDF}" presName="node" presStyleLbl="node1" presStyleIdx="23" presStyleCnt="46">
        <dgm:presLayoutVars>
          <dgm:bulletEnabled val="1"/>
        </dgm:presLayoutVars>
      </dgm:prSet>
      <dgm:spPr/>
    </dgm:pt>
    <dgm:pt modelId="{28C21F8D-7890-436C-ABC3-A76D9C048DC6}" type="pres">
      <dgm:prSet presAssocID="{4DD6BCFF-384A-4E50-9E9B-FEA1467E91EE}" presName="sibTrans" presStyleLbl="sibTrans2D1" presStyleIdx="23" presStyleCnt="46"/>
      <dgm:spPr/>
    </dgm:pt>
    <dgm:pt modelId="{5D40974C-DFE4-484E-A2B9-E3E4D2DEBED9}" type="pres">
      <dgm:prSet presAssocID="{4DD6BCFF-384A-4E50-9E9B-FEA1467E91EE}" presName="connectorText" presStyleLbl="sibTrans2D1" presStyleIdx="23" presStyleCnt="46"/>
      <dgm:spPr/>
    </dgm:pt>
    <dgm:pt modelId="{B297DBDA-41C8-403B-A287-2DE0B2B2F734}" type="pres">
      <dgm:prSet presAssocID="{4391FAD7-E5E1-4ADD-BABB-49D666A6C4A7}" presName="node" presStyleLbl="node1" presStyleIdx="24" presStyleCnt="46">
        <dgm:presLayoutVars>
          <dgm:bulletEnabled val="1"/>
        </dgm:presLayoutVars>
      </dgm:prSet>
      <dgm:spPr/>
    </dgm:pt>
    <dgm:pt modelId="{6CB910F7-627A-416A-9AE0-0E9818681229}" type="pres">
      <dgm:prSet presAssocID="{B5C9AB9C-C866-47C2-B79F-DC6148AB2159}" presName="sibTrans" presStyleLbl="sibTrans2D1" presStyleIdx="24" presStyleCnt="46"/>
      <dgm:spPr/>
    </dgm:pt>
    <dgm:pt modelId="{DD733C23-EA87-4BF0-821E-87250C1EEDBA}" type="pres">
      <dgm:prSet presAssocID="{B5C9AB9C-C866-47C2-B79F-DC6148AB2159}" presName="connectorText" presStyleLbl="sibTrans2D1" presStyleIdx="24" presStyleCnt="46"/>
      <dgm:spPr/>
    </dgm:pt>
    <dgm:pt modelId="{C99B1DB8-B0AD-4FE5-84DC-CD9571D15F74}" type="pres">
      <dgm:prSet presAssocID="{DF292957-65C8-4776-85F8-AE26E3681959}" presName="node" presStyleLbl="node1" presStyleIdx="25" presStyleCnt="46">
        <dgm:presLayoutVars>
          <dgm:bulletEnabled val="1"/>
        </dgm:presLayoutVars>
      </dgm:prSet>
      <dgm:spPr/>
    </dgm:pt>
    <dgm:pt modelId="{2EBD388A-825F-4832-8A74-827A6C7E3368}" type="pres">
      <dgm:prSet presAssocID="{2B571596-2306-4648-89E7-BD54FEF25627}" presName="sibTrans" presStyleLbl="sibTrans2D1" presStyleIdx="25" presStyleCnt="46"/>
      <dgm:spPr/>
    </dgm:pt>
    <dgm:pt modelId="{2B64C12D-7C38-4E3C-BB67-21E0181FD51F}" type="pres">
      <dgm:prSet presAssocID="{2B571596-2306-4648-89E7-BD54FEF25627}" presName="connectorText" presStyleLbl="sibTrans2D1" presStyleIdx="25" presStyleCnt="46"/>
      <dgm:spPr/>
    </dgm:pt>
    <dgm:pt modelId="{54435782-E9E7-4F85-8EE9-B762378628C5}" type="pres">
      <dgm:prSet presAssocID="{BA244016-B941-46B9-B2A4-AA50A300C9B1}" presName="node" presStyleLbl="node1" presStyleIdx="26" presStyleCnt="46">
        <dgm:presLayoutVars>
          <dgm:bulletEnabled val="1"/>
        </dgm:presLayoutVars>
      </dgm:prSet>
      <dgm:spPr/>
    </dgm:pt>
    <dgm:pt modelId="{2EA5A0E0-D734-4B00-A1FA-65E8CB15031C}" type="pres">
      <dgm:prSet presAssocID="{12ED0D91-6CB8-4B92-ABBE-16130FA2E610}" presName="sibTrans" presStyleLbl="sibTrans2D1" presStyleIdx="26" presStyleCnt="46"/>
      <dgm:spPr/>
    </dgm:pt>
    <dgm:pt modelId="{3966764B-E5F3-4CFC-A881-5984C06723CB}" type="pres">
      <dgm:prSet presAssocID="{12ED0D91-6CB8-4B92-ABBE-16130FA2E610}" presName="connectorText" presStyleLbl="sibTrans2D1" presStyleIdx="26" presStyleCnt="46"/>
      <dgm:spPr/>
    </dgm:pt>
    <dgm:pt modelId="{CDE86F57-8E75-4885-99A7-4D78278841E9}" type="pres">
      <dgm:prSet presAssocID="{ED3E6817-CA99-4A92-9672-7767C60D3AFC}" presName="node" presStyleLbl="node1" presStyleIdx="27" presStyleCnt="46">
        <dgm:presLayoutVars>
          <dgm:bulletEnabled val="1"/>
        </dgm:presLayoutVars>
      </dgm:prSet>
      <dgm:spPr/>
    </dgm:pt>
    <dgm:pt modelId="{A0769171-C666-4FF2-B3B0-56A5612FFB02}" type="pres">
      <dgm:prSet presAssocID="{74E4A9B3-3139-47CD-AD62-A42D0EB3995C}" presName="sibTrans" presStyleLbl="sibTrans2D1" presStyleIdx="27" presStyleCnt="46"/>
      <dgm:spPr/>
    </dgm:pt>
    <dgm:pt modelId="{7B2C094D-5B84-400D-88A5-467C86404646}" type="pres">
      <dgm:prSet presAssocID="{74E4A9B3-3139-47CD-AD62-A42D0EB3995C}" presName="connectorText" presStyleLbl="sibTrans2D1" presStyleIdx="27" presStyleCnt="46"/>
      <dgm:spPr/>
    </dgm:pt>
    <dgm:pt modelId="{9DEC7CBC-8051-4551-94AA-2377EFF8A353}" type="pres">
      <dgm:prSet presAssocID="{A26368B7-1095-4A58-BFE6-7B8629CCDB76}" presName="node" presStyleLbl="node1" presStyleIdx="28" presStyleCnt="46">
        <dgm:presLayoutVars>
          <dgm:bulletEnabled val="1"/>
        </dgm:presLayoutVars>
      </dgm:prSet>
      <dgm:spPr/>
    </dgm:pt>
    <dgm:pt modelId="{83D03F91-A8FE-4A56-A9F0-21F8696B64A1}" type="pres">
      <dgm:prSet presAssocID="{69DBDE16-2128-423C-AB04-D3C2C0881A38}" presName="sibTrans" presStyleLbl="sibTrans2D1" presStyleIdx="28" presStyleCnt="46"/>
      <dgm:spPr/>
    </dgm:pt>
    <dgm:pt modelId="{A52815B2-9F64-4E57-9CA8-0D6C5ACB4DE9}" type="pres">
      <dgm:prSet presAssocID="{69DBDE16-2128-423C-AB04-D3C2C0881A38}" presName="connectorText" presStyleLbl="sibTrans2D1" presStyleIdx="28" presStyleCnt="46"/>
      <dgm:spPr/>
    </dgm:pt>
    <dgm:pt modelId="{D9F7CAE3-C01B-4758-A92D-BE4DEABF1CC9}" type="pres">
      <dgm:prSet presAssocID="{B2133BDF-4000-4B5B-AE40-987170B1B61F}" presName="node" presStyleLbl="node1" presStyleIdx="29" presStyleCnt="46">
        <dgm:presLayoutVars>
          <dgm:bulletEnabled val="1"/>
        </dgm:presLayoutVars>
      </dgm:prSet>
      <dgm:spPr/>
    </dgm:pt>
    <dgm:pt modelId="{6FDF4861-3D9E-4C44-8A76-CB261CA08A3D}" type="pres">
      <dgm:prSet presAssocID="{F8A8AFFD-E262-4C58-84FA-CA9933DA9A32}" presName="sibTrans" presStyleLbl="sibTrans2D1" presStyleIdx="29" presStyleCnt="46"/>
      <dgm:spPr/>
    </dgm:pt>
    <dgm:pt modelId="{852FF442-59AB-47FA-976D-352D933D04DA}" type="pres">
      <dgm:prSet presAssocID="{F8A8AFFD-E262-4C58-84FA-CA9933DA9A32}" presName="connectorText" presStyleLbl="sibTrans2D1" presStyleIdx="29" presStyleCnt="46"/>
      <dgm:spPr/>
    </dgm:pt>
    <dgm:pt modelId="{6EBA7549-78C0-447A-A63C-4A8563F87F58}" type="pres">
      <dgm:prSet presAssocID="{56EE6181-8957-4FE0-91F7-0E7767321D74}" presName="node" presStyleLbl="node1" presStyleIdx="30" presStyleCnt="46">
        <dgm:presLayoutVars>
          <dgm:bulletEnabled val="1"/>
        </dgm:presLayoutVars>
      </dgm:prSet>
      <dgm:spPr/>
    </dgm:pt>
    <dgm:pt modelId="{F7AC09C3-F9FA-4334-9744-58F7A351FD8B}" type="pres">
      <dgm:prSet presAssocID="{D7AD315B-0060-4B2C-BA42-07A72CF0DF62}" presName="sibTrans" presStyleLbl="sibTrans2D1" presStyleIdx="30" presStyleCnt="46"/>
      <dgm:spPr/>
    </dgm:pt>
    <dgm:pt modelId="{301FE2EF-9FED-451A-9979-7EA2CEC731F6}" type="pres">
      <dgm:prSet presAssocID="{D7AD315B-0060-4B2C-BA42-07A72CF0DF62}" presName="connectorText" presStyleLbl="sibTrans2D1" presStyleIdx="30" presStyleCnt="46"/>
      <dgm:spPr/>
    </dgm:pt>
    <dgm:pt modelId="{DB7E8DCC-E9E2-41AE-8FAC-BD770394B585}" type="pres">
      <dgm:prSet presAssocID="{F82F01E0-1BCF-432A-834D-D0718C225E79}" presName="node" presStyleLbl="node1" presStyleIdx="31" presStyleCnt="46">
        <dgm:presLayoutVars>
          <dgm:bulletEnabled val="1"/>
        </dgm:presLayoutVars>
      </dgm:prSet>
      <dgm:spPr/>
    </dgm:pt>
    <dgm:pt modelId="{FC934B90-2FD7-4C78-BC82-6495CAA54F71}" type="pres">
      <dgm:prSet presAssocID="{73E57CB0-43F1-4C49-8823-A48B6805997E}" presName="sibTrans" presStyleLbl="sibTrans2D1" presStyleIdx="31" presStyleCnt="46"/>
      <dgm:spPr/>
    </dgm:pt>
    <dgm:pt modelId="{F31A80A4-265E-4576-A76C-69F7407682D5}" type="pres">
      <dgm:prSet presAssocID="{73E57CB0-43F1-4C49-8823-A48B6805997E}" presName="connectorText" presStyleLbl="sibTrans2D1" presStyleIdx="31" presStyleCnt="46"/>
      <dgm:spPr/>
    </dgm:pt>
    <dgm:pt modelId="{7FBA136C-815F-4FB3-A797-A7F155D00FEA}" type="pres">
      <dgm:prSet presAssocID="{69B5AF83-9CA8-4331-BB93-A02B0A37E7C4}" presName="node" presStyleLbl="node1" presStyleIdx="32" presStyleCnt="46">
        <dgm:presLayoutVars>
          <dgm:bulletEnabled val="1"/>
        </dgm:presLayoutVars>
      </dgm:prSet>
      <dgm:spPr/>
    </dgm:pt>
    <dgm:pt modelId="{7A5C7786-EEB7-4840-8AB2-E617DD766E4C}" type="pres">
      <dgm:prSet presAssocID="{6E35783B-B4B9-4AF3-BB68-EC2DB3060BE5}" presName="sibTrans" presStyleLbl="sibTrans2D1" presStyleIdx="32" presStyleCnt="46"/>
      <dgm:spPr/>
    </dgm:pt>
    <dgm:pt modelId="{80DBCA40-2BA0-486C-9739-9EB1943722FB}" type="pres">
      <dgm:prSet presAssocID="{6E35783B-B4B9-4AF3-BB68-EC2DB3060BE5}" presName="connectorText" presStyleLbl="sibTrans2D1" presStyleIdx="32" presStyleCnt="46"/>
      <dgm:spPr/>
    </dgm:pt>
    <dgm:pt modelId="{2B3C09D0-6E4A-4698-ADBA-7CF55040E0C7}" type="pres">
      <dgm:prSet presAssocID="{5A0D382F-1AEE-4869-A6BD-89E7CCC2BA45}" presName="node" presStyleLbl="node1" presStyleIdx="33" presStyleCnt="46">
        <dgm:presLayoutVars>
          <dgm:bulletEnabled val="1"/>
        </dgm:presLayoutVars>
      </dgm:prSet>
      <dgm:spPr/>
    </dgm:pt>
    <dgm:pt modelId="{0B3E9032-3902-463F-B436-0798A35C9EC5}" type="pres">
      <dgm:prSet presAssocID="{86E08DD8-37F0-43EA-A4C6-F12B07A372C7}" presName="sibTrans" presStyleLbl="sibTrans2D1" presStyleIdx="33" presStyleCnt="46"/>
      <dgm:spPr/>
    </dgm:pt>
    <dgm:pt modelId="{41C60BCC-727D-4ED3-BAEB-DB60AA9900A9}" type="pres">
      <dgm:prSet presAssocID="{86E08DD8-37F0-43EA-A4C6-F12B07A372C7}" presName="connectorText" presStyleLbl="sibTrans2D1" presStyleIdx="33" presStyleCnt="46"/>
      <dgm:spPr/>
    </dgm:pt>
    <dgm:pt modelId="{C6CA034B-BB5D-4252-9DC3-E07C2CEC1942}" type="pres">
      <dgm:prSet presAssocID="{6E44D217-0802-4975-8DF8-F7C136B68DB7}" presName="node" presStyleLbl="node1" presStyleIdx="34" presStyleCnt="46">
        <dgm:presLayoutVars>
          <dgm:bulletEnabled val="1"/>
        </dgm:presLayoutVars>
      </dgm:prSet>
      <dgm:spPr/>
    </dgm:pt>
    <dgm:pt modelId="{2F327EB4-0D8B-437E-BB14-A326EA173FCC}" type="pres">
      <dgm:prSet presAssocID="{873D13AE-B310-4B50-82C5-564D626D2011}" presName="sibTrans" presStyleLbl="sibTrans2D1" presStyleIdx="34" presStyleCnt="46"/>
      <dgm:spPr/>
    </dgm:pt>
    <dgm:pt modelId="{8F52B59F-72EA-4EF4-A000-71393DE3DC97}" type="pres">
      <dgm:prSet presAssocID="{873D13AE-B310-4B50-82C5-564D626D2011}" presName="connectorText" presStyleLbl="sibTrans2D1" presStyleIdx="34" presStyleCnt="46"/>
      <dgm:spPr/>
    </dgm:pt>
    <dgm:pt modelId="{F6AE7F32-FC05-4DDA-BB7B-30B31779479C}" type="pres">
      <dgm:prSet presAssocID="{59D5850F-42D1-4509-9BFE-77DA75D32FAC}" presName="node" presStyleLbl="node1" presStyleIdx="35" presStyleCnt="46">
        <dgm:presLayoutVars>
          <dgm:bulletEnabled val="1"/>
        </dgm:presLayoutVars>
      </dgm:prSet>
      <dgm:spPr/>
    </dgm:pt>
    <dgm:pt modelId="{F42AD80F-3B21-49F3-AF59-01D5F6EE69F1}" type="pres">
      <dgm:prSet presAssocID="{2B529A43-2363-4B46-911E-9D0EF25B4F36}" presName="sibTrans" presStyleLbl="sibTrans2D1" presStyleIdx="35" presStyleCnt="46"/>
      <dgm:spPr/>
    </dgm:pt>
    <dgm:pt modelId="{DFB70AE1-87B4-46C7-811D-3E9A3D4D6EC9}" type="pres">
      <dgm:prSet presAssocID="{2B529A43-2363-4B46-911E-9D0EF25B4F36}" presName="connectorText" presStyleLbl="sibTrans2D1" presStyleIdx="35" presStyleCnt="46"/>
      <dgm:spPr/>
    </dgm:pt>
    <dgm:pt modelId="{E4F5DE49-5EAA-4300-BD85-3AA32446283C}" type="pres">
      <dgm:prSet presAssocID="{9F16DEB4-2D88-4237-BB26-EE193361411A}" presName="node" presStyleLbl="node1" presStyleIdx="36" presStyleCnt="46">
        <dgm:presLayoutVars>
          <dgm:bulletEnabled val="1"/>
        </dgm:presLayoutVars>
      </dgm:prSet>
      <dgm:spPr/>
    </dgm:pt>
    <dgm:pt modelId="{57712E5B-8311-41F2-83BF-40C44B82FD56}" type="pres">
      <dgm:prSet presAssocID="{C19C4BDD-2213-41DF-A53B-E2080BDC6AC6}" presName="sibTrans" presStyleLbl="sibTrans2D1" presStyleIdx="36" presStyleCnt="46"/>
      <dgm:spPr/>
    </dgm:pt>
    <dgm:pt modelId="{2DC22DE9-0245-4601-955D-E63A8C38947B}" type="pres">
      <dgm:prSet presAssocID="{C19C4BDD-2213-41DF-A53B-E2080BDC6AC6}" presName="connectorText" presStyleLbl="sibTrans2D1" presStyleIdx="36" presStyleCnt="46"/>
      <dgm:spPr/>
    </dgm:pt>
    <dgm:pt modelId="{53824D7C-69E9-40B6-AD94-E66D57E17024}" type="pres">
      <dgm:prSet presAssocID="{5788DBF4-34B6-4C26-980E-7062BBC88091}" presName="node" presStyleLbl="node1" presStyleIdx="37" presStyleCnt="46">
        <dgm:presLayoutVars>
          <dgm:bulletEnabled val="1"/>
        </dgm:presLayoutVars>
      </dgm:prSet>
      <dgm:spPr/>
    </dgm:pt>
    <dgm:pt modelId="{4DDD9E11-A1D1-4D9F-87CF-21775FA03FD4}" type="pres">
      <dgm:prSet presAssocID="{39815DA4-6D5A-4ECF-8C2C-C40A2BB0DBA6}" presName="sibTrans" presStyleLbl="sibTrans2D1" presStyleIdx="37" presStyleCnt="46"/>
      <dgm:spPr/>
    </dgm:pt>
    <dgm:pt modelId="{F7742949-FB63-485F-95AF-5E8D1E6F236A}" type="pres">
      <dgm:prSet presAssocID="{39815DA4-6D5A-4ECF-8C2C-C40A2BB0DBA6}" presName="connectorText" presStyleLbl="sibTrans2D1" presStyleIdx="37" presStyleCnt="46"/>
      <dgm:spPr/>
    </dgm:pt>
    <dgm:pt modelId="{22041FD6-89BD-4BF2-9B99-B97F36E2E1FB}" type="pres">
      <dgm:prSet presAssocID="{644B0026-BEE6-45AC-B72A-F8BFB9EE0E82}" presName="node" presStyleLbl="node1" presStyleIdx="38" presStyleCnt="46">
        <dgm:presLayoutVars>
          <dgm:bulletEnabled val="1"/>
        </dgm:presLayoutVars>
      </dgm:prSet>
      <dgm:spPr/>
    </dgm:pt>
    <dgm:pt modelId="{B8E405CF-5FB0-4931-A03D-9BF304E6CDDA}" type="pres">
      <dgm:prSet presAssocID="{91E5E8F0-39A5-4E73-A7C8-125C237D1170}" presName="sibTrans" presStyleLbl="sibTrans2D1" presStyleIdx="38" presStyleCnt="46"/>
      <dgm:spPr/>
    </dgm:pt>
    <dgm:pt modelId="{0C0A4302-AC90-49E1-80BE-523B58A2D864}" type="pres">
      <dgm:prSet presAssocID="{91E5E8F0-39A5-4E73-A7C8-125C237D1170}" presName="connectorText" presStyleLbl="sibTrans2D1" presStyleIdx="38" presStyleCnt="46"/>
      <dgm:spPr/>
    </dgm:pt>
    <dgm:pt modelId="{4346925A-37EB-4BB6-B0D1-0007EC3DF63B}" type="pres">
      <dgm:prSet presAssocID="{A40F6EAB-2B60-4CC1-9F49-D5903D3A616E}" presName="node" presStyleLbl="node1" presStyleIdx="39" presStyleCnt="46">
        <dgm:presLayoutVars>
          <dgm:bulletEnabled val="1"/>
        </dgm:presLayoutVars>
      </dgm:prSet>
      <dgm:spPr/>
    </dgm:pt>
    <dgm:pt modelId="{7A362786-920B-4FB9-A3D5-D0E741B76071}" type="pres">
      <dgm:prSet presAssocID="{3ACAB2F6-3910-4D69-8736-C9991D30DB30}" presName="sibTrans" presStyleLbl="sibTrans2D1" presStyleIdx="39" presStyleCnt="46"/>
      <dgm:spPr/>
    </dgm:pt>
    <dgm:pt modelId="{18FB9004-C9DF-4463-A990-CE6AADD19A9A}" type="pres">
      <dgm:prSet presAssocID="{3ACAB2F6-3910-4D69-8736-C9991D30DB30}" presName="connectorText" presStyleLbl="sibTrans2D1" presStyleIdx="39" presStyleCnt="46"/>
      <dgm:spPr/>
    </dgm:pt>
    <dgm:pt modelId="{ED0F08E4-7CF4-494F-A2E4-60B90674E9D5}" type="pres">
      <dgm:prSet presAssocID="{01209924-388A-4250-B08E-117FC77350F4}" presName="node" presStyleLbl="node1" presStyleIdx="40" presStyleCnt="46">
        <dgm:presLayoutVars>
          <dgm:bulletEnabled val="1"/>
        </dgm:presLayoutVars>
      </dgm:prSet>
      <dgm:spPr/>
    </dgm:pt>
    <dgm:pt modelId="{B8AF8AA6-EDE3-46F5-804F-BE18E9CF02E9}" type="pres">
      <dgm:prSet presAssocID="{07D44A3D-B9E7-4A59-8407-0DE9361B04F4}" presName="sibTrans" presStyleLbl="sibTrans2D1" presStyleIdx="40" presStyleCnt="46"/>
      <dgm:spPr/>
    </dgm:pt>
    <dgm:pt modelId="{2A9D1CAD-CEC7-447D-AE5A-72DA9768C11C}" type="pres">
      <dgm:prSet presAssocID="{07D44A3D-B9E7-4A59-8407-0DE9361B04F4}" presName="connectorText" presStyleLbl="sibTrans2D1" presStyleIdx="40" presStyleCnt="46"/>
      <dgm:spPr/>
    </dgm:pt>
    <dgm:pt modelId="{02E2D030-8BB9-48E2-859D-55F958A2D928}" type="pres">
      <dgm:prSet presAssocID="{1CEAA633-CB89-486A-901D-BE8AE895C821}" presName="node" presStyleLbl="node1" presStyleIdx="41" presStyleCnt="46">
        <dgm:presLayoutVars>
          <dgm:bulletEnabled val="1"/>
        </dgm:presLayoutVars>
      </dgm:prSet>
      <dgm:spPr/>
    </dgm:pt>
    <dgm:pt modelId="{8125F9B4-021E-44DC-9D64-8AE485A44537}" type="pres">
      <dgm:prSet presAssocID="{EC22FD24-55FA-470B-A11F-A2C02811CC71}" presName="sibTrans" presStyleLbl="sibTrans2D1" presStyleIdx="41" presStyleCnt="46"/>
      <dgm:spPr/>
    </dgm:pt>
    <dgm:pt modelId="{5B2B383F-D5E0-430F-AB46-55791D14B3FB}" type="pres">
      <dgm:prSet presAssocID="{EC22FD24-55FA-470B-A11F-A2C02811CC71}" presName="connectorText" presStyleLbl="sibTrans2D1" presStyleIdx="41" presStyleCnt="46"/>
      <dgm:spPr/>
    </dgm:pt>
    <dgm:pt modelId="{A5474CB5-D5DA-4087-B87E-610FB42AF529}" type="pres">
      <dgm:prSet presAssocID="{5700A27C-35E2-48E3-9FD1-4CAD5F3ABE6E}" presName="node" presStyleLbl="node1" presStyleIdx="42" presStyleCnt="46">
        <dgm:presLayoutVars>
          <dgm:bulletEnabled val="1"/>
        </dgm:presLayoutVars>
      </dgm:prSet>
      <dgm:spPr/>
    </dgm:pt>
    <dgm:pt modelId="{F5E12609-AEA0-4824-8F1E-49B7A8C9D43E}" type="pres">
      <dgm:prSet presAssocID="{F2853326-F96C-4388-AFDB-4A2C4E743824}" presName="sibTrans" presStyleLbl="sibTrans2D1" presStyleIdx="42" presStyleCnt="46"/>
      <dgm:spPr/>
    </dgm:pt>
    <dgm:pt modelId="{1990E259-2037-4D19-B00A-CD6B3D2AE2E1}" type="pres">
      <dgm:prSet presAssocID="{F2853326-F96C-4388-AFDB-4A2C4E743824}" presName="connectorText" presStyleLbl="sibTrans2D1" presStyleIdx="42" presStyleCnt="46"/>
      <dgm:spPr/>
    </dgm:pt>
    <dgm:pt modelId="{558F7E47-06ED-4041-B16C-6F13A19D4245}" type="pres">
      <dgm:prSet presAssocID="{E5184F2B-2C20-4D33-94A8-E6B381F2AA89}" presName="node" presStyleLbl="node1" presStyleIdx="43" presStyleCnt="46">
        <dgm:presLayoutVars>
          <dgm:bulletEnabled val="1"/>
        </dgm:presLayoutVars>
      </dgm:prSet>
      <dgm:spPr/>
    </dgm:pt>
    <dgm:pt modelId="{1AA99294-2501-42DA-ADDA-813C2A0D167F}" type="pres">
      <dgm:prSet presAssocID="{CA1064A9-8743-41E2-AE44-DEDB5E26EACD}" presName="sibTrans" presStyleLbl="sibTrans2D1" presStyleIdx="43" presStyleCnt="46"/>
      <dgm:spPr/>
    </dgm:pt>
    <dgm:pt modelId="{B311330D-F624-44F0-90C1-566E4D2E20E6}" type="pres">
      <dgm:prSet presAssocID="{CA1064A9-8743-41E2-AE44-DEDB5E26EACD}" presName="connectorText" presStyleLbl="sibTrans2D1" presStyleIdx="43" presStyleCnt="46"/>
      <dgm:spPr/>
    </dgm:pt>
    <dgm:pt modelId="{A854D6C3-A9F6-4889-B95E-C4590598BF15}" type="pres">
      <dgm:prSet presAssocID="{19319B2C-5BDC-4EB3-A674-97A1478B545E}" presName="node" presStyleLbl="node1" presStyleIdx="44" presStyleCnt="46">
        <dgm:presLayoutVars>
          <dgm:bulletEnabled val="1"/>
        </dgm:presLayoutVars>
      </dgm:prSet>
      <dgm:spPr/>
    </dgm:pt>
    <dgm:pt modelId="{9BC14663-185B-4A89-97AE-169B3D438678}" type="pres">
      <dgm:prSet presAssocID="{B2ADDBB6-F258-45A2-8853-0F7137E8E7A9}" presName="sibTrans" presStyleLbl="sibTrans2D1" presStyleIdx="44" presStyleCnt="46"/>
      <dgm:spPr/>
    </dgm:pt>
    <dgm:pt modelId="{5BF8D29C-B7EB-4E6D-8F09-412E3D4E06C9}" type="pres">
      <dgm:prSet presAssocID="{B2ADDBB6-F258-45A2-8853-0F7137E8E7A9}" presName="connectorText" presStyleLbl="sibTrans2D1" presStyleIdx="44" presStyleCnt="46"/>
      <dgm:spPr/>
    </dgm:pt>
    <dgm:pt modelId="{891FE5C2-884F-48D0-BE0D-753E9CA204D3}" type="pres">
      <dgm:prSet presAssocID="{32DCDF77-CF91-44D2-A631-ECBBA96CD7C1}" presName="node" presStyleLbl="node1" presStyleIdx="45" presStyleCnt="46">
        <dgm:presLayoutVars>
          <dgm:bulletEnabled val="1"/>
        </dgm:presLayoutVars>
      </dgm:prSet>
      <dgm:spPr/>
    </dgm:pt>
    <dgm:pt modelId="{BDE13CD6-B50F-44ED-BD83-729ED5971995}" type="pres">
      <dgm:prSet presAssocID="{A4C54538-F7D4-4311-A51D-4E2F34EA916C}" presName="sibTrans" presStyleLbl="sibTrans2D1" presStyleIdx="45" presStyleCnt="46"/>
      <dgm:spPr/>
    </dgm:pt>
    <dgm:pt modelId="{4EAD0336-A742-42BA-B616-A9F9B8CECAB9}" type="pres">
      <dgm:prSet presAssocID="{A4C54538-F7D4-4311-A51D-4E2F34EA916C}" presName="connectorText" presStyleLbl="sibTrans2D1" presStyleIdx="45" presStyleCnt="46"/>
      <dgm:spPr/>
    </dgm:pt>
  </dgm:ptLst>
  <dgm:cxnLst>
    <dgm:cxn modelId="{C8AA9F00-7DD6-4B8A-B2A4-54B9E888C9C9}" type="presOf" srcId="{F8A8AFFD-E262-4C58-84FA-CA9933DA9A32}" destId="{852FF442-59AB-47FA-976D-352D933D04DA}" srcOrd="1" destOrd="0" presId="urn:microsoft.com/office/officeart/2005/8/layout/cycle2"/>
    <dgm:cxn modelId="{5C550803-F93B-4AC8-9607-C757DA62BD53}" type="presOf" srcId="{A26368B7-1095-4A58-BFE6-7B8629CCDB76}" destId="{9DEC7CBC-8051-4551-94AA-2377EFF8A353}" srcOrd="0" destOrd="0" presId="urn:microsoft.com/office/officeart/2005/8/layout/cycle2"/>
    <dgm:cxn modelId="{0BECEA03-8E39-4770-B4B9-A46F07E46212}" type="presOf" srcId="{A4FDAD97-0EA5-45C9-8762-1408CDFC1A27}" destId="{DCCECA40-1E8E-4612-B823-692DCCBD1EA3}" srcOrd="1" destOrd="0" presId="urn:microsoft.com/office/officeart/2005/8/layout/cycle2"/>
    <dgm:cxn modelId="{44D9F803-1F0F-4BE8-A067-7D7F7E3E1954}" type="presOf" srcId="{07D44A3D-B9E7-4A59-8407-0DE9361B04F4}" destId="{B8AF8AA6-EDE3-46F5-804F-BE18E9CF02E9}" srcOrd="0" destOrd="0" presId="urn:microsoft.com/office/officeart/2005/8/layout/cycle2"/>
    <dgm:cxn modelId="{62900407-DAB8-4890-8E34-1F3D602A4785}" type="presOf" srcId="{1A0C354F-E76C-464E-99A7-D2B04C140783}" destId="{5207087E-FC7B-4DE7-941A-D0D7D77D43CA}" srcOrd="1" destOrd="0" presId="urn:microsoft.com/office/officeart/2005/8/layout/cycle2"/>
    <dgm:cxn modelId="{BACC6908-2D3B-41DA-99E0-1FADDFFC6D90}" type="presOf" srcId="{12ED0D91-6CB8-4B92-ABBE-16130FA2E610}" destId="{3966764B-E5F3-4CFC-A881-5984C06723CB}" srcOrd="1" destOrd="0" presId="urn:microsoft.com/office/officeart/2005/8/layout/cycle2"/>
    <dgm:cxn modelId="{23E78C09-8C5D-4378-83D2-809610CCA3D5}" type="presOf" srcId="{644B0026-BEE6-45AC-B72A-F8BFB9EE0E82}" destId="{22041FD6-89BD-4BF2-9B99-B97F36E2E1FB}" srcOrd="0" destOrd="0" presId="urn:microsoft.com/office/officeart/2005/8/layout/cycle2"/>
    <dgm:cxn modelId="{309F220B-5980-4E00-8262-ECC42D2A91E0}" type="presOf" srcId="{BA244016-B941-46B9-B2A4-AA50A300C9B1}" destId="{54435782-E9E7-4F85-8EE9-B762378628C5}" srcOrd="0" destOrd="0" presId="urn:microsoft.com/office/officeart/2005/8/layout/cycle2"/>
    <dgm:cxn modelId="{D7C71C0C-5F7A-4588-ACE2-DA1D6F28BBBE}" type="presOf" srcId="{A241EA7C-0AE6-49DA-868A-F7E41DB8331E}" destId="{0C7C01B0-8BE9-4115-9C55-5F785CB9F95D}" srcOrd="1" destOrd="0" presId="urn:microsoft.com/office/officeart/2005/8/layout/cycle2"/>
    <dgm:cxn modelId="{E40C8D0D-D705-45D8-8065-51227C5D0370}" type="presOf" srcId="{1597604F-E09E-4305-A881-A6C94B72922F}" destId="{96947AF0-965B-4F9B-B692-11B522E20C19}" srcOrd="0" destOrd="0" presId="urn:microsoft.com/office/officeart/2005/8/layout/cycle2"/>
    <dgm:cxn modelId="{B9A3AB0D-3EE5-4F1F-8869-DF7F10E0736D}" type="presOf" srcId="{C19C4BDD-2213-41DF-A53B-E2080BDC6AC6}" destId="{2DC22DE9-0245-4601-955D-E63A8C38947B}" srcOrd="1" destOrd="0" presId="urn:microsoft.com/office/officeart/2005/8/layout/cycle2"/>
    <dgm:cxn modelId="{F2D8DD0D-A21B-4A8D-969A-A1C8A8859DF5}" type="presOf" srcId="{73E57CB0-43F1-4C49-8823-A48B6805997E}" destId="{FC934B90-2FD7-4C78-BC82-6495CAA54F71}" srcOrd="0" destOrd="0" presId="urn:microsoft.com/office/officeart/2005/8/layout/cycle2"/>
    <dgm:cxn modelId="{4A2D1C0F-E48C-488C-B664-59756BCDD0E9}" type="presOf" srcId="{35443D96-6A67-478A-A544-1C8155B5F62C}" destId="{3D5573F2-E421-4699-B499-E5F129AA7C1F}" srcOrd="0" destOrd="0" presId="urn:microsoft.com/office/officeart/2005/8/layout/cycle2"/>
    <dgm:cxn modelId="{F872320F-6755-4B92-A739-40D7477338D3}" type="presOf" srcId="{73E57CB0-43F1-4C49-8823-A48B6805997E}" destId="{F31A80A4-265E-4576-A76C-69F7407682D5}" srcOrd="1" destOrd="0" presId="urn:microsoft.com/office/officeart/2005/8/layout/cycle2"/>
    <dgm:cxn modelId="{2BA2440F-5F6E-4C98-9603-F2072F47671A}" type="presOf" srcId="{CA72D8A3-9D41-4F98-98F7-F56B1CBA674F}" destId="{0622AEEF-FEE1-41CF-A694-BB87DF404F74}" srcOrd="1" destOrd="0" presId="urn:microsoft.com/office/officeart/2005/8/layout/cycle2"/>
    <dgm:cxn modelId="{B468DE10-DE92-4266-A6BF-7172BE2E8E75}" type="presOf" srcId="{EAE485E3-A2DC-422A-B964-163E72C7D527}" destId="{7D136A40-4E7A-4E9A-9C18-C15FEB3E9255}" srcOrd="0" destOrd="0" presId="urn:microsoft.com/office/officeart/2005/8/layout/cycle2"/>
    <dgm:cxn modelId="{E319CD11-DA9C-4216-8A1C-BFC767C69980}" srcId="{F782ACB2-4612-4553-92E3-6A48A4C26154}" destId="{5700A27C-35E2-48E3-9FD1-4CAD5F3ABE6E}" srcOrd="42" destOrd="0" parTransId="{7CEEA0C1-E05C-4187-B6CD-7F9A41B7F762}" sibTransId="{F2853326-F96C-4388-AFDB-4A2C4E743824}"/>
    <dgm:cxn modelId="{5FF23D17-A6C3-417A-985B-9C3C363A46E3}" type="presOf" srcId="{9EC183D0-3CE1-4A18-882B-49A4F305FE23}" destId="{07EB8474-810E-4E8A-BE93-02F62BBDD45D}" srcOrd="0" destOrd="0" presId="urn:microsoft.com/office/officeart/2005/8/layout/cycle2"/>
    <dgm:cxn modelId="{6B9CC518-D86C-41A4-9DD1-1D753BBA1F87}" type="presOf" srcId="{9767C2C5-7A9B-4BF9-AEDC-08BB61E68CEC}" destId="{3B48658E-4174-41EC-ADC5-04F09B98E8AE}" srcOrd="0" destOrd="0" presId="urn:microsoft.com/office/officeart/2005/8/layout/cycle2"/>
    <dgm:cxn modelId="{74B7421A-51AB-43F0-B6F6-F012266A361E}" type="presOf" srcId="{BCD4B6D1-2E17-4359-A953-212A9B519E85}" destId="{18E08B15-C0D9-4DCD-9841-29CB326A1D96}" srcOrd="0" destOrd="0" presId="urn:microsoft.com/office/officeart/2005/8/layout/cycle2"/>
    <dgm:cxn modelId="{95C87A20-FB2C-434A-B0DA-ACE9B20BB467}" type="presOf" srcId="{19319B2C-5BDC-4EB3-A674-97A1478B545E}" destId="{A854D6C3-A9F6-4889-B95E-C4590598BF15}" srcOrd="0" destOrd="0" presId="urn:microsoft.com/office/officeart/2005/8/layout/cycle2"/>
    <dgm:cxn modelId="{77764F23-6AAF-4EAE-81AF-6463FB4A0B9A}" type="presOf" srcId="{E5184F2B-2C20-4D33-94A8-E6B381F2AA89}" destId="{558F7E47-06ED-4041-B16C-6F13A19D4245}" srcOrd="0" destOrd="0" presId="urn:microsoft.com/office/officeart/2005/8/layout/cycle2"/>
    <dgm:cxn modelId="{E6C33F24-1708-4633-BB96-13E92778DA52}" type="presOf" srcId="{3ACAB2F6-3910-4D69-8736-C9991D30DB30}" destId="{18FB9004-C9DF-4463-A990-CE6AADD19A9A}" srcOrd="1" destOrd="0" presId="urn:microsoft.com/office/officeart/2005/8/layout/cycle2"/>
    <dgm:cxn modelId="{64D25225-7D7B-47A3-8597-E3D40B515F30}" srcId="{F782ACB2-4612-4553-92E3-6A48A4C26154}" destId="{7D49664A-84DE-42F7-9866-9BFD9F3DDC7A}" srcOrd="16" destOrd="0" parTransId="{9C7FF349-70A2-4DFC-91A5-86A739E0760D}" sibTransId="{BAC2B8D5-2C5B-4AE8-BBDD-D8E76DCD8C2E}"/>
    <dgm:cxn modelId="{77D91E29-A5EF-4E2D-9A6E-AC70B1A30483}" type="presOf" srcId="{B5C9AB9C-C866-47C2-B79F-DC6148AB2159}" destId="{6CB910F7-627A-416A-9AE0-0E9818681229}" srcOrd="0" destOrd="0" presId="urn:microsoft.com/office/officeart/2005/8/layout/cycle2"/>
    <dgm:cxn modelId="{F3F11D2B-B16E-47E0-876B-A599316C3141}" srcId="{F782ACB2-4612-4553-92E3-6A48A4C26154}" destId="{644B0026-BEE6-45AC-B72A-F8BFB9EE0E82}" srcOrd="38" destOrd="0" parTransId="{554FDC5B-6990-4DBE-AAA4-AA9861FDA372}" sibTransId="{91E5E8F0-39A5-4E73-A7C8-125C237D1170}"/>
    <dgm:cxn modelId="{EF67F12C-549C-4945-9650-11C3183DFF27}" srcId="{F782ACB2-4612-4553-92E3-6A48A4C26154}" destId="{59D5850F-42D1-4509-9BFE-77DA75D32FAC}" srcOrd="35" destOrd="0" parTransId="{998E6483-F6A6-41F0-BC38-EC9E12942727}" sibTransId="{2B529A43-2363-4B46-911E-9D0EF25B4F36}"/>
    <dgm:cxn modelId="{4A52B32D-2953-474A-9099-87C68697FC65}" type="presOf" srcId="{2B571596-2306-4648-89E7-BD54FEF25627}" destId="{2B64C12D-7C38-4E3C-BB67-21E0181FD51F}" srcOrd="1" destOrd="0" presId="urn:microsoft.com/office/officeart/2005/8/layout/cycle2"/>
    <dgm:cxn modelId="{DDDE8031-ABA8-4D71-947F-B9664F38989D}" type="presOf" srcId="{68C3C81B-18E8-41C4-BFC6-2C443E6EE655}" destId="{99F13AA2-4621-4753-B0A6-6FC776CD84C9}" srcOrd="0" destOrd="0" presId="urn:microsoft.com/office/officeart/2005/8/layout/cycle2"/>
    <dgm:cxn modelId="{8AA52133-2053-4667-BD49-CC569D969FC4}" type="presOf" srcId="{86E08DD8-37F0-43EA-A4C6-F12B07A372C7}" destId="{0B3E9032-3902-463F-B436-0798A35C9EC5}" srcOrd="0" destOrd="0" presId="urn:microsoft.com/office/officeart/2005/8/layout/cycle2"/>
    <dgm:cxn modelId="{E39A1F34-5C22-4AAE-A15D-CE4CEC9853AD}" type="presOf" srcId="{68C3C81B-18E8-41C4-BFC6-2C443E6EE655}" destId="{475F5446-5D8A-42DC-B2B6-79D834AEB429}" srcOrd="1" destOrd="0" presId="urn:microsoft.com/office/officeart/2005/8/layout/cycle2"/>
    <dgm:cxn modelId="{D22BB335-755F-49F6-BEE8-53A6C20CC5AC}" type="presOf" srcId="{57830796-B9E1-440E-A924-530949252A0A}" destId="{09497094-52B8-416E-9902-37FB4C94E7F2}" srcOrd="0" destOrd="0" presId="urn:microsoft.com/office/officeart/2005/8/layout/cycle2"/>
    <dgm:cxn modelId="{F3811F36-6D1C-418F-A3E4-DA297DE058A3}" type="presOf" srcId="{39815DA4-6D5A-4ECF-8C2C-C40A2BB0DBA6}" destId="{4DDD9E11-A1D1-4D9F-87CF-21775FA03FD4}" srcOrd="0" destOrd="0" presId="urn:microsoft.com/office/officeart/2005/8/layout/cycle2"/>
    <dgm:cxn modelId="{81D3C53B-DE66-4051-9ED5-6A0D2FD877FA}" type="presOf" srcId="{9C07C544-A240-4FE5-8E59-C412CDCC06A5}" destId="{FD731FF4-9760-4231-AA26-446560B181EB}" srcOrd="0" destOrd="0" presId="urn:microsoft.com/office/officeart/2005/8/layout/cycle2"/>
    <dgm:cxn modelId="{EF69F93C-2E8D-4E67-8490-BDBF0208B4ED}" type="presOf" srcId="{91E5E8F0-39A5-4E73-A7C8-125C237D1170}" destId="{0C0A4302-AC90-49E1-80BE-523B58A2D864}" srcOrd="1" destOrd="0" presId="urn:microsoft.com/office/officeart/2005/8/layout/cycle2"/>
    <dgm:cxn modelId="{212C0F3D-6259-47F4-8189-A6E55DD0B5D3}" srcId="{F782ACB2-4612-4553-92E3-6A48A4C26154}" destId="{536B3E92-95AA-4297-BDB8-F29269D6299E}" srcOrd="3" destOrd="0" parTransId="{68DF5CBE-997D-4F4F-8466-9AD1DDE77085}" sibTransId="{8AE02D32-89F4-4BA1-BFB8-062B90AF7C26}"/>
    <dgm:cxn modelId="{5B53783D-707F-40C8-BBF6-4F1E3401D87D}" type="presOf" srcId="{4DD6BCFF-384A-4E50-9E9B-FEA1467E91EE}" destId="{28C21F8D-7890-436C-ABC3-A76D9C048DC6}" srcOrd="0" destOrd="0" presId="urn:microsoft.com/office/officeart/2005/8/layout/cycle2"/>
    <dgm:cxn modelId="{0979B33D-C41F-4BC7-A174-A97489DE655A}" type="presOf" srcId="{5D2C154A-692A-44E2-A041-B9F19C43FEF2}" destId="{5A44537F-E502-484A-B54C-161A75387D52}" srcOrd="0" destOrd="0" presId="urn:microsoft.com/office/officeart/2005/8/layout/cycle2"/>
    <dgm:cxn modelId="{E5F3E53D-D7B0-4629-B2C4-0C556B66FCF6}" type="presOf" srcId="{8AE02D32-89F4-4BA1-BFB8-062B90AF7C26}" destId="{E212FFF4-9223-45FB-8A97-08FC78EC227F}" srcOrd="0" destOrd="0" presId="urn:microsoft.com/office/officeart/2005/8/layout/cycle2"/>
    <dgm:cxn modelId="{8E589D5D-E91E-426F-A96C-E5F44366A2B2}" type="presOf" srcId="{2B529A43-2363-4B46-911E-9D0EF25B4F36}" destId="{DFB70AE1-87B4-46C7-811D-3E9A3D4D6EC9}" srcOrd="1" destOrd="0" presId="urn:microsoft.com/office/officeart/2005/8/layout/cycle2"/>
    <dgm:cxn modelId="{DB81E75D-6339-4802-85DD-65254615E93B}" srcId="{F782ACB2-4612-4553-92E3-6A48A4C26154}" destId="{9F16DEB4-2D88-4237-BB26-EE193361411A}" srcOrd="36" destOrd="0" parTransId="{7982B65A-B6BA-45FB-920E-8CB144FB834B}" sibTransId="{C19C4BDD-2213-41DF-A53B-E2080BDC6AC6}"/>
    <dgm:cxn modelId="{32B0F75D-D3C9-48A9-8079-5A4A9A5A58DC}" type="presOf" srcId="{59D5850F-42D1-4509-9BFE-77DA75D32FAC}" destId="{F6AE7F32-FC05-4DDA-BB7B-30B31779479C}" srcOrd="0" destOrd="0" presId="urn:microsoft.com/office/officeart/2005/8/layout/cycle2"/>
    <dgm:cxn modelId="{06062A5E-6798-40A7-8059-C8A458A442B3}" type="presOf" srcId="{2EBE9275-B468-4EB1-8E25-88D20111E7BA}" destId="{55735BFC-D4F1-4100-BCD7-BD7015A20F24}" srcOrd="0" destOrd="0" presId="urn:microsoft.com/office/officeart/2005/8/layout/cycle2"/>
    <dgm:cxn modelId="{E7269F5F-8810-4164-B020-666B69238BC0}" type="presOf" srcId="{B2ADDBB6-F258-45A2-8853-0F7137E8E7A9}" destId="{9BC14663-185B-4A89-97AE-169B3D438678}" srcOrd="0" destOrd="0" presId="urn:microsoft.com/office/officeart/2005/8/layout/cycle2"/>
    <dgm:cxn modelId="{76EE4D61-9A8C-43EB-A33F-CD14768B9E77}" type="presOf" srcId="{CA1064A9-8743-41E2-AE44-DEDB5E26EACD}" destId="{1AA99294-2501-42DA-ADDA-813C2A0D167F}" srcOrd="0" destOrd="0" presId="urn:microsoft.com/office/officeart/2005/8/layout/cycle2"/>
    <dgm:cxn modelId="{5176D241-E6E2-40B7-8E80-09366E1BF78D}" type="presOf" srcId="{1A0C354F-E76C-464E-99A7-D2B04C140783}" destId="{BCCD1735-3374-4721-BEF9-11CCD9A2DD48}" srcOrd="0" destOrd="0" presId="urn:microsoft.com/office/officeart/2005/8/layout/cycle2"/>
    <dgm:cxn modelId="{08DFD441-4774-4D0E-8F97-07EC50B50EE3}" srcId="{F782ACB2-4612-4553-92E3-6A48A4C26154}" destId="{69B5AF83-9CA8-4331-BB93-A02B0A37E7C4}" srcOrd="32" destOrd="0" parTransId="{52A0F8EA-812A-497C-B88E-1BDAD1AB875F}" sibTransId="{6E35783B-B4B9-4AF3-BB68-EC2DB3060BE5}"/>
    <dgm:cxn modelId="{D27AA462-6698-4923-9421-47820B644488}" srcId="{F782ACB2-4612-4553-92E3-6A48A4C26154}" destId="{56EE6181-8957-4FE0-91F7-0E7767321D74}" srcOrd="30" destOrd="0" parTransId="{708EED9E-74DD-4C99-9872-E67687122915}" sibTransId="{D7AD315B-0060-4B2C-BA42-07A72CF0DF62}"/>
    <dgm:cxn modelId="{8B701643-C9FE-4B3A-BAAE-586AC01A03A8}" type="presOf" srcId="{1CEAA633-CB89-486A-901D-BE8AE895C821}" destId="{02E2D030-8BB9-48E2-859D-55F958A2D928}" srcOrd="0" destOrd="0" presId="urn:microsoft.com/office/officeart/2005/8/layout/cycle2"/>
    <dgm:cxn modelId="{39634D63-468B-4AD3-A9AA-19C78AC56DA4}" type="presOf" srcId="{05F9165C-A234-4634-B1A7-DCB7BA68D40C}" destId="{8B74F080-8313-4728-B1E9-D87A06E9E800}" srcOrd="0" destOrd="0" presId="urn:microsoft.com/office/officeart/2005/8/layout/cycle2"/>
    <dgm:cxn modelId="{AE207963-B8B2-4002-B1FD-DC32CD5DE485}" type="presOf" srcId="{BAC2B8D5-2C5B-4AE8-BBDD-D8E76DCD8C2E}" destId="{D3BDAC4B-F2DB-44A0-907D-A108463FB1C3}" srcOrd="0" destOrd="0" presId="urn:microsoft.com/office/officeart/2005/8/layout/cycle2"/>
    <dgm:cxn modelId="{55CB9A43-35ED-4C3D-B9E5-31DA6B27C473}" type="presOf" srcId="{5700A27C-35E2-48E3-9FD1-4CAD5F3ABE6E}" destId="{A5474CB5-D5DA-4087-B87E-610FB42AF529}" srcOrd="0" destOrd="0" presId="urn:microsoft.com/office/officeart/2005/8/layout/cycle2"/>
    <dgm:cxn modelId="{6839BF43-E329-4F7F-B82A-AD1EC9682984}" type="presOf" srcId="{9E68FA1B-32E4-4D3A-BDA9-F245DF7037EF}" destId="{24192AE1-AC5A-408F-93E2-35778550FA02}" srcOrd="0" destOrd="0" presId="urn:microsoft.com/office/officeart/2005/8/layout/cycle2"/>
    <dgm:cxn modelId="{EB8D2864-91C4-4F1B-A58F-1716140C3E8A}" type="presOf" srcId="{4DD6BCFF-384A-4E50-9E9B-FEA1467E91EE}" destId="{5D40974C-DFE4-484E-A2B9-E3E4D2DEBED9}" srcOrd="1" destOrd="0" presId="urn:microsoft.com/office/officeart/2005/8/layout/cycle2"/>
    <dgm:cxn modelId="{9ADC0165-9F81-4E1B-BCF9-F6EA5C631353}" srcId="{F782ACB2-4612-4553-92E3-6A48A4C26154}" destId="{5F8AB2A9-0DCE-42A5-8039-31C151CDBC91}" srcOrd="15" destOrd="0" parTransId="{AEE23759-AB27-4CCC-A9A6-CE4F64F73EE5}" sibTransId="{64CB26BA-1509-422C-B1F7-93A921D3337E}"/>
    <dgm:cxn modelId="{8CBBA145-EC01-42F6-BF04-3B431F0E0309}" type="presOf" srcId="{7D49664A-84DE-42F7-9866-9BFD9F3DDC7A}" destId="{430AD93E-9CDA-40BE-8BB8-B35AB1DDED73}" srcOrd="0" destOrd="0" presId="urn:microsoft.com/office/officeart/2005/8/layout/cycle2"/>
    <dgm:cxn modelId="{9F4DC345-815B-487C-BB98-8EF2227EA271}" type="presOf" srcId="{6E44D217-0802-4975-8DF8-F7C136B68DB7}" destId="{C6CA034B-BB5D-4252-9DC3-E07C2CEC1942}" srcOrd="0" destOrd="0" presId="urn:microsoft.com/office/officeart/2005/8/layout/cycle2"/>
    <dgm:cxn modelId="{9F37BA66-E3CC-48DB-8C12-6874FD6B5DC5}" type="presOf" srcId="{8AE02D32-89F4-4BA1-BFB8-062B90AF7C26}" destId="{1FA59E5A-50A4-47E4-96D2-6EF9AAAC1164}" srcOrd="1" destOrd="0" presId="urn:microsoft.com/office/officeart/2005/8/layout/cycle2"/>
    <dgm:cxn modelId="{9D2B5A67-709D-4476-AF6F-02668E4C5428}" type="presOf" srcId="{312A5487-8CD4-49FA-9CB2-6003233688EF}" destId="{FB762D63-E97E-4D71-BE53-DE8DBC2C1724}" srcOrd="0" destOrd="0" presId="urn:microsoft.com/office/officeart/2005/8/layout/cycle2"/>
    <dgm:cxn modelId="{C057F467-2DD4-4327-962B-CAACA6497A42}" type="presOf" srcId="{A4C54538-F7D4-4311-A51D-4E2F34EA916C}" destId="{BDE13CD6-B50F-44ED-BD83-729ED5971995}" srcOrd="0" destOrd="0" presId="urn:microsoft.com/office/officeart/2005/8/layout/cycle2"/>
    <dgm:cxn modelId="{57CA1C48-8324-4202-91AE-77820AB67F1A}" type="presOf" srcId="{74E4A9B3-3139-47CD-AD62-A42D0EB3995C}" destId="{A0769171-C666-4FF2-B3B0-56A5612FFB02}" srcOrd="0" destOrd="0" presId="urn:microsoft.com/office/officeart/2005/8/layout/cycle2"/>
    <dgm:cxn modelId="{9B567948-1568-4B8E-BC08-542DD9F12A4D}" type="presOf" srcId="{4E475F1B-56A2-420F-8D83-9A7AC5B9161D}" destId="{0F935747-2475-4B54-A4BD-D00DA4235B83}" srcOrd="1" destOrd="0" presId="urn:microsoft.com/office/officeart/2005/8/layout/cycle2"/>
    <dgm:cxn modelId="{7713B148-14ED-473A-AD7C-0817C71F1F75}" srcId="{F782ACB2-4612-4553-92E3-6A48A4C26154}" destId="{32DCDF77-CF91-44D2-A631-ECBBA96CD7C1}" srcOrd="45" destOrd="0" parTransId="{A91D9FEE-F377-4D6C-AB4B-31C0AA11D758}" sibTransId="{A4C54538-F7D4-4311-A51D-4E2F34EA916C}"/>
    <dgm:cxn modelId="{8CF2D748-8DB3-4305-989C-29861A571937}" type="presOf" srcId="{59F6F98C-7F28-44B6-AA26-C56ABFEA206B}" destId="{15716786-4673-40EB-986D-12C422D02B97}" srcOrd="0" destOrd="0" presId="urn:microsoft.com/office/officeart/2005/8/layout/cycle2"/>
    <dgm:cxn modelId="{8B7F3749-F4E6-4473-82BE-3F7FAAEDF5A5}" srcId="{F782ACB2-4612-4553-92E3-6A48A4C26154}" destId="{5A0D382F-1AEE-4869-A6BD-89E7CCC2BA45}" srcOrd="33" destOrd="0" parTransId="{C61944CD-ABD5-46A1-BF21-1EDB1D2E311C}" sibTransId="{86E08DD8-37F0-43EA-A4C6-F12B07A372C7}"/>
    <dgm:cxn modelId="{D9F8426A-24A8-4202-930A-52F6E89A7F1C}" type="presOf" srcId="{12ED0D91-6CB8-4B92-ABBE-16130FA2E610}" destId="{2EA5A0E0-D734-4B00-A1FA-65E8CB15031C}" srcOrd="0" destOrd="0" presId="urn:microsoft.com/office/officeart/2005/8/layout/cycle2"/>
    <dgm:cxn modelId="{F94FCA6A-EE84-4430-AB09-8DB9A432602E}" type="presOf" srcId="{56EE6181-8957-4FE0-91F7-0E7767321D74}" destId="{6EBA7549-78C0-447A-A63C-4A8563F87F58}" srcOrd="0" destOrd="0" presId="urn:microsoft.com/office/officeart/2005/8/layout/cycle2"/>
    <dgm:cxn modelId="{ECDEF66B-4DF3-4577-9794-0F5C1452E329}" srcId="{F782ACB2-4612-4553-92E3-6A48A4C26154}" destId="{9EC183D0-3CE1-4A18-882B-49A4F305FE23}" srcOrd="10" destOrd="0" parTransId="{5529E8D0-F515-48AC-A324-5AF9603FF192}" sibTransId="{FC636A7A-CAD8-4393-9B2E-188CE112CD10}"/>
    <dgm:cxn modelId="{2F48FC6C-9E2F-4D34-97E0-7B62809CD310}" srcId="{F782ACB2-4612-4553-92E3-6A48A4C26154}" destId="{1CEAA633-CB89-486A-901D-BE8AE895C821}" srcOrd="41" destOrd="0" parTransId="{85E4AD6C-201F-448E-AB33-65566C56E879}" sibTransId="{EC22FD24-55FA-470B-A11F-A2C02811CC71}"/>
    <dgm:cxn modelId="{0D44BF6D-F519-497F-AF84-26B855901F5F}" type="presOf" srcId="{6E35783B-B4B9-4AF3-BB68-EC2DB3060BE5}" destId="{7A5C7786-EEB7-4840-8AB2-E617DD766E4C}" srcOrd="0" destOrd="0" presId="urn:microsoft.com/office/officeart/2005/8/layout/cycle2"/>
    <dgm:cxn modelId="{3A20E96E-2C74-4F2C-BC86-E4D637E36CFA}" type="presOf" srcId="{CA72D8A3-9D41-4F98-98F7-F56B1CBA674F}" destId="{EDD308D6-556F-4E65-A02C-12C45C150755}" srcOrd="0" destOrd="0" presId="urn:microsoft.com/office/officeart/2005/8/layout/cycle2"/>
    <dgm:cxn modelId="{0116FD4E-B3CD-4D10-B6B1-FB0C240CE17A}" srcId="{F782ACB2-4612-4553-92E3-6A48A4C26154}" destId="{DF292957-65C8-4776-85F8-AE26E3681959}" srcOrd="25" destOrd="0" parTransId="{7849EA01-2032-47BB-AFF2-66E1E4C3A822}" sibTransId="{2B571596-2306-4648-89E7-BD54FEF25627}"/>
    <dgm:cxn modelId="{43F81770-F772-478D-8EE4-9EF473A2C5F2}" srcId="{F782ACB2-4612-4553-92E3-6A48A4C26154}" destId="{BA244016-B941-46B9-B2A4-AA50A300C9B1}" srcOrd="26" destOrd="0" parTransId="{17FA0F1C-F480-46FA-9FDA-CAF08D0B3F5A}" sibTransId="{12ED0D91-6CB8-4B92-ABBE-16130FA2E610}"/>
    <dgm:cxn modelId="{AD9C2D70-6AB8-479D-9A79-731CDEDFCC29}" srcId="{F782ACB2-4612-4553-92E3-6A48A4C26154}" destId="{B2133BDF-4000-4B5B-AE40-987170B1B61F}" srcOrd="29" destOrd="0" parTransId="{78DD5593-63E5-4526-ACC4-B672B2E0D1F1}" sibTransId="{F8A8AFFD-E262-4C58-84FA-CA9933DA9A32}"/>
    <dgm:cxn modelId="{20CDDD70-1481-458B-9933-B9D43861705F}" type="presOf" srcId="{5F8AB2A9-0DCE-42A5-8039-31C151CDBC91}" destId="{E7F9412A-75FE-4263-8476-D8B02CF380F3}" srcOrd="0" destOrd="0" presId="urn:microsoft.com/office/officeart/2005/8/layout/cycle2"/>
    <dgm:cxn modelId="{983FF350-390B-4AA0-B3B6-375D1005C824}" type="presOf" srcId="{01209924-388A-4250-B08E-117FC77350F4}" destId="{ED0F08E4-7CF4-494F-A2E4-60B90674E9D5}" srcOrd="0" destOrd="0" presId="urn:microsoft.com/office/officeart/2005/8/layout/cycle2"/>
    <dgm:cxn modelId="{B8599651-06D2-4CBA-B5EC-2149D5DA0DD9}" type="presOf" srcId="{8F63D31F-83CD-4DB9-A0F4-0D259C5817DB}" destId="{C238A059-EBCB-4E8A-9C70-350A7112246D}" srcOrd="0" destOrd="0" presId="urn:microsoft.com/office/officeart/2005/8/layout/cycle2"/>
    <dgm:cxn modelId="{4DF50172-84C6-4D38-835A-C734261CBC1C}" type="presOf" srcId="{1DDDDFBA-4D76-49F6-8700-D108F438751F}" destId="{580499F6-BF8C-4CF2-8E19-422B1FEA8F54}" srcOrd="1" destOrd="0" presId="urn:microsoft.com/office/officeart/2005/8/layout/cycle2"/>
    <dgm:cxn modelId="{603D3972-B1D4-474D-9A50-B0C7A07EA32A}" type="presOf" srcId="{4391FAD7-E5E1-4ADD-BABB-49D666A6C4A7}" destId="{B297DBDA-41C8-403B-A287-2DE0B2B2F734}" srcOrd="0" destOrd="0" presId="urn:microsoft.com/office/officeart/2005/8/layout/cycle2"/>
    <dgm:cxn modelId="{7C926F52-4148-452F-B63A-64119D306A70}" type="presOf" srcId="{A4F909E9-C1CF-4770-B928-FEF6E41B5333}" destId="{6E753D97-6691-46AF-88CF-60F766A84A1F}" srcOrd="1" destOrd="0" presId="urn:microsoft.com/office/officeart/2005/8/layout/cycle2"/>
    <dgm:cxn modelId="{AF855752-C1EF-4D73-B502-9F0643F96F6A}" type="presOf" srcId="{DA7FF8DD-13B0-4AAC-B0D2-E9BC2FABA4D6}" destId="{A6A09441-8928-4DD4-965E-ACD6B5489F63}" srcOrd="0" destOrd="0" presId="urn:microsoft.com/office/officeart/2005/8/layout/cycle2"/>
    <dgm:cxn modelId="{8C7FC072-16DD-4433-9985-B000DC6B7763}" type="presOf" srcId="{ED3E6817-CA99-4A92-9672-7767C60D3AFC}" destId="{CDE86F57-8E75-4885-99A7-4D78278841E9}" srcOrd="0" destOrd="0" presId="urn:microsoft.com/office/officeart/2005/8/layout/cycle2"/>
    <dgm:cxn modelId="{28C6CA52-1A74-461F-86F5-C2B435B8C372}" type="presOf" srcId="{A4C54538-F7D4-4311-A51D-4E2F34EA916C}" destId="{4EAD0336-A742-42BA-B616-A9F9B8CECAB9}" srcOrd="1" destOrd="0" presId="urn:microsoft.com/office/officeart/2005/8/layout/cycle2"/>
    <dgm:cxn modelId="{57739373-C596-4A55-8D2F-7CC43A14F9A2}" type="presOf" srcId="{69DBDE16-2128-423C-AB04-D3C2C0881A38}" destId="{83D03F91-A8FE-4A56-A9F0-21F8696B64A1}" srcOrd="0" destOrd="0" presId="urn:microsoft.com/office/officeart/2005/8/layout/cycle2"/>
    <dgm:cxn modelId="{C105E854-E566-45BC-830A-D214D5502F76}" type="presOf" srcId="{2B571596-2306-4648-89E7-BD54FEF25627}" destId="{2EBD388A-825F-4832-8A74-827A6C7E3368}" srcOrd="0" destOrd="0" presId="urn:microsoft.com/office/officeart/2005/8/layout/cycle2"/>
    <dgm:cxn modelId="{0172EF54-99D0-4C9A-A7C1-26F8B650BFE0}" type="presOf" srcId="{BAC2B8D5-2C5B-4AE8-BBDD-D8E76DCD8C2E}" destId="{5B2F39AC-1722-4B2A-8F41-3B9574CC55A3}" srcOrd="1" destOrd="0" presId="urn:microsoft.com/office/officeart/2005/8/layout/cycle2"/>
    <dgm:cxn modelId="{F66A3C56-45AD-4517-8B46-55FB72A89BE7}" type="presOf" srcId="{901D3EC9-C2CB-4B80-BFE1-3F4CF8FDB584}" destId="{CBD13A52-164D-4181-A713-C4AFB6DAEA44}" srcOrd="0" destOrd="0" presId="urn:microsoft.com/office/officeart/2005/8/layout/cycle2"/>
    <dgm:cxn modelId="{6737CD56-E4D5-4DB0-89E8-8F57F4369F31}" type="presOf" srcId="{672359C6-6889-48DE-9B06-BCF13E50CF81}" destId="{260B842C-BA56-4835-9181-EEB1DAD49F6C}" srcOrd="0" destOrd="0" presId="urn:microsoft.com/office/officeart/2005/8/layout/cycle2"/>
    <dgm:cxn modelId="{EBF0F276-347C-4207-9A17-D11421AF7ECD}" srcId="{F782ACB2-4612-4553-92E3-6A48A4C26154}" destId="{6E44D217-0802-4975-8DF8-F7C136B68DB7}" srcOrd="34" destOrd="0" parTransId="{CB27C74D-2568-4D83-8948-2A0E7A73E53C}" sibTransId="{873D13AE-B310-4B50-82C5-564D626D2011}"/>
    <dgm:cxn modelId="{B0EEA978-4582-4F47-9094-749A23FAB32B}" type="presOf" srcId="{A4FDAD97-0EA5-45C9-8762-1408CDFC1A27}" destId="{7418C013-9F65-49B4-8AB4-02A8A7E8B2B1}" srcOrd="0" destOrd="0" presId="urn:microsoft.com/office/officeart/2005/8/layout/cycle2"/>
    <dgm:cxn modelId="{372F6959-8B1D-455E-9A13-2866BF7C92CB}" type="presOf" srcId="{F2853326-F96C-4388-AFDB-4A2C4E743824}" destId="{F5E12609-AEA0-4824-8F1E-49B7A8C9D43E}" srcOrd="0" destOrd="0" presId="urn:microsoft.com/office/officeart/2005/8/layout/cycle2"/>
    <dgm:cxn modelId="{7830AF79-B71C-481F-B7EF-C2A6730D65ED}" type="presOf" srcId="{29610E26-1393-448B-8FD6-78061450B16B}" destId="{4B6FF1D5-139C-4A9E-BE2A-C9C2976A9B90}" srcOrd="0" destOrd="0" presId="urn:microsoft.com/office/officeart/2005/8/layout/cycle2"/>
    <dgm:cxn modelId="{0B3D347A-7EE2-4C95-B232-779501568106}" type="presOf" srcId="{EC22FD24-55FA-470B-A11F-A2C02811CC71}" destId="{8125F9B4-021E-44DC-9D64-8AE485A44537}" srcOrd="0" destOrd="0" presId="urn:microsoft.com/office/officeart/2005/8/layout/cycle2"/>
    <dgm:cxn modelId="{115EB75A-3B75-4A00-AD4D-5DBFDAD3A93E}" type="presOf" srcId="{39815DA4-6D5A-4ECF-8C2C-C40A2BB0DBA6}" destId="{F7742949-FB63-485F-95AF-5E8D1E6F236A}" srcOrd="1" destOrd="0" presId="urn:microsoft.com/office/officeart/2005/8/layout/cycle2"/>
    <dgm:cxn modelId="{B46BB27B-B947-4AE3-98C5-0698C73B23E9}" type="presOf" srcId="{64CB26BA-1509-422C-B1F7-93A921D3337E}" destId="{C56F56FD-84C6-4D21-967A-719399DE2081}" srcOrd="0" destOrd="0" presId="urn:microsoft.com/office/officeart/2005/8/layout/cycle2"/>
    <dgm:cxn modelId="{4E6EEF7B-B46A-48E5-9744-BCAA8C4C22F8}" type="presOf" srcId="{B5C9AB9C-C866-47C2-B79F-DC6148AB2159}" destId="{DD733C23-EA87-4BF0-821E-87250C1EEDBA}" srcOrd="1" destOrd="0" presId="urn:microsoft.com/office/officeart/2005/8/layout/cycle2"/>
    <dgm:cxn modelId="{ACBDB57C-50FF-45C5-AC40-AF2306AC4783}" type="presOf" srcId="{32453084-7F49-49B4-89FA-E306CC4C9552}" destId="{4B717A0F-8771-4A45-B6AA-FD732A724C9E}" srcOrd="0" destOrd="0" presId="urn:microsoft.com/office/officeart/2005/8/layout/cycle2"/>
    <dgm:cxn modelId="{14F13E80-1149-4A0F-A4B5-58EAF15ECA23}" srcId="{F782ACB2-4612-4553-92E3-6A48A4C26154}" destId="{39148D83-4879-4E9B-AE84-10D20CF147C3}" srcOrd="17" destOrd="0" parTransId="{0648DC5F-1B7B-4F70-B147-70F19C532AA1}" sibTransId="{901D3EC9-C2CB-4B80-BFE1-3F4CF8FDB584}"/>
    <dgm:cxn modelId="{C3F04580-DEBF-4515-A23A-CB217D00A973}" type="presOf" srcId="{9F16DEB4-2D88-4237-BB26-EE193361411A}" destId="{E4F5DE49-5EAA-4300-BD85-3AA32446283C}" srcOrd="0" destOrd="0" presId="urn:microsoft.com/office/officeart/2005/8/layout/cycle2"/>
    <dgm:cxn modelId="{33634B83-5D42-4E23-A534-1FD77063C5A8}" srcId="{F782ACB2-4612-4553-92E3-6A48A4C26154}" destId="{312A5487-8CD4-49FA-9CB2-6003233688EF}" srcOrd="20" destOrd="0" parTransId="{6F986C7B-EB5E-4FA9-9F02-54203E6A38B2}" sibTransId="{A241EA7C-0AE6-49DA-868A-F7E41DB8331E}"/>
    <dgm:cxn modelId="{5F759883-6CAF-4793-892D-90FF307B7F39}" srcId="{F782ACB2-4612-4553-92E3-6A48A4C26154}" destId="{F001FD18-B1D7-4F34-A7E1-10B3A14FEF0D}" srcOrd="14" destOrd="0" parTransId="{47531BBA-A066-410C-90C4-75A7B3CF6C37}" sibTransId="{59F6F98C-7F28-44B6-AA26-C56ABFEA206B}"/>
    <dgm:cxn modelId="{E8511A86-6070-4DE2-86F7-E8F2C920F4DE}" type="presOf" srcId="{1BCBAE4C-8C90-4307-A8B1-A7F25B803D11}" destId="{38A7A843-117D-4A8F-B652-3F637D1BA054}" srcOrd="0" destOrd="0" presId="urn:microsoft.com/office/officeart/2005/8/layout/cycle2"/>
    <dgm:cxn modelId="{03727586-C177-4F9F-A8F5-7DEE69ED0297}" srcId="{F782ACB2-4612-4553-92E3-6A48A4C26154}" destId="{05F9165C-A234-4634-B1A7-DCB7BA68D40C}" srcOrd="12" destOrd="0" parTransId="{26966DA9-DC8C-4538-894C-0F8A7AD6A4D2}" sibTransId="{68C3C81B-18E8-41C4-BFC6-2C443E6EE655}"/>
    <dgm:cxn modelId="{CF5B5687-ADC8-43AA-AD4F-4E8CA2AF2114}" type="presOf" srcId="{39148D83-4879-4E9B-AE84-10D20CF147C3}" destId="{EB66E90A-B112-40E2-B773-B1A59659C6EB}" srcOrd="0" destOrd="0" presId="urn:microsoft.com/office/officeart/2005/8/layout/cycle2"/>
    <dgm:cxn modelId="{9F77E489-C27B-49AA-BF9A-D6559164CA36}" type="presOf" srcId="{3ACAB2F6-3910-4D69-8736-C9991D30DB30}" destId="{7A362786-920B-4FB9-A3D5-D0E741B76071}" srcOrd="0" destOrd="0" presId="urn:microsoft.com/office/officeart/2005/8/layout/cycle2"/>
    <dgm:cxn modelId="{1343408B-FC81-4649-944A-E255185E1A83}" type="presOf" srcId="{C19C4BDD-2213-41DF-A53B-E2080BDC6AC6}" destId="{57712E5B-8311-41F2-83BF-40C44B82FD56}" srcOrd="0" destOrd="0" presId="urn:microsoft.com/office/officeart/2005/8/layout/cycle2"/>
    <dgm:cxn modelId="{EBDB328E-4C42-43EC-B588-58AB971C0DB2}" type="presOf" srcId="{32453084-7F49-49B4-89FA-E306CC4C9552}" destId="{218F701D-8780-41D0-BCC2-CE1F9EE4B4A8}" srcOrd="1" destOrd="0" presId="urn:microsoft.com/office/officeart/2005/8/layout/cycle2"/>
    <dgm:cxn modelId="{54FED98F-AB5E-4BEF-A86E-239C32A65418}" srcId="{F782ACB2-4612-4553-92E3-6A48A4C26154}" destId="{29610E26-1393-448B-8FD6-78061450B16B}" srcOrd="5" destOrd="0" parTransId="{5D194221-4572-481E-A145-411B7D2E5848}" sibTransId="{4E475F1B-56A2-420F-8D83-9A7AC5B9161D}"/>
    <dgm:cxn modelId="{A11E0190-AC54-41D6-A0D8-25AEFF22497C}" type="presOf" srcId="{A241EA7C-0AE6-49DA-868A-F7E41DB8331E}" destId="{EC905E59-477F-4D62-B2EE-61B86BF0663B}" srcOrd="0" destOrd="0" presId="urn:microsoft.com/office/officeart/2005/8/layout/cycle2"/>
    <dgm:cxn modelId="{3F904190-EC7A-468F-8079-9E0D0309FE61}" srcId="{F782ACB2-4612-4553-92E3-6A48A4C26154}" destId="{F82F01E0-1BCF-432A-834D-D0718C225E79}" srcOrd="31" destOrd="0" parTransId="{AA715B28-8262-4AEC-9B11-A1F3E142AEE3}" sibTransId="{73E57CB0-43F1-4C49-8823-A48B6805997E}"/>
    <dgm:cxn modelId="{D2CBFD91-82E9-4A85-A1D1-059B589E32EF}" type="presOf" srcId="{FC636A7A-CAD8-4393-9B2E-188CE112CD10}" destId="{FFA97E59-6B24-429C-9B6D-8968FB096363}" srcOrd="1" destOrd="0" presId="urn:microsoft.com/office/officeart/2005/8/layout/cycle2"/>
    <dgm:cxn modelId="{88F2B794-F089-4302-A8E4-E878070B44B1}" type="presOf" srcId="{873D13AE-B310-4B50-82C5-564D626D2011}" destId="{2F327EB4-0D8B-437E-BB14-A326EA173FCC}" srcOrd="0" destOrd="0" presId="urn:microsoft.com/office/officeart/2005/8/layout/cycle2"/>
    <dgm:cxn modelId="{E9037697-0706-4BF6-BD39-13CE2044299E}" type="presOf" srcId="{DA7FF8DD-13B0-4AAC-B0D2-E9BC2FABA4D6}" destId="{C46B9099-149F-4D79-B1D7-B378097F05F4}" srcOrd="1" destOrd="0" presId="urn:microsoft.com/office/officeart/2005/8/layout/cycle2"/>
    <dgm:cxn modelId="{C8C19B97-C1BF-4602-8396-947B23A21840}" type="presOf" srcId="{901D3EC9-C2CB-4B80-BFE1-3F4CF8FDB584}" destId="{2175C402-001B-40BA-8C7B-63F19533545A}" srcOrd="1" destOrd="0" presId="urn:microsoft.com/office/officeart/2005/8/layout/cycle2"/>
    <dgm:cxn modelId="{A94E1E98-18A1-4716-B6FB-67F099EFBBB4}" srcId="{F782ACB2-4612-4553-92E3-6A48A4C26154}" destId="{5788DBF4-34B6-4C26-980E-7062BBC88091}" srcOrd="37" destOrd="0" parTransId="{E89C8546-8D00-4BCE-BF01-083E1F9A4BBE}" sibTransId="{39815DA4-6D5A-4ECF-8C2C-C40A2BB0DBA6}"/>
    <dgm:cxn modelId="{6ECC639A-460E-4692-8614-BC3A6B698219}" type="presOf" srcId="{5788DBF4-34B6-4C26-980E-7062BBC88091}" destId="{53824D7C-69E9-40B6-AD94-E66D57E17024}" srcOrd="0" destOrd="0" presId="urn:microsoft.com/office/officeart/2005/8/layout/cycle2"/>
    <dgm:cxn modelId="{F69D879B-B388-4734-8FD6-3383DF6B9BAF}" type="presOf" srcId="{AAACDA48-029D-447D-9AE8-BF1CB90887F8}" destId="{816E1FA3-2B38-45F9-AB8C-0EEB2788EE42}" srcOrd="0" destOrd="0" presId="urn:microsoft.com/office/officeart/2005/8/layout/cycle2"/>
    <dgm:cxn modelId="{EB37BD9B-DB71-4D5F-A8D4-99115EF92B3E}" type="presOf" srcId="{F2853326-F96C-4388-AFDB-4A2C4E743824}" destId="{1990E259-2037-4D19-B00A-CD6B3D2AE2E1}" srcOrd="1" destOrd="0" presId="urn:microsoft.com/office/officeart/2005/8/layout/cycle2"/>
    <dgm:cxn modelId="{0925D59B-14FD-4C27-98C8-42376BCF9349}" type="presOf" srcId="{672359C6-6889-48DE-9B06-BCF13E50CF81}" destId="{9195B8AE-7F75-4B45-A773-A3DB3F151B7F}" srcOrd="1" destOrd="0" presId="urn:microsoft.com/office/officeart/2005/8/layout/cycle2"/>
    <dgm:cxn modelId="{E3C6A19C-F30F-4177-8FCA-D25DEEE21A08}" type="presOf" srcId="{0A68E33F-9E89-4D62-9E2C-1BD50C85F7CD}" destId="{5EB0D98E-0F20-43A6-80D5-B3B233B0809C}" srcOrd="1" destOrd="0" presId="urn:microsoft.com/office/officeart/2005/8/layout/cycle2"/>
    <dgm:cxn modelId="{9767F49C-4876-45AE-95B5-403CA65B4EC4}" type="presOf" srcId="{EC22FD24-55FA-470B-A11F-A2C02811CC71}" destId="{5B2B383F-D5E0-430F-AB46-55791D14B3FB}" srcOrd="1" destOrd="0" presId="urn:microsoft.com/office/officeart/2005/8/layout/cycle2"/>
    <dgm:cxn modelId="{9AB9AF9D-92AF-46D6-9193-3C4662BC2927}" type="presOf" srcId="{6E35783B-B4B9-4AF3-BB68-EC2DB3060BE5}" destId="{80DBCA40-2BA0-486C-9739-9EB1943722FB}" srcOrd="1" destOrd="0" presId="urn:microsoft.com/office/officeart/2005/8/layout/cycle2"/>
    <dgm:cxn modelId="{6E3FD69D-D766-4F27-99C2-E53B062FAD6E}" type="presOf" srcId="{9A1F1B22-1A75-4833-B4FC-5FEA5518B765}" destId="{E2BDA289-9E7F-43D2-8E8A-C602380955F6}" srcOrd="0" destOrd="0" presId="urn:microsoft.com/office/officeart/2005/8/layout/cycle2"/>
    <dgm:cxn modelId="{1B3F2CA2-7825-4CFD-9A64-DB308FB32A27}" srcId="{F782ACB2-4612-4553-92E3-6A48A4C26154}" destId="{1BD29E34-8916-45A9-80A6-58C4AB44DFF5}" srcOrd="7" destOrd="0" parTransId="{6A5BBF7B-F8A7-4654-83BB-1778F868C663}" sibTransId="{25DF600C-192F-49B2-930A-B89C27D1471E}"/>
    <dgm:cxn modelId="{79A5F3A2-8CA3-4D24-AC46-666013183383}" srcId="{F782ACB2-4612-4553-92E3-6A48A4C26154}" destId="{01209924-388A-4250-B08E-117FC77350F4}" srcOrd="40" destOrd="0" parTransId="{E62947DF-C385-4541-A312-E52B21ED4FCA}" sibTransId="{07D44A3D-B9E7-4A59-8407-0DE9361B04F4}"/>
    <dgm:cxn modelId="{F9246AA4-89DE-4505-8C6D-C0CFB0CF9EC5}" srcId="{F782ACB2-4612-4553-92E3-6A48A4C26154}" destId="{A40F6EAB-2B60-4CC1-9F49-D5903D3A616E}" srcOrd="39" destOrd="0" parTransId="{F4D7EDD7-9115-44DB-8D8A-E38036FA3738}" sibTransId="{3ACAB2F6-3910-4D69-8736-C9991D30DB30}"/>
    <dgm:cxn modelId="{BF458BA4-DD0F-412F-AE12-2BBA45E038A9}" type="presOf" srcId="{C123F58B-2F00-4731-8318-EA8BAA60A69D}" destId="{1791F869-F782-403E-9EEE-8485296AB1DC}" srcOrd="0" destOrd="0" presId="urn:microsoft.com/office/officeart/2005/8/layout/cycle2"/>
    <dgm:cxn modelId="{523DDDA6-F5E4-4B69-938A-715DD54EC1E8}" type="presOf" srcId="{59F6F98C-7F28-44B6-AA26-C56ABFEA206B}" destId="{3A6E871C-7643-432C-BA91-2EA3E7F745CE}" srcOrd="1" destOrd="0" presId="urn:microsoft.com/office/officeart/2005/8/layout/cycle2"/>
    <dgm:cxn modelId="{19BDA8A7-1979-4F0C-A198-6AC9E78BD28B}" type="presOf" srcId="{4E475F1B-56A2-420F-8D83-9A7AC5B9161D}" destId="{E231C36B-28CA-4A1A-A65A-7FC8C917C670}" srcOrd="0" destOrd="0" presId="urn:microsoft.com/office/officeart/2005/8/layout/cycle2"/>
    <dgm:cxn modelId="{22591EA8-65B6-4071-8884-D7386F2EB5F5}" type="presOf" srcId="{07D44A3D-B9E7-4A59-8407-0DE9361B04F4}" destId="{2A9D1CAD-CEC7-447D-AE5A-72DA9768C11C}" srcOrd="1" destOrd="0" presId="urn:microsoft.com/office/officeart/2005/8/layout/cycle2"/>
    <dgm:cxn modelId="{B03AE0AC-C61A-4D2C-AFAD-CD9BCA6714B1}" type="presOf" srcId="{DF292957-65C8-4776-85F8-AE26E3681959}" destId="{C99B1DB8-B0AD-4FE5-84DC-CD9571D15F74}" srcOrd="0" destOrd="0" presId="urn:microsoft.com/office/officeart/2005/8/layout/cycle2"/>
    <dgm:cxn modelId="{33836BAF-8815-468A-9D3E-0ABF734FD1D3}" srcId="{F782ACB2-4612-4553-92E3-6A48A4C26154}" destId="{4391FAD7-E5E1-4ADD-BABB-49D666A6C4A7}" srcOrd="24" destOrd="0" parTransId="{F1E7FB59-9301-4001-B4A0-65FF76242832}" sibTransId="{B5C9AB9C-C866-47C2-B79F-DC6148AB2159}"/>
    <dgm:cxn modelId="{BE9314B0-2D93-4BAE-90C0-5B23814639B6}" srcId="{F782ACB2-4612-4553-92E3-6A48A4C26154}" destId="{1597604F-E09E-4305-A881-A6C94B72922F}" srcOrd="21" destOrd="0" parTransId="{1C93F3EA-CA5B-4D9C-9828-8A8F702AE266}" sibTransId="{0A68E33F-9E89-4D62-9E2C-1BD50C85F7CD}"/>
    <dgm:cxn modelId="{53636AB3-572E-4B67-B835-8DB3D8BB850F}" type="presOf" srcId="{FC636A7A-CAD8-4393-9B2E-188CE112CD10}" destId="{ADC3AC42-E194-4C29-8A28-ABEC2168A2B9}" srcOrd="0" destOrd="0" presId="urn:microsoft.com/office/officeart/2005/8/layout/cycle2"/>
    <dgm:cxn modelId="{18F7F8B4-37F7-4F83-8D9B-4A5FE2A328CD}" type="presOf" srcId="{2B529A43-2363-4B46-911E-9D0EF25B4F36}" destId="{F42AD80F-3B21-49F3-AF59-01D5F6EE69F1}" srcOrd="0" destOrd="0" presId="urn:microsoft.com/office/officeart/2005/8/layout/cycle2"/>
    <dgm:cxn modelId="{CC8F6BB5-E191-48E7-A4C1-3E8101813E85}" srcId="{F782ACB2-4612-4553-92E3-6A48A4C26154}" destId="{7526D0BF-45A5-478F-9A5B-EE961A48FCDF}" srcOrd="23" destOrd="0" parTransId="{996DAE7B-6D7A-4B21-93D8-B18F6F145BC6}" sibTransId="{4DD6BCFF-384A-4E50-9E9B-FEA1467E91EE}"/>
    <dgm:cxn modelId="{79D0C8B5-7F77-4990-BC7D-E4DF8A30F093}" srcId="{F782ACB2-4612-4553-92E3-6A48A4C26154}" destId="{C123F58B-2F00-4731-8318-EA8BAA60A69D}" srcOrd="19" destOrd="0" parTransId="{ADD49D0A-F77A-4924-B2AC-3D10130090D6}" sibTransId="{CA72D8A3-9D41-4F98-98F7-F56B1CBA674F}"/>
    <dgm:cxn modelId="{BCA901B6-8AD4-4BC1-B11B-5C3F09750CB3}" type="presOf" srcId="{59F5D80D-D394-4DA8-B1EE-BFD2C35E8698}" destId="{5955EC28-6A5B-4854-97FD-56BF004F7A93}" srcOrd="0" destOrd="0" presId="urn:microsoft.com/office/officeart/2005/8/layout/cycle2"/>
    <dgm:cxn modelId="{79BF3DB8-E6C9-4DF5-8226-B32513900662}" srcId="{F782ACB2-4612-4553-92E3-6A48A4C26154}" destId="{2EBE9275-B468-4EB1-8E25-88D20111E7BA}" srcOrd="22" destOrd="0" parTransId="{8B4693AB-DA36-47D7-8ABC-9A12354AE94A}" sibTransId="{1DDDDFBA-4D76-49F6-8700-D108F438751F}"/>
    <dgm:cxn modelId="{F718ABBA-7C65-4F86-BEA7-DAD4C5EC588D}" srcId="{F782ACB2-4612-4553-92E3-6A48A4C26154}" destId="{AAACDA48-029D-447D-9AE8-BF1CB90887F8}" srcOrd="18" destOrd="0" parTransId="{C5422A07-4233-4B7D-A876-C74DE877A7F9}" sibTransId="{35443D96-6A67-478A-A544-1C8155B5F62C}"/>
    <dgm:cxn modelId="{F535ECBA-C1B4-4393-A232-183A4F6A1B6A}" type="presOf" srcId="{0A68E33F-9E89-4D62-9E2C-1BD50C85F7CD}" destId="{C5631367-2D87-4B2B-B2C5-CE6B323DF7FA}" srcOrd="0" destOrd="0" presId="urn:microsoft.com/office/officeart/2005/8/layout/cycle2"/>
    <dgm:cxn modelId="{EAADA3BC-EBE2-42C8-B9E0-3C38057A0A11}" srcId="{F782ACB2-4612-4553-92E3-6A48A4C26154}" destId="{59F5D80D-D394-4DA8-B1EE-BFD2C35E8698}" srcOrd="6" destOrd="0" parTransId="{F6DF53FE-CC41-4648-B644-9A13CD613414}" sibTransId="{A4FDAD97-0EA5-45C9-8762-1408CDFC1A27}"/>
    <dgm:cxn modelId="{84F658BE-028D-4EFF-9AFB-B1BB4A47F685}" srcId="{F782ACB2-4612-4553-92E3-6A48A4C26154}" destId="{A26368B7-1095-4A58-BFE6-7B8629CCDB76}" srcOrd="28" destOrd="0" parTransId="{F926A632-3F82-44B7-9B0C-54EDBDFB1339}" sibTransId="{69DBDE16-2128-423C-AB04-D3C2C0881A38}"/>
    <dgm:cxn modelId="{07E62CBF-11EB-4EBF-87EA-DFBE347DAD9D}" srcId="{F782ACB2-4612-4553-92E3-6A48A4C26154}" destId="{9C07C544-A240-4FE5-8E59-C412CDCC06A5}" srcOrd="1" destOrd="0" parTransId="{01829E43-87FB-46D3-89AF-1246AED576BA}" sibTransId="{DA7FF8DD-13B0-4AAC-B0D2-E9BC2FABA4D6}"/>
    <dgm:cxn modelId="{88908BBF-D4A4-4D67-8C0F-86CDF79A3778}" type="presOf" srcId="{9E68FA1B-32E4-4D3A-BDA9-F245DF7037EF}" destId="{9DB23D75-0980-4D96-93A1-727F2883C95B}" srcOrd="1" destOrd="0" presId="urn:microsoft.com/office/officeart/2005/8/layout/cycle2"/>
    <dgm:cxn modelId="{97F975C1-0679-49B3-874F-9160A0D3082B}" type="presOf" srcId="{D7AD315B-0060-4B2C-BA42-07A72CF0DF62}" destId="{F7AC09C3-F9FA-4334-9744-58F7A351FD8B}" srcOrd="0" destOrd="0" presId="urn:microsoft.com/office/officeart/2005/8/layout/cycle2"/>
    <dgm:cxn modelId="{B710C4C1-23A6-461C-98EB-198B255B3A42}" type="presOf" srcId="{7526D0BF-45A5-478F-9A5B-EE961A48FCDF}" destId="{B163F2E1-C224-4C1F-8BF1-B257F8DA90F1}" srcOrd="0" destOrd="0" presId="urn:microsoft.com/office/officeart/2005/8/layout/cycle2"/>
    <dgm:cxn modelId="{9CDFACC3-28FE-4469-9C5D-491818735998}" type="presOf" srcId="{5DE56BE3-5DC5-48D1-BB0A-6EB62A83E2E3}" destId="{DEE6E533-E546-47B9-9D29-1053972B7A59}" srcOrd="1" destOrd="0" presId="urn:microsoft.com/office/officeart/2005/8/layout/cycle2"/>
    <dgm:cxn modelId="{FD5626C4-E33A-4EFA-81B9-54EDF40613EE}" type="presOf" srcId="{25DF600C-192F-49B2-930A-B89C27D1471E}" destId="{C8C1E075-9C61-4E77-BBAB-A2307E2F9662}" srcOrd="1" destOrd="0" presId="urn:microsoft.com/office/officeart/2005/8/layout/cycle2"/>
    <dgm:cxn modelId="{9F73CCC4-842F-4161-A41E-C8A6AD4B2D4F}" type="presOf" srcId="{536B3E92-95AA-4297-BDB8-F29269D6299E}" destId="{B0608ED5-E7DC-4C39-8859-B8C85F521F9C}" srcOrd="0" destOrd="0" presId="urn:microsoft.com/office/officeart/2005/8/layout/cycle2"/>
    <dgm:cxn modelId="{A61335C6-83C9-40B2-B635-638704B41FB6}" srcId="{F782ACB2-4612-4553-92E3-6A48A4C26154}" destId="{19319B2C-5BDC-4EB3-A674-97A1478B545E}" srcOrd="44" destOrd="0" parTransId="{F553D456-F731-4D3A-B46D-F817CB7F5851}" sibTransId="{B2ADDBB6-F258-45A2-8853-0F7137E8E7A9}"/>
    <dgm:cxn modelId="{CA56EAC8-08A5-458B-9CC0-A1BEC05109B4}" type="presOf" srcId="{69B5AF83-9CA8-4331-BB93-A02B0A37E7C4}" destId="{7FBA136C-815F-4FB3-A797-A7F155D00FEA}" srcOrd="0" destOrd="0" presId="urn:microsoft.com/office/officeart/2005/8/layout/cycle2"/>
    <dgm:cxn modelId="{CCF648C9-D238-4EC6-B8E1-816AAF521C0C}" type="presOf" srcId="{A40F6EAB-2B60-4CC1-9F49-D5903D3A616E}" destId="{4346925A-37EB-4BB6-B0D1-0007EC3DF63B}" srcOrd="0" destOrd="0" presId="urn:microsoft.com/office/officeart/2005/8/layout/cycle2"/>
    <dgm:cxn modelId="{A45FA6CA-BF67-4968-BA2C-A3E181681DEA}" srcId="{F782ACB2-4612-4553-92E3-6A48A4C26154}" destId="{BCD4B6D1-2E17-4359-A953-212A9B519E85}" srcOrd="8" destOrd="0" parTransId="{A72804B9-8062-4016-90E8-F9C7DC654C15}" sibTransId="{EAE485E3-A2DC-422A-B964-163E72C7D527}"/>
    <dgm:cxn modelId="{13B374CD-7189-4F70-B5AE-574CE717EA94}" type="presOf" srcId="{1DDDDFBA-4D76-49F6-8700-D108F438751F}" destId="{DE861B79-D5E8-45CE-B3D7-7B4663C08343}" srcOrd="0" destOrd="0" presId="urn:microsoft.com/office/officeart/2005/8/layout/cycle2"/>
    <dgm:cxn modelId="{8A122CCE-2659-425F-A9CA-F55CBE733EE2}" srcId="{F782ACB2-4612-4553-92E3-6A48A4C26154}" destId="{5D2C154A-692A-44E2-A041-B9F19C43FEF2}" srcOrd="2" destOrd="0" parTransId="{794CA92E-A13F-4F43-B270-B021D0F5EB93}" sibTransId="{1A0C354F-E76C-464E-99A7-D2B04C140783}"/>
    <dgm:cxn modelId="{AA5419CF-9470-476B-B76B-73C4D5A07207}" type="presOf" srcId="{F782ACB2-4612-4553-92E3-6A48A4C26154}" destId="{579EF5EA-2842-4ADF-99C3-1421009C0FB3}" srcOrd="0" destOrd="0" presId="urn:microsoft.com/office/officeart/2005/8/layout/cycle2"/>
    <dgm:cxn modelId="{BC5396CF-F16A-4D5A-8804-5664B1E4B894}" type="presOf" srcId="{91E5E8F0-39A5-4E73-A7C8-125C237D1170}" destId="{B8E405CF-5FB0-4931-A03D-9BF304E6CDDA}" srcOrd="0" destOrd="0" presId="urn:microsoft.com/office/officeart/2005/8/layout/cycle2"/>
    <dgm:cxn modelId="{579F29D2-BC21-47BC-BBB6-2DB38E4E14C8}" type="presOf" srcId="{25DF600C-192F-49B2-930A-B89C27D1471E}" destId="{8D184F9F-78A9-45D9-9804-0F8032DE26A6}" srcOrd="0" destOrd="0" presId="urn:microsoft.com/office/officeart/2005/8/layout/cycle2"/>
    <dgm:cxn modelId="{691638D4-4772-48B0-A674-CB8BC040096D}" type="presOf" srcId="{F001FD18-B1D7-4F34-A7E1-10B3A14FEF0D}" destId="{FA3F2989-2837-4DF6-B22E-22C68B74BA10}" srcOrd="0" destOrd="0" presId="urn:microsoft.com/office/officeart/2005/8/layout/cycle2"/>
    <dgm:cxn modelId="{99BC72D4-D40E-4F6F-9562-AA46A762F226}" type="presOf" srcId="{873D13AE-B310-4B50-82C5-564D626D2011}" destId="{8F52B59F-72EA-4EF4-A000-71393DE3DC97}" srcOrd="1" destOrd="0" presId="urn:microsoft.com/office/officeart/2005/8/layout/cycle2"/>
    <dgm:cxn modelId="{7A77BED8-0E1D-45F6-9865-5715EF6FB1BA}" srcId="{F782ACB2-4612-4553-92E3-6A48A4C26154}" destId="{9767C2C5-7A9B-4BF9-AEDC-08BB61E68CEC}" srcOrd="4" destOrd="0" parTransId="{94D864BB-0337-46E0-936D-BDFF24969167}" sibTransId="{5DE56BE3-5DC5-48D1-BB0A-6EB62A83E2E3}"/>
    <dgm:cxn modelId="{32EDC8D8-AF23-4886-B223-6809B3805C8D}" type="presOf" srcId="{5DE56BE3-5DC5-48D1-BB0A-6EB62A83E2E3}" destId="{7E28017C-69F1-4CCF-A6D7-885616A2628E}" srcOrd="0" destOrd="0" presId="urn:microsoft.com/office/officeart/2005/8/layout/cycle2"/>
    <dgm:cxn modelId="{89DAB2DA-44CA-40EE-853C-F256A5A259B2}" type="presOf" srcId="{B2ADDBB6-F258-45A2-8853-0F7137E8E7A9}" destId="{5BF8D29C-B7EB-4E6D-8F09-412E3D4E06C9}" srcOrd="1" destOrd="0" presId="urn:microsoft.com/office/officeart/2005/8/layout/cycle2"/>
    <dgm:cxn modelId="{2B1FD8DA-568C-4E3E-8F87-09C87623F6FC}" srcId="{F782ACB2-4612-4553-92E3-6A48A4C26154}" destId="{8F63D31F-83CD-4DB9-A0F4-0D259C5817DB}" srcOrd="13" destOrd="0" parTransId="{62CF8A98-F58E-4911-89F5-912F4D8957CE}" sibTransId="{A4F909E9-C1CF-4770-B928-FEF6E41B5333}"/>
    <dgm:cxn modelId="{05CAA2DB-EF46-428B-94FC-28F9A11C1DB1}" type="presOf" srcId="{5A0D382F-1AEE-4869-A6BD-89E7CCC2BA45}" destId="{2B3C09D0-6E4A-4698-ADBA-7CF55040E0C7}" srcOrd="0" destOrd="0" presId="urn:microsoft.com/office/officeart/2005/8/layout/cycle2"/>
    <dgm:cxn modelId="{C7BDA5DE-9A33-427B-8FB4-B0A39FE3EE47}" type="presOf" srcId="{69DBDE16-2128-423C-AB04-D3C2C0881A38}" destId="{A52815B2-9F64-4E57-9CA8-0D6C5ACB4DE9}" srcOrd="1" destOrd="0" presId="urn:microsoft.com/office/officeart/2005/8/layout/cycle2"/>
    <dgm:cxn modelId="{EC9452E4-E317-487D-8C5D-213DB5F1F6A7}" type="presOf" srcId="{64CB26BA-1509-422C-B1F7-93A921D3337E}" destId="{87FF38F8-EEE0-4803-AB19-2605759EE272}" srcOrd="1" destOrd="0" presId="urn:microsoft.com/office/officeart/2005/8/layout/cycle2"/>
    <dgm:cxn modelId="{672A9AE4-8C38-4FA8-83E2-89DE197051D2}" type="presOf" srcId="{F8A8AFFD-E262-4C58-84FA-CA9933DA9A32}" destId="{6FDF4861-3D9E-4C44-8A76-CB261CA08A3D}" srcOrd="0" destOrd="0" presId="urn:microsoft.com/office/officeart/2005/8/layout/cycle2"/>
    <dgm:cxn modelId="{BB0B7BE5-2F5C-409D-B26D-F35165CADD23}" type="presOf" srcId="{A4F909E9-C1CF-4770-B928-FEF6E41B5333}" destId="{212C9A88-24C2-4EF4-87D7-A81CF4BE3FA0}" srcOrd="0" destOrd="0" presId="urn:microsoft.com/office/officeart/2005/8/layout/cycle2"/>
    <dgm:cxn modelId="{6020CAE6-E682-4263-87D3-3757BDA5C5BB}" srcId="{F782ACB2-4612-4553-92E3-6A48A4C26154}" destId="{ED3E6817-CA99-4A92-9672-7767C60D3AFC}" srcOrd="27" destOrd="0" parTransId="{570B50CE-5E5F-492C-A6CE-FAA86B61FEE6}" sibTransId="{74E4A9B3-3139-47CD-AD62-A42D0EB3995C}"/>
    <dgm:cxn modelId="{5F2C01E9-98F3-431A-8C9A-69213D87504B}" type="presOf" srcId="{CA1064A9-8743-41E2-AE44-DEDB5E26EACD}" destId="{B311330D-F624-44F0-90C1-566E4D2E20E6}" srcOrd="1" destOrd="0" presId="urn:microsoft.com/office/officeart/2005/8/layout/cycle2"/>
    <dgm:cxn modelId="{3A83C7EB-E108-4DFE-B9C2-A1FAE1B909F2}" srcId="{F782ACB2-4612-4553-92E3-6A48A4C26154}" destId="{9A1F1B22-1A75-4833-B4FC-5FEA5518B765}" srcOrd="0" destOrd="0" parTransId="{C224EADF-C870-40FB-9644-9EC71AA9F6DE}" sibTransId="{32453084-7F49-49B4-89FA-E306CC4C9552}"/>
    <dgm:cxn modelId="{ED1BADED-67F2-46B8-ADF5-9B3DC026E96B}" type="presOf" srcId="{B2133BDF-4000-4B5B-AE40-987170B1B61F}" destId="{D9F7CAE3-C01B-4758-A92D-BE4DEABF1CC9}" srcOrd="0" destOrd="0" presId="urn:microsoft.com/office/officeart/2005/8/layout/cycle2"/>
    <dgm:cxn modelId="{C73A31F0-F070-4864-8435-6EA40A70E992}" type="presOf" srcId="{1BD29E34-8916-45A9-80A6-58C4AB44DFF5}" destId="{C8C314CB-BC52-4B5D-9A9E-2549904458B0}" srcOrd="0" destOrd="0" presId="urn:microsoft.com/office/officeart/2005/8/layout/cycle2"/>
    <dgm:cxn modelId="{931A41F0-FF7D-4BB1-B73B-465A3E76266F}" type="presOf" srcId="{74E4A9B3-3139-47CD-AD62-A42D0EB3995C}" destId="{7B2C094D-5B84-400D-88A5-467C86404646}" srcOrd="1" destOrd="0" presId="urn:microsoft.com/office/officeart/2005/8/layout/cycle2"/>
    <dgm:cxn modelId="{545F76F1-3273-459C-8740-D41474D52BAD}" type="presOf" srcId="{F82F01E0-1BCF-432A-834D-D0718C225E79}" destId="{DB7E8DCC-E9E2-41AE-8FAC-BD770394B585}" srcOrd="0" destOrd="0" presId="urn:microsoft.com/office/officeart/2005/8/layout/cycle2"/>
    <dgm:cxn modelId="{E8D511F3-9A2B-4790-B666-82F6F8F3092C}" type="presOf" srcId="{35443D96-6A67-478A-A544-1C8155B5F62C}" destId="{561EA9DD-738C-4E13-ADB0-3CCC3950F092}" srcOrd="1" destOrd="0" presId="urn:microsoft.com/office/officeart/2005/8/layout/cycle2"/>
    <dgm:cxn modelId="{E2FA94F4-28CD-493A-BBEB-27EDB8CC1133}" type="presOf" srcId="{86E08DD8-37F0-43EA-A4C6-F12B07A372C7}" destId="{41C60BCC-727D-4ED3-BAEB-DB60AA9900A9}" srcOrd="1" destOrd="0" presId="urn:microsoft.com/office/officeart/2005/8/layout/cycle2"/>
    <dgm:cxn modelId="{2CA222F6-A129-4C1A-B942-083E48F9796A}" type="presOf" srcId="{D7AD315B-0060-4B2C-BA42-07A72CF0DF62}" destId="{301FE2EF-9FED-451A-9979-7EA2CEC731F6}" srcOrd="1" destOrd="0" presId="urn:microsoft.com/office/officeart/2005/8/layout/cycle2"/>
    <dgm:cxn modelId="{12C38EF6-A2D9-4441-B7C7-2AD0408D165E}" srcId="{F782ACB2-4612-4553-92E3-6A48A4C26154}" destId="{E5184F2B-2C20-4D33-94A8-E6B381F2AA89}" srcOrd="43" destOrd="0" parTransId="{EA072171-E1D3-42D9-90FB-F6BF8A9DC275}" sibTransId="{CA1064A9-8743-41E2-AE44-DEDB5E26EACD}"/>
    <dgm:cxn modelId="{2E4A59F8-4858-4321-B26C-379298664746}" srcId="{F782ACB2-4612-4553-92E3-6A48A4C26154}" destId="{57830796-B9E1-440E-A924-530949252A0A}" srcOrd="9" destOrd="0" parTransId="{2970FDF5-07A3-4B2A-9F1E-E547137C5FF2}" sibTransId="{672359C6-6889-48DE-9B06-BCF13E50CF81}"/>
    <dgm:cxn modelId="{E4EBFFFA-939E-4391-8818-4CA55359F7A5}" type="presOf" srcId="{32DCDF77-CF91-44D2-A631-ECBBA96CD7C1}" destId="{891FE5C2-884F-48D0-BE0D-753E9CA204D3}" srcOrd="0" destOrd="0" presId="urn:microsoft.com/office/officeart/2005/8/layout/cycle2"/>
    <dgm:cxn modelId="{8A3281FD-5FAE-4E2E-AAF4-71C45875DCE6}" type="presOf" srcId="{EAE485E3-A2DC-422A-B964-163E72C7D527}" destId="{6C5B256C-6505-4283-9CD0-6230D6E52DC7}" srcOrd="1" destOrd="0" presId="urn:microsoft.com/office/officeart/2005/8/layout/cycle2"/>
    <dgm:cxn modelId="{26F03CFE-664C-46CE-9EC9-4D9EAEAA23F5}" srcId="{F782ACB2-4612-4553-92E3-6A48A4C26154}" destId="{1BCBAE4C-8C90-4307-A8B1-A7F25B803D11}" srcOrd="11" destOrd="0" parTransId="{BDE3C914-1C3F-4AE1-8A4A-0399F6859853}" sibTransId="{9E68FA1B-32E4-4D3A-BDA9-F245DF7037EF}"/>
    <dgm:cxn modelId="{70DDE551-C48E-4AE7-B036-CEE02E74CE36}" type="presParOf" srcId="{579EF5EA-2842-4ADF-99C3-1421009C0FB3}" destId="{E2BDA289-9E7F-43D2-8E8A-C602380955F6}" srcOrd="0" destOrd="0" presId="urn:microsoft.com/office/officeart/2005/8/layout/cycle2"/>
    <dgm:cxn modelId="{78C611E3-0E1A-4483-9714-012C1CE9A116}" type="presParOf" srcId="{579EF5EA-2842-4ADF-99C3-1421009C0FB3}" destId="{4B717A0F-8771-4A45-B6AA-FD732A724C9E}" srcOrd="1" destOrd="0" presId="urn:microsoft.com/office/officeart/2005/8/layout/cycle2"/>
    <dgm:cxn modelId="{5697816C-68C1-408E-AF5A-C333E2936AF8}" type="presParOf" srcId="{4B717A0F-8771-4A45-B6AA-FD732A724C9E}" destId="{218F701D-8780-41D0-BCC2-CE1F9EE4B4A8}" srcOrd="0" destOrd="0" presId="urn:microsoft.com/office/officeart/2005/8/layout/cycle2"/>
    <dgm:cxn modelId="{F4824ED5-65B3-4378-905F-B6D19B7213DA}" type="presParOf" srcId="{579EF5EA-2842-4ADF-99C3-1421009C0FB3}" destId="{FD731FF4-9760-4231-AA26-446560B181EB}" srcOrd="2" destOrd="0" presId="urn:microsoft.com/office/officeart/2005/8/layout/cycle2"/>
    <dgm:cxn modelId="{E3C3EA02-7653-4086-A1AF-DAA467A7C4EF}" type="presParOf" srcId="{579EF5EA-2842-4ADF-99C3-1421009C0FB3}" destId="{A6A09441-8928-4DD4-965E-ACD6B5489F63}" srcOrd="3" destOrd="0" presId="urn:microsoft.com/office/officeart/2005/8/layout/cycle2"/>
    <dgm:cxn modelId="{79336546-A057-4213-AEBB-D24382A083FF}" type="presParOf" srcId="{A6A09441-8928-4DD4-965E-ACD6B5489F63}" destId="{C46B9099-149F-4D79-B1D7-B378097F05F4}" srcOrd="0" destOrd="0" presId="urn:microsoft.com/office/officeart/2005/8/layout/cycle2"/>
    <dgm:cxn modelId="{9FD87403-F225-43CD-93B2-EFAA7E95CA08}" type="presParOf" srcId="{579EF5EA-2842-4ADF-99C3-1421009C0FB3}" destId="{5A44537F-E502-484A-B54C-161A75387D52}" srcOrd="4" destOrd="0" presId="urn:microsoft.com/office/officeart/2005/8/layout/cycle2"/>
    <dgm:cxn modelId="{92B13CCF-65DF-43B8-822C-88A0FFE51E8A}" type="presParOf" srcId="{579EF5EA-2842-4ADF-99C3-1421009C0FB3}" destId="{BCCD1735-3374-4721-BEF9-11CCD9A2DD48}" srcOrd="5" destOrd="0" presId="urn:microsoft.com/office/officeart/2005/8/layout/cycle2"/>
    <dgm:cxn modelId="{A12E2C7A-C5E2-41E7-B74C-312DEB76BC03}" type="presParOf" srcId="{BCCD1735-3374-4721-BEF9-11CCD9A2DD48}" destId="{5207087E-FC7B-4DE7-941A-D0D7D77D43CA}" srcOrd="0" destOrd="0" presId="urn:microsoft.com/office/officeart/2005/8/layout/cycle2"/>
    <dgm:cxn modelId="{70F2BAEC-E36B-4646-8FF3-B553D0019E48}" type="presParOf" srcId="{579EF5EA-2842-4ADF-99C3-1421009C0FB3}" destId="{B0608ED5-E7DC-4C39-8859-B8C85F521F9C}" srcOrd="6" destOrd="0" presId="urn:microsoft.com/office/officeart/2005/8/layout/cycle2"/>
    <dgm:cxn modelId="{BA141665-AB77-4EB3-895E-33BBA9465640}" type="presParOf" srcId="{579EF5EA-2842-4ADF-99C3-1421009C0FB3}" destId="{E212FFF4-9223-45FB-8A97-08FC78EC227F}" srcOrd="7" destOrd="0" presId="urn:microsoft.com/office/officeart/2005/8/layout/cycle2"/>
    <dgm:cxn modelId="{92956755-A37D-4579-8F0F-8A6EDA178EE0}" type="presParOf" srcId="{E212FFF4-9223-45FB-8A97-08FC78EC227F}" destId="{1FA59E5A-50A4-47E4-96D2-6EF9AAAC1164}" srcOrd="0" destOrd="0" presId="urn:microsoft.com/office/officeart/2005/8/layout/cycle2"/>
    <dgm:cxn modelId="{36C3F98D-88A2-4F62-9664-5A6596CB2662}" type="presParOf" srcId="{579EF5EA-2842-4ADF-99C3-1421009C0FB3}" destId="{3B48658E-4174-41EC-ADC5-04F09B98E8AE}" srcOrd="8" destOrd="0" presId="urn:microsoft.com/office/officeart/2005/8/layout/cycle2"/>
    <dgm:cxn modelId="{D5205FA1-2450-4E4D-8E91-55808362377A}" type="presParOf" srcId="{579EF5EA-2842-4ADF-99C3-1421009C0FB3}" destId="{7E28017C-69F1-4CCF-A6D7-885616A2628E}" srcOrd="9" destOrd="0" presId="urn:microsoft.com/office/officeart/2005/8/layout/cycle2"/>
    <dgm:cxn modelId="{8731A16D-97B3-4F4B-826D-666429765875}" type="presParOf" srcId="{7E28017C-69F1-4CCF-A6D7-885616A2628E}" destId="{DEE6E533-E546-47B9-9D29-1053972B7A59}" srcOrd="0" destOrd="0" presId="urn:microsoft.com/office/officeart/2005/8/layout/cycle2"/>
    <dgm:cxn modelId="{A9828760-DC3A-4C30-BBE4-98B4413AEAD0}" type="presParOf" srcId="{579EF5EA-2842-4ADF-99C3-1421009C0FB3}" destId="{4B6FF1D5-139C-4A9E-BE2A-C9C2976A9B90}" srcOrd="10" destOrd="0" presId="urn:microsoft.com/office/officeart/2005/8/layout/cycle2"/>
    <dgm:cxn modelId="{779F7FC1-901A-4664-9990-1525754C0941}" type="presParOf" srcId="{579EF5EA-2842-4ADF-99C3-1421009C0FB3}" destId="{E231C36B-28CA-4A1A-A65A-7FC8C917C670}" srcOrd="11" destOrd="0" presId="urn:microsoft.com/office/officeart/2005/8/layout/cycle2"/>
    <dgm:cxn modelId="{A73A756E-5D3E-4C45-B3CB-594FC0369575}" type="presParOf" srcId="{E231C36B-28CA-4A1A-A65A-7FC8C917C670}" destId="{0F935747-2475-4B54-A4BD-D00DA4235B83}" srcOrd="0" destOrd="0" presId="urn:microsoft.com/office/officeart/2005/8/layout/cycle2"/>
    <dgm:cxn modelId="{0E83576B-80D1-4D79-A1BC-CFBBBBD46CDB}" type="presParOf" srcId="{579EF5EA-2842-4ADF-99C3-1421009C0FB3}" destId="{5955EC28-6A5B-4854-97FD-56BF004F7A93}" srcOrd="12" destOrd="0" presId="urn:microsoft.com/office/officeart/2005/8/layout/cycle2"/>
    <dgm:cxn modelId="{AF938AA6-2814-4753-BF33-9F50A0523935}" type="presParOf" srcId="{579EF5EA-2842-4ADF-99C3-1421009C0FB3}" destId="{7418C013-9F65-49B4-8AB4-02A8A7E8B2B1}" srcOrd="13" destOrd="0" presId="urn:microsoft.com/office/officeart/2005/8/layout/cycle2"/>
    <dgm:cxn modelId="{66D77874-4F4E-4284-80E5-F295CF28A62F}" type="presParOf" srcId="{7418C013-9F65-49B4-8AB4-02A8A7E8B2B1}" destId="{DCCECA40-1E8E-4612-B823-692DCCBD1EA3}" srcOrd="0" destOrd="0" presId="urn:microsoft.com/office/officeart/2005/8/layout/cycle2"/>
    <dgm:cxn modelId="{11B37E81-BE45-4641-ABCB-06027451A670}" type="presParOf" srcId="{579EF5EA-2842-4ADF-99C3-1421009C0FB3}" destId="{C8C314CB-BC52-4B5D-9A9E-2549904458B0}" srcOrd="14" destOrd="0" presId="urn:microsoft.com/office/officeart/2005/8/layout/cycle2"/>
    <dgm:cxn modelId="{D9AD93D4-C47E-483F-9F96-51C1B9A0DAE4}" type="presParOf" srcId="{579EF5EA-2842-4ADF-99C3-1421009C0FB3}" destId="{8D184F9F-78A9-45D9-9804-0F8032DE26A6}" srcOrd="15" destOrd="0" presId="urn:microsoft.com/office/officeart/2005/8/layout/cycle2"/>
    <dgm:cxn modelId="{1D1AC7F8-F6AA-4DCD-B235-F259F9BF058A}" type="presParOf" srcId="{8D184F9F-78A9-45D9-9804-0F8032DE26A6}" destId="{C8C1E075-9C61-4E77-BBAB-A2307E2F9662}" srcOrd="0" destOrd="0" presId="urn:microsoft.com/office/officeart/2005/8/layout/cycle2"/>
    <dgm:cxn modelId="{53189518-9C00-4139-8116-CD061AEF64EA}" type="presParOf" srcId="{579EF5EA-2842-4ADF-99C3-1421009C0FB3}" destId="{18E08B15-C0D9-4DCD-9841-29CB326A1D96}" srcOrd="16" destOrd="0" presId="urn:microsoft.com/office/officeart/2005/8/layout/cycle2"/>
    <dgm:cxn modelId="{6EE2D2B6-7982-4C7A-B124-87F17B4721D3}" type="presParOf" srcId="{579EF5EA-2842-4ADF-99C3-1421009C0FB3}" destId="{7D136A40-4E7A-4E9A-9C18-C15FEB3E9255}" srcOrd="17" destOrd="0" presId="urn:microsoft.com/office/officeart/2005/8/layout/cycle2"/>
    <dgm:cxn modelId="{FDFC42FF-6D9B-4CA0-9E85-C9BD8ADBCBD1}" type="presParOf" srcId="{7D136A40-4E7A-4E9A-9C18-C15FEB3E9255}" destId="{6C5B256C-6505-4283-9CD0-6230D6E52DC7}" srcOrd="0" destOrd="0" presId="urn:microsoft.com/office/officeart/2005/8/layout/cycle2"/>
    <dgm:cxn modelId="{F627266A-3951-40BB-BD74-4F57038AD655}" type="presParOf" srcId="{579EF5EA-2842-4ADF-99C3-1421009C0FB3}" destId="{09497094-52B8-416E-9902-37FB4C94E7F2}" srcOrd="18" destOrd="0" presId="urn:microsoft.com/office/officeart/2005/8/layout/cycle2"/>
    <dgm:cxn modelId="{A9A6742B-57D8-4F78-86AB-745F77860F42}" type="presParOf" srcId="{579EF5EA-2842-4ADF-99C3-1421009C0FB3}" destId="{260B842C-BA56-4835-9181-EEB1DAD49F6C}" srcOrd="19" destOrd="0" presId="urn:microsoft.com/office/officeart/2005/8/layout/cycle2"/>
    <dgm:cxn modelId="{7D90DCBC-8278-407D-8693-1D9653217457}" type="presParOf" srcId="{260B842C-BA56-4835-9181-EEB1DAD49F6C}" destId="{9195B8AE-7F75-4B45-A773-A3DB3F151B7F}" srcOrd="0" destOrd="0" presId="urn:microsoft.com/office/officeart/2005/8/layout/cycle2"/>
    <dgm:cxn modelId="{A21DAFD0-975C-461C-BB48-48AD4C65BA84}" type="presParOf" srcId="{579EF5EA-2842-4ADF-99C3-1421009C0FB3}" destId="{07EB8474-810E-4E8A-BE93-02F62BBDD45D}" srcOrd="20" destOrd="0" presId="urn:microsoft.com/office/officeart/2005/8/layout/cycle2"/>
    <dgm:cxn modelId="{B40ABA09-AB9C-4A16-AF55-F327D36F6EEC}" type="presParOf" srcId="{579EF5EA-2842-4ADF-99C3-1421009C0FB3}" destId="{ADC3AC42-E194-4C29-8A28-ABEC2168A2B9}" srcOrd="21" destOrd="0" presId="urn:microsoft.com/office/officeart/2005/8/layout/cycle2"/>
    <dgm:cxn modelId="{C95FA4D9-DF7E-4B8B-A3D3-328FC3B2E3FD}" type="presParOf" srcId="{ADC3AC42-E194-4C29-8A28-ABEC2168A2B9}" destId="{FFA97E59-6B24-429C-9B6D-8968FB096363}" srcOrd="0" destOrd="0" presId="urn:microsoft.com/office/officeart/2005/8/layout/cycle2"/>
    <dgm:cxn modelId="{948B6BC5-6571-4B15-B943-F5F223BFABDD}" type="presParOf" srcId="{579EF5EA-2842-4ADF-99C3-1421009C0FB3}" destId="{38A7A843-117D-4A8F-B652-3F637D1BA054}" srcOrd="22" destOrd="0" presId="urn:microsoft.com/office/officeart/2005/8/layout/cycle2"/>
    <dgm:cxn modelId="{33E22C70-7974-46F4-852C-97E578FBA3A0}" type="presParOf" srcId="{579EF5EA-2842-4ADF-99C3-1421009C0FB3}" destId="{24192AE1-AC5A-408F-93E2-35778550FA02}" srcOrd="23" destOrd="0" presId="urn:microsoft.com/office/officeart/2005/8/layout/cycle2"/>
    <dgm:cxn modelId="{96151449-9995-43D7-9C66-0077D26E01EF}" type="presParOf" srcId="{24192AE1-AC5A-408F-93E2-35778550FA02}" destId="{9DB23D75-0980-4D96-93A1-727F2883C95B}" srcOrd="0" destOrd="0" presId="urn:microsoft.com/office/officeart/2005/8/layout/cycle2"/>
    <dgm:cxn modelId="{2981531C-B1D4-458F-9CCE-91D123647D15}" type="presParOf" srcId="{579EF5EA-2842-4ADF-99C3-1421009C0FB3}" destId="{8B74F080-8313-4728-B1E9-D87A06E9E800}" srcOrd="24" destOrd="0" presId="urn:microsoft.com/office/officeart/2005/8/layout/cycle2"/>
    <dgm:cxn modelId="{3CD6015A-DD25-4659-B984-A0DFFC0D2675}" type="presParOf" srcId="{579EF5EA-2842-4ADF-99C3-1421009C0FB3}" destId="{99F13AA2-4621-4753-B0A6-6FC776CD84C9}" srcOrd="25" destOrd="0" presId="urn:microsoft.com/office/officeart/2005/8/layout/cycle2"/>
    <dgm:cxn modelId="{0C8757D9-2619-42EA-A453-DF881735772B}" type="presParOf" srcId="{99F13AA2-4621-4753-B0A6-6FC776CD84C9}" destId="{475F5446-5D8A-42DC-B2B6-79D834AEB429}" srcOrd="0" destOrd="0" presId="urn:microsoft.com/office/officeart/2005/8/layout/cycle2"/>
    <dgm:cxn modelId="{0BC40368-3E53-4E34-A329-46FB18AD83D8}" type="presParOf" srcId="{579EF5EA-2842-4ADF-99C3-1421009C0FB3}" destId="{C238A059-EBCB-4E8A-9C70-350A7112246D}" srcOrd="26" destOrd="0" presId="urn:microsoft.com/office/officeart/2005/8/layout/cycle2"/>
    <dgm:cxn modelId="{A0F42E69-523F-4BE1-A080-9E380C46A470}" type="presParOf" srcId="{579EF5EA-2842-4ADF-99C3-1421009C0FB3}" destId="{212C9A88-24C2-4EF4-87D7-A81CF4BE3FA0}" srcOrd="27" destOrd="0" presId="urn:microsoft.com/office/officeart/2005/8/layout/cycle2"/>
    <dgm:cxn modelId="{09A02833-8101-4FE1-90A5-3E5B852A7528}" type="presParOf" srcId="{212C9A88-24C2-4EF4-87D7-A81CF4BE3FA0}" destId="{6E753D97-6691-46AF-88CF-60F766A84A1F}" srcOrd="0" destOrd="0" presId="urn:microsoft.com/office/officeart/2005/8/layout/cycle2"/>
    <dgm:cxn modelId="{FE985C14-EC3D-4F74-93DC-198DEF40CBD9}" type="presParOf" srcId="{579EF5EA-2842-4ADF-99C3-1421009C0FB3}" destId="{FA3F2989-2837-4DF6-B22E-22C68B74BA10}" srcOrd="28" destOrd="0" presId="urn:microsoft.com/office/officeart/2005/8/layout/cycle2"/>
    <dgm:cxn modelId="{04185863-7FA2-4834-8B2E-0C7D232B0C28}" type="presParOf" srcId="{579EF5EA-2842-4ADF-99C3-1421009C0FB3}" destId="{15716786-4673-40EB-986D-12C422D02B97}" srcOrd="29" destOrd="0" presId="urn:microsoft.com/office/officeart/2005/8/layout/cycle2"/>
    <dgm:cxn modelId="{39B28666-2174-4DB8-99D1-5053DCC8D9A8}" type="presParOf" srcId="{15716786-4673-40EB-986D-12C422D02B97}" destId="{3A6E871C-7643-432C-BA91-2EA3E7F745CE}" srcOrd="0" destOrd="0" presId="urn:microsoft.com/office/officeart/2005/8/layout/cycle2"/>
    <dgm:cxn modelId="{07233BC1-307B-42A8-9331-F6DE9D1E83E7}" type="presParOf" srcId="{579EF5EA-2842-4ADF-99C3-1421009C0FB3}" destId="{E7F9412A-75FE-4263-8476-D8B02CF380F3}" srcOrd="30" destOrd="0" presId="urn:microsoft.com/office/officeart/2005/8/layout/cycle2"/>
    <dgm:cxn modelId="{0CB676F6-6B1F-4C0D-94A2-A593932AF528}" type="presParOf" srcId="{579EF5EA-2842-4ADF-99C3-1421009C0FB3}" destId="{C56F56FD-84C6-4D21-967A-719399DE2081}" srcOrd="31" destOrd="0" presId="urn:microsoft.com/office/officeart/2005/8/layout/cycle2"/>
    <dgm:cxn modelId="{6827C481-5EEA-4D35-A948-22FBFD8E865A}" type="presParOf" srcId="{C56F56FD-84C6-4D21-967A-719399DE2081}" destId="{87FF38F8-EEE0-4803-AB19-2605759EE272}" srcOrd="0" destOrd="0" presId="urn:microsoft.com/office/officeart/2005/8/layout/cycle2"/>
    <dgm:cxn modelId="{5C32D016-5FA6-4D22-9F4A-F92EAB32C909}" type="presParOf" srcId="{579EF5EA-2842-4ADF-99C3-1421009C0FB3}" destId="{430AD93E-9CDA-40BE-8BB8-B35AB1DDED73}" srcOrd="32" destOrd="0" presId="urn:microsoft.com/office/officeart/2005/8/layout/cycle2"/>
    <dgm:cxn modelId="{81B2750B-8066-4C8E-B1C4-CE4B1C219167}" type="presParOf" srcId="{579EF5EA-2842-4ADF-99C3-1421009C0FB3}" destId="{D3BDAC4B-F2DB-44A0-907D-A108463FB1C3}" srcOrd="33" destOrd="0" presId="urn:microsoft.com/office/officeart/2005/8/layout/cycle2"/>
    <dgm:cxn modelId="{11EBAE17-2762-462D-BE75-6F6FD5258C53}" type="presParOf" srcId="{D3BDAC4B-F2DB-44A0-907D-A108463FB1C3}" destId="{5B2F39AC-1722-4B2A-8F41-3B9574CC55A3}" srcOrd="0" destOrd="0" presId="urn:microsoft.com/office/officeart/2005/8/layout/cycle2"/>
    <dgm:cxn modelId="{2BADBC33-3FAD-487D-B4E6-2CC00521433F}" type="presParOf" srcId="{579EF5EA-2842-4ADF-99C3-1421009C0FB3}" destId="{EB66E90A-B112-40E2-B773-B1A59659C6EB}" srcOrd="34" destOrd="0" presId="urn:microsoft.com/office/officeart/2005/8/layout/cycle2"/>
    <dgm:cxn modelId="{F70A64BA-B8CB-4D49-BE35-31C1CED4F0D2}" type="presParOf" srcId="{579EF5EA-2842-4ADF-99C3-1421009C0FB3}" destId="{CBD13A52-164D-4181-A713-C4AFB6DAEA44}" srcOrd="35" destOrd="0" presId="urn:microsoft.com/office/officeart/2005/8/layout/cycle2"/>
    <dgm:cxn modelId="{A7D5088B-C3BE-46B5-A893-67739B037576}" type="presParOf" srcId="{CBD13A52-164D-4181-A713-C4AFB6DAEA44}" destId="{2175C402-001B-40BA-8C7B-63F19533545A}" srcOrd="0" destOrd="0" presId="urn:microsoft.com/office/officeart/2005/8/layout/cycle2"/>
    <dgm:cxn modelId="{A8AEA74F-D1E3-4C44-8BE7-A0D7CD3E82FD}" type="presParOf" srcId="{579EF5EA-2842-4ADF-99C3-1421009C0FB3}" destId="{816E1FA3-2B38-45F9-AB8C-0EEB2788EE42}" srcOrd="36" destOrd="0" presId="urn:microsoft.com/office/officeart/2005/8/layout/cycle2"/>
    <dgm:cxn modelId="{22BF392F-4119-467F-9F5A-F01A02CAB0B6}" type="presParOf" srcId="{579EF5EA-2842-4ADF-99C3-1421009C0FB3}" destId="{3D5573F2-E421-4699-B499-E5F129AA7C1F}" srcOrd="37" destOrd="0" presId="urn:microsoft.com/office/officeart/2005/8/layout/cycle2"/>
    <dgm:cxn modelId="{463EBAFB-EBB7-4DD1-A62A-125D6AC9F053}" type="presParOf" srcId="{3D5573F2-E421-4699-B499-E5F129AA7C1F}" destId="{561EA9DD-738C-4E13-ADB0-3CCC3950F092}" srcOrd="0" destOrd="0" presId="urn:microsoft.com/office/officeart/2005/8/layout/cycle2"/>
    <dgm:cxn modelId="{3E14E881-901C-4DD0-ADCF-AFB5C6F9FEBA}" type="presParOf" srcId="{579EF5EA-2842-4ADF-99C3-1421009C0FB3}" destId="{1791F869-F782-403E-9EEE-8485296AB1DC}" srcOrd="38" destOrd="0" presId="urn:microsoft.com/office/officeart/2005/8/layout/cycle2"/>
    <dgm:cxn modelId="{6DC327C1-AADC-4FA2-9614-181EA6ED8500}" type="presParOf" srcId="{579EF5EA-2842-4ADF-99C3-1421009C0FB3}" destId="{EDD308D6-556F-4E65-A02C-12C45C150755}" srcOrd="39" destOrd="0" presId="urn:microsoft.com/office/officeart/2005/8/layout/cycle2"/>
    <dgm:cxn modelId="{0024AB70-E915-4D10-8E92-01DE85D2611F}" type="presParOf" srcId="{EDD308D6-556F-4E65-A02C-12C45C150755}" destId="{0622AEEF-FEE1-41CF-A694-BB87DF404F74}" srcOrd="0" destOrd="0" presId="urn:microsoft.com/office/officeart/2005/8/layout/cycle2"/>
    <dgm:cxn modelId="{2187FA64-46BC-4417-80D3-B5EEAA92D410}" type="presParOf" srcId="{579EF5EA-2842-4ADF-99C3-1421009C0FB3}" destId="{FB762D63-E97E-4D71-BE53-DE8DBC2C1724}" srcOrd="40" destOrd="0" presId="urn:microsoft.com/office/officeart/2005/8/layout/cycle2"/>
    <dgm:cxn modelId="{CB9685F6-BE2F-4098-AD51-071F38B6BCD2}" type="presParOf" srcId="{579EF5EA-2842-4ADF-99C3-1421009C0FB3}" destId="{EC905E59-477F-4D62-B2EE-61B86BF0663B}" srcOrd="41" destOrd="0" presId="urn:microsoft.com/office/officeart/2005/8/layout/cycle2"/>
    <dgm:cxn modelId="{52736E6B-54DD-4A1D-AAC2-F454784A1DD7}" type="presParOf" srcId="{EC905E59-477F-4D62-B2EE-61B86BF0663B}" destId="{0C7C01B0-8BE9-4115-9C55-5F785CB9F95D}" srcOrd="0" destOrd="0" presId="urn:microsoft.com/office/officeart/2005/8/layout/cycle2"/>
    <dgm:cxn modelId="{69B6FC65-918D-442A-ADF1-C86384FA573B}" type="presParOf" srcId="{579EF5EA-2842-4ADF-99C3-1421009C0FB3}" destId="{96947AF0-965B-4F9B-B692-11B522E20C19}" srcOrd="42" destOrd="0" presId="urn:microsoft.com/office/officeart/2005/8/layout/cycle2"/>
    <dgm:cxn modelId="{D19B4BC2-4C7C-4E34-B6C4-E5A1047F57E9}" type="presParOf" srcId="{579EF5EA-2842-4ADF-99C3-1421009C0FB3}" destId="{C5631367-2D87-4B2B-B2C5-CE6B323DF7FA}" srcOrd="43" destOrd="0" presId="urn:microsoft.com/office/officeart/2005/8/layout/cycle2"/>
    <dgm:cxn modelId="{896B0F64-F1E2-4400-8DE8-7727B1100F5D}" type="presParOf" srcId="{C5631367-2D87-4B2B-B2C5-CE6B323DF7FA}" destId="{5EB0D98E-0F20-43A6-80D5-B3B233B0809C}" srcOrd="0" destOrd="0" presId="urn:microsoft.com/office/officeart/2005/8/layout/cycle2"/>
    <dgm:cxn modelId="{A3582AA5-023A-4FB0-BB86-BF004B87DFE2}" type="presParOf" srcId="{579EF5EA-2842-4ADF-99C3-1421009C0FB3}" destId="{55735BFC-D4F1-4100-BCD7-BD7015A20F24}" srcOrd="44" destOrd="0" presId="urn:microsoft.com/office/officeart/2005/8/layout/cycle2"/>
    <dgm:cxn modelId="{4C376752-5B91-41EC-8CA0-1B2E4615E84E}" type="presParOf" srcId="{579EF5EA-2842-4ADF-99C3-1421009C0FB3}" destId="{DE861B79-D5E8-45CE-B3D7-7B4663C08343}" srcOrd="45" destOrd="0" presId="urn:microsoft.com/office/officeart/2005/8/layout/cycle2"/>
    <dgm:cxn modelId="{0A213A65-6E39-4615-A941-395AB4AD4DEF}" type="presParOf" srcId="{DE861B79-D5E8-45CE-B3D7-7B4663C08343}" destId="{580499F6-BF8C-4CF2-8E19-422B1FEA8F54}" srcOrd="0" destOrd="0" presId="urn:microsoft.com/office/officeart/2005/8/layout/cycle2"/>
    <dgm:cxn modelId="{C870A1C1-6604-4F1B-BFA7-5F53F5BD2D29}" type="presParOf" srcId="{579EF5EA-2842-4ADF-99C3-1421009C0FB3}" destId="{B163F2E1-C224-4C1F-8BF1-B257F8DA90F1}" srcOrd="46" destOrd="0" presId="urn:microsoft.com/office/officeart/2005/8/layout/cycle2"/>
    <dgm:cxn modelId="{3D6A4A7C-7B00-4D45-882F-4E78565F811B}" type="presParOf" srcId="{579EF5EA-2842-4ADF-99C3-1421009C0FB3}" destId="{28C21F8D-7890-436C-ABC3-A76D9C048DC6}" srcOrd="47" destOrd="0" presId="urn:microsoft.com/office/officeart/2005/8/layout/cycle2"/>
    <dgm:cxn modelId="{229EC21B-BEE0-4DAA-AA9A-5BCB441C60E6}" type="presParOf" srcId="{28C21F8D-7890-436C-ABC3-A76D9C048DC6}" destId="{5D40974C-DFE4-484E-A2B9-E3E4D2DEBED9}" srcOrd="0" destOrd="0" presId="urn:microsoft.com/office/officeart/2005/8/layout/cycle2"/>
    <dgm:cxn modelId="{94D7EA07-DCBE-4F14-AC75-EEFD6F538348}" type="presParOf" srcId="{579EF5EA-2842-4ADF-99C3-1421009C0FB3}" destId="{B297DBDA-41C8-403B-A287-2DE0B2B2F734}" srcOrd="48" destOrd="0" presId="urn:microsoft.com/office/officeart/2005/8/layout/cycle2"/>
    <dgm:cxn modelId="{80DE25A5-38E8-4D43-A40E-53BAE00060DF}" type="presParOf" srcId="{579EF5EA-2842-4ADF-99C3-1421009C0FB3}" destId="{6CB910F7-627A-416A-9AE0-0E9818681229}" srcOrd="49" destOrd="0" presId="urn:microsoft.com/office/officeart/2005/8/layout/cycle2"/>
    <dgm:cxn modelId="{EE725D77-8701-4940-9310-C1CE16188967}" type="presParOf" srcId="{6CB910F7-627A-416A-9AE0-0E9818681229}" destId="{DD733C23-EA87-4BF0-821E-87250C1EEDBA}" srcOrd="0" destOrd="0" presId="urn:microsoft.com/office/officeart/2005/8/layout/cycle2"/>
    <dgm:cxn modelId="{8152F841-9877-4EB0-8ACA-3712060F2611}" type="presParOf" srcId="{579EF5EA-2842-4ADF-99C3-1421009C0FB3}" destId="{C99B1DB8-B0AD-4FE5-84DC-CD9571D15F74}" srcOrd="50" destOrd="0" presId="urn:microsoft.com/office/officeart/2005/8/layout/cycle2"/>
    <dgm:cxn modelId="{B09BC4E2-9F92-429F-AD41-CE9A67C6CB09}" type="presParOf" srcId="{579EF5EA-2842-4ADF-99C3-1421009C0FB3}" destId="{2EBD388A-825F-4832-8A74-827A6C7E3368}" srcOrd="51" destOrd="0" presId="urn:microsoft.com/office/officeart/2005/8/layout/cycle2"/>
    <dgm:cxn modelId="{9AD2223A-F460-4FA1-B349-0D79E65676D2}" type="presParOf" srcId="{2EBD388A-825F-4832-8A74-827A6C7E3368}" destId="{2B64C12D-7C38-4E3C-BB67-21E0181FD51F}" srcOrd="0" destOrd="0" presId="urn:microsoft.com/office/officeart/2005/8/layout/cycle2"/>
    <dgm:cxn modelId="{6C47B154-7A66-4861-B40E-8CD53F89ADC6}" type="presParOf" srcId="{579EF5EA-2842-4ADF-99C3-1421009C0FB3}" destId="{54435782-E9E7-4F85-8EE9-B762378628C5}" srcOrd="52" destOrd="0" presId="urn:microsoft.com/office/officeart/2005/8/layout/cycle2"/>
    <dgm:cxn modelId="{A9DB0D0F-DF2A-4AD7-BD87-E24C7D18DF5B}" type="presParOf" srcId="{579EF5EA-2842-4ADF-99C3-1421009C0FB3}" destId="{2EA5A0E0-D734-4B00-A1FA-65E8CB15031C}" srcOrd="53" destOrd="0" presId="urn:microsoft.com/office/officeart/2005/8/layout/cycle2"/>
    <dgm:cxn modelId="{E6FF11B0-57CA-4091-A468-DDC37EF8E89F}" type="presParOf" srcId="{2EA5A0E0-D734-4B00-A1FA-65E8CB15031C}" destId="{3966764B-E5F3-4CFC-A881-5984C06723CB}" srcOrd="0" destOrd="0" presId="urn:microsoft.com/office/officeart/2005/8/layout/cycle2"/>
    <dgm:cxn modelId="{5D38A3B8-2688-4E4E-AF6D-C40BDB7A4455}" type="presParOf" srcId="{579EF5EA-2842-4ADF-99C3-1421009C0FB3}" destId="{CDE86F57-8E75-4885-99A7-4D78278841E9}" srcOrd="54" destOrd="0" presId="urn:microsoft.com/office/officeart/2005/8/layout/cycle2"/>
    <dgm:cxn modelId="{37CFC512-3DE1-47A5-9904-224880BBFA40}" type="presParOf" srcId="{579EF5EA-2842-4ADF-99C3-1421009C0FB3}" destId="{A0769171-C666-4FF2-B3B0-56A5612FFB02}" srcOrd="55" destOrd="0" presId="urn:microsoft.com/office/officeart/2005/8/layout/cycle2"/>
    <dgm:cxn modelId="{D8BE2AC9-91A4-4C90-8709-8487E9E24BFA}" type="presParOf" srcId="{A0769171-C666-4FF2-B3B0-56A5612FFB02}" destId="{7B2C094D-5B84-400D-88A5-467C86404646}" srcOrd="0" destOrd="0" presId="urn:microsoft.com/office/officeart/2005/8/layout/cycle2"/>
    <dgm:cxn modelId="{051E3E4B-260A-4F14-BB89-56B30B780DF0}" type="presParOf" srcId="{579EF5EA-2842-4ADF-99C3-1421009C0FB3}" destId="{9DEC7CBC-8051-4551-94AA-2377EFF8A353}" srcOrd="56" destOrd="0" presId="urn:microsoft.com/office/officeart/2005/8/layout/cycle2"/>
    <dgm:cxn modelId="{4CBD56D6-3CF9-40C4-8B2F-45AD6D4264B8}" type="presParOf" srcId="{579EF5EA-2842-4ADF-99C3-1421009C0FB3}" destId="{83D03F91-A8FE-4A56-A9F0-21F8696B64A1}" srcOrd="57" destOrd="0" presId="urn:microsoft.com/office/officeart/2005/8/layout/cycle2"/>
    <dgm:cxn modelId="{B9A03693-7A1D-4B7E-8C72-E88726584CA6}" type="presParOf" srcId="{83D03F91-A8FE-4A56-A9F0-21F8696B64A1}" destId="{A52815B2-9F64-4E57-9CA8-0D6C5ACB4DE9}" srcOrd="0" destOrd="0" presId="urn:microsoft.com/office/officeart/2005/8/layout/cycle2"/>
    <dgm:cxn modelId="{9A327ED2-D8E8-48D4-A45F-BAC77DEBA326}" type="presParOf" srcId="{579EF5EA-2842-4ADF-99C3-1421009C0FB3}" destId="{D9F7CAE3-C01B-4758-A92D-BE4DEABF1CC9}" srcOrd="58" destOrd="0" presId="urn:microsoft.com/office/officeart/2005/8/layout/cycle2"/>
    <dgm:cxn modelId="{8F08F01F-5416-4A47-9849-B82524D552A3}" type="presParOf" srcId="{579EF5EA-2842-4ADF-99C3-1421009C0FB3}" destId="{6FDF4861-3D9E-4C44-8A76-CB261CA08A3D}" srcOrd="59" destOrd="0" presId="urn:microsoft.com/office/officeart/2005/8/layout/cycle2"/>
    <dgm:cxn modelId="{ACD9DABD-5A26-4CFA-8FA7-02D9CF44D8AB}" type="presParOf" srcId="{6FDF4861-3D9E-4C44-8A76-CB261CA08A3D}" destId="{852FF442-59AB-47FA-976D-352D933D04DA}" srcOrd="0" destOrd="0" presId="urn:microsoft.com/office/officeart/2005/8/layout/cycle2"/>
    <dgm:cxn modelId="{3BC59B1C-02A5-49FF-82F1-0F36E9B13CEE}" type="presParOf" srcId="{579EF5EA-2842-4ADF-99C3-1421009C0FB3}" destId="{6EBA7549-78C0-447A-A63C-4A8563F87F58}" srcOrd="60" destOrd="0" presId="urn:microsoft.com/office/officeart/2005/8/layout/cycle2"/>
    <dgm:cxn modelId="{78858E8E-56A3-4716-BA6C-A6900070CC91}" type="presParOf" srcId="{579EF5EA-2842-4ADF-99C3-1421009C0FB3}" destId="{F7AC09C3-F9FA-4334-9744-58F7A351FD8B}" srcOrd="61" destOrd="0" presId="urn:microsoft.com/office/officeart/2005/8/layout/cycle2"/>
    <dgm:cxn modelId="{0F5E8078-2E11-4419-B262-9B23F42B1688}" type="presParOf" srcId="{F7AC09C3-F9FA-4334-9744-58F7A351FD8B}" destId="{301FE2EF-9FED-451A-9979-7EA2CEC731F6}" srcOrd="0" destOrd="0" presId="urn:microsoft.com/office/officeart/2005/8/layout/cycle2"/>
    <dgm:cxn modelId="{046D40D7-34C1-4412-999D-A4D1FC7C1326}" type="presParOf" srcId="{579EF5EA-2842-4ADF-99C3-1421009C0FB3}" destId="{DB7E8DCC-E9E2-41AE-8FAC-BD770394B585}" srcOrd="62" destOrd="0" presId="urn:microsoft.com/office/officeart/2005/8/layout/cycle2"/>
    <dgm:cxn modelId="{78E7DAE3-68CF-453D-8EB0-DB826348956B}" type="presParOf" srcId="{579EF5EA-2842-4ADF-99C3-1421009C0FB3}" destId="{FC934B90-2FD7-4C78-BC82-6495CAA54F71}" srcOrd="63" destOrd="0" presId="urn:microsoft.com/office/officeart/2005/8/layout/cycle2"/>
    <dgm:cxn modelId="{96343A76-55FD-4DA1-8CC4-77DD1F00C7FC}" type="presParOf" srcId="{FC934B90-2FD7-4C78-BC82-6495CAA54F71}" destId="{F31A80A4-265E-4576-A76C-69F7407682D5}" srcOrd="0" destOrd="0" presId="urn:microsoft.com/office/officeart/2005/8/layout/cycle2"/>
    <dgm:cxn modelId="{33EF720A-0666-405D-A748-D9E380B907AD}" type="presParOf" srcId="{579EF5EA-2842-4ADF-99C3-1421009C0FB3}" destId="{7FBA136C-815F-4FB3-A797-A7F155D00FEA}" srcOrd="64" destOrd="0" presId="urn:microsoft.com/office/officeart/2005/8/layout/cycle2"/>
    <dgm:cxn modelId="{97361D59-C5BD-406B-A652-F127E1D4C10C}" type="presParOf" srcId="{579EF5EA-2842-4ADF-99C3-1421009C0FB3}" destId="{7A5C7786-EEB7-4840-8AB2-E617DD766E4C}" srcOrd="65" destOrd="0" presId="urn:microsoft.com/office/officeart/2005/8/layout/cycle2"/>
    <dgm:cxn modelId="{8AEF750D-B2DE-450F-9CED-4ECD7AE1812E}" type="presParOf" srcId="{7A5C7786-EEB7-4840-8AB2-E617DD766E4C}" destId="{80DBCA40-2BA0-486C-9739-9EB1943722FB}" srcOrd="0" destOrd="0" presId="urn:microsoft.com/office/officeart/2005/8/layout/cycle2"/>
    <dgm:cxn modelId="{0E807DC5-4B0D-4AAD-BB99-19BF36675670}" type="presParOf" srcId="{579EF5EA-2842-4ADF-99C3-1421009C0FB3}" destId="{2B3C09D0-6E4A-4698-ADBA-7CF55040E0C7}" srcOrd="66" destOrd="0" presId="urn:microsoft.com/office/officeart/2005/8/layout/cycle2"/>
    <dgm:cxn modelId="{E4AF1C90-3FE3-4D36-88B3-3C52473F0ACA}" type="presParOf" srcId="{579EF5EA-2842-4ADF-99C3-1421009C0FB3}" destId="{0B3E9032-3902-463F-B436-0798A35C9EC5}" srcOrd="67" destOrd="0" presId="urn:microsoft.com/office/officeart/2005/8/layout/cycle2"/>
    <dgm:cxn modelId="{E909C3A5-46E5-447D-AF0F-420868379DF0}" type="presParOf" srcId="{0B3E9032-3902-463F-B436-0798A35C9EC5}" destId="{41C60BCC-727D-4ED3-BAEB-DB60AA9900A9}" srcOrd="0" destOrd="0" presId="urn:microsoft.com/office/officeart/2005/8/layout/cycle2"/>
    <dgm:cxn modelId="{12A05AD9-97A8-4AA7-B636-1F629BA1BFA4}" type="presParOf" srcId="{579EF5EA-2842-4ADF-99C3-1421009C0FB3}" destId="{C6CA034B-BB5D-4252-9DC3-E07C2CEC1942}" srcOrd="68" destOrd="0" presId="urn:microsoft.com/office/officeart/2005/8/layout/cycle2"/>
    <dgm:cxn modelId="{865D02F3-58B0-4470-A364-7A1329E494B7}" type="presParOf" srcId="{579EF5EA-2842-4ADF-99C3-1421009C0FB3}" destId="{2F327EB4-0D8B-437E-BB14-A326EA173FCC}" srcOrd="69" destOrd="0" presId="urn:microsoft.com/office/officeart/2005/8/layout/cycle2"/>
    <dgm:cxn modelId="{73B313DC-04EC-4524-A884-B6D0965B49D3}" type="presParOf" srcId="{2F327EB4-0D8B-437E-BB14-A326EA173FCC}" destId="{8F52B59F-72EA-4EF4-A000-71393DE3DC97}" srcOrd="0" destOrd="0" presId="urn:microsoft.com/office/officeart/2005/8/layout/cycle2"/>
    <dgm:cxn modelId="{4667D3D9-2743-4893-BF58-643E8E492378}" type="presParOf" srcId="{579EF5EA-2842-4ADF-99C3-1421009C0FB3}" destId="{F6AE7F32-FC05-4DDA-BB7B-30B31779479C}" srcOrd="70" destOrd="0" presId="urn:microsoft.com/office/officeart/2005/8/layout/cycle2"/>
    <dgm:cxn modelId="{8D550BDC-7493-4BBA-98DC-05497603C263}" type="presParOf" srcId="{579EF5EA-2842-4ADF-99C3-1421009C0FB3}" destId="{F42AD80F-3B21-49F3-AF59-01D5F6EE69F1}" srcOrd="71" destOrd="0" presId="urn:microsoft.com/office/officeart/2005/8/layout/cycle2"/>
    <dgm:cxn modelId="{5D390203-678E-49C1-A4E0-AF1250546115}" type="presParOf" srcId="{F42AD80F-3B21-49F3-AF59-01D5F6EE69F1}" destId="{DFB70AE1-87B4-46C7-811D-3E9A3D4D6EC9}" srcOrd="0" destOrd="0" presId="urn:microsoft.com/office/officeart/2005/8/layout/cycle2"/>
    <dgm:cxn modelId="{32D3604F-8DBF-4C54-B272-1635596C958A}" type="presParOf" srcId="{579EF5EA-2842-4ADF-99C3-1421009C0FB3}" destId="{E4F5DE49-5EAA-4300-BD85-3AA32446283C}" srcOrd="72" destOrd="0" presId="urn:microsoft.com/office/officeart/2005/8/layout/cycle2"/>
    <dgm:cxn modelId="{1FADF1C6-004E-4271-91E7-C42062139C5A}" type="presParOf" srcId="{579EF5EA-2842-4ADF-99C3-1421009C0FB3}" destId="{57712E5B-8311-41F2-83BF-40C44B82FD56}" srcOrd="73" destOrd="0" presId="urn:microsoft.com/office/officeart/2005/8/layout/cycle2"/>
    <dgm:cxn modelId="{5539A940-7C70-4AF6-BBC6-832D77C1BAF4}" type="presParOf" srcId="{57712E5B-8311-41F2-83BF-40C44B82FD56}" destId="{2DC22DE9-0245-4601-955D-E63A8C38947B}" srcOrd="0" destOrd="0" presId="urn:microsoft.com/office/officeart/2005/8/layout/cycle2"/>
    <dgm:cxn modelId="{537C0804-DC35-420C-A394-D45C1422E40D}" type="presParOf" srcId="{579EF5EA-2842-4ADF-99C3-1421009C0FB3}" destId="{53824D7C-69E9-40B6-AD94-E66D57E17024}" srcOrd="74" destOrd="0" presId="urn:microsoft.com/office/officeart/2005/8/layout/cycle2"/>
    <dgm:cxn modelId="{D81D5557-1F05-41B2-8259-CB77D07D702C}" type="presParOf" srcId="{579EF5EA-2842-4ADF-99C3-1421009C0FB3}" destId="{4DDD9E11-A1D1-4D9F-87CF-21775FA03FD4}" srcOrd="75" destOrd="0" presId="urn:microsoft.com/office/officeart/2005/8/layout/cycle2"/>
    <dgm:cxn modelId="{583FB6D3-ED73-469B-933E-559445AC92DF}" type="presParOf" srcId="{4DDD9E11-A1D1-4D9F-87CF-21775FA03FD4}" destId="{F7742949-FB63-485F-95AF-5E8D1E6F236A}" srcOrd="0" destOrd="0" presId="urn:microsoft.com/office/officeart/2005/8/layout/cycle2"/>
    <dgm:cxn modelId="{5FAFDE7E-B23B-43BC-9D7D-6008B874EA8B}" type="presParOf" srcId="{579EF5EA-2842-4ADF-99C3-1421009C0FB3}" destId="{22041FD6-89BD-4BF2-9B99-B97F36E2E1FB}" srcOrd="76" destOrd="0" presId="urn:microsoft.com/office/officeart/2005/8/layout/cycle2"/>
    <dgm:cxn modelId="{25EC8741-C1C4-4E27-B0B9-7EA9318C5F99}" type="presParOf" srcId="{579EF5EA-2842-4ADF-99C3-1421009C0FB3}" destId="{B8E405CF-5FB0-4931-A03D-9BF304E6CDDA}" srcOrd="77" destOrd="0" presId="urn:microsoft.com/office/officeart/2005/8/layout/cycle2"/>
    <dgm:cxn modelId="{A62FA484-6FDB-42CF-89FF-B76228668390}" type="presParOf" srcId="{B8E405CF-5FB0-4931-A03D-9BF304E6CDDA}" destId="{0C0A4302-AC90-49E1-80BE-523B58A2D864}" srcOrd="0" destOrd="0" presId="urn:microsoft.com/office/officeart/2005/8/layout/cycle2"/>
    <dgm:cxn modelId="{59A88836-B7C8-4AD1-A245-1997800726DF}" type="presParOf" srcId="{579EF5EA-2842-4ADF-99C3-1421009C0FB3}" destId="{4346925A-37EB-4BB6-B0D1-0007EC3DF63B}" srcOrd="78" destOrd="0" presId="urn:microsoft.com/office/officeart/2005/8/layout/cycle2"/>
    <dgm:cxn modelId="{C58C6986-E04E-4C7D-A1A7-2E02EA946B19}" type="presParOf" srcId="{579EF5EA-2842-4ADF-99C3-1421009C0FB3}" destId="{7A362786-920B-4FB9-A3D5-D0E741B76071}" srcOrd="79" destOrd="0" presId="urn:microsoft.com/office/officeart/2005/8/layout/cycle2"/>
    <dgm:cxn modelId="{DE21870C-41D4-4B3F-8B7E-7221CDF61D75}" type="presParOf" srcId="{7A362786-920B-4FB9-A3D5-D0E741B76071}" destId="{18FB9004-C9DF-4463-A990-CE6AADD19A9A}" srcOrd="0" destOrd="0" presId="urn:microsoft.com/office/officeart/2005/8/layout/cycle2"/>
    <dgm:cxn modelId="{553C01B5-3D98-4744-B7C2-96EE8F9024D7}" type="presParOf" srcId="{579EF5EA-2842-4ADF-99C3-1421009C0FB3}" destId="{ED0F08E4-7CF4-494F-A2E4-60B90674E9D5}" srcOrd="80" destOrd="0" presId="urn:microsoft.com/office/officeart/2005/8/layout/cycle2"/>
    <dgm:cxn modelId="{52B74FF2-DF20-4B31-BEA4-FBA8CDD57A95}" type="presParOf" srcId="{579EF5EA-2842-4ADF-99C3-1421009C0FB3}" destId="{B8AF8AA6-EDE3-46F5-804F-BE18E9CF02E9}" srcOrd="81" destOrd="0" presId="urn:microsoft.com/office/officeart/2005/8/layout/cycle2"/>
    <dgm:cxn modelId="{C8DBB9F8-E6A8-4F78-A05C-DB06FE7BD353}" type="presParOf" srcId="{B8AF8AA6-EDE3-46F5-804F-BE18E9CF02E9}" destId="{2A9D1CAD-CEC7-447D-AE5A-72DA9768C11C}" srcOrd="0" destOrd="0" presId="urn:microsoft.com/office/officeart/2005/8/layout/cycle2"/>
    <dgm:cxn modelId="{53576088-2A70-4C63-AD8E-FDB7D8230BEF}" type="presParOf" srcId="{579EF5EA-2842-4ADF-99C3-1421009C0FB3}" destId="{02E2D030-8BB9-48E2-859D-55F958A2D928}" srcOrd="82" destOrd="0" presId="urn:microsoft.com/office/officeart/2005/8/layout/cycle2"/>
    <dgm:cxn modelId="{E7C0EFD1-908E-45D1-9902-0CEDF7AD5BE7}" type="presParOf" srcId="{579EF5EA-2842-4ADF-99C3-1421009C0FB3}" destId="{8125F9B4-021E-44DC-9D64-8AE485A44537}" srcOrd="83" destOrd="0" presId="urn:microsoft.com/office/officeart/2005/8/layout/cycle2"/>
    <dgm:cxn modelId="{D0F262A1-4193-4CE2-B675-74CB2CFBFA7A}" type="presParOf" srcId="{8125F9B4-021E-44DC-9D64-8AE485A44537}" destId="{5B2B383F-D5E0-430F-AB46-55791D14B3FB}" srcOrd="0" destOrd="0" presId="urn:microsoft.com/office/officeart/2005/8/layout/cycle2"/>
    <dgm:cxn modelId="{715975DF-6C77-4007-AFA3-ABA5F45D9EDE}" type="presParOf" srcId="{579EF5EA-2842-4ADF-99C3-1421009C0FB3}" destId="{A5474CB5-D5DA-4087-B87E-610FB42AF529}" srcOrd="84" destOrd="0" presId="urn:microsoft.com/office/officeart/2005/8/layout/cycle2"/>
    <dgm:cxn modelId="{0AEE67C6-60E0-41DB-B040-EF22C80034B8}" type="presParOf" srcId="{579EF5EA-2842-4ADF-99C3-1421009C0FB3}" destId="{F5E12609-AEA0-4824-8F1E-49B7A8C9D43E}" srcOrd="85" destOrd="0" presId="urn:microsoft.com/office/officeart/2005/8/layout/cycle2"/>
    <dgm:cxn modelId="{C0B8DF2E-E56F-4FE2-A3DA-C3FB36A286FD}" type="presParOf" srcId="{F5E12609-AEA0-4824-8F1E-49B7A8C9D43E}" destId="{1990E259-2037-4D19-B00A-CD6B3D2AE2E1}" srcOrd="0" destOrd="0" presId="urn:microsoft.com/office/officeart/2005/8/layout/cycle2"/>
    <dgm:cxn modelId="{273A69E7-BD0C-406F-A298-2AD9D6D66E5E}" type="presParOf" srcId="{579EF5EA-2842-4ADF-99C3-1421009C0FB3}" destId="{558F7E47-06ED-4041-B16C-6F13A19D4245}" srcOrd="86" destOrd="0" presId="urn:microsoft.com/office/officeart/2005/8/layout/cycle2"/>
    <dgm:cxn modelId="{B77B18C7-FCBE-4699-A6B4-33737374EC85}" type="presParOf" srcId="{579EF5EA-2842-4ADF-99C3-1421009C0FB3}" destId="{1AA99294-2501-42DA-ADDA-813C2A0D167F}" srcOrd="87" destOrd="0" presId="urn:microsoft.com/office/officeart/2005/8/layout/cycle2"/>
    <dgm:cxn modelId="{C6F81246-0665-4EF1-A9AA-2F21D941A830}" type="presParOf" srcId="{1AA99294-2501-42DA-ADDA-813C2A0D167F}" destId="{B311330D-F624-44F0-90C1-566E4D2E20E6}" srcOrd="0" destOrd="0" presId="urn:microsoft.com/office/officeart/2005/8/layout/cycle2"/>
    <dgm:cxn modelId="{70A6F328-90D4-44FC-A1B4-68D776CD0826}" type="presParOf" srcId="{579EF5EA-2842-4ADF-99C3-1421009C0FB3}" destId="{A854D6C3-A9F6-4889-B95E-C4590598BF15}" srcOrd="88" destOrd="0" presId="urn:microsoft.com/office/officeart/2005/8/layout/cycle2"/>
    <dgm:cxn modelId="{251ABCB7-C2EC-4221-98F1-FDA5B7AB9B77}" type="presParOf" srcId="{579EF5EA-2842-4ADF-99C3-1421009C0FB3}" destId="{9BC14663-185B-4A89-97AE-169B3D438678}" srcOrd="89" destOrd="0" presId="urn:microsoft.com/office/officeart/2005/8/layout/cycle2"/>
    <dgm:cxn modelId="{6B133599-3A0F-45C2-B439-3D0A394F8B19}" type="presParOf" srcId="{9BC14663-185B-4A89-97AE-169B3D438678}" destId="{5BF8D29C-B7EB-4E6D-8F09-412E3D4E06C9}" srcOrd="0" destOrd="0" presId="urn:microsoft.com/office/officeart/2005/8/layout/cycle2"/>
    <dgm:cxn modelId="{80957C06-3EFF-421E-9A31-317CC5EA8A60}" type="presParOf" srcId="{579EF5EA-2842-4ADF-99C3-1421009C0FB3}" destId="{891FE5C2-884F-48D0-BE0D-753E9CA204D3}" srcOrd="90" destOrd="0" presId="urn:microsoft.com/office/officeart/2005/8/layout/cycle2"/>
    <dgm:cxn modelId="{BF4507A2-EE1F-43F4-96C6-3F7367FDC81A}" type="presParOf" srcId="{579EF5EA-2842-4ADF-99C3-1421009C0FB3}" destId="{BDE13CD6-B50F-44ED-BD83-729ED5971995}" srcOrd="91" destOrd="0" presId="urn:microsoft.com/office/officeart/2005/8/layout/cycle2"/>
    <dgm:cxn modelId="{D49D2536-092F-4A5E-862B-DC3BAEE1AA70}" type="presParOf" srcId="{BDE13CD6-B50F-44ED-BD83-729ED5971995}" destId="{4EAD0336-A742-42BA-B616-A9F9B8CECAB9}" srcOrd="0" destOrd="0" presId="urn:microsoft.com/office/officeart/2005/8/layout/cycle2"/>
  </dgm:cxnLst>
  <dgm:bg>
    <a:noFill/>
  </dgm:bg>
  <dgm:whole>
    <a:ln>
      <a:noFill/>
    </a:ln>
  </dgm:whole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5.xml><?xml version="1.0" encoding="utf-8"?>
<dgm:dataModel xmlns:dgm="http://schemas.openxmlformats.org/drawingml/2006/diagram" xmlns:a="http://schemas.openxmlformats.org/drawingml/2006/main">
  <dgm:ptLst>
    <dgm:pt modelId="{F782ACB2-4612-4553-92E3-6A48A4C26154}" type="doc">
      <dgm:prSet loTypeId="urn:microsoft.com/office/officeart/2005/8/layout/cycle2" loCatId="cycle" qsTypeId="urn:microsoft.com/office/officeart/2005/8/quickstyle/simple1" qsCatId="simple" csTypeId="urn:microsoft.com/office/officeart/2005/8/colors/accent0_3" csCatId="mainScheme" phldr="1"/>
      <dgm:spPr/>
      <dgm:t>
        <a:bodyPr/>
        <a:lstStyle/>
        <a:p>
          <a:endParaRPr lang="en-US"/>
        </a:p>
      </dgm:t>
    </dgm:pt>
    <dgm:pt modelId="{9A1F1B22-1A75-4833-B4FC-5FEA5518B765}">
      <dgm:prSet/>
      <dgm:spPr/>
      <dgm:t>
        <a:bodyPr/>
        <a:lstStyle/>
        <a:p>
          <a:endParaRPr lang="en-US" dirty="0"/>
        </a:p>
      </dgm:t>
    </dgm:pt>
    <dgm:pt modelId="{C224EADF-C870-40FB-9644-9EC71AA9F6DE}" type="parTrans" cxnId="{3A83C7EB-E108-4DFE-B9C2-A1FAE1B909F2}">
      <dgm:prSet/>
      <dgm:spPr/>
      <dgm:t>
        <a:bodyPr/>
        <a:lstStyle/>
        <a:p>
          <a:endParaRPr lang="en-US"/>
        </a:p>
      </dgm:t>
    </dgm:pt>
    <dgm:pt modelId="{32453084-7F49-49B4-89FA-E306CC4C9552}" type="sibTrans" cxnId="{3A83C7EB-E108-4DFE-B9C2-A1FAE1B909F2}">
      <dgm:prSet/>
      <dgm:spPr/>
      <dgm:t>
        <a:bodyPr/>
        <a:lstStyle/>
        <a:p>
          <a:endParaRPr lang="en-US" dirty="0"/>
        </a:p>
      </dgm:t>
    </dgm:pt>
    <dgm:pt modelId="{9C07C544-A240-4FE5-8E59-C412CDCC06A5}">
      <dgm:prSet/>
      <dgm:spPr/>
      <dgm:t>
        <a:bodyPr/>
        <a:lstStyle/>
        <a:p>
          <a:endParaRPr lang="en-US" dirty="0"/>
        </a:p>
      </dgm:t>
    </dgm:pt>
    <dgm:pt modelId="{01829E43-87FB-46D3-89AF-1246AED576BA}" type="parTrans" cxnId="{07E62CBF-11EB-4EBF-87EA-DFBE347DAD9D}">
      <dgm:prSet/>
      <dgm:spPr/>
      <dgm:t>
        <a:bodyPr/>
        <a:lstStyle/>
        <a:p>
          <a:endParaRPr lang="en-US"/>
        </a:p>
      </dgm:t>
    </dgm:pt>
    <dgm:pt modelId="{DA7FF8DD-13B0-4AAC-B0D2-E9BC2FABA4D6}" type="sibTrans" cxnId="{07E62CBF-11EB-4EBF-87EA-DFBE347DAD9D}">
      <dgm:prSet/>
      <dgm:spPr/>
      <dgm:t>
        <a:bodyPr/>
        <a:lstStyle/>
        <a:p>
          <a:endParaRPr lang="en-US" dirty="0"/>
        </a:p>
      </dgm:t>
    </dgm:pt>
    <dgm:pt modelId="{5D2C154A-692A-44E2-A041-B9F19C43FEF2}">
      <dgm:prSet/>
      <dgm:spPr/>
      <dgm:t>
        <a:bodyPr/>
        <a:lstStyle/>
        <a:p>
          <a:endParaRPr lang="en-US" dirty="0"/>
        </a:p>
      </dgm:t>
    </dgm:pt>
    <dgm:pt modelId="{794CA92E-A13F-4F43-B270-B021D0F5EB93}" type="parTrans" cxnId="{8A122CCE-2659-425F-A9CA-F55CBE733EE2}">
      <dgm:prSet/>
      <dgm:spPr/>
      <dgm:t>
        <a:bodyPr/>
        <a:lstStyle/>
        <a:p>
          <a:endParaRPr lang="en-US"/>
        </a:p>
      </dgm:t>
    </dgm:pt>
    <dgm:pt modelId="{1A0C354F-E76C-464E-99A7-D2B04C140783}" type="sibTrans" cxnId="{8A122CCE-2659-425F-A9CA-F55CBE733EE2}">
      <dgm:prSet/>
      <dgm:spPr/>
      <dgm:t>
        <a:bodyPr/>
        <a:lstStyle/>
        <a:p>
          <a:endParaRPr lang="en-US" dirty="0"/>
        </a:p>
      </dgm:t>
    </dgm:pt>
    <dgm:pt modelId="{536B3E92-95AA-4297-BDB8-F29269D6299E}">
      <dgm:prSet/>
      <dgm:spPr/>
      <dgm:t>
        <a:bodyPr/>
        <a:lstStyle/>
        <a:p>
          <a:endParaRPr lang="en-US" dirty="0"/>
        </a:p>
      </dgm:t>
    </dgm:pt>
    <dgm:pt modelId="{68DF5CBE-997D-4F4F-8466-9AD1DDE77085}" type="parTrans" cxnId="{212C0F3D-6259-47F4-8189-A6E55DD0B5D3}">
      <dgm:prSet/>
      <dgm:spPr/>
      <dgm:t>
        <a:bodyPr/>
        <a:lstStyle/>
        <a:p>
          <a:endParaRPr lang="en-US"/>
        </a:p>
      </dgm:t>
    </dgm:pt>
    <dgm:pt modelId="{8AE02D32-89F4-4BA1-BFB8-062B90AF7C26}" type="sibTrans" cxnId="{212C0F3D-6259-47F4-8189-A6E55DD0B5D3}">
      <dgm:prSet/>
      <dgm:spPr/>
      <dgm:t>
        <a:bodyPr/>
        <a:lstStyle/>
        <a:p>
          <a:endParaRPr lang="en-US" dirty="0"/>
        </a:p>
      </dgm:t>
    </dgm:pt>
    <dgm:pt modelId="{9767C2C5-7A9B-4BF9-AEDC-08BB61E68CEC}">
      <dgm:prSet/>
      <dgm:spPr/>
      <dgm:t>
        <a:bodyPr/>
        <a:lstStyle/>
        <a:p>
          <a:endParaRPr lang="en-US" dirty="0"/>
        </a:p>
      </dgm:t>
    </dgm:pt>
    <dgm:pt modelId="{94D864BB-0337-46E0-936D-BDFF24969167}" type="parTrans" cxnId="{7A77BED8-0E1D-45F6-9865-5715EF6FB1BA}">
      <dgm:prSet/>
      <dgm:spPr/>
      <dgm:t>
        <a:bodyPr/>
        <a:lstStyle/>
        <a:p>
          <a:endParaRPr lang="en-US"/>
        </a:p>
      </dgm:t>
    </dgm:pt>
    <dgm:pt modelId="{5DE56BE3-5DC5-48D1-BB0A-6EB62A83E2E3}" type="sibTrans" cxnId="{7A77BED8-0E1D-45F6-9865-5715EF6FB1BA}">
      <dgm:prSet/>
      <dgm:spPr/>
      <dgm:t>
        <a:bodyPr/>
        <a:lstStyle/>
        <a:p>
          <a:endParaRPr lang="en-US" dirty="0"/>
        </a:p>
      </dgm:t>
    </dgm:pt>
    <dgm:pt modelId="{29610E26-1393-448B-8FD6-78061450B16B}">
      <dgm:prSet/>
      <dgm:spPr/>
      <dgm:t>
        <a:bodyPr/>
        <a:lstStyle/>
        <a:p>
          <a:endParaRPr lang="en-US" dirty="0"/>
        </a:p>
      </dgm:t>
    </dgm:pt>
    <dgm:pt modelId="{5D194221-4572-481E-A145-411B7D2E5848}" type="parTrans" cxnId="{54FED98F-AB5E-4BEF-A86E-239C32A65418}">
      <dgm:prSet/>
      <dgm:spPr/>
      <dgm:t>
        <a:bodyPr/>
        <a:lstStyle/>
        <a:p>
          <a:endParaRPr lang="en-US"/>
        </a:p>
      </dgm:t>
    </dgm:pt>
    <dgm:pt modelId="{4E475F1B-56A2-420F-8D83-9A7AC5B9161D}" type="sibTrans" cxnId="{54FED98F-AB5E-4BEF-A86E-239C32A65418}">
      <dgm:prSet/>
      <dgm:spPr/>
      <dgm:t>
        <a:bodyPr/>
        <a:lstStyle/>
        <a:p>
          <a:endParaRPr lang="en-US" dirty="0"/>
        </a:p>
      </dgm:t>
    </dgm:pt>
    <dgm:pt modelId="{59F5D80D-D394-4DA8-B1EE-BFD2C35E8698}">
      <dgm:prSet/>
      <dgm:spPr/>
      <dgm:t>
        <a:bodyPr/>
        <a:lstStyle/>
        <a:p>
          <a:endParaRPr lang="en-US" dirty="0"/>
        </a:p>
      </dgm:t>
    </dgm:pt>
    <dgm:pt modelId="{F6DF53FE-CC41-4648-B644-9A13CD613414}" type="parTrans" cxnId="{EAADA3BC-EBE2-42C8-B9E0-3C38057A0A11}">
      <dgm:prSet/>
      <dgm:spPr/>
      <dgm:t>
        <a:bodyPr/>
        <a:lstStyle/>
        <a:p>
          <a:endParaRPr lang="en-US"/>
        </a:p>
      </dgm:t>
    </dgm:pt>
    <dgm:pt modelId="{A4FDAD97-0EA5-45C9-8762-1408CDFC1A27}" type="sibTrans" cxnId="{EAADA3BC-EBE2-42C8-B9E0-3C38057A0A11}">
      <dgm:prSet/>
      <dgm:spPr/>
      <dgm:t>
        <a:bodyPr/>
        <a:lstStyle/>
        <a:p>
          <a:endParaRPr lang="en-US" dirty="0"/>
        </a:p>
      </dgm:t>
    </dgm:pt>
    <dgm:pt modelId="{1BD29E34-8916-45A9-80A6-58C4AB44DFF5}">
      <dgm:prSet/>
      <dgm:spPr/>
      <dgm:t>
        <a:bodyPr/>
        <a:lstStyle/>
        <a:p>
          <a:endParaRPr lang="en-US" dirty="0"/>
        </a:p>
      </dgm:t>
    </dgm:pt>
    <dgm:pt modelId="{6A5BBF7B-F8A7-4654-83BB-1778F868C663}" type="parTrans" cxnId="{1B3F2CA2-7825-4CFD-9A64-DB308FB32A27}">
      <dgm:prSet/>
      <dgm:spPr/>
      <dgm:t>
        <a:bodyPr/>
        <a:lstStyle/>
        <a:p>
          <a:endParaRPr lang="en-US"/>
        </a:p>
      </dgm:t>
    </dgm:pt>
    <dgm:pt modelId="{25DF600C-192F-49B2-930A-B89C27D1471E}" type="sibTrans" cxnId="{1B3F2CA2-7825-4CFD-9A64-DB308FB32A27}">
      <dgm:prSet/>
      <dgm:spPr/>
      <dgm:t>
        <a:bodyPr/>
        <a:lstStyle/>
        <a:p>
          <a:endParaRPr lang="en-US" dirty="0"/>
        </a:p>
      </dgm:t>
    </dgm:pt>
    <dgm:pt modelId="{BCD4B6D1-2E17-4359-A953-212A9B519E85}">
      <dgm:prSet/>
      <dgm:spPr/>
      <dgm:t>
        <a:bodyPr/>
        <a:lstStyle/>
        <a:p>
          <a:endParaRPr lang="en-US" dirty="0"/>
        </a:p>
      </dgm:t>
    </dgm:pt>
    <dgm:pt modelId="{A72804B9-8062-4016-90E8-F9C7DC654C15}" type="parTrans" cxnId="{A45FA6CA-BF67-4968-BA2C-A3E181681DEA}">
      <dgm:prSet/>
      <dgm:spPr/>
      <dgm:t>
        <a:bodyPr/>
        <a:lstStyle/>
        <a:p>
          <a:endParaRPr lang="en-US"/>
        </a:p>
      </dgm:t>
    </dgm:pt>
    <dgm:pt modelId="{EAE485E3-A2DC-422A-B964-163E72C7D527}" type="sibTrans" cxnId="{A45FA6CA-BF67-4968-BA2C-A3E181681DEA}">
      <dgm:prSet/>
      <dgm:spPr/>
      <dgm:t>
        <a:bodyPr/>
        <a:lstStyle/>
        <a:p>
          <a:endParaRPr lang="en-US" dirty="0"/>
        </a:p>
      </dgm:t>
    </dgm:pt>
    <dgm:pt modelId="{57830796-B9E1-440E-A924-530949252A0A}">
      <dgm:prSet/>
      <dgm:spPr/>
      <dgm:t>
        <a:bodyPr/>
        <a:lstStyle/>
        <a:p>
          <a:endParaRPr lang="en-US" dirty="0"/>
        </a:p>
      </dgm:t>
    </dgm:pt>
    <dgm:pt modelId="{2970FDF5-07A3-4B2A-9F1E-E547137C5FF2}" type="parTrans" cxnId="{2E4A59F8-4858-4321-B26C-379298664746}">
      <dgm:prSet/>
      <dgm:spPr/>
      <dgm:t>
        <a:bodyPr/>
        <a:lstStyle/>
        <a:p>
          <a:endParaRPr lang="en-US"/>
        </a:p>
      </dgm:t>
    </dgm:pt>
    <dgm:pt modelId="{672359C6-6889-48DE-9B06-BCF13E50CF81}" type="sibTrans" cxnId="{2E4A59F8-4858-4321-B26C-379298664746}">
      <dgm:prSet/>
      <dgm:spPr/>
      <dgm:t>
        <a:bodyPr/>
        <a:lstStyle/>
        <a:p>
          <a:endParaRPr lang="en-US" dirty="0"/>
        </a:p>
      </dgm:t>
    </dgm:pt>
    <dgm:pt modelId="{9EC183D0-3CE1-4A18-882B-49A4F305FE23}">
      <dgm:prSet/>
      <dgm:spPr/>
      <dgm:t>
        <a:bodyPr/>
        <a:lstStyle/>
        <a:p>
          <a:endParaRPr lang="en-US" dirty="0"/>
        </a:p>
      </dgm:t>
    </dgm:pt>
    <dgm:pt modelId="{5529E8D0-F515-48AC-A324-5AF9603FF192}" type="parTrans" cxnId="{ECDEF66B-4DF3-4577-9794-0F5C1452E329}">
      <dgm:prSet/>
      <dgm:spPr/>
      <dgm:t>
        <a:bodyPr/>
        <a:lstStyle/>
        <a:p>
          <a:endParaRPr lang="en-US"/>
        </a:p>
      </dgm:t>
    </dgm:pt>
    <dgm:pt modelId="{FC636A7A-CAD8-4393-9B2E-188CE112CD10}" type="sibTrans" cxnId="{ECDEF66B-4DF3-4577-9794-0F5C1452E329}">
      <dgm:prSet/>
      <dgm:spPr/>
      <dgm:t>
        <a:bodyPr/>
        <a:lstStyle/>
        <a:p>
          <a:endParaRPr lang="en-US" dirty="0"/>
        </a:p>
      </dgm:t>
    </dgm:pt>
    <dgm:pt modelId="{1BCBAE4C-8C90-4307-A8B1-A7F25B803D11}">
      <dgm:prSet/>
      <dgm:spPr/>
      <dgm:t>
        <a:bodyPr/>
        <a:lstStyle/>
        <a:p>
          <a:endParaRPr lang="en-US" dirty="0"/>
        </a:p>
      </dgm:t>
    </dgm:pt>
    <dgm:pt modelId="{BDE3C914-1C3F-4AE1-8A4A-0399F6859853}" type="parTrans" cxnId="{26F03CFE-664C-46CE-9EC9-4D9EAEAA23F5}">
      <dgm:prSet/>
      <dgm:spPr/>
      <dgm:t>
        <a:bodyPr/>
        <a:lstStyle/>
        <a:p>
          <a:endParaRPr lang="en-US"/>
        </a:p>
      </dgm:t>
    </dgm:pt>
    <dgm:pt modelId="{9E68FA1B-32E4-4D3A-BDA9-F245DF7037EF}" type="sibTrans" cxnId="{26F03CFE-664C-46CE-9EC9-4D9EAEAA23F5}">
      <dgm:prSet/>
      <dgm:spPr/>
      <dgm:t>
        <a:bodyPr/>
        <a:lstStyle/>
        <a:p>
          <a:endParaRPr lang="en-US" dirty="0"/>
        </a:p>
      </dgm:t>
    </dgm:pt>
    <dgm:pt modelId="{05F9165C-A234-4634-B1A7-DCB7BA68D40C}">
      <dgm:prSet/>
      <dgm:spPr/>
      <dgm:t>
        <a:bodyPr/>
        <a:lstStyle/>
        <a:p>
          <a:endParaRPr lang="en-US" dirty="0"/>
        </a:p>
      </dgm:t>
    </dgm:pt>
    <dgm:pt modelId="{26966DA9-DC8C-4538-894C-0F8A7AD6A4D2}" type="parTrans" cxnId="{03727586-C177-4F9F-A8F5-7DEE69ED0297}">
      <dgm:prSet/>
      <dgm:spPr/>
      <dgm:t>
        <a:bodyPr/>
        <a:lstStyle/>
        <a:p>
          <a:endParaRPr lang="en-US"/>
        </a:p>
      </dgm:t>
    </dgm:pt>
    <dgm:pt modelId="{68C3C81B-18E8-41C4-BFC6-2C443E6EE655}" type="sibTrans" cxnId="{03727586-C177-4F9F-A8F5-7DEE69ED0297}">
      <dgm:prSet/>
      <dgm:spPr/>
      <dgm:t>
        <a:bodyPr/>
        <a:lstStyle/>
        <a:p>
          <a:endParaRPr lang="en-US" dirty="0"/>
        </a:p>
      </dgm:t>
    </dgm:pt>
    <dgm:pt modelId="{8F63D31F-83CD-4DB9-A0F4-0D259C5817DB}">
      <dgm:prSet/>
      <dgm:spPr/>
      <dgm:t>
        <a:bodyPr/>
        <a:lstStyle/>
        <a:p>
          <a:endParaRPr lang="en-US" dirty="0"/>
        </a:p>
      </dgm:t>
    </dgm:pt>
    <dgm:pt modelId="{62CF8A98-F58E-4911-89F5-912F4D8957CE}" type="parTrans" cxnId="{2B1FD8DA-568C-4E3E-8F87-09C87623F6FC}">
      <dgm:prSet/>
      <dgm:spPr/>
      <dgm:t>
        <a:bodyPr/>
        <a:lstStyle/>
        <a:p>
          <a:endParaRPr lang="en-US"/>
        </a:p>
      </dgm:t>
    </dgm:pt>
    <dgm:pt modelId="{A4F909E9-C1CF-4770-B928-FEF6E41B5333}" type="sibTrans" cxnId="{2B1FD8DA-568C-4E3E-8F87-09C87623F6FC}">
      <dgm:prSet/>
      <dgm:spPr/>
      <dgm:t>
        <a:bodyPr/>
        <a:lstStyle/>
        <a:p>
          <a:endParaRPr lang="en-US" dirty="0"/>
        </a:p>
      </dgm:t>
    </dgm:pt>
    <dgm:pt modelId="{F001FD18-B1D7-4F34-A7E1-10B3A14FEF0D}">
      <dgm:prSet/>
      <dgm:spPr/>
      <dgm:t>
        <a:bodyPr/>
        <a:lstStyle/>
        <a:p>
          <a:endParaRPr lang="en-US" dirty="0"/>
        </a:p>
      </dgm:t>
    </dgm:pt>
    <dgm:pt modelId="{47531BBA-A066-410C-90C4-75A7B3CF6C37}" type="parTrans" cxnId="{5F759883-6CAF-4793-892D-90FF307B7F39}">
      <dgm:prSet/>
      <dgm:spPr/>
      <dgm:t>
        <a:bodyPr/>
        <a:lstStyle/>
        <a:p>
          <a:endParaRPr lang="en-US"/>
        </a:p>
      </dgm:t>
    </dgm:pt>
    <dgm:pt modelId="{59F6F98C-7F28-44B6-AA26-C56ABFEA206B}" type="sibTrans" cxnId="{5F759883-6CAF-4793-892D-90FF307B7F39}">
      <dgm:prSet/>
      <dgm:spPr/>
      <dgm:t>
        <a:bodyPr/>
        <a:lstStyle/>
        <a:p>
          <a:endParaRPr lang="en-US" dirty="0"/>
        </a:p>
      </dgm:t>
    </dgm:pt>
    <dgm:pt modelId="{5F8AB2A9-0DCE-42A5-8039-31C151CDBC91}">
      <dgm:prSet/>
      <dgm:spPr/>
      <dgm:t>
        <a:bodyPr/>
        <a:lstStyle/>
        <a:p>
          <a:endParaRPr lang="en-US" dirty="0"/>
        </a:p>
      </dgm:t>
    </dgm:pt>
    <dgm:pt modelId="{AEE23759-AB27-4CCC-A9A6-CE4F64F73EE5}" type="parTrans" cxnId="{9ADC0165-9F81-4E1B-BCF9-F6EA5C631353}">
      <dgm:prSet/>
      <dgm:spPr/>
      <dgm:t>
        <a:bodyPr/>
        <a:lstStyle/>
        <a:p>
          <a:endParaRPr lang="en-US"/>
        </a:p>
      </dgm:t>
    </dgm:pt>
    <dgm:pt modelId="{64CB26BA-1509-422C-B1F7-93A921D3337E}" type="sibTrans" cxnId="{9ADC0165-9F81-4E1B-BCF9-F6EA5C631353}">
      <dgm:prSet/>
      <dgm:spPr/>
      <dgm:t>
        <a:bodyPr/>
        <a:lstStyle/>
        <a:p>
          <a:endParaRPr lang="en-US" dirty="0"/>
        </a:p>
      </dgm:t>
    </dgm:pt>
    <dgm:pt modelId="{7D49664A-84DE-42F7-9866-9BFD9F3DDC7A}">
      <dgm:prSet/>
      <dgm:spPr/>
      <dgm:t>
        <a:bodyPr/>
        <a:lstStyle/>
        <a:p>
          <a:endParaRPr lang="en-US" dirty="0"/>
        </a:p>
      </dgm:t>
    </dgm:pt>
    <dgm:pt modelId="{9C7FF349-70A2-4DFC-91A5-86A739E0760D}" type="parTrans" cxnId="{64D25225-7D7B-47A3-8597-E3D40B515F30}">
      <dgm:prSet/>
      <dgm:spPr/>
      <dgm:t>
        <a:bodyPr/>
        <a:lstStyle/>
        <a:p>
          <a:endParaRPr lang="en-US"/>
        </a:p>
      </dgm:t>
    </dgm:pt>
    <dgm:pt modelId="{BAC2B8D5-2C5B-4AE8-BBDD-D8E76DCD8C2E}" type="sibTrans" cxnId="{64D25225-7D7B-47A3-8597-E3D40B515F30}">
      <dgm:prSet/>
      <dgm:spPr/>
      <dgm:t>
        <a:bodyPr/>
        <a:lstStyle/>
        <a:p>
          <a:endParaRPr lang="en-US" dirty="0"/>
        </a:p>
      </dgm:t>
    </dgm:pt>
    <dgm:pt modelId="{AAACDA48-029D-447D-9AE8-BF1CB90887F8}">
      <dgm:prSet/>
      <dgm:spPr/>
      <dgm:t>
        <a:bodyPr/>
        <a:lstStyle/>
        <a:p>
          <a:endParaRPr lang="en-US" dirty="0"/>
        </a:p>
      </dgm:t>
    </dgm:pt>
    <dgm:pt modelId="{C5422A07-4233-4B7D-A876-C74DE877A7F9}" type="parTrans" cxnId="{F718ABBA-7C65-4F86-BEA7-DAD4C5EC588D}">
      <dgm:prSet/>
      <dgm:spPr/>
      <dgm:t>
        <a:bodyPr/>
        <a:lstStyle/>
        <a:p>
          <a:endParaRPr lang="en-US"/>
        </a:p>
      </dgm:t>
    </dgm:pt>
    <dgm:pt modelId="{35443D96-6A67-478A-A544-1C8155B5F62C}" type="sibTrans" cxnId="{F718ABBA-7C65-4F86-BEA7-DAD4C5EC588D}">
      <dgm:prSet/>
      <dgm:spPr/>
      <dgm:t>
        <a:bodyPr/>
        <a:lstStyle/>
        <a:p>
          <a:endParaRPr lang="en-US" dirty="0"/>
        </a:p>
      </dgm:t>
    </dgm:pt>
    <dgm:pt modelId="{C123F58B-2F00-4731-8318-EA8BAA60A69D}">
      <dgm:prSet/>
      <dgm:spPr/>
      <dgm:t>
        <a:bodyPr/>
        <a:lstStyle/>
        <a:p>
          <a:endParaRPr lang="en-US" dirty="0"/>
        </a:p>
      </dgm:t>
    </dgm:pt>
    <dgm:pt modelId="{ADD49D0A-F77A-4924-B2AC-3D10130090D6}" type="parTrans" cxnId="{79D0C8B5-7F77-4990-BC7D-E4DF8A30F093}">
      <dgm:prSet/>
      <dgm:spPr/>
      <dgm:t>
        <a:bodyPr/>
        <a:lstStyle/>
        <a:p>
          <a:endParaRPr lang="en-US"/>
        </a:p>
      </dgm:t>
    </dgm:pt>
    <dgm:pt modelId="{CA72D8A3-9D41-4F98-98F7-F56B1CBA674F}" type="sibTrans" cxnId="{79D0C8B5-7F77-4990-BC7D-E4DF8A30F093}">
      <dgm:prSet/>
      <dgm:spPr/>
      <dgm:t>
        <a:bodyPr/>
        <a:lstStyle/>
        <a:p>
          <a:endParaRPr lang="en-US" dirty="0"/>
        </a:p>
      </dgm:t>
    </dgm:pt>
    <dgm:pt modelId="{312A5487-8CD4-49FA-9CB2-6003233688EF}">
      <dgm:prSet/>
      <dgm:spPr/>
      <dgm:t>
        <a:bodyPr/>
        <a:lstStyle/>
        <a:p>
          <a:endParaRPr lang="en-US" dirty="0"/>
        </a:p>
      </dgm:t>
    </dgm:pt>
    <dgm:pt modelId="{6F986C7B-EB5E-4FA9-9F02-54203E6A38B2}" type="parTrans" cxnId="{33634B83-5D42-4E23-A534-1FD77063C5A8}">
      <dgm:prSet/>
      <dgm:spPr/>
      <dgm:t>
        <a:bodyPr/>
        <a:lstStyle/>
        <a:p>
          <a:endParaRPr lang="en-US"/>
        </a:p>
      </dgm:t>
    </dgm:pt>
    <dgm:pt modelId="{A241EA7C-0AE6-49DA-868A-F7E41DB8331E}" type="sibTrans" cxnId="{33634B83-5D42-4E23-A534-1FD77063C5A8}">
      <dgm:prSet/>
      <dgm:spPr/>
      <dgm:t>
        <a:bodyPr/>
        <a:lstStyle/>
        <a:p>
          <a:endParaRPr lang="en-US" dirty="0"/>
        </a:p>
      </dgm:t>
    </dgm:pt>
    <dgm:pt modelId="{1597604F-E09E-4305-A881-A6C94B72922F}">
      <dgm:prSet/>
      <dgm:spPr/>
      <dgm:t>
        <a:bodyPr/>
        <a:lstStyle/>
        <a:p>
          <a:endParaRPr lang="en-US" dirty="0"/>
        </a:p>
      </dgm:t>
    </dgm:pt>
    <dgm:pt modelId="{1C93F3EA-CA5B-4D9C-9828-8A8F702AE266}" type="parTrans" cxnId="{BE9314B0-2D93-4BAE-90C0-5B23814639B6}">
      <dgm:prSet/>
      <dgm:spPr/>
      <dgm:t>
        <a:bodyPr/>
        <a:lstStyle/>
        <a:p>
          <a:endParaRPr lang="en-US"/>
        </a:p>
      </dgm:t>
    </dgm:pt>
    <dgm:pt modelId="{0A68E33F-9E89-4D62-9E2C-1BD50C85F7CD}" type="sibTrans" cxnId="{BE9314B0-2D93-4BAE-90C0-5B23814639B6}">
      <dgm:prSet/>
      <dgm:spPr/>
      <dgm:t>
        <a:bodyPr/>
        <a:lstStyle/>
        <a:p>
          <a:endParaRPr lang="en-US" dirty="0"/>
        </a:p>
      </dgm:t>
    </dgm:pt>
    <dgm:pt modelId="{2EBE9275-B468-4EB1-8E25-88D20111E7BA}">
      <dgm:prSet/>
      <dgm:spPr/>
      <dgm:t>
        <a:bodyPr/>
        <a:lstStyle/>
        <a:p>
          <a:endParaRPr lang="en-US" dirty="0"/>
        </a:p>
      </dgm:t>
    </dgm:pt>
    <dgm:pt modelId="{8B4693AB-DA36-47D7-8ABC-9A12354AE94A}" type="parTrans" cxnId="{79BF3DB8-E6C9-4DF5-8226-B32513900662}">
      <dgm:prSet/>
      <dgm:spPr/>
      <dgm:t>
        <a:bodyPr/>
        <a:lstStyle/>
        <a:p>
          <a:endParaRPr lang="en-US"/>
        </a:p>
      </dgm:t>
    </dgm:pt>
    <dgm:pt modelId="{1DDDDFBA-4D76-49F6-8700-D108F438751F}" type="sibTrans" cxnId="{79BF3DB8-E6C9-4DF5-8226-B32513900662}">
      <dgm:prSet/>
      <dgm:spPr/>
      <dgm:t>
        <a:bodyPr/>
        <a:lstStyle/>
        <a:p>
          <a:endParaRPr lang="en-US" dirty="0"/>
        </a:p>
      </dgm:t>
    </dgm:pt>
    <dgm:pt modelId="{7526D0BF-45A5-478F-9A5B-EE961A48FCDF}">
      <dgm:prSet/>
      <dgm:spPr/>
      <dgm:t>
        <a:bodyPr/>
        <a:lstStyle/>
        <a:p>
          <a:endParaRPr lang="en-US" dirty="0"/>
        </a:p>
      </dgm:t>
    </dgm:pt>
    <dgm:pt modelId="{996DAE7B-6D7A-4B21-93D8-B18F6F145BC6}" type="parTrans" cxnId="{CC8F6BB5-E191-48E7-A4C1-3E8101813E85}">
      <dgm:prSet/>
      <dgm:spPr/>
      <dgm:t>
        <a:bodyPr/>
        <a:lstStyle/>
        <a:p>
          <a:endParaRPr lang="en-US"/>
        </a:p>
      </dgm:t>
    </dgm:pt>
    <dgm:pt modelId="{4DD6BCFF-384A-4E50-9E9B-FEA1467E91EE}" type="sibTrans" cxnId="{CC8F6BB5-E191-48E7-A4C1-3E8101813E85}">
      <dgm:prSet/>
      <dgm:spPr/>
      <dgm:t>
        <a:bodyPr/>
        <a:lstStyle/>
        <a:p>
          <a:endParaRPr lang="en-US" dirty="0"/>
        </a:p>
      </dgm:t>
    </dgm:pt>
    <dgm:pt modelId="{4391FAD7-E5E1-4ADD-BABB-49D666A6C4A7}">
      <dgm:prSet/>
      <dgm:spPr/>
      <dgm:t>
        <a:bodyPr/>
        <a:lstStyle/>
        <a:p>
          <a:endParaRPr lang="en-US" dirty="0"/>
        </a:p>
      </dgm:t>
    </dgm:pt>
    <dgm:pt modelId="{F1E7FB59-9301-4001-B4A0-65FF76242832}" type="parTrans" cxnId="{33836BAF-8815-468A-9D3E-0ABF734FD1D3}">
      <dgm:prSet/>
      <dgm:spPr/>
      <dgm:t>
        <a:bodyPr/>
        <a:lstStyle/>
        <a:p>
          <a:endParaRPr lang="en-US"/>
        </a:p>
      </dgm:t>
    </dgm:pt>
    <dgm:pt modelId="{B5C9AB9C-C866-47C2-B79F-DC6148AB2159}" type="sibTrans" cxnId="{33836BAF-8815-468A-9D3E-0ABF734FD1D3}">
      <dgm:prSet/>
      <dgm:spPr/>
      <dgm:t>
        <a:bodyPr/>
        <a:lstStyle/>
        <a:p>
          <a:endParaRPr lang="en-US" dirty="0"/>
        </a:p>
      </dgm:t>
    </dgm:pt>
    <dgm:pt modelId="{DF292957-65C8-4776-85F8-AE26E3681959}">
      <dgm:prSet/>
      <dgm:spPr/>
      <dgm:t>
        <a:bodyPr/>
        <a:lstStyle/>
        <a:p>
          <a:endParaRPr lang="en-US" dirty="0"/>
        </a:p>
      </dgm:t>
    </dgm:pt>
    <dgm:pt modelId="{7849EA01-2032-47BB-AFF2-66E1E4C3A822}" type="parTrans" cxnId="{0116FD4E-B3CD-4D10-B6B1-FB0C240CE17A}">
      <dgm:prSet/>
      <dgm:spPr/>
      <dgm:t>
        <a:bodyPr/>
        <a:lstStyle/>
        <a:p>
          <a:endParaRPr lang="en-US"/>
        </a:p>
      </dgm:t>
    </dgm:pt>
    <dgm:pt modelId="{2B571596-2306-4648-89E7-BD54FEF25627}" type="sibTrans" cxnId="{0116FD4E-B3CD-4D10-B6B1-FB0C240CE17A}">
      <dgm:prSet/>
      <dgm:spPr/>
      <dgm:t>
        <a:bodyPr/>
        <a:lstStyle/>
        <a:p>
          <a:endParaRPr lang="en-US" dirty="0"/>
        </a:p>
      </dgm:t>
    </dgm:pt>
    <dgm:pt modelId="{BA244016-B941-46B9-B2A4-AA50A300C9B1}">
      <dgm:prSet/>
      <dgm:spPr/>
      <dgm:t>
        <a:bodyPr/>
        <a:lstStyle/>
        <a:p>
          <a:endParaRPr lang="en-US" dirty="0"/>
        </a:p>
      </dgm:t>
    </dgm:pt>
    <dgm:pt modelId="{17FA0F1C-F480-46FA-9FDA-CAF08D0B3F5A}" type="parTrans" cxnId="{43F81770-F772-478D-8EE4-9EF473A2C5F2}">
      <dgm:prSet/>
      <dgm:spPr/>
      <dgm:t>
        <a:bodyPr/>
        <a:lstStyle/>
        <a:p>
          <a:endParaRPr lang="en-US"/>
        </a:p>
      </dgm:t>
    </dgm:pt>
    <dgm:pt modelId="{12ED0D91-6CB8-4B92-ABBE-16130FA2E610}" type="sibTrans" cxnId="{43F81770-F772-478D-8EE4-9EF473A2C5F2}">
      <dgm:prSet/>
      <dgm:spPr/>
      <dgm:t>
        <a:bodyPr/>
        <a:lstStyle/>
        <a:p>
          <a:endParaRPr lang="en-US" dirty="0"/>
        </a:p>
      </dgm:t>
    </dgm:pt>
    <dgm:pt modelId="{ED3E6817-CA99-4A92-9672-7767C60D3AFC}">
      <dgm:prSet/>
      <dgm:spPr/>
      <dgm:t>
        <a:bodyPr/>
        <a:lstStyle/>
        <a:p>
          <a:endParaRPr lang="en-US" dirty="0"/>
        </a:p>
      </dgm:t>
    </dgm:pt>
    <dgm:pt modelId="{570B50CE-5E5F-492C-A6CE-FAA86B61FEE6}" type="parTrans" cxnId="{6020CAE6-E682-4263-87D3-3757BDA5C5BB}">
      <dgm:prSet/>
      <dgm:spPr/>
      <dgm:t>
        <a:bodyPr/>
        <a:lstStyle/>
        <a:p>
          <a:endParaRPr lang="en-US"/>
        </a:p>
      </dgm:t>
    </dgm:pt>
    <dgm:pt modelId="{74E4A9B3-3139-47CD-AD62-A42D0EB3995C}" type="sibTrans" cxnId="{6020CAE6-E682-4263-87D3-3757BDA5C5BB}">
      <dgm:prSet/>
      <dgm:spPr/>
      <dgm:t>
        <a:bodyPr/>
        <a:lstStyle/>
        <a:p>
          <a:endParaRPr lang="en-US" dirty="0"/>
        </a:p>
      </dgm:t>
    </dgm:pt>
    <dgm:pt modelId="{A26368B7-1095-4A58-BFE6-7B8629CCDB76}">
      <dgm:prSet/>
      <dgm:spPr/>
      <dgm:t>
        <a:bodyPr/>
        <a:lstStyle/>
        <a:p>
          <a:endParaRPr lang="en-US" dirty="0"/>
        </a:p>
      </dgm:t>
    </dgm:pt>
    <dgm:pt modelId="{F926A632-3F82-44B7-9B0C-54EDBDFB1339}" type="parTrans" cxnId="{84F658BE-028D-4EFF-9AFB-B1BB4A47F685}">
      <dgm:prSet/>
      <dgm:spPr/>
      <dgm:t>
        <a:bodyPr/>
        <a:lstStyle/>
        <a:p>
          <a:endParaRPr lang="en-US"/>
        </a:p>
      </dgm:t>
    </dgm:pt>
    <dgm:pt modelId="{69DBDE16-2128-423C-AB04-D3C2C0881A38}" type="sibTrans" cxnId="{84F658BE-028D-4EFF-9AFB-B1BB4A47F685}">
      <dgm:prSet/>
      <dgm:spPr/>
      <dgm:t>
        <a:bodyPr/>
        <a:lstStyle/>
        <a:p>
          <a:endParaRPr lang="en-US" dirty="0"/>
        </a:p>
      </dgm:t>
    </dgm:pt>
    <dgm:pt modelId="{B2133BDF-4000-4B5B-AE40-987170B1B61F}">
      <dgm:prSet/>
      <dgm:spPr/>
      <dgm:t>
        <a:bodyPr/>
        <a:lstStyle/>
        <a:p>
          <a:endParaRPr lang="en-US" dirty="0"/>
        </a:p>
      </dgm:t>
    </dgm:pt>
    <dgm:pt modelId="{78DD5593-63E5-4526-ACC4-B672B2E0D1F1}" type="parTrans" cxnId="{AD9C2D70-6AB8-479D-9A79-731CDEDFCC29}">
      <dgm:prSet/>
      <dgm:spPr/>
      <dgm:t>
        <a:bodyPr/>
        <a:lstStyle/>
        <a:p>
          <a:endParaRPr lang="en-US"/>
        </a:p>
      </dgm:t>
    </dgm:pt>
    <dgm:pt modelId="{F8A8AFFD-E262-4C58-84FA-CA9933DA9A32}" type="sibTrans" cxnId="{AD9C2D70-6AB8-479D-9A79-731CDEDFCC29}">
      <dgm:prSet/>
      <dgm:spPr/>
      <dgm:t>
        <a:bodyPr/>
        <a:lstStyle/>
        <a:p>
          <a:endParaRPr lang="en-US" dirty="0"/>
        </a:p>
      </dgm:t>
    </dgm:pt>
    <dgm:pt modelId="{56EE6181-8957-4FE0-91F7-0E7767321D74}">
      <dgm:prSet/>
      <dgm:spPr/>
      <dgm:t>
        <a:bodyPr/>
        <a:lstStyle/>
        <a:p>
          <a:endParaRPr lang="en-US" dirty="0"/>
        </a:p>
      </dgm:t>
    </dgm:pt>
    <dgm:pt modelId="{708EED9E-74DD-4C99-9872-E67687122915}" type="parTrans" cxnId="{D27AA462-6698-4923-9421-47820B644488}">
      <dgm:prSet/>
      <dgm:spPr/>
      <dgm:t>
        <a:bodyPr/>
        <a:lstStyle/>
        <a:p>
          <a:endParaRPr lang="en-US"/>
        </a:p>
      </dgm:t>
    </dgm:pt>
    <dgm:pt modelId="{D7AD315B-0060-4B2C-BA42-07A72CF0DF62}" type="sibTrans" cxnId="{D27AA462-6698-4923-9421-47820B644488}">
      <dgm:prSet/>
      <dgm:spPr/>
      <dgm:t>
        <a:bodyPr/>
        <a:lstStyle/>
        <a:p>
          <a:endParaRPr lang="en-US" dirty="0"/>
        </a:p>
      </dgm:t>
    </dgm:pt>
    <dgm:pt modelId="{F82F01E0-1BCF-432A-834D-D0718C225E79}">
      <dgm:prSet/>
      <dgm:spPr/>
      <dgm:t>
        <a:bodyPr/>
        <a:lstStyle/>
        <a:p>
          <a:endParaRPr lang="en-US" dirty="0"/>
        </a:p>
      </dgm:t>
    </dgm:pt>
    <dgm:pt modelId="{AA715B28-8262-4AEC-9B11-A1F3E142AEE3}" type="parTrans" cxnId="{3F904190-EC7A-468F-8079-9E0D0309FE61}">
      <dgm:prSet/>
      <dgm:spPr/>
      <dgm:t>
        <a:bodyPr/>
        <a:lstStyle/>
        <a:p>
          <a:endParaRPr lang="en-US"/>
        </a:p>
      </dgm:t>
    </dgm:pt>
    <dgm:pt modelId="{73E57CB0-43F1-4C49-8823-A48B6805997E}" type="sibTrans" cxnId="{3F904190-EC7A-468F-8079-9E0D0309FE61}">
      <dgm:prSet/>
      <dgm:spPr/>
      <dgm:t>
        <a:bodyPr/>
        <a:lstStyle/>
        <a:p>
          <a:endParaRPr lang="en-US" dirty="0"/>
        </a:p>
      </dgm:t>
    </dgm:pt>
    <dgm:pt modelId="{69B5AF83-9CA8-4331-BB93-A02B0A37E7C4}">
      <dgm:prSet/>
      <dgm:spPr/>
      <dgm:t>
        <a:bodyPr/>
        <a:lstStyle/>
        <a:p>
          <a:endParaRPr lang="en-US" dirty="0"/>
        </a:p>
      </dgm:t>
    </dgm:pt>
    <dgm:pt modelId="{52A0F8EA-812A-497C-B88E-1BDAD1AB875F}" type="parTrans" cxnId="{08DFD441-4774-4D0E-8F97-07EC50B50EE3}">
      <dgm:prSet/>
      <dgm:spPr/>
      <dgm:t>
        <a:bodyPr/>
        <a:lstStyle/>
        <a:p>
          <a:endParaRPr lang="en-US"/>
        </a:p>
      </dgm:t>
    </dgm:pt>
    <dgm:pt modelId="{6E35783B-B4B9-4AF3-BB68-EC2DB3060BE5}" type="sibTrans" cxnId="{08DFD441-4774-4D0E-8F97-07EC50B50EE3}">
      <dgm:prSet/>
      <dgm:spPr/>
      <dgm:t>
        <a:bodyPr/>
        <a:lstStyle/>
        <a:p>
          <a:endParaRPr lang="en-US" dirty="0"/>
        </a:p>
      </dgm:t>
    </dgm:pt>
    <dgm:pt modelId="{5A0D382F-1AEE-4869-A6BD-89E7CCC2BA45}">
      <dgm:prSet/>
      <dgm:spPr/>
      <dgm:t>
        <a:bodyPr/>
        <a:lstStyle/>
        <a:p>
          <a:endParaRPr lang="en-US" dirty="0"/>
        </a:p>
      </dgm:t>
    </dgm:pt>
    <dgm:pt modelId="{C61944CD-ABD5-46A1-BF21-1EDB1D2E311C}" type="parTrans" cxnId="{8B7F3749-F4E6-4473-82BE-3F7FAAEDF5A5}">
      <dgm:prSet/>
      <dgm:spPr/>
      <dgm:t>
        <a:bodyPr/>
        <a:lstStyle/>
        <a:p>
          <a:endParaRPr lang="en-US"/>
        </a:p>
      </dgm:t>
    </dgm:pt>
    <dgm:pt modelId="{86E08DD8-37F0-43EA-A4C6-F12B07A372C7}" type="sibTrans" cxnId="{8B7F3749-F4E6-4473-82BE-3F7FAAEDF5A5}">
      <dgm:prSet/>
      <dgm:spPr/>
      <dgm:t>
        <a:bodyPr/>
        <a:lstStyle/>
        <a:p>
          <a:endParaRPr lang="en-US" dirty="0"/>
        </a:p>
      </dgm:t>
    </dgm:pt>
    <dgm:pt modelId="{6E44D217-0802-4975-8DF8-F7C136B68DB7}">
      <dgm:prSet/>
      <dgm:spPr/>
      <dgm:t>
        <a:bodyPr/>
        <a:lstStyle/>
        <a:p>
          <a:endParaRPr lang="en-US" dirty="0"/>
        </a:p>
      </dgm:t>
    </dgm:pt>
    <dgm:pt modelId="{CB27C74D-2568-4D83-8948-2A0E7A73E53C}" type="parTrans" cxnId="{EBF0F276-347C-4207-9A17-D11421AF7ECD}">
      <dgm:prSet/>
      <dgm:spPr/>
      <dgm:t>
        <a:bodyPr/>
        <a:lstStyle/>
        <a:p>
          <a:endParaRPr lang="en-US"/>
        </a:p>
      </dgm:t>
    </dgm:pt>
    <dgm:pt modelId="{873D13AE-B310-4B50-82C5-564D626D2011}" type="sibTrans" cxnId="{EBF0F276-347C-4207-9A17-D11421AF7ECD}">
      <dgm:prSet/>
      <dgm:spPr/>
      <dgm:t>
        <a:bodyPr/>
        <a:lstStyle/>
        <a:p>
          <a:endParaRPr lang="en-US" dirty="0"/>
        </a:p>
      </dgm:t>
    </dgm:pt>
    <dgm:pt modelId="{59D5850F-42D1-4509-9BFE-77DA75D32FAC}">
      <dgm:prSet/>
      <dgm:spPr/>
      <dgm:t>
        <a:bodyPr/>
        <a:lstStyle/>
        <a:p>
          <a:endParaRPr lang="en-US" dirty="0"/>
        </a:p>
      </dgm:t>
    </dgm:pt>
    <dgm:pt modelId="{998E6483-F6A6-41F0-BC38-EC9E12942727}" type="parTrans" cxnId="{EF67F12C-549C-4945-9650-11C3183DFF27}">
      <dgm:prSet/>
      <dgm:spPr/>
      <dgm:t>
        <a:bodyPr/>
        <a:lstStyle/>
        <a:p>
          <a:endParaRPr lang="en-US"/>
        </a:p>
      </dgm:t>
    </dgm:pt>
    <dgm:pt modelId="{2B529A43-2363-4B46-911E-9D0EF25B4F36}" type="sibTrans" cxnId="{EF67F12C-549C-4945-9650-11C3183DFF27}">
      <dgm:prSet/>
      <dgm:spPr/>
      <dgm:t>
        <a:bodyPr/>
        <a:lstStyle/>
        <a:p>
          <a:endParaRPr lang="en-US" dirty="0"/>
        </a:p>
      </dgm:t>
    </dgm:pt>
    <dgm:pt modelId="{9F16DEB4-2D88-4237-BB26-EE193361411A}">
      <dgm:prSet/>
      <dgm:spPr/>
      <dgm:t>
        <a:bodyPr/>
        <a:lstStyle/>
        <a:p>
          <a:endParaRPr lang="en-US" dirty="0"/>
        </a:p>
      </dgm:t>
    </dgm:pt>
    <dgm:pt modelId="{7982B65A-B6BA-45FB-920E-8CB144FB834B}" type="parTrans" cxnId="{DB81E75D-6339-4802-85DD-65254615E93B}">
      <dgm:prSet/>
      <dgm:spPr/>
      <dgm:t>
        <a:bodyPr/>
        <a:lstStyle/>
        <a:p>
          <a:endParaRPr lang="en-US"/>
        </a:p>
      </dgm:t>
    </dgm:pt>
    <dgm:pt modelId="{C19C4BDD-2213-41DF-A53B-E2080BDC6AC6}" type="sibTrans" cxnId="{DB81E75D-6339-4802-85DD-65254615E93B}">
      <dgm:prSet/>
      <dgm:spPr/>
      <dgm:t>
        <a:bodyPr/>
        <a:lstStyle/>
        <a:p>
          <a:endParaRPr lang="en-US" dirty="0"/>
        </a:p>
      </dgm:t>
    </dgm:pt>
    <dgm:pt modelId="{5788DBF4-34B6-4C26-980E-7062BBC88091}">
      <dgm:prSet/>
      <dgm:spPr/>
      <dgm:t>
        <a:bodyPr/>
        <a:lstStyle/>
        <a:p>
          <a:endParaRPr lang="en-US" dirty="0"/>
        </a:p>
      </dgm:t>
    </dgm:pt>
    <dgm:pt modelId="{E89C8546-8D00-4BCE-BF01-083E1F9A4BBE}" type="parTrans" cxnId="{A94E1E98-18A1-4716-B6FB-67F099EFBBB4}">
      <dgm:prSet/>
      <dgm:spPr/>
      <dgm:t>
        <a:bodyPr/>
        <a:lstStyle/>
        <a:p>
          <a:endParaRPr lang="en-US"/>
        </a:p>
      </dgm:t>
    </dgm:pt>
    <dgm:pt modelId="{39815DA4-6D5A-4ECF-8C2C-C40A2BB0DBA6}" type="sibTrans" cxnId="{A94E1E98-18A1-4716-B6FB-67F099EFBBB4}">
      <dgm:prSet/>
      <dgm:spPr/>
      <dgm:t>
        <a:bodyPr/>
        <a:lstStyle/>
        <a:p>
          <a:endParaRPr lang="en-US" dirty="0"/>
        </a:p>
      </dgm:t>
    </dgm:pt>
    <dgm:pt modelId="{644B0026-BEE6-45AC-B72A-F8BFB9EE0E82}">
      <dgm:prSet/>
      <dgm:spPr/>
      <dgm:t>
        <a:bodyPr/>
        <a:lstStyle/>
        <a:p>
          <a:endParaRPr lang="en-US" dirty="0"/>
        </a:p>
      </dgm:t>
    </dgm:pt>
    <dgm:pt modelId="{554FDC5B-6990-4DBE-AAA4-AA9861FDA372}" type="parTrans" cxnId="{F3F11D2B-B16E-47E0-876B-A599316C3141}">
      <dgm:prSet/>
      <dgm:spPr/>
      <dgm:t>
        <a:bodyPr/>
        <a:lstStyle/>
        <a:p>
          <a:endParaRPr lang="en-US"/>
        </a:p>
      </dgm:t>
    </dgm:pt>
    <dgm:pt modelId="{91E5E8F0-39A5-4E73-A7C8-125C237D1170}" type="sibTrans" cxnId="{F3F11D2B-B16E-47E0-876B-A599316C3141}">
      <dgm:prSet/>
      <dgm:spPr/>
      <dgm:t>
        <a:bodyPr/>
        <a:lstStyle/>
        <a:p>
          <a:endParaRPr lang="en-US" dirty="0"/>
        </a:p>
      </dgm:t>
    </dgm:pt>
    <dgm:pt modelId="{A40F6EAB-2B60-4CC1-9F49-D5903D3A616E}">
      <dgm:prSet/>
      <dgm:spPr/>
      <dgm:t>
        <a:bodyPr/>
        <a:lstStyle/>
        <a:p>
          <a:endParaRPr lang="en-US" dirty="0"/>
        </a:p>
      </dgm:t>
    </dgm:pt>
    <dgm:pt modelId="{F4D7EDD7-9115-44DB-8D8A-E38036FA3738}" type="parTrans" cxnId="{F9246AA4-89DE-4505-8C6D-C0CFB0CF9EC5}">
      <dgm:prSet/>
      <dgm:spPr/>
      <dgm:t>
        <a:bodyPr/>
        <a:lstStyle/>
        <a:p>
          <a:endParaRPr lang="en-US"/>
        </a:p>
      </dgm:t>
    </dgm:pt>
    <dgm:pt modelId="{3ACAB2F6-3910-4D69-8736-C9991D30DB30}" type="sibTrans" cxnId="{F9246AA4-89DE-4505-8C6D-C0CFB0CF9EC5}">
      <dgm:prSet/>
      <dgm:spPr/>
      <dgm:t>
        <a:bodyPr/>
        <a:lstStyle/>
        <a:p>
          <a:endParaRPr lang="en-US" dirty="0"/>
        </a:p>
      </dgm:t>
    </dgm:pt>
    <dgm:pt modelId="{01209924-388A-4250-B08E-117FC77350F4}">
      <dgm:prSet/>
      <dgm:spPr/>
      <dgm:t>
        <a:bodyPr/>
        <a:lstStyle/>
        <a:p>
          <a:endParaRPr lang="en-US" dirty="0"/>
        </a:p>
      </dgm:t>
    </dgm:pt>
    <dgm:pt modelId="{E62947DF-C385-4541-A312-E52B21ED4FCA}" type="parTrans" cxnId="{79A5F3A2-8CA3-4D24-AC46-666013183383}">
      <dgm:prSet/>
      <dgm:spPr/>
      <dgm:t>
        <a:bodyPr/>
        <a:lstStyle/>
        <a:p>
          <a:endParaRPr lang="en-US"/>
        </a:p>
      </dgm:t>
    </dgm:pt>
    <dgm:pt modelId="{07D44A3D-B9E7-4A59-8407-0DE9361B04F4}" type="sibTrans" cxnId="{79A5F3A2-8CA3-4D24-AC46-666013183383}">
      <dgm:prSet/>
      <dgm:spPr/>
      <dgm:t>
        <a:bodyPr/>
        <a:lstStyle/>
        <a:p>
          <a:endParaRPr lang="en-US" dirty="0"/>
        </a:p>
      </dgm:t>
    </dgm:pt>
    <dgm:pt modelId="{1CEAA633-CB89-486A-901D-BE8AE895C821}">
      <dgm:prSet/>
      <dgm:spPr/>
      <dgm:t>
        <a:bodyPr/>
        <a:lstStyle/>
        <a:p>
          <a:endParaRPr lang="en-US" dirty="0"/>
        </a:p>
      </dgm:t>
    </dgm:pt>
    <dgm:pt modelId="{85E4AD6C-201F-448E-AB33-65566C56E879}" type="parTrans" cxnId="{2F48FC6C-9E2F-4D34-97E0-7B62809CD310}">
      <dgm:prSet/>
      <dgm:spPr/>
      <dgm:t>
        <a:bodyPr/>
        <a:lstStyle/>
        <a:p>
          <a:endParaRPr lang="en-US"/>
        </a:p>
      </dgm:t>
    </dgm:pt>
    <dgm:pt modelId="{EC22FD24-55FA-470B-A11F-A2C02811CC71}" type="sibTrans" cxnId="{2F48FC6C-9E2F-4D34-97E0-7B62809CD310}">
      <dgm:prSet/>
      <dgm:spPr/>
      <dgm:t>
        <a:bodyPr/>
        <a:lstStyle/>
        <a:p>
          <a:endParaRPr lang="en-US" dirty="0"/>
        </a:p>
      </dgm:t>
    </dgm:pt>
    <dgm:pt modelId="{5700A27C-35E2-48E3-9FD1-4CAD5F3ABE6E}">
      <dgm:prSet/>
      <dgm:spPr/>
      <dgm:t>
        <a:bodyPr/>
        <a:lstStyle/>
        <a:p>
          <a:endParaRPr lang="en-US" dirty="0"/>
        </a:p>
      </dgm:t>
    </dgm:pt>
    <dgm:pt modelId="{7CEEA0C1-E05C-4187-B6CD-7F9A41B7F762}" type="parTrans" cxnId="{E319CD11-DA9C-4216-8A1C-BFC767C69980}">
      <dgm:prSet/>
      <dgm:spPr/>
      <dgm:t>
        <a:bodyPr/>
        <a:lstStyle/>
        <a:p>
          <a:endParaRPr lang="en-US"/>
        </a:p>
      </dgm:t>
    </dgm:pt>
    <dgm:pt modelId="{F2853326-F96C-4388-AFDB-4A2C4E743824}" type="sibTrans" cxnId="{E319CD11-DA9C-4216-8A1C-BFC767C69980}">
      <dgm:prSet/>
      <dgm:spPr/>
      <dgm:t>
        <a:bodyPr/>
        <a:lstStyle/>
        <a:p>
          <a:endParaRPr lang="en-US" dirty="0"/>
        </a:p>
      </dgm:t>
    </dgm:pt>
    <dgm:pt modelId="{E5184F2B-2C20-4D33-94A8-E6B381F2AA89}">
      <dgm:prSet/>
      <dgm:spPr/>
      <dgm:t>
        <a:bodyPr/>
        <a:lstStyle/>
        <a:p>
          <a:endParaRPr lang="en-US" dirty="0"/>
        </a:p>
      </dgm:t>
    </dgm:pt>
    <dgm:pt modelId="{EA072171-E1D3-42D9-90FB-F6BF8A9DC275}" type="parTrans" cxnId="{12C38EF6-A2D9-4441-B7C7-2AD0408D165E}">
      <dgm:prSet/>
      <dgm:spPr/>
      <dgm:t>
        <a:bodyPr/>
        <a:lstStyle/>
        <a:p>
          <a:endParaRPr lang="en-US"/>
        </a:p>
      </dgm:t>
    </dgm:pt>
    <dgm:pt modelId="{CA1064A9-8743-41E2-AE44-DEDB5E26EACD}" type="sibTrans" cxnId="{12C38EF6-A2D9-4441-B7C7-2AD0408D165E}">
      <dgm:prSet/>
      <dgm:spPr/>
      <dgm:t>
        <a:bodyPr/>
        <a:lstStyle/>
        <a:p>
          <a:endParaRPr lang="en-US" dirty="0"/>
        </a:p>
      </dgm:t>
    </dgm:pt>
    <dgm:pt modelId="{19319B2C-5BDC-4EB3-A674-97A1478B545E}">
      <dgm:prSet/>
      <dgm:spPr/>
      <dgm:t>
        <a:bodyPr/>
        <a:lstStyle/>
        <a:p>
          <a:endParaRPr lang="en-US" dirty="0"/>
        </a:p>
      </dgm:t>
    </dgm:pt>
    <dgm:pt modelId="{F553D456-F731-4D3A-B46D-F817CB7F5851}" type="parTrans" cxnId="{A61335C6-83C9-40B2-B635-638704B41FB6}">
      <dgm:prSet/>
      <dgm:spPr/>
      <dgm:t>
        <a:bodyPr/>
        <a:lstStyle/>
        <a:p>
          <a:endParaRPr lang="en-US"/>
        </a:p>
      </dgm:t>
    </dgm:pt>
    <dgm:pt modelId="{B2ADDBB6-F258-45A2-8853-0F7137E8E7A9}" type="sibTrans" cxnId="{A61335C6-83C9-40B2-B635-638704B41FB6}">
      <dgm:prSet/>
      <dgm:spPr/>
      <dgm:t>
        <a:bodyPr/>
        <a:lstStyle/>
        <a:p>
          <a:endParaRPr lang="en-US" dirty="0"/>
        </a:p>
      </dgm:t>
    </dgm:pt>
    <dgm:pt modelId="{32DCDF77-CF91-44D2-A631-ECBBA96CD7C1}">
      <dgm:prSet/>
      <dgm:spPr/>
      <dgm:t>
        <a:bodyPr/>
        <a:lstStyle/>
        <a:p>
          <a:endParaRPr lang="en-US" dirty="0"/>
        </a:p>
      </dgm:t>
    </dgm:pt>
    <dgm:pt modelId="{A91D9FEE-F377-4D6C-AB4B-31C0AA11D758}" type="parTrans" cxnId="{7713B148-14ED-473A-AD7C-0817C71F1F75}">
      <dgm:prSet/>
      <dgm:spPr/>
      <dgm:t>
        <a:bodyPr/>
        <a:lstStyle/>
        <a:p>
          <a:endParaRPr lang="en-US"/>
        </a:p>
      </dgm:t>
    </dgm:pt>
    <dgm:pt modelId="{A4C54538-F7D4-4311-A51D-4E2F34EA916C}" type="sibTrans" cxnId="{7713B148-14ED-473A-AD7C-0817C71F1F75}">
      <dgm:prSet/>
      <dgm:spPr/>
      <dgm:t>
        <a:bodyPr/>
        <a:lstStyle/>
        <a:p>
          <a:endParaRPr lang="en-US" dirty="0"/>
        </a:p>
      </dgm:t>
    </dgm:pt>
    <dgm:pt modelId="{5F2EF8CF-431B-45E9-8F94-2DA9BB4297A8}">
      <dgm:prSet/>
      <dgm:spPr/>
      <dgm:t>
        <a:bodyPr/>
        <a:lstStyle/>
        <a:p>
          <a:endParaRPr lang="en-US" dirty="0"/>
        </a:p>
      </dgm:t>
    </dgm:pt>
    <dgm:pt modelId="{EF3B0539-08F0-4AEB-8B05-C7438EBEC90D}" type="parTrans" cxnId="{39A1F472-3E0B-438E-A508-FE898CEA4CB4}">
      <dgm:prSet/>
      <dgm:spPr/>
      <dgm:t>
        <a:bodyPr/>
        <a:lstStyle/>
        <a:p>
          <a:endParaRPr lang="en-US"/>
        </a:p>
      </dgm:t>
    </dgm:pt>
    <dgm:pt modelId="{E7380703-8E28-4A7A-8627-0A55F51FBAA5}" type="sibTrans" cxnId="{39A1F472-3E0B-438E-A508-FE898CEA4CB4}">
      <dgm:prSet/>
      <dgm:spPr/>
      <dgm:t>
        <a:bodyPr/>
        <a:lstStyle/>
        <a:p>
          <a:endParaRPr lang="en-US" dirty="0"/>
        </a:p>
      </dgm:t>
    </dgm:pt>
    <dgm:pt modelId="{B75DCA52-BF81-436A-AA73-2680B03C914A}">
      <dgm:prSet/>
      <dgm:spPr/>
      <dgm:t>
        <a:bodyPr/>
        <a:lstStyle/>
        <a:p>
          <a:endParaRPr lang="en-US" dirty="0"/>
        </a:p>
      </dgm:t>
    </dgm:pt>
    <dgm:pt modelId="{3FDC77C7-42D0-4118-88A1-C82C79A4EA03}" type="parTrans" cxnId="{FA4B331D-E821-4BC7-84CC-523B6B28A5B8}">
      <dgm:prSet/>
      <dgm:spPr/>
      <dgm:t>
        <a:bodyPr/>
        <a:lstStyle/>
        <a:p>
          <a:endParaRPr lang="en-US"/>
        </a:p>
      </dgm:t>
    </dgm:pt>
    <dgm:pt modelId="{897CAD2D-F73B-470D-B77D-BCB32DA560D4}" type="sibTrans" cxnId="{FA4B331D-E821-4BC7-84CC-523B6B28A5B8}">
      <dgm:prSet/>
      <dgm:spPr/>
      <dgm:t>
        <a:bodyPr/>
        <a:lstStyle/>
        <a:p>
          <a:endParaRPr lang="en-US" dirty="0"/>
        </a:p>
      </dgm:t>
    </dgm:pt>
    <dgm:pt modelId="{39148D83-4879-4E9B-AE84-10D20CF147C3}">
      <dgm:prSet/>
      <dgm:spPr/>
      <dgm:t>
        <a:bodyPr/>
        <a:lstStyle/>
        <a:p>
          <a:endParaRPr lang="en-US" dirty="0"/>
        </a:p>
      </dgm:t>
    </dgm:pt>
    <dgm:pt modelId="{0648DC5F-1B7B-4F70-B147-70F19C532AA1}" type="parTrans" cxnId="{14F13E80-1149-4A0F-A4B5-58EAF15ECA23}">
      <dgm:prSet/>
      <dgm:spPr/>
      <dgm:t>
        <a:bodyPr/>
        <a:lstStyle/>
        <a:p>
          <a:endParaRPr lang="en-US"/>
        </a:p>
      </dgm:t>
    </dgm:pt>
    <dgm:pt modelId="{901D3EC9-C2CB-4B80-BFE1-3F4CF8FDB584}" type="sibTrans" cxnId="{14F13E80-1149-4A0F-A4B5-58EAF15ECA23}">
      <dgm:prSet/>
      <dgm:spPr/>
      <dgm:t>
        <a:bodyPr/>
        <a:lstStyle/>
        <a:p>
          <a:endParaRPr lang="en-US" dirty="0"/>
        </a:p>
      </dgm:t>
    </dgm:pt>
    <dgm:pt modelId="{579EF5EA-2842-4ADF-99C3-1421009C0FB3}" type="pres">
      <dgm:prSet presAssocID="{F782ACB2-4612-4553-92E3-6A48A4C26154}" presName="cycle" presStyleCnt="0">
        <dgm:presLayoutVars>
          <dgm:dir/>
          <dgm:resizeHandles val="exact"/>
        </dgm:presLayoutVars>
      </dgm:prSet>
      <dgm:spPr/>
    </dgm:pt>
    <dgm:pt modelId="{E2BDA289-9E7F-43D2-8E8A-C602380955F6}" type="pres">
      <dgm:prSet presAssocID="{9A1F1B22-1A75-4833-B4FC-5FEA5518B765}" presName="node" presStyleLbl="node1" presStyleIdx="0" presStyleCnt="48">
        <dgm:presLayoutVars>
          <dgm:bulletEnabled val="1"/>
        </dgm:presLayoutVars>
      </dgm:prSet>
      <dgm:spPr/>
    </dgm:pt>
    <dgm:pt modelId="{4B717A0F-8771-4A45-B6AA-FD732A724C9E}" type="pres">
      <dgm:prSet presAssocID="{32453084-7F49-49B4-89FA-E306CC4C9552}" presName="sibTrans" presStyleLbl="sibTrans2D1" presStyleIdx="0" presStyleCnt="48"/>
      <dgm:spPr/>
    </dgm:pt>
    <dgm:pt modelId="{218F701D-8780-41D0-BCC2-CE1F9EE4B4A8}" type="pres">
      <dgm:prSet presAssocID="{32453084-7F49-49B4-89FA-E306CC4C9552}" presName="connectorText" presStyleLbl="sibTrans2D1" presStyleIdx="0" presStyleCnt="48"/>
      <dgm:spPr/>
    </dgm:pt>
    <dgm:pt modelId="{FD731FF4-9760-4231-AA26-446560B181EB}" type="pres">
      <dgm:prSet presAssocID="{9C07C544-A240-4FE5-8E59-C412CDCC06A5}" presName="node" presStyleLbl="node1" presStyleIdx="1" presStyleCnt="48">
        <dgm:presLayoutVars>
          <dgm:bulletEnabled val="1"/>
        </dgm:presLayoutVars>
      </dgm:prSet>
      <dgm:spPr/>
    </dgm:pt>
    <dgm:pt modelId="{A6A09441-8928-4DD4-965E-ACD6B5489F63}" type="pres">
      <dgm:prSet presAssocID="{DA7FF8DD-13B0-4AAC-B0D2-E9BC2FABA4D6}" presName="sibTrans" presStyleLbl="sibTrans2D1" presStyleIdx="1" presStyleCnt="48"/>
      <dgm:spPr/>
    </dgm:pt>
    <dgm:pt modelId="{C46B9099-149F-4D79-B1D7-B378097F05F4}" type="pres">
      <dgm:prSet presAssocID="{DA7FF8DD-13B0-4AAC-B0D2-E9BC2FABA4D6}" presName="connectorText" presStyleLbl="sibTrans2D1" presStyleIdx="1" presStyleCnt="48"/>
      <dgm:spPr/>
    </dgm:pt>
    <dgm:pt modelId="{5A44537F-E502-484A-B54C-161A75387D52}" type="pres">
      <dgm:prSet presAssocID="{5D2C154A-692A-44E2-A041-B9F19C43FEF2}" presName="node" presStyleLbl="node1" presStyleIdx="2" presStyleCnt="48">
        <dgm:presLayoutVars>
          <dgm:bulletEnabled val="1"/>
        </dgm:presLayoutVars>
      </dgm:prSet>
      <dgm:spPr/>
    </dgm:pt>
    <dgm:pt modelId="{BCCD1735-3374-4721-BEF9-11CCD9A2DD48}" type="pres">
      <dgm:prSet presAssocID="{1A0C354F-E76C-464E-99A7-D2B04C140783}" presName="sibTrans" presStyleLbl="sibTrans2D1" presStyleIdx="2" presStyleCnt="48"/>
      <dgm:spPr/>
    </dgm:pt>
    <dgm:pt modelId="{5207087E-FC7B-4DE7-941A-D0D7D77D43CA}" type="pres">
      <dgm:prSet presAssocID="{1A0C354F-E76C-464E-99A7-D2B04C140783}" presName="connectorText" presStyleLbl="sibTrans2D1" presStyleIdx="2" presStyleCnt="48"/>
      <dgm:spPr/>
    </dgm:pt>
    <dgm:pt modelId="{B0608ED5-E7DC-4C39-8859-B8C85F521F9C}" type="pres">
      <dgm:prSet presAssocID="{536B3E92-95AA-4297-BDB8-F29269D6299E}" presName="node" presStyleLbl="node1" presStyleIdx="3" presStyleCnt="48">
        <dgm:presLayoutVars>
          <dgm:bulletEnabled val="1"/>
        </dgm:presLayoutVars>
      </dgm:prSet>
      <dgm:spPr/>
    </dgm:pt>
    <dgm:pt modelId="{E212FFF4-9223-45FB-8A97-08FC78EC227F}" type="pres">
      <dgm:prSet presAssocID="{8AE02D32-89F4-4BA1-BFB8-062B90AF7C26}" presName="sibTrans" presStyleLbl="sibTrans2D1" presStyleIdx="3" presStyleCnt="48"/>
      <dgm:spPr/>
    </dgm:pt>
    <dgm:pt modelId="{1FA59E5A-50A4-47E4-96D2-6EF9AAAC1164}" type="pres">
      <dgm:prSet presAssocID="{8AE02D32-89F4-4BA1-BFB8-062B90AF7C26}" presName="connectorText" presStyleLbl="sibTrans2D1" presStyleIdx="3" presStyleCnt="48"/>
      <dgm:spPr/>
    </dgm:pt>
    <dgm:pt modelId="{3B48658E-4174-41EC-ADC5-04F09B98E8AE}" type="pres">
      <dgm:prSet presAssocID="{9767C2C5-7A9B-4BF9-AEDC-08BB61E68CEC}" presName="node" presStyleLbl="node1" presStyleIdx="4" presStyleCnt="48">
        <dgm:presLayoutVars>
          <dgm:bulletEnabled val="1"/>
        </dgm:presLayoutVars>
      </dgm:prSet>
      <dgm:spPr/>
    </dgm:pt>
    <dgm:pt modelId="{7E28017C-69F1-4CCF-A6D7-885616A2628E}" type="pres">
      <dgm:prSet presAssocID="{5DE56BE3-5DC5-48D1-BB0A-6EB62A83E2E3}" presName="sibTrans" presStyleLbl="sibTrans2D1" presStyleIdx="4" presStyleCnt="48"/>
      <dgm:spPr/>
    </dgm:pt>
    <dgm:pt modelId="{DEE6E533-E546-47B9-9D29-1053972B7A59}" type="pres">
      <dgm:prSet presAssocID="{5DE56BE3-5DC5-48D1-BB0A-6EB62A83E2E3}" presName="connectorText" presStyleLbl="sibTrans2D1" presStyleIdx="4" presStyleCnt="48"/>
      <dgm:spPr/>
    </dgm:pt>
    <dgm:pt modelId="{4B6FF1D5-139C-4A9E-BE2A-C9C2976A9B90}" type="pres">
      <dgm:prSet presAssocID="{29610E26-1393-448B-8FD6-78061450B16B}" presName="node" presStyleLbl="node1" presStyleIdx="5" presStyleCnt="48">
        <dgm:presLayoutVars>
          <dgm:bulletEnabled val="1"/>
        </dgm:presLayoutVars>
      </dgm:prSet>
      <dgm:spPr/>
    </dgm:pt>
    <dgm:pt modelId="{E231C36B-28CA-4A1A-A65A-7FC8C917C670}" type="pres">
      <dgm:prSet presAssocID="{4E475F1B-56A2-420F-8D83-9A7AC5B9161D}" presName="sibTrans" presStyleLbl="sibTrans2D1" presStyleIdx="5" presStyleCnt="48"/>
      <dgm:spPr/>
    </dgm:pt>
    <dgm:pt modelId="{0F935747-2475-4B54-A4BD-D00DA4235B83}" type="pres">
      <dgm:prSet presAssocID="{4E475F1B-56A2-420F-8D83-9A7AC5B9161D}" presName="connectorText" presStyleLbl="sibTrans2D1" presStyleIdx="5" presStyleCnt="48"/>
      <dgm:spPr/>
    </dgm:pt>
    <dgm:pt modelId="{5955EC28-6A5B-4854-97FD-56BF004F7A93}" type="pres">
      <dgm:prSet presAssocID="{59F5D80D-D394-4DA8-B1EE-BFD2C35E8698}" presName="node" presStyleLbl="node1" presStyleIdx="6" presStyleCnt="48">
        <dgm:presLayoutVars>
          <dgm:bulletEnabled val="1"/>
        </dgm:presLayoutVars>
      </dgm:prSet>
      <dgm:spPr/>
    </dgm:pt>
    <dgm:pt modelId="{7418C013-9F65-49B4-8AB4-02A8A7E8B2B1}" type="pres">
      <dgm:prSet presAssocID="{A4FDAD97-0EA5-45C9-8762-1408CDFC1A27}" presName="sibTrans" presStyleLbl="sibTrans2D1" presStyleIdx="6" presStyleCnt="48"/>
      <dgm:spPr/>
    </dgm:pt>
    <dgm:pt modelId="{DCCECA40-1E8E-4612-B823-692DCCBD1EA3}" type="pres">
      <dgm:prSet presAssocID="{A4FDAD97-0EA5-45C9-8762-1408CDFC1A27}" presName="connectorText" presStyleLbl="sibTrans2D1" presStyleIdx="6" presStyleCnt="48"/>
      <dgm:spPr/>
    </dgm:pt>
    <dgm:pt modelId="{C8C314CB-BC52-4B5D-9A9E-2549904458B0}" type="pres">
      <dgm:prSet presAssocID="{1BD29E34-8916-45A9-80A6-58C4AB44DFF5}" presName="node" presStyleLbl="node1" presStyleIdx="7" presStyleCnt="48">
        <dgm:presLayoutVars>
          <dgm:bulletEnabled val="1"/>
        </dgm:presLayoutVars>
      </dgm:prSet>
      <dgm:spPr/>
    </dgm:pt>
    <dgm:pt modelId="{8D184F9F-78A9-45D9-9804-0F8032DE26A6}" type="pres">
      <dgm:prSet presAssocID="{25DF600C-192F-49B2-930A-B89C27D1471E}" presName="sibTrans" presStyleLbl="sibTrans2D1" presStyleIdx="7" presStyleCnt="48"/>
      <dgm:spPr/>
    </dgm:pt>
    <dgm:pt modelId="{C8C1E075-9C61-4E77-BBAB-A2307E2F9662}" type="pres">
      <dgm:prSet presAssocID="{25DF600C-192F-49B2-930A-B89C27D1471E}" presName="connectorText" presStyleLbl="sibTrans2D1" presStyleIdx="7" presStyleCnt="48"/>
      <dgm:spPr/>
    </dgm:pt>
    <dgm:pt modelId="{18E08B15-C0D9-4DCD-9841-29CB326A1D96}" type="pres">
      <dgm:prSet presAssocID="{BCD4B6D1-2E17-4359-A953-212A9B519E85}" presName="node" presStyleLbl="node1" presStyleIdx="8" presStyleCnt="48">
        <dgm:presLayoutVars>
          <dgm:bulletEnabled val="1"/>
        </dgm:presLayoutVars>
      </dgm:prSet>
      <dgm:spPr/>
    </dgm:pt>
    <dgm:pt modelId="{7D136A40-4E7A-4E9A-9C18-C15FEB3E9255}" type="pres">
      <dgm:prSet presAssocID="{EAE485E3-A2DC-422A-B964-163E72C7D527}" presName="sibTrans" presStyleLbl="sibTrans2D1" presStyleIdx="8" presStyleCnt="48"/>
      <dgm:spPr/>
    </dgm:pt>
    <dgm:pt modelId="{6C5B256C-6505-4283-9CD0-6230D6E52DC7}" type="pres">
      <dgm:prSet presAssocID="{EAE485E3-A2DC-422A-B964-163E72C7D527}" presName="connectorText" presStyleLbl="sibTrans2D1" presStyleIdx="8" presStyleCnt="48"/>
      <dgm:spPr/>
    </dgm:pt>
    <dgm:pt modelId="{09497094-52B8-416E-9902-37FB4C94E7F2}" type="pres">
      <dgm:prSet presAssocID="{57830796-B9E1-440E-A924-530949252A0A}" presName="node" presStyleLbl="node1" presStyleIdx="9" presStyleCnt="48">
        <dgm:presLayoutVars>
          <dgm:bulletEnabled val="1"/>
        </dgm:presLayoutVars>
      </dgm:prSet>
      <dgm:spPr/>
    </dgm:pt>
    <dgm:pt modelId="{260B842C-BA56-4835-9181-EEB1DAD49F6C}" type="pres">
      <dgm:prSet presAssocID="{672359C6-6889-48DE-9B06-BCF13E50CF81}" presName="sibTrans" presStyleLbl="sibTrans2D1" presStyleIdx="9" presStyleCnt="48"/>
      <dgm:spPr/>
    </dgm:pt>
    <dgm:pt modelId="{9195B8AE-7F75-4B45-A773-A3DB3F151B7F}" type="pres">
      <dgm:prSet presAssocID="{672359C6-6889-48DE-9B06-BCF13E50CF81}" presName="connectorText" presStyleLbl="sibTrans2D1" presStyleIdx="9" presStyleCnt="48"/>
      <dgm:spPr/>
    </dgm:pt>
    <dgm:pt modelId="{07EB8474-810E-4E8A-BE93-02F62BBDD45D}" type="pres">
      <dgm:prSet presAssocID="{9EC183D0-3CE1-4A18-882B-49A4F305FE23}" presName="node" presStyleLbl="node1" presStyleIdx="10" presStyleCnt="48">
        <dgm:presLayoutVars>
          <dgm:bulletEnabled val="1"/>
        </dgm:presLayoutVars>
      </dgm:prSet>
      <dgm:spPr/>
    </dgm:pt>
    <dgm:pt modelId="{ADC3AC42-E194-4C29-8A28-ABEC2168A2B9}" type="pres">
      <dgm:prSet presAssocID="{FC636A7A-CAD8-4393-9B2E-188CE112CD10}" presName="sibTrans" presStyleLbl="sibTrans2D1" presStyleIdx="10" presStyleCnt="48"/>
      <dgm:spPr/>
    </dgm:pt>
    <dgm:pt modelId="{FFA97E59-6B24-429C-9B6D-8968FB096363}" type="pres">
      <dgm:prSet presAssocID="{FC636A7A-CAD8-4393-9B2E-188CE112CD10}" presName="connectorText" presStyleLbl="sibTrans2D1" presStyleIdx="10" presStyleCnt="48"/>
      <dgm:spPr/>
    </dgm:pt>
    <dgm:pt modelId="{38A7A843-117D-4A8F-B652-3F637D1BA054}" type="pres">
      <dgm:prSet presAssocID="{1BCBAE4C-8C90-4307-A8B1-A7F25B803D11}" presName="node" presStyleLbl="node1" presStyleIdx="11" presStyleCnt="48">
        <dgm:presLayoutVars>
          <dgm:bulletEnabled val="1"/>
        </dgm:presLayoutVars>
      </dgm:prSet>
      <dgm:spPr/>
    </dgm:pt>
    <dgm:pt modelId="{24192AE1-AC5A-408F-93E2-35778550FA02}" type="pres">
      <dgm:prSet presAssocID="{9E68FA1B-32E4-4D3A-BDA9-F245DF7037EF}" presName="sibTrans" presStyleLbl="sibTrans2D1" presStyleIdx="11" presStyleCnt="48"/>
      <dgm:spPr/>
    </dgm:pt>
    <dgm:pt modelId="{9DB23D75-0980-4D96-93A1-727F2883C95B}" type="pres">
      <dgm:prSet presAssocID="{9E68FA1B-32E4-4D3A-BDA9-F245DF7037EF}" presName="connectorText" presStyleLbl="sibTrans2D1" presStyleIdx="11" presStyleCnt="48"/>
      <dgm:spPr/>
    </dgm:pt>
    <dgm:pt modelId="{8B74F080-8313-4728-B1E9-D87A06E9E800}" type="pres">
      <dgm:prSet presAssocID="{05F9165C-A234-4634-B1A7-DCB7BA68D40C}" presName="node" presStyleLbl="node1" presStyleIdx="12" presStyleCnt="48">
        <dgm:presLayoutVars>
          <dgm:bulletEnabled val="1"/>
        </dgm:presLayoutVars>
      </dgm:prSet>
      <dgm:spPr/>
    </dgm:pt>
    <dgm:pt modelId="{99F13AA2-4621-4753-B0A6-6FC776CD84C9}" type="pres">
      <dgm:prSet presAssocID="{68C3C81B-18E8-41C4-BFC6-2C443E6EE655}" presName="sibTrans" presStyleLbl="sibTrans2D1" presStyleIdx="12" presStyleCnt="48"/>
      <dgm:spPr/>
    </dgm:pt>
    <dgm:pt modelId="{475F5446-5D8A-42DC-B2B6-79D834AEB429}" type="pres">
      <dgm:prSet presAssocID="{68C3C81B-18E8-41C4-BFC6-2C443E6EE655}" presName="connectorText" presStyleLbl="sibTrans2D1" presStyleIdx="12" presStyleCnt="48"/>
      <dgm:spPr/>
    </dgm:pt>
    <dgm:pt modelId="{C238A059-EBCB-4E8A-9C70-350A7112246D}" type="pres">
      <dgm:prSet presAssocID="{8F63D31F-83CD-4DB9-A0F4-0D259C5817DB}" presName="node" presStyleLbl="node1" presStyleIdx="13" presStyleCnt="48">
        <dgm:presLayoutVars>
          <dgm:bulletEnabled val="1"/>
        </dgm:presLayoutVars>
      </dgm:prSet>
      <dgm:spPr/>
    </dgm:pt>
    <dgm:pt modelId="{212C9A88-24C2-4EF4-87D7-A81CF4BE3FA0}" type="pres">
      <dgm:prSet presAssocID="{A4F909E9-C1CF-4770-B928-FEF6E41B5333}" presName="sibTrans" presStyleLbl="sibTrans2D1" presStyleIdx="13" presStyleCnt="48"/>
      <dgm:spPr/>
    </dgm:pt>
    <dgm:pt modelId="{6E753D97-6691-46AF-88CF-60F766A84A1F}" type="pres">
      <dgm:prSet presAssocID="{A4F909E9-C1CF-4770-B928-FEF6E41B5333}" presName="connectorText" presStyleLbl="sibTrans2D1" presStyleIdx="13" presStyleCnt="48"/>
      <dgm:spPr/>
    </dgm:pt>
    <dgm:pt modelId="{FA3F2989-2837-4DF6-B22E-22C68B74BA10}" type="pres">
      <dgm:prSet presAssocID="{F001FD18-B1D7-4F34-A7E1-10B3A14FEF0D}" presName="node" presStyleLbl="node1" presStyleIdx="14" presStyleCnt="48">
        <dgm:presLayoutVars>
          <dgm:bulletEnabled val="1"/>
        </dgm:presLayoutVars>
      </dgm:prSet>
      <dgm:spPr/>
    </dgm:pt>
    <dgm:pt modelId="{15716786-4673-40EB-986D-12C422D02B97}" type="pres">
      <dgm:prSet presAssocID="{59F6F98C-7F28-44B6-AA26-C56ABFEA206B}" presName="sibTrans" presStyleLbl="sibTrans2D1" presStyleIdx="14" presStyleCnt="48"/>
      <dgm:spPr/>
    </dgm:pt>
    <dgm:pt modelId="{3A6E871C-7643-432C-BA91-2EA3E7F745CE}" type="pres">
      <dgm:prSet presAssocID="{59F6F98C-7F28-44B6-AA26-C56ABFEA206B}" presName="connectorText" presStyleLbl="sibTrans2D1" presStyleIdx="14" presStyleCnt="48"/>
      <dgm:spPr/>
    </dgm:pt>
    <dgm:pt modelId="{E7F9412A-75FE-4263-8476-D8B02CF380F3}" type="pres">
      <dgm:prSet presAssocID="{5F8AB2A9-0DCE-42A5-8039-31C151CDBC91}" presName="node" presStyleLbl="node1" presStyleIdx="15" presStyleCnt="48">
        <dgm:presLayoutVars>
          <dgm:bulletEnabled val="1"/>
        </dgm:presLayoutVars>
      </dgm:prSet>
      <dgm:spPr/>
    </dgm:pt>
    <dgm:pt modelId="{C56F56FD-84C6-4D21-967A-719399DE2081}" type="pres">
      <dgm:prSet presAssocID="{64CB26BA-1509-422C-B1F7-93A921D3337E}" presName="sibTrans" presStyleLbl="sibTrans2D1" presStyleIdx="15" presStyleCnt="48"/>
      <dgm:spPr/>
    </dgm:pt>
    <dgm:pt modelId="{87FF38F8-EEE0-4803-AB19-2605759EE272}" type="pres">
      <dgm:prSet presAssocID="{64CB26BA-1509-422C-B1F7-93A921D3337E}" presName="connectorText" presStyleLbl="sibTrans2D1" presStyleIdx="15" presStyleCnt="48"/>
      <dgm:spPr/>
    </dgm:pt>
    <dgm:pt modelId="{430AD93E-9CDA-40BE-8BB8-B35AB1DDED73}" type="pres">
      <dgm:prSet presAssocID="{7D49664A-84DE-42F7-9866-9BFD9F3DDC7A}" presName="node" presStyleLbl="node1" presStyleIdx="16" presStyleCnt="48">
        <dgm:presLayoutVars>
          <dgm:bulletEnabled val="1"/>
        </dgm:presLayoutVars>
      </dgm:prSet>
      <dgm:spPr/>
    </dgm:pt>
    <dgm:pt modelId="{D3BDAC4B-F2DB-44A0-907D-A108463FB1C3}" type="pres">
      <dgm:prSet presAssocID="{BAC2B8D5-2C5B-4AE8-BBDD-D8E76DCD8C2E}" presName="sibTrans" presStyleLbl="sibTrans2D1" presStyleIdx="16" presStyleCnt="48"/>
      <dgm:spPr/>
    </dgm:pt>
    <dgm:pt modelId="{5B2F39AC-1722-4B2A-8F41-3B9574CC55A3}" type="pres">
      <dgm:prSet presAssocID="{BAC2B8D5-2C5B-4AE8-BBDD-D8E76DCD8C2E}" presName="connectorText" presStyleLbl="sibTrans2D1" presStyleIdx="16" presStyleCnt="48"/>
      <dgm:spPr/>
    </dgm:pt>
    <dgm:pt modelId="{EB66E90A-B112-40E2-B773-B1A59659C6EB}" type="pres">
      <dgm:prSet presAssocID="{39148D83-4879-4E9B-AE84-10D20CF147C3}" presName="node" presStyleLbl="node1" presStyleIdx="17" presStyleCnt="48">
        <dgm:presLayoutVars>
          <dgm:bulletEnabled val="1"/>
        </dgm:presLayoutVars>
      </dgm:prSet>
      <dgm:spPr/>
    </dgm:pt>
    <dgm:pt modelId="{CBD13A52-164D-4181-A713-C4AFB6DAEA44}" type="pres">
      <dgm:prSet presAssocID="{901D3EC9-C2CB-4B80-BFE1-3F4CF8FDB584}" presName="sibTrans" presStyleLbl="sibTrans2D1" presStyleIdx="17" presStyleCnt="48"/>
      <dgm:spPr/>
    </dgm:pt>
    <dgm:pt modelId="{2175C402-001B-40BA-8C7B-63F19533545A}" type="pres">
      <dgm:prSet presAssocID="{901D3EC9-C2CB-4B80-BFE1-3F4CF8FDB584}" presName="connectorText" presStyleLbl="sibTrans2D1" presStyleIdx="17" presStyleCnt="48"/>
      <dgm:spPr/>
    </dgm:pt>
    <dgm:pt modelId="{816E1FA3-2B38-45F9-AB8C-0EEB2788EE42}" type="pres">
      <dgm:prSet presAssocID="{AAACDA48-029D-447D-9AE8-BF1CB90887F8}" presName="node" presStyleLbl="node1" presStyleIdx="18" presStyleCnt="48">
        <dgm:presLayoutVars>
          <dgm:bulletEnabled val="1"/>
        </dgm:presLayoutVars>
      </dgm:prSet>
      <dgm:spPr/>
    </dgm:pt>
    <dgm:pt modelId="{3D5573F2-E421-4699-B499-E5F129AA7C1F}" type="pres">
      <dgm:prSet presAssocID="{35443D96-6A67-478A-A544-1C8155B5F62C}" presName="sibTrans" presStyleLbl="sibTrans2D1" presStyleIdx="18" presStyleCnt="48"/>
      <dgm:spPr/>
    </dgm:pt>
    <dgm:pt modelId="{561EA9DD-738C-4E13-ADB0-3CCC3950F092}" type="pres">
      <dgm:prSet presAssocID="{35443D96-6A67-478A-A544-1C8155B5F62C}" presName="connectorText" presStyleLbl="sibTrans2D1" presStyleIdx="18" presStyleCnt="48"/>
      <dgm:spPr/>
    </dgm:pt>
    <dgm:pt modelId="{1791F869-F782-403E-9EEE-8485296AB1DC}" type="pres">
      <dgm:prSet presAssocID="{C123F58B-2F00-4731-8318-EA8BAA60A69D}" presName="node" presStyleLbl="node1" presStyleIdx="19" presStyleCnt="48">
        <dgm:presLayoutVars>
          <dgm:bulletEnabled val="1"/>
        </dgm:presLayoutVars>
      </dgm:prSet>
      <dgm:spPr/>
    </dgm:pt>
    <dgm:pt modelId="{EDD308D6-556F-4E65-A02C-12C45C150755}" type="pres">
      <dgm:prSet presAssocID="{CA72D8A3-9D41-4F98-98F7-F56B1CBA674F}" presName="sibTrans" presStyleLbl="sibTrans2D1" presStyleIdx="19" presStyleCnt="48"/>
      <dgm:spPr/>
    </dgm:pt>
    <dgm:pt modelId="{0622AEEF-FEE1-41CF-A694-BB87DF404F74}" type="pres">
      <dgm:prSet presAssocID="{CA72D8A3-9D41-4F98-98F7-F56B1CBA674F}" presName="connectorText" presStyleLbl="sibTrans2D1" presStyleIdx="19" presStyleCnt="48"/>
      <dgm:spPr/>
    </dgm:pt>
    <dgm:pt modelId="{FB762D63-E97E-4D71-BE53-DE8DBC2C1724}" type="pres">
      <dgm:prSet presAssocID="{312A5487-8CD4-49FA-9CB2-6003233688EF}" presName="node" presStyleLbl="node1" presStyleIdx="20" presStyleCnt="48">
        <dgm:presLayoutVars>
          <dgm:bulletEnabled val="1"/>
        </dgm:presLayoutVars>
      </dgm:prSet>
      <dgm:spPr/>
    </dgm:pt>
    <dgm:pt modelId="{EC905E59-477F-4D62-B2EE-61B86BF0663B}" type="pres">
      <dgm:prSet presAssocID="{A241EA7C-0AE6-49DA-868A-F7E41DB8331E}" presName="sibTrans" presStyleLbl="sibTrans2D1" presStyleIdx="20" presStyleCnt="48"/>
      <dgm:spPr/>
    </dgm:pt>
    <dgm:pt modelId="{0C7C01B0-8BE9-4115-9C55-5F785CB9F95D}" type="pres">
      <dgm:prSet presAssocID="{A241EA7C-0AE6-49DA-868A-F7E41DB8331E}" presName="connectorText" presStyleLbl="sibTrans2D1" presStyleIdx="20" presStyleCnt="48"/>
      <dgm:spPr/>
    </dgm:pt>
    <dgm:pt modelId="{96947AF0-965B-4F9B-B692-11B522E20C19}" type="pres">
      <dgm:prSet presAssocID="{1597604F-E09E-4305-A881-A6C94B72922F}" presName="node" presStyleLbl="node1" presStyleIdx="21" presStyleCnt="48">
        <dgm:presLayoutVars>
          <dgm:bulletEnabled val="1"/>
        </dgm:presLayoutVars>
      </dgm:prSet>
      <dgm:spPr/>
    </dgm:pt>
    <dgm:pt modelId="{C5631367-2D87-4B2B-B2C5-CE6B323DF7FA}" type="pres">
      <dgm:prSet presAssocID="{0A68E33F-9E89-4D62-9E2C-1BD50C85F7CD}" presName="sibTrans" presStyleLbl="sibTrans2D1" presStyleIdx="21" presStyleCnt="48"/>
      <dgm:spPr/>
    </dgm:pt>
    <dgm:pt modelId="{5EB0D98E-0F20-43A6-80D5-B3B233B0809C}" type="pres">
      <dgm:prSet presAssocID="{0A68E33F-9E89-4D62-9E2C-1BD50C85F7CD}" presName="connectorText" presStyleLbl="sibTrans2D1" presStyleIdx="21" presStyleCnt="48"/>
      <dgm:spPr/>
    </dgm:pt>
    <dgm:pt modelId="{55735BFC-D4F1-4100-BCD7-BD7015A20F24}" type="pres">
      <dgm:prSet presAssocID="{2EBE9275-B468-4EB1-8E25-88D20111E7BA}" presName="node" presStyleLbl="node1" presStyleIdx="22" presStyleCnt="48">
        <dgm:presLayoutVars>
          <dgm:bulletEnabled val="1"/>
        </dgm:presLayoutVars>
      </dgm:prSet>
      <dgm:spPr/>
    </dgm:pt>
    <dgm:pt modelId="{DE861B79-D5E8-45CE-B3D7-7B4663C08343}" type="pres">
      <dgm:prSet presAssocID="{1DDDDFBA-4D76-49F6-8700-D108F438751F}" presName="sibTrans" presStyleLbl="sibTrans2D1" presStyleIdx="22" presStyleCnt="48"/>
      <dgm:spPr/>
    </dgm:pt>
    <dgm:pt modelId="{580499F6-BF8C-4CF2-8E19-422B1FEA8F54}" type="pres">
      <dgm:prSet presAssocID="{1DDDDFBA-4D76-49F6-8700-D108F438751F}" presName="connectorText" presStyleLbl="sibTrans2D1" presStyleIdx="22" presStyleCnt="48"/>
      <dgm:spPr/>
    </dgm:pt>
    <dgm:pt modelId="{B163F2E1-C224-4C1F-8BF1-B257F8DA90F1}" type="pres">
      <dgm:prSet presAssocID="{7526D0BF-45A5-478F-9A5B-EE961A48FCDF}" presName="node" presStyleLbl="node1" presStyleIdx="23" presStyleCnt="48">
        <dgm:presLayoutVars>
          <dgm:bulletEnabled val="1"/>
        </dgm:presLayoutVars>
      </dgm:prSet>
      <dgm:spPr/>
    </dgm:pt>
    <dgm:pt modelId="{28C21F8D-7890-436C-ABC3-A76D9C048DC6}" type="pres">
      <dgm:prSet presAssocID="{4DD6BCFF-384A-4E50-9E9B-FEA1467E91EE}" presName="sibTrans" presStyleLbl="sibTrans2D1" presStyleIdx="23" presStyleCnt="48"/>
      <dgm:spPr/>
    </dgm:pt>
    <dgm:pt modelId="{5D40974C-DFE4-484E-A2B9-E3E4D2DEBED9}" type="pres">
      <dgm:prSet presAssocID="{4DD6BCFF-384A-4E50-9E9B-FEA1467E91EE}" presName="connectorText" presStyleLbl="sibTrans2D1" presStyleIdx="23" presStyleCnt="48"/>
      <dgm:spPr/>
    </dgm:pt>
    <dgm:pt modelId="{B297DBDA-41C8-403B-A287-2DE0B2B2F734}" type="pres">
      <dgm:prSet presAssocID="{4391FAD7-E5E1-4ADD-BABB-49D666A6C4A7}" presName="node" presStyleLbl="node1" presStyleIdx="24" presStyleCnt="48">
        <dgm:presLayoutVars>
          <dgm:bulletEnabled val="1"/>
        </dgm:presLayoutVars>
      </dgm:prSet>
      <dgm:spPr/>
    </dgm:pt>
    <dgm:pt modelId="{6CB910F7-627A-416A-9AE0-0E9818681229}" type="pres">
      <dgm:prSet presAssocID="{B5C9AB9C-C866-47C2-B79F-DC6148AB2159}" presName="sibTrans" presStyleLbl="sibTrans2D1" presStyleIdx="24" presStyleCnt="48"/>
      <dgm:spPr/>
    </dgm:pt>
    <dgm:pt modelId="{DD733C23-EA87-4BF0-821E-87250C1EEDBA}" type="pres">
      <dgm:prSet presAssocID="{B5C9AB9C-C866-47C2-B79F-DC6148AB2159}" presName="connectorText" presStyleLbl="sibTrans2D1" presStyleIdx="24" presStyleCnt="48"/>
      <dgm:spPr/>
    </dgm:pt>
    <dgm:pt modelId="{C99B1DB8-B0AD-4FE5-84DC-CD9571D15F74}" type="pres">
      <dgm:prSet presAssocID="{DF292957-65C8-4776-85F8-AE26E3681959}" presName="node" presStyleLbl="node1" presStyleIdx="25" presStyleCnt="48">
        <dgm:presLayoutVars>
          <dgm:bulletEnabled val="1"/>
        </dgm:presLayoutVars>
      </dgm:prSet>
      <dgm:spPr/>
    </dgm:pt>
    <dgm:pt modelId="{2EBD388A-825F-4832-8A74-827A6C7E3368}" type="pres">
      <dgm:prSet presAssocID="{2B571596-2306-4648-89E7-BD54FEF25627}" presName="sibTrans" presStyleLbl="sibTrans2D1" presStyleIdx="25" presStyleCnt="48"/>
      <dgm:spPr/>
    </dgm:pt>
    <dgm:pt modelId="{2B64C12D-7C38-4E3C-BB67-21E0181FD51F}" type="pres">
      <dgm:prSet presAssocID="{2B571596-2306-4648-89E7-BD54FEF25627}" presName="connectorText" presStyleLbl="sibTrans2D1" presStyleIdx="25" presStyleCnt="48"/>
      <dgm:spPr/>
    </dgm:pt>
    <dgm:pt modelId="{54435782-E9E7-4F85-8EE9-B762378628C5}" type="pres">
      <dgm:prSet presAssocID="{BA244016-B941-46B9-B2A4-AA50A300C9B1}" presName="node" presStyleLbl="node1" presStyleIdx="26" presStyleCnt="48">
        <dgm:presLayoutVars>
          <dgm:bulletEnabled val="1"/>
        </dgm:presLayoutVars>
      </dgm:prSet>
      <dgm:spPr/>
    </dgm:pt>
    <dgm:pt modelId="{2EA5A0E0-D734-4B00-A1FA-65E8CB15031C}" type="pres">
      <dgm:prSet presAssocID="{12ED0D91-6CB8-4B92-ABBE-16130FA2E610}" presName="sibTrans" presStyleLbl="sibTrans2D1" presStyleIdx="26" presStyleCnt="48"/>
      <dgm:spPr/>
    </dgm:pt>
    <dgm:pt modelId="{3966764B-E5F3-4CFC-A881-5984C06723CB}" type="pres">
      <dgm:prSet presAssocID="{12ED0D91-6CB8-4B92-ABBE-16130FA2E610}" presName="connectorText" presStyleLbl="sibTrans2D1" presStyleIdx="26" presStyleCnt="48"/>
      <dgm:spPr/>
    </dgm:pt>
    <dgm:pt modelId="{CDE86F57-8E75-4885-99A7-4D78278841E9}" type="pres">
      <dgm:prSet presAssocID="{ED3E6817-CA99-4A92-9672-7767C60D3AFC}" presName="node" presStyleLbl="node1" presStyleIdx="27" presStyleCnt="48">
        <dgm:presLayoutVars>
          <dgm:bulletEnabled val="1"/>
        </dgm:presLayoutVars>
      </dgm:prSet>
      <dgm:spPr/>
    </dgm:pt>
    <dgm:pt modelId="{A0769171-C666-4FF2-B3B0-56A5612FFB02}" type="pres">
      <dgm:prSet presAssocID="{74E4A9B3-3139-47CD-AD62-A42D0EB3995C}" presName="sibTrans" presStyleLbl="sibTrans2D1" presStyleIdx="27" presStyleCnt="48"/>
      <dgm:spPr/>
    </dgm:pt>
    <dgm:pt modelId="{7B2C094D-5B84-400D-88A5-467C86404646}" type="pres">
      <dgm:prSet presAssocID="{74E4A9B3-3139-47CD-AD62-A42D0EB3995C}" presName="connectorText" presStyleLbl="sibTrans2D1" presStyleIdx="27" presStyleCnt="48"/>
      <dgm:spPr/>
    </dgm:pt>
    <dgm:pt modelId="{9DEC7CBC-8051-4551-94AA-2377EFF8A353}" type="pres">
      <dgm:prSet presAssocID="{A26368B7-1095-4A58-BFE6-7B8629CCDB76}" presName="node" presStyleLbl="node1" presStyleIdx="28" presStyleCnt="48">
        <dgm:presLayoutVars>
          <dgm:bulletEnabled val="1"/>
        </dgm:presLayoutVars>
      </dgm:prSet>
      <dgm:spPr/>
    </dgm:pt>
    <dgm:pt modelId="{83D03F91-A8FE-4A56-A9F0-21F8696B64A1}" type="pres">
      <dgm:prSet presAssocID="{69DBDE16-2128-423C-AB04-D3C2C0881A38}" presName="sibTrans" presStyleLbl="sibTrans2D1" presStyleIdx="28" presStyleCnt="48"/>
      <dgm:spPr/>
    </dgm:pt>
    <dgm:pt modelId="{A52815B2-9F64-4E57-9CA8-0D6C5ACB4DE9}" type="pres">
      <dgm:prSet presAssocID="{69DBDE16-2128-423C-AB04-D3C2C0881A38}" presName="connectorText" presStyleLbl="sibTrans2D1" presStyleIdx="28" presStyleCnt="48"/>
      <dgm:spPr/>
    </dgm:pt>
    <dgm:pt modelId="{D9F7CAE3-C01B-4758-A92D-BE4DEABF1CC9}" type="pres">
      <dgm:prSet presAssocID="{B2133BDF-4000-4B5B-AE40-987170B1B61F}" presName="node" presStyleLbl="node1" presStyleIdx="29" presStyleCnt="48">
        <dgm:presLayoutVars>
          <dgm:bulletEnabled val="1"/>
        </dgm:presLayoutVars>
      </dgm:prSet>
      <dgm:spPr/>
    </dgm:pt>
    <dgm:pt modelId="{6FDF4861-3D9E-4C44-8A76-CB261CA08A3D}" type="pres">
      <dgm:prSet presAssocID="{F8A8AFFD-E262-4C58-84FA-CA9933DA9A32}" presName="sibTrans" presStyleLbl="sibTrans2D1" presStyleIdx="29" presStyleCnt="48"/>
      <dgm:spPr/>
    </dgm:pt>
    <dgm:pt modelId="{852FF442-59AB-47FA-976D-352D933D04DA}" type="pres">
      <dgm:prSet presAssocID="{F8A8AFFD-E262-4C58-84FA-CA9933DA9A32}" presName="connectorText" presStyleLbl="sibTrans2D1" presStyleIdx="29" presStyleCnt="48"/>
      <dgm:spPr/>
    </dgm:pt>
    <dgm:pt modelId="{6EBA7549-78C0-447A-A63C-4A8563F87F58}" type="pres">
      <dgm:prSet presAssocID="{56EE6181-8957-4FE0-91F7-0E7767321D74}" presName="node" presStyleLbl="node1" presStyleIdx="30" presStyleCnt="48">
        <dgm:presLayoutVars>
          <dgm:bulletEnabled val="1"/>
        </dgm:presLayoutVars>
      </dgm:prSet>
      <dgm:spPr/>
    </dgm:pt>
    <dgm:pt modelId="{F7AC09C3-F9FA-4334-9744-58F7A351FD8B}" type="pres">
      <dgm:prSet presAssocID="{D7AD315B-0060-4B2C-BA42-07A72CF0DF62}" presName="sibTrans" presStyleLbl="sibTrans2D1" presStyleIdx="30" presStyleCnt="48"/>
      <dgm:spPr/>
    </dgm:pt>
    <dgm:pt modelId="{301FE2EF-9FED-451A-9979-7EA2CEC731F6}" type="pres">
      <dgm:prSet presAssocID="{D7AD315B-0060-4B2C-BA42-07A72CF0DF62}" presName="connectorText" presStyleLbl="sibTrans2D1" presStyleIdx="30" presStyleCnt="48"/>
      <dgm:spPr/>
    </dgm:pt>
    <dgm:pt modelId="{DB7E8DCC-E9E2-41AE-8FAC-BD770394B585}" type="pres">
      <dgm:prSet presAssocID="{F82F01E0-1BCF-432A-834D-D0718C225E79}" presName="node" presStyleLbl="node1" presStyleIdx="31" presStyleCnt="48">
        <dgm:presLayoutVars>
          <dgm:bulletEnabled val="1"/>
        </dgm:presLayoutVars>
      </dgm:prSet>
      <dgm:spPr/>
    </dgm:pt>
    <dgm:pt modelId="{FC934B90-2FD7-4C78-BC82-6495CAA54F71}" type="pres">
      <dgm:prSet presAssocID="{73E57CB0-43F1-4C49-8823-A48B6805997E}" presName="sibTrans" presStyleLbl="sibTrans2D1" presStyleIdx="31" presStyleCnt="48"/>
      <dgm:spPr/>
    </dgm:pt>
    <dgm:pt modelId="{F31A80A4-265E-4576-A76C-69F7407682D5}" type="pres">
      <dgm:prSet presAssocID="{73E57CB0-43F1-4C49-8823-A48B6805997E}" presName="connectorText" presStyleLbl="sibTrans2D1" presStyleIdx="31" presStyleCnt="48"/>
      <dgm:spPr/>
    </dgm:pt>
    <dgm:pt modelId="{7FBA136C-815F-4FB3-A797-A7F155D00FEA}" type="pres">
      <dgm:prSet presAssocID="{69B5AF83-9CA8-4331-BB93-A02B0A37E7C4}" presName="node" presStyleLbl="node1" presStyleIdx="32" presStyleCnt="48">
        <dgm:presLayoutVars>
          <dgm:bulletEnabled val="1"/>
        </dgm:presLayoutVars>
      </dgm:prSet>
      <dgm:spPr/>
    </dgm:pt>
    <dgm:pt modelId="{7A5C7786-EEB7-4840-8AB2-E617DD766E4C}" type="pres">
      <dgm:prSet presAssocID="{6E35783B-B4B9-4AF3-BB68-EC2DB3060BE5}" presName="sibTrans" presStyleLbl="sibTrans2D1" presStyleIdx="32" presStyleCnt="48"/>
      <dgm:spPr/>
    </dgm:pt>
    <dgm:pt modelId="{80DBCA40-2BA0-486C-9739-9EB1943722FB}" type="pres">
      <dgm:prSet presAssocID="{6E35783B-B4B9-4AF3-BB68-EC2DB3060BE5}" presName="connectorText" presStyleLbl="sibTrans2D1" presStyleIdx="32" presStyleCnt="48"/>
      <dgm:spPr/>
    </dgm:pt>
    <dgm:pt modelId="{2B3C09D0-6E4A-4698-ADBA-7CF55040E0C7}" type="pres">
      <dgm:prSet presAssocID="{5A0D382F-1AEE-4869-A6BD-89E7CCC2BA45}" presName="node" presStyleLbl="node1" presStyleIdx="33" presStyleCnt="48">
        <dgm:presLayoutVars>
          <dgm:bulletEnabled val="1"/>
        </dgm:presLayoutVars>
      </dgm:prSet>
      <dgm:spPr/>
    </dgm:pt>
    <dgm:pt modelId="{0B3E9032-3902-463F-B436-0798A35C9EC5}" type="pres">
      <dgm:prSet presAssocID="{86E08DD8-37F0-43EA-A4C6-F12B07A372C7}" presName="sibTrans" presStyleLbl="sibTrans2D1" presStyleIdx="33" presStyleCnt="48"/>
      <dgm:spPr/>
    </dgm:pt>
    <dgm:pt modelId="{41C60BCC-727D-4ED3-BAEB-DB60AA9900A9}" type="pres">
      <dgm:prSet presAssocID="{86E08DD8-37F0-43EA-A4C6-F12B07A372C7}" presName="connectorText" presStyleLbl="sibTrans2D1" presStyleIdx="33" presStyleCnt="48"/>
      <dgm:spPr/>
    </dgm:pt>
    <dgm:pt modelId="{C6CA034B-BB5D-4252-9DC3-E07C2CEC1942}" type="pres">
      <dgm:prSet presAssocID="{6E44D217-0802-4975-8DF8-F7C136B68DB7}" presName="node" presStyleLbl="node1" presStyleIdx="34" presStyleCnt="48">
        <dgm:presLayoutVars>
          <dgm:bulletEnabled val="1"/>
        </dgm:presLayoutVars>
      </dgm:prSet>
      <dgm:spPr/>
    </dgm:pt>
    <dgm:pt modelId="{2F327EB4-0D8B-437E-BB14-A326EA173FCC}" type="pres">
      <dgm:prSet presAssocID="{873D13AE-B310-4B50-82C5-564D626D2011}" presName="sibTrans" presStyleLbl="sibTrans2D1" presStyleIdx="34" presStyleCnt="48"/>
      <dgm:spPr/>
    </dgm:pt>
    <dgm:pt modelId="{8F52B59F-72EA-4EF4-A000-71393DE3DC97}" type="pres">
      <dgm:prSet presAssocID="{873D13AE-B310-4B50-82C5-564D626D2011}" presName="connectorText" presStyleLbl="sibTrans2D1" presStyleIdx="34" presStyleCnt="48"/>
      <dgm:spPr/>
    </dgm:pt>
    <dgm:pt modelId="{F6AE7F32-FC05-4DDA-BB7B-30B31779479C}" type="pres">
      <dgm:prSet presAssocID="{59D5850F-42D1-4509-9BFE-77DA75D32FAC}" presName="node" presStyleLbl="node1" presStyleIdx="35" presStyleCnt="48">
        <dgm:presLayoutVars>
          <dgm:bulletEnabled val="1"/>
        </dgm:presLayoutVars>
      </dgm:prSet>
      <dgm:spPr/>
    </dgm:pt>
    <dgm:pt modelId="{F42AD80F-3B21-49F3-AF59-01D5F6EE69F1}" type="pres">
      <dgm:prSet presAssocID="{2B529A43-2363-4B46-911E-9D0EF25B4F36}" presName="sibTrans" presStyleLbl="sibTrans2D1" presStyleIdx="35" presStyleCnt="48"/>
      <dgm:spPr/>
    </dgm:pt>
    <dgm:pt modelId="{DFB70AE1-87B4-46C7-811D-3E9A3D4D6EC9}" type="pres">
      <dgm:prSet presAssocID="{2B529A43-2363-4B46-911E-9D0EF25B4F36}" presName="connectorText" presStyleLbl="sibTrans2D1" presStyleIdx="35" presStyleCnt="48"/>
      <dgm:spPr/>
    </dgm:pt>
    <dgm:pt modelId="{E4F5DE49-5EAA-4300-BD85-3AA32446283C}" type="pres">
      <dgm:prSet presAssocID="{9F16DEB4-2D88-4237-BB26-EE193361411A}" presName="node" presStyleLbl="node1" presStyleIdx="36" presStyleCnt="48">
        <dgm:presLayoutVars>
          <dgm:bulletEnabled val="1"/>
        </dgm:presLayoutVars>
      </dgm:prSet>
      <dgm:spPr/>
    </dgm:pt>
    <dgm:pt modelId="{57712E5B-8311-41F2-83BF-40C44B82FD56}" type="pres">
      <dgm:prSet presAssocID="{C19C4BDD-2213-41DF-A53B-E2080BDC6AC6}" presName="sibTrans" presStyleLbl="sibTrans2D1" presStyleIdx="36" presStyleCnt="48"/>
      <dgm:spPr/>
    </dgm:pt>
    <dgm:pt modelId="{2DC22DE9-0245-4601-955D-E63A8C38947B}" type="pres">
      <dgm:prSet presAssocID="{C19C4BDD-2213-41DF-A53B-E2080BDC6AC6}" presName="connectorText" presStyleLbl="sibTrans2D1" presStyleIdx="36" presStyleCnt="48"/>
      <dgm:spPr/>
    </dgm:pt>
    <dgm:pt modelId="{53824D7C-69E9-40B6-AD94-E66D57E17024}" type="pres">
      <dgm:prSet presAssocID="{5788DBF4-34B6-4C26-980E-7062BBC88091}" presName="node" presStyleLbl="node1" presStyleIdx="37" presStyleCnt="48">
        <dgm:presLayoutVars>
          <dgm:bulletEnabled val="1"/>
        </dgm:presLayoutVars>
      </dgm:prSet>
      <dgm:spPr/>
    </dgm:pt>
    <dgm:pt modelId="{4DDD9E11-A1D1-4D9F-87CF-21775FA03FD4}" type="pres">
      <dgm:prSet presAssocID="{39815DA4-6D5A-4ECF-8C2C-C40A2BB0DBA6}" presName="sibTrans" presStyleLbl="sibTrans2D1" presStyleIdx="37" presStyleCnt="48"/>
      <dgm:spPr/>
    </dgm:pt>
    <dgm:pt modelId="{F7742949-FB63-485F-95AF-5E8D1E6F236A}" type="pres">
      <dgm:prSet presAssocID="{39815DA4-6D5A-4ECF-8C2C-C40A2BB0DBA6}" presName="connectorText" presStyleLbl="sibTrans2D1" presStyleIdx="37" presStyleCnt="48"/>
      <dgm:spPr/>
    </dgm:pt>
    <dgm:pt modelId="{22041FD6-89BD-4BF2-9B99-B97F36E2E1FB}" type="pres">
      <dgm:prSet presAssocID="{644B0026-BEE6-45AC-B72A-F8BFB9EE0E82}" presName="node" presStyleLbl="node1" presStyleIdx="38" presStyleCnt="48">
        <dgm:presLayoutVars>
          <dgm:bulletEnabled val="1"/>
        </dgm:presLayoutVars>
      </dgm:prSet>
      <dgm:spPr/>
    </dgm:pt>
    <dgm:pt modelId="{B8E405CF-5FB0-4931-A03D-9BF304E6CDDA}" type="pres">
      <dgm:prSet presAssocID="{91E5E8F0-39A5-4E73-A7C8-125C237D1170}" presName="sibTrans" presStyleLbl="sibTrans2D1" presStyleIdx="38" presStyleCnt="48"/>
      <dgm:spPr/>
    </dgm:pt>
    <dgm:pt modelId="{0C0A4302-AC90-49E1-80BE-523B58A2D864}" type="pres">
      <dgm:prSet presAssocID="{91E5E8F0-39A5-4E73-A7C8-125C237D1170}" presName="connectorText" presStyleLbl="sibTrans2D1" presStyleIdx="38" presStyleCnt="48"/>
      <dgm:spPr/>
    </dgm:pt>
    <dgm:pt modelId="{4346925A-37EB-4BB6-B0D1-0007EC3DF63B}" type="pres">
      <dgm:prSet presAssocID="{A40F6EAB-2B60-4CC1-9F49-D5903D3A616E}" presName="node" presStyleLbl="node1" presStyleIdx="39" presStyleCnt="48">
        <dgm:presLayoutVars>
          <dgm:bulletEnabled val="1"/>
        </dgm:presLayoutVars>
      </dgm:prSet>
      <dgm:spPr/>
    </dgm:pt>
    <dgm:pt modelId="{7A362786-920B-4FB9-A3D5-D0E741B76071}" type="pres">
      <dgm:prSet presAssocID="{3ACAB2F6-3910-4D69-8736-C9991D30DB30}" presName="sibTrans" presStyleLbl="sibTrans2D1" presStyleIdx="39" presStyleCnt="48"/>
      <dgm:spPr/>
    </dgm:pt>
    <dgm:pt modelId="{18FB9004-C9DF-4463-A990-CE6AADD19A9A}" type="pres">
      <dgm:prSet presAssocID="{3ACAB2F6-3910-4D69-8736-C9991D30DB30}" presName="connectorText" presStyleLbl="sibTrans2D1" presStyleIdx="39" presStyleCnt="48"/>
      <dgm:spPr/>
    </dgm:pt>
    <dgm:pt modelId="{ED0F08E4-7CF4-494F-A2E4-60B90674E9D5}" type="pres">
      <dgm:prSet presAssocID="{01209924-388A-4250-B08E-117FC77350F4}" presName="node" presStyleLbl="node1" presStyleIdx="40" presStyleCnt="48">
        <dgm:presLayoutVars>
          <dgm:bulletEnabled val="1"/>
        </dgm:presLayoutVars>
      </dgm:prSet>
      <dgm:spPr/>
    </dgm:pt>
    <dgm:pt modelId="{B8AF8AA6-EDE3-46F5-804F-BE18E9CF02E9}" type="pres">
      <dgm:prSet presAssocID="{07D44A3D-B9E7-4A59-8407-0DE9361B04F4}" presName="sibTrans" presStyleLbl="sibTrans2D1" presStyleIdx="40" presStyleCnt="48"/>
      <dgm:spPr/>
    </dgm:pt>
    <dgm:pt modelId="{2A9D1CAD-CEC7-447D-AE5A-72DA9768C11C}" type="pres">
      <dgm:prSet presAssocID="{07D44A3D-B9E7-4A59-8407-0DE9361B04F4}" presName="connectorText" presStyleLbl="sibTrans2D1" presStyleIdx="40" presStyleCnt="48"/>
      <dgm:spPr/>
    </dgm:pt>
    <dgm:pt modelId="{02E2D030-8BB9-48E2-859D-55F958A2D928}" type="pres">
      <dgm:prSet presAssocID="{1CEAA633-CB89-486A-901D-BE8AE895C821}" presName="node" presStyleLbl="node1" presStyleIdx="41" presStyleCnt="48">
        <dgm:presLayoutVars>
          <dgm:bulletEnabled val="1"/>
        </dgm:presLayoutVars>
      </dgm:prSet>
      <dgm:spPr/>
    </dgm:pt>
    <dgm:pt modelId="{8125F9B4-021E-44DC-9D64-8AE485A44537}" type="pres">
      <dgm:prSet presAssocID="{EC22FD24-55FA-470B-A11F-A2C02811CC71}" presName="sibTrans" presStyleLbl="sibTrans2D1" presStyleIdx="41" presStyleCnt="48"/>
      <dgm:spPr/>
    </dgm:pt>
    <dgm:pt modelId="{5B2B383F-D5E0-430F-AB46-55791D14B3FB}" type="pres">
      <dgm:prSet presAssocID="{EC22FD24-55FA-470B-A11F-A2C02811CC71}" presName="connectorText" presStyleLbl="sibTrans2D1" presStyleIdx="41" presStyleCnt="48"/>
      <dgm:spPr/>
    </dgm:pt>
    <dgm:pt modelId="{A5474CB5-D5DA-4087-B87E-610FB42AF529}" type="pres">
      <dgm:prSet presAssocID="{5700A27C-35E2-48E3-9FD1-4CAD5F3ABE6E}" presName="node" presStyleLbl="node1" presStyleIdx="42" presStyleCnt="48">
        <dgm:presLayoutVars>
          <dgm:bulletEnabled val="1"/>
        </dgm:presLayoutVars>
      </dgm:prSet>
      <dgm:spPr/>
    </dgm:pt>
    <dgm:pt modelId="{F5E12609-AEA0-4824-8F1E-49B7A8C9D43E}" type="pres">
      <dgm:prSet presAssocID="{F2853326-F96C-4388-AFDB-4A2C4E743824}" presName="sibTrans" presStyleLbl="sibTrans2D1" presStyleIdx="42" presStyleCnt="48"/>
      <dgm:spPr/>
    </dgm:pt>
    <dgm:pt modelId="{1990E259-2037-4D19-B00A-CD6B3D2AE2E1}" type="pres">
      <dgm:prSet presAssocID="{F2853326-F96C-4388-AFDB-4A2C4E743824}" presName="connectorText" presStyleLbl="sibTrans2D1" presStyleIdx="42" presStyleCnt="48"/>
      <dgm:spPr/>
    </dgm:pt>
    <dgm:pt modelId="{558F7E47-06ED-4041-B16C-6F13A19D4245}" type="pres">
      <dgm:prSet presAssocID="{E5184F2B-2C20-4D33-94A8-E6B381F2AA89}" presName="node" presStyleLbl="node1" presStyleIdx="43" presStyleCnt="48">
        <dgm:presLayoutVars>
          <dgm:bulletEnabled val="1"/>
        </dgm:presLayoutVars>
      </dgm:prSet>
      <dgm:spPr/>
    </dgm:pt>
    <dgm:pt modelId="{1AA99294-2501-42DA-ADDA-813C2A0D167F}" type="pres">
      <dgm:prSet presAssocID="{CA1064A9-8743-41E2-AE44-DEDB5E26EACD}" presName="sibTrans" presStyleLbl="sibTrans2D1" presStyleIdx="43" presStyleCnt="48"/>
      <dgm:spPr/>
    </dgm:pt>
    <dgm:pt modelId="{B311330D-F624-44F0-90C1-566E4D2E20E6}" type="pres">
      <dgm:prSet presAssocID="{CA1064A9-8743-41E2-AE44-DEDB5E26EACD}" presName="connectorText" presStyleLbl="sibTrans2D1" presStyleIdx="43" presStyleCnt="48"/>
      <dgm:spPr/>
    </dgm:pt>
    <dgm:pt modelId="{A854D6C3-A9F6-4889-B95E-C4590598BF15}" type="pres">
      <dgm:prSet presAssocID="{19319B2C-5BDC-4EB3-A674-97A1478B545E}" presName="node" presStyleLbl="node1" presStyleIdx="44" presStyleCnt="48">
        <dgm:presLayoutVars>
          <dgm:bulletEnabled val="1"/>
        </dgm:presLayoutVars>
      </dgm:prSet>
      <dgm:spPr/>
    </dgm:pt>
    <dgm:pt modelId="{9BC14663-185B-4A89-97AE-169B3D438678}" type="pres">
      <dgm:prSet presAssocID="{B2ADDBB6-F258-45A2-8853-0F7137E8E7A9}" presName="sibTrans" presStyleLbl="sibTrans2D1" presStyleIdx="44" presStyleCnt="48"/>
      <dgm:spPr/>
    </dgm:pt>
    <dgm:pt modelId="{5BF8D29C-B7EB-4E6D-8F09-412E3D4E06C9}" type="pres">
      <dgm:prSet presAssocID="{B2ADDBB6-F258-45A2-8853-0F7137E8E7A9}" presName="connectorText" presStyleLbl="sibTrans2D1" presStyleIdx="44" presStyleCnt="48"/>
      <dgm:spPr/>
    </dgm:pt>
    <dgm:pt modelId="{891FE5C2-884F-48D0-BE0D-753E9CA204D3}" type="pres">
      <dgm:prSet presAssocID="{32DCDF77-CF91-44D2-A631-ECBBA96CD7C1}" presName="node" presStyleLbl="node1" presStyleIdx="45" presStyleCnt="48">
        <dgm:presLayoutVars>
          <dgm:bulletEnabled val="1"/>
        </dgm:presLayoutVars>
      </dgm:prSet>
      <dgm:spPr/>
    </dgm:pt>
    <dgm:pt modelId="{BDE13CD6-B50F-44ED-BD83-729ED5971995}" type="pres">
      <dgm:prSet presAssocID="{A4C54538-F7D4-4311-A51D-4E2F34EA916C}" presName="sibTrans" presStyleLbl="sibTrans2D1" presStyleIdx="45" presStyleCnt="48"/>
      <dgm:spPr/>
    </dgm:pt>
    <dgm:pt modelId="{4EAD0336-A742-42BA-B616-A9F9B8CECAB9}" type="pres">
      <dgm:prSet presAssocID="{A4C54538-F7D4-4311-A51D-4E2F34EA916C}" presName="connectorText" presStyleLbl="sibTrans2D1" presStyleIdx="45" presStyleCnt="48"/>
      <dgm:spPr/>
    </dgm:pt>
    <dgm:pt modelId="{3B7728B1-9C76-43A6-8828-2FFE1A19CD4E}" type="pres">
      <dgm:prSet presAssocID="{5F2EF8CF-431B-45E9-8F94-2DA9BB4297A8}" presName="node" presStyleLbl="node1" presStyleIdx="46" presStyleCnt="48">
        <dgm:presLayoutVars>
          <dgm:bulletEnabled val="1"/>
        </dgm:presLayoutVars>
      </dgm:prSet>
      <dgm:spPr/>
    </dgm:pt>
    <dgm:pt modelId="{FEF793BD-9F36-4B0C-B2A1-243AAED13A52}" type="pres">
      <dgm:prSet presAssocID="{E7380703-8E28-4A7A-8627-0A55F51FBAA5}" presName="sibTrans" presStyleLbl="sibTrans2D1" presStyleIdx="46" presStyleCnt="48"/>
      <dgm:spPr/>
    </dgm:pt>
    <dgm:pt modelId="{B6E66B79-90CB-4030-B64C-AB9E1EA67583}" type="pres">
      <dgm:prSet presAssocID="{E7380703-8E28-4A7A-8627-0A55F51FBAA5}" presName="connectorText" presStyleLbl="sibTrans2D1" presStyleIdx="46" presStyleCnt="48"/>
      <dgm:spPr/>
    </dgm:pt>
    <dgm:pt modelId="{CD7E4AE9-DEBF-4EF6-9A2F-51DFDE6DC483}" type="pres">
      <dgm:prSet presAssocID="{B75DCA52-BF81-436A-AA73-2680B03C914A}" presName="node" presStyleLbl="node1" presStyleIdx="47" presStyleCnt="48">
        <dgm:presLayoutVars>
          <dgm:bulletEnabled val="1"/>
        </dgm:presLayoutVars>
      </dgm:prSet>
      <dgm:spPr/>
    </dgm:pt>
    <dgm:pt modelId="{CAB56CDA-741F-426D-8FE0-AE118C809475}" type="pres">
      <dgm:prSet presAssocID="{897CAD2D-F73B-470D-B77D-BCB32DA560D4}" presName="sibTrans" presStyleLbl="sibTrans2D1" presStyleIdx="47" presStyleCnt="48"/>
      <dgm:spPr/>
    </dgm:pt>
    <dgm:pt modelId="{2B62F0BB-CB73-4B2D-A47A-2C1910C71ADC}" type="pres">
      <dgm:prSet presAssocID="{897CAD2D-F73B-470D-B77D-BCB32DA560D4}" presName="connectorText" presStyleLbl="sibTrans2D1" presStyleIdx="47" presStyleCnt="48"/>
      <dgm:spPr/>
    </dgm:pt>
  </dgm:ptLst>
  <dgm:cxnLst>
    <dgm:cxn modelId="{C4BD4C02-3340-4A55-87C9-A01518E8D260}" type="presOf" srcId="{1597604F-E09E-4305-A881-A6C94B72922F}" destId="{96947AF0-965B-4F9B-B692-11B522E20C19}" srcOrd="0" destOrd="0" presId="urn:microsoft.com/office/officeart/2005/8/layout/cycle2"/>
    <dgm:cxn modelId="{69058F05-2218-4EDD-93F2-0737CE4E0399}" type="presOf" srcId="{8AE02D32-89F4-4BA1-BFB8-062B90AF7C26}" destId="{1FA59E5A-50A4-47E4-96D2-6EF9AAAC1164}" srcOrd="1" destOrd="0" presId="urn:microsoft.com/office/officeart/2005/8/layout/cycle2"/>
    <dgm:cxn modelId="{B92B6E08-D3F8-4E6E-9005-3AB407B5CBF7}" type="presOf" srcId="{DA7FF8DD-13B0-4AAC-B0D2-E9BC2FABA4D6}" destId="{C46B9099-149F-4D79-B1D7-B378097F05F4}" srcOrd="1" destOrd="0" presId="urn:microsoft.com/office/officeart/2005/8/layout/cycle2"/>
    <dgm:cxn modelId="{D833930C-4A06-4887-8876-B6D9DF51EB00}" type="presOf" srcId="{86E08DD8-37F0-43EA-A4C6-F12B07A372C7}" destId="{0B3E9032-3902-463F-B436-0798A35C9EC5}" srcOrd="0" destOrd="0" presId="urn:microsoft.com/office/officeart/2005/8/layout/cycle2"/>
    <dgm:cxn modelId="{E179CB0E-BE4D-4A6A-98A0-6FCA14117ACB}" type="presOf" srcId="{CA72D8A3-9D41-4F98-98F7-F56B1CBA674F}" destId="{EDD308D6-556F-4E65-A02C-12C45C150755}" srcOrd="0" destOrd="0" presId="urn:microsoft.com/office/officeart/2005/8/layout/cycle2"/>
    <dgm:cxn modelId="{9F84740F-F370-49CF-9DFC-E3355DD010C1}" type="presOf" srcId="{01209924-388A-4250-B08E-117FC77350F4}" destId="{ED0F08E4-7CF4-494F-A2E4-60B90674E9D5}" srcOrd="0" destOrd="0" presId="urn:microsoft.com/office/officeart/2005/8/layout/cycle2"/>
    <dgm:cxn modelId="{E319CD11-DA9C-4216-8A1C-BFC767C69980}" srcId="{F782ACB2-4612-4553-92E3-6A48A4C26154}" destId="{5700A27C-35E2-48E3-9FD1-4CAD5F3ABE6E}" srcOrd="42" destOrd="0" parTransId="{7CEEA0C1-E05C-4187-B6CD-7F9A41B7F762}" sibTransId="{F2853326-F96C-4388-AFDB-4A2C4E743824}"/>
    <dgm:cxn modelId="{E4112D13-A8DF-44F6-B497-ADF6F4D57D3C}" type="presOf" srcId="{BAC2B8D5-2C5B-4AE8-BBDD-D8E76DCD8C2E}" destId="{5B2F39AC-1722-4B2A-8F41-3B9574CC55A3}" srcOrd="1" destOrd="0" presId="urn:microsoft.com/office/officeart/2005/8/layout/cycle2"/>
    <dgm:cxn modelId="{B24CC813-A6F8-4D05-B2EA-64477B90479A}" type="presOf" srcId="{5F8AB2A9-0DCE-42A5-8039-31C151CDBC91}" destId="{E7F9412A-75FE-4263-8476-D8B02CF380F3}" srcOrd="0" destOrd="0" presId="urn:microsoft.com/office/officeart/2005/8/layout/cycle2"/>
    <dgm:cxn modelId="{014D8016-39DA-4881-A0AE-B3FB0246F66A}" type="presOf" srcId="{5D2C154A-692A-44E2-A041-B9F19C43FEF2}" destId="{5A44537F-E502-484A-B54C-161A75387D52}" srcOrd="0" destOrd="0" presId="urn:microsoft.com/office/officeart/2005/8/layout/cycle2"/>
    <dgm:cxn modelId="{66ABBE17-AB8B-4765-95C2-B42EC4898BB0}" type="presOf" srcId="{4DD6BCFF-384A-4E50-9E9B-FEA1467E91EE}" destId="{5D40974C-DFE4-484E-A2B9-E3E4D2DEBED9}" srcOrd="1" destOrd="0" presId="urn:microsoft.com/office/officeart/2005/8/layout/cycle2"/>
    <dgm:cxn modelId="{2D503F18-581C-4349-A25D-A0F7D32B46D2}" type="presOf" srcId="{4E475F1B-56A2-420F-8D83-9A7AC5B9161D}" destId="{E231C36B-28CA-4A1A-A65A-7FC8C917C670}" srcOrd="0" destOrd="0" presId="urn:microsoft.com/office/officeart/2005/8/layout/cycle2"/>
    <dgm:cxn modelId="{C93C0219-766C-4611-8BFA-AB472F90B95C}" type="presOf" srcId="{1BCBAE4C-8C90-4307-A8B1-A7F25B803D11}" destId="{38A7A843-117D-4A8F-B652-3F637D1BA054}" srcOrd="0" destOrd="0" presId="urn:microsoft.com/office/officeart/2005/8/layout/cycle2"/>
    <dgm:cxn modelId="{2151FF1C-B441-4B26-B09E-FD23B0A96266}" type="presOf" srcId="{9767C2C5-7A9B-4BF9-AEDC-08BB61E68CEC}" destId="{3B48658E-4174-41EC-ADC5-04F09B98E8AE}" srcOrd="0" destOrd="0" presId="urn:microsoft.com/office/officeart/2005/8/layout/cycle2"/>
    <dgm:cxn modelId="{FA4B331D-E821-4BC7-84CC-523B6B28A5B8}" srcId="{F782ACB2-4612-4553-92E3-6A48A4C26154}" destId="{B75DCA52-BF81-436A-AA73-2680B03C914A}" srcOrd="47" destOrd="0" parTransId="{3FDC77C7-42D0-4118-88A1-C82C79A4EA03}" sibTransId="{897CAD2D-F73B-470D-B77D-BCB32DA560D4}"/>
    <dgm:cxn modelId="{CDFC891D-A90C-4045-8C55-FF6C7A613C15}" type="presOf" srcId="{4DD6BCFF-384A-4E50-9E9B-FEA1467E91EE}" destId="{28C21F8D-7890-436C-ABC3-A76D9C048DC6}" srcOrd="0" destOrd="0" presId="urn:microsoft.com/office/officeart/2005/8/layout/cycle2"/>
    <dgm:cxn modelId="{F5727C1E-A7C3-4F6D-BF29-AC059ED314A8}" type="presOf" srcId="{CA72D8A3-9D41-4F98-98F7-F56B1CBA674F}" destId="{0622AEEF-FEE1-41CF-A694-BB87DF404F74}" srcOrd="1" destOrd="0" presId="urn:microsoft.com/office/officeart/2005/8/layout/cycle2"/>
    <dgm:cxn modelId="{8558291F-CCDB-441E-8DF8-FFBD96464AC9}" type="presOf" srcId="{F001FD18-B1D7-4F34-A7E1-10B3A14FEF0D}" destId="{FA3F2989-2837-4DF6-B22E-22C68B74BA10}" srcOrd="0" destOrd="0" presId="urn:microsoft.com/office/officeart/2005/8/layout/cycle2"/>
    <dgm:cxn modelId="{3BD35822-9F9F-4A73-B153-F9F3EF39FE4C}" type="presOf" srcId="{C123F58B-2F00-4731-8318-EA8BAA60A69D}" destId="{1791F869-F782-403E-9EEE-8485296AB1DC}" srcOrd="0" destOrd="0" presId="urn:microsoft.com/office/officeart/2005/8/layout/cycle2"/>
    <dgm:cxn modelId="{9F14E923-771A-4BA5-94FC-0D244A094FD3}" type="presOf" srcId="{5700A27C-35E2-48E3-9FD1-4CAD5F3ABE6E}" destId="{A5474CB5-D5DA-4087-B87E-610FB42AF529}" srcOrd="0" destOrd="0" presId="urn:microsoft.com/office/officeart/2005/8/layout/cycle2"/>
    <dgm:cxn modelId="{1A894124-3E33-43DC-A2A5-2B772E1265E3}" type="presOf" srcId="{0A68E33F-9E89-4D62-9E2C-1BD50C85F7CD}" destId="{5EB0D98E-0F20-43A6-80D5-B3B233B0809C}" srcOrd="1" destOrd="0" presId="urn:microsoft.com/office/officeart/2005/8/layout/cycle2"/>
    <dgm:cxn modelId="{2FAE1B25-1492-480C-AF43-D9212A43C7A8}" type="presOf" srcId="{2B529A43-2363-4B46-911E-9D0EF25B4F36}" destId="{DFB70AE1-87B4-46C7-811D-3E9A3D4D6EC9}" srcOrd="1" destOrd="0" presId="urn:microsoft.com/office/officeart/2005/8/layout/cycle2"/>
    <dgm:cxn modelId="{64D25225-7D7B-47A3-8597-E3D40B515F30}" srcId="{F782ACB2-4612-4553-92E3-6A48A4C26154}" destId="{7D49664A-84DE-42F7-9866-9BFD9F3DDC7A}" srcOrd="16" destOrd="0" parTransId="{9C7FF349-70A2-4DFC-91A5-86A739E0760D}" sibTransId="{BAC2B8D5-2C5B-4AE8-BBDD-D8E76DCD8C2E}"/>
    <dgm:cxn modelId="{226E0C26-7ACD-465C-A667-38DF6ED6EEFF}" type="presOf" srcId="{1DDDDFBA-4D76-49F6-8700-D108F438751F}" destId="{580499F6-BF8C-4CF2-8E19-422B1FEA8F54}" srcOrd="1" destOrd="0" presId="urn:microsoft.com/office/officeart/2005/8/layout/cycle2"/>
    <dgm:cxn modelId="{7E7F8D26-81B8-43DE-AB16-093B288CA98F}" type="presOf" srcId="{32453084-7F49-49B4-89FA-E306CC4C9552}" destId="{4B717A0F-8771-4A45-B6AA-FD732A724C9E}" srcOrd="0" destOrd="0" presId="urn:microsoft.com/office/officeart/2005/8/layout/cycle2"/>
    <dgm:cxn modelId="{8E53B726-F970-4DC0-9523-D2C6066549C6}" type="presOf" srcId="{39815DA4-6D5A-4ECF-8C2C-C40A2BB0DBA6}" destId="{4DDD9E11-A1D1-4D9F-87CF-21775FA03FD4}" srcOrd="0" destOrd="0" presId="urn:microsoft.com/office/officeart/2005/8/layout/cycle2"/>
    <dgm:cxn modelId="{C87DC927-4AF2-421C-9C5A-E0A219078574}" type="presOf" srcId="{35443D96-6A67-478A-A544-1C8155B5F62C}" destId="{3D5573F2-E421-4699-B499-E5F129AA7C1F}" srcOrd="0" destOrd="0" presId="urn:microsoft.com/office/officeart/2005/8/layout/cycle2"/>
    <dgm:cxn modelId="{B176F429-7DDB-4AB1-8374-B04F07751352}" type="presOf" srcId="{73E57CB0-43F1-4C49-8823-A48B6805997E}" destId="{FC934B90-2FD7-4C78-BC82-6495CAA54F71}" srcOrd="0" destOrd="0" presId="urn:microsoft.com/office/officeart/2005/8/layout/cycle2"/>
    <dgm:cxn modelId="{F3F11D2B-B16E-47E0-876B-A599316C3141}" srcId="{F782ACB2-4612-4553-92E3-6A48A4C26154}" destId="{644B0026-BEE6-45AC-B72A-F8BFB9EE0E82}" srcOrd="38" destOrd="0" parTransId="{554FDC5B-6990-4DBE-AAA4-AA9861FDA372}" sibTransId="{91E5E8F0-39A5-4E73-A7C8-125C237D1170}"/>
    <dgm:cxn modelId="{8344DD2B-2E32-4195-A5CB-C876A672BE95}" type="presOf" srcId="{A241EA7C-0AE6-49DA-868A-F7E41DB8331E}" destId="{EC905E59-477F-4D62-B2EE-61B86BF0663B}" srcOrd="0" destOrd="0" presId="urn:microsoft.com/office/officeart/2005/8/layout/cycle2"/>
    <dgm:cxn modelId="{5FEEF62B-43B0-4232-A8F1-42996A9FE141}" type="presOf" srcId="{39815DA4-6D5A-4ECF-8C2C-C40A2BB0DBA6}" destId="{F7742949-FB63-485F-95AF-5E8D1E6F236A}" srcOrd="1" destOrd="0" presId="urn:microsoft.com/office/officeart/2005/8/layout/cycle2"/>
    <dgm:cxn modelId="{EF67F12C-549C-4945-9650-11C3183DFF27}" srcId="{F782ACB2-4612-4553-92E3-6A48A4C26154}" destId="{59D5850F-42D1-4509-9BFE-77DA75D32FAC}" srcOrd="35" destOrd="0" parTransId="{998E6483-F6A6-41F0-BC38-EC9E12942727}" sibTransId="{2B529A43-2363-4B46-911E-9D0EF25B4F36}"/>
    <dgm:cxn modelId="{044A9230-2F75-4EA9-B81C-8182FA12EEC1}" type="presOf" srcId="{91E5E8F0-39A5-4E73-A7C8-125C237D1170}" destId="{0C0A4302-AC90-49E1-80BE-523B58A2D864}" srcOrd="1" destOrd="0" presId="urn:microsoft.com/office/officeart/2005/8/layout/cycle2"/>
    <dgm:cxn modelId="{B8FAD831-A781-40D2-B842-29E4BB2E69AC}" type="presOf" srcId="{5788DBF4-34B6-4C26-980E-7062BBC88091}" destId="{53824D7C-69E9-40B6-AD94-E66D57E17024}" srcOrd="0" destOrd="0" presId="urn:microsoft.com/office/officeart/2005/8/layout/cycle2"/>
    <dgm:cxn modelId="{2BF72D34-8DAB-4D4B-954D-4DADA6584E6E}" type="presOf" srcId="{A4F909E9-C1CF-4770-B928-FEF6E41B5333}" destId="{212C9A88-24C2-4EF4-87D7-A81CF4BE3FA0}" srcOrd="0" destOrd="0" presId="urn:microsoft.com/office/officeart/2005/8/layout/cycle2"/>
    <dgm:cxn modelId="{FD2BE034-589E-4989-823D-E1EB72722AC6}" type="presOf" srcId="{6E35783B-B4B9-4AF3-BB68-EC2DB3060BE5}" destId="{7A5C7786-EEB7-4840-8AB2-E617DD766E4C}" srcOrd="0" destOrd="0" presId="urn:microsoft.com/office/officeart/2005/8/layout/cycle2"/>
    <dgm:cxn modelId="{AD501435-F549-4DBE-94A3-DB6CE2F452F4}" type="presOf" srcId="{56EE6181-8957-4FE0-91F7-0E7767321D74}" destId="{6EBA7549-78C0-447A-A63C-4A8563F87F58}" srcOrd="0" destOrd="0" presId="urn:microsoft.com/office/officeart/2005/8/layout/cycle2"/>
    <dgm:cxn modelId="{9D859835-921A-4E85-9599-D10BB630D60B}" type="presOf" srcId="{9C07C544-A240-4FE5-8E59-C412CDCC06A5}" destId="{FD731FF4-9760-4231-AA26-446560B181EB}" srcOrd="0" destOrd="0" presId="urn:microsoft.com/office/officeart/2005/8/layout/cycle2"/>
    <dgm:cxn modelId="{83BBFF35-F6F7-4473-BB00-F03E5B56CD33}" type="presOf" srcId="{EC22FD24-55FA-470B-A11F-A2C02811CC71}" destId="{8125F9B4-021E-44DC-9D64-8AE485A44537}" srcOrd="0" destOrd="0" presId="urn:microsoft.com/office/officeart/2005/8/layout/cycle2"/>
    <dgm:cxn modelId="{9E9F3E38-7FCA-4B5F-9B74-365CEFB4D259}" type="presOf" srcId="{7526D0BF-45A5-478F-9A5B-EE961A48FCDF}" destId="{B163F2E1-C224-4C1F-8BF1-B257F8DA90F1}" srcOrd="0" destOrd="0" presId="urn:microsoft.com/office/officeart/2005/8/layout/cycle2"/>
    <dgm:cxn modelId="{6D95563B-802A-438F-AF41-73D1D1E33D12}" type="presOf" srcId="{CA1064A9-8743-41E2-AE44-DEDB5E26EACD}" destId="{B311330D-F624-44F0-90C1-566E4D2E20E6}" srcOrd="1" destOrd="0" presId="urn:microsoft.com/office/officeart/2005/8/layout/cycle2"/>
    <dgm:cxn modelId="{212C0F3D-6259-47F4-8189-A6E55DD0B5D3}" srcId="{F782ACB2-4612-4553-92E3-6A48A4C26154}" destId="{536B3E92-95AA-4297-BDB8-F29269D6299E}" srcOrd="3" destOrd="0" parTransId="{68DF5CBE-997D-4F4F-8466-9AD1DDE77085}" sibTransId="{8AE02D32-89F4-4BA1-BFB8-062B90AF7C26}"/>
    <dgm:cxn modelId="{20FC3940-7E89-4473-BCB0-70E4B8EEE8ED}" type="presOf" srcId="{12ED0D91-6CB8-4B92-ABBE-16130FA2E610}" destId="{2EA5A0E0-D734-4B00-A1FA-65E8CB15031C}" srcOrd="0" destOrd="0" presId="urn:microsoft.com/office/officeart/2005/8/layout/cycle2"/>
    <dgm:cxn modelId="{8D7BB340-D03E-4472-A133-95EFFECE1835}" type="presOf" srcId="{F82F01E0-1BCF-432A-834D-D0718C225E79}" destId="{DB7E8DCC-E9E2-41AE-8FAC-BD770394B585}" srcOrd="0" destOrd="0" presId="urn:microsoft.com/office/officeart/2005/8/layout/cycle2"/>
    <dgm:cxn modelId="{40B19C5C-9C3B-4687-8FD8-BC8D6A761F32}" type="presOf" srcId="{FC636A7A-CAD8-4393-9B2E-188CE112CD10}" destId="{FFA97E59-6B24-429C-9B6D-8968FB096363}" srcOrd="1" destOrd="0" presId="urn:microsoft.com/office/officeart/2005/8/layout/cycle2"/>
    <dgm:cxn modelId="{0B38D45C-5F76-4FF0-8A19-6296F1EDD0F7}" type="presOf" srcId="{3ACAB2F6-3910-4D69-8736-C9991D30DB30}" destId="{18FB9004-C9DF-4463-A990-CE6AADD19A9A}" srcOrd="1" destOrd="0" presId="urn:microsoft.com/office/officeart/2005/8/layout/cycle2"/>
    <dgm:cxn modelId="{DB81E75D-6339-4802-85DD-65254615E93B}" srcId="{F782ACB2-4612-4553-92E3-6A48A4C26154}" destId="{9F16DEB4-2D88-4237-BB26-EE193361411A}" srcOrd="36" destOrd="0" parTransId="{7982B65A-B6BA-45FB-920E-8CB144FB834B}" sibTransId="{C19C4BDD-2213-41DF-A53B-E2080BDC6AC6}"/>
    <dgm:cxn modelId="{991AC15F-DC2E-43CA-A4AE-E65FB37D2DE1}" type="presOf" srcId="{BA244016-B941-46B9-B2A4-AA50A300C9B1}" destId="{54435782-E9E7-4F85-8EE9-B762378628C5}" srcOrd="0" destOrd="0" presId="urn:microsoft.com/office/officeart/2005/8/layout/cycle2"/>
    <dgm:cxn modelId="{6C50DF60-4688-49BE-848E-5794F163E05E}" type="presOf" srcId="{35443D96-6A67-478A-A544-1C8155B5F62C}" destId="{561EA9DD-738C-4E13-ADB0-3CCC3950F092}" srcOrd="1" destOrd="0" presId="urn:microsoft.com/office/officeart/2005/8/layout/cycle2"/>
    <dgm:cxn modelId="{08DFD441-4774-4D0E-8F97-07EC50B50EE3}" srcId="{F782ACB2-4612-4553-92E3-6A48A4C26154}" destId="{69B5AF83-9CA8-4331-BB93-A02B0A37E7C4}" srcOrd="32" destOrd="0" parTransId="{52A0F8EA-812A-497C-B88E-1BDAD1AB875F}" sibTransId="{6E35783B-B4B9-4AF3-BB68-EC2DB3060BE5}"/>
    <dgm:cxn modelId="{088F0742-B912-46C9-BE5B-C9419F065BBA}" type="presOf" srcId="{9E68FA1B-32E4-4D3A-BDA9-F245DF7037EF}" destId="{9DB23D75-0980-4D96-93A1-727F2883C95B}" srcOrd="1" destOrd="0" presId="urn:microsoft.com/office/officeart/2005/8/layout/cycle2"/>
    <dgm:cxn modelId="{BD712862-9638-47D4-BDFC-7505128DF23D}" type="presOf" srcId="{05F9165C-A234-4634-B1A7-DCB7BA68D40C}" destId="{8B74F080-8313-4728-B1E9-D87A06E9E800}" srcOrd="0" destOrd="0" presId="urn:microsoft.com/office/officeart/2005/8/layout/cycle2"/>
    <dgm:cxn modelId="{D27AA462-6698-4923-9421-47820B644488}" srcId="{F782ACB2-4612-4553-92E3-6A48A4C26154}" destId="{56EE6181-8957-4FE0-91F7-0E7767321D74}" srcOrd="30" destOrd="0" parTransId="{708EED9E-74DD-4C99-9872-E67687122915}" sibTransId="{D7AD315B-0060-4B2C-BA42-07A72CF0DF62}"/>
    <dgm:cxn modelId="{5878CE63-A5DF-4BE0-9907-AB3463608735}" type="presOf" srcId="{DA7FF8DD-13B0-4AAC-B0D2-E9BC2FABA4D6}" destId="{A6A09441-8928-4DD4-965E-ACD6B5489F63}" srcOrd="0" destOrd="0" presId="urn:microsoft.com/office/officeart/2005/8/layout/cycle2"/>
    <dgm:cxn modelId="{52CC7A44-96B9-498B-999B-DEC40B48B196}" type="presOf" srcId="{2B571596-2306-4648-89E7-BD54FEF25627}" destId="{2B64C12D-7C38-4E3C-BB67-21E0181FD51F}" srcOrd="1" destOrd="0" presId="urn:microsoft.com/office/officeart/2005/8/layout/cycle2"/>
    <dgm:cxn modelId="{9B608F64-0361-4F50-87F5-3EE093F27F6B}" type="presOf" srcId="{897CAD2D-F73B-470D-B77D-BCB32DA560D4}" destId="{CAB56CDA-741F-426D-8FE0-AE118C809475}" srcOrd="0" destOrd="0" presId="urn:microsoft.com/office/officeart/2005/8/layout/cycle2"/>
    <dgm:cxn modelId="{77B3AD64-BC64-4E47-A0F3-5AB496ABD0CA}" type="presOf" srcId="{D7AD315B-0060-4B2C-BA42-07A72CF0DF62}" destId="{F7AC09C3-F9FA-4334-9744-58F7A351FD8B}" srcOrd="0" destOrd="0" presId="urn:microsoft.com/office/officeart/2005/8/layout/cycle2"/>
    <dgm:cxn modelId="{E0CFC164-E33F-490B-BC17-C56778580D1B}" type="presOf" srcId="{8AE02D32-89F4-4BA1-BFB8-062B90AF7C26}" destId="{E212FFF4-9223-45FB-8A97-08FC78EC227F}" srcOrd="0" destOrd="0" presId="urn:microsoft.com/office/officeart/2005/8/layout/cycle2"/>
    <dgm:cxn modelId="{6C37DB64-BEBC-468D-8F11-800C39DF3AEB}" type="presOf" srcId="{1A0C354F-E76C-464E-99A7-D2B04C140783}" destId="{5207087E-FC7B-4DE7-941A-D0D7D77D43CA}" srcOrd="1" destOrd="0" presId="urn:microsoft.com/office/officeart/2005/8/layout/cycle2"/>
    <dgm:cxn modelId="{E38ADD64-A6E1-42BE-9D70-B8FA5C81E041}" type="presOf" srcId="{68C3C81B-18E8-41C4-BFC6-2C443E6EE655}" destId="{99F13AA2-4621-4753-B0A6-6FC776CD84C9}" srcOrd="0" destOrd="0" presId="urn:microsoft.com/office/officeart/2005/8/layout/cycle2"/>
    <dgm:cxn modelId="{9ADC0165-9F81-4E1B-BCF9-F6EA5C631353}" srcId="{F782ACB2-4612-4553-92E3-6A48A4C26154}" destId="{5F8AB2A9-0DCE-42A5-8039-31C151CDBC91}" srcOrd="15" destOrd="0" parTransId="{AEE23759-AB27-4CCC-A9A6-CE4F64F73EE5}" sibTransId="{64CB26BA-1509-422C-B1F7-93A921D3337E}"/>
    <dgm:cxn modelId="{8FB90245-DB4C-496A-BD99-1CFD156C2737}" type="presOf" srcId="{D7AD315B-0060-4B2C-BA42-07A72CF0DF62}" destId="{301FE2EF-9FED-451A-9979-7EA2CEC731F6}" srcOrd="1" destOrd="0" presId="urn:microsoft.com/office/officeart/2005/8/layout/cycle2"/>
    <dgm:cxn modelId="{79232265-3A0A-49E0-964F-9F50457348D1}" type="presOf" srcId="{1CEAA633-CB89-486A-901D-BE8AE895C821}" destId="{02E2D030-8BB9-48E2-859D-55F958A2D928}" srcOrd="0" destOrd="0" presId="urn:microsoft.com/office/officeart/2005/8/layout/cycle2"/>
    <dgm:cxn modelId="{EE4A6048-F11A-48C8-8288-4112D917040D}" type="presOf" srcId="{C19C4BDD-2213-41DF-A53B-E2080BDC6AC6}" destId="{2DC22DE9-0245-4601-955D-E63A8C38947B}" srcOrd="1" destOrd="0" presId="urn:microsoft.com/office/officeart/2005/8/layout/cycle2"/>
    <dgm:cxn modelId="{7713B148-14ED-473A-AD7C-0817C71F1F75}" srcId="{F782ACB2-4612-4553-92E3-6A48A4C26154}" destId="{32DCDF77-CF91-44D2-A631-ECBBA96CD7C1}" srcOrd="45" destOrd="0" parTransId="{A91D9FEE-F377-4D6C-AB4B-31C0AA11D758}" sibTransId="{A4C54538-F7D4-4311-A51D-4E2F34EA916C}"/>
    <dgm:cxn modelId="{8B7F3749-F4E6-4473-82BE-3F7FAAEDF5A5}" srcId="{F782ACB2-4612-4553-92E3-6A48A4C26154}" destId="{5A0D382F-1AEE-4869-A6BD-89E7CCC2BA45}" srcOrd="33" destOrd="0" parTransId="{C61944CD-ABD5-46A1-BF21-1EDB1D2E311C}" sibTransId="{86E08DD8-37F0-43EA-A4C6-F12B07A372C7}"/>
    <dgm:cxn modelId="{8F95414A-66CD-4AE0-A012-C5E924ED8975}" type="presOf" srcId="{6E44D217-0802-4975-8DF8-F7C136B68DB7}" destId="{C6CA034B-BB5D-4252-9DC3-E07C2CEC1942}" srcOrd="0" destOrd="0" presId="urn:microsoft.com/office/officeart/2005/8/layout/cycle2"/>
    <dgm:cxn modelId="{ECDEF66B-4DF3-4577-9794-0F5C1452E329}" srcId="{F782ACB2-4612-4553-92E3-6A48A4C26154}" destId="{9EC183D0-3CE1-4A18-882B-49A4F305FE23}" srcOrd="10" destOrd="0" parTransId="{5529E8D0-F515-48AC-A324-5AF9603FF192}" sibTransId="{FC636A7A-CAD8-4393-9B2E-188CE112CD10}"/>
    <dgm:cxn modelId="{14255E4C-FE60-40DF-BD8C-AC8A81FDBFDA}" type="presOf" srcId="{901D3EC9-C2CB-4B80-BFE1-3F4CF8FDB584}" destId="{CBD13A52-164D-4181-A713-C4AFB6DAEA44}" srcOrd="0" destOrd="0" presId="urn:microsoft.com/office/officeart/2005/8/layout/cycle2"/>
    <dgm:cxn modelId="{2F48FC6C-9E2F-4D34-97E0-7B62809CD310}" srcId="{F782ACB2-4612-4553-92E3-6A48A4C26154}" destId="{1CEAA633-CB89-486A-901D-BE8AE895C821}" srcOrd="41" destOrd="0" parTransId="{85E4AD6C-201F-448E-AB33-65566C56E879}" sibTransId="{EC22FD24-55FA-470B-A11F-A2C02811CC71}"/>
    <dgm:cxn modelId="{83487E6D-39C7-4315-B760-0FAE69CA3DDC}" type="presOf" srcId="{5DE56BE3-5DC5-48D1-BB0A-6EB62A83E2E3}" destId="{7E28017C-69F1-4CCF-A6D7-885616A2628E}" srcOrd="0" destOrd="0" presId="urn:microsoft.com/office/officeart/2005/8/layout/cycle2"/>
    <dgm:cxn modelId="{E1365E6E-FF48-42C8-82CC-FD69DA947331}" type="presOf" srcId="{73E57CB0-43F1-4C49-8823-A48B6805997E}" destId="{F31A80A4-265E-4576-A76C-69F7407682D5}" srcOrd="1" destOrd="0" presId="urn:microsoft.com/office/officeart/2005/8/layout/cycle2"/>
    <dgm:cxn modelId="{0116FD4E-B3CD-4D10-B6B1-FB0C240CE17A}" srcId="{F782ACB2-4612-4553-92E3-6A48A4C26154}" destId="{DF292957-65C8-4776-85F8-AE26E3681959}" srcOrd="25" destOrd="0" parTransId="{7849EA01-2032-47BB-AFF2-66E1E4C3A822}" sibTransId="{2B571596-2306-4648-89E7-BD54FEF25627}"/>
    <dgm:cxn modelId="{43F81770-F772-478D-8EE4-9EF473A2C5F2}" srcId="{F782ACB2-4612-4553-92E3-6A48A4C26154}" destId="{BA244016-B941-46B9-B2A4-AA50A300C9B1}" srcOrd="26" destOrd="0" parTransId="{17FA0F1C-F480-46FA-9FDA-CAF08D0B3F5A}" sibTransId="{12ED0D91-6CB8-4B92-ABBE-16130FA2E610}"/>
    <dgm:cxn modelId="{83021B50-DD6C-4A83-9892-316806265B57}" type="presOf" srcId="{1A0C354F-E76C-464E-99A7-D2B04C140783}" destId="{BCCD1735-3374-4721-BEF9-11CCD9A2DD48}" srcOrd="0" destOrd="0" presId="urn:microsoft.com/office/officeart/2005/8/layout/cycle2"/>
    <dgm:cxn modelId="{AD9C2D70-6AB8-479D-9A79-731CDEDFCC29}" srcId="{F782ACB2-4612-4553-92E3-6A48A4C26154}" destId="{B2133BDF-4000-4B5B-AE40-987170B1B61F}" srcOrd="29" destOrd="0" parTransId="{78DD5593-63E5-4526-ACC4-B672B2E0D1F1}" sibTransId="{F8A8AFFD-E262-4C58-84FA-CA9933DA9A32}"/>
    <dgm:cxn modelId="{2FA97172-81F8-4680-A3E2-A90C8A3901C9}" type="presOf" srcId="{672359C6-6889-48DE-9B06-BCF13E50CF81}" destId="{9195B8AE-7F75-4B45-A773-A3DB3F151B7F}" srcOrd="1" destOrd="0" presId="urn:microsoft.com/office/officeart/2005/8/layout/cycle2"/>
    <dgm:cxn modelId="{7E7D9372-D317-4DA7-B834-C10D94E001EF}" type="presOf" srcId="{32453084-7F49-49B4-89FA-E306CC4C9552}" destId="{218F701D-8780-41D0-BCC2-CE1F9EE4B4A8}" srcOrd="1" destOrd="0" presId="urn:microsoft.com/office/officeart/2005/8/layout/cycle2"/>
    <dgm:cxn modelId="{39A1F472-3E0B-438E-A508-FE898CEA4CB4}" srcId="{F782ACB2-4612-4553-92E3-6A48A4C26154}" destId="{5F2EF8CF-431B-45E9-8F94-2DA9BB4297A8}" srcOrd="46" destOrd="0" parTransId="{EF3B0539-08F0-4AEB-8B05-C7438EBEC90D}" sibTransId="{E7380703-8E28-4A7A-8627-0A55F51FBAA5}"/>
    <dgm:cxn modelId="{2D82F952-A08E-4B50-B615-F0B7AC5121AA}" type="presOf" srcId="{873D13AE-B310-4B50-82C5-564D626D2011}" destId="{2F327EB4-0D8B-437E-BB14-A326EA173FCC}" srcOrd="0" destOrd="0" presId="urn:microsoft.com/office/officeart/2005/8/layout/cycle2"/>
    <dgm:cxn modelId="{F3FC2774-117D-443F-9CD4-D99869F1958E}" type="presOf" srcId="{A4C54538-F7D4-4311-A51D-4E2F34EA916C}" destId="{4EAD0336-A742-42BA-B616-A9F9B8CECAB9}" srcOrd="1" destOrd="0" presId="urn:microsoft.com/office/officeart/2005/8/layout/cycle2"/>
    <dgm:cxn modelId="{34CA6454-0F7D-424F-90A2-8451C14402D0}" type="presOf" srcId="{9F16DEB4-2D88-4237-BB26-EE193361411A}" destId="{E4F5DE49-5EAA-4300-BD85-3AA32446283C}" srcOrd="0" destOrd="0" presId="urn:microsoft.com/office/officeart/2005/8/layout/cycle2"/>
    <dgm:cxn modelId="{EBF0F276-347C-4207-9A17-D11421AF7ECD}" srcId="{F782ACB2-4612-4553-92E3-6A48A4C26154}" destId="{6E44D217-0802-4975-8DF8-F7C136B68DB7}" srcOrd="34" destOrd="0" parTransId="{CB27C74D-2568-4D83-8948-2A0E7A73E53C}" sibTransId="{873D13AE-B310-4B50-82C5-564D626D2011}"/>
    <dgm:cxn modelId="{9943F876-2ED4-4306-80C3-CABA3470330B}" type="presOf" srcId="{A40F6EAB-2B60-4CC1-9F49-D5903D3A616E}" destId="{4346925A-37EB-4BB6-B0D1-0007EC3DF63B}" srcOrd="0" destOrd="0" presId="urn:microsoft.com/office/officeart/2005/8/layout/cycle2"/>
    <dgm:cxn modelId="{83DE0457-C4CA-41D0-83EF-1342E23FF89C}" type="presOf" srcId="{2B529A43-2363-4B46-911E-9D0EF25B4F36}" destId="{F42AD80F-3B21-49F3-AF59-01D5F6EE69F1}" srcOrd="0" destOrd="0" presId="urn:microsoft.com/office/officeart/2005/8/layout/cycle2"/>
    <dgm:cxn modelId="{3D112077-EA00-4105-9BD5-E493A5F7DFA3}" type="presOf" srcId="{F8A8AFFD-E262-4C58-84FA-CA9933DA9A32}" destId="{6FDF4861-3D9E-4C44-8A76-CB261CA08A3D}" srcOrd="0" destOrd="0" presId="urn:microsoft.com/office/officeart/2005/8/layout/cycle2"/>
    <dgm:cxn modelId="{4B758357-008C-4CA2-BFA2-D30CB17DE810}" type="presOf" srcId="{91E5E8F0-39A5-4E73-A7C8-125C237D1170}" destId="{B8E405CF-5FB0-4931-A03D-9BF304E6CDDA}" srcOrd="0" destOrd="0" presId="urn:microsoft.com/office/officeart/2005/8/layout/cycle2"/>
    <dgm:cxn modelId="{26BBB358-35CF-40CB-8CEB-9AB1A5BD3299}" type="presOf" srcId="{AAACDA48-029D-447D-9AE8-BF1CB90887F8}" destId="{816E1FA3-2B38-45F9-AB8C-0EEB2788EE42}" srcOrd="0" destOrd="0" presId="urn:microsoft.com/office/officeart/2005/8/layout/cycle2"/>
    <dgm:cxn modelId="{72C76559-8B15-4E5B-A287-FFA96A1FF8AB}" type="presOf" srcId="{BAC2B8D5-2C5B-4AE8-BBDD-D8E76DCD8C2E}" destId="{D3BDAC4B-F2DB-44A0-907D-A108463FB1C3}" srcOrd="0" destOrd="0" presId="urn:microsoft.com/office/officeart/2005/8/layout/cycle2"/>
    <dgm:cxn modelId="{EB56E879-B89B-46AF-936B-221B926F78B7}" type="presOf" srcId="{672359C6-6889-48DE-9B06-BCF13E50CF81}" destId="{260B842C-BA56-4835-9181-EEB1DAD49F6C}" srcOrd="0" destOrd="0" presId="urn:microsoft.com/office/officeart/2005/8/layout/cycle2"/>
    <dgm:cxn modelId="{F943F579-1FDA-4528-8AF3-852565EC068C}" type="presOf" srcId="{57830796-B9E1-440E-A924-530949252A0A}" destId="{09497094-52B8-416E-9902-37FB4C94E7F2}" srcOrd="0" destOrd="0" presId="urn:microsoft.com/office/officeart/2005/8/layout/cycle2"/>
    <dgm:cxn modelId="{79CDEB5A-96DC-4E52-AD52-6AD074060F5C}" type="presOf" srcId="{B2ADDBB6-F258-45A2-8853-0F7137E8E7A9}" destId="{5BF8D29C-B7EB-4E6D-8F09-412E3D4E06C9}" srcOrd="1" destOrd="0" presId="urn:microsoft.com/office/officeart/2005/8/layout/cycle2"/>
    <dgm:cxn modelId="{14F13E80-1149-4A0F-A4B5-58EAF15ECA23}" srcId="{F782ACB2-4612-4553-92E3-6A48A4C26154}" destId="{39148D83-4879-4E9B-AE84-10D20CF147C3}" srcOrd="17" destOrd="0" parTransId="{0648DC5F-1B7B-4F70-B147-70F19C532AA1}" sibTransId="{901D3EC9-C2CB-4B80-BFE1-3F4CF8FDB584}"/>
    <dgm:cxn modelId="{1A2FA881-8DA6-409B-903D-872E3866C87F}" type="presOf" srcId="{3ACAB2F6-3910-4D69-8736-C9991D30DB30}" destId="{7A362786-920B-4FB9-A3D5-D0E741B76071}" srcOrd="0" destOrd="0" presId="urn:microsoft.com/office/officeart/2005/8/layout/cycle2"/>
    <dgm:cxn modelId="{33634B83-5D42-4E23-A534-1FD77063C5A8}" srcId="{F782ACB2-4612-4553-92E3-6A48A4C26154}" destId="{312A5487-8CD4-49FA-9CB2-6003233688EF}" srcOrd="20" destOrd="0" parTransId="{6F986C7B-EB5E-4FA9-9F02-54203E6A38B2}" sibTransId="{A241EA7C-0AE6-49DA-868A-F7E41DB8331E}"/>
    <dgm:cxn modelId="{5F759883-6CAF-4793-892D-90FF307B7F39}" srcId="{F782ACB2-4612-4553-92E3-6A48A4C26154}" destId="{F001FD18-B1D7-4F34-A7E1-10B3A14FEF0D}" srcOrd="14" destOrd="0" parTransId="{47531BBA-A066-410C-90C4-75A7B3CF6C37}" sibTransId="{59F6F98C-7F28-44B6-AA26-C56ABFEA206B}"/>
    <dgm:cxn modelId="{03727586-C177-4F9F-A8F5-7DEE69ED0297}" srcId="{F782ACB2-4612-4553-92E3-6A48A4C26154}" destId="{05F9165C-A234-4634-B1A7-DCB7BA68D40C}" srcOrd="12" destOrd="0" parTransId="{26966DA9-DC8C-4538-894C-0F8A7AD6A4D2}" sibTransId="{68C3C81B-18E8-41C4-BFC6-2C443E6EE655}"/>
    <dgm:cxn modelId="{FFF28687-FF75-4B9E-AC75-126E4FF03FE0}" type="presOf" srcId="{39148D83-4879-4E9B-AE84-10D20CF147C3}" destId="{EB66E90A-B112-40E2-B773-B1A59659C6EB}" srcOrd="0" destOrd="0" presId="urn:microsoft.com/office/officeart/2005/8/layout/cycle2"/>
    <dgm:cxn modelId="{3278F687-4A79-45DA-9D9D-46D84D729876}" type="presOf" srcId="{E7380703-8E28-4A7A-8627-0A55F51FBAA5}" destId="{FEF793BD-9F36-4B0C-B2A1-243AAED13A52}" srcOrd="0" destOrd="0" presId="urn:microsoft.com/office/officeart/2005/8/layout/cycle2"/>
    <dgm:cxn modelId="{E0E9BE8A-5A2C-4259-A42C-27D91CCCEAE8}" type="presOf" srcId="{B5C9AB9C-C866-47C2-B79F-DC6148AB2159}" destId="{6CB910F7-627A-416A-9AE0-0E9818681229}" srcOrd="0" destOrd="0" presId="urn:microsoft.com/office/officeart/2005/8/layout/cycle2"/>
    <dgm:cxn modelId="{8EB8A28D-E94D-4C3B-A6CB-D783745D8580}" type="presOf" srcId="{4E475F1B-56A2-420F-8D83-9A7AC5B9161D}" destId="{0F935747-2475-4B54-A4BD-D00DA4235B83}" srcOrd="1" destOrd="0" presId="urn:microsoft.com/office/officeart/2005/8/layout/cycle2"/>
    <dgm:cxn modelId="{8E97AD8D-C187-4AF5-9C89-0E3B55930F9B}" type="presOf" srcId="{A26368B7-1095-4A58-BFE6-7B8629CCDB76}" destId="{9DEC7CBC-8051-4551-94AA-2377EFF8A353}" srcOrd="0" destOrd="0" presId="urn:microsoft.com/office/officeart/2005/8/layout/cycle2"/>
    <dgm:cxn modelId="{0845E18D-71BE-42B4-86D5-0382014DD742}" type="presOf" srcId="{A4F909E9-C1CF-4770-B928-FEF6E41B5333}" destId="{6E753D97-6691-46AF-88CF-60F766A84A1F}" srcOrd="1" destOrd="0" presId="urn:microsoft.com/office/officeart/2005/8/layout/cycle2"/>
    <dgm:cxn modelId="{F2FFFA8D-8092-4410-B047-1482DD435DEB}" type="presOf" srcId="{9EC183D0-3CE1-4A18-882B-49A4F305FE23}" destId="{07EB8474-810E-4E8A-BE93-02F62BBDD45D}" srcOrd="0" destOrd="0" presId="urn:microsoft.com/office/officeart/2005/8/layout/cycle2"/>
    <dgm:cxn modelId="{54FED98F-AB5E-4BEF-A86E-239C32A65418}" srcId="{F782ACB2-4612-4553-92E3-6A48A4C26154}" destId="{29610E26-1393-448B-8FD6-78061450B16B}" srcOrd="5" destOrd="0" parTransId="{5D194221-4572-481E-A145-411B7D2E5848}" sibTransId="{4E475F1B-56A2-420F-8D83-9A7AC5B9161D}"/>
    <dgm:cxn modelId="{3F904190-EC7A-468F-8079-9E0D0309FE61}" srcId="{F782ACB2-4612-4553-92E3-6A48A4C26154}" destId="{F82F01E0-1BCF-432A-834D-D0718C225E79}" srcOrd="31" destOrd="0" parTransId="{AA715B28-8262-4AEC-9B11-A1F3E142AEE3}" sibTransId="{73E57CB0-43F1-4C49-8823-A48B6805997E}"/>
    <dgm:cxn modelId="{1D92AE90-48BC-4CD1-9D5D-C83355C20D80}" type="presOf" srcId="{4391FAD7-E5E1-4ADD-BABB-49D666A6C4A7}" destId="{B297DBDA-41C8-403B-A287-2DE0B2B2F734}" srcOrd="0" destOrd="0" presId="urn:microsoft.com/office/officeart/2005/8/layout/cycle2"/>
    <dgm:cxn modelId="{82AF1192-6A9C-439C-910A-C5EEFD757359}" type="presOf" srcId="{F782ACB2-4612-4553-92E3-6A48A4C26154}" destId="{579EF5EA-2842-4ADF-99C3-1421009C0FB3}" srcOrd="0" destOrd="0" presId="urn:microsoft.com/office/officeart/2005/8/layout/cycle2"/>
    <dgm:cxn modelId="{79BB3E93-CEF9-41EB-832F-85A53764F862}" type="presOf" srcId="{69B5AF83-9CA8-4331-BB93-A02B0A37E7C4}" destId="{7FBA136C-815F-4FB3-A797-A7F155D00FEA}" srcOrd="0" destOrd="0" presId="urn:microsoft.com/office/officeart/2005/8/layout/cycle2"/>
    <dgm:cxn modelId="{29F57293-A935-4D56-A1DB-7098A524B908}" type="presOf" srcId="{EAE485E3-A2DC-422A-B964-163E72C7D527}" destId="{7D136A40-4E7A-4E9A-9C18-C15FEB3E9255}" srcOrd="0" destOrd="0" presId="urn:microsoft.com/office/officeart/2005/8/layout/cycle2"/>
    <dgm:cxn modelId="{F2940095-2A7A-4540-9B8E-2AC82C9C68AB}" type="presOf" srcId="{F2853326-F96C-4388-AFDB-4A2C4E743824}" destId="{1990E259-2037-4D19-B00A-CD6B3D2AE2E1}" srcOrd="1" destOrd="0" presId="urn:microsoft.com/office/officeart/2005/8/layout/cycle2"/>
    <dgm:cxn modelId="{B7137995-AE1E-4BEA-8BBB-45C9455C08EA}" type="presOf" srcId="{EC22FD24-55FA-470B-A11F-A2C02811CC71}" destId="{5B2B383F-D5E0-430F-AB46-55791D14B3FB}" srcOrd="1" destOrd="0" presId="urn:microsoft.com/office/officeart/2005/8/layout/cycle2"/>
    <dgm:cxn modelId="{EDB1DB95-86FD-4083-ADD7-B15BF59FD64E}" type="presOf" srcId="{9A1F1B22-1A75-4833-B4FC-5FEA5518B765}" destId="{E2BDA289-9E7F-43D2-8E8A-C602380955F6}" srcOrd="0" destOrd="0" presId="urn:microsoft.com/office/officeart/2005/8/layout/cycle2"/>
    <dgm:cxn modelId="{75A87D96-DEAF-408A-9C07-E2BA95202BEE}" type="presOf" srcId="{6E35783B-B4B9-4AF3-BB68-EC2DB3060BE5}" destId="{80DBCA40-2BA0-486C-9739-9EB1943722FB}" srcOrd="1" destOrd="0" presId="urn:microsoft.com/office/officeart/2005/8/layout/cycle2"/>
    <dgm:cxn modelId="{A94E1E98-18A1-4716-B6FB-67F099EFBBB4}" srcId="{F782ACB2-4612-4553-92E3-6A48A4C26154}" destId="{5788DBF4-34B6-4C26-980E-7062BBC88091}" srcOrd="37" destOrd="0" parTransId="{E89C8546-8D00-4BCE-BF01-083E1F9A4BBE}" sibTransId="{39815DA4-6D5A-4ECF-8C2C-C40A2BB0DBA6}"/>
    <dgm:cxn modelId="{69AF5798-6C54-4291-9996-6BE467CD0791}" type="presOf" srcId="{F8A8AFFD-E262-4C58-84FA-CA9933DA9A32}" destId="{852FF442-59AB-47FA-976D-352D933D04DA}" srcOrd="1" destOrd="0" presId="urn:microsoft.com/office/officeart/2005/8/layout/cycle2"/>
    <dgm:cxn modelId="{461F9999-E90A-4F0F-BEEB-C656004DB243}" type="presOf" srcId="{68C3C81B-18E8-41C4-BFC6-2C443E6EE655}" destId="{475F5446-5D8A-42DC-B2B6-79D834AEB429}" srcOrd="1" destOrd="0" presId="urn:microsoft.com/office/officeart/2005/8/layout/cycle2"/>
    <dgm:cxn modelId="{931A259A-B1C1-4AA6-8C57-26D5EBD1D0A7}" type="presOf" srcId="{9E68FA1B-32E4-4D3A-BDA9-F245DF7037EF}" destId="{24192AE1-AC5A-408F-93E2-35778550FA02}" srcOrd="0" destOrd="0" presId="urn:microsoft.com/office/officeart/2005/8/layout/cycle2"/>
    <dgm:cxn modelId="{0FFD339C-1CA8-4F2F-A5C4-D4BB800CFACB}" type="presOf" srcId="{74E4A9B3-3139-47CD-AD62-A42D0EB3995C}" destId="{7B2C094D-5B84-400D-88A5-467C86404646}" srcOrd="1" destOrd="0" presId="urn:microsoft.com/office/officeart/2005/8/layout/cycle2"/>
    <dgm:cxn modelId="{CA48829C-A00F-4EF6-A4D2-6D2E0BBF6B7A}" type="presOf" srcId="{69DBDE16-2128-423C-AB04-D3C2C0881A38}" destId="{83D03F91-A8FE-4A56-A9F0-21F8696B64A1}" srcOrd="0" destOrd="0" presId="urn:microsoft.com/office/officeart/2005/8/layout/cycle2"/>
    <dgm:cxn modelId="{12C1E39C-220A-407D-B8B2-AE14C94EF5D8}" type="presOf" srcId="{25DF600C-192F-49B2-930A-B89C27D1471E}" destId="{C8C1E075-9C61-4E77-BBAB-A2307E2F9662}" srcOrd="1" destOrd="0" presId="urn:microsoft.com/office/officeart/2005/8/layout/cycle2"/>
    <dgm:cxn modelId="{ABEE709D-217A-4178-B466-61BED19D0B11}" type="presOf" srcId="{8F63D31F-83CD-4DB9-A0F4-0D259C5817DB}" destId="{C238A059-EBCB-4E8A-9C70-350A7112246D}" srcOrd="0" destOrd="0" presId="urn:microsoft.com/office/officeart/2005/8/layout/cycle2"/>
    <dgm:cxn modelId="{D6359E9D-5A7A-454C-85A1-7C85F548344E}" type="presOf" srcId="{12ED0D91-6CB8-4B92-ABBE-16130FA2E610}" destId="{3966764B-E5F3-4CFC-A881-5984C06723CB}" srcOrd="1" destOrd="0" presId="urn:microsoft.com/office/officeart/2005/8/layout/cycle2"/>
    <dgm:cxn modelId="{1B3F2CA2-7825-4CFD-9A64-DB308FB32A27}" srcId="{F782ACB2-4612-4553-92E3-6A48A4C26154}" destId="{1BD29E34-8916-45A9-80A6-58C4AB44DFF5}" srcOrd="7" destOrd="0" parTransId="{6A5BBF7B-F8A7-4654-83BB-1778F868C663}" sibTransId="{25DF600C-192F-49B2-930A-B89C27D1471E}"/>
    <dgm:cxn modelId="{79A5F3A2-8CA3-4D24-AC46-666013183383}" srcId="{F782ACB2-4612-4553-92E3-6A48A4C26154}" destId="{01209924-388A-4250-B08E-117FC77350F4}" srcOrd="40" destOrd="0" parTransId="{E62947DF-C385-4541-A312-E52B21ED4FCA}" sibTransId="{07D44A3D-B9E7-4A59-8407-0DE9361B04F4}"/>
    <dgm:cxn modelId="{9CB21AA3-E03E-4091-B4F8-0A6227B5FA88}" type="presOf" srcId="{ED3E6817-CA99-4A92-9672-7767C60D3AFC}" destId="{CDE86F57-8E75-4885-99A7-4D78278841E9}" srcOrd="0" destOrd="0" presId="urn:microsoft.com/office/officeart/2005/8/layout/cycle2"/>
    <dgm:cxn modelId="{F9246AA4-89DE-4505-8C6D-C0CFB0CF9EC5}" srcId="{F782ACB2-4612-4553-92E3-6A48A4C26154}" destId="{A40F6EAB-2B60-4CC1-9F49-D5903D3A616E}" srcOrd="39" destOrd="0" parTransId="{F4D7EDD7-9115-44DB-8D8A-E38036FA3738}" sibTransId="{3ACAB2F6-3910-4D69-8736-C9991D30DB30}"/>
    <dgm:cxn modelId="{3D33BFA5-7672-4497-8A28-4A0D7AD50ACF}" type="presOf" srcId="{536B3E92-95AA-4297-BDB8-F29269D6299E}" destId="{B0608ED5-E7DC-4C39-8859-B8C85F521F9C}" srcOrd="0" destOrd="0" presId="urn:microsoft.com/office/officeart/2005/8/layout/cycle2"/>
    <dgm:cxn modelId="{F34572A7-D519-4E83-82F5-D1DF7C7AC0E8}" type="presOf" srcId="{A4C54538-F7D4-4311-A51D-4E2F34EA916C}" destId="{BDE13CD6-B50F-44ED-BD83-729ED5971995}" srcOrd="0" destOrd="0" presId="urn:microsoft.com/office/officeart/2005/8/layout/cycle2"/>
    <dgm:cxn modelId="{275812A9-9711-45C6-91A2-2E05D7D14044}" type="presOf" srcId="{64CB26BA-1509-422C-B1F7-93A921D3337E}" destId="{C56F56FD-84C6-4D21-967A-719399DE2081}" srcOrd="0" destOrd="0" presId="urn:microsoft.com/office/officeart/2005/8/layout/cycle2"/>
    <dgm:cxn modelId="{0032F7A9-72F8-4331-92A8-EDEAB50956EF}" type="presOf" srcId="{59F6F98C-7F28-44B6-AA26-C56ABFEA206B}" destId="{15716786-4673-40EB-986D-12C422D02B97}" srcOrd="0" destOrd="0" presId="urn:microsoft.com/office/officeart/2005/8/layout/cycle2"/>
    <dgm:cxn modelId="{07EFFAA9-2DA5-41EF-99EF-50CAA3625F8A}" type="presOf" srcId="{1BD29E34-8916-45A9-80A6-58C4AB44DFF5}" destId="{C8C314CB-BC52-4B5D-9A9E-2549904458B0}" srcOrd="0" destOrd="0" presId="urn:microsoft.com/office/officeart/2005/8/layout/cycle2"/>
    <dgm:cxn modelId="{0FCB04AB-7C7D-469C-AE0C-DEB2D23DAEDA}" type="presOf" srcId="{29610E26-1393-448B-8FD6-78061450B16B}" destId="{4B6FF1D5-139C-4A9E-BE2A-C9C2976A9B90}" srcOrd="0" destOrd="0" presId="urn:microsoft.com/office/officeart/2005/8/layout/cycle2"/>
    <dgm:cxn modelId="{427F57AC-7978-4978-AD30-B333697495F1}" type="presOf" srcId="{25DF600C-192F-49B2-930A-B89C27D1471E}" destId="{8D184F9F-78A9-45D9-9804-0F8032DE26A6}" srcOrd="0" destOrd="0" presId="urn:microsoft.com/office/officeart/2005/8/layout/cycle2"/>
    <dgm:cxn modelId="{33836BAF-8815-468A-9D3E-0ABF734FD1D3}" srcId="{F782ACB2-4612-4553-92E3-6A48A4C26154}" destId="{4391FAD7-E5E1-4ADD-BABB-49D666A6C4A7}" srcOrd="24" destOrd="0" parTransId="{F1E7FB59-9301-4001-B4A0-65FF76242832}" sibTransId="{B5C9AB9C-C866-47C2-B79F-DC6148AB2159}"/>
    <dgm:cxn modelId="{BE9314B0-2D93-4BAE-90C0-5B23814639B6}" srcId="{F782ACB2-4612-4553-92E3-6A48A4C26154}" destId="{1597604F-E09E-4305-A881-A6C94B72922F}" srcOrd="21" destOrd="0" parTransId="{1C93F3EA-CA5B-4D9C-9828-8A8F702AE266}" sibTransId="{0A68E33F-9E89-4D62-9E2C-1BD50C85F7CD}"/>
    <dgm:cxn modelId="{0B6B60B1-AC40-4E62-93E6-BDDA7DB915E6}" type="presOf" srcId="{B5C9AB9C-C866-47C2-B79F-DC6148AB2159}" destId="{DD733C23-EA87-4BF0-821E-87250C1EEDBA}" srcOrd="1" destOrd="0" presId="urn:microsoft.com/office/officeart/2005/8/layout/cycle2"/>
    <dgm:cxn modelId="{172DA3B4-B544-4489-896F-98F6431AB705}" type="presOf" srcId="{07D44A3D-B9E7-4A59-8407-0DE9361B04F4}" destId="{2A9D1CAD-CEC7-447D-AE5A-72DA9768C11C}" srcOrd="1" destOrd="0" presId="urn:microsoft.com/office/officeart/2005/8/layout/cycle2"/>
    <dgm:cxn modelId="{CC8F6BB5-E191-48E7-A4C1-3E8101813E85}" srcId="{F782ACB2-4612-4553-92E3-6A48A4C26154}" destId="{7526D0BF-45A5-478F-9A5B-EE961A48FCDF}" srcOrd="23" destOrd="0" parTransId="{996DAE7B-6D7A-4B21-93D8-B18F6F145BC6}" sibTransId="{4DD6BCFF-384A-4E50-9E9B-FEA1467E91EE}"/>
    <dgm:cxn modelId="{79D0C8B5-7F77-4990-BC7D-E4DF8A30F093}" srcId="{F782ACB2-4612-4553-92E3-6A48A4C26154}" destId="{C123F58B-2F00-4731-8318-EA8BAA60A69D}" srcOrd="19" destOrd="0" parTransId="{ADD49D0A-F77A-4924-B2AC-3D10130090D6}" sibTransId="{CA72D8A3-9D41-4F98-98F7-F56B1CBA674F}"/>
    <dgm:cxn modelId="{864221B6-A321-4339-9070-4153A612FA0A}" type="presOf" srcId="{E7380703-8E28-4A7A-8627-0A55F51FBAA5}" destId="{B6E66B79-90CB-4030-B64C-AB9E1EA67583}" srcOrd="1" destOrd="0" presId="urn:microsoft.com/office/officeart/2005/8/layout/cycle2"/>
    <dgm:cxn modelId="{D04343B7-3D46-4B73-A771-BBE9B588838E}" type="presOf" srcId="{901D3EC9-C2CB-4B80-BFE1-3F4CF8FDB584}" destId="{2175C402-001B-40BA-8C7B-63F19533545A}" srcOrd="1" destOrd="0" presId="urn:microsoft.com/office/officeart/2005/8/layout/cycle2"/>
    <dgm:cxn modelId="{79BF3DB8-E6C9-4DF5-8226-B32513900662}" srcId="{F782ACB2-4612-4553-92E3-6A48A4C26154}" destId="{2EBE9275-B468-4EB1-8E25-88D20111E7BA}" srcOrd="22" destOrd="0" parTransId="{8B4693AB-DA36-47D7-8ABC-9A12354AE94A}" sibTransId="{1DDDDFBA-4D76-49F6-8700-D108F438751F}"/>
    <dgm:cxn modelId="{FD4904B9-9DE5-4DAC-BECC-A7C345B1B5EA}" type="presOf" srcId="{74E4A9B3-3139-47CD-AD62-A42D0EB3995C}" destId="{A0769171-C666-4FF2-B3B0-56A5612FFB02}" srcOrd="0" destOrd="0" presId="urn:microsoft.com/office/officeart/2005/8/layout/cycle2"/>
    <dgm:cxn modelId="{B61065BA-7C71-4523-9C3D-21B929731FC1}" type="presOf" srcId="{5F2EF8CF-431B-45E9-8F94-2DA9BB4297A8}" destId="{3B7728B1-9C76-43A6-8828-2FFE1A19CD4E}" srcOrd="0" destOrd="0" presId="urn:microsoft.com/office/officeart/2005/8/layout/cycle2"/>
    <dgm:cxn modelId="{F718ABBA-7C65-4F86-BEA7-DAD4C5EC588D}" srcId="{F782ACB2-4612-4553-92E3-6A48A4C26154}" destId="{AAACDA48-029D-447D-9AE8-BF1CB90887F8}" srcOrd="18" destOrd="0" parTransId="{C5422A07-4233-4B7D-A876-C74DE877A7F9}" sibTransId="{35443D96-6A67-478A-A544-1C8155B5F62C}"/>
    <dgm:cxn modelId="{66AC1ABB-07F7-4B6A-B4F4-1E022A70EA03}" type="presOf" srcId="{B2133BDF-4000-4B5B-AE40-987170B1B61F}" destId="{D9F7CAE3-C01B-4758-A92D-BE4DEABF1CC9}" srcOrd="0" destOrd="0" presId="urn:microsoft.com/office/officeart/2005/8/layout/cycle2"/>
    <dgm:cxn modelId="{EAADA3BC-EBE2-42C8-B9E0-3C38057A0A11}" srcId="{F782ACB2-4612-4553-92E3-6A48A4C26154}" destId="{59F5D80D-D394-4DA8-B1EE-BFD2C35E8698}" srcOrd="6" destOrd="0" parTransId="{F6DF53FE-CC41-4648-B644-9A13CD613414}" sibTransId="{A4FDAD97-0EA5-45C9-8762-1408CDFC1A27}"/>
    <dgm:cxn modelId="{C8CCA5BD-D226-4E51-BECC-C8C0C0CB206B}" type="presOf" srcId="{A241EA7C-0AE6-49DA-868A-F7E41DB8331E}" destId="{0C7C01B0-8BE9-4115-9C55-5F785CB9F95D}" srcOrd="1" destOrd="0" presId="urn:microsoft.com/office/officeart/2005/8/layout/cycle2"/>
    <dgm:cxn modelId="{84F658BE-028D-4EFF-9AFB-B1BB4A47F685}" srcId="{F782ACB2-4612-4553-92E3-6A48A4C26154}" destId="{A26368B7-1095-4A58-BFE6-7B8629CCDB76}" srcOrd="28" destOrd="0" parTransId="{F926A632-3F82-44B7-9B0C-54EDBDFB1339}" sibTransId="{69DBDE16-2128-423C-AB04-D3C2C0881A38}"/>
    <dgm:cxn modelId="{07E62CBF-11EB-4EBF-87EA-DFBE347DAD9D}" srcId="{F782ACB2-4612-4553-92E3-6A48A4C26154}" destId="{9C07C544-A240-4FE5-8E59-C412CDCC06A5}" srcOrd="1" destOrd="0" parTransId="{01829E43-87FB-46D3-89AF-1246AED576BA}" sibTransId="{DA7FF8DD-13B0-4AAC-B0D2-E9BC2FABA4D6}"/>
    <dgm:cxn modelId="{E73880C1-2CB4-4059-8E5E-A4377EE4E2F4}" type="presOf" srcId="{BCD4B6D1-2E17-4359-A953-212A9B519E85}" destId="{18E08B15-C0D9-4DCD-9841-29CB326A1D96}" srcOrd="0" destOrd="0" presId="urn:microsoft.com/office/officeart/2005/8/layout/cycle2"/>
    <dgm:cxn modelId="{5CA74FC3-5EA7-4121-9798-30DEE98BFA87}" type="presOf" srcId="{B75DCA52-BF81-436A-AA73-2680B03C914A}" destId="{CD7E4AE9-DEBF-4EF6-9A2F-51DFDE6DC483}" srcOrd="0" destOrd="0" presId="urn:microsoft.com/office/officeart/2005/8/layout/cycle2"/>
    <dgm:cxn modelId="{A61335C6-83C9-40B2-B635-638704B41FB6}" srcId="{F782ACB2-4612-4553-92E3-6A48A4C26154}" destId="{19319B2C-5BDC-4EB3-A674-97A1478B545E}" srcOrd="44" destOrd="0" parTransId="{F553D456-F731-4D3A-B46D-F817CB7F5851}" sibTransId="{B2ADDBB6-F258-45A2-8853-0F7137E8E7A9}"/>
    <dgm:cxn modelId="{C29465C6-B5FA-47C2-8454-6AD49BC685C2}" type="presOf" srcId="{A4FDAD97-0EA5-45C9-8762-1408CDFC1A27}" destId="{7418C013-9F65-49B4-8AB4-02A8A7E8B2B1}" srcOrd="0" destOrd="0" presId="urn:microsoft.com/office/officeart/2005/8/layout/cycle2"/>
    <dgm:cxn modelId="{F79FC2C6-B429-4B09-873A-1E379145CD4A}" type="presOf" srcId="{5DE56BE3-5DC5-48D1-BB0A-6EB62A83E2E3}" destId="{DEE6E533-E546-47B9-9D29-1053972B7A59}" srcOrd="1" destOrd="0" presId="urn:microsoft.com/office/officeart/2005/8/layout/cycle2"/>
    <dgm:cxn modelId="{412B0DC7-B0A8-4BA9-9FFB-4470188D2872}" type="presOf" srcId="{07D44A3D-B9E7-4A59-8407-0DE9361B04F4}" destId="{B8AF8AA6-EDE3-46F5-804F-BE18E9CF02E9}" srcOrd="0" destOrd="0" presId="urn:microsoft.com/office/officeart/2005/8/layout/cycle2"/>
    <dgm:cxn modelId="{89622BC8-5947-4BA5-BAC2-BB1B49AB2B48}" type="presOf" srcId="{32DCDF77-CF91-44D2-A631-ECBBA96CD7C1}" destId="{891FE5C2-884F-48D0-BE0D-753E9CA204D3}" srcOrd="0" destOrd="0" presId="urn:microsoft.com/office/officeart/2005/8/layout/cycle2"/>
    <dgm:cxn modelId="{3168B7C8-396D-4C37-994F-656C8E033582}" type="presOf" srcId="{59D5850F-42D1-4509-9BFE-77DA75D32FAC}" destId="{F6AE7F32-FC05-4DDA-BB7B-30B31779479C}" srcOrd="0" destOrd="0" presId="urn:microsoft.com/office/officeart/2005/8/layout/cycle2"/>
    <dgm:cxn modelId="{A45FA6CA-BF67-4968-BA2C-A3E181681DEA}" srcId="{F782ACB2-4612-4553-92E3-6A48A4C26154}" destId="{BCD4B6D1-2E17-4359-A953-212A9B519E85}" srcOrd="8" destOrd="0" parTransId="{A72804B9-8062-4016-90E8-F9C7DC654C15}" sibTransId="{EAE485E3-A2DC-422A-B964-163E72C7D527}"/>
    <dgm:cxn modelId="{8A122CCE-2659-425F-A9CA-F55CBE733EE2}" srcId="{F782ACB2-4612-4553-92E3-6A48A4C26154}" destId="{5D2C154A-692A-44E2-A041-B9F19C43FEF2}" srcOrd="2" destOrd="0" parTransId="{794CA92E-A13F-4F43-B270-B021D0F5EB93}" sibTransId="{1A0C354F-E76C-464E-99A7-D2B04C140783}"/>
    <dgm:cxn modelId="{673571D1-5CA9-4D31-8CCF-FF26BFEB50D7}" type="presOf" srcId="{59F6F98C-7F28-44B6-AA26-C56ABFEA206B}" destId="{3A6E871C-7643-432C-BA91-2EA3E7F745CE}" srcOrd="1" destOrd="0" presId="urn:microsoft.com/office/officeart/2005/8/layout/cycle2"/>
    <dgm:cxn modelId="{0E7584D6-6C37-4680-8545-AFB17E99A47F}" type="presOf" srcId="{F2853326-F96C-4388-AFDB-4A2C4E743824}" destId="{F5E12609-AEA0-4824-8F1E-49B7A8C9D43E}" srcOrd="0" destOrd="0" presId="urn:microsoft.com/office/officeart/2005/8/layout/cycle2"/>
    <dgm:cxn modelId="{7A77BED8-0E1D-45F6-9865-5715EF6FB1BA}" srcId="{F782ACB2-4612-4553-92E3-6A48A4C26154}" destId="{9767C2C5-7A9B-4BF9-AEDC-08BB61E68CEC}" srcOrd="4" destOrd="0" parTransId="{94D864BB-0337-46E0-936D-BDFF24969167}" sibTransId="{5DE56BE3-5DC5-48D1-BB0A-6EB62A83E2E3}"/>
    <dgm:cxn modelId="{13FEBDD9-DBCB-4AEB-AD98-32B2D080575B}" type="presOf" srcId="{CA1064A9-8743-41E2-AE44-DEDB5E26EACD}" destId="{1AA99294-2501-42DA-ADDA-813C2A0D167F}" srcOrd="0" destOrd="0" presId="urn:microsoft.com/office/officeart/2005/8/layout/cycle2"/>
    <dgm:cxn modelId="{3E77E0D9-44D6-4165-B044-7163D86F72E8}" type="presOf" srcId="{312A5487-8CD4-49FA-9CB2-6003233688EF}" destId="{FB762D63-E97E-4D71-BE53-DE8DBC2C1724}" srcOrd="0" destOrd="0" presId="urn:microsoft.com/office/officeart/2005/8/layout/cycle2"/>
    <dgm:cxn modelId="{7789E2D9-2565-402F-927B-081F48A2598E}" type="presOf" srcId="{64CB26BA-1509-422C-B1F7-93A921D3337E}" destId="{87FF38F8-EEE0-4803-AB19-2605759EE272}" srcOrd="1" destOrd="0" presId="urn:microsoft.com/office/officeart/2005/8/layout/cycle2"/>
    <dgm:cxn modelId="{2B1FD8DA-568C-4E3E-8F87-09C87623F6FC}" srcId="{F782ACB2-4612-4553-92E3-6A48A4C26154}" destId="{8F63D31F-83CD-4DB9-A0F4-0D259C5817DB}" srcOrd="13" destOrd="0" parTransId="{62CF8A98-F58E-4911-89F5-912F4D8957CE}" sibTransId="{A4F909E9-C1CF-4770-B928-FEF6E41B5333}"/>
    <dgm:cxn modelId="{8C5E0DDE-1056-4540-B66D-99B97C963198}" type="presOf" srcId="{86E08DD8-37F0-43EA-A4C6-F12B07A372C7}" destId="{41C60BCC-727D-4ED3-BAEB-DB60AA9900A9}" srcOrd="1" destOrd="0" presId="urn:microsoft.com/office/officeart/2005/8/layout/cycle2"/>
    <dgm:cxn modelId="{42DEB4DE-91A4-4055-A3E6-27A178C8AFE7}" type="presOf" srcId="{644B0026-BEE6-45AC-B72A-F8BFB9EE0E82}" destId="{22041FD6-89BD-4BF2-9B99-B97F36E2E1FB}" srcOrd="0" destOrd="0" presId="urn:microsoft.com/office/officeart/2005/8/layout/cycle2"/>
    <dgm:cxn modelId="{A19912E1-F527-4238-BA0D-8D55888ED679}" type="presOf" srcId="{19319B2C-5BDC-4EB3-A674-97A1478B545E}" destId="{A854D6C3-A9F6-4889-B95E-C4590598BF15}" srcOrd="0" destOrd="0" presId="urn:microsoft.com/office/officeart/2005/8/layout/cycle2"/>
    <dgm:cxn modelId="{D4E32EE3-3AA1-4DC1-8536-751D709E41FF}" type="presOf" srcId="{C19C4BDD-2213-41DF-A53B-E2080BDC6AC6}" destId="{57712E5B-8311-41F2-83BF-40C44B82FD56}" srcOrd="0" destOrd="0" presId="urn:microsoft.com/office/officeart/2005/8/layout/cycle2"/>
    <dgm:cxn modelId="{B79267E4-33DE-4C60-886C-C86A484ECB29}" type="presOf" srcId="{69DBDE16-2128-423C-AB04-D3C2C0881A38}" destId="{A52815B2-9F64-4E57-9CA8-0D6C5ACB4DE9}" srcOrd="1" destOrd="0" presId="urn:microsoft.com/office/officeart/2005/8/layout/cycle2"/>
    <dgm:cxn modelId="{EC00E8E4-954F-4376-9BCE-E2C57FCD11FF}" type="presOf" srcId="{59F5D80D-D394-4DA8-B1EE-BFD2C35E8698}" destId="{5955EC28-6A5B-4854-97FD-56BF004F7A93}" srcOrd="0" destOrd="0" presId="urn:microsoft.com/office/officeart/2005/8/layout/cycle2"/>
    <dgm:cxn modelId="{6020CAE6-E682-4263-87D3-3757BDA5C5BB}" srcId="{F782ACB2-4612-4553-92E3-6A48A4C26154}" destId="{ED3E6817-CA99-4A92-9672-7767C60D3AFC}" srcOrd="27" destOrd="0" parTransId="{570B50CE-5E5F-492C-A6CE-FAA86B61FEE6}" sibTransId="{74E4A9B3-3139-47CD-AD62-A42D0EB3995C}"/>
    <dgm:cxn modelId="{478E16E8-97AD-4FDD-B9DE-33D2E53291D5}" type="presOf" srcId="{2EBE9275-B468-4EB1-8E25-88D20111E7BA}" destId="{55735BFC-D4F1-4100-BCD7-BD7015A20F24}" srcOrd="0" destOrd="0" presId="urn:microsoft.com/office/officeart/2005/8/layout/cycle2"/>
    <dgm:cxn modelId="{3A83C7EB-E108-4DFE-B9C2-A1FAE1B909F2}" srcId="{F782ACB2-4612-4553-92E3-6A48A4C26154}" destId="{9A1F1B22-1A75-4833-B4FC-5FEA5518B765}" srcOrd="0" destOrd="0" parTransId="{C224EADF-C870-40FB-9644-9EC71AA9F6DE}" sibTransId="{32453084-7F49-49B4-89FA-E306CC4C9552}"/>
    <dgm:cxn modelId="{5AA896EC-FDB4-44F9-8FE4-4D1480EDF995}" type="presOf" srcId="{2B571596-2306-4648-89E7-BD54FEF25627}" destId="{2EBD388A-825F-4832-8A74-827A6C7E3368}" srcOrd="0" destOrd="0" presId="urn:microsoft.com/office/officeart/2005/8/layout/cycle2"/>
    <dgm:cxn modelId="{BEF8C4EC-332E-4EA3-B700-031EE7C001C0}" type="presOf" srcId="{7D49664A-84DE-42F7-9866-9BFD9F3DDC7A}" destId="{430AD93E-9CDA-40BE-8BB8-B35AB1DDED73}" srcOrd="0" destOrd="0" presId="urn:microsoft.com/office/officeart/2005/8/layout/cycle2"/>
    <dgm:cxn modelId="{CC73EDF3-C4F0-4B20-9DF4-864C94A664CE}" type="presOf" srcId="{5A0D382F-1AEE-4869-A6BD-89E7CCC2BA45}" destId="{2B3C09D0-6E4A-4698-ADBA-7CF55040E0C7}" srcOrd="0" destOrd="0" presId="urn:microsoft.com/office/officeart/2005/8/layout/cycle2"/>
    <dgm:cxn modelId="{AD1337F5-43AE-405C-92F6-3267BB2E5435}" type="presOf" srcId="{A4FDAD97-0EA5-45C9-8762-1408CDFC1A27}" destId="{DCCECA40-1E8E-4612-B823-692DCCBD1EA3}" srcOrd="1" destOrd="0" presId="urn:microsoft.com/office/officeart/2005/8/layout/cycle2"/>
    <dgm:cxn modelId="{B6C4B6F5-52E2-4872-96E2-8494946E83E4}" type="presOf" srcId="{873D13AE-B310-4B50-82C5-564D626D2011}" destId="{8F52B59F-72EA-4EF4-A000-71393DE3DC97}" srcOrd="1" destOrd="0" presId="urn:microsoft.com/office/officeart/2005/8/layout/cycle2"/>
    <dgm:cxn modelId="{758AEAF5-6E5D-4694-96DA-50923266404C}" type="presOf" srcId="{EAE485E3-A2DC-422A-B964-163E72C7D527}" destId="{6C5B256C-6505-4283-9CD0-6230D6E52DC7}" srcOrd="1" destOrd="0" presId="urn:microsoft.com/office/officeart/2005/8/layout/cycle2"/>
    <dgm:cxn modelId="{12C38EF6-A2D9-4441-B7C7-2AD0408D165E}" srcId="{F782ACB2-4612-4553-92E3-6A48A4C26154}" destId="{E5184F2B-2C20-4D33-94A8-E6B381F2AA89}" srcOrd="43" destOrd="0" parTransId="{EA072171-E1D3-42D9-90FB-F6BF8A9DC275}" sibTransId="{CA1064A9-8743-41E2-AE44-DEDB5E26EACD}"/>
    <dgm:cxn modelId="{2E4A59F8-4858-4321-B26C-379298664746}" srcId="{F782ACB2-4612-4553-92E3-6A48A4C26154}" destId="{57830796-B9E1-440E-A924-530949252A0A}" srcOrd="9" destOrd="0" parTransId="{2970FDF5-07A3-4B2A-9F1E-E547137C5FF2}" sibTransId="{672359C6-6889-48DE-9B06-BCF13E50CF81}"/>
    <dgm:cxn modelId="{1321C5F8-02BA-4233-8B60-F0473329B14E}" type="presOf" srcId="{B2ADDBB6-F258-45A2-8853-0F7137E8E7A9}" destId="{9BC14663-185B-4A89-97AE-169B3D438678}" srcOrd="0" destOrd="0" presId="urn:microsoft.com/office/officeart/2005/8/layout/cycle2"/>
    <dgm:cxn modelId="{9496CCF8-0F91-4C2C-AD6E-4EFB76E2F920}" type="presOf" srcId="{897CAD2D-F73B-470D-B77D-BCB32DA560D4}" destId="{2B62F0BB-CB73-4B2D-A47A-2C1910C71ADC}" srcOrd="1" destOrd="0" presId="urn:microsoft.com/office/officeart/2005/8/layout/cycle2"/>
    <dgm:cxn modelId="{1AEB1EFA-FDCB-44EA-81CE-435769D43D45}" type="presOf" srcId="{0A68E33F-9E89-4D62-9E2C-1BD50C85F7CD}" destId="{C5631367-2D87-4B2B-B2C5-CE6B323DF7FA}" srcOrd="0" destOrd="0" presId="urn:microsoft.com/office/officeart/2005/8/layout/cycle2"/>
    <dgm:cxn modelId="{1958B4FB-5E70-4765-82DC-245196B62355}" type="presOf" srcId="{E5184F2B-2C20-4D33-94A8-E6B381F2AA89}" destId="{558F7E47-06ED-4041-B16C-6F13A19D4245}" srcOrd="0" destOrd="0" presId="urn:microsoft.com/office/officeart/2005/8/layout/cycle2"/>
    <dgm:cxn modelId="{E28296FC-B4C6-4E1B-927F-561A2E123CDA}" type="presOf" srcId="{1DDDDFBA-4D76-49F6-8700-D108F438751F}" destId="{DE861B79-D5E8-45CE-B3D7-7B4663C08343}" srcOrd="0" destOrd="0" presId="urn:microsoft.com/office/officeart/2005/8/layout/cycle2"/>
    <dgm:cxn modelId="{855F97FC-CD0B-4463-8215-192A657ACD79}" type="presOf" srcId="{DF292957-65C8-4776-85F8-AE26E3681959}" destId="{C99B1DB8-B0AD-4FE5-84DC-CD9571D15F74}" srcOrd="0" destOrd="0" presId="urn:microsoft.com/office/officeart/2005/8/layout/cycle2"/>
    <dgm:cxn modelId="{CE39DEFC-5740-4EB0-A0B7-A5182560AFCF}" type="presOf" srcId="{FC636A7A-CAD8-4393-9B2E-188CE112CD10}" destId="{ADC3AC42-E194-4C29-8A28-ABEC2168A2B9}" srcOrd="0" destOrd="0" presId="urn:microsoft.com/office/officeart/2005/8/layout/cycle2"/>
    <dgm:cxn modelId="{26F03CFE-664C-46CE-9EC9-4D9EAEAA23F5}" srcId="{F782ACB2-4612-4553-92E3-6A48A4C26154}" destId="{1BCBAE4C-8C90-4307-A8B1-A7F25B803D11}" srcOrd="11" destOrd="0" parTransId="{BDE3C914-1C3F-4AE1-8A4A-0399F6859853}" sibTransId="{9E68FA1B-32E4-4D3A-BDA9-F245DF7037EF}"/>
    <dgm:cxn modelId="{C47D67D3-1380-492A-99EA-9CD77BC8CD55}" type="presParOf" srcId="{579EF5EA-2842-4ADF-99C3-1421009C0FB3}" destId="{E2BDA289-9E7F-43D2-8E8A-C602380955F6}" srcOrd="0" destOrd="0" presId="urn:microsoft.com/office/officeart/2005/8/layout/cycle2"/>
    <dgm:cxn modelId="{4BBB5BEB-23C0-4A24-A415-9DEA0BC4C92F}" type="presParOf" srcId="{579EF5EA-2842-4ADF-99C3-1421009C0FB3}" destId="{4B717A0F-8771-4A45-B6AA-FD732A724C9E}" srcOrd="1" destOrd="0" presId="urn:microsoft.com/office/officeart/2005/8/layout/cycle2"/>
    <dgm:cxn modelId="{6C04EBCD-B092-4F69-B536-034E4F29FDC5}" type="presParOf" srcId="{4B717A0F-8771-4A45-B6AA-FD732A724C9E}" destId="{218F701D-8780-41D0-BCC2-CE1F9EE4B4A8}" srcOrd="0" destOrd="0" presId="urn:microsoft.com/office/officeart/2005/8/layout/cycle2"/>
    <dgm:cxn modelId="{789077E1-4FC8-4F92-AC9C-9311EA3A18BF}" type="presParOf" srcId="{579EF5EA-2842-4ADF-99C3-1421009C0FB3}" destId="{FD731FF4-9760-4231-AA26-446560B181EB}" srcOrd="2" destOrd="0" presId="urn:microsoft.com/office/officeart/2005/8/layout/cycle2"/>
    <dgm:cxn modelId="{73B3156D-C636-4068-A5ED-5A42DD39DA32}" type="presParOf" srcId="{579EF5EA-2842-4ADF-99C3-1421009C0FB3}" destId="{A6A09441-8928-4DD4-965E-ACD6B5489F63}" srcOrd="3" destOrd="0" presId="urn:microsoft.com/office/officeart/2005/8/layout/cycle2"/>
    <dgm:cxn modelId="{3BE4A1CC-BE83-4DD4-B570-4D00A5D3DE92}" type="presParOf" srcId="{A6A09441-8928-4DD4-965E-ACD6B5489F63}" destId="{C46B9099-149F-4D79-B1D7-B378097F05F4}" srcOrd="0" destOrd="0" presId="urn:microsoft.com/office/officeart/2005/8/layout/cycle2"/>
    <dgm:cxn modelId="{CB732EF2-8AD9-4007-BE7F-A63802147BB5}" type="presParOf" srcId="{579EF5EA-2842-4ADF-99C3-1421009C0FB3}" destId="{5A44537F-E502-484A-B54C-161A75387D52}" srcOrd="4" destOrd="0" presId="urn:microsoft.com/office/officeart/2005/8/layout/cycle2"/>
    <dgm:cxn modelId="{7DB01A55-EE11-4D1C-90E3-4A72DD678CF4}" type="presParOf" srcId="{579EF5EA-2842-4ADF-99C3-1421009C0FB3}" destId="{BCCD1735-3374-4721-BEF9-11CCD9A2DD48}" srcOrd="5" destOrd="0" presId="urn:microsoft.com/office/officeart/2005/8/layout/cycle2"/>
    <dgm:cxn modelId="{9D1BAE84-B726-4B4E-8B6C-CEA51C049A4B}" type="presParOf" srcId="{BCCD1735-3374-4721-BEF9-11CCD9A2DD48}" destId="{5207087E-FC7B-4DE7-941A-D0D7D77D43CA}" srcOrd="0" destOrd="0" presId="urn:microsoft.com/office/officeart/2005/8/layout/cycle2"/>
    <dgm:cxn modelId="{86B9AB51-C7BC-4D28-ABFD-45FFAADFE813}" type="presParOf" srcId="{579EF5EA-2842-4ADF-99C3-1421009C0FB3}" destId="{B0608ED5-E7DC-4C39-8859-B8C85F521F9C}" srcOrd="6" destOrd="0" presId="urn:microsoft.com/office/officeart/2005/8/layout/cycle2"/>
    <dgm:cxn modelId="{2F1F4BAA-9709-4688-B8C0-64E37ED7134A}" type="presParOf" srcId="{579EF5EA-2842-4ADF-99C3-1421009C0FB3}" destId="{E212FFF4-9223-45FB-8A97-08FC78EC227F}" srcOrd="7" destOrd="0" presId="urn:microsoft.com/office/officeart/2005/8/layout/cycle2"/>
    <dgm:cxn modelId="{38790EB4-7503-4F0D-8B5B-7BD65C54E00A}" type="presParOf" srcId="{E212FFF4-9223-45FB-8A97-08FC78EC227F}" destId="{1FA59E5A-50A4-47E4-96D2-6EF9AAAC1164}" srcOrd="0" destOrd="0" presId="urn:microsoft.com/office/officeart/2005/8/layout/cycle2"/>
    <dgm:cxn modelId="{D1A1269D-9E2D-43B3-B351-AF8942F06C2D}" type="presParOf" srcId="{579EF5EA-2842-4ADF-99C3-1421009C0FB3}" destId="{3B48658E-4174-41EC-ADC5-04F09B98E8AE}" srcOrd="8" destOrd="0" presId="urn:microsoft.com/office/officeart/2005/8/layout/cycle2"/>
    <dgm:cxn modelId="{27AAAFDA-BB53-4877-95E0-981468284620}" type="presParOf" srcId="{579EF5EA-2842-4ADF-99C3-1421009C0FB3}" destId="{7E28017C-69F1-4CCF-A6D7-885616A2628E}" srcOrd="9" destOrd="0" presId="urn:microsoft.com/office/officeart/2005/8/layout/cycle2"/>
    <dgm:cxn modelId="{864B1F8E-D9AC-4536-8F9D-A27614597AC7}" type="presParOf" srcId="{7E28017C-69F1-4CCF-A6D7-885616A2628E}" destId="{DEE6E533-E546-47B9-9D29-1053972B7A59}" srcOrd="0" destOrd="0" presId="urn:microsoft.com/office/officeart/2005/8/layout/cycle2"/>
    <dgm:cxn modelId="{0265C2CF-F4B3-4A06-96C1-9CCB0B41CD0F}" type="presParOf" srcId="{579EF5EA-2842-4ADF-99C3-1421009C0FB3}" destId="{4B6FF1D5-139C-4A9E-BE2A-C9C2976A9B90}" srcOrd="10" destOrd="0" presId="urn:microsoft.com/office/officeart/2005/8/layout/cycle2"/>
    <dgm:cxn modelId="{1D0753C6-DBBA-4854-9115-5313F1B9C7FF}" type="presParOf" srcId="{579EF5EA-2842-4ADF-99C3-1421009C0FB3}" destId="{E231C36B-28CA-4A1A-A65A-7FC8C917C670}" srcOrd="11" destOrd="0" presId="urn:microsoft.com/office/officeart/2005/8/layout/cycle2"/>
    <dgm:cxn modelId="{D8C3DDB2-3B21-4340-A45A-6E2C86EAA98D}" type="presParOf" srcId="{E231C36B-28CA-4A1A-A65A-7FC8C917C670}" destId="{0F935747-2475-4B54-A4BD-D00DA4235B83}" srcOrd="0" destOrd="0" presId="urn:microsoft.com/office/officeart/2005/8/layout/cycle2"/>
    <dgm:cxn modelId="{F7F4F57A-1C52-468D-8465-514E80E1404B}" type="presParOf" srcId="{579EF5EA-2842-4ADF-99C3-1421009C0FB3}" destId="{5955EC28-6A5B-4854-97FD-56BF004F7A93}" srcOrd="12" destOrd="0" presId="urn:microsoft.com/office/officeart/2005/8/layout/cycle2"/>
    <dgm:cxn modelId="{2DD2371C-E05A-4420-BCE9-E1C446A98A18}" type="presParOf" srcId="{579EF5EA-2842-4ADF-99C3-1421009C0FB3}" destId="{7418C013-9F65-49B4-8AB4-02A8A7E8B2B1}" srcOrd="13" destOrd="0" presId="urn:microsoft.com/office/officeart/2005/8/layout/cycle2"/>
    <dgm:cxn modelId="{CEF711A8-C28E-4AB4-9F26-BCD1B3E105FC}" type="presParOf" srcId="{7418C013-9F65-49B4-8AB4-02A8A7E8B2B1}" destId="{DCCECA40-1E8E-4612-B823-692DCCBD1EA3}" srcOrd="0" destOrd="0" presId="urn:microsoft.com/office/officeart/2005/8/layout/cycle2"/>
    <dgm:cxn modelId="{CDEE8D9A-CD1F-4862-B678-FDB386312160}" type="presParOf" srcId="{579EF5EA-2842-4ADF-99C3-1421009C0FB3}" destId="{C8C314CB-BC52-4B5D-9A9E-2549904458B0}" srcOrd="14" destOrd="0" presId="urn:microsoft.com/office/officeart/2005/8/layout/cycle2"/>
    <dgm:cxn modelId="{6FCC3BBF-237C-4DBE-AA87-5EE844E19B50}" type="presParOf" srcId="{579EF5EA-2842-4ADF-99C3-1421009C0FB3}" destId="{8D184F9F-78A9-45D9-9804-0F8032DE26A6}" srcOrd="15" destOrd="0" presId="urn:microsoft.com/office/officeart/2005/8/layout/cycle2"/>
    <dgm:cxn modelId="{B4D748E6-3A27-4D51-AEEA-C1B8A290BED1}" type="presParOf" srcId="{8D184F9F-78A9-45D9-9804-0F8032DE26A6}" destId="{C8C1E075-9C61-4E77-BBAB-A2307E2F9662}" srcOrd="0" destOrd="0" presId="urn:microsoft.com/office/officeart/2005/8/layout/cycle2"/>
    <dgm:cxn modelId="{005D93F8-5BC1-45B4-BDD2-434481A65C47}" type="presParOf" srcId="{579EF5EA-2842-4ADF-99C3-1421009C0FB3}" destId="{18E08B15-C0D9-4DCD-9841-29CB326A1D96}" srcOrd="16" destOrd="0" presId="urn:microsoft.com/office/officeart/2005/8/layout/cycle2"/>
    <dgm:cxn modelId="{FD5F7C3D-5612-41B6-8E23-7BE499786D43}" type="presParOf" srcId="{579EF5EA-2842-4ADF-99C3-1421009C0FB3}" destId="{7D136A40-4E7A-4E9A-9C18-C15FEB3E9255}" srcOrd="17" destOrd="0" presId="urn:microsoft.com/office/officeart/2005/8/layout/cycle2"/>
    <dgm:cxn modelId="{21985CFF-8F88-4BBC-8CB8-A226F49ED363}" type="presParOf" srcId="{7D136A40-4E7A-4E9A-9C18-C15FEB3E9255}" destId="{6C5B256C-6505-4283-9CD0-6230D6E52DC7}" srcOrd="0" destOrd="0" presId="urn:microsoft.com/office/officeart/2005/8/layout/cycle2"/>
    <dgm:cxn modelId="{8DE1B470-1460-4B33-B812-11A91A5E98D0}" type="presParOf" srcId="{579EF5EA-2842-4ADF-99C3-1421009C0FB3}" destId="{09497094-52B8-416E-9902-37FB4C94E7F2}" srcOrd="18" destOrd="0" presId="urn:microsoft.com/office/officeart/2005/8/layout/cycle2"/>
    <dgm:cxn modelId="{8BD9AF3A-2587-4099-955A-CA955582CEC8}" type="presParOf" srcId="{579EF5EA-2842-4ADF-99C3-1421009C0FB3}" destId="{260B842C-BA56-4835-9181-EEB1DAD49F6C}" srcOrd="19" destOrd="0" presId="urn:microsoft.com/office/officeart/2005/8/layout/cycle2"/>
    <dgm:cxn modelId="{04E45A07-A3FA-446E-BDBB-59A1EC6055F9}" type="presParOf" srcId="{260B842C-BA56-4835-9181-EEB1DAD49F6C}" destId="{9195B8AE-7F75-4B45-A773-A3DB3F151B7F}" srcOrd="0" destOrd="0" presId="urn:microsoft.com/office/officeart/2005/8/layout/cycle2"/>
    <dgm:cxn modelId="{DB63AFE2-B990-46AC-BF97-C767442AEB15}" type="presParOf" srcId="{579EF5EA-2842-4ADF-99C3-1421009C0FB3}" destId="{07EB8474-810E-4E8A-BE93-02F62BBDD45D}" srcOrd="20" destOrd="0" presId="urn:microsoft.com/office/officeart/2005/8/layout/cycle2"/>
    <dgm:cxn modelId="{DB4F9AAC-8284-43F7-B5D6-69B77E0FF84B}" type="presParOf" srcId="{579EF5EA-2842-4ADF-99C3-1421009C0FB3}" destId="{ADC3AC42-E194-4C29-8A28-ABEC2168A2B9}" srcOrd="21" destOrd="0" presId="urn:microsoft.com/office/officeart/2005/8/layout/cycle2"/>
    <dgm:cxn modelId="{B731398F-67C5-40E1-B734-DBCDBE0050FA}" type="presParOf" srcId="{ADC3AC42-E194-4C29-8A28-ABEC2168A2B9}" destId="{FFA97E59-6B24-429C-9B6D-8968FB096363}" srcOrd="0" destOrd="0" presId="urn:microsoft.com/office/officeart/2005/8/layout/cycle2"/>
    <dgm:cxn modelId="{9F964B64-CAD1-4943-BA52-4B368E2035E2}" type="presParOf" srcId="{579EF5EA-2842-4ADF-99C3-1421009C0FB3}" destId="{38A7A843-117D-4A8F-B652-3F637D1BA054}" srcOrd="22" destOrd="0" presId="urn:microsoft.com/office/officeart/2005/8/layout/cycle2"/>
    <dgm:cxn modelId="{79A16236-8B7F-4ADD-8430-EF7B2FA7918F}" type="presParOf" srcId="{579EF5EA-2842-4ADF-99C3-1421009C0FB3}" destId="{24192AE1-AC5A-408F-93E2-35778550FA02}" srcOrd="23" destOrd="0" presId="urn:microsoft.com/office/officeart/2005/8/layout/cycle2"/>
    <dgm:cxn modelId="{7922450B-7A2B-441A-9AE8-81C2EDB80DB9}" type="presParOf" srcId="{24192AE1-AC5A-408F-93E2-35778550FA02}" destId="{9DB23D75-0980-4D96-93A1-727F2883C95B}" srcOrd="0" destOrd="0" presId="urn:microsoft.com/office/officeart/2005/8/layout/cycle2"/>
    <dgm:cxn modelId="{9D233244-7A12-4C51-9EBF-84D9E992C41E}" type="presParOf" srcId="{579EF5EA-2842-4ADF-99C3-1421009C0FB3}" destId="{8B74F080-8313-4728-B1E9-D87A06E9E800}" srcOrd="24" destOrd="0" presId="urn:microsoft.com/office/officeart/2005/8/layout/cycle2"/>
    <dgm:cxn modelId="{62B9CDFE-A259-4F0C-967C-6E8157B88682}" type="presParOf" srcId="{579EF5EA-2842-4ADF-99C3-1421009C0FB3}" destId="{99F13AA2-4621-4753-B0A6-6FC776CD84C9}" srcOrd="25" destOrd="0" presId="urn:microsoft.com/office/officeart/2005/8/layout/cycle2"/>
    <dgm:cxn modelId="{C5A50618-570D-4C10-81F4-35E84DFFF888}" type="presParOf" srcId="{99F13AA2-4621-4753-B0A6-6FC776CD84C9}" destId="{475F5446-5D8A-42DC-B2B6-79D834AEB429}" srcOrd="0" destOrd="0" presId="urn:microsoft.com/office/officeart/2005/8/layout/cycle2"/>
    <dgm:cxn modelId="{429320D3-9B7A-45BE-A7E9-5AEE9E5665F1}" type="presParOf" srcId="{579EF5EA-2842-4ADF-99C3-1421009C0FB3}" destId="{C238A059-EBCB-4E8A-9C70-350A7112246D}" srcOrd="26" destOrd="0" presId="urn:microsoft.com/office/officeart/2005/8/layout/cycle2"/>
    <dgm:cxn modelId="{858A6852-1525-4966-B320-BE45C3676C36}" type="presParOf" srcId="{579EF5EA-2842-4ADF-99C3-1421009C0FB3}" destId="{212C9A88-24C2-4EF4-87D7-A81CF4BE3FA0}" srcOrd="27" destOrd="0" presId="urn:microsoft.com/office/officeart/2005/8/layout/cycle2"/>
    <dgm:cxn modelId="{6793FEF1-37C1-41BF-B8A1-9E8C631539B9}" type="presParOf" srcId="{212C9A88-24C2-4EF4-87D7-A81CF4BE3FA0}" destId="{6E753D97-6691-46AF-88CF-60F766A84A1F}" srcOrd="0" destOrd="0" presId="urn:microsoft.com/office/officeart/2005/8/layout/cycle2"/>
    <dgm:cxn modelId="{D7C058A3-6C69-4C7E-BE35-1B3785855760}" type="presParOf" srcId="{579EF5EA-2842-4ADF-99C3-1421009C0FB3}" destId="{FA3F2989-2837-4DF6-B22E-22C68B74BA10}" srcOrd="28" destOrd="0" presId="urn:microsoft.com/office/officeart/2005/8/layout/cycle2"/>
    <dgm:cxn modelId="{06FCE4DC-1092-48B1-A5DB-C8F69D031DC2}" type="presParOf" srcId="{579EF5EA-2842-4ADF-99C3-1421009C0FB3}" destId="{15716786-4673-40EB-986D-12C422D02B97}" srcOrd="29" destOrd="0" presId="urn:microsoft.com/office/officeart/2005/8/layout/cycle2"/>
    <dgm:cxn modelId="{DD37B8C0-0FAA-47E1-9EF6-2272C8EC6ED0}" type="presParOf" srcId="{15716786-4673-40EB-986D-12C422D02B97}" destId="{3A6E871C-7643-432C-BA91-2EA3E7F745CE}" srcOrd="0" destOrd="0" presId="urn:microsoft.com/office/officeart/2005/8/layout/cycle2"/>
    <dgm:cxn modelId="{AB08696D-8B3E-4CC9-99C0-542CDB1E7861}" type="presParOf" srcId="{579EF5EA-2842-4ADF-99C3-1421009C0FB3}" destId="{E7F9412A-75FE-4263-8476-D8B02CF380F3}" srcOrd="30" destOrd="0" presId="urn:microsoft.com/office/officeart/2005/8/layout/cycle2"/>
    <dgm:cxn modelId="{D2C0E477-A047-4B53-B810-C5A94B043057}" type="presParOf" srcId="{579EF5EA-2842-4ADF-99C3-1421009C0FB3}" destId="{C56F56FD-84C6-4D21-967A-719399DE2081}" srcOrd="31" destOrd="0" presId="urn:microsoft.com/office/officeart/2005/8/layout/cycle2"/>
    <dgm:cxn modelId="{8F6C780B-F429-425B-827F-6886798BBDA7}" type="presParOf" srcId="{C56F56FD-84C6-4D21-967A-719399DE2081}" destId="{87FF38F8-EEE0-4803-AB19-2605759EE272}" srcOrd="0" destOrd="0" presId="urn:microsoft.com/office/officeart/2005/8/layout/cycle2"/>
    <dgm:cxn modelId="{95A584FE-F2DD-4140-83F8-3A9D7AFCC128}" type="presParOf" srcId="{579EF5EA-2842-4ADF-99C3-1421009C0FB3}" destId="{430AD93E-9CDA-40BE-8BB8-B35AB1DDED73}" srcOrd="32" destOrd="0" presId="urn:microsoft.com/office/officeart/2005/8/layout/cycle2"/>
    <dgm:cxn modelId="{D182738F-1E6A-4491-BE3D-B6C9837C82C4}" type="presParOf" srcId="{579EF5EA-2842-4ADF-99C3-1421009C0FB3}" destId="{D3BDAC4B-F2DB-44A0-907D-A108463FB1C3}" srcOrd="33" destOrd="0" presId="urn:microsoft.com/office/officeart/2005/8/layout/cycle2"/>
    <dgm:cxn modelId="{F69B7310-F01E-41C7-AB87-760FECBFC3B1}" type="presParOf" srcId="{D3BDAC4B-F2DB-44A0-907D-A108463FB1C3}" destId="{5B2F39AC-1722-4B2A-8F41-3B9574CC55A3}" srcOrd="0" destOrd="0" presId="urn:microsoft.com/office/officeart/2005/8/layout/cycle2"/>
    <dgm:cxn modelId="{310F709A-56C6-4BDF-9A47-D6D28C949739}" type="presParOf" srcId="{579EF5EA-2842-4ADF-99C3-1421009C0FB3}" destId="{EB66E90A-B112-40E2-B773-B1A59659C6EB}" srcOrd="34" destOrd="0" presId="urn:microsoft.com/office/officeart/2005/8/layout/cycle2"/>
    <dgm:cxn modelId="{BB1F2579-673D-4048-85C8-1C218AFB9CF6}" type="presParOf" srcId="{579EF5EA-2842-4ADF-99C3-1421009C0FB3}" destId="{CBD13A52-164D-4181-A713-C4AFB6DAEA44}" srcOrd="35" destOrd="0" presId="urn:microsoft.com/office/officeart/2005/8/layout/cycle2"/>
    <dgm:cxn modelId="{8B3CCFD8-E2B2-4C68-B037-24D72827F327}" type="presParOf" srcId="{CBD13A52-164D-4181-A713-C4AFB6DAEA44}" destId="{2175C402-001B-40BA-8C7B-63F19533545A}" srcOrd="0" destOrd="0" presId="urn:microsoft.com/office/officeart/2005/8/layout/cycle2"/>
    <dgm:cxn modelId="{230084AD-06BB-4EBB-BF72-6EADFF6ED13E}" type="presParOf" srcId="{579EF5EA-2842-4ADF-99C3-1421009C0FB3}" destId="{816E1FA3-2B38-45F9-AB8C-0EEB2788EE42}" srcOrd="36" destOrd="0" presId="urn:microsoft.com/office/officeart/2005/8/layout/cycle2"/>
    <dgm:cxn modelId="{00344CAE-8288-452A-8BBB-90A18F252159}" type="presParOf" srcId="{579EF5EA-2842-4ADF-99C3-1421009C0FB3}" destId="{3D5573F2-E421-4699-B499-E5F129AA7C1F}" srcOrd="37" destOrd="0" presId="urn:microsoft.com/office/officeart/2005/8/layout/cycle2"/>
    <dgm:cxn modelId="{4789ADDE-0103-4435-8F0B-23623F603870}" type="presParOf" srcId="{3D5573F2-E421-4699-B499-E5F129AA7C1F}" destId="{561EA9DD-738C-4E13-ADB0-3CCC3950F092}" srcOrd="0" destOrd="0" presId="urn:microsoft.com/office/officeart/2005/8/layout/cycle2"/>
    <dgm:cxn modelId="{54731B32-3244-4C5E-9726-033CB236B103}" type="presParOf" srcId="{579EF5EA-2842-4ADF-99C3-1421009C0FB3}" destId="{1791F869-F782-403E-9EEE-8485296AB1DC}" srcOrd="38" destOrd="0" presId="urn:microsoft.com/office/officeart/2005/8/layout/cycle2"/>
    <dgm:cxn modelId="{09C53CD6-E4B7-44C5-8C34-4279C7A68619}" type="presParOf" srcId="{579EF5EA-2842-4ADF-99C3-1421009C0FB3}" destId="{EDD308D6-556F-4E65-A02C-12C45C150755}" srcOrd="39" destOrd="0" presId="urn:microsoft.com/office/officeart/2005/8/layout/cycle2"/>
    <dgm:cxn modelId="{5D0302CC-784B-47F4-98C5-6FF4E9863E9F}" type="presParOf" srcId="{EDD308D6-556F-4E65-A02C-12C45C150755}" destId="{0622AEEF-FEE1-41CF-A694-BB87DF404F74}" srcOrd="0" destOrd="0" presId="urn:microsoft.com/office/officeart/2005/8/layout/cycle2"/>
    <dgm:cxn modelId="{AD731A08-28D5-43EA-B5DB-C0E543D30D46}" type="presParOf" srcId="{579EF5EA-2842-4ADF-99C3-1421009C0FB3}" destId="{FB762D63-E97E-4D71-BE53-DE8DBC2C1724}" srcOrd="40" destOrd="0" presId="urn:microsoft.com/office/officeart/2005/8/layout/cycle2"/>
    <dgm:cxn modelId="{793D0FD1-9A5E-4892-B705-55D667932E0B}" type="presParOf" srcId="{579EF5EA-2842-4ADF-99C3-1421009C0FB3}" destId="{EC905E59-477F-4D62-B2EE-61B86BF0663B}" srcOrd="41" destOrd="0" presId="urn:microsoft.com/office/officeart/2005/8/layout/cycle2"/>
    <dgm:cxn modelId="{A3EB3DC9-0199-4C65-A5EC-104A0038DFE9}" type="presParOf" srcId="{EC905E59-477F-4D62-B2EE-61B86BF0663B}" destId="{0C7C01B0-8BE9-4115-9C55-5F785CB9F95D}" srcOrd="0" destOrd="0" presId="urn:microsoft.com/office/officeart/2005/8/layout/cycle2"/>
    <dgm:cxn modelId="{09C32810-1335-49BD-8147-333A4ABB9E84}" type="presParOf" srcId="{579EF5EA-2842-4ADF-99C3-1421009C0FB3}" destId="{96947AF0-965B-4F9B-B692-11B522E20C19}" srcOrd="42" destOrd="0" presId="urn:microsoft.com/office/officeart/2005/8/layout/cycle2"/>
    <dgm:cxn modelId="{3044E256-9E53-41CE-84A1-61679D9F8DF5}" type="presParOf" srcId="{579EF5EA-2842-4ADF-99C3-1421009C0FB3}" destId="{C5631367-2D87-4B2B-B2C5-CE6B323DF7FA}" srcOrd="43" destOrd="0" presId="urn:microsoft.com/office/officeart/2005/8/layout/cycle2"/>
    <dgm:cxn modelId="{3C4A07B2-BC90-4937-B29E-B228E12906B7}" type="presParOf" srcId="{C5631367-2D87-4B2B-B2C5-CE6B323DF7FA}" destId="{5EB0D98E-0F20-43A6-80D5-B3B233B0809C}" srcOrd="0" destOrd="0" presId="urn:microsoft.com/office/officeart/2005/8/layout/cycle2"/>
    <dgm:cxn modelId="{EA90A162-EB56-4AD3-BE5C-29034D2D10DB}" type="presParOf" srcId="{579EF5EA-2842-4ADF-99C3-1421009C0FB3}" destId="{55735BFC-D4F1-4100-BCD7-BD7015A20F24}" srcOrd="44" destOrd="0" presId="urn:microsoft.com/office/officeart/2005/8/layout/cycle2"/>
    <dgm:cxn modelId="{81B01131-C803-4903-B8ED-AF4852BE7D5D}" type="presParOf" srcId="{579EF5EA-2842-4ADF-99C3-1421009C0FB3}" destId="{DE861B79-D5E8-45CE-B3D7-7B4663C08343}" srcOrd="45" destOrd="0" presId="urn:microsoft.com/office/officeart/2005/8/layout/cycle2"/>
    <dgm:cxn modelId="{58279FDC-83FC-4D95-BFA8-EB96D9FBD7F6}" type="presParOf" srcId="{DE861B79-D5E8-45CE-B3D7-7B4663C08343}" destId="{580499F6-BF8C-4CF2-8E19-422B1FEA8F54}" srcOrd="0" destOrd="0" presId="urn:microsoft.com/office/officeart/2005/8/layout/cycle2"/>
    <dgm:cxn modelId="{BD13E5A2-E9DA-4F80-B357-8885853235BD}" type="presParOf" srcId="{579EF5EA-2842-4ADF-99C3-1421009C0FB3}" destId="{B163F2E1-C224-4C1F-8BF1-B257F8DA90F1}" srcOrd="46" destOrd="0" presId="urn:microsoft.com/office/officeart/2005/8/layout/cycle2"/>
    <dgm:cxn modelId="{6F5EF330-59D3-4F6E-91A6-A81B0049CF59}" type="presParOf" srcId="{579EF5EA-2842-4ADF-99C3-1421009C0FB3}" destId="{28C21F8D-7890-436C-ABC3-A76D9C048DC6}" srcOrd="47" destOrd="0" presId="urn:microsoft.com/office/officeart/2005/8/layout/cycle2"/>
    <dgm:cxn modelId="{8FCB40A7-445D-418A-9AB8-856016AD664F}" type="presParOf" srcId="{28C21F8D-7890-436C-ABC3-A76D9C048DC6}" destId="{5D40974C-DFE4-484E-A2B9-E3E4D2DEBED9}" srcOrd="0" destOrd="0" presId="urn:microsoft.com/office/officeart/2005/8/layout/cycle2"/>
    <dgm:cxn modelId="{5EBED5EB-E598-465A-9353-7645843CC684}" type="presParOf" srcId="{579EF5EA-2842-4ADF-99C3-1421009C0FB3}" destId="{B297DBDA-41C8-403B-A287-2DE0B2B2F734}" srcOrd="48" destOrd="0" presId="urn:microsoft.com/office/officeart/2005/8/layout/cycle2"/>
    <dgm:cxn modelId="{7A8B5C42-08B1-4F85-869B-4918DFDFE42A}" type="presParOf" srcId="{579EF5EA-2842-4ADF-99C3-1421009C0FB3}" destId="{6CB910F7-627A-416A-9AE0-0E9818681229}" srcOrd="49" destOrd="0" presId="urn:microsoft.com/office/officeart/2005/8/layout/cycle2"/>
    <dgm:cxn modelId="{C53CD0BB-9543-4679-96ED-EE99E984806A}" type="presParOf" srcId="{6CB910F7-627A-416A-9AE0-0E9818681229}" destId="{DD733C23-EA87-4BF0-821E-87250C1EEDBA}" srcOrd="0" destOrd="0" presId="urn:microsoft.com/office/officeart/2005/8/layout/cycle2"/>
    <dgm:cxn modelId="{7B472BD9-EEBE-4E09-90A0-2699385CE6EC}" type="presParOf" srcId="{579EF5EA-2842-4ADF-99C3-1421009C0FB3}" destId="{C99B1DB8-B0AD-4FE5-84DC-CD9571D15F74}" srcOrd="50" destOrd="0" presId="urn:microsoft.com/office/officeart/2005/8/layout/cycle2"/>
    <dgm:cxn modelId="{36E0521F-2513-42EB-A34A-E91EDB28803E}" type="presParOf" srcId="{579EF5EA-2842-4ADF-99C3-1421009C0FB3}" destId="{2EBD388A-825F-4832-8A74-827A6C7E3368}" srcOrd="51" destOrd="0" presId="urn:microsoft.com/office/officeart/2005/8/layout/cycle2"/>
    <dgm:cxn modelId="{DAABD47C-E5C7-46D2-83A0-49CB27577984}" type="presParOf" srcId="{2EBD388A-825F-4832-8A74-827A6C7E3368}" destId="{2B64C12D-7C38-4E3C-BB67-21E0181FD51F}" srcOrd="0" destOrd="0" presId="urn:microsoft.com/office/officeart/2005/8/layout/cycle2"/>
    <dgm:cxn modelId="{32CBF790-F041-4529-B55C-80B271084147}" type="presParOf" srcId="{579EF5EA-2842-4ADF-99C3-1421009C0FB3}" destId="{54435782-E9E7-4F85-8EE9-B762378628C5}" srcOrd="52" destOrd="0" presId="urn:microsoft.com/office/officeart/2005/8/layout/cycle2"/>
    <dgm:cxn modelId="{A31D65C4-3F55-416F-8951-A67FD38F079C}" type="presParOf" srcId="{579EF5EA-2842-4ADF-99C3-1421009C0FB3}" destId="{2EA5A0E0-D734-4B00-A1FA-65E8CB15031C}" srcOrd="53" destOrd="0" presId="urn:microsoft.com/office/officeart/2005/8/layout/cycle2"/>
    <dgm:cxn modelId="{1CD2F663-24D6-497C-80BB-0B8A9C110E30}" type="presParOf" srcId="{2EA5A0E0-D734-4B00-A1FA-65E8CB15031C}" destId="{3966764B-E5F3-4CFC-A881-5984C06723CB}" srcOrd="0" destOrd="0" presId="urn:microsoft.com/office/officeart/2005/8/layout/cycle2"/>
    <dgm:cxn modelId="{D0D83892-87B6-459B-859C-A21048EEDCA7}" type="presParOf" srcId="{579EF5EA-2842-4ADF-99C3-1421009C0FB3}" destId="{CDE86F57-8E75-4885-99A7-4D78278841E9}" srcOrd="54" destOrd="0" presId="urn:microsoft.com/office/officeart/2005/8/layout/cycle2"/>
    <dgm:cxn modelId="{A32504E8-E3DA-4B9F-8865-C7EC4B38A12A}" type="presParOf" srcId="{579EF5EA-2842-4ADF-99C3-1421009C0FB3}" destId="{A0769171-C666-4FF2-B3B0-56A5612FFB02}" srcOrd="55" destOrd="0" presId="urn:microsoft.com/office/officeart/2005/8/layout/cycle2"/>
    <dgm:cxn modelId="{3E127033-8C64-42A7-A87F-999380ACC889}" type="presParOf" srcId="{A0769171-C666-4FF2-B3B0-56A5612FFB02}" destId="{7B2C094D-5B84-400D-88A5-467C86404646}" srcOrd="0" destOrd="0" presId="urn:microsoft.com/office/officeart/2005/8/layout/cycle2"/>
    <dgm:cxn modelId="{2DEA8309-4C64-4021-9C0E-8CC3F15594C2}" type="presParOf" srcId="{579EF5EA-2842-4ADF-99C3-1421009C0FB3}" destId="{9DEC7CBC-8051-4551-94AA-2377EFF8A353}" srcOrd="56" destOrd="0" presId="urn:microsoft.com/office/officeart/2005/8/layout/cycle2"/>
    <dgm:cxn modelId="{0807D0DC-A190-4BBB-96C9-924DC62126B8}" type="presParOf" srcId="{579EF5EA-2842-4ADF-99C3-1421009C0FB3}" destId="{83D03F91-A8FE-4A56-A9F0-21F8696B64A1}" srcOrd="57" destOrd="0" presId="urn:microsoft.com/office/officeart/2005/8/layout/cycle2"/>
    <dgm:cxn modelId="{D1F3F6A7-41EB-40D1-A9BA-3C38FFA5BDFE}" type="presParOf" srcId="{83D03F91-A8FE-4A56-A9F0-21F8696B64A1}" destId="{A52815B2-9F64-4E57-9CA8-0D6C5ACB4DE9}" srcOrd="0" destOrd="0" presId="urn:microsoft.com/office/officeart/2005/8/layout/cycle2"/>
    <dgm:cxn modelId="{BF178B86-3D65-4313-B373-CB3E439C4ABF}" type="presParOf" srcId="{579EF5EA-2842-4ADF-99C3-1421009C0FB3}" destId="{D9F7CAE3-C01B-4758-A92D-BE4DEABF1CC9}" srcOrd="58" destOrd="0" presId="urn:microsoft.com/office/officeart/2005/8/layout/cycle2"/>
    <dgm:cxn modelId="{F4AF5C90-6042-41F3-A872-EE99772CD30C}" type="presParOf" srcId="{579EF5EA-2842-4ADF-99C3-1421009C0FB3}" destId="{6FDF4861-3D9E-4C44-8A76-CB261CA08A3D}" srcOrd="59" destOrd="0" presId="urn:microsoft.com/office/officeart/2005/8/layout/cycle2"/>
    <dgm:cxn modelId="{CF2B19CA-0390-40FA-BD54-CB1704FBF870}" type="presParOf" srcId="{6FDF4861-3D9E-4C44-8A76-CB261CA08A3D}" destId="{852FF442-59AB-47FA-976D-352D933D04DA}" srcOrd="0" destOrd="0" presId="urn:microsoft.com/office/officeart/2005/8/layout/cycle2"/>
    <dgm:cxn modelId="{158BB198-887C-48EB-9B00-37B7D14634E7}" type="presParOf" srcId="{579EF5EA-2842-4ADF-99C3-1421009C0FB3}" destId="{6EBA7549-78C0-447A-A63C-4A8563F87F58}" srcOrd="60" destOrd="0" presId="urn:microsoft.com/office/officeart/2005/8/layout/cycle2"/>
    <dgm:cxn modelId="{0D8CB6FA-E65C-4E71-8856-1FB75F4C7440}" type="presParOf" srcId="{579EF5EA-2842-4ADF-99C3-1421009C0FB3}" destId="{F7AC09C3-F9FA-4334-9744-58F7A351FD8B}" srcOrd="61" destOrd="0" presId="urn:microsoft.com/office/officeart/2005/8/layout/cycle2"/>
    <dgm:cxn modelId="{3C229297-2B11-4BD4-A0FB-E16C6A1D89AD}" type="presParOf" srcId="{F7AC09C3-F9FA-4334-9744-58F7A351FD8B}" destId="{301FE2EF-9FED-451A-9979-7EA2CEC731F6}" srcOrd="0" destOrd="0" presId="urn:microsoft.com/office/officeart/2005/8/layout/cycle2"/>
    <dgm:cxn modelId="{E6261E0B-B728-4BA0-946B-BD218E549241}" type="presParOf" srcId="{579EF5EA-2842-4ADF-99C3-1421009C0FB3}" destId="{DB7E8DCC-E9E2-41AE-8FAC-BD770394B585}" srcOrd="62" destOrd="0" presId="urn:microsoft.com/office/officeart/2005/8/layout/cycle2"/>
    <dgm:cxn modelId="{518391BC-43AB-4AA0-9029-16A2A8E3BB91}" type="presParOf" srcId="{579EF5EA-2842-4ADF-99C3-1421009C0FB3}" destId="{FC934B90-2FD7-4C78-BC82-6495CAA54F71}" srcOrd="63" destOrd="0" presId="urn:microsoft.com/office/officeart/2005/8/layout/cycle2"/>
    <dgm:cxn modelId="{658CF8DF-883D-4778-B827-82AE94A063AF}" type="presParOf" srcId="{FC934B90-2FD7-4C78-BC82-6495CAA54F71}" destId="{F31A80A4-265E-4576-A76C-69F7407682D5}" srcOrd="0" destOrd="0" presId="urn:microsoft.com/office/officeart/2005/8/layout/cycle2"/>
    <dgm:cxn modelId="{14F638E0-B715-417D-8374-286C3DE06FD6}" type="presParOf" srcId="{579EF5EA-2842-4ADF-99C3-1421009C0FB3}" destId="{7FBA136C-815F-4FB3-A797-A7F155D00FEA}" srcOrd="64" destOrd="0" presId="urn:microsoft.com/office/officeart/2005/8/layout/cycle2"/>
    <dgm:cxn modelId="{21FEBDD3-794E-44CC-9E80-0C648E7633E5}" type="presParOf" srcId="{579EF5EA-2842-4ADF-99C3-1421009C0FB3}" destId="{7A5C7786-EEB7-4840-8AB2-E617DD766E4C}" srcOrd="65" destOrd="0" presId="urn:microsoft.com/office/officeart/2005/8/layout/cycle2"/>
    <dgm:cxn modelId="{4DC9F646-1F90-43AC-83AD-203F7D0DD6E9}" type="presParOf" srcId="{7A5C7786-EEB7-4840-8AB2-E617DD766E4C}" destId="{80DBCA40-2BA0-486C-9739-9EB1943722FB}" srcOrd="0" destOrd="0" presId="urn:microsoft.com/office/officeart/2005/8/layout/cycle2"/>
    <dgm:cxn modelId="{6A768457-B4B1-44D2-83FB-82EAC43FA641}" type="presParOf" srcId="{579EF5EA-2842-4ADF-99C3-1421009C0FB3}" destId="{2B3C09D0-6E4A-4698-ADBA-7CF55040E0C7}" srcOrd="66" destOrd="0" presId="urn:microsoft.com/office/officeart/2005/8/layout/cycle2"/>
    <dgm:cxn modelId="{4068EF10-941B-4E77-945E-A9B2A28F7FC2}" type="presParOf" srcId="{579EF5EA-2842-4ADF-99C3-1421009C0FB3}" destId="{0B3E9032-3902-463F-B436-0798A35C9EC5}" srcOrd="67" destOrd="0" presId="urn:microsoft.com/office/officeart/2005/8/layout/cycle2"/>
    <dgm:cxn modelId="{EAC866FD-31D3-4FA0-8F43-C0183A1F34A9}" type="presParOf" srcId="{0B3E9032-3902-463F-B436-0798A35C9EC5}" destId="{41C60BCC-727D-4ED3-BAEB-DB60AA9900A9}" srcOrd="0" destOrd="0" presId="urn:microsoft.com/office/officeart/2005/8/layout/cycle2"/>
    <dgm:cxn modelId="{BA935119-B7D0-4927-BB7F-0987946F8682}" type="presParOf" srcId="{579EF5EA-2842-4ADF-99C3-1421009C0FB3}" destId="{C6CA034B-BB5D-4252-9DC3-E07C2CEC1942}" srcOrd="68" destOrd="0" presId="urn:microsoft.com/office/officeart/2005/8/layout/cycle2"/>
    <dgm:cxn modelId="{EF94BBC3-E653-4797-A0BD-B8DF1778ED05}" type="presParOf" srcId="{579EF5EA-2842-4ADF-99C3-1421009C0FB3}" destId="{2F327EB4-0D8B-437E-BB14-A326EA173FCC}" srcOrd="69" destOrd="0" presId="urn:microsoft.com/office/officeart/2005/8/layout/cycle2"/>
    <dgm:cxn modelId="{D6225123-D8A8-4985-B393-085CAD5AD201}" type="presParOf" srcId="{2F327EB4-0D8B-437E-BB14-A326EA173FCC}" destId="{8F52B59F-72EA-4EF4-A000-71393DE3DC97}" srcOrd="0" destOrd="0" presId="urn:microsoft.com/office/officeart/2005/8/layout/cycle2"/>
    <dgm:cxn modelId="{51A3139E-2A86-4685-8507-F158DD7FED49}" type="presParOf" srcId="{579EF5EA-2842-4ADF-99C3-1421009C0FB3}" destId="{F6AE7F32-FC05-4DDA-BB7B-30B31779479C}" srcOrd="70" destOrd="0" presId="urn:microsoft.com/office/officeart/2005/8/layout/cycle2"/>
    <dgm:cxn modelId="{DC200775-B35C-44AF-BF45-D490FC46472D}" type="presParOf" srcId="{579EF5EA-2842-4ADF-99C3-1421009C0FB3}" destId="{F42AD80F-3B21-49F3-AF59-01D5F6EE69F1}" srcOrd="71" destOrd="0" presId="urn:microsoft.com/office/officeart/2005/8/layout/cycle2"/>
    <dgm:cxn modelId="{91C671DD-3AC4-4669-A023-2700B4FAFA4A}" type="presParOf" srcId="{F42AD80F-3B21-49F3-AF59-01D5F6EE69F1}" destId="{DFB70AE1-87B4-46C7-811D-3E9A3D4D6EC9}" srcOrd="0" destOrd="0" presId="urn:microsoft.com/office/officeart/2005/8/layout/cycle2"/>
    <dgm:cxn modelId="{4629EE30-8D93-40B5-8C6D-589F7399895E}" type="presParOf" srcId="{579EF5EA-2842-4ADF-99C3-1421009C0FB3}" destId="{E4F5DE49-5EAA-4300-BD85-3AA32446283C}" srcOrd="72" destOrd="0" presId="urn:microsoft.com/office/officeart/2005/8/layout/cycle2"/>
    <dgm:cxn modelId="{3E1CB074-0269-4A51-B97C-DD648054A879}" type="presParOf" srcId="{579EF5EA-2842-4ADF-99C3-1421009C0FB3}" destId="{57712E5B-8311-41F2-83BF-40C44B82FD56}" srcOrd="73" destOrd="0" presId="urn:microsoft.com/office/officeart/2005/8/layout/cycle2"/>
    <dgm:cxn modelId="{A143A9B6-7697-452E-A4E4-6D1F4EFDC1DC}" type="presParOf" srcId="{57712E5B-8311-41F2-83BF-40C44B82FD56}" destId="{2DC22DE9-0245-4601-955D-E63A8C38947B}" srcOrd="0" destOrd="0" presId="urn:microsoft.com/office/officeart/2005/8/layout/cycle2"/>
    <dgm:cxn modelId="{7A0C983D-69F0-4046-B269-224628AE49A6}" type="presParOf" srcId="{579EF5EA-2842-4ADF-99C3-1421009C0FB3}" destId="{53824D7C-69E9-40B6-AD94-E66D57E17024}" srcOrd="74" destOrd="0" presId="urn:microsoft.com/office/officeart/2005/8/layout/cycle2"/>
    <dgm:cxn modelId="{ED4899A8-6FA6-4555-9C8B-E2DCC2F972CC}" type="presParOf" srcId="{579EF5EA-2842-4ADF-99C3-1421009C0FB3}" destId="{4DDD9E11-A1D1-4D9F-87CF-21775FA03FD4}" srcOrd="75" destOrd="0" presId="urn:microsoft.com/office/officeart/2005/8/layout/cycle2"/>
    <dgm:cxn modelId="{52AE38E1-D727-42FD-9179-0EC62920BD58}" type="presParOf" srcId="{4DDD9E11-A1D1-4D9F-87CF-21775FA03FD4}" destId="{F7742949-FB63-485F-95AF-5E8D1E6F236A}" srcOrd="0" destOrd="0" presId="urn:microsoft.com/office/officeart/2005/8/layout/cycle2"/>
    <dgm:cxn modelId="{EEB16325-0F6C-4095-9B94-DEF13FC3A7EB}" type="presParOf" srcId="{579EF5EA-2842-4ADF-99C3-1421009C0FB3}" destId="{22041FD6-89BD-4BF2-9B99-B97F36E2E1FB}" srcOrd="76" destOrd="0" presId="urn:microsoft.com/office/officeart/2005/8/layout/cycle2"/>
    <dgm:cxn modelId="{22508D56-BD72-463B-BEE8-DAC18FC462FE}" type="presParOf" srcId="{579EF5EA-2842-4ADF-99C3-1421009C0FB3}" destId="{B8E405CF-5FB0-4931-A03D-9BF304E6CDDA}" srcOrd="77" destOrd="0" presId="urn:microsoft.com/office/officeart/2005/8/layout/cycle2"/>
    <dgm:cxn modelId="{2B98B28F-20BA-4554-A7CA-B787E6DC69E0}" type="presParOf" srcId="{B8E405CF-5FB0-4931-A03D-9BF304E6CDDA}" destId="{0C0A4302-AC90-49E1-80BE-523B58A2D864}" srcOrd="0" destOrd="0" presId="urn:microsoft.com/office/officeart/2005/8/layout/cycle2"/>
    <dgm:cxn modelId="{4D3CEE89-9F3D-46A9-B143-3559A0195066}" type="presParOf" srcId="{579EF5EA-2842-4ADF-99C3-1421009C0FB3}" destId="{4346925A-37EB-4BB6-B0D1-0007EC3DF63B}" srcOrd="78" destOrd="0" presId="urn:microsoft.com/office/officeart/2005/8/layout/cycle2"/>
    <dgm:cxn modelId="{63429697-0CC9-4D5F-B0FF-552A88864107}" type="presParOf" srcId="{579EF5EA-2842-4ADF-99C3-1421009C0FB3}" destId="{7A362786-920B-4FB9-A3D5-D0E741B76071}" srcOrd="79" destOrd="0" presId="urn:microsoft.com/office/officeart/2005/8/layout/cycle2"/>
    <dgm:cxn modelId="{1A175E0C-3D59-4D51-BF50-6C5DDBC3129B}" type="presParOf" srcId="{7A362786-920B-4FB9-A3D5-D0E741B76071}" destId="{18FB9004-C9DF-4463-A990-CE6AADD19A9A}" srcOrd="0" destOrd="0" presId="urn:microsoft.com/office/officeart/2005/8/layout/cycle2"/>
    <dgm:cxn modelId="{EDB2408F-6BB1-434F-9839-5AF82B021016}" type="presParOf" srcId="{579EF5EA-2842-4ADF-99C3-1421009C0FB3}" destId="{ED0F08E4-7CF4-494F-A2E4-60B90674E9D5}" srcOrd="80" destOrd="0" presId="urn:microsoft.com/office/officeart/2005/8/layout/cycle2"/>
    <dgm:cxn modelId="{574D4385-592D-46E7-8136-44EBBFAE63C1}" type="presParOf" srcId="{579EF5EA-2842-4ADF-99C3-1421009C0FB3}" destId="{B8AF8AA6-EDE3-46F5-804F-BE18E9CF02E9}" srcOrd="81" destOrd="0" presId="urn:microsoft.com/office/officeart/2005/8/layout/cycle2"/>
    <dgm:cxn modelId="{955FE48A-C3F4-4A29-8646-D0FAE51E27A2}" type="presParOf" srcId="{B8AF8AA6-EDE3-46F5-804F-BE18E9CF02E9}" destId="{2A9D1CAD-CEC7-447D-AE5A-72DA9768C11C}" srcOrd="0" destOrd="0" presId="urn:microsoft.com/office/officeart/2005/8/layout/cycle2"/>
    <dgm:cxn modelId="{90171A21-1C42-4F91-B389-3CD3AF62A333}" type="presParOf" srcId="{579EF5EA-2842-4ADF-99C3-1421009C0FB3}" destId="{02E2D030-8BB9-48E2-859D-55F958A2D928}" srcOrd="82" destOrd="0" presId="urn:microsoft.com/office/officeart/2005/8/layout/cycle2"/>
    <dgm:cxn modelId="{E9A8D666-DD87-4BB5-88CC-B23D85269EB5}" type="presParOf" srcId="{579EF5EA-2842-4ADF-99C3-1421009C0FB3}" destId="{8125F9B4-021E-44DC-9D64-8AE485A44537}" srcOrd="83" destOrd="0" presId="urn:microsoft.com/office/officeart/2005/8/layout/cycle2"/>
    <dgm:cxn modelId="{49EF7D29-27D0-404E-8A11-55CCF91C9D7B}" type="presParOf" srcId="{8125F9B4-021E-44DC-9D64-8AE485A44537}" destId="{5B2B383F-D5E0-430F-AB46-55791D14B3FB}" srcOrd="0" destOrd="0" presId="urn:microsoft.com/office/officeart/2005/8/layout/cycle2"/>
    <dgm:cxn modelId="{5EB3E55D-42E0-448F-854F-38ADC856211B}" type="presParOf" srcId="{579EF5EA-2842-4ADF-99C3-1421009C0FB3}" destId="{A5474CB5-D5DA-4087-B87E-610FB42AF529}" srcOrd="84" destOrd="0" presId="urn:microsoft.com/office/officeart/2005/8/layout/cycle2"/>
    <dgm:cxn modelId="{C98984FD-7ACC-42B2-958F-06DDC68B5092}" type="presParOf" srcId="{579EF5EA-2842-4ADF-99C3-1421009C0FB3}" destId="{F5E12609-AEA0-4824-8F1E-49B7A8C9D43E}" srcOrd="85" destOrd="0" presId="urn:microsoft.com/office/officeart/2005/8/layout/cycle2"/>
    <dgm:cxn modelId="{ED592BA2-80B8-4A5E-82E8-0FC73D730E84}" type="presParOf" srcId="{F5E12609-AEA0-4824-8F1E-49B7A8C9D43E}" destId="{1990E259-2037-4D19-B00A-CD6B3D2AE2E1}" srcOrd="0" destOrd="0" presId="urn:microsoft.com/office/officeart/2005/8/layout/cycle2"/>
    <dgm:cxn modelId="{7EB02B1A-4D6A-4724-B1B9-907699995348}" type="presParOf" srcId="{579EF5EA-2842-4ADF-99C3-1421009C0FB3}" destId="{558F7E47-06ED-4041-B16C-6F13A19D4245}" srcOrd="86" destOrd="0" presId="urn:microsoft.com/office/officeart/2005/8/layout/cycle2"/>
    <dgm:cxn modelId="{223B7764-AD88-4688-BCFA-AD7CAE3B42C3}" type="presParOf" srcId="{579EF5EA-2842-4ADF-99C3-1421009C0FB3}" destId="{1AA99294-2501-42DA-ADDA-813C2A0D167F}" srcOrd="87" destOrd="0" presId="urn:microsoft.com/office/officeart/2005/8/layout/cycle2"/>
    <dgm:cxn modelId="{5AFEAE9A-7F59-418D-8CE5-482568976243}" type="presParOf" srcId="{1AA99294-2501-42DA-ADDA-813C2A0D167F}" destId="{B311330D-F624-44F0-90C1-566E4D2E20E6}" srcOrd="0" destOrd="0" presId="urn:microsoft.com/office/officeart/2005/8/layout/cycle2"/>
    <dgm:cxn modelId="{B93A34C4-CCF0-48CD-B975-1891FE4CB111}" type="presParOf" srcId="{579EF5EA-2842-4ADF-99C3-1421009C0FB3}" destId="{A854D6C3-A9F6-4889-B95E-C4590598BF15}" srcOrd="88" destOrd="0" presId="urn:microsoft.com/office/officeart/2005/8/layout/cycle2"/>
    <dgm:cxn modelId="{5F361B19-2745-48A9-87DC-ED195E0CEE66}" type="presParOf" srcId="{579EF5EA-2842-4ADF-99C3-1421009C0FB3}" destId="{9BC14663-185B-4A89-97AE-169B3D438678}" srcOrd="89" destOrd="0" presId="urn:microsoft.com/office/officeart/2005/8/layout/cycle2"/>
    <dgm:cxn modelId="{37108DFB-8EA1-4E59-9D20-4D8D5C5C0068}" type="presParOf" srcId="{9BC14663-185B-4A89-97AE-169B3D438678}" destId="{5BF8D29C-B7EB-4E6D-8F09-412E3D4E06C9}" srcOrd="0" destOrd="0" presId="urn:microsoft.com/office/officeart/2005/8/layout/cycle2"/>
    <dgm:cxn modelId="{FAD93A4D-00DB-4F0B-9DFB-8AE5555E29DC}" type="presParOf" srcId="{579EF5EA-2842-4ADF-99C3-1421009C0FB3}" destId="{891FE5C2-884F-48D0-BE0D-753E9CA204D3}" srcOrd="90" destOrd="0" presId="urn:microsoft.com/office/officeart/2005/8/layout/cycle2"/>
    <dgm:cxn modelId="{B6A039B9-28F2-4A82-8F62-128B585ACE84}" type="presParOf" srcId="{579EF5EA-2842-4ADF-99C3-1421009C0FB3}" destId="{BDE13CD6-B50F-44ED-BD83-729ED5971995}" srcOrd="91" destOrd="0" presId="urn:microsoft.com/office/officeart/2005/8/layout/cycle2"/>
    <dgm:cxn modelId="{E9E13448-C5EC-4AF3-A9B4-B6956BCD7D8B}" type="presParOf" srcId="{BDE13CD6-B50F-44ED-BD83-729ED5971995}" destId="{4EAD0336-A742-42BA-B616-A9F9B8CECAB9}" srcOrd="0" destOrd="0" presId="urn:microsoft.com/office/officeart/2005/8/layout/cycle2"/>
    <dgm:cxn modelId="{68B4DDF8-9263-47A7-B3DA-7C59A3371039}" type="presParOf" srcId="{579EF5EA-2842-4ADF-99C3-1421009C0FB3}" destId="{3B7728B1-9C76-43A6-8828-2FFE1A19CD4E}" srcOrd="92" destOrd="0" presId="urn:microsoft.com/office/officeart/2005/8/layout/cycle2"/>
    <dgm:cxn modelId="{4E4AC063-D044-4DFA-B3D5-3B99725B6372}" type="presParOf" srcId="{579EF5EA-2842-4ADF-99C3-1421009C0FB3}" destId="{FEF793BD-9F36-4B0C-B2A1-243AAED13A52}" srcOrd="93" destOrd="0" presId="urn:microsoft.com/office/officeart/2005/8/layout/cycle2"/>
    <dgm:cxn modelId="{24249EBD-B521-4CB8-BCD2-109F8314723C}" type="presParOf" srcId="{FEF793BD-9F36-4B0C-B2A1-243AAED13A52}" destId="{B6E66B79-90CB-4030-B64C-AB9E1EA67583}" srcOrd="0" destOrd="0" presId="urn:microsoft.com/office/officeart/2005/8/layout/cycle2"/>
    <dgm:cxn modelId="{284E50D2-C410-45D2-9389-AF8DA9E93113}" type="presParOf" srcId="{579EF5EA-2842-4ADF-99C3-1421009C0FB3}" destId="{CD7E4AE9-DEBF-4EF6-9A2F-51DFDE6DC483}" srcOrd="94" destOrd="0" presId="urn:microsoft.com/office/officeart/2005/8/layout/cycle2"/>
    <dgm:cxn modelId="{378AC1B0-2CD6-45DF-A5C9-A6415D4C7E55}" type="presParOf" srcId="{579EF5EA-2842-4ADF-99C3-1421009C0FB3}" destId="{CAB56CDA-741F-426D-8FE0-AE118C809475}" srcOrd="95" destOrd="0" presId="urn:microsoft.com/office/officeart/2005/8/layout/cycle2"/>
    <dgm:cxn modelId="{09C76CFA-99FC-4B7F-A068-282205628E6B}" type="presParOf" srcId="{CAB56CDA-741F-426D-8FE0-AE118C809475}" destId="{2B62F0BB-CB73-4B2D-A47A-2C1910C71ADC}" srcOrd="0" destOrd="0" presId="urn:microsoft.com/office/officeart/2005/8/layout/cycle2"/>
  </dgm:cxnLst>
  <dgm:bg>
    <a:noFill/>
  </dgm:bg>
  <dgm:whole/>
  <dgm:extLst>
    <a:ext uri="http://schemas.microsoft.com/office/drawing/2008/diagram">
      <dsp:dataModelExt xmlns:dsp="http://schemas.microsoft.com/office/drawing/2008/diagram" relId="rId11" minVer="http://schemas.openxmlformats.org/drawingml/2006/diagram"/>
    </a:ext>
  </dgm:extLst>
</dgm:dataModel>
</file>

<file path=ppt/diagrams/data46.xml><?xml version="1.0" encoding="utf-8"?>
<dgm:dataModel xmlns:dgm="http://schemas.openxmlformats.org/drawingml/2006/diagram" xmlns:a="http://schemas.openxmlformats.org/drawingml/2006/main">
  <dgm:ptLst>
    <dgm:pt modelId="{F782ACB2-4612-4553-92E3-6A48A4C26154}" type="doc">
      <dgm:prSet loTypeId="urn:microsoft.com/office/officeart/2005/8/layout/cycle2" loCatId="cycle" qsTypeId="urn:microsoft.com/office/officeart/2005/8/quickstyle/simple1" qsCatId="simple" csTypeId="urn:microsoft.com/office/officeart/2005/8/colors/accent1_3" csCatId="accent1" phldr="1"/>
      <dgm:spPr/>
      <dgm:t>
        <a:bodyPr/>
        <a:lstStyle/>
        <a:p>
          <a:endParaRPr lang="en-US"/>
        </a:p>
      </dgm:t>
    </dgm:pt>
    <dgm:pt modelId="{9A1F1B22-1A75-4833-B4FC-5FEA5518B765}">
      <dgm:prSet/>
      <dgm:spPr/>
      <dgm:t>
        <a:bodyPr/>
        <a:lstStyle/>
        <a:p>
          <a:endParaRPr lang="en-US" dirty="0"/>
        </a:p>
      </dgm:t>
    </dgm:pt>
    <dgm:pt modelId="{C224EADF-C870-40FB-9644-9EC71AA9F6DE}" type="parTrans" cxnId="{3A83C7EB-E108-4DFE-B9C2-A1FAE1B909F2}">
      <dgm:prSet/>
      <dgm:spPr/>
      <dgm:t>
        <a:bodyPr/>
        <a:lstStyle/>
        <a:p>
          <a:endParaRPr lang="en-US"/>
        </a:p>
      </dgm:t>
    </dgm:pt>
    <dgm:pt modelId="{32453084-7F49-49B4-89FA-E306CC4C9552}" type="sibTrans" cxnId="{3A83C7EB-E108-4DFE-B9C2-A1FAE1B909F2}">
      <dgm:prSet/>
      <dgm:spPr/>
      <dgm:t>
        <a:bodyPr/>
        <a:lstStyle/>
        <a:p>
          <a:endParaRPr lang="en-US" dirty="0"/>
        </a:p>
      </dgm:t>
    </dgm:pt>
    <dgm:pt modelId="{9C07C544-A240-4FE5-8E59-C412CDCC06A5}">
      <dgm:prSet/>
      <dgm:spPr/>
      <dgm:t>
        <a:bodyPr/>
        <a:lstStyle/>
        <a:p>
          <a:endParaRPr lang="en-US" dirty="0"/>
        </a:p>
      </dgm:t>
    </dgm:pt>
    <dgm:pt modelId="{01829E43-87FB-46D3-89AF-1246AED576BA}" type="parTrans" cxnId="{07E62CBF-11EB-4EBF-87EA-DFBE347DAD9D}">
      <dgm:prSet/>
      <dgm:spPr/>
      <dgm:t>
        <a:bodyPr/>
        <a:lstStyle/>
        <a:p>
          <a:endParaRPr lang="en-US"/>
        </a:p>
      </dgm:t>
    </dgm:pt>
    <dgm:pt modelId="{DA7FF8DD-13B0-4AAC-B0D2-E9BC2FABA4D6}" type="sibTrans" cxnId="{07E62CBF-11EB-4EBF-87EA-DFBE347DAD9D}">
      <dgm:prSet/>
      <dgm:spPr/>
      <dgm:t>
        <a:bodyPr/>
        <a:lstStyle/>
        <a:p>
          <a:endParaRPr lang="en-US" dirty="0"/>
        </a:p>
      </dgm:t>
    </dgm:pt>
    <dgm:pt modelId="{5D2C154A-692A-44E2-A041-B9F19C43FEF2}">
      <dgm:prSet/>
      <dgm:spPr/>
      <dgm:t>
        <a:bodyPr/>
        <a:lstStyle/>
        <a:p>
          <a:endParaRPr lang="en-US" dirty="0"/>
        </a:p>
      </dgm:t>
    </dgm:pt>
    <dgm:pt modelId="{794CA92E-A13F-4F43-B270-B021D0F5EB93}" type="parTrans" cxnId="{8A122CCE-2659-425F-A9CA-F55CBE733EE2}">
      <dgm:prSet/>
      <dgm:spPr/>
      <dgm:t>
        <a:bodyPr/>
        <a:lstStyle/>
        <a:p>
          <a:endParaRPr lang="en-US"/>
        </a:p>
      </dgm:t>
    </dgm:pt>
    <dgm:pt modelId="{1A0C354F-E76C-464E-99A7-D2B04C140783}" type="sibTrans" cxnId="{8A122CCE-2659-425F-A9CA-F55CBE733EE2}">
      <dgm:prSet/>
      <dgm:spPr/>
      <dgm:t>
        <a:bodyPr/>
        <a:lstStyle/>
        <a:p>
          <a:endParaRPr lang="en-US" dirty="0"/>
        </a:p>
      </dgm:t>
    </dgm:pt>
    <dgm:pt modelId="{536B3E92-95AA-4297-BDB8-F29269D6299E}">
      <dgm:prSet/>
      <dgm:spPr/>
      <dgm:t>
        <a:bodyPr/>
        <a:lstStyle/>
        <a:p>
          <a:endParaRPr lang="en-US" dirty="0"/>
        </a:p>
      </dgm:t>
    </dgm:pt>
    <dgm:pt modelId="{68DF5CBE-997D-4F4F-8466-9AD1DDE77085}" type="parTrans" cxnId="{212C0F3D-6259-47F4-8189-A6E55DD0B5D3}">
      <dgm:prSet/>
      <dgm:spPr/>
      <dgm:t>
        <a:bodyPr/>
        <a:lstStyle/>
        <a:p>
          <a:endParaRPr lang="en-US"/>
        </a:p>
      </dgm:t>
    </dgm:pt>
    <dgm:pt modelId="{8AE02D32-89F4-4BA1-BFB8-062B90AF7C26}" type="sibTrans" cxnId="{212C0F3D-6259-47F4-8189-A6E55DD0B5D3}">
      <dgm:prSet/>
      <dgm:spPr/>
      <dgm:t>
        <a:bodyPr/>
        <a:lstStyle/>
        <a:p>
          <a:endParaRPr lang="en-US" dirty="0"/>
        </a:p>
      </dgm:t>
    </dgm:pt>
    <dgm:pt modelId="{9767C2C5-7A9B-4BF9-AEDC-08BB61E68CEC}">
      <dgm:prSet/>
      <dgm:spPr/>
      <dgm:t>
        <a:bodyPr/>
        <a:lstStyle/>
        <a:p>
          <a:endParaRPr lang="en-US" dirty="0"/>
        </a:p>
      </dgm:t>
    </dgm:pt>
    <dgm:pt modelId="{94D864BB-0337-46E0-936D-BDFF24969167}" type="parTrans" cxnId="{7A77BED8-0E1D-45F6-9865-5715EF6FB1BA}">
      <dgm:prSet/>
      <dgm:spPr/>
      <dgm:t>
        <a:bodyPr/>
        <a:lstStyle/>
        <a:p>
          <a:endParaRPr lang="en-US"/>
        </a:p>
      </dgm:t>
    </dgm:pt>
    <dgm:pt modelId="{5DE56BE3-5DC5-48D1-BB0A-6EB62A83E2E3}" type="sibTrans" cxnId="{7A77BED8-0E1D-45F6-9865-5715EF6FB1BA}">
      <dgm:prSet/>
      <dgm:spPr/>
      <dgm:t>
        <a:bodyPr/>
        <a:lstStyle/>
        <a:p>
          <a:endParaRPr lang="en-US" dirty="0"/>
        </a:p>
      </dgm:t>
    </dgm:pt>
    <dgm:pt modelId="{29610E26-1393-448B-8FD6-78061450B16B}">
      <dgm:prSet/>
      <dgm:spPr/>
      <dgm:t>
        <a:bodyPr/>
        <a:lstStyle/>
        <a:p>
          <a:endParaRPr lang="en-US" dirty="0"/>
        </a:p>
      </dgm:t>
    </dgm:pt>
    <dgm:pt modelId="{5D194221-4572-481E-A145-411B7D2E5848}" type="parTrans" cxnId="{54FED98F-AB5E-4BEF-A86E-239C32A65418}">
      <dgm:prSet/>
      <dgm:spPr/>
      <dgm:t>
        <a:bodyPr/>
        <a:lstStyle/>
        <a:p>
          <a:endParaRPr lang="en-US"/>
        </a:p>
      </dgm:t>
    </dgm:pt>
    <dgm:pt modelId="{4E475F1B-56A2-420F-8D83-9A7AC5B9161D}" type="sibTrans" cxnId="{54FED98F-AB5E-4BEF-A86E-239C32A65418}">
      <dgm:prSet/>
      <dgm:spPr/>
      <dgm:t>
        <a:bodyPr/>
        <a:lstStyle/>
        <a:p>
          <a:endParaRPr lang="en-US" dirty="0"/>
        </a:p>
      </dgm:t>
    </dgm:pt>
    <dgm:pt modelId="{59F5D80D-D394-4DA8-B1EE-BFD2C35E8698}">
      <dgm:prSet/>
      <dgm:spPr/>
      <dgm:t>
        <a:bodyPr/>
        <a:lstStyle/>
        <a:p>
          <a:endParaRPr lang="en-US" dirty="0"/>
        </a:p>
      </dgm:t>
    </dgm:pt>
    <dgm:pt modelId="{F6DF53FE-CC41-4648-B644-9A13CD613414}" type="parTrans" cxnId="{EAADA3BC-EBE2-42C8-B9E0-3C38057A0A11}">
      <dgm:prSet/>
      <dgm:spPr/>
      <dgm:t>
        <a:bodyPr/>
        <a:lstStyle/>
        <a:p>
          <a:endParaRPr lang="en-US"/>
        </a:p>
      </dgm:t>
    </dgm:pt>
    <dgm:pt modelId="{A4FDAD97-0EA5-45C9-8762-1408CDFC1A27}" type="sibTrans" cxnId="{EAADA3BC-EBE2-42C8-B9E0-3C38057A0A11}">
      <dgm:prSet/>
      <dgm:spPr/>
      <dgm:t>
        <a:bodyPr/>
        <a:lstStyle/>
        <a:p>
          <a:endParaRPr lang="en-US" dirty="0"/>
        </a:p>
      </dgm:t>
    </dgm:pt>
    <dgm:pt modelId="{BCD4B6D1-2E17-4359-A953-212A9B519E85}">
      <dgm:prSet/>
      <dgm:spPr/>
      <dgm:t>
        <a:bodyPr/>
        <a:lstStyle/>
        <a:p>
          <a:endParaRPr lang="en-US" dirty="0"/>
        </a:p>
      </dgm:t>
    </dgm:pt>
    <dgm:pt modelId="{A72804B9-8062-4016-90E8-F9C7DC654C15}" type="parTrans" cxnId="{A45FA6CA-BF67-4968-BA2C-A3E181681DEA}">
      <dgm:prSet/>
      <dgm:spPr/>
      <dgm:t>
        <a:bodyPr/>
        <a:lstStyle/>
        <a:p>
          <a:endParaRPr lang="en-US"/>
        </a:p>
      </dgm:t>
    </dgm:pt>
    <dgm:pt modelId="{EAE485E3-A2DC-422A-B964-163E72C7D527}" type="sibTrans" cxnId="{A45FA6CA-BF67-4968-BA2C-A3E181681DEA}">
      <dgm:prSet/>
      <dgm:spPr/>
      <dgm:t>
        <a:bodyPr/>
        <a:lstStyle/>
        <a:p>
          <a:endParaRPr lang="en-US" dirty="0"/>
        </a:p>
      </dgm:t>
    </dgm:pt>
    <dgm:pt modelId="{57830796-B9E1-440E-A924-530949252A0A}">
      <dgm:prSet/>
      <dgm:spPr/>
      <dgm:t>
        <a:bodyPr/>
        <a:lstStyle/>
        <a:p>
          <a:endParaRPr lang="en-US" dirty="0"/>
        </a:p>
      </dgm:t>
    </dgm:pt>
    <dgm:pt modelId="{2970FDF5-07A3-4B2A-9F1E-E547137C5FF2}" type="parTrans" cxnId="{2E4A59F8-4858-4321-B26C-379298664746}">
      <dgm:prSet/>
      <dgm:spPr/>
      <dgm:t>
        <a:bodyPr/>
        <a:lstStyle/>
        <a:p>
          <a:endParaRPr lang="en-US"/>
        </a:p>
      </dgm:t>
    </dgm:pt>
    <dgm:pt modelId="{672359C6-6889-48DE-9B06-BCF13E50CF81}" type="sibTrans" cxnId="{2E4A59F8-4858-4321-B26C-379298664746}">
      <dgm:prSet/>
      <dgm:spPr/>
      <dgm:t>
        <a:bodyPr/>
        <a:lstStyle/>
        <a:p>
          <a:endParaRPr lang="en-US" dirty="0"/>
        </a:p>
      </dgm:t>
    </dgm:pt>
    <dgm:pt modelId="{9EC183D0-3CE1-4A18-882B-49A4F305FE23}">
      <dgm:prSet/>
      <dgm:spPr/>
      <dgm:t>
        <a:bodyPr/>
        <a:lstStyle/>
        <a:p>
          <a:endParaRPr lang="en-US" dirty="0"/>
        </a:p>
      </dgm:t>
    </dgm:pt>
    <dgm:pt modelId="{5529E8D0-F515-48AC-A324-5AF9603FF192}" type="parTrans" cxnId="{ECDEF66B-4DF3-4577-9794-0F5C1452E329}">
      <dgm:prSet/>
      <dgm:spPr/>
      <dgm:t>
        <a:bodyPr/>
        <a:lstStyle/>
        <a:p>
          <a:endParaRPr lang="en-US"/>
        </a:p>
      </dgm:t>
    </dgm:pt>
    <dgm:pt modelId="{FC636A7A-CAD8-4393-9B2E-188CE112CD10}" type="sibTrans" cxnId="{ECDEF66B-4DF3-4577-9794-0F5C1452E329}">
      <dgm:prSet/>
      <dgm:spPr/>
      <dgm:t>
        <a:bodyPr/>
        <a:lstStyle/>
        <a:p>
          <a:endParaRPr lang="en-US" dirty="0"/>
        </a:p>
      </dgm:t>
    </dgm:pt>
    <dgm:pt modelId="{1BCBAE4C-8C90-4307-A8B1-A7F25B803D11}">
      <dgm:prSet/>
      <dgm:spPr/>
      <dgm:t>
        <a:bodyPr/>
        <a:lstStyle/>
        <a:p>
          <a:endParaRPr lang="en-US" dirty="0"/>
        </a:p>
      </dgm:t>
    </dgm:pt>
    <dgm:pt modelId="{BDE3C914-1C3F-4AE1-8A4A-0399F6859853}" type="parTrans" cxnId="{26F03CFE-664C-46CE-9EC9-4D9EAEAA23F5}">
      <dgm:prSet/>
      <dgm:spPr/>
      <dgm:t>
        <a:bodyPr/>
        <a:lstStyle/>
        <a:p>
          <a:endParaRPr lang="en-US"/>
        </a:p>
      </dgm:t>
    </dgm:pt>
    <dgm:pt modelId="{9E68FA1B-32E4-4D3A-BDA9-F245DF7037EF}" type="sibTrans" cxnId="{26F03CFE-664C-46CE-9EC9-4D9EAEAA23F5}">
      <dgm:prSet/>
      <dgm:spPr/>
      <dgm:t>
        <a:bodyPr/>
        <a:lstStyle/>
        <a:p>
          <a:endParaRPr lang="en-US" dirty="0"/>
        </a:p>
      </dgm:t>
    </dgm:pt>
    <dgm:pt modelId="{05F9165C-A234-4634-B1A7-DCB7BA68D40C}">
      <dgm:prSet/>
      <dgm:spPr/>
      <dgm:t>
        <a:bodyPr/>
        <a:lstStyle/>
        <a:p>
          <a:endParaRPr lang="en-US" dirty="0"/>
        </a:p>
      </dgm:t>
    </dgm:pt>
    <dgm:pt modelId="{26966DA9-DC8C-4538-894C-0F8A7AD6A4D2}" type="parTrans" cxnId="{03727586-C177-4F9F-A8F5-7DEE69ED0297}">
      <dgm:prSet/>
      <dgm:spPr/>
      <dgm:t>
        <a:bodyPr/>
        <a:lstStyle/>
        <a:p>
          <a:endParaRPr lang="en-US"/>
        </a:p>
      </dgm:t>
    </dgm:pt>
    <dgm:pt modelId="{68C3C81B-18E8-41C4-BFC6-2C443E6EE655}" type="sibTrans" cxnId="{03727586-C177-4F9F-A8F5-7DEE69ED0297}">
      <dgm:prSet/>
      <dgm:spPr/>
      <dgm:t>
        <a:bodyPr/>
        <a:lstStyle/>
        <a:p>
          <a:endParaRPr lang="en-US" dirty="0"/>
        </a:p>
      </dgm:t>
    </dgm:pt>
    <dgm:pt modelId="{8F63D31F-83CD-4DB9-A0F4-0D259C5817DB}">
      <dgm:prSet/>
      <dgm:spPr/>
      <dgm:t>
        <a:bodyPr/>
        <a:lstStyle/>
        <a:p>
          <a:endParaRPr lang="en-US" dirty="0"/>
        </a:p>
      </dgm:t>
    </dgm:pt>
    <dgm:pt modelId="{62CF8A98-F58E-4911-89F5-912F4D8957CE}" type="parTrans" cxnId="{2B1FD8DA-568C-4E3E-8F87-09C87623F6FC}">
      <dgm:prSet/>
      <dgm:spPr/>
      <dgm:t>
        <a:bodyPr/>
        <a:lstStyle/>
        <a:p>
          <a:endParaRPr lang="en-US"/>
        </a:p>
      </dgm:t>
    </dgm:pt>
    <dgm:pt modelId="{A4F909E9-C1CF-4770-B928-FEF6E41B5333}" type="sibTrans" cxnId="{2B1FD8DA-568C-4E3E-8F87-09C87623F6FC}">
      <dgm:prSet/>
      <dgm:spPr/>
      <dgm:t>
        <a:bodyPr/>
        <a:lstStyle/>
        <a:p>
          <a:endParaRPr lang="en-US" dirty="0"/>
        </a:p>
      </dgm:t>
    </dgm:pt>
    <dgm:pt modelId="{F001FD18-B1D7-4F34-A7E1-10B3A14FEF0D}">
      <dgm:prSet/>
      <dgm:spPr/>
      <dgm:t>
        <a:bodyPr/>
        <a:lstStyle/>
        <a:p>
          <a:endParaRPr lang="en-US" dirty="0"/>
        </a:p>
      </dgm:t>
    </dgm:pt>
    <dgm:pt modelId="{47531BBA-A066-410C-90C4-75A7B3CF6C37}" type="parTrans" cxnId="{5F759883-6CAF-4793-892D-90FF307B7F39}">
      <dgm:prSet/>
      <dgm:spPr/>
      <dgm:t>
        <a:bodyPr/>
        <a:lstStyle/>
        <a:p>
          <a:endParaRPr lang="en-US"/>
        </a:p>
      </dgm:t>
    </dgm:pt>
    <dgm:pt modelId="{59F6F98C-7F28-44B6-AA26-C56ABFEA206B}" type="sibTrans" cxnId="{5F759883-6CAF-4793-892D-90FF307B7F39}">
      <dgm:prSet/>
      <dgm:spPr/>
      <dgm:t>
        <a:bodyPr/>
        <a:lstStyle/>
        <a:p>
          <a:endParaRPr lang="en-US" dirty="0"/>
        </a:p>
      </dgm:t>
    </dgm:pt>
    <dgm:pt modelId="{5F8AB2A9-0DCE-42A5-8039-31C151CDBC91}">
      <dgm:prSet/>
      <dgm:spPr/>
      <dgm:t>
        <a:bodyPr/>
        <a:lstStyle/>
        <a:p>
          <a:endParaRPr lang="en-US" dirty="0"/>
        </a:p>
      </dgm:t>
    </dgm:pt>
    <dgm:pt modelId="{AEE23759-AB27-4CCC-A9A6-CE4F64F73EE5}" type="parTrans" cxnId="{9ADC0165-9F81-4E1B-BCF9-F6EA5C631353}">
      <dgm:prSet/>
      <dgm:spPr/>
      <dgm:t>
        <a:bodyPr/>
        <a:lstStyle/>
        <a:p>
          <a:endParaRPr lang="en-US"/>
        </a:p>
      </dgm:t>
    </dgm:pt>
    <dgm:pt modelId="{64CB26BA-1509-422C-B1F7-93A921D3337E}" type="sibTrans" cxnId="{9ADC0165-9F81-4E1B-BCF9-F6EA5C631353}">
      <dgm:prSet/>
      <dgm:spPr/>
      <dgm:t>
        <a:bodyPr/>
        <a:lstStyle/>
        <a:p>
          <a:endParaRPr lang="en-US" dirty="0"/>
        </a:p>
      </dgm:t>
    </dgm:pt>
    <dgm:pt modelId="{7D49664A-84DE-42F7-9866-9BFD9F3DDC7A}">
      <dgm:prSet/>
      <dgm:spPr/>
      <dgm:t>
        <a:bodyPr/>
        <a:lstStyle/>
        <a:p>
          <a:endParaRPr lang="en-US" dirty="0"/>
        </a:p>
      </dgm:t>
    </dgm:pt>
    <dgm:pt modelId="{9C7FF349-70A2-4DFC-91A5-86A739E0760D}" type="parTrans" cxnId="{64D25225-7D7B-47A3-8597-E3D40B515F30}">
      <dgm:prSet/>
      <dgm:spPr/>
      <dgm:t>
        <a:bodyPr/>
        <a:lstStyle/>
        <a:p>
          <a:endParaRPr lang="en-US"/>
        </a:p>
      </dgm:t>
    </dgm:pt>
    <dgm:pt modelId="{BAC2B8D5-2C5B-4AE8-BBDD-D8E76DCD8C2E}" type="sibTrans" cxnId="{64D25225-7D7B-47A3-8597-E3D40B515F30}">
      <dgm:prSet/>
      <dgm:spPr/>
      <dgm:t>
        <a:bodyPr/>
        <a:lstStyle/>
        <a:p>
          <a:endParaRPr lang="en-US" dirty="0"/>
        </a:p>
      </dgm:t>
    </dgm:pt>
    <dgm:pt modelId="{AAACDA48-029D-447D-9AE8-BF1CB90887F8}">
      <dgm:prSet/>
      <dgm:spPr/>
      <dgm:t>
        <a:bodyPr/>
        <a:lstStyle/>
        <a:p>
          <a:endParaRPr lang="en-US" dirty="0"/>
        </a:p>
      </dgm:t>
    </dgm:pt>
    <dgm:pt modelId="{C5422A07-4233-4B7D-A876-C74DE877A7F9}" type="parTrans" cxnId="{F718ABBA-7C65-4F86-BEA7-DAD4C5EC588D}">
      <dgm:prSet/>
      <dgm:spPr/>
      <dgm:t>
        <a:bodyPr/>
        <a:lstStyle/>
        <a:p>
          <a:endParaRPr lang="en-US"/>
        </a:p>
      </dgm:t>
    </dgm:pt>
    <dgm:pt modelId="{35443D96-6A67-478A-A544-1C8155B5F62C}" type="sibTrans" cxnId="{F718ABBA-7C65-4F86-BEA7-DAD4C5EC588D}">
      <dgm:prSet/>
      <dgm:spPr/>
      <dgm:t>
        <a:bodyPr/>
        <a:lstStyle/>
        <a:p>
          <a:endParaRPr lang="en-US" dirty="0"/>
        </a:p>
      </dgm:t>
    </dgm:pt>
    <dgm:pt modelId="{C123F58B-2F00-4731-8318-EA8BAA60A69D}">
      <dgm:prSet/>
      <dgm:spPr/>
      <dgm:t>
        <a:bodyPr/>
        <a:lstStyle/>
        <a:p>
          <a:endParaRPr lang="en-US" dirty="0"/>
        </a:p>
      </dgm:t>
    </dgm:pt>
    <dgm:pt modelId="{ADD49D0A-F77A-4924-B2AC-3D10130090D6}" type="parTrans" cxnId="{79D0C8B5-7F77-4990-BC7D-E4DF8A30F093}">
      <dgm:prSet/>
      <dgm:spPr/>
      <dgm:t>
        <a:bodyPr/>
        <a:lstStyle/>
        <a:p>
          <a:endParaRPr lang="en-US"/>
        </a:p>
      </dgm:t>
    </dgm:pt>
    <dgm:pt modelId="{CA72D8A3-9D41-4F98-98F7-F56B1CBA674F}" type="sibTrans" cxnId="{79D0C8B5-7F77-4990-BC7D-E4DF8A30F093}">
      <dgm:prSet/>
      <dgm:spPr/>
      <dgm:t>
        <a:bodyPr/>
        <a:lstStyle/>
        <a:p>
          <a:endParaRPr lang="en-US" dirty="0"/>
        </a:p>
      </dgm:t>
    </dgm:pt>
    <dgm:pt modelId="{312A5487-8CD4-49FA-9CB2-6003233688EF}">
      <dgm:prSet/>
      <dgm:spPr/>
      <dgm:t>
        <a:bodyPr/>
        <a:lstStyle/>
        <a:p>
          <a:endParaRPr lang="en-US" dirty="0"/>
        </a:p>
      </dgm:t>
    </dgm:pt>
    <dgm:pt modelId="{6F986C7B-EB5E-4FA9-9F02-54203E6A38B2}" type="parTrans" cxnId="{33634B83-5D42-4E23-A534-1FD77063C5A8}">
      <dgm:prSet/>
      <dgm:spPr/>
      <dgm:t>
        <a:bodyPr/>
        <a:lstStyle/>
        <a:p>
          <a:endParaRPr lang="en-US"/>
        </a:p>
      </dgm:t>
    </dgm:pt>
    <dgm:pt modelId="{A241EA7C-0AE6-49DA-868A-F7E41DB8331E}" type="sibTrans" cxnId="{33634B83-5D42-4E23-A534-1FD77063C5A8}">
      <dgm:prSet/>
      <dgm:spPr/>
      <dgm:t>
        <a:bodyPr/>
        <a:lstStyle/>
        <a:p>
          <a:endParaRPr lang="en-US" dirty="0"/>
        </a:p>
      </dgm:t>
    </dgm:pt>
    <dgm:pt modelId="{1597604F-E09E-4305-A881-A6C94B72922F}">
      <dgm:prSet/>
      <dgm:spPr/>
      <dgm:t>
        <a:bodyPr/>
        <a:lstStyle/>
        <a:p>
          <a:endParaRPr lang="en-US" dirty="0"/>
        </a:p>
      </dgm:t>
    </dgm:pt>
    <dgm:pt modelId="{1C93F3EA-CA5B-4D9C-9828-8A8F702AE266}" type="parTrans" cxnId="{BE9314B0-2D93-4BAE-90C0-5B23814639B6}">
      <dgm:prSet/>
      <dgm:spPr/>
      <dgm:t>
        <a:bodyPr/>
        <a:lstStyle/>
        <a:p>
          <a:endParaRPr lang="en-US"/>
        </a:p>
      </dgm:t>
    </dgm:pt>
    <dgm:pt modelId="{0A68E33F-9E89-4D62-9E2C-1BD50C85F7CD}" type="sibTrans" cxnId="{BE9314B0-2D93-4BAE-90C0-5B23814639B6}">
      <dgm:prSet/>
      <dgm:spPr/>
      <dgm:t>
        <a:bodyPr/>
        <a:lstStyle/>
        <a:p>
          <a:endParaRPr lang="en-US" dirty="0"/>
        </a:p>
      </dgm:t>
    </dgm:pt>
    <dgm:pt modelId="{2EBE9275-B468-4EB1-8E25-88D20111E7BA}">
      <dgm:prSet/>
      <dgm:spPr/>
      <dgm:t>
        <a:bodyPr/>
        <a:lstStyle/>
        <a:p>
          <a:endParaRPr lang="en-US" dirty="0"/>
        </a:p>
      </dgm:t>
    </dgm:pt>
    <dgm:pt modelId="{8B4693AB-DA36-47D7-8ABC-9A12354AE94A}" type="parTrans" cxnId="{79BF3DB8-E6C9-4DF5-8226-B32513900662}">
      <dgm:prSet/>
      <dgm:spPr/>
      <dgm:t>
        <a:bodyPr/>
        <a:lstStyle/>
        <a:p>
          <a:endParaRPr lang="en-US"/>
        </a:p>
      </dgm:t>
    </dgm:pt>
    <dgm:pt modelId="{1DDDDFBA-4D76-49F6-8700-D108F438751F}" type="sibTrans" cxnId="{79BF3DB8-E6C9-4DF5-8226-B32513900662}">
      <dgm:prSet/>
      <dgm:spPr/>
      <dgm:t>
        <a:bodyPr/>
        <a:lstStyle/>
        <a:p>
          <a:endParaRPr lang="en-US" dirty="0"/>
        </a:p>
      </dgm:t>
    </dgm:pt>
    <dgm:pt modelId="{7526D0BF-45A5-478F-9A5B-EE961A48FCDF}">
      <dgm:prSet/>
      <dgm:spPr/>
      <dgm:t>
        <a:bodyPr/>
        <a:lstStyle/>
        <a:p>
          <a:endParaRPr lang="en-US" dirty="0"/>
        </a:p>
      </dgm:t>
    </dgm:pt>
    <dgm:pt modelId="{996DAE7B-6D7A-4B21-93D8-B18F6F145BC6}" type="parTrans" cxnId="{CC8F6BB5-E191-48E7-A4C1-3E8101813E85}">
      <dgm:prSet/>
      <dgm:spPr/>
      <dgm:t>
        <a:bodyPr/>
        <a:lstStyle/>
        <a:p>
          <a:endParaRPr lang="en-US"/>
        </a:p>
      </dgm:t>
    </dgm:pt>
    <dgm:pt modelId="{4DD6BCFF-384A-4E50-9E9B-FEA1467E91EE}" type="sibTrans" cxnId="{CC8F6BB5-E191-48E7-A4C1-3E8101813E85}">
      <dgm:prSet/>
      <dgm:spPr/>
      <dgm:t>
        <a:bodyPr/>
        <a:lstStyle/>
        <a:p>
          <a:endParaRPr lang="en-US" dirty="0"/>
        </a:p>
      </dgm:t>
    </dgm:pt>
    <dgm:pt modelId="{4391FAD7-E5E1-4ADD-BABB-49D666A6C4A7}">
      <dgm:prSet/>
      <dgm:spPr/>
      <dgm:t>
        <a:bodyPr/>
        <a:lstStyle/>
        <a:p>
          <a:endParaRPr lang="en-US" dirty="0"/>
        </a:p>
      </dgm:t>
    </dgm:pt>
    <dgm:pt modelId="{F1E7FB59-9301-4001-B4A0-65FF76242832}" type="parTrans" cxnId="{33836BAF-8815-468A-9D3E-0ABF734FD1D3}">
      <dgm:prSet/>
      <dgm:spPr/>
      <dgm:t>
        <a:bodyPr/>
        <a:lstStyle/>
        <a:p>
          <a:endParaRPr lang="en-US"/>
        </a:p>
      </dgm:t>
    </dgm:pt>
    <dgm:pt modelId="{B5C9AB9C-C866-47C2-B79F-DC6148AB2159}" type="sibTrans" cxnId="{33836BAF-8815-468A-9D3E-0ABF734FD1D3}">
      <dgm:prSet/>
      <dgm:spPr/>
      <dgm:t>
        <a:bodyPr/>
        <a:lstStyle/>
        <a:p>
          <a:endParaRPr lang="en-US" dirty="0"/>
        </a:p>
      </dgm:t>
    </dgm:pt>
    <dgm:pt modelId="{DF292957-65C8-4776-85F8-AE26E3681959}">
      <dgm:prSet/>
      <dgm:spPr/>
      <dgm:t>
        <a:bodyPr/>
        <a:lstStyle/>
        <a:p>
          <a:endParaRPr lang="en-US" dirty="0"/>
        </a:p>
      </dgm:t>
    </dgm:pt>
    <dgm:pt modelId="{7849EA01-2032-47BB-AFF2-66E1E4C3A822}" type="parTrans" cxnId="{0116FD4E-B3CD-4D10-B6B1-FB0C240CE17A}">
      <dgm:prSet/>
      <dgm:spPr/>
      <dgm:t>
        <a:bodyPr/>
        <a:lstStyle/>
        <a:p>
          <a:endParaRPr lang="en-US"/>
        </a:p>
      </dgm:t>
    </dgm:pt>
    <dgm:pt modelId="{2B571596-2306-4648-89E7-BD54FEF25627}" type="sibTrans" cxnId="{0116FD4E-B3CD-4D10-B6B1-FB0C240CE17A}">
      <dgm:prSet/>
      <dgm:spPr/>
      <dgm:t>
        <a:bodyPr/>
        <a:lstStyle/>
        <a:p>
          <a:endParaRPr lang="en-US" dirty="0"/>
        </a:p>
      </dgm:t>
    </dgm:pt>
    <dgm:pt modelId="{BA244016-B941-46B9-B2A4-AA50A300C9B1}">
      <dgm:prSet/>
      <dgm:spPr/>
      <dgm:t>
        <a:bodyPr/>
        <a:lstStyle/>
        <a:p>
          <a:endParaRPr lang="en-US" dirty="0"/>
        </a:p>
      </dgm:t>
    </dgm:pt>
    <dgm:pt modelId="{17FA0F1C-F480-46FA-9FDA-CAF08D0B3F5A}" type="parTrans" cxnId="{43F81770-F772-478D-8EE4-9EF473A2C5F2}">
      <dgm:prSet/>
      <dgm:spPr/>
      <dgm:t>
        <a:bodyPr/>
        <a:lstStyle/>
        <a:p>
          <a:endParaRPr lang="en-US"/>
        </a:p>
      </dgm:t>
    </dgm:pt>
    <dgm:pt modelId="{12ED0D91-6CB8-4B92-ABBE-16130FA2E610}" type="sibTrans" cxnId="{43F81770-F772-478D-8EE4-9EF473A2C5F2}">
      <dgm:prSet/>
      <dgm:spPr/>
      <dgm:t>
        <a:bodyPr/>
        <a:lstStyle/>
        <a:p>
          <a:endParaRPr lang="en-US" dirty="0"/>
        </a:p>
      </dgm:t>
    </dgm:pt>
    <dgm:pt modelId="{ED3E6817-CA99-4A92-9672-7767C60D3AFC}">
      <dgm:prSet/>
      <dgm:spPr/>
      <dgm:t>
        <a:bodyPr/>
        <a:lstStyle/>
        <a:p>
          <a:endParaRPr lang="en-US" dirty="0"/>
        </a:p>
      </dgm:t>
    </dgm:pt>
    <dgm:pt modelId="{570B50CE-5E5F-492C-A6CE-FAA86B61FEE6}" type="parTrans" cxnId="{6020CAE6-E682-4263-87D3-3757BDA5C5BB}">
      <dgm:prSet/>
      <dgm:spPr/>
      <dgm:t>
        <a:bodyPr/>
        <a:lstStyle/>
        <a:p>
          <a:endParaRPr lang="en-US"/>
        </a:p>
      </dgm:t>
    </dgm:pt>
    <dgm:pt modelId="{74E4A9B3-3139-47CD-AD62-A42D0EB3995C}" type="sibTrans" cxnId="{6020CAE6-E682-4263-87D3-3757BDA5C5BB}">
      <dgm:prSet/>
      <dgm:spPr/>
      <dgm:t>
        <a:bodyPr/>
        <a:lstStyle/>
        <a:p>
          <a:endParaRPr lang="en-US" dirty="0"/>
        </a:p>
      </dgm:t>
    </dgm:pt>
    <dgm:pt modelId="{A26368B7-1095-4A58-BFE6-7B8629CCDB76}">
      <dgm:prSet/>
      <dgm:spPr/>
      <dgm:t>
        <a:bodyPr/>
        <a:lstStyle/>
        <a:p>
          <a:endParaRPr lang="en-US" dirty="0"/>
        </a:p>
      </dgm:t>
    </dgm:pt>
    <dgm:pt modelId="{F926A632-3F82-44B7-9B0C-54EDBDFB1339}" type="parTrans" cxnId="{84F658BE-028D-4EFF-9AFB-B1BB4A47F685}">
      <dgm:prSet/>
      <dgm:spPr/>
      <dgm:t>
        <a:bodyPr/>
        <a:lstStyle/>
        <a:p>
          <a:endParaRPr lang="en-US"/>
        </a:p>
      </dgm:t>
    </dgm:pt>
    <dgm:pt modelId="{69DBDE16-2128-423C-AB04-D3C2C0881A38}" type="sibTrans" cxnId="{84F658BE-028D-4EFF-9AFB-B1BB4A47F685}">
      <dgm:prSet/>
      <dgm:spPr/>
      <dgm:t>
        <a:bodyPr/>
        <a:lstStyle/>
        <a:p>
          <a:endParaRPr lang="en-US" dirty="0"/>
        </a:p>
      </dgm:t>
    </dgm:pt>
    <dgm:pt modelId="{B2133BDF-4000-4B5B-AE40-987170B1B61F}">
      <dgm:prSet/>
      <dgm:spPr/>
      <dgm:t>
        <a:bodyPr/>
        <a:lstStyle/>
        <a:p>
          <a:endParaRPr lang="en-US" dirty="0"/>
        </a:p>
      </dgm:t>
    </dgm:pt>
    <dgm:pt modelId="{78DD5593-63E5-4526-ACC4-B672B2E0D1F1}" type="parTrans" cxnId="{AD9C2D70-6AB8-479D-9A79-731CDEDFCC29}">
      <dgm:prSet/>
      <dgm:spPr/>
      <dgm:t>
        <a:bodyPr/>
        <a:lstStyle/>
        <a:p>
          <a:endParaRPr lang="en-US"/>
        </a:p>
      </dgm:t>
    </dgm:pt>
    <dgm:pt modelId="{F8A8AFFD-E262-4C58-84FA-CA9933DA9A32}" type="sibTrans" cxnId="{AD9C2D70-6AB8-479D-9A79-731CDEDFCC29}">
      <dgm:prSet/>
      <dgm:spPr/>
      <dgm:t>
        <a:bodyPr/>
        <a:lstStyle/>
        <a:p>
          <a:endParaRPr lang="en-US" dirty="0"/>
        </a:p>
      </dgm:t>
    </dgm:pt>
    <dgm:pt modelId="{56EE6181-8957-4FE0-91F7-0E7767321D74}">
      <dgm:prSet/>
      <dgm:spPr/>
      <dgm:t>
        <a:bodyPr/>
        <a:lstStyle/>
        <a:p>
          <a:endParaRPr lang="en-US" dirty="0"/>
        </a:p>
      </dgm:t>
    </dgm:pt>
    <dgm:pt modelId="{708EED9E-74DD-4C99-9872-E67687122915}" type="parTrans" cxnId="{D27AA462-6698-4923-9421-47820B644488}">
      <dgm:prSet/>
      <dgm:spPr/>
      <dgm:t>
        <a:bodyPr/>
        <a:lstStyle/>
        <a:p>
          <a:endParaRPr lang="en-US"/>
        </a:p>
      </dgm:t>
    </dgm:pt>
    <dgm:pt modelId="{D7AD315B-0060-4B2C-BA42-07A72CF0DF62}" type="sibTrans" cxnId="{D27AA462-6698-4923-9421-47820B644488}">
      <dgm:prSet/>
      <dgm:spPr/>
      <dgm:t>
        <a:bodyPr/>
        <a:lstStyle/>
        <a:p>
          <a:endParaRPr lang="en-US" dirty="0"/>
        </a:p>
      </dgm:t>
    </dgm:pt>
    <dgm:pt modelId="{F82F01E0-1BCF-432A-834D-D0718C225E79}">
      <dgm:prSet/>
      <dgm:spPr/>
      <dgm:t>
        <a:bodyPr/>
        <a:lstStyle/>
        <a:p>
          <a:endParaRPr lang="en-US" dirty="0"/>
        </a:p>
      </dgm:t>
    </dgm:pt>
    <dgm:pt modelId="{AA715B28-8262-4AEC-9B11-A1F3E142AEE3}" type="parTrans" cxnId="{3F904190-EC7A-468F-8079-9E0D0309FE61}">
      <dgm:prSet/>
      <dgm:spPr/>
      <dgm:t>
        <a:bodyPr/>
        <a:lstStyle/>
        <a:p>
          <a:endParaRPr lang="en-US"/>
        </a:p>
      </dgm:t>
    </dgm:pt>
    <dgm:pt modelId="{73E57CB0-43F1-4C49-8823-A48B6805997E}" type="sibTrans" cxnId="{3F904190-EC7A-468F-8079-9E0D0309FE61}">
      <dgm:prSet/>
      <dgm:spPr/>
      <dgm:t>
        <a:bodyPr/>
        <a:lstStyle/>
        <a:p>
          <a:endParaRPr lang="en-US" dirty="0"/>
        </a:p>
      </dgm:t>
    </dgm:pt>
    <dgm:pt modelId="{69B5AF83-9CA8-4331-BB93-A02B0A37E7C4}">
      <dgm:prSet/>
      <dgm:spPr/>
      <dgm:t>
        <a:bodyPr/>
        <a:lstStyle/>
        <a:p>
          <a:endParaRPr lang="en-US" dirty="0"/>
        </a:p>
      </dgm:t>
    </dgm:pt>
    <dgm:pt modelId="{52A0F8EA-812A-497C-B88E-1BDAD1AB875F}" type="parTrans" cxnId="{08DFD441-4774-4D0E-8F97-07EC50B50EE3}">
      <dgm:prSet/>
      <dgm:spPr/>
      <dgm:t>
        <a:bodyPr/>
        <a:lstStyle/>
        <a:p>
          <a:endParaRPr lang="en-US"/>
        </a:p>
      </dgm:t>
    </dgm:pt>
    <dgm:pt modelId="{6E35783B-B4B9-4AF3-BB68-EC2DB3060BE5}" type="sibTrans" cxnId="{08DFD441-4774-4D0E-8F97-07EC50B50EE3}">
      <dgm:prSet/>
      <dgm:spPr/>
      <dgm:t>
        <a:bodyPr/>
        <a:lstStyle/>
        <a:p>
          <a:endParaRPr lang="en-US" dirty="0"/>
        </a:p>
      </dgm:t>
    </dgm:pt>
    <dgm:pt modelId="{5A0D382F-1AEE-4869-A6BD-89E7CCC2BA45}">
      <dgm:prSet/>
      <dgm:spPr/>
      <dgm:t>
        <a:bodyPr/>
        <a:lstStyle/>
        <a:p>
          <a:endParaRPr lang="en-US" dirty="0"/>
        </a:p>
      </dgm:t>
    </dgm:pt>
    <dgm:pt modelId="{C61944CD-ABD5-46A1-BF21-1EDB1D2E311C}" type="parTrans" cxnId="{8B7F3749-F4E6-4473-82BE-3F7FAAEDF5A5}">
      <dgm:prSet/>
      <dgm:spPr/>
      <dgm:t>
        <a:bodyPr/>
        <a:lstStyle/>
        <a:p>
          <a:endParaRPr lang="en-US"/>
        </a:p>
      </dgm:t>
    </dgm:pt>
    <dgm:pt modelId="{86E08DD8-37F0-43EA-A4C6-F12B07A372C7}" type="sibTrans" cxnId="{8B7F3749-F4E6-4473-82BE-3F7FAAEDF5A5}">
      <dgm:prSet/>
      <dgm:spPr/>
      <dgm:t>
        <a:bodyPr/>
        <a:lstStyle/>
        <a:p>
          <a:endParaRPr lang="en-US" dirty="0"/>
        </a:p>
      </dgm:t>
    </dgm:pt>
    <dgm:pt modelId="{6E44D217-0802-4975-8DF8-F7C136B68DB7}">
      <dgm:prSet/>
      <dgm:spPr/>
      <dgm:t>
        <a:bodyPr/>
        <a:lstStyle/>
        <a:p>
          <a:endParaRPr lang="en-US" dirty="0"/>
        </a:p>
      </dgm:t>
    </dgm:pt>
    <dgm:pt modelId="{CB27C74D-2568-4D83-8948-2A0E7A73E53C}" type="parTrans" cxnId="{EBF0F276-347C-4207-9A17-D11421AF7ECD}">
      <dgm:prSet/>
      <dgm:spPr/>
      <dgm:t>
        <a:bodyPr/>
        <a:lstStyle/>
        <a:p>
          <a:endParaRPr lang="en-US"/>
        </a:p>
      </dgm:t>
    </dgm:pt>
    <dgm:pt modelId="{873D13AE-B310-4B50-82C5-564D626D2011}" type="sibTrans" cxnId="{EBF0F276-347C-4207-9A17-D11421AF7ECD}">
      <dgm:prSet/>
      <dgm:spPr/>
      <dgm:t>
        <a:bodyPr/>
        <a:lstStyle/>
        <a:p>
          <a:endParaRPr lang="en-US" dirty="0"/>
        </a:p>
      </dgm:t>
    </dgm:pt>
    <dgm:pt modelId="{59D5850F-42D1-4509-9BFE-77DA75D32FAC}">
      <dgm:prSet/>
      <dgm:spPr/>
      <dgm:t>
        <a:bodyPr/>
        <a:lstStyle/>
        <a:p>
          <a:endParaRPr lang="en-US" dirty="0"/>
        </a:p>
      </dgm:t>
    </dgm:pt>
    <dgm:pt modelId="{998E6483-F6A6-41F0-BC38-EC9E12942727}" type="parTrans" cxnId="{EF67F12C-549C-4945-9650-11C3183DFF27}">
      <dgm:prSet/>
      <dgm:spPr/>
      <dgm:t>
        <a:bodyPr/>
        <a:lstStyle/>
        <a:p>
          <a:endParaRPr lang="en-US"/>
        </a:p>
      </dgm:t>
    </dgm:pt>
    <dgm:pt modelId="{2B529A43-2363-4B46-911E-9D0EF25B4F36}" type="sibTrans" cxnId="{EF67F12C-549C-4945-9650-11C3183DFF27}">
      <dgm:prSet/>
      <dgm:spPr/>
      <dgm:t>
        <a:bodyPr/>
        <a:lstStyle/>
        <a:p>
          <a:endParaRPr lang="en-US" dirty="0"/>
        </a:p>
      </dgm:t>
    </dgm:pt>
    <dgm:pt modelId="{9F16DEB4-2D88-4237-BB26-EE193361411A}">
      <dgm:prSet/>
      <dgm:spPr/>
      <dgm:t>
        <a:bodyPr/>
        <a:lstStyle/>
        <a:p>
          <a:endParaRPr lang="en-US" dirty="0"/>
        </a:p>
      </dgm:t>
    </dgm:pt>
    <dgm:pt modelId="{7982B65A-B6BA-45FB-920E-8CB144FB834B}" type="parTrans" cxnId="{DB81E75D-6339-4802-85DD-65254615E93B}">
      <dgm:prSet/>
      <dgm:spPr/>
      <dgm:t>
        <a:bodyPr/>
        <a:lstStyle/>
        <a:p>
          <a:endParaRPr lang="en-US"/>
        </a:p>
      </dgm:t>
    </dgm:pt>
    <dgm:pt modelId="{C19C4BDD-2213-41DF-A53B-E2080BDC6AC6}" type="sibTrans" cxnId="{DB81E75D-6339-4802-85DD-65254615E93B}">
      <dgm:prSet/>
      <dgm:spPr/>
      <dgm:t>
        <a:bodyPr/>
        <a:lstStyle/>
        <a:p>
          <a:endParaRPr lang="en-US" dirty="0"/>
        </a:p>
      </dgm:t>
    </dgm:pt>
    <dgm:pt modelId="{5788DBF4-34B6-4C26-980E-7062BBC88091}">
      <dgm:prSet/>
      <dgm:spPr/>
      <dgm:t>
        <a:bodyPr/>
        <a:lstStyle/>
        <a:p>
          <a:endParaRPr lang="en-US" dirty="0"/>
        </a:p>
      </dgm:t>
    </dgm:pt>
    <dgm:pt modelId="{E89C8546-8D00-4BCE-BF01-083E1F9A4BBE}" type="parTrans" cxnId="{A94E1E98-18A1-4716-B6FB-67F099EFBBB4}">
      <dgm:prSet/>
      <dgm:spPr/>
      <dgm:t>
        <a:bodyPr/>
        <a:lstStyle/>
        <a:p>
          <a:endParaRPr lang="en-US"/>
        </a:p>
      </dgm:t>
    </dgm:pt>
    <dgm:pt modelId="{39815DA4-6D5A-4ECF-8C2C-C40A2BB0DBA6}" type="sibTrans" cxnId="{A94E1E98-18A1-4716-B6FB-67F099EFBBB4}">
      <dgm:prSet/>
      <dgm:spPr/>
      <dgm:t>
        <a:bodyPr/>
        <a:lstStyle/>
        <a:p>
          <a:endParaRPr lang="en-US" dirty="0"/>
        </a:p>
      </dgm:t>
    </dgm:pt>
    <dgm:pt modelId="{644B0026-BEE6-45AC-B72A-F8BFB9EE0E82}">
      <dgm:prSet/>
      <dgm:spPr/>
      <dgm:t>
        <a:bodyPr/>
        <a:lstStyle/>
        <a:p>
          <a:endParaRPr lang="en-US" dirty="0"/>
        </a:p>
      </dgm:t>
    </dgm:pt>
    <dgm:pt modelId="{554FDC5B-6990-4DBE-AAA4-AA9861FDA372}" type="parTrans" cxnId="{F3F11D2B-B16E-47E0-876B-A599316C3141}">
      <dgm:prSet/>
      <dgm:spPr/>
      <dgm:t>
        <a:bodyPr/>
        <a:lstStyle/>
        <a:p>
          <a:endParaRPr lang="en-US"/>
        </a:p>
      </dgm:t>
    </dgm:pt>
    <dgm:pt modelId="{91E5E8F0-39A5-4E73-A7C8-125C237D1170}" type="sibTrans" cxnId="{F3F11D2B-B16E-47E0-876B-A599316C3141}">
      <dgm:prSet/>
      <dgm:spPr/>
      <dgm:t>
        <a:bodyPr/>
        <a:lstStyle/>
        <a:p>
          <a:endParaRPr lang="en-US" dirty="0"/>
        </a:p>
      </dgm:t>
    </dgm:pt>
    <dgm:pt modelId="{A40F6EAB-2B60-4CC1-9F49-D5903D3A616E}">
      <dgm:prSet/>
      <dgm:spPr/>
      <dgm:t>
        <a:bodyPr/>
        <a:lstStyle/>
        <a:p>
          <a:endParaRPr lang="en-US" dirty="0"/>
        </a:p>
      </dgm:t>
    </dgm:pt>
    <dgm:pt modelId="{F4D7EDD7-9115-44DB-8D8A-E38036FA3738}" type="parTrans" cxnId="{F9246AA4-89DE-4505-8C6D-C0CFB0CF9EC5}">
      <dgm:prSet/>
      <dgm:spPr/>
      <dgm:t>
        <a:bodyPr/>
        <a:lstStyle/>
        <a:p>
          <a:endParaRPr lang="en-US"/>
        </a:p>
      </dgm:t>
    </dgm:pt>
    <dgm:pt modelId="{3ACAB2F6-3910-4D69-8736-C9991D30DB30}" type="sibTrans" cxnId="{F9246AA4-89DE-4505-8C6D-C0CFB0CF9EC5}">
      <dgm:prSet/>
      <dgm:spPr/>
      <dgm:t>
        <a:bodyPr/>
        <a:lstStyle/>
        <a:p>
          <a:endParaRPr lang="en-US" dirty="0"/>
        </a:p>
      </dgm:t>
    </dgm:pt>
    <dgm:pt modelId="{01209924-388A-4250-B08E-117FC77350F4}">
      <dgm:prSet/>
      <dgm:spPr/>
      <dgm:t>
        <a:bodyPr/>
        <a:lstStyle/>
        <a:p>
          <a:endParaRPr lang="en-US" dirty="0"/>
        </a:p>
      </dgm:t>
    </dgm:pt>
    <dgm:pt modelId="{E62947DF-C385-4541-A312-E52B21ED4FCA}" type="parTrans" cxnId="{79A5F3A2-8CA3-4D24-AC46-666013183383}">
      <dgm:prSet/>
      <dgm:spPr/>
      <dgm:t>
        <a:bodyPr/>
        <a:lstStyle/>
        <a:p>
          <a:endParaRPr lang="en-US"/>
        </a:p>
      </dgm:t>
    </dgm:pt>
    <dgm:pt modelId="{07D44A3D-B9E7-4A59-8407-0DE9361B04F4}" type="sibTrans" cxnId="{79A5F3A2-8CA3-4D24-AC46-666013183383}">
      <dgm:prSet/>
      <dgm:spPr/>
      <dgm:t>
        <a:bodyPr/>
        <a:lstStyle/>
        <a:p>
          <a:endParaRPr lang="en-US" dirty="0"/>
        </a:p>
      </dgm:t>
    </dgm:pt>
    <dgm:pt modelId="{1CEAA633-CB89-486A-901D-BE8AE895C821}">
      <dgm:prSet/>
      <dgm:spPr/>
      <dgm:t>
        <a:bodyPr/>
        <a:lstStyle/>
        <a:p>
          <a:endParaRPr lang="en-US" dirty="0"/>
        </a:p>
      </dgm:t>
    </dgm:pt>
    <dgm:pt modelId="{85E4AD6C-201F-448E-AB33-65566C56E879}" type="parTrans" cxnId="{2F48FC6C-9E2F-4D34-97E0-7B62809CD310}">
      <dgm:prSet/>
      <dgm:spPr/>
      <dgm:t>
        <a:bodyPr/>
        <a:lstStyle/>
        <a:p>
          <a:endParaRPr lang="en-US"/>
        </a:p>
      </dgm:t>
    </dgm:pt>
    <dgm:pt modelId="{EC22FD24-55FA-470B-A11F-A2C02811CC71}" type="sibTrans" cxnId="{2F48FC6C-9E2F-4D34-97E0-7B62809CD310}">
      <dgm:prSet/>
      <dgm:spPr/>
      <dgm:t>
        <a:bodyPr/>
        <a:lstStyle/>
        <a:p>
          <a:endParaRPr lang="en-US" dirty="0"/>
        </a:p>
      </dgm:t>
    </dgm:pt>
    <dgm:pt modelId="{5700A27C-35E2-48E3-9FD1-4CAD5F3ABE6E}">
      <dgm:prSet/>
      <dgm:spPr/>
      <dgm:t>
        <a:bodyPr/>
        <a:lstStyle/>
        <a:p>
          <a:endParaRPr lang="en-US" dirty="0"/>
        </a:p>
      </dgm:t>
    </dgm:pt>
    <dgm:pt modelId="{7CEEA0C1-E05C-4187-B6CD-7F9A41B7F762}" type="parTrans" cxnId="{E319CD11-DA9C-4216-8A1C-BFC767C69980}">
      <dgm:prSet/>
      <dgm:spPr/>
      <dgm:t>
        <a:bodyPr/>
        <a:lstStyle/>
        <a:p>
          <a:endParaRPr lang="en-US"/>
        </a:p>
      </dgm:t>
    </dgm:pt>
    <dgm:pt modelId="{F2853326-F96C-4388-AFDB-4A2C4E743824}" type="sibTrans" cxnId="{E319CD11-DA9C-4216-8A1C-BFC767C69980}">
      <dgm:prSet/>
      <dgm:spPr/>
      <dgm:t>
        <a:bodyPr/>
        <a:lstStyle/>
        <a:p>
          <a:endParaRPr lang="en-US" dirty="0"/>
        </a:p>
      </dgm:t>
    </dgm:pt>
    <dgm:pt modelId="{E5184F2B-2C20-4D33-94A8-E6B381F2AA89}">
      <dgm:prSet/>
      <dgm:spPr/>
      <dgm:t>
        <a:bodyPr/>
        <a:lstStyle/>
        <a:p>
          <a:endParaRPr lang="en-US" dirty="0"/>
        </a:p>
      </dgm:t>
    </dgm:pt>
    <dgm:pt modelId="{EA072171-E1D3-42D9-90FB-F6BF8A9DC275}" type="parTrans" cxnId="{12C38EF6-A2D9-4441-B7C7-2AD0408D165E}">
      <dgm:prSet/>
      <dgm:spPr/>
      <dgm:t>
        <a:bodyPr/>
        <a:lstStyle/>
        <a:p>
          <a:endParaRPr lang="en-US"/>
        </a:p>
      </dgm:t>
    </dgm:pt>
    <dgm:pt modelId="{CA1064A9-8743-41E2-AE44-DEDB5E26EACD}" type="sibTrans" cxnId="{12C38EF6-A2D9-4441-B7C7-2AD0408D165E}">
      <dgm:prSet/>
      <dgm:spPr/>
      <dgm:t>
        <a:bodyPr/>
        <a:lstStyle/>
        <a:p>
          <a:endParaRPr lang="en-US" dirty="0"/>
        </a:p>
      </dgm:t>
    </dgm:pt>
    <dgm:pt modelId="{19319B2C-5BDC-4EB3-A674-97A1478B545E}">
      <dgm:prSet/>
      <dgm:spPr/>
      <dgm:t>
        <a:bodyPr/>
        <a:lstStyle/>
        <a:p>
          <a:endParaRPr lang="en-US" dirty="0"/>
        </a:p>
      </dgm:t>
    </dgm:pt>
    <dgm:pt modelId="{F553D456-F731-4D3A-B46D-F817CB7F5851}" type="parTrans" cxnId="{A61335C6-83C9-40B2-B635-638704B41FB6}">
      <dgm:prSet/>
      <dgm:spPr/>
      <dgm:t>
        <a:bodyPr/>
        <a:lstStyle/>
        <a:p>
          <a:endParaRPr lang="en-US"/>
        </a:p>
      </dgm:t>
    </dgm:pt>
    <dgm:pt modelId="{B2ADDBB6-F258-45A2-8853-0F7137E8E7A9}" type="sibTrans" cxnId="{A61335C6-83C9-40B2-B635-638704B41FB6}">
      <dgm:prSet/>
      <dgm:spPr/>
      <dgm:t>
        <a:bodyPr/>
        <a:lstStyle/>
        <a:p>
          <a:endParaRPr lang="en-US" dirty="0"/>
        </a:p>
      </dgm:t>
    </dgm:pt>
    <dgm:pt modelId="{32DCDF77-CF91-44D2-A631-ECBBA96CD7C1}">
      <dgm:prSet/>
      <dgm:spPr/>
      <dgm:t>
        <a:bodyPr/>
        <a:lstStyle/>
        <a:p>
          <a:endParaRPr lang="en-US" dirty="0"/>
        </a:p>
      </dgm:t>
    </dgm:pt>
    <dgm:pt modelId="{A91D9FEE-F377-4D6C-AB4B-31C0AA11D758}" type="parTrans" cxnId="{7713B148-14ED-473A-AD7C-0817C71F1F75}">
      <dgm:prSet/>
      <dgm:spPr/>
      <dgm:t>
        <a:bodyPr/>
        <a:lstStyle/>
        <a:p>
          <a:endParaRPr lang="en-US"/>
        </a:p>
      </dgm:t>
    </dgm:pt>
    <dgm:pt modelId="{A4C54538-F7D4-4311-A51D-4E2F34EA916C}" type="sibTrans" cxnId="{7713B148-14ED-473A-AD7C-0817C71F1F75}">
      <dgm:prSet/>
      <dgm:spPr/>
      <dgm:t>
        <a:bodyPr/>
        <a:lstStyle/>
        <a:p>
          <a:endParaRPr lang="en-US" dirty="0"/>
        </a:p>
      </dgm:t>
    </dgm:pt>
    <dgm:pt modelId="{5F2EF8CF-431B-45E9-8F94-2DA9BB4297A8}">
      <dgm:prSet/>
      <dgm:spPr/>
      <dgm:t>
        <a:bodyPr/>
        <a:lstStyle/>
        <a:p>
          <a:endParaRPr lang="en-US" dirty="0"/>
        </a:p>
      </dgm:t>
    </dgm:pt>
    <dgm:pt modelId="{EF3B0539-08F0-4AEB-8B05-C7438EBEC90D}" type="parTrans" cxnId="{39A1F472-3E0B-438E-A508-FE898CEA4CB4}">
      <dgm:prSet/>
      <dgm:spPr/>
      <dgm:t>
        <a:bodyPr/>
        <a:lstStyle/>
        <a:p>
          <a:endParaRPr lang="en-US"/>
        </a:p>
      </dgm:t>
    </dgm:pt>
    <dgm:pt modelId="{E7380703-8E28-4A7A-8627-0A55F51FBAA5}" type="sibTrans" cxnId="{39A1F472-3E0B-438E-A508-FE898CEA4CB4}">
      <dgm:prSet/>
      <dgm:spPr/>
      <dgm:t>
        <a:bodyPr/>
        <a:lstStyle/>
        <a:p>
          <a:endParaRPr lang="en-US" dirty="0"/>
        </a:p>
      </dgm:t>
    </dgm:pt>
    <dgm:pt modelId="{B75DCA52-BF81-436A-AA73-2680B03C914A}">
      <dgm:prSet/>
      <dgm:spPr/>
      <dgm:t>
        <a:bodyPr/>
        <a:lstStyle/>
        <a:p>
          <a:endParaRPr lang="en-US" dirty="0"/>
        </a:p>
      </dgm:t>
    </dgm:pt>
    <dgm:pt modelId="{3FDC77C7-42D0-4118-88A1-C82C79A4EA03}" type="parTrans" cxnId="{FA4B331D-E821-4BC7-84CC-523B6B28A5B8}">
      <dgm:prSet/>
      <dgm:spPr/>
      <dgm:t>
        <a:bodyPr/>
        <a:lstStyle/>
        <a:p>
          <a:endParaRPr lang="en-US"/>
        </a:p>
      </dgm:t>
    </dgm:pt>
    <dgm:pt modelId="{897CAD2D-F73B-470D-B77D-BCB32DA560D4}" type="sibTrans" cxnId="{FA4B331D-E821-4BC7-84CC-523B6B28A5B8}">
      <dgm:prSet/>
      <dgm:spPr/>
      <dgm:t>
        <a:bodyPr/>
        <a:lstStyle/>
        <a:p>
          <a:endParaRPr lang="en-US" dirty="0"/>
        </a:p>
      </dgm:t>
    </dgm:pt>
    <dgm:pt modelId="{39148D83-4879-4E9B-AE84-10D20CF147C3}">
      <dgm:prSet/>
      <dgm:spPr/>
      <dgm:t>
        <a:bodyPr/>
        <a:lstStyle/>
        <a:p>
          <a:endParaRPr lang="en-US" dirty="0"/>
        </a:p>
      </dgm:t>
    </dgm:pt>
    <dgm:pt modelId="{0648DC5F-1B7B-4F70-B147-70F19C532AA1}" type="parTrans" cxnId="{14F13E80-1149-4A0F-A4B5-58EAF15ECA23}">
      <dgm:prSet/>
      <dgm:spPr/>
      <dgm:t>
        <a:bodyPr/>
        <a:lstStyle/>
        <a:p>
          <a:endParaRPr lang="en-US"/>
        </a:p>
      </dgm:t>
    </dgm:pt>
    <dgm:pt modelId="{901D3EC9-C2CB-4B80-BFE1-3F4CF8FDB584}" type="sibTrans" cxnId="{14F13E80-1149-4A0F-A4B5-58EAF15ECA23}">
      <dgm:prSet/>
      <dgm:spPr/>
      <dgm:t>
        <a:bodyPr/>
        <a:lstStyle/>
        <a:p>
          <a:endParaRPr lang="en-US" dirty="0"/>
        </a:p>
      </dgm:t>
    </dgm:pt>
    <dgm:pt modelId="{1BD29E34-8916-45A9-80A6-58C4AB44DFF5}">
      <dgm:prSet/>
      <dgm:spPr/>
      <dgm:t>
        <a:bodyPr/>
        <a:lstStyle/>
        <a:p>
          <a:endParaRPr lang="en-US" dirty="0"/>
        </a:p>
      </dgm:t>
    </dgm:pt>
    <dgm:pt modelId="{25DF600C-192F-49B2-930A-B89C27D1471E}" type="sibTrans" cxnId="{1B3F2CA2-7825-4CFD-9A64-DB308FB32A27}">
      <dgm:prSet/>
      <dgm:spPr/>
      <dgm:t>
        <a:bodyPr/>
        <a:lstStyle/>
        <a:p>
          <a:endParaRPr lang="en-US" dirty="0"/>
        </a:p>
      </dgm:t>
    </dgm:pt>
    <dgm:pt modelId="{6A5BBF7B-F8A7-4654-83BB-1778F868C663}" type="parTrans" cxnId="{1B3F2CA2-7825-4CFD-9A64-DB308FB32A27}">
      <dgm:prSet/>
      <dgm:spPr/>
      <dgm:t>
        <a:bodyPr/>
        <a:lstStyle/>
        <a:p>
          <a:endParaRPr lang="en-US"/>
        </a:p>
      </dgm:t>
    </dgm:pt>
    <dgm:pt modelId="{579EF5EA-2842-4ADF-99C3-1421009C0FB3}" type="pres">
      <dgm:prSet presAssocID="{F782ACB2-4612-4553-92E3-6A48A4C26154}" presName="cycle" presStyleCnt="0">
        <dgm:presLayoutVars>
          <dgm:dir/>
          <dgm:resizeHandles val="exact"/>
        </dgm:presLayoutVars>
      </dgm:prSet>
      <dgm:spPr/>
    </dgm:pt>
    <dgm:pt modelId="{E2BDA289-9E7F-43D2-8E8A-C602380955F6}" type="pres">
      <dgm:prSet presAssocID="{9A1F1B22-1A75-4833-B4FC-5FEA5518B765}" presName="node" presStyleLbl="node1" presStyleIdx="0" presStyleCnt="48">
        <dgm:presLayoutVars>
          <dgm:bulletEnabled val="1"/>
        </dgm:presLayoutVars>
      </dgm:prSet>
      <dgm:spPr/>
    </dgm:pt>
    <dgm:pt modelId="{4B717A0F-8771-4A45-B6AA-FD732A724C9E}" type="pres">
      <dgm:prSet presAssocID="{32453084-7F49-49B4-89FA-E306CC4C9552}" presName="sibTrans" presStyleLbl="sibTrans2D1" presStyleIdx="0" presStyleCnt="48" custLinFactX="356471" custLinFactNeighborX="400000"/>
      <dgm:spPr/>
    </dgm:pt>
    <dgm:pt modelId="{218F701D-8780-41D0-BCC2-CE1F9EE4B4A8}" type="pres">
      <dgm:prSet presAssocID="{32453084-7F49-49B4-89FA-E306CC4C9552}" presName="connectorText" presStyleLbl="sibTrans2D1" presStyleIdx="0" presStyleCnt="48"/>
      <dgm:spPr/>
    </dgm:pt>
    <dgm:pt modelId="{FD731FF4-9760-4231-AA26-446560B181EB}" type="pres">
      <dgm:prSet presAssocID="{9C07C544-A240-4FE5-8E59-C412CDCC06A5}" presName="node" presStyleLbl="node1" presStyleIdx="1" presStyleCnt="48">
        <dgm:presLayoutVars>
          <dgm:bulletEnabled val="1"/>
        </dgm:presLayoutVars>
      </dgm:prSet>
      <dgm:spPr/>
    </dgm:pt>
    <dgm:pt modelId="{A6A09441-8928-4DD4-965E-ACD6B5489F63}" type="pres">
      <dgm:prSet presAssocID="{DA7FF8DD-13B0-4AAC-B0D2-E9BC2FABA4D6}" presName="sibTrans" presStyleLbl="sibTrans2D1" presStyleIdx="1" presStyleCnt="48"/>
      <dgm:spPr/>
    </dgm:pt>
    <dgm:pt modelId="{C46B9099-149F-4D79-B1D7-B378097F05F4}" type="pres">
      <dgm:prSet presAssocID="{DA7FF8DD-13B0-4AAC-B0D2-E9BC2FABA4D6}" presName="connectorText" presStyleLbl="sibTrans2D1" presStyleIdx="1" presStyleCnt="48"/>
      <dgm:spPr/>
    </dgm:pt>
    <dgm:pt modelId="{5A44537F-E502-484A-B54C-161A75387D52}" type="pres">
      <dgm:prSet presAssocID="{5D2C154A-692A-44E2-A041-B9F19C43FEF2}" presName="node" presStyleLbl="node1" presStyleIdx="2" presStyleCnt="48">
        <dgm:presLayoutVars>
          <dgm:bulletEnabled val="1"/>
        </dgm:presLayoutVars>
      </dgm:prSet>
      <dgm:spPr/>
    </dgm:pt>
    <dgm:pt modelId="{BCCD1735-3374-4721-BEF9-11CCD9A2DD48}" type="pres">
      <dgm:prSet presAssocID="{1A0C354F-E76C-464E-99A7-D2B04C140783}" presName="sibTrans" presStyleLbl="sibTrans2D1" presStyleIdx="2" presStyleCnt="48"/>
      <dgm:spPr/>
    </dgm:pt>
    <dgm:pt modelId="{5207087E-FC7B-4DE7-941A-D0D7D77D43CA}" type="pres">
      <dgm:prSet presAssocID="{1A0C354F-E76C-464E-99A7-D2B04C140783}" presName="connectorText" presStyleLbl="sibTrans2D1" presStyleIdx="2" presStyleCnt="48"/>
      <dgm:spPr/>
    </dgm:pt>
    <dgm:pt modelId="{B0608ED5-E7DC-4C39-8859-B8C85F521F9C}" type="pres">
      <dgm:prSet presAssocID="{536B3E92-95AA-4297-BDB8-F29269D6299E}" presName="node" presStyleLbl="node1" presStyleIdx="3" presStyleCnt="48">
        <dgm:presLayoutVars>
          <dgm:bulletEnabled val="1"/>
        </dgm:presLayoutVars>
      </dgm:prSet>
      <dgm:spPr/>
    </dgm:pt>
    <dgm:pt modelId="{E212FFF4-9223-45FB-8A97-08FC78EC227F}" type="pres">
      <dgm:prSet presAssocID="{8AE02D32-89F4-4BA1-BFB8-062B90AF7C26}" presName="sibTrans" presStyleLbl="sibTrans2D1" presStyleIdx="3" presStyleCnt="48"/>
      <dgm:spPr/>
    </dgm:pt>
    <dgm:pt modelId="{1FA59E5A-50A4-47E4-96D2-6EF9AAAC1164}" type="pres">
      <dgm:prSet presAssocID="{8AE02D32-89F4-4BA1-BFB8-062B90AF7C26}" presName="connectorText" presStyleLbl="sibTrans2D1" presStyleIdx="3" presStyleCnt="48"/>
      <dgm:spPr/>
    </dgm:pt>
    <dgm:pt modelId="{3B48658E-4174-41EC-ADC5-04F09B98E8AE}" type="pres">
      <dgm:prSet presAssocID="{9767C2C5-7A9B-4BF9-AEDC-08BB61E68CEC}" presName="node" presStyleLbl="node1" presStyleIdx="4" presStyleCnt="48">
        <dgm:presLayoutVars>
          <dgm:bulletEnabled val="1"/>
        </dgm:presLayoutVars>
      </dgm:prSet>
      <dgm:spPr/>
    </dgm:pt>
    <dgm:pt modelId="{7E28017C-69F1-4CCF-A6D7-885616A2628E}" type="pres">
      <dgm:prSet presAssocID="{5DE56BE3-5DC5-48D1-BB0A-6EB62A83E2E3}" presName="sibTrans" presStyleLbl="sibTrans2D1" presStyleIdx="4" presStyleCnt="48"/>
      <dgm:spPr/>
    </dgm:pt>
    <dgm:pt modelId="{DEE6E533-E546-47B9-9D29-1053972B7A59}" type="pres">
      <dgm:prSet presAssocID="{5DE56BE3-5DC5-48D1-BB0A-6EB62A83E2E3}" presName="connectorText" presStyleLbl="sibTrans2D1" presStyleIdx="4" presStyleCnt="48"/>
      <dgm:spPr/>
    </dgm:pt>
    <dgm:pt modelId="{4B6FF1D5-139C-4A9E-BE2A-C9C2976A9B90}" type="pres">
      <dgm:prSet presAssocID="{29610E26-1393-448B-8FD6-78061450B16B}" presName="node" presStyleLbl="node1" presStyleIdx="5" presStyleCnt="48">
        <dgm:presLayoutVars>
          <dgm:bulletEnabled val="1"/>
        </dgm:presLayoutVars>
      </dgm:prSet>
      <dgm:spPr/>
    </dgm:pt>
    <dgm:pt modelId="{E231C36B-28CA-4A1A-A65A-7FC8C917C670}" type="pres">
      <dgm:prSet presAssocID="{4E475F1B-56A2-420F-8D83-9A7AC5B9161D}" presName="sibTrans" presStyleLbl="sibTrans2D1" presStyleIdx="5" presStyleCnt="48"/>
      <dgm:spPr/>
    </dgm:pt>
    <dgm:pt modelId="{0F935747-2475-4B54-A4BD-D00DA4235B83}" type="pres">
      <dgm:prSet presAssocID="{4E475F1B-56A2-420F-8D83-9A7AC5B9161D}" presName="connectorText" presStyleLbl="sibTrans2D1" presStyleIdx="5" presStyleCnt="48"/>
      <dgm:spPr/>
    </dgm:pt>
    <dgm:pt modelId="{5955EC28-6A5B-4854-97FD-56BF004F7A93}" type="pres">
      <dgm:prSet presAssocID="{59F5D80D-D394-4DA8-B1EE-BFD2C35E8698}" presName="node" presStyleLbl="node1" presStyleIdx="6" presStyleCnt="48">
        <dgm:presLayoutVars>
          <dgm:bulletEnabled val="1"/>
        </dgm:presLayoutVars>
      </dgm:prSet>
      <dgm:spPr/>
    </dgm:pt>
    <dgm:pt modelId="{7418C013-9F65-49B4-8AB4-02A8A7E8B2B1}" type="pres">
      <dgm:prSet presAssocID="{A4FDAD97-0EA5-45C9-8762-1408CDFC1A27}" presName="sibTrans" presStyleLbl="sibTrans2D1" presStyleIdx="6" presStyleCnt="48"/>
      <dgm:spPr/>
    </dgm:pt>
    <dgm:pt modelId="{DCCECA40-1E8E-4612-B823-692DCCBD1EA3}" type="pres">
      <dgm:prSet presAssocID="{A4FDAD97-0EA5-45C9-8762-1408CDFC1A27}" presName="connectorText" presStyleLbl="sibTrans2D1" presStyleIdx="6" presStyleCnt="48"/>
      <dgm:spPr/>
    </dgm:pt>
    <dgm:pt modelId="{C8C314CB-BC52-4B5D-9A9E-2549904458B0}" type="pres">
      <dgm:prSet presAssocID="{1BD29E34-8916-45A9-80A6-58C4AB44DFF5}" presName="node" presStyleLbl="node1" presStyleIdx="7" presStyleCnt="48">
        <dgm:presLayoutVars>
          <dgm:bulletEnabled val="1"/>
        </dgm:presLayoutVars>
      </dgm:prSet>
      <dgm:spPr/>
    </dgm:pt>
    <dgm:pt modelId="{8D184F9F-78A9-45D9-9804-0F8032DE26A6}" type="pres">
      <dgm:prSet presAssocID="{25DF600C-192F-49B2-930A-B89C27D1471E}" presName="sibTrans" presStyleLbl="sibTrans2D1" presStyleIdx="7" presStyleCnt="48"/>
      <dgm:spPr/>
    </dgm:pt>
    <dgm:pt modelId="{C8C1E075-9C61-4E77-BBAB-A2307E2F9662}" type="pres">
      <dgm:prSet presAssocID="{25DF600C-192F-49B2-930A-B89C27D1471E}" presName="connectorText" presStyleLbl="sibTrans2D1" presStyleIdx="7" presStyleCnt="48"/>
      <dgm:spPr/>
    </dgm:pt>
    <dgm:pt modelId="{18E08B15-C0D9-4DCD-9841-29CB326A1D96}" type="pres">
      <dgm:prSet presAssocID="{BCD4B6D1-2E17-4359-A953-212A9B519E85}" presName="node" presStyleLbl="node1" presStyleIdx="8" presStyleCnt="48">
        <dgm:presLayoutVars>
          <dgm:bulletEnabled val="1"/>
        </dgm:presLayoutVars>
      </dgm:prSet>
      <dgm:spPr/>
    </dgm:pt>
    <dgm:pt modelId="{7D136A40-4E7A-4E9A-9C18-C15FEB3E9255}" type="pres">
      <dgm:prSet presAssocID="{EAE485E3-A2DC-422A-B964-163E72C7D527}" presName="sibTrans" presStyleLbl="sibTrans2D1" presStyleIdx="8" presStyleCnt="48"/>
      <dgm:spPr/>
    </dgm:pt>
    <dgm:pt modelId="{6C5B256C-6505-4283-9CD0-6230D6E52DC7}" type="pres">
      <dgm:prSet presAssocID="{EAE485E3-A2DC-422A-B964-163E72C7D527}" presName="connectorText" presStyleLbl="sibTrans2D1" presStyleIdx="8" presStyleCnt="48"/>
      <dgm:spPr/>
    </dgm:pt>
    <dgm:pt modelId="{09497094-52B8-416E-9902-37FB4C94E7F2}" type="pres">
      <dgm:prSet presAssocID="{57830796-B9E1-440E-A924-530949252A0A}" presName="node" presStyleLbl="node1" presStyleIdx="9" presStyleCnt="48">
        <dgm:presLayoutVars>
          <dgm:bulletEnabled val="1"/>
        </dgm:presLayoutVars>
      </dgm:prSet>
      <dgm:spPr/>
    </dgm:pt>
    <dgm:pt modelId="{260B842C-BA56-4835-9181-EEB1DAD49F6C}" type="pres">
      <dgm:prSet presAssocID="{672359C6-6889-48DE-9B06-BCF13E50CF81}" presName="sibTrans" presStyleLbl="sibTrans2D1" presStyleIdx="9" presStyleCnt="48"/>
      <dgm:spPr/>
    </dgm:pt>
    <dgm:pt modelId="{9195B8AE-7F75-4B45-A773-A3DB3F151B7F}" type="pres">
      <dgm:prSet presAssocID="{672359C6-6889-48DE-9B06-BCF13E50CF81}" presName="connectorText" presStyleLbl="sibTrans2D1" presStyleIdx="9" presStyleCnt="48"/>
      <dgm:spPr/>
    </dgm:pt>
    <dgm:pt modelId="{07EB8474-810E-4E8A-BE93-02F62BBDD45D}" type="pres">
      <dgm:prSet presAssocID="{9EC183D0-3CE1-4A18-882B-49A4F305FE23}" presName="node" presStyleLbl="node1" presStyleIdx="10" presStyleCnt="48">
        <dgm:presLayoutVars>
          <dgm:bulletEnabled val="1"/>
        </dgm:presLayoutVars>
      </dgm:prSet>
      <dgm:spPr/>
    </dgm:pt>
    <dgm:pt modelId="{ADC3AC42-E194-4C29-8A28-ABEC2168A2B9}" type="pres">
      <dgm:prSet presAssocID="{FC636A7A-CAD8-4393-9B2E-188CE112CD10}" presName="sibTrans" presStyleLbl="sibTrans2D1" presStyleIdx="10" presStyleCnt="48"/>
      <dgm:spPr/>
    </dgm:pt>
    <dgm:pt modelId="{FFA97E59-6B24-429C-9B6D-8968FB096363}" type="pres">
      <dgm:prSet presAssocID="{FC636A7A-CAD8-4393-9B2E-188CE112CD10}" presName="connectorText" presStyleLbl="sibTrans2D1" presStyleIdx="10" presStyleCnt="48"/>
      <dgm:spPr/>
    </dgm:pt>
    <dgm:pt modelId="{38A7A843-117D-4A8F-B652-3F637D1BA054}" type="pres">
      <dgm:prSet presAssocID="{1BCBAE4C-8C90-4307-A8B1-A7F25B803D11}" presName="node" presStyleLbl="node1" presStyleIdx="11" presStyleCnt="48">
        <dgm:presLayoutVars>
          <dgm:bulletEnabled val="1"/>
        </dgm:presLayoutVars>
      </dgm:prSet>
      <dgm:spPr/>
    </dgm:pt>
    <dgm:pt modelId="{24192AE1-AC5A-408F-93E2-35778550FA02}" type="pres">
      <dgm:prSet presAssocID="{9E68FA1B-32E4-4D3A-BDA9-F245DF7037EF}" presName="sibTrans" presStyleLbl="sibTrans2D1" presStyleIdx="11" presStyleCnt="48"/>
      <dgm:spPr/>
    </dgm:pt>
    <dgm:pt modelId="{9DB23D75-0980-4D96-93A1-727F2883C95B}" type="pres">
      <dgm:prSet presAssocID="{9E68FA1B-32E4-4D3A-BDA9-F245DF7037EF}" presName="connectorText" presStyleLbl="sibTrans2D1" presStyleIdx="11" presStyleCnt="48"/>
      <dgm:spPr/>
    </dgm:pt>
    <dgm:pt modelId="{8B74F080-8313-4728-B1E9-D87A06E9E800}" type="pres">
      <dgm:prSet presAssocID="{05F9165C-A234-4634-B1A7-DCB7BA68D40C}" presName="node" presStyleLbl="node1" presStyleIdx="12" presStyleCnt="48">
        <dgm:presLayoutVars>
          <dgm:bulletEnabled val="1"/>
        </dgm:presLayoutVars>
      </dgm:prSet>
      <dgm:spPr/>
    </dgm:pt>
    <dgm:pt modelId="{99F13AA2-4621-4753-B0A6-6FC776CD84C9}" type="pres">
      <dgm:prSet presAssocID="{68C3C81B-18E8-41C4-BFC6-2C443E6EE655}" presName="sibTrans" presStyleLbl="sibTrans2D1" presStyleIdx="12" presStyleCnt="48"/>
      <dgm:spPr/>
    </dgm:pt>
    <dgm:pt modelId="{475F5446-5D8A-42DC-B2B6-79D834AEB429}" type="pres">
      <dgm:prSet presAssocID="{68C3C81B-18E8-41C4-BFC6-2C443E6EE655}" presName="connectorText" presStyleLbl="sibTrans2D1" presStyleIdx="12" presStyleCnt="48"/>
      <dgm:spPr/>
    </dgm:pt>
    <dgm:pt modelId="{C238A059-EBCB-4E8A-9C70-350A7112246D}" type="pres">
      <dgm:prSet presAssocID="{8F63D31F-83CD-4DB9-A0F4-0D259C5817DB}" presName="node" presStyleLbl="node1" presStyleIdx="13" presStyleCnt="48">
        <dgm:presLayoutVars>
          <dgm:bulletEnabled val="1"/>
        </dgm:presLayoutVars>
      </dgm:prSet>
      <dgm:spPr/>
    </dgm:pt>
    <dgm:pt modelId="{212C9A88-24C2-4EF4-87D7-A81CF4BE3FA0}" type="pres">
      <dgm:prSet presAssocID="{A4F909E9-C1CF-4770-B928-FEF6E41B5333}" presName="sibTrans" presStyleLbl="sibTrans2D1" presStyleIdx="13" presStyleCnt="48"/>
      <dgm:spPr/>
    </dgm:pt>
    <dgm:pt modelId="{6E753D97-6691-46AF-88CF-60F766A84A1F}" type="pres">
      <dgm:prSet presAssocID="{A4F909E9-C1CF-4770-B928-FEF6E41B5333}" presName="connectorText" presStyleLbl="sibTrans2D1" presStyleIdx="13" presStyleCnt="48"/>
      <dgm:spPr/>
    </dgm:pt>
    <dgm:pt modelId="{FA3F2989-2837-4DF6-B22E-22C68B74BA10}" type="pres">
      <dgm:prSet presAssocID="{F001FD18-B1D7-4F34-A7E1-10B3A14FEF0D}" presName="node" presStyleLbl="node1" presStyleIdx="14" presStyleCnt="48">
        <dgm:presLayoutVars>
          <dgm:bulletEnabled val="1"/>
        </dgm:presLayoutVars>
      </dgm:prSet>
      <dgm:spPr/>
    </dgm:pt>
    <dgm:pt modelId="{15716786-4673-40EB-986D-12C422D02B97}" type="pres">
      <dgm:prSet presAssocID="{59F6F98C-7F28-44B6-AA26-C56ABFEA206B}" presName="sibTrans" presStyleLbl="sibTrans2D1" presStyleIdx="14" presStyleCnt="48"/>
      <dgm:spPr/>
    </dgm:pt>
    <dgm:pt modelId="{3A6E871C-7643-432C-BA91-2EA3E7F745CE}" type="pres">
      <dgm:prSet presAssocID="{59F6F98C-7F28-44B6-AA26-C56ABFEA206B}" presName="connectorText" presStyleLbl="sibTrans2D1" presStyleIdx="14" presStyleCnt="48"/>
      <dgm:spPr/>
    </dgm:pt>
    <dgm:pt modelId="{E7F9412A-75FE-4263-8476-D8B02CF380F3}" type="pres">
      <dgm:prSet presAssocID="{5F8AB2A9-0DCE-42A5-8039-31C151CDBC91}" presName="node" presStyleLbl="node1" presStyleIdx="15" presStyleCnt="48">
        <dgm:presLayoutVars>
          <dgm:bulletEnabled val="1"/>
        </dgm:presLayoutVars>
      </dgm:prSet>
      <dgm:spPr/>
    </dgm:pt>
    <dgm:pt modelId="{C56F56FD-84C6-4D21-967A-719399DE2081}" type="pres">
      <dgm:prSet presAssocID="{64CB26BA-1509-422C-B1F7-93A921D3337E}" presName="sibTrans" presStyleLbl="sibTrans2D1" presStyleIdx="15" presStyleCnt="48"/>
      <dgm:spPr/>
    </dgm:pt>
    <dgm:pt modelId="{87FF38F8-EEE0-4803-AB19-2605759EE272}" type="pres">
      <dgm:prSet presAssocID="{64CB26BA-1509-422C-B1F7-93A921D3337E}" presName="connectorText" presStyleLbl="sibTrans2D1" presStyleIdx="15" presStyleCnt="48"/>
      <dgm:spPr/>
    </dgm:pt>
    <dgm:pt modelId="{430AD93E-9CDA-40BE-8BB8-B35AB1DDED73}" type="pres">
      <dgm:prSet presAssocID="{7D49664A-84DE-42F7-9866-9BFD9F3DDC7A}" presName="node" presStyleLbl="node1" presStyleIdx="16" presStyleCnt="48">
        <dgm:presLayoutVars>
          <dgm:bulletEnabled val="1"/>
        </dgm:presLayoutVars>
      </dgm:prSet>
      <dgm:spPr/>
    </dgm:pt>
    <dgm:pt modelId="{D3BDAC4B-F2DB-44A0-907D-A108463FB1C3}" type="pres">
      <dgm:prSet presAssocID="{BAC2B8D5-2C5B-4AE8-BBDD-D8E76DCD8C2E}" presName="sibTrans" presStyleLbl="sibTrans2D1" presStyleIdx="16" presStyleCnt="48"/>
      <dgm:spPr/>
    </dgm:pt>
    <dgm:pt modelId="{5B2F39AC-1722-4B2A-8F41-3B9574CC55A3}" type="pres">
      <dgm:prSet presAssocID="{BAC2B8D5-2C5B-4AE8-BBDD-D8E76DCD8C2E}" presName="connectorText" presStyleLbl="sibTrans2D1" presStyleIdx="16" presStyleCnt="48"/>
      <dgm:spPr/>
    </dgm:pt>
    <dgm:pt modelId="{EB66E90A-B112-40E2-B773-B1A59659C6EB}" type="pres">
      <dgm:prSet presAssocID="{39148D83-4879-4E9B-AE84-10D20CF147C3}" presName="node" presStyleLbl="node1" presStyleIdx="17" presStyleCnt="48">
        <dgm:presLayoutVars>
          <dgm:bulletEnabled val="1"/>
        </dgm:presLayoutVars>
      </dgm:prSet>
      <dgm:spPr/>
    </dgm:pt>
    <dgm:pt modelId="{CBD13A52-164D-4181-A713-C4AFB6DAEA44}" type="pres">
      <dgm:prSet presAssocID="{901D3EC9-C2CB-4B80-BFE1-3F4CF8FDB584}" presName="sibTrans" presStyleLbl="sibTrans2D1" presStyleIdx="17" presStyleCnt="48"/>
      <dgm:spPr/>
    </dgm:pt>
    <dgm:pt modelId="{2175C402-001B-40BA-8C7B-63F19533545A}" type="pres">
      <dgm:prSet presAssocID="{901D3EC9-C2CB-4B80-BFE1-3F4CF8FDB584}" presName="connectorText" presStyleLbl="sibTrans2D1" presStyleIdx="17" presStyleCnt="48"/>
      <dgm:spPr/>
    </dgm:pt>
    <dgm:pt modelId="{816E1FA3-2B38-45F9-AB8C-0EEB2788EE42}" type="pres">
      <dgm:prSet presAssocID="{AAACDA48-029D-447D-9AE8-BF1CB90887F8}" presName="node" presStyleLbl="node1" presStyleIdx="18" presStyleCnt="48">
        <dgm:presLayoutVars>
          <dgm:bulletEnabled val="1"/>
        </dgm:presLayoutVars>
      </dgm:prSet>
      <dgm:spPr/>
    </dgm:pt>
    <dgm:pt modelId="{3D5573F2-E421-4699-B499-E5F129AA7C1F}" type="pres">
      <dgm:prSet presAssocID="{35443D96-6A67-478A-A544-1C8155B5F62C}" presName="sibTrans" presStyleLbl="sibTrans2D1" presStyleIdx="18" presStyleCnt="48"/>
      <dgm:spPr/>
    </dgm:pt>
    <dgm:pt modelId="{561EA9DD-738C-4E13-ADB0-3CCC3950F092}" type="pres">
      <dgm:prSet presAssocID="{35443D96-6A67-478A-A544-1C8155B5F62C}" presName="connectorText" presStyleLbl="sibTrans2D1" presStyleIdx="18" presStyleCnt="48"/>
      <dgm:spPr/>
    </dgm:pt>
    <dgm:pt modelId="{1791F869-F782-403E-9EEE-8485296AB1DC}" type="pres">
      <dgm:prSet presAssocID="{C123F58B-2F00-4731-8318-EA8BAA60A69D}" presName="node" presStyleLbl="node1" presStyleIdx="19" presStyleCnt="48">
        <dgm:presLayoutVars>
          <dgm:bulletEnabled val="1"/>
        </dgm:presLayoutVars>
      </dgm:prSet>
      <dgm:spPr/>
    </dgm:pt>
    <dgm:pt modelId="{EDD308D6-556F-4E65-A02C-12C45C150755}" type="pres">
      <dgm:prSet presAssocID="{CA72D8A3-9D41-4F98-98F7-F56B1CBA674F}" presName="sibTrans" presStyleLbl="sibTrans2D1" presStyleIdx="19" presStyleCnt="48"/>
      <dgm:spPr/>
    </dgm:pt>
    <dgm:pt modelId="{0622AEEF-FEE1-41CF-A694-BB87DF404F74}" type="pres">
      <dgm:prSet presAssocID="{CA72D8A3-9D41-4F98-98F7-F56B1CBA674F}" presName="connectorText" presStyleLbl="sibTrans2D1" presStyleIdx="19" presStyleCnt="48"/>
      <dgm:spPr/>
    </dgm:pt>
    <dgm:pt modelId="{FB762D63-E97E-4D71-BE53-DE8DBC2C1724}" type="pres">
      <dgm:prSet presAssocID="{312A5487-8CD4-49FA-9CB2-6003233688EF}" presName="node" presStyleLbl="node1" presStyleIdx="20" presStyleCnt="48">
        <dgm:presLayoutVars>
          <dgm:bulletEnabled val="1"/>
        </dgm:presLayoutVars>
      </dgm:prSet>
      <dgm:spPr/>
    </dgm:pt>
    <dgm:pt modelId="{EC905E59-477F-4D62-B2EE-61B86BF0663B}" type="pres">
      <dgm:prSet presAssocID="{A241EA7C-0AE6-49DA-868A-F7E41DB8331E}" presName="sibTrans" presStyleLbl="sibTrans2D1" presStyleIdx="20" presStyleCnt="48"/>
      <dgm:spPr/>
    </dgm:pt>
    <dgm:pt modelId="{0C7C01B0-8BE9-4115-9C55-5F785CB9F95D}" type="pres">
      <dgm:prSet presAssocID="{A241EA7C-0AE6-49DA-868A-F7E41DB8331E}" presName="connectorText" presStyleLbl="sibTrans2D1" presStyleIdx="20" presStyleCnt="48"/>
      <dgm:spPr/>
    </dgm:pt>
    <dgm:pt modelId="{96947AF0-965B-4F9B-B692-11B522E20C19}" type="pres">
      <dgm:prSet presAssocID="{1597604F-E09E-4305-A881-A6C94B72922F}" presName="node" presStyleLbl="node1" presStyleIdx="21" presStyleCnt="48">
        <dgm:presLayoutVars>
          <dgm:bulletEnabled val="1"/>
        </dgm:presLayoutVars>
      </dgm:prSet>
      <dgm:spPr/>
    </dgm:pt>
    <dgm:pt modelId="{C5631367-2D87-4B2B-B2C5-CE6B323DF7FA}" type="pres">
      <dgm:prSet presAssocID="{0A68E33F-9E89-4D62-9E2C-1BD50C85F7CD}" presName="sibTrans" presStyleLbl="sibTrans2D1" presStyleIdx="21" presStyleCnt="48"/>
      <dgm:spPr/>
    </dgm:pt>
    <dgm:pt modelId="{5EB0D98E-0F20-43A6-80D5-B3B233B0809C}" type="pres">
      <dgm:prSet presAssocID="{0A68E33F-9E89-4D62-9E2C-1BD50C85F7CD}" presName="connectorText" presStyleLbl="sibTrans2D1" presStyleIdx="21" presStyleCnt="48"/>
      <dgm:spPr/>
    </dgm:pt>
    <dgm:pt modelId="{55735BFC-D4F1-4100-BCD7-BD7015A20F24}" type="pres">
      <dgm:prSet presAssocID="{2EBE9275-B468-4EB1-8E25-88D20111E7BA}" presName="node" presStyleLbl="node1" presStyleIdx="22" presStyleCnt="48" custRadScaleRad="97701" custRadScaleInc="96397">
        <dgm:presLayoutVars>
          <dgm:bulletEnabled val="1"/>
        </dgm:presLayoutVars>
      </dgm:prSet>
      <dgm:spPr/>
    </dgm:pt>
    <dgm:pt modelId="{DE861B79-D5E8-45CE-B3D7-7B4663C08343}" type="pres">
      <dgm:prSet presAssocID="{1DDDDFBA-4D76-49F6-8700-D108F438751F}" presName="sibTrans" presStyleLbl="sibTrans2D1" presStyleIdx="22" presStyleCnt="48"/>
      <dgm:spPr/>
    </dgm:pt>
    <dgm:pt modelId="{580499F6-BF8C-4CF2-8E19-422B1FEA8F54}" type="pres">
      <dgm:prSet presAssocID="{1DDDDFBA-4D76-49F6-8700-D108F438751F}" presName="connectorText" presStyleLbl="sibTrans2D1" presStyleIdx="22" presStyleCnt="48"/>
      <dgm:spPr/>
    </dgm:pt>
    <dgm:pt modelId="{B163F2E1-C224-4C1F-8BF1-B257F8DA90F1}" type="pres">
      <dgm:prSet presAssocID="{7526D0BF-45A5-478F-9A5B-EE961A48FCDF}" presName="node" presStyleLbl="node1" presStyleIdx="23" presStyleCnt="48">
        <dgm:presLayoutVars>
          <dgm:bulletEnabled val="1"/>
        </dgm:presLayoutVars>
      </dgm:prSet>
      <dgm:spPr/>
    </dgm:pt>
    <dgm:pt modelId="{28C21F8D-7890-436C-ABC3-A76D9C048DC6}" type="pres">
      <dgm:prSet presAssocID="{4DD6BCFF-384A-4E50-9E9B-FEA1467E91EE}" presName="sibTrans" presStyleLbl="sibTrans2D1" presStyleIdx="23" presStyleCnt="48"/>
      <dgm:spPr/>
    </dgm:pt>
    <dgm:pt modelId="{5D40974C-DFE4-484E-A2B9-E3E4D2DEBED9}" type="pres">
      <dgm:prSet presAssocID="{4DD6BCFF-384A-4E50-9E9B-FEA1467E91EE}" presName="connectorText" presStyleLbl="sibTrans2D1" presStyleIdx="23" presStyleCnt="48"/>
      <dgm:spPr/>
    </dgm:pt>
    <dgm:pt modelId="{B297DBDA-41C8-403B-A287-2DE0B2B2F734}" type="pres">
      <dgm:prSet presAssocID="{4391FAD7-E5E1-4ADD-BABB-49D666A6C4A7}" presName="node" presStyleLbl="node1" presStyleIdx="24" presStyleCnt="48">
        <dgm:presLayoutVars>
          <dgm:bulletEnabled val="1"/>
        </dgm:presLayoutVars>
      </dgm:prSet>
      <dgm:spPr/>
    </dgm:pt>
    <dgm:pt modelId="{6CB910F7-627A-416A-9AE0-0E9818681229}" type="pres">
      <dgm:prSet presAssocID="{B5C9AB9C-C866-47C2-B79F-DC6148AB2159}" presName="sibTrans" presStyleLbl="sibTrans2D1" presStyleIdx="24" presStyleCnt="48"/>
      <dgm:spPr/>
    </dgm:pt>
    <dgm:pt modelId="{DD733C23-EA87-4BF0-821E-87250C1EEDBA}" type="pres">
      <dgm:prSet presAssocID="{B5C9AB9C-C866-47C2-B79F-DC6148AB2159}" presName="connectorText" presStyleLbl="sibTrans2D1" presStyleIdx="24" presStyleCnt="48"/>
      <dgm:spPr/>
    </dgm:pt>
    <dgm:pt modelId="{C99B1DB8-B0AD-4FE5-84DC-CD9571D15F74}" type="pres">
      <dgm:prSet presAssocID="{DF292957-65C8-4776-85F8-AE26E3681959}" presName="node" presStyleLbl="node1" presStyleIdx="25" presStyleCnt="48">
        <dgm:presLayoutVars>
          <dgm:bulletEnabled val="1"/>
        </dgm:presLayoutVars>
      </dgm:prSet>
      <dgm:spPr/>
    </dgm:pt>
    <dgm:pt modelId="{2EBD388A-825F-4832-8A74-827A6C7E3368}" type="pres">
      <dgm:prSet presAssocID="{2B571596-2306-4648-89E7-BD54FEF25627}" presName="sibTrans" presStyleLbl="sibTrans2D1" presStyleIdx="25" presStyleCnt="48"/>
      <dgm:spPr/>
    </dgm:pt>
    <dgm:pt modelId="{2B64C12D-7C38-4E3C-BB67-21E0181FD51F}" type="pres">
      <dgm:prSet presAssocID="{2B571596-2306-4648-89E7-BD54FEF25627}" presName="connectorText" presStyleLbl="sibTrans2D1" presStyleIdx="25" presStyleCnt="48"/>
      <dgm:spPr/>
    </dgm:pt>
    <dgm:pt modelId="{54435782-E9E7-4F85-8EE9-B762378628C5}" type="pres">
      <dgm:prSet presAssocID="{BA244016-B941-46B9-B2A4-AA50A300C9B1}" presName="node" presStyleLbl="node1" presStyleIdx="26" presStyleCnt="48">
        <dgm:presLayoutVars>
          <dgm:bulletEnabled val="1"/>
        </dgm:presLayoutVars>
      </dgm:prSet>
      <dgm:spPr/>
    </dgm:pt>
    <dgm:pt modelId="{2EA5A0E0-D734-4B00-A1FA-65E8CB15031C}" type="pres">
      <dgm:prSet presAssocID="{12ED0D91-6CB8-4B92-ABBE-16130FA2E610}" presName="sibTrans" presStyleLbl="sibTrans2D1" presStyleIdx="26" presStyleCnt="48"/>
      <dgm:spPr/>
    </dgm:pt>
    <dgm:pt modelId="{3966764B-E5F3-4CFC-A881-5984C06723CB}" type="pres">
      <dgm:prSet presAssocID="{12ED0D91-6CB8-4B92-ABBE-16130FA2E610}" presName="connectorText" presStyleLbl="sibTrans2D1" presStyleIdx="26" presStyleCnt="48"/>
      <dgm:spPr/>
    </dgm:pt>
    <dgm:pt modelId="{CDE86F57-8E75-4885-99A7-4D78278841E9}" type="pres">
      <dgm:prSet presAssocID="{ED3E6817-CA99-4A92-9672-7767C60D3AFC}" presName="node" presStyleLbl="node1" presStyleIdx="27" presStyleCnt="48">
        <dgm:presLayoutVars>
          <dgm:bulletEnabled val="1"/>
        </dgm:presLayoutVars>
      </dgm:prSet>
      <dgm:spPr/>
    </dgm:pt>
    <dgm:pt modelId="{A0769171-C666-4FF2-B3B0-56A5612FFB02}" type="pres">
      <dgm:prSet presAssocID="{74E4A9B3-3139-47CD-AD62-A42D0EB3995C}" presName="sibTrans" presStyleLbl="sibTrans2D1" presStyleIdx="27" presStyleCnt="48"/>
      <dgm:spPr/>
    </dgm:pt>
    <dgm:pt modelId="{7B2C094D-5B84-400D-88A5-467C86404646}" type="pres">
      <dgm:prSet presAssocID="{74E4A9B3-3139-47CD-AD62-A42D0EB3995C}" presName="connectorText" presStyleLbl="sibTrans2D1" presStyleIdx="27" presStyleCnt="48"/>
      <dgm:spPr/>
    </dgm:pt>
    <dgm:pt modelId="{9DEC7CBC-8051-4551-94AA-2377EFF8A353}" type="pres">
      <dgm:prSet presAssocID="{A26368B7-1095-4A58-BFE6-7B8629CCDB76}" presName="node" presStyleLbl="node1" presStyleIdx="28" presStyleCnt="48">
        <dgm:presLayoutVars>
          <dgm:bulletEnabled val="1"/>
        </dgm:presLayoutVars>
      </dgm:prSet>
      <dgm:spPr/>
    </dgm:pt>
    <dgm:pt modelId="{83D03F91-A8FE-4A56-A9F0-21F8696B64A1}" type="pres">
      <dgm:prSet presAssocID="{69DBDE16-2128-423C-AB04-D3C2C0881A38}" presName="sibTrans" presStyleLbl="sibTrans2D1" presStyleIdx="28" presStyleCnt="48"/>
      <dgm:spPr/>
    </dgm:pt>
    <dgm:pt modelId="{A52815B2-9F64-4E57-9CA8-0D6C5ACB4DE9}" type="pres">
      <dgm:prSet presAssocID="{69DBDE16-2128-423C-AB04-D3C2C0881A38}" presName="connectorText" presStyleLbl="sibTrans2D1" presStyleIdx="28" presStyleCnt="48"/>
      <dgm:spPr/>
    </dgm:pt>
    <dgm:pt modelId="{D9F7CAE3-C01B-4758-A92D-BE4DEABF1CC9}" type="pres">
      <dgm:prSet presAssocID="{B2133BDF-4000-4B5B-AE40-987170B1B61F}" presName="node" presStyleLbl="node1" presStyleIdx="29" presStyleCnt="48">
        <dgm:presLayoutVars>
          <dgm:bulletEnabled val="1"/>
        </dgm:presLayoutVars>
      </dgm:prSet>
      <dgm:spPr/>
    </dgm:pt>
    <dgm:pt modelId="{6FDF4861-3D9E-4C44-8A76-CB261CA08A3D}" type="pres">
      <dgm:prSet presAssocID="{F8A8AFFD-E262-4C58-84FA-CA9933DA9A32}" presName="sibTrans" presStyleLbl="sibTrans2D1" presStyleIdx="29" presStyleCnt="48"/>
      <dgm:spPr/>
    </dgm:pt>
    <dgm:pt modelId="{852FF442-59AB-47FA-976D-352D933D04DA}" type="pres">
      <dgm:prSet presAssocID="{F8A8AFFD-E262-4C58-84FA-CA9933DA9A32}" presName="connectorText" presStyleLbl="sibTrans2D1" presStyleIdx="29" presStyleCnt="48"/>
      <dgm:spPr/>
    </dgm:pt>
    <dgm:pt modelId="{6EBA7549-78C0-447A-A63C-4A8563F87F58}" type="pres">
      <dgm:prSet presAssocID="{56EE6181-8957-4FE0-91F7-0E7767321D74}" presName="node" presStyleLbl="node1" presStyleIdx="30" presStyleCnt="48">
        <dgm:presLayoutVars>
          <dgm:bulletEnabled val="1"/>
        </dgm:presLayoutVars>
      </dgm:prSet>
      <dgm:spPr/>
    </dgm:pt>
    <dgm:pt modelId="{F7AC09C3-F9FA-4334-9744-58F7A351FD8B}" type="pres">
      <dgm:prSet presAssocID="{D7AD315B-0060-4B2C-BA42-07A72CF0DF62}" presName="sibTrans" presStyleLbl="sibTrans2D1" presStyleIdx="30" presStyleCnt="48"/>
      <dgm:spPr/>
    </dgm:pt>
    <dgm:pt modelId="{301FE2EF-9FED-451A-9979-7EA2CEC731F6}" type="pres">
      <dgm:prSet presAssocID="{D7AD315B-0060-4B2C-BA42-07A72CF0DF62}" presName="connectorText" presStyleLbl="sibTrans2D1" presStyleIdx="30" presStyleCnt="48"/>
      <dgm:spPr/>
    </dgm:pt>
    <dgm:pt modelId="{DB7E8DCC-E9E2-41AE-8FAC-BD770394B585}" type="pres">
      <dgm:prSet presAssocID="{F82F01E0-1BCF-432A-834D-D0718C225E79}" presName="node" presStyleLbl="node1" presStyleIdx="31" presStyleCnt="48">
        <dgm:presLayoutVars>
          <dgm:bulletEnabled val="1"/>
        </dgm:presLayoutVars>
      </dgm:prSet>
      <dgm:spPr/>
    </dgm:pt>
    <dgm:pt modelId="{FC934B90-2FD7-4C78-BC82-6495CAA54F71}" type="pres">
      <dgm:prSet presAssocID="{73E57CB0-43F1-4C49-8823-A48B6805997E}" presName="sibTrans" presStyleLbl="sibTrans2D1" presStyleIdx="31" presStyleCnt="48"/>
      <dgm:spPr/>
    </dgm:pt>
    <dgm:pt modelId="{F31A80A4-265E-4576-A76C-69F7407682D5}" type="pres">
      <dgm:prSet presAssocID="{73E57CB0-43F1-4C49-8823-A48B6805997E}" presName="connectorText" presStyleLbl="sibTrans2D1" presStyleIdx="31" presStyleCnt="48"/>
      <dgm:spPr/>
    </dgm:pt>
    <dgm:pt modelId="{7FBA136C-815F-4FB3-A797-A7F155D00FEA}" type="pres">
      <dgm:prSet presAssocID="{69B5AF83-9CA8-4331-BB93-A02B0A37E7C4}" presName="node" presStyleLbl="node1" presStyleIdx="32" presStyleCnt="48">
        <dgm:presLayoutVars>
          <dgm:bulletEnabled val="1"/>
        </dgm:presLayoutVars>
      </dgm:prSet>
      <dgm:spPr/>
    </dgm:pt>
    <dgm:pt modelId="{7A5C7786-EEB7-4840-8AB2-E617DD766E4C}" type="pres">
      <dgm:prSet presAssocID="{6E35783B-B4B9-4AF3-BB68-EC2DB3060BE5}" presName="sibTrans" presStyleLbl="sibTrans2D1" presStyleIdx="32" presStyleCnt="48"/>
      <dgm:spPr/>
    </dgm:pt>
    <dgm:pt modelId="{80DBCA40-2BA0-486C-9739-9EB1943722FB}" type="pres">
      <dgm:prSet presAssocID="{6E35783B-B4B9-4AF3-BB68-EC2DB3060BE5}" presName="connectorText" presStyleLbl="sibTrans2D1" presStyleIdx="32" presStyleCnt="48"/>
      <dgm:spPr/>
    </dgm:pt>
    <dgm:pt modelId="{2B3C09D0-6E4A-4698-ADBA-7CF55040E0C7}" type="pres">
      <dgm:prSet presAssocID="{5A0D382F-1AEE-4869-A6BD-89E7CCC2BA45}" presName="node" presStyleLbl="node1" presStyleIdx="33" presStyleCnt="48">
        <dgm:presLayoutVars>
          <dgm:bulletEnabled val="1"/>
        </dgm:presLayoutVars>
      </dgm:prSet>
      <dgm:spPr/>
    </dgm:pt>
    <dgm:pt modelId="{0B3E9032-3902-463F-B436-0798A35C9EC5}" type="pres">
      <dgm:prSet presAssocID="{86E08DD8-37F0-43EA-A4C6-F12B07A372C7}" presName="sibTrans" presStyleLbl="sibTrans2D1" presStyleIdx="33" presStyleCnt="48"/>
      <dgm:spPr/>
    </dgm:pt>
    <dgm:pt modelId="{41C60BCC-727D-4ED3-BAEB-DB60AA9900A9}" type="pres">
      <dgm:prSet presAssocID="{86E08DD8-37F0-43EA-A4C6-F12B07A372C7}" presName="connectorText" presStyleLbl="sibTrans2D1" presStyleIdx="33" presStyleCnt="48"/>
      <dgm:spPr/>
    </dgm:pt>
    <dgm:pt modelId="{C6CA034B-BB5D-4252-9DC3-E07C2CEC1942}" type="pres">
      <dgm:prSet presAssocID="{6E44D217-0802-4975-8DF8-F7C136B68DB7}" presName="node" presStyleLbl="node1" presStyleIdx="34" presStyleCnt="48">
        <dgm:presLayoutVars>
          <dgm:bulletEnabled val="1"/>
        </dgm:presLayoutVars>
      </dgm:prSet>
      <dgm:spPr/>
    </dgm:pt>
    <dgm:pt modelId="{2F327EB4-0D8B-437E-BB14-A326EA173FCC}" type="pres">
      <dgm:prSet presAssocID="{873D13AE-B310-4B50-82C5-564D626D2011}" presName="sibTrans" presStyleLbl="sibTrans2D1" presStyleIdx="34" presStyleCnt="48"/>
      <dgm:spPr/>
    </dgm:pt>
    <dgm:pt modelId="{8F52B59F-72EA-4EF4-A000-71393DE3DC97}" type="pres">
      <dgm:prSet presAssocID="{873D13AE-B310-4B50-82C5-564D626D2011}" presName="connectorText" presStyleLbl="sibTrans2D1" presStyleIdx="34" presStyleCnt="48"/>
      <dgm:spPr/>
    </dgm:pt>
    <dgm:pt modelId="{F6AE7F32-FC05-4DDA-BB7B-30B31779479C}" type="pres">
      <dgm:prSet presAssocID="{59D5850F-42D1-4509-9BFE-77DA75D32FAC}" presName="node" presStyleLbl="node1" presStyleIdx="35" presStyleCnt="48">
        <dgm:presLayoutVars>
          <dgm:bulletEnabled val="1"/>
        </dgm:presLayoutVars>
      </dgm:prSet>
      <dgm:spPr/>
    </dgm:pt>
    <dgm:pt modelId="{F42AD80F-3B21-49F3-AF59-01D5F6EE69F1}" type="pres">
      <dgm:prSet presAssocID="{2B529A43-2363-4B46-911E-9D0EF25B4F36}" presName="sibTrans" presStyleLbl="sibTrans2D1" presStyleIdx="35" presStyleCnt="48"/>
      <dgm:spPr/>
    </dgm:pt>
    <dgm:pt modelId="{DFB70AE1-87B4-46C7-811D-3E9A3D4D6EC9}" type="pres">
      <dgm:prSet presAssocID="{2B529A43-2363-4B46-911E-9D0EF25B4F36}" presName="connectorText" presStyleLbl="sibTrans2D1" presStyleIdx="35" presStyleCnt="48"/>
      <dgm:spPr/>
    </dgm:pt>
    <dgm:pt modelId="{E4F5DE49-5EAA-4300-BD85-3AA32446283C}" type="pres">
      <dgm:prSet presAssocID="{9F16DEB4-2D88-4237-BB26-EE193361411A}" presName="node" presStyleLbl="node1" presStyleIdx="36" presStyleCnt="48">
        <dgm:presLayoutVars>
          <dgm:bulletEnabled val="1"/>
        </dgm:presLayoutVars>
      </dgm:prSet>
      <dgm:spPr/>
    </dgm:pt>
    <dgm:pt modelId="{57712E5B-8311-41F2-83BF-40C44B82FD56}" type="pres">
      <dgm:prSet presAssocID="{C19C4BDD-2213-41DF-A53B-E2080BDC6AC6}" presName="sibTrans" presStyleLbl="sibTrans2D1" presStyleIdx="36" presStyleCnt="48"/>
      <dgm:spPr/>
    </dgm:pt>
    <dgm:pt modelId="{2DC22DE9-0245-4601-955D-E63A8C38947B}" type="pres">
      <dgm:prSet presAssocID="{C19C4BDD-2213-41DF-A53B-E2080BDC6AC6}" presName="connectorText" presStyleLbl="sibTrans2D1" presStyleIdx="36" presStyleCnt="48"/>
      <dgm:spPr/>
    </dgm:pt>
    <dgm:pt modelId="{53824D7C-69E9-40B6-AD94-E66D57E17024}" type="pres">
      <dgm:prSet presAssocID="{5788DBF4-34B6-4C26-980E-7062BBC88091}" presName="node" presStyleLbl="node1" presStyleIdx="37" presStyleCnt="48">
        <dgm:presLayoutVars>
          <dgm:bulletEnabled val="1"/>
        </dgm:presLayoutVars>
      </dgm:prSet>
      <dgm:spPr/>
    </dgm:pt>
    <dgm:pt modelId="{4DDD9E11-A1D1-4D9F-87CF-21775FA03FD4}" type="pres">
      <dgm:prSet presAssocID="{39815DA4-6D5A-4ECF-8C2C-C40A2BB0DBA6}" presName="sibTrans" presStyleLbl="sibTrans2D1" presStyleIdx="37" presStyleCnt="48"/>
      <dgm:spPr/>
    </dgm:pt>
    <dgm:pt modelId="{F7742949-FB63-485F-95AF-5E8D1E6F236A}" type="pres">
      <dgm:prSet presAssocID="{39815DA4-6D5A-4ECF-8C2C-C40A2BB0DBA6}" presName="connectorText" presStyleLbl="sibTrans2D1" presStyleIdx="37" presStyleCnt="48"/>
      <dgm:spPr/>
    </dgm:pt>
    <dgm:pt modelId="{22041FD6-89BD-4BF2-9B99-B97F36E2E1FB}" type="pres">
      <dgm:prSet presAssocID="{644B0026-BEE6-45AC-B72A-F8BFB9EE0E82}" presName="node" presStyleLbl="node1" presStyleIdx="38" presStyleCnt="48">
        <dgm:presLayoutVars>
          <dgm:bulletEnabled val="1"/>
        </dgm:presLayoutVars>
      </dgm:prSet>
      <dgm:spPr/>
    </dgm:pt>
    <dgm:pt modelId="{B8E405CF-5FB0-4931-A03D-9BF304E6CDDA}" type="pres">
      <dgm:prSet presAssocID="{91E5E8F0-39A5-4E73-A7C8-125C237D1170}" presName="sibTrans" presStyleLbl="sibTrans2D1" presStyleIdx="38" presStyleCnt="48"/>
      <dgm:spPr/>
    </dgm:pt>
    <dgm:pt modelId="{0C0A4302-AC90-49E1-80BE-523B58A2D864}" type="pres">
      <dgm:prSet presAssocID="{91E5E8F0-39A5-4E73-A7C8-125C237D1170}" presName="connectorText" presStyleLbl="sibTrans2D1" presStyleIdx="38" presStyleCnt="48"/>
      <dgm:spPr/>
    </dgm:pt>
    <dgm:pt modelId="{4346925A-37EB-4BB6-B0D1-0007EC3DF63B}" type="pres">
      <dgm:prSet presAssocID="{A40F6EAB-2B60-4CC1-9F49-D5903D3A616E}" presName="node" presStyleLbl="node1" presStyleIdx="39" presStyleCnt="48">
        <dgm:presLayoutVars>
          <dgm:bulletEnabled val="1"/>
        </dgm:presLayoutVars>
      </dgm:prSet>
      <dgm:spPr/>
    </dgm:pt>
    <dgm:pt modelId="{7A362786-920B-4FB9-A3D5-D0E741B76071}" type="pres">
      <dgm:prSet presAssocID="{3ACAB2F6-3910-4D69-8736-C9991D30DB30}" presName="sibTrans" presStyleLbl="sibTrans2D1" presStyleIdx="39" presStyleCnt="48"/>
      <dgm:spPr/>
    </dgm:pt>
    <dgm:pt modelId="{18FB9004-C9DF-4463-A990-CE6AADD19A9A}" type="pres">
      <dgm:prSet presAssocID="{3ACAB2F6-3910-4D69-8736-C9991D30DB30}" presName="connectorText" presStyleLbl="sibTrans2D1" presStyleIdx="39" presStyleCnt="48"/>
      <dgm:spPr/>
    </dgm:pt>
    <dgm:pt modelId="{ED0F08E4-7CF4-494F-A2E4-60B90674E9D5}" type="pres">
      <dgm:prSet presAssocID="{01209924-388A-4250-B08E-117FC77350F4}" presName="node" presStyleLbl="node1" presStyleIdx="40" presStyleCnt="48">
        <dgm:presLayoutVars>
          <dgm:bulletEnabled val="1"/>
        </dgm:presLayoutVars>
      </dgm:prSet>
      <dgm:spPr/>
    </dgm:pt>
    <dgm:pt modelId="{B8AF8AA6-EDE3-46F5-804F-BE18E9CF02E9}" type="pres">
      <dgm:prSet presAssocID="{07D44A3D-B9E7-4A59-8407-0DE9361B04F4}" presName="sibTrans" presStyleLbl="sibTrans2D1" presStyleIdx="40" presStyleCnt="48"/>
      <dgm:spPr/>
    </dgm:pt>
    <dgm:pt modelId="{2A9D1CAD-CEC7-447D-AE5A-72DA9768C11C}" type="pres">
      <dgm:prSet presAssocID="{07D44A3D-B9E7-4A59-8407-0DE9361B04F4}" presName="connectorText" presStyleLbl="sibTrans2D1" presStyleIdx="40" presStyleCnt="48"/>
      <dgm:spPr/>
    </dgm:pt>
    <dgm:pt modelId="{02E2D030-8BB9-48E2-859D-55F958A2D928}" type="pres">
      <dgm:prSet presAssocID="{1CEAA633-CB89-486A-901D-BE8AE895C821}" presName="node" presStyleLbl="node1" presStyleIdx="41" presStyleCnt="48">
        <dgm:presLayoutVars>
          <dgm:bulletEnabled val="1"/>
        </dgm:presLayoutVars>
      </dgm:prSet>
      <dgm:spPr/>
    </dgm:pt>
    <dgm:pt modelId="{8125F9B4-021E-44DC-9D64-8AE485A44537}" type="pres">
      <dgm:prSet presAssocID="{EC22FD24-55FA-470B-A11F-A2C02811CC71}" presName="sibTrans" presStyleLbl="sibTrans2D1" presStyleIdx="41" presStyleCnt="48"/>
      <dgm:spPr/>
    </dgm:pt>
    <dgm:pt modelId="{5B2B383F-D5E0-430F-AB46-55791D14B3FB}" type="pres">
      <dgm:prSet presAssocID="{EC22FD24-55FA-470B-A11F-A2C02811CC71}" presName="connectorText" presStyleLbl="sibTrans2D1" presStyleIdx="41" presStyleCnt="48"/>
      <dgm:spPr/>
    </dgm:pt>
    <dgm:pt modelId="{A5474CB5-D5DA-4087-B87E-610FB42AF529}" type="pres">
      <dgm:prSet presAssocID="{5700A27C-35E2-48E3-9FD1-4CAD5F3ABE6E}" presName="node" presStyleLbl="node1" presStyleIdx="42" presStyleCnt="48">
        <dgm:presLayoutVars>
          <dgm:bulletEnabled val="1"/>
        </dgm:presLayoutVars>
      </dgm:prSet>
      <dgm:spPr/>
    </dgm:pt>
    <dgm:pt modelId="{F5E12609-AEA0-4824-8F1E-49B7A8C9D43E}" type="pres">
      <dgm:prSet presAssocID="{F2853326-F96C-4388-AFDB-4A2C4E743824}" presName="sibTrans" presStyleLbl="sibTrans2D1" presStyleIdx="42" presStyleCnt="48"/>
      <dgm:spPr/>
    </dgm:pt>
    <dgm:pt modelId="{1990E259-2037-4D19-B00A-CD6B3D2AE2E1}" type="pres">
      <dgm:prSet presAssocID="{F2853326-F96C-4388-AFDB-4A2C4E743824}" presName="connectorText" presStyleLbl="sibTrans2D1" presStyleIdx="42" presStyleCnt="48"/>
      <dgm:spPr/>
    </dgm:pt>
    <dgm:pt modelId="{558F7E47-06ED-4041-B16C-6F13A19D4245}" type="pres">
      <dgm:prSet presAssocID="{E5184F2B-2C20-4D33-94A8-E6B381F2AA89}" presName="node" presStyleLbl="node1" presStyleIdx="43" presStyleCnt="48">
        <dgm:presLayoutVars>
          <dgm:bulletEnabled val="1"/>
        </dgm:presLayoutVars>
      </dgm:prSet>
      <dgm:spPr/>
    </dgm:pt>
    <dgm:pt modelId="{1AA99294-2501-42DA-ADDA-813C2A0D167F}" type="pres">
      <dgm:prSet presAssocID="{CA1064A9-8743-41E2-AE44-DEDB5E26EACD}" presName="sibTrans" presStyleLbl="sibTrans2D1" presStyleIdx="43" presStyleCnt="48"/>
      <dgm:spPr/>
    </dgm:pt>
    <dgm:pt modelId="{B311330D-F624-44F0-90C1-566E4D2E20E6}" type="pres">
      <dgm:prSet presAssocID="{CA1064A9-8743-41E2-AE44-DEDB5E26EACD}" presName="connectorText" presStyleLbl="sibTrans2D1" presStyleIdx="43" presStyleCnt="48"/>
      <dgm:spPr/>
    </dgm:pt>
    <dgm:pt modelId="{A854D6C3-A9F6-4889-B95E-C4590598BF15}" type="pres">
      <dgm:prSet presAssocID="{19319B2C-5BDC-4EB3-A674-97A1478B545E}" presName="node" presStyleLbl="node1" presStyleIdx="44" presStyleCnt="48">
        <dgm:presLayoutVars>
          <dgm:bulletEnabled val="1"/>
        </dgm:presLayoutVars>
      </dgm:prSet>
      <dgm:spPr/>
    </dgm:pt>
    <dgm:pt modelId="{9BC14663-185B-4A89-97AE-169B3D438678}" type="pres">
      <dgm:prSet presAssocID="{B2ADDBB6-F258-45A2-8853-0F7137E8E7A9}" presName="sibTrans" presStyleLbl="sibTrans2D1" presStyleIdx="44" presStyleCnt="48"/>
      <dgm:spPr/>
    </dgm:pt>
    <dgm:pt modelId="{5BF8D29C-B7EB-4E6D-8F09-412E3D4E06C9}" type="pres">
      <dgm:prSet presAssocID="{B2ADDBB6-F258-45A2-8853-0F7137E8E7A9}" presName="connectorText" presStyleLbl="sibTrans2D1" presStyleIdx="44" presStyleCnt="48"/>
      <dgm:spPr/>
    </dgm:pt>
    <dgm:pt modelId="{891FE5C2-884F-48D0-BE0D-753E9CA204D3}" type="pres">
      <dgm:prSet presAssocID="{32DCDF77-CF91-44D2-A631-ECBBA96CD7C1}" presName="node" presStyleLbl="node1" presStyleIdx="45" presStyleCnt="48">
        <dgm:presLayoutVars>
          <dgm:bulletEnabled val="1"/>
        </dgm:presLayoutVars>
      </dgm:prSet>
      <dgm:spPr/>
    </dgm:pt>
    <dgm:pt modelId="{BDE13CD6-B50F-44ED-BD83-729ED5971995}" type="pres">
      <dgm:prSet presAssocID="{A4C54538-F7D4-4311-A51D-4E2F34EA916C}" presName="sibTrans" presStyleLbl="sibTrans2D1" presStyleIdx="45" presStyleCnt="48"/>
      <dgm:spPr/>
    </dgm:pt>
    <dgm:pt modelId="{4EAD0336-A742-42BA-B616-A9F9B8CECAB9}" type="pres">
      <dgm:prSet presAssocID="{A4C54538-F7D4-4311-A51D-4E2F34EA916C}" presName="connectorText" presStyleLbl="sibTrans2D1" presStyleIdx="45" presStyleCnt="48"/>
      <dgm:spPr/>
    </dgm:pt>
    <dgm:pt modelId="{3B7728B1-9C76-43A6-8828-2FFE1A19CD4E}" type="pres">
      <dgm:prSet presAssocID="{5F2EF8CF-431B-45E9-8F94-2DA9BB4297A8}" presName="node" presStyleLbl="node1" presStyleIdx="46" presStyleCnt="48">
        <dgm:presLayoutVars>
          <dgm:bulletEnabled val="1"/>
        </dgm:presLayoutVars>
      </dgm:prSet>
      <dgm:spPr/>
    </dgm:pt>
    <dgm:pt modelId="{FEF793BD-9F36-4B0C-B2A1-243AAED13A52}" type="pres">
      <dgm:prSet presAssocID="{E7380703-8E28-4A7A-8627-0A55F51FBAA5}" presName="sibTrans" presStyleLbl="sibTrans2D1" presStyleIdx="46" presStyleCnt="48"/>
      <dgm:spPr/>
    </dgm:pt>
    <dgm:pt modelId="{B6E66B79-90CB-4030-B64C-AB9E1EA67583}" type="pres">
      <dgm:prSet presAssocID="{E7380703-8E28-4A7A-8627-0A55F51FBAA5}" presName="connectorText" presStyleLbl="sibTrans2D1" presStyleIdx="46" presStyleCnt="48"/>
      <dgm:spPr/>
    </dgm:pt>
    <dgm:pt modelId="{CD7E4AE9-DEBF-4EF6-9A2F-51DFDE6DC483}" type="pres">
      <dgm:prSet presAssocID="{B75DCA52-BF81-436A-AA73-2680B03C914A}" presName="node" presStyleLbl="node1" presStyleIdx="47" presStyleCnt="48">
        <dgm:presLayoutVars>
          <dgm:bulletEnabled val="1"/>
        </dgm:presLayoutVars>
      </dgm:prSet>
      <dgm:spPr/>
    </dgm:pt>
    <dgm:pt modelId="{CAB56CDA-741F-426D-8FE0-AE118C809475}" type="pres">
      <dgm:prSet presAssocID="{897CAD2D-F73B-470D-B77D-BCB32DA560D4}" presName="sibTrans" presStyleLbl="sibTrans2D1" presStyleIdx="47" presStyleCnt="48"/>
      <dgm:spPr/>
    </dgm:pt>
    <dgm:pt modelId="{2B62F0BB-CB73-4B2D-A47A-2C1910C71ADC}" type="pres">
      <dgm:prSet presAssocID="{897CAD2D-F73B-470D-B77D-BCB32DA560D4}" presName="connectorText" presStyleLbl="sibTrans2D1" presStyleIdx="47" presStyleCnt="48"/>
      <dgm:spPr/>
    </dgm:pt>
  </dgm:ptLst>
  <dgm:cxnLst>
    <dgm:cxn modelId="{B2981900-8C45-424F-8390-44820B2DBF6D}" type="presOf" srcId="{AAACDA48-029D-447D-9AE8-BF1CB90887F8}" destId="{816E1FA3-2B38-45F9-AB8C-0EEB2788EE42}" srcOrd="0" destOrd="0" presId="urn:microsoft.com/office/officeart/2005/8/layout/cycle2"/>
    <dgm:cxn modelId="{075D4505-FE95-4A86-8CB2-9900651222F8}" type="presOf" srcId="{897CAD2D-F73B-470D-B77D-BCB32DA560D4}" destId="{2B62F0BB-CB73-4B2D-A47A-2C1910C71ADC}" srcOrd="1" destOrd="0" presId="urn:microsoft.com/office/officeart/2005/8/layout/cycle2"/>
    <dgm:cxn modelId="{8A94A207-7D07-46AF-9123-32271AA2C2F0}" type="presOf" srcId="{1CEAA633-CB89-486A-901D-BE8AE895C821}" destId="{02E2D030-8BB9-48E2-859D-55F958A2D928}" srcOrd="0" destOrd="0" presId="urn:microsoft.com/office/officeart/2005/8/layout/cycle2"/>
    <dgm:cxn modelId="{83B74609-9E6B-4180-9B7F-1B274386725F}" type="presOf" srcId="{5D2C154A-692A-44E2-A041-B9F19C43FEF2}" destId="{5A44537F-E502-484A-B54C-161A75387D52}" srcOrd="0" destOrd="0" presId="urn:microsoft.com/office/officeart/2005/8/layout/cycle2"/>
    <dgm:cxn modelId="{8C9A070E-3DD2-4440-B74E-D47FB1907981}" type="presOf" srcId="{E5184F2B-2C20-4D33-94A8-E6B381F2AA89}" destId="{558F7E47-06ED-4041-B16C-6F13A19D4245}" srcOrd="0" destOrd="0" presId="urn:microsoft.com/office/officeart/2005/8/layout/cycle2"/>
    <dgm:cxn modelId="{0AD3E90E-4141-4EFF-8DD2-8FF3901666BE}" type="presOf" srcId="{644B0026-BEE6-45AC-B72A-F8BFB9EE0E82}" destId="{22041FD6-89BD-4BF2-9B99-B97F36E2E1FB}" srcOrd="0" destOrd="0" presId="urn:microsoft.com/office/officeart/2005/8/layout/cycle2"/>
    <dgm:cxn modelId="{E319CD11-DA9C-4216-8A1C-BFC767C69980}" srcId="{F782ACB2-4612-4553-92E3-6A48A4C26154}" destId="{5700A27C-35E2-48E3-9FD1-4CAD5F3ABE6E}" srcOrd="42" destOrd="0" parTransId="{7CEEA0C1-E05C-4187-B6CD-7F9A41B7F762}" sibTransId="{F2853326-F96C-4388-AFDB-4A2C4E743824}"/>
    <dgm:cxn modelId="{14118D15-1EE9-457D-A31F-78BF3370B9D2}" type="presOf" srcId="{86E08DD8-37F0-43EA-A4C6-F12B07A372C7}" destId="{0B3E9032-3902-463F-B436-0798A35C9EC5}" srcOrd="0" destOrd="0" presId="urn:microsoft.com/office/officeart/2005/8/layout/cycle2"/>
    <dgm:cxn modelId="{44C83F19-CA1E-47AA-864F-F1394DFB67D2}" type="presOf" srcId="{672359C6-6889-48DE-9B06-BCF13E50CF81}" destId="{9195B8AE-7F75-4B45-A773-A3DB3F151B7F}" srcOrd="1" destOrd="0" presId="urn:microsoft.com/office/officeart/2005/8/layout/cycle2"/>
    <dgm:cxn modelId="{0FF3BD1C-2906-497D-BB1D-BC839D201EE7}" type="presOf" srcId="{BAC2B8D5-2C5B-4AE8-BBDD-D8E76DCD8C2E}" destId="{D3BDAC4B-F2DB-44A0-907D-A108463FB1C3}" srcOrd="0" destOrd="0" presId="urn:microsoft.com/office/officeart/2005/8/layout/cycle2"/>
    <dgm:cxn modelId="{FA4B331D-E821-4BC7-84CC-523B6B28A5B8}" srcId="{F782ACB2-4612-4553-92E3-6A48A4C26154}" destId="{B75DCA52-BF81-436A-AA73-2680B03C914A}" srcOrd="47" destOrd="0" parTransId="{3FDC77C7-42D0-4118-88A1-C82C79A4EA03}" sibTransId="{897CAD2D-F73B-470D-B77D-BCB32DA560D4}"/>
    <dgm:cxn modelId="{AAAE4E1F-C8A7-4ED5-8CFF-AEA9AEED0517}" type="presOf" srcId="{12ED0D91-6CB8-4B92-ABBE-16130FA2E610}" destId="{3966764B-E5F3-4CFC-A881-5984C06723CB}" srcOrd="1" destOrd="0" presId="urn:microsoft.com/office/officeart/2005/8/layout/cycle2"/>
    <dgm:cxn modelId="{4DACA91F-E3C4-4FDF-A80F-884A22C53CDA}" type="presOf" srcId="{74E4A9B3-3139-47CD-AD62-A42D0EB3995C}" destId="{7B2C094D-5B84-400D-88A5-467C86404646}" srcOrd="1" destOrd="0" presId="urn:microsoft.com/office/officeart/2005/8/layout/cycle2"/>
    <dgm:cxn modelId="{39761720-1B6E-451C-81A6-07A00524BE34}" type="presOf" srcId="{9F16DEB4-2D88-4237-BB26-EE193361411A}" destId="{E4F5DE49-5EAA-4300-BD85-3AA32446283C}" srcOrd="0" destOrd="0" presId="urn:microsoft.com/office/officeart/2005/8/layout/cycle2"/>
    <dgm:cxn modelId="{4C9E1720-2EA1-430D-B80A-6FD0EFE97EC6}" type="presOf" srcId="{A241EA7C-0AE6-49DA-868A-F7E41DB8331E}" destId="{0C7C01B0-8BE9-4115-9C55-5F785CB9F95D}" srcOrd="1" destOrd="0" presId="urn:microsoft.com/office/officeart/2005/8/layout/cycle2"/>
    <dgm:cxn modelId="{6C70D320-35AF-4FA0-B371-27208EA751FF}" type="presOf" srcId="{5DE56BE3-5DC5-48D1-BB0A-6EB62A83E2E3}" destId="{7E28017C-69F1-4CCF-A6D7-885616A2628E}" srcOrd="0" destOrd="0" presId="urn:microsoft.com/office/officeart/2005/8/layout/cycle2"/>
    <dgm:cxn modelId="{122D8323-5B83-4B50-9884-B5C54B6A30AD}" type="presOf" srcId="{5700A27C-35E2-48E3-9FD1-4CAD5F3ABE6E}" destId="{A5474CB5-D5DA-4087-B87E-610FB42AF529}" srcOrd="0" destOrd="0" presId="urn:microsoft.com/office/officeart/2005/8/layout/cycle2"/>
    <dgm:cxn modelId="{BE8A0425-D7C9-42FF-B376-D1C7ED4177D1}" type="presOf" srcId="{91E5E8F0-39A5-4E73-A7C8-125C237D1170}" destId="{0C0A4302-AC90-49E1-80BE-523B58A2D864}" srcOrd="1" destOrd="0" presId="urn:microsoft.com/office/officeart/2005/8/layout/cycle2"/>
    <dgm:cxn modelId="{64D25225-7D7B-47A3-8597-E3D40B515F30}" srcId="{F782ACB2-4612-4553-92E3-6A48A4C26154}" destId="{7D49664A-84DE-42F7-9866-9BFD9F3DDC7A}" srcOrd="16" destOrd="0" parTransId="{9C7FF349-70A2-4DFC-91A5-86A739E0760D}" sibTransId="{BAC2B8D5-2C5B-4AE8-BBDD-D8E76DCD8C2E}"/>
    <dgm:cxn modelId="{EA820E26-5390-4E18-A03A-DC94A3E8EDA6}" type="presOf" srcId="{F82F01E0-1BCF-432A-834D-D0718C225E79}" destId="{DB7E8DCC-E9E2-41AE-8FAC-BD770394B585}" srcOrd="0" destOrd="0" presId="urn:microsoft.com/office/officeart/2005/8/layout/cycle2"/>
    <dgm:cxn modelId="{B33D3626-FC58-478E-B1B4-0F473B6DFE73}" type="presOf" srcId="{68C3C81B-18E8-41C4-BFC6-2C443E6EE655}" destId="{99F13AA2-4621-4753-B0A6-6FC776CD84C9}" srcOrd="0" destOrd="0" presId="urn:microsoft.com/office/officeart/2005/8/layout/cycle2"/>
    <dgm:cxn modelId="{03618927-C51E-4BD2-882D-8FA7CA2FC970}" type="presOf" srcId="{F782ACB2-4612-4553-92E3-6A48A4C26154}" destId="{579EF5EA-2842-4ADF-99C3-1421009C0FB3}" srcOrd="0" destOrd="0" presId="urn:microsoft.com/office/officeart/2005/8/layout/cycle2"/>
    <dgm:cxn modelId="{FE173A29-011D-4BC0-A135-618008B44D06}" type="presOf" srcId="{86E08DD8-37F0-43EA-A4C6-F12B07A372C7}" destId="{41C60BCC-727D-4ED3-BAEB-DB60AA9900A9}" srcOrd="1" destOrd="0" presId="urn:microsoft.com/office/officeart/2005/8/layout/cycle2"/>
    <dgm:cxn modelId="{F3F11D2B-B16E-47E0-876B-A599316C3141}" srcId="{F782ACB2-4612-4553-92E3-6A48A4C26154}" destId="{644B0026-BEE6-45AC-B72A-F8BFB9EE0E82}" srcOrd="38" destOrd="0" parTransId="{554FDC5B-6990-4DBE-AAA4-AA9861FDA372}" sibTransId="{91E5E8F0-39A5-4E73-A7C8-125C237D1170}"/>
    <dgm:cxn modelId="{EF67F12C-549C-4945-9650-11C3183DFF27}" srcId="{F782ACB2-4612-4553-92E3-6A48A4C26154}" destId="{59D5850F-42D1-4509-9BFE-77DA75D32FAC}" srcOrd="35" destOrd="0" parTransId="{998E6483-F6A6-41F0-BC38-EC9E12942727}" sibTransId="{2B529A43-2363-4B46-911E-9D0EF25B4F36}"/>
    <dgm:cxn modelId="{64BBAB2D-B58D-45B4-BE50-9B6EC89CE019}" type="presOf" srcId="{A40F6EAB-2B60-4CC1-9F49-D5903D3A616E}" destId="{4346925A-37EB-4BB6-B0D1-0007EC3DF63B}" srcOrd="0" destOrd="0" presId="urn:microsoft.com/office/officeart/2005/8/layout/cycle2"/>
    <dgm:cxn modelId="{C52A662E-299B-4F3A-AD7A-AE6F45961DA3}" type="presOf" srcId="{DF292957-65C8-4776-85F8-AE26E3681959}" destId="{C99B1DB8-B0AD-4FE5-84DC-CD9571D15F74}" srcOrd="0" destOrd="0" presId="urn:microsoft.com/office/officeart/2005/8/layout/cycle2"/>
    <dgm:cxn modelId="{69756B2F-C8D0-412B-ADAA-4A00A97C85D6}" type="presOf" srcId="{6E35783B-B4B9-4AF3-BB68-EC2DB3060BE5}" destId="{80DBCA40-2BA0-486C-9739-9EB1943722FB}" srcOrd="1" destOrd="0" presId="urn:microsoft.com/office/officeart/2005/8/layout/cycle2"/>
    <dgm:cxn modelId="{1B7D5A2F-4CAD-426E-BB30-B1FD9DD982F5}" type="presOf" srcId="{73E57CB0-43F1-4C49-8823-A48B6805997E}" destId="{F31A80A4-265E-4576-A76C-69F7407682D5}" srcOrd="1" destOrd="0" presId="urn:microsoft.com/office/officeart/2005/8/layout/cycle2"/>
    <dgm:cxn modelId="{09BAA62F-FAAF-4100-B16F-95F8284EAF55}" type="presOf" srcId="{9EC183D0-3CE1-4A18-882B-49A4F305FE23}" destId="{07EB8474-810E-4E8A-BE93-02F62BBDD45D}" srcOrd="0" destOrd="0" presId="urn:microsoft.com/office/officeart/2005/8/layout/cycle2"/>
    <dgm:cxn modelId="{6A6BDF31-FC71-409E-BEC1-36FDEA495432}" type="presOf" srcId="{B2ADDBB6-F258-45A2-8853-0F7137E8E7A9}" destId="{9BC14663-185B-4A89-97AE-169B3D438678}" srcOrd="0" destOrd="0" presId="urn:microsoft.com/office/officeart/2005/8/layout/cycle2"/>
    <dgm:cxn modelId="{C5C19332-9E7F-468C-BAEF-F60238ED1C92}" type="presOf" srcId="{F8A8AFFD-E262-4C58-84FA-CA9933DA9A32}" destId="{852FF442-59AB-47FA-976D-352D933D04DA}" srcOrd="1" destOrd="0" presId="urn:microsoft.com/office/officeart/2005/8/layout/cycle2"/>
    <dgm:cxn modelId="{FF6CF633-8439-49C9-83E5-5C804E151638}" type="presOf" srcId="{8AE02D32-89F4-4BA1-BFB8-062B90AF7C26}" destId="{1FA59E5A-50A4-47E4-96D2-6EF9AAAC1164}" srcOrd="1" destOrd="0" presId="urn:microsoft.com/office/officeart/2005/8/layout/cycle2"/>
    <dgm:cxn modelId="{866DB235-4957-43BE-A88F-279223D443BA}" type="presOf" srcId="{7526D0BF-45A5-478F-9A5B-EE961A48FCDF}" destId="{B163F2E1-C224-4C1F-8BF1-B257F8DA90F1}" srcOrd="0" destOrd="0" presId="urn:microsoft.com/office/officeart/2005/8/layout/cycle2"/>
    <dgm:cxn modelId="{C19E0737-9A06-4A44-96FA-ED688B022B75}" type="presOf" srcId="{35443D96-6A67-478A-A544-1C8155B5F62C}" destId="{3D5573F2-E421-4699-B499-E5F129AA7C1F}" srcOrd="0" destOrd="0" presId="urn:microsoft.com/office/officeart/2005/8/layout/cycle2"/>
    <dgm:cxn modelId="{3F953238-6773-4803-901F-A57B92BF1036}" type="presOf" srcId="{CA1064A9-8743-41E2-AE44-DEDB5E26EACD}" destId="{B311330D-F624-44F0-90C1-566E4D2E20E6}" srcOrd="1" destOrd="0" presId="urn:microsoft.com/office/officeart/2005/8/layout/cycle2"/>
    <dgm:cxn modelId="{206AD339-34E5-4848-91E4-86A8F5887441}" type="presOf" srcId="{C19C4BDD-2213-41DF-A53B-E2080BDC6AC6}" destId="{57712E5B-8311-41F2-83BF-40C44B82FD56}" srcOrd="0" destOrd="0" presId="urn:microsoft.com/office/officeart/2005/8/layout/cycle2"/>
    <dgm:cxn modelId="{AF44D93B-F418-4480-91F5-8F987EF6EFC9}" type="presOf" srcId="{5DE56BE3-5DC5-48D1-BB0A-6EB62A83E2E3}" destId="{DEE6E533-E546-47B9-9D29-1053972B7A59}" srcOrd="1" destOrd="0" presId="urn:microsoft.com/office/officeart/2005/8/layout/cycle2"/>
    <dgm:cxn modelId="{212C0F3D-6259-47F4-8189-A6E55DD0B5D3}" srcId="{F782ACB2-4612-4553-92E3-6A48A4C26154}" destId="{536B3E92-95AA-4297-BDB8-F29269D6299E}" srcOrd="3" destOrd="0" parTransId="{68DF5CBE-997D-4F4F-8466-9AD1DDE77085}" sibTransId="{8AE02D32-89F4-4BA1-BFB8-062B90AF7C26}"/>
    <dgm:cxn modelId="{16A28A3D-25E3-4E6A-A338-7D1408209783}" type="presOf" srcId="{E7380703-8E28-4A7A-8627-0A55F51FBAA5}" destId="{FEF793BD-9F36-4B0C-B2A1-243AAED13A52}" srcOrd="0" destOrd="0" presId="urn:microsoft.com/office/officeart/2005/8/layout/cycle2"/>
    <dgm:cxn modelId="{1EF3655B-356F-47D7-8F76-BA8A1117D09B}" type="presOf" srcId="{1DDDDFBA-4D76-49F6-8700-D108F438751F}" destId="{DE861B79-D5E8-45CE-B3D7-7B4663C08343}" srcOrd="0" destOrd="0" presId="urn:microsoft.com/office/officeart/2005/8/layout/cycle2"/>
    <dgm:cxn modelId="{194A095D-1ED9-46E2-9F88-F751E143C5C3}" type="presOf" srcId="{5F8AB2A9-0DCE-42A5-8039-31C151CDBC91}" destId="{E7F9412A-75FE-4263-8476-D8B02CF380F3}" srcOrd="0" destOrd="0" presId="urn:microsoft.com/office/officeart/2005/8/layout/cycle2"/>
    <dgm:cxn modelId="{DB81E75D-6339-4802-85DD-65254615E93B}" srcId="{F782ACB2-4612-4553-92E3-6A48A4C26154}" destId="{9F16DEB4-2D88-4237-BB26-EE193361411A}" srcOrd="36" destOrd="0" parTransId="{7982B65A-B6BA-45FB-920E-8CB144FB834B}" sibTransId="{C19C4BDD-2213-41DF-A53B-E2080BDC6AC6}"/>
    <dgm:cxn modelId="{C7CD665F-ECFF-4C4B-BBF8-355EC61A005A}" type="presOf" srcId="{5A0D382F-1AEE-4869-A6BD-89E7CCC2BA45}" destId="{2B3C09D0-6E4A-4698-ADBA-7CF55040E0C7}" srcOrd="0" destOrd="0" presId="urn:microsoft.com/office/officeart/2005/8/layout/cycle2"/>
    <dgm:cxn modelId="{E30EA960-2B3C-41C6-AD4E-1D7D1E3EF860}" type="presOf" srcId="{0A68E33F-9E89-4D62-9E2C-1BD50C85F7CD}" destId="{C5631367-2D87-4B2B-B2C5-CE6B323DF7FA}" srcOrd="0" destOrd="0" presId="urn:microsoft.com/office/officeart/2005/8/layout/cycle2"/>
    <dgm:cxn modelId="{08DFD441-4774-4D0E-8F97-07EC50B50EE3}" srcId="{F782ACB2-4612-4553-92E3-6A48A4C26154}" destId="{69B5AF83-9CA8-4331-BB93-A02B0A37E7C4}" srcOrd="32" destOrd="0" parTransId="{52A0F8EA-812A-497C-B88E-1BDAD1AB875F}" sibTransId="{6E35783B-B4B9-4AF3-BB68-EC2DB3060BE5}"/>
    <dgm:cxn modelId="{C67C5642-B2F0-41E7-99CE-C681303EC7CA}" type="presOf" srcId="{A241EA7C-0AE6-49DA-868A-F7E41DB8331E}" destId="{EC905E59-477F-4D62-B2EE-61B86BF0663B}" srcOrd="0" destOrd="0" presId="urn:microsoft.com/office/officeart/2005/8/layout/cycle2"/>
    <dgm:cxn modelId="{D27AA462-6698-4923-9421-47820B644488}" srcId="{F782ACB2-4612-4553-92E3-6A48A4C26154}" destId="{56EE6181-8957-4FE0-91F7-0E7767321D74}" srcOrd="30" destOrd="0" parTransId="{708EED9E-74DD-4C99-9872-E67687122915}" sibTransId="{D7AD315B-0060-4B2C-BA42-07A72CF0DF62}"/>
    <dgm:cxn modelId="{20506544-AACD-479E-8211-5DE31C475E95}" type="presOf" srcId="{A4F909E9-C1CF-4770-B928-FEF6E41B5333}" destId="{6E753D97-6691-46AF-88CF-60F766A84A1F}" srcOrd="1" destOrd="0" presId="urn:microsoft.com/office/officeart/2005/8/layout/cycle2"/>
    <dgm:cxn modelId="{53618E44-32BE-4B6B-A16B-425C7048DD4E}" type="presOf" srcId="{7D49664A-84DE-42F7-9866-9BFD9F3DDC7A}" destId="{430AD93E-9CDA-40BE-8BB8-B35AB1DDED73}" srcOrd="0" destOrd="0" presId="urn:microsoft.com/office/officeart/2005/8/layout/cycle2"/>
    <dgm:cxn modelId="{9ADC0165-9F81-4E1B-BCF9-F6EA5C631353}" srcId="{F782ACB2-4612-4553-92E3-6A48A4C26154}" destId="{5F8AB2A9-0DCE-42A5-8039-31C151CDBC91}" srcOrd="15" destOrd="0" parTransId="{AEE23759-AB27-4CCC-A9A6-CE4F64F73EE5}" sibTransId="{64CB26BA-1509-422C-B1F7-93A921D3337E}"/>
    <dgm:cxn modelId="{718E4D45-5295-481D-9047-D73ABF67DD08}" type="presOf" srcId="{BCD4B6D1-2E17-4359-A953-212A9B519E85}" destId="{18E08B15-C0D9-4DCD-9841-29CB326A1D96}" srcOrd="0" destOrd="0" presId="urn:microsoft.com/office/officeart/2005/8/layout/cycle2"/>
    <dgm:cxn modelId="{7B257B45-08F8-477D-999A-83A87F51AB36}" type="presOf" srcId="{3ACAB2F6-3910-4D69-8736-C9991D30DB30}" destId="{7A362786-920B-4FB9-A3D5-D0E741B76071}" srcOrd="0" destOrd="0" presId="urn:microsoft.com/office/officeart/2005/8/layout/cycle2"/>
    <dgm:cxn modelId="{7713B148-14ED-473A-AD7C-0817C71F1F75}" srcId="{F782ACB2-4612-4553-92E3-6A48A4C26154}" destId="{32DCDF77-CF91-44D2-A631-ECBBA96CD7C1}" srcOrd="45" destOrd="0" parTransId="{A91D9FEE-F377-4D6C-AB4B-31C0AA11D758}" sibTransId="{A4C54538-F7D4-4311-A51D-4E2F34EA916C}"/>
    <dgm:cxn modelId="{8B7F3749-F4E6-4473-82BE-3F7FAAEDF5A5}" srcId="{F782ACB2-4612-4553-92E3-6A48A4C26154}" destId="{5A0D382F-1AEE-4869-A6BD-89E7CCC2BA45}" srcOrd="33" destOrd="0" parTransId="{C61944CD-ABD5-46A1-BF21-1EDB1D2E311C}" sibTransId="{86E08DD8-37F0-43EA-A4C6-F12B07A372C7}"/>
    <dgm:cxn modelId="{4293C24A-295A-4A7D-B980-23E7CC3E2AF0}" type="presOf" srcId="{873D13AE-B310-4B50-82C5-564D626D2011}" destId="{8F52B59F-72EA-4EF4-A000-71393DE3DC97}" srcOrd="1" destOrd="0" presId="urn:microsoft.com/office/officeart/2005/8/layout/cycle2"/>
    <dgm:cxn modelId="{12D1F24A-BB95-4B06-AF6C-D3949D14D521}" type="presOf" srcId="{1A0C354F-E76C-464E-99A7-D2B04C140783}" destId="{BCCD1735-3374-4721-BEF9-11CCD9A2DD48}" srcOrd="0" destOrd="0" presId="urn:microsoft.com/office/officeart/2005/8/layout/cycle2"/>
    <dgm:cxn modelId="{93319D4B-E53D-4157-9B85-B4D43A5295FB}" type="presOf" srcId="{DA7FF8DD-13B0-4AAC-B0D2-E9BC2FABA4D6}" destId="{C46B9099-149F-4D79-B1D7-B378097F05F4}" srcOrd="1" destOrd="0" presId="urn:microsoft.com/office/officeart/2005/8/layout/cycle2"/>
    <dgm:cxn modelId="{ECDEF66B-4DF3-4577-9794-0F5C1452E329}" srcId="{F782ACB2-4612-4553-92E3-6A48A4C26154}" destId="{9EC183D0-3CE1-4A18-882B-49A4F305FE23}" srcOrd="10" destOrd="0" parTransId="{5529E8D0-F515-48AC-A324-5AF9603FF192}" sibTransId="{FC636A7A-CAD8-4393-9B2E-188CE112CD10}"/>
    <dgm:cxn modelId="{2F48FC6C-9E2F-4D34-97E0-7B62809CD310}" srcId="{F782ACB2-4612-4553-92E3-6A48A4C26154}" destId="{1CEAA633-CB89-486A-901D-BE8AE895C821}" srcOrd="41" destOrd="0" parTransId="{85E4AD6C-201F-448E-AB33-65566C56E879}" sibTransId="{EC22FD24-55FA-470B-A11F-A2C02811CC71}"/>
    <dgm:cxn modelId="{31B5BF4E-598B-4F49-AEEE-15A7B08F3DCD}" type="presOf" srcId="{672359C6-6889-48DE-9B06-BCF13E50CF81}" destId="{260B842C-BA56-4835-9181-EEB1DAD49F6C}" srcOrd="0" destOrd="0" presId="urn:microsoft.com/office/officeart/2005/8/layout/cycle2"/>
    <dgm:cxn modelId="{2FEED34E-21B1-4C26-BA7F-B36DEECEBC08}" type="presOf" srcId="{1DDDDFBA-4D76-49F6-8700-D108F438751F}" destId="{580499F6-BF8C-4CF2-8E19-422B1FEA8F54}" srcOrd="1" destOrd="0" presId="urn:microsoft.com/office/officeart/2005/8/layout/cycle2"/>
    <dgm:cxn modelId="{0116FD4E-B3CD-4D10-B6B1-FB0C240CE17A}" srcId="{F782ACB2-4612-4553-92E3-6A48A4C26154}" destId="{DF292957-65C8-4776-85F8-AE26E3681959}" srcOrd="25" destOrd="0" parTransId="{7849EA01-2032-47BB-AFF2-66E1E4C3A822}" sibTransId="{2B571596-2306-4648-89E7-BD54FEF25627}"/>
    <dgm:cxn modelId="{43F81770-F772-478D-8EE4-9EF473A2C5F2}" srcId="{F782ACB2-4612-4553-92E3-6A48A4C26154}" destId="{BA244016-B941-46B9-B2A4-AA50A300C9B1}" srcOrd="26" destOrd="0" parTransId="{17FA0F1C-F480-46FA-9FDA-CAF08D0B3F5A}" sibTransId="{12ED0D91-6CB8-4B92-ABBE-16130FA2E610}"/>
    <dgm:cxn modelId="{AD9C2D70-6AB8-479D-9A79-731CDEDFCC29}" srcId="{F782ACB2-4612-4553-92E3-6A48A4C26154}" destId="{B2133BDF-4000-4B5B-AE40-987170B1B61F}" srcOrd="29" destOrd="0" parTransId="{78DD5593-63E5-4526-ACC4-B672B2E0D1F1}" sibTransId="{F8A8AFFD-E262-4C58-84FA-CA9933DA9A32}"/>
    <dgm:cxn modelId="{94A5C051-147E-4CD8-BCE5-685666568979}" type="presOf" srcId="{2B529A43-2363-4B46-911E-9D0EF25B4F36}" destId="{F42AD80F-3B21-49F3-AF59-01D5F6EE69F1}" srcOrd="0" destOrd="0" presId="urn:microsoft.com/office/officeart/2005/8/layout/cycle2"/>
    <dgm:cxn modelId="{AF394972-6F66-4810-8561-90015676F149}" type="presOf" srcId="{07D44A3D-B9E7-4A59-8407-0DE9361B04F4}" destId="{B8AF8AA6-EDE3-46F5-804F-BE18E9CF02E9}" srcOrd="0" destOrd="0" presId="urn:microsoft.com/office/officeart/2005/8/layout/cycle2"/>
    <dgm:cxn modelId="{39A1F472-3E0B-438E-A508-FE898CEA4CB4}" srcId="{F782ACB2-4612-4553-92E3-6A48A4C26154}" destId="{5F2EF8CF-431B-45E9-8F94-2DA9BB4297A8}" srcOrd="46" destOrd="0" parTransId="{EF3B0539-08F0-4AEB-8B05-C7438EBEC90D}" sibTransId="{E7380703-8E28-4A7A-8627-0A55F51FBAA5}"/>
    <dgm:cxn modelId="{22C5EB74-48F5-4B0A-8A11-6E4C810D8C2F}" type="presOf" srcId="{C19C4BDD-2213-41DF-A53B-E2080BDC6AC6}" destId="{2DC22DE9-0245-4601-955D-E63A8C38947B}" srcOrd="1" destOrd="0" presId="urn:microsoft.com/office/officeart/2005/8/layout/cycle2"/>
    <dgm:cxn modelId="{E31D7575-D721-4C89-BAEA-4C637491B428}" type="presOf" srcId="{9A1F1B22-1A75-4833-B4FC-5FEA5518B765}" destId="{E2BDA289-9E7F-43D2-8E8A-C602380955F6}" srcOrd="0" destOrd="0" presId="urn:microsoft.com/office/officeart/2005/8/layout/cycle2"/>
    <dgm:cxn modelId="{66DE3C76-8621-4A1A-B317-1D5D6522C1A3}" type="presOf" srcId="{CA1064A9-8743-41E2-AE44-DEDB5E26EACD}" destId="{1AA99294-2501-42DA-ADDA-813C2A0D167F}" srcOrd="0" destOrd="0" presId="urn:microsoft.com/office/officeart/2005/8/layout/cycle2"/>
    <dgm:cxn modelId="{83B79576-55B0-4679-BBD0-F788C5AF20FA}" type="presOf" srcId="{29610E26-1393-448B-8FD6-78061450B16B}" destId="{4B6FF1D5-139C-4A9E-BE2A-C9C2976A9B90}" srcOrd="0" destOrd="0" presId="urn:microsoft.com/office/officeart/2005/8/layout/cycle2"/>
    <dgm:cxn modelId="{EBF0F276-347C-4207-9A17-D11421AF7ECD}" srcId="{F782ACB2-4612-4553-92E3-6A48A4C26154}" destId="{6E44D217-0802-4975-8DF8-F7C136B68DB7}" srcOrd="34" destOrd="0" parTransId="{CB27C74D-2568-4D83-8948-2A0E7A73E53C}" sibTransId="{873D13AE-B310-4B50-82C5-564D626D2011}"/>
    <dgm:cxn modelId="{CAAD8A57-D893-41FE-91C9-43889C853E70}" type="presOf" srcId="{EAE485E3-A2DC-422A-B964-163E72C7D527}" destId="{7D136A40-4E7A-4E9A-9C18-C15FEB3E9255}" srcOrd="0" destOrd="0" presId="urn:microsoft.com/office/officeart/2005/8/layout/cycle2"/>
    <dgm:cxn modelId="{0B12B877-86EC-4302-8F4D-B32DD6A1DD91}" type="presOf" srcId="{A4FDAD97-0EA5-45C9-8762-1408CDFC1A27}" destId="{7418C013-9F65-49B4-8AB4-02A8A7E8B2B1}" srcOrd="0" destOrd="0" presId="urn:microsoft.com/office/officeart/2005/8/layout/cycle2"/>
    <dgm:cxn modelId="{51F6A759-1E69-4533-ACC3-3971FC69070D}" type="presOf" srcId="{6E44D217-0802-4975-8DF8-F7C136B68DB7}" destId="{C6CA034B-BB5D-4252-9DC3-E07C2CEC1942}" srcOrd="0" destOrd="0" presId="urn:microsoft.com/office/officeart/2005/8/layout/cycle2"/>
    <dgm:cxn modelId="{B1BFD759-D655-4A95-ADE1-AB9C57DE9D94}" type="presOf" srcId="{69DBDE16-2128-423C-AB04-D3C2C0881A38}" destId="{83D03F91-A8FE-4A56-A9F0-21F8696B64A1}" srcOrd="0" destOrd="0" presId="urn:microsoft.com/office/officeart/2005/8/layout/cycle2"/>
    <dgm:cxn modelId="{15871B5A-B218-4C06-A570-567C38BC3FCF}" type="presOf" srcId="{F2853326-F96C-4388-AFDB-4A2C4E743824}" destId="{F5E12609-AEA0-4824-8F1E-49B7A8C9D43E}" srcOrd="0" destOrd="0" presId="urn:microsoft.com/office/officeart/2005/8/layout/cycle2"/>
    <dgm:cxn modelId="{98D6137B-F956-4E52-A8C1-186990FEC835}" type="presOf" srcId="{4DD6BCFF-384A-4E50-9E9B-FEA1467E91EE}" destId="{28C21F8D-7890-436C-ABC3-A76D9C048DC6}" srcOrd="0" destOrd="0" presId="urn:microsoft.com/office/officeart/2005/8/layout/cycle2"/>
    <dgm:cxn modelId="{54D01A7C-A976-4079-8F72-6B358BE1838D}" type="presOf" srcId="{536B3E92-95AA-4297-BDB8-F29269D6299E}" destId="{B0608ED5-E7DC-4C39-8859-B8C85F521F9C}" srcOrd="0" destOrd="0" presId="urn:microsoft.com/office/officeart/2005/8/layout/cycle2"/>
    <dgm:cxn modelId="{F7F8447F-1DFD-454C-8D79-23C1FFA1A74C}" type="presOf" srcId="{2B571596-2306-4648-89E7-BD54FEF25627}" destId="{2EBD388A-825F-4832-8A74-827A6C7E3368}" srcOrd="0" destOrd="0" presId="urn:microsoft.com/office/officeart/2005/8/layout/cycle2"/>
    <dgm:cxn modelId="{14F13E80-1149-4A0F-A4B5-58EAF15ECA23}" srcId="{F782ACB2-4612-4553-92E3-6A48A4C26154}" destId="{39148D83-4879-4E9B-AE84-10D20CF147C3}" srcOrd="17" destOrd="0" parTransId="{0648DC5F-1B7B-4F70-B147-70F19C532AA1}" sibTransId="{901D3EC9-C2CB-4B80-BFE1-3F4CF8FDB584}"/>
    <dgm:cxn modelId="{33634B83-5D42-4E23-A534-1FD77063C5A8}" srcId="{F782ACB2-4612-4553-92E3-6A48A4C26154}" destId="{312A5487-8CD4-49FA-9CB2-6003233688EF}" srcOrd="20" destOrd="0" parTransId="{6F986C7B-EB5E-4FA9-9F02-54203E6A38B2}" sibTransId="{A241EA7C-0AE6-49DA-868A-F7E41DB8331E}"/>
    <dgm:cxn modelId="{5F759883-6CAF-4793-892D-90FF307B7F39}" srcId="{F782ACB2-4612-4553-92E3-6A48A4C26154}" destId="{F001FD18-B1D7-4F34-A7E1-10B3A14FEF0D}" srcOrd="14" destOrd="0" parTransId="{47531BBA-A066-410C-90C4-75A7B3CF6C37}" sibTransId="{59F6F98C-7F28-44B6-AA26-C56ABFEA206B}"/>
    <dgm:cxn modelId="{03727586-C177-4F9F-A8F5-7DEE69ED0297}" srcId="{F782ACB2-4612-4553-92E3-6A48A4C26154}" destId="{05F9165C-A234-4634-B1A7-DCB7BA68D40C}" srcOrd="12" destOrd="0" parTransId="{26966DA9-DC8C-4538-894C-0F8A7AD6A4D2}" sibTransId="{68C3C81B-18E8-41C4-BFC6-2C443E6EE655}"/>
    <dgm:cxn modelId="{0F7DED87-7495-4C3E-BDDD-41BAB6CC708B}" type="presOf" srcId="{64CB26BA-1509-422C-B1F7-93A921D3337E}" destId="{87FF38F8-EEE0-4803-AB19-2605759EE272}" srcOrd="1" destOrd="0" presId="urn:microsoft.com/office/officeart/2005/8/layout/cycle2"/>
    <dgm:cxn modelId="{FC2F5088-783F-4942-B929-3E68E5040D4E}" type="presOf" srcId="{F2853326-F96C-4388-AFDB-4A2C4E743824}" destId="{1990E259-2037-4D19-B00A-CD6B3D2AE2E1}" srcOrd="1" destOrd="0" presId="urn:microsoft.com/office/officeart/2005/8/layout/cycle2"/>
    <dgm:cxn modelId="{9B166E89-5243-4955-B5FD-AF6227B5F406}" type="presOf" srcId="{39815DA4-6D5A-4ECF-8C2C-C40A2BB0DBA6}" destId="{F7742949-FB63-485F-95AF-5E8D1E6F236A}" srcOrd="1" destOrd="0" presId="urn:microsoft.com/office/officeart/2005/8/layout/cycle2"/>
    <dgm:cxn modelId="{51519F89-1C64-4068-82A6-B3F396761372}" type="presOf" srcId="{2EBE9275-B468-4EB1-8E25-88D20111E7BA}" destId="{55735BFC-D4F1-4100-BCD7-BD7015A20F24}" srcOrd="0" destOrd="0" presId="urn:microsoft.com/office/officeart/2005/8/layout/cycle2"/>
    <dgm:cxn modelId="{A80B1A8D-D5AF-43FD-96B3-C6248340A4A9}" type="presOf" srcId="{B75DCA52-BF81-436A-AA73-2680B03C914A}" destId="{CD7E4AE9-DEBF-4EF6-9A2F-51DFDE6DC483}" srcOrd="0" destOrd="0" presId="urn:microsoft.com/office/officeart/2005/8/layout/cycle2"/>
    <dgm:cxn modelId="{87AB6F8E-5142-44C4-8189-FCCB46725A6E}" type="presOf" srcId="{12ED0D91-6CB8-4B92-ABBE-16130FA2E610}" destId="{2EA5A0E0-D734-4B00-A1FA-65E8CB15031C}" srcOrd="0" destOrd="0" presId="urn:microsoft.com/office/officeart/2005/8/layout/cycle2"/>
    <dgm:cxn modelId="{81A1528F-DA2B-44A0-ADB9-6A8B61FE00AA}" type="presOf" srcId="{C123F58B-2F00-4731-8318-EA8BAA60A69D}" destId="{1791F869-F782-403E-9EEE-8485296AB1DC}" srcOrd="0" destOrd="0" presId="urn:microsoft.com/office/officeart/2005/8/layout/cycle2"/>
    <dgm:cxn modelId="{54FED98F-AB5E-4BEF-A86E-239C32A65418}" srcId="{F782ACB2-4612-4553-92E3-6A48A4C26154}" destId="{29610E26-1393-448B-8FD6-78061450B16B}" srcOrd="5" destOrd="0" parTransId="{5D194221-4572-481E-A145-411B7D2E5848}" sibTransId="{4E475F1B-56A2-420F-8D83-9A7AC5B9161D}"/>
    <dgm:cxn modelId="{3F904190-EC7A-468F-8079-9E0D0309FE61}" srcId="{F782ACB2-4612-4553-92E3-6A48A4C26154}" destId="{F82F01E0-1BCF-432A-834D-D0718C225E79}" srcOrd="31" destOrd="0" parTransId="{AA715B28-8262-4AEC-9B11-A1F3E142AEE3}" sibTransId="{73E57CB0-43F1-4C49-8823-A48B6805997E}"/>
    <dgm:cxn modelId="{226DF690-5631-4CD7-8119-135DE9FF9E0A}" type="presOf" srcId="{25DF600C-192F-49B2-930A-B89C27D1471E}" destId="{C8C1E075-9C61-4E77-BBAB-A2307E2F9662}" srcOrd="1" destOrd="0" presId="urn:microsoft.com/office/officeart/2005/8/layout/cycle2"/>
    <dgm:cxn modelId="{954E6091-7120-4A41-9A8D-06B0A6C4CC6D}" type="presOf" srcId="{05F9165C-A234-4634-B1A7-DCB7BA68D40C}" destId="{8B74F080-8313-4728-B1E9-D87A06E9E800}" srcOrd="0" destOrd="0" presId="urn:microsoft.com/office/officeart/2005/8/layout/cycle2"/>
    <dgm:cxn modelId="{076A3093-B923-4816-9A8F-AAD227DFEB2A}" type="presOf" srcId="{1597604F-E09E-4305-A881-A6C94B72922F}" destId="{96947AF0-965B-4F9B-B692-11B522E20C19}" srcOrd="0" destOrd="0" presId="urn:microsoft.com/office/officeart/2005/8/layout/cycle2"/>
    <dgm:cxn modelId="{E27E5E94-A179-41E9-A655-99F050B2BAD6}" type="presOf" srcId="{D7AD315B-0060-4B2C-BA42-07A72CF0DF62}" destId="{F7AC09C3-F9FA-4334-9744-58F7A351FD8B}" srcOrd="0" destOrd="0" presId="urn:microsoft.com/office/officeart/2005/8/layout/cycle2"/>
    <dgm:cxn modelId="{452F6E94-CE3B-44A8-A3C0-B2F11FE80887}" type="presOf" srcId="{69DBDE16-2128-423C-AB04-D3C2C0881A38}" destId="{A52815B2-9F64-4E57-9CA8-0D6C5ACB4DE9}" srcOrd="1" destOrd="0" presId="urn:microsoft.com/office/officeart/2005/8/layout/cycle2"/>
    <dgm:cxn modelId="{9E69D395-0988-4AE2-B85E-1B874A0134F5}" type="presOf" srcId="{19319B2C-5BDC-4EB3-A674-97A1478B545E}" destId="{A854D6C3-A9F6-4889-B95E-C4590598BF15}" srcOrd="0" destOrd="0" presId="urn:microsoft.com/office/officeart/2005/8/layout/cycle2"/>
    <dgm:cxn modelId="{A94E1E98-18A1-4716-B6FB-67F099EFBBB4}" srcId="{F782ACB2-4612-4553-92E3-6A48A4C26154}" destId="{5788DBF4-34B6-4C26-980E-7062BBC88091}" srcOrd="37" destOrd="0" parTransId="{E89C8546-8D00-4BCE-BF01-083E1F9A4BBE}" sibTransId="{39815DA4-6D5A-4ECF-8C2C-C40A2BB0DBA6}"/>
    <dgm:cxn modelId="{60B70B9A-6477-43BE-A9DA-CA90CCC69C65}" type="presOf" srcId="{1BD29E34-8916-45A9-80A6-58C4AB44DFF5}" destId="{C8C314CB-BC52-4B5D-9A9E-2549904458B0}" srcOrd="0" destOrd="0" presId="urn:microsoft.com/office/officeart/2005/8/layout/cycle2"/>
    <dgm:cxn modelId="{C8E7859E-634D-4AFC-A2BC-2234BFF8B294}" type="presOf" srcId="{59F5D80D-D394-4DA8-B1EE-BFD2C35E8698}" destId="{5955EC28-6A5B-4854-97FD-56BF004F7A93}" srcOrd="0" destOrd="0" presId="urn:microsoft.com/office/officeart/2005/8/layout/cycle2"/>
    <dgm:cxn modelId="{EF14C69E-4038-49F0-A1F9-7CF689B5666C}" type="presOf" srcId="{91E5E8F0-39A5-4E73-A7C8-125C237D1170}" destId="{B8E405CF-5FB0-4931-A03D-9BF304E6CDDA}" srcOrd="0" destOrd="0" presId="urn:microsoft.com/office/officeart/2005/8/layout/cycle2"/>
    <dgm:cxn modelId="{37EE5BA0-D4BA-40A5-B6C1-A692F6C947B6}" type="presOf" srcId="{0A68E33F-9E89-4D62-9E2C-1BD50C85F7CD}" destId="{5EB0D98E-0F20-43A6-80D5-B3B233B0809C}" srcOrd="1" destOrd="0" presId="urn:microsoft.com/office/officeart/2005/8/layout/cycle2"/>
    <dgm:cxn modelId="{E02076A0-CD1F-4E44-A00F-84F3A65E9180}" type="presOf" srcId="{73E57CB0-43F1-4C49-8823-A48B6805997E}" destId="{FC934B90-2FD7-4C78-BC82-6495CAA54F71}" srcOrd="0" destOrd="0" presId="urn:microsoft.com/office/officeart/2005/8/layout/cycle2"/>
    <dgm:cxn modelId="{6923B5A0-FD70-46F1-BAF9-069341A97D80}" type="presOf" srcId="{74E4A9B3-3139-47CD-AD62-A42D0EB3995C}" destId="{A0769171-C666-4FF2-B3B0-56A5612FFB02}" srcOrd="0" destOrd="0" presId="urn:microsoft.com/office/officeart/2005/8/layout/cycle2"/>
    <dgm:cxn modelId="{EF6F19A1-2326-41F9-BCB3-7AE83CC07650}" type="presOf" srcId="{6E35783B-B4B9-4AF3-BB68-EC2DB3060BE5}" destId="{7A5C7786-EEB7-4840-8AB2-E617DD766E4C}" srcOrd="0" destOrd="0" presId="urn:microsoft.com/office/officeart/2005/8/layout/cycle2"/>
    <dgm:cxn modelId="{1B3F2CA2-7825-4CFD-9A64-DB308FB32A27}" srcId="{F782ACB2-4612-4553-92E3-6A48A4C26154}" destId="{1BD29E34-8916-45A9-80A6-58C4AB44DFF5}" srcOrd="7" destOrd="0" parTransId="{6A5BBF7B-F8A7-4654-83BB-1778F868C663}" sibTransId="{25DF600C-192F-49B2-930A-B89C27D1471E}"/>
    <dgm:cxn modelId="{79A5F3A2-8CA3-4D24-AC46-666013183383}" srcId="{F782ACB2-4612-4553-92E3-6A48A4C26154}" destId="{01209924-388A-4250-B08E-117FC77350F4}" srcOrd="40" destOrd="0" parTransId="{E62947DF-C385-4541-A312-E52B21ED4FCA}" sibTransId="{07D44A3D-B9E7-4A59-8407-0DE9361B04F4}"/>
    <dgm:cxn modelId="{F9246AA4-89DE-4505-8C6D-C0CFB0CF9EC5}" srcId="{F782ACB2-4612-4553-92E3-6A48A4C26154}" destId="{A40F6EAB-2B60-4CC1-9F49-D5903D3A616E}" srcOrd="39" destOrd="0" parTransId="{F4D7EDD7-9115-44DB-8D8A-E38036FA3738}" sibTransId="{3ACAB2F6-3910-4D69-8736-C9991D30DB30}"/>
    <dgm:cxn modelId="{5AE530A5-CD50-461B-AA10-6F5896D05087}" type="presOf" srcId="{F8A8AFFD-E262-4C58-84FA-CA9933DA9A32}" destId="{6FDF4861-3D9E-4C44-8A76-CB261CA08A3D}" srcOrd="0" destOrd="0" presId="urn:microsoft.com/office/officeart/2005/8/layout/cycle2"/>
    <dgm:cxn modelId="{CFFEE3AB-7EDA-4FAF-B780-44BE5979175E}" type="presOf" srcId="{4E475F1B-56A2-420F-8D83-9A7AC5B9161D}" destId="{0F935747-2475-4B54-A4BD-D00DA4235B83}" srcOrd="1" destOrd="0" presId="urn:microsoft.com/office/officeart/2005/8/layout/cycle2"/>
    <dgm:cxn modelId="{6349E4AE-BB45-4BBB-BB2B-ED27FB6FBB3A}" type="presOf" srcId="{DA7FF8DD-13B0-4AAC-B0D2-E9BC2FABA4D6}" destId="{A6A09441-8928-4DD4-965E-ACD6B5489F63}" srcOrd="0" destOrd="0" presId="urn:microsoft.com/office/officeart/2005/8/layout/cycle2"/>
    <dgm:cxn modelId="{27ABE5AE-A4FF-498D-8EEA-EA55435AC10A}" type="presOf" srcId="{9767C2C5-7A9B-4BF9-AEDC-08BB61E68CEC}" destId="{3B48658E-4174-41EC-ADC5-04F09B98E8AE}" srcOrd="0" destOrd="0" presId="urn:microsoft.com/office/officeart/2005/8/layout/cycle2"/>
    <dgm:cxn modelId="{33836BAF-8815-468A-9D3E-0ABF734FD1D3}" srcId="{F782ACB2-4612-4553-92E3-6A48A4C26154}" destId="{4391FAD7-E5E1-4ADD-BABB-49D666A6C4A7}" srcOrd="24" destOrd="0" parTransId="{F1E7FB59-9301-4001-B4A0-65FF76242832}" sibTransId="{B5C9AB9C-C866-47C2-B79F-DC6148AB2159}"/>
    <dgm:cxn modelId="{BE9314B0-2D93-4BAE-90C0-5B23814639B6}" srcId="{F782ACB2-4612-4553-92E3-6A48A4C26154}" destId="{1597604F-E09E-4305-A881-A6C94B72922F}" srcOrd="21" destOrd="0" parTransId="{1C93F3EA-CA5B-4D9C-9828-8A8F702AE266}" sibTransId="{0A68E33F-9E89-4D62-9E2C-1BD50C85F7CD}"/>
    <dgm:cxn modelId="{977B82B0-DE11-44E9-AA5F-EE25AE98B00C}" type="presOf" srcId="{CA72D8A3-9D41-4F98-98F7-F56B1CBA674F}" destId="{0622AEEF-FEE1-41CF-A694-BB87DF404F74}" srcOrd="1" destOrd="0" presId="urn:microsoft.com/office/officeart/2005/8/layout/cycle2"/>
    <dgm:cxn modelId="{BD0FE9B0-83CE-410C-9A17-1BEA097FB2F6}" type="presOf" srcId="{59F6F98C-7F28-44B6-AA26-C56ABFEA206B}" destId="{15716786-4673-40EB-986D-12C422D02B97}" srcOrd="0" destOrd="0" presId="urn:microsoft.com/office/officeart/2005/8/layout/cycle2"/>
    <dgm:cxn modelId="{B5F824B1-788B-4D75-9D3E-1A6E41251DEA}" type="presOf" srcId="{9E68FA1B-32E4-4D3A-BDA9-F245DF7037EF}" destId="{9DB23D75-0980-4D96-93A1-727F2883C95B}" srcOrd="1" destOrd="0" presId="urn:microsoft.com/office/officeart/2005/8/layout/cycle2"/>
    <dgm:cxn modelId="{22ACC8B3-57AC-4DCF-9BA5-ACB759167CD3}" type="presOf" srcId="{B2133BDF-4000-4B5B-AE40-987170B1B61F}" destId="{D9F7CAE3-C01B-4758-A92D-BE4DEABF1CC9}" srcOrd="0" destOrd="0" presId="urn:microsoft.com/office/officeart/2005/8/layout/cycle2"/>
    <dgm:cxn modelId="{00DAB0B4-AFDF-4938-AA47-A683D1F064DB}" type="presOf" srcId="{1A0C354F-E76C-464E-99A7-D2B04C140783}" destId="{5207087E-FC7B-4DE7-941A-D0D7D77D43CA}" srcOrd="1" destOrd="0" presId="urn:microsoft.com/office/officeart/2005/8/layout/cycle2"/>
    <dgm:cxn modelId="{CC8F6BB5-E191-48E7-A4C1-3E8101813E85}" srcId="{F782ACB2-4612-4553-92E3-6A48A4C26154}" destId="{7526D0BF-45A5-478F-9A5B-EE961A48FCDF}" srcOrd="23" destOrd="0" parTransId="{996DAE7B-6D7A-4B21-93D8-B18F6F145BC6}" sibTransId="{4DD6BCFF-384A-4E50-9E9B-FEA1467E91EE}"/>
    <dgm:cxn modelId="{E277C0B5-99C7-41A2-AD69-E0E0B32AB399}" type="presOf" srcId="{4DD6BCFF-384A-4E50-9E9B-FEA1467E91EE}" destId="{5D40974C-DFE4-484E-A2B9-E3E4D2DEBED9}" srcOrd="1" destOrd="0" presId="urn:microsoft.com/office/officeart/2005/8/layout/cycle2"/>
    <dgm:cxn modelId="{79D0C8B5-7F77-4990-BC7D-E4DF8A30F093}" srcId="{F782ACB2-4612-4553-92E3-6A48A4C26154}" destId="{C123F58B-2F00-4731-8318-EA8BAA60A69D}" srcOrd="19" destOrd="0" parTransId="{ADD49D0A-F77A-4924-B2AC-3D10130090D6}" sibTransId="{CA72D8A3-9D41-4F98-98F7-F56B1CBA674F}"/>
    <dgm:cxn modelId="{6C00CEB6-108D-41C7-9112-13DF18C4F675}" type="presOf" srcId="{56EE6181-8957-4FE0-91F7-0E7767321D74}" destId="{6EBA7549-78C0-447A-A63C-4A8563F87F58}" srcOrd="0" destOrd="0" presId="urn:microsoft.com/office/officeart/2005/8/layout/cycle2"/>
    <dgm:cxn modelId="{6E6E93B7-649F-44B4-9694-6C6C32B9AE08}" type="presOf" srcId="{35443D96-6A67-478A-A544-1C8155B5F62C}" destId="{561EA9DD-738C-4E13-ADB0-3CCC3950F092}" srcOrd="1" destOrd="0" presId="urn:microsoft.com/office/officeart/2005/8/layout/cycle2"/>
    <dgm:cxn modelId="{70E52FB8-EEA7-4456-92CA-F09DCDC0EB92}" type="presOf" srcId="{07D44A3D-B9E7-4A59-8407-0DE9361B04F4}" destId="{2A9D1CAD-CEC7-447D-AE5A-72DA9768C11C}" srcOrd="1" destOrd="0" presId="urn:microsoft.com/office/officeart/2005/8/layout/cycle2"/>
    <dgm:cxn modelId="{79BF3DB8-E6C9-4DF5-8226-B32513900662}" srcId="{F782ACB2-4612-4553-92E3-6A48A4C26154}" destId="{2EBE9275-B468-4EB1-8E25-88D20111E7BA}" srcOrd="22" destOrd="0" parTransId="{8B4693AB-DA36-47D7-8ABC-9A12354AE94A}" sibTransId="{1DDDDFBA-4D76-49F6-8700-D108F438751F}"/>
    <dgm:cxn modelId="{F718ABBA-7C65-4F86-BEA7-DAD4C5EC588D}" srcId="{F782ACB2-4612-4553-92E3-6A48A4C26154}" destId="{AAACDA48-029D-447D-9AE8-BF1CB90887F8}" srcOrd="18" destOrd="0" parTransId="{C5422A07-4233-4B7D-A876-C74DE877A7F9}" sibTransId="{35443D96-6A67-478A-A544-1C8155B5F62C}"/>
    <dgm:cxn modelId="{5ADD6BBB-20A0-4078-892C-5BA802E9EEE6}" type="presOf" srcId="{D7AD315B-0060-4B2C-BA42-07A72CF0DF62}" destId="{301FE2EF-9FED-451A-9979-7EA2CEC731F6}" srcOrd="1" destOrd="0" presId="urn:microsoft.com/office/officeart/2005/8/layout/cycle2"/>
    <dgm:cxn modelId="{ABC10FBC-792E-48FE-8D0F-D88FDE87EBA4}" type="presOf" srcId="{8F63D31F-83CD-4DB9-A0F4-0D259C5817DB}" destId="{C238A059-EBCB-4E8A-9C70-350A7112246D}" srcOrd="0" destOrd="0" presId="urn:microsoft.com/office/officeart/2005/8/layout/cycle2"/>
    <dgm:cxn modelId="{EAADA3BC-EBE2-42C8-B9E0-3C38057A0A11}" srcId="{F782ACB2-4612-4553-92E3-6A48A4C26154}" destId="{59F5D80D-D394-4DA8-B1EE-BFD2C35E8698}" srcOrd="6" destOrd="0" parTransId="{F6DF53FE-CC41-4648-B644-9A13CD613414}" sibTransId="{A4FDAD97-0EA5-45C9-8762-1408CDFC1A27}"/>
    <dgm:cxn modelId="{70DA46BD-3311-4A92-951C-E89ECD28FAC8}" type="presOf" srcId="{01209924-388A-4250-B08E-117FC77350F4}" destId="{ED0F08E4-7CF4-494F-A2E4-60B90674E9D5}" srcOrd="0" destOrd="0" presId="urn:microsoft.com/office/officeart/2005/8/layout/cycle2"/>
    <dgm:cxn modelId="{84F658BE-028D-4EFF-9AFB-B1BB4A47F685}" srcId="{F782ACB2-4612-4553-92E3-6A48A4C26154}" destId="{A26368B7-1095-4A58-BFE6-7B8629CCDB76}" srcOrd="28" destOrd="0" parTransId="{F926A632-3F82-44B7-9B0C-54EDBDFB1339}" sibTransId="{69DBDE16-2128-423C-AB04-D3C2C0881A38}"/>
    <dgm:cxn modelId="{75A88DBE-5234-4387-8434-70B859ED7D39}" type="presOf" srcId="{FC636A7A-CAD8-4393-9B2E-188CE112CD10}" destId="{FFA97E59-6B24-429C-9B6D-8968FB096363}" srcOrd="1" destOrd="0" presId="urn:microsoft.com/office/officeart/2005/8/layout/cycle2"/>
    <dgm:cxn modelId="{07E62CBF-11EB-4EBF-87EA-DFBE347DAD9D}" srcId="{F782ACB2-4612-4553-92E3-6A48A4C26154}" destId="{9C07C544-A240-4FE5-8E59-C412CDCC06A5}" srcOrd="1" destOrd="0" parTransId="{01829E43-87FB-46D3-89AF-1246AED576BA}" sibTransId="{DA7FF8DD-13B0-4AAC-B0D2-E9BC2FABA4D6}"/>
    <dgm:cxn modelId="{A19B74C1-FC3B-439B-B8A0-9789F8202CC4}" type="presOf" srcId="{9C07C544-A240-4FE5-8E59-C412CDCC06A5}" destId="{FD731FF4-9760-4231-AA26-446560B181EB}" srcOrd="0" destOrd="0" presId="urn:microsoft.com/office/officeart/2005/8/layout/cycle2"/>
    <dgm:cxn modelId="{A37FC7C4-2A95-4E09-894A-D9ED50DCC11A}" type="presOf" srcId="{25DF600C-192F-49B2-930A-B89C27D1471E}" destId="{8D184F9F-78A9-45D9-9804-0F8032DE26A6}" srcOrd="0" destOrd="0" presId="urn:microsoft.com/office/officeart/2005/8/layout/cycle2"/>
    <dgm:cxn modelId="{A61335C6-83C9-40B2-B635-638704B41FB6}" srcId="{F782ACB2-4612-4553-92E3-6A48A4C26154}" destId="{19319B2C-5BDC-4EB3-A674-97A1478B545E}" srcOrd="44" destOrd="0" parTransId="{F553D456-F731-4D3A-B46D-F817CB7F5851}" sibTransId="{B2ADDBB6-F258-45A2-8853-0F7137E8E7A9}"/>
    <dgm:cxn modelId="{FF9242C9-C5E7-46DE-8C0D-41DAA257E753}" type="presOf" srcId="{9E68FA1B-32E4-4D3A-BDA9-F245DF7037EF}" destId="{24192AE1-AC5A-408F-93E2-35778550FA02}" srcOrd="0" destOrd="0" presId="urn:microsoft.com/office/officeart/2005/8/layout/cycle2"/>
    <dgm:cxn modelId="{A45FA6CA-BF67-4968-BA2C-A3E181681DEA}" srcId="{F782ACB2-4612-4553-92E3-6A48A4C26154}" destId="{BCD4B6D1-2E17-4359-A953-212A9B519E85}" srcOrd="8" destOrd="0" parTransId="{A72804B9-8062-4016-90E8-F9C7DC654C15}" sibTransId="{EAE485E3-A2DC-422A-B964-163E72C7D527}"/>
    <dgm:cxn modelId="{5B2042CC-6750-4916-9931-CC576489EAC0}" type="presOf" srcId="{A26368B7-1095-4A58-BFE6-7B8629CCDB76}" destId="{9DEC7CBC-8051-4551-94AA-2377EFF8A353}" srcOrd="0" destOrd="0" presId="urn:microsoft.com/office/officeart/2005/8/layout/cycle2"/>
    <dgm:cxn modelId="{E98D1ECE-4138-49BD-B74E-BC354F00D8B2}" type="presOf" srcId="{EC22FD24-55FA-470B-A11F-A2C02811CC71}" destId="{5B2B383F-D5E0-430F-AB46-55791D14B3FB}" srcOrd="1" destOrd="0" presId="urn:microsoft.com/office/officeart/2005/8/layout/cycle2"/>
    <dgm:cxn modelId="{8A122CCE-2659-425F-A9CA-F55CBE733EE2}" srcId="{F782ACB2-4612-4553-92E3-6A48A4C26154}" destId="{5D2C154A-692A-44E2-A041-B9F19C43FEF2}" srcOrd="2" destOrd="0" parTransId="{794CA92E-A13F-4F43-B270-B021D0F5EB93}" sibTransId="{1A0C354F-E76C-464E-99A7-D2B04C140783}"/>
    <dgm:cxn modelId="{7C3A20D0-EDC6-4F58-9F16-BB7904E3595C}" type="presOf" srcId="{32DCDF77-CF91-44D2-A631-ECBBA96CD7C1}" destId="{891FE5C2-884F-48D0-BE0D-753E9CA204D3}" srcOrd="0" destOrd="0" presId="urn:microsoft.com/office/officeart/2005/8/layout/cycle2"/>
    <dgm:cxn modelId="{E58671D0-94DF-47E4-A7CF-8A2EE6068907}" type="presOf" srcId="{A4F909E9-C1CF-4770-B928-FEF6E41B5333}" destId="{212C9A88-24C2-4EF4-87D7-A81CF4BE3FA0}" srcOrd="0" destOrd="0" presId="urn:microsoft.com/office/officeart/2005/8/layout/cycle2"/>
    <dgm:cxn modelId="{460769D1-DB0A-49A3-802E-D709B2DEF410}" type="presOf" srcId="{4391FAD7-E5E1-4ADD-BABB-49D666A6C4A7}" destId="{B297DBDA-41C8-403B-A287-2DE0B2B2F734}" srcOrd="0" destOrd="0" presId="urn:microsoft.com/office/officeart/2005/8/layout/cycle2"/>
    <dgm:cxn modelId="{3B1454D3-03CC-4DC6-855B-BE914156AA97}" type="presOf" srcId="{4E475F1B-56A2-420F-8D83-9A7AC5B9161D}" destId="{E231C36B-28CA-4A1A-A65A-7FC8C917C670}" srcOrd="0" destOrd="0" presId="urn:microsoft.com/office/officeart/2005/8/layout/cycle2"/>
    <dgm:cxn modelId="{EE2AC2D3-0B41-4E3F-92BE-FA056D148276}" type="presOf" srcId="{59D5850F-42D1-4509-9BFE-77DA75D32FAC}" destId="{F6AE7F32-FC05-4DDA-BB7B-30B31779479C}" srcOrd="0" destOrd="0" presId="urn:microsoft.com/office/officeart/2005/8/layout/cycle2"/>
    <dgm:cxn modelId="{E8CBCBD3-5C09-4439-A03A-A1EDA0C635E6}" type="presOf" srcId="{59F6F98C-7F28-44B6-AA26-C56ABFEA206B}" destId="{3A6E871C-7643-432C-BA91-2EA3E7F745CE}" srcOrd="1" destOrd="0" presId="urn:microsoft.com/office/officeart/2005/8/layout/cycle2"/>
    <dgm:cxn modelId="{9681EDD4-DACB-4326-A502-9C4EF7048F91}" type="presOf" srcId="{ED3E6817-CA99-4A92-9672-7767C60D3AFC}" destId="{CDE86F57-8E75-4885-99A7-4D78278841E9}" srcOrd="0" destOrd="0" presId="urn:microsoft.com/office/officeart/2005/8/layout/cycle2"/>
    <dgm:cxn modelId="{5A20ECD5-D430-49DF-B55D-373C83FA48E6}" type="presOf" srcId="{F001FD18-B1D7-4F34-A7E1-10B3A14FEF0D}" destId="{FA3F2989-2837-4DF6-B22E-22C68B74BA10}" srcOrd="0" destOrd="0" presId="urn:microsoft.com/office/officeart/2005/8/layout/cycle2"/>
    <dgm:cxn modelId="{80FEFDD5-03FD-4896-B6C0-AD84D47BA53A}" type="presOf" srcId="{5788DBF4-34B6-4C26-980E-7062BBC88091}" destId="{53824D7C-69E9-40B6-AD94-E66D57E17024}" srcOrd="0" destOrd="0" presId="urn:microsoft.com/office/officeart/2005/8/layout/cycle2"/>
    <dgm:cxn modelId="{7A77BED8-0E1D-45F6-9865-5715EF6FB1BA}" srcId="{F782ACB2-4612-4553-92E3-6A48A4C26154}" destId="{9767C2C5-7A9B-4BF9-AEDC-08BB61E68CEC}" srcOrd="4" destOrd="0" parTransId="{94D864BB-0337-46E0-936D-BDFF24969167}" sibTransId="{5DE56BE3-5DC5-48D1-BB0A-6EB62A83E2E3}"/>
    <dgm:cxn modelId="{1217EFD9-8177-4B88-AB75-715631FB4D4A}" type="presOf" srcId="{BAC2B8D5-2C5B-4AE8-BBDD-D8E76DCD8C2E}" destId="{5B2F39AC-1722-4B2A-8F41-3B9574CC55A3}" srcOrd="1" destOrd="0" presId="urn:microsoft.com/office/officeart/2005/8/layout/cycle2"/>
    <dgm:cxn modelId="{9EA9ACDA-04BC-4C3E-8DD7-C71FD1514852}" type="presOf" srcId="{E7380703-8E28-4A7A-8627-0A55F51FBAA5}" destId="{B6E66B79-90CB-4030-B64C-AB9E1EA67583}" srcOrd="1" destOrd="0" presId="urn:microsoft.com/office/officeart/2005/8/layout/cycle2"/>
    <dgm:cxn modelId="{2B1FD8DA-568C-4E3E-8F87-09C87623F6FC}" srcId="{F782ACB2-4612-4553-92E3-6A48A4C26154}" destId="{8F63D31F-83CD-4DB9-A0F4-0D259C5817DB}" srcOrd="13" destOrd="0" parTransId="{62CF8A98-F58E-4911-89F5-912F4D8957CE}" sibTransId="{A4F909E9-C1CF-4770-B928-FEF6E41B5333}"/>
    <dgm:cxn modelId="{6447FFDA-9F74-4C40-BE97-6647DEB45881}" type="presOf" srcId="{EC22FD24-55FA-470B-A11F-A2C02811CC71}" destId="{8125F9B4-021E-44DC-9D64-8AE485A44537}" srcOrd="0" destOrd="0" presId="urn:microsoft.com/office/officeart/2005/8/layout/cycle2"/>
    <dgm:cxn modelId="{1C84A7DC-A90B-4DF8-AC32-734F4ACA5AA7}" type="presOf" srcId="{873D13AE-B310-4B50-82C5-564D626D2011}" destId="{2F327EB4-0D8B-437E-BB14-A326EA173FCC}" srcOrd="0" destOrd="0" presId="urn:microsoft.com/office/officeart/2005/8/layout/cycle2"/>
    <dgm:cxn modelId="{50C3B0DD-D8EB-4C23-9778-ECF595050BEE}" type="presOf" srcId="{A4C54538-F7D4-4311-A51D-4E2F34EA916C}" destId="{4EAD0336-A742-42BA-B616-A9F9B8CECAB9}" srcOrd="1" destOrd="0" presId="urn:microsoft.com/office/officeart/2005/8/layout/cycle2"/>
    <dgm:cxn modelId="{FCC95DE0-CF30-4C87-BD3D-9E4D02D631FF}" type="presOf" srcId="{FC636A7A-CAD8-4393-9B2E-188CE112CD10}" destId="{ADC3AC42-E194-4C29-8A28-ABEC2168A2B9}" srcOrd="0" destOrd="0" presId="urn:microsoft.com/office/officeart/2005/8/layout/cycle2"/>
    <dgm:cxn modelId="{BD31B5E0-2FD1-4CFE-A24F-CEE1BD03ED82}" type="presOf" srcId="{68C3C81B-18E8-41C4-BFC6-2C443E6EE655}" destId="{475F5446-5D8A-42DC-B2B6-79D834AEB429}" srcOrd="1" destOrd="0" presId="urn:microsoft.com/office/officeart/2005/8/layout/cycle2"/>
    <dgm:cxn modelId="{F7F36EE1-F863-4F10-96BD-A39912C63F6D}" type="presOf" srcId="{B2ADDBB6-F258-45A2-8853-0F7137E8E7A9}" destId="{5BF8D29C-B7EB-4E6D-8F09-412E3D4E06C9}" srcOrd="1" destOrd="0" presId="urn:microsoft.com/office/officeart/2005/8/layout/cycle2"/>
    <dgm:cxn modelId="{51FFA0E3-9F66-4AD0-A8CB-0838081429CE}" type="presOf" srcId="{2B529A43-2363-4B46-911E-9D0EF25B4F36}" destId="{DFB70AE1-87B4-46C7-811D-3E9A3D4D6EC9}" srcOrd="1" destOrd="0" presId="urn:microsoft.com/office/officeart/2005/8/layout/cycle2"/>
    <dgm:cxn modelId="{B526A3E3-5EE5-4958-8DFF-EAB407CD60B0}" type="presOf" srcId="{901D3EC9-C2CB-4B80-BFE1-3F4CF8FDB584}" destId="{2175C402-001B-40BA-8C7B-63F19533545A}" srcOrd="1" destOrd="0" presId="urn:microsoft.com/office/officeart/2005/8/layout/cycle2"/>
    <dgm:cxn modelId="{A9D339E4-3F55-49D8-B646-59E12260FD2F}" type="presOf" srcId="{897CAD2D-F73B-470D-B77D-BCB32DA560D4}" destId="{CAB56CDA-741F-426D-8FE0-AE118C809475}" srcOrd="0" destOrd="0" presId="urn:microsoft.com/office/officeart/2005/8/layout/cycle2"/>
    <dgm:cxn modelId="{F43EF6E4-9625-4B08-AC66-0C7DF41D7788}" type="presOf" srcId="{8AE02D32-89F4-4BA1-BFB8-062B90AF7C26}" destId="{E212FFF4-9223-45FB-8A97-08FC78EC227F}" srcOrd="0" destOrd="0" presId="urn:microsoft.com/office/officeart/2005/8/layout/cycle2"/>
    <dgm:cxn modelId="{21DD64E6-C13D-4A95-9F36-FE5D9C663171}" type="presOf" srcId="{2B571596-2306-4648-89E7-BD54FEF25627}" destId="{2B64C12D-7C38-4E3C-BB67-21E0181FD51F}" srcOrd="1" destOrd="0" presId="urn:microsoft.com/office/officeart/2005/8/layout/cycle2"/>
    <dgm:cxn modelId="{6E02A8E6-BAB8-4C08-9B15-2F65C2724BC5}" type="presOf" srcId="{A4C54538-F7D4-4311-A51D-4E2F34EA916C}" destId="{BDE13CD6-B50F-44ED-BD83-729ED5971995}" srcOrd="0" destOrd="0" presId="urn:microsoft.com/office/officeart/2005/8/layout/cycle2"/>
    <dgm:cxn modelId="{6020CAE6-E682-4263-87D3-3757BDA5C5BB}" srcId="{F782ACB2-4612-4553-92E3-6A48A4C26154}" destId="{ED3E6817-CA99-4A92-9672-7767C60D3AFC}" srcOrd="27" destOrd="0" parTransId="{570B50CE-5E5F-492C-A6CE-FAA86B61FEE6}" sibTransId="{74E4A9B3-3139-47CD-AD62-A42D0EB3995C}"/>
    <dgm:cxn modelId="{E1BC1BE7-03C8-4BE2-88EC-BD8EAFC807A5}" type="presOf" srcId="{3ACAB2F6-3910-4D69-8736-C9991D30DB30}" destId="{18FB9004-C9DF-4463-A990-CE6AADD19A9A}" srcOrd="1" destOrd="0" presId="urn:microsoft.com/office/officeart/2005/8/layout/cycle2"/>
    <dgm:cxn modelId="{700F92E9-0CAB-49C7-BAE0-B59512DE14D2}" type="presOf" srcId="{B5C9AB9C-C866-47C2-B79F-DC6148AB2159}" destId="{DD733C23-EA87-4BF0-821E-87250C1EEDBA}" srcOrd="1" destOrd="0" presId="urn:microsoft.com/office/officeart/2005/8/layout/cycle2"/>
    <dgm:cxn modelId="{8C1393EB-7C40-4A3F-8983-32301D23EE24}" type="presOf" srcId="{57830796-B9E1-440E-A924-530949252A0A}" destId="{09497094-52B8-416E-9902-37FB4C94E7F2}" srcOrd="0" destOrd="0" presId="urn:microsoft.com/office/officeart/2005/8/layout/cycle2"/>
    <dgm:cxn modelId="{3A83C7EB-E108-4DFE-B9C2-A1FAE1B909F2}" srcId="{F782ACB2-4612-4553-92E3-6A48A4C26154}" destId="{9A1F1B22-1A75-4833-B4FC-5FEA5518B765}" srcOrd="0" destOrd="0" parTransId="{C224EADF-C870-40FB-9644-9EC71AA9F6DE}" sibTransId="{32453084-7F49-49B4-89FA-E306CC4C9552}"/>
    <dgm:cxn modelId="{688803ED-86E7-4905-B4BA-6F1E217CA05E}" type="presOf" srcId="{1BCBAE4C-8C90-4307-A8B1-A7F25B803D11}" destId="{38A7A843-117D-4A8F-B652-3F637D1BA054}" srcOrd="0" destOrd="0" presId="urn:microsoft.com/office/officeart/2005/8/layout/cycle2"/>
    <dgm:cxn modelId="{76C1B9EF-4799-4DC4-A2A0-CBD847A31FA6}" type="presOf" srcId="{32453084-7F49-49B4-89FA-E306CC4C9552}" destId="{218F701D-8780-41D0-BCC2-CE1F9EE4B4A8}" srcOrd="1" destOrd="0" presId="urn:microsoft.com/office/officeart/2005/8/layout/cycle2"/>
    <dgm:cxn modelId="{7D7BC0F1-AD7E-4ECB-B6FB-5E9714A57D11}" type="presOf" srcId="{32453084-7F49-49B4-89FA-E306CC4C9552}" destId="{4B717A0F-8771-4A45-B6AA-FD732A724C9E}" srcOrd="0" destOrd="0" presId="urn:microsoft.com/office/officeart/2005/8/layout/cycle2"/>
    <dgm:cxn modelId="{98E4F0F1-2581-4C28-AA63-A24B0B0CA57F}" type="presOf" srcId="{901D3EC9-C2CB-4B80-BFE1-3F4CF8FDB584}" destId="{CBD13A52-164D-4181-A713-C4AFB6DAEA44}" srcOrd="0" destOrd="0" presId="urn:microsoft.com/office/officeart/2005/8/layout/cycle2"/>
    <dgm:cxn modelId="{D2D111F2-C998-4DE0-A20C-1ED8C30088AA}" type="presOf" srcId="{5F2EF8CF-431B-45E9-8F94-2DA9BB4297A8}" destId="{3B7728B1-9C76-43A6-8828-2FFE1A19CD4E}" srcOrd="0" destOrd="0" presId="urn:microsoft.com/office/officeart/2005/8/layout/cycle2"/>
    <dgm:cxn modelId="{929177F2-6EC1-43DD-AD66-997976C12EAE}" type="presOf" srcId="{69B5AF83-9CA8-4331-BB93-A02B0A37E7C4}" destId="{7FBA136C-815F-4FB3-A797-A7F155D00FEA}" srcOrd="0" destOrd="0" presId="urn:microsoft.com/office/officeart/2005/8/layout/cycle2"/>
    <dgm:cxn modelId="{8FFFB7F3-F4A4-4690-A376-F534EE93B76F}" type="presOf" srcId="{312A5487-8CD4-49FA-9CB2-6003233688EF}" destId="{FB762D63-E97E-4D71-BE53-DE8DBC2C1724}" srcOrd="0" destOrd="0" presId="urn:microsoft.com/office/officeart/2005/8/layout/cycle2"/>
    <dgm:cxn modelId="{895CA2F4-FAD7-443B-BF44-A48732E340A2}" type="presOf" srcId="{A4FDAD97-0EA5-45C9-8762-1408CDFC1A27}" destId="{DCCECA40-1E8E-4612-B823-692DCCBD1EA3}" srcOrd="1" destOrd="0" presId="urn:microsoft.com/office/officeart/2005/8/layout/cycle2"/>
    <dgm:cxn modelId="{12C38EF6-A2D9-4441-B7C7-2AD0408D165E}" srcId="{F782ACB2-4612-4553-92E3-6A48A4C26154}" destId="{E5184F2B-2C20-4D33-94A8-E6B381F2AA89}" srcOrd="43" destOrd="0" parTransId="{EA072171-E1D3-42D9-90FB-F6BF8A9DC275}" sibTransId="{CA1064A9-8743-41E2-AE44-DEDB5E26EACD}"/>
    <dgm:cxn modelId="{0415B3F7-A43C-4855-92AA-A9675478B939}" type="presOf" srcId="{BA244016-B941-46B9-B2A4-AA50A300C9B1}" destId="{54435782-E9E7-4F85-8EE9-B762378628C5}" srcOrd="0" destOrd="0" presId="urn:microsoft.com/office/officeart/2005/8/layout/cycle2"/>
    <dgm:cxn modelId="{2279B4F7-A813-48F1-B25C-3EB48AA1A394}" type="presOf" srcId="{EAE485E3-A2DC-422A-B964-163E72C7D527}" destId="{6C5B256C-6505-4283-9CD0-6230D6E52DC7}" srcOrd="1" destOrd="0" presId="urn:microsoft.com/office/officeart/2005/8/layout/cycle2"/>
    <dgm:cxn modelId="{2E4A59F8-4858-4321-B26C-379298664746}" srcId="{F782ACB2-4612-4553-92E3-6A48A4C26154}" destId="{57830796-B9E1-440E-A924-530949252A0A}" srcOrd="9" destOrd="0" parTransId="{2970FDF5-07A3-4B2A-9F1E-E547137C5FF2}" sibTransId="{672359C6-6889-48DE-9B06-BCF13E50CF81}"/>
    <dgm:cxn modelId="{E103EBF9-054F-493D-8EA4-0CA7B5F62030}" type="presOf" srcId="{CA72D8A3-9D41-4F98-98F7-F56B1CBA674F}" destId="{EDD308D6-556F-4E65-A02C-12C45C150755}" srcOrd="0" destOrd="0" presId="urn:microsoft.com/office/officeart/2005/8/layout/cycle2"/>
    <dgm:cxn modelId="{E54760FC-E0A9-40E6-A876-670B87F0DE46}" type="presOf" srcId="{64CB26BA-1509-422C-B1F7-93A921D3337E}" destId="{C56F56FD-84C6-4D21-967A-719399DE2081}" srcOrd="0" destOrd="0" presId="urn:microsoft.com/office/officeart/2005/8/layout/cycle2"/>
    <dgm:cxn modelId="{3FBFFAFD-E12E-4804-880B-4EA04E843116}" type="presOf" srcId="{39148D83-4879-4E9B-AE84-10D20CF147C3}" destId="{EB66E90A-B112-40E2-B773-B1A59659C6EB}" srcOrd="0" destOrd="0" presId="urn:microsoft.com/office/officeart/2005/8/layout/cycle2"/>
    <dgm:cxn modelId="{26F03CFE-664C-46CE-9EC9-4D9EAEAA23F5}" srcId="{F782ACB2-4612-4553-92E3-6A48A4C26154}" destId="{1BCBAE4C-8C90-4307-A8B1-A7F25B803D11}" srcOrd="11" destOrd="0" parTransId="{BDE3C914-1C3F-4AE1-8A4A-0399F6859853}" sibTransId="{9E68FA1B-32E4-4D3A-BDA9-F245DF7037EF}"/>
    <dgm:cxn modelId="{E42D6EFE-C378-403E-85FD-F1C9971DDFCA}" type="presOf" srcId="{B5C9AB9C-C866-47C2-B79F-DC6148AB2159}" destId="{6CB910F7-627A-416A-9AE0-0E9818681229}" srcOrd="0" destOrd="0" presId="urn:microsoft.com/office/officeart/2005/8/layout/cycle2"/>
    <dgm:cxn modelId="{A0B93CFF-C341-499F-924F-15A318ABCBE8}" type="presOf" srcId="{39815DA4-6D5A-4ECF-8C2C-C40A2BB0DBA6}" destId="{4DDD9E11-A1D1-4D9F-87CF-21775FA03FD4}" srcOrd="0" destOrd="0" presId="urn:microsoft.com/office/officeart/2005/8/layout/cycle2"/>
    <dgm:cxn modelId="{71FD6135-2B4F-4DB6-B263-BA3FDECE6CC1}" type="presParOf" srcId="{579EF5EA-2842-4ADF-99C3-1421009C0FB3}" destId="{E2BDA289-9E7F-43D2-8E8A-C602380955F6}" srcOrd="0" destOrd="0" presId="urn:microsoft.com/office/officeart/2005/8/layout/cycle2"/>
    <dgm:cxn modelId="{FD3654EA-8088-4D43-B4AD-0CD849393F1E}" type="presParOf" srcId="{579EF5EA-2842-4ADF-99C3-1421009C0FB3}" destId="{4B717A0F-8771-4A45-B6AA-FD732A724C9E}" srcOrd="1" destOrd="0" presId="urn:microsoft.com/office/officeart/2005/8/layout/cycle2"/>
    <dgm:cxn modelId="{78873130-B976-46C7-B4C0-FB8776191007}" type="presParOf" srcId="{4B717A0F-8771-4A45-B6AA-FD732A724C9E}" destId="{218F701D-8780-41D0-BCC2-CE1F9EE4B4A8}" srcOrd="0" destOrd="0" presId="urn:microsoft.com/office/officeart/2005/8/layout/cycle2"/>
    <dgm:cxn modelId="{B76B03A3-BA2D-4BAE-9C40-094C7134F800}" type="presParOf" srcId="{579EF5EA-2842-4ADF-99C3-1421009C0FB3}" destId="{FD731FF4-9760-4231-AA26-446560B181EB}" srcOrd="2" destOrd="0" presId="urn:microsoft.com/office/officeart/2005/8/layout/cycle2"/>
    <dgm:cxn modelId="{C9B55380-CEA3-4456-B2C2-12E2274C13B0}" type="presParOf" srcId="{579EF5EA-2842-4ADF-99C3-1421009C0FB3}" destId="{A6A09441-8928-4DD4-965E-ACD6B5489F63}" srcOrd="3" destOrd="0" presId="urn:microsoft.com/office/officeart/2005/8/layout/cycle2"/>
    <dgm:cxn modelId="{35F53D49-283F-455C-B68B-42A8B14292A7}" type="presParOf" srcId="{A6A09441-8928-4DD4-965E-ACD6B5489F63}" destId="{C46B9099-149F-4D79-B1D7-B378097F05F4}" srcOrd="0" destOrd="0" presId="urn:microsoft.com/office/officeart/2005/8/layout/cycle2"/>
    <dgm:cxn modelId="{07F0451C-BB15-485C-9760-8A5391CF3A15}" type="presParOf" srcId="{579EF5EA-2842-4ADF-99C3-1421009C0FB3}" destId="{5A44537F-E502-484A-B54C-161A75387D52}" srcOrd="4" destOrd="0" presId="urn:microsoft.com/office/officeart/2005/8/layout/cycle2"/>
    <dgm:cxn modelId="{DB843338-E138-44E7-A29F-7607FF2A7371}" type="presParOf" srcId="{579EF5EA-2842-4ADF-99C3-1421009C0FB3}" destId="{BCCD1735-3374-4721-BEF9-11CCD9A2DD48}" srcOrd="5" destOrd="0" presId="urn:microsoft.com/office/officeart/2005/8/layout/cycle2"/>
    <dgm:cxn modelId="{2ADBE32A-6BA2-4EB0-9874-95A15663ABD1}" type="presParOf" srcId="{BCCD1735-3374-4721-BEF9-11CCD9A2DD48}" destId="{5207087E-FC7B-4DE7-941A-D0D7D77D43CA}" srcOrd="0" destOrd="0" presId="urn:microsoft.com/office/officeart/2005/8/layout/cycle2"/>
    <dgm:cxn modelId="{8C25EB32-76EF-4941-87E3-FECBBFBF6429}" type="presParOf" srcId="{579EF5EA-2842-4ADF-99C3-1421009C0FB3}" destId="{B0608ED5-E7DC-4C39-8859-B8C85F521F9C}" srcOrd="6" destOrd="0" presId="urn:microsoft.com/office/officeart/2005/8/layout/cycle2"/>
    <dgm:cxn modelId="{79D9334A-C549-4AE8-9C40-D12994606F68}" type="presParOf" srcId="{579EF5EA-2842-4ADF-99C3-1421009C0FB3}" destId="{E212FFF4-9223-45FB-8A97-08FC78EC227F}" srcOrd="7" destOrd="0" presId="urn:microsoft.com/office/officeart/2005/8/layout/cycle2"/>
    <dgm:cxn modelId="{C8F91834-115E-4694-8394-B8AB9FBC91BA}" type="presParOf" srcId="{E212FFF4-9223-45FB-8A97-08FC78EC227F}" destId="{1FA59E5A-50A4-47E4-96D2-6EF9AAAC1164}" srcOrd="0" destOrd="0" presId="urn:microsoft.com/office/officeart/2005/8/layout/cycle2"/>
    <dgm:cxn modelId="{B6AB7257-67A4-42D4-BC40-F84E95B8488C}" type="presParOf" srcId="{579EF5EA-2842-4ADF-99C3-1421009C0FB3}" destId="{3B48658E-4174-41EC-ADC5-04F09B98E8AE}" srcOrd="8" destOrd="0" presId="urn:microsoft.com/office/officeart/2005/8/layout/cycle2"/>
    <dgm:cxn modelId="{EBC97CC4-CDCF-45CB-A995-6264820C538E}" type="presParOf" srcId="{579EF5EA-2842-4ADF-99C3-1421009C0FB3}" destId="{7E28017C-69F1-4CCF-A6D7-885616A2628E}" srcOrd="9" destOrd="0" presId="urn:microsoft.com/office/officeart/2005/8/layout/cycle2"/>
    <dgm:cxn modelId="{0B707CA0-A675-4107-9399-1D36A3151BFC}" type="presParOf" srcId="{7E28017C-69F1-4CCF-A6D7-885616A2628E}" destId="{DEE6E533-E546-47B9-9D29-1053972B7A59}" srcOrd="0" destOrd="0" presId="urn:microsoft.com/office/officeart/2005/8/layout/cycle2"/>
    <dgm:cxn modelId="{155EB27A-AF6E-4EBB-BE34-E42861007EFC}" type="presParOf" srcId="{579EF5EA-2842-4ADF-99C3-1421009C0FB3}" destId="{4B6FF1D5-139C-4A9E-BE2A-C9C2976A9B90}" srcOrd="10" destOrd="0" presId="urn:microsoft.com/office/officeart/2005/8/layout/cycle2"/>
    <dgm:cxn modelId="{55CE9A77-71B3-4863-8212-50C109E5FB45}" type="presParOf" srcId="{579EF5EA-2842-4ADF-99C3-1421009C0FB3}" destId="{E231C36B-28CA-4A1A-A65A-7FC8C917C670}" srcOrd="11" destOrd="0" presId="urn:microsoft.com/office/officeart/2005/8/layout/cycle2"/>
    <dgm:cxn modelId="{CD797D4F-4E1B-46A3-A731-4DB452962D43}" type="presParOf" srcId="{E231C36B-28CA-4A1A-A65A-7FC8C917C670}" destId="{0F935747-2475-4B54-A4BD-D00DA4235B83}" srcOrd="0" destOrd="0" presId="urn:microsoft.com/office/officeart/2005/8/layout/cycle2"/>
    <dgm:cxn modelId="{91278A28-88D1-47D2-B210-032EF9637192}" type="presParOf" srcId="{579EF5EA-2842-4ADF-99C3-1421009C0FB3}" destId="{5955EC28-6A5B-4854-97FD-56BF004F7A93}" srcOrd="12" destOrd="0" presId="urn:microsoft.com/office/officeart/2005/8/layout/cycle2"/>
    <dgm:cxn modelId="{978C0EB1-FB0E-43D4-8F76-1213B1327B6F}" type="presParOf" srcId="{579EF5EA-2842-4ADF-99C3-1421009C0FB3}" destId="{7418C013-9F65-49B4-8AB4-02A8A7E8B2B1}" srcOrd="13" destOrd="0" presId="urn:microsoft.com/office/officeart/2005/8/layout/cycle2"/>
    <dgm:cxn modelId="{F36332D4-51A0-41AC-9B19-592737C15E94}" type="presParOf" srcId="{7418C013-9F65-49B4-8AB4-02A8A7E8B2B1}" destId="{DCCECA40-1E8E-4612-B823-692DCCBD1EA3}" srcOrd="0" destOrd="0" presId="urn:microsoft.com/office/officeart/2005/8/layout/cycle2"/>
    <dgm:cxn modelId="{44A6220E-5E41-43DB-9325-FC8837836F22}" type="presParOf" srcId="{579EF5EA-2842-4ADF-99C3-1421009C0FB3}" destId="{C8C314CB-BC52-4B5D-9A9E-2549904458B0}" srcOrd="14" destOrd="0" presId="urn:microsoft.com/office/officeart/2005/8/layout/cycle2"/>
    <dgm:cxn modelId="{12742DCC-694A-450C-8EE2-5ED8D53CEEB3}" type="presParOf" srcId="{579EF5EA-2842-4ADF-99C3-1421009C0FB3}" destId="{8D184F9F-78A9-45D9-9804-0F8032DE26A6}" srcOrd="15" destOrd="0" presId="urn:microsoft.com/office/officeart/2005/8/layout/cycle2"/>
    <dgm:cxn modelId="{D25E1771-2F85-4B2A-B39D-8D6B88F0B663}" type="presParOf" srcId="{8D184F9F-78A9-45D9-9804-0F8032DE26A6}" destId="{C8C1E075-9C61-4E77-BBAB-A2307E2F9662}" srcOrd="0" destOrd="0" presId="urn:microsoft.com/office/officeart/2005/8/layout/cycle2"/>
    <dgm:cxn modelId="{4A77611E-15F9-4867-80C2-4006E9C7F198}" type="presParOf" srcId="{579EF5EA-2842-4ADF-99C3-1421009C0FB3}" destId="{18E08B15-C0D9-4DCD-9841-29CB326A1D96}" srcOrd="16" destOrd="0" presId="urn:microsoft.com/office/officeart/2005/8/layout/cycle2"/>
    <dgm:cxn modelId="{D6644A41-1646-4F6A-AD0B-1691DC942F1D}" type="presParOf" srcId="{579EF5EA-2842-4ADF-99C3-1421009C0FB3}" destId="{7D136A40-4E7A-4E9A-9C18-C15FEB3E9255}" srcOrd="17" destOrd="0" presId="urn:microsoft.com/office/officeart/2005/8/layout/cycle2"/>
    <dgm:cxn modelId="{76AA2F46-FAE4-4A4A-89BE-D16A23E36B1C}" type="presParOf" srcId="{7D136A40-4E7A-4E9A-9C18-C15FEB3E9255}" destId="{6C5B256C-6505-4283-9CD0-6230D6E52DC7}" srcOrd="0" destOrd="0" presId="urn:microsoft.com/office/officeart/2005/8/layout/cycle2"/>
    <dgm:cxn modelId="{90DE6082-8587-4DB5-B4BA-5DE27145F82A}" type="presParOf" srcId="{579EF5EA-2842-4ADF-99C3-1421009C0FB3}" destId="{09497094-52B8-416E-9902-37FB4C94E7F2}" srcOrd="18" destOrd="0" presId="urn:microsoft.com/office/officeart/2005/8/layout/cycle2"/>
    <dgm:cxn modelId="{212B76EF-7B83-4C9E-8D6C-0539E6369D63}" type="presParOf" srcId="{579EF5EA-2842-4ADF-99C3-1421009C0FB3}" destId="{260B842C-BA56-4835-9181-EEB1DAD49F6C}" srcOrd="19" destOrd="0" presId="urn:microsoft.com/office/officeart/2005/8/layout/cycle2"/>
    <dgm:cxn modelId="{8A0D5C11-7886-4682-9248-84B053AD6D37}" type="presParOf" srcId="{260B842C-BA56-4835-9181-EEB1DAD49F6C}" destId="{9195B8AE-7F75-4B45-A773-A3DB3F151B7F}" srcOrd="0" destOrd="0" presId="urn:microsoft.com/office/officeart/2005/8/layout/cycle2"/>
    <dgm:cxn modelId="{25320888-E65F-4C72-A12F-660AB3EE1638}" type="presParOf" srcId="{579EF5EA-2842-4ADF-99C3-1421009C0FB3}" destId="{07EB8474-810E-4E8A-BE93-02F62BBDD45D}" srcOrd="20" destOrd="0" presId="urn:microsoft.com/office/officeart/2005/8/layout/cycle2"/>
    <dgm:cxn modelId="{36C5ADA7-860E-43E3-B7A0-4E907F5F5CB3}" type="presParOf" srcId="{579EF5EA-2842-4ADF-99C3-1421009C0FB3}" destId="{ADC3AC42-E194-4C29-8A28-ABEC2168A2B9}" srcOrd="21" destOrd="0" presId="urn:microsoft.com/office/officeart/2005/8/layout/cycle2"/>
    <dgm:cxn modelId="{FBB17F05-4BA3-4072-9DFB-DFF22C9E93EF}" type="presParOf" srcId="{ADC3AC42-E194-4C29-8A28-ABEC2168A2B9}" destId="{FFA97E59-6B24-429C-9B6D-8968FB096363}" srcOrd="0" destOrd="0" presId="urn:microsoft.com/office/officeart/2005/8/layout/cycle2"/>
    <dgm:cxn modelId="{A3802D32-AAD6-47B6-8673-1ECE4AFA2905}" type="presParOf" srcId="{579EF5EA-2842-4ADF-99C3-1421009C0FB3}" destId="{38A7A843-117D-4A8F-B652-3F637D1BA054}" srcOrd="22" destOrd="0" presId="urn:microsoft.com/office/officeart/2005/8/layout/cycle2"/>
    <dgm:cxn modelId="{9BDB2CB4-E67F-4EED-A30B-BC53DFAAB62A}" type="presParOf" srcId="{579EF5EA-2842-4ADF-99C3-1421009C0FB3}" destId="{24192AE1-AC5A-408F-93E2-35778550FA02}" srcOrd="23" destOrd="0" presId="urn:microsoft.com/office/officeart/2005/8/layout/cycle2"/>
    <dgm:cxn modelId="{26626410-917D-4617-8B6E-3AA4C779F23F}" type="presParOf" srcId="{24192AE1-AC5A-408F-93E2-35778550FA02}" destId="{9DB23D75-0980-4D96-93A1-727F2883C95B}" srcOrd="0" destOrd="0" presId="urn:microsoft.com/office/officeart/2005/8/layout/cycle2"/>
    <dgm:cxn modelId="{A12C8B12-86D4-4F0F-BC3C-72C471DFFF74}" type="presParOf" srcId="{579EF5EA-2842-4ADF-99C3-1421009C0FB3}" destId="{8B74F080-8313-4728-B1E9-D87A06E9E800}" srcOrd="24" destOrd="0" presId="urn:microsoft.com/office/officeart/2005/8/layout/cycle2"/>
    <dgm:cxn modelId="{3DEA4DA1-E6DD-4C1E-B290-66BDDEBB5AAF}" type="presParOf" srcId="{579EF5EA-2842-4ADF-99C3-1421009C0FB3}" destId="{99F13AA2-4621-4753-B0A6-6FC776CD84C9}" srcOrd="25" destOrd="0" presId="urn:microsoft.com/office/officeart/2005/8/layout/cycle2"/>
    <dgm:cxn modelId="{E28D1C60-6104-4705-8111-B087FFFF85C3}" type="presParOf" srcId="{99F13AA2-4621-4753-B0A6-6FC776CD84C9}" destId="{475F5446-5D8A-42DC-B2B6-79D834AEB429}" srcOrd="0" destOrd="0" presId="urn:microsoft.com/office/officeart/2005/8/layout/cycle2"/>
    <dgm:cxn modelId="{200DC99D-7CDF-42E2-BF5C-E007244F4209}" type="presParOf" srcId="{579EF5EA-2842-4ADF-99C3-1421009C0FB3}" destId="{C238A059-EBCB-4E8A-9C70-350A7112246D}" srcOrd="26" destOrd="0" presId="urn:microsoft.com/office/officeart/2005/8/layout/cycle2"/>
    <dgm:cxn modelId="{F9A076C8-918C-4E3D-BAF0-85372DC1C01F}" type="presParOf" srcId="{579EF5EA-2842-4ADF-99C3-1421009C0FB3}" destId="{212C9A88-24C2-4EF4-87D7-A81CF4BE3FA0}" srcOrd="27" destOrd="0" presId="urn:microsoft.com/office/officeart/2005/8/layout/cycle2"/>
    <dgm:cxn modelId="{988455A3-C693-41E7-99FD-902F89371638}" type="presParOf" srcId="{212C9A88-24C2-4EF4-87D7-A81CF4BE3FA0}" destId="{6E753D97-6691-46AF-88CF-60F766A84A1F}" srcOrd="0" destOrd="0" presId="urn:microsoft.com/office/officeart/2005/8/layout/cycle2"/>
    <dgm:cxn modelId="{A81E92DB-B8A5-4A03-8774-6CAAFE263FD3}" type="presParOf" srcId="{579EF5EA-2842-4ADF-99C3-1421009C0FB3}" destId="{FA3F2989-2837-4DF6-B22E-22C68B74BA10}" srcOrd="28" destOrd="0" presId="urn:microsoft.com/office/officeart/2005/8/layout/cycle2"/>
    <dgm:cxn modelId="{5680A1F3-772B-4B02-BE25-9F5B0B117335}" type="presParOf" srcId="{579EF5EA-2842-4ADF-99C3-1421009C0FB3}" destId="{15716786-4673-40EB-986D-12C422D02B97}" srcOrd="29" destOrd="0" presId="urn:microsoft.com/office/officeart/2005/8/layout/cycle2"/>
    <dgm:cxn modelId="{44D066E9-EB37-4764-B339-804373721565}" type="presParOf" srcId="{15716786-4673-40EB-986D-12C422D02B97}" destId="{3A6E871C-7643-432C-BA91-2EA3E7F745CE}" srcOrd="0" destOrd="0" presId="urn:microsoft.com/office/officeart/2005/8/layout/cycle2"/>
    <dgm:cxn modelId="{F697BF1F-FC86-4976-9126-2E178FF01B61}" type="presParOf" srcId="{579EF5EA-2842-4ADF-99C3-1421009C0FB3}" destId="{E7F9412A-75FE-4263-8476-D8B02CF380F3}" srcOrd="30" destOrd="0" presId="urn:microsoft.com/office/officeart/2005/8/layout/cycle2"/>
    <dgm:cxn modelId="{91CAD5F8-E2C7-43D0-95EB-06468A9ECD81}" type="presParOf" srcId="{579EF5EA-2842-4ADF-99C3-1421009C0FB3}" destId="{C56F56FD-84C6-4D21-967A-719399DE2081}" srcOrd="31" destOrd="0" presId="urn:microsoft.com/office/officeart/2005/8/layout/cycle2"/>
    <dgm:cxn modelId="{EC62F497-73B1-4D2E-8C5C-73F364EA91AE}" type="presParOf" srcId="{C56F56FD-84C6-4D21-967A-719399DE2081}" destId="{87FF38F8-EEE0-4803-AB19-2605759EE272}" srcOrd="0" destOrd="0" presId="urn:microsoft.com/office/officeart/2005/8/layout/cycle2"/>
    <dgm:cxn modelId="{995A2765-80BB-44A3-8F8A-623A44308442}" type="presParOf" srcId="{579EF5EA-2842-4ADF-99C3-1421009C0FB3}" destId="{430AD93E-9CDA-40BE-8BB8-B35AB1DDED73}" srcOrd="32" destOrd="0" presId="urn:microsoft.com/office/officeart/2005/8/layout/cycle2"/>
    <dgm:cxn modelId="{EAA8FE15-8D19-4A4A-A030-773B028CE043}" type="presParOf" srcId="{579EF5EA-2842-4ADF-99C3-1421009C0FB3}" destId="{D3BDAC4B-F2DB-44A0-907D-A108463FB1C3}" srcOrd="33" destOrd="0" presId="urn:microsoft.com/office/officeart/2005/8/layout/cycle2"/>
    <dgm:cxn modelId="{D1D958F3-7B93-4834-AD2E-FB4737DEDE15}" type="presParOf" srcId="{D3BDAC4B-F2DB-44A0-907D-A108463FB1C3}" destId="{5B2F39AC-1722-4B2A-8F41-3B9574CC55A3}" srcOrd="0" destOrd="0" presId="urn:microsoft.com/office/officeart/2005/8/layout/cycle2"/>
    <dgm:cxn modelId="{C3A483F6-F69D-415F-BDB8-306FC6B0B63B}" type="presParOf" srcId="{579EF5EA-2842-4ADF-99C3-1421009C0FB3}" destId="{EB66E90A-B112-40E2-B773-B1A59659C6EB}" srcOrd="34" destOrd="0" presId="urn:microsoft.com/office/officeart/2005/8/layout/cycle2"/>
    <dgm:cxn modelId="{4B96DFAD-45DB-492E-9139-C8329EE8FFE9}" type="presParOf" srcId="{579EF5EA-2842-4ADF-99C3-1421009C0FB3}" destId="{CBD13A52-164D-4181-A713-C4AFB6DAEA44}" srcOrd="35" destOrd="0" presId="urn:microsoft.com/office/officeart/2005/8/layout/cycle2"/>
    <dgm:cxn modelId="{24EB62CF-FA5D-4D5F-A0AF-8DA0AAE6CCFE}" type="presParOf" srcId="{CBD13A52-164D-4181-A713-C4AFB6DAEA44}" destId="{2175C402-001B-40BA-8C7B-63F19533545A}" srcOrd="0" destOrd="0" presId="urn:microsoft.com/office/officeart/2005/8/layout/cycle2"/>
    <dgm:cxn modelId="{5BAC42E7-0B3E-47FF-A2BF-46C1AD1901D2}" type="presParOf" srcId="{579EF5EA-2842-4ADF-99C3-1421009C0FB3}" destId="{816E1FA3-2B38-45F9-AB8C-0EEB2788EE42}" srcOrd="36" destOrd="0" presId="urn:microsoft.com/office/officeart/2005/8/layout/cycle2"/>
    <dgm:cxn modelId="{3A224CEC-D25A-419F-8F79-E9E3B986B4A0}" type="presParOf" srcId="{579EF5EA-2842-4ADF-99C3-1421009C0FB3}" destId="{3D5573F2-E421-4699-B499-E5F129AA7C1F}" srcOrd="37" destOrd="0" presId="urn:microsoft.com/office/officeart/2005/8/layout/cycle2"/>
    <dgm:cxn modelId="{2F0E871C-C634-49BD-85AB-50D587E8A535}" type="presParOf" srcId="{3D5573F2-E421-4699-B499-E5F129AA7C1F}" destId="{561EA9DD-738C-4E13-ADB0-3CCC3950F092}" srcOrd="0" destOrd="0" presId="urn:microsoft.com/office/officeart/2005/8/layout/cycle2"/>
    <dgm:cxn modelId="{E43975CA-61FC-4E6D-831C-6A1AFF742E51}" type="presParOf" srcId="{579EF5EA-2842-4ADF-99C3-1421009C0FB3}" destId="{1791F869-F782-403E-9EEE-8485296AB1DC}" srcOrd="38" destOrd="0" presId="urn:microsoft.com/office/officeart/2005/8/layout/cycle2"/>
    <dgm:cxn modelId="{8F67873F-B980-4D49-B658-89EE25340F50}" type="presParOf" srcId="{579EF5EA-2842-4ADF-99C3-1421009C0FB3}" destId="{EDD308D6-556F-4E65-A02C-12C45C150755}" srcOrd="39" destOrd="0" presId="urn:microsoft.com/office/officeart/2005/8/layout/cycle2"/>
    <dgm:cxn modelId="{D94AC8E4-DA2A-46FA-BD1C-AF309A3AFA9D}" type="presParOf" srcId="{EDD308D6-556F-4E65-A02C-12C45C150755}" destId="{0622AEEF-FEE1-41CF-A694-BB87DF404F74}" srcOrd="0" destOrd="0" presId="urn:microsoft.com/office/officeart/2005/8/layout/cycle2"/>
    <dgm:cxn modelId="{130F1E2B-C359-4565-8CFE-764E8441F949}" type="presParOf" srcId="{579EF5EA-2842-4ADF-99C3-1421009C0FB3}" destId="{FB762D63-E97E-4D71-BE53-DE8DBC2C1724}" srcOrd="40" destOrd="0" presId="urn:microsoft.com/office/officeart/2005/8/layout/cycle2"/>
    <dgm:cxn modelId="{7AF6371E-CC0C-49A2-993B-68D7F864B796}" type="presParOf" srcId="{579EF5EA-2842-4ADF-99C3-1421009C0FB3}" destId="{EC905E59-477F-4D62-B2EE-61B86BF0663B}" srcOrd="41" destOrd="0" presId="urn:microsoft.com/office/officeart/2005/8/layout/cycle2"/>
    <dgm:cxn modelId="{CC7B8E5A-81B8-4705-BBA4-835A2C89E205}" type="presParOf" srcId="{EC905E59-477F-4D62-B2EE-61B86BF0663B}" destId="{0C7C01B0-8BE9-4115-9C55-5F785CB9F95D}" srcOrd="0" destOrd="0" presId="urn:microsoft.com/office/officeart/2005/8/layout/cycle2"/>
    <dgm:cxn modelId="{882C1E6C-29DF-457F-B650-C6C7562DF56D}" type="presParOf" srcId="{579EF5EA-2842-4ADF-99C3-1421009C0FB3}" destId="{96947AF0-965B-4F9B-B692-11B522E20C19}" srcOrd="42" destOrd="0" presId="urn:microsoft.com/office/officeart/2005/8/layout/cycle2"/>
    <dgm:cxn modelId="{69854C3D-CC94-4D6D-8CC7-C56D5E42BB17}" type="presParOf" srcId="{579EF5EA-2842-4ADF-99C3-1421009C0FB3}" destId="{C5631367-2D87-4B2B-B2C5-CE6B323DF7FA}" srcOrd="43" destOrd="0" presId="urn:microsoft.com/office/officeart/2005/8/layout/cycle2"/>
    <dgm:cxn modelId="{6DE64A99-63DD-401B-BB86-6447C6BACAF4}" type="presParOf" srcId="{C5631367-2D87-4B2B-B2C5-CE6B323DF7FA}" destId="{5EB0D98E-0F20-43A6-80D5-B3B233B0809C}" srcOrd="0" destOrd="0" presId="urn:microsoft.com/office/officeart/2005/8/layout/cycle2"/>
    <dgm:cxn modelId="{F7F8CF9F-4E7A-4F0C-BA22-139583AEE85B}" type="presParOf" srcId="{579EF5EA-2842-4ADF-99C3-1421009C0FB3}" destId="{55735BFC-D4F1-4100-BCD7-BD7015A20F24}" srcOrd="44" destOrd="0" presId="urn:microsoft.com/office/officeart/2005/8/layout/cycle2"/>
    <dgm:cxn modelId="{884732D7-10ED-4DFF-90A4-0A9625F75285}" type="presParOf" srcId="{579EF5EA-2842-4ADF-99C3-1421009C0FB3}" destId="{DE861B79-D5E8-45CE-B3D7-7B4663C08343}" srcOrd="45" destOrd="0" presId="urn:microsoft.com/office/officeart/2005/8/layout/cycle2"/>
    <dgm:cxn modelId="{D489C8F3-A6B0-4514-9883-B564ED32D30F}" type="presParOf" srcId="{DE861B79-D5E8-45CE-B3D7-7B4663C08343}" destId="{580499F6-BF8C-4CF2-8E19-422B1FEA8F54}" srcOrd="0" destOrd="0" presId="urn:microsoft.com/office/officeart/2005/8/layout/cycle2"/>
    <dgm:cxn modelId="{DB4C0E6E-C00C-4D23-82C6-02F92F4A0DE5}" type="presParOf" srcId="{579EF5EA-2842-4ADF-99C3-1421009C0FB3}" destId="{B163F2E1-C224-4C1F-8BF1-B257F8DA90F1}" srcOrd="46" destOrd="0" presId="urn:microsoft.com/office/officeart/2005/8/layout/cycle2"/>
    <dgm:cxn modelId="{688BA2D7-208E-420A-9484-BCF06BA49917}" type="presParOf" srcId="{579EF5EA-2842-4ADF-99C3-1421009C0FB3}" destId="{28C21F8D-7890-436C-ABC3-A76D9C048DC6}" srcOrd="47" destOrd="0" presId="urn:microsoft.com/office/officeart/2005/8/layout/cycle2"/>
    <dgm:cxn modelId="{9476C46A-CAD3-4B14-BB96-0D45E4766CB3}" type="presParOf" srcId="{28C21F8D-7890-436C-ABC3-A76D9C048DC6}" destId="{5D40974C-DFE4-484E-A2B9-E3E4D2DEBED9}" srcOrd="0" destOrd="0" presId="urn:microsoft.com/office/officeart/2005/8/layout/cycle2"/>
    <dgm:cxn modelId="{70D85970-65CB-40AC-BD3F-71E5AD92D5C9}" type="presParOf" srcId="{579EF5EA-2842-4ADF-99C3-1421009C0FB3}" destId="{B297DBDA-41C8-403B-A287-2DE0B2B2F734}" srcOrd="48" destOrd="0" presId="urn:microsoft.com/office/officeart/2005/8/layout/cycle2"/>
    <dgm:cxn modelId="{6ABCEECC-631D-4976-AFC5-00A1142F197A}" type="presParOf" srcId="{579EF5EA-2842-4ADF-99C3-1421009C0FB3}" destId="{6CB910F7-627A-416A-9AE0-0E9818681229}" srcOrd="49" destOrd="0" presId="urn:microsoft.com/office/officeart/2005/8/layout/cycle2"/>
    <dgm:cxn modelId="{9DC764FA-151E-4956-A665-DF4703EA3F63}" type="presParOf" srcId="{6CB910F7-627A-416A-9AE0-0E9818681229}" destId="{DD733C23-EA87-4BF0-821E-87250C1EEDBA}" srcOrd="0" destOrd="0" presId="urn:microsoft.com/office/officeart/2005/8/layout/cycle2"/>
    <dgm:cxn modelId="{0D507908-AD4B-4D1B-A929-640A88F1B3C4}" type="presParOf" srcId="{579EF5EA-2842-4ADF-99C3-1421009C0FB3}" destId="{C99B1DB8-B0AD-4FE5-84DC-CD9571D15F74}" srcOrd="50" destOrd="0" presId="urn:microsoft.com/office/officeart/2005/8/layout/cycle2"/>
    <dgm:cxn modelId="{B6A8892E-403A-4519-B00E-9F3EA0DAA760}" type="presParOf" srcId="{579EF5EA-2842-4ADF-99C3-1421009C0FB3}" destId="{2EBD388A-825F-4832-8A74-827A6C7E3368}" srcOrd="51" destOrd="0" presId="urn:microsoft.com/office/officeart/2005/8/layout/cycle2"/>
    <dgm:cxn modelId="{EEBB3D98-4F33-49C0-B61C-8BEA974CB3BE}" type="presParOf" srcId="{2EBD388A-825F-4832-8A74-827A6C7E3368}" destId="{2B64C12D-7C38-4E3C-BB67-21E0181FD51F}" srcOrd="0" destOrd="0" presId="urn:microsoft.com/office/officeart/2005/8/layout/cycle2"/>
    <dgm:cxn modelId="{92741A67-FAF1-4EFE-AC03-A7A3BDE3A1C9}" type="presParOf" srcId="{579EF5EA-2842-4ADF-99C3-1421009C0FB3}" destId="{54435782-E9E7-4F85-8EE9-B762378628C5}" srcOrd="52" destOrd="0" presId="urn:microsoft.com/office/officeart/2005/8/layout/cycle2"/>
    <dgm:cxn modelId="{E6DF7B92-7BE2-4115-BBE4-0CD6CAD091CE}" type="presParOf" srcId="{579EF5EA-2842-4ADF-99C3-1421009C0FB3}" destId="{2EA5A0E0-D734-4B00-A1FA-65E8CB15031C}" srcOrd="53" destOrd="0" presId="urn:microsoft.com/office/officeart/2005/8/layout/cycle2"/>
    <dgm:cxn modelId="{ABDF0FEF-8A99-445C-BA55-CF736C732E6D}" type="presParOf" srcId="{2EA5A0E0-D734-4B00-A1FA-65E8CB15031C}" destId="{3966764B-E5F3-4CFC-A881-5984C06723CB}" srcOrd="0" destOrd="0" presId="urn:microsoft.com/office/officeart/2005/8/layout/cycle2"/>
    <dgm:cxn modelId="{B52E83AA-3E52-4263-A5CB-F6B470FE5BD0}" type="presParOf" srcId="{579EF5EA-2842-4ADF-99C3-1421009C0FB3}" destId="{CDE86F57-8E75-4885-99A7-4D78278841E9}" srcOrd="54" destOrd="0" presId="urn:microsoft.com/office/officeart/2005/8/layout/cycle2"/>
    <dgm:cxn modelId="{DAC23424-C82C-4CDC-B9D2-D51E44F29D31}" type="presParOf" srcId="{579EF5EA-2842-4ADF-99C3-1421009C0FB3}" destId="{A0769171-C666-4FF2-B3B0-56A5612FFB02}" srcOrd="55" destOrd="0" presId="urn:microsoft.com/office/officeart/2005/8/layout/cycle2"/>
    <dgm:cxn modelId="{6A4BC5C4-795C-4081-AAD3-E09E8DD8907A}" type="presParOf" srcId="{A0769171-C666-4FF2-B3B0-56A5612FFB02}" destId="{7B2C094D-5B84-400D-88A5-467C86404646}" srcOrd="0" destOrd="0" presId="urn:microsoft.com/office/officeart/2005/8/layout/cycle2"/>
    <dgm:cxn modelId="{06D02561-DDE7-442E-BE8B-A5A17BD666F6}" type="presParOf" srcId="{579EF5EA-2842-4ADF-99C3-1421009C0FB3}" destId="{9DEC7CBC-8051-4551-94AA-2377EFF8A353}" srcOrd="56" destOrd="0" presId="urn:microsoft.com/office/officeart/2005/8/layout/cycle2"/>
    <dgm:cxn modelId="{3135DB70-0E8A-4BE8-95C1-9D0B8373FE1C}" type="presParOf" srcId="{579EF5EA-2842-4ADF-99C3-1421009C0FB3}" destId="{83D03F91-A8FE-4A56-A9F0-21F8696B64A1}" srcOrd="57" destOrd="0" presId="urn:microsoft.com/office/officeart/2005/8/layout/cycle2"/>
    <dgm:cxn modelId="{4052CEAB-3620-49F9-8A34-607580972823}" type="presParOf" srcId="{83D03F91-A8FE-4A56-A9F0-21F8696B64A1}" destId="{A52815B2-9F64-4E57-9CA8-0D6C5ACB4DE9}" srcOrd="0" destOrd="0" presId="urn:microsoft.com/office/officeart/2005/8/layout/cycle2"/>
    <dgm:cxn modelId="{4FB8D6C6-E96B-4885-A232-7B33F6EC31E1}" type="presParOf" srcId="{579EF5EA-2842-4ADF-99C3-1421009C0FB3}" destId="{D9F7CAE3-C01B-4758-A92D-BE4DEABF1CC9}" srcOrd="58" destOrd="0" presId="urn:microsoft.com/office/officeart/2005/8/layout/cycle2"/>
    <dgm:cxn modelId="{F65E7D33-A24B-486C-AF30-250C46BEE385}" type="presParOf" srcId="{579EF5EA-2842-4ADF-99C3-1421009C0FB3}" destId="{6FDF4861-3D9E-4C44-8A76-CB261CA08A3D}" srcOrd="59" destOrd="0" presId="urn:microsoft.com/office/officeart/2005/8/layout/cycle2"/>
    <dgm:cxn modelId="{418678EA-57C5-4393-89CB-DFDCB90D723B}" type="presParOf" srcId="{6FDF4861-3D9E-4C44-8A76-CB261CA08A3D}" destId="{852FF442-59AB-47FA-976D-352D933D04DA}" srcOrd="0" destOrd="0" presId="urn:microsoft.com/office/officeart/2005/8/layout/cycle2"/>
    <dgm:cxn modelId="{E28AC03E-069F-4C4D-9946-1D18B009E883}" type="presParOf" srcId="{579EF5EA-2842-4ADF-99C3-1421009C0FB3}" destId="{6EBA7549-78C0-447A-A63C-4A8563F87F58}" srcOrd="60" destOrd="0" presId="urn:microsoft.com/office/officeart/2005/8/layout/cycle2"/>
    <dgm:cxn modelId="{1DD08FE3-61EF-432B-9873-4FDADE0C7787}" type="presParOf" srcId="{579EF5EA-2842-4ADF-99C3-1421009C0FB3}" destId="{F7AC09C3-F9FA-4334-9744-58F7A351FD8B}" srcOrd="61" destOrd="0" presId="urn:microsoft.com/office/officeart/2005/8/layout/cycle2"/>
    <dgm:cxn modelId="{3B44EE56-329A-4A10-9656-81D56B7B02CF}" type="presParOf" srcId="{F7AC09C3-F9FA-4334-9744-58F7A351FD8B}" destId="{301FE2EF-9FED-451A-9979-7EA2CEC731F6}" srcOrd="0" destOrd="0" presId="urn:microsoft.com/office/officeart/2005/8/layout/cycle2"/>
    <dgm:cxn modelId="{3C61D6BC-6DFD-4FD5-88C4-BCE8BA11D4FF}" type="presParOf" srcId="{579EF5EA-2842-4ADF-99C3-1421009C0FB3}" destId="{DB7E8DCC-E9E2-41AE-8FAC-BD770394B585}" srcOrd="62" destOrd="0" presId="urn:microsoft.com/office/officeart/2005/8/layout/cycle2"/>
    <dgm:cxn modelId="{6FB241C3-DEA0-44FC-9826-60B91B89A2F4}" type="presParOf" srcId="{579EF5EA-2842-4ADF-99C3-1421009C0FB3}" destId="{FC934B90-2FD7-4C78-BC82-6495CAA54F71}" srcOrd="63" destOrd="0" presId="urn:microsoft.com/office/officeart/2005/8/layout/cycle2"/>
    <dgm:cxn modelId="{69EE96FE-D012-4D5A-9068-DB49971BD6F5}" type="presParOf" srcId="{FC934B90-2FD7-4C78-BC82-6495CAA54F71}" destId="{F31A80A4-265E-4576-A76C-69F7407682D5}" srcOrd="0" destOrd="0" presId="urn:microsoft.com/office/officeart/2005/8/layout/cycle2"/>
    <dgm:cxn modelId="{5BF65CA9-96D4-43FB-BF42-1E6181BB3F13}" type="presParOf" srcId="{579EF5EA-2842-4ADF-99C3-1421009C0FB3}" destId="{7FBA136C-815F-4FB3-A797-A7F155D00FEA}" srcOrd="64" destOrd="0" presId="urn:microsoft.com/office/officeart/2005/8/layout/cycle2"/>
    <dgm:cxn modelId="{6F20A253-6D1A-4C7D-97E4-F91ED38FCCB2}" type="presParOf" srcId="{579EF5EA-2842-4ADF-99C3-1421009C0FB3}" destId="{7A5C7786-EEB7-4840-8AB2-E617DD766E4C}" srcOrd="65" destOrd="0" presId="urn:microsoft.com/office/officeart/2005/8/layout/cycle2"/>
    <dgm:cxn modelId="{3D82FB51-EE99-4AD2-AE9F-BF7C9ECBE283}" type="presParOf" srcId="{7A5C7786-EEB7-4840-8AB2-E617DD766E4C}" destId="{80DBCA40-2BA0-486C-9739-9EB1943722FB}" srcOrd="0" destOrd="0" presId="urn:microsoft.com/office/officeart/2005/8/layout/cycle2"/>
    <dgm:cxn modelId="{996941EA-55B6-455E-9FF8-A5DA63096892}" type="presParOf" srcId="{579EF5EA-2842-4ADF-99C3-1421009C0FB3}" destId="{2B3C09D0-6E4A-4698-ADBA-7CF55040E0C7}" srcOrd="66" destOrd="0" presId="urn:microsoft.com/office/officeart/2005/8/layout/cycle2"/>
    <dgm:cxn modelId="{B316CCDC-669E-4571-9493-12918161FA34}" type="presParOf" srcId="{579EF5EA-2842-4ADF-99C3-1421009C0FB3}" destId="{0B3E9032-3902-463F-B436-0798A35C9EC5}" srcOrd="67" destOrd="0" presId="urn:microsoft.com/office/officeart/2005/8/layout/cycle2"/>
    <dgm:cxn modelId="{2DAD19FD-4DAF-4392-8FCD-F4ED67371967}" type="presParOf" srcId="{0B3E9032-3902-463F-B436-0798A35C9EC5}" destId="{41C60BCC-727D-4ED3-BAEB-DB60AA9900A9}" srcOrd="0" destOrd="0" presId="urn:microsoft.com/office/officeart/2005/8/layout/cycle2"/>
    <dgm:cxn modelId="{1912562D-65F6-4DC6-8FB6-2A8FCC569052}" type="presParOf" srcId="{579EF5EA-2842-4ADF-99C3-1421009C0FB3}" destId="{C6CA034B-BB5D-4252-9DC3-E07C2CEC1942}" srcOrd="68" destOrd="0" presId="urn:microsoft.com/office/officeart/2005/8/layout/cycle2"/>
    <dgm:cxn modelId="{17FC725E-90CA-41A6-B784-8CC8BCDBE7C6}" type="presParOf" srcId="{579EF5EA-2842-4ADF-99C3-1421009C0FB3}" destId="{2F327EB4-0D8B-437E-BB14-A326EA173FCC}" srcOrd="69" destOrd="0" presId="urn:microsoft.com/office/officeart/2005/8/layout/cycle2"/>
    <dgm:cxn modelId="{C493FA99-FB52-4D78-B858-68D88B898F9D}" type="presParOf" srcId="{2F327EB4-0D8B-437E-BB14-A326EA173FCC}" destId="{8F52B59F-72EA-4EF4-A000-71393DE3DC97}" srcOrd="0" destOrd="0" presId="urn:microsoft.com/office/officeart/2005/8/layout/cycle2"/>
    <dgm:cxn modelId="{517BAE5D-CE37-4D29-8D31-05952EABE6A9}" type="presParOf" srcId="{579EF5EA-2842-4ADF-99C3-1421009C0FB3}" destId="{F6AE7F32-FC05-4DDA-BB7B-30B31779479C}" srcOrd="70" destOrd="0" presId="urn:microsoft.com/office/officeart/2005/8/layout/cycle2"/>
    <dgm:cxn modelId="{AC1FDE2E-923E-4459-B3BB-63619AAAFBCF}" type="presParOf" srcId="{579EF5EA-2842-4ADF-99C3-1421009C0FB3}" destId="{F42AD80F-3B21-49F3-AF59-01D5F6EE69F1}" srcOrd="71" destOrd="0" presId="urn:microsoft.com/office/officeart/2005/8/layout/cycle2"/>
    <dgm:cxn modelId="{83590AFC-9625-4F18-B616-DB2E92EDE408}" type="presParOf" srcId="{F42AD80F-3B21-49F3-AF59-01D5F6EE69F1}" destId="{DFB70AE1-87B4-46C7-811D-3E9A3D4D6EC9}" srcOrd="0" destOrd="0" presId="urn:microsoft.com/office/officeart/2005/8/layout/cycle2"/>
    <dgm:cxn modelId="{3B8B0752-59C1-4EE8-9DCD-3FDD5D16AAC9}" type="presParOf" srcId="{579EF5EA-2842-4ADF-99C3-1421009C0FB3}" destId="{E4F5DE49-5EAA-4300-BD85-3AA32446283C}" srcOrd="72" destOrd="0" presId="urn:microsoft.com/office/officeart/2005/8/layout/cycle2"/>
    <dgm:cxn modelId="{0ECC76CD-EEFF-4622-B856-FA49793E558D}" type="presParOf" srcId="{579EF5EA-2842-4ADF-99C3-1421009C0FB3}" destId="{57712E5B-8311-41F2-83BF-40C44B82FD56}" srcOrd="73" destOrd="0" presId="urn:microsoft.com/office/officeart/2005/8/layout/cycle2"/>
    <dgm:cxn modelId="{22D72393-5ACE-4129-A739-1C92A46CD44F}" type="presParOf" srcId="{57712E5B-8311-41F2-83BF-40C44B82FD56}" destId="{2DC22DE9-0245-4601-955D-E63A8C38947B}" srcOrd="0" destOrd="0" presId="urn:microsoft.com/office/officeart/2005/8/layout/cycle2"/>
    <dgm:cxn modelId="{AB0EE83E-AB48-4A6C-849A-E4D926F3A3C4}" type="presParOf" srcId="{579EF5EA-2842-4ADF-99C3-1421009C0FB3}" destId="{53824D7C-69E9-40B6-AD94-E66D57E17024}" srcOrd="74" destOrd="0" presId="urn:microsoft.com/office/officeart/2005/8/layout/cycle2"/>
    <dgm:cxn modelId="{576FBDA1-88AF-4B72-96BF-70CD12108DB0}" type="presParOf" srcId="{579EF5EA-2842-4ADF-99C3-1421009C0FB3}" destId="{4DDD9E11-A1D1-4D9F-87CF-21775FA03FD4}" srcOrd="75" destOrd="0" presId="urn:microsoft.com/office/officeart/2005/8/layout/cycle2"/>
    <dgm:cxn modelId="{89690507-2275-4054-BFC4-56E420EE7013}" type="presParOf" srcId="{4DDD9E11-A1D1-4D9F-87CF-21775FA03FD4}" destId="{F7742949-FB63-485F-95AF-5E8D1E6F236A}" srcOrd="0" destOrd="0" presId="urn:microsoft.com/office/officeart/2005/8/layout/cycle2"/>
    <dgm:cxn modelId="{46D737D0-CF80-475C-B749-8641A90E6A5F}" type="presParOf" srcId="{579EF5EA-2842-4ADF-99C3-1421009C0FB3}" destId="{22041FD6-89BD-4BF2-9B99-B97F36E2E1FB}" srcOrd="76" destOrd="0" presId="urn:microsoft.com/office/officeart/2005/8/layout/cycle2"/>
    <dgm:cxn modelId="{F402199A-4541-48BD-BD65-37FDE409F0E8}" type="presParOf" srcId="{579EF5EA-2842-4ADF-99C3-1421009C0FB3}" destId="{B8E405CF-5FB0-4931-A03D-9BF304E6CDDA}" srcOrd="77" destOrd="0" presId="urn:microsoft.com/office/officeart/2005/8/layout/cycle2"/>
    <dgm:cxn modelId="{3753C994-47D4-4FEB-B98C-5A84E1533E30}" type="presParOf" srcId="{B8E405CF-5FB0-4931-A03D-9BF304E6CDDA}" destId="{0C0A4302-AC90-49E1-80BE-523B58A2D864}" srcOrd="0" destOrd="0" presId="urn:microsoft.com/office/officeart/2005/8/layout/cycle2"/>
    <dgm:cxn modelId="{32C2D374-BFE5-4473-8736-393CE860FEA4}" type="presParOf" srcId="{579EF5EA-2842-4ADF-99C3-1421009C0FB3}" destId="{4346925A-37EB-4BB6-B0D1-0007EC3DF63B}" srcOrd="78" destOrd="0" presId="urn:microsoft.com/office/officeart/2005/8/layout/cycle2"/>
    <dgm:cxn modelId="{777DC766-6571-463F-B280-41B0FC9C772E}" type="presParOf" srcId="{579EF5EA-2842-4ADF-99C3-1421009C0FB3}" destId="{7A362786-920B-4FB9-A3D5-D0E741B76071}" srcOrd="79" destOrd="0" presId="urn:microsoft.com/office/officeart/2005/8/layout/cycle2"/>
    <dgm:cxn modelId="{C9FDA060-FACA-47F5-A8BB-425610FEF342}" type="presParOf" srcId="{7A362786-920B-4FB9-A3D5-D0E741B76071}" destId="{18FB9004-C9DF-4463-A990-CE6AADD19A9A}" srcOrd="0" destOrd="0" presId="urn:microsoft.com/office/officeart/2005/8/layout/cycle2"/>
    <dgm:cxn modelId="{76FDA523-F620-4259-A408-E633BEC4BE8F}" type="presParOf" srcId="{579EF5EA-2842-4ADF-99C3-1421009C0FB3}" destId="{ED0F08E4-7CF4-494F-A2E4-60B90674E9D5}" srcOrd="80" destOrd="0" presId="urn:microsoft.com/office/officeart/2005/8/layout/cycle2"/>
    <dgm:cxn modelId="{1EFB6808-597E-412E-BB9A-6E1790D7D40C}" type="presParOf" srcId="{579EF5EA-2842-4ADF-99C3-1421009C0FB3}" destId="{B8AF8AA6-EDE3-46F5-804F-BE18E9CF02E9}" srcOrd="81" destOrd="0" presId="urn:microsoft.com/office/officeart/2005/8/layout/cycle2"/>
    <dgm:cxn modelId="{B50A5075-4EE5-497B-A5E8-159C3122840B}" type="presParOf" srcId="{B8AF8AA6-EDE3-46F5-804F-BE18E9CF02E9}" destId="{2A9D1CAD-CEC7-447D-AE5A-72DA9768C11C}" srcOrd="0" destOrd="0" presId="urn:microsoft.com/office/officeart/2005/8/layout/cycle2"/>
    <dgm:cxn modelId="{C4E6FDEC-EFC7-4C20-A295-673432D03194}" type="presParOf" srcId="{579EF5EA-2842-4ADF-99C3-1421009C0FB3}" destId="{02E2D030-8BB9-48E2-859D-55F958A2D928}" srcOrd="82" destOrd="0" presId="urn:microsoft.com/office/officeart/2005/8/layout/cycle2"/>
    <dgm:cxn modelId="{7D652D5C-2733-40FD-99D6-840560A299C8}" type="presParOf" srcId="{579EF5EA-2842-4ADF-99C3-1421009C0FB3}" destId="{8125F9B4-021E-44DC-9D64-8AE485A44537}" srcOrd="83" destOrd="0" presId="urn:microsoft.com/office/officeart/2005/8/layout/cycle2"/>
    <dgm:cxn modelId="{F6A7CE10-66EF-47CC-99E0-C07608F580C7}" type="presParOf" srcId="{8125F9B4-021E-44DC-9D64-8AE485A44537}" destId="{5B2B383F-D5E0-430F-AB46-55791D14B3FB}" srcOrd="0" destOrd="0" presId="urn:microsoft.com/office/officeart/2005/8/layout/cycle2"/>
    <dgm:cxn modelId="{2588CB7D-7520-4B46-AE6A-972F2A7D86A7}" type="presParOf" srcId="{579EF5EA-2842-4ADF-99C3-1421009C0FB3}" destId="{A5474CB5-D5DA-4087-B87E-610FB42AF529}" srcOrd="84" destOrd="0" presId="urn:microsoft.com/office/officeart/2005/8/layout/cycle2"/>
    <dgm:cxn modelId="{61CB088D-180B-4B87-B9B0-BE434FC9FB4B}" type="presParOf" srcId="{579EF5EA-2842-4ADF-99C3-1421009C0FB3}" destId="{F5E12609-AEA0-4824-8F1E-49B7A8C9D43E}" srcOrd="85" destOrd="0" presId="urn:microsoft.com/office/officeart/2005/8/layout/cycle2"/>
    <dgm:cxn modelId="{B94C8B5C-C1C9-4B4B-ABA7-762D0E86CF35}" type="presParOf" srcId="{F5E12609-AEA0-4824-8F1E-49B7A8C9D43E}" destId="{1990E259-2037-4D19-B00A-CD6B3D2AE2E1}" srcOrd="0" destOrd="0" presId="urn:microsoft.com/office/officeart/2005/8/layout/cycle2"/>
    <dgm:cxn modelId="{7E773C21-876B-435C-9D68-2225A3B4348D}" type="presParOf" srcId="{579EF5EA-2842-4ADF-99C3-1421009C0FB3}" destId="{558F7E47-06ED-4041-B16C-6F13A19D4245}" srcOrd="86" destOrd="0" presId="urn:microsoft.com/office/officeart/2005/8/layout/cycle2"/>
    <dgm:cxn modelId="{F1632BE6-F556-4A92-A36F-7D4F3D62F5E7}" type="presParOf" srcId="{579EF5EA-2842-4ADF-99C3-1421009C0FB3}" destId="{1AA99294-2501-42DA-ADDA-813C2A0D167F}" srcOrd="87" destOrd="0" presId="urn:microsoft.com/office/officeart/2005/8/layout/cycle2"/>
    <dgm:cxn modelId="{C395DACE-C1C5-4263-A230-1E7D36E6065A}" type="presParOf" srcId="{1AA99294-2501-42DA-ADDA-813C2A0D167F}" destId="{B311330D-F624-44F0-90C1-566E4D2E20E6}" srcOrd="0" destOrd="0" presId="urn:microsoft.com/office/officeart/2005/8/layout/cycle2"/>
    <dgm:cxn modelId="{48B825A1-87AC-4690-A75E-9FB67E9782F2}" type="presParOf" srcId="{579EF5EA-2842-4ADF-99C3-1421009C0FB3}" destId="{A854D6C3-A9F6-4889-B95E-C4590598BF15}" srcOrd="88" destOrd="0" presId="urn:microsoft.com/office/officeart/2005/8/layout/cycle2"/>
    <dgm:cxn modelId="{6A07BF95-AE32-4D50-8505-B5A06B9E43A1}" type="presParOf" srcId="{579EF5EA-2842-4ADF-99C3-1421009C0FB3}" destId="{9BC14663-185B-4A89-97AE-169B3D438678}" srcOrd="89" destOrd="0" presId="urn:microsoft.com/office/officeart/2005/8/layout/cycle2"/>
    <dgm:cxn modelId="{29D9F34A-948B-4831-A54A-A8DE655122D2}" type="presParOf" srcId="{9BC14663-185B-4A89-97AE-169B3D438678}" destId="{5BF8D29C-B7EB-4E6D-8F09-412E3D4E06C9}" srcOrd="0" destOrd="0" presId="urn:microsoft.com/office/officeart/2005/8/layout/cycle2"/>
    <dgm:cxn modelId="{E37DC860-CA17-4F02-9E63-A449C3AFE621}" type="presParOf" srcId="{579EF5EA-2842-4ADF-99C3-1421009C0FB3}" destId="{891FE5C2-884F-48D0-BE0D-753E9CA204D3}" srcOrd="90" destOrd="0" presId="urn:microsoft.com/office/officeart/2005/8/layout/cycle2"/>
    <dgm:cxn modelId="{925A2E11-92D9-4EC8-8753-F006B130B05D}" type="presParOf" srcId="{579EF5EA-2842-4ADF-99C3-1421009C0FB3}" destId="{BDE13CD6-B50F-44ED-BD83-729ED5971995}" srcOrd="91" destOrd="0" presId="urn:microsoft.com/office/officeart/2005/8/layout/cycle2"/>
    <dgm:cxn modelId="{A725D2E9-3435-4162-8CB2-BEE942C19293}" type="presParOf" srcId="{BDE13CD6-B50F-44ED-BD83-729ED5971995}" destId="{4EAD0336-A742-42BA-B616-A9F9B8CECAB9}" srcOrd="0" destOrd="0" presId="urn:microsoft.com/office/officeart/2005/8/layout/cycle2"/>
    <dgm:cxn modelId="{206CC460-7292-4777-90DA-703EF1C38263}" type="presParOf" srcId="{579EF5EA-2842-4ADF-99C3-1421009C0FB3}" destId="{3B7728B1-9C76-43A6-8828-2FFE1A19CD4E}" srcOrd="92" destOrd="0" presId="urn:microsoft.com/office/officeart/2005/8/layout/cycle2"/>
    <dgm:cxn modelId="{52E93403-56E2-4D88-A350-4613E1DDD257}" type="presParOf" srcId="{579EF5EA-2842-4ADF-99C3-1421009C0FB3}" destId="{FEF793BD-9F36-4B0C-B2A1-243AAED13A52}" srcOrd="93" destOrd="0" presId="urn:microsoft.com/office/officeart/2005/8/layout/cycle2"/>
    <dgm:cxn modelId="{2C9141EC-31F0-494D-9182-AD81A207AA5A}" type="presParOf" srcId="{FEF793BD-9F36-4B0C-B2A1-243AAED13A52}" destId="{B6E66B79-90CB-4030-B64C-AB9E1EA67583}" srcOrd="0" destOrd="0" presId="urn:microsoft.com/office/officeart/2005/8/layout/cycle2"/>
    <dgm:cxn modelId="{75DEB18E-3C41-4CA2-8A11-C99CE99746B7}" type="presParOf" srcId="{579EF5EA-2842-4ADF-99C3-1421009C0FB3}" destId="{CD7E4AE9-DEBF-4EF6-9A2F-51DFDE6DC483}" srcOrd="94" destOrd="0" presId="urn:microsoft.com/office/officeart/2005/8/layout/cycle2"/>
    <dgm:cxn modelId="{E9DA30C2-E49B-456F-9EDF-7DA66EBF1AFF}" type="presParOf" srcId="{579EF5EA-2842-4ADF-99C3-1421009C0FB3}" destId="{CAB56CDA-741F-426D-8FE0-AE118C809475}" srcOrd="95" destOrd="0" presId="urn:microsoft.com/office/officeart/2005/8/layout/cycle2"/>
    <dgm:cxn modelId="{8049E7D7-6143-49A6-86AC-655CB92EF0D5}" type="presParOf" srcId="{CAB56CDA-741F-426D-8FE0-AE118C809475}" destId="{2B62F0BB-CB73-4B2D-A47A-2C1910C71ADC}" srcOrd="0" destOrd="0" presId="urn:microsoft.com/office/officeart/2005/8/layout/cycle2"/>
  </dgm:cxnLst>
  <dgm:bg>
    <a:noFill/>
  </dgm:bg>
  <dgm:whole/>
  <dgm:extLst>
    <a:ext uri="http://schemas.microsoft.com/office/drawing/2008/diagram">
      <dsp:dataModelExt xmlns:dsp="http://schemas.microsoft.com/office/drawing/2008/diagram" relId="rId16" minVer="http://schemas.openxmlformats.org/drawingml/2006/diagram"/>
    </a:ext>
  </dgm:extLst>
</dgm:dataModel>
</file>

<file path=ppt/diagrams/data47.xml><?xml version="1.0" encoding="utf-8"?>
<dgm:dataModel xmlns:dgm="http://schemas.openxmlformats.org/drawingml/2006/diagram" xmlns:a="http://schemas.openxmlformats.org/drawingml/2006/main">
  <dgm:ptLst>
    <dgm:pt modelId="{F782ACB2-4612-4553-92E3-6A48A4C26154}" type="doc">
      <dgm:prSet loTypeId="urn:microsoft.com/office/officeart/2005/8/layout/cycle2" loCatId="cycle" qsTypeId="urn:microsoft.com/office/officeart/2005/8/quickstyle/simple1" qsCatId="simple" csTypeId="urn:microsoft.com/office/officeart/2005/8/colors/accent0_3" csCatId="mainScheme" phldr="1"/>
      <dgm:spPr/>
      <dgm:t>
        <a:bodyPr/>
        <a:lstStyle/>
        <a:p>
          <a:endParaRPr lang="en-US"/>
        </a:p>
      </dgm:t>
    </dgm:pt>
    <dgm:pt modelId="{5D2C154A-692A-44E2-A041-B9F19C43FEF2}">
      <dgm:prSet/>
      <dgm:spPr/>
      <dgm:t>
        <a:bodyPr/>
        <a:lstStyle/>
        <a:p>
          <a:endParaRPr lang="en-US" dirty="0"/>
        </a:p>
      </dgm:t>
    </dgm:pt>
    <dgm:pt modelId="{794CA92E-A13F-4F43-B270-B021D0F5EB93}" type="parTrans" cxnId="{8A122CCE-2659-425F-A9CA-F55CBE733EE2}">
      <dgm:prSet/>
      <dgm:spPr/>
      <dgm:t>
        <a:bodyPr/>
        <a:lstStyle/>
        <a:p>
          <a:endParaRPr lang="en-US"/>
        </a:p>
      </dgm:t>
    </dgm:pt>
    <dgm:pt modelId="{1A0C354F-E76C-464E-99A7-D2B04C140783}" type="sibTrans" cxnId="{8A122CCE-2659-425F-A9CA-F55CBE733EE2}">
      <dgm:prSet/>
      <dgm:spPr/>
      <dgm:t>
        <a:bodyPr/>
        <a:lstStyle/>
        <a:p>
          <a:endParaRPr lang="en-US" dirty="0"/>
        </a:p>
      </dgm:t>
    </dgm:pt>
    <dgm:pt modelId="{536B3E92-95AA-4297-BDB8-F29269D6299E}">
      <dgm:prSet/>
      <dgm:spPr/>
      <dgm:t>
        <a:bodyPr/>
        <a:lstStyle/>
        <a:p>
          <a:endParaRPr lang="en-US" dirty="0"/>
        </a:p>
      </dgm:t>
    </dgm:pt>
    <dgm:pt modelId="{68DF5CBE-997D-4F4F-8466-9AD1DDE77085}" type="parTrans" cxnId="{212C0F3D-6259-47F4-8189-A6E55DD0B5D3}">
      <dgm:prSet/>
      <dgm:spPr/>
      <dgm:t>
        <a:bodyPr/>
        <a:lstStyle/>
        <a:p>
          <a:endParaRPr lang="en-US"/>
        </a:p>
      </dgm:t>
    </dgm:pt>
    <dgm:pt modelId="{8AE02D32-89F4-4BA1-BFB8-062B90AF7C26}" type="sibTrans" cxnId="{212C0F3D-6259-47F4-8189-A6E55DD0B5D3}">
      <dgm:prSet/>
      <dgm:spPr/>
      <dgm:t>
        <a:bodyPr/>
        <a:lstStyle/>
        <a:p>
          <a:endParaRPr lang="en-US" dirty="0"/>
        </a:p>
      </dgm:t>
    </dgm:pt>
    <dgm:pt modelId="{9767C2C5-7A9B-4BF9-AEDC-08BB61E68CEC}">
      <dgm:prSet/>
      <dgm:spPr/>
      <dgm:t>
        <a:bodyPr/>
        <a:lstStyle/>
        <a:p>
          <a:endParaRPr lang="en-US" dirty="0"/>
        </a:p>
      </dgm:t>
    </dgm:pt>
    <dgm:pt modelId="{94D864BB-0337-46E0-936D-BDFF24969167}" type="parTrans" cxnId="{7A77BED8-0E1D-45F6-9865-5715EF6FB1BA}">
      <dgm:prSet/>
      <dgm:spPr/>
      <dgm:t>
        <a:bodyPr/>
        <a:lstStyle/>
        <a:p>
          <a:endParaRPr lang="en-US"/>
        </a:p>
      </dgm:t>
    </dgm:pt>
    <dgm:pt modelId="{5DE56BE3-5DC5-48D1-BB0A-6EB62A83E2E3}" type="sibTrans" cxnId="{7A77BED8-0E1D-45F6-9865-5715EF6FB1BA}">
      <dgm:prSet/>
      <dgm:spPr/>
      <dgm:t>
        <a:bodyPr/>
        <a:lstStyle/>
        <a:p>
          <a:endParaRPr lang="en-US" dirty="0"/>
        </a:p>
      </dgm:t>
    </dgm:pt>
    <dgm:pt modelId="{29610E26-1393-448B-8FD6-78061450B16B}">
      <dgm:prSet/>
      <dgm:spPr/>
      <dgm:t>
        <a:bodyPr/>
        <a:lstStyle/>
        <a:p>
          <a:endParaRPr lang="en-US" dirty="0"/>
        </a:p>
      </dgm:t>
    </dgm:pt>
    <dgm:pt modelId="{5D194221-4572-481E-A145-411B7D2E5848}" type="parTrans" cxnId="{54FED98F-AB5E-4BEF-A86E-239C32A65418}">
      <dgm:prSet/>
      <dgm:spPr/>
      <dgm:t>
        <a:bodyPr/>
        <a:lstStyle/>
        <a:p>
          <a:endParaRPr lang="en-US"/>
        </a:p>
      </dgm:t>
    </dgm:pt>
    <dgm:pt modelId="{4E475F1B-56A2-420F-8D83-9A7AC5B9161D}" type="sibTrans" cxnId="{54FED98F-AB5E-4BEF-A86E-239C32A65418}">
      <dgm:prSet/>
      <dgm:spPr/>
      <dgm:t>
        <a:bodyPr/>
        <a:lstStyle/>
        <a:p>
          <a:endParaRPr lang="en-US" dirty="0"/>
        </a:p>
      </dgm:t>
    </dgm:pt>
    <dgm:pt modelId="{59F5D80D-D394-4DA8-B1EE-BFD2C35E8698}">
      <dgm:prSet/>
      <dgm:spPr/>
      <dgm:t>
        <a:bodyPr/>
        <a:lstStyle/>
        <a:p>
          <a:endParaRPr lang="en-US" dirty="0"/>
        </a:p>
      </dgm:t>
    </dgm:pt>
    <dgm:pt modelId="{F6DF53FE-CC41-4648-B644-9A13CD613414}" type="parTrans" cxnId="{EAADA3BC-EBE2-42C8-B9E0-3C38057A0A11}">
      <dgm:prSet/>
      <dgm:spPr/>
      <dgm:t>
        <a:bodyPr/>
        <a:lstStyle/>
        <a:p>
          <a:endParaRPr lang="en-US"/>
        </a:p>
      </dgm:t>
    </dgm:pt>
    <dgm:pt modelId="{A4FDAD97-0EA5-45C9-8762-1408CDFC1A27}" type="sibTrans" cxnId="{EAADA3BC-EBE2-42C8-B9E0-3C38057A0A11}">
      <dgm:prSet/>
      <dgm:spPr/>
      <dgm:t>
        <a:bodyPr/>
        <a:lstStyle/>
        <a:p>
          <a:endParaRPr lang="en-US" dirty="0"/>
        </a:p>
      </dgm:t>
    </dgm:pt>
    <dgm:pt modelId="{1BD29E34-8916-45A9-80A6-58C4AB44DFF5}">
      <dgm:prSet/>
      <dgm:spPr/>
      <dgm:t>
        <a:bodyPr/>
        <a:lstStyle/>
        <a:p>
          <a:endParaRPr lang="en-US" dirty="0"/>
        </a:p>
      </dgm:t>
    </dgm:pt>
    <dgm:pt modelId="{6A5BBF7B-F8A7-4654-83BB-1778F868C663}" type="parTrans" cxnId="{1B3F2CA2-7825-4CFD-9A64-DB308FB32A27}">
      <dgm:prSet/>
      <dgm:spPr/>
      <dgm:t>
        <a:bodyPr/>
        <a:lstStyle/>
        <a:p>
          <a:endParaRPr lang="en-US"/>
        </a:p>
      </dgm:t>
    </dgm:pt>
    <dgm:pt modelId="{25DF600C-192F-49B2-930A-B89C27D1471E}" type="sibTrans" cxnId="{1B3F2CA2-7825-4CFD-9A64-DB308FB32A27}">
      <dgm:prSet/>
      <dgm:spPr/>
      <dgm:t>
        <a:bodyPr/>
        <a:lstStyle/>
        <a:p>
          <a:endParaRPr lang="en-US" dirty="0"/>
        </a:p>
      </dgm:t>
    </dgm:pt>
    <dgm:pt modelId="{BCD4B6D1-2E17-4359-A953-212A9B519E85}">
      <dgm:prSet/>
      <dgm:spPr/>
      <dgm:t>
        <a:bodyPr/>
        <a:lstStyle/>
        <a:p>
          <a:endParaRPr lang="en-US" dirty="0"/>
        </a:p>
      </dgm:t>
    </dgm:pt>
    <dgm:pt modelId="{A72804B9-8062-4016-90E8-F9C7DC654C15}" type="parTrans" cxnId="{A45FA6CA-BF67-4968-BA2C-A3E181681DEA}">
      <dgm:prSet/>
      <dgm:spPr/>
      <dgm:t>
        <a:bodyPr/>
        <a:lstStyle/>
        <a:p>
          <a:endParaRPr lang="en-US"/>
        </a:p>
      </dgm:t>
    </dgm:pt>
    <dgm:pt modelId="{EAE485E3-A2DC-422A-B964-163E72C7D527}" type="sibTrans" cxnId="{A45FA6CA-BF67-4968-BA2C-A3E181681DEA}">
      <dgm:prSet/>
      <dgm:spPr/>
      <dgm:t>
        <a:bodyPr/>
        <a:lstStyle/>
        <a:p>
          <a:endParaRPr lang="en-US" dirty="0"/>
        </a:p>
      </dgm:t>
    </dgm:pt>
    <dgm:pt modelId="{57830796-B9E1-440E-A924-530949252A0A}">
      <dgm:prSet/>
      <dgm:spPr/>
      <dgm:t>
        <a:bodyPr/>
        <a:lstStyle/>
        <a:p>
          <a:endParaRPr lang="en-US" dirty="0"/>
        </a:p>
      </dgm:t>
    </dgm:pt>
    <dgm:pt modelId="{2970FDF5-07A3-4B2A-9F1E-E547137C5FF2}" type="parTrans" cxnId="{2E4A59F8-4858-4321-B26C-379298664746}">
      <dgm:prSet/>
      <dgm:spPr/>
      <dgm:t>
        <a:bodyPr/>
        <a:lstStyle/>
        <a:p>
          <a:endParaRPr lang="en-US"/>
        </a:p>
      </dgm:t>
    </dgm:pt>
    <dgm:pt modelId="{672359C6-6889-48DE-9B06-BCF13E50CF81}" type="sibTrans" cxnId="{2E4A59F8-4858-4321-B26C-379298664746}">
      <dgm:prSet/>
      <dgm:spPr/>
      <dgm:t>
        <a:bodyPr/>
        <a:lstStyle/>
        <a:p>
          <a:endParaRPr lang="en-US" dirty="0"/>
        </a:p>
      </dgm:t>
    </dgm:pt>
    <dgm:pt modelId="{9EC183D0-3CE1-4A18-882B-49A4F305FE23}">
      <dgm:prSet/>
      <dgm:spPr/>
      <dgm:t>
        <a:bodyPr/>
        <a:lstStyle/>
        <a:p>
          <a:endParaRPr lang="en-US" dirty="0"/>
        </a:p>
      </dgm:t>
    </dgm:pt>
    <dgm:pt modelId="{5529E8D0-F515-48AC-A324-5AF9603FF192}" type="parTrans" cxnId="{ECDEF66B-4DF3-4577-9794-0F5C1452E329}">
      <dgm:prSet/>
      <dgm:spPr/>
      <dgm:t>
        <a:bodyPr/>
        <a:lstStyle/>
        <a:p>
          <a:endParaRPr lang="en-US"/>
        </a:p>
      </dgm:t>
    </dgm:pt>
    <dgm:pt modelId="{FC636A7A-CAD8-4393-9B2E-188CE112CD10}" type="sibTrans" cxnId="{ECDEF66B-4DF3-4577-9794-0F5C1452E329}">
      <dgm:prSet/>
      <dgm:spPr/>
      <dgm:t>
        <a:bodyPr/>
        <a:lstStyle/>
        <a:p>
          <a:endParaRPr lang="en-US" dirty="0"/>
        </a:p>
      </dgm:t>
    </dgm:pt>
    <dgm:pt modelId="{1BCBAE4C-8C90-4307-A8B1-A7F25B803D11}">
      <dgm:prSet/>
      <dgm:spPr/>
      <dgm:t>
        <a:bodyPr/>
        <a:lstStyle/>
        <a:p>
          <a:endParaRPr lang="en-US" dirty="0"/>
        </a:p>
      </dgm:t>
    </dgm:pt>
    <dgm:pt modelId="{BDE3C914-1C3F-4AE1-8A4A-0399F6859853}" type="parTrans" cxnId="{26F03CFE-664C-46CE-9EC9-4D9EAEAA23F5}">
      <dgm:prSet/>
      <dgm:spPr/>
      <dgm:t>
        <a:bodyPr/>
        <a:lstStyle/>
        <a:p>
          <a:endParaRPr lang="en-US"/>
        </a:p>
      </dgm:t>
    </dgm:pt>
    <dgm:pt modelId="{9E68FA1B-32E4-4D3A-BDA9-F245DF7037EF}" type="sibTrans" cxnId="{26F03CFE-664C-46CE-9EC9-4D9EAEAA23F5}">
      <dgm:prSet/>
      <dgm:spPr/>
      <dgm:t>
        <a:bodyPr/>
        <a:lstStyle/>
        <a:p>
          <a:endParaRPr lang="en-US" dirty="0"/>
        </a:p>
      </dgm:t>
    </dgm:pt>
    <dgm:pt modelId="{C123F58B-2F00-4731-8318-EA8BAA60A69D}">
      <dgm:prSet/>
      <dgm:spPr/>
      <dgm:t>
        <a:bodyPr/>
        <a:lstStyle/>
        <a:p>
          <a:endParaRPr lang="en-US" dirty="0"/>
        </a:p>
      </dgm:t>
    </dgm:pt>
    <dgm:pt modelId="{ADD49D0A-F77A-4924-B2AC-3D10130090D6}" type="parTrans" cxnId="{79D0C8B5-7F77-4990-BC7D-E4DF8A30F093}">
      <dgm:prSet/>
      <dgm:spPr/>
      <dgm:t>
        <a:bodyPr/>
        <a:lstStyle/>
        <a:p>
          <a:endParaRPr lang="en-US"/>
        </a:p>
      </dgm:t>
    </dgm:pt>
    <dgm:pt modelId="{CA72D8A3-9D41-4F98-98F7-F56B1CBA674F}" type="sibTrans" cxnId="{79D0C8B5-7F77-4990-BC7D-E4DF8A30F093}">
      <dgm:prSet/>
      <dgm:spPr/>
      <dgm:t>
        <a:bodyPr/>
        <a:lstStyle/>
        <a:p>
          <a:endParaRPr lang="en-US" dirty="0"/>
        </a:p>
      </dgm:t>
    </dgm:pt>
    <dgm:pt modelId="{312A5487-8CD4-49FA-9CB2-6003233688EF}">
      <dgm:prSet/>
      <dgm:spPr/>
      <dgm:t>
        <a:bodyPr/>
        <a:lstStyle/>
        <a:p>
          <a:endParaRPr lang="en-US" dirty="0"/>
        </a:p>
      </dgm:t>
    </dgm:pt>
    <dgm:pt modelId="{6F986C7B-EB5E-4FA9-9F02-54203E6A38B2}" type="parTrans" cxnId="{33634B83-5D42-4E23-A534-1FD77063C5A8}">
      <dgm:prSet/>
      <dgm:spPr/>
      <dgm:t>
        <a:bodyPr/>
        <a:lstStyle/>
        <a:p>
          <a:endParaRPr lang="en-US"/>
        </a:p>
      </dgm:t>
    </dgm:pt>
    <dgm:pt modelId="{A241EA7C-0AE6-49DA-868A-F7E41DB8331E}" type="sibTrans" cxnId="{33634B83-5D42-4E23-A534-1FD77063C5A8}">
      <dgm:prSet/>
      <dgm:spPr/>
      <dgm:t>
        <a:bodyPr/>
        <a:lstStyle/>
        <a:p>
          <a:endParaRPr lang="en-US" dirty="0"/>
        </a:p>
      </dgm:t>
    </dgm:pt>
    <dgm:pt modelId="{1597604F-E09E-4305-A881-A6C94B72922F}">
      <dgm:prSet/>
      <dgm:spPr/>
      <dgm:t>
        <a:bodyPr/>
        <a:lstStyle/>
        <a:p>
          <a:endParaRPr lang="en-US" dirty="0"/>
        </a:p>
      </dgm:t>
    </dgm:pt>
    <dgm:pt modelId="{1C93F3EA-CA5B-4D9C-9828-8A8F702AE266}" type="parTrans" cxnId="{BE9314B0-2D93-4BAE-90C0-5B23814639B6}">
      <dgm:prSet/>
      <dgm:spPr/>
      <dgm:t>
        <a:bodyPr/>
        <a:lstStyle/>
        <a:p>
          <a:endParaRPr lang="en-US"/>
        </a:p>
      </dgm:t>
    </dgm:pt>
    <dgm:pt modelId="{0A68E33F-9E89-4D62-9E2C-1BD50C85F7CD}" type="sibTrans" cxnId="{BE9314B0-2D93-4BAE-90C0-5B23814639B6}">
      <dgm:prSet/>
      <dgm:spPr/>
      <dgm:t>
        <a:bodyPr/>
        <a:lstStyle/>
        <a:p>
          <a:endParaRPr lang="en-US" dirty="0"/>
        </a:p>
      </dgm:t>
    </dgm:pt>
    <dgm:pt modelId="{2EBE9275-B468-4EB1-8E25-88D20111E7BA}">
      <dgm:prSet/>
      <dgm:spPr/>
      <dgm:t>
        <a:bodyPr/>
        <a:lstStyle/>
        <a:p>
          <a:endParaRPr lang="en-US" dirty="0"/>
        </a:p>
      </dgm:t>
    </dgm:pt>
    <dgm:pt modelId="{8B4693AB-DA36-47D7-8ABC-9A12354AE94A}" type="parTrans" cxnId="{79BF3DB8-E6C9-4DF5-8226-B32513900662}">
      <dgm:prSet/>
      <dgm:spPr/>
      <dgm:t>
        <a:bodyPr/>
        <a:lstStyle/>
        <a:p>
          <a:endParaRPr lang="en-US"/>
        </a:p>
      </dgm:t>
    </dgm:pt>
    <dgm:pt modelId="{1DDDDFBA-4D76-49F6-8700-D108F438751F}" type="sibTrans" cxnId="{79BF3DB8-E6C9-4DF5-8226-B32513900662}">
      <dgm:prSet/>
      <dgm:spPr/>
      <dgm:t>
        <a:bodyPr/>
        <a:lstStyle/>
        <a:p>
          <a:endParaRPr lang="en-US" dirty="0"/>
        </a:p>
      </dgm:t>
    </dgm:pt>
    <dgm:pt modelId="{7526D0BF-45A5-478F-9A5B-EE961A48FCDF}">
      <dgm:prSet/>
      <dgm:spPr/>
      <dgm:t>
        <a:bodyPr/>
        <a:lstStyle/>
        <a:p>
          <a:endParaRPr lang="en-US" dirty="0"/>
        </a:p>
      </dgm:t>
    </dgm:pt>
    <dgm:pt modelId="{996DAE7B-6D7A-4B21-93D8-B18F6F145BC6}" type="parTrans" cxnId="{CC8F6BB5-E191-48E7-A4C1-3E8101813E85}">
      <dgm:prSet/>
      <dgm:spPr/>
      <dgm:t>
        <a:bodyPr/>
        <a:lstStyle/>
        <a:p>
          <a:endParaRPr lang="en-US"/>
        </a:p>
      </dgm:t>
    </dgm:pt>
    <dgm:pt modelId="{4DD6BCFF-384A-4E50-9E9B-FEA1467E91EE}" type="sibTrans" cxnId="{CC8F6BB5-E191-48E7-A4C1-3E8101813E85}">
      <dgm:prSet/>
      <dgm:spPr/>
      <dgm:t>
        <a:bodyPr/>
        <a:lstStyle/>
        <a:p>
          <a:endParaRPr lang="en-US" dirty="0"/>
        </a:p>
      </dgm:t>
    </dgm:pt>
    <dgm:pt modelId="{4391FAD7-E5E1-4ADD-BABB-49D666A6C4A7}">
      <dgm:prSet/>
      <dgm:spPr/>
      <dgm:t>
        <a:bodyPr/>
        <a:lstStyle/>
        <a:p>
          <a:endParaRPr lang="en-US" dirty="0"/>
        </a:p>
      </dgm:t>
    </dgm:pt>
    <dgm:pt modelId="{F1E7FB59-9301-4001-B4A0-65FF76242832}" type="parTrans" cxnId="{33836BAF-8815-468A-9D3E-0ABF734FD1D3}">
      <dgm:prSet/>
      <dgm:spPr/>
      <dgm:t>
        <a:bodyPr/>
        <a:lstStyle/>
        <a:p>
          <a:endParaRPr lang="en-US"/>
        </a:p>
      </dgm:t>
    </dgm:pt>
    <dgm:pt modelId="{B5C9AB9C-C866-47C2-B79F-DC6148AB2159}" type="sibTrans" cxnId="{33836BAF-8815-468A-9D3E-0ABF734FD1D3}">
      <dgm:prSet/>
      <dgm:spPr/>
      <dgm:t>
        <a:bodyPr/>
        <a:lstStyle/>
        <a:p>
          <a:endParaRPr lang="en-US" dirty="0"/>
        </a:p>
      </dgm:t>
    </dgm:pt>
    <dgm:pt modelId="{DF292957-65C8-4776-85F8-AE26E3681959}">
      <dgm:prSet/>
      <dgm:spPr/>
      <dgm:t>
        <a:bodyPr/>
        <a:lstStyle/>
        <a:p>
          <a:endParaRPr lang="en-US" dirty="0"/>
        </a:p>
      </dgm:t>
    </dgm:pt>
    <dgm:pt modelId="{7849EA01-2032-47BB-AFF2-66E1E4C3A822}" type="parTrans" cxnId="{0116FD4E-B3CD-4D10-B6B1-FB0C240CE17A}">
      <dgm:prSet/>
      <dgm:spPr/>
      <dgm:t>
        <a:bodyPr/>
        <a:lstStyle/>
        <a:p>
          <a:endParaRPr lang="en-US"/>
        </a:p>
      </dgm:t>
    </dgm:pt>
    <dgm:pt modelId="{2B571596-2306-4648-89E7-BD54FEF25627}" type="sibTrans" cxnId="{0116FD4E-B3CD-4D10-B6B1-FB0C240CE17A}">
      <dgm:prSet/>
      <dgm:spPr/>
      <dgm:t>
        <a:bodyPr/>
        <a:lstStyle/>
        <a:p>
          <a:endParaRPr lang="en-US" dirty="0"/>
        </a:p>
      </dgm:t>
    </dgm:pt>
    <dgm:pt modelId="{BA244016-B941-46B9-B2A4-AA50A300C9B1}">
      <dgm:prSet/>
      <dgm:spPr/>
      <dgm:t>
        <a:bodyPr/>
        <a:lstStyle/>
        <a:p>
          <a:endParaRPr lang="en-US" dirty="0"/>
        </a:p>
      </dgm:t>
    </dgm:pt>
    <dgm:pt modelId="{17FA0F1C-F480-46FA-9FDA-CAF08D0B3F5A}" type="parTrans" cxnId="{43F81770-F772-478D-8EE4-9EF473A2C5F2}">
      <dgm:prSet/>
      <dgm:spPr/>
      <dgm:t>
        <a:bodyPr/>
        <a:lstStyle/>
        <a:p>
          <a:endParaRPr lang="en-US"/>
        </a:p>
      </dgm:t>
    </dgm:pt>
    <dgm:pt modelId="{12ED0D91-6CB8-4B92-ABBE-16130FA2E610}" type="sibTrans" cxnId="{43F81770-F772-478D-8EE4-9EF473A2C5F2}">
      <dgm:prSet/>
      <dgm:spPr/>
      <dgm:t>
        <a:bodyPr/>
        <a:lstStyle/>
        <a:p>
          <a:endParaRPr lang="en-US" dirty="0"/>
        </a:p>
      </dgm:t>
    </dgm:pt>
    <dgm:pt modelId="{ED3E6817-CA99-4A92-9672-7767C60D3AFC}">
      <dgm:prSet/>
      <dgm:spPr/>
      <dgm:t>
        <a:bodyPr/>
        <a:lstStyle/>
        <a:p>
          <a:endParaRPr lang="en-US" dirty="0"/>
        </a:p>
      </dgm:t>
    </dgm:pt>
    <dgm:pt modelId="{570B50CE-5E5F-492C-A6CE-FAA86B61FEE6}" type="parTrans" cxnId="{6020CAE6-E682-4263-87D3-3757BDA5C5BB}">
      <dgm:prSet/>
      <dgm:spPr/>
      <dgm:t>
        <a:bodyPr/>
        <a:lstStyle/>
        <a:p>
          <a:endParaRPr lang="en-US"/>
        </a:p>
      </dgm:t>
    </dgm:pt>
    <dgm:pt modelId="{74E4A9B3-3139-47CD-AD62-A42D0EB3995C}" type="sibTrans" cxnId="{6020CAE6-E682-4263-87D3-3757BDA5C5BB}">
      <dgm:prSet/>
      <dgm:spPr/>
      <dgm:t>
        <a:bodyPr/>
        <a:lstStyle/>
        <a:p>
          <a:endParaRPr lang="en-US" dirty="0"/>
        </a:p>
      </dgm:t>
    </dgm:pt>
    <dgm:pt modelId="{A26368B7-1095-4A58-BFE6-7B8629CCDB76}">
      <dgm:prSet/>
      <dgm:spPr/>
      <dgm:t>
        <a:bodyPr/>
        <a:lstStyle/>
        <a:p>
          <a:endParaRPr lang="en-US" dirty="0"/>
        </a:p>
      </dgm:t>
    </dgm:pt>
    <dgm:pt modelId="{F926A632-3F82-44B7-9B0C-54EDBDFB1339}" type="parTrans" cxnId="{84F658BE-028D-4EFF-9AFB-B1BB4A47F685}">
      <dgm:prSet/>
      <dgm:spPr/>
      <dgm:t>
        <a:bodyPr/>
        <a:lstStyle/>
        <a:p>
          <a:endParaRPr lang="en-US"/>
        </a:p>
      </dgm:t>
    </dgm:pt>
    <dgm:pt modelId="{69DBDE16-2128-423C-AB04-D3C2C0881A38}" type="sibTrans" cxnId="{84F658BE-028D-4EFF-9AFB-B1BB4A47F685}">
      <dgm:prSet/>
      <dgm:spPr/>
      <dgm:t>
        <a:bodyPr/>
        <a:lstStyle/>
        <a:p>
          <a:endParaRPr lang="en-US" dirty="0"/>
        </a:p>
      </dgm:t>
    </dgm:pt>
    <dgm:pt modelId="{B2133BDF-4000-4B5B-AE40-987170B1B61F}">
      <dgm:prSet/>
      <dgm:spPr/>
      <dgm:t>
        <a:bodyPr/>
        <a:lstStyle/>
        <a:p>
          <a:endParaRPr lang="en-US" dirty="0"/>
        </a:p>
      </dgm:t>
    </dgm:pt>
    <dgm:pt modelId="{78DD5593-63E5-4526-ACC4-B672B2E0D1F1}" type="parTrans" cxnId="{AD9C2D70-6AB8-479D-9A79-731CDEDFCC29}">
      <dgm:prSet/>
      <dgm:spPr/>
      <dgm:t>
        <a:bodyPr/>
        <a:lstStyle/>
        <a:p>
          <a:endParaRPr lang="en-US"/>
        </a:p>
      </dgm:t>
    </dgm:pt>
    <dgm:pt modelId="{F8A8AFFD-E262-4C58-84FA-CA9933DA9A32}" type="sibTrans" cxnId="{AD9C2D70-6AB8-479D-9A79-731CDEDFCC29}">
      <dgm:prSet/>
      <dgm:spPr/>
      <dgm:t>
        <a:bodyPr/>
        <a:lstStyle/>
        <a:p>
          <a:endParaRPr lang="en-US" dirty="0"/>
        </a:p>
      </dgm:t>
    </dgm:pt>
    <dgm:pt modelId="{56EE6181-8957-4FE0-91F7-0E7767321D74}">
      <dgm:prSet/>
      <dgm:spPr/>
      <dgm:t>
        <a:bodyPr/>
        <a:lstStyle/>
        <a:p>
          <a:endParaRPr lang="en-US" dirty="0"/>
        </a:p>
      </dgm:t>
    </dgm:pt>
    <dgm:pt modelId="{708EED9E-74DD-4C99-9872-E67687122915}" type="parTrans" cxnId="{D27AA462-6698-4923-9421-47820B644488}">
      <dgm:prSet/>
      <dgm:spPr/>
      <dgm:t>
        <a:bodyPr/>
        <a:lstStyle/>
        <a:p>
          <a:endParaRPr lang="en-US"/>
        </a:p>
      </dgm:t>
    </dgm:pt>
    <dgm:pt modelId="{D7AD315B-0060-4B2C-BA42-07A72CF0DF62}" type="sibTrans" cxnId="{D27AA462-6698-4923-9421-47820B644488}">
      <dgm:prSet/>
      <dgm:spPr/>
      <dgm:t>
        <a:bodyPr/>
        <a:lstStyle/>
        <a:p>
          <a:endParaRPr lang="en-US" dirty="0"/>
        </a:p>
      </dgm:t>
    </dgm:pt>
    <dgm:pt modelId="{F82F01E0-1BCF-432A-834D-D0718C225E79}">
      <dgm:prSet/>
      <dgm:spPr/>
      <dgm:t>
        <a:bodyPr/>
        <a:lstStyle/>
        <a:p>
          <a:endParaRPr lang="en-US" dirty="0"/>
        </a:p>
      </dgm:t>
    </dgm:pt>
    <dgm:pt modelId="{AA715B28-8262-4AEC-9B11-A1F3E142AEE3}" type="parTrans" cxnId="{3F904190-EC7A-468F-8079-9E0D0309FE61}">
      <dgm:prSet/>
      <dgm:spPr/>
      <dgm:t>
        <a:bodyPr/>
        <a:lstStyle/>
        <a:p>
          <a:endParaRPr lang="en-US"/>
        </a:p>
      </dgm:t>
    </dgm:pt>
    <dgm:pt modelId="{73E57CB0-43F1-4C49-8823-A48B6805997E}" type="sibTrans" cxnId="{3F904190-EC7A-468F-8079-9E0D0309FE61}">
      <dgm:prSet/>
      <dgm:spPr/>
      <dgm:t>
        <a:bodyPr/>
        <a:lstStyle/>
        <a:p>
          <a:endParaRPr lang="en-US" dirty="0"/>
        </a:p>
      </dgm:t>
    </dgm:pt>
    <dgm:pt modelId="{69B5AF83-9CA8-4331-BB93-A02B0A37E7C4}">
      <dgm:prSet/>
      <dgm:spPr/>
      <dgm:t>
        <a:bodyPr/>
        <a:lstStyle/>
        <a:p>
          <a:endParaRPr lang="en-US" dirty="0"/>
        </a:p>
      </dgm:t>
    </dgm:pt>
    <dgm:pt modelId="{52A0F8EA-812A-497C-B88E-1BDAD1AB875F}" type="parTrans" cxnId="{08DFD441-4774-4D0E-8F97-07EC50B50EE3}">
      <dgm:prSet/>
      <dgm:spPr/>
      <dgm:t>
        <a:bodyPr/>
        <a:lstStyle/>
        <a:p>
          <a:endParaRPr lang="en-US"/>
        </a:p>
      </dgm:t>
    </dgm:pt>
    <dgm:pt modelId="{6E35783B-B4B9-4AF3-BB68-EC2DB3060BE5}" type="sibTrans" cxnId="{08DFD441-4774-4D0E-8F97-07EC50B50EE3}">
      <dgm:prSet/>
      <dgm:spPr/>
      <dgm:t>
        <a:bodyPr/>
        <a:lstStyle/>
        <a:p>
          <a:endParaRPr lang="en-US" dirty="0"/>
        </a:p>
      </dgm:t>
    </dgm:pt>
    <dgm:pt modelId="{5A0D382F-1AEE-4869-A6BD-89E7CCC2BA45}">
      <dgm:prSet/>
      <dgm:spPr/>
      <dgm:t>
        <a:bodyPr/>
        <a:lstStyle/>
        <a:p>
          <a:endParaRPr lang="en-US" dirty="0"/>
        </a:p>
      </dgm:t>
    </dgm:pt>
    <dgm:pt modelId="{C61944CD-ABD5-46A1-BF21-1EDB1D2E311C}" type="parTrans" cxnId="{8B7F3749-F4E6-4473-82BE-3F7FAAEDF5A5}">
      <dgm:prSet/>
      <dgm:spPr/>
      <dgm:t>
        <a:bodyPr/>
        <a:lstStyle/>
        <a:p>
          <a:endParaRPr lang="en-US"/>
        </a:p>
      </dgm:t>
    </dgm:pt>
    <dgm:pt modelId="{86E08DD8-37F0-43EA-A4C6-F12B07A372C7}" type="sibTrans" cxnId="{8B7F3749-F4E6-4473-82BE-3F7FAAEDF5A5}">
      <dgm:prSet/>
      <dgm:spPr/>
      <dgm:t>
        <a:bodyPr/>
        <a:lstStyle/>
        <a:p>
          <a:endParaRPr lang="en-US" dirty="0"/>
        </a:p>
      </dgm:t>
    </dgm:pt>
    <dgm:pt modelId="{6E44D217-0802-4975-8DF8-F7C136B68DB7}">
      <dgm:prSet/>
      <dgm:spPr/>
      <dgm:t>
        <a:bodyPr/>
        <a:lstStyle/>
        <a:p>
          <a:endParaRPr lang="en-US" dirty="0"/>
        </a:p>
      </dgm:t>
    </dgm:pt>
    <dgm:pt modelId="{CB27C74D-2568-4D83-8948-2A0E7A73E53C}" type="parTrans" cxnId="{EBF0F276-347C-4207-9A17-D11421AF7ECD}">
      <dgm:prSet/>
      <dgm:spPr/>
      <dgm:t>
        <a:bodyPr/>
        <a:lstStyle/>
        <a:p>
          <a:endParaRPr lang="en-US"/>
        </a:p>
      </dgm:t>
    </dgm:pt>
    <dgm:pt modelId="{873D13AE-B310-4B50-82C5-564D626D2011}" type="sibTrans" cxnId="{EBF0F276-347C-4207-9A17-D11421AF7ECD}">
      <dgm:prSet/>
      <dgm:spPr/>
      <dgm:t>
        <a:bodyPr/>
        <a:lstStyle/>
        <a:p>
          <a:endParaRPr lang="en-US" dirty="0"/>
        </a:p>
      </dgm:t>
    </dgm:pt>
    <dgm:pt modelId="{59D5850F-42D1-4509-9BFE-77DA75D32FAC}">
      <dgm:prSet/>
      <dgm:spPr/>
      <dgm:t>
        <a:bodyPr/>
        <a:lstStyle/>
        <a:p>
          <a:endParaRPr lang="en-US" dirty="0"/>
        </a:p>
      </dgm:t>
    </dgm:pt>
    <dgm:pt modelId="{998E6483-F6A6-41F0-BC38-EC9E12942727}" type="parTrans" cxnId="{EF67F12C-549C-4945-9650-11C3183DFF27}">
      <dgm:prSet/>
      <dgm:spPr/>
      <dgm:t>
        <a:bodyPr/>
        <a:lstStyle/>
        <a:p>
          <a:endParaRPr lang="en-US"/>
        </a:p>
      </dgm:t>
    </dgm:pt>
    <dgm:pt modelId="{2B529A43-2363-4B46-911E-9D0EF25B4F36}" type="sibTrans" cxnId="{EF67F12C-549C-4945-9650-11C3183DFF27}">
      <dgm:prSet/>
      <dgm:spPr/>
      <dgm:t>
        <a:bodyPr/>
        <a:lstStyle/>
        <a:p>
          <a:endParaRPr lang="en-US" dirty="0"/>
        </a:p>
      </dgm:t>
    </dgm:pt>
    <dgm:pt modelId="{9F16DEB4-2D88-4237-BB26-EE193361411A}">
      <dgm:prSet/>
      <dgm:spPr/>
      <dgm:t>
        <a:bodyPr/>
        <a:lstStyle/>
        <a:p>
          <a:endParaRPr lang="en-US" dirty="0"/>
        </a:p>
      </dgm:t>
    </dgm:pt>
    <dgm:pt modelId="{7982B65A-B6BA-45FB-920E-8CB144FB834B}" type="parTrans" cxnId="{DB81E75D-6339-4802-85DD-65254615E93B}">
      <dgm:prSet/>
      <dgm:spPr/>
      <dgm:t>
        <a:bodyPr/>
        <a:lstStyle/>
        <a:p>
          <a:endParaRPr lang="en-US"/>
        </a:p>
      </dgm:t>
    </dgm:pt>
    <dgm:pt modelId="{C19C4BDD-2213-41DF-A53B-E2080BDC6AC6}" type="sibTrans" cxnId="{DB81E75D-6339-4802-85DD-65254615E93B}">
      <dgm:prSet/>
      <dgm:spPr/>
      <dgm:t>
        <a:bodyPr/>
        <a:lstStyle/>
        <a:p>
          <a:endParaRPr lang="en-US" dirty="0"/>
        </a:p>
      </dgm:t>
    </dgm:pt>
    <dgm:pt modelId="{5788DBF4-34B6-4C26-980E-7062BBC88091}">
      <dgm:prSet/>
      <dgm:spPr/>
      <dgm:t>
        <a:bodyPr/>
        <a:lstStyle/>
        <a:p>
          <a:endParaRPr lang="en-US" dirty="0"/>
        </a:p>
      </dgm:t>
    </dgm:pt>
    <dgm:pt modelId="{E89C8546-8D00-4BCE-BF01-083E1F9A4BBE}" type="parTrans" cxnId="{A94E1E98-18A1-4716-B6FB-67F099EFBBB4}">
      <dgm:prSet/>
      <dgm:spPr/>
      <dgm:t>
        <a:bodyPr/>
        <a:lstStyle/>
        <a:p>
          <a:endParaRPr lang="en-US"/>
        </a:p>
      </dgm:t>
    </dgm:pt>
    <dgm:pt modelId="{39815DA4-6D5A-4ECF-8C2C-C40A2BB0DBA6}" type="sibTrans" cxnId="{A94E1E98-18A1-4716-B6FB-67F099EFBBB4}">
      <dgm:prSet/>
      <dgm:spPr/>
      <dgm:t>
        <a:bodyPr/>
        <a:lstStyle/>
        <a:p>
          <a:endParaRPr lang="en-US" dirty="0"/>
        </a:p>
      </dgm:t>
    </dgm:pt>
    <dgm:pt modelId="{644B0026-BEE6-45AC-B72A-F8BFB9EE0E82}">
      <dgm:prSet/>
      <dgm:spPr/>
      <dgm:t>
        <a:bodyPr/>
        <a:lstStyle/>
        <a:p>
          <a:endParaRPr lang="en-US" dirty="0"/>
        </a:p>
      </dgm:t>
    </dgm:pt>
    <dgm:pt modelId="{554FDC5B-6990-4DBE-AAA4-AA9861FDA372}" type="parTrans" cxnId="{F3F11D2B-B16E-47E0-876B-A599316C3141}">
      <dgm:prSet/>
      <dgm:spPr/>
      <dgm:t>
        <a:bodyPr/>
        <a:lstStyle/>
        <a:p>
          <a:endParaRPr lang="en-US"/>
        </a:p>
      </dgm:t>
    </dgm:pt>
    <dgm:pt modelId="{91E5E8F0-39A5-4E73-A7C8-125C237D1170}" type="sibTrans" cxnId="{F3F11D2B-B16E-47E0-876B-A599316C3141}">
      <dgm:prSet/>
      <dgm:spPr/>
      <dgm:t>
        <a:bodyPr/>
        <a:lstStyle/>
        <a:p>
          <a:endParaRPr lang="en-US" dirty="0"/>
        </a:p>
      </dgm:t>
    </dgm:pt>
    <dgm:pt modelId="{A40F6EAB-2B60-4CC1-9F49-D5903D3A616E}">
      <dgm:prSet/>
      <dgm:spPr/>
      <dgm:t>
        <a:bodyPr/>
        <a:lstStyle/>
        <a:p>
          <a:endParaRPr lang="en-US" dirty="0"/>
        </a:p>
      </dgm:t>
    </dgm:pt>
    <dgm:pt modelId="{F4D7EDD7-9115-44DB-8D8A-E38036FA3738}" type="parTrans" cxnId="{F9246AA4-89DE-4505-8C6D-C0CFB0CF9EC5}">
      <dgm:prSet/>
      <dgm:spPr/>
      <dgm:t>
        <a:bodyPr/>
        <a:lstStyle/>
        <a:p>
          <a:endParaRPr lang="en-US"/>
        </a:p>
      </dgm:t>
    </dgm:pt>
    <dgm:pt modelId="{3ACAB2F6-3910-4D69-8736-C9991D30DB30}" type="sibTrans" cxnId="{F9246AA4-89DE-4505-8C6D-C0CFB0CF9EC5}">
      <dgm:prSet/>
      <dgm:spPr/>
      <dgm:t>
        <a:bodyPr/>
        <a:lstStyle/>
        <a:p>
          <a:endParaRPr lang="en-US" dirty="0"/>
        </a:p>
      </dgm:t>
    </dgm:pt>
    <dgm:pt modelId="{01209924-388A-4250-B08E-117FC77350F4}">
      <dgm:prSet/>
      <dgm:spPr/>
      <dgm:t>
        <a:bodyPr/>
        <a:lstStyle/>
        <a:p>
          <a:endParaRPr lang="en-US" dirty="0"/>
        </a:p>
      </dgm:t>
    </dgm:pt>
    <dgm:pt modelId="{E62947DF-C385-4541-A312-E52B21ED4FCA}" type="parTrans" cxnId="{79A5F3A2-8CA3-4D24-AC46-666013183383}">
      <dgm:prSet/>
      <dgm:spPr/>
      <dgm:t>
        <a:bodyPr/>
        <a:lstStyle/>
        <a:p>
          <a:endParaRPr lang="en-US"/>
        </a:p>
      </dgm:t>
    </dgm:pt>
    <dgm:pt modelId="{07D44A3D-B9E7-4A59-8407-0DE9361B04F4}" type="sibTrans" cxnId="{79A5F3A2-8CA3-4D24-AC46-666013183383}">
      <dgm:prSet/>
      <dgm:spPr/>
      <dgm:t>
        <a:bodyPr/>
        <a:lstStyle/>
        <a:p>
          <a:endParaRPr lang="en-US" dirty="0"/>
        </a:p>
      </dgm:t>
    </dgm:pt>
    <dgm:pt modelId="{1CEAA633-CB89-486A-901D-BE8AE895C821}">
      <dgm:prSet/>
      <dgm:spPr/>
      <dgm:t>
        <a:bodyPr/>
        <a:lstStyle/>
        <a:p>
          <a:endParaRPr lang="en-US" dirty="0"/>
        </a:p>
      </dgm:t>
    </dgm:pt>
    <dgm:pt modelId="{85E4AD6C-201F-448E-AB33-65566C56E879}" type="parTrans" cxnId="{2F48FC6C-9E2F-4D34-97E0-7B62809CD310}">
      <dgm:prSet/>
      <dgm:spPr/>
      <dgm:t>
        <a:bodyPr/>
        <a:lstStyle/>
        <a:p>
          <a:endParaRPr lang="en-US"/>
        </a:p>
      </dgm:t>
    </dgm:pt>
    <dgm:pt modelId="{EC22FD24-55FA-470B-A11F-A2C02811CC71}" type="sibTrans" cxnId="{2F48FC6C-9E2F-4D34-97E0-7B62809CD310}">
      <dgm:prSet/>
      <dgm:spPr/>
      <dgm:t>
        <a:bodyPr/>
        <a:lstStyle/>
        <a:p>
          <a:endParaRPr lang="en-US" dirty="0"/>
        </a:p>
      </dgm:t>
    </dgm:pt>
    <dgm:pt modelId="{5700A27C-35E2-48E3-9FD1-4CAD5F3ABE6E}">
      <dgm:prSet/>
      <dgm:spPr/>
      <dgm:t>
        <a:bodyPr/>
        <a:lstStyle/>
        <a:p>
          <a:endParaRPr lang="en-US" dirty="0"/>
        </a:p>
      </dgm:t>
    </dgm:pt>
    <dgm:pt modelId="{7CEEA0C1-E05C-4187-B6CD-7F9A41B7F762}" type="parTrans" cxnId="{E319CD11-DA9C-4216-8A1C-BFC767C69980}">
      <dgm:prSet/>
      <dgm:spPr/>
      <dgm:t>
        <a:bodyPr/>
        <a:lstStyle/>
        <a:p>
          <a:endParaRPr lang="en-US"/>
        </a:p>
      </dgm:t>
    </dgm:pt>
    <dgm:pt modelId="{F2853326-F96C-4388-AFDB-4A2C4E743824}" type="sibTrans" cxnId="{E319CD11-DA9C-4216-8A1C-BFC767C69980}">
      <dgm:prSet/>
      <dgm:spPr/>
      <dgm:t>
        <a:bodyPr/>
        <a:lstStyle/>
        <a:p>
          <a:endParaRPr lang="en-US" dirty="0"/>
        </a:p>
      </dgm:t>
    </dgm:pt>
    <dgm:pt modelId="{E5184F2B-2C20-4D33-94A8-E6B381F2AA89}">
      <dgm:prSet/>
      <dgm:spPr/>
      <dgm:t>
        <a:bodyPr/>
        <a:lstStyle/>
        <a:p>
          <a:endParaRPr lang="en-US" dirty="0"/>
        </a:p>
      </dgm:t>
    </dgm:pt>
    <dgm:pt modelId="{EA072171-E1D3-42D9-90FB-F6BF8A9DC275}" type="parTrans" cxnId="{12C38EF6-A2D9-4441-B7C7-2AD0408D165E}">
      <dgm:prSet/>
      <dgm:spPr/>
      <dgm:t>
        <a:bodyPr/>
        <a:lstStyle/>
        <a:p>
          <a:endParaRPr lang="en-US"/>
        </a:p>
      </dgm:t>
    </dgm:pt>
    <dgm:pt modelId="{CA1064A9-8743-41E2-AE44-DEDB5E26EACD}" type="sibTrans" cxnId="{12C38EF6-A2D9-4441-B7C7-2AD0408D165E}">
      <dgm:prSet/>
      <dgm:spPr/>
      <dgm:t>
        <a:bodyPr/>
        <a:lstStyle/>
        <a:p>
          <a:endParaRPr lang="en-US" dirty="0"/>
        </a:p>
      </dgm:t>
    </dgm:pt>
    <dgm:pt modelId="{19319B2C-5BDC-4EB3-A674-97A1478B545E}">
      <dgm:prSet/>
      <dgm:spPr/>
      <dgm:t>
        <a:bodyPr/>
        <a:lstStyle/>
        <a:p>
          <a:endParaRPr lang="en-US" dirty="0"/>
        </a:p>
      </dgm:t>
    </dgm:pt>
    <dgm:pt modelId="{F553D456-F731-4D3A-B46D-F817CB7F5851}" type="parTrans" cxnId="{A61335C6-83C9-40B2-B635-638704B41FB6}">
      <dgm:prSet/>
      <dgm:spPr/>
      <dgm:t>
        <a:bodyPr/>
        <a:lstStyle/>
        <a:p>
          <a:endParaRPr lang="en-US"/>
        </a:p>
      </dgm:t>
    </dgm:pt>
    <dgm:pt modelId="{B2ADDBB6-F258-45A2-8853-0F7137E8E7A9}" type="sibTrans" cxnId="{A61335C6-83C9-40B2-B635-638704B41FB6}">
      <dgm:prSet/>
      <dgm:spPr/>
      <dgm:t>
        <a:bodyPr/>
        <a:lstStyle/>
        <a:p>
          <a:endParaRPr lang="en-US" dirty="0"/>
        </a:p>
      </dgm:t>
    </dgm:pt>
    <dgm:pt modelId="{32DCDF77-CF91-44D2-A631-ECBBA96CD7C1}">
      <dgm:prSet/>
      <dgm:spPr/>
      <dgm:t>
        <a:bodyPr/>
        <a:lstStyle/>
        <a:p>
          <a:endParaRPr lang="en-US" dirty="0"/>
        </a:p>
      </dgm:t>
    </dgm:pt>
    <dgm:pt modelId="{A91D9FEE-F377-4D6C-AB4B-31C0AA11D758}" type="parTrans" cxnId="{7713B148-14ED-473A-AD7C-0817C71F1F75}">
      <dgm:prSet/>
      <dgm:spPr/>
      <dgm:t>
        <a:bodyPr/>
        <a:lstStyle/>
        <a:p>
          <a:endParaRPr lang="en-US"/>
        </a:p>
      </dgm:t>
    </dgm:pt>
    <dgm:pt modelId="{A4C54538-F7D4-4311-A51D-4E2F34EA916C}" type="sibTrans" cxnId="{7713B148-14ED-473A-AD7C-0817C71F1F75}">
      <dgm:prSet/>
      <dgm:spPr/>
      <dgm:t>
        <a:bodyPr/>
        <a:lstStyle/>
        <a:p>
          <a:endParaRPr lang="en-US" dirty="0"/>
        </a:p>
      </dgm:t>
    </dgm:pt>
    <dgm:pt modelId="{5F2EF8CF-431B-45E9-8F94-2DA9BB4297A8}">
      <dgm:prSet/>
      <dgm:spPr/>
      <dgm:t>
        <a:bodyPr/>
        <a:lstStyle/>
        <a:p>
          <a:endParaRPr lang="en-US" dirty="0"/>
        </a:p>
      </dgm:t>
    </dgm:pt>
    <dgm:pt modelId="{EF3B0539-08F0-4AEB-8B05-C7438EBEC90D}" type="parTrans" cxnId="{39A1F472-3E0B-438E-A508-FE898CEA4CB4}">
      <dgm:prSet/>
      <dgm:spPr/>
      <dgm:t>
        <a:bodyPr/>
        <a:lstStyle/>
        <a:p>
          <a:endParaRPr lang="en-US"/>
        </a:p>
      </dgm:t>
    </dgm:pt>
    <dgm:pt modelId="{E7380703-8E28-4A7A-8627-0A55F51FBAA5}" type="sibTrans" cxnId="{39A1F472-3E0B-438E-A508-FE898CEA4CB4}">
      <dgm:prSet/>
      <dgm:spPr/>
      <dgm:t>
        <a:bodyPr/>
        <a:lstStyle/>
        <a:p>
          <a:endParaRPr lang="en-US" dirty="0"/>
        </a:p>
      </dgm:t>
    </dgm:pt>
    <dgm:pt modelId="{B75DCA52-BF81-436A-AA73-2680B03C914A}">
      <dgm:prSet/>
      <dgm:spPr/>
      <dgm:t>
        <a:bodyPr/>
        <a:lstStyle/>
        <a:p>
          <a:endParaRPr lang="en-US" dirty="0"/>
        </a:p>
      </dgm:t>
    </dgm:pt>
    <dgm:pt modelId="{3FDC77C7-42D0-4118-88A1-C82C79A4EA03}" type="parTrans" cxnId="{FA4B331D-E821-4BC7-84CC-523B6B28A5B8}">
      <dgm:prSet/>
      <dgm:spPr/>
      <dgm:t>
        <a:bodyPr/>
        <a:lstStyle/>
        <a:p>
          <a:endParaRPr lang="en-US"/>
        </a:p>
      </dgm:t>
    </dgm:pt>
    <dgm:pt modelId="{897CAD2D-F73B-470D-B77D-BCB32DA560D4}" type="sibTrans" cxnId="{FA4B331D-E821-4BC7-84CC-523B6B28A5B8}">
      <dgm:prSet/>
      <dgm:spPr/>
      <dgm:t>
        <a:bodyPr/>
        <a:lstStyle/>
        <a:p>
          <a:endParaRPr lang="en-US" dirty="0"/>
        </a:p>
      </dgm:t>
    </dgm:pt>
    <dgm:pt modelId="{579EF5EA-2842-4ADF-99C3-1421009C0FB3}" type="pres">
      <dgm:prSet presAssocID="{F782ACB2-4612-4553-92E3-6A48A4C26154}" presName="cycle" presStyleCnt="0">
        <dgm:presLayoutVars>
          <dgm:dir/>
          <dgm:resizeHandles val="exact"/>
        </dgm:presLayoutVars>
      </dgm:prSet>
      <dgm:spPr/>
    </dgm:pt>
    <dgm:pt modelId="{5A44537F-E502-484A-B54C-161A75387D52}" type="pres">
      <dgm:prSet presAssocID="{5D2C154A-692A-44E2-A041-B9F19C43FEF2}" presName="node" presStyleLbl="node1" presStyleIdx="0" presStyleCnt="39" custScaleY="69430">
        <dgm:presLayoutVars>
          <dgm:bulletEnabled val="1"/>
        </dgm:presLayoutVars>
      </dgm:prSet>
      <dgm:spPr/>
    </dgm:pt>
    <dgm:pt modelId="{BCCD1735-3374-4721-BEF9-11CCD9A2DD48}" type="pres">
      <dgm:prSet presAssocID="{1A0C354F-E76C-464E-99A7-D2B04C140783}" presName="sibTrans" presStyleLbl="sibTrans2D1" presStyleIdx="0" presStyleCnt="39" custScaleY="205717"/>
      <dgm:spPr/>
    </dgm:pt>
    <dgm:pt modelId="{5207087E-FC7B-4DE7-941A-D0D7D77D43CA}" type="pres">
      <dgm:prSet presAssocID="{1A0C354F-E76C-464E-99A7-D2B04C140783}" presName="connectorText" presStyleLbl="sibTrans2D1" presStyleIdx="0" presStyleCnt="39"/>
      <dgm:spPr/>
    </dgm:pt>
    <dgm:pt modelId="{B0608ED5-E7DC-4C39-8859-B8C85F521F9C}" type="pres">
      <dgm:prSet presAssocID="{536B3E92-95AA-4297-BDB8-F29269D6299E}" presName="node" presStyleLbl="node1" presStyleIdx="1" presStyleCnt="39" custScaleY="69430">
        <dgm:presLayoutVars>
          <dgm:bulletEnabled val="1"/>
        </dgm:presLayoutVars>
      </dgm:prSet>
      <dgm:spPr/>
    </dgm:pt>
    <dgm:pt modelId="{E212FFF4-9223-45FB-8A97-08FC78EC227F}" type="pres">
      <dgm:prSet presAssocID="{8AE02D32-89F4-4BA1-BFB8-062B90AF7C26}" presName="sibTrans" presStyleLbl="sibTrans2D1" presStyleIdx="1" presStyleCnt="39" custScaleY="205717"/>
      <dgm:spPr/>
    </dgm:pt>
    <dgm:pt modelId="{1FA59E5A-50A4-47E4-96D2-6EF9AAAC1164}" type="pres">
      <dgm:prSet presAssocID="{8AE02D32-89F4-4BA1-BFB8-062B90AF7C26}" presName="connectorText" presStyleLbl="sibTrans2D1" presStyleIdx="1" presStyleCnt="39"/>
      <dgm:spPr/>
    </dgm:pt>
    <dgm:pt modelId="{3B48658E-4174-41EC-ADC5-04F09B98E8AE}" type="pres">
      <dgm:prSet presAssocID="{9767C2C5-7A9B-4BF9-AEDC-08BB61E68CEC}" presName="node" presStyleLbl="node1" presStyleIdx="2" presStyleCnt="39" custScaleY="69430">
        <dgm:presLayoutVars>
          <dgm:bulletEnabled val="1"/>
        </dgm:presLayoutVars>
      </dgm:prSet>
      <dgm:spPr/>
    </dgm:pt>
    <dgm:pt modelId="{7E28017C-69F1-4CCF-A6D7-885616A2628E}" type="pres">
      <dgm:prSet presAssocID="{5DE56BE3-5DC5-48D1-BB0A-6EB62A83E2E3}" presName="sibTrans" presStyleLbl="sibTrans2D1" presStyleIdx="2" presStyleCnt="39" custScaleY="205717"/>
      <dgm:spPr/>
    </dgm:pt>
    <dgm:pt modelId="{DEE6E533-E546-47B9-9D29-1053972B7A59}" type="pres">
      <dgm:prSet presAssocID="{5DE56BE3-5DC5-48D1-BB0A-6EB62A83E2E3}" presName="connectorText" presStyleLbl="sibTrans2D1" presStyleIdx="2" presStyleCnt="39"/>
      <dgm:spPr/>
    </dgm:pt>
    <dgm:pt modelId="{4B6FF1D5-139C-4A9E-BE2A-C9C2976A9B90}" type="pres">
      <dgm:prSet presAssocID="{29610E26-1393-448B-8FD6-78061450B16B}" presName="node" presStyleLbl="node1" presStyleIdx="3" presStyleCnt="39" custScaleY="69430">
        <dgm:presLayoutVars>
          <dgm:bulletEnabled val="1"/>
        </dgm:presLayoutVars>
      </dgm:prSet>
      <dgm:spPr/>
    </dgm:pt>
    <dgm:pt modelId="{E231C36B-28CA-4A1A-A65A-7FC8C917C670}" type="pres">
      <dgm:prSet presAssocID="{4E475F1B-56A2-420F-8D83-9A7AC5B9161D}" presName="sibTrans" presStyleLbl="sibTrans2D1" presStyleIdx="3" presStyleCnt="39" custScaleY="205717"/>
      <dgm:spPr/>
    </dgm:pt>
    <dgm:pt modelId="{0F935747-2475-4B54-A4BD-D00DA4235B83}" type="pres">
      <dgm:prSet presAssocID="{4E475F1B-56A2-420F-8D83-9A7AC5B9161D}" presName="connectorText" presStyleLbl="sibTrans2D1" presStyleIdx="3" presStyleCnt="39"/>
      <dgm:spPr/>
    </dgm:pt>
    <dgm:pt modelId="{5955EC28-6A5B-4854-97FD-56BF004F7A93}" type="pres">
      <dgm:prSet presAssocID="{59F5D80D-D394-4DA8-B1EE-BFD2C35E8698}" presName="node" presStyleLbl="node1" presStyleIdx="4" presStyleCnt="39" custScaleY="69430">
        <dgm:presLayoutVars>
          <dgm:bulletEnabled val="1"/>
        </dgm:presLayoutVars>
      </dgm:prSet>
      <dgm:spPr/>
    </dgm:pt>
    <dgm:pt modelId="{7418C013-9F65-49B4-8AB4-02A8A7E8B2B1}" type="pres">
      <dgm:prSet presAssocID="{A4FDAD97-0EA5-45C9-8762-1408CDFC1A27}" presName="sibTrans" presStyleLbl="sibTrans2D1" presStyleIdx="4" presStyleCnt="39" custScaleY="205717"/>
      <dgm:spPr/>
    </dgm:pt>
    <dgm:pt modelId="{DCCECA40-1E8E-4612-B823-692DCCBD1EA3}" type="pres">
      <dgm:prSet presAssocID="{A4FDAD97-0EA5-45C9-8762-1408CDFC1A27}" presName="connectorText" presStyleLbl="sibTrans2D1" presStyleIdx="4" presStyleCnt="39"/>
      <dgm:spPr/>
    </dgm:pt>
    <dgm:pt modelId="{C8C314CB-BC52-4B5D-9A9E-2549904458B0}" type="pres">
      <dgm:prSet presAssocID="{1BD29E34-8916-45A9-80A6-58C4AB44DFF5}" presName="node" presStyleLbl="node1" presStyleIdx="5" presStyleCnt="39" custScaleY="69430">
        <dgm:presLayoutVars>
          <dgm:bulletEnabled val="1"/>
        </dgm:presLayoutVars>
      </dgm:prSet>
      <dgm:spPr/>
    </dgm:pt>
    <dgm:pt modelId="{8D184F9F-78A9-45D9-9804-0F8032DE26A6}" type="pres">
      <dgm:prSet presAssocID="{25DF600C-192F-49B2-930A-B89C27D1471E}" presName="sibTrans" presStyleLbl="sibTrans2D1" presStyleIdx="5" presStyleCnt="39" custScaleY="205717"/>
      <dgm:spPr/>
    </dgm:pt>
    <dgm:pt modelId="{C8C1E075-9C61-4E77-BBAB-A2307E2F9662}" type="pres">
      <dgm:prSet presAssocID="{25DF600C-192F-49B2-930A-B89C27D1471E}" presName="connectorText" presStyleLbl="sibTrans2D1" presStyleIdx="5" presStyleCnt="39"/>
      <dgm:spPr/>
    </dgm:pt>
    <dgm:pt modelId="{18E08B15-C0D9-4DCD-9841-29CB326A1D96}" type="pres">
      <dgm:prSet presAssocID="{BCD4B6D1-2E17-4359-A953-212A9B519E85}" presName="node" presStyleLbl="node1" presStyleIdx="6" presStyleCnt="39" custScaleY="69430">
        <dgm:presLayoutVars>
          <dgm:bulletEnabled val="1"/>
        </dgm:presLayoutVars>
      </dgm:prSet>
      <dgm:spPr/>
    </dgm:pt>
    <dgm:pt modelId="{7D136A40-4E7A-4E9A-9C18-C15FEB3E9255}" type="pres">
      <dgm:prSet presAssocID="{EAE485E3-A2DC-422A-B964-163E72C7D527}" presName="sibTrans" presStyleLbl="sibTrans2D1" presStyleIdx="6" presStyleCnt="39" custScaleY="205717"/>
      <dgm:spPr/>
    </dgm:pt>
    <dgm:pt modelId="{6C5B256C-6505-4283-9CD0-6230D6E52DC7}" type="pres">
      <dgm:prSet presAssocID="{EAE485E3-A2DC-422A-B964-163E72C7D527}" presName="connectorText" presStyleLbl="sibTrans2D1" presStyleIdx="6" presStyleCnt="39"/>
      <dgm:spPr/>
    </dgm:pt>
    <dgm:pt modelId="{09497094-52B8-416E-9902-37FB4C94E7F2}" type="pres">
      <dgm:prSet presAssocID="{57830796-B9E1-440E-A924-530949252A0A}" presName="node" presStyleLbl="node1" presStyleIdx="7" presStyleCnt="39" custScaleY="69430">
        <dgm:presLayoutVars>
          <dgm:bulletEnabled val="1"/>
        </dgm:presLayoutVars>
      </dgm:prSet>
      <dgm:spPr/>
    </dgm:pt>
    <dgm:pt modelId="{260B842C-BA56-4835-9181-EEB1DAD49F6C}" type="pres">
      <dgm:prSet presAssocID="{672359C6-6889-48DE-9B06-BCF13E50CF81}" presName="sibTrans" presStyleLbl="sibTrans2D1" presStyleIdx="7" presStyleCnt="39" custScaleY="205717"/>
      <dgm:spPr/>
    </dgm:pt>
    <dgm:pt modelId="{9195B8AE-7F75-4B45-A773-A3DB3F151B7F}" type="pres">
      <dgm:prSet presAssocID="{672359C6-6889-48DE-9B06-BCF13E50CF81}" presName="connectorText" presStyleLbl="sibTrans2D1" presStyleIdx="7" presStyleCnt="39"/>
      <dgm:spPr/>
    </dgm:pt>
    <dgm:pt modelId="{07EB8474-810E-4E8A-BE93-02F62BBDD45D}" type="pres">
      <dgm:prSet presAssocID="{9EC183D0-3CE1-4A18-882B-49A4F305FE23}" presName="node" presStyleLbl="node1" presStyleIdx="8" presStyleCnt="39" custScaleY="69430">
        <dgm:presLayoutVars>
          <dgm:bulletEnabled val="1"/>
        </dgm:presLayoutVars>
      </dgm:prSet>
      <dgm:spPr/>
    </dgm:pt>
    <dgm:pt modelId="{ADC3AC42-E194-4C29-8A28-ABEC2168A2B9}" type="pres">
      <dgm:prSet presAssocID="{FC636A7A-CAD8-4393-9B2E-188CE112CD10}" presName="sibTrans" presStyleLbl="sibTrans2D1" presStyleIdx="8" presStyleCnt="39" custScaleY="205717"/>
      <dgm:spPr/>
    </dgm:pt>
    <dgm:pt modelId="{FFA97E59-6B24-429C-9B6D-8968FB096363}" type="pres">
      <dgm:prSet presAssocID="{FC636A7A-CAD8-4393-9B2E-188CE112CD10}" presName="connectorText" presStyleLbl="sibTrans2D1" presStyleIdx="8" presStyleCnt="39"/>
      <dgm:spPr/>
    </dgm:pt>
    <dgm:pt modelId="{38A7A843-117D-4A8F-B652-3F637D1BA054}" type="pres">
      <dgm:prSet presAssocID="{1BCBAE4C-8C90-4307-A8B1-A7F25B803D11}" presName="node" presStyleLbl="node1" presStyleIdx="9" presStyleCnt="39" custScaleY="69430">
        <dgm:presLayoutVars>
          <dgm:bulletEnabled val="1"/>
        </dgm:presLayoutVars>
      </dgm:prSet>
      <dgm:spPr/>
    </dgm:pt>
    <dgm:pt modelId="{24192AE1-AC5A-408F-93E2-35778550FA02}" type="pres">
      <dgm:prSet presAssocID="{9E68FA1B-32E4-4D3A-BDA9-F245DF7037EF}" presName="sibTrans" presStyleLbl="sibTrans2D1" presStyleIdx="9" presStyleCnt="39" custScaleY="205717"/>
      <dgm:spPr/>
    </dgm:pt>
    <dgm:pt modelId="{9DB23D75-0980-4D96-93A1-727F2883C95B}" type="pres">
      <dgm:prSet presAssocID="{9E68FA1B-32E4-4D3A-BDA9-F245DF7037EF}" presName="connectorText" presStyleLbl="sibTrans2D1" presStyleIdx="9" presStyleCnt="39"/>
      <dgm:spPr/>
    </dgm:pt>
    <dgm:pt modelId="{1791F869-F782-403E-9EEE-8485296AB1DC}" type="pres">
      <dgm:prSet presAssocID="{C123F58B-2F00-4731-8318-EA8BAA60A69D}" presName="node" presStyleLbl="node1" presStyleIdx="10" presStyleCnt="39" custScaleY="69430">
        <dgm:presLayoutVars>
          <dgm:bulletEnabled val="1"/>
        </dgm:presLayoutVars>
      </dgm:prSet>
      <dgm:spPr/>
    </dgm:pt>
    <dgm:pt modelId="{EDD308D6-556F-4E65-A02C-12C45C150755}" type="pres">
      <dgm:prSet presAssocID="{CA72D8A3-9D41-4F98-98F7-F56B1CBA674F}" presName="sibTrans" presStyleLbl="sibTrans2D1" presStyleIdx="10" presStyleCnt="39" custScaleY="205717"/>
      <dgm:spPr/>
    </dgm:pt>
    <dgm:pt modelId="{0622AEEF-FEE1-41CF-A694-BB87DF404F74}" type="pres">
      <dgm:prSet presAssocID="{CA72D8A3-9D41-4F98-98F7-F56B1CBA674F}" presName="connectorText" presStyleLbl="sibTrans2D1" presStyleIdx="10" presStyleCnt="39"/>
      <dgm:spPr/>
    </dgm:pt>
    <dgm:pt modelId="{FB762D63-E97E-4D71-BE53-DE8DBC2C1724}" type="pres">
      <dgm:prSet presAssocID="{312A5487-8CD4-49FA-9CB2-6003233688EF}" presName="node" presStyleLbl="node1" presStyleIdx="11" presStyleCnt="39" custScaleY="69430">
        <dgm:presLayoutVars>
          <dgm:bulletEnabled val="1"/>
        </dgm:presLayoutVars>
      </dgm:prSet>
      <dgm:spPr/>
    </dgm:pt>
    <dgm:pt modelId="{EC905E59-477F-4D62-B2EE-61B86BF0663B}" type="pres">
      <dgm:prSet presAssocID="{A241EA7C-0AE6-49DA-868A-F7E41DB8331E}" presName="sibTrans" presStyleLbl="sibTrans2D1" presStyleIdx="11" presStyleCnt="39" custScaleY="205717"/>
      <dgm:spPr/>
    </dgm:pt>
    <dgm:pt modelId="{0C7C01B0-8BE9-4115-9C55-5F785CB9F95D}" type="pres">
      <dgm:prSet presAssocID="{A241EA7C-0AE6-49DA-868A-F7E41DB8331E}" presName="connectorText" presStyleLbl="sibTrans2D1" presStyleIdx="11" presStyleCnt="39"/>
      <dgm:spPr/>
    </dgm:pt>
    <dgm:pt modelId="{96947AF0-965B-4F9B-B692-11B522E20C19}" type="pres">
      <dgm:prSet presAssocID="{1597604F-E09E-4305-A881-A6C94B72922F}" presName="node" presStyleLbl="node1" presStyleIdx="12" presStyleCnt="39" custScaleY="69430">
        <dgm:presLayoutVars>
          <dgm:bulletEnabled val="1"/>
        </dgm:presLayoutVars>
      </dgm:prSet>
      <dgm:spPr/>
    </dgm:pt>
    <dgm:pt modelId="{C5631367-2D87-4B2B-B2C5-CE6B323DF7FA}" type="pres">
      <dgm:prSet presAssocID="{0A68E33F-9E89-4D62-9E2C-1BD50C85F7CD}" presName="sibTrans" presStyleLbl="sibTrans2D1" presStyleIdx="12" presStyleCnt="39" custScaleY="205717"/>
      <dgm:spPr/>
    </dgm:pt>
    <dgm:pt modelId="{5EB0D98E-0F20-43A6-80D5-B3B233B0809C}" type="pres">
      <dgm:prSet presAssocID="{0A68E33F-9E89-4D62-9E2C-1BD50C85F7CD}" presName="connectorText" presStyleLbl="sibTrans2D1" presStyleIdx="12" presStyleCnt="39"/>
      <dgm:spPr/>
    </dgm:pt>
    <dgm:pt modelId="{55735BFC-D4F1-4100-BCD7-BD7015A20F24}" type="pres">
      <dgm:prSet presAssocID="{2EBE9275-B468-4EB1-8E25-88D20111E7BA}" presName="node" presStyleLbl="node1" presStyleIdx="13" presStyleCnt="39" custScaleY="69430">
        <dgm:presLayoutVars>
          <dgm:bulletEnabled val="1"/>
        </dgm:presLayoutVars>
      </dgm:prSet>
      <dgm:spPr/>
    </dgm:pt>
    <dgm:pt modelId="{DE861B79-D5E8-45CE-B3D7-7B4663C08343}" type="pres">
      <dgm:prSet presAssocID="{1DDDDFBA-4D76-49F6-8700-D108F438751F}" presName="sibTrans" presStyleLbl="sibTrans2D1" presStyleIdx="13" presStyleCnt="39" custScaleY="205717"/>
      <dgm:spPr/>
    </dgm:pt>
    <dgm:pt modelId="{580499F6-BF8C-4CF2-8E19-422B1FEA8F54}" type="pres">
      <dgm:prSet presAssocID="{1DDDDFBA-4D76-49F6-8700-D108F438751F}" presName="connectorText" presStyleLbl="sibTrans2D1" presStyleIdx="13" presStyleCnt="39"/>
      <dgm:spPr/>
    </dgm:pt>
    <dgm:pt modelId="{B163F2E1-C224-4C1F-8BF1-B257F8DA90F1}" type="pres">
      <dgm:prSet presAssocID="{7526D0BF-45A5-478F-9A5B-EE961A48FCDF}" presName="node" presStyleLbl="node1" presStyleIdx="14" presStyleCnt="39" custScaleY="69430">
        <dgm:presLayoutVars>
          <dgm:bulletEnabled val="1"/>
        </dgm:presLayoutVars>
      </dgm:prSet>
      <dgm:spPr/>
    </dgm:pt>
    <dgm:pt modelId="{28C21F8D-7890-436C-ABC3-A76D9C048DC6}" type="pres">
      <dgm:prSet presAssocID="{4DD6BCFF-384A-4E50-9E9B-FEA1467E91EE}" presName="sibTrans" presStyleLbl="sibTrans2D1" presStyleIdx="14" presStyleCnt="39" custScaleY="205717"/>
      <dgm:spPr/>
    </dgm:pt>
    <dgm:pt modelId="{5D40974C-DFE4-484E-A2B9-E3E4D2DEBED9}" type="pres">
      <dgm:prSet presAssocID="{4DD6BCFF-384A-4E50-9E9B-FEA1467E91EE}" presName="connectorText" presStyleLbl="sibTrans2D1" presStyleIdx="14" presStyleCnt="39"/>
      <dgm:spPr/>
    </dgm:pt>
    <dgm:pt modelId="{B297DBDA-41C8-403B-A287-2DE0B2B2F734}" type="pres">
      <dgm:prSet presAssocID="{4391FAD7-E5E1-4ADD-BABB-49D666A6C4A7}" presName="node" presStyleLbl="node1" presStyleIdx="15" presStyleCnt="39" custScaleY="69430">
        <dgm:presLayoutVars>
          <dgm:bulletEnabled val="1"/>
        </dgm:presLayoutVars>
      </dgm:prSet>
      <dgm:spPr/>
    </dgm:pt>
    <dgm:pt modelId="{6CB910F7-627A-416A-9AE0-0E9818681229}" type="pres">
      <dgm:prSet presAssocID="{B5C9AB9C-C866-47C2-B79F-DC6148AB2159}" presName="sibTrans" presStyleLbl="sibTrans2D1" presStyleIdx="15" presStyleCnt="39" custScaleY="205717"/>
      <dgm:spPr/>
    </dgm:pt>
    <dgm:pt modelId="{DD733C23-EA87-4BF0-821E-87250C1EEDBA}" type="pres">
      <dgm:prSet presAssocID="{B5C9AB9C-C866-47C2-B79F-DC6148AB2159}" presName="connectorText" presStyleLbl="sibTrans2D1" presStyleIdx="15" presStyleCnt="39"/>
      <dgm:spPr/>
    </dgm:pt>
    <dgm:pt modelId="{C99B1DB8-B0AD-4FE5-84DC-CD9571D15F74}" type="pres">
      <dgm:prSet presAssocID="{DF292957-65C8-4776-85F8-AE26E3681959}" presName="node" presStyleLbl="node1" presStyleIdx="16" presStyleCnt="39" custScaleY="69430">
        <dgm:presLayoutVars>
          <dgm:bulletEnabled val="1"/>
        </dgm:presLayoutVars>
      </dgm:prSet>
      <dgm:spPr/>
    </dgm:pt>
    <dgm:pt modelId="{2EBD388A-825F-4832-8A74-827A6C7E3368}" type="pres">
      <dgm:prSet presAssocID="{2B571596-2306-4648-89E7-BD54FEF25627}" presName="sibTrans" presStyleLbl="sibTrans2D1" presStyleIdx="16" presStyleCnt="39" custScaleY="205717"/>
      <dgm:spPr/>
    </dgm:pt>
    <dgm:pt modelId="{2B64C12D-7C38-4E3C-BB67-21E0181FD51F}" type="pres">
      <dgm:prSet presAssocID="{2B571596-2306-4648-89E7-BD54FEF25627}" presName="connectorText" presStyleLbl="sibTrans2D1" presStyleIdx="16" presStyleCnt="39"/>
      <dgm:spPr/>
    </dgm:pt>
    <dgm:pt modelId="{54435782-E9E7-4F85-8EE9-B762378628C5}" type="pres">
      <dgm:prSet presAssocID="{BA244016-B941-46B9-B2A4-AA50A300C9B1}" presName="node" presStyleLbl="node1" presStyleIdx="17" presStyleCnt="39" custScaleY="69430">
        <dgm:presLayoutVars>
          <dgm:bulletEnabled val="1"/>
        </dgm:presLayoutVars>
      </dgm:prSet>
      <dgm:spPr/>
    </dgm:pt>
    <dgm:pt modelId="{2EA5A0E0-D734-4B00-A1FA-65E8CB15031C}" type="pres">
      <dgm:prSet presAssocID="{12ED0D91-6CB8-4B92-ABBE-16130FA2E610}" presName="sibTrans" presStyleLbl="sibTrans2D1" presStyleIdx="17" presStyleCnt="39" custScaleY="205717"/>
      <dgm:spPr/>
    </dgm:pt>
    <dgm:pt modelId="{3966764B-E5F3-4CFC-A881-5984C06723CB}" type="pres">
      <dgm:prSet presAssocID="{12ED0D91-6CB8-4B92-ABBE-16130FA2E610}" presName="connectorText" presStyleLbl="sibTrans2D1" presStyleIdx="17" presStyleCnt="39"/>
      <dgm:spPr/>
    </dgm:pt>
    <dgm:pt modelId="{CDE86F57-8E75-4885-99A7-4D78278841E9}" type="pres">
      <dgm:prSet presAssocID="{ED3E6817-CA99-4A92-9672-7767C60D3AFC}" presName="node" presStyleLbl="node1" presStyleIdx="18" presStyleCnt="39" custScaleY="69430">
        <dgm:presLayoutVars>
          <dgm:bulletEnabled val="1"/>
        </dgm:presLayoutVars>
      </dgm:prSet>
      <dgm:spPr/>
    </dgm:pt>
    <dgm:pt modelId="{A0769171-C666-4FF2-B3B0-56A5612FFB02}" type="pres">
      <dgm:prSet presAssocID="{74E4A9B3-3139-47CD-AD62-A42D0EB3995C}" presName="sibTrans" presStyleLbl="sibTrans2D1" presStyleIdx="18" presStyleCnt="39" custScaleY="205717"/>
      <dgm:spPr/>
    </dgm:pt>
    <dgm:pt modelId="{7B2C094D-5B84-400D-88A5-467C86404646}" type="pres">
      <dgm:prSet presAssocID="{74E4A9B3-3139-47CD-AD62-A42D0EB3995C}" presName="connectorText" presStyleLbl="sibTrans2D1" presStyleIdx="18" presStyleCnt="39"/>
      <dgm:spPr/>
    </dgm:pt>
    <dgm:pt modelId="{9DEC7CBC-8051-4551-94AA-2377EFF8A353}" type="pres">
      <dgm:prSet presAssocID="{A26368B7-1095-4A58-BFE6-7B8629CCDB76}" presName="node" presStyleLbl="node1" presStyleIdx="19" presStyleCnt="39" custScaleY="69430">
        <dgm:presLayoutVars>
          <dgm:bulletEnabled val="1"/>
        </dgm:presLayoutVars>
      </dgm:prSet>
      <dgm:spPr/>
    </dgm:pt>
    <dgm:pt modelId="{83D03F91-A8FE-4A56-A9F0-21F8696B64A1}" type="pres">
      <dgm:prSet presAssocID="{69DBDE16-2128-423C-AB04-D3C2C0881A38}" presName="sibTrans" presStyleLbl="sibTrans2D1" presStyleIdx="19" presStyleCnt="39" custScaleY="205717"/>
      <dgm:spPr/>
    </dgm:pt>
    <dgm:pt modelId="{A52815B2-9F64-4E57-9CA8-0D6C5ACB4DE9}" type="pres">
      <dgm:prSet presAssocID="{69DBDE16-2128-423C-AB04-D3C2C0881A38}" presName="connectorText" presStyleLbl="sibTrans2D1" presStyleIdx="19" presStyleCnt="39"/>
      <dgm:spPr/>
    </dgm:pt>
    <dgm:pt modelId="{D9F7CAE3-C01B-4758-A92D-BE4DEABF1CC9}" type="pres">
      <dgm:prSet presAssocID="{B2133BDF-4000-4B5B-AE40-987170B1B61F}" presName="node" presStyleLbl="node1" presStyleIdx="20" presStyleCnt="39" custScaleY="69430">
        <dgm:presLayoutVars>
          <dgm:bulletEnabled val="1"/>
        </dgm:presLayoutVars>
      </dgm:prSet>
      <dgm:spPr/>
    </dgm:pt>
    <dgm:pt modelId="{6FDF4861-3D9E-4C44-8A76-CB261CA08A3D}" type="pres">
      <dgm:prSet presAssocID="{F8A8AFFD-E262-4C58-84FA-CA9933DA9A32}" presName="sibTrans" presStyleLbl="sibTrans2D1" presStyleIdx="20" presStyleCnt="39" custScaleY="205717"/>
      <dgm:spPr/>
    </dgm:pt>
    <dgm:pt modelId="{852FF442-59AB-47FA-976D-352D933D04DA}" type="pres">
      <dgm:prSet presAssocID="{F8A8AFFD-E262-4C58-84FA-CA9933DA9A32}" presName="connectorText" presStyleLbl="sibTrans2D1" presStyleIdx="20" presStyleCnt="39"/>
      <dgm:spPr/>
    </dgm:pt>
    <dgm:pt modelId="{6EBA7549-78C0-447A-A63C-4A8563F87F58}" type="pres">
      <dgm:prSet presAssocID="{56EE6181-8957-4FE0-91F7-0E7767321D74}" presName="node" presStyleLbl="node1" presStyleIdx="21" presStyleCnt="39" custScaleY="69430">
        <dgm:presLayoutVars>
          <dgm:bulletEnabled val="1"/>
        </dgm:presLayoutVars>
      </dgm:prSet>
      <dgm:spPr/>
    </dgm:pt>
    <dgm:pt modelId="{F7AC09C3-F9FA-4334-9744-58F7A351FD8B}" type="pres">
      <dgm:prSet presAssocID="{D7AD315B-0060-4B2C-BA42-07A72CF0DF62}" presName="sibTrans" presStyleLbl="sibTrans2D1" presStyleIdx="21" presStyleCnt="39" custScaleY="205717"/>
      <dgm:spPr/>
    </dgm:pt>
    <dgm:pt modelId="{301FE2EF-9FED-451A-9979-7EA2CEC731F6}" type="pres">
      <dgm:prSet presAssocID="{D7AD315B-0060-4B2C-BA42-07A72CF0DF62}" presName="connectorText" presStyleLbl="sibTrans2D1" presStyleIdx="21" presStyleCnt="39"/>
      <dgm:spPr/>
    </dgm:pt>
    <dgm:pt modelId="{DB7E8DCC-E9E2-41AE-8FAC-BD770394B585}" type="pres">
      <dgm:prSet presAssocID="{F82F01E0-1BCF-432A-834D-D0718C225E79}" presName="node" presStyleLbl="node1" presStyleIdx="22" presStyleCnt="39" custScaleY="69430">
        <dgm:presLayoutVars>
          <dgm:bulletEnabled val="1"/>
        </dgm:presLayoutVars>
      </dgm:prSet>
      <dgm:spPr/>
    </dgm:pt>
    <dgm:pt modelId="{FC934B90-2FD7-4C78-BC82-6495CAA54F71}" type="pres">
      <dgm:prSet presAssocID="{73E57CB0-43F1-4C49-8823-A48B6805997E}" presName="sibTrans" presStyleLbl="sibTrans2D1" presStyleIdx="22" presStyleCnt="39" custScaleY="205717"/>
      <dgm:spPr/>
    </dgm:pt>
    <dgm:pt modelId="{F31A80A4-265E-4576-A76C-69F7407682D5}" type="pres">
      <dgm:prSet presAssocID="{73E57CB0-43F1-4C49-8823-A48B6805997E}" presName="connectorText" presStyleLbl="sibTrans2D1" presStyleIdx="22" presStyleCnt="39"/>
      <dgm:spPr/>
    </dgm:pt>
    <dgm:pt modelId="{7FBA136C-815F-4FB3-A797-A7F155D00FEA}" type="pres">
      <dgm:prSet presAssocID="{69B5AF83-9CA8-4331-BB93-A02B0A37E7C4}" presName="node" presStyleLbl="node1" presStyleIdx="23" presStyleCnt="39" custScaleY="69430">
        <dgm:presLayoutVars>
          <dgm:bulletEnabled val="1"/>
        </dgm:presLayoutVars>
      </dgm:prSet>
      <dgm:spPr/>
    </dgm:pt>
    <dgm:pt modelId="{7A5C7786-EEB7-4840-8AB2-E617DD766E4C}" type="pres">
      <dgm:prSet presAssocID="{6E35783B-B4B9-4AF3-BB68-EC2DB3060BE5}" presName="sibTrans" presStyleLbl="sibTrans2D1" presStyleIdx="23" presStyleCnt="39" custScaleY="205717"/>
      <dgm:spPr/>
    </dgm:pt>
    <dgm:pt modelId="{80DBCA40-2BA0-486C-9739-9EB1943722FB}" type="pres">
      <dgm:prSet presAssocID="{6E35783B-B4B9-4AF3-BB68-EC2DB3060BE5}" presName="connectorText" presStyleLbl="sibTrans2D1" presStyleIdx="23" presStyleCnt="39"/>
      <dgm:spPr/>
    </dgm:pt>
    <dgm:pt modelId="{2B3C09D0-6E4A-4698-ADBA-7CF55040E0C7}" type="pres">
      <dgm:prSet presAssocID="{5A0D382F-1AEE-4869-A6BD-89E7CCC2BA45}" presName="node" presStyleLbl="node1" presStyleIdx="24" presStyleCnt="39" custScaleY="69430">
        <dgm:presLayoutVars>
          <dgm:bulletEnabled val="1"/>
        </dgm:presLayoutVars>
      </dgm:prSet>
      <dgm:spPr/>
    </dgm:pt>
    <dgm:pt modelId="{0B3E9032-3902-463F-B436-0798A35C9EC5}" type="pres">
      <dgm:prSet presAssocID="{86E08DD8-37F0-43EA-A4C6-F12B07A372C7}" presName="sibTrans" presStyleLbl="sibTrans2D1" presStyleIdx="24" presStyleCnt="39" custScaleY="205717"/>
      <dgm:spPr/>
    </dgm:pt>
    <dgm:pt modelId="{41C60BCC-727D-4ED3-BAEB-DB60AA9900A9}" type="pres">
      <dgm:prSet presAssocID="{86E08DD8-37F0-43EA-A4C6-F12B07A372C7}" presName="connectorText" presStyleLbl="sibTrans2D1" presStyleIdx="24" presStyleCnt="39"/>
      <dgm:spPr/>
    </dgm:pt>
    <dgm:pt modelId="{C6CA034B-BB5D-4252-9DC3-E07C2CEC1942}" type="pres">
      <dgm:prSet presAssocID="{6E44D217-0802-4975-8DF8-F7C136B68DB7}" presName="node" presStyleLbl="node1" presStyleIdx="25" presStyleCnt="39" custScaleY="69430">
        <dgm:presLayoutVars>
          <dgm:bulletEnabled val="1"/>
        </dgm:presLayoutVars>
      </dgm:prSet>
      <dgm:spPr/>
    </dgm:pt>
    <dgm:pt modelId="{2F327EB4-0D8B-437E-BB14-A326EA173FCC}" type="pres">
      <dgm:prSet presAssocID="{873D13AE-B310-4B50-82C5-564D626D2011}" presName="sibTrans" presStyleLbl="sibTrans2D1" presStyleIdx="25" presStyleCnt="39" custScaleY="205717"/>
      <dgm:spPr/>
    </dgm:pt>
    <dgm:pt modelId="{8F52B59F-72EA-4EF4-A000-71393DE3DC97}" type="pres">
      <dgm:prSet presAssocID="{873D13AE-B310-4B50-82C5-564D626D2011}" presName="connectorText" presStyleLbl="sibTrans2D1" presStyleIdx="25" presStyleCnt="39"/>
      <dgm:spPr/>
    </dgm:pt>
    <dgm:pt modelId="{F6AE7F32-FC05-4DDA-BB7B-30B31779479C}" type="pres">
      <dgm:prSet presAssocID="{59D5850F-42D1-4509-9BFE-77DA75D32FAC}" presName="node" presStyleLbl="node1" presStyleIdx="26" presStyleCnt="39" custScaleY="69430">
        <dgm:presLayoutVars>
          <dgm:bulletEnabled val="1"/>
        </dgm:presLayoutVars>
      </dgm:prSet>
      <dgm:spPr/>
    </dgm:pt>
    <dgm:pt modelId="{F42AD80F-3B21-49F3-AF59-01D5F6EE69F1}" type="pres">
      <dgm:prSet presAssocID="{2B529A43-2363-4B46-911E-9D0EF25B4F36}" presName="sibTrans" presStyleLbl="sibTrans2D1" presStyleIdx="26" presStyleCnt="39" custScaleY="205717"/>
      <dgm:spPr/>
    </dgm:pt>
    <dgm:pt modelId="{DFB70AE1-87B4-46C7-811D-3E9A3D4D6EC9}" type="pres">
      <dgm:prSet presAssocID="{2B529A43-2363-4B46-911E-9D0EF25B4F36}" presName="connectorText" presStyleLbl="sibTrans2D1" presStyleIdx="26" presStyleCnt="39"/>
      <dgm:spPr/>
    </dgm:pt>
    <dgm:pt modelId="{E4F5DE49-5EAA-4300-BD85-3AA32446283C}" type="pres">
      <dgm:prSet presAssocID="{9F16DEB4-2D88-4237-BB26-EE193361411A}" presName="node" presStyleLbl="node1" presStyleIdx="27" presStyleCnt="39" custScaleY="69430">
        <dgm:presLayoutVars>
          <dgm:bulletEnabled val="1"/>
        </dgm:presLayoutVars>
      </dgm:prSet>
      <dgm:spPr/>
    </dgm:pt>
    <dgm:pt modelId="{57712E5B-8311-41F2-83BF-40C44B82FD56}" type="pres">
      <dgm:prSet presAssocID="{C19C4BDD-2213-41DF-A53B-E2080BDC6AC6}" presName="sibTrans" presStyleLbl="sibTrans2D1" presStyleIdx="27" presStyleCnt="39" custScaleY="205717"/>
      <dgm:spPr/>
    </dgm:pt>
    <dgm:pt modelId="{2DC22DE9-0245-4601-955D-E63A8C38947B}" type="pres">
      <dgm:prSet presAssocID="{C19C4BDD-2213-41DF-A53B-E2080BDC6AC6}" presName="connectorText" presStyleLbl="sibTrans2D1" presStyleIdx="27" presStyleCnt="39"/>
      <dgm:spPr/>
    </dgm:pt>
    <dgm:pt modelId="{53824D7C-69E9-40B6-AD94-E66D57E17024}" type="pres">
      <dgm:prSet presAssocID="{5788DBF4-34B6-4C26-980E-7062BBC88091}" presName="node" presStyleLbl="node1" presStyleIdx="28" presStyleCnt="39" custScaleY="69430">
        <dgm:presLayoutVars>
          <dgm:bulletEnabled val="1"/>
        </dgm:presLayoutVars>
      </dgm:prSet>
      <dgm:spPr/>
    </dgm:pt>
    <dgm:pt modelId="{4DDD9E11-A1D1-4D9F-87CF-21775FA03FD4}" type="pres">
      <dgm:prSet presAssocID="{39815DA4-6D5A-4ECF-8C2C-C40A2BB0DBA6}" presName="sibTrans" presStyleLbl="sibTrans2D1" presStyleIdx="28" presStyleCnt="39" custScaleY="205717"/>
      <dgm:spPr/>
    </dgm:pt>
    <dgm:pt modelId="{F7742949-FB63-485F-95AF-5E8D1E6F236A}" type="pres">
      <dgm:prSet presAssocID="{39815DA4-6D5A-4ECF-8C2C-C40A2BB0DBA6}" presName="connectorText" presStyleLbl="sibTrans2D1" presStyleIdx="28" presStyleCnt="39"/>
      <dgm:spPr/>
    </dgm:pt>
    <dgm:pt modelId="{22041FD6-89BD-4BF2-9B99-B97F36E2E1FB}" type="pres">
      <dgm:prSet presAssocID="{644B0026-BEE6-45AC-B72A-F8BFB9EE0E82}" presName="node" presStyleLbl="node1" presStyleIdx="29" presStyleCnt="39" custScaleY="69430">
        <dgm:presLayoutVars>
          <dgm:bulletEnabled val="1"/>
        </dgm:presLayoutVars>
      </dgm:prSet>
      <dgm:spPr/>
    </dgm:pt>
    <dgm:pt modelId="{B8E405CF-5FB0-4931-A03D-9BF304E6CDDA}" type="pres">
      <dgm:prSet presAssocID="{91E5E8F0-39A5-4E73-A7C8-125C237D1170}" presName="sibTrans" presStyleLbl="sibTrans2D1" presStyleIdx="29" presStyleCnt="39" custScaleY="205717"/>
      <dgm:spPr/>
    </dgm:pt>
    <dgm:pt modelId="{0C0A4302-AC90-49E1-80BE-523B58A2D864}" type="pres">
      <dgm:prSet presAssocID="{91E5E8F0-39A5-4E73-A7C8-125C237D1170}" presName="connectorText" presStyleLbl="sibTrans2D1" presStyleIdx="29" presStyleCnt="39"/>
      <dgm:spPr/>
    </dgm:pt>
    <dgm:pt modelId="{4346925A-37EB-4BB6-B0D1-0007EC3DF63B}" type="pres">
      <dgm:prSet presAssocID="{A40F6EAB-2B60-4CC1-9F49-D5903D3A616E}" presName="node" presStyleLbl="node1" presStyleIdx="30" presStyleCnt="39" custScaleY="69430">
        <dgm:presLayoutVars>
          <dgm:bulletEnabled val="1"/>
        </dgm:presLayoutVars>
      </dgm:prSet>
      <dgm:spPr/>
    </dgm:pt>
    <dgm:pt modelId="{7A362786-920B-4FB9-A3D5-D0E741B76071}" type="pres">
      <dgm:prSet presAssocID="{3ACAB2F6-3910-4D69-8736-C9991D30DB30}" presName="sibTrans" presStyleLbl="sibTrans2D1" presStyleIdx="30" presStyleCnt="39" custScaleY="205717"/>
      <dgm:spPr/>
    </dgm:pt>
    <dgm:pt modelId="{18FB9004-C9DF-4463-A990-CE6AADD19A9A}" type="pres">
      <dgm:prSet presAssocID="{3ACAB2F6-3910-4D69-8736-C9991D30DB30}" presName="connectorText" presStyleLbl="sibTrans2D1" presStyleIdx="30" presStyleCnt="39"/>
      <dgm:spPr/>
    </dgm:pt>
    <dgm:pt modelId="{ED0F08E4-7CF4-494F-A2E4-60B90674E9D5}" type="pres">
      <dgm:prSet presAssocID="{01209924-388A-4250-B08E-117FC77350F4}" presName="node" presStyleLbl="node1" presStyleIdx="31" presStyleCnt="39" custScaleY="69430">
        <dgm:presLayoutVars>
          <dgm:bulletEnabled val="1"/>
        </dgm:presLayoutVars>
      </dgm:prSet>
      <dgm:spPr/>
    </dgm:pt>
    <dgm:pt modelId="{B8AF8AA6-EDE3-46F5-804F-BE18E9CF02E9}" type="pres">
      <dgm:prSet presAssocID="{07D44A3D-B9E7-4A59-8407-0DE9361B04F4}" presName="sibTrans" presStyleLbl="sibTrans2D1" presStyleIdx="31" presStyleCnt="39" custScaleY="205717"/>
      <dgm:spPr/>
    </dgm:pt>
    <dgm:pt modelId="{2A9D1CAD-CEC7-447D-AE5A-72DA9768C11C}" type="pres">
      <dgm:prSet presAssocID="{07D44A3D-B9E7-4A59-8407-0DE9361B04F4}" presName="connectorText" presStyleLbl="sibTrans2D1" presStyleIdx="31" presStyleCnt="39"/>
      <dgm:spPr/>
    </dgm:pt>
    <dgm:pt modelId="{02E2D030-8BB9-48E2-859D-55F958A2D928}" type="pres">
      <dgm:prSet presAssocID="{1CEAA633-CB89-486A-901D-BE8AE895C821}" presName="node" presStyleLbl="node1" presStyleIdx="32" presStyleCnt="39" custScaleY="69430">
        <dgm:presLayoutVars>
          <dgm:bulletEnabled val="1"/>
        </dgm:presLayoutVars>
      </dgm:prSet>
      <dgm:spPr/>
    </dgm:pt>
    <dgm:pt modelId="{8125F9B4-021E-44DC-9D64-8AE485A44537}" type="pres">
      <dgm:prSet presAssocID="{EC22FD24-55FA-470B-A11F-A2C02811CC71}" presName="sibTrans" presStyleLbl="sibTrans2D1" presStyleIdx="32" presStyleCnt="39" custScaleY="205717"/>
      <dgm:spPr/>
    </dgm:pt>
    <dgm:pt modelId="{5B2B383F-D5E0-430F-AB46-55791D14B3FB}" type="pres">
      <dgm:prSet presAssocID="{EC22FD24-55FA-470B-A11F-A2C02811CC71}" presName="connectorText" presStyleLbl="sibTrans2D1" presStyleIdx="32" presStyleCnt="39"/>
      <dgm:spPr/>
    </dgm:pt>
    <dgm:pt modelId="{A5474CB5-D5DA-4087-B87E-610FB42AF529}" type="pres">
      <dgm:prSet presAssocID="{5700A27C-35E2-48E3-9FD1-4CAD5F3ABE6E}" presName="node" presStyleLbl="node1" presStyleIdx="33" presStyleCnt="39" custScaleY="69430">
        <dgm:presLayoutVars>
          <dgm:bulletEnabled val="1"/>
        </dgm:presLayoutVars>
      </dgm:prSet>
      <dgm:spPr/>
    </dgm:pt>
    <dgm:pt modelId="{F5E12609-AEA0-4824-8F1E-49B7A8C9D43E}" type="pres">
      <dgm:prSet presAssocID="{F2853326-F96C-4388-AFDB-4A2C4E743824}" presName="sibTrans" presStyleLbl="sibTrans2D1" presStyleIdx="33" presStyleCnt="39" custScaleY="205717"/>
      <dgm:spPr/>
    </dgm:pt>
    <dgm:pt modelId="{1990E259-2037-4D19-B00A-CD6B3D2AE2E1}" type="pres">
      <dgm:prSet presAssocID="{F2853326-F96C-4388-AFDB-4A2C4E743824}" presName="connectorText" presStyleLbl="sibTrans2D1" presStyleIdx="33" presStyleCnt="39"/>
      <dgm:spPr/>
    </dgm:pt>
    <dgm:pt modelId="{558F7E47-06ED-4041-B16C-6F13A19D4245}" type="pres">
      <dgm:prSet presAssocID="{E5184F2B-2C20-4D33-94A8-E6B381F2AA89}" presName="node" presStyleLbl="node1" presStyleIdx="34" presStyleCnt="39" custScaleY="69430">
        <dgm:presLayoutVars>
          <dgm:bulletEnabled val="1"/>
        </dgm:presLayoutVars>
      </dgm:prSet>
      <dgm:spPr/>
    </dgm:pt>
    <dgm:pt modelId="{1AA99294-2501-42DA-ADDA-813C2A0D167F}" type="pres">
      <dgm:prSet presAssocID="{CA1064A9-8743-41E2-AE44-DEDB5E26EACD}" presName="sibTrans" presStyleLbl="sibTrans2D1" presStyleIdx="34" presStyleCnt="39" custScaleY="205717"/>
      <dgm:spPr/>
    </dgm:pt>
    <dgm:pt modelId="{B311330D-F624-44F0-90C1-566E4D2E20E6}" type="pres">
      <dgm:prSet presAssocID="{CA1064A9-8743-41E2-AE44-DEDB5E26EACD}" presName="connectorText" presStyleLbl="sibTrans2D1" presStyleIdx="34" presStyleCnt="39"/>
      <dgm:spPr/>
    </dgm:pt>
    <dgm:pt modelId="{A854D6C3-A9F6-4889-B95E-C4590598BF15}" type="pres">
      <dgm:prSet presAssocID="{19319B2C-5BDC-4EB3-A674-97A1478B545E}" presName="node" presStyleLbl="node1" presStyleIdx="35" presStyleCnt="39" custScaleY="69430">
        <dgm:presLayoutVars>
          <dgm:bulletEnabled val="1"/>
        </dgm:presLayoutVars>
      </dgm:prSet>
      <dgm:spPr/>
    </dgm:pt>
    <dgm:pt modelId="{9BC14663-185B-4A89-97AE-169B3D438678}" type="pres">
      <dgm:prSet presAssocID="{B2ADDBB6-F258-45A2-8853-0F7137E8E7A9}" presName="sibTrans" presStyleLbl="sibTrans2D1" presStyleIdx="35" presStyleCnt="39" custScaleY="205717"/>
      <dgm:spPr/>
    </dgm:pt>
    <dgm:pt modelId="{5BF8D29C-B7EB-4E6D-8F09-412E3D4E06C9}" type="pres">
      <dgm:prSet presAssocID="{B2ADDBB6-F258-45A2-8853-0F7137E8E7A9}" presName="connectorText" presStyleLbl="sibTrans2D1" presStyleIdx="35" presStyleCnt="39"/>
      <dgm:spPr/>
    </dgm:pt>
    <dgm:pt modelId="{891FE5C2-884F-48D0-BE0D-753E9CA204D3}" type="pres">
      <dgm:prSet presAssocID="{32DCDF77-CF91-44D2-A631-ECBBA96CD7C1}" presName="node" presStyleLbl="node1" presStyleIdx="36" presStyleCnt="39" custScaleY="69430">
        <dgm:presLayoutVars>
          <dgm:bulletEnabled val="1"/>
        </dgm:presLayoutVars>
      </dgm:prSet>
      <dgm:spPr/>
    </dgm:pt>
    <dgm:pt modelId="{BDE13CD6-B50F-44ED-BD83-729ED5971995}" type="pres">
      <dgm:prSet presAssocID="{A4C54538-F7D4-4311-A51D-4E2F34EA916C}" presName="sibTrans" presStyleLbl="sibTrans2D1" presStyleIdx="36" presStyleCnt="39" custScaleY="205717"/>
      <dgm:spPr/>
    </dgm:pt>
    <dgm:pt modelId="{4EAD0336-A742-42BA-B616-A9F9B8CECAB9}" type="pres">
      <dgm:prSet presAssocID="{A4C54538-F7D4-4311-A51D-4E2F34EA916C}" presName="connectorText" presStyleLbl="sibTrans2D1" presStyleIdx="36" presStyleCnt="39"/>
      <dgm:spPr/>
    </dgm:pt>
    <dgm:pt modelId="{3B7728B1-9C76-43A6-8828-2FFE1A19CD4E}" type="pres">
      <dgm:prSet presAssocID="{5F2EF8CF-431B-45E9-8F94-2DA9BB4297A8}" presName="node" presStyleLbl="node1" presStyleIdx="37" presStyleCnt="39" custScaleY="69430">
        <dgm:presLayoutVars>
          <dgm:bulletEnabled val="1"/>
        </dgm:presLayoutVars>
      </dgm:prSet>
      <dgm:spPr/>
    </dgm:pt>
    <dgm:pt modelId="{FEF793BD-9F36-4B0C-B2A1-243AAED13A52}" type="pres">
      <dgm:prSet presAssocID="{E7380703-8E28-4A7A-8627-0A55F51FBAA5}" presName="sibTrans" presStyleLbl="sibTrans2D1" presStyleIdx="37" presStyleCnt="39" custScaleY="205717"/>
      <dgm:spPr/>
    </dgm:pt>
    <dgm:pt modelId="{B6E66B79-90CB-4030-B64C-AB9E1EA67583}" type="pres">
      <dgm:prSet presAssocID="{E7380703-8E28-4A7A-8627-0A55F51FBAA5}" presName="connectorText" presStyleLbl="sibTrans2D1" presStyleIdx="37" presStyleCnt="39"/>
      <dgm:spPr/>
    </dgm:pt>
    <dgm:pt modelId="{CD7E4AE9-DEBF-4EF6-9A2F-51DFDE6DC483}" type="pres">
      <dgm:prSet presAssocID="{B75DCA52-BF81-436A-AA73-2680B03C914A}" presName="node" presStyleLbl="node1" presStyleIdx="38" presStyleCnt="39" custScaleY="69430">
        <dgm:presLayoutVars>
          <dgm:bulletEnabled val="1"/>
        </dgm:presLayoutVars>
      </dgm:prSet>
      <dgm:spPr/>
    </dgm:pt>
    <dgm:pt modelId="{CAB56CDA-741F-426D-8FE0-AE118C809475}" type="pres">
      <dgm:prSet presAssocID="{897CAD2D-F73B-470D-B77D-BCB32DA560D4}" presName="sibTrans" presStyleLbl="sibTrans2D1" presStyleIdx="38" presStyleCnt="39" custScaleY="205717"/>
      <dgm:spPr/>
    </dgm:pt>
    <dgm:pt modelId="{2B62F0BB-CB73-4B2D-A47A-2C1910C71ADC}" type="pres">
      <dgm:prSet presAssocID="{897CAD2D-F73B-470D-B77D-BCB32DA560D4}" presName="connectorText" presStyleLbl="sibTrans2D1" presStyleIdx="38" presStyleCnt="39"/>
      <dgm:spPr/>
    </dgm:pt>
  </dgm:ptLst>
  <dgm:cxnLst>
    <dgm:cxn modelId="{69151501-B595-4FE2-8CAF-44887AB420DE}" type="presOf" srcId="{5A0D382F-1AEE-4869-A6BD-89E7CCC2BA45}" destId="{2B3C09D0-6E4A-4698-ADBA-7CF55040E0C7}" srcOrd="0" destOrd="0" presId="urn:microsoft.com/office/officeart/2005/8/layout/cycle2"/>
    <dgm:cxn modelId="{EC3EEE01-67A6-4726-AE81-7644D25C9889}" type="presOf" srcId="{FC636A7A-CAD8-4393-9B2E-188CE112CD10}" destId="{FFA97E59-6B24-429C-9B6D-8968FB096363}" srcOrd="1" destOrd="0" presId="urn:microsoft.com/office/officeart/2005/8/layout/cycle2"/>
    <dgm:cxn modelId="{8A3F4403-55E0-4A8F-B68D-8457E7D74982}" type="presOf" srcId="{3ACAB2F6-3910-4D69-8736-C9991D30DB30}" destId="{18FB9004-C9DF-4463-A990-CE6AADD19A9A}" srcOrd="1" destOrd="0" presId="urn:microsoft.com/office/officeart/2005/8/layout/cycle2"/>
    <dgm:cxn modelId="{7531E004-9453-4FBF-B8DD-4E7F9BC74D65}" type="presOf" srcId="{0A68E33F-9E89-4D62-9E2C-1BD50C85F7CD}" destId="{C5631367-2D87-4B2B-B2C5-CE6B323DF7FA}" srcOrd="0" destOrd="0" presId="urn:microsoft.com/office/officeart/2005/8/layout/cycle2"/>
    <dgm:cxn modelId="{3ED33A07-F558-4F34-B661-D26236396677}" type="presOf" srcId="{672359C6-6889-48DE-9B06-BCF13E50CF81}" destId="{260B842C-BA56-4835-9181-EEB1DAD49F6C}" srcOrd="0" destOrd="0" presId="urn:microsoft.com/office/officeart/2005/8/layout/cycle2"/>
    <dgm:cxn modelId="{128B270E-C81E-445E-8DD9-CC8303EA8E03}" type="presOf" srcId="{39815DA4-6D5A-4ECF-8C2C-C40A2BB0DBA6}" destId="{4DDD9E11-A1D1-4D9F-87CF-21775FA03FD4}" srcOrd="0" destOrd="0" presId="urn:microsoft.com/office/officeart/2005/8/layout/cycle2"/>
    <dgm:cxn modelId="{C1681F0F-213A-4D9B-8B68-457F4FC6912D}" type="presOf" srcId="{73E57CB0-43F1-4C49-8823-A48B6805997E}" destId="{F31A80A4-265E-4576-A76C-69F7407682D5}" srcOrd="1" destOrd="0" presId="urn:microsoft.com/office/officeart/2005/8/layout/cycle2"/>
    <dgm:cxn modelId="{B0906910-5D2F-4DDD-9315-DA8C019C4ABB}" type="presOf" srcId="{BA244016-B941-46B9-B2A4-AA50A300C9B1}" destId="{54435782-E9E7-4F85-8EE9-B762378628C5}" srcOrd="0" destOrd="0" presId="urn:microsoft.com/office/officeart/2005/8/layout/cycle2"/>
    <dgm:cxn modelId="{E319CD11-DA9C-4216-8A1C-BFC767C69980}" srcId="{F782ACB2-4612-4553-92E3-6A48A4C26154}" destId="{5700A27C-35E2-48E3-9FD1-4CAD5F3ABE6E}" srcOrd="33" destOrd="0" parTransId="{7CEEA0C1-E05C-4187-B6CD-7F9A41B7F762}" sibTransId="{F2853326-F96C-4388-AFDB-4A2C4E743824}"/>
    <dgm:cxn modelId="{D6EA3513-7A54-41E0-8F9B-4DD79E0C7A55}" type="presOf" srcId="{C19C4BDD-2213-41DF-A53B-E2080BDC6AC6}" destId="{2DC22DE9-0245-4601-955D-E63A8C38947B}" srcOrd="1" destOrd="0" presId="urn:microsoft.com/office/officeart/2005/8/layout/cycle2"/>
    <dgm:cxn modelId="{3116F213-25FA-4A42-842E-66FB79E3122C}" type="presOf" srcId="{25DF600C-192F-49B2-930A-B89C27D1471E}" destId="{C8C1E075-9C61-4E77-BBAB-A2307E2F9662}" srcOrd="1" destOrd="0" presId="urn:microsoft.com/office/officeart/2005/8/layout/cycle2"/>
    <dgm:cxn modelId="{75CA1116-36A4-4B71-B5E4-32A531D7C4BC}" type="presOf" srcId="{4DD6BCFF-384A-4E50-9E9B-FEA1467E91EE}" destId="{5D40974C-DFE4-484E-A2B9-E3E4D2DEBED9}" srcOrd="1" destOrd="0" presId="urn:microsoft.com/office/officeart/2005/8/layout/cycle2"/>
    <dgm:cxn modelId="{7B177517-D42B-4B76-808D-B83FD21ACD2E}" type="presOf" srcId="{6E35783B-B4B9-4AF3-BB68-EC2DB3060BE5}" destId="{7A5C7786-EEB7-4840-8AB2-E617DD766E4C}" srcOrd="0" destOrd="0" presId="urn:microsoft.com/office/officeart/2005/8/layout/cycle2"/>
    <dgm:cxn modelId="{BDC99A17-416A-4F1B-992B-89644C3CCCCF}" type="presOf" srcId="{25DF600C-192F-49B2-930A-B89C27D1471E}" destId="{8D184F9F-78A9-45D9-9804-0F8032DE26A6}" srcOrd="0" destOrd="0" presId="urn:microsoft.com/office/officeart/2005/8/layout/cycle2"/>
    <dgm:cxn modelId="{DB58A817-ABDD-4065-B3C9-E0BDB1418A5E}" type="presOf" srcId="{4DD6BCFF-384A-4E50-9E9B-FEA1467E91EE}" destId="{28C21F8D-7890-436C-ABC3-A76D9C048DC6}" srcOrd="0" destOrd="0" presId="urn:microsoft.com/office/officeart/2005/8/layout/cycle2"/>
    <dgm:cxn modelId="{FA36F817-B9E2-4EF3-96F4-403FCC1E4501}" type="presOf" srcId="{8AE02D32-89F4-4BA1-BFB8-062B90AF7C26}" destId="{E212FFF4-9223-45FB-8A97-08FC78EC227F}" srcOrd="0" destOrd="0" presId="urn:microsoft.com/office/officeart/2005/8/layout/cycle2"/>
    <dgm:cxn modelId="{FA4B331D-E821-4BC7-84CC-523B6B28A5B8}" srcId="{F782ACB2-4612-4553-92E3-6A48A4C26154}" destId="{B75DCA52-BF81-436A-AA73-2680B03C914A}" srcOrd="38" destOrd="0" parTransId="{3FDC77C7-42D0-4118-88A1-C82C79A4EA03}" sibTransId="{897CAD2D-F73B-470D-B77D-BCB32DA560D4}"/>
    <dgm:cxn modelId="{00ACA91E-8890-4D0D-A429-EB3EE1061ABC}" type="presOf" srcId="{E7380703-8E28-4A7A-8627-0A55F51FBAA5}" destId="{B6E66B79-90CB-4030-B64C-AB9E1EA67583}" srcOrd="1" destOrd="0" presId="urn:microsoft.com/office/officeart/2005/8/layout/cycle2"/>
    <dgm:cxn modelId="{B28FBE1F-0795-420A-B001-AFC9DA124FB4}" type="presOf" srcId="{C123F58B-2F00-4731-8318-EA8BAA60A69D}" destId="{1791F869-F782-403E-9EEE-8485296AB1DC}" srcOrd="0" destOrd="0" presId="urn:microsoft.com/office/officeart/2005/8/layout/cycle2"/>
    <dgm:cxn modelId="{9B792922-E698-4747-AE62-DC07C3CAC7A3}" type="presOf" srcId="{1CEAA633-CB89-486A-901D-BE8AE895C821}" destId="{02E2D030-8BB9-48E2-859D-55F958A2D928}" srcOrd="0" destOrd="0" presId="urn:microsoft.com/office/officeart/2005/8/layout/cycle2"/>
    <dgm:cxn modelId="{13845E2A-43A4-4497-BA85-0974513F20C2}" type="presOf" srcId="{B2ADDBB6-F258-45A2-8853-0F7137E8E7A9}" destId="{5BF8D29C-B7EB-4E6D-8F09-412E3D4E06C9}" srcOrd="1" destOrd="0" presId="urn:microsoft.com/office/officeart/2005/8/layout/cycle2"/>
    <dgm:cxn modelId="{F3F11D2B-B16E-47E0-876B-A599316C3141}" srcId="{F782ACB2-4612-4553-92E3-6A48A4C26154}" destId="{644B0026-BEE6-45AC-B72A-F8BFB9EE0E82}" srcOrd="29" destOrd="0" parTransId="{554FDC5B-6990-4DBE-AAA4-AA9861FDA372}" sibTransId="{91E5E8F0-39A5-4E73-A7C8-125C237D1170}"/>
    <dgm:cxn modelId="{C765262C-A350-4073-85E3-B3CF3A5B7B5C}" type="presOf" srcId="{4E475F1B-56A2-420F-8D83-9A7AC5B9161D}" destId="{E231C36B-28CA-4A1A-A65A-7FC8C917C670}" srcOrd="0" destOrd="0" presId="urn:microsoft.com/office/officeart/2005/8/layout/cycle2"/>
    <dgm:cxn modelId="{EF67F12C-549C-4945-9650-11C3183DFF27}" srcId="{F782ACB2-4612-4553-92E3-6A48A4C26154}" destId="{59D5850F-42D1-4509-9BFE-77DA75D32FAC}" srcOrd="26" destOrd="0" parTransId="{998E6483-F6A6-41F0-BC38-EC9E12942727}" sibTransId="{2B529A43-2363-4B46-911E-9D0EF25B4F36}"/>
    <dgm:cxn modelId="{07154A30-7037-404D-8D25-E84EADC11910}" type="presOf" srcId="{8AE02D32-89F4-4BA1-BFB8-062B90AF7C26}" destId="{1FA59E5A-50A4-47E4-96D2-6EF9AAAC1164}" srcOrd="1" destOrd="0" presId="urn:microsoft.com/office/officeart/2005/8/layout/cycle2"/>
    <dgm:cxn modelId="{7FF6E430-031F-4110-8E74-0C936807861F}" type="presOf" srcId="{EAE485E3-A2DC-422A-B964-163E72C7D527}" destId="{7D136A40-4E7A-4E9A-9C18-C15FEB3E9255}" srcOrd="0" destOrd="0" presId="urn:microsoft.com/office/officeart/2005/8/layout/cycle2"/>
    <dgm:cxn modelId="{41EB0234-83AB-4AA1-8974-2136729E168B}" type="presOf" srcId="{59D5850F-42D1-4509-9BFE-77DA75D32FAC}" destId="{F6AE7F32-FC05-4DDA-BB7B-30B31779479C}" srcOrd="0" destOrd="0" presId="urn:microsoft.com/office/officeart/2005/8/layout/cycle2"/>
    <dgm:cxn modelId="{A8417234-401C-473C-B165-EC656AD1961F}" type="presOf" srcId="{56EE6181-8957-4FE0-91F7-0E7767321D74}" destId="{6EBA7549-78C0-447A-A63C-4A8563F87F58}" srcOrd="0" destOrd="0" presId="urn:microsoft.com/office/officeart/2005/8/layout/cycle2"/>
    <dgm:cxn modelId="{4DAFE63A-5737-4BE9-91E0-E9D89388BEC7}" type="presOf" srcId="{D7AD315B-0060-4B2C-BA42-07A72CF0DF62}" destId="{F7AC09C3-F9FA-4334-9744-58F7A351FD8B}" srcOrd="0" destOrd="0" presId="urn:microsoft.com/office/officeart/2005/8/layout/cycle2"/>
    <dgm:cxn modelId="{1AF5763C-36EA-4D50-9A3D-130DCAD15309}" type="presOf" srcId="{39815DA4-6D5A-4ECF-8C2C-C40A2BB0DBA6}" destId="{F7742949-FB63-485F-95AF-5E8D1E6F236A}" srcOrd="1" destOrd="0" presId="urn:microsoft.com/office/officeart/2005/8/layout/cycle2"/>
    <dgm:cxn modelId="{212C0F3D-6259-47F4-8189-A6E55DD0B5D3}" srcId="{F782ACB2-4612-4553-92E3-6A48A4C26154}" destId="{536B3E92-95AA-4297-BDB8-F29269D6299E}" srcOrd="1" destOrd="0" parTransId="{68DF5CBE-997D-4F4F-8466-9AD1DDE77085}" sibTransId="{8AE02D32-89F4-4BA1-BFB8-062B90AF7C26}"/>
    <dgm:cxn modelId="{E795863F-4729-4170-A825-7883C2AFA880}" type="presOf" srcId="{B5C9AB9C-C866-47C2-B79F-DC6148AB2159}" destId="{DD733C23-EA87-4BF0-821E-87250C1EEDBA}" srcOrd="1" destOrd="0" presId="urn:microsoft.com/office/officeart/2005/8/layout/cycle2"/>
    <dgm:cxn modelId="{2DD9BD40-A03C-4151-9C5E-EDFE31490F90}" type="presOf" srcId="{644B0026-BEE6-45AC-B72A-F8BFB9EE0E82}" destId="{22041FD6-89BD-4BF2-9B99-B97F36E2E1FB}" srcOrd="0" destOrd="0" presId="urn:microsoft.com/office/officeart/2005/8/layout/cycle2"/>
    <dgm:cxn modelId="{010BF940-A389-49B0-818E-5BB96B2EB2D7}" type="presOf" srcId="{01209924-388A-4250-B08E-117FC77350F4}" destId="{ED0F08E4-7CF4-494F-A2E4-60B90674E9D5}" srcOrd="0" destOrd="0" presId="urn:microsoft.com/office/officeart/2005/8/layout/cycle2"/>
    <dgm:cxn modelId="{CD6A655C-8731-4D95-8F98-15665F917895}" type="presOf" srcId="{5DE56BE3-5DC5-48D1-BB0A-6EB62A83E2E3}" destId="{7E28017C-69F1-4CCF-A6D7-885616A2628E}" srcOrd="0" destOrd="0" presId="urn:microsoft.com/office/officeart/2005/8/layout/cycle2"/>
    <dgm:cxn modelId="{DB81E75D-6339-4802-85DD-65254615E93B}" srcId="{F782ACB2-4612-4553-92E3-6A48A4C26154}" destId="{9F16DEB4-2D88-4237-BB26-EE193361411A}" srcOrd="27" destOrd="0" parTransId="{7982B65A-B6BA-45FB-920E-8CB144FB834B}" sibTransId="{C19C4BDD-2213-41DF-A53B-E2080BDC6AC6}"/>
    <dgm:cxn modelId="{5712945E-A9ED-4F53-87D0-C6033E59BCA9}" type="presOf" srcId="{0A68E33F-9E89-4D62-9E2C-1BD50C85F7CD}" destId="{5EB0D98E-0F20-43A6-80D5-B3B233B0809C}" srcOrd="1" destOrd="0" presId="urn:microsoft.com/office/officeart/2005/8/layout/cycle2"/>
    <dgm:cxn modelId="{935D945F-968D-4B26-9F21-62BD970A5D13}" type="presOf" srcId="{A4C54538-F7D4-4311-A51D-4E2F34EA916C}" destId="{4EAD0336-A742-42BA-B616-A9F9B8CECAB9}" srcOrd="1" destOrd="0" presId="urn:microsoft.com/office/officeart/2005/8/layout/cycle2"/>
    <dgm:cxn modelId="{4DC48341-6F57-4905-865E-A66D49627670}" type="presOf" srcId="{91E5E8F0-39A5-4E73-A7C8-125C237D1170}" destId="{B8E405CF-5FB0-4931-A03D-9BF304E6CDDA}" srcOrd="0" destOrd="0" presId="urn:microsoft.com/office/officeart/2005/8/layout/cycle2"/>
    <dgm:cxn modelId="{08DFD441-4774-4D0E-8F97-07EC50B50EE3}" srcId="{F782ACB2-4612-4553-92E3-6A48A4C26154}" destId="{69B5AF83-9CA8-4331-BB93-A02B0A37E7C4}" srcOrd="23" destOrd="0" parTransId="{52A0F8EA-812A-497C-B88E-1BDAD1AB875F}" sibTransId="{6E35783B-B4B9-4AF3-BB68-EC2DB3060BE5}"/>
    <dgm:cxn modelId="{1F736562-D380-4C27-BB52-3C0F64F8261D}" type="presOf" srcId="{57830796-B9E1-440E-A924-530949252A0A}" destId="{09497094-52B8-416E-9902-37FB4C94E7F2}" srcOrd="0" destOrd="0" presId="urn:microsoft.com/office/officeart/2005/8/layout/cycle2"/>
    <dgm:cxn modelId="{D27AA462-6698-4923-9421-47820B644488}" srcId="{F782ACB2-4612-4553-92E3-6A48A4C26154}" destId="{56EE6181-8957-4FE0-91F7-0E7767321D74}" srcOrd="21" destOrd="0" parTransId="{708EED9E-74DD-4C99-9872-E67687122915}" sibTransId="{D7AD315B-0060-4B2C-BA42-07A72CF0DF62}"/>
    <dgm:cxn modelId="{E728B065-A5CB-4E2C-9B18-5AB37EF881DA}" type="presOf" srcId="{91E5E8F0-39A5-4E73-A7C8-125C237D1170}" destId="{0C0A4302-AC90-49E1-80BE-523B58A2D864}" srcOrd="1" destOrd="0" presId="urn:microsoft.com/office/officeart/2005/8/layout/cycle2"/>
    <dgm:cxn modelId="{A89AE945-3FD3-44AB-80CC-735C56FFCE01}" type="presOf" srcId="{9F16DEB4-2D88-4237-BB26-EE193361411A}" destId="{E4F5DE49-5EAA-4300-BD85-3AA32446283C}" srcOrd="0" destOrd="0" presId="urn:microsoft.com/office/officeart/2005/8/layout/cycle2"/>
    <dgm:cxn modelId="{7713B148-14ED-473A-AD7C-0817C71F1F75}" srcId="{F782ACB2-4612-4553-92E3-6A48A4C26154}" destId="{32DCDF77-CF91-44D2-A631-ECBBA96CD7C1}" srcOrd="36" destOrd="0" parTransId="{A91D9FEE-F377-4D6C-AB4B-31C0AA11D758}" sibTransId="{A4C54538-F7D4-4311-A51D-4E2F34EA916C}"/>
    <dgm:cxn modelId="{8B7F3749-F4E6-4473-82BE-3F7FAAEDF5A5}" srcId="{F782ACB2-4612-4553-92E3-6A48A4C26154}" destId="{5A0D382F-1AEE-4869-A6BD-89E7CCC2BA45}" srcOrd="24" destOrd="0" parTransId="{C61944CD-ABD5-46A1-BF21-1EDB1D2E311C}" sibTransId="{86E08DD8-37F0-43EA-A4C6-F12B07A372C7}"/>
    <dgm:cxn modelId="{F420706A-B5F0-40E4-8BE1-992555AF59F1}" type="presOf" srcId="{07D44A3D-B9E7-4A59-8407-0DE9361B04F4}" destId="{B8AF8AA6-EDE3-46F5-804F-BE18E9CF02E9}" srcOrd="0" destOrd="0" presId="urn:microsoft.com/office/officeart/2005/8/layout/cycle2"/>
    <dgm:cxn modelId="{3177876A-A6C7-40BC-91B2-07D991D392D2}" type="presOf" srcId="{B2ADDBB6-F258-45A2-8853-0F7137E8E7A9}" destId="{9BC14663-185B-4A89-97AE-169B3D438678}" srcOrd="0" destOrd="0" presId="urn:microsoft.com/office/officeart/2005/8/layout/cycle2"/>
    <dgm:cxn modelId="{ECDEF66B-4DF3-4577-9794-0F5C1452E329}" srcId="{F782ACB2-4612-4553-92E3-6A48A4C26154}" destId="{9EC183D0-3CE1-4A18-882B-49A4F305FE23}" srcOrd="8" destOrd="0" parTransId="{5529E8D0-F515-48AC-A324-5AF9603FF192}" sibTransId="{FC636A7A-CAD8-4393-9B2E-188CE112CD10}"/>
    <dgm:cxn modelId="{A18D186C-095D-4DED-847B-958224C64553}" type="presOf" srcId="{2B571596-2306-4648-89E7-BD54FEF25627}" destId="{2B64C12D-7C38-4E3C-BB67-21E0181FD51F}" srcOrd="1" destOrd="0" presId="urn:microsoft.com/office/officeart/2005/8/layout/cycle2"/>
    <dgm:cxn modelId="{29DF2B4C-A957-42F3-A057-67B876E0585D}" type="presOf" srcId="{1DDDDFBA-4D76-49F6-8700-D108F438751F}" destId="{580499F6-BF8C-4CF2-8E19-422B1FEA8F54}" srcOrd="1" destOrd="0" presId="urn:microsoft.com/office/officeart/2005/8/layout/cycle2"/>
    <dgm:cxn modelId="{2F48FC6C-9E2F-4D34-97E0-7B62809CD310}" srcId="{F782ACB2-4612-4553-92E3-6A48A4C26154}" destId="{1CEAA633-CB89-486A-901D-BE8AE895C821}" srcOrd="32" destOrd="0" parTransId="{85E4AD6C-201F-448E-AB33-65566C56E879}" sibTransId="{EC22FD24-55FA-470B-A11F-A2C02811CC71}"/>
    <dgm:cxn modelId="{D3B4326D-8818-4627-A9DB-4D781392D1F4}" type="presOf" srcId="{2B529A43-2363-4B46-911E-9D0EF25B4F36}" destId="{DFB70AE1-87B4-46C7-811D-3E9A3D4D6EC9}" srcOrd="1" destOrd="0" presId="urn:microsoft.com/office/officeart/2005/8/layout/cycle2"/>
    <dgm:cxn modelId="{C9DFBE6D-EA25-4B7A-9301-F4BF2814CCE4}" type="presOf" srcId="{A241EA7C-0AE6-49DA-868A-F7E41DB8331E}" destId="{EC905E59-477F-4D62-B2EE-61B86BF0663B}" srcOrd="0" destOrd="0" presId="urn:microsoft.com/office/officeart/2005/8/layout/cycle2"/>
    <dgm:cxn modelId="{0116FD4E-B3CD-4D10-B6B1-FB0C240CE17A}" srcId="{F782ACB2-4612-4553-92E3-6A48A4C26154}" destId="{DF292957-65C8-4776-85F8-AE26E3681959}" srcOrd="16" destOrd="0" parTransId="{7849EA01-2032-47BB-AFF2-66E1E4C3A822}" sibTransId="{2B571596-2306-4648-89E7-BD54FEF25627}"/>
    <dgm:cxn modelId="{02F5AD6F-DBA8-46F8-AD53-AE0A97C14FAD}" type="presOf" srcId="{A4C54538-F7D4-4311-A51D-4E2F34EA916C}" destId="{BDE13CD6-B50F-44ED-BD83-729ED5971995}" srcOrd="0" destOrd="0" presId="urn:microsoft.com/office/officeart/2005/8/layout/cycle2"/>
    <dgm:cxn modelId="{43F81770-F772-478D-8EE4-9EF473A2C5F2}" srcId="{F782ACB2-4612-4553-92E3-6A48A4C26154}" destId="{BA244016-B941-46B9-B2A4-AA50A300C9B1}" srcOrd="17" destOrd="0" parTransId="{17FA0F1C-F480-46FA-9FDA-CAF08D0B3F5A}" sibTransId="{12ED0D91-6CB8-4B92-ABBE-16130FA2E610}"/>
    <dgm:cxn modelId="{AD9C2D70-6AB8-479D-9A79-731CDEDFCC29}" srcId="{F782ACB2-4612-4553-92E3-6A48A4C26154}" destId="{B2133BDF-4000-4B5B-AE40-987170B1B61F}" srcOrd="20" destOrd="0" parTransId="{78DD5593-63E5-4526-ACC4-B672B2E0D1F1}" sibTransId="{F8A8AFFD-E262-4C58-84FA-CA9933DA9A32}"/>
    <dgm:cxn modelId="{1F135871-5837-4DB1-B54E-BD28BD5755D1}" type="presOf" srcId="{32DCDF77-CF91-44D2-A631-ECBBA96CD7C1}" destId="{891FE5C2-884F-48D0-BE0D-753E9CA204D3}" srcOrd="0" destOrd="0" presId="urn:microsoft.com/office/officeart/2005/8/layout/cycle2"/>
    <dgm:cxn modelId="{59D96772-5DA3-4E46-9374-FBE08F2D2CAE}" type="presOf" srcId="{CA1064A9-8743-41E2-AE44-DEDB5E26EACD}" destId="{B311330D-F624-44F0-90C1-566E4D2E20E6}" srcOrd="1" destOrd="0" presId="urn:microsoft.com/office/officeart/2005/8/layout/cycle2"/>
    <dgm:cxn modelId="{39A1F472-3E0B-438E-A508-FE898CEA4CB4}" srcId="{F782ACB2-4612-4553-92E3-6A48A4C26154}" destId="{5F2EF8CF-431B-45E9-8F94-2DA9BB4297A8}" srcOrd="37" destOrd="0" parTransId="{EF3B0539-08F0-4AEB-8B05-C7438EBEC90D}" sibTransId="{E7380703-8E28-4A7A-8627-0A55F51FBAA5}"/>
    <dgm:cxn modelId="{02823556-FC89-4F2F-BD56-78480CDA7907}" type="presOf" srcId="{2EBE9275-B468-4EB1-8E25-88D20111E7BA}" destId="{55735BFC-D4F1-4100-BCD7-BD7015A20F24}" srcOrd="0" destOrd="0" presId="urn:microsoft.com/office/officeart/2005/8/layout/cycle2"/>
    <dgm:cxn modelId="{F6B86456-B645-48CD-A92E-4C3438C52387}" type="presOf" srcId="{FC636A7A-CAD8-4393-9B2E-188CE112CD10}" destId="{ADC3AC42-E194-4C29-8A28-ABEC2168A2B9}" srcOrd="0" destOrd="0" presId="urn:microsoft.com/office/officeart/2005/8/layout/cycle2"/>
    <dgm:cxn modelId="{AA12B276-AD42-4B3E-9576-BB016B2051A4}" type="presOf" srcId="{59F5D80D-D394-4DA8-B1EE-BFD2C35E8698}" destId="{5955EC28-6A5B-4854-97FD-56BF004F7A93}" srcOrd="0" destOrd="0" presId="urn:microsoft.com/office/officeart/2005/8/layout/cycle2"/>
    <dgm:cxn modelId="{EBF0F276-347C-4207-9A17-D11421AF7ECD}" srcId="{F782ACB2-4612-4553-92E3-6A48A4C26154}" destId="{6E44D217-0802-4975-8DF8-F7C136B68DB7}" srcOrd="25" destOrd="0" parTransId="{CB27C74D-2568-4D83-8948-2A0E7A73E53C}" sibTransId="{873D13AE-B310-4B50-82C5-564D626D2011}"/>
    <dgm:cxn modelId="{96F4F856-7741-48FB-8A36-CCFB6F9BD8AD}" type="presOf" srcId="{86E08DD8-37F0-43EA-A4C6-F12B07A372C7}" destId="{0B3E9032-3902-463F-B436-0798A35C9EC5}" srcOrd="0" destOrd="0" presId="urn:microsoft.com/office/officeart/2005/8/layout/cycle2"/>
    <dgm:cxn modelId="{9E1C0557-CB21-422D-98D1-5CC5F4137FEC}" type="presOf" srcId="{1DDDDFBA-4D76-49F6-8700-D108F438751F}" destId="{DE861B79-D5E8-45CE-B3D7-7B4663C08343}" srcOrd="0" destOrd="0" presId="urn:microsoft.com/office/officeart/2005/8/layout/cycle2"/>
    <dgm:cxn modelId="{B0BB5358-3E48-4EBA-BDFF-C03021273051}" type="presOf" srcId="{4E475F1B-56A2-420F-8D83-9A7AC5B9161D}" destId="{0F935747-2475-4B54-A4BD-D00DA4235B83}" srcOrd="1" destOrd="0" presId="urn:microsoft.com/office/officeart/2005/8/layout/cycle2"/>
    <dgm:cxn modelId="{C214C359-A163-4B9D-8B72-8F0699565194}" type="presOf" srcId="{BCD4B6D1-2E17-4359-A953-212A9B519E85}" destId="{18E08B15-C0D9-4DCD-9841-29CB326A1D96}" srcOrd="0" destOrd="0" presId="urn:microsoft.com/office/officeart/2005/8/layout/cycle2"/>
    <dgm:cxn modelId="{710D4A82-F148-4164-96BD-AE906031986F}" type="presOf" srcId="{E5184F2B-2C20-4D33-94A8-E6B381F2AA89}" destId="{558F7E47-06ED-4041-B16C-6F13A19D4245}" srcOrd="0" destOrd="0" presId="urn:microsoft.com/office/officeart/2005/8/layout/cycle2"/>
    <dgm:cxn modelId="{33634B83-5D42-4E23-A534-1FD77063C5A8}" srcId="{F782ACB2-4612-4553-92E3-6A48A4C26154}" destId="{312A5487-8CD4-49FA-9CB2-6003233688EF}" srcOrd="11" destOrd="0" parTransId="{6F986C7B-EB5E-4FA9-9F02-54203E6A38B2}" sibTransId="{A241EA7C-0AE6-49DA-868A-F7E41DB8331E}"/>
    <dgm:cxn modelId="{99A88B84-3F19-4EA4-B06B-4E1E928AD8AA}" type="presOf" srcId="{19319B2C-5BDC-4EB3-A674-97A1478B545E}" destId="{A854D6C3-A9F6-4889-B95E-C4590598BF15}" srcOrd="0" destOrd="0" presId="urn:microsoft.com/office/officeart/2005/8/layout/cycle2"/>
    <dgm:cxn modelId="{138EF484-9C5D-4105-8DB4-384E177E9E2E}" type="presOf" srcId="{A4FDAD97-0EA5-45C9-8762-1408CDFC1A27}" destId="{DCCECA40-1E8E-4612-B823-692DCCBD1EA3}" srcOrd="1" destOrd="0" presId="urn:microsoft.com/office/officeart/2005/8/layout/cycle2"/>
    <dgm:cxn modelId="{B292F289-9049-4FC0-ACAB-06FE6E4F4DDD}" type="presOf" srcId="{B2133BDF-4000-4B5B-AE40-987170B1B61F}" destId="{D9F7CAE3-C01B-4758-A92D-BE4DEABF1CC9}" srcOrd="0" destOrd="0" presId="urn:microsoft.com/office/officeart/2005/8/layout/cycle2"/>
    <dgm:cxn modelId="{CFA51A8C-8E4A-44EF-AD83-3AF8BE72383C}" type="presOf" srcId="{D7AD315B-0060-4B2C-BA42-07A72CF0DF62}" destId="{301FE2EF-9FED-451A-9979-7EA2CEC731F6}" srcOrd="1" destOrd="0" presId="urn:microsoft.com/office/officeart/2005/8/layout/cycle2"/>
    <dgm:cxn modelId="{0A6BD48C-DC95-4708-8B4C-4B310017069D}" type="presOf" srcId="{A40F6EAB-2B60-4CC1-9F49-D5903D3A616E}" destId="{4346925A-37EB-4BB6-B0D1-0007EC3DF63B}" srcOrd="0" destOrd="0" presId="urn:microsoft.com/office/officeart/2005/8/layout/cycle2"/>
    <dgm:cxn modelId="{54FED98F-AB5E-4BEF-A86E-239C32A65418}" srcId="{F782ACB2-4612-4553-92E3-6A48A4C26154}" destId="{29610E26-1393-448B-8FD6-78061450B16B}" srcOrd="3" destOrd="0" parTransId="{5D194221-4572-481E-A145-411B7D2E5848}" sibTransId="{4E475F1B-56A2-420F-8D83-9A7AC5B9161D}"/>
    <dgm:cxn modelId="{3F904190-EC7A-468F-8079-9E0D0309FE61}" srcId="{F782ACB2-4612-4553-92E3-6A48A4C26154}" destId="{F82F01E0-1BCF-432A-834D-D0718C225E79}" srcOrd="22" destOrd="0" parTransId="{AA715B28-8262-4AEC-9B11-A1F3E142AEE3}" sibTransId="{73E57CB0-43F1-4C49-8823-A48B6805997E}"/>
    <dgm:cxn modelId="{97BF9890-CFB2-4135-9E9C-EA1CE825780C}" type="presOf" srcId="{1A0C354F-E76C-464E-99A7-D2B04C140783}" destId="{5207087E-FC7B-4DE7-941A-D0D7D77D43CA}" srcOrd="1" destOrd="0" presId="urn:microsoft.com/office/officeart/2005/8/layout/cycle2"/>
    <dgm:cxn modelId="{0E816791-5AD7-4886-BEBA-5D6F832281F0}" type="presOf" srcId="{2B571596-2306-4648-89E7-BD54FEF25627}" destId="{2EBD388A-825F-4832-8A74-827A6C7E3368}" srcOrd="0" destOrd="0" presId="urn:microsoft.com/office/officeart/2005/8/layout/cycle2"/>
    <dgm:cxn modelId="{23CEF894-65E5-46B7-ABFB-7E9D9F79AEC9}" type="presOf" srcId="{74E4A9B3-3139-47CD-AD62-A42D0EB3995C}" destId="{A0769171-C666-4FF2-B3B0-56A5612FFB02}" srcOrd="0" destOrd="0" presId="urn:microsoft.com/office/officeart/2005/8/layout/cycle2"/>
    <dgm:cxn modelId="{A94E1E98-18A1-4716-B6FB-67F099EFBBB4}" srcId="{F782ACB2-4612-4553-92E3-6A48A4C26154}" destId="{5788DBF4-34B6-4C26-980E-7062BBC88091}" srcOrd="28" destOrd="0" parTransId="{E89C8546-8D00-4BCE-BF01-083E1F9A4BBE}" sibTransId="{39815DA4-6D5A-4ECF-8C2C-C40A2BB0DBA6}"/>
    <dgm:cxn modelId="{9201609A-CF55-47CA-AC7B-7D467357AFFA}" type="presOf" srcId="{F782ACB2-4612-4553-92E3-6A48A4C26154}" destId="{579EF5EA-2842-4ADF-99C3-1421009C0FB3}" srcOrd="0" destOrd="0" presId="urn:microsoft.com/office/officeart/2005/8/layout/cycle2"/>
    <dgm:cxn modelId="{91E9C49A-AEC3-4C94-B02D-3E9B76F0181F}" type="presOf" srcId="{A4FDAD97-0EA5-45C9-8762-1408CDFC1A27}" destId="{7418C013-9F65-49B4-8AB4-02A8A7E8B2B1}" srcOrd="0" destOrd="0" presId="urn:microsoft.com/office/officeart/2005/8/layout/cycle2"/>
    <dgm:cxn modelId="{550ECF9B-EB19-4FF3-8902-AA533C32C791}" type="presOf" srcId="{69DBDE16-2128-423C-AB04-D3C2C0881A38}" destId="{83D03F91-A8FE-4A56-A9F0-21F8696B64A1}" srcOrd="0" destOrd="0" presId="urn:microsoft.com/office/officeart/2005/8/layout/cycle2"/>
    <dgm:cxn modelId="{1B3F2CA2-7825-4CFD-9A64-DB308FB32A27}" srcId="{F782ACB2-4612-4553-92E3-6A48A4C26154}" destId="{1BD29E34-8916-45A9-80A6-58C4AB44DFF5}" srcOrd="5" destOrd="0" parTransId="{6A5BBF7B-F8A7-4654-83BB-1778F868C663}" sibTransId="{25DF600C-192F-49B2-930A-B89C27D1471E}"/>
    <dgm:cxn modelId="{79A5F3A2-8CA3-4D24-AC46-666013183383}" srcId="{F782ACB2-4612-4553-92E3-6A48A4C26154}" destId="{01209924-388A-4250-B08E-117FC77350F4}" srcOrd="31" destOrd="0" parTransId="{E62947DF-C385-4541-A312-E52B21ED4FCA}" sibTransId="{07D44A3D-B9E7-4A59-8407-0DE9361B04F4}"/>
    <dgm:cxn modelId="{F9246AA4-89DE-4505-8C6D-C0CFB0CF9EC5}" srcId="{F782ACB2-4612-4553-92E3-6A48A4C26154}" destId="{A40F6EAB-2B60-4CC1-9F49-D5903D3A616E}" srcOrd="30" destOrd="0" parTransId="{F4D7EDD7-9115-44DB-8D8A-E38036FA3738}" sibTransId="{3ACAB2F6-3910-4D69-8736-C9991D30DB30}"/>
    <dgm:cxn modelId="{8F484FA4-40A1-4217-AC66-2901310E6F33}" type="presOf" srcId="{74E4A9B3-3139-47CD-AD62-A42D0EB3995C}" destId="{7B2C094D-5B84-400D-88A5-467C86404646}" srcOrd="1" destOrd="0" presId="urn:microsoft.com/office/officeart/2005/8/layout/cycle2"/>
    <dgm:cxn modelId="{FB9C44A7-42A2-43AD-9D40-B26BFD74FEBE}" type="presOf" srcId="{F2853326-F96C-4388-AFDB-4A2C4E743824}" destId="{F5E12609-AEA0-4824-8F1E-49B7A8C9D43E}" srcOrd="0" destOrd="0" presId="urn:microsoft.com/office/officeart/2005/8/layout/cycle2"/>
    <dgm:cxn modelId="{178360A8-8FB1-402A-B9E6-006D3812BD30}" type="presOf" srcId="{69DBDE16-2128-423C-AB04-D3C2C0881A38}" destId="{A52815B2-9F64-4E57-9CA8-0D6C5ACB4DE9}" srcOrd="1" destOrd="0" presId="urn:microsoft.com/office/officeart/2005/8/layout/cycle2"/>
    <dgm:cxn modelId="{4C3B68A9-D97A-47A1-B096-E517789640BD}" type="presOf" srcId="{CA72D8A3-9D41-4F98-98F7-F56B1CBA674F}" destId="{0622AEEF-FEE1-41CF-A694-BB87DF404F74}" srcOrd="1" destOrd="0" presId="urn:microsoft.com/office/officeart/2005/8/layout/cycle2"/>
    <dgm:cxn modelId="{BA831AAA-0526-41AC-A815-9A9851D18168}" type="presOf" srcId="{5700A27C-35E2-48E3-9FD1-4CAD5F3ABE6E}" destId="{A5474CB5-D5DA-4087-B87E-610FB42AF529}" srcOrd="0" destOrd="0" presId="urn:microsoft.com/office/officeart/2005/8/layout/cycle2"/>
    <dgm:cxn modelId="{89D151AA-D504-4BD7-8646-5763A9B807CA}" type="presOf" srcId="{4391FAD7-E5E1-4ADD-BABB-49D666A6C4A7}" destId="{B297DBDA-41C8-403B-A287-2DE0B2B2F734}" srcOrd="0" destOrd="0" presId="urn:microsoft.com/office/officeart/2005/8/layout/cycle2"/>
    <dgm:cxn modelId="{347B43AE-16D9-4D0B-96B3-A3B5D083BB95}" type="presOf" srcId="{312A5487-8CD4-49FA-9CB2-6003233688EF}" destId="{FB762D63-E97E-4D71-BE53-DE8DBC2C1724}" srcOrd="0" destOrd="0" presId="urn:microsoft.com/office/officeart/2005/8/layout/cycle2"/>
    <dgm:cxn modelId="{33836BAF-8815-468A-9D3E-0ABF734FD1D3}" srcId="{F782ACB2-4612-4553-92E3-6A48A4C26154}" destId="{4391FAD7-E5E1-4ADD-BABB-49D666A6C4A7}" srcOrd="15" destOrd="0" parTransId="{F1E7FB59-9301-4001-B4A0-65FF76242832}" sibTransId="{B5C9AB9C-C866-47C2-B79F-DC6148AB2159}"/>
    <dgm:cxn modelId="{BE9314B0-2D93-4BAE-90C0-5B23814639B6}" srcId="{F782ACB2-4612-4553-92E3-6A48A4C26154}" destId="{1597604F-E09E-4305-A881-A6C94B72922F}" srcOrd="12" destOrd="0" parTransId="{1C93F3EA-CA5B-4D9C-9828-8A8F702AE266}" sibTransId="{0A68E33F-9E89-4D62-9E2C-1BD50C85F7CD}"/>
    <dgm:cxn modelId="{5BA97BB0-F4A3-4DF2-BC9C-C72ACF5458D1}" type="presOf" srcId="{7526D0BF-45A5-478F-9A5B-EE961A48FCDF}" destId="{B163F2E1-C224-4C1F-8BF1-B257F8DA90F1}" srcOrd="0" destOrd="0" presId="urn:microsoft.com/office/officeart/2005/8/layout/cycle2"/>
    <dgm:cxn modelId="{1EE53AB1-714C-4494-9B47-D2D8161F5F2A}" type="presOf" srcId="{672359C6-6889-48DE-9B06-BCF13E50CF81}" destId="{9195B8AE-7F75-4B45-A773-A3DB3F151B7F}" srcOrd="1" destOrd="0" presId="urn:microsoft.com/office/officeart/2005/8/layout/cycle2"/>
    <dgm:cxn modelId="{33C96DB1-378D-4DA8-9E7E-EBED2AB149DE}" type="presOf" srcId="{F8A8AFFD-E262-4C58-84FA-CA9933DA9A32}" destId="{852FF442-59AB-47FA-976D-352D933D04DA}" srcOrd="1" destOrd="0" presId="urn:microsoft.com/office/officeart/2005/8/layout/cycle2"/>
    <dgm:cxn modelId="{86C6C6B1-6BA2-4FED-B42E-13B3945BA15D}" type="presOf" srcId="{F8A8AFFD-E262-4C58-84FA-CA9933DA9A32}" destId="{6FDF4861-3D9E-4C44-8A76-CB261CA08A3D}" srcOrd="0" destOrd="0" presId="urn:microsoft.com/office/officeart/2005/8/layout/cycle2"/>
    <dgm:cxn modelId="{1C9346B2-EB02-4140-9860-DF15B861D1B8}" type="presOf" srcId="{5D2C154A-692A-44E2-A041-B9F19C43FEF2}" destId="{5A44537F-E502-484A-B54C-161A75387D52}" srcOrd="0" destOrd="0" presId="urn:microsoft.com/office/officeart/2005/8/layout/cycle2"/>
    <dgm:cxn modelId="{1593A2B3-7B18-4B71-8F08-063A3580CC7F}" type="presOf" srcId="{EC22FD24-55FA-470B-A11F-A2C02811CC71}" destId="{8125F9B4-021E-44DC-9D64-8AE485A44537}" srcOrd="0" destOrd="0" presId="urn:microsoft.com/office/officeart/2005/8/layout/cycle2"/>
    <dgm:cxn modelId="{CC8F6BB5-E191-48E7-A4C1-3E8101813E85}" srcId="{F782ACB2-4612-4553-92E3-6A48A4C26154}" destId="{7526D0BF-45A5-478F-9A5B-EE961A48FCDF}" srcOrd="14" destOrd="0" parTransId="{996DAE7B-6D7A-4B21-93D8-B18F6F145BC6}" sibTransId="{4DD6BCFF-384A-4E50-9E9B-FEA1467E91EE}"/>
    <dgm:cxn modelId="{79D0C8B5-7F77-4990-BC7D-E4DF8A30F093}" srcId="{F782ACB2-4612-4553-92E3-6A48A4C26154}" destId="{C123F58B-2F00-4731-8318-EA8BAA60A69D}" srcOrd="10" destOrd="0" parTransId="{ADD49D0A-F77A-4924-B2AC-3D10130090D6}" sibTransId="{CA72D8A3-9D41-4F98-98F7-F56B1CBA674F}"/>
    <dgm:cxn modelId="{5AE492B7-4B1A-488C-A697-6189DC4046F7}" type="presOf" srcId="{1BD29E34-8916-45A9-80A6-58C4AB44DFF5}" destId="{C8C314CB-BC52-4B5D-9A9E-2549904458B0}" srcOrd="0" destOrd="0" presId="urn:microsoft.com/office/officeart/2005/8/layout/cycle2"/>
    <dgm:cxn modelId="{79BF3DB8-E6C9-4DF5-8226-B32513900662}" srcId="{F782ACB2-4612-4553-92E3-6A48A4C26154}" destId="{2EBE9275-B468-4EB1-8E25-88D20111E7BA}" srcOrd="13" destOrd="0" parTransId="{8B4693AB-DA36-47D7-8ABC-9A12354AE94A}" sibTransId="{1DDDDFBA-4D76-49F6-8700-D108F438751F}"/>
    <dgm:cxn modelId="{BAF7C1BA-A27C-4747-8419-862B9A9137B9}" type="presOf" srcId="{F2853326-F96C-4388-AFDB-4A2C4E743824}" destId="{1990E259-2037-4D19-B00A-CD6B3D2AE2E1}" srcOrd="1" destOrd="0" presId="urn:microsoft.com/office/officeart/2005/8/layout/cycle2"/>
    <dgm:cxn modelId="{4261EBBA-0727-4F37-8C1B-3EBD75BCA91B}" type="presOf" srcId="{C19C4BDD-2213-41DF-A53B-E2080BDC6AC6}" destId="{57712E5B-8311-41F2-83BF-40C44B82FD56}" srcOrd="0" destOrd="0" presId="urn:microsoft.com/office/officeart/2005/8/layout/cycle2"/>
    <dgm:cxn modelId="{831639BC-5793-4F7E-BFB1-5D3E75F97681}" type="presOf" srcId="{ED3E6817-CA99-4A92-9672-7767C60D3AFC}" destId="{CDE86F57-8E75-4885-99A7-4D78278841E9}" srcOrd="0" destOrd="0" presId="urn:microsoft.com/office/officeart/2005/8/layout/cycle2"/>
    <dgm:cxn modelId="{EAADA3BC-EBE2-42C8-B9E0-3C38057A0A11}" srcId="{F782ACB2-4612-4553-92E3-6A48A4C26154}" destId="{59F5D80D-D394-4DA8-B1EE-BFD2C35E8698}" srcOrd="4" destOrd="0" parTransId="{F6DF53FE-CC41-4648-B644-9A13CD613414}" sibTransId="{A4FDAD97-0EA5-45C9-8762-1408CDFC1A27}"/>
    <dgm:cxn modelId="{84F658BE-028D-4EFF-9AFB-B1BB4A47F685}" srcId="{F782ACB2-4612-4553-92E3-6A48A4C26154}" destId="{A26368B7-1095-4A58-BFE6-7B8629CCDB76}" srcOrd="19" destOrd="0" parTransId="{F926A632-3F82-44B7-9B0C-54EDBDFB1339}" sibTransId="{69DBDE16-2128-423C-AB04-D3C2C0881A38}"/>
    <dgm:cxn modelId="{7BBAE0C4-AFC1-46BF-B5E4-7E0CAD4691B7}" type="presOf" srcId="{9E68FA1B-32E4-4D3A-BDA9-F245DF7037EF}" destId="{24192AE1-AC5A-408F-93E2-35778550FA02}" srcOrd="0" destOrd="0" presId="urn:microsoft.com/office/officeart/2005/8/layout/cycle2"/>
    <dgm:cxn modelId="{7BF5EFC4-566A-4FF6-899D-95673D0EB1DF}" type="presOf" srcId="{2B529A43-2363-4B46-911E-9D0EF25B4F36}" destId="{F42AD80F-3B21-49F3-AF59-01D5F6EE69F1}" srcOrd="0" destOrd="0" presId="urn:microsoft.com/office/officeart/2005/8/layout/cycle2"/>
    <dgm:cxn modelId="{2FD2F6C4-DB37-4D0A-B895-CDBDC2CAD38F}" type="presOf" srcId="{86E08DD8-37F0-43EA-A4C6-F12B07A372C7}" destId="{41C60BCC-727D-4ED3-BAEB-DB60AA9900A9}" srcOrd="1" destOrd="0" presId="urn:microsoft.com/office/officeart/2005/8/layout/cycle2"/>
    <dgm:cxn modelId="{1BCC9EC5-D5E2-4683-B2A3-B0F67B35518C}" type="presOf" srcId="{1597604F-E09E-4305-A881-A6C94B72922F}" destId="{96947AF0-965B-4F9B-B692-11B522E20C19}" srcOrd="0" destOrd="0" presId="urn:microsoft.com/office/officeart/2005/8/layout/cycle2"/>
    <dgm:cxn modelId="{3D2DD1C5-7963-40AD-BEE4-FE7053E0EDCB}" type="presOf" srcId="{873D13AE-B310-4B50-82C5-564D626D2011}" destId="{8F52B59F-72EA-4EF4-A000-71393DE3DC97}" srcOrd="1" destOrd="0" presId="urn:microsoft.com/office/officeart/2005/8/layout/cycle2"/>
    <dgm:cxn modelId="{CF52DFC5-2A40-45EE-B7B6-9CCCDD631A23}" type="presOf" srcId="{1BCBAE4C-8C90-4307-A8B1-A7F25B803D11}" destId="{38A7A843-117D-4A8F-B652-3F637D1BA054}" srcOrd="0" destOrd="0" presId="urn:microsoft.com/office/officeart/2005/8/layout/cycle2"/>
    <dgm:cxn modelId="{8CEE18C6-D684-437E-A011-5D3A58AAD852}" type="presOf" srcId="{5F2EF8CF-431B-45E9-8F94-2DA9BB4297A8}" destId="{3B7728B1-9C76-43A6-8828-2FFE1A19CD4E}" srcOrd="0" destOrd="0" presId="urn:microsoft.com/office/officeart/2005/8/layout/cycle2"/>
    <dgm:cxn modelId="{A61335C6-83C9-40B2-B635-638704B41FB6}" srcId="{F782ACB2-4612-4553-92E3-6A48A4C26154}" destId="{19319B2C-5BDC-4EB3-A674-97A1478B545E}" srcOrd="35" destOrd="0" parTransId="{F553D456-F731-4D3A-B46D-F817CB7F5851}" sibTransId="{B2ADDBB6-F258-45A2-8853-0F7137E8E7A9}"/>
    <dgm:cxn modelId="{324F15C8-97D9-4C39-A16B-5F0D2BAFD821}" type="presOf" srcId="{73E57CB0-43F1-4C49-8823-A48B6805997E}" destId="{FC934B90-2FD7-4C78-BC82-6495CAA54F71}" srcOrd="0" destOrd="0" presId="urn:microsoft.com/office/officeart/2005/8/layout/cycle2"/>
    <dgm:cxn modelId="{5DC390C8-E385-4919-BF19-2B339EF6A775}" type="presOf" srcId="{A241EA7C-0AE6-49DA-868A-F7E41DB8331E}" destId="{0C7C01B0-8BE9-4115-9C55-5F785CB9F95D}" srcOrd="1" destOrd="0" presId="urn:microsoft.com/office/officeart/2005/8/layout/cycle2"/>
    <dgm:cxn modelId="{A45FA6CA-BF67-4968-BA2C-A3E181681DEA}" srcId="{F782ACB2-4612-4553-92E3-6A48A4C26154}" destId="{BCD4B6D1-2E17-4359-A953-212A9B519E85}" srcOrd="6" destOrd="0" parTransId="{A72804B9-8062-4016-90E8-F9C7DC654C15}" sibTransId="{EAE485E3-A2DC-422A-B964-163E72C7D527}"/>
    <dgm:cxn modelId="{67EFDECD-21F5-4D75-983B-BEE44E6C534C}" type="presOf" srcId="{9E68FA1B-32E4-4D3A-BDA9-F245DF7037EF}" destId="{9DB23D75-0980-4D96-93A1-727F2883C95B}" srcOrd="1" destOrd="0" presId="urn:microsoft.com/office/officeart/2005/8/layout/cycle2"/>
    <dgm:cxn modelId="{8A122CCE-2659-425F-A9CA-F55CBE733EE2}" srcId="{F782ACB2-4612-4553-92E3-6A48A4C26154}" destId="{5D2C154A-692A-44E2-A041-B9F19C43FEF2}" srcOrd="0" destOrd="0" parTransId="{794CA92E-A13F-4F43-B270-B021D0F5EB93}" sibTransId="{1A0C354F-E76C-464E-99A7-D2B04C140783}"/>
    <dgm:cxn modelId="{502A3DCE-09A9-4206-938E-2D673EAC56AC}" type="presOf" srcId="{536B3E92-95AA-4297-BDB8-F29269D6299E}" destId="{B0608ED5-E7DC-4C39-8859-B8C85F521F9C}" srcOrd="0" destOrd="0" presId="urn:microsoft.com/office/officeart/2005/8/layout/cycle2"/>
    <dgm:cxn modelId="{E19D09D0-E679-4FA0-B27A-4ED90E08B37E}" type="presOf" srcId="{E7380703-8E28-4A7A-8627-0A55F51FBAA5}" destId="{FEF793BD-9F36-4B0C-B2A1-243AAED13A52}" srcOrd="0" destOrd="0" presId="urn:microsoft.com/office/officeart/2005/8/layout/cycle2"/>
    <dgm:cxn modelId="{506915D0-E2CC-44E8-9A33-FBAA90035B0F}" type="presOf" srcId="{CA1064A9-8743-41E2-AE44-DEDB5E26EACD}" destId="{1AA99294-2501-42DA-ADDA-813C2A0D167F}" srcOrd="0" destOrd="0" presId="urn:microsoft.com/office/officeart/2005/8/layout/cycle2"/>
    <dgm:cxn modelId="{594B50D0-716E-4D96-92B1-2D504E24703C}" type="presOf" srcId="{12ED0D91-6CB8-4B92-ABBE-16130FA2E610}" destId="{2EA5A0E0-D734-4B00-A1FA-65E8CB15031C}" srcOrd="0" destOrd="0" presId="urn:microsoft.com/office/officeart/2005/8/layout/cycle2"/>
    <dgm:cxn modelId="{60237AD0-4E68-45DA-B058-EDFD4C72E6D5}" type="presOf" srcId="{69B5AF83-9CA8-4331-BB93-A02B0A37E7C4}" destId="{7FBA136C-815F-4FB3-A797-A7F155D00FEA}" srcOrd="0" destOrd="0" presId="urn:microsoft.com/office/officeart/2005/8/layout/cycle2"/>
    <dgm:cxn modelId="{300558D4-400B-4DF8-AB10-CE770F1C3828}" type="presOf" srcId="{EAE485E3-A2DC-422A-B964-163E72C7D527}" destId="{6C5B256C-6505-4283-9CD0-6230D6E52DC7}" srcOrd="1" destOrd="0" presId="urn:microsoft.com/office/officeart/2005/8/layout/cycle2"/>
    <dgm:cxn modelId="{EEF144D6-F2D1-4B8E-8C27-BC8D84551321}" type="presOf" srcId="{873D13AE-B310-4B50-82C5-564D626D2011}" destId="{2F327EB4-0D8B-437E-BB14-A326EA173FCC}" srcOrd="0" destOrd="0" presId="urn:microsoft.com/office/officeart/2005/8/layout/cycle2"/>
    <dgm:cxn modelId="{7A77BED8-0E1D-45F6-9865-5715EF6FB1BA}" srcId="{F782ACB2-4612-4553-92E3-6A48A4C26154}" destId="{9767C2C5-7A9B-4BF9-AEDC-08BB61E68CEC}" srcOrd="2" destOrd="0" parTransId="{94D864BB-0337-46E0-936D-BDFF24969167}" sibTransId="{5DE56BE3-5DC5-48D1-BB0A-6EB62A83E2E3}"/>
    <dgm:cxn modelId="{90BB45DA-4D8E-49F2-ACBE-24BE05A101BD}" type="presOf" srcId="{12ED0D91-6CB8-4B92-ABBE-16130FA2E610}" destId="{3966764B-E5F3-4CFC-A881-5984C06723CB}" srcOrd="1" destOrd="0" presId="urn:microsoft.com/office/officeart/2005/8/layout/cycle2"/>
    <dgm:cxn modelId="{C923F2DF-2AF5-4119-AAF6-34851E379228}" type="presOf" srcId="{A26368B7-1095-4A58-BFE6-7B8629CCDB76}" destId="{9DEC7CBC-8051-4551-94AA-2377EFF8A353}" srcOrd="0" destOrd="0" presId="urn:microsoft.com/office/officeart/2005/8/layout/cycle2"/>
    <dgm:cxn modelId="{1307CEE0-95A1-463F-9DBE-2F686031C7B7}" type="presOf" srcId="{07D44A3D-B9E7-4A59-8407-0DE9361B04F4}" destId="{2A9D1CAD-CEC7-447D-AE5A-72DA9768C11C}" srcOrd="1" destOrd="0" presId="urn:microsoft.com/office/officeart/2005/8/layout/cycle2"/>
    <dgm:cxn modelId="{1A5F96E1-A739-4E9D-BB71-13251203AE5B}" type="presOf" srcId="{29610E26-1393-448B-8FD6-78061450B16B}" destId="{4B6FF1D5-139C-4A9E-BE2A-C9C2976A9B90}" srcOrd="0" destOrd="0" presId="urn:microsoft.com/office/officeart/2005/8/layout/cycle2"/>
    <dgm:cxn modelId="{4D7105E2-B87D-4D87-A839-D5997A4E3E61}" type="presOf" srcId="{9767C2C5-7A9B-4BF9-AEDC-08BB61E68CEC}" destId="{3B48658E-4174-41EC-ADC5-04F09B98E8AE}" srcOrd="0" destOrd="0" presId="urn:microsoft.com/office/officeart/2005/8/layout/cycle2"/>
    <dgm:cxn modelId="{2F61D1E3-286C-486C-98D7-003684C3E515}" type="presOf" srcId="{B75DCA52-BF81-436A-AA73-2680B03C914A}" destId="{CD7E4AE9-DEBF-4EF6-9A2F-51DFDE6DC483}" srcOrd="0" destOrd="0" presId="urn:microsoft.com/office/officeart/2005/8/layout/cycle2"/>
    <dgm:cxn modelId="{473877E6-A2D1-4A4A-B95C-711FE01D2993}" type="presOf" srcId="{EC22FD24-55FA-470B-A11F-A2C02811CC71}" destId="{5B2B383F-D5E0-430F-AB46-55791D14B3FB}" srcOrd="1" destOrd="0" presId="urn:microsoft.com/office/officeart/2005/8/layout/cycle2"/>
    <dgm:cxn modelId="{6020CAE6-E682-4263-87D3-3757BDA5C5BB}" srcId="{F782ACB2-4612-4553-92E3-6A48A4C26154}" destId="{ED3E6817-CA99-4A92-9672-7767C60D3AFC}" srcOrd="18" destOrd="0" parTransId="{570B50CE-5E5F-492C-A6CE-FAA86B61FEE6}" sibTransId="{74E4A9B3-3139-47CD-AD62-A42D0EB3995C}"/>
    <dgm:cxn modelId="{43DA9AE7-A41A-4552-8904-334A5553E662}" type="presOf" srcId="{DF292957-65C8-4776-85F8-AE26E3681959}" destId="{C99B1DB8-B0AD-4FE5-84DC-CD9571D15F74}" srcOrd="0" destOrd="0" presId="urn:microsoft.com/office/officeart/2005/8/layout/cycle2"/>
    <dgm:cxn modelId="{F39EB4E7-811F-4A76-9E07-B02930E2E207}" type="presOf" srcId="{1A0C354F-E76C-464E-99A7-D2B04C140783}" destId="{BCCD1735-3374-4721-BEF9-11CCD9A2DD48}" srcOrd="0" destOrd="0" presId="urn:microsoft.com/office/officeart/2005/8/layout/cycle2"/>
    <dgm:cxn modelId="{42BFEDE7-59F9-44FA-8182-A67367F4865D}" type="presOf" srcId="{897CAD2D-F73B-470D-B77D-BCB32DA560D4}" destId="{CAB56CDA-741F-426D-8FE0-AE118C809475}" srcOrd="0" destOrd="0" presId="urn:microsoft.com/office/officeart/2005/8/layout/cycle2"/>
    <dgm:cxn modelId="{A9D73EE8-2A5A-4D9F-ADBA-FC0EE21E7500}" type="presOf" srcId="{6E35783B-B4B9-4AF3-BB68-EC2DB3060BE5}" destId="{80DBCA40-2BA0-486C-9739-9EB1943722FB}" srcOrd="1" destOrd="0" presId="urn:microsoft.com/office/officeart/2005/8/layout/cycle2"/>
    <dgm:cxn modelId="{B8C08AE8-1813-4F30-B598-4E8011D00D55}" type="presOf" srcId="{B5C9AB9C-C866-47C2-B79F-DC6148AB2159}" destId="{6CB910F7-627A-416A-9AE0-0E9818681229}" srcOrd="0" destOrd="0" presId="urn:microsoft.com/office/officeart/2005/8/layout/cycle2"/>
    <dgm:cxn modelId="{180DD6E9-0C93-446C-BB6B-42FA23CD322E}" type="presOf" srcId="{3ACAB2F6-3910-4D69-8736-C9991D30DB30}" destId="{7A362786-920B-4FB9-A3D5-D0E741B76071}" srcOrd="0" destOrd="0" presId="urn:microsoft.com/office/officeart/2005/8/layout/cycle2"/>
    <dgm:cxn modelId="{58B6E3EE-AF38-4B3B-B4C9-65A3A3F27758}" type="presOf" srcId="{897CAD2D-F73B-470D-B77D-BCB32DA560D4}" destId="{2B62F0BB-CB73-4B2D-A47A-2C1910C71ADC}" srcOrd="1" destOrd="0" presId="urn:microsoft.com/office/officeart/2005/8/layout/cycle2"/>
    <dgm:cxn modelId="{A6A2C6EF-2344-4C98-91E8-3B8CDC08BDAC}" type="presOf" srcId="{6E44D217-0802-4975-8DF8-F7C136B68DB7}" destId="{C6CA034B-BB5D-4252-9DC3-E07C2CEC1942}" srcOrd="0" destOrd="0" presId="urn:microsoft.com/office/officeart/2005/8/layout/cycle2"/>
    <dgm:cxn modelId="{9D607EF2-A57B-48FB-A084-AC211824023E}" type="presOf" srcId="{5DE56BE3-5DC5-48D1-BB0A-6EB62A83E2E3}" destId="{DEE6E533-E546-47B9-9D29-1053972B7A59}" srcOrd="1" destOrd="0" presId="urn:microsoft.com/office/officeart/2005/8/layout/cycle2"/>
    <dgm:cxn modelId="{12C38EF6-A2D9-4441-B7C7-2AD0408D165E}" srcId="{F782ACB2-4612-4553-92E3-6A48A4C26154}" destId="{E5184F2B-2C20-4D33-94A8-E6B381F2AA89}" srcOrd="34" destOrd="0" parTransId="{EA072171-E1D3-42D9-90FB-F6BF8A9DC275}" sibTransId="{CA1064A9-8743-41E2-AE44-DEDB5E26EACD}"/>
    <dgm:cxn modelId="{0828ACF6-63A7-45A5-B5D9-67980E542B37}" type="presOf" srcId="{F82F01E0-1BCF-432A-834D-D0718C225E79}" destId="{DB7E8DCC-E9E2-41AE-8FAC-BD770394B585}" srcOrd="0" destOrd="0" presId="urn:microsoft.com/office/officeart/2005/8/layout/cycle2"/>
    <dgm:cxn modelId="{2E4A59F8-4858-4321-B26C-379298664746}" srcId="{F782ACB2-4612-4553-92E3-6A48A4C26154}" destId="{57830796-B9E1-440E-A924-530949252A0A}" srcOrd="7" destOrd="0" parTransId="{2970FDF5-07A3-4B2A-9F1E-E547137C5FF2}" sibTransId="{672359C6-6889-48DE-9B06-BCF13E50CF81}"/>
    <dgm:cxn modelId="{73BDDAF8-CA5D-41DA-B22E-FFEBE752290B}" type="presOf" srcId="{5788DBF4-34B6-4C26-980E-7062BBC88091}" destId="{53824D7C-69E9-40B6-AD94-E66D57E17024}" srcOrd="0" destOrd="0" presId="urn:microsoft.com/office/officeart/2005/8/layout/cycle2"/>
    <dgm:cxn modelId="{BC395FF9-F4E2-4FBF-92E4-2B7C2E92E522}" type="presOf" srcId="{9EC183D0-3CE1-4A18-882B-49A4F305FE23}" destId="{07EB8474-810E-4E8A-BE93-02F62BBDD45D}" srcOrd="0" destOrd="0" presId="urn:microsoft.com/office/officeart/2005/8/layout/cycle2"/>
    <dgm:cxn modelId="{31E44BFB-4076-4F2C-BCE9-6C4E28F7D6FF}" type="presOf" srcId="{CA72D8A3-9D41-4F98-98F7-F56B1CBA674F}" destId="{EDD308D6-556F-4E65-A02C-12C45C150755}" srcOrd="0" destOrd="0" presId="urn:microsoft.com/office/officeart/2005/8/layout/cycle2"/>
    <dgm:cxn modelId="{26F03CFE-664C-46CE-9EC9-4D9EAEAA23F5}" srcId="{F782ACB2-4612-4553-92E3-6A48A4C26154}" destId="{1BCBAE4C-8C90-4307-A8B1-A7F25B803D11}" srcOrd="9" destOrd="0" parTransId="{BDE3C914-1C3F-4AE1-8A4A-0399F6859853}" sibTransId="{9E68FA1B-32E4-4D3A-BDA9-F245DF7037EF}"/>
    <dgm:cxn modelId="{71745226-BB0C-478E-B97D-123B518F48C6}" type="presParOf" srcId="{579EF5EA-2842-4ADF-99C3-1421009C0FB3}" destId="{5A44537F-E502-484A-B54C-161A75387D52}" srcOrd="0" destOrd="0" presId="urn:microsoft.com/office/officeart/2005/8/layout/cycle2"/>
    <dgm:cxn modelId="{D13577A9-EC48-415A-9F7C-71806A637547}" type="presParOf" srcId="{579EF5EA-2842-4ADF-99C3-1421009C0FB3}" destId="{BCCD1735-3374-4721-BEF9-11CCD9A2DD48}" srcOrd="1" destOrd="0" presId="urn:microsoft.com/office/officeart/2005/8/layout/cycle2"/>
    <dgm:cxn modelId="{B4721CCD-4DD7-4553-B307-A0D4FF63FD02}" type="presParOf" srcId="{BCCD1735-3374-4721-BEF9-11CCD9A2DD48}" destId="{5207087E-FC7B-4DE7-941A-D0D7D77D43CA}" srcOrd="0" destOrd="0" presId="urn:microsoft.com/office/officeart/2005/8/layout/cycle2"/>
    <dgm:cxn modelId="{E808BD6F-73C8-4BDA-BBCB-BCEFEBB17293}" type="presParOf" srcId="{579EF5EA-2842-4ADF-99C3-1421009C0FB3}" destId="{B0608ED5-E7DC-4C39-8859-B8C85F521F9C}" srcOrd="2" destOrd="0" presId="urn:microsoft.com/office/officeart/2005/8/layout/cycle2"/>
    <dgm:cxn modelId="{AA119B8B-9D1A-49CB-A545-B011762B6A6A}" type="presParOf" srcId="{579EF5EA-2842-4ADF-99C3-1421009C0FB3}" destId="{E212FFF4-9223-45FB-8A97-08FC78EC227F}" srcOrd="3" destOrd="0" presId="urn:microsoft.com/office/officeart/2005/8/layout/cycle2"/>
    <dgm:cxn modelId="{236FE63D-9B34-417C-9ADF-1F8405732DA4}" type="presParOf" srcId="{E212FFF4-9223-45FB-8A97-08FC78EC227F}" destId="{1FA59E5A-50A4-47E4-96D2-6EF9AAAC1164}" srcOrd="0" destOrd="0" presId="urn:microsoft.com/office/officeart/2005/8/layout/cycle2"/>
    <dgm:cxn modelId="{14841847-226F-4686-AA96-DFCC04AA573C}" type="presParOf" srcId="{579EF5EA-2842-4ADF-99C3-1421009C0FB3}" destId="{3B48658E-4174-41EC-ADC5-04F09B98E8AE}" srcOrd="4" destOrd="0" presId="urn:microsoft.com/office/officeart/2005/8/layout/cycle2"/>
    <dgm:cxn modelId="{4B64CA60-DADC-4DFB-A603-744339FB501F}" type="presParOf" srcId="{579EF5EA-2842-4ADF-99C3-1421009C0FB3}" destId="{7E28017C-69F1-4CCF-A6D7-885616A2628E}" srcOrd="5" destOrd="0" presId="urn:microsoft.com/office/officeart/2005/8/layout/cycle2"/>
    <dgm:cxn modelId="{ACAB7DD6-AFEB-4EB3-BC12-F48035A3517E}" type="presParOf" srcId="{7E28017C-69F1-4CCF-A6D7-885616A2628E}" destId="{DEE6E533-E546-47B9-9D29-1053972B7A59}" srcOrd="0" destOrd="0" presId="urn:microsoft.com/office/officeart/2005/8/layout/cycle2"/>
    <dgm:cxn modelId="{32776DB5-0B67-4601-AA60-C90C4823C583}" type="presParOf" srcId="{579EF5EA-2842-4ADF-99C3-1421009C0FB3}" destId="{4B6FF1D5-139C-4A9E-BE2A-C9C2976A9B90}" srcOrd="6" destOrd="0" presId="urn:microsoft.com/office/officeart/2005/8/layout/cycle2"/>
    <dgm:cxn modelId="{819BD1C3-F9F9-4FF2-8CD2-710CCAE36FA2}" type="presParOf" srcId="{579EF5EA-2842-4ADF-99C3-1421009C0FB3}" destId="{E231C36B-28CA-4A1A-A65A-7FC8C917C670}" srcOrd="7" destOrd="0" presId="urn:microsoft.com/office/officeart/2005/8/layout/cycle2"/>
    <dgm:cxn modelId="{B317DB46-93D8-4CF1-8A54-E59796AFA275}" type="presParOf" srcId="{E231C36B-28CA-4A1A-A65A-7FC8C917C670}" destId="{0F935747-2475-4B54-A4BD-D00DA4235B83}" srcOrd="0" destOrd="0" presId="urn:microsoft.com/office/officeart/2005/8/layout/cycle2"/>
    <dgm:cxn modelId="{59ACF5EB-ED98-4E00-9D24-DE67C73912D8}" type="presParOf" srcId="{579EF5EA-2842-4ADF-99C3-1421009C0FB3}" destId="{5955EC28-6A5B-4854-97FD-56BF004F7A93}" srcOrd="8" destOrd="0" presId="urn:microsoft.com/office/officeart/2005/8/layout/cycle2"/>
    <dgm:cxn modelId="{A0BED06D-1F6C-49B4-BD42-C0930E57EEE9}" type="presParOf" srcId="{579EF5EA-2842-4ADF-99C3-1421009C0FB3}" destId="{7418C013-9F65-49B4-8AB4-02A8A7E8B2B1}" srcOrd="9" destOrd="0" presId="urn:microsoft.com/office/officeart/2005/8/layout/cycle2"/>
    <dgm:cxn modelId="{298E4F0E-AF73-4014-B628-DB0D3236990B}" type="presParOf" srcId="{7418C013-9F65-49B4-8AB4-02A8A7E8B2B1}" destId="{DCCECA40-1E8E-4612-B823-692DCCBD1EA3}" srcOrd="0" destOrd="0" presId="urn:microsoft.com/office/officeart/2005/8/layout/cycle2"/>
    <dgm:cxn modelId="{24A1E95C-54FE-4161-BAE9-CA0D34AF349A}" type="presParOf" srcId="{579EF5EA-2842-4ADF-99C3-1421009C0FB3}" destId="{C8C314CB-BC52-4B5D-9A9E-2549904458B0}" srcOrd="10" destOrd="0" presId="urn:microsoft.com/office/officeart/2005/8/layout/cycle2"/>
    <dgm:cxn modelId="{5CAB8409-3BEC-43F0-9667-A63B11F9C66A}" type="presParOf" srcId="{579EF5EA-2842-4ADF-99C3-1421009C0FB3}" destId="{8D184F9F-78A9-45D9-9804-0F8032DE26A6}" srcOrd="11" destOrd="0" presId="urn:microsoft.com/office/officeart/2005/8/layout/cycle2"/>
    <dgm:cxn modelId="{E6A28F07-BBA9-496F-916B-87E9828AB733}" type="presParOf" srcId="{8D184F9F-78A9-45D9-9804-0F8032DE26A6}" destId="{C8C1E075-9C61-4E77-BBAB-A2307E2F9662}" srcOrd="0" destOrd="0" presId="urn:microsoft.com/office/officeart/2005/8/layout/cycle2"/>
    <dgm:cxn modelId="{6D7D4EB6-2C65-4113-BF4A-0FB4080CD411}" type="presParOf" srcId="{579EF5EA-2842-4ADF-99C3-1421009C0FB3}" destId="{18E08B15-C0D9-4DCD-9841-29CB326A1D96}" srcOrd="12" destOrd="0" presId="urn:microsoft.com/office/officeart/2005/8/layout/cycle2"/>
    <dgm:cxn modelId="{2F05C2F0-B7EE-4BD5-BD26-3760D9EE34F8}" type="presParOf" srcId="{579EF5EA-2842-4ADF-99C3-1421009C0FB3}" destId="{7D136A40-4E7A-4E9A-9C18-C15FEB3E9255}" srcOrd="13" destOrd="0" presId="urn:microsoft.com/office/officeart/2005/8/layout/cycle2"/>
    <dgm:cxn modelId="{1BAD8D7E-AE46-4995-8CA7-97C0A4157CB3}" type="presParOf" srcId="{7D136A40-4E7A-4E9A-9C18-C15FEB3E9255}" destId="{6C5B256C-6505-4283-9CD0-6230D6E52DC7}" srcOrd="0" destOrd="0" presId="urn:microsoft.com/office/officeart/2005/8/layout/cycle2"/>
    <dgm:cxn modelId="{CECA608C-3ED8-4A8A-9B30-B32EF8BC36A0}" type="presParOf" srcId="{579EF5EA-2842-4ADF-99C3-1421009C0FB3}" destId="{09497094-52B8-416E-9902-37FB4C94E7F2}" srcOrd="14" destOrd="0" presId="urn:microsoft.com/office/officeart/2005/8/layout/cycle2"/>
    <dgm:cxn modelId="{CF287412-B9FD-453C-8F07-D487458D69FE}" type="presParOf" srcId="{579EF5EA-2842-4ADF-99C3-1421009C0FB3}" destId="{260B842C-BA56-4835-9181-EEB1DAD49F6C}" srcOrd="15" destOrd="0" presId="urn:microsoft.com/office/officeart/2005/8/layout/cycle2"/>
    <dgm:cxn modelId="{32A78327-EC8A-4807-A229-3E282F263506}" type="presParOf" srcId="{260B842C-BA56-4835-9181-EEB1DAD49F6C}" destId="{9195B8AE-7F75-4B45-A773-A3DB3F151B7F}" srcOrd="0" destOrd="0" presId="urn:microsoft.com/office/officeart/2005/8/layout/cycle2"/>
    <dgm:cxn modelId="{AD3DE1A0-228A-47DE-BE1A-527CCD31EA94}" type="presParOf" srcId="{579EF5EA-2842-4ADF-99C3-1421009C0FB3}" destId="{07EB8474-810E-4E8A-BE93-02F62BBDD45D}" srcOrd="16" destOrd="0" presId="urn:microsoft.com/office/officeart/2005/8/layout/cycle2"/>
    <dgm:cxn modelId="{173FFB08-23F8-48DF-B702-BB2E5C3DD5B2}" type="presParOf" srcId="{579EF5EA-2842-4ADF-99C3-1421009C0FB3}" destId="{ADC3AC42-E194-4C29-8A28-ABEC2168A2B9}" srcOrd="17" destOrd="0" presId="urn:microsoft.com/office/officeart/2005/8/layout/cycle2"/>
    <dgm:cxn modelId="{EE37750F-099E-4C59-AAF2-DC16085D1220}" type="presParOf" srcId="{ADC3AC42-E194-4C29-8A28-ABEC2168A2B9}" destId="{FFA97E59-6B24-429C-9B6D-8968FB096363}" srcOrd="0" destOrd="0" presId="urn:microsoft.com/office/officeart/2005/8/layout/cycle2"/>
    <dgm:cxn modelId="{5EAB2ECF-0F07-41A2-92B9-3906C5C81695}" type="presParOf" srcId="{579EF5EA-2842-4ADF-99C3-1421009C0FB3}" destId="{38A7A843-117D-4A8F-B652-3F637D1BA054}" srcOrd="18" destOrd="0" presId="urn:microsoft.com/office/officeart/2005/8/layout/cycle2"/>
    <dgm:cxn modelId="{D3239D27-04A3-47DC-8F58-A59151ED2C13}" type="presParOf" srcId="{579EF5EA-2842-4ADF-99C3-1421009C0FB3}" destId="{24192AE1-AC5A-408F-93E2-35778550FA02}" srcOrd="19" destOrd="0" presId="urn:microsoft.com/office/officeart/2005/8/layout/cycle2"/>
    <dgm:cxn modelId="{B5802B6E-33E9-4BD1-AEDA-4AC08AF93E94}" type="presParOf" srcId="{24192AE1-AC5A-408F-93E2-35778550FA02}" destId="{9DB23D75-0980-4D96-93A1-727F2883C95B}" srcOrd="0" destOrd="0" presId="urn:microsoft.com/office/officeart/2005/8/layout/cycle2"/>
    <dgm:cxn modelId="{272E234D-B62C-4386-B866-9FA7E6F45F82}" type="presParOf" srcId="{579EF5EA-2842-4ADF-99C3-1421009C0FB3}" destId="{1791F869-F782-403E-9EEE-8485296AB1DC}" srcOrd="20" destOrd="0" presId="urn:microsoft.com/office/officeart/2005/8/layout/cycle2"/>
    <dgm:cxn modelId="{BC000783-1ABE-455C-ABED-6FEECAEA7D34}" type="presParOf" srcId="{579EF5EA-2842-4ADF-99C3-1421009C0FB3}" destId="{EDD308D6-556F-4E65-A02C-12C45C150755}" srcOrd="21" destOrd="0" presId="urn:microsoft.com/office/officeart/2005/8/layout/cycle2"/>
    <dgm:cxn modelId="{0F06E832-BBE1-4738-B5CB-0022BE10E916}" type="presParOf" srcId="{EDD308D6-556F-4E65-A02C-12C45C150755}" destId="{0622AEEF-FEE1-41CF-A694-BB87DF404F74}" srcOrd="0" destOrd="0" presId="urn:microsoft.com/office/officeart/2005/8/layout/cycle2"/>
    <dgm:cxn modelId="{AED58CE5-AEA7-4530-8B50-B694C2396FD6}" type="presParOf" srcId="{579EF5EA-2842-4ADF-99C3-1421009C0FB3}" destId="{FB762D63-E97E-4D71-BE53-DE8DBC2C1724}" srcOrd="22" destOrd="0" presId="urn:microsoft.com/office/officeart/2005/8/layout/cycle2"/>
    <dgm:cxn modelId="{303E69EB-4CBC-477D-9F62-DA0070F8E565}" type="presParOf" srcId="{579EF5EA-2842-4ADF-99C3-1421009C0FB3}" destId="{EC905E59-477F-4D62-B2EE-61B86BF0663B}" srcOrd="23" destOrd="0" presId="urn:microsoft.com/office/officeart/2005/8/layout/cycle2"/>
    <dgm:cxn modelId="{3FED51F1-1B8D-4167-BE3E-2C6ED399A461}" type="presParOf" srcId="{EC905E59-477F-4D62-B2EE-61B86BF0663B}" destId="{0C7C01B0-8BE9-4115-9C55-5F785CB9F95D}" srcOrd="0" destOrd="0" presId="urn:microsoft.com/office/officeart/2005/8/layout/cycle2"/>
    <dgm:cxn modelId="{23A7B17A-CA9F-4407-BF80-23D3EE67AC37}" type="presParOf" srcId="{579EF5EA-2842-4ADF-99C3-1421009C0FB3}" destId="{96947AF0-965B-4F9B-B692-11B522E20C19}" srcOrd="24" destOrd="0" presId="urn:microsoft.com/office/officeart/2005/8/layout/cycle2"/>
    <dgm:cxn modelId="{9F7DBB26-4115-41F5-9A54-AF94676DB852}" type="presParOf" srcId="{579EF5EA-2842-4ADF-99C3-1421009C0FB3}" destId="{C5631367-2D87-4B2B-B2C5-CE6B323DF7FA}" srcOrd="25" destOrd="0" presId="urn:microsoft.com/office/officeart/2005/8/layout/cycle2"/>
    <dgm:cxn modelId="{9AD19767-C4E6-46B4-BF40-432C0B823217}" type="presParOf" srcId="{C5631367-2D87-4B2B-B2C5-CE6B323DF7FA}" destId="{5EB0D98E-0F20-43A6-80D5-B3B233B0809C}" srcOrd="0" destOrd="0" presId="urn:microsoft.com/office/officeart/2005/8/layout/cycle2"/>
    <dgm:cxn modelId="{BDDE50AF-1EEA-47BD-9995-EB7B47B3BF66}" type="presParOf" srcId="{579EF5EA-2842-4ADF-99C3-1421009C0FB3}" destId="{55735BFC-D4F1-4100-BCD7-BD7015A20F24}" srcOrd="26" destOrd="0" presId="urn:microsoft.com/office/officeart/2005/8/layout/cycle2"/>
    <dgm:cxn modelId="{D423146B-6FB4-4936-9B50-13E76E984DF7}" type="presParOf" srcId="{579EF5EA-2842-4ADF-99C3-1421009C0FB3}" destId="{DE861B79-D5E8-45CE-B3D7-7B4663C08343}" srcOrd="27" destOrd="0" presId="urn:microsoft.com/office/officeart/2005/8/layout/cycle2"/>
    <dgm:cxn modelId="{37C3E9BA-F845-428A-A4E9-A3455981DD7C}" type="presParOf" srcId="{DE861B79-D5E8-45CE-B3D7-7B4663C08343}" destId="{580499F6-BF8C-4CF2-8E19-422B1FEA8F54}" srcOrd="0" destOrd="0" presId="urn:microsoft.com/office/officeart/2005/8/layout/cycle2"/>
    <dgm:cxn modelId="{F6D17A69-60E3-492B-A53B-614C55E9227B}" type="presParOf" srcId="{579EF5EA-2842-4ADF-99C3-1421009C0FB3}" destId="{B163F2E1-C224-4C1F-8BF1-B257F8DA90F1}" srcOrd="28" destOrd="0" presId="urn:microsoft.com/office/officeart/2005/8/layout/cycle2"/>
    <dgm:cxn modelId="{EF3F2129-D891-460D-A8CB-F662DCDE91F2}" type="presParOf" srcId="{579EF5EA-2842-4ADF-99C3-1421009C0FB3}" destId="{28C21F8D-7890-436C-ABC3-A76D9C048DC6}" srcOrd="29" destOrd="0" presId="urn:microsoft.com/office/officeart/2005/8/layout/cycle2"/>
    <dgm:cxn modelId="{3713699F-C26D-493C-8818-1DF1A51BA2BD}" type="presParOf" srcId="{28C21F8D-7890-436C-ABC3-A76D9C048DC6}" destId="{5D40974C-DFE4-484E-A2B9-E3E4D2DEBED9}" srcOrd="0" destOrd="0" presId="urn:microsoft.com/office/officeart/2005/8/layout/cycle2"/>
    <dgm:cxn modelId="{729DB2D3-300B-4F3F-ACC8-84A8EBBA18C9}" type="presParOf" srcId="{579EF5EA-2842-4ADF-99C3-1421009C0FB3}" destId="{B297DBDA-41C8-403B-A287-2DE0B2B2F734}" srcOrd="30" destOrd="0" presId="urn:microsoft.com/office/officeart/2005/8/layout/cycle2"/>
    <dgm:cxn modelId="{5B4C4FAE-9A3A-47F1-9BBD-B580A2D947E1}" type="presParOf" srcId="{579EF5EA-2842-4ADF-99C3-1421009C0FB3}" destId="{6CB910F7-627A-416A-9AE0-0E9818681229}" srcOrd="31" destOrd="0" presId="urn:microsoft.com/office/officeart/2005/8/layout/cycle2"/>
    <dgm:cxn modelId="{B2F95C99-8AEE-4EE5-950B-C4A358F17CF4}" type="presParOf" srcId="{6CB910F7-627A-416A-9AE0-0E9818681229}" destId="{DD733C23-EA87-4BF0-821E-87250C1EEDBA}" srcOrd="0" destOrd="0" presId="urn:microsoft.com/office/officeart/2005/8/layout/cycle2"/>
    <dgm:cxn modelId="{71432140-8D1D-4AF6-8942-E7283C88F501}" type="presParOf" srcId="{579EF5EA-2842-4ADF-99C3-1421009C0FB3}" destId="{C99B1DB8-B0AD-4FE5-84DC-CD9571D15F74}" srcOrd="32" destOrd="0" presId="urn:microsoft.com/office/officeart/2005/8/layout/cycle2"/>
    <dgm:cxn modelId="{872B4BDE-C1CE-46F9-8C09-FF71D543660D}" type="presParOf" srcId="{579EF5EA-2842-4ADF-99C3-1421009C0FB3}" destId="{2EBD388A-825F-4832-8A74-827A6C7E3368}" srcOrd="33" destOrd="0" presId="urn:microsoft.com/office/officeart/2005/8/layout/cycle2"/>
    <dgm:cxn modelId="{6422DE59-E5B8-4EA8-BC1D-626DFAF1FAB4}" type="presParOf" srcId="{2EBD388A-825F-4832-8A74-827A6C7E3368}" destId="{2B64C12D-7C38-4E3C-BB67-21E0181FD51F}" srcOrd="0" destOrd="0" presId="urn:microsoft.com/office/officeart/2005/8/layout/cycle2"/>
    <dgm:cxn modelId="{4AB58937-D45E-4C88-8E54-55EB7D402D59}" type="presParOf" srcId="{579EF5EA-2842-4ADF-99C3-1421009C0FB3}" destId="{54435782-E9E7-4F85-8EE9-B762378628C5}" srcOrd="34" destOrd="0" presId="urn:microsoft.com/office/officeart/2005/8/layout/cycle2"/>
    <dgm:cxn modelId="{48D2938E-A59A-4D4C-B91B-B48F7A96F073}" type="presParOf" srcId="{579EF5EA-2842-4ADF-99C3-1421009C0FB3}" destId="{2EA5A0E0-D734-4B00-A1FA-65E8CB15031C}" srcOrd="35" destOrd="0" presId="urn:microsoft.com/office/officeart/2005/8/layout/cycle2"/>
    <dgm:cxn modelId="{EC8F7049-D4B6-4223-BACB-207EA8EC5943}" type="presParOf" srcId="{2EA5A0E0-D734-4B00-A1FA-65E8CB15031C}" destId="{3966764B-E5F3-4CFC-A881-5984C06723CB}" srcOrd="0" destOrd="0" presId="urn:microsoft.com/office/officeart/2005/8/layout/cycle2"/>
    <dgm:cxn modelId="{B4238524-7A21-49C9-89D9-AE8008AC53FD}" type="presParOf" srcId="{579EF5EA-2842-4ADF-99C3-1421009C0FB3}" destId="{CDE86F57-8E75-4885-99A7-4D78278841E9}" srcOrd="36" destOrd="0" presId="urn:microsoft.com/office/officeart/2005/8/layout/cycle2"/>
    <dgm:cxn modelId="{8DF579BF-2810-4EFD-BEA5-5DCFA86A5DFC}" type="presParOf" srcId="{579EF5EA-2842-4ADF-99C3-1421009C0FB3}" destId="{A0769171-C666-4FF2-B3B0-56A5612FFB02}" srcOrd="37" destOrd="0" presId="urn:microsoft.com/office/officeart/2005/8/layout/cycle2"/>
    <dgm:cxn modelId="{6834C0EB-4EED-46CC-A8AB-20BD8B4AF279}" type="presParOf" srcId="{A0769171-C666-4FF2-B3B0-56A5612FFB02}" destId="{7B2C094D-5B84-400D-88A5-467C86404646}" srcOrd="0" destOrd="0" presId="urn:microsoft.com/office/officeart/2005/8/layout/cycle2"/>
    <dgm:cxn modelId="{CB9FCC4D-D038-4D48-8C13-AB6231154FAF}" type="presParOf" srcId="{579EF5EA-2842-4ADF-99C3-1421009C0FB3}" destId="{9DEC7CBC-8051-4551-94AA-2377EFF8A353}" srcOrd="38" destOrd="0" presId="urn:microsoft.com/office/officeart/2005/8/layout/cycle2"/>
    <dgm:cxn modelId="{2C2C59E0-138B-4FE8-A0CA-6E462DF8F1F9}" type="presParOf" srcId="{579EF5EA-2842-4ADF-99C3-1421009C0FB3}" destId="{83D03F91-A8FE-4A56-A9F0-21F8696B64A1}" srcOrd="39" destOrd="0" presId="urn:microsoft.com/office/officeart/2005/8/layout/cycle2"/>
    <dgm:cxn modelId="{676A6303-48AA-42DB-9E69-79DC941B652C}" type="presParOf" srcId="{83D03F91-A8FE-4A56-A9F0-21F8696B64A1}" destId="{A52815B2-9F64-4E57-9CA8-0D6C5ACB4DE9}" srcOrd="0" destOrd="0" presId="urn:microsoft.com/office/officeart/2005/8/layout/cycle2"/>
    <dgm:cxn modelId="{7EC8972A-AAB0-4FE1-A08A-AF6CA5B6C218}" type="presParOf" srcId="{579EF5EA-2842-4ADF-99C3-1421009C0FB3}" destId="{D9F7CAE3-C01B-4758-A92D-BE4DEABF1CC9}" srcOrd="40" destOrd="0" presId="urn:microsoft.com/office/officeart/2005/8/layout/cycle2"/>
    <dgm:cxn modelId="{ABE6CEDD-A233-41C6-B781-0FFFDE3C13FB}" type="presParOf" srcId="{579EF5EA-2842-4ADF-99C3-1421009C0FB3}" destId="{6FDF4861-3D9E-4C44-8A76-CB261CA08A3D}" srcOrd="41" destOrd="0" presId="urn:microsoft.com/office/officeart/2005/8/layout/cycle2"/>
    <dgm:cxn modelId="{8D7C794F-31D4-4ADD-B5F9-20280457446D}" type="presParOf" srcId="{6FDF4861-3D9E-4C44-8A76-CB261CA08A3D}" destId="{852FF442-59AB-47FA-976D-352D933D04DA}" srcOrd="0" destOrd="0" presId="urn:microsoft.com/office/officeart/2005/8/layout/cycle2"/>
    <dgm:cxn modelId="{DC06D566-805F-404D-8B2E-C9AEBD403D74}" type="presParOf" srcId="{579EF5EA-2842-4ADF-99C3-1421009C0FB3}" destId="{6EBA7549-78C0-447A-A63C-4A8563F87F58}" srcOrd="42" destOrd="0" presId="urn:microsoft.com/office/officeart/2005/8/layout/cycle2"/>
    <dgm:cxn modelId="{E249506F-DCEC-4985-9E6E-75BCF222D380}" type="presParOf" srcId="{579EF5EA-2842-4ADF-99C3-1421009C0FB3}" destId="{F7AC09C3-F9FA-4334-9744-58F7A351FD8B}" srcOrd="43" destOrd="0" presId="urn:microsoft.com/office/officeart/2005/8/layout/cycle2"/>
    <dgm:cxn modelId="{94F84AAC-3798-43A0-A3BD-CDD50C26A65D}" type="presParOf" srcId="{F7AC09C3-F9FA-4334-9744-58F7A351FD8B}" destId="{301FE2EF-9FED-451A-9979-7EA2CEC731F6}" srcOrd="0" destOrd="0" presId="urn:microsoft.com/office/officeart/2005/8/layout/cycle2"/>
    <dgm:cxn modelId="{04F54335-F595-46D8-A568-9008D83B0280}" type="presParOf" srcId="{579EF5EA-2842-4ADF-99C3-1421009C0FB3}" destId="{DB7E8DCC-E9E2-41AE-8FAC-BD770394B585}" srcOrd="44" destOrd="0" presId="urn:microsoft.com/office/officeart/2005/8/layout/cycle2"/>
    <dgm:cxn modelId="{38D2B6F1-76C0-49DA-8C1B-D8BF73D71D1F}" type="presParOf" srcId="{579EF5EA-2842-4ADF-99C3-1421009C0FB3}" destId="{FC934B90-2FD7-4C78-BC82-6495CAA54F71}" srcOrd="45" destOrd="0" presId="urn:microsoft.com/office/officeart/2005/8/layout/cycle2"/>
    <dgm:cxn modelId="{9717705E-58FE-4662-89C9-91BF3A970DF0}" type="presParOf" srcId="{FC934B90-2FD7-4C78-BC82-6495CAA54F71}" destId="{F31A80A4-265E-4576-A76C-69F7407682D5}" srcOrd="0" destOrd="0" presId="urn:microsoft.com/office/officeart/2005/8/layout/cycle2"/>
    <dgm:cxn modelId="{D6740E54-8698-493C-BEEA-6DA1F2D65D9C}" type="presParOf" srcId="{579EF5EA-2842-4ADF-99C3-1421009C0FB3}" destId="{7FBA136C-815F-4FB3-A797-A7F155D00FEA}" srcOrd="46" destOrd="0" presId="urn:microsoft.com/office/officeart/2005/8/layout/cycle2"/>
    <dgm:cxn modelId="{C2F4338E-FF94-485C-A6BC-38F39E7B4604}" type="presParOf" srcId="{579EF5EA-2842-4ADF-99C3-1421009C0FB3}" destId="{7A5C7786-EEB7-4840-8AB2-E617DD766E4C}" srcOrd="47" destOrd="0" presId="urn:microsoft.com/office/officeart/2005/8/layout/cycle2"/>
    <dgm:cxn modelId="{A784A94C-C939-4159-BC6E-6CB498B1B7FF}" type="presParOf" srcId="{7A5C7786-EEB7-4840-8AB2-E617DD766E4C}" destId="{80DBCA40-2BA0-486C-9739-9EB1943722FB}" srcOrd="0" destOrd="0" presId="urn:microsoft.com/office/officeart/2005/8/layout/cycle2"/>
    <dgm:cxn modelId="{42CCF1C0-4204-4F08-B5DF-600525B94459}" type="presParOf" srcId="{579EF5EA-2842-4ADF-99C3-1421009C0FB3}" destId="{2B3C09D0-6E4A-4698-ADBA-7CF55040E0C7}" srcOrd="48" destOrd="0" presId="urn:microsoft.com/office/officeart/2005/8/layout/cycle2"/>
    <dgm:cxn modelId="{D90BC0AC-F465-4B4C-AA88-BAD7FC33A176}" type="presParOf" srcId="{579EF5EA-2842-4ADF-99C3-1421009C0FB3}" destId="{0B3E9032-3902-463F-B436-0798A35C9EC5}" srcOrd="49" destOrd="0" presId="urn:microsoft.com/office/officeart/2005/8/layout/cycle2"/>
    <dgm:cxn modelId="{FEF37EBF-D435-4C65-8BC2-407F099BD30F}" type="presParOf" srcId="{0B3E9032-3902-463F-B436-0798A35C9EC5}" destId="{41C60BCC-727D-4ED3-BAEB-DB60AA9900A9}" srcOrd="0" destOrd="0" presId="urn:microsoft.com/office/officeart/2005/8/layout/cycle2"/>
    <dgm:cxn modelId="{07BAFE9F-3D12-4E0E-B5AA-EB248871C48E}" type="presParOf" srcId="{579EF5EA-2842-4ADF-99C3-1421009C0FB3}" destId="{C6CA034B-BB5D-4252-9DC3-E07C2CEC1942}" srcOrd="50" destOrd="0" presId="urn:microsoft.com/office/officeart/2005/8/layout/cycle2"/>
    <dgm:cxn modelId="{2673D148-6DA6-4BF0-AA22-C570A21D2026}" type="presParOf" srcId="{579EF5EA-2842-4ADF-99C3-1421009C0FB3}" destId="{2F327EB4-0D8B-437E-BB14-A326EA173FCC}" srcOrd="51" destOrd="0" presId="urn:microsoft.com/office/officeart/2005/8/layout/cycle2"/>
    <dgm:cxn modelId="{838C3FC0-4E3F-4E11-A29C-692FD16AA11C}" type="presParOf" srcId="{2F327EB4-0D8B-437E-BB14-A326EA173FCC}" destId="{8F52B59F-72EA-4EF4-A000-71393DE3DC97}" srcOrd="0" destOrd="0" presId="urn:microsoft.com/office/officeart/2005/8/layout/cycle2"/>
    <dgm:cxn modelId="{20023B17-ACC2-4333-BF5C-E920E547CE78}" type="presParOf" srcId="{579EF5EA-2842-4ADF-99C3-1421009C0FB3}" destId="{F6AE7F32-FC05-4DDA-BB7B-30B31779479C}" srcOrd="52" destOrd="0" presId="urn:microsoft.com/office/officeart/2005/8/layout/cycle2"/>
    <dgm:cxn modelId="{C5148CDB-A653-48EA-85D2-36CBBF342F88}" type="presParOf" srcId="{579EF5EA-2842-4ADF-99C3-1421009C0FB3}" destId="{F42AD80F-3B21-49F3-AF59-01D5F6EE69F1}" srcOrd="53" destOrd="0" presId="urn:microsoft.com/office/officeart/2005/8/layout/cycle2"/>
    <dgm:cxn modelId="{8D75AF66-A61F-4938-91BC-A5A8077EE064}" type="presParOf" srcId="{F42AD80F-3B21-49F3-AF59-01D5F6EE69F1}" destId="{DFB70AE1-87B4-46C7-811D-3E9A3D4D6EC9}" srcOrd="0" destOrd="0" presId="urn:microsoft.com/office/officeart/2005/8/layout/cycle2"/>
    <dgm:cxn modelId="{FC91D00C-CBD7-4971-82AE-3C83B6D62A17}" type="presParOf" srcId="{579EF5EA-2842-4ADF-99C3-1421009C0FB3}" destId="{E4F5DE49-5EAA-4300-BD85-3AA32446283C}" srcOrd="54" destOrd="0" presId="urn:microsoft.com/office/officeart/2005/8/layout/cycle2"/>
    <dgm:cxn modelId="{E78B212B-D0E4-4EBF-A113-5FDA357E3F96}" type="presParOf" srcId="{579EF5EA-2842-4ADF-99C3-1421009C0FB3}" destId="{57712E5B-8311-41F2-83BF-40C44B82FD56}" srcOrd="55" destOrd="0" presId="urn:microsoft.com/office/officeart/2005/8/layout/cycle2"/>
    <dgm:cxn modelId="{851CBE3E-0F07-4571-BC58-9D22EB4B364D}" type="presParOf" srcId="{57712E5B-8311-41F2-83BF-40C44B82FD56}" destId="{2DC22DE9-0245-4601-955D-E63A8C38947B}" srcOrd="0" destOrd="0" presId="urn:microsoft.com/office/officeart/2005/8/layout/cycle2"/>
    <dgm:cxn modelId="{7A42DD75-436B-49CE-A66C-822C966A430A}" type="presParOf" srcId="{579EF5EA-2842-4ADF-99C3-1421009C0FB3}" destId="{53824D7C-69E9-40B6-AD94-E66D57E17024}" srcOrd="56" destOrd="0" presId="urn:microsoft.com/office/officeart/2005/8/layout/cycle2"/>
    <dgm:cxn modelId="{0DF13957-580C-4A4E-BB8C-6677C6A3B2F5}" type="presParOf" srcId="{579EF5EA-2842-4ADF-99C3-1421009C0FB3}" destId="{4DDD9E11-A1D1-4D9F-87CF-21775FA03FD4}" srcOrd="57" destOrd="0" presId="urn:microsoft.com/office/officeart/2005/8/layout/cycle2"/>
    <dgm:cxn modelId="{2592DBAC-86E2-4752-940E-EE94B771A75A}" type="presParOf" srcId="{4DDD9E11-A1D1-4D9F-87CF-21775FA03FD4}" destId="{F7742949-FB63-485F-95AF-5E8D1E6F236A}" srcOrd="0" destOrd="0" presId="urn:microsoft.com/office/officeart/2005/8/layout/cycle2"/>
    <dgm:cxn modelId="{94511726-B23C-4D09-953C-E18C489DF397}" type="presParOf" srcId="{579EF5EA-2842-4ADF-99C3-1421009C0FB3}" destId="{22041FD6-89BD-4BF2-9B99-B97F36E2E1FB}" srcOrd="58" destOrd="0" presId="urn:microsoft.com/office/officeart/2005/8/layout/cycle2"/>
    <dgm:cxn modelId="{235CA743-9E36-4CA4-B51B-081D41A68D9A}" type="presParOf" srcId="{579EF5EA-2842-4ADF-99C3-1421009C0FB3}" destId="{B8E405CF-5FB0-4931-A03D-9BF304E6CDDA}" srcOrd="59" destOrd="0" presId="urn:microsoft.com/office/officeart/2005/8/layout/cycle2"/>
    <dgm:cxn modelId="{479F7B06-BEEF-4C2E-82A5-A4E9A8897000}" type="presParOf" srcId="{B8E405CF-5FB0-4931-A03D-9BF304E6CDDA}" destId="{0C0A4302-AC90-49E1-80BE-523B58A2D864}" srcOrd="0" destOrd="0" presId="urn:microsoft.com/office/officeart/2005/8/layout/cycle2"/>
    <dgm:cxn modelId="{5F0A9FB9-8D31-401A-ABA1-5AC985720070}" type="presParOf" srcId="{579EF5EA-2842-4ADF-99C3-1421009C0FB3}" destId="{4346925A-37EB-4BB6-B0D1-0007EC3DF63B}" srcOrd="60" destOrd="0" presId="urn:microsoft.com/office/officeart/2005/8/layout/cycle2"/>
    <dgm:cxn modelId="{ADD64102-1DCC-457D-8AA9-333A4E02A31B}" type="presParOf" srcId="{579EF5EA-2842-4ADF-99C3-1421009C0FB3}" destId="{7A362786-920B-4FB9-A3D5-D0E741B76071}" srcOrd="61" destOrd="0" presId="urn:microsoft.com/office/officeart/2005/8/layout/cycle2"/>
    <dgm:cxn modelId="{BCF3713E-41C2-423B-AECF-7A16148CD93A}" type="presParOf" srcId="{7A362786-920B-4FB9-A3D5-D0E741B76071}" destId="{18FB9004-C9DF-4463-A990-CE6AADD19A9A}" srcOrd="0" destOrd="0" presId="urn:microsoft.com/office/officeart/2005/8/layout/cycle2"/>
    <dgm:cxn modelId="{31B2773F-6C24-4122-A3A9-368068BCEA04}" type="presParOf" srcId="{579EF5EA-2842-4ADF-99C3-1421009C0FB3}" destId="{ED0F08E4-7CF4-494F-A2E4-60B90674E9D5}" srcOrd="62" destOrd="0" presId="urn:microsoft.com/office/officeart/2005/8/layout/cycle2"/>
    <dgm:cxn modelId="{0EFD4DD2-D42F-4CD8-B644-2075A10EACB1}" type="presParOf" srcId="{579EF5EA-2842-4ADF-99C3-1421009C0FB3}" destId="{B8AF8AA6-EDE3-46F5-804F-BE18E9CF02E9}" srcOrd="63" destOrd="0" presId="urn:microsoft.com/office/officeart/2005/8/layout/cycle2"/>
    <dgm:cxn modelId="{5B076312-50A1-48AF-B69D-57CF693B3C2D}" type="presParOf" srcId="{B8AF8AA6-EDE3-46F5-804F-BE18E9CF02E9}" destId="{2A9D1CAD-CEC7-447D-AE5A-72DA9768C11C}" srcOrd="0" destOrd="0" presId="urn:microsoft.com/office/officeart/2005/8/layout/cycle2"/>
    <dgm:cxn modelId="{39D000AA-3FF7-48FF-A3EC-C8B4609355B9}" type="presParOf" srcId="{579EF5EA-2842-4ADF-99C3-1421009C0FB3}" destId="{02E2D030-8BB9-48E2-859D-55F958A2D928}" srcOrd="64" destOrd="0" presId="urn:microsoft.com/office/officeart/2005/8/layout/cycle2"/>
    <dgm:cxn modelId="{F681088E-F4E2-426A-92EA-73F0D48C4F8C}" type="presParOf" srcId="{579EF5EA-2842-4ADF-99C3-1421009C0FB3}" destId="{8125F9B4-021E-44DC-9D64-8AE485A44537}" srcOrd="65" destOrd="0" presId="urn:microsoft.com/office/officeart/2005/8/layout/cycle2"/>
    <dgm:cxn modelId="{9767468B-03C4-4BCF-AEF4-7C915906A461}" type="presParOf" srcId="{8125F9B4-021E-44DC-9D64-8AE485A44537}" destId="{5B2B383F-D5E0-430F-AB46-55791D14B3FB}" srcOrd="0" destOrd="0" presId="urn:microsoft.com/office/officeart/2005/8/layout/cycle2"/>
    <dgm:cxn modelId="{D863211E-464E-4BEE-9795-7DE3F7234101}" type="presParOf" srcId="{579EF5EA-2842-4ADF-99C3-1421009C0FB3}" destId="{A5474CB5-D5DA-4087-B87E-610FB42AF529}" srcOrd="66" destOrd="0" presId="urn:microsoft.com/office/officeart/2005/8/layout/cycle2"/>
    <dgm:cxn modelId="{54BF95D0-618D-4C50-A2C8-4A259C486539}" type="presParOf" srcId="{579EF5EA-2842-4ADF-99C3-1421009C0FB3}" destId="{F5E12609-AEA0-4824-8F1E-49B7A8C9D43E}" srcOrd="67" destOrd="0" presId="urn:microsoft.com/office/officeart/2005/8/layout/cycle2"/>
    <dgm:cxn modelId="{BE66758C-D67E-4A4A-9FBD-36A82720FCA3}" type="presParOf" srcId="{F5E12609-AEA0-4824-8F1E-49B7A8C9D43E}" destId="{1990E259-2037-4D19-B00A-CD6B3D2AE2E1}" srcOrd="0" destOrd="0" presId="urn:microsoft.com/office/officeart/2005/8/layout/cycle2"/>
    <dgm:cxn modelId="{CA6593C0-9012-4CFD-A480-B0F437E7F9CB}" type="presParOf" srcId="{579EF5EA-2842-4ADF-99C3-1421009C0FB3}" destId="{558F7E47-06ED-4041-B16C-6F13A19D4245}" srcOrd="68" destOrd="0" presId="urn:microsoft.com/office/officeart/2005/8/layout/cycle2"/>
    <dgm:cxn modelId="{4E13DCCF-8442-481C-9199-4E9E33000912}" type="presParOf" srcId="{579EF5EA-2842-4ADF-99C3-1421009C0FB3}" destId="{1AA99294-2501-42DA-ADDA-813C2A0D167F}" srcOrd="69" destOrd="0" presId="urn:microsoft.com/office/officeart/2005/8/layout/cycle2"/>
    <dgm:cxn modelId="{1B895EE4-EFB1-4F33-AC25-5BFC3A092F57}" type="presParOf" srcId="{1AA99294-2501-42DA-ADDA-813C2A0D167F}" destId="{B311330D-F624-44F0-90C1-566E4D2E20E6}" srcOrd="0" destOrd="0" presId="urn:microsoft.com/office/officeart/2005/8/layout/cycle2"/>
    <dgm:cxn modelId="{6710BC8F-BD27-42EF-89CE-3DDD0199CA4C}" type="presParOf" srcId="{579EF5EA-2842-4ADF-99C3-1421009C0FB3}" destId="{A854D6C3-A9F6-4889-B95E-C4590598BF15}" srcOrd="70" destOrd="0" presId="urn:microsoft.com/office/officeart/2005/8/layout/cycle2"/>
    <dgm:cxn modelId="{CC5F84E3-62AF-4C43-A5ED-F999BB90A315}" type="presParOf" srcId="{579EF5EA-2842-4ADF-99C3-1421009C0FB3}" destId="{9BC14663-185B-4A89-97AE-169B3D438678}" srcOrd="71" destOrd="0" presId="urn:microsoft.com/office/officeart/2005/8/layout/cycle2"/>
    <dgm:cxn modelId="{3A364AAF-390F-453D-A2D3-10674F18DD57}" type="presParOf" srcId="{9BC14663-185B-4A89-97AE-169B3D438678}" destId="{5BF8D29C-B7EB-4E6D-8F09-412E3D4E06C9}" srcOrd="0" destOrd="0" presId="urn:microsoft.com/office/officeart/2005/8/layout/cycle2"/>
    <dgm:cxn modelId="{BDFFCC55-D29D-4648-8078-CDC189AF404B}" type="presParOf" srcId="{579EF5EA-2842-4ADF-99C3-1421009C0FB3}" destId="{891FE5C2-884F-48D0-BE0D-753E9CA204D3}" srcOrd="72" destOrd="0" presId="urn:microsoft.com/office/officeart/2005/8/layout/cycle2"/>
    <dgm:cxn modelId="{E63A6EA5-9DD2-4F72-9280-AA8885E4EA67}" type="presParOf" srcId="{579EF5EA-2842-4ADF-99C3-1421009C0FB3}" destId="{BDE13CD6-B50F-44ED-BD83-729ED5971995}" srcOrd="73" destOrd="0" presId="urn:microsoft.com/office/officeart/2005/8/layout/cycle2"/>
    <dgm:cxn modelId="{6BB32111-AD05-4EED-9EE0-D197E4DEB717}" type="presParOf" srcId="{BDE13CD6-B50F-44ED-BD83-729ED5971995}" destId="{4EAD0336-A742-42BA-B616-A9F9B8CECAB9}" srcOrd="0" destOrd="0" presId="urn:microsoft.com/office/officeart/2005/8/layout/cycle2"/>
    <dgm:cxn modelId="{A3BC42CB-D434-4FA9-B25D-5376951371D0}" type="presParOf" srcId="{579EF5EA-2842-4ADF-99C3-1421009C0FB3}" destId="{3B7728B1-9C76-43A6-8828-2FFE1A19CD4E}" srcOrd="74" destOrd="0" presId="urn:microsoft.com/office/officeart/2005/8/layout/cycle2"/>
    <dgm:cxn modelId="{586E300D-12E7-496C-9061-D2422FC1D1C1}" type="presParOf" srcId="{579EF5EA-2842-4ADF-99C3-1421009C0FB3}" destId="{FEF793BD-9F36-4B0C-B2A1-243AAED13A52}" srcOrd="75" destOrd="0" presId="urn:microsoft.com/office/officeart/2005/8/layout/cycle2"/>
    <dgm:cxn modelId="{E95DC1AD-28CC-4F78-B779-12FFF7EB97C4}" type="presParOf" srcId="{FEF793BD-9F36-4B0C-B2A1-243AAED13A52}" destId="{B6E66B79-90CB-4030-B64C-AB9E1EA67583}" srcOrd="0" destOrd="0" presId="urn:microsoft.com/office/officeart/2005/8/layout/cycle2"/>
    <dgm:cxn modelId="{9D1FE1D3-4C4B-4746-B340-C474EB059094}" type="presParOf" srcId="{579EF5EA-2842-4ADF-99C3-1421009C0FB3}" destId="{CD7E4AE9-DEBF-4EF6-9A2F-51DFDE6DC483}" srcOrd="76" destOrd="0" presId="urn:microsoft.com/office/officeart/2005/8/layout/cycle2"/>
    <dgm:cxn modelId="{ABC399D3-AF98-4C65-B19B-FD07B8E5CB2A}" type="presParOf" srcId="{579EF5EA-2842-4ADF-99C3-1421009C0FB3}" destId="{CAB56CDA-741F-426D-8FE0-AE118C809475}" srcOrd="77" destOrd="0" presId="urn:microsoft.com/office/officeart/2005/8/layout/cycle2"/>
    <dgm:cxn modelId="{E1C93630-584C-43E1-AB8F-B939C99961E1}" type="presParOf" srcId="{CAB56CDA-741F-426D-8FE0-AE118C809475}" destId="{2B62F0BB-CB73-4B2D-A47A-2C1910C71ADC}" srcOrd="0" destOrd="0" presId="urn:microsoft.com/office/officeart/2005/8/layout/cycle2"/>
  </dgm:cxnLst>
  <dgm:bg>
    <a:noFill/>
  </dgm:bg>
  <dgm:whole/>
  <dgm:extLst>
    <a:ext uri="http://schemas.microsoft.com/office/drawing/2008/diagram">
      <dsp:dataModelExt xmlns:dsp="http://schemas.microsoft.com/office/drawing/2008/diagram" relId="rId21" minVer="http://schemas.openxmlformats.org/drawingml/2006/diagram"/>
    </a:ext>
  </dgm:extLst>
</dgm:dataModel>
</file>

<file path=ppt/diagrams/data48.xml><?xml version="1.0" encoding="utf-8"?>
<dgm:dataModel xmlns:dgm="http://schemas.openxmlformats.org/drawingml/2006/diagram" xmlns:a="http://schemas.openxmlformats.org/drawingml/2006/main">
  <dgm:ptLst>
    <dgm:pt modelId="{F782ACB2-4612-4553-92E3-6A48A4C26154}" type="doc">
      <dgm:prSet loTypeId="urn:microsoft.com/office/officeart/2005/8/layout/cycle2" loCatId="cycle" qsTypeId="urn:microsoft.com/office/officeart/2005/8/quickstyle/simple1" qsCatId="simple" csTypeId="urn:microsoft.com/office/officeart/2005/8/colors/accent0_3" csCatId="mainScheme" phldr="1"/>
      <dgm:spPr/>
      <dgm:t>
        <a:bodyPr/>
        <a:lstStyle/>
        <a:p>
          <a:endParaRPr lang="en-US"/>
        </a:p>
      </dgm:t>
    </dgm:pt>
    <dgm:pt modelId="{9A1F1B22-1A75-4833-B4FC-5FEA5518B765}">
      <dgm:prSet/>
      <dgm:spPr/>
      <dgm:t>
        <a:bodyPr/>
        <a:lstStyle/>
        <a:p>
          <a:endParaRPr lang="en-US" dirty="0"/>
        </a:p>
      </dgm:t>
    </dgm:pt>
    <dgm:pt modelId="{C224EADF-C870-40FB-9644-9EC71AA9F6DE}" type="parTrans" cxnId="{3A83C7EB-E108-4DFE-B9C2-A1FAE1B909F2}">
      <dgm:prSet/>
      <dgm:spPr/>
      <dgm:t>
        <a:bodyPr/>
        <a:lstStyle/>
        <a:p>
          <a:endParaRPr lang="en-US"/>
        </a:p>
      </dgm:t>
    </dgm:pt>
    <dgm:pt modelId="{32453084-7F49-49B4-89FA-E306CC4C9552}" type="sibTrans" cxnId="{3A83C7EB-E108-4DFE-B9C2-A1FAE1B909F2}">
      <dgm:prSet/>
      <dgm:spPr/>
      <dgm:t>
        <a:bodyPr/>
        <a:lstStyle/>
        <a:p>
          <a:endParaRPr lang="en-US" dirty="0"/>
        </a:p>
      </dgm:t>
    </dgm:pt>
    <dgm:pt modelId="{9C07C544-A240-4FE5-8E59-C412CDCC06A5}">
      <dgm:prSet/>
      <dgm:spPr/>
      <dgm:t>
        <a:bodyPr/>
        <a:lstStyle/>
        <a:p>
          <a:endParaRPr lang="en-US" dirty="0"/>
        </a:p>
      </dgm:t>
    </dgm:pt>
    <dgm:pt modelId="{01829E43-87FB-46D3-89AF-1246AED576BA}" type="parTrans" cxnId="{07E62CBF-11EB-4EBF-87EA-DFBE347DAD9D}">
      <dgm:prSet/>
      <dgm:spPr/>
      <dgm:t>
        <a:bodyPr/>
        <a:lstStyle/>
        <a:p>
          <a:endParaRPr lang="en-US"/>
        </a:p>
      </dgm:t>
    </dgm:pt>
    <dgm:pt modelId="{DA7FF8DD-13B0-4AAC-B0D2-E9BC2FABA4D6}" type="sibTrans" cxnId="{07E62CBF-11EB-4EBF-87EA-DFBE347DAD9D}">
      <dgm:prSet/>
      <dgm:spPr/>
      <dgm:t>
        <a:bodyPr/>
        <a:lstStyle/>
        <a:p>
          <a:endParaRPr lang="en-US" dirty="0"/>
        </a:p>
      </dgm:t>
    </dgm:pt>
    <dgm:pt modelId="{5D2C154A-692A-44E2-A041-B9F19C43FEF2}">
      <dgm:prSet/>
      <dgm:spPr/>
      <dgm:t>
        <a:bodyPr/>
        <a:lstStyle/>
        <a:p>
          <a:endParaRPr lang="en-US" dirty="0"/>
        </a:p>
      </dgm:t>
    </dgm:pt>
    <dgm:pt modelId="{794CA92E-A13F-4F43-B270-B021D0F5EB93}" type="parTrans" cxnId="{8A122CCE-2659-425F-A9CA-F55CBE733EE2}">
      <dgm:prSet/>
      <dgm:spPr/>
      <dgm:t>
        <a:bodyPr/>
        <a:lstStyle/>
        <a:p>
          <a:endParaRPr lang="en-US"/>
        </a:p>
      </dgm:t>
    </dgm:pt>
    <dgm:pt modelId="{1A0C354F-E76C-464E-99A7-D2B04C140783}" type="sibTrans" cxnId="{8A122CCE-2659-425F-A9CA-F55CBE733EE2}">
      <dgm:prSet/>
      <dgm:spPr/>
      <dgm:t>
        <a:bodyPr/>
        <a:lstStyle/>
        <a:p>
          <a:endParaRPr lang="en-US" dirty="0"/>
        </a:p>
      </dgm:t>
    </dgm:pt>
    <dgm:pt modelId="{536B3E92-95AA-4297-BDB8-F29269D6299E}">
      <dgm:prSet/>
      <dgm:spPr/>
      <dgm:t>
        <a:bodyPr/>
        <a:lstStyle/>
        <a:p>
          <a:endParaRPr lang="en-US" dirty="0"/>
        </a:p>
      </dgm:t>
    </dgm:pt>
    <dgm:pt modelId="{68DF5CBE-997D-4F4F-8466-9AD1DDE77085}" type="parTrans" cxnId="{212C0F3D-6259-47F4-8189-A6E55DD0B5D3}">
      <dgm:prSet/>
      <dgm:spPr/>
      <dgm:t>
        <a:bodyPr/>
        <a:lstStyle/>
        <a:p>
          <a:endParaRPr lang="en-US"/>
        </a:p>
      </dgm:t>
    </dgm:pt>
    <dgm:pt modelId="{8AE02D32-89F4-4BA1-BFB8-062B90AF7C26}" type="sibTrans" cxnId="{212C0F3D-6259-47F4-8189-A6E55DD0B5D3}">
      <dgm:prSet/>
      <dgm:spPr/>
      <dgm:t>
        <a:bodyPr/>
        <a:lstStyle/>
        <a:p>
          <a:endParaRPr lang="en-US" dirty="0"/>
        </a:p>
      </dgm:t>
    </dgm:pt>
    <dgm:pt modelId="{9767C2C5-7A9B-4BF9-AEDC-08BB61E68CEC}">
      <dgm:prSet/>
      <dgm:spPr/>
      <dgm:t>
        <a:bodyPr/>
        <a:lstStyle/>
        <a:p>
          <a:endParaRPr lang="en-US" dirty="0"/>
        </a:p>
      </dgm:t>
    </dgm:pt>
    <dgm:pt modelId="{94D864BB-0337-46E0-936D-BDFF24969167}" type="parTrans" cxnId="{7A77BED8-0E1D-45F6-9865-5715EF6FB1BA}">
      <dgm:prSet/>
      <dgm:spPr/>
      <dgm:t>
        <a:bodyPr/>
        <a:lstStyle/>
        <a:p>
          <a:endParaRPr lang="en-US"/>
        </a:p>
      </dgm:t>
    </dgm:pt>
    <dgm:pt modelId="{5DE56BE3-5DC5-48D1-BB0A-6EB62A83E2E3}" type="sibTrans" cxnId="{7A77BED8-0E1D-45F6-9865-5715EF6FB1BA}">
      <dgm:prSet/>
      <dgm:spPr/>
      <dgm:t>
        <a:bodyPr/>
        <a:lstStyle/>
        <a:p>
          <a:endParaRPr lang="en-US" dirty="0"/>
        </a:p>
      </dgm:t>
    </dgm:pt>
    <dgm:pt modelId="{29610E26-1393-448B-8FD6-78061450B16B}">
      <dgm:prSet/>
      <dgm:spPr/>
      <dgm:t>
        <a:bodyPr/>
        <a:lstStyle/>
        <a:p>
          <a:endParaRPr lang="en-US" dirty="0"/>
        </a:p>
      </dgm:t>
    </dgm:pt>
    <dgm:pt modelId="{5D194221-4572-481E-A145-411B7D2E5848}" type="parTrans" cxnId="{54FED98F-AB5E-4BEF-A86E-239C32A65418}">
      <dgm:prSet/>
      <dgm:spPr/>
      <dgm:t>
        <a:bodyPr/>
        <a:lstStyle/>
        <a:p>
          <a:endParaRPr lang="en-US"/>
        </a:p>
      </dgm:t>
    </dgm:pt>
    <dgm:pt modelId="{4E475F1B-56A2-420F-8D83-9A7AC5B9161D}" type="sibTrans" cxnId="{54FED98F-AB5E-4BEF-A86E-239C32A65418}">
      <dgm:prSet/>
      <dgm:spPr/>
      <dgm:t>
        <a:bodyPr/>
        <a:lstStyle/>
        <a:p>
          <a:endParaRPr lang="en-US" dirty="0"/>
        </a:p>
      </dgm:t>
    </dgm:pt>
    <dgm:pt modelId="{59F5D80D-D394-4DA8-B1EE-BFD2C35E8698}">
      <dgm:prSet/>
      <dgm:spPr/>
      <dgm:t>
        <a:bodyPr/>
        <a:lstStyle/>
        <a:p>
          <a:endParaRPr lang="en-US" dirty="0"/>
        </a:p>
      </dgm:t>
    </dgm:pt>
    <dgm:pt modelId="{F6DF53FE-CC41-4648-B644-9A13CD613414}" type="parTrans" cxnId="{EAADA3BC-EBE2-42C8-B9E0-3C38057A0A11}">
      <dgm:prSet/>
      <dgm:spPr/>
      <dgm:t>
        <a:bodyPr/>
        <a:lstStyle/>
        <a:p>
          <a:endParaRPr lang="en-US"/>
        </a:p>
      </dgm:t>
    </dgm:pt>
    <dgm:pt modelId="{A4FDAD97-0EA5-45C9-8762-1408CDFC1A27}" type="sibTrans" cxnId="{EAADA3BC-EBE2-42C8-B9E0-3C38057A0A11}">
      <dgm:prSet/>
      <dgm:spPr/>
      <dgm:t>
        <a:bodyPr/>
        <a:lstStyle/>
        <a:p>
          <a:endParaRPr lang="en-US" dirty="0"/>
        </a:p>
      </dgm:t>
    </dgm:pt>
    <dgm:pt modelId="{1BD29E34-8916-45A9-80A6-58C4AB44DFF5}">
      <dgm:prSet/>
      <dgm:spPr/>
      <dgm:t>
        <a:bodyPr/>
        <a:lstStyle/>
        <a:p>
          <a:endParaRPr lang="en-US" dirty="0"/>
        </a:p>
      </dgm:t>
    </dgm:pt>
    <dgm:pt modelId="{6A5BBF7B-F8A7-4654-83BB-1778F868C663}" type="parTrans" cxnId="{1B3F2CA2-7825-4CFD-9A64-DB308FB32A27}">
      <dgm:prSet/>
      <dgm:spPr/>
      <dgm:t>
        <a:bodyPr/>
        <a:lstStyle/>
        <a:p>
          <a:endParaRPr lang="en-US"/>
        </a:p>
      </dgm:t>
    </dgm:pt>
    <dgm:pt modelId="{25DF600C-192F-49B2-930A-B89C27D1471E}" type="sibTrans" cxnId="{1B3F2CA2-7825-4CFD-9A64-DB308FB32A27}">
      <dgm:prSet/>
      <dgm:spPr/>
      <dgm:t>
        <a:bodyPr/>
        <a:lstStyle/>
        <a:p>
          <a:endParaRPr lang="en-US" dirty="0"/>
        </a:p>
      </dgm:t>
    </dgm:pt>
    <dgm:pt modelId="{BCD4B6D1-2E17-4359-A953-212A9B519E85}">
      <dgm:prSet/>
      <dgm:spPr/>
      <dgm:t>
        <a:bodyPr/>
        <a:lstStyle/>
        <a:p>
          <a:endParaRPr lang="en-US" dirty="0"/>
        </a:p>
      </dgm:t>
    </dgm:pt>
    <dgm:pt modelId="{A72804B9-8062-4016-90E8-F9C7DC654C15}" type="parTrans" cxnId="{A45FA6CA-BF67-4968-BA2C-A3E181681DEA}">
      <dgm:prSet/>
      <dgm:spPr/>
      <dgm:t>
        <a:bodyPr/>
        <a:lstStyle/>
        <a:p>
          <a:endParaRPr lang="en-US"/>
        </a:p>
      </dgm:t>
    </dgm:pt>
    <dgm:pt modelId="{EAE485E3-A2DC-422A-B964-163E72C7D527}" type="sibTrans" cxnId="{A45FA6CA-BF67-4968-BA2C-A3E181681DEA}">
      <dgm:prSet/>
      <dgm:spPr/>
      <dgm:t>
        <a:bodyPr/>
        <a:lstStyle/>
        <a:p>
          <a:endParaRPr lang="en-US" dirty="0"/>
        </a:p>
      </dgm:t>
    </dgm:pt>
    <dgm:pt modelId="{57830796-B9E1-440E-A924-530949252A0A}">
      <dgm:prSet/>
      <dgm:spPr/>
      <dgm:t>
        <a:bodyPr/>
        <a:lstStyle/>
        <a:p>
          <a:endParaRPr lang="en-US" dirty="0"/>
        </a:p>
      </dgm:t>
    </dgm:pt>
    <dgm:pt modelId="{2970FDF5-07A3-4B2A-9F1E-E547137C5FF2}" type="parTrans" cxnId="{2E4A59F8-4858-4321-B26C-379298664746}">
      <dgm:prSet/>
      <dgm:spPr/>
      <dgm:t>
        <a:bodyPr/>
        <a:lstStyle/>
        <a:p>
          <a:endParaRPr lang="en-US"/>
        </a:p>
      </dgm:t>
    </dgm:pt>
    <dgm:pt modelId="{672359C6-6889-48DE-9B06-BCF13E50CF81}" type="sibTrans" cxnId="{2E4A59F8-4858-4321-B26C-379298664746}">
      <dgm:prSet/>
      <dgm:spPr/>
      <dgm:t>
        <a:bodyPr/>
        <a:lstStyle/>
        <a:p>
          <a:endParaRPr lang="en-US" dirty="0"/>
        </a:p>
      </dgm:t>
    </dgm:pt>
    <dgm:pt modelId="{9EC183D0-3CE1-4A18-882B-49A4F305FE23}">
      <dgm:prSet/>
      <dgm:spPr/>
      <dgm:t>
        <a:bodyPr/>
        <a:lstStyle/>
        <a:p>
          <a:endParaRPr lang="en-US" dirty="0"/>
        </a:p>
      </dgm:t>
    </dgm:pt>
    <dgm:pt modelId="{5529E8D0-F515-48AC-A324-5AF9603FF192}" type="parTrans" cxnId="{ECDEF66B-4DF3-4577-9794-0F5C1452E329}">
      <dgm:prSet/>
      <dgm:spPr/>
      <dgm:t>
        <a:bodyPr/>
        <a:lstStyle/>
        <a:p>
          <a:endParaRPr lang="en-US"/>
        </a:p>
      </dgm:t>
    </dgm:pt>
    <dgm:pt modelId="{FC636A7A-CAD8-4393-9B2E-188CE112CD10}" type="sibTrans" cxnId="{ECDEF66B-4DF3-4577-9794-0F5C1452E329}">
      <dgm:prSet/>
      <dgm:spPr/>
      <dgm:t>
        <a:bodyPr/>
        <a:lstStyle/>
        <a:p>
          <a:endParaRPr lang="en-US" dirty="0"/>
        </a:p>
      </dgm:t>
    </dgm:pt>
    <dgm:pt modelId="{1BCBAE4C-8C90-4307-A8B1-A7F25B803D11}">
      <dgm:prSet/>
      <dgm:spPr/>
      <dgm:t>
        <a:bodyPr/>
        <a:lstStyle/>
        <a:p>
          <a:endParaRPr lang="en-US" dirty="0"/>
        </a:p>
      </dgm:t>
    </dgm:pt>
    <dgm:pt modelId="{BDE3C914-1C3F-4AE1-8A4A-0399F6859853}" type="parTrans" cxnId="{26F03CFE-664C-46CE-9EC9-4D9EAEAA23F5}">
      <dgm:prSet/>
      <dgm:spPr/>
      <dgm:t>
        <a:bodyPr/>
        <a:lstStyle/>
        <a:p>
          <a:endParaRPr lang="en-US"/>
        </a:p>
      </dgm:t>
    </dgm:pt>
    <dgm:pt modelId="{9E68FA1B-32E4-4D3A-BDA9-F245DF7037EF}" type="sibTrans" cxnId="{26F03CFE-664C-46CE-9EC9-4D9EAEAA23F5}">
      <dgm:prSet/>
      <dgm:spPr/>
      <dgm:t>
        <a:bodyPr/>
        <a:lstStyle/>
        <a:p>
          <a:endParaRPr lang="en-US" dirty="0"/>
        </a:p>
      </dgm:t>
    </dgm:pt>
    <dgm:pt modelId="{05F9165C-A234-4634-B1A7-DCB7BA68D40C}">
      <dgm:prSet/>
      <dgm:spPr/>
      <dgm:t>
        <a:bodyPr/>
        <a:lstStyle/>
        <a:p>
          <a:endParaRPr lang="en-US" dirty="0"/>
        </a:p>
      </dgm:t>
    </dgm:pt>
    <dgm:pt modelId="{26966DA9-DC8C-4538-894C-0F8A7AD6A4D2}" type="parTrans" cxnId="{03727586-C177-4F9F-A8F5-7DEE69ED0297}">
      <dgm:prSet/>
      <dgm:spPr/>
      <dgm:t>
        <a:bodyPr/>
        <a:lstStyle/>
        <a:p>
          <a:endParaRPr lang="en-US"/>
        </a:p>
      </dgm:t>
    </dgm:pt>
    <dgm:pt modelId="{68C3C81B-18E8-41C4-BFC6-2C443E6EE655}" type="sibTrans" cxnId="{03727586-C177-4F9F-A8F5-7DEE69ED0297}">
      <dgm:prSet/>
      <dgm:spPr/>
      <dgm:t>
        <a:bodyPr/>
        <a:lstStyle/>
        <a:p>
          <a:endParaRPr lang="en-US" dirty="0"/>
        </a:p>
      </dgm:t>
    </dgm:pt>
    <dgm:pt modelId="{8F63D31F-83CD-4DB9-A0F4-0D259C5817DB}">
      <dgm:prSet/>
      <dgm:spPr/>
      <dgm:t>
        <a:bodyPr/>
        <a:lstStyle/>
        <a:p>
          <a:endParaRPr lang="en-US" dirty="0"/>
        </a:p>
      </dgm:t>
    </dgm:pt>
    <dgm:pt modelId="{62CF8A98-F58E-4911-89F5-912F4D8957CE}" type="parTrans" cxnId="{2B1FD8DA-568C-4E3E-8F87-09C87623F6FC}">
      <dgm:prSet/>
      <dgm:spPr/>
      <dgm:t>
        <a:bodyPr/>
        <a:lstStyle/>
        <a:p>
          <a:endParaRPr lang="en-US"/>
        </a:p>
      </dgm:t>
    </dgm:pt>
    <dgm:pt modelId="{A4F909E9-C1CF-4770-B928-FEF6E41B5333}" type="sibTrans" cxnId="{2B1FD8DA-568C-4E3E-8F87-09C87623F6FC}">
      <dgm:prSet/>
      <dgm:spPr/>
      <dgm:t>
        <a:bodyPr/>
        <a:lstStyle/>
        <a:p>
          <a:endParaRPr lang="en-US" dirty="0"/>
        </a:p>
      </dgm:t>
    </dgm:pt>
    <dgm:pt modelId="{F001FD18-B1D7-4F34-A7E1-10B3A14FEF0D}">
      <dgm:prSet/>
      <dgm:spPr/>
      <dgm:t>
        <a:bodyPr/>
        <a:lstStyle/>
        <a:p>
          <a:endParaRPr lang="en-US" dirty="0"/>
        </a:p>
      </dgm:t>
    </dgm:pt>
    <dgm:pt modelId="{47531BBA-A066-410C-90C4-75A7B3CF6C37}" type="parTrans" cxnId="{5F759883-6CAF-4793-892D-90FF307B7F39}">
      <dgm:prSet/>
      <dgm:spPr/>
      <dgm:t>
        <a:bodyPr/>
        <a:lstStyle/>
        <a:p>
          <a:endParaRPr lang="en-US"/>
        </a:p>
      </dgm:t>
    </dgm:pt>
    <dgm:pt modelId="{59F6F98C-7F28-44B6-AA26-C56ABFEA206B}" type="sibTrans" cxnId="{5F759883-6CAF-4793-892D-90FF307B7F39}">
      <dgm:prSet/>
      <dgm:spPr/>
      <dgm:t>
        <a:bodyPr/>
        <a:lstStyle/>
        <a:p>
          <a:endParaRPr lang="en-US" dirty="0"/>
        </a:p>
      </dgm:t>
    </dgm:pt>
    <dgm:pt modelId="{5F8AB2A9-0DCE-42A5-8039-31C151CDBC91}">
      <dgm:prSet/>
      <dgm:spPr/>
      <dgm:t>
        <a:bodyPr/>
        <a:lstStyle/>
        <a:p>
          <a:endParaRPr lang="en-US" dirty="0"/>
        </a:p>
      </dgm:t>
    </dgm:pt>
    <dgm:pt modelId="{AEE23759-AB27-4CCC-A9A6-CE4F64F73EE5}" type="parTrans" cxnId="{9ADC0165-9F81-4E1B-BCF9-F6EA5C631353}">
      <dgm:prSet/>
      <dgm:spPr/>
      <dgm:t>
        <a:bodyPr/>
        <a:lstStyle/>
        <a:p>
          <a:endParaRPr lang="en-US"/>
        </a:p>
      </dgm:t>
    </dgm:pt>
    <dgm:pt modelId="{64CB26BA-1509-422C-B1F7-93A921D3337E}" type="sibTrans" cxnId="{9ADC0165-9F81-4E1B-BCF9-F6EA5C631353}">
      <dgm:prSet/>
      <dgm:spPr/>
      <dgm:t>
        <a:bodyPr/>
        <a:lstStyle/>
        <a:p>
          <a:endParaRPr lang="en-US" dirty="0"/>
        </a:p>
      </dgm:t>
    </dgm:pt>
    <dgm:pt modelId="{7D49664A-84DE-42F7-9866-9BFD9F3DDC7A}">
      <dgm:prSet/>
      <dgm:spPr/>
      <dgm:t>
        <a:bodyPr/>
        <a:lstStyle/>
        <a:p>
          <a:endParaRPr lang="en-US" dirty="0"/>
        </a:p>
      </dgm:t>
    </dgm:pt>
    <dgm:pt modelId="{9C7FF349-70A2-4DFC-91A5-86A739E0760D}" type="parTrans" cxnId="{64D25225-7D7B-47A3-8597-E3D40B515F30}">
      <dgm:prSet/>
      <dgm:spPr/>
      <dgm:t>
        <a:bodyPr/>
        <a:lstStyle/>
        <a:p>
          <a:endParaRPr lang="en-US"/>
        </a:p>
      </dgm:t>
    </dgm:pt>
    <dgm:pt modelId="{BAC2B8D5-2C5B-4AE8-BBDD-D8E76DCD8C2E}" type="sibTrans" cxnId="{64D25225-7D7B-47A3-8597-E3D40B515F30}">
      <dgm:prSet/>
      <dgm:spPr/>
      <dgm:t>
        <a:bodyPr/>
        <a:lstStyle/>
        <a:p>
          <a:endParaRPr lang="en-US" dirty="0"/>
        </a:p>
      </dgm:t>
    </dgm:pt>
    <dgm:pt modelId="{AAACDA48-029D-447D-9AE8-BF1CB90887F8}">
      <dgm:prSet/>
      <dgm:spPr/>
      <dgm:t>
        <a:bodyPr/>
        <a:lstStyle/>
        <a:p>
          <a:endParaRPr lang="en-US" dirty="0"/>
        </a:p>
      </dgm:t>
    </dgm:pt>
    <dgm:pt modelId="{C5422A07-4233-4B7D-A876-C74DE877A7F9}" type="parTrans" cxnId="{F718ABBA-7C65-4F86-BEA7-DAD4C5EC588D}">
      <dgm:prSet/>
      <dgm:spPr/>
      <dgm:t>
        <a:bodyPr/>
        <a:lstStyle/>
        <a:p>
          <a:endParaRPr lang="en-US"/>
        </a:p>
      </dgm:t>
    </dgm:pt>
    <dgm:pt modelId="{35443D96-6A67-478A-A544-1C8155B5F62C}" type="sibTrans" cxnId="{F718ABBA-7C65-4F86-BEA7-DAD4C5EC588D}">
      <dgm:prSet/>
      <dgm:spPr/>
      <dgm:t>
        <a:bodyPr/>
        <a:lstStyle/>
        <a:p>
          <a:endParaRPr lang="en-US" dirty="0"/>
        </a:p>
      </dgm:t>
    </dgm:pt>
    <dgm:pt modelId="{C123F58B-2F00-4731-8318-EA8BAA60A69D}">
      <dgm:prSet/>
      <dgm:spPr/>
      <dgm:t>
        <a:bodyPr/>
        <a:lstStyle/>
        <a:p>
          <a:endParaRPr lang="en-US" dirty="0"/>
        </a:p>
      </dgm:t>
    </dgm:pt>
    <dgm:pt modelId="{ADD49D0A-F77A-4924-B2AC-3D10130090D6}" type="parTrans" cxnId="{79D0C8B5-7F77-4990-BC7D-E4DF8A30F093}">
      <dgm:prSet/>
      <dgm:spPr/>
      <dgm:t>
        <a:bodyPr/>
        <a:lstStyle/>
        <a:p>
          <a:endParaRPr lang="en-US"/>
        </a:p>
      </dgm:t>
    </dgm:pt>
    <dgm:pt modelId="{CA72D8A3-9D41-4F98-98F7-F56B1CBA674F}" type="sibTrans" cxnId="{79D0C8B5-7F77-4990-BC7D-E4DF8A30F093}">
      <dgm:prSet/>
      <dgm:spPr/>
      <dgm:t>
        <a:bodyPr/>
        <a:lstStyle/>
        <a:p>
          <a:endParaRPr lang="en-US" dirty="0"/>
        </a:p>
      </dgm:t>
    </dgm:pt>
    <dgm:pt modelId="{312A5487-8CD4-49FA-9CB2-6003233688EF}">
      <dgm:prSet/>
      <dgm:spPr/>
      <dgm:t>
        <a:bodyPr/>
        <a:lstStyle/>
        <a:p>
          <a:endParaRPr lang="en-US" dirty="0"/>
        </a:p>
      </dgm:t>
    </dgm:pt>
    <dgm:pt modelId="{6F986C7B-EB5E-4FA9-9F02-54203E6A38B2}" type="parTrans" cxnId="{33634B83-5D42-4E23-A534-1FD77063C5A8}">
      <dgm:prSet/>
      <dgm:spPr/>
      <dgm:t>
        <a:bodyPr/>
        <a:lstStyle/>
        <a:p>
          <a:endParaRPr lang="en-US"/>
        </a:p>
      </dgm:t>
    </dgm:pt>
    <dgm:pt modelId="{A241EA7C-0AE6-49DA-868A-F7E41DB8331E}" type="sibTrans" cxnId="{33634B83-5D42-4E23-A534-1FD77063C5A8}">
      <dgm:prSet/>
      <dgm:spPr/>
      <dgm:t>
        <a:bodyPr/>
        <a:lstStyle/>
        <a:p>
          <a:endParaRPr lang="en-US" dirty="0"/>
        </a:p>
      </dgm:t>
    </dgm:pt>
    <dgm:pt modelId="{1597604F-E09E-4305-A881-A6C94B72922F}">
      <dgm:prSet/>
      <dgm:spPr/>
      <dgm:t>
        <a:bodyPr/>
        <a:lstStyle/>
        <a:p>
          <a:endParaRPr lang="en-US" dirty="0"/>
        </a:p>
      </dgm:t>
    </dgm:pt>
    <dgm:pt modelId="{1C93F3EA-CA5B-4D9C-9828-8A8F702AE266}" type="parTrans" cxnId="{BE9314B0-2D93-4BAE-90C0-5B23814639B6}">
      <dgm:prSet/>
      <dgm:spPr/>
      <dgm:t>
        <a:bodyPr/>
        <a:lstStyle/>
        <a:p>
          <a:endParaRPr lang="en-US"/>
        </a:p>
      </dgm:t>
    </dgm:pt>
    <dgm:pt modelId="{0A68E33F-9E89-4D62-9E2C-1BD50C85F7CD}" type="sibTrans" cxnId="{BE9314B0-2D93-4BAE-90C0-5B23814639B6}">
      <dgm:prSet/>
      <dgm:spPr/>
      <dgm:t>
        <a:bodyPr/>
        <a:lstStyle/>
        <a:p>
          <a:endParaRPr lang="en-US" dirty="0"/>
        </a:p>
      </dgm:t>
    </dgm:pt>
    <dgm:pt modelId="{2EBE9275-B468-4EB1-8E25-88D20111E7BA}">
      <dgm:prSet/>
      <dgm:spPr/>
      <dgm:t>
        <a:bodyPr/>
        <a:lstStyle/>
        <a:p>
          <a:endParaRPr lang="en-US" dirty="0"/>
        </a:p>
      </dgm:t>
    </dgm:pt>
    <dgm:pt modelId="{8B4693AB-DA36-47D7-8ABC-9A12354AE94A}" type="parTrans" cxnId="{79BF3DB8-E6C9-4DF5-8226-B32513900662}">
      <dgm:prSet/>
      <dgm:spPr/>
      <dgm:t>
        <a:bodyPr/>
        <a:lstStyle/>
        <a:p>
          <a:endParaRPr lang="en-US"/>
        </a:p>
      </dgm:t>
    </dgm:pt>
    <dgm:pt modelId="{1DDDDFBA-4D76-49F6-8700-D108F438751F}" type="sibTrans" cxnId="{79BF3DB8-E6C9-4DF5-8226-B32513900662}">
      <dgm:prSet/>
      <dgm:spPr/>
      <dgm:t>
        <a:bodyPr/>
        <a:lstStyle/>
        <a:p>
          <a:endParaRPr lang="en-US" dirty="0"/>
        </a:p>
      </dgm:t>
    </dgm:pt>
    <dgm:pt modelId="{7526D0BF-45A5-478F-9A5B-EE961A48FCDF}">
      <dgm:prSet/>
      <dgm:spPr/>
      <dgm:t>
        <a:bodyPr/>
        <a:lstStyle/>
        <a:p>
          <a:endParaRPr lang="en-US" dirty="0"/>
        </a:p>
      </dgm:t>
    </dgm:pt>
    <dgm:pt modelId="{996DAE7B-6D7A-4B21-93D8-B18F6F145BC6}" type="parTrans" cxnId="{CC8F6BB5-E191-48E7-A4C1-3E8101813E85}">
      <dgm:prSet/>
      <dgm:spPr/>
      <dgm:t>
        <a:bodyPr/>
        <a:lstStyle/>
        <a:p>
          <a:endParaRPr lang="en-US"/>
        </a:p>
      </dgm:t>
    </dgm:pt>
    <dgm:pt modelId="{4DD6BCFF-384A-4E50-9E9B-FEA1467E91EE}" type="sibTrans" cxnId="{CC8F6BB5-E191-48E7-A4C1-3E8101813E85}">
      <dgm:prSet/>
      <dgm:spPr/>
      <dgm:t>
        <a:bodyPr/>
        <a:lstStyle/>
        <a:p>
          <a:endParaRPr lang="en-US" dirty="0"/>
        </a:p>
      </dgm:t>
    </dgm:pt>
    <dgm:pt modelId="{4391FAD7-E5E1-4ADD-BABB-49D666A6C4A7}">
      <dgm:prSet/>
      <dgm:spPr/>
      <dgm:t>
        <a:bodyPr/>
        <a:lstStyle/>
        <a:p>
          <a:endParaRPr lang="en-US" dirty="0"/>
        </a:p>
      </dgm:t>
    </dgm:pt>
    <dgm:pt modelId="{F1E7FB59-9301-4001-B4A0-65FF76242832}" type="parTrans" cxnId="{33836BAF-8815-468A-9D3E-0ABF734FD1D3}">
      <dgm:prSet/>
      <dgm:spPr/>
      <dgm:t>
        <a:bodyPr/>
        <a:lstStyle/>
        <a:p>
          <a:endParaRPr lang="en-US"/>
        </a:p>
      </dgm:t>
    </dgm:pt>
    <dgm:pt modelId="{B5C9AB9C-C866-47C2-B79F-DC6148AB2159}" type="sibTrans" cxnId="{33836BAF-8815-468A-9D3E-0ABF734FD1D3}">
      <dgm:prSet/>
      <dgm:spPr/>
      <dgm:t>
        <a:bodyPr/>
        <a:lstStyle/>
        <a:p>
          <a:endParaRPr lang="en-US" dirty="0"/>
        </a:p>
      </dgm:t>
    </dgm:pt>
    <dgm:pt modelId="{DF292957-65C8-4776-85F8-AE26E3681959}">
      <dgm:prSet/>
      <dgm:spPr/>
      <dgm:t>
        <a:bodyPr/>
        <a:lstStyle/>
        <a:p>
          <a:endParaRPr lang="en-US" dirty="0"/>
        </a:p>
      </dgm:t>
    </dgm:pt>
    <dgm:pt modelId="{7849EA01-2032-47BB-AFF2-66E1E4C3A822}" type="parTrans" cxnId="{0116FD4E-B3CD-4D10-B6B1-FB0C240CE17A}">
      <dgm:prSet/>
      <dgm:spPr/>
      <dgm:t>
        <a:bodyPr/>
        <a:lstStyle/>
        <a:p>
          <a:endParaRPr lang="en-US"/>
        </a:p>
      </dgm:t>
    </dgm:pt>
    <dgm:pt modelId="{2B571596-2306-4648-89E7-BD54FEF25627}" type="sibTrans" cxnId="{0116FD4E-B3CD-4D10-B6B1-FB0C240CE17A}">
      <dgm:prSet/>
      <dgm:spPr/>
      <dgm:t>
        <a:bodyPr/>
        <a:lstStyle/>
        <a:p>
          <a:endParaRPr lang="en-US" dirty="0"/>
        </a:p>
      </dgm:t>
    </dgm:pt>
    <dgm:pt modelId="{BA244016-B941-46B9-B2A4-AA50A300C9B1}">
      <dgm:prSet/>
      <dgm:spPr/>
      <dgm:t>
        <a:bodyPr/>
        <a:lstStyle/>
        <a:p>
          <a:endParaRPr lang="en-US" dirty="0"/>
        </a:p>
      </dgm:t>
    </dgm:pt>
    <dgm:pt modelId="{17FA0F1C-F480-46FA-9FDA-CAF08D0B3F5A}" type="parTrans" cxnId="{43F81770-F772-478D-8EE4-9EF473A2C5F2}">
      <dgm:prSet/>
      <dgm:spPr/>
      <dgm:t>
        <a:bodyPr/>
        <a:lstStyle/>
        <a:p>
          <a:endParaRPr lang="en-US"/>
        </a:p>
      </dgm:t>
    </dgm:pt>
    <dgm:pt modelId="{12ED0D91-6CB8-4B92-ABBE-16130FA2E610}" type="sibTrans" cxnId="{43F81770-F772-478D-8EE4-9EF473A2C5F2}">
      <dgm:prSet/>
      <dgm:spPr/>
      <dgm:t>
        <a:bodyPr/>
        <a:lstStyle/>
        <a:p>
          <a:endParaRPr lang="en-US" dirty="0"/>
        </a:p>
      </dgm:t>
    </dgm:pt>
    <dgm:pt modelId="{ED3E6817-CA99-4A92-9672-7767C60D3AFC}">
      <dgm:prSet/>
      <dgm:spPr/>
      <dgm:t>
        <a:bodyPr/>
        <a:lstStyle/>
        <a:p>
          <a:endParaRPr lang="en-US" dirty="0"/>
        </a:p>
      </dgm:t>
    </dgm:pt>
    <dgm:pt modelId="{570B50CE-5E5F-492C-A6CE-FAA86B61FEE6}" type="parTrans" cxnId="{6020CAE6-E682-4263-87D3-3757BDA5C5BB}">
      <dgm:prSet/>
      <dgm:spPr/>
      <dgm:t>
        <a:bodyPr/>
        <a:lstStyle/>
        <a:p>
          <a:endParaRPr lang="en-US"/>
        </a:p>
      </dgm:t>
    </dgm:pt>
    <dgm:pt modelId="{74E4A9B3-3139-47CD-AD62-A42D0EB3995C}" type="sibTrans" cxnId="{6020CAE6-E682-4263-87D3-3757BDA5C5BB}">
      <dgm:prSet/>
      <dgm:spPr/>
      <dgm:t>
        <a:bodyPr/>
        <a:lstStyle/>
        <a:p>
          <a:endParaRPr lang="en-US" dirty="0"/>
        </a:p>
      </dgm:t>
    </dgm:pt>
    <dgm:pt modelId="{A26368B7-1095-4A58-BFE6-7B8629CCDB76}">
      <dgm:prSet/>
      <dgm:spPr/>
      <dgm:t>
        <a:bodyPr/>
        <a:lstStyle/>
        <a:p>
          <a:endParaRPr lang="en-US" dirty="0"/>
        </a:p>
      </dgm:t>
    </dgm:pt>
    <dgm:pt modelId="{F926A632-3F82-44B7-9B0C-54EDBDFB1339}" type="parTrans" cxnId="{84F658BE-028D-4EFF-9AFB-B1BB4A47F685}">
      <dgm:prSet/>
      <dgm:spPr/>
      <dgm:t>
        <a:bodyPr/>
        <a:lstStyle/>
        <a:p>
          <a:endParaRPr lang="en-US"/>
        </a:p>
      </dgm:t>
    </dgm:pt>
    <dgm:pt modelId="{69DBDE16-2128-423C-AB04-D3C2C0881A38}" type="sibTrans" cxnId="{84F658BE-028D-4EFF-9AFB-B1BB4A47F685}">
      <dgm:prSet/>
      <dgm:spPr/>
      <dgm:t>
        <a:bodyPr/>
        <a:lstStyle/>
        <a:p>
          <a:endParaRPr lang="en-US" dirty="0"/>
        </a:p>
      </dgm:t>
    </dgm:pt>
    <dgm:pt modelId="{B2133BDF-4000-4B5B-AE40-987170B1B61F}">
      <dgm:prSet/>
      <dgm:spPr/>
      <dgm:t>
        <a:bodyPr/>
        <a:lstStyle/>
        <a:p>
          <a:endParaRPr lang="en-US" dirty="0"/>
        </a:p>
      </dgm:t>
    </dgm:pt>
    <dgm:pt modelId="{78DD5593-63E5-4526-ACC4-B672B2E0D1F1}" type="parTrans" cxnId="{AD9C2D70-6AB8-479D-9A79-731CDEDFCC29}">
      <dgm:prSet/>
      <dgm:spPr/>
      <dgm:t>
        <a:bodyPr/>
        <a:lstStyle/>
        <a:p>
          <a:endParaRPr lang="en-US"/>
        </a:p>
      </dgm:t>
    </dgm:pt>
    <dgm:pt modelId="{F8A8AFFD-E262-4C58-84FA-CA9933DA9A32}" type="sibTrans" cxnId="{AD9C2D70-6AB8-479D-9A79-731CDEDFCC29}">
      <dgm:prSet/>
      <dgm:spPr/>
      <dgm:t>
        <a:bodyPr/>
        <a:lstStyle/>
        <a:p>
          <a:endParaRPr lang="en-US" dirty="0"/>
        </a:p>
      </dgm:t>
    </dgm:pt>
    <dgm:pt modelId="{56EE6181-8957-4FE0-91F7-0E7767321D74}">
      <dgm:prSet/>
      <dgm:spPr/>
      <dgm:t>
        <a:bodyPr/>
        <a:lstStyle/>
        <a:p>
          <a:endParaRPr lang="en-US" dirty="0"/>
        </a:p>
      </dgm:t>
    </dgm:pt>
    <dgm:pt modelId="{708EED9E-74DD-4C99-9872-E67687122915}" type="parTrans" cxnId="{D27AA462-6698-4923-9421-47820B644488}">
      <dgm:prSet/>
      <dgm:spPr/>
      <dgm:t>
        <a:bodyPr/>
        <a:lstStyle/>
        <a:p>
          <a:endParaRPr lang="en-US"/>
        </a:p>
      </dgm:t>
    </dgm:pt>
    <dgm:pt modelId="{D7AD315B-0060-4B2C-BA42-07A72CF0DF62}" type="sibTrans" cxnId="{D27AA462-6698-4923-9421-47820B644488}">
      <dgm:prSet/>
      <dgm:spPr/>
      <dgm:t>
        <a:bodyPr/>
        <a:lstStyle/>
        <a:p>
          <a:endParaRPr lang="en-US" dirty="0"/>
        </a:p>
      </dgm:t>
    </dgm:pt>
    <dgm:pt modelId="{F82F01E0-1BCF-432A-834D-D0718C225E79}">
      <dgm:prSet/>
      <dgm:spPr/>
      <dgm:t>
        <a:bodyPr/>
        <a:lstStyle/>
        <a:p>
          <a:endParaRPr lang="en-US" dirty="0"/>
        </a:p>
      </dgm:t>
    </dgm:pt>
    <dgm:pt modelId="{AA715B28-8262-4AEC-9B11-A1F3E142AEE3}" type="parTrans" cxnId="{3F904190-EC7A-468F-8079-9E0D0309FE61}">
      <dgm:prSet/>
      <dgm:spPr/>
      <dgm:t>
        <a:bodyPr/>
        <a:lstStyle/>
        <a:p>
          <a:endParaRPr lang="en-US"/>
        </a:p>
      </dgm:t>
    </dgm:pt>
    <dgm:pt modelId="{73E57CB0-43F1-4C49-8823-A48B6805997E}" type="sibTrans" cxnId="{3F904190-EC7A-468F-8079-9E0D0309FE61}">
      <dgm:prSet/>
      <dgm:spPr/>
      <dgm:t>
        <a:bodyPr/>
        <a:lstStyle/>
        <a:p>
          <a:endParaRPr lang="en-US" dirty="0"/>
        </a:p>
      </dgm:t>
    </dgm:pt>
    <dgm:pt modelId="{69B5AF83-9CA8-4331-BB93-A02B0A37E7C4}">
      <dgm:prSet/>
      <dgm:spPr/>
      <dgm:t>
        <a:bodyPr/>
        <a:lstStyle/>
        <a:p>
          <a:endParaRPr lang="en-US" dirty="0"/>
        </a:p>
      </dgm:t>
    </dgm:pt>
    <dgm:pt modelId="{52A0F8EA-812A-497C-B88E-1BDAD1AB875F}" type="parTrans" cxnId="{08DFD441-4774-4D0E-8F97-07EC50B50EE3}">
      <dgm:prSet/>
      <dgm:spPr/>
      <dgm:t>
        <a:bodyPr/>
        <a:lstStyle/>
        <a:p>
          <a:endParaRPr lang="en-US"/>
        </a:p>
      </dgm:t>
    </dgm:pt>
    <dgm:pt modelId="{6E35783B-B4B9-4AF3-BB68-EC2DB3060BE5}" type="sibTrans" cxnId="{08DFD441-4774-4D0E-8F97-07EC50B50EE3}">
      <dgm:prSet/>
      <dgm:spPr/>
      <dgm:t>
        <a:bodyPr/>
        <a:lstStyle/>
        <a:p>
          <a:endParaRPr lang="en-US" dirty="0"/>
        </a:p>
      </dgm:t>
    </dgm:pt>
    <dgm:pt modelId="{5A0D382F-1AEE-4869-A6BD-89E7CCC2BA45}">
      <dgm:prSet/>
      <dgm:spPr/>
      <dgm:t>
        <a:bodyPr/>
        <a:lstStyle/>
        <a:p>
          <a:endParaRPr lang="en-US" dirty="0"/>
        </a:p>
      </dgm:t>
    </dgm:pt>
    <dgm:pt modelId="{C61944CD-ABD5-46A1-BF21-1EDB1D2E311C}" type="parTrans" cxnId="{8B7F3749-F4E6-4473-82BE-3F7FAAEDF5A5}">
      <dgm:prSet/>
      <dgm:spPr/>
      <dgm:t>
        <a:bodyPr/>
        <a:lstStyle/>
        <a:p>
          <a:endParaRPr lang="en-US"/>
        </a:p>
      </dgm:t>
    </dgm:pt>
    <dgm:pt modelId="{86E08DD8-37F0-43EA-A4C6-F12B07A372C7}" type="sibTrans" cxnId="{8B7F3749-F4E6-4473-82BE-3F7FAAEDF5A5}">
      <dgm:prSet/>
      <dgm:spPr/>
      <dgm:t>
        <a:bodyPr/>
        <a:lstStyle/>
        <a:p>
          <a:endParaRPr lang="en-US" dirty="0"/>
        </a:p>
      </dgm:t>
    </dgm:pt>
    <dgm:pt modelId="{6E44D217-0802-4975-8DF8-F7C136B68DB7}">
      <dgm:prSet/>
      <dgm:spPr/>
      <dgm:t>
        <a:bodyPr/>
        <a:lstStyle/>
        <a:p>
          <a:endParaRPr lang="en-US" dirty="0"/>
        </a:p>
      </dgm:t>
    </dgm:pt>
    <dgm:pt modelId="{CB27C74D-2568-4D83-8948-2A0E7A73E53C}" type="parTrans" cxnId="{EBF0F276-347C-4207-9A17-D11421AF7ECD}">
      <dgm:prSet/>
      <dgm:spPr/>
      <dgm:t>
        <a:bodyPr/>
        <a:lstStyle/>
        <a:p>
          <a:endParaRPr lang="en-US"/>
        </a:p>
      </dgm:t>
    </dgm:pt>
    <dgm:pt modelId="{873D13AE-B310-4B50-82C5-564D626D2011}" type="sibTrans" cxnId="{EBF0F276-347C-4207-9A17-D11421AF7ECD}">
      <dgm:prSet/>
      <dgm:spPr/>
      <dgm:t>
        <a:bodyPr/>
        <a:lstStyle/>
        <a:p>
          <a:endParaRPr lang="en-US" dirty="0"/>
        </a:p>
      </dgm:t>
    </dgm:pt>
    <dgm:pt modelId="{59D5850F-42D1-4509-9BFE-77DA75D32FAC}">
      <dgm:prSet/>
      <dgm:spPr/>
      <dgm:t>
        <a:bodyPr/>
        <a:lstStyle/>
        <a:p>
          <a:endParaRPr lang="en-US" dirty="0"/>
        </a:p>
      </dgm:t>
    </dgm:pt>
    <dgm:pt modelId="{998E6483-F6A6-41F0-BC38-EC9E12942727}" type="parTrans" cxnId="{EF67F12C-549C-4945-9650-11C3183DFF27}">
      <dgm:prSet/>
      <dgm:spPr/>
      <dgm:t>
        <a:bodyPr/>
        <a:lstStyle/>
        <a:p>
          <a:endParaRPr lang="en-US"/>
        </a:p>
      </dgm:t>
    </dgm:pt>
    <dgm:pt modelId="{2B529A43-2363-4B46-911E-9D0EF25B4F36}" type="sibTrans" cxnId="{EF67F12C-549C-4945-9650-11C3183DFF27}">
      <dgm:prSet/>
      <dgm:spPr/>
      <dgm:t>
        <a:bodyPr/>
        <a:lstStyle/>
        <a:p>
          <a:endParaRPr lang="en-US" dirty="0"/>
        </a:p>
      </dgm:t>
    </dgm:pt>
    <dgm:pt modelId="{9F16DEB4-2D88-4237-BB26-EE193361411A}">
      <dgm:prSet/>
      <dgm:spPr/>
      <dgm:t>
        <a:bodyPr/>
        <a:lstStyle/>
        <a:p>
          <a:endParaRPr lang="en-US" dirty="0"/>
        </a:p>
      </dgm:t>
    </dgm:pt>
    <dgm:pt modelId="{7982B65A-B6BA-45FB-920E-8CB144FB834B}" type="parTrans" cxnId="{DB81E75D-6339-4802-85DD-65254615E93B}">
      <dgm:prSet/>
      <dgm:spPr/>
      <dgm:t>
        <a:bodyPr/>
        <a:lstStyle/>
        <a:p>
          <a:endParaRPr lang="en-US"/>
        </a:p>
      </dgm:t>
    </dgm:pt>
    <dgm:pt modelId="{C19C4BDD-2213-41DF-A53B-E2080BDC6AC6}" type="sibTrans" cxnId="{DB81E75D-6339-4802-85DD-65254615E93B}">
      <dgm:prSet/>
      <dgm:spPr/>
      <dgm:t>
        <a:bodyPr/>
        <a:lstStyle/>
        <a:p>
          <a:endParaRPr lang="en-US" dirty="0"/>
        </a:p>
      </dgm:t>
    </dgm:pt>
    <dgm:pt modelId="{5788DBF4-34B6-4C26-980E-7062BBC88091}">
      <dgm:prSet/>
      <dgm:spPr/>
      <dgm:t>
        <a:bodyPr/>
        <a:lstStyle/>
        <a:p>
          <a:endParaRPr lang="en-US" dirty="0"/>
        </a:p>
      </dgm:t>
    </dgm:pt>
    <dgm:pt modelId="{E89C8546-8D00-4BCE-BF01-083E1F9A4BBE}" type="parTrans" cxnId="{A94E1E98-18A1-4716-B6FB-67F099EFBBB4}">
      <dgm:prSet/>
      <dgm:spPr/>
      <dgm:t>
        <a:bodyPr/>
        <a:lstStyle/>
        <a:p>
          <a:endParaRPr lang="en-US"/>
        </a:p>
      </dgm:t>
    </dgm:pt>
    <dgm:pt modelId="{39815DA4-6D5A-4ECF-8C2C-C40A2BB0DBA6}" type="sibTrans" cxnId="{A94E1E98-18A1-4716-B6FB-67F099EFBBB4}">
      <dgm:prSet/>
      <dgm:spPr/>
      <dgm:t>
        <a:bodyPr/>
        <a:lstStyle/>
        <a:p>
          <a:endParaRPr lang="en-US" dirty="0"/>
        </a:p>
      </dgm:t>
    </dgm:pt>
    <dgm:pt modelId="{644B0026-BEE6-45AC-B72A-F8BFB9EE0E82}">
      <dgm:prSet/>
      <dgm:spPr/>
      <dgm:t>
        <a:bodyPr/>
        <a:lstStyle/>
        <a:p>
          <a:endParaRPr lang="en-US" dirty="0"/>
        </a:p>
      </dgm:t>
    </dgm:pt>
    <dgm:pt modelId="{554FDC5B-6990-4DBE-AAA4-AA9861FDA372}" type="parTrans" cxnId="{F3F11D2B-B16E-47E0-876B-A599316C3141}">
      <dgm:prSet/>
      <dgm:spPr/>
      <dgm:t>
        <a:bodyPr/>
        <a:lstStyle/>
        <a:p>
          <a:endParaRPr lang="en-US"/>
        </a:p>
      </dgm:t>
    </dgm:pt>
    <dgm:pt modelId="{91E5E8F0-39A5-4E73-A7C8-125C237D1170}" type="sibTrans" cxnId="{F3F11D2B-B16E-47E0-876B-A599316C3141}">
      <dgm:prSet/>
      <dgm:spPr/>
      <dgm:t>
        <a:bodyPr/>
        <a:lstStyle/>
        <a:p>
          <a:endParaRPr lang="en-US" dirty="0"/>
        </a:p>
      </dgm:t>
    </dgm:pt>
    <dgm:pt modelId="{A40F6EAB-2B60-4CC1-9F49-D5903D3A616E}">
      <dgm:prSet/>
      <dgm:spPr/>
      <dgm:t>
        <a:bodyPr/>
        <a:lstStyle/>
        <a:p>
          <a:endParaRPr lang="en-US" dirty="0"/>
        </a:p>
      </dgm:t>
    </dgm:pt>
    <dgm:pt modelId="{F4D7EDD7-9115-44DB-8D8A-E38036FA3738}" type="parTrans" cxnId="{F9246AA4-89DE-4505-8C6D-C0CFB0CF9EC5}">
      <dgm:prSet/>
      <dgm:spPr/>
      <dgm:t>
        <a:bodyPr/>
        <a:lstStyle/>
        <a:p>
          <a:endParaRPr lang="en-US"/>
        </a:p>
      </dgm:t>
    </dgm:pt>
    <dgm:pt modelId="{3ACAB2F6-3910-4D69-8736-C9991D30DB30}" type="sibTrans" cxnId="{F9246AA4-89DE-4505-8C6D-C0CFB0CF9EC5}">
      <dgm:prSet/>
      <dgm:spPr/>
      <dgm:t>
        <a:bodyPr/>
        <a:lstStyle/>
        <a:p>
          <a:endParaRPr lang="en-US" dirty="0"/>
        </a:p>
      </dgm:t>
    </dgm:pt>
    <dgm:pt modelId="{01209924-388A-4250-B08E-117FC77350F4}">
      <dgm:prSet/>
      <dgm:spPr/>
      <dgm:t>
        <a:bodyPr/>
        <a:lstStyle/>
        <a:p>
          <a:endParaRPr lang="en-US" dirty="0"/>
        </a:p>
      </dgm:t>
    </dgm:pt>
    <dgm:pt modelId="{E62947DF-C385-4541-A312-E52B21ED4FCA}" type="parTrans" cxnId="{79A5F3A2-8CA3-4D24-AC46-666013183383}">
      <dgm:prSet/>
      <dgm:spPr/>
      <dgm:t>
        <a:bodyPr/>
        <a:lstStyle/>
        <a:p>
          <a:endParaRPr lang="en-US"/>
        </a:p>
      </dgm:t>
    </dgm:pt>
    <dgm:pt modelId="{07D44A3D-B9E7-4A59-8407-0DE9361B04F4}" type="sibTrans" cxnId="{79A5F3A2-8CA3-4D24-AC46-666013183383}">
      <dgm:prSet/>
      <dgm:spPr/>
      <dgm:t>
        <a:bodyPr/>
        <a:lstStyle/>
        <a:p>
          <a:endParaRPr lang="en-US" dirty="0"/>
        </a:p>
      </dgm:t>
    </dgm:pt>
    <dgm:pt modelId="{1CEAA633-CB89-486A-901D-BE8AE895C821}">
      <dgm:prSet/>
      <dgm:spPr/>
      <dgm:t>
        <a:bodyPr/>
        <a:lstStyle/>
        <a:p>
          <a:endParaRPr lang="en-US" dirty="0"/>
        </a:p>
      </dgm:t>
    </dgm:pt>
    <dgm:pt modelId="{85E4AD6C-201F-448E-AB33-65566C56E879}" type="parTrans" cxnId="{2F48FC6C-9E2F-4D34-97E0-7B62809CD310}">
      <dgm:prSet/>
      <dgm:spPr/>
      <dgm:t>
        <a:bodyPr/>
        <a:lstStyle/>
        <a:p>
          <a:endParaRPr lang="en-US"/>
        </a:p>
      </dgm:t>
    </dgm:pt>
    <dgm:pt modelId="{EC22FD24-55FA-470B-A11F-A2C02811CC71}" type="sibTrans" cxnId="{2F48FC6C-9E2F-4D34-97E0-7B62809CD310}">
      <dgm:prSet/>
      <dgm:spPr/>
      <dgm:t>
        <a:bodyPr/>
        <a:lstStyle/>
        <a:p>
          <a:endParaRPr lang="en-US" dirty="0"/>
        </a:p>
      </dgm:t>
    </dgm:pt>
    <dgm:pt modelId="{5700A27C-35E2-48E3-9FD1-4CAD5F3ABE6E}">
      <dgm:prSet/>
      <dgm:spPr/>
      <dgm:t>
        <a:bodyPr/>
        <a:lstStyle/>
        <a:p>
          <a:endParaRPr lang="en-US" dirty="0"/>
        </a:p>
      </dgm:t>
    </dgm:pt>
    <dgm:pt modelId="{7CEEA0C1-E05C-4187-B6CD-7F9A41B7F762}" type="parTrans" cxnId="{E319CD11-DA9C-4216-8A1C-BFC767C69980}">
      <dgm:prSet/>
      <dgm:spPr/>
      <dgm:t>
        <a:bodyPr/>
        <a:lstStyle/>
        <a:p>
          <a:endParaRPr lang="en-US"/>
        </a:p>
      </dgm:t>
    </dgm:pt>
    <dgm:pt modelId="{F2853326-F96C-4388-AFDB-4A2C4E743824}" type="sibTrans" cxnId="{E319CD11-DA9C-4216-8A1C-BFC767C69980}">
      <dgm:prSet/>
      <dgm:spPr/>
      <dgm:t>
        <a:bodyPr/>
        <a:lstStyle/>
        <a:p>
          <a:endParaRPr lang="en-US" dirty="0"/>
        </a:p>
      </dgm:t>
    </dgm:pt>
    <dgm:pt modelId="{E5184F2B-2C20-4D33-94A8-E6B381F2AA89}">
      <dgm:prSet/>
      <dgm:spPr/>
      <dgm:t>
        <a:bodyPr/>
        <a:lstStyle/>
        <a:p>
          <a:endParaRPr lang="en-US" dirty="0"/>
        </a:p>
      </dgm:t>
    </dgm:pt>
    <dgm:pt modelId="{EA072171-E1D3-42D9-90FB-F6BF8A9DC275}" type="parTrans" cxnId="{12C38EF6-A2D9-4441-B7C7-2AD0408D165E}">
      <dgm:prSet/>
      <dgm:spPr/>
      <dgm:t>
        <a:bodyPr/>
        <a:lstStyle/>
        <a:p>
          <a:endParaRPr lang="en-US"/>
        </a:p>
      </dgm:t>
    </dgm:pt>
    <dgm:pt modelId="{CA1064A9-8743-41E2-AE44-DEDB5E26EACD}" type="sibTrans" cxnId="{12C38EF6-A2D9-4441-B7C7-2AD0408D165E}">
      <dgm:prSet/>
      <dgm:spPr/>
      <dgm:t>
        <a:bodyPr/>
        <a:lstStyle/>
        <a:p>
          <a:endParaRPr lang="en-US" dirty="0"/>
        </a:p>
      </dgm:t>
    </dgm:pt>
    <dgm:pt modelId="{19319B2C-5BDC-4EB3-A674-97A1478B545E}">
      <dgm:prSet/>
      <dgm:spPr/>
      <dgm:t>
        <a:bodyPr/>
        <a:lstStyle/>
        <a:p>
          <a:endParaRPr lang="en-US" dirty="0"/>
        </a:p>
      </dgm:t>
    </dgm:pt>
    <dgm:pt modelId="{F553D456-F731-4D3A-B46D-F817CB7F5851}" type="parTrans" cxnId="{A61335C6-83C9-40B2-B635-638704B41FB6}">
      <dgm:prSet/>
      <dgm:spPr/>
      <dgm:t>
        <a:bodyPr/>
        <a:lstStyle/>
        <a:p>
          <a:endParaRPr lang="en-US"/>
        </a:p>
      </dgm:t>
    </dgm:pt>
    <dgm:pt modelId="{B2ADDBB6-F258-45A2-8853-0F7137E8E7A9}" type="sibTrans" cxnId="{A61335C6-83C9-40B2-B635-638704B41FB6}">
      <dgm:prSet/>
      <dgm:spPr/>
      <dgm:t>
        <a:bodyPr/>
        <a:lstStyle/>
        <a:p>
          <a:endParaRPr lang="en-US" dirty="0"/>
        </a:p>
      </dgm:t>
    </dgm:pt>
    <dgm:pt modelId="{32DCDF77-CF91-44D2-A631-ECBBA96CD7C1}">
      <dgm:prSet/>
      <dgm:spPr/>
      <dgm:t>
        <a:bodyPr/>
        <a:lstStyle/>
        <a:p>
          <a:endParaRPr lang="en-US" dirty="0"/>
        </a:p>
      </dgm:t>
    </dgm:pt>
    <dgm:pt modelId="{A91D9FEE-F377-4D6C-AB4B-31C0AA11D758}" type="parTrans" cxnId="{7713B148-14ED-473A-AD7C-0817C71F1F75}">
      <dgm:prSet/>
      <dgm:spPr/>
      <dgm:t>
        <a:bodyPr/>
        <a:lstStyle/>
        <a:p>
          <a:endParaRPr lang="en-US"/>
        </a:p>
      </dgm:t>
    </dgm:pt>
    <dgm:pt modelId="{A4C54538-F7D4-4311-A51D-4E2F34EA916C}" type="sibTrans" cxnId="{7713B148-14ED-473A-AD7C-0817C71F1F75}">
      <dgm:prSet/>
      <dgm:spPr/>
      <dgm:t>
        <a:bodyPr/>
        <a:lstStyle/>
        <a:p>
          <a:endParaRPr lang="en-US" dirty="0"/>
        </a:p>
      </dgm:t>
    </dgm:pt>
    <dgm:pt modelId="{39148D83-4879-4E9B-AE84-10D20CF147C3}">
      <dgm:prSet/>
      <dgm:spPr/>
      <dgm:t>
        <a:bodyPr/>
        <a:lstStyle/>
        <a:p>
          <a:endParaRPr lang="en-US" dirty="0"/>
        </a:p>
      </dgm:t>
    </dgm:pt>
    <dgm:pt modelId="{0648DC5F-1B7B-4F70-B147-70F19C532AA1}" type="parTrans" cxnId="{14F13E80-1149-4A0F-A4B5-58EAF15ECA23}">
      <dgm:prSet/>
      <dgm:spPr/>
      <dgm:t>
        <a:bodyPr/>
        <a:lstStyle/>
        <a:p>
          <a:endParaRPr lang="en-US"/>
        </a:p>
      </dgm:t>
    </dgm:pt>
    <dgm:pt modelId="{901D3EC9-C2CB-4B80-BFE1-3F4CF8FDB584}" type="sibTrans" cxnId="{14F13E80-1149-4A0F-A4B5-58EAF15ECA23}">
      <dgm:prSet/>
      <dgm:spPr/>
      <dgm:t>
        <a:bodyPr/>
        <a:lstStyle/>
        <a:p>
          <a:endParaRPr lang="en-US" dirty="0"/>
        </a:p>
      </dgm:t>
    </dgm:pt>
    <dgm:pt modelId="{579EF5EA-2842-4ADF-99C3-1421009C0FB3}" type="pres">
      <dgm:prSet presAssocID="{F782ACB2-4612-4553-92E3-6A48A4C26154}" presName="cycle" presStyleCnt="0">
        <dgm:presLayoutVars>
          <dgm:dir/>
          <dgm:resizeHandles val="exact"/>
        </dgm:presLayoutVars>
      </dgm:prSet>
      <dgm:spPr/>
    </dgm:pt>
    <dgm:pt modelId="{E2BDA289-9E7F-43D2-8E8A-C602380955F6}" type="pres">
      <dgm:prSet presAssocID="{9A1F1B22-1A75-4833-B4FC-5FEA5518B765}" presName="node" presStyleLbl="node1" presStyleIdx="0" presStyleCnt="46">
        <dgm:presLayoutVars>
          <dgm:bulletEnabled val="1"/>
        </dgm:presLayoutVars>
      </dgm:prSet>
      <dgm:spPr/>
    </dgm:pt>
    <dgm:pt modelId="{4B717A0F-8771-4A45-B6AA-FD732A724C9E}" type="pres">
      <dgm:prSet presAssocID="{32453084-7F49-49B4-89FA-E306CC4C9552}" presName="sibTrans" presStyleLbl="sibTrans2D1" presStyleIdx="0" presStyleCnt="46"/>
      <dgm:spPr/>
    </dgm:pt>
    <dgm:pt modelId="{218F701D-8780-41D0-BCC2-CE1F9EE4B4A8}" type="pres">
      <dgm:prSet presAssocID="{32453084-7F49-49B4-89FA-E306CC4C9552}" presName="connectorText" presStyleLbl="sibTrans2D1" presStyleIdx="0" presStyleCnt="46"/>
      <dgm:spPr/>
    </dgm:pt>
    <dgm:pt modelId="{FD731FF4-9760-4231-AA26-446560B181EB}" type="pres">
      <dgm:prSet presAssocID="{9C07C544-A240-4FE5-8E59-C412CDCC06A5}" presName="node" presStyleLbl="node1" presStyleIdx="1" presStyleCnt="46">
        <dgm:presLayoutVars>
          <dgm:bulletEnabled val="1"/>
        </dgm:presLayoutVars>
      </dgm:prSet>
      <dgm:spPr/>
    </dgm:pt>
    <dgm:pt modelId="{A6A09441-8928-4DD4-965E-ACD6B5489F63}" type="pres">
      <dgm:prSet presAssocID="{DA7FF8DD-13B0-4AAC-B0D2-E9BC2FABA4D6}" presName="sibTrans" presStyleLbl="sibTrans2D1" presStyleIdx="1" presStyleCnt="46"/>
      <dgm:spPr/>
    </dgm:pt>
    <dgm:pt modelId="{C46B9099-149F-4D79-B1D7-B378097F05F4}" type="pres">
      <dgm:prSet presAssocID="{DA7FF8DD-13B0-4AAC-B0D2-E9BC2FABA4D6}" presName="connectorText" presStyleLbl="sibTrans2D1" presStyleIdx="1" presStyleCnt="46"/>
      <dgm:spPr/>
    </dgm:pt>
    <dgm:pt modelId="{5A44537F-E502-484A-B54C-161A75387D52}" type="pres">
      <dgm:prSet presAssocID="{5D2C154A-692A-44E2-A041-B9F19C43FEF2}" presName="node" presStyleLbl="node1" presStyleIdx="2" presStyleCnt="46">
        <dgm:presLayoutVars>
          <dgm:bulletEnabled val="1"/>
        </dgm:presLayoutVars>
      </dgm:prSet>
      <dgm:spPr/>
    </dgm:pt>
    <dgm:pt modelId="{BCCD1735-3374-4721-BEF9-11CCD9A2DD48}" type="pres">
      <dgm:prSet presAssocID="{1A0C354F-E76C-464E-99A7-D2B04C140783}" presName="sibTrans" presStyleLbl="sibTrans2D1" presStyleIdx="2" presStyleCnt="46"/>
      <dgm:spPr/>
    </dgm:pt>
    <dgm:pt modelId="{5207087E-FC7B-4DE7-941A-D0D7D77D43CA}" type="pres">
      <dgm:prSet presAssocID="{1A0C354F-E76C-464E-99A7-D2B04C140783}" presName="connectorText" presStyleLbl="sibTrans2D1" presStyleIdx="2" presStyleCnt="46"/>
      <dgm:spPr/>
    </dgm:pt>
    <dgm:pt modelId="{B0608ED5-E7DC-4C39-8859-B8C85F521F9C}" type="pres">
      <dgm:prSet presAssocID="{536B3E92-95AA-4297-BDB8-F29269D6299E}" presName="node" presStyleLbl="node1" presStyleIdx="3" presStyleCnt="46">
        <dgm:presLayoutVars>
          <dgm:bulletEnabled val="1"/>
        </dgm:presLayoutVars>
      </dgm:prSet>
      <dgm:spPr/>
    </dgm:pt>
    <dgm:pt modelId="{E212FFF4-9223-45FB-8A97-08FC78EC227F}" type="pres">
      <dgm:prSet presAssocID="{8AE02D32-89F4-4BA1-BFB8-062B90AF7C26}" presName="sibTrans" presStyleLbl="sibTrans2D1" presStyleIdx="3" presStyleCnt="46"/>
      <dgm:spPr/>
    </dgm:pt>
    <dgm:pt modelId="{1FA59E5A-50A4-47E4-96D2-6EF9AAAC1164}" type="pres">
      <dgm:prSet presAssocID="{8AE02D32-89F4-4BA1-BFB8-062B90AF7C26}" presName="connectorText" presStyleLbl="sibTrans2D1" presStyleIdx="3" presStyleCnt="46"/>
      <dgm:spPr/>
    </dgm:pt>
    <dgm:pt modelId="{3B48658E-4174-41EC-ADC5-04F09B98E8AE}" type="pres">
      <dgm:prSet presAssocID="{9767C2C5-7A9B-4BF9-AEDC-08BB61E68CEC}" presName="node" presStyleLbl="node1" presStyleIdx="4" presStyleCnt="46">
        <dgm:presLayoutVars>
          <dgm:bulletEnabled val="1"/>
        </dgm:presLayoutVars>
      </dgm:prSet>
      <dgm:spPr/>
    </dgm:pt>
    <dgm:pt modelId="{7E28017C-69F1-4CCF-A6D7-885616A2628E}" type="pres">
      <dgm:prSet presAssocID="{5DE56BE3-5DC5-48D1-BB0A-6EB62A83E2E3}" presName="sibTrans" presStyleLbl="sibTrans2D1" presStyleIdx="4" presStyleCnt="46"/>
      <dgm:spPr/>
    </dgm:pt>
    <dgm:pt modelId="{DEE6E533-E546-47B9-9D29-1053972B7A59}" type="pres">
      <dgm:prSet presAssocID="{5DE56BE3-5DC5-48D1-BB0A-6EB62A83E2E3}" presName="connectorText" presStyleLbl="sibTrans2D1" presStyleIdx="4" presStyleCnt="46"/>
      <dgm:spPr/>
    </dgm:pt>
    <dgm:pt modelId="{4B6FF1D5-139C-4A9E-BE2A-C9C2976A9B90}" type="pres">
      <dgm:prSet presAssocID="{29610E26-1393-448B-8FD6-78061450B16B}" presName="node" presStyleLbl="node1" presStyleIdx="5" presStyleCnt="46">
        <dgm:presLayoutVars>
          <dgm:bulletEnabled val="1"/>
        </dgm:presLayoutVars>
      </dgm:prSet>
      <dgm:spPr/>
    </dgm:pt>
    <dgm:pt modelId="{E231C36B-28CA-4A1A-A65A-7FC8C917C670}" type="pres">
      <dgm:prSet presAssocID="{4E475F1B-56A2-420F-8D83-9A7AC5B9161D}" presName="sibTrans" presStyleLbl="sibTrans2D1" presStyleIdx="5" presStyleCnt="46"/>
      <dgm:spPr/>
    </dgm:pt>
    <dgm:pt modelId="{0F935747-2475-4B54-A4BD-D00DA4235B83}" type="pres">
      <dgm:prSet presAssocID="{4E475F1B-56A2-420F-8D83-9A7AC5B9161D}" presName="connectorText" presStyleLbl="sibTrans2D1" presStyleIdx="5" presStyleCnt="46"/>
      <dgm:spPr/>
    </dgm:pt>
    <dgm:pt modelId="{5955EC28-6A5B-4854-97FD-56BF004F7A93}" type="pres">
      <dgm:prSet presAssocID="{59F5D80D-D394-4DA8-B1EE-BFD2C35E8698}" presName="node" presStyleLbl="node1" presStyleIdx="6" presStyleCnt="46">
        <dgm:presLayoutVars>
          <dgm:bulletEnabled val="1"/>
        </dgm:presLayoutVars>
      </dgm:prSet>
      <dgm:spPr/>
    </dgm:pt>
    <dgm:pt modelId="{7418C013-9F65-49B4-8AB4-02A8A7E8B2B1}" type="pres">
      <dgm:prSet presAssocID="{A4FDAD97-0EA5-45C9-8762-1408CDFC1A27}" presName="sibTrans" presStyleLbl="sibTrans2D1" presStyleIdx="6" presStyleCnt="46"/>
      <dgm:spPr/>
    </dgm:pt>
    <dgm:pt modelId="{DCCECA40-1E8E-4612-B823-692DCCBD1EA3}" type="pres">
      <dgm:prSet presAssocID="{A4FDAD97-0EA5-45C9-8762-1408CDFC1A27}" presName="connectorText" presStyleLbl="sibTrans2D1" presStyleIdx="6" presStyleCnt="46"/>
      <dgm:spPr/>
    </dgm:pt>
    <dgm:pt modelId="{C8C314CB-BC52-4B5D-9A9E-2549904458B0}" type="pres">
      <dgm:prSet presAssocID="{1BD29E34-8916-45A9-80A6-58C4AB44DFF5}" presName="node" presStyleLbl="node1" presStyleIdx="7" presStyleCnt="46">
        <dgm:presLayoutVars>
          <dgm:bulletEnabled val="1"/>
        </dgm:presLayoutVars>
      </dgm:prSet>
      <dgm:spPr/>
    </dgm:pt>
    <dgm:pt modelId="{8D184F9F-78A9-45D9-9804-0F8032DE26A6}" type="pres">
      <dgm:prSet presAssocID="{25DF600C-192F-49B2-930A-B89C27D1471E}" presName="sibTrans" presStyleLbl="sibTrans2D1" presStyleIdx="7" presStyleCnt="46"/>
      <dgm:spPr/>
    </dgm:pt>
    <dgm:pt modelId="{C8C1E075-9C61-4E77-BBAB-A2307E2F9662}" type="pres">
      <dgm:prSet presAssocID="{25DF600C-192F-49B2-930A-B89C27D1471E}" presName="connectorText" presStyleLbl="sibTrans2D1" presStyleIdx="7" presStyleCnt="46"/>
      <dgm:spPr/>
    </dgm:pt>
    <dgm:pt modelId="{18E08B15-C0D9-4DCD-9841-29CB326A1D96}" type="pres">
      <dgm:prSet presAssocID="{BCD4B6D1-2E17-4359-A953-212A9B519E85}" presName="node" presStyleLbl="node1" presStyleIdx="8" presStyleCnt="46">
        <dgm:presLayoutVars>
          <dgm:bulletEnabled val="1"/>
        </dgm:presLayoutVars>
      </dgm:prSet>
      <dgm:spPr/>
    </dgm:pt>
    <dgm:pt modelId="{7D136A40-4E7A-4E9A-9C18-C15FEB3E9255}" type="pres">
      <dgm:prSet presAssocID="{EAE485E3-A2DC-422A-B964-163E72C7D527}" presName="sibTrans" presStyleLbl="sibTrans2D1" presStyleIdx="8" presStyleCnt="46"/>
      <dgm:spPr/>
    </dgm:pt>
    <dgm:pt modelId="{6C5B256C-6505-4283-9CD0-6230D6E52DC7}" type="pres">
      <dgm:prSet presAssocID="{EAE485E3-A2DC-422A-B964-163E72C7D527}" presName="connectorText" presStyleLbl="sibTrans2D1" presStyleIdx="8" presStyleCnt="46"/>
      <dgm:spPr/>
    </dgm:pt>
    <dgm:pt modelId="{09497094-52B8-416E-9902-37FB4C94E7F2}" type="pres">
      <dgm:prSet presAssocID="{57830796-B9E1-440E-A924-530949252A0A}" presName="node" presStyleLbl="node1" presStyleIdx="9" presStyleCnt="46">
        <dgm:presLayoutVars>
          <dgm:bulletEnabled val="1"/>
        </dgm:presLayoutVars>
      </dgm:prSet>
      <dgm:spPr/>
    </dgm:pt>
    <dgm:pt modelId="{260B842C-BA56-4835-9181-EEB1DAD49F6C}" type="pres">
      <dgm:prSet presAssocID="{672359C6-6889-48DE-9B06-BCF13E50CF81}" presName="sibTrans" presStyleLbl="sibTrans2D1" presStyleIdx="9" presStyleCnt="46"/>
      <dgm:spPr/>
    </dgm:pt>
    <dgm:pt modelId="{9195B8AE-7F75-4B45-A773-A3DB3F151B7F}" type="pres">
      <dgm:prSet presAssocID="{672359C6-6889-48DE-9B06-BCF13E50CF81}" presName="connectorText" presStyleLbl="sibTrans2D1" presStyleIdx="9" presStyleCnt="46"/>
      <dgm:spPr/>
    </dgm:pt>
    <dgm:pt modelId="{07EB8474-810E-4E8A-BE93-02F62BBDD45D}" type="pres">
      <dgm:prSet presAssocID="{9EC183D0-3CE1-4A18-882B-49A4F305FE23}" presName="node" presStyleLbl="node1" presStyleIdx="10" presStyleCnt="46">
        <dgm:presLayoutVars>
          <dgm:bulletEnabled val="1"/>
        </dgm:presLayoutVars>
      </dgm:prSet>
      <dgm:spPr/>
    </dgm:pt>
    <dgm:pt modelId="{ADC3AC42-E194-4C29-8A28-ABEC2168A2B9}" type="pres">
      <dgm:prSet presAssocID="{FC636A7A-CAD8-4393-9B2E-188CE112CD10}" presName="sibTrans" presStyleLbl="sibTrans2D1" presStyleIdx="10" presStyleCnt="46"/>
      <dgm:spPr/>
    </dgm:pt>
    <dgm:pt modelId="{FFA97E59-6B24-429C-9B6D-8968FB096363}" type="pres">
      <dgm:prSet presAssocID="{FC636A7A-CAD8-4393-9B2E-188CE112CD10}" presName="connectorText" presStyleLbl="sibTrans2D1" presStyleIdx="10" presStyleCnt="46"/>
      <dgm:spPr/>
    </dgm:pt>
    <dgm:pt modelId="{38A7A843-117D-4A8F-B652-3F637D1BA054}" type="pres">
      <dgm:prSet presAssocID="{1BCBAE4C-8C90-4307-A8B1-A7F25B803D11}" presName="node" presStyleLbl="node1" presStyleIdx="11" presStyleCnt="46">
        <dgm:presLayoutVars>
          <dgm:bulletEnabled val="1"/>
        </dgm:presLayoutVars>
      </dgm:prSet>
      <dgm:spPr/>
    </dgm:pt>
    <dgm:pt modelId="{24192AE1-AC5A-408F-93E2-35778550FA02}" type="pres">
      <dgm:prSet presAssocID="{9E68FA1B-32E4-4D3A-BDA9-F245DF7037EF}" presName="sibTrans" presStyleLbl="sibTrans2D1" presStyleIdx="11" presStyleCnt="46"/>
      <dgm:spPr/>
    </dgm:pt>
    <dgm:pt modelId="{9DB23D75-0980-4D96-93A1-727F2883C95B}" type="pres">
      <dgm:prSet presAssocID="{9E68FA1B-32E4-4D3A-BDA9-F245DF7037EF}" presName="connectorText" presStyleLbl="sibTrans2D1" presStyleIdx="11" presStyleCnt="46"/>
      <dgm:spPr/>
    </dgm:pt>
    <dgm:pt modelId="{8B74F080-8313-4728-B1E9-D87A06E9E800}" type="pres">
      <dgm:prSet presAssocID="{05F9165C-A234-4634-B1A7-DCB7BA68D40C}" presName="node" presStyleLbl="node1" presStyleIdx="12" presStyleCnt="46">
        <dgm:presLayoutVars>
          <dgm:bulletEnabled val="1"/>
        </dgm:presLayoutVars>
      </dgm:prSet>
      <dgm:spPr/>
    </dgm:pt>
    <dgm:pt modelId="{99F13AA2-4621-4753-B0A6-6FC776CD84C9}" type="pres">
      <dgm:prSet presAssocID="{68C3C81B-18E8-41C4-BFC6-2C443E6EE655}" presName="sibTrans" presStyleLbl="sibTrans2D1" presStyleIdx="12" presStyleCnt="46"/>
      <dgm:spPr/>
    </dgm:pt>
    <dgm:pt modelId="{475F5446-5D8A-42DC-B2B6-79D834AEB429}" type="pres">
      <dgm:prSet presAssocID="{68C3C81B-18E8-41C4-BFC6-2C443E6EE655}" presName="connectorText" presStyleLbl="sibTrans2D1" presStyleIdx="12" presStyleCnt="46"/>
      <dgm:spPr/>
    </dgm:pt>
    <dgm:pt modelId="{C238A059-EBCB-4E8A-9C70-350A7112246D}" type="pres">
      <dgm:prSet presAssocID="{8F63D31F-83CD-4DB9-A0F4-0D259C5817DB}" presName="node" presStyleLbl="node1" presStyleIdx="13" presStyleCnt="46">
        <dgm:presLayoutVars>
          <dgm:bulletEnabled val="1"/>
        </dgm:presLayoutVars>
      </dgm:prSet>
      <dgm:spPr/>
    </dgm:pt>
    <dgm:pt modelId="{212C9A88-24C2-4EF4-87D7-A81CF4BE3FA0}" type="pres">
      <dgm:prSet presAssocID="{A4F909E9-C1CF-4770-B928-FEF6E41B5333}" presName="sibTrans" presStyleLbl="sibTrans2D1" presStyleIdx="13" presStyleCnt="46"/>
      <dgm:spPr/>
    </dgm:pt>
    <dgm:pt modelId="{6E753D97-6691-46AF-88CF-60F766A84A1F}" type="pres">
      <dgm:prSet presAssocID="{A4F909E9-C1CF-4770-B928-FEF6E41B5333}" presName="connectorText" presStyleLbl="sibTrans2D1" presStyleIdx="13" presStyleCnt="46"/>
      <dgm:spPr/>
    </dgm:pt>
    <dgm:pt modelId="{FA3F2989-2837-4DF6-B22E-22C68B74BA10}" type="pres">
      <dgm:prSet presAssocID="{F001FD18-B1D7-4F34-A7E1-10B3A14FEF0D}" presName="node" presStyleLbl="node1" presStyleIdx="14" presStyleCnt="46">
        <dgm:presLayoutVars>
          <dgm:bulletEnabled val="1"/>
        </dgm:presLayoutVars>
      </dgm:prSet>
      <dgm:spPr/>
    </dgm:pt>
    <dgm:pt modelId="{15716786-4673-40EB-986D-12C422D02B97}" type="pres">
      <dgm:prSet presAssocID="{59F6F98C-7F28-44B6-AA26-C56ABFEA206B}" presName="sibTrans" presStyleLbl="sibTrans2D1" presStyleIdx="14" presStyleCnt="46"/>
      <dgm:spPr/>
    </dgm:pt>
    <dgm:pt modelId="{3A6E871C-7643-432C-BA91-2EA3E7F745CE}" type="pres">
      <dgm:prSet presAssocID="{59F6F98C-7F28-44B6-AA26-C56ABFEA206B}" presName="connectorText" presStyleLbl="sibTrans2D1" presStyleIdx="14" presStyleCnt="46"/>
      <dgm:spPr/>
    </dgm:pt>
    <dgm:pt modelId="{E7F9412A-75FE-4263-8476-D8B02CF380F3}" type="pres">
      <dgm:prSet presAssocID="{5F8AB2A9-0DCE-42A5-8039-31C151CDBC91}" presName="node" presStyleLbl="node1" presStyleIdx="15" presStyleCnt="46">
        <dgm:presLayoutVars>
          <dgm:bulletEnabled val="1"/>
        </dgm:presLayoutVars>
      </dgm:prSet>
      <dgm:spPr/>
    </dgm:pt>
    <dgm:pt modelId="{C56F56FD-84C6-4D21-967A-719399DE2081}" type="pres">
      <dgm:prSet presAssocID="{64CB26BA-1509-422C-B1F7-93A921D3337E}" presName="sibTrans" presStyleLbl="sibTrans2D1" presStyleIdx="15" presStyleCnt="46"/>
      <dgm:spPr/>
    </dgm:pt>
    <dgm:pt modelId="{87FF38F8-EEE0-4803-AB19-2605759EE272}" type="pres">
      <dgm:prSet presAssocID="{64CB26BA-1509-422C-B1F7-93A921D3337E}" presName="connectorText" presStyleLbl="sibTrans2D1" presStyleIdx="15" presStyleCnt="46"/>
      <dgm:spPr/>
    </dgm:pt>
    <dgm:pt modelId="{430AD93E-9CDA-40BE-8BB8-B35AB1DDED73}" type="pres">
      <dgm:prSet presAssocID="{7D49664A-84DE-42F7-9866-9BFD9F3DDC7A}" presName="node" presStyleLbl="node1" presStyleIdx="16" presStyleCnt="46">
        <dgm:presLayoutVars>
          <dgm:bulletEnabled val="1"/>
        </dgm:presLayoutVars>
      </dgm:prSet>
      <dgm:spPr/>
    </dgm:pt>
    <dgm:pt modelId="{D3BDAC4B-F2DB-44A0-907D-A108463FB1C3}" type="pres">
      <dgm:prSet presAssocID="{BAC2B8D5-2C5B-4AE8-BBDD-D8E76DCD8C2E}" presName="sibTrans" presStyleLbl="sibTrans2D1" presStyleIdx="16" presStyleCnt="46"/>
      <dgm:spPr/>
    </dgm:pt>
    <dgm:pt modelId="{5B2F39AC-1722-4B2A-8F41-3B9574CC55A3}" type="pres">
      <dgm:prSet presAssocID="{BAC2B8D5-2C5B-4AE8-BBDD-D8E76DCD8C2E}" presName="connectorText" presStyleLbl="sibTrans2D1" presStyleIdx="16" presStyleCnt="46"/>
      <dgm:spPr/>
    </dgm:pt>
    <dgm:pt modelId="{EB66E90A-B112-40E2-B773-B1A59659C6EB}" type="pres">
      <dgm:prSet presAssocID="{39148D83-4879-4E9B-AE84-10D20CF147C3}" presName="node" presStyleLbl="node1" presStyleIdx="17" presStyleCnt="46">
        <dgm:presLayoutVars>
          <dgm:bulletEnabled val="1"/>
        </dgm:presLayoutVars>
      </dgm:prSet>
      <dgm:spPr/>
    </dgm:pt>
    <dgm:pt modelId="{CBD13A52-164D-4181-A713-C4AFB6DAEA44}" type="pres">
      <dgm:prSet presAssocID="{901D3EC9-C2CB-4B80-BFE1-3F4CF8FDB584}" presName="sibTrans" presStyleLbl="sibTrans2D1" presStyleIdx="17" presStyleCnt="46"/>
      <dgm:spPr/>
    </dgm:pt>
    <dgm:pt modelId="{2175C402-001B-40BA-8C7B-63F19533545A}" type="pres">
      <dgm:prSet presAssocID="{901D3EC9-C2CB-4B80-BFE1-3F4CF8FDB584}" presName="connectorText" presStyleLbl="sibTrans2D1" presStyleIdx="17" presStyleCnt="46"/>
      <dgm:spPr/>
    </dgm:pt>
    <dgm:pt modelId="{816E1FA3-2B38-45F9-AB8C-0EEB2788EE42}" type="pres">
      <dgm:prSet presAssocID="{AAACDA48-029D-447D-9AE8-BF1CB90887F8}" presName="node" presStyleLbl="node1" presStyleIdx="18" presStyleCnt="46">
        <dgm:presLayoutVars>
          <dgm:bulletEnabled val="1"/>
        </dgm:presLayoutVars>
      </dgm:prSet>
      <dgm:spPr/>
    </dgm:pt>
    <dgm:pt modelId="{3D5573F2-E421-4699-B499-E5F129AA7C1F}" type="pres">
      <dgm:prSet presAssocID="{35443D96-6A67-478A-A544-1C8155B5F62C}" presName="sibTrans" presStyleLbl="sibTrans2D1" presStyleIdx="18" presStyleCnt="46"/>
      <dgm:spPr/>
    </dgm:pt>
    <dgm:pt modelId="{561EA9DD-738C-4E13-ADB0-3CCC3950F092}" type="pres">
      <dgm:prSet presAssocID="{35443D96-6A67-478A-A544-1C8155B5F62C}" presName="connectorText" presStyleLbl="sibTrans2D1" presStyleIdx="18" presStyleCnt="46"/>
      <dgm:spPr/>
    </dgm:pt>
    <dgm:pt modelId="{1791F869-F782-403E-9EEE-8485296AB1DC}" type="pres">
      <dgm:prSet presAssocID="{C123F58B-2F00-4731-8318-EA8BAA60A69D}" presName="node" presStyleLbl="node1" presStyleIdx="19" presStyleCnt="46">
        <dgm:presLayoutVars>
          <dgm:bulletEnabled val="1"/>
        </dgm:presLayoutVars>
      </dgm:prSet>
      <dgm:spPr/>
    </dgm:pt>
    <dgm:pt modelId="{EDD308D6-556F-4E65-A02C-12C45C150755}" type="pres">
      <dgm:prSet presAssocID="{CA72D8A3-9D41-4F98-98F7-F56B1CBA674F}" presName="sibTrans" presStyleLbl="sibTrans2D1" presStyleIdx="19" presStyleCnt="46"/>
      <dgm:spPr/>
    </dgm:pt>
    <dgm:pt modelId="{0622AEEF-FEE1-41CF-A694-BB87DF404F74}" type="pres">
      <dgm:prSet presAssocID="{CA72D8A3-9D41-4F98-98F7-F56B1CBA674F}" presName="connectorText" presStyleLbl="sibTrans2D1" presStyleIdx="19" presStyleCnt="46"/>
      <dgm:spPr/>
    </dgm:pt>
    <dgm:pt modelId="{FB762D63-E97E-4D71-BE53-DE8DBC2C1724}" type="pres">
      <dgm:prSet presAssocID="{312A5487-8CD4-49FA-9CB2-6003233688EF}" presName="node" presStyleLbl="node1" presStyleIdx="20" presStyleCnt="46">
        <dgm:presLayoutVars>
          <dgm:bulletEnabled val="1"/>
        </dgm:presLayoutVars>
      </dgm:prSet>
      <dgm:spPr/>
    </dgm:pt>
    <dgm:pt modelId="{EC905E59-477F-4D62-B2EE-61B86BF0663B}" type="pres">
      <dgm:prSet presAssocID="{A241EA7C-0AE6-49DA-868A-F7E41DB8331E}" presName="sibTrans" presStyleLbl="sibTrans2D1" presStyleIdx="20" presStyleCnt="46"/>
      <dgm:spPr/>
    </dgm:pt>
    <dgm:pt modelId="{0C7C01B0-8BE9-4115-9C55-5F785CB9F95D}" type="pres">
      <dgm:prSet presAssocID="{A241EA7C-0AE6-49DA-868A-F7E41DB8331E}" presName="connectorText" presStyleLbl="sibTrans2D1" presStyleIdx="20" presStyleCnt="46"/>
      <dgm:spPr/>
    </dgm:pt>
    <dgm:pt modelId="{96947AF0-965B-4F9B-B692-11B522E20C19}" type="pres">
      <dgm:prSet presAssocID="{1597604F-E09E-4305-A881-A6C94B72922F}" presName="node" presStyleLbl="node1" presStyleIdx="21" presStyleCnt="46">
        <dgm:presLayoutVars>
          <dgm:bulletEnabled val="1"/>
        </dgm:presLayoutVars>
      </dgm:prSet>
      <dgm:spPr/>
    </dgm:pt>
    <dgm:pt modelId="{C5631367-2D87-4B2B-B2C5-CE6B323DF7FA}" type="pres">
      <dgm:prSet presAssocID="{0A68E33F-9E89-4D62-9E2C-1BD50C85F7CD}" presName="sibTrans" presStyleLbl="sibTrans2D1" presStyleIdx="21" presStyleCnt="46"/>
      <dgm:spPr/>
    </dgm:pt>
    <dgm:pt modelId="{5EB0D98E-0F20-43A6-80D5-B3B233B0809C}" type="pres">
      <dgm:prSet presAssocID="{0A68E33F-9E89-4D62-9E2C-1BD50C85F7CD}" presName="connectorText" presStyleLbl="sibTrans2D1" presStyleIdx="21" presStyleCnt="46"/>
      <dgm:spPr/>
    </dgm:pt>
    <dgm:pt modelId="{55735BFC-D4F1-4100-BCD7-BD7015A20F24}" type="pres">
      <dgm:prSet presAssocID="{2EBE9275-B468-4EB1-8E25-88D20111E7BA}" presName="node" presStyleLbl="node1" presStyleIdx="22" presStyleCnt="46">
        <dgm:presLayoutVars>
          <dgm:bulletEnabled val="1"/>
        </dgm:presLayoutVars>
      </dgm:prSet>
      <dgm:spPr/>
    </dgm:pt>
    <dgm:pt modelId="{DE861B79-D5E8-45CE-B3D7-7B4663C08343}" type="pres">
      <dgm:prSet presAssocID="{1DDDDFBA-4D76-49F6-8700-D108F438751F}" presName="sibTrans" presStyleLbl="sibTrans2D1" presStyleIdx="22" presStyleCnt="46"/>
      <dgm:spPr/>
    </dgm:pt>
    <dgm:pt modelId="{580499F6-BF8C-4CF2-8E19-422B1FEA8F54}" type="pres">
      <dgm:prSet presAssocID="{1DDDDFBA-4D76-49F6-8700-D108F438751F}" presName="connectorText" presStyleLbl="sibTrans2D1" presStyleIdx="22" presStyleCnt="46"/>
      <dgm:spPr/>
    </dgm:pt>
    <dgm:pt modelId="{B163F2E1-C224-4C1F-8BF1-B257F8DA90F1}" type="pres">
      <dgm:prSet presAssocID="{7526D0BF-45A5-478F-9A5B-EE961A48FCDF}" presName="node" presStyleLbl="node1" presStyleIdx="23" presStyleCnt="46">
        <dgm:presLayoutVars>
          <dgm:bulletEnabled val="1"/>
        </dgm:presLayoutVars>
      </dgm:prSet>
      <dgm:spPr/>
    </dgm:pt>
    <dgm:pt modelId="{28C21F8D-7890-436C-ABC3-A76D9C048DC6}" type="pres">
      <dgm:prSet presAssocID="{4DD6BCFF-384A-4E50-9E9B-FEA1467E91EE}" presName="sibTrans" presStyleLbl="sibTrans2D1" presStyleIdx="23" presStyleCnt="46"/>
      <dgm:spPr/>
    </dgm:pt>
    <dgm:pt modelId="{5D40974C-DFE4-484E-A2B9-E3E4D2DEBED9}" type="pres">
      <dgm:prSet presAssocID="{4DD6BCFF-384A-4E50-9E9B-FEA1467E91EE}" presName="connectorText" presStyleLbl="sibTrans2D1" presStyleIdx="23" presStyleCnt="46"/>
      <dgm:spPr/>
    </dgm:pt>
    <dgm:pt modelId="{B297DBDA-41C8-403B-A287-2DE0B2B2F734}" type="pres">
      <dgm:prSet presAssocID="{4391FAD7-E5E1-4ADD-BABB-49D666A6C4A7}" presName="node" presStyleLbl="node1" presStyleIdx="24" presStyleCnt="46">
        <dgm:presLayoutVars>
          <dgm:bulletEnabled val="1"/>
        </dgm:presLayoutVars>
      </dgm:prSet>
      <dgm:spPr/>
    </dgm:pt>
    <dgm:pt modelId="{6CB910F7-627A-416A-9AE0-0E9818681229}" type="pres">
      <dgm:prSet presAssocID="{B5C9AB9C-C866-47C2-B79F-DC6148AB2159}" presName="sibTrans" presStyleLbl="sibTrans2D1" presStyleIdx="24" presStyleCnt="46"/>
      <dgm:spPr/>
    </dgm:pt>
    <dgm:pt modelId="{DD733C23-EA87-4BF0-821E-87250C1EEDBA}" type="pres">
      <dgm:prSet presAssocID="{B5C9AB9C-C866-47C2-B79F-DC6148AB2159}" presName="connectorText" presStyleLbl="sibTrans2D1" presStyleIdx="24" presStyleCnt="46"/>
      <dgm:spPr/>
    </dgm:pt>
    <dgm:pt modelId="{C99B1DB8-B0AD-4FE5-84DC-CD9571D15F74}" type="pres">
      <dgm:prSet presAssocID="{DF292957-65C8-4776-85F8-AE26E3681959}" presName="node" presStyleLbl="node1" presStyleIdx="25" presStyleCnt="46">
        <dgm:presLayoutVars>
          <dgm:bulletEnabled val="1"/>
        </dgm:presLayoutVars>
      </dgm:prSet>
      <dgm:spPr/>
    </dgm:pt>
    <dgm:pt modelId="{2EBD388A-825F-4832-8A74-827A6C7E3368}" type="pres">
      <dgm:prSet presAssocID="{2B571596-2306-4648-89E7-BD54FEF25627}" presName="sibTrans" presStyleLbl="sibTrans2D1" presStyleIdx="25" presStyleCnt="46"/>
      <dgm:spPr/>
    </dgm:pt>
    <dgm:pt modelId="{2B64C12D-7C38-4E3C-BB67-21E0181FD51F}" type="pres">
      <dgm:prSet presAssocID="{2B571596-2306-4648-89E7-BD54FEF25627}" presName="connectorText" presStyleLbl="sibTrans2D1" presStyleIdx="25" presStyleCnt="46"/>
      <dgm:spPr/>
    </dgm:pt>
    <dgm:pt modelId="{54435782-E9E7-4F85-8EE9-B762378628C5}" type="pres">
      <dgm:prSet presAssocID="{BA244016-B941-46B9-B2A4-AA50A300C9B1}" presName="node" presStyleLbl="node1" presStyleIdx="26" presStyleCnt="46">
        <dgm:presLayoutVars>
          <dgm:bulletEnabled val="1"/>
        </dgm:presLayoutVars>
      </dgm:prSet>
      <dgm:spPr/>
    </dgm:pt>
    <dgm:pt modelId="{2EA5A0E0-D734-4B00-A1FA-65E8CB15031C}" type="pres">
      <dgm:prSet presAssocID="{12ED0D91-6CB8-4B92-ABBE-16130FA2E610}" presName="sibTrans" presStyleLbl="sibTrans2D1" presStyleIdx="26" presStyleCnt="46"/>
      <dgm:spPr/>
    </dgm:pt>
    <dgm:pt modelId="{3966764B-E5F3-4CFC-A881-5984C06723CB}" type="pres">
      <dgm:prSet presAssocID="{12ED0D91-6CB8-4B92-ABBE-16130FA2E610}" presName="connectorText" presStyleLbl="sibTrans2D1" presStyleIdx="26" presStyleCnt="46"/>
      <dgm:spPr/>
    </dgm:pt>
    <dgm:pt modelId="{CDE86F57-8E75-4885-99A7-4D78278841E9}" type="pres">
      <dgm:prSet presAssocID="{ED3E6817-CA99-4A92-9672-7767C60D3AFC}" presName="node" presStyleLbl="node1" presStyleIdx="27" presStyleCnt="46">
        <dgm:presLayoutVars>
          <dgm:bulletEnabled val="1"/>
        </dgm:presLayoutVars>
      </dgm:prSet>
      <dgm:spPr/>
    </dgm:pt>
    <dgm:pt modelId="{A0769171-C666-4FF2-B3B0-56A5612FFB02}" type="pres">
      <dgm:prSet presAssocID="{74E4A9B3-3139-47CD-AD62-A42D0EB3995C}" presName="sibTrans" presStyleLbl="sibTrans2D1" presStyleIdx="27" presStyleCnt="46"/>
      <dgm:spPr/>
    </dgm:pt>
    <dgm:pt modelId="{7B2C094D-5B84-400D-88A5-467C86404646}" type="pres">
      <dgm:prSet presAssocID="{74E4A9B3-3139-47CD-AD62-A42D0EB3995C}" presName="connectorText" presStyleLbl="sibTrans2D1" presStyleIdx="27" presStyleCnt="46"/>
      <dgm:spPr/>
    </dgm:pt>
    <dgm:pt modelId="{9DEC7CBC-8051-4551-94AA-2377EFF8A353}" type="pres">
      <dgm:prSet presAssocID="{A26368B7-1095-4A58-BFE6-7B8629CCDB76}" presName="node" presStyleLbl="node1" presStyleIdx="28" presStyleCnt="46">
        <dgm:presLayoutVars>
          <dgm:bulletEnabled val="1"/>
        </dgm:presLayoutVars>
      </dgm:prSet>
      <dgm:spPr/>
    </dgm:pt>
    <dgm:pt modelId="{83D03F91-A8FE-4A56-A9F0-21F8696B64A1}" type="pres">
      <dgm:prSet presAssocID="{69DBDE16-2128-423C-AB04-D3C2C0881A38}" presName="sibTrans" presStyleLbl="sibTrans2D1" presStyleIdx="28" presStyleCnt="46"/>
      <dgm:spPr/>
    </dgm:pt>
    <dgm:pt modelId="{A52815B2-9F64-4E57-9CA8-0D6C5ACB4DE9}" type="pres">
      <dgm:prSet presAssocID="{69DBDE16-2128-423C-AB04-D3C2C0881A38}" presName="connectorText" presStyleLbl="sibTrans2D1" presStyleIdx="28" presStyleCnt="46"/>
      <dgm:spPr/>
    </dgm:pt>
    <dgm:pt modelId="{D9F7CAE3-C01B-4758-A92D-BE4DEABF1CC9}" type="pres">
      <dgm:prSet presAssocID="{B2133BDF-4000-4B5B-AE40-987170B1B61F}" presName="node" presStyleLbl="node1" presStyleIdx="29" presStyleCnt="46">
        <dgm:presLayoutVars>
          <dgm:bulletEnabled val="1"/>
        </dgm:presLayoutVars>
      </dgm:prSet>
      <dgm:spPr/>
    </dgm:pt>
    <dgm:pt modelId="{6FDF4861-3D9E-4C44-8A76-CB261CA08A3D}" type="pres">
      <dgm:prSet presAssocID="{F8A8AFFD-E262-4C58-84FA-CA9933DA9A32}" presName="sibTrans" presStyleLbl="sibTrans2D1" presStyleIdx="29" presStyleCnt="46"/>
      <dgm:spPr/>
    </dgm:pt>
    <dgm:pt modelId="{852FF442-59AB-47FA-976D-352D933D04DA}" type="pres">
      <dgm:prSet presAssocID="{F8A8AFFD-E262-4C58-84FA-CA9933DA9A32}" presName="connectorText" presStyleLbl="sibTrans2D1" presStyleIdx="29" presStyleCnt="46"/>
      <dgm:spPr/>
    </dgm:pt>
    <dgm:pt modelId="{6EBA7549-78C0-447A-A63C-4A8563F87F58}" type="pres">
      <dgm:prSet presAssocID="{56EE6181-8957-4FE0-91F7-0E7767321D74}" presName="node" presStyleLbl="node1" presStyleIdx="30" presStyleCnt="46">
        <dgm:presLayoutVars>
          <dgm:bulletEnabled val="1"/>
        </dgm:presLayoutVars>
      </dgm:prSet>
      <dgm:spPr/>
    </dgm:pt>
    <dgm:pt modelId="{F7AC09C3-F9FA-4334-9744-58F7A351FD8B}" type="pres">
      <dgm:prSet presAssocID="{D7AD315B-0060-4B2C-BA42-07A72CF0DF62}" presName="sibTrans" presStyleLbl="sibTrans2D1" presStyleIdx="30" presStyleCnt="46"/>
      <dgm:spPr/>
    </dgm:pt>
    <dgm:pt modelId="{301FE2EF-9FED-451A-9979-7EA2CEC731F6}" type="pres">
      <dgm:prSet presAssocID="{D7AD315B-0060-4B2C-BA42-07A72CF0DF62}" presName="connectorText" presStyleLbl="sibTrans2D1" presStyleIdx="30" presStyleCnt="46"/>
      <dgm:spPr/>
    </dgm:pt>
    <dgm:pt modelId="{DB7E8DCC-E9E2-41AE-8FAC-BD770394B585}" type="pres">
      <dgm:prSet presAssocID="{F82F01E0-1BCF-432A-834D-D0718C225E79}" presName="node" presStyleLbl="node1" presStyleIdx="31" presStyleCnt="46">
        <dgm:presLayoutVars>
          <dgm:bulletEnabled val="1"/>
        </dgm:presLayoutVars>
      </dgm:prSet>
      <dgm:spPr/>
    </dgm:pt>
    <dgm:pt modelId="{FC934B90-2FD7-4C78-BC82-6495CAA54F71}" type="pres">
      <dgm:prSet presAssocID="{73E57CB0-43F1-4C49-8823-A48B6805997E}" presName="sibTrans" presStyleLbl="sibTrans2D1" presStyleIdx="31" presStyleCnt="46"/>
      <dgm:spPr/>
    </dgm:pt>
    <dgm:pt modelId="{F31A80A4-265E-4576-A76C-69F7407682D5}" type="pres">
      <dgm:prSet presAssocID="{73E57CB0-43F1-4C49-8823-A48B6805997E}" presName="connectorText" presStyleLbl="sibTrans2D1" presStyleIdx="31" presStyleCnt="46"/>
      <dgm:spPr/>
    </dgm:pt>
    <dgm:pt modelId="{7FBA136C-815F-4FB3-A797-A7F155D00FEA}" type="pres">
      <dgm:prSet presAssocID="{69B5AF83-9CA8-4331-BB93-A02B0A37E7C4}" presName="node" presStyleLbl="node1" presStyleIdx="32" presStyleCnt="46">
        <dgm:presLayoutVars>
          <dgm:bulletEnabled val="1"/>
        </dgm:presLayoutVars>
      </dgm:prSet>
      <dgm:spPr/>
    </dgm:pt>
    <dgm:pt modelId="{7A5C7786-EEB7-4840-8AB2-E617DD766E4C}" type="pres">
      <dgm:prSet presAssocID="{6E35783B-B4B9-4AF3-BB68-EC2DB3060BE5}" presName="sibTrans" presStyleLbl="sibTrans2D1" presStyleIdx="32" presStyleCnt="46"/>
      <dgm:spPr/>
    </dgm:pt>
    <dgm:pt modelId="{80DBCA40-2BA0-486C-9739-9EB1943722FB}" type="pres">
      <dgm:prSet presAssocID="{6E35783B-B4B9-4AF3-BB68-EC2DB3060BE5}" presName="connectorText" presStyleLbl="sibTrans2D1" presStyleIdx="32" presStyleCnt="46"/>
      <dgm:spPr/>
    </dgm:pt>
    <dgm:pt modelId="{2B3C09D0-6E4A-4698-ADBA-7CF55040E0C7}" type="pres">
      <dgm:prSet presAssocID="{5A0D382F-1AEE-4869-A6BD-89E7CCC2BA45}" presName="node" presStyleLbl="node1" presStyleIdx="33" presStyleCnt="46">
        <dgm:presLayoutVars>
          <dgm:bulletEnabled val="1"/>
        </dgm:presLayoutVars>
      </dgm:prSet>
      <dgm:spPr/>
    </dgm:pt>
    <dgm:pt modelId="{0B3E9032-3902-463F-B436-0798A35C9EC5}" type="pres">
      <dgm:prSet presAssocID="{86E08DD8-37F0-43EA-A4C6-F12B07A372C7}" presName="sibTrans" presStyleLbl="sibTrans2D1" presStyleIdx="33" presStyleCnt="46"/>
      <dgm:spPr/>
    </dgm:pt>
    <dgm:pt modelId="{41C60BCC-727D-4ED3-BAEB-DB60AA9900A9}" type="pres">
      <dgm:prSet presAssocID="{86E08DD8-37F0-43EA-A4C6-F12B07A372C7}" presName="connectorText" presStyleLbl="sibTrans2D1" presStyleIdx="33" presStyleCnt="46"/>
      <dgm:spPr/>
    </dgm:pt>
    <dgm:pt modelId="{C6CA034B-BB5D-4252-9DC3-E07C2CEC1942}" type="pres">
      <dgm:prSet presAssocID="{6E44D217-0802-4975-8DF8-F7C136B68DB7}" presName="node" presStyleLbl="node1" presStyleIdx="34" presStyleCnt="46">
        <dgm:presLayoutVars>
          <dgm:bulletEnabled val="1"/>
        </dgm:presLayoutVars>
      </dgm:prSet>
      <dgm:spPr/>
    </dgm:pt>
    <dgm:pt modelId="{2F327EB4-0D8B-437E-BB14-A326EA173FCC}" type="pres">
      <dgm:prSet presAssocID="{873D13AE-B310-4B50-82C5-564D626D2011}" presName="sibTrans" presStyleLbl="sibTrans2D1" presStyleIdx="34" presStyleCnt="46"/>
      <dgm:spPr/>
    </dgm:pt>
    <dgm:pt modelId="{8F52B59F-72EA-4EF4-A000-71393DE3DC97}" type="pres">
      <dgm:prSet presAssocID="{873D13AE-B310-4B50-82C5-564D626D2011}" presName="connectorText" presStyleLbl="sibTrans2D1" presStyleIdx="34" presStyleCnt="46"/>
      <dgm:spPr/>
    </dgm:pt>
    <dgm:pt modelId="{F6AE7F32-FC05-4DDA-BB7B-30B31779479C}" type="pres">
      <dgm:prSet presAssocID="{59D5850F-42D1-4509-9BFE-77DA75D32FAC}" presName="node" presStyleLbl="node1" presStyleIdx="35" presStyleCnt="46">
        <dgm:presLayoutVars>
          <dgm:bulletEnabled val="1"/>
        </dgm:presLayoutVars>
      </dgm:prSet>
      <dgm:spPr/>
    </dgm:pt>
    <dgm:pt modelId="{F42AD80F-3B21-49F3-AF59-01D5F6EE69F1}" type="pres">
      <dgm:prSet presAssocID="{2B529A43-2363-4B46-911E-9D0EF25B4F36}" presName="sibTrans" presStyleLbl="sibTrans2D1" presStyleIdx="35" presStyleCnt="46"/>
      <dgm:spPr/>
    </dgm:pt>
    <dgm:pt modelId="{DFB70AE1-87B4-46C7-811D-3E9A3D4D6EC9}" type="pres">
      <dgm:prSet presAssocID="{2B529A43-2363-4B46-911E-9D0EF25B4F36}" presName="connectorText" presStyleLbl="sibTrans2D1" presStyleIdx="35" presStyleCnt="46"/>
      <dgm:spPr/>
    </dgm:pt>
    <dgm:pt modelId="{E4F5DE49-5EAA-4300-BD85-3AA32446283C}" type="pres">
      <dgm:prSet presAssocID="{9F16DEB4-2D88-4237-BB26-EE193361411A}" presName="node" presStyleLbl="node1" presStyleIdx="36" presStyleCnt="46">
        <dgm:presLayoutVars>
          <dgm:bulletEnabled val="1"/>
        </dgm:presLayoutVars>
      </dgm:prSet>
      <dgm:spPr/>
    </dgm:pt>
    <dgm:pt modelId="{57712E5B-8311-41F2-83BF-40C44B82FD56}" type="pres">
      <dgm:prSet presAssocID="{C19C4BDD-2213-41DF-A53B-E2080BDC6AC6}" presName="sibTrans" presStyleLbl="sibTrans2D1" presStyleIdx="36" presStyleCnt="46"/>
      <dgm:spPr/>
    </dgm:pt>
    <dgm:pt modelId="{2DC22DE9-0245-4601-955D-E63A8C38947B}" type="pres">
      <dgm:prSet presAssocID="{C19C4BDD-2213-41DF-A53B-E2080BDC6AC6}" presName="connectorText" presStyleLbl="sibTrans2D1" presStyleIdx="36" presStyleCnt="46"/>
      <dgm:spPr/>
    </dgm:pt>
    <dgm:pt modelId="{53824D7C-69E9-40B6-AD94-E66D57E17024}" type="pres">
      <dgm:prSet presAssocID="{5788DBF4-34B6-4C26-980E-7062BBC88091}" presName="node" presStyleLbl="node1" presStyleIdx="37" presStyleCnt="46">
        <dgm:presLayoutVars>
          <dgm:bulletEnabled val="1"/>
        </dgm:presLayoutVars>
      </dgm:prSet>
      <dgm:spPr/>
    </dgm:pt>
    <dgm:pt modelId="{4DDD9E11-A1D1-4D9F-87CF-21775FA03FD4}" type="pres">
      <dgm:prSet presAssocID="{39815DA4-6D5A-4ECF-8C2C-C40A2BB0DBA6}" presName="sibTrans" presStyleLbl="sibTrans2D1" presStyleIdx="37" presStyleCnt="46"/>
      <dgm:spPr/>
    </dgm:pt>
    <dgm:pt modelId="{F7742949-FB63-485F-95AF-5E8D1E6F236A}" type="pres">
      <dgm:prSet presAssocID="{39815DA4-6D5A-4ECF-8C2C-C40A2BB0DBA6}" presName="connectorText" presStyleLbl="sibTrans2D1" presStyleIdx="37" presStyleCnt="46"/>
      <dgm:spPr/>
    </dgm:pt>
    <dgm:pt modelId="{22041FD6-89BD-4BF2-9B99-B97F36E2E1FB}" type="pres">
      <dgm:prSet presAssocID="{644B0026-BEE6-45AC-B72A-F8BFB9EE0E82}" presName="node" presStyleLbl="node1" presStyleIdx="38" presStyleCnt="46">
        <dgm:presLayoutVars>
          <dgm:bulletEnabled val="1"/>
        </dgm:presLayoutVars>
      </dgm:prSet>
      <dgm:spPr/>
    </dgm:pt>
    <dgm:pt modelId="{B8E405CF-5FB0-4931-A03D-9BF304E6CDDA}" type="pres">
      <dgm:prSet presAssocID="{91E5E8F0-39A5-4E73-A7C8-125C237D1170}" presName="sibTrans" presStyleLbl="sibTrans2D1" presStyleIdx="38" presStyleCnt="46"/>
      <dgm:spPr/>
    </dgm:pt>
    <dgm:pt modelId="{0C0A4302-AC90-49E1-80BE-523B58A2D864}" type="pres">
      <dgm:prSet presAssocID="{91E5E8F0-39A5-4E73-A7C8-125C237D1170}" presName="connectorText" presStyleLbl="sibTrans2D1" presStyleIdx="38" presStyleCnt="46"/>
      <dgm:spPr/>
    </dgm:pt>
    <dgm:pt modelId="{4346925A-37EB-4BB6-B0D1-0007EC3DF63B}" type="pres">
      <dgm:prSet presAssocID="{A40F6EAB-2B60-4CC1-9F49-D5903D3A616E}" presName="node" presStyleLbl="node1" presStyleIdx="39" presStyleCnt="46">
        <dgm:presLayoutVars>
          <dgm:bulletEnabled val="1"/>
        </dgm:presLayoutVars>
      </dgm:prSet>
      <dgm:spPr/>
    </dgm:pt>
    <dgm:pt modelId="{7A362786-920B-4FB9-A3D5-D0E741B76071}" type="pres">
      <dgm:prSet presAssocID="{3ACAB2F6-3910-4D69-8736-C9991D30DB30}" presName="sibTrans" presStyleLbl="sibTrans2D1" presStyleIdx="39" presStyleCnt="46"/>
      <dgm:spPr/>
    </dgm:pt>
    <dgm:pt modelId="{18FB9004-C9DF-4463-A990-CE6AADD19A9A}" type="pres">
      <dgm:prSet presAssocID="{3ACAB2F6-3910-4D69-8736-C9991D30DB30}" presName="connectorText" presStyleLbl="sibTrans2D1" presStyleIdx="39" presStyleCnt="46"/>
      <dgm:spPr/>
    </dgm:pt>
    <dgm:pt modelId="{ED0F08E4-7CF4-494F-A2E4-60B90674E9D5}" type="pres">
      <dgm:prSet presAssocID="{01209924-388A-4250-B08E-117FC77350F4}" presName="node" presStyleLbl="node1" presStyleIdx="40" presStyleCnt="46">
        <dgm:presLayoutVars>
          <dgm:bulletEnabled val="1"/>
        </dgm:presLayoutVars>
      </dgm:prSet>
      <dgm:spPr/>
    </dgm:pt>
    <dgm:pt modelId="{B8AF8AA6-EDE3-46F5-804F-BE18E9CF02E9}" type="pres">
      <dgm:prSet presAssocID="{07D44A3D-B9E7-4A59-8407-0DE9361B04F4}" presName="sibTrans" presStyleLbl="sibTrans2D1" presStyleIdx="40" presStyleCnt="46"/>
      <dgm:spPr/>
    </dgm:pt>
    <dgm:pt modelId="{2A9D1CAD-CEC7-447D-AE5A-72DA9768C11C}" type="pres">
      <dgm:prSet presAssocID="{07D44A3D-B9E7-4A59-8407-0DE9361B04F4}" presName="connectorText" presStyleLbl="sibTrans2D1" presStyleIdx="40" presStyleCnt="46"/>
      <dgm:spPr/>
    </dgm:pt>
    <dgm:pt modelId="{02E2D030-8BB9-48E2-859D-55F958A2D928}" type="pres">
      <dgm:prSet presAssocID="{1CEAA633-CB89-486A-901D-BE8AE895C821}" presName="node" presStyleLbl="node1" presStyleIdx="41" presStyleCnt="46">
        <dgm:presLayoutVars>
          <dgm:bulletEnabled val="1"/>
        </dgm:presLayoutVars>
      </dgm:prSet>
      <dgm:spPr/>
    </dgm:pt>
    <dgm:pt modelId="{8125F9B4-021E-44DC-9D64-8AE485A44537}" type="pres">
      <dgm:prSet presAssocID="{EC22FD24-55FA-470B-A11F-A2C02811CC71}" presName="sibTrans" presStyleLbl="sibTrans2D1" presStyleIdx="41" presStyleCnt="46"/>
      <dgm:spPr/>
    </dgm:pt>
    <dgm:pt modelId="{5B2B383F-D5E0-430F-AB46-55791D14B3FB}" type="pres">
      <dgm:prSet presAssocID="{EC22FD24-55FA-470B-A11F-A2C02811CC71}" presName="connectorText" presStyleLbl="sibTrans2D1" presStyleIdx="41" presStyleCnt="46"/>
      <dgm:spPr/>
    </dgm:pt>
    <dgm:pt modelId="{A5474CB5-D5DA-4087-B87E-610FB42AF529}" type="pres">
      <dgm:prSet presAssocID="{5700A27C-35E2-48E3-9FD1-4CAD5F3ABE6E}" presName="node" presStyleLbl="node1" presStyleIdx="42" presStyleCnt="46">
        <dgm:presLayoutVars>
          <dgm:bulletEnabled val="1"/>
        </dgm:presLayoutVars>
      </dgm:prSet>
      <dgm:spPr/>
    </dgm:pt>
    <dgm:pt modelId="{F5E12609-AEA0-4824-8F1E-49B7A8C9D43E}" type="pres">
      <dgm:prSet presAssocID="{F2853326-F96C-4388-AFDB-4A2C4E743824}" presName="sibTrans" presStyleLbl="sibTrans2D1" presStyleIdx="42" presStyleCnt="46"/>
      <dgm:spPr/>
    </dgm:pt>
    <dgm:pt modelId="{1990E259-2037-4D19-B00A-CD6B3D2AE2E1}" type="pres">
      <dgm:prSet presAssocID="{F2853326-F96C-4388-AFDB-4A2C4E743824}" presName="connectorText" presStyleLbl="sibTrans2D1" presStyleIdx="42" presStyleCnt="46"/>
      <dgm:spPr/>
    </dgm:pt>
    <dgm:pt modelId="{558F7E47-06ED-4041-B16C-6F13A19D4245}" type="pres">
      <dgm:prSet presAssocID="{E5184F2B-2C20-4D33-94A8-E6B381F2AA89}" presName="node" presStyleLbl="node1" presStyleIdx="43" presStyleCnt="46">
        <dgm:presLayoutVars>
          <dgm:bulletEnabled val="1"/>
        </dgm:presLayoutVars>
      </dgm:prSet>
      <dgm:spPr/>
    </dgm:pt>
    <dgm:pt modelId="{1AA99294-2501-42DA-ADDA-813C2A0D167F}" type="pres">
      <dgm:prSet presAssocID="{CA1064A9-8743-41E2-AE44-DEDB5E26EACD}" presName="sibTrans" presStyleLbl="sibTrans2D1" presStyleIdx="43" presStyleCnt="46"/>
      <dgm:spPr/>
    </dgm:pt>
    <dgm:pt modelId="{B311330D-F624-44F0-90C1-566E4D2E20E6}" type="pres">
      <dgm:prSet presAssocID="{CA1064A9-8743-41E2-AE44-DEDB5E26EACD}" presName="connectorText" presStyleLbl="sibTrans2D1" presStyleIdx="43" presStyleCnt="46"/>
      <dgm:spPr/>
    </dgm:pt>
    <dgm:pt modelId="{A854D6C3-A9F6-4889-B95E-C4590598BF15}" type="pres">
      <dgm:prSet presAssocID="{19319B2C-5BDC-4EB3-A674-97A1478B545E}" presName="node" presStyleLbl="node1" presStyleIdx="44" presStyleCnt="46">
        <dgm:presLayoutVars>
          <dgm:bulletEnabled val="1"/>
        </dgm:presLayoutVars>
      </dgm:prSet>
      <dgm:spPr/>
    </dgm:pt>
    <dgm:pt modelId="{9BC14663-185B-4A89-97AE-169B3D438678}" type="pres">
      <dgm:prSet presAssocID="{B2ADDBB6-F258-45A2-8853-0F7137E8E7A9}" presName="sibTrans" presStyleLbl="sibTrans2D1" presStyleIdx="44" presStyleCnt="46"/>
      <dgm:spPr/>
    </dgm:pt>
    <dgm:pt modelId="{5BF8D29C-B7EB-4E6D-8F09-412E3D4E06C9}" type="pres">
      <dgm:prSet presAssocID="{B2ADDBB6-F258-45A2-8853-0F7137E8E7A9}" presName="connectorText" presStyleLbl="sibTrans2D1" presStyleIdx="44" presStyleCnt="46"/>
      <dgm:spPr/>
    </dgm:pt>
    <dgm:pt modelId="{891FE5C2-884F-48D0-BE0D-753E9CA204D3}" type="pres">
      <dgm:prSet presAssocID="{32DCDF77-CF91-44D2-A631-ECBBA96CD7C1}" presName="node" presStyleLbl="node1" presStyleIdx="45" presStyleCnt="46">
        <dgm:presLayoutVars>
          <dgm:bulletEnabled val="1"/>
        </dgm:presLayoutVars>
      </dgm:prSet>
      <dgm:spPr/>
    </dgm:pt>
    <dgm:pt modelId="{BDE13CD6-B50F-44ED-BD83-729ED5971995}" type="pres">
      <dgm:prSet presAssocID="{A4C54538-F7D4-4311-A51D-4E2F34EA916C}" presName="sibTrans" presStyleLbl="sibTrans2D1" presStyleIdx="45" presStyleCnt="46"/>
      <dgm:spPr/>
    </dgm:pt>
    <dgm:pt modelId="{4EAD0336-A742-42BA-B616-A9F9B8CECAB9}" type="pres">
      <dgm:prSet presAssocID="{A4C54538-F7D4-4311-A51D-4E2F34EA916C}" presName="connectorText" presStyleLbl="sibTrans2D1" presStyleIdx="45" presStyleCnt="46"/>
      <dgm:spPr/>
    </dgm:pt>
  </dgm:ptLst>
  <dgm:cxnLst>
    <dgm:cxn modelId="{C8AA9F00-7DD6-4B8A-B2A4-54B9E888C9C9}" type="presOf" srcId="{F8A8AFFD-E262-4C58-84FA-CA9933DA9A32}" destId="{852FF442-59AB-47FA-976D-352D933D04DA}" srcOrd="1" destOrd="0" presId="urn:microsoft.com/office/officeart/2005/8/layout/cycle2"/>
    <dgm:cxn modelId="{5C550803-F93B-4AC8-9607-C757DA62BD53}" type="presOf" srcId="{A26368B7-1095-4A58-BFE6-7B8629CCDB76}" destId="{9DEC7CBC-8051-4551-94AA-2377EFF8A353}" srcOrd="0" destOrd="0" presId="urn:microsoft.com/office/officeart/2005/8/layout/cycle2"/>
    <dgm:cxn modelId="{0BECEA03-8E39-4770-B4B9-A46F07E46212}" type="presOf" srcId="{A4FDAD97-0EA5-45C9-8762-1408CDFC1A27}" destId="{DCCECA40-1E8E-4612-B823-692DCCBD1EA3}" srcOrd="1" destOrd="0" presId="urn:microsoft.com/office/officeart/2005/8/layout/cycle2"/>
    <dgm:cxn modelId="{44D9F803-1F0F-4BE8-A067-7D7F7E3E1954}" type="presOf" srcId="{07D44A3D-B9E7-4A59-8407-0DE9361B04F4}" destId="{B8AF8AA6-EDE3-46F5-804F-BE18E9CF02E9}" srcOrd="0" destOrd="0" presId="urn:microsoft.com/office/officeart/2005/8/layout/cycle2"/>
    <dgm:cxn modelId="{62900407-DAB8-4890-8E34-1F3D602A4785}" type="presOf" srcId="{1A0C354F-E76C-464E-99A7-D2B04C140783}" destId="{5207087E-FC7B-4DE7-941A-D0D7D77D43CA}" srcOrd="1" destOrd="0" presId="urn:microsoft.com/office/officeart/2005/8/layout/cycle2"/>
    <dgm:cxn modelId="{BACC6908-2D3B-41DA-99E0-1FADDFFC6D90}" type="presOf" srcId="{12ED0D91-6CB8-4B92-ABBE-16130FA2E610}" destId="{3966764B-E5F3-4CFC-A881-5984C06723CB}" srcOrd="1" destOrd="0" presId="urn:microsoft.com/office/officeart/2005/8/layout/cycle2"/>
    <dgm:cxn modelId="{23E78C09-8C5D-4378-83D2-809610CCA3D5}" type="presOf" srcId="{644B0026-BEE6-45AC-B72A-F8BFB9EE0E82}" destId="{22041FD6-89BD-4BF2-9B99-B97F36E2E1FB}" srcOrd="0" destOrd="0" presId="urn:microsoft.com/office/officeart/2005/8/layout/cycle2"/>
    <dgm:cxn modelId="{309F220B-5980-4E00-8262-ECC42D2A91E0}" type="presOf" srcId="{BA244016-B941-46B9-B2A4-AA50A300C9B1}" destId="{54435782-E9E7-4F85-8EE9-B762378628C5}" srcOrd="0" destOrd="0" presId="urn:microsoft.com/office/officeart/2005/8/layout/cycle2"/>
    <dgm:cxn modelId="{D7C71C0C-5F7A-4588-ACE2-DA1D6F28BBBE}" type="presOf" srcId="{A241EA7C-0AE6-49DA-868A-F7E41DB8331E}" destId="{0C7C01B0-8BE9-4115-9C55-5F785CB9F95D}" srcOrd="1" destOrd="0" presId="urn:microsoft.com/office/officeart/2005/8/layout/cycle2"/>
    <dgm:cxn modelId="{E40C8D0D-D705-45D8-8065-51227C5D0370}" type="presOf" srcId="{1597604F-E09E-4305-A881-A6C94B72922F}" destId="{96947AF0-965B-4F9B-B692-11B522E20C19}" srcOrd="0" destOrd="0" presId="urn:microsoft.com/office/officeart/2005/8/layout/cycle2"/>
    <dgm:cxn modelId="{B9A3AB0D-3EE5-4F1F-8869-DF7F10E0736D}" type="presOf" srcId="{C19C4BDD-2213-41DF-A53B-E2080BDC6AC6}" destId="{2DC22DE9-0245-4601-955D-E63A8C38947B}" srcOrd="1" destOrd="0" presId="urn:microsoft.com/office/officeart/2005/8/layout/cycle2"/>
    <dgm:cxn modelId="{F2D8DD0D-A21B-4A8D-969A-A1C8A8859DF5}" type="presOf" srcId="{73E57CB0-43F1-4C49-8823-A48B6805997E}" destId="{FC934B90-2FD7-4C78-BC82-6495CAA54F71}" srcOrd="0" destOrd="0" presId="urn:microsoft.com/office/officeart/2005/8/layout/cycle2"/>
    <dgm:cxn modelId="{4A2D1C0F-E48C-488C-B664-59756BCDD0E9}" type="presOf" srcId="{35443D96-6A67-478A-A544-1C8155B5F62C}" destId="{3D5573F2-E421-4699-B499-E5F129AA7C1F}" srcOrd="0" destOrd="0" presId="urn:microsoft.com/office/officeart/2005/8/layout/cycle2"/>
    <dgm:cxn modelId="{F872320F-6755-4B92-A739-40D7477338D3}" type="presOf" srcId="{73E57CB0-43F1-4C49-8823-A48B6805997E}" destId="{F31A80A4-265E-4576-A76C-69F7407682D5}" srcOrd="1" destOrd="0" presId="urn:microsoft.com/office/officeart/2005/8/layout/cycle2"/>
    <dgm:cxn modelId="{2BA2440F-5F6E-4C98-9603-F2072F47671A}" type="presOf" srcId="{CA72D8A3-9D41-4F98-98F7-F56B1CBA674F}" destId="{0622AEEF-FEE1-41CF-A694-BB87DF404F74}" srcOrd="1" destOrd="0" presId="urn:microsoft.com/office/officeart/2005/8/layout/cycle2"/>
    <dgm:cxn modelId="{B468DE10-DE92-4266-A6BF-7172BE2E8E75}" type="presOf" srcId="{EAE485E3-A2DC-422A-B964-163E72C7D527}" destId="{7D136A40-4E7A-4E9A-9C18-C15FEB3E9255}" srcOrd="0" destOrd="0" presId="urn:microsoft.com/office/officeart/2005/8/layout/cycle2"/>
    <dgm:cxn modelId="{E319CD11-DA9C-4216-8A1C-BFC767C69980}" srcId="{F782ACB2-4612-4553-92E3-6A48A4C26154}" destId="{5700A27C-35E2-48E3-9FD1-4CAD5F3ABE6E}" srcOrd="42" destOrd="0" parTransId="{7CEEA0C1-E05C-4187-B6CD-7F9A41B7F762}" sibTransId="{F2853326-F96C-4388-AFDB-4A2C4E743824}"/>
    <dgm:cxn modelId="{5FF23D17-A6C3-417A-985B-9C3C363A46E3}" type="presOf" srcId="{9EC183D0-3CE1-4A18-882B-49A4F305FE23}" destId="{07EB8474-810E-4E8A-BE93-02F62BBDD45D}" srcOrd="0" destOrd="0" presId="urn:microsoft.com/office/officeart/2005/8/layout/cycle2"/>
    <dgm:cxn modelId="{6B9CC518-D86C-41A4-9DD1-1D753BBA1F87}" type="presOf" srcId="{9767C2C5-7A9B-4BF9-AEDC-08BB61E68CEC}" destId="{3B48658E-4174-41EC-ADC5-04F09B98E8AE}" srcOrd="0" destOrd="0" presId="urn:microsoft.com/office/officeart/2005/8/layout/cycle2"/>
    <dgm:cxn modelId="{74B7421A-51AB-43F0-B6F6-F012266A361E}" type="presOf" srcId="{BCD4B6D1-2E17-4359-A953-212A9B519E85}" destId="{18E08B15-C0D9-4DCD-9841-29CB326A1D96}" srcOrd="0" destOrd="0" presId="urn:microsoft.com/office/officeart/2005/8/layout/cycle2"/>
    <dgm:cxn modelId="{95C87A20-FB2C-434A-B0DA-ACE9B20BB467}" type="presOf" srcId="{19319B2C-5BDC-4EB3-A674-97A1478B545E}" destId="{A854D6C3-A9F6-4889-B95E-C4590598BF15}" srcOrd="0" destOrd="0" presId="urn:microsoft.com/office/officeart/2005/8/layout/cycle2"/>
    <dgm:cxn modelId="{77764F23-6AAF-4EAE-81AF-6463FB4A0B9A}" type="presOf" srcId="{E5184F2B-2C20-4D33-94A8-E6B381F2AA89}" destId="{558F7E47-06ED-4041-B16C-6F13A19D4245}" srcOrd="0" destOrd="0" presId="urn:microsoft.com/office/officeart/2005/8/layout/cycle2"/>
    <dgm:cxn modelId="{E6C33F24-1708-4633-BB96-13E92778DA52}" type="presOf" srcId="{3ACAB2F6-3910-4D69-8736-C9991D30DB30}" destId="{18FB9004-C9DF-4463-A990-CE6AADD19A9A}" srcOrd="1" destOrd="0" presId="urn:microsoft.com/office/officeart/2005/8/layout/cycle2"/>
    <dgm:cxn modelId="{64D25225-7D7B-47A3-8597-E3D40B515F30}" srcId="{F782ACB2-4612-4553-92E3-6A48A4C26154}" destId="{7D49664A-84DE-42F7-9866-9BFD9F3DDC7A}" srcOrd="16" destOrd="0" parTransId="{9C7FF349-70A2-4DFC-91A5-86A739E0760D}" sibTransId="{BAC2B8D5-2C5B-4AE8-BBDD-D8E76DCD8C2E}"/>
    <dgm:cxn modelId="{77D91E29-A5EF-4E2D-9A6E-AC70B1A30483}" type="presOf" srcId="{B5C9AB9C-C866-47C2-B79F-DC6148AB2159}" destId="{6CB910F7-627A-416A-9AE0-0E9818681229}" srcOrd="0" destOrd="0" presId="urn:microsoft.com/office/officeart/2005/8/layout/cycle2"/>
    <dgm:cxn modelId="{F3F11D2B-B16E-47E0-876B-A599316C3141}" srcId="{F782ACB2-4612-4553-92E3-6A48A4C26154}" destId="{644B0026-BEE6-45AC-B72A-F8BFB9EE0E82}" srcOrd="38" destOrd="0" parTransId="{554FDC5B-6990-4DBE-AAA4-AA9861FDA372}" sibTransId="{91E5E8F0-39A5-4E73-A7C8-125C237D1170}"/>
    <dgm:cxn modelId="{EF67F12C-549C-4945-9650-11C3183DFF27}" srcId="{F782ACB2-4612-4553-92E3-6A48A4C26154}" destId="{59D5850F-42D1-4509-9BFE-77DA75D32FAC}" srcOrd="35" destOrd="0" parTransId="{998E6483-F6A6-41F0-BC38-EC9E12942727}" sibTransId="{2B529A43-2363-4B46-911E-9D0EF25B4F36}"/>
    <dgm:cxn modelId="{4A52B32D-2953-474A-9099-87C68697FC65}" type="presOf" srcId="{2B571596-2306-4648-89E7-BD54FEF25627}" destId="{2B64C12D-7C38-4E3C-BB67-21E0181FD51F}" srcOrd="1" destOrd="0" presId="urn:microsoft.com/office/officeart/2005/8/layout/cycle2"/>
    <dgm:cxn modelId="{DDDE8031-ABA8-4D71-947F-B9664F38989D}" type="presOf" srcId="{68C3C81B-18E8-41C4-BFC6-2C443E6EE655}" destId="{99F13AA2-4621-4753-B0A6-6FC776CD84C9}" srcOrd="0" destOrd="0" presId="urn:microsoft.com/office/officeart/2005/8/layout/cycle2"/>
    <dgm:cxn modelId="{8AA52133-2053-4667-BD49-CC569D969FC4}" type="presOf" srcId="{86E08DD8-37F0-43EA-A4C6-F12B07A372C7}" destId="{0B3E9032-3902-463F-B436-0798A35C9EC5}" srcOrd="0" destOrd="0" presId="urn:microsoft.com/office/officeart/2005/8/layout/cycle2"/>
    <dgm:cxn modelId="{E39A1F34-5C22-4AAE-A15D-CE4CEC9853AD}" type="presOf" srcId="{68C3C81B-18E8-41C4-BFC6-2C443E6EE655}" destId="{475F5446-5D8A-42DC-B2B6-79D834AEB429}" srcOrd="1" destOrd="0" presId="urn:microsoft.com/office/officeart/2005/8/layout/cycle2"/>
    <dgm:cxn modelId="{D22BB335-755F-49F6-BEE8-53A6C20CC5AC}" type="presOf" srcId="{57830796-B9E1-440E-A924-530949252A0A}" destId="{09497094-52B8-416E-9902-37FB4C94E7F2}" srcOrd="0" destOrd="0" presId="urn:microsoft.com/office/officeart/2005/8/layout/cycle2"/>
    <dgm:cxn modelId="{F3811F36-6D1C-418F-A3E4-DA297DE058A3}" type="presOf" srcId="{39815DA4-6D5A-4ECF-8C2C-C40A2BB0DBA6}" destId="{4DDD9E11-A1D1-4D9F-87CF-21775FA03FD4}" srcOrd="0" destOrd="0" presId="urn:microsoft.com/office/officeart/2005/8/layout/cycle2"/>
    <dgm:cxn modelId="{81D3C53B-DE66-4051-9ED5-6A0D2FD877FA}" type="presOf" srcId="{9C07C544-A240-4FE5-8E59-C412CDCC06A5}" destId="{FD731FF4-9760-4231-AA26-446560B181EB}" srcOrd="0" destOrd="0" presId="urn:microsoft.com/office/officeart/2005/8/layout/cycle2"/>
    <dgm:cxn modelId="{EF69F93C-2E8D-4E67-8490-BDBF0208B4ED}" type="presOf" srcId="{91E5E8F0-39A5-4E73-A7C8-125C237D1170}" destId="{0C0A4302-AC90-49E1-80BE-523B58A2D864}" srcOrd="1" destOrd="0" presId="urn:microsoft.com/office/officeart/2005/8/layout/cycle2"/>
    <dgm:cxn modelId="{212C0F3D-6259-47F4-8189-A6E55DD0B5D3}" srcId="{F782ACB2-4612-4553-92E3-6A48A4C26154}" destId="{536B3E92-95AA-4297-BDB8-F29269D6299E}" srcOrd="3" destOrd="0" parTransId="{68DF5CBE-997D-4F4F-8466-9AD1DDE77085}" sibTransId="{8AE02D32-89F4-4BA1-BFB8-062B90AF7C26}"/>
    <dgm:cxn modelId="{5B53783D-707F-40C8-BBF6-4F1E3401D87D}" type="presOf" srcId="{4DD6BCFF-384A-4E50-9E9B-FEA1467E91EE}" destId="{28C21F8D-7890-436C-ABC3-A76D9C048DC6}" srcOrd="0" destOrd="0" presId="urn:microsoft.com/office/officeart/2005/8/layout/cycle2"/>
    <dgm:cxn modelId="{0979B33D-C41F-4BC7-A174-A97489DE655A}" type="presOf" srcId="{5D2C154A-692A-44E2-A041-B9F19C43FEF2}" destId="{5A44537F-E502-484A-B54C-161A75387D52}" srcOrd="0" destOrd="0" presId="urn:microsoft.com/office/officeart/2005/8/layout/cycle2"/>
    <dgm:cxn modelId="{E5F3E53D-D7B0-4629-B2C4-0C556B66FCF6}" type="presOf" srcId="{8AE02D32-89F4-4BA1-BFB8-062B90AF7C26}" destId="{E212FFF4-9223-45FB-8A97-08FC78EC227F}" srcOrd="0" destOrd="0" presId="urn:microsoft.com/office/officeart/2005/8/layout/cycle2"/>
    <dgm:cxn modelId="{8E589D5D-E91E-426F-A96C-E5F44366A2B2}" type="presOf" srcId="{2B529A43-2363-4B46-911E-9D0EF25B4F36}" destId="{DFB70AE1-87B4-46C7-811D-3E9A3D4D6EC9}" srcOrd="1" destOrd="0" presId="urn:microsoft.com/office/officeart/2005/8/layout/cycle2"/>
    <dgm:cxn modelId="{DB81E75D-6339-4802-85DD-65254615E93B}" srcId="{F782ACB2-4612-4553-92E3-6A48A4C26154}" destId="{9F16DEB4-2D88-4237-BB26-EE193361411A}" srcOrd="36" destOrd="0" parTransId="{7982B65A-B6BA-45FB-920E-8CB144FB834B}" sibTransId="{C19C4BDD-2213-41DF-A53B-E2080BDC6AC6}"/>
    <dgm:cxn modelId="{32B0F75D-D3C9-48A9-8079-5A4A9A5A58DC}" type="presOf" srcId="{59D5850F-42D1-4509-9BFE-77DA75D32FAC}" destId="{F6AE7F32-FC05-4DDA-BB7B-30B31779479C}" srcOrd="0" destOrd="0" presId="urn:microsoft.com/office/officeart/2005/8/layout/cycle2"/>
    <dgm:cxn modelId="{06062A5E-6798-40A7-8059-C8A458A442B3}" type="presOf" srcId="{2EBE9275-B468-4EB1-8E25-88D20111E7BA}" destId="{55735BFC-D4F1-4100-BCD7-BD7015A20F24}" srcOrd="0" destOrd="0" presId="urn:microsoft.com/office/officeart/2005/8/layout/cycle2"/>
    <dgm:cxn modelId="{E7269F5F-8810-4164-B020-666B69238BC0}" type="presOf" srcId="{B2ADDBB6-F258-45A2-8853-0F7137E8E7A9}" destId="{9BC14663-185B-4A89-97AE-169B3D438678}" srcOrd="0" destOrd="0" presId="urn:microsoft.com/office/officeart/2005/8/layout/cycle2"/>
    <dgm:cxn modelId="{76EE4D61-9A8C-43EB-A33F-CD14768B9E77}" type="presOf" srcId="{CA1064A9-8743-41E2-AE44-DEDB5E26EACD}" destId="{1AA99294-2501-42DA-ADDA-813C2A0D167F}" srcOrd="0" destOrd="0" presId="urn:microsoft.com/office/officeart/2005/8/layout/cycle2"/>
    <dgm:cxn modelId="{5176D241-E6E2-40B7-8E80-09366E1BF78D}" type="presOf" srcId="{1A0C354F-E76C-464E-99A7-D2B04C140783}" destId="{BCCD1735-3374-4721-BEF9-11CCD9A2DD48}" srcOrd="0" destOrd="0" presId="urn:microsoft.com/office/officeart/2005/8/layout/cycle2"/>
    <dgm:cxn modelId="{08DFD441-4774-4D0E-8F97-07EC50B50EE3}" srcId="{F782ACB2-4612-4553-92E3-6A48A4C26154}" destId="{69B5AF83-9CA8-4331-BB93-A02B0A37E7C4}" srcOrd="32" destOrd="0" parTransId="{52A0F8EA-812A-497C-B88E-1BDAD1AB875F}" sibTransId="{6E35783B-B4B9-4AF3-BB68-EC2DB3060BE5}"/>
    <dgm:cxn modelId="{D27AA462-6698-4923-9421-47820B644488}" srcId="{F782ACB2-4612-4553-92E3-6A48A4C26154}" destId="{56EE6181-8957-4FE0-91F7-0E7767321D74}" srcOrd="30" destOrd="0" parTransId="{708EED9E-74DD-4C99-9872-E67687122915}" sibTransId="{D7AD315B-0060-4B2C-BA42-07A72CF0DF62}"/>
    <dgm:cxn modelId="{8B701643-C9FE-4B3A-BAAE-586AC01A03A8}" type="presOf" srcId="{1CEAA633-CB89-486A-901D-BE8AE895C821}" destId="{02E2D030-8BB9-48E2-859D-55F958A2D928}" srcOrd="0" destOrd="0" presId="urn:microsoft.com/office/officeart/2005/8/layout/cycle2"/>
    <dgm:cxn modelId="{39634D63-468B-4AD3-A9AA-19C78AC56DA4}" type="presOf" srcId="{05F9165C-A234-4634-B1A7-DCB7BA68D40C}" destId="{8B74F080-8313-4728-B1E9-D87A06E9E800}" srcOrd="0" destOrd="0" presId="urn:microsoft.com/office/officeart/2005/8/layout/cycle2"/>
    <dgm:cxn modelId="{AE207963-B8B2-4002-B1FD-DC32CD5DE485}" type="presOf" srcId="{BAC2B8D5-2C5B-4AE8-BBDD-D8E76DCD8C2E}" destId="{D3BDAC4B-F2DB-44A0-907D-A108463FB1C3}" srcOrd="0" destOrd="0" presId="urn:microsoft.com/office/officeart/2005/8/layout/cycle2"/>
    <dgm:cxn modelId="{55CB9A43-35ED-4C3D-B9E5-31DA6B27C473}" type="presOf" srcId="{5700A27C-35E2-48E3-9FD1-4CAD5F3ABE6E}" destId="{A5474CB5-D5DA-4087-B87E-610FB42AF529}" srcOrd="0" destOrd="0" presId="urn:microsoft.com/office/officeart/2005/8/layout/cycle2"/>
    <dgm:cxn modelId="{6839BF43-E329-4F7F-B82A-AD1EC9682984}" type="presOf" srcId="{9E68FA1B-32E4-4D3A-BDA9-F245DF7037EF}" destId="{24192AE1-AC5A-408F-93E2-35778550FA02}" srcOrd="0" destOrd="0" presId="urn:microsoft.com/office/officeart/2005/8/layout/cycle2"/>
    <dgm:cxn modelId="{EB8D2864-91C4-4F1B-A58F-1716140C3E8A}" type="presOf" srcId="{4DD6BCFF-384A-4E50-9E9B-FEA1467E91EE}" destId="{5D40974C-DFE4-484E-A2B9-E3E4D2DEBED9}" srcOrd="1" destOrd="0" presId="urn:microsoft.com/office/officeart/2005/8/layout/cycle2"/>
    <dgm:cxn modelId="{9ADC0165-9F81-4E1B-BCF9-F6EA5C631353}" srcId="{F782ACB2-4612-4553-92E3-6A48A4C26154}" destId="{5F8AB2A9-0DCE-42A5-8039-31C151CDBC91}" srcOrd="15" destOrd="0" parTransId="{AEE23759-AB27-4CCC-A9A6-CE4F64F73EE5}" sibTransId="{64CB26BA-1509-422C-B1F7-93A921D3337E}"/>
    <dgm:cxn modelId="{8CBBA145-EC01-42F6-BF04-3B431F0E0309}" type="presOf" srcId="{7D49664A-84DE-42F7-9866-9BFD9F3DDC7A}" destId="{430AD93E-9CDA-40BE-8BB8-B35AB1DDED73}" srcOrd="0" destOrd="0" presId="urn:microsoft.com/office/officeart/2005/8/layout/cycle2"/>
    <dgm:cxn modelId="{9F4DC345-815B-487C-BB98-8EF2227EA271}" type="presOf" srcId="{6E44D217-0802-4975-8DF8-F7C136B68DB7}" destId="{C6CA034B-BB5D-4252-9DC3-E07C2CEC1942}" srcOrd="0" destOrd="0" presId="urn:microsoft.com/office/officeart/2005/8/layout/cycle2"/>
    <dgm:cxn modelId="{9F37BA66-E3CC-48DB-8C12-6874FD6B5DC5}" type="presOf" srcId="{8AE02D32-89F4-4BA1-BFB8-062B90AF7C26}" destId="{1FA59E5A-50A4-47E4-96D2-6EF9AAAC1164}" srcOrd="1" destOrd="0" presId="urn:microsoft.com/office/officeart/2005/8/layout/cycle2"/>
    <dgm:cxn modelId="{9D2B5A67-709D-4476-AF6F-02668E4C5428}" type="presOf" srcId="{312A5487-8CD4-49FA-9CB2-6003233688EF}" destId="{FB762D63-E97E-4D71-BE53-DE8DBC2C1724}" srcOrd="0" destOrd="0" presId="urn:microsoft.com/office/officeart/2005/8/layout/cycle2"/>
    <dgm:cxn modelId="{C057F467-2DD4-4327-962B-CAACA6497A42}" type="presOf" srcId="{A4C54538-F7D4-4311-A51D-4E2F34EA916C}" destId="{BDE13CD6-B50F-44ED-BD83-729ED5971995}" srcOrd="0" destOrd="0" presId="urn:microsoft.com/office/officeart/2005/8/layout/cycle2"/>
    <dgm:cxn modelId="{57CA1C48-8324-4202-91AE-77820AB67F1A}" type="presOf" srcId="{74E4A9B3-3139-47CD-AD62-A42D0EB3995C}" destId="{A0769171-C666-4FF2-B3B0-56A5612FFB02}" srcOrd="0" destOrd="0" presId="urn:microsoft.com/office/officeart/2005/8/layout/cycle2"/>
    <dgm:cxn modelId="{9B567948-1568-4B8E-BC08-542DD9F12A4D}" type="presOf" srcId="{4E475F1B-56A2-420F-8D83-9A7AC5B9161D}" destId="{0F935747-2475-4B54-A4BD-D00DA4235B83}" srcOrd="1" destOrd="0" presId="urn:microsoft.com/office/officeart/2005/8/layout/cycle2"/>
    <dgm:cxn modelId="{7713B148-14ED-473A-AD7C-0817C71F1F75}" srcId="{F782ACB2-4612-4553-92E3-6A48A4C26154}" destId="{32DCDF77-CF91-44D2-A631-ECBBA96CD7C1}" srcOrd="45" destOrd="0" parTransId="{A91D9FEE-F377-4D6C-AB4B-31C0AA11D758}" sibTransId="{A4C54538-F7D4-4311-A51D-4E2F34EA916C}"/>
    <dgm:cxn modelId="{8CF2D748-8DB3-4305-989C-29861A571937}" type="presOf" srcId="{59F6F98C-7F28-44B6-AA26-C56ABFEA206B}" destId="{15716786-4673-40EB-986D-12C422D02B97}" srcOrd="0" destOrd="0" presId="urn:microsoft.com/office/officeart/2005/8/layout/cycle2"/>
    <dgm:cxn modelId="{8B7F3749-F4E6-4473-82BE-3F7FAAEDF5A5}" srcId="{F782ACB2-4612-4553-92E3-6A48A4C26154}" destId="{5A0D382F-1AEE-4869-A6BD-89E7CCC2BA45}" srcOrd="33" destOrd="0" parTransId="{C61944CD-ABD5-46A1-BF21-1EDB1D2E311C}" sibTransId="{86E08DD8-37F0-43EA-A4C6-F12B07A372C7}"/>
    <dgm:cxn modelId="{D9F8426A-24A8-4202-930A-52F6E89A7F1C}" type="presOf" srcId="{12ED0D91-6CB8-4B92-ABBE-16130FA2E610}" destId="{2EA5A0E0-D734-4B00-A1FA-65E8CB15031C}" srcOrd="0" destOrd="0" presId="urn:microsoft.com/office/officeart/2005/8/layout/cycle2"/>
    <dgm:cxn modelId="{F94FCA6A-EE84-4430-AB09-8DB9A432602E}" type="presOf" srcId="{56EE6181-8957-4FE0-91F7-0E7767321D74}" destId="{6EBA7549-78C0-447A-A63C-4A8563F87F58}" srcOrd="0" destOrd="0" presId="urn:microsoft.com/office/officeart/2005/8/layout/cycle2"/>
    <dgm:cxn modelId="{ECDEF66B-4DF3-4577-9794-0F5C1452E329}" srcId="{F782ACB2-4612-4553-92E3-6A48A4C26154}" destId="{9EC183D0-3CE1-4A18-882B-49A4F305FE23}" srcOrd="10" destOrd="0" parTransId="{5529E8D0-F515-48AC-A324-5AF9603FF192}" sibTransId="{FC636A7A-CAD8-4393-9B2E-188CE112CD10}"/>
    <dgm:cxn modelId="{2F48FC6C-9E2F-4D34-97E0-7B62809CD310}" srcId="{F782ACB2-4612-4553-92E3-6A48A4C26154}" destId="{1CEAA633-CB89-486A-901D-BE8AE895C821}" srcOrd="41" destOrd="0" parTransId="{85E4AD6C-201F-448E-AB33-65566C56E879}" sibTransId="{EC22FD24-55FA-470B-A11F-A2C02811CC71}"/>
    <dgm:cxn modelId="{0D44BF6D-F519-497F-AF84-26B855901F5F}" type="presOf" srcId="{6E35783B-B4B9-4AF3-BB68-EC2DB3060BE5}" destId="{7A5C7786-EEB7-4840-8AB2-E617DD766E4C}" srcOrd="0" destOrd="0" presId="urn:microsoft.com/office/officeart/2005/8/layout/cycle2"/>
    <dgm:cxn modelId="{3A20E96E-2C74-4F2C-BC86-E4D637E36CFA}" type="presOf" srcId="{CA72D8A3-9D41-4F98-98F7-F56B1CBA674F}" destId="{EDD308D6-556F-4E65-A02C-12C45C150755}" srcOrd="0" destOrd="0" presId="urn:microsoft.com/office/officeart/2005/8/layout/cycle2"/>
    <dgm:cxn modelId="{0116FD4E-B3CD-4D10-B6B1-FB0C240CE17A}" srcId="{F782ACB2-4612-4553-92E3-6A48A4C26154}" destId="{DF292957-65C8-4776-85F8-AE26E3681959}" srcOrd="25" destOrd="0" parTransId="{7849EA01-2032-47BB-AFF2-66E1E4C3A822}" sibTransId="{2B571596-2306-4648-89E7-BD54FEF25627}"/>
    <dgm:cxn modelId="{43F81770-F772-478D-8EE4-9EF473A2C5F2}" srcId="{F782ACB2-4612-4553-92E3-6A48A4C26154}" destId="{BA244016-B941-46B9-B2A4-AA50A300C9B1}" srcOrd="26" destOrd="0" parTransId="{17FA0F1C-F480-46FA-9FDA-CAF08D0B3F5A}" sibTransId="{12ED0D91-6CB8-4B92-ABBE-16130FA2E610}"/>
    <dgm:cxn modelId="{AD9C2D70-6AB8-479D-9A79-731CDEDFCC29}" srcId="{F782ACB2-4612-4553-92E3-6A48A4C26154}" destId="{B2133BDF-4000-4B5B-AE40-987170B1B61F}" srcOrd="29" destOrd="0" parTransId="{78DD5593-63E5-4526-ACC4-B672B2E0D1F1}" sibTransId="{F8A8AFFD-E262-4C58-84FA-CA9933DA9A32}"/>
    <dgm:cxn modelId="{20CDDD70-1481-458B-9933-B9D43861705F}" type="presOf" srcId="{5F8AB2A9-0DCE-42A5-8039-31C151CDBC91}" destId="{E7F9412A-75FE-4263-8476-D8B02CF380F3}" srcOrd="0" destOrd="0" presId="urn:microsoft.com/office/officeart/2005/8/layout/cycle2"/>
    <dgm:cxn modelId="{983FF350-390B-4AA0-B3B6-375D1005C824}" type="presOf" srcId="{01209924-388A-4250-B08E-117FC77350F4}" destId="{ED0F08E4-7CF4-494F-A2E4-60B90674E9D5}" srcOrd="0" destOrd="0" presId="urn:microsoft.com/office/officeart/2005/8/layout/cycle2"/>
    <dgm:cxn modelId="{B8599651-06D2-4CBA-B5EC-2149D5DA0DD9}" type="presOf" srcId="{8F63D31F-83CD-4DB9-A0F4-0D259C5817DB}" destId="{C238A059-EBCB-4E8A-9C70-350A7112246D}" srcOrd="0" destOrd="0" presId="urn:microsoft.com/office/officeart/2005/8/layout/cycle2"/>
    <dgm:cxn modelId="{4DF50172-84C6-4D38-835A-C734261CBC1C}" type="presOf" srcId="{1DDDDFBA-4D76-49F6-8700-D108F438751F}" destId="{580499F6-BF8C-4CF2-8E19-422B1FEA8F54}" srcOrd="1" destOrd="0" presId="urn:microsoft.com/office/officeart/2005/8/layout/cycle2"/>
    <dgm:cxn modelId="{603D3972-B1D4-474D-9A50-B0C7A07EA32A}" type="presOf" srcId="{4391FAD7-E5E1-4ADD-BABB-49D666A6C4A7}" destId="{B297DBDA-41C8-403B-A287-2DE0B2B2F734}" srcOrd="0" destOrd="0" presId="urn:microsoft.com/office/officeart/2005/8/layout/cycle2"/>
    <dgm:cxn modelId="{7C926F52-4148-452F-B63A-64119D306A70}" type="presOf" srcId="{A4F909E9-C1CF-4770-B928-FEF6E41B5333}" destId="{6E753D97-6691-46AF-88CF-60F766A84A1F}" srcOrd="1" destOrd="0" presId="urn:microsoft.com/office/officeart/2005/8/layout/cycle2"/>
    <dgm:cxn modelId="{AF855752-C1EF-4D73-B502-9F0643F96F6A}" type="presOf" srcId="{DA7FF8DD-13B0-4AAC-B0D2-E9BC2FABA4D6}" destId="{A6A09441-8928-4DD4-965E-ACD6B5489F63}" srcOrd="0" destOrd="0" presId="urn:microsoft.com/office/officeart/2005/8/layout/cycle2"/>
    <dgm:cxn modelId="{8C7FC072-16DD-4433-9985-B000DC6B7763}" type="presOf" srcId="{ED3E6817-CA99-4A92-9672-7767C60D3AFC}" destId="{CDE86F57-8E75-4885-99A7-4D78278841E9}" srcOrd="0" destOrd="0" presId="urn:microsoft.com/office/officeart/2005/8/layout/cycle2"/>
    <dgm:cxn modelId="{28C6CA52-1A74-461F-86F5-C2B435B8C372}" type="presOf" srcId="{A4C54538-F7D4-4311-A51D-4E2F34EA916C}" destId="{4EAD0336-A742-42BA-B616-A9F9B8CECAB9}" srcOrd="1" destOrd="0" presId="urn:microsoft.com/office/officeart/2005/8/layout/cycle2"/>
    <dgm:cxn modelId="{57739373-C596-4A55-8D2F-7CC43A14F9A2}" type="presOf" srcId="{69DBDE16-2128-423C-AB04-D3C2C0881A38}" destId="{83D03F91-A8FE-4A56-A9F0-21F8696B64A1}" srcOrd="0" destOrd="0" presId="urn:microsoft.com/office/officeart/2005/8/layout/cycle2"/>
    <dgm:cxn modelId="{C105E854-E566-45BC-830A-D214D5502F76}" type="presOf" srcId="{2B571596-2306-4648-89E7-BD54FEF25627}" destId="{2EBD388A-825F-4832-8A74-827A6C7E3368}" srcOrd="0" destOrd="0" presId="urn:microsoft.com/office/officeart/2005/8/layout/cycle2"/>
    <dgm:cxn modelId="{0172EF54-99D0-4C9A-A7C1-26F8B650BFE0}" type="presOf" srcId="{BAC2B8D5-2C5B-4AE8-BBDD-D8E76DCD8C2E}" destId="{5B2F39AC-1722-4B2A-8F41-3B9574CC55A3}" srcOrd="1" destOrd="0" presId="urn:microsoft.com/office/officeart/2005/8/layout/cycle2"/>
    <dgm:cxn modelId="{F66A3C56-45AD-4517-8B46-55FB72A89BE7}" type="presOf" srcId="{901D3EC9-C2CB-4B80-BFE1-3F4CF8FDB584}" destId="{CBD13A52-164D-4181-A713-C4AFB6DAEA44}" srcOrd="0" destOrd="0" presId="urn:microsoft.com/office/officeart/2005/8/layout/cycle2"/>
    <dgm:cxn modelId="{6737CD56-E4D5-4DB0-89E8-8F57F4369F31}" type="presOf" srcId="{672359C6-6889-48DE-9B06-BCF13E50CF81}" destId="{260B842C-BA56-4835-9181-EEB1DAD49F6C}" srcOrd="0" destOrd="0" presId="urn:microsoft.com/office/officeart/2005/8/layout/cycle2"/>
    <dgm:cxn modelId="{EBF0F276-347C-4207-9A17-D11421AF7ECD}" srcId="{F782ACB2-4612-4553-92E3-6A48A4C26154}" destId="{6E44D217-0802-4975-8DF8-F7C136B68DB7}" srcOrd="34" destOrd="0" parTransId="{CB27C74D-2568-4D83-8948-2A0E7A73E53C}" sibTransId="{873D13AE-B310-4B50-82C5-564D626D2011}"/>
    <dgm:cxn modelId="{B0EEA978-4582-4F47-9094-749A23FAB32B}" type="presOf" srcId="{A4FDAD97-0EA5-45C9-8762-1408CDFC1A27}" destId="{7418C013-9F65-49B4-8AB4-02A8A7E8B2B1}" srcOrd="0" destOrd="0" presId="urn:microsoft.com/office/officeart/2005/8/layout/cycle2"/>
    <dgm:cxn modelId="{372F6959-8B1D-455E-9A13-2866BF7C92CB}" type="presOf" srcId="{F2853326-F96C-4388-AFDB-4A2C4E743824}" destId="{F5E12609-AEA0-4824-8F1E-49B7A8C9D43E}" srcOrd="0" destOrd="0" presId="urn:microsoft.com/office/officeart/2005/8/layout/cycle2"/>
    <dgm:cxn modelId="{7830AF79-B71C-481F-B7EF-C2A6730D65ED}" type="presOf" srcId="{29610E26-1393-448B-8FD6-78061450B16B}" destId="{4B6FF1D5-139C-4A9E-BE2A-C9C2976A9B90}" srcOrd="0" destOrd="0" presId="urn:microsoft.com/office/officeart/2005/8/layout/cycle2"/>
    <dgm:cxn modelId="{0B3D347A-7EE2-4C95-B232-779501568106}" type="presOf" srcId="{EC22FD24-55FA-470B-A11F-A2C02811CC71}" destId="{8125F9B4-021E-44DC-9D64-8AE485A44537}" srcOrd="0" destOrd="0" presId="urn:microsoft.com/office/officeart/2005/8/layout/cycle2"/>
    <dgm:cxn modelId="{115EB75A-3B75-4A00-AD4D-5DBFDAD3A93E}" type="presOf" srcId="{39815DA4-6D5A-4ECF-8C2C-C40A2BB0DBA6}" destId="{F7742949-FB63-485F-95AF-5E8D1E6F236A}" srcOrd="1" destOrd="0" presId="urn:microsoft.com/office/officeart/2005/8/layout/cycle2"/>
    <dgm:cxn modelId="{B46BB27B-B947-4AE3-98C5-0698C73B23E9}" type="presOf" srcId="{64CB26BA-1509-422C-B1F7-93A921D3337E}" destId="{C56F56FD-84C6-4D21-967A-719399DE2081}" srcOrd="0" destOrd="0" presId="urn:microsoft.com/office/officeart/2005/8/layout/cycle2"/>
    <dgm:cxn modelId="{4E6EEF7B-B46A-48E5-9744-BCAA8C4C22F8}" type="presOf" srcId="{B5C9AB9C-C866-47C2-B79F-DC6148AB2159}" destId="{DD733C23-EA87-4BF0-821E-87250C1EEDBA}" srcOrd="1" destOrd="0" presId="urn:microsoft.com/office/officeart/2005/8/layout/cycle2"/>
    <dgm:cxn modelId="{ACBDB57C-50FF-45C5-AC40-AF2306AC4783}" type="presOf" srcId="{32453084-7F49-49B4-89FA-E306CC4C9552}" destId="{4B717A0F-8771-4A45-B6AA-FD732A724C9E}" srcOrd="0" destOrd="0" presId="urn:microsoft.com/office/officeart/2005/8/layout/cycle2"/>
    <dgm:cxn modelId="{14F13E80-1149-4A0F-A4B5-58EAF15ECA23}" srcId="{F782ACB2-4612-4553-92E3-6A48A4C26154}" destId="{39148D83-4879-4E9B-AE84-10D20CF147C3}" srcOrd="17" destOrd="0" parTransId="{0648DC5F-1B7B-4F70-B147-70F19C532AA1}" sibTransId="{901D3EC9-C2CB-4B80-BFE1-3F4CF8FDB584}"/>
    <dgm:cxn modelId="{C3F04580-DEBF-4515-A23A-CB217D00A973}" type="presOf" srcId="{9F16DEB4-2D88-4237-BB26-EE193361411A}" destId="{E4F5DE49-5EAA-4300-BD85-3AA32446283C}" srcOrd="0" destOrd="0" presId="urn:microsoft.com/office/officeart/2005/8/layout/cycle2"/>
    <dgm:cxn modelId="{33634B83-5D42-4E23-A534-1FD77063C5A8}" srcId="{F782ACB2-4612-4553-92E3-6A48A4C26154}" destId="{312A5487-8CD4-49FA-9CB2-6003233688EF}" srcOrd="20" destOrd="0" parTransId="{6F986C7B-EB5E-4FA9-9F02-54203E6A38B2}" sibTransId="{A241EA7C-0AE6-49DA-868A-F7E41DB8331E}"/>
    <dgm:cxn modelId="{5F759883-6CAF-4793-892D-90FF307B7F39}" srcId="{F782ACB2-4612-4553-92E3-6A48A4C26154}" destId="{F001FD18-B1D7-4F34-A7E1-10B3A14FEF0D}" srcOrd="14" destOrd="0" parTransId="{47531BBA-A066-410C-90C4-75A7B3CF6C37}" sibTransId="{59F6F98C-7F28-44B6-AA26-C56ABFEA206B}"/>
    <dgm:cxn modelId="{E8511A86-6070-4DE2-86F7-E8F2C920F4DE}" type="presOf" srcId="{1BCBAE4C-8C90-4307-A8B1-A7F25B803D11}" destId="{38A7A843-117D-4A8F-B652-3F637D1BA054}" srcOrd="0" destOrd="0" presId="urn:microsoft.com/office/officeart/2005/8/layout/cycle2"/>
    <dgm:cxn modelId="{03727586-C177-4F9F-A8F5-7DEE69ED0297}" srcId="{F782ACB2-4612-4553-92E3-6A48A4C26154}" destId="{05F9165C-A234-4634-B1A7-DCB7BA68D40C}" srcOrd="12" destOrd="0" parTransId="{26966DA9-DC8C-4538-894C-0F8A7AD6A4D2}" sibTransId="{68C3C81B-18E8-41C4-BFC6-2C443E6EE655}"/>
    <dgm:cxn modelId="{CF5B5687-ADC8-43AA-AD4F-4E8CA2AF2114}" type="presOf" srcId="{39148D83-4879-4E9B-AE84-10D20CF147C3}" destId="{EB66E90A-B112-40E2-B773-B1A59659C6EB}" srcOrd="0" destOrd="0" presId="urn:microsoft.com/office/officeart/2005/8/layout/cycle2"/>
    <dgm:cxn modelId="{9F77E489-C27B-49AA-BF9A-D6559164CA36}" type="presOf" srcId="{3ACAB2F6-3910-4D69-8736-C9991D30DB30}" destId="{7A362786-920B-4FB9-A3D5-D0E741B76071}" srcOrd="0" destOrd="0" presId="urn:microsoft.com/office/officeart/2005/8/layout/cycle2"/>
    <dgm:cxn modelId="{1343408B-FC81-4649-944A-E255185E1A83}" type="presOf" srcId="{C19C4BDD-2213-41DF-A53B-E2080BDC6AC6}" destId="{57712E5B-8311-41F2-83BF-40C44B82FD56}" srcOrd="0" destOrd="0" presId="urn:microsoft.com/office/officeart/2005/8/layout/cycle2"/>
    <dgm:cxn modelId="{EBDB328E-4C42-43EC-B588-58AB971C0DB2}" type="presOf" srcId="{32453084-7F49-49B4-89FA-E306CC4C9552}" destId="{218F701D-8780-41D0-BCC2-CE1F9EE4B4A8}" srcOrd="1" destOrd="0" presId="urn:microsoft.com/office/officeart/2005/8/layout/cycle2"/>
    <dgm:cxn modelId="{54FED98F-AB5E-4BEF-A86E-239C32A65418}" srcId="{F782ACB2-4612-4553-92E3-6A48A4C26154}" destId="{29610E26-1393-448B-8FD6-78061450B16B}" srcOrd="5" destOrd="0" parTransId="{5D194221-4572-481E-A145-411B7D2E5848}" sibTransId="{4E475F1B-56A2-420F-8D83-9A7AC5B9161D}"/>
    <dgm:cxn modelId="{A11E0190-AC54-41D6-A0D8-25AEFF22497C}" type="presOf" srcId="{A241EA7C-0AE6-49DA-868A-F7E41DB8331E}" destId="{EC905E59-477F-4D62-B2EE-61B86BF0663B}" srcOrd="0" destOrd="0" presId="urn:microsoft.com/office/officeart/2005/8/layout/cycle2"/>
    <dgm:cxn modelId="{3F904190-EC7A-468F-8079-9E0D0309FE61}" srcId="{F782ACB2-4612-4553-92E3-6A48A4C26154}" destId="{F82F01E0-1BCF-432A-834D-D0718C225E79}" srcOrd="31" destOrd="0" parTransId="{AA715B28-8262-4AEC-9B11-A1F3E142AEE3}" sibTransId="{73E57CB0-43F1-4C49-8823-A48B6805997E}"/>
    <dgm:cxn modelId="{D2CBFD91-82E9-4A85-A1D1-059B589E32EF}" type="presOf" srcId="{FC636A7A-CAD8-4393-9B2E-188CE112CD10}" destId="{FFA97E59-6B24-429C-9B6D-8968FB096363}" srcOrd="1" destOrd="0" presId="urn:microsoft.com/office/officeart/2005/8/layout/cycle2"/>
    <dgm:cxn modelId="{88F2B794-F089-4302-A8E4-E878070B44B1}" type="presOf" srcId="{873D13AE-B310-4B50-82C5-564D626D2011}" destId="{2F327EB4-0D8B-437E-BB14-A326EA173FCC}" srcOrd="0" destOrd="0" presId="urn:microsoft.com/office/officeart/2005/8/layout/cycle2"/>
    <dgm:cxn modelId="{E9037697-0706-4BF6-BD39-13CE2044299E}" type="presOf" srcId="{DA7FF8DD-13B0-4AAC-B0D2-E9BC2FABA4D6}" destId="{C46B9099-149F-4D79-B1D7-B378097F05F4}" srcOrd="1" destOrd="0" presId="urn:microsoft.com/office/officeart/2005/8/layout/cycle2"/>
    <dgm:cxn modelId="{C8C19B97-C1BF-4602-8396-947B23A21840}" type="presOf" srcId="{901D3EC9-C2CB-4B80-BFE1-3F4CF8FDB584}" destId="{2175C402-001B-40BA-8C7B-63F19533545A}" srcOrd="1" destOrd="0" presId="urn:microsoft.com/office/officeart/2005/8/layout/cycle2"/>
    <dgm:cxn modelId="{A94E1E98-18A1-4716-B6FB-67F099EFBBB4}" srcId="{F782ACB2-4612-4553-92E3-6A48A4C26154}" destId="{5788DBF4-34B6-4C26-980E-7062BBC88091}" srcOrd="37" destOrd="0" parTransId="{E89C8546-8D00-4BCE-BF01-083E1F9A4BBE}" sibTransId="{39815DA4-6D5A-4ECF-8C2C-C40A2BB0DBA6}"/>
    <dgm:cxn modelId="{6ECC639A-460E-4692-8614-BC3A6B698219}" type="presOf" srcId="{5788DBF4-34B6-4C26-980E-7062BBC88091}" destId="{53824D7C-69E9-40B6-AD94-E66D57E17024}" srcOrd="0" destOrd="0" presId="urn:microsoft.com/office/officeart/2005/8/layout/cycle2"/>
    <dgm:cxn modelId="{F69D879B-B388-4734-8FD6-3383DF6B9BAF}" type="presOf" srcId="{AAACDA48-029D-447D-9AE8-BF1CB90887F8}" destId="{816E1FA3-2B38-45F9-AB8C-0EEB2788EE42}" srcOrd="0" destOrd="0" presId="urn:microsoft.com/office/officeart/2005/8/layout/cycle2"/>
    <dgm:cxn modelId="{EB37BD9B-DB71-4D5F-A8D4-99115EF92B3E}" type="presOf" srcId="{F2853326-F96C-4388-AFDB-4A2C4E743824}" destId="{1990E259-2037-4D19-B00A-CD6B3D2AE2E1}" srcOrd="1" destOrd="0" presId="urn:microsoft.com/office/officeart/2005/8/layout/cycle2"/>
    <dgm:cxn modelId="{0925D59B-14FD-4C27-98C8-42376BCF9349}" type="presOf" srcId="{672359C6-6889-48DE-9B06-BCF13E50CF81}" destId="{9195B8AE-7F75-4B45-A773-A3DB3F151B7F}" srcOrd="1" destOrd="0" presId="urn:microsoft.com/office/officeart/2005/8/layout/cycle2"/>
    <dgm:cxn modelId="{E3C6A19C-F30F-4177-8FCA-D25DEEE21A08}" type="presOf" srcId="{0A68E33F-9E89-4D62-9E2C-1BD50C85F7CD}" destId="{5EB0D98E-0F20-43A6-80D5-B3B233B0809C}" srcOrd="1" destOrd="0" presId="urn:microsoft.com/office/officeart/2005/8/layout/cycle2"/>
    <dgm:cxn modelId="{9767F49C-4876-45AE-95B5-403CA65B4EC4}" type="presOf" srcId="{EC22FD24-55FA-470B-A11F-A2C02811CC71}" destId="{5B2B383F-D5E0-430F-AB46-55791D14B3FB}" srcOrd="1" destOrd="0" presId="urn:microsoft.com/office/officeart/2005/8/layout/cycle2"/>
    <dgm:cxn modelId="{9AB9AF9D-92AF-46D6-9193-3C4662BC2927}" type="presOf" srcId="{6E35783B-B4B9-4AF3-BB68-EC2DB3060BE5}" destId="{80DBCA40-2BA0-486C-9739-9EB1943722FB}" srcOrd="1" destOrd="0" presId="urn:microsoft.com/office/officeart/2005/8/layout/cycle2"/>
    <dgm:cxn modelId="{6E3FD69D-D766-4F27-99C2-E53B062FAD6E}" type="presOf" srcId="{9A1F1B22-1A75-4833-B4FC-5FEA5518B765}" destId="{E2BDA289-9E7F-43D2-8E8A-C602380955F6}" srcOrd="0" destOrd="0" presId="urn:microsoft.com/office/officeart/2005/8/layout/cycle2"/>
    <dgm:cxn modelId="{1B3F2CA2-7825-4CFD-9A64-DB308FB32A27}" srcId="{F782ACB2-4612-4553-92E3-6A48A4C26154}" destId="{1BD29E34-8916-45A9-80A6-58C4AB44DFF5}" srcOrd="7" destOrd="0" parTransId="{6A5BBF7B-F8A7-4654-83BB-1778F868C663}" sibTransId="{25DF600C-192F-49B2-930A-B89C27D1471E}"/>
    <dgm:cxn modelId="{79A5F3A2-8CA3-4D24-AC46-666013183383}" srcId="{F782ACB2-4612-4553-92E3-6A48A4C26154}" destId="{01209924-388A-4250-B08E-117FC77350F4}" srcOrd="40" destOrd="0" parTransId="{E62947DF-C385-4541-A312-E52B21ED4FCA}" sibTransId="{07D44A3D-B9E7-4A59-8407-0DE9361B04F4}"/>
    <dgm:cxn modelId="{F9246AA4-89DE-4505-8C6D-C0CFB0CF9EC5}" srcId="{F782ACB2-4612-4553-92E3-6A48A4C26154}" destId="{A40F6EAB-2B60-4CC1-9F49-D5903D3A616E}" srcOrd="39" destOrd="0" parTransId="{F4D7EDD7-9115-44DB-8D8A-E38036FA3738}" sibTransId="{3ACAB2F6-3910-4D69-8736-C9991D30DB30}"/>
    <dgm:cxn modelId="{BF458BA4-DD0F-412F-AE12-2BBA45E038A9}" type="presOf" srcId="{C123F58B-2F00-4731-8318-EA8BAA60A69D}" destId="{1791F869-F782-403E-9EEE-8485296AB1DC}" srcOrd="0" destOrd="0" presId="urn:microsoft.com/office/officeart/2005/8/layout/cycle2"/>
    <dgm:cxn modelId="{523DDDA6-F5E4-4B69-938A-715DD54EC1E8}" type="presOf" srcId="{59F6F98C-7F28-44B6-AA26-C56ABFEA206B}" destId="{3A6E871C-7643-432C-BA91-2EA3E7F745CE}" srcOrd="1" destOrd="0" presId="urn:microsoft.com/office/officeart/2005/8/layout/cycle2"/>
    <dgm:cxn modelId="{19BDA8A7-1979-4F0C-A198-6AC9E78BD28B}" type="presOf" srcId="{4E475F1B-56A2-420F-8D83-9A7AC5B9161D}" destId="{E231C36B-28CA-4A1A-A65A-7FC8C917C670}" srcOrd="0" destOrd="0" presId="urn:microsoft.com/office/officeart/2005/8/layout/cycle2"/>
    <dgm:cxn modelId="{22591EA8-65B6-4071-8884-D7386F2EB5F5}" type="presOf" srcId="{07D44A3D-B9E7-4A59-8407-0DE9361B04F4}" destId="{2A9D1CAD-CEC7-447D-AE5A-72DA9768C11C}" srcOrd="1" destOrd="0" presId="urn:microsoft.com/office/officeart/2005/8/layout/cycle2"/>
    <dgm:cxn modelId="{B03AE0AC-C61A-4D2C-AFAD-CD9BCA6714B1}" type="presOf" srcId="{DF292957-65C8-4776-85F8-AE26E3681959}" destId="{C99B1DB8-B0AD-4FE5-84DC-CD9571D15F74}" srcOrd="0" destOrd="0" presId="urn:microsoft.com/office/officeart/2005/8/layout/cycle2"/>
    <dgm:cxn modelId="{33836BAF-8815-468A-9D3E-0ABF734FD1D3}" srcId="{F782ACB2-4612-4553-92E3-6A48A4C26154}" destId="{4391FAD7-E5E1-4ADD-BABB-49D666A6C4A7}" srcOrd="24" destOrd="0" parTransId="{F1E7FB59-9301-4001-B4A0-65FF76242832}" sibTransId="{B5C9AB9C-C866-47C2-B79F-DC6148AB2159}"/>
    <dgm:cxn modelId="{BE9314B0-2D93-4BAE-90C0-5B23814639B6}" srcId="{F782ACB2-4612-4553-92E3-6A48A4C26154}" destId="{1597604F-E09E-4305-A881-A6C94B72922F}" srcOrd="21" destOrd="0" parTransId="{1C93F3EA-CA5B-4D9C-9828-8A8F702AE266}" sibTransId="{0A68E33F-9E89-4D62-9E2C-1BD50C85F7CD}"/>
    <dgm:cxn modelId="{53636AB3-572E-4B67-B835-8DB3D8BB850F}" type="presOf" srcId="{FC636A7A-CAD8-4393-9B2E-188CE112CD10}" destId="{ADC3AC42-E194-4C29-8A28-ABEC2168A2B9}" srcOrd="0" destOrd="0" presId="urn:microsoft.com/office/officeart/2005/8/layout/cycle2"/>
    <dgm:cxn modelId="{18F7F8B4-37F7-4F83-8D9B-4A5FE2A328CD}" type="presOf" srcId="{2B529A43-2363-4B46-911E-9D0EF25B4F36}" destId="{F42AD80F-3B21-49F3-AF59-01D5F6EE69F1}" srcOrd="0" destOrd="0" presId="urn:microsoft.com/office/officeart/2005/8/layout/cycle2"/>
    <dgm:cxn modelId="{CC8F6BB5-E191-48E7-A4C1-3E8101813E85}" srcId="{F782ACB2-4612-4553-92E3-6A48A4C26154}" destId="{7526D0BF-45A5-478F-9A5B-EE961A48FCDF}" srcOrd="23" destOrd="0" parTransId="{996DAE7B-6D7A-4B21-93D8-B18F6F145BC6}" sibTransId="{4DD6BCFF-384A-4E50-9E9B-FEA1467E91EE}"/>
    <dgm:cxn modelId="{79D0C8B5-7F77-4990-BC7D-E4DF8A30F093}" srcId="{F782ACB2-4612-4553-92E3-6A48A4C26154}" destId="{C123F58B-2F00-4731-8318-EA8BAA60A69D}" srcOrd="19" destOrd="0" parTransId="{ADD49D0A-F77A-4924-B2AC-3D10130090D6}" sibTransId="{CA72D8A3-9D41-4F98-98F7-F56B1CBA674F}"/>
    <dgm:cxn modelId="{BCA901B6-8AD4-4BC1-B11B-5C3F09750CB3}" type="presOf" srcId="{59F5D80D-D394-4DA8-B1EE-BFD2C35E8698}" destId="{5955EC28-6A5B-4854-97FD-56BF004F7A93}" srcOrd="0" destOrd="0" presId="urn:microsoft.com/office/officeart/2005/8/layout/cycle2"/>
    <dgm:cxn modelId="{79BF3DB8-E6C9-4DF5-8226-B32513900662}" srcId="{F782ACB2-4612-4553-92E3-6A48A4C26154}" destId="{2EBE9275-B468-4EB1-8E25-88D20111E7BA}" srcOrd="22" destOrd="0" parTransId="{8B4693AB-DA36-47D7-8ABC-9A12354AE94A}" sibTransId="{1DDDDFBA-4D76-49F6-8700-D108F438751F}"/>
    <dgm:cxn modelId="{F718ABBA-7C65-4F86-BEA7-DAD4C5EC588D}" srcId="{F782ACB2-4612-4553-92E3-6A48A4C26154}" destId="{AAACDA48-029D-447D-9AE8-BF1CB90887F8}" srcOrd="18" destOrd="0" parTransId="{C5422A07-4233-4B7D-A876-C74DE877A7F9}" sibTransId="{35443D96-6A67-478A-A544-1C8155B5F62C}"/>
    <dgm:cxn modelId="{F535ECBA-C1B4-4393-A232-183A4F6A1B6A}" type="presOf" srcId="{0A68E33F-9E89-4D62-9E2C-1BD50C85F7CD}" destId="{C5631367-2D87-4B2B-B2C5-CE6B323DF7FA}" srcOrd="0" destOrd="0" presId="urn:microsoft.com/office/officeart/2005/8/layout/cycle2"/>
    <dgm:cxn modelId="{EAADA3BC-EBE2-42C8-B9E0-3C38057A0A11}" srcId="{F782ACB2-4612-4553-92E3-6A48A4C26154}" destId="{59F5D80D-D394-4DA8-B1EE-BFD2C35E8698}" srcOrd="6" destOrd="0" parTransId="{F6DF53FE-CC41-4648-B644-9A13CD613414}" sibTransId="{A4FDAD97-0EA5-45C9-8762-1408CDFC1A27}"/>
    <dgm:cxn modelId="{84F658BE-028D-4EFF-9AFB-B1BB4A47F685}" srcId="{F782ACB2-4612-4553-92E3-6A48A4C26154}" destId="{A26368B7-1095-4A58-BFE6-7B8629CCDB76}" srcOrd="28" destOrd="0" parTransId="{F926A632-3F82-44B7-9B0C-54EDBDFB1339}" sibTransId="{69DBDE16-2128-423C-AB04-D3C2C0881A38}"/>
    <dgm:cxn modelId="{07E62CBF-11EB-4EBF-87EA-DFBE347DAD9D}" srcId="{F782ACB2-4612-4553-92E3-6A48A4C26154}" destId="{9C07C544-A240-4FE5-8E59-C412CDCC06A5}" srcOrd="1" destOrd="0" parTransId="{01829E43-87FB-46D3-89AF-1246AED576BA}" sibTransId="{DA7FF8DD-13B0-4AAC-B0D2-E9BC2FABA4D6}"/>
    <dgm:cxn modelId="{88908BBF-D4A4-4D67-8C0F-86CDF79A3778}" type="presOf" srcId="{9E68FA1B-32E4-4D3A-BDA9-F245DF7037EF}" destId="{9DB23D75-0980-4D96-93A1-727F2883C95B}" srcOrd="1" destOrd="0" presId="urn:microsoft.com/office/officeart/2005/8/layout/cycle2"/>
    <dgm:cxn modelId="{97F975C1-0679-49B3-874F-9160A0D3082B}" type="presOf" srcId="{D7AD315B-0060-4B2C-BA42-07A72CF0DF62}" destId="{F7AC09C3-F9FA-4334-9744-58F7A351FD8B}" srcOrd="0" destOrd="0" presId="urn:microsoft.com/office/officeart/2005/8/layout/cycle2"/>
    <dgm:cxn modelId="{B710C4C1-23A6-461C-98EB-198B255B3A42}" type="presOf" srcId="{7526D0BF-45A5-478F-9A5B-EE961A48FCDF}" destId="{B163F2E1-C224-4C1F-8BF1-B257F8DA90F1}" srcOrd="0" destOrd="0" presId="urn:microsoft.com/office/officeart/2005/8/layout/cycle2"/>
    <dgm:cxn modelId="{9CDFACC3-28FE-4469-9C5D-491818735998}" type="presOf" srcId="{5DE56BE3-5DC5-48D1-BB0A-6EB62A83E2E3}" destId="{DEE6E533-E546-47B9-9D29-1053972B7A59}" srcOrd="1" destOrd="0" presId="urn:microsoft.com/office/officeart/2005/8/layout/cycle2"/>
    <dgm:cxn modelId="{FD5626C4-E33A-4EFA-81B9-54EDF40613EE}" type="presOf" srcId="{25DF600C-192F-49B2-930A-B89C27D1471E}" destId="{C8C1E075-9C61-4E77-BBAB-A2307E2F9662}" srcOrd="1" destOrd="0" presId="urn:microsoft.com/office/officeart/2005/8/layout/cycle2"/>
    <dgm:cxn modelId="{9F73CCC4-842F-4161-A41E-C8A6AD4B2D4F}" type="presOf" srcId="{536B3E92-95AA-4297-BDB8-F29269D6299E}" destId="{B0608ED5-E7DC-4C39-8859-B8C85F521F9C}" srcOrd="0" destOrd="0" presId="urn:microsoft.com/office/officeart/2005/8/layout/cycle2"/>
    <dgm:cxn modelId="{A61335C6-83C9-40B2-B635-638704B41FB6}" srcId="{F782ACB2-4612-4553-92E3-6A48A4C26154}" destId="{19319B2C-5BDC-4EB3-A674-97A1478B545E}" srcOrd="44" destOrd="0" parTransId="{F553D456-F731-4D3A-B46D-F817CB7F5851}" sibTransId="{B2ADDBB6-F258-45A2-8853-0F7137E8E7A9}"/>
    <dgm:cxn modelId="{CA56EAC8-08A5-458B-9CC0-A1BEC05109B4}" type="presOf" srcId="{69B5AF83-9CA8-4331-BB93-A02B0A37E7C4}" destId="{7FBA136C-815F-4FB3-A797-A7F155D00FEA}" srcOrd="0" destOrd="0" presId="urn:microsoft.com/office/officeart/2005/8/layout/cycle2"/>
    <dgm:cxn modelId="{CCF648C9-D238-4EC6-B8E1-816AAF521C0C}" type="presOf" srcId="{A40F6EAB-2B60-4CC1-9F49-D5903D3A616E}" destId="{4346925A-37EB-4BB6-B0D1-0007EC3DF63B}" srcOrd="0" destOrd="0" presId="urn:microsoft.com/office/officeart/2005/8/layout/cycle2"/>
    <dgm:cxn modelId="{A45FA6CA-BF67-4968-BA2C-A3E181681DEA}" srcId="{F782ACB2-4612-4553-92E3-6A48A4C26154}" destId="{BCD4B6D1-2E17-4359-A953-212A9B519E85}" srcOrd="8" destOrd="0" parTransId="{A72804B9-8062-4016-90E8-F9C7DC654C15}" sibTransId="{EAE485E3-A2DC-422A-B964-163E72C7D527}"/>
    <dgm:cxn modelId="{13B374CD-7189-4F70-B5AE-574CE717EA94}" type="presOf" srcId="{1DDDDFBA-4D76-49F6-8700-D108F438751F}" destId="{DE861B79-D5E8-45CE-B3D7-7B4663C08343}" srcOrd="0" destOrd="0" presId="urn:microsoft.com/office/officeart/2005/8/layout/cycle2"/>
    <dgm:cxn modelId="{8A122CCE-2659-425F-A9CA-F55CBE733EE2}" srcId="{F782ACB2-4612-4553-92E3-6A48A4C26154}" destId="{5D2C154A-692A-44E2-A041-B9F19C43FEF2}" srcOrd="2" destOrd="0" parTransId="{794CA92E-A13F-4F43-B270-B021D0F5EB93}" sibTransId="{1A0C354F-E76C-464E-99A7-D2B04C140783}"/>
    <dgm:cxn modelId="{AA5419CF-9470-476B-B76B-73C4D5A07207}" type="presOf" srcId="{F782ACB2-4612-4553-92E3-6A48A4C26154}" destId="{579EF5EA-2842-4ADF-99C3-1421009C0FB3}" srcOrd="0" destOrd="0" presId="urn:microsoft.com/office/officeart/2005/8/layout/cycle2"/>
    <dgm:cxn modelId="{BC5396CF-F16A-4D5A-8804-5664B1E4B894}" type="presOf" srcId="{91E5E8F0-39A5-4E73-A7C8-125C237D1170}" destId="{B8E405CF-5FB0-4931-A03D-9BF304E6CDDA}" srcOrd="0" destOrd="0" presId="urn:microsoft.com/office/officeart/2005/8/layout/cycle2"/>
    <dgm:cxn modelId="{579F29D2-BC21-47BC-BBB6-2DB38E4E14C8}" type="presOf" srcId="{25DF600C-192F-49B2-930A-B89C27D1471E}" destId="{8D184F9F-78A9-45D9-9804-0F8032DE26A6}" srcOrd="0" destOrd="0" presId="urn:microsoft.com/office/officeart/2005/8/layout/cycle2"/>
    <dgm:cxn modelId="{691638D4-4772-48B0-A674-CB8BC040096D}" type="presOf" srcId="{F001FD18-B1D7-4F34-A7E1-10B3A14FEF0D}" destId="{FA3F2989-2837-4DF6-B22E-22C68B74BA10}" srcOrd="0" destOrd="0" presId="urn:microsoft.com/office/officeart/2005/8/layout/cycle2"/>
    <dgm:cxn modelId="{99BC72D4-D40E-4F6F-9562-AA46A762F226}" type="presOf" srcId="{873D13AE-B310-4B50-82C5-564D626D2011}" destId="{8F52B59F-72EA-4EF4-A000-71393DE3DC97}" srcOrd="1" destOrd="0" presId="urn:microsoft.com/office/officeart/2005/8/layout/cycle2"/>
    <dgm:cxn modelId="{7A77BED8-0E1D-45F6-9865-5715EF6FB1BA}" srcId="{F782ACB2-4612-4553-92E3-6A48A4C26154}" destId="{9767C2C5-7A9B-4BF9-AEDC-08BB61E68CEC}" srcOrd="4" destOrd="0" parTransId="{94D864BB-0337-46E0-936D-BDFF24969167}" sibTransId="{5DE56BE3-5DC5-48D1-BB0A-6EB62A83E2E3}"/>
    <dgm:cxn modelId="{32EDC8D8-AF23-4886-B223-6809B3805C8D}" type="presOf" srcId="{5DE56BE3-5DC5-48D1-BB0A-6EB62A83E2E3}" destId="{7E28017C-69F1-4CCF-A6D7-885616A2628E}" srcOrd="0" destOrd="0" presId="urn:microsoft.com/office/officeart/2005/8/layout/cycle2"/>
    <dgm:cxn modelId="{89DAB2DA-44CA-40EE-853C-F256A5A259B2}" type="presOf" srcId="{B2ADDBB6-F258-45A2-8853-0F7137E8E7A9}" destId="{5BF8D29C-B7EB-4E6D-8F09-412E3D4E06C9}" srcOrd="1" destOrd="0" presId="urn:microsoft.com/office/officeart/2005/8/layout/cycle2"/>
    <dgm:cxn modelId="{2B1FD8DA-568C-4E3E-8F87-09C87623F6FC}" srcId="{F782ACB2-4612-4553-92E3-6A48A4C26154}" destId="{8F63D31F-83CD-4DB9-A0F4-0D259C5817DB}" srcOrd="13" destOrd="0" parTransId="{62CF8A98-F58E-4911-89F5-912F4D8957CE}" sibTransId="{A4F909E9-C1CF-4770-B928-FEF6E41B5333}"/>
    <dgm:cxn modelId="{05CAA2DB-EF46-428B-94FC-28F9A11C1DB1}" type="presOf" srcId="{5A0D382F-1AEE-4869-A6BD-89E7CCC2BA45}" destId="{2B3C09D0-6E4A-4698-ADBA-7CF55040E0C7}" srcOrd="0" destOrd="0" presId="urn:microsoft.com/office/officeart/2005/8/layout/cycle2"/>
    <dgm:cxn modelId="{C7BDA5DE-9A33-427B-8FB4-B0A39FE3EE47}" type="presOf" srcId="{69DBDE16-2128-423C-AB04-D3C2C0881A38}" destId="{A52815B2-9F64-4E57-9CA8-0D6C5ACB4DE9}" srcOrd="1" destOrd="0" presId="urn:microsoft.com/office/officeart/2005/8/layout/cycle2"/>
    <dgm:cxn modelId="{EC9452E4-E317-487D-8C5D-213DB5F1F6A7}" type="presOf" srcId="{64CB26BA-1509-422C-B1F7-93A921D3337E}" destId="{87FF38F8-EEE0-4803-AB19-2605759EE272}" srcOrd="1" destOrd="0" presId="urn:microsoft.com/office/officeart/2005/8/layout/cycle2"/>
    <dgm:cxn modelId="{672A9AE4-8C38-4FA8-83E2-89DE197051D2}" type="presOf" srcId="{F8A8AFFD-E262-4C58-84FA-CA9933DA9A32}" destId="{6FDF4861-3D9E-4C44-8A76-CB261CA08A3D}" srcOrd="0" destOrd="0" presId="urn:microsoft.com/office/officeart/2005/8/layout/cycle2"/>
    <dgm:cxn modelId="{BB0B7BE5-2F5C-409D-B26D-F35165CADD23}" type="presOf" srcId="{A4F909E9-C1CF-4770-B928-FEF6E41B5333}" destId="{212C9A88-24C2-4EF4-87D7-A81CF4BE3FA0}" srcOrd="0" destOrd="0" presId="urn:microsoft.com/office/officeart/2005/8/layout/cycle2"/>
    <dgm:cxn modelId="{6020CAE6-E682-4263-87D3-3757BDA5C5BB}" srcId="{F782ACB2-4612-4553-92E3-6A48A4C26154}" destId="{ED3E6817-CA99-4A92-9672-7767C60D3AFC}" srcOrd="27" destOrd="0" parTransId="{570B50CE-5E5F-492C-A6CE-FAA86B61FEE6}" sibTransId="{74E4A9B3-3139-47CD-AD62-A42D0EB3995C}"/>
    <dgm:cxn modelId="{5F2C01E9-98F3-431A-8C9A-69213D87504B}" type="presOf" srcId="{CA1064A9-8743-41E2-AE44-DEDB5E26EACD}" destId="{B311330D-F624-44F0-90C1-566E4D2E20E6}" srcOrd="1" destOrd="0" presId="urn:microsoft.com/office/officeart/2005/8/layout/cycle2"/>
    <dgm:cxn modelId="{3A83C7EB-E108-4DFE-B9C2-A1FAE1B909F2}" srcId="{F782ACB2-4612-4553-92E3-6A48A4C26154}" destId="{9A1F1B22-1A75-4833-B4FC-5FEA5518B765}" srcOrd="0" destOrd="0" parTransId="{C224EADF-C870-40FB-9644-9EC71AA9F6DE}" sibTransId="{32453084-7F49-49B4-89FA-E306CC4C9552}"/>
    <dgm:cxn modelId="{ED1BADED-67F2-46B8-ADF5-9B3DC026E96B}" type="presOf" srcId="{B2133BDF-4000-4B5B-AE40-987170B1B61F}" destId="{D9F7CAE3-C01B-4758-A92D-BE4DEABF1CC9}" srcOrd="0" destOrd="0" presId="urn:microsoft.com/office/officeart/2005/8/layout/cycle2"/>
    <dgm:cxn modelId="{C73A31F0-F070-4864-8435-6EA40A70E992}" type="presOf" srcId="{1BD29E34-8916-45A9-80A6-58C4AB44DFF5}" destId="{C8C314CB-BC52-4B5D-9A9E-2549904458B0}" srcOrd="0" destOrd="0" presId="urn:microsoft.com/office/officeart/2005/8/layout/cycle2"/>
    <dgm:cxn modelId="{931A41F0-FF7D-4BB1-B73B-465A3E76266F}" type="presOf" srcId="{74E4A9B3-3139-47CD-AD62-A42D0EB3995C}" destId="{7B2C094D-5B84-400D-88A5-467C86404646}" srcOrd="1" destOrd="0" presId="urn:microsoft.com/office/officeart/2005/8/layout/cycle2"/>
    <dgm:cxn modelId="{545F76F1-3273-459C-8740-D41474D52BAD}" type="presOf" srcId="{F82F01E0-1BCF-432A-834D-D0718C225E79}" destId="{DB7E8DCC-E9E2-41AE-8FAC-BD770394B585}" srcOrd="0" destOrd="0" presId="urn:microsoft.com/office/officeart/2005/8/layout/cycle2"/>
    <dgm:cxn modelId="{E8D511F3-9A2B-4790-B666-82F6F8F3092C}" type="presOf" srcId="{35443D96-6A67-478A-A544-1C8155B5F62C}" destId="{561EA9DD-738C-4E13-ADB0-3CCC3950F092}" srcOrd="1" destOrd="0" presId="urn:microsoft.com/office/officeart/2005/8/layout/cycle2"/>
    <dgm:cxn modelId="{E2FA94F4-28CD-493A-BBEB-27EDB8CC1133}" type="presOf" srcId="{86E08DD8-37F0-43EA-A4C6-F12B07A372C7}" destId="{41C60BCC-727D-4ED3-BAEB-DB60AA9900A9}" srcOrd="1" destOrd="0" presId="urn:microsoft.com/office/officeart/2005/8/layout/cycle2"/>
    <dgm:cxn modelId="{2CA222F6-A129-4C1A-B942-083E48F9796A}" type="presOf" srcId="{D7AD315B-0060-4B2C-BA42-07A72CF0DF62}" destId="{301FE2EF-9FED-451A-9979-7EA2CEC731F6}" srcOrd="1" destOrd="0" presId="urn:microsoft.com/office/officeart/2005/8/layout/cycle2"/>
    <dgm:cxn modelId="{12C38EF6-A2D9-4441-B7C7-2AD0408D165E}" srcId="{F782ACB2-4612-4553-92E3-6A48A4C26154}" destId="{E5184F2B-2C20-4D33-94A8-E6B381F2AA89}" srcOrd="43" destOrd="0" parTransId="{EA072171-E1D3-42D9-90FB-F6BF8A9DC275}" sibTransId="{CA1064A9-8743-41E2-AE44-DEDB5E26EACD}"/>
    <dgm:cxn modelId="{2E4A59F8-4858-4321-B26C-379298664746}" srcId="{F782ACB2-4612-4553-92E3-6A48A4C26154}" destId="{57830796-B9E1-440E-A924-530949252A0A}" srcOrd="9" destOrd="0" parTransId="{2970FDF5-07A3-4B2A-9F1E-E547137C5FF2}" sibTransId="{672359C6-6889-48DE-9B06-BCF13E50CF81}"/>
    <dgm:cxn modelId="{E4EBFFFA-939E-4391-8818-4CA55359F7A5}" type="presOf" srcId="{32DCDF77-CF91-44D2-A631-ECBBA96CD7C1}" destId="{891FE5C2-884F-48D0-BE0D-753E9CA204D3}" srcOrd="0" destOrd="0" presId="urn:microsoft.com/office/officeart/2005/8/layout/cycle2"/>
    <dgm:cxn modelId="{8A3281FD-5FAE-4E2E-AAF4-71C45875DCE6}" type="presOf" srcId="{EAE485E3-A2DC-422A-B964-163E72C7D527}" destId="{6C5B256C-6505-4283-9CD0-6230D6E52DC7}" srcOrd="1" destOrd="0" presId="urn:microsoft.com/office/officeart/2005/8/layout/cycle2"/>
    <dgm:cxn modelId="{26F03CFE-664C-46CE-9EC9-4D9EAEAA23F5}" srcId="{F782ACB2-4612-4553-92E3-6A48A4C26154}" destId="{1BCBAE4C-8C90-4307-A8B1-A7F25B803D11}" srcOrd="11" destOrd="0" parTransId="{BDE3C914-1C3F-4AE1-8A4A-0399F6859853}" sibTransId="{9E68FA1B-32E4-4D3A-BDA9-F245DF7037EF}"/>
    <dgm:cxn modelId="{70DDE551-C48E-4AE7-B036-CEE02E74CE36}" type="presParOf" srcId="{579EF5EA-2842-4ADF-99C3-1421009C0FB3}" destId="{E2BDA289-9E7F-43D2-8E8A-C602380955F6}" srcOrd="0" destOrd="0" presId="urn:microsoft.com/office/officeart/2005/8/layout/cycle2"/>
    <dgm:cxn modelId="{78C611E3-0E1A-4483-9714-012C1CE9A116}" type="presParOf" srcId="{579EF5EA-2842-4ADF-99C3-1421009C0FB3}" destId="{4B717A0F-8771-4A45-B6AA-FD732A724C9E}" srcOrd="1" destOrd="0" presId="urn:microsoft.com/office/officeart/2005/8/layout/cycle2"/>
    <dgm:cxn modelId="{5697816C-68C1-408E-AF5A-C333E2936AF8}" type="presParOf" srcId="{4B717A0F-8771-4A45-B6AA-FD732A724C9E}" destId="{218F701D-8780-41D0-BCC2-CE1F9EE4B4A8}" srcOrd="0" destOrd="0" presId="urn:microsoft.com/office/officeart/2005/8/layout/cycle2"/>
    <dgm:cxn modelId="{F4824ED5-65B3-4378-905F-B6D19B7213DA}" type="presParOf" srcId="{579EF5EA-2842-4ADF-99C3-1421009C0FB3}" destId="{FD731FF4-9760-4231-AA26-446560B181EB}" srcOrd="2" destOrd="0" presId="urn:microsoft.com/office/officeart/2005/8/layout/cycle2"/>
    <dgm:cxn modelId="{E3C3EA02-7653-4086-A1AF-DAA467A7C4EF}" type="presParOf" srcId="{579EF5EA-2842-4ADF-99C3-1421009C0FB3}" destId="{A6A09441-8928-4DD4-965E-ACD6B5489F63}" srcOrd="3" destOrd="0" presId="urn:microsoft.com/office/officeart/2005/8/layout/cycle2"/>
    <dgm:cxn modelId="{79336546-A057-4213-AEBB-D24382A083FF}" type="presParOf" srcId="{A6A09441-8928-4DD4-965E-ACD6B5489F63}" destId="{C46B9099-149F-4D79-B1D7-B378097F05F4}" srcOrd="0" destOrd="0" presId="urn:microsoft.com/office/officeart/2005/8/layout/cycle2"/>
    <dgm:cxn modelId="{9FD87403-F225-43CD-93B2-EFAA7E95CA08}" type="presParOf" srcId="{579EF5EA-2842-4ADF-99C3-1421009C0FB3}" destId="{5A44537F-E502-484A-B54C-161A75387D52}" srcOrd="4" destOrd="0" presId="urn:microsoft.com/office/officeart/2005/8/layout/cycle2"/>
    <dgm:cxn modelId="{92B13CCF-65DF-43B8-822C-88A0FFE51E8A}" type="presParOf" srcId="{579EF5EA-2842-4ADF-99C3-1421009C0FB3}" destId="{BCCD1735-3374-4721-BEF9-11CCD9A2DD48}" srcOrd="5" destOrd="0" presId="urn:microsoft.com/office/officeart/2005/8/layout/cycle2"/>
    <dgm:cxn modelId="{A12E2C7A-C5E2-41E7-B74C-312DEB76BC03}" type="presParOf" srcId="{BCCD1735-3374-4721-BEF9-11CCD9A2DD48}" destId="{5207087E-FC7B-4DE7-941A-D0D7D77D43CA}" srcOrd="0" destOrd="0" presId="urn:microsoft.com/office/officeart/2005/8/layout/cycle2"/>
    <dgm:cxn modelId="{70F2BAEC-E36B-4646-8FF3-B553D0019E48}" type="presParOf" srcId="{579EF5EA-2842-4ADF-99C3-1421009C0FB3}" destId="{B0608ED5-E7DC-4C39-8859-B8C85F521F9C}" srcOrd="6" destOrd="0" presId="urn:microsoft.com/office/officeart/2005/8/layout/cycle2"/>
    <dgm:cxn modelId="{BA141665-AB77-4EB3-895E-33BBA9465640}" type="presParOf" srcId="{579EF5EA-2842-4ADF-99C3-1421009C0FB3}" destId="{E212FFF4-9223-45FB-8A97-08FC78EC227F}" srcOrd="7" destOrd="0" presId="urn:microsoft.com/office/officeart/2005/8/layout/cycle2"/>
    <dgm:cxn modelId="{92956755-A37D-4579-8F0F-8A6EDA178EE0}" type="presParOf" srcId="{E212FFF4-9223-45FB-8A97-08FC78EC227F}" destId="{1FA59E5A-50A4-47E4-96D2-6EF9AAAC1164}" srcOrd="0" destOrd="0" presId="urn:microsoft.com/office/officeart/2005/8/layout/cycle2"/>
    <dgm:cxn modelId="{36C3F98D-88A2-4F62-9664-5A6596CB2662}" type="presParOf" srcId="{579EF5EA-2842-4ADF-99C3-1421009C0FB3}" destId="{3B48658E-4174-41EC-ADC5-04F09B98E8AE}" srcOrd="8" destOrd="0" presId="urn:microsoft.com/office/officeart/2005/8/layout/cycle2"/>
    <dgm:cxn modelId="{D5205FA1-2450-4E4D-8E91-55808362377A}" type="presParOf" srcId="{579EF5EA-2842-4ADF-99C3-1421009C0FB3}" destId="{7E28017C-69F1-4CCF-A6D7-885616A2628E}" srcOrd="9" destOrd="0" presId="urn:microsoft.com/office/officeart/2005/8/layout/cycle2"/>
    <dgm:cxn modelId="{8731A16D-97B3-4F4B-826D-666429765875}" type="presParOf" srcId="{7E28017C-69F1-4CCF-A6D7-885616A2628E}" destId="{DEE6E533-E546-47B9-9D29-1053972B7A59}" srcOrd="0" destOrd="0" presId="urn:microsoft.com/office/officeart/2005/8/layout/cycle2"/>
    <dgm:cxn modelId="{A9828760-DC3A-4C30-BBE4-98B4413AEAD0}" type="presParOf" srcId="{579EF5EA-2842-4ADF-99C3-1421009C0FB3}" destId="{4B6FF1D5-139C-4A9E-BE2A-C9C2976A9B90}" srcOrd="10" destOrd="0" presId="urn:microsoft.com/office/officeart/2005/8/layout/cycle2"/>
    <dgm:cxn modelId="{779F7FC1-901A-4664-9990-1525754C0941}" type="presParOf" srcId="{579EF5EA-2842-4ADF-99C3-1421009C0FB3}" destId="{E231C36B-28CA-4A1A-A65A-7FC8C917C670}" srcOrd="11" destOrd="0" presId="urn:microsoft.com/office/officeart/2005/8/layout/cycle2"/>
    <dgm:cxn modelId="{A73A756E-5D3E-4C45-B3CB-594FC0369575}" type="presParOf" srcId="{E231C36B-28CA-4A1A-A65A-7FC8C917C670}" destId="{0F935747-2475-4B54-A4BD-D00DA4235B83}" srcOrd="0" destOrd="0" presId="urn:microsoft.com/office/officeart/2005/8/layout/cycle2"/>
    <dgm:cxn modelId="{0E83576B-80D1-4D79-A1BC-CFBBBBD46CDB}" type="presParOf" srcId="{579EF5EA-2842-4ADF-99C3-1421009C0FB3}" destId="{5955EC28-6A5B-4854-97FD-56BF004F7A93}" srcOrd="12" destOrd="0" presId="urn:microsoft.com/office/officeart/2005/8/layout/cycle2"/>
    <dgm:cxn modelId="{AF938AA6-2814-4753-BF33-9F50A0523935}" type="presParOf" srcId="{579EF5EA-2842-4ADF-99C3-1421009C0FB3}" destId="{7418C013-9F65-49B4-8AB4-02A8A7E8B2B1}" srcOrd="13" destOrd="0" presId="urn:microsoft.com/office/officeart/2005/8/layout/cycle2"/>
    <dgm:cxn modelId="{66D77874-4F4E-4284-80E5-F295CF28A62F}" type="presParOf" srcId="{7418C013-9F65-49B4-8AB4-02A8A7E8B2B1}" destId="{DCCECA40-1E8E-4612-B823-692DCCBD1EA3}" srcOrd="0" destOrd="0" presId="urn:microsoft.com/office/officeart/2005/8/layout/cycle2"/>
    <dgm:cxn modelId="{11B37E81-BE45-4641-ABCB-06027451A670}" type="presParOf" srcId="{579EF5EA-2842-4ADF-99C3-1421009C0FB3}" destId="{C8C314CB-BC52-4B5D-9A9E-2549904458B0}" srcOrd="14" destOrd="0" presId="urn:microsoft.com/office/officeart/2005/8/layout/cycle2"/>
    <dgm:cxn modelId="{D9AD93D4-C47E-483F-9F96-51C1B9A0DAE4}" type="presParOf" srcId="{579EF5EA-2842-4ADF-99C3-1421009C0FB3}" destId="{8D184F9F-78A9-45D9-9804-0F8032DE26A6}" srcOrd="15" destOrd="0" presId="urn:microsoft.com/office/officeart/2005/8/layout/cycle2"/>
    <dgm:cxn modelId="{1D1AC7F8-F6AA-4DCD-B235-F259F9BF058A}" type="presParOf" srcId="{8D184F9F-78A9-45D9-9804-0F8032DE26A6}" destId="{C8C1E075-9C61-4E77-BBAB-A2307E2F9662}" srcOrd="0" destOrd="0" presId="urn:microsoft.com/office/officeart/2005/8/layout/cycle2"/>
    <dgm:cxn modelId="{53189518-9C00-4139-8116-CD061AEF64EA}" type="presParOf" srcId="{579EF5EA-2842-4ADF-99C3-1421009C0FB3}" destId="{18E08B15-C0D9-4DCD-9841-29CB326A1D96}" srcOrd="16" destOrd="0" presId="urn:microsoft.com/office/officeart/2005/8/layout/cycle2"/>
    <dgm:cxn modelId="{6EE2D2B6-7982-4C7A-B124-87F17B4721D3}" type="presParOf" srcId="{579EF5EA-2842-4ADF-99C3-1421009C0FB3}" destId="{7D136A40-4E7A-4E9A-9C18-C15FEB3E9255}" srcOrd="17" destOrd="0" presId="urn:microsoft.com/office/officeart/2005/8/layout/cycle2"/>
    <dgm:cxn modelId="{FDFC42FF-6D9B-4CA0-9E85-C9BD8ADBCBD1}" type="presParOf" srcId="{7D136A40-4E7A-4E9A-9C18-C15FEB3E9255}" destId="{6C5B256C-6505-4283-9CD0-6230D6E52DC7}" srcOrd="0" destOrd="0" presId="urn:microsoft.com/office/officeart/2005/8/layout/cycle2"/>
    <dgm:cxn modelId="{F627266A-3951-40BB-BD74-4F57038AD655}" type="presParOf" srcId="{579EF5EA-2842-4ADF-99C3-1421009C0FB3}" destId="{09497094-52B8-416E-9902-37FB4C94E7F2}" srcOrd="18" destOrd="0" presId="urn:microsoft.com/office/officeart/2005/8/layout/cycle2"/>
    <dgm:cxn modelId="{A9A6742B-57D8-4F78-86AB-745F77860F42}" type="presParOf" srcId="{579EF5EA-2842-4ADF-99C3-1421009C0FB3}" destId="{260B842C-BA56-4835-9181-EEB1DAD49F6C}" srcOrd="19" destOrd="0" presId="urn:microsoft.com/office/officeart/2005/8/layout/cycle2"/>
    <dgm:cxn modelId="{7D90DCBC-8278-407D-8693-1D9653217457}" type="presParOf" srcId="{260B842C-BA56-4835-9181-EEB1DAD49F6C}" destId="{9195B8AE-7F75-4B45-A773-A3DB3F151B7F}" srcOrd="0" destOrd="0" presId="urn:microsoft.com/office/officeart/2005/8/layout/cycle2"/>
    <dgm:cxn modelId="{A21DAFD0-975C-461C-BB48-48AD4C65BA84}" type="presParOf" srcId="{579EF5EA-2842-4ADF-99C3-1421009C0FB3}" destId="{07EB8474-810E-4E8A-BE93-02F62BBDD45D}" srcOrd="20" destOrd="0" presId="urn:microsoft.com/office/officeart/2005/8/layout/cycle2"/>
    <dgm:cxn modelId="{B40ABA09-AB9C-4A16-AF55-F327D36F6EEC}" type="presParOf" srcId="{579EF5EA-2842-4ADF-99C3-1421009C0FB3}" destId="{ADC3AC42-E194-4C29-8A28-ABEC2168A2B9}" srcOrd="21" destOrd="0" presId="urn:microsoft.com/office/officeart/2005/8/layout/cycle2"/>
    <dgm:cxn modelId="{C95FA4D9-DF7E-4B8B-A3D3-328FC3B2E3FD}" type="presParOf" srcId="{ADC3AC42-E194-4C29-8A28-ABEC2168A2B9}" destId="{FFA97E59-6B24-429C-9B6D-8968FB096363}" srcOrd="0" destOrd="0" presId="urn:microsoft.com/office/officeart/2005/8/layout/cycle2"/>
    <dgm:cxn modelId="{948B6BC5-6571-4B15-B943-F5F223BFABDD}" type="presParOf" srcId="{579EF5EA-2842-4ADF-99C3-1421009C0FB3}" destId="{38A7A843-117D-4A8F-B652-3F637D1BA054}" srcOrd="22" destOrd="0" presId="urn:microsoft.com/office/officeart/2005/8/layout/cycle2"/>
    <dgm:cxn modelId="{33E22C70-7974-46F4-852C-97E578FBA3A0}" type="presParOf" srcId="{579EF5EA-2842-4ADF-99C3-1421009C0FB3}" destId="{24192AE1-AC5A-408F-93E2-35778550FA02}" srcOrd="23" destOrd="0" presId="urn:microsoft.com/office/officeart/2005/8/layout/cycle2"/>
    <dgm:cxn modelId="{96151449-9995-43D7-9C66-0077D26E01EF}" type="presParOf" srcId="{24192AE1-AC5A-408F-93E2-35778550FA02}" destId="{9DB23D75-0980-4D96-93A1-727F2883C95B}" srcOrd="0" destOrd="0" presId="urn:microsoft.com/office/officeart/2005/8/layout/cycle2"/>
    <dgm:cxn modelId="{2981531C-B1D4-458F-9CCE-91D123647D15}" type="presParOf" srcId="{579EF5EA-2842-4ADF-99C3-1421009C0FB3}" destId="{8B74F080-8313-4728-B1E9-D87A06E9E800}" srcOrd="24" destOrd="0" presId="urn:microsoft.com/office/officeart/2005/8/layout/cycle2"/>
    <dgm:cxn modelId="{3CD6015A-DD25-4659-B984-A0DFFC0D2675}" type="presParOf" srcId="{579EF5EA-2842-4ADF-99C3-1421009C0FB3}" destId="{99F13AA2-4621-4753-B0A6-6FC776CD84C9}" srcOrd="25" destOrd="0" presId="urn:microsoft.com/office/officeart/2005/8/layout/cycle2"/>
    <dgm:cxn modelId="{0C8757D9-2619-42EA-A453-DF881735772B}" type="presParOf" srcId="{99F13AA2-4621-4753-B0A6-6FC776CD84C9}" destId="{475F5446-5D8A-42DC-B2B6-79D834AEB429}" srcOrd="0" destOrd="0" presId="urn:microsoft.com/office/officeart/2005/8/layout/cycle2"/>
    <dgm:cxn modelId="{0BC40368-3E53-4E34-A329-46FB18AD83D8}" type="presParOf" srcId="{579EF5EA-2842-4ADF-99C3-1421009C0FB3}" destId="{C238A059-EBCB-4E8A-9C70-350A7112246D}" srcOrd="26" destOrd="0" presId="urn:microsoft.com/office/officeart/2005/8/layout/cycle2"/>
    <dgm:cxn modelId="{A0F42E69-523F-4BE1-A080-9E380C46A470}" type="presParOf" srcId="{579EF5EA-2842-4ADF-99C3-1421009C0FB3}" destId="{212C9A88-24C2-4EF4-87D7-A81CF4BE3FA0}" srcOrd="27" destOrd="0" presId="urn:microsoft.com/office/officeart/2005/8/layout/cycle2"/>
    <dgm:cxn modelId="{09A02833-8101-4FE1-90A5-3E5B852A7528}" type="presParOf" srcId="{212C9A88-24C2-4EF4-87D7-A81CF4BE3FA0}" destId="{6E753D97-6691-46AF-88CF-60F766A84A1F}" srcOrd="0" destOrd="0" presId="urn:microsoft.com/office/officeart/2005/8/layout/cycle2"/>
    <dgm:cxn modelId="{FE985C14-EC3D-4F74-93DC-198DEF40CBD9}" type="presParOf" srcId="{579EF5EA-2842-4ADF-99C3-1421009C0FB3}" destId="{FA3F2989-2837-4DF6-B22E-22C68B74BA10}" srcOrd="28" destOrd="0" presId="urn:microsoft.com/office/officeart/2005/8/layout/cycle2"/>
    <dgm:cxn modelId="{04185863-7FA2-4834-8B2E-0C7D232B0C28}" type="presParOf" srcId="{579EF5EA-2842-4ADF-99C3-1421009C0FB3}" destId="{15716786-4673-40EB-986D-12C422D02B97}" srcOrd="29" destOrd="0" presId="urn:microsoft.com/office/officeart/2005/8/layout/cycle2"/>
    <dgm:cxn modelId="{39B28666-2174-4DB8-99D1-5053DCC8D9A8}" type="presParOf" srcId="{15716786-4673-40EB-986D-12C422D02B97}" destId="{3A6E871C-7643-432C-BA91-2EA3E7F745CE}" srcOrd="0" destOrd="0" presId="urn:microsoft.com/office/officeart/2005/8/layout/cycle2"/>
    <dgm:cxn modelId="{07233BC1-307B-42A8-9331-F6DE9D1E83E7}" type="presParOf" srcId="{579EF5EA-2842-4ADF-99C3-1421009C0FB3}" destId="{E7F9412A-75FE-4263-8476-D8B02CF380F3}" srcOrd="30" destOrd="0" presId="urn:microsoft.com/office/officeart/2005/8/layout/cycle2"/>
    <dgm:cxn modelId="{0CB676F6-6B1F-4C0D-94A2-A593932AF528}" type="presParOf" srcId="{579EF5EA-2842-4ADF-99C3-1421009C0FB3}" destId="{C56F56FD-84C6-4D21-967A-719399DE2081}" srcOrd="31" destOrd="0" presId="urn:microsoft.com/office/officeart/2005/8/layout/cycle2"/>
    <dgm:cxn modelId="{6827C481-5EEA-4D35-A948-22FBFD8E865A}" type="presParOf" srcId="{C56F56FD-84C6-4D21-967A-719399DE2081}" destId="{87FF38F8-EEE0-4803-AB19-2605759EE272}" srcOrd="0" destOrd="0" presId="urn:microsoft.com/office/officeart/2005/8/layout/cycle2"/>
    <dgm:cxn modelId="{5C32D016-5FA6-4D22-9F4A-F92EAB32C909}" type="presParOf" srcId="{579EF5EA-2842-4ADF-99C3-1421009C0FB3}" destId="{430AD93E-9CDA-40BE-8BB8-B35AB1DDED73}" srcOrd="32" destOrd="0" presId="urn:microsoft.com/office/officeart/2005/8/layout/cycle2"/>
    <dgm:cxn modelId="{81B2750B-8066-4C8E-B1C4-CE4B1C219167}" type="presParOf" srcId="{579EF5EA-2842-4ADF-99C3-1421009C0FB3}" destId="{D3BDAC4B-F2DB-44A0-907D-A108463FB1C3}" srcOrd="33" destOrd="0" presId="urn:microsoft.com/office/officeart/2005/8/layout/cycle2"/>
    <dgm:cxn modelId="{11EBAE17-2762-462D-BE75-6F6FD5258C53}" type="presParOf" srcId="{D3BDAC4B-F2DB-44A0-907D-A108463FB1C3}" destId="{5B2F39AC-1722-4B2A-8F41-3B9574CC55A3}" srcOrd="0" destOrd="0" presId="urn:microsoft.com/office/officeart/2005/8/layout/cycle2"/>
    <dgm:cxn modelId="{2BADBC33-3FAD-487D-B4E6-2CC00521433F}" type="presParOf" srcId="{579EF5EA-2842-4ADF-99C3-1421009C0FB3}" destId="{EB66E90A-B112-40E2-B773-B1A59659C6EB}" srcOrd="34" destOrd="0" presId="urn:microsoft.com/office/officeart/2005/8/layout/cycle2"/>
    <dgm:cxn modelId="{F70A64BA-B8CB-4D49-BE35-31C1CED4F0D2}" type="presParOf" srcId="{579EF5EA-2842-4ADF-99C3-1421009C0FB3}" destId="{CBD13A52-164D-4181-A713-C4AFB6DAEA44}" srcOrd="35" destOrd="0" presId="urn:microsoft.com/office/officeart/2005/8/layout/cycle2"/>
    <dgm:cxn modelId="{A7D5088B-C3BE-46B5-A893-67739B037576}" type="presParOf" srcId="{CBD13A52-164D-4181-A713-C4AFB6DAEA44}" destId="{2175C402-001B-40BA-8C7B-63F19533545A}" srcOrd="0" destOrd="0" presId="urn:microsoft.com/office/officeart/2005/8/layout/cycle2"/>
    <dgm:cxn modelId="{A8AEA74F-D1E3-4C44-8BE7-A0D7CD3E82FD}" type="presParOf" srcId="{579EF5EA-2842-4ADF-99C3-1421009C0FB3}" destId="{816E1FA3-2B38-45F9-AB8C-0EEB2788EE42}" srcOrd="36" destOrd="0" presId="urn:microsoft.com/office/officeart/2005/8/layout/cycle2"/>
    <dgm:cxn modelId="{22BF392F-4119-467F-9F5A-F01A02CAB0B6}" type="presParOf" srcId="{579EF5EA-2842-4ADF-99C3-1421009C0FB3}" destId="{3D5573F2-E421-4699-B499-E5F129AA7C1F}" srcOrd="37" destOrd="0" presId="urn:microsoft.com/office/officeart/2005/8/layout/cycle2"/>
    <dgm:cxn modelId="{463EBAFB-EBB7-4DD1-A62A-125D6AC9F053}" type="presParOf" srcId="{3D5573F2-E421-4699-B499-E5F129AA7C1F}" destId="{561EA9DD-738C-4E13-ADB0-3CCC3950F092}" srcOrd="0" destOrd="0" presId="urn:microsoft.com/office/officeart/2005/8/layout/cycle2"/>
    <dgm:cxn modelId="{3E14E881-901C-4DD0-ADCF-AFB5C6F9FEBA}" type="presParOf" srcId="{579EF5EA-2842-4ADF-99C3-1421009C0FB3}" destId="{1791F869-F782-403E-9EEE-8485296AB1DC}" srcOrd="38" destOrd="0" presId="urn:microsoft.com/office/officeart/2005/8/layout/cycle2"/>
    <dgm:cxn modelId="{6DC327C1-AADC-4FA2-9614-181EA6ED8500}" type="presParOf" srcId="{579EF5EA-2842-4ADF-99C3-1421009C0FB3}" destId="{EDD308D6-556F-4E65-A02C-12C45C150755}" srcOrd="39" destOrd="0" presId="urn:microsoft.com/office/officeart/2005/8/layout/cycle2"/>
    <dgm:cxn modelId="{0024AB70-E915-4D10-8E92-01DE85D2611F}" type="presParOf" srcId="{EDD308D6-556F-4E65-A02C-12C45C150755}" destId="{0622AEEF-FEE1-41CF-A694-BB87DF404F74}" srcOrd="0" destOrd="0" presId="urn:microsoft.com/office/officeart/2005/8/layout/cycle2"/>
    <dgm:cxn modelId="{2187FA64-46BC-4417-80D3-B5EEAA92D410}" type="presParOf" srcId="{579EF5EA-2842-4ADF-99C3-1421009C0FB3}" destId="{FB762D63-E97E-4D71-BE53-DE8DBC2C1724}" srcOrd="40" destOrd="0" presId="urn:microsoft.com/office/officeart/2005/8/layout/cycle2"/>
    <dgm:cxn modelId="{CB9685F6-BE2F-4098-AD51-071F38B6BCD2}" type="presParOf" srcId="{579EF5EA-2842-4ADF-99C3-1421009C0FB3}" destId="{EC905E59-477F-4D62-B2EE-61B86BF0663B}" srcOrd="41" destOrd="0" presId="urn:microsoft.com/office/officeart/2005/8/layout/cycle2"/>
    <dgm:cxn modelId="{52736E6B-54DD-4A1D-AAC2-F454784A1DD7}" type="presParOf" srcId="{EC905E59-477F-4D62-B2EE-61B86BF0663B}" destId="{0C7C01B0-8BE9-4115-9C55-5F785CB9F95D}" srcOrd="0" destOrd="0" presId="urn:microsoft.com/office/officeart/2005/8/layout/cycle2"/>
    <dgm:cxn modelId="{69B6FC65-918D-442A-ADF1-C86384FA573B}" type="presParOf" srcId="{579EF5EA-2842-4ADF-99C3-1421009C0FB3}" destId="{96947AF0-965B-4F9B-B692-11B522E20C19}" srcOrd="42" destOrd="0" presId="urn:microsoft.com/office/officeart/2005/8/layout/cycle2"/>
    <dgm:cxn modelId="{D19B4BC2-4C7C-4E34-B6C4-E5A1047F57E9}" type="presParOf" srcId="{579EF5EA-2842-4ADF-99C3-1421009C0FB3}" destId="{C5631367-2D87-4B2B-B2C5-CE6B323DF7FA}" srcOrd="43" destOrd="0" presId="urn:microsoft.com/office/officeart/2005/8/layout/cycle2"/>
    <dgm:cxn modelId="{896B0F64-F1E2-4400-8DE8-7727B1100F5D}" type="presParOf" srcId="{C5631367-2D87-4B2B-B2C5-CE6B323DF7FA}" destId="{5EB0D98E-0F20-43A6-80D5-B3B233B0809C}" srcOrd="0" destOrd="0" presId="urn:microsoft.com/office/officeart/2005/8/layout/cycle2"/>
    <dgm:cxn modelId="{A3582AA5-023A-4FB0-BB86-BF004B87DFE2}" type="presParOf" srcId="{579EF5EA-2842-4ADF-99C3-1421009C0FB3}" destId="{55735BFC-D4F1-4100-BCD7-BD7015A20F24}" srcOrd="44" destOrd="0" presId="urn:microsoft.com/office/officeart/2005/8/layout/cycle2"/>
    <dgm:cxn modelId="{4C376752-5B91-41EC-8CA0-1B2E4615E84E}" type="presParOf" srcId="{579EF5EA-2842-4ADF-99C3-1421009C0FB3}" destId="{DE861B79-D5E8-45CE-B3D7-7B4663C08343}" srcOrd="45" destOrd="0" presId="urn:microsoft.com/office/officeart/2005/8/layout/cycle2"/>
    <dgm:cxn modelId="{0A213A65-6E39-4615-A941-395AB4AD4DEF}" type="presParOf" srcId="{DE861B79-D5E8-45CE-B3D7-7B4663C08343}" destId="{580499F6-BF8C-4CF2-8E19-422B1FEA8F54}" srcOrd="0" destOrd="0" presId="urn:microsoft.com/office/officeart/2005/8/layout/cycle2"/>
    <dgm:cxn modelId="{C870A1C1-6604-4F1B-BFA7-5F53F5BD2D29}" type="presParOf" srcId="{579EF5EA-2842-4ADF-99C3-1421009C0FB3}" destId="{B163F2E1-C224-4C1F-8BF1-B257F8DA90F1}" srcOrd="46" destOrd="0" presId="urn:microsoft.com/office/officeart/2005/8/layout/cycle2"/>
    <dgm:cxn modelId="{3D6A4A7C-7B00-4D45-882F-4E78565F811B}" type="presParOf" srcId="{579EF5EA-2842-4ADF-99C3-1421009C0FB3}" destId="{28C21F8D-7890-436C-ABC3-A76D9C048DC6}" srcOrd="47" destOrd="0" presId="urn:microsoft.com/office/officeart/2005/8/layout/cycle2"/>
    <dgm:cxn modelId="{229EC21B-BEE0-4DAA-AA9A-5BCB441C60E6}" type="presParOf" srcId="{28C21F8D-7890-436C-ABC3-A76D9C048DC6}" destId="{5D40974C-DFE4-484E-A2B9-E3E4D2DEBED9}" srcOrd="0" destOrd="0" presId="urn:microsoft.com/office/officeart/2005/8/layout/cycle2"/>
    <dgm:cxn modelId="{94D7EA07-DCBE-4F14-AC75-EEFD6F538348}" type="presParOf" srcId="{579EF5EA-2842-4ADF-99C3-1421009C0FB3}" destId="{B297DBDA-41C8-403B-A287-2DE0B2B2F734}" srcOrd="48" destOrd="0" presId="urn:microsoft.com/office/officeart/2005/8/layout/cycle2"/>
    <dgm:cxn modelId="{80DE25A5-38E8-4D43-A40E-53BAE00060DF}" type="presParOf" srcId="{579EF5EA-2842-4ADF-99C3-1421009C0FB3}" destId="{6CB910F7-627A-416A-9AE0-0E9818681229}" srcOrd="49" destOrd="0" presId="urn:microsoft.com/office/officeart/2005/8/layout/cycle2"/>
    <dgm:cxn modelId="{EE725D77-8701-4940-9310-C1CE16188967}" type="presParOf" srcId="{6CB910F7-627A-416A-9AE0-0E9818681229}" destId="{DD733C23-EA87-4BF0-821E-87250C1EEDBA}" srcOrd="0" destOrd="0" presId="urn:microsoft.com/office/officeart/2005/8/layout/cycle2"/>
    <dgm:cxn modelId="{8152F841-9877-4EB0-8ACA-3712060F2611}" type="presParOf" srcId="{579EF5EA-2842-4ADF-99C3-1421009C0FB3}" destId="{C99B1DB8-B0AD-4FE5-84DC-CD9571D15F74}" srcOrd="50" destOrd="0" presId="urn:microsoft.com/office/officeart/2005/8/layout/cycle2"/>
    <dgm:cxn modelId="{B09BC4E2-9F92-429F-AD41-CE9A67C6CB09}" type="presParOf" srcId="{579EF5EA-2842-4ADF-99C3-1421009C0FB3}" destId="{2EBD388A-825F-4832-8A74-827A6C7E3368}" srcOrd="51" destOrd="0" presId="urn:microsoft.com/office/officeart/2005/8/layout/cycle2"/>
    <dgm:cxn modelId="{9AD2223A-F460-4FA1-B349-0D79E65676D2}" type="presParOf" srcId="{2EBD388A-825F-4832-8A74-827A6C7E3368}" destId="{2B64C12D-7C38-4E3C-BB67-21E0181FD51F}" srcOrd="0" destOrd="0" presId="urn:microsoft.com/office/officeart/2005/8/layout/cycle2"/>
    <dgm:cxn modelId="{6C47B154-7A66-4861-B40E-8CD53F89ADC6}" type="presParOf" srcId="{579EF5EA-2842-4ADF-99C3-1421009C0FB3}" destId="{54435782-E9E7-4F85-8EE9-B762378628C5}" srcOrd="52" destOrd="0" presId="urn:microsoft.com/office/officeart/2005/8/layout/cycle2"/>
    <dgm:cxn modelId="{A9DB0D0F-DF2A-4AD7-BD87-E24C7D18DF5B}" type="presParOf" srcId="{579EF5EA-2842-4ADF-99C3-1421009C0FB3}" destId="{2EA5A0E0-D734-4B00-A1FA-65E8CB15031C}" srcOrd="53" destOrd="0" presId="urn:microsoft.com/office/officeart/2005/8/layout/cycle2"/>
    <dgm:cxn modelId="{E6FF11B0-57CA-4091-A468-DDC37EF8E89F}" type="presParOf" srcId="{2EA5A0E0-D734-4B00-A1FA-65E8CB15031C}" destId="{3966764B-E5F3-4CFC-A881-5984C06723CB}" srcOrd="0" destOrd="0" presId="urn:microsoft.com/office/officeart/2005/8/layout/cycle2"/>
    <dgm:cxn modelId="{5D38A3B8-2688-4E4E-AF6D-C40BDB7A4455}" type="presParOf" srcId="{579EF5EA-2842-4ADF-99C3-1421009C0FB3}" destId="{CDE86F57-8E75-4885-99A7-4D78278841E9}" srcOrd="54" destOrd="0" presId="urn:microsoft.com/office/officeart/2005/8/layout/cycle2"/>
    <dgm:cxn modelId="{37CFC512-3DE1-47A5-9904-224880BBFA40}" type="presParOf" srcId="{579EF5EA-2842-4ADF-99C3-1421009C0FB3}" destId="{A0769171-C666-4FF2-B3B0-56A5612FFB02}" srcOrd="55" destOrd="0" presId="urn:microsoft.com/office/officeart/2005/8/layout/cycle2"/>
    <dgm:cxn modelId="{D8BE2AC9-91A4-4C90-8709-8487E9E24BFA}" type="presParOf" srcId="{A0769171-C666-4FF2-B3B0-56A5612FFB02}" destId="{7B2C094D-5B84-400D-88A5-467C86404646}" srcOrd="0" destOrd="0" presId="urn:microsoft.com/office/officeart/2005/8/layout/cycle2"/>
    <dgm:cxn modelId="{051E3E4B-260A-4F14-BB89-56B30B780DF0}" type="presParOf" srcId="{579EF5EA-2842-4ADF-99C3-1421009C0FB3}" destId="{9DEC7CBC-8051-4551-94AA-2377EFF8A353}" srcOrd="56" destOrd="0" presId="urn:microsoft.com/office/officeart/2005/8/layout/cycle2"/>
    <dgm:cxn modelId="{4CBD56D6-3CF9-40C4-8B2F-45AD6D4264B8}" type="presParOf" srcId="{579EF5EA-2842-4ADF-99C3-1421009C0FB3}" destId="{83D03F91-A8FE-4A56-A9F0-21F8696B64A1}" srcOrd="57" destOrd="0" presId="urn:microsoft.com/office/officeart/2005/8/layout/cycle2"/>
    <dgm:cxn modelId="{B9A03693-7A1D-4B7E-8C72-E88726584CA6}" type="presParOf" srcId="{83D03F91-A8FE-4A56-A9F0-21F8696B64A1}" destId="{A52815B2-9F64-4E57-9CA8-0D6C5ACB4DE9}" srcOrd="0" destOrd="0" presId="urn:microsoft.com/office/officeart/2005/8/layout/cycle2"/>
    <dgm:cxn modelId="{9A327ED2-D8E8-48D4-A45F-BAC77DEBA326}" type="presParOf" srcId="{579EF5EA-2842-4ADF-99C3-1421009C0FB3}" destId="{D9F7CAE3-C01B-4758-A92D-BE4DEABF1CC9}" srcOrd="58" destOrd="0" presId="urn:microsoft.com/office/officeart/2005/8/layout/cycle2"/>
    <dgm:cxn modelId="{8F08F01F-5416-4A47-9849-B82524D552A3}" type="presParOf" srcId="{579EF5EA-2842-4ADF-99C3-1421009C0FB3}" destId="{6FDF4861-3D9E-4C44-8A76-CB261CA08A3D}" srcOrd="59" destOrd="0" presId="urn:microsoft.com/office/officeart/2005/8/layout/cycle2"/>
    <dgm:cxn modelId="{ACD9DABD-5A26-4CFA-8FA7-02D9CF44D8AB}" type="presParOf" srcId="{6FDF4861-3D9E-4C44-8A76-CB261CA08A3D}" destId="{852FF442-59AB-47FA-976D-352D933D04DA}" srcOrd="0" destOrd="0" presId="urn:microsoft.com/office/officeart/2005/8/layout/cycle2"/>
    <dgm:cxn modelId="{3BC59B1C-02A5-49FF-82F1-0F36E9B13CEE}" type="presParOf" srcId="{579EF5EA-2842-4ADF-99C3-1421009C0FB3}" destId="{6EBA7549-78C0-447A-A63C-4A8563F87F58}" srcOrd="60" destOrd="0" presId="urn:microsoft.com/office/officeart/2005/8/layout/cycle2"/>
    <dgm:cxn modelId="{78858E8E-56A3-4716-BA6C-A6900070CC91}" type="presParOf" srcId="{579EF5EA-2842-4ADF-99C3-1421009C0FB3}" destId="{F7AC09C3-F9FA-4334-9744-58F7A351FD8B}" srcOrd="61" destOrd="0" presId="urn:microsoft.com/office/officeart/2005/8/layout/cycle2"/>
    <dgm:cxn modelId="{0F5E8078-2E11-4419-B262-9B23F42B1688}" type="presParOf" srcId="{F7AC09C3-F9FA-4334-9744-58F7A351FD8B}" destId="{301FE2EF-9FED-451A-9979-7EA2CEC731F6}" srcOrd="0" destOrd="0" presId="urn:microsoft.com/office/officeart/2005/8/layout/cycle2"/>
    <dgm:cxn modelId="{046D40D7-34C1-4412-999D-A4D1FC7C1326}" type="presParOf" srcId="{579EF5EA-2842-4ADF-99C3-1421009C0FB3}" destId="{DB7E8DCC-E9E2-41AE-8FAC-BD770394B585}" srcOrd="62" destOrd="0" presId="urn:microsoft.com/office/officeart/2005/8/layout/cycle2"/>
    <dgm:cxn modelId="{78E7DAE3-68CF-453D-8EB0-DB826348956B}" type="presParOf" srcId="{579EF5EA-2842-4ADF-99C3-1421009C0FB3}" destId="{FC934B90-2FD7-4C78-BC82-6495CAA54F71}" srcOrd="63" destOrd="0" presId="urn:microsoft.com/office/officeart/2005/8/layout/cycle2"/>
    <dgm:cxn modelId="{96343A76-55FD-4DA1-8CC4-77DD1F00C7FC}" type="presParOf" srcId="{FC934B90-2FD7-4C78-BC82-6495CAA54F71}" destId="{F31A80A4-265E-4576-A76C-69F7407682D5}" srcOrd="0" destOrd="0" presId="urn:microsoft.com/office/officeart/2005/8/layout/cycle2"/>
    <dgm:cxn modelId="{33EF720A-0666-405D-A748-D9E380B907AD}" type="presParOf" srcId="{579EF5EA-2842-4ADF-99C3-1421009C0FB3}" destId="{7FBA136C-815F-4FB3-A797-A7F155D00FEA}" srcOrd="64" destOrd="0" presId="urn:microsoft.com/office/officeart/2005/8/layout/cycle2"/>
    <dgm:cxn modelId="{97361D59-C5BD-406B-A652-F127E1D4C10C}" type="presParOf" srcId="{579EF5EA-2842-4ADF-99C3-1421009C0FB3}" destId="{7A5C7786-EEB7-4840-8AB2-E617DD766E4C}" srcOrd="65" destOrd="0" presId="urn:microsoft.com/office/officeart/2005/8/layout/cycle2"/>
    <dgm:cxn modelId="{8AEF750D-B2DE-450F-9CED-4ECD7AE1812E}" type="presParOf" srcId="{7A5C7786-EEB7-4840-8AB2-E617DD766E4C}" destId="{80DBCA40-2BA0-486C-9739-9EB1943722FB}" srcOrd="0" destOrd="0" presId="urn:microsoft.com/office/officeart/2005/8/layout/cycle2"/>
    <dgm:cxn modelId="{0E807DC5-4B0D-4AAD-BB99-19BF36675670}" type="presParOf" srcId="{579EF5EA-2842-4ADF-99C3-1421009C0FB3}" destId="{2B3C09D0-6E4A-4698-ADBA-7CF55040E0C7}" srcOrd="66" destOrd="0" presId="urn:microsoft.com/office/officeart/2005/8/layout/cycle2"/>
    <dgm:cxn modelId="{E4AF1C90-3FE3-4D36-88B3-3C52473F0ACA}" type="presParOf" srcId="{579EF5EA-2842-4ADF-99C3-1421009C0FB3}" destId="{0B3E9032-3902-463F-B436-0798A35C9EC5}" srcOrd="67" destOrd="0" presId="urn:microsoft.com/office/officeart/2005/8/layout/cycle2"/>
    <dgm:cxn modelId="{E909C3A5-46E5-447D-AF0F-420868379DF0}" type="presParOf" srcId="{0B3E9032-3902-463F-B436-0798A35C9EC5}" destId="{41C60BCC-727D-4ED3-BAEB-DB60AA9900A9}" srcOrd="0" destOrd="0" presId="urn:microsoft.com/office/officeart/2005/8/layout/cycle2"/>
    <dgm:cxn modelId="{12A05AD9-97A8-4AA7-B636-1F629BA1BFA4}" type="presParOf" srcId="{579EF5EA-2842-4ADF-99C3-1421009C0FB3}" destId="{C6CA034B-BB5D-4252-9DC3-E07C2CEC1942}" srcOrd="68" destOrd="0" presId="urn:microsoft.com/office/officeart/2005/8/layout/cycle2"/>
    <dgm:cxn modelId="{865D02F3-58B0-4470-A364-7A1329E494B7}" type="presParOf" srcId="{579EF5EA-2842-4ADF-99C3-1421009C0FB3}" destId="{2F327EB4-0D8B-437E-BB14-A326EA173FCC}" srcOrd="69" destOrd="0" presId="urn:microsoft.com/office/officeart/2005/8/layout/cycle2"/>
    <dgm:cxn modelId="{73B313DC-04EC-4524-A884-B6D0965B49D3}" type="presParOf" srcId="{2F327EB4-0D8B-437E-BB14-A326EA173FCC}" destId="{8F52B59F-72EA-4EF4-A000-71393DE3DC97}" srcOrd="0" destOrd="0" presId="urn:microsoft.com/office/officeart/2005/8/layout/cycle2"/>
    <dgm:cxn modelId="{4667D3D9-2743-4893-BF58-643E8E492378}" type="presParOf" srcId="{579EF5EA-2842-4ADF-99C3-1421009C0FB3}" destId="{F6AE7F32-FC05-4DDA-BB7B-30B31779479C}" srcOrd="70" destOrd="0" presId="urn:microsoft.com/office/officeart/2005/8/layout/cycle2"/>
    <dgm:cxn modelId="{8D550BDC-7493-4BBA-98DC-05497603C263}" type="presParOf" srcId="{579EF5EA-2842-4ADF-99C3-1421009C0FB3}" destId="{F42AD80F-3B21-49F3-AF59-01D5F6EE69F1}" srcOrd="71" destOrd="0" presId="urn:microsoft.com/office/officeart/2005/8/layout/cycle2"/>
    <dgm:cxn modelId="{5D390203-678E-49C1-A4E0-AF1250546115}" type="presParOf" srcId="{F42AD80F-3B21-49F3-AF59-01D5F6EE69F1}" destId="{DFB70AE1-87B4-46C7-811D-3E9A3D4D6EC9}" srcOrd="0" destOrd="0" presId="urn:microsoft.com/office/officeart/2005/8/layout/cycle2"/>
    <dgm:cxn modelId="{32D3604F-8DBF-4C54-B272-1635596C958A}" type="presParOf" srcId="{579EF5EA-2842-4ADF-99C3-1421009C0FB3}" destId="{E4F5DE49-5EAA-4300-BD85-3AA32446283C}" srcOrd="72" destOrd="0" presId="urn:microsoft.com/office/officeart/2005/8/layout/cycle2"/>
    <dgm:cxn modelId="{1FADF1C6-004E-4271-91E7-C42062139C5A}" type="presParOf" srcId="{579EF5EA-2842-4ADF-99C3-1421009C0FB3}" destId="{57712E5B-8311-41F2-83BF-40C44B82FD56}" srcOrd="73" destOrd="0" presId="urn:microsoft.com/office/officeart/2005/8/layout/cycle2"/>
    <dgm:cxn modelId="{5539A940-7C70-4AF6-BBC6-832D77C1BAF4}" type="presParOf" srcId="{57712E5B-8311-41F2-83BF-40C44B82FD56}" destId="{2DC22DE9-0245-4601-955D-E63A8C38947B}" srcOrd="0" destOrd="0" presId="urn:microsoft.com/office/officeart/2005/8/layout/cycle2"/>
    <dgm:cxn modelId="{537C0804-DC35-420C-A394-D45C1422E40D}" type="presParOf" srcId="{579EF5EA-2842-4ADF-99C3-1421009C0FB3}" destId="{53824D7C-69E9-40B6-AD94-E66D57E17024}" srcOrd="74" destOrd="0" presId="urn:microsoft.com/office/officeart/2005/8/layout/cycle2"/>
    <dgm:cxn modelId="{D81D5557-1F05-41B2-8259-CB77D07D702C}" type="presParOf" srcId="{579EF5EA-2842-4ADF-99C3-1421009C0FB3}" destId="{4DDD9E11-A1D1-4D9F-87CF-21775FA03FD4}" srcOrd="75" destOrd="0" presId="urn:microsoft.com/office/officeart/2005/8/layout/cycle2"/>
    <dgm:cxn modelId="{583FB6D3-ED73-469B-933E-559445AC92DF}" type="presParOf" srcId="{4DDD9E11-A1D1-4D9F-87CF-21775FA03FD4}" destId="{F7742949-FB63-485F-95AF-5E8D1E6F236A}" srcOrd="0" destOrd="0" presId="urn:microsoft.com/office/officeart/2005/8/layout/cycle2"/>
    <dgm:cxn modelId="{5FAFDE7E-B23B-43BC-9D7D-6008B874EA8B}" type="presParOf" srcId="{579EF5EA-2842-4ADF-99C3-1421009C0FB3}" destId="{22041FD6-89BD-4BF2-9B99-B97F36E2E1FB}" srcOrd="76" destOrd="0" presId="urn:microsoft.com/office/officeart/2005/8/layout/cycle2"/>
    <dgm:cxn modelId="{25EC8741-C1C4-4E27-B0B9-7EA9318C5F99}" type="presParOf" srcId="{579EF5EA-2842-4ADF-99C3-1421009C0FB3}" destId="{B8E405CF-5FB0-4931-A03D-9BF304E6CDDA}" srcOrd="77" destOrd="0" presId="urn:microsoft.com/office/officeart/2005/8/layout/cycle2"/>
    <dgm:cxn modelId="{A62FA484-6FDB-42CF-89FF-B76228668390}" type="presParOf" srcId="{B8E405CF-5FB0-4931-A03D-9BF304E6CDDA}" destId="{0C0A4302-AC90-49E1-80BE-523B58A2D864}" srcOrd="0" destOrd="0" presId="urn:microsoft.com/office/officeart/2005/8/layout/cycle2"/>
    <dgm:cxn modelId="{59A88836-B7C8-4AD1-A245-1997800726DF}" type="presParOf" srcId="{579EF5EA-2842-4ADF-99C3-1421009C0FB3}" destId="{4346925A-37EB-4BB6-B0D1-0007EC3DF63B}" srcOrd="78" destOrd="0" presId="urn:microsoft.com/office/officeart/2005/8/layout/cycle2"/>
    <dgm:cxn modelId="{C58C6986-E04E-4C7D-A1A7-2E02EA946B19}" type="presParOf" srcId="{579EF5EA-2842-4ADF-99C3-1421009C0FB3}" destId="{7A362786-920B-4FB9-A3D5-D0E741B76071}" srcOrd="79" destOrd="0" presId="urn:microsoft.com/office/officeart/2005/8/layout/cycle2"/>
    <dgm:cxn modelId="{DE21870C-41D4-4B3F-8B7E-7221CDF61D75}" type="presParOf" srcId="{7A362786-920B-4FB9-A3D5-D0E741B76071}" destId="{18FB9004-C9DF-4463-A990-CE6AADD19A9A}" srcOrd="0" destOrd="0" presId="urn:microsoft.com/office/officeart/2005/8/layout/cycle2"/>
    <dgm:cxn modelId="{553C01B5-3D98-4744-B7C2-96EE8F9024D7}" type="presParOf" srcId="{579EF5EA-2842-4ADF-99C3-1421009C0FB3}" destId="{ED0F08E4-7CF4-494F-A2E4-60B90674E9D5}" srcOrd="80" destOrd="0" presId="urn:microsoft.com/office/officeart/2005/8/layout/cycle2"/>
    <dgm:cxn modelId="{52B74FF2-DF20-4B31-BEA4-FBA8CDD57A95}" type="presParOf" srcId="{579EF5EA-2842-4ADF-99C3-1421009C0FB3}" destId="{B8AF8AA6-EDE3-46F5-804F-BE18E9CF02E9}" srcOrd="81" destOrd="0" presId="urn:microsoft.com/office/officeart/2005/8/layout/cycle2"/>
    <dgm:cxn modelId="{C8DBB9F8-E6A8-4F78-A05C-DB06FE7BD353}" type="presParOf" srcId="{B8AF8AA6-EDE3-46F5-804F-BE18E9CF02E9}" destId="{2A9D1CAD-CEC7-447D-AE5A-72DA9768C11C}" srcOrd="0" destOrd="0" presId="urn:microsoft.com/office/officeart/2005/8/layout/cycle2"/>
    <dgm:cxn modelId="{53576088-2A70-4C63-AD8E-FDB7D8230BEF}" type="presParOf" srcId="{579EF5EA-2842-4ADF-99C3-1421009C0FB3}" destId="{02E2D030-8BB9-48E2-859D-55F958A2D928}" srcOrd="82" destOrd="0" presId="urn:microsoft.com/office/officeart/2005/8/layout/cycle2"/>
    <dgm:cxn modelId="{E7C0EFD1-908E-45D1-9902-0CEDF7AD5BE7}" type="presParOf" srcId="{579EF5EA-2842-4ADF-99C3-1421009C0FB3}" destId="{8125F9B4-021E-44DC-9D64-8AE485A44537}" srcOrd="83" destOrd="0" presId="urn:microsoft.com/office/officeart/2005/8/layout/cycle2"/>
    <dgm:cxn modelId="{D0F262A1-4193-4CE2-B675-74CB2CFBFA7A}" type="presParOf" srcId="{8125F9B4-021E-44DC-9D64-8AE485A44537}" destId="{5B2B383F-D5E0-430F-AB46-55791D14B3FB}" srcOrd="0" destOrd="0" presId="urn:microsoft.com/office/officeart/2005/8/layout/cycle2"/>
    <dgm:cxn modelId="{715975DF-6C77-4007-AFA3-ABA5F45D9EDE}" type="presParOf" srcId="{579EF5EA-2842-4ADF-99C3-1421009C0FB3}" destId="{A5474CB5-D5DA-4087-B87E-610FB42AF529}" srcOrd="84" destOrd="0" presId="urn:microsoft.com/office/officeart/2005/8/layout/cycle2"/>
    <dgm:cxn modelId="{0AEE67C6-60E0-41DB-B040-EF22C80034B8}" type="presParOf" srcId="{579EF5EA-2842-4ADF-99C3-1421009C0FB3}" destId="{F5E12609-AEA0-4824-8F1E-49B7A8C9D43E}" srcOrd="85" destOrd="0" presId="urn:microsoft.com/office/officeart/2005/8/layout/cycle2"/>
    <dgm:cxn modelId="{C0B8DF2E-E56F-4FE2-A3DA-C3FB36A286FD}" type="presParOf" srcId="{F5E12609-AEA0-4824-8F1E-49B7A8C9D43E}" destId="{1990E259-2037-4D19-B00A-CD6B3D2AE2E1}" srcOrd="0" destOrd="0" presId="urn:microsoft.com/office/officeart/2005/8/layout/cycle2"/>
    <dgm:cxn modelId="{273A69E7-BD0C-406F-A298-2AD9D6D66E5E}" type="presParOf" srcId="{579EF5EA-2842-4ADF-99C3-1421009C0FB3}" destId="{558F7E47-06ED-4041-B16C-6F13A19D4245}" srcOrd="86" destOrd="0" presId="urn:microsoft.com/office/officeart/2005/8/layout/cycle2"/>
    <dgm:cxn modelId="{B77B18C7-FCBE-4699-A6B4-33737374EC85}" type="presParOf" srcId="{579EF5EA-2842-4ADF-99C3-1421009C0FB3}" destId="{1AA99294-2501-42DA-ADDA-813C2A0D167F}" srcOrd="87" destOrd="0" presId="urn:microsoft.com/office/officeart/2005/8/layout/cycle2"/>
    <dgm:cxn modelId="{C6F81246-0665-4EF1-A9AA-2F21D941A830}" type="presParOf" srcId="{1AA99294-2501-42DA-ADDA-813C2A0D167F}" destId="{B311330D-F624-44F0-90C1-566E4D2E20E6}" srcOrd="0" destOrd="0" presId="urn:microsoft.com/office/officeart/2005/8/layout/cycle2"/>
    <dgm:cxn modelId="{70A6F328-90D4-44FC-A1B4-68D776CD0826}" type="presParOf" srcId="{579EF5EA-2842-4ADF-99C3-1421009C0FB3}" destId="{A854D6C3-A9F6-4889-B95E-C4590598BF15}" srcOrd="88" destOrd="0" presId="urn:microsoft.com/office/officeart/2005/8/layout/cycle2"/>
    <dgm:cxn modelId="{251ABCB7-C2EC-4221-98F1-FDA5B7AB9B77}" type="presParOf" srcId="{579EF5EA-2842-4ADF-99C3-1421009C0FB3}" destId="{9BC14663-185B-4A89-97AE-169B3D438678}" srcOrd="89" destOrd="0" presId="urn:microsoft.com/office/officeart/2005/8/layout/cycle2"/>
    <dgm:cxn modelId="{6B133599-3A0F-45C2-B439-3D0A394F8B19}" type="presParOf" srcId="{9BC14663-185B-4A89-97AE-169B3D438678}" destId="{5BF8D29C-B7EB-4E6D-8F09-412E3D4E06C9}" srcOrd="0" destOrd="0" presId="urn:microsoft.com/office/officeart/2005/8/layout/cycle2"/>
    <dgm:cxn modelId="{80957C06-3EFF-421E-9A31-317CC5EA8A60}" type="presParOf" srcId="{579EF5EA-2842-4ADF-99C3-1421009C0FB3}" destId="{891FE5C2-884F-48D0-BE0D-753E9CA204D3}" srcOrd="90" destOrd="0" presId="urn:microsoft.com/office/officeart/2005/8/layout/cycle2"/>
    <dgm:cxn modelId="{BF4507A2-EE1F-43F4-96C6-3F7367FDC81A}" type="presParOf" srcId="{579EF5EA-2842-4ADF-99C3-1421009C0FB3}" destId="{BDE13CD6-B50F-44ED-BD83-729ED5971995}" srcOrd="91" destOrd="0" presId="urn:microsoft.com/office/officeart/2005/8/layout/cycle2"/>
    <dgm:cxn modelId="{D49D2536-092F-4A5E-862B-DC3BAEE1AA70}" type="presParOf" srcId="{BDE13CD6-B50F-44ED-BD83-729ED5971995}" destId="{4EAD0336-A742-42BA-B616-A9F9B8CECAB9}" srcOrd="0" destOrd="0" presId="urn:microsoft.com/office/officeart/2005/8/layout/cycle2"/>
  </dgm:cxnLst>
  <dgm:bg>
    <a:noFill/>
  </dgm:bg>
  <dgm:whole>
    <a:ln>
      <a:noFill/>
    </a:ln>
  </dgm:whole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9.xml><?xml version="1.0" encoding="utf-8"?>
<dgm:dataModel xmlns:dgm="http://schemas.openxmlformats.org/drawingml/2006/diagram" xmlns:a="http://schemas.openxmlformats.org/drawingml/2006/main">
  <dgm:ptLst>
    <dgm:pt modelId="{F782ACB2-4612-4553-92E3-6A48A4C26154}" type="doc">
      <dgm:prSet loTypeId="urn:microsoft.com/office/officeart/2005/8/layout/cycle2" loCatId="cycle" qsTypeId="urn:microsoft.com/office/officeart/2005/8/quickstyle/simple1" qsCatId="simple" csTypeId="urn:microsoft.com/office/officeart/2005/8/colors/accent0_3" csCatId="mainScheme" phldr="1"/>
      <dgm:spPr/>
      <dgm:t>
        <a:bodyPr/>
        <a:lstStyle/>
        <a:p>
          <a:endParaRPr lang="en-US"/>
        </a:p>
      </dgm:t>
    </dgm:pt>
    <dgm:pt modelId="{9A1F1B22-1A75-4833-B4FC-5FEA5518B765}">
      <dgm:prSet/>
      <dgm:spPr/>
      <dgm:t>
        <a:bodyPr/>
        <a:lstStyle/>
        <a:p>
          <a:endParaRPr lang="en-US" dirty="0"/>
        </a:p>
      </dgm:t>
    </dgm:pt>
    <dgm:pt modelId="{C224EADF-C870-40FB-9644-9EC71AA9F6DE}" type="parTrans" cxnId="{3A83C7EB-E108-4DFE-B9C2-A1FAE1B909F2}">
      <dgm:prSet/>
      <dgm:spPr/>
      <dgm:t>
        <a:bodyPr/>
        <a:lstStyle/>
        <a:p>
          <a:endParaRPr lang="en-US"/>
        </a:p>
      </dgm:t>
    </dgm:pt>
    <dgm:pt modelId="{32453084-7F49-49B4-89FA-E306CC4C9552}" type="sibTrans" cxnId="{3A83C7EB-E108-4DFE-B9C2-A1FAE1B909F2}">
      <dgm:prSet/>
      <dgm:spPr/>
      <dgm:t>
        <a:bodyPr/>
        <a:lstStyle/>
        <a:p>
          <a:endParaRPr lang="en-US" dirty="0"/>
        </a:p>
      </dgm:t>
    </dgm:pt>
    <dgm:pt modelId="{9C07C544-A240-4FE5-8E59-C412CDCC06A5}">
      <dgm:prSet/>
      <dgm:spPr/>
      <dgm:t>
        <a:bodyPr/>
        <a:lstStyle/>
        <a:p>
          <a:endParaRPr lang="en-US" dirty="0"/>
        </a:p>
      </dgm:t>
    </dgm:pt>
    <dgm:pt modelId="{01829E43-87FB-46D3-89AF-1246AED576BA}" type="parTrans" cxnId="{07E62CBF-11EB-4EBF-87EA-DFBE347DAD9D}">
      <dgm:prSet/>
      <dgm:spPr/>
      <dgm:t>
        <a:bodyPr/>
        <a:lstStyle/>
        <a:p>
          <a:endParaRPr lang="en-US"/>
        </a:p>
      </dgm:t>
    </dgm:pt>
    <dgm:pt modelId="{DA7FF8DD-13B0-4AAC-B0D2-E9BC2FABA4D6}" type="sibTrans" cxnId="{07E62CBF-11EB-4EBF-87EA-DFBE347DAD9D}">
      <dgm:prSet/>
      <dgm:spPr/>
      <dgm:t>
        <a:bodyPr/>
        <a:lstStyle/>
        <a:p>
          <a:endParaRPr lang="en-US" dirty="0"/>
        </a:p>
      </dgm:t>
    </dgm:pt>
    <dgm:pt modelId="{5D2C154A-692A-44E2-A041-B9F19C43FEF2}">
      <dgm:prSet/>
      <dgm:spPr/>
      <dgm:t>
        <a:bodyPr/>
        <a:lstStyle/>
        <a:p>
          <a:endParaRPr lang="en-US" dirty="0"/>
        </a:p>
      </dgm:t>
    </dgm:pt>
    <dgm:pt modelId="{794CA92E-A13F-4F43-B270-B021D0F5EB93}" type="parTrans" cxnId="{8A122CCE-2659-425F-A9CA-F55CBE733EE2}">
      <dgm:prSet/>
      <dgm:spPr/>
      <dgm:t>
        <a:bodyPr/>
        <a:lstStyle/>
        <a:p>
          <a:endParaRPr lang="en-US"/>
        </a:p>
      </dgm:t>
    </dgm:pt>
    <dgm:pt modelId="{1A0C354F-E76C-464E-99A7-D2B04C140783}" type="sibTrans" cxnId="{8A122CCE-2659-425F-A9CA-F55CBE733EE2}">
      <dgm:prSet/>
      <dgm:spPr/>
      <dgm:t>
        <a:bodyPr/>
        <a:lstStyle/>
        <a:p>
          <a:endParaRPr lang="en-US" dirty="0"/>
        </a:p>
      </dgm:t>
    </dgm:pt>
    <dgm:pt modelId="{536B3E92-95AA-4297-BDB8-F29269D6299E}">
      <dgm:prSet/>
      <dgm:spPr/>
      <dgm:t>
        <a:bodyPr/>
        <a:lstStyle/>
        <a:p>
          <a:endParaRPr lang="en-US" dirty="0"/>
        </a:p>
      </dgm:t>
    </dgm:pt>
    <dgm:pt modelId="{68DF5CBE-997D-4F4F-8466-9AD1DDE77085}" type="parTrans" cxnId="{212C0F3D-6259-47F4-8189-A6E55DD0B5D3}">
      <dgm:prSet/>
      <dgm:spPr/>
      <dgm:t>
        <a:bodyPr/>
        <a:lstStyle/>
        <a:p>
          <a:endParaRPr lang="en-US"/>
        </a:p>
      </dgm:t>
    </dgm:pt>
    <dgm:pt modelId="{8AE02D32-89F4-4BA1-BFB8-062B90AF7C26}" type="sibTrans" cxnId="{212C0F3D-6259-47F4-8189-A6E55DD0B5D3}">
      <dgm:prSet/>
      <dgm:spPr/>
      <dgm:t>
        <a:bodyPr/>
        <a:lstStyle/>
        <a:p>
          <a:endParaRPr lang="en-US" dirty="0"/>
        </a:p>
      </dgm:t>
    </dgm:pt>
    <dgm:pt modelId="{9767C2C5-7A9B-4BF9-AEDC-08BB61E68CEC}">
      <dgm:prSet/>
      <dgm:spPr/>
      <dgm:t>
        <a:bodyPr/>
        <a:lstStyle/>
        <a:p>
          <a:endParaRPr lang="en-US" dirty="0"/>
        </a:p>
      </dgm:t>
    </dgm:pt>
    <dgm:pt modelId="{94D864BB-0337-46E0-936D-BDFF24969167}" type="parTrans" cxnId="{7A77BED8-0E1D-45F6-9865-5715EF6FB1BA}">
      <dgm:prSet/>
      <dgm:spPr/>
      <dgm:t>
        <a:bodyPr/>
        <a:lstStyle/>
        <a:p>
          <a:endParaRPr lang="en-US"/>
        </a:p>
      </dgm:t>
    </dgm:pt>
    <dgm:pt modelId="{5DE56BE3-5DC5-48D1-BB0A-6EB62A83E2E3}" type="sibTrans" cxnId="{7A77BED8-0E1D-45F6-9865-5715EF6FB1BA}">
      <dgm:prSet/>
      <dgm:spPr/>
      <dgm:t>
        <a:bodyPr/>
        <a:lstStyle/>
        <a:p>
          <a:endParaRPr lang="en-US" dirty="0"/>
        </a:p>
      </dgm:t>
    </dgm:pt>
    <dgm:pt modelId="{29610E26-1393-448B-8FD6-78061450B16B}">
      <dgm:prSet/>
      <dgm:spPr/>
      <dgm:t>
        <a:bodyPr/>
        <a:lstStyle/>
        <a:p>
          <a:endParaRPr lang="en-US" dirty="0"/>
        </a:p>
      </dgm:t>
    </dgm:pt>
    <dgm:pt modelId="{5D194221-4572-481E-A145-411B7D2E5848}" type="parTrans" cxnId="{54FED98F-AB5E-4BEF-A86E-239C32A65418}">
      <dgm:prSet/>
      <dgm:spPr/>
      <dgm:t>
        <a:bodyPr/>
        <a:lstStyle/>
        <a:p>
          <a:endParaRPr lang="en-US"/>
        </a:p>
      </dgm:t>
    </dgm:pt>
    <dgm:pt modelId="{4E475F1B-56A2-420F-8D83-9A7AC5B9161D}" type="sibTrans" cxnId="{54FED98F-AB5E-4BEF-A86E-239C32A65418}">
      <dgm:prSet/>
      <dgm:spPr/>
      <dgm:t>
        <a:bodyPr/>
        <a:lstStyle/>
        <a:p>
          <a:endParaRPr lang="en-US" dirty="0"/>
        </a:p>
      </dgm:t>
    </dgm:pt>
    <dgm:pt modelId="{59F5D80D-D394-4DA8-B1EE-BFD2C35E8698}">
      <dgm:prSet/>
      <dgm:spPr/>
      <dgm:t>
        <a:bodyPr/>
        <a:lstStyle/>
        <a:p>
          <a:endParaRPr lang="en-US" dirty="0"/>
        </a:p>
      </dgm:t>
    </dgm:pt>
    <dgm:pt modelId="{F6DF53FE-CC41-4648-B644-9A13CD613414}" type="parTrans" cxnId="{EAADA3BC-EBE2-42C8-B9E0-3C38057A0A11}">
      <dgm:prSet/>
      <dgm:spPr/>
      <dgm:t>
        <a:bodyPr/>
        <a:lstStyle/>
        <a:p>
          <a:endParaRPr lang="en-US"/>
        </a:p>
      </dgm:t>
    </dgm:pt>
    <dgm:pt modelId="{A4FDAD97-0EA5-45C9-8762-1408CDFC1A27}" type="sibTrans" cxnId="{EAADA3BC-EBE2-42C8-B9E0-3C38057A0A11}">
      <dgm:prSet/>
      <dgm:spPr/>
      <dgm:t>
        <a:bodyPr/>
        <a:lstStyle/>
        <a:p>
          <a:endParaRPr lang="en-US" dirty="0"/>
        </a:p>
      </dgm:t>
    </dgm:pt>
    <dgm:pt modelId="{1BD29E34-8916-45A9-80A6-58C4AB44DFF5}">
      <dgm:prSet/>
      <dgm:spPr/>
      <dgm:t>
        <a:bodyPr/>
        <a:lstStyle/>
        <a:p>
          <a:endParaRPr lang="en-US" dirty="0"/>
        </a:p>
      </dgm:t>
    </dgm:pt>
    <dgm:pt modelId="{6A5BBF7B-F8A7-4654-83BB-1778F868C663}" type="parTrans" cxnId="{1B3F2CA2-7825-4CFD-9A64-DB308FB32A27}">
      <dgm:prSet/>
      <dgm:spPr/>
      <dgm:t>
        <a:bodyPr/>
        <a:lstStyle/>
        <a:p>
          <a:endParaRPr lang="en-US"/>
        </a:p>
      </dgm:t>
    </dgm:pt>
    <dgm:pt modelId="{25DF600C-192F-49B2-930A-B89C27D1471E}" type="sibTrans" cxnId="{1B3F2CA2-7825-4CFD-9A64-DB308FB32A27}">
      <dgm:prSet/>
      <dgm:spPr/>
      <dgm:t>
        <a:bodyPr/>
        <a:lstStyle/>
        <a:p>
          <a:endParaRPr lang="en-US" dirty="0"/>
        </a:p>
      </dgm:t>
    </dgm:pt>
    <dgm:pt modelId="{BCD4B6D1-2E17-4359-A953-212A9B519E85}">
      <dgm:prSet/>
      <dgm:spPr/>
      <dgm:t>
        <a:bodyPr/>
        <a:lstStyle/>
        <a:p>
          <a:endParaRPr lang="en-US" dirty="0"/>
        </a:p>
      </dgm:t>
    </dgm:pt>
    <dgm:pt modelId="{A72804B9-8062-4016-90E8-F9C7DC654C15}" type="parTrans" cxnId="{A45FA6CA-BF67-4968-BA2C-A3E181681DEA}">
      <dgm:prSet/>
      <dgm:spPr/>
      <dgm:t>
        <a:bodyPr/>
        <a:lstStyle/>
        <a:p>
          <a:endParaRPr lang="en-US"/>
        </a:p>
      </dgm:t>
    </dgm:pt>
    <dgm:pt modelId="{EAE485E3-A2DC-422A-B964-163E72C7D527}" type="sibTrans" cxnId="{A45FA6CA-BF67-4968-BA2C-A3E181681DEA}">
      <dgm:prSet/>
      <dgm:spPr/>
      <dgm:t>
        <a:bodyPr/>
        <a:lstStyle/>
        <a:p>
          <a:endParaRPr lang="en-US" dirty="0"/>
        </a:p>
      </dgm:t>
    </dgm:pt>
    <dgm:pt modelId="{57830796-B9E1-440E-A924-530949252A0A}">
      <dgm:prSet/>
      <dgm:spPr/>
      <dgm:t>
        <a:bodyPr/>
        <a:lstStyle/>
        <a:p>
          <a:endParaRPr lang="en-US" dirty="0"/>
        </a:p>
      </dgm:t>
    </dgm:pt>
    <dgm:pt modelId="{2970FDF5-07A3-4B2A-9F1E-E547137C5FF2}" type="parTrans" cxnId="{2E4A59F8-4858-4321-B26C-379298664746}">
      <dgm:prSet/>
      <dgm:spPr/>
      <dgm:t>
        <a:bodyPr/>
        <a:lstStyle/>
        <a:p>
          <a:endParaRPr lang="en-US"/>
        </a:p>
      </dgm:t>
    </dgm:pt>
    <dgm:pt modelId="{672359C6-6889-48DE-9B06-BCF13E50CF81}" type="sibTrans" cxnId="{2E4A59F8-4858-4321-B26C-379298664746}">
      <dgm:prSet/>
      <dgm:spPr/>
      <dgm:t>
        <a:bodyPr/>
        <a:lstStyle/>
        <a:p>
          <a:endParaRPr lang="en-US" dirty="0"/>
        </a:p>
      </dgm:t>
    </dgm:pt>
    <dgm:pt modelId="{9EC183D0-3CE1-4A18-882B-49A4F305FE23}">
      <dgm:prSet/>
      <dgm:spPr/>
      <dgm:t>
        <a:bodyPr/>
        <a:lstStyle/>
        <a:p>
          <a:endParaRPr lang="en-US" dirty="0"/>
        </a:p>
      </dgm:t>
    </dgm:pt>
    <dgm:pt modelId="{5529E8D0-F515-48AC-A324-5AF9603FF192}" type="parTrans" cxnId="{ECDEF66B-4DF3-4577-9794-0F5C1452E329}">
      <dgm:prSet/>
      <dgm:spPr/>
      <dgm:t>
        <a:bodyPr/>
        <a:lstStyle/>
        <a:p>
          <a:endParaRPr lang="en-US"/>
        </a:p>
      </dgm:t>
    </dgm:pt>
    <dgm:pt modelId="{FC636A7A-CAD8-4393-9B2E-188CE112CD10}" type="sibTrans" cxnId="{ECDEF66B-4DF3-4577-9794-0F5C1452E329}">
      <dgm:prSet/>
      <dgm:spPr/>
      <dgm:t>
        <a:bodyPr/>
        <a:lstStyle/>
        <a:p>
          <a:endParaRPr lang="en-US" dirty="0"/>
        </a:p>
      </dgm:t>
    </dgm:pt>
    <dgm:pt modelId="{1BCBAE4C-8C90-4307-A8B1-A7F25B803D11}">
      <dgm:prSet/>
      <dgm:spPr/>
      <dgm:t>
        <a:bodyPr/>
        <a:lstStyle/>
        <a:p>
          <a:endParaRPr lang="en-US" dirty="0"/>
        </a:p>
      </dgm:t>
    </dgm:pt>
    <dgm:pt modelId="{BDE3C914-1C3F-4AE1-8A4A-0399F6859853}" type="parTrans" cxnId="{26F03CFE-664C-46CE-9EC9-4D9EAEAA23F5}">
      <dgm:prSet/>
      <dgm:spPr/>
      <dgm:t>
        <a:bodyPr/>
        <a:lstStyle/>
        <a:p>
          <a:endParaRPr lang="en-US"/>
        </a:p>
      </dgm:t>
    </dgm:pt>
    <dgm:pt modelId="{9E68FA1B-32E4-4D3A-BDA9-F245DF7037EF}" type="sibTrans" cxnId="{26F03CFE-664C-46CE-9EC9-4D9EAEAA23F5}">
      <dgm:prSet/>
      <dgm:spPr/>
      <dgm:t>
        <a:bodyPr/>
        <a:lstStyle/>
        <a:p>
          <a:endParaRPr lang="en-US" dirty="0"/>
        </a:p>
      </dgm:t>
    </dgm:pt>
    <dgm:pt modelId="{05F9165C-A234-4634-B1A7-DCB7BA68D40C}">
      <dgm:prSet/>
      <dgm:spPr/>
      <dgm:t>
        <a:bodyPr/>
        <a:lstStyle/>
        <a:p>
          <a:endParaRPr lang="en-US" dirty="0"/>
        </a:p>
      </dgm:t>
    </dgm:pt>
    <dgm:pt modelId="{26966DA9-DC8C-4538-894C-0F8A7AD6A4D2}" type="parTrans" cxnId="{03727586-C177-4F9F-A8F5-7DEE69ED0297}">
      <dgm:prSet/>
      <dgm:spPr/>
      <dgm:t>
        <a:bodyPr/>
        <a:lstStyle/>
        <a:p>
          <a:endParaRPr lang="en-US"/>
        </a:p>
      </dgm:t>
    </dgm:pt>
    <dgm:pt modelId="{68C3C81B-18E8-41C4-BFC6-2C443E6EE655}" type="sibTrans" cxnId="{03727586-C177-4F9F-A8F5-7DEE69ED0297}">
      <dgm:prSet/>
      <dgm:spPr/>
      <dgm:t>
        <a:bodyPr/>
        <a:lstStyle/>
        <a:p>
          <a:endParaRPr lang="en-US" dirty="0"/>
        </a:p>
      </dgm:t>
    </dgm:pt>
    <dgm:pt modelId="{8F63D31F-83CD-4DB9-A0F4-0D259C5817DB}">
      <dgm:prSet/>
      <dgm:spPr/>
      <dgm:t>
        <a:bodyPr/>
        <a:lstStyle/>
        <a:p>
          <a:endParaRPr lang="en-US" dirty="0"/>
        </a:p>
      </dgm:t>
    </dgm:pt>
    <dgm:pt modelId="{62CF8A98-F58E-4911-89F5-912F4D8957CE}" type="parTrans" cxnId="{2B1FD8DA-568C-4E3E-8F87-09C87623F6FC}">
      <dgm:prSet/>
      <dgm:spPr/>
      <dgm:t>
        <a:bodyPr/>
        <a:lstStyle/>
        <a:p>
          <a:endParaRPr lang="en-US"/>
        </a:p>
      </dgm:t>
    </dgm:pt>
    <dgm:pt modelId="{A4F909E9-C1CF-4770-B928-FEF6E41B5333}" type="sibTrans" cxnId="{2B1FD8DA-568C-4E3E-8F87-09C87623F6FC}">
      <dgm:prSet/>
      <dgm:spPr/>
      <dgm:t>
        <a:bodyPr/>
        <a:lstStyle/>
        <a:p>
          <a:endParaRPr lang="en-US" dirty="0"/>
        </a:p>
      </dgm:t>
    </dgm:pt>
    <dgm:pt modelId="{F001FD18-B1D7-4F34-A7E1-10B3A14FEF0D}">
      <dgm:prSet/>
      <dgm:spPr/>
      <dgm:t>
        <a:bodyPr/>
        <a:lstStyle/>
        <a:p>
          <a:endParaRPr lang="en-US" dirty="0"/>
        </a:p>
      </dgm:t>
    </dgm:pt>
    <dgm:pt modelId="{47531BBA-A066-410C-90C4-75A7B3CF6C37}" type="parTrans" cxnId="{5F759883-6CAF-4793-892D-90FF307B7F39}">
      <dgm:prSet/>
      <dgm:spPr/>
      <dgm:t>
        <a:bodyPr/>
        <a:lstStyle/>
        <a:p>
          <a:endParaRPr lang="en-US"/>
        </a:p>
      </dgm:t>
    </dgm:pt>
    <dgm:pt modelId="{59F6F98C-7F28-44B6-AA26-C56ABFEA206B}" type="sibTrans" cxnId="{5F759883-6CAF-4793-892D-90FF307B7F39}">
      <dgm:prSet/>
      <dgm:spPr/>
      <dgm:t>
        <a:bodyPr/>
        <a:lstStyle/>
        <a:p>
          <a:endParaRPr lang="en-US" dirty="0"/>
        </a:p>
      </dgm:t>
    </dgm:pt>
    <dgm:pt modelId="{5F8AB2A9-0DCE-42A5-8039-31C151CDBC91}">
      <dgm:prSet/>
      <dgm:spPr/>
      <dgm:t>
        <a:bodyPr/>
        <a:lstStyle/>
        <a:p>
          <a:endParaRPr lang="en-US" dirty="0"/>
        </a:p>
      </dgm:t>
    </dgm:pt>
    <dgm:pt modelId="{AEE23759-AB27-4CCC-A9A6-CE4F64F73EE5}" type="parTrans" cxnId="{9ADC0165-9F81-4E1B-BCF9-F6EA5C631353}">
      <dgm:prSet/>
      <dgm:spPr/>
      <dgm:t>
        <a:bodyPr/>
        <a:lstStyle/>
        <a:p>
          <a:endParaRPr lang="en-US"/>
        </a:p>
      </dgm:t>
    </dgm:pt>
    <dgm:pt modelId="{64CB26BA-1509-422C-B1F7-93A921D3337E}" type="sibTrans" cxnId="{9ADC0165-9F81-4E1B-BCF9-F6EA5C631353}">
      <dgm:prSet/>
      <dgm:spPr/>
      <dgm:t>
        <a:bodyPr/>
        <a:lstStyle/>
        <a:p>
          <a:endParaRPr lang="en-US" dirty="0"/>
        </a:p>
      </dgm:t>
    </dgm:pt>
    <dgm:pt modelId="{7D49664A-84DE-42F7-9866-9BFD9F3DDC7A}">
      <dgm:prSet/>
      <dgm:spPr/>
      <dgm:t>
        <a:bodyPr/>
        <a:lstStyle/>
        <a:p>
          <a:endParaRPr lang="en-US" dirty="0"/>
        </a:p>
      </dgm:t>
    </dgm:pt>
    <dgm:pt modelId="{9C7FF349-70A2-4DFC-91A5-86A739E0760D}" type="parTrans" cxnId="{64D25225-7D7B-47A3-8597-E3D40B515F30}">
      <dgm:prSet/>
      <dgm:spPr/>
      <dgm:t>
        <a:bodyPr/>
        <a:lstStyle/>
        <a:p>
          <a:endParaRPr lang="en-US"/>
        </a:p>
      </dgm:t>
    </dgm:pt>
    <dgm:pt modelId="{BAC2B8D5-2C5B-4AE8-BBDD-D8E76DCD8C2E}" type="sibTrans" cxnId="{64D25225-7D7B-47A3-8597-E3D40B515F30}">
      <dgm:prSet/>
      <dgm:spPr/>
      <dgm:t>
        <a:bodyPr/>
        <a:lstStyle/>
        <a:p>
          <a:endParaRPr lang="en-US" dirty="0"/>
        </a:p>
      </dgm:t>
    </dgm:pt>
    <dgm:pt modelId="{AAACDA48-029D-447D-9AE8-BF1CB90887F8}">
      <dgm:prSet/>
      <dgm:spPr/>
      <dgm:t>
        <a:bodyPr/>
        <a:lstStyle/>
        <a:p>
          <a:endParaRPr lang="en-US" dirty="0"/>
        </a:p>
      </dgm:t>
    </dgm:pt>
    <dgm:pt modelId="{C5422A07-4233-4B7D-A876-C74DE877A7F9}" type="parTrans" cxnId="{F718ABBA-7C65-4F86-BEA7-DAD4C5EC588D}">
      <dgm:prSet/>
      <dgm:spPr/>
      <dgm:t>
        <a:bodyPr/>
        <a:lstStyle/>
        <a:p>
          <a:endParaRPr lang="en-US"/>
        </a:p>
      </dgm:t>
    </dgm:pt>
    <dgm:pt modelId="{35443D96-6A67-478A-A544-1C8155B5F62C}" type="sibTrans" cxnId="{F718ABBA-7C65-4F86-BEA7-DAD4C5EC588D}">
      <dgm:prSet/>
      <dgm:spPr/>
      <dgm:t>
        <a:bodyPr/>
        <a:lstStyle/>
        <a:p>
          <a:endParaRPr lang="en-US" dirty="0"/>
        </a:p>
      </dgm:t>
    </dgm:pt>
    <dgm:pt modelId="{C123F58B-2F00-4731-8318-EA8BAA60A69D}">
      <dgm:prSet/>
      <dgm:spPr/>
      <dgm:t>
        <a:bodyPr/>
        <a:lstStyle/>
        <a:p>
          <a:endParaRPr lang="en-US" dirty="0"/>
        </a:p>
      </dgm:t>
    </dgm:pt>
    <dgm:pt modelId="{ADD49D0A-F77A-4924-B2AC-3D10130090D6}" type="parTrans" cxnId="{79D0C8B5-7F77-4990-BC7D-E4DF8A30F093}">
      <dgm:prSet/>
      <dgm:spPr/>
      <dgm:t>
        <a:bodyPr/>
        <a:lstStyle/>
        <a:p>
          <a:endParaRPr lang="en-US"/>
        </a:p>
      </dgm:t>
    </dgm:pt>
    <dgm:pt modelId="{CA72D8A3-9D41-4F98-98F7-F56B1CBA674F}" type="sibTrans" cxnId="{79D0C8B5-7F77-4990-BC7D-E4DF8A30F093}">
      <dgm:prSet/>
      <dgm:spPr/>
      <dgm:t>
        <a:bodyPr/>
        <a:lstStyle/>
        <a:p>
          <a:endParaRPr lang="en-US" dirty="0"/>
        </a:p>
      </dgm:t>
    </dgm:pt>
    <dgm:pt modelId="{312A5487-8CD4-49FA-9CB2-6003233688EF}">
      <dgm:prSet/>
      <dgm:spPr/>
      <dgm:t>
        <a:bodyPr/>
        <a:lstStyle/>
        <a:p>
          <a:endParaRPr lang="en-US" dirty="0"/>
        </a:p>
      </dgm:t>
    </dgm:pt>
    <dgm:pt modelId="{6F986C7B-EB5E-4FA9-9F02-54203E6A38B2}" type="parTrans" cxnId="{33634B83-5D42-4E23-A534-1FD77063C5A8}">
      <dgm:prSet/>
      <dgm:spPr/>
      <dgm:t>
        <a:bodyPr/>
        <a:lstStyle/>
        <a:p>
          <a:endParaRPr lang="en-US"/>
        </a:p>
      </dgm:t>
    </dgm:pt>
    <dgm:pt modelId="{A241EA7C-0AE6-49DA-868A-F7E41DB8331E}" type="sibTrans" cxnId="{33634B83-5D42-4E23-A534-1FD77063C5A8}">
      <dgm:prSet/>
      <dgm:spPr/>
      <dgm:t>
        <a:bodyPr/>
        <a:lstStyle/>
        <a:p>
          <a:endParaRPr lang="en-US" dirty="0"/>
        </a:p>
      </dgm:t>
    </dgm:pt>
    <dgm:pt modelId="{1597604F-E09E-4305-A881-A6C94B72922F}">
      <dgm:prSet/>
      <dgm:spPr/>
      <dgm:t>
        <a:bodyPr/>
        <a:lstStyle/>
        <a:p>
          <a:endParaRPr lang="en-US" dirty="0"/>
        </a:p>
      </dgm:t>
    </dgm:pt>
    <dgm:pt modelId="{1C93F3EA-CA5B-4D9C-9828-8A8F702AE266}" type="parTrans" cxnId="{BE9314B0-2D93-4BAE-90C0-5B23814639B6}">
      <dgm:prSet/>
      <dgm:spPr/>
      <dgm:t>
        <a:bodyPr/>
        <a:lstStyle/>
        <a:p>
          <a:endParaRPr lang="en-US"/>
        </a:p>
      </dgm:t>
    </dgm:pt>
    <dgm:pt modelId="{0A68E33F-9E89-4D62-9E2C-1BD50C85F7CD}" type="sibTrans" cxnId="{BE9314B0-2D93-4BAE-90C0-5B23814639B6}">
      <dgm:prSet/>
      <dgm:spPr/>
      <dgm:t>
        <a:bodyPr/>
        <a:lstStyle/>
        <a:p>
          <a:endParaRPr lang="en-US" dirty="0"/>
        </a:p>
      </dgm:t>
    </dgm:pt>
    <dgm:pt modelId="{2EBE9275-B468-4EB1-8E25-88D20111E7BA}">
      <dgm:prSet/>
      <dgm:spPr/>
      <dgm:t>
        <a:bodyPr/>
        <a:lstStyle/>
        <a:p>
          <a:endParaRPr lang="en-US" dirty="0"/>
        </a:p>
      </dgm:t>
    </dgm:pt>
    <dgm:pt modelId="{8B4693AB-DA36-47D7-8ABC-9A12354AE94A}" type="parTrans" cxnId="{79BF3DB8-E6C9-4DF5-8226-B32513900662}">
      <dgm:prSet/>
      <dgm:spPr/>
      <dgm:t>
        <a:bodyPr/>
        <a:lstStyle/>
        <a:p>
          <a:endParaRPr lang="en-US"/>
        </a:p>
      </dgm:t>
    </dgm:pt>
    <dgm:pt modelId="{1DDDDFBA-4D76-49F6-8700-D108F438751F}" type="sibTrans" cxnId="{79BF3DB8-E6C9-4DF5-8226-B32513900662}">
      <dgm:prSet/>
      <dgm:spPr/>
      <dgm:t>
        <a:bodyPr/>
        <a:lstStyle/>
        <a:p>
          <a:endParaRPr lang="en-US" dirty="0"/>
        </a:p>
      </dgm:t>
    </dgm:pt>
    <dgm:pt modelId="{7526D0BF-45A5-478F-9A5B-EE961A48FCDF}">
      <dgm:prSet/>
      <dgm:spPr/>
      <dgm:t>
        <a:bodyPr/>
        <a:lstStyle/>
        <a:p>
          <a:endParaRPr lang="en-US" dirty="0"/>
        </a:p>
      </dgm:t>
    </dgm:pt>
    <dgm:pt modelId="{996DAE7B-6D7A-4B21-93D8-B18F6F145BC6}" type="parTrans" cxnId="{CC8F6BB5-E191-48E7-A4C1-3E8101813E85}">
      <dgm:prSet/>
      <dgm:spPr/>
      <dgm:t>
        <a:bodyPr/>
        <a:lstStyle/>
        <a:p>
          <a:endParaRPr lang="en-US"/>
        </a:p>
      </dgm:t>
    </dgm:pt>
    <dgm:pt modelId="{4DD6BCFF-384A-4E50-9E9B-FEA1467E91EE}" type="sibTrans" cxnId="{CC8F6BB5-E191-48E7-A4C1-3E8101813E85}">
      <dgm:prSet/>
      <dgm:spPr/>
      <dgm:t>
        <a:bodyPr/>
        <a:lstStyle/>
        <a:p>
          <a:endParaRPr lang="en-US" dirty="0"/>
        </a:p>
      </dgm:t>
    </dgm:pt>
    <dgm:pt modelId="{4391FAD7-E5E1-4ADD-BABB-49D666A6C4A7}">
      <dgm:prSet/>
      <dgm:spPr/>
      <dgm:t>
        <a:bodyPr/>
        <a:lstStyle/>
        <a:p>
          <a:endParaRPr lang="en-US" dirty="0"/>
        </a:p>
      </dgm:t>
    </dgm:pt>
    <dgm:pt modelId="{F1E7FB59-9301-4001-B4A0-65FF76242832}" type="parTrans" cxnId="{33836BAF-8815-468A-9D3E-0ABF734FD1D3}">
      <dgm:prSet/>
      <dgm:spPr/>
      <dgm:t>
        <a:bodyPr/>
        <a:lstStyle/>
        <a:p>
          <a:endParaRPr lang="en-US"/>
        </a:p>
      </dgm:t>
    </dgm:pt>
    <dgm:pt modelId="{B5C9AB9C-C866-47C2-B79F-DC6148AB2159}" type="sibTrans" cxnId="{33836BAF-8815-468A-9D3E-0ABF734FD1D3}">
      <dgm:prSet/>
      <dgm:spPr/>
      <dgm:t>
        <a:bodyPr/>
        <a:lstStyle/>
        <a:p>
          <a:endParaRPr lang="en-US" dirty="0"/>
        </a:p>
      </dgm:t>
    </dgm:pt>
    <dgm:pt modelId="{DF292957-65C8-4776-85F8-AE26E3681959}">
      <dgm:prSet/>
      <dgm:spPr/>
      <dgm:t>
        <a:bodyPr/>
        <a:lstStyle/>
        <a:p>
          <a:endParaRPr lang="en-US" dirty="0"/>
        </a:p>
      </dgm:t>
    </dgm:pt>
    <dgm:pt modelId="{7849EA01-2032-47BB-AFF2-66E1E4C3A822}" type="parTrans" cxnId="{0116FD4E-B3CD-4D10-B6B1-FB0C240CE17A}">
      <dgm:prSet/>
      <dgm:spPr/>
      <dgm:t>
        <a:bodyPr/>
        <a:lstStyle/>
        <a:p>
          <a:endParaRPr lang="en-US"/>
        </a:p>
      </dgm:t>
    </dgm:pt>
    <dgm:pt modelId="{2B571596-2306-4648-89E7-BD54FEF25627}" type="sibTrans" cxnId="{0116FD4E-B3CD-4D10-B6B1-FB0C240CE17A}">
      <dgm:prSet/>
      <dgm:spPr/>
      <dgm:t>
        <a:bodyPr/>
        <a:lstStyle/>
        <a:p>
          <a:endParaRPr lang="en-US" dirty="0"/>
        </a:p>
      </dgm:t>
    </dgm:pt>
    <dgm:pt modelId="{BA244016-B941-46B9-B2A4-AA50A300C9B1}">
      <dgm:prSet/>
      <dgm:spPr/>
      <dgm:t>
        <a:bodyPr/>
        <a:lstStyle/>
        <a:p>
          <a:endParaRPr lang="en-US" dirty="0"/>
        </a:p>
      </dgm:t>
    </dgm:pt>
    <dgm:pt modelId="{17FA0F1C-F480-46FA-9FDA-CAF08D0B3F5A}" type="parTrans" cxnId="{43F81770-F772-478D-8EE4-9EF473A2C5F2}">
      <dgm:prSet/>
      <dgm:spPr/>
      <dgm:t>
        <a:bodyPr/>
        <a:lstStyle/>
        <a:p>
          <a:endParaRPr lang="en-US"/>
        </a:p>
      </dgm:t>
    </dgm:pt>
    <dgm:pt modelId="{12ED0D91-6CB8-4B92-ABBE-16130FA2E610}" type="sibTrans" cxnId="{43F81770-F772-478D-8EE4-9EF473A2C5F2}">
      <dgm:prSet/>
      <dgm:spPr/>
      <dgm:t>
        <a:bodyPr/>
        <a:lstStyle/>
        <a:p>
          <a:endParaRPr lang="en-US" dirty="0"/>
        </a:p>
      </dgm:t>
    </dgm:pt>
    <dgm:pt modelId="{ED3E6817-CA99-4A92-9672-7767C60D3AFC}">
      <dgm:prSet/>
      <dgm:spPr/>
      <dgm:t>
        <a:bodyPr/>
        <a:lstStyle/>
        <a:p>
          <a:endParaRPr lang="en-US" dirty="0"/>
        </a:p>
      </dgm:t>
    </dgm:pt>
    <dgm:pt modelId="{570B50CE-5E5F-492C-A6CE-FAA86B61FEE6}" type="parTrans" cxnId="{6020CAE6-E682-4263-87D3-3757BDA5C5BB}">
      <dgm:prSet/>
      <dgm:spPr/>
      <dgm:t>
        <a:bodyPr/>
        <a:lstStyle/>
        <a:p>
          <a:endParaRPr lang="en-US"/>
        </a:p>
      </dgm:t>
    </dgm:pt>
    <dgm:pt modelId="{74E4A9B3-3139-47CD-AD62-A42D0EB3995C}" type="sibTrans" cxnId="{6020CAE6-E682-4263-87D3-3757BDA5C5BB}">
      <dgm:prSet/>
      <dgm:spPr/>
      <dgm:t>
        <a:bodyPr/>
        <a:lstStyle/>
        <a:p>
          <a:endParaRPr lang="en-US" dirty="0"/>
        </a:p>
      </dgm:t>
    </dgm:pt>
    <dgm:pt modelId="{A26368B7-1095-4A58-BFE6-7B8629CCDB76}">
      <dgm:prSet/>
      <dgm:spPr/>
      <dgm:t>
        <a:bodyPr/>
        <a:lstStyle/>
        <a:p>
          <a:endParaRPr lang="en-US" dirty="0"/>
        </a:p>
      </dgm:t>
    </dgm:pt>
    <dgm:pt modelId="{F926A632-3F82-44B7-9B0C-54EDBDFB1339}" type="parTrans" cxnId="{84F658BE-028D-4EFF-9AFB-B1BB4A47F685}">
      <dgm:prSet/>
      <dgm:spPr/>
      <dgm:t>
        <a:bodyPr/>
        <a:lstStyle/>
        <a:p>
          <a:endParaRPr lang="en-US"/>
        </a:p>
      </dgm:t>
    </dgm:pt>
    <dgm:pt modelId="{69DBDE16-2128-423C-AB04-D3C2C0881A38}" type="sibTrans" cxnId="{84F658BE-028D-4EFF-9AFB-B1BB4A47F685}">
      <dgm:prSet/>
      <dgm:spPr/>
      <dgm:t>
        <a:bodyPr/>
        <a:lstStyle/>
        <a:p>
          <a:endParaRPr lang="en-US" dirty="0"/>
        </a:p>
      </dgm:t>
    </dgm:pt>
    <dgm:pt modelId="{B2133BDF-4000-4B5B-AE40-987170B1B61F}">
      <dgm:prSet/>
      <dgm:spPr/>
      <dgm:t>
        <a:bodyPr/>
        <a:lstStyle/>
        <a:p>
          <a:endParaRPr lang="en-US" dirty="0"/>
        </a:p>
      </dgm:t>
    </dgm:pt>
    <dgm:pt modelId="{78DD5593-63E5-4526-ACC4-B672B2E0D1F1}" type="parTrans" cxnId="{AD9C2D70-6AB8-479D-9A79-731CDEDFCC29}">
      <dgm:prSet/>
      <dgm:spPr/>
      <dgm:t>
        <a:bodyPr/>
        <a:lstStyle/>
        <a:p>
          <a:endParaRPr lang="en-US"/>
        </a:p>
      </dgm:t>
    </dgm:pt>
    <dgm:pt modelId="{F8A8AFFD-E262-4C58-84FA-CA9933DA9A32}" type="sibTrans" cxnId="{AD9C2D70-6AB8-479D-9A79-731CDEDFCC29}">
      <dgm:prSet/>
      <dgm:spPr/>
      <dgm:t>
        <a:bodyPr/>
        <a:lstStyle/>
        <a:p>
          <a:endParaRPr lang="en-US" dirty="0"/>
        </a:p>
      </dgm:t>
    </dgm:pt>
    <dgm:pt modelId="{56EE6181-8957-4FE0-91F7-0E7767321D74}">
      <dgm:prSet/>
      <dgm:spPr/>
      <dgm:t>
        <a:bodyPr/>
        <a:lstStyle/>
        <a:p>
          <a:endParaRPr lang="en-US" dirty="0"/>
        </a:p>
      </dgm:t>
    </dgm:pt>
    <dgm:pt modelId="{708EED9E-74DD-4C99-9872-E67687122915}" type="parTrans" cxnId="{D27AA462-6698-4923-9421-47820B644488}">
      <dgm:prSet/>
      <dgm:spPr/>
      <dgm:t>
        <a:bodyPr/>
        <a:lstStyle/>
        <a:p>
          <a:endParaRPr lang="en-US"/>
        </a:p>
      </dgm:t>
    </dgm:pt>
    <dgm:pt modelId="{D7AD315B-0060-4B2C-BA42-07A72CF0DF62}" type="sibTrans" cxnId="{D27AA462-6698-4923-9421-47820B644488}">
      <dgm:prSet/>
      <dgm:spPr/>
      <dgm:t>
        <a:bodyPr/>
        <a:lstStyle/>
        <a:p>
          <a:endParaRPr lang="en-US" dirty="0"/>
        </a:p>
      </dgm:t>
    </dgm:pt>
    <dgm:pt modelId="{F82F01E0-1BCF-432A-834D-D0718C225E79}">
      <dgm:prSet/>
      <dgm:spPr/>
      <dgm:t>
        <a:bodyPr/>
        <a:lstStyle/>
        <a:p>
          <a:endParaRPr lang="en-US" dirty="0"/>
        </a:p>
      </dgm:t>
    </dgm:pt>
    <dgm:pt modelId="{AA715B28-8262-4AEC-9B11-A1F3E142AEE3}" type="parTrans" cxnId="{3F904190-EC7A-468F-8079-9E0D0309FE61}">
      <dgm:prSet/>
      <dgm:spPr/>
      <dgm:t>
        <a:bodyPr/>
        <a:lstStyle/>
        <a:p>
          <a:endParaRPr lang="en-US"/>
        </a:p>
      </dgm:t>
    </dgm:pt>
    <dgm:pt modelId="{73E57CB0-43F1-4C49-8823-A48B6805997E}" type="sibTrans" cxnId="{3F904190-EC7A-468F-8079-9E0D0309FE61}">
      <dgm:prSet/>
      <dgm:spPr/>
      <dgm:t>
        <a:bodyPr/>
        <a:lstStyle/>
        <a:p>
          <a:endParaRPr lang="en-US" dirty="0"/>
        </a:p>
      </dgm:t>
    </dgm:pt>
    <dgm:pt modelId="{69B5AF83-9CA8-4331-BB93-A02B0A37E7C4}">
      <dgm:prSet/>
      <dgm:spPr/>
      <dgm:t>
        <a:bodyPr/>
        <a:lstStyle/>
        <a:p>
          <a:endParaRPr lang="en-US" dirty="0"/>
        </a:p>
      </dgm:t>
    </dgm:pt>
    <dgm:pt modelId="{52A0F8EA-812A-497C-B88E-1BDAD1AB875F}" type="parTrans" cxnId="{08DFD441-4774-4D0E-8F97-07EC50B50EE3}">
      <dgm:prSet/>
      <dgm:spPr/>
      <dgm:t>
        <a:bodyPr/>
        <a:lstStyle/>
        <a:p>
          <a:endParaRPr lang="en-US"/>
        </a:p>
      </dgm:t>
    </dgm:pt>
    <dgm:pt modelId="{6E35783B-B4B9-4AF3-BB68-EC2DB3060BE5}" type="sibTrans" cxnId="{08DFD441-4774-4D0E-8F97-07EC50B50EE3}">
      <dgm:prSet/>
      <dgm:spPr/>
      <dgm:t>
        <a:bodyPr/>
        <a:lstStyle/>
        <a:p>
          <a:endParaRPr lang="en-US" dirty="0"/>
        </a:p>
      </dgm:t>
    </dgm:pt>
    <dgm:pt modelId="{5A0D382F-1AEE-4869-A6BD-89E7CCC2BA45}">
      <dgm:prSet/>
      <dgm:spPr/>
      <dgm:t>
        <a:bodyPr/>
        <a:lstStyle/>
        <a:p>
          <a:endParaRPr lang="en-US" dirty="0"/>
        </a:p>
      </dgm:t>
    </dgm:pt>
    <dgm:pt modelId="{C61944CD-ABD5-46A1-BF21-1EDB1D2E311C}" type="parTrans" cxnId="{8B7F3749-F4E6-4473-82BE-3F7FAAEDF5A5}">
      <dgm:prSet/>
      <dgm:spPr/>
      <dgm:t>
        <a:bodyPr/>
        <a:lstStyle/>
        <a:p>
          <a:endParaRPr lang="en-US"/>
        </a:p>
      </dgm:t>
    </dgm:pt>
    <dgm:pt modelId="{86E08DD8-37F0-43EA-A4C6-F12B07A372C7}" type="sibTrans" cxnId="{8B7F3749-F4E6-4473-82BE-3F7FAAEDF5A5}">
      <dgm:prSet/>
      <dgm:spPr/>
      <dgm:t>
        <a:bodyPr/>
        <a:lstStyle/>
        <a:p>
          <a:endParaRPr lang="en-US" dirty="0"/>
        </a:p>
      </dgm:t>
    </dgm:pt>
    <dgm:pt modelId="{6E44D217-0802-4975-8DF8-F7C136B68DB7}">
      <dgm:prSet/>
      <dgm:spPr/>
      <dgm:t>
        <a:bodyPr/>
        <a:lstStyle/>
        <a:p>
          <a:endParaRPr lang="en-US" dirty="0"/>
        </a:p>
      </dgm:t>
    </dgm:pt>
    <dgm:pt modelId="{CB27C74D-2568-4D83-8948-2A0E7A73E53C}" type="parTrans" cxnId="{EBF0F276-347C-4207-9A17-D11421AF7ECD}">
      <dgm:prSet/>
      <dgm:spPr/>
      <dgm:t>
        <a:bodyPr/>
        <a:lstStyle/>
        <a:p>
          <a:endParaRPr lang="en-US"/>
        </a:p>
      </dgm:t>
    </dgm:pt>
    <dgm:pt modelId="{873D13AE-B310-4B50-82C5-564D626D2011}" type="sibTrans" cxnId="{EBF0F276-347C-4207-9A17-D11421AF7ECD}">
      <dgm:prSet/>
      <dgm:spPr/>
      <dgm:t>
        <a:bodyPr/>
        <a:lstStyle/>
        <a:p>
          <a:endParaRPr lang="en-US" dirty="0"/>
        </a:p>
      </dgm:t>
    </dgm:pt>
    <dgm:pt modelId="{59D5850F-42D1-4509-9BFE-77DA75D32FAC}">
      <dgm:prSet/>
      <dgm:spPr/>
      <dgm:t>
        <a:bodyPr/>
        <a:lstStyle/>
        <a:p>
          <a:endParaRPr lang="en-US" dirty="0"/>
        </a:p>
      </dgm:t>
    </dgm:pt>
    <dgm:pt modelId="{998E6483-F6A6-41F0-BC38-EC9E12942727}" type="parTrans" cxnId="{EF67F12C-549C-4945-9650-11C3183DFF27}">
      <dgm:prSet/>
      <dgm:spPr/>
      <dgm:t>
        <a:bodyPr/>
        <a:lstStyle/>
        <a:p>
          <a:endParaRPr lang="en-US"/>
        </a:p>
      </dgm:t>
    </dgm:pt>
    <dgm:pt modelId="{2B529A43-2363-4B46-911E-9D0EF25B4F36}" type="sibTrans" cxnId="{EF67F12C-549C-4945-9650-11C3183DFF27}">
      <dgm:prSet/>
      <dgm:spPr/>
      <dgm:t>
        <a:bodyPr/>
        <a:lstStyle/>
        <a:p>
          <a:endParaRPr lang="en-US" dirty="0"/>
        </a:p>
      </dgm:t>
    </dgm:pt>
    <dgm:pt modelId="{9F16DEB4-2D88-4237-BB26-EE193361411A}">
      <dgm:prSet/>
      <dgm:spPr/>
      <dgm:t>
        <a:bodyPr/>
        <a:lstStyle/>
        <a:p>
          <a:endParaRPr lang="en-US" dirty="0"/>
        </a:p>
      </dgm:t>
    </dgm:pt>
    <dgm:pt modelId="{7982B65A-B6BA-45FB-920E-8CB144FB834B}" type="parTrans" cxnId="{DB81E75D-6339-4802-85DD-65254615E93B}">
      <dgm:prSet/>
      <dgm:spPr/>
      <dgm:t>
        <a:bodyPr/>
        <a:lstStyle/>
        <a:p>
          <a:endParaRPr lang="en-US"/>
        </a:p>
      </dgm:t>
    </dgm:pt>
    <dgm:pt modelId="{C19C4BDD-2213-41DF-A53B-E2080BDC6AC6}" type="sibTrans" cxnId="{DB81E75D-6339-4802-85DD-65254615E93B}">
      <dgm:prSet/>
      <dgm:spPr/>
      <dgm:t>
        <a:bodyPr/>
        <a:lstStyle/>
        <a:p>
          <a:endParaRPr lang="en-US" dirty="0"/>
        </a:p>
      </dgm:t>
    </dgm:pt>
    <dgm:pt modelId="{5788DBF4-34B6-4C26-980E-7062BBC88091}">
      <dgm:prSet/>
      <dgm:spPr/>
      <dgm:t>
        <a:bodyPr/>
        <a:lstStyle/>
        <a:p>
          <a:endParaRPr lang="en-US" dirty="0"/>
        </a:p>
      </dgm:t>
    </dgm:pt>
    <dgm:pt modelId="{E89C8546-8D00-4BCE-BF01-083E1F9A4BBE}" type="parTrans" cxnId="{A94E1E98-18A1-4716-B6FB-67F099EFBBB4}">
      <dgm:prSet/>
      <dgm:spPr/>
      <dgm:t>
        <a:bodyPr/>
        <a:lstStyle/>
        <a:p>
          <a:endParaRPr lang="en-US"/>
        </a:p>
      </dgm:t>
    </dgm:pt>
    <dgm:pt modelId="{39815DA4-6D5A-4ECF-8C2C-C40A2BB0DBA6}" type="sibTrans" cxnId="{A94E1E98-18A1-4716-B6FB-67F099EFBBB4}">
      <dgm:prSet/>
      <dgm:spPr/>
      <dgm:t>
        <a:bodyPr/>
        <a:lstStyle/>
        <a:p>
          <a:endParaRPr lang="en-US" dirty="0"/>
        </a:p>
      </dgm:t>
    </dgm:pt>
    <dgm:pt modelId="{644B0026-BEE6-45AC-B72A-F8BFB9EE0E82}">
      <dgm:prSet/>
      <dgm:spPr/>
      <dgm:t>
        <a:bodyPr/>
        <a:lstStyle/>
        <a:p>
          <a:endParaRPr lang="en-US" dirty="0"/>
        </a:p>
      </dgm:t>
    </dgm:pt>
    <dgm:pt modelId="{554FDC5B-6990-4DBE-AAA4-AA9861FDA372}" type="parTrans" cxnId="{F3F11D2B-B16E-47E0-876B-A599316C3141}">
      <dgm:prSet/>
      <dgm:spPr/>
      <dgm:t>
        <a:bodyPr/>
        <a:lstStyle/>
        <a:p>
          <a:endParaRPr lang="en-US"/>
        </a:p>
      </dgm:t>
    </dgm:pt>
    <dgm:pt modelId="{91E5E8F0-39A5-4E73-A7C8-125C237D1170}" type="sibTrans" cxnId="{F3F11D2B-B16E-47E0-876B-A599316C3141}">
      <dgm:prSet/>
      <dgm:spPr/>
      <dgm:t>
        <a:bodyPr/>
        <a:lstStyle/>
        <a:p>
          <a:endParaRPr lang="en-US" dirty="0"/>
        </a:p>
      </dgm:t>
    </dgm:pt>
    <dgm:pt modelId="{A40F6EAB-2B60-4CC1-9F49-D5903D3A616E}">
      <dgm:prSet/>
      <dgm:spPr/>
      <dgm:t>
        <a:bodyPr/>
        <a:lstStyle/>
        <a:p>
          <a:endParaRPr lang="en-US" dirty="0"/>
        </a:p>
      </dgm:t>
    </dgm:pt>
    <dgm:pt modelId="{F4D7EDD7-9115-44DB-8D8A-E38036FA3738}" type="parTrans" cxnId="{F9246AA4-89DE-4505-8C6D-C0CFB0CF9EC5}">
      <dgm:prSet/>
      <dgm:spPr/>
      <dgm:t>
        <a:bodyPr/>
        <a:lstStyle/>
        <a:p>
          <a:endParaRPr lang="en-US"/>
        </a:p>
      </dgm:t>
    </dgm:pt>
    <dgm:pt modelId="{3ACAB2F6-3910-4D69-8736-C9991D30DB30}" type="sibTrans" cxnId="{F9246AA4-89DE-4505-8C6D-C0CFB0CF9EC5}">
      <dgm:prSet/>
      <dgm:spPr/>
      <dgm:t>
        <a:bodyPr/>
        <a:lstStyle/>
        <a:p>
          <a:endParaRPr lang="en-US" dirty="0"/>
        </a:p>
      </dgm:t>
    </dgm:pt>
    <dgm:pt modelId="{01209924-388A-4250-B08E-117FC77350F4}">
      <dgm:prSet/>
      <dgm:spPr/>
      <dgm:t>
        <a:bodyPr/>
        <a:lstStyle/>
        <a:p>
          <a:endParaRPr lang="en-US" dirty="0"/>
        </a:p>
      </dgm:t>
    </dgm:pt>
    <dgm:pt modelId="{E62947DF-C385-4541-A312-E52B21ED4FCA}" type="parTrans" cxnId="{79A5F3A2-8CA3-4D24-AC46-666013183383}">
      <dgm:prSet/>
      <dgm:spPr/>
      <dgm:t>
        <a:bodyPr/>
        <a:lstStyle/>
        <a:p>
          <a:endParaRPr lang="en-US"/>
        </a:p>
      </dgm:t>
    </dgm:pt>
    <dgm:pt modelId="{07D44A3D-B9E7-4A59-8407-0DE9361B04F4}" type="sibTrans" cxnId="{79A5F3A2-8CA3-4D24-AC46-666013183383}">
      <dgm:prSet/>
      <dgm:spPr/>
      <dgm:t>
        <a:bodyPr/>
        <a:lstStyle/>
        <a:p>
          <a:endParaRPr lang="en-US" dirty="0"/>
        </a:p>
      </dgm:t>
    </dgm:pt>
    <dgm:pt modelId="{1CEAA633-CB89-486A-901D-BE8AE895C821}">
      <dgm:prSet/>
      <dgm:spPr/>
      <dgm:t>
        <a:bodyPr/>
        <a:lstStyle/>
        <a:p>
          <a:endParaRPr lang="en-US" dirty="0"/>
        </a:p>
      </dgm:t>
    </dgm:pt>
    <dgm:pt modelId="{85E4AD6C-201F-448E-AB33-65566C56E879}" type="parTrans" cxnId="{2F48FC6C-9E2F-4D34-97E0-7B62809CD310}">
      <dgm:prSet/>
      <dgm:spPr/>
      <dgm:t>
        <a:bodyPr/>
        <a:lstStyle/>
        <a:p>
          <a:endParaRPr lang="en-US"/>
        </a:p>
      </dgm:t>
    </dgm:pt>
    <dgm:pt modelId="{EC22FD24-55FA-470B-A11F-A2C02811CC71}" type="sibTrans" cxnId="{2F48FC6C-9E2F-4D34-97E0-7B62809CD310}">
      <dgm:prSet/>
      <dgm:spPr/>
      <dgm:t>
        <a:bodyPr/>
        <a:lstStyle/>
        <a:p>
          <a:endParaRPr lang="en-US" dirty="0"/>
        </a:p>
      </dgm:t>
    </dgm:pt>
    <dgm:pt modelId="{5700A27C-35E2-48E3-9FD1-4CAD5F3ABE6E}">
      <dgm:prSet/>
      <dgm:spPr/>
      <dgm:t>
        <a:bodyPr/>
        <a:lstStyle/>
        <a:p>
          <a:endParaRPr lang="en-US" dirty="0"/>
        </a:p>
      </dgm:t>
    </dgm:pt>
    <dgm:pt modelId="{7CEEA0C1-E05C-4187-B6CD-7F9A41B7F762}" type="parTrans" cxnId="{E319CD11-DA9C-4216-8A1C-BFC767C69980}">
      <dgm:prSet/>
      <dgm:spPr/>
      <dgm:t>
        <a:bodyPr/>
        <a:lstStyle/>
        <a:p>
          <a:endParaRPr lang="en-US"/>
        </a:p>
      </dgm:t>
    </dgm:pt>
    <dgm:pt modelId="{F2853326-F96C-4388-AFDB-4A2C4E743824}" type="sibTrans" cxnId="{E319CD11-DA9C-4216-8A1C-BFC767C69980}">
      <dgm:prSet/>
      <dgm:spPr/>
      <dgm:t>
        <a:bodyPr/>
        <a:lstStyle/>
        <a:p>
          <a:endParaRPr lang="en-US" dirty="0"/>
        </a:p>
      </dgm:t>
    </dgm:pt>
    <dgm:pt modelId="{E5184F2B-2C20-4D33-94A8-E6B381F2AA89}">
      <dgm:prSet/>
      <dgm:spPr/>
      <dgm:t>
        <a:bodyPr/>
        <a:lstStyle/>
        <a:p>
          <a:endParaRPr lang="en-US" dirty="0"/>
        </a:p>
      </dgm:t>
    </dgm:pt>
    <dgm:pt modelId="{EA072171-E1D3-42D9-90FB-F6BF8A9DC275}" type="parTrans" cxnId="{12C38EF6-A2D9-4441-B7C7-2AD0408D165E}">
      <dgm:prSet/>
      <dgm:spPr/>
      <dgm:t>
        <a:bodyPr/>
        <a:lstStyle/>
        <a:p>
          <a:endParaRPr lang="en-US"/>
        </a:p>
      </dgm:t>
    </dgm:pt>
    <dgm:pt modelId="{CA1064A9-8743-41E2-AE44-DEDB5E26EACD}" type="sibTrans" cxnId="{12C38EF6-A2D9-4441-B7C7-2AD0408D165E}">
      <dgm:prSet/>
      <dgm:spPr/>
      <dgm:t>
        <a:bodyPr/>
        <a:lstStyle/>
        <a:p>
          <a:endParaRPr lang="en-US" dirty="0"/>
        </a:p>
      </dgm:t>
    </dgm:pt>
    <dgm:pt modelId="{19319B2C-5BDC-4EB3-A674-97A1478B545E}">
      <dgm:prSet/>
      <dgm:spPr/>
      <dgm:t>
        <a:bodyPr/>
        <a:lstStyle/>
        <a:p>
          <a:endParaRPr lang="en-US" dirty="0"/>
        </a:p>
      </dgm:t>
    </dgm:pt>
    <dgm:pt modelId="{F553D456-F731-4D3A-B46D-F817CB7F5851}" type="parTrans" cxnId="{A61335C6-83C9-40B2-B635-638704B41FB6}">
      <dgm:prSet/>
      <dgm:spPr/>
      <dgm:t>
        <a:bodyPr/>
        <a:lstStyle/>
        <a:p>
          <a:endParaRPr lang="en-US"/>
        </a:p>
      </dgm:t>
    </dgm:pt>
    <dgm:pt modelId="{B2ADDBB6-F258-45A2-8853-0F7137E8E7A9}" type="sibTrans" cxnId="{A61335C6-83C9-40B2-B635-638704B41FB6}">
      <dgm:prSet/>
      <dgm:spPr/>
      <dgm:t>
        <a:bodyPr/>
        <a:lstStyle/>
        <a:p>
          <a:endParaRPr lang="en-US" dirty="0"/>
        </a:p>
      </dgm:t>
    </dgm:pt>
    <dgm:pt modelId="{32DCDF77-CF91-44D2-A631-ECBBA96CD7C1}">
      <dgm:prSet/>
      <dgm:spPr/>
      <dgm:t>
        <a:bodyPr/>
        <a:lstStyle/>
        <a:p>
          <a:endParaRPr lang="en-US" dirty="0"/>
        </a:p>
      </dgm:t>
    </dgm:pt>
    <dgm:pt modelId="{A91D9FEE-F377-4D6C-AB4B-31C0AA11D758}" type="parTrans" cxnId="{7713B148-14ED-473A-AD7C-0817C71F1F75}">
      <dgm:prSet/>
      <dgm:spPr/>
      <dgm:t>
        <a:bodyPr/>
        <a:lstStyle/>
        <a:p>
          <a:endParaRPr lang="en-US"/>
        </a:p>
      </dgm:t>
    </dgm:pt>
    <dgm:pt modelId="{A4C54538-F7D4-4311-A51D-4E2F34EA916C}" type="sibTrans" cxnId="{7713B148-14ED-473A-AD7C-0817C71F1F75}">
      <dgm:prSet/>
      <dgm:spPr/>
      <dgm:t>
        <a:bodyPr/>
        <a:lstStyle/>
        <a:p>
          <a:endParaRPr lang="en-US" dirty="0"/>
        </a:p>
      </dgm:t>
    </dgm:pt>
    <dgm:pt modelId="{5F2EF8CF-431B-45E9-8F94-2DA9BB4297A8}">
      <dgm:prSet/>
      <dgm:spPr/>
      <dgm:t>
        <a:bodyPr/>
        <a:lstStyle/>
        <a:p>
          <a:endParaRPr lang="en-US" dirty="0"/>
        </a:p>
      </dgm:t>
    </dgm:pt>
    <dgm:pt modelId="{EF3B0539-08F0-4AEB-8B05-C7438EBEC90D}" type="parTrans" cxnId="{39A1F472-3E0B-438E-A508-FE898CEA4CB4}">
      <dgm:prSet/>
      <dgm:spPr/>
      <dgm:t>
        <a:bodyPr/>
        <a:lstStyle/>
        <a:p>
          <a:endParaRPr lang="en-US"/>
        </a:p>
      </dgm:t>
    </dgm:pt>
    <dgm:pt modelId="{E7380703-8E28-4A7A-8627-0A55F51FBAA5}" type="sibTrans" cxnId="{39A1F472-3E0B-438E-A508-FE898CEA4CB4}">
      <dgm:prSet/>
      <dgm:spPr/>
      <dgm:t>
        <a:bodyPr/>
        <a:lstStyle/>
        <a:p>
          <a:endParaRPr lang="en-US" dirty="0"/>
        </a:p>
      </dgm:t>
    </dgm:pt>
    <dgm:pt modelId="{B75DCA52-BF81-436A-AA73-2680B03C914A}">
      <dgm:prSet/>
      <dgm:spPr/>
      <dgm:t>
        <a:bodyPr/>
        <a:lstStyle/>
        <a:p>
          <a:endParaRPr lang="en-US" dirty="0"/>
        </a:p>
      </dgm:t>
    </dgm:pt>
    <dgm:pt modelId="{3FDC77C7-42D0-4118-88A1-C82C79A4EA03}" type="parTrans" cxnId="{FA4B331D-E821-4BC7-84CC-523B6B28A5B8}">
      <dgm:prSet/>
      <dgm:spPr/>
      <dgm:t>
        <a:bodyPr/>
        <a:lstStyle/>
        <a:p>
          <a:endParaRPr lang="en-US"/>
        </a:p>
      </dgm:t>
    </dgm:pt>
    <dgm:pt modelId="{897CAD2D-F73B-470D-B77D-BCB32DA560D4}" type="sibTrans" cxnId="{FA4B331D-E821-4BC7-84CC-523B6B28A5B8}">
      <dgm:prSet/>
      <dgm:spPr/>
      <dgm:t>
        <a:bodyPr/>
        <a:lstStyle/>
        <a:p>
          <a:endParaRPr lang="en-US" dirty="0"/>
        </a:p>
      </dgm:t>
    </dgm:pt>
    <dgm:pt modelId="{39148D83-4879-4E9B-AE84-10D20CF147C3}">
      <dgm:prSet/>
      <dgm:spPr/>
      <dgm:t>
        <a:bodyPr/>
        <a:lstStyle/>
        <a:p>
          <a:endParaRPr lang="en-US" dirty="0"/>
        </a:p>
      </dgm:t>
    </dgm:pt>
    <dgm:pt modelId="{0648DC5F-1B7B-4F70-B147-70F19C532AA1}" type="parTrans" cxnId="{14F13E80-1149-4A0F-A4B5-58EAF15ECA23}">
      <dgm:prSet/>
      <dgm:spPr/>
      <dgm:t>
        <a:bodyPr/>
        <a:lstStyle/>
        <a:p>
          <a:endParaRPr lang="en-US"/>
        </a:p>
      </dgm:t>
    </dgm:pt>
    <dgm:pt modelId="{901D3EC9-C2CB-4B80-BFE1-3F4CF8FDB584}" type="sibTrans" cxnId="{14F13E80-1149-4A0F-A4B5-58EAF15ECA23}">
      <dgm:prSet/>
      <dgm:spPr/>
      <dgm:t>
        <a:bodyPr/>
        <a:lstStyle/>
        <a:p>
          <a:endParaRPr lang="en-US" dirty="0"/>
        </a:p>
      </dgm:t>
    </dgm:pt>
    <dgm:pt modelId="{579EF5EA-2842-4ADF-99C3-1421009C0FB3}" type="pres">
      <dgm:prSet presAssocID="{F782ACB2-4612-4553-92E3-6A48A4C26154}" presName="cycle" presStyleCnt="0">
        <dgm:presLayoutVars>
          <dgm:dir/>
          <dgm:resizeHandles val="exact"/>
        </dgm:presLayoutVars>
      </dgm:prSet>
      <dgm:spPr/>
    </dgm:pt>
    <dgm:pt modelId="{E2BDA289-9E7F-43D2-8E8A-C602380955F6}" type="pres">
      <dgm:prSet presAssocID="{9A1F1B22-1A75-4833-B4FC-5FEA5518B765}" presName="node" presStyleLbl="node1" presStyleIdx="0" presStyleCnt="48">
        <dgm:presLayoutVars>
          <dgm:bulletEnabled val="1"/>
        </dgm:presLayoutVars>
      </dgm:prSet>
      <dgm:spPr/>
    </dgm:pt>
    <dgm:pt modelId="{4B717A0F-8771-4A45-B6AA-FD732A724C9E}" type="pres">
      <dgm:prSet presAssocID="{32453084-7F49-49B4-89FA-E306CC4C9552}" presName="sibTrans" presStyleLbl="sibTrans2D1" presStyleIdx="0" presStyleCnt="48"/>
      <dgm:spPr/>
    </dgm:pt>
    <dgm:pt modelId="{218F701D-8780-41D0-BCC2-CE1F9EE4B4A8}" type="pres">
      <dgm:prSet presAssocID="{32453084-7F49-49B4-89FA-E306CC4C9552}" presName="connectorText" presStyleLbl="sibTrans2D1" presStyleIdx="0" presStyleCnt="48"/>
      <dgm:spPr/>
    </dgm:pt>
    <dgm:pt modelId="{FD731FF4-9760-4231-AA26-446560B181EB}" type="pres">
      <dgm:prSet presAssocID="{9C07C544-A240-4FE5-8E59-C412CDCC06A5}" presName="node" presStyleLbl="node1" presStyleIdx="1" presStyleCnt="48">
        <dgm:presLayoutVars>
          <dgm:bulletEnabled val="1"/>
        </dgm:presLayoutVars>
      </dgm:prSet>
      <dgm:spPr/>
    </dgm:pt>
    <dgm:pt modelId="{A6A09441-8928-4DD4-965E-ACD6B5489F63}" type="pres">
      <dgm:prSet presAssocID="{DA7FF8DD-13B0-4AAC-B0D2-E9BC2FABA4D6}" presName="sibTrans" presStyleLbl="sibTrans2D1" presStyleIdx="1" presStyleCnt="48"/>
      <dgm:spPr/>
    </dgm:pt>
    <dgm:pt modelId="{C46B9099-149F-4D79-B1D7-B378097F05F4}" type="pres">
      <dgm:prSet presAssocID="{DA7FF8DD-13B0-4AAC-B0D2-E9BC2FABA4D6}" presName="connectorText" presStyleLbl="sibTrans2D1" presStyleIdx="1" presStyleCnt="48"/>
      <dgm:spPr/>
    </dgm:pt>
    <dgm:pt modelId="{5A44537F-E502-484A-B54C-161A75387D52}" type="pres">
      <dgm:prSet presAssocID="{5D2C154A-692A-44E2-A041-B9F19C43FEF2}" presName="node" presStyleLbl="node1" presStyleIdx="2" presStyleCnt="48">
        <dgm:presLayoutVars>
          <dgm:bulletEnabled val="1"/>
        </dgm:presLayoutVars>
      </dgm:prSet>
      <dgm:spPr/>
    </dgm:pt>
    <dgm:pt modelId="{BCCD1735-3374-4721-BEF9-11CCD9A2DD48}" type="pres">
      <dgm:prSet presAssocID="{1A0C354F-E76C-464E-99A7-D2B04C140783}" presName="sibTrans" presStyleLbl="sibTrans2D1" presStyleIdx="2" presStyleCnt="48"/>
      <dgm:spPr/>
    </dgm:pt>
    <dgm:pt modelId="{5207087E-FC7B-4DE7-941A-D0D7D77D43CA}" type="pres">
      <dgm:prSet presAssocID="{1A0C354F-E76C-464E-99A7-D2B04C140783}" presName="connectorText" presStyleLbl="sibTrans2D1" presStyleIdx="2" presStyleCnt="48"/>
      <dgm:spPr/>
    </dgm:pt>
    <dgm:pt modelId="{B0608ED5-E7DC-4C39-8859-B8C85F521F9C}" type="pres">
      <dgm:prSet presAssocID="{536B3E92-95AA-4297-BDB8-F29269D6299E}" presName="node" presStyleLbl="node1" presStyleIdx="3" presStyleCnt="48">
        <dgm:presLayoutVars>
          <dgm:bulletEnabled val="1"/>
        </dgm:presLayoutVars>
      </dgm:prSet>
      <dgm:spPr/>
    </dgm:pt>
    <dgm:pt modelId="{E212FFF4-9223-45FB-8A97-08FC78EC227F}" type="pres">
      <dgm:prSet presAssocID="{8AE02D32-89F4-4BA1-BFB8-062B90AF7C26}" presName="sibTrans" presStyleLbl="sibTrans2D1" presStyleIdx="3" presStyleCnt="48"/>
      <dgm:spPr/>
    </dgm:pt>
    <dgm:pt modelId="{1FA59E5A-50A4-47E4-96D2-6EF9AAAC1164}" type="pres">
      <dgm:prSet presAssocID="{8AE02D32-89F4-4BA1-BFB8-062B90AF7C26}" presName="connectorText" presStyleLbl="sibTrans2D1" presStyleIdx="3" presStyleCnt="48"/>
      <dgm:spPr/>
    </dgm:pt>
    <dgm:pt modelId="{3B48658E-4174-41EC-ADC5-04F09B98E8AE}" type="pres">
      <dgm:prSet presAssocID="{9767C2C5-7A9B-4BF9-AEDC-08BB61E68CEC}" presName="node" presStyleLbl="node1" presStyleIdx="4" presStyleCnt="48">
        <dgm:presLayoutVars>
          <dgm:bulletEnabled val="1"/>
        </dgm:presLayoutVars>
      </dgm:prSet>
      <dgm:spPr/>
    </dgm:pt>
    <dgm:pt modelId="{7E28017C-69F1-4CCF-A6D7-885616A2628E}" type="pres">
      <dgm:prSet presAssocID="{5DE56BE3-5DC5-48D1-BB0A-6EB62A83E2E3}" presName="sibTrans" presStyleLbl="sibTrans2D1" presStyleIdx="4" presStyleCnt="48"/>
      <dgm:spPr/>
    </dgm:pt>
    <dgm:pt modelId="{DEE6E533-E546-47B9-9D29-1053972B7A59}" type="pres">
      <dgm:prSet presAssocID="{5DE56BE3-5DC5-48D1-BB0A-6EB62A83E2E3}" presName="connectorText" presStyleLbl="sibTrans2D1" presStyleIdx="4" presStyleCnt="48"/>
      <dgm:spPr/>
    </dgm:pt>
    <dgm:pt modelId="{4B6FF1D5-139C-4A9E-BE2A-C9C2976A9B90}" type="pres">
      <dgm:prSet presAssocID="{29610E26-1393-448B-8FD6-78061450B16B}" presName="node" presStyleLbl="node1" presStyleIdx="5" presStyleCnt="48">
        <dgm:presLayoutVars>
          <dgm:bulletEnabled val="1"/>
        </dgm:presLayoutVars>
      </dgm:prSet>
      <dgm:spPr/>
    </dgm:pt>
    <dgm:pt modelId="{E231C36B-28CA-4A1A-A65A-7FC8C917C670}" type="pres">
      <dgm:prSet presAssocID="{4E475F1B-56A2-420F-8D83-9A7AC5B9161D}" presName="sibTrans" presStyleLbl="sibTrans2D1" presStyleIdx="5" presStyleCnt="48"/>
      <dgm:spPr/>
    </dgm:pt>
    <dgm:pt modelId="{0F935747-2475-4B54-A4BD-D00DA4235B83}" type="pres">
      <dgm:prSet presAssocID="{4E475F1B-56A2-420F-8D83-9A7AC5B9161D}" presName="connectorText" presStyleLbl="sibTrans2D1" presStyleIdx="5" presStyleCnt="48"/>
      <dgm:spPr/>
    </dgm:pt>
    <dgm:pt modelId="{5955EC28-6A5B-4854-97FD-56BF004F7A93}" type="pres">
      <dgm:prSet presAssocID="{59F5D80D-D394-4DA8-B1EE-BFD2C35E8698}" presName="node" presStyleLbl="node1" presStyleIdx="6" presStyleCnt="48">
        <dgm:presLayoutVars>
          <dgm:bulletEnabled val="1"/>
        </dgm:presLayoutVars>
      </dgm:prSet>
      <dgm:spPr/>
    </dgm:pt>
    <dgm:pt modelId="{7418C013-9F65-49B4-8AB4-02A8A7E8B2B1}" type="pres">
      <dgm:prSet presAssocID="{A4FDAD97-0EA5-45C9-8762-1408CDFC1A27}" presName="sibTrans" presStyleLbl="sibTrans2D1" presStyleIdx="6" presStyleCnt="48"/>
      <dgm:spPr/>
    </dgm:pt>
    <dgm:pt modelId="{DCCECA40-1E8E-4612-B823-692DCCBD1EA3}" type="pres">
      <dgm:prSet presAssocID="{A4FDAD97-0EA5-45C9-8762-1408CDFC1A27}" presName="connectorText" presStyleLbl="sibTrans2D1" presStyleIdx="6" presStyleCnt="48"/>
      <dgm:spPr/>
    </dgm:pt>
    <dgm:pt modelId="{C8C314CB-BC52-4B5D-9A9E-2549904458B0}" type="pres">
      <dgm:prSet presAssocID="{1BD29E34-8916-45A9-80A6-58C4AB44DFF5}" presName="node" presStyleLbl="node1" presStyleIdx="7" presStyleCnt="48">
        <dgm:presLayoutVars>
          <dgm:bulletEnabled val="1"/>
        </dgm:presLayoutVars>
      </dgm:prSet>
      <dgm:spPr/>
    </dgm:pt>
    <dgm:pt modelId="{8D184F9F-78A9-45D9-9804-0F8032DE26A6}" type="pres">
      <dgm:prSet presAssocID="{25DF600C-192F-49B2-930A-B89C27D1471E}" presName="sibTrans" presStyleLbl="sibTrans2D1" presStyleIdx="7" presStyleCnt="48"/>
      <dgm:spPr/>
    </dgm:pt>
    <dgm:pt modelId="{C8C1E075-9C61-4E77-BBAB-A2307E2F9662}" type="pres">
      <dgm:prSet presAssocID="{25DF600C-192F-49B2-930A-B89C27D1471E}" presName="connectorText" presStyleLbl="sibTrans2D1" presStyleIdx="7" presStyleCnt="48"/>
      <dgm:spPr/>
    </dgm:pt>
    <dgm:pt modelId="{18E08B15-C0D9-4DCD-9841-29CB326A1D96}" type="pres">
      <dgm:prSet presAssocID="{BCD4B6D1-2E17-4359-A953-212A9B519E85}" presName="node" presStyleLbl="node1" presStyleIdx="8" presStyleCnt="48">
        <dgm:presLayoutVars>
          <dgm:bulletEnabled val="1"/>
        </dgm:presLayoutVars>
      </dgm:prSet>
      <dgm:spPr/>
    </dgm:pt>
    <dgm:pt modelId="{7D136A40-4E7A-4E9A-9C18-C15FEB3E9255}" type="pres">
      <dgm:prSet presAssocID="{EAE485E3-A2DC-422A-B964-163E72C7D527}" presName="sibTrans" presStyleLbl="sibTrans2D1" presStyleIdx="8" presStyleCnt="48"/>
      <dgm:spPr/>
    </dgm:pt>
    <dgm:pt modelId="{6C5B256C-6505-4283-9CD0-6230D6E52DC7}" type="pres">
      <dgm:prSet presAssocID="{EAE485E3-A2DC-422A-B964-163E72C7D527}" presName="connectorText" presStyleLbl="sibTrans2D1" presStyleIdx="8" presStyleCnt="48"/>
      <dgm:spPr/>
    </dgm:pt>
    <dgm:pt modelId="{09497094-52B8-416E-9902-37FB4C94E7F2}" type="pres">
      <dgm:prSet presAssocID="{57830796-B9E1-440E-A924-530949252A0A}" presName="node" presStyleLbl="node1" presStyleIdx="9" presStyleCnt="48">
        <dgm:presLayoutVars>
          <dgm:bulletEnabled val="1"/>
        </dgm:presLayoutVars>
      </dgm:prSet>
      <dgm:spPr/>
    </dgm:pt>
    <dgm:pt modelId="{260B842C-BA56-4835-9181-EEB1DAD49F6C}" type="pres">
      <dgm:prSet presAssocID="{672359C6-6889-48DE-9B06-BCF13E50CF81}" presName="sibTrans" presStyleLbl="sibTrans2D1" presStyleIdx="9" presStyleCnt="48"/>
      <dgm:spPr/>
    </dgm:pt>
    <dgm:pt modelId="{9195B8AE-7F75-4B45-A773-A3DB3F151B7F}" type="pres">
      <dgm:prSet presAssocID="{672359C6-6889-48DE-9B06-BCF13E50CF81}" presName="connectorText" presStyleLbl="sibTrans2D1" presStyleIdx="9" presStyleCnt="48"/>
      <dgm:spPr/>
    </dgm:pt>
    <dgm:pt modelId="{07EB8474-810E-4E8A-BE93-02F62BBDD45D}" type="pres">
      <dgm:prSet presAssocID="{9EC183D0-3CE1-4A18-882B-49A4F305FE23}" presName="node" presStyleLbl="node1" presStyleIdx="10" presStyleCnt="48">
        <dgm:presLayoutVars>
          <dgm:bulletEnabled val="1"/>
        </dgm:presLayoutVars>
      </dgm:prSet>
      <dgm:spPr/>
    </dgm:pt>
    <dgm:pt modelId="{ADC3AC42-E194-4C29-8A28-ABEC2168A2B9}" type="pres">
      <dgm:prSet presAssocID="{FC636A7A-CAD8-4393-9B2E-188CE112CD10}" presName="sibTrans" presStyleLbl="sibTrans2D1" presStyleIdx="10" presStyleCnt="48"/>
      <dgm:spPr/>
    </dgm:pt>
    <dgm:pt modelId="{FFA97E59-6B24-429C-9B6D-8968FB096363}" type="pres">
      <dgm:prSet presAssocID="{FC636A7A-CAD8-4393-9B2E-188CE112CD10}" presName="connectorText" presStyleLbl="sibTrans2D1" presStyleIdx="10" presStyleCnt="48"/>
      <dgm:spPr/>
    </dgm:pt>
    <dgm:pt modelId="{38A7A843-117D-4A8F-B652-3F637D1BA054}" type="pres">
      <dgm:prSet presAssocID="{1BCBAE4C-8C90-4307-A8B1-A7F25B803D11}" presName="node" presStyleLbl="node1" presStyleIdx="11" presStyleCnt="48">
        <dgm:presLayoutVars>
          <dgm:bulletEnabled val="1"/>
        </dgm:presLayoutVars>
      </dgm:prSet>
      <dgm:spPr/>
    </dgm:pt>
    <dgm:pt modelId="{24192AE1-AC5A-408F-93E2-35778550FA02}" type="pres">
      <dgm:prSet presAssocID="{9E68FA1B-32E4-4D3A-BDA9-F245DF7037EF}" presName="sibTrans" presStyleLbl="sibTrans2D1" presStyleIdx="11" presStyleCnt="48"/>
      <dgm:spPr/>
    </dgm:pt>
    <dgm:pt modelId="{9DB23D75-0980-4D96-93A1-727F2883C95B}" type="pres">
      <dgm:prSet presAssocID="{9E68FA1B-32E4-4D3A-BDA9-F245DF7037EF}" presName="connectorText" presStyleLbl="sibTrans2D1" presStyleIdx="11" presStyleCnt="48"/>
      <dgm:spPr/>
    </dgm:pt>
    <dgm:pt modelId="{8B74F080-8313-4728-B1E9-D87A06E9E800}" type="pres">
      <dgm:prSet presAssocID="{05F9165C-A234-4634-B1A7-DCB7BA68D40C}" presName="node" presStyleLbl="node1" presStyleIdx="12" presStyleCnt="48">
        <dgm:presLayoutVars>
          <dgm:bulletEnabled val="1"/>
        </dgm:presLayoutVars>
      </dgm:prSet>
      <dgm:spPr/>
    </dgm:pt>
    <dgm:pt modelId="{99F13AA2-4621-4753-B0A6-6FC776CD84C9}" type="pres">
      <dgm:prSet presAssocID="{68C3C81B-18E8-41C4-BFC6-2C443E6EE655}" presName="sibTrans" presStyleLbl="sibTrans2D1" presStyleIdx="12" presStyleCnt="48"/>
      <dgm:spPr/>
    </dgm:pt>
    <dgm:pt modelId="{475F5446-5D8A-42DC-B2B6-79D834AEB429}" type="pres">
      <dgm:prSet presAssocID="{68C3C81B-18E8-41C4-BFC6-2C443E6EE655}" presName="connectorText" presStyleLbl="sibTrans2D1" presStyleIdx="12" presStyleCnt="48"/>
      <dgm:spPr/>
    </dgm:pt>
    <dgm:pt modelId="{C238A059-EBCB-4E8A-9C70-350A7112246D}" type="pres">
      <dgm:prSet presAssocID="{8F63D31F-83CD-4DB9-A0F4-0D259C5817DB}" presName="node" presStyleLbl="node1" presStyleIdx="13" presStyleCnt="48">
        <dgm:presLayoutVars>
          <dgm:bulletEnabled val="1"/>
        </dgm:presLayoutVars>
      </dgm:prSet>
      <dgm:spPr/>
    </dgm:pt>
    <dgm:pt modelId="{212C9A88-24C2-4EF4-87D7-A81CF4BE3FA0}" type="pres">
      <dgm:prSet presAssocID="{A4F909E9-C1CF-4770-B928-FEF6E41B5333}" presName="sibTrans" presStyleLbl="sibTrans2D1" presStyleIdx="13" presStyleCnt="48"/>
      <dgm:spPr/>
    </dgm:pt>
    <dgm:pt modelId="{6E753D97-6691-46AF-88CF-60F766A84A1F}" type="pres">
      <dgm:prSet presAssocID="{A4F909E9-C1CF-4770-B928-FEF6E41B5333}" presName="connectorText" presStyleLbl="sibTrans2D1" presStyleIdx="13" presStyleCnt="48"/>
      <dgm:spPr/>
    </dgm:pt>
    <dgm:pt modelId="{FA3F2989-2837-4DF6-B22E-22C68B74BA10}" type="pres">
      <dgm:prSet presAssocID="{F001FD18-B1D7-4F34-A7E1-10B3A14FEF0D}" presName="node" presStyleLbl="node1" presStyleIdx="14" presStyleCnt="48">
        <dgm:presLayoutVars>
          <dgm:bulletEnabled val="1"/>
        </dgm:presLayoutVars>
      </dgm:prSet>
      <dgm:spPr/>
    </dgm:pt>
    <dgm:pt modelId="{15716786-4673-40EB-986D-12C422D02B97}" type="pres">
      <dgm:prSet presAssocID="{59F6F98C-7F28-44B6-AA26-C56ABFEA206B}" presName="sibTrans" presStyleLbl="sibTrans2D1" presStyleIdx="14" presStyleCnt="48"/>
      <dgm:spPr/>
    </dgm:pt>
    <dgm:pt modelId="{3A6E871C-7643-432C-BA91-2EA3E7F745CE}" type="pres">
      <dgm:prSet presAssocID="{59F6F98C-7F28-44B6-AA26-C56ABFEA206B}" presName="connectorText" presStyleLbl="sibTrans2D1" presStyleIdx="14" presStyleCnt="48"/>
      <dgm:spPr/>
    </dgm:pt>
    <dgm:pt modelId="{E7F9412A-75FE-4263-8476-D8B02CF380F3}" type="pres">
      <dgm:prSet presAssocID="{5F8AB2A9-0DCE-42A5-8039-31C151CDBC91}" presName="node" presStyleLbl="node1" presStyleIdx="15" presStyleCnt="48">
        <dgm:presLayoutVars>
          <dgm:bulletEnabled val="1"/>
        </dgm:presLayoutVars>
      </dgm:prSet>
      <dgm:spPr/>
    </dgm:pt>
    <dgm:pt modelId="{C56F56FD-84C6-4D21-967A-719399DE2081}" type="pres">
      <dgm:prSet presAssocID="{64CB26BA-1509-422C-B1F7-93A921D3337E}" presName="sibTrans" presStyleLbl="sibTrans2D1" presStyleIdx="15" presStyleCnt="48"/>
      <dgm:spPr/>
    </dgm:pt>
    <dgm:pt modelId="{87FF38F8-EEE0-4803-AB19-2605759EE272}" type="pres">
      <dgm:prSet presAssocID="{64CB26BA-1509-422C-B1F7-93A921D3337E}" presName="connectorText" presStyleLbl="sibTrans2D1" presStyleIdx="15" presStyleCnt="48"/>
      <dgm:spPr/>
    </dgm:pt>
    <dgm:pt modelId="{430AD93E-9CDA-40BE-8BB8-B35AB1DDED73}" type="pres">
      <dgm:prSet presAssocID="{7D49664A-84DE-42F7-9866-9BFD9F3DDC7A}" presName="node" presStyleLbl="node1" presStyleIdx="16" presStyleCnt="48">
        <dgm:presLayoutVars>
          <dgm:bulletEnabled val="1"/>
        </dgm:presLayoutVars>
      </dgm:prSet>
      <dgm:spPr/>
    </dgm:pt>
    <dgm:pt modelId="{D3BDAC4B-F2DB-44A0-907D-A108463FB1C3}" type="pres">
      <dgm:prSet presAssocID="{BAC2B8D5-2C5B-4AE8-BBDD-D8E76DCD8C2E}" presName="sibTrans" presStyleLbl="sibTrans2D1" presStyleIdx="16" presStyleCnt="48"/>
      <dgm:spPr/>
    </dgm:pt>
    <dgm:pt modelId="{5B2F39AC-1722-4B2A-8F41-3B9574CC55A3}" type="pres">
      <dgm:prSet presAssocID="{BAC2B8D5-2C5B-4AE8-BBDD-D8E76DCD8C2E}" presName="connectorText" presStyleLbl="sibTrans2D1" presStyleIdx="16" presStyleCnt="48"/>
      <dgm:spPr/>
    </dgm:pt>
    <dgm:pt modelId="{EB66E90A-B112-40E2-B773-B1A59659C6EB}" type="pres">
      <dgm:prSet presAssocID="{39148D83-4879-4E9B-AE84-10D20CF147C3}" presName="node" presStyleLbl="node1" presStyleIdx="17" presStyleCnt="48">
        <dgm:presLayoutVars>
          <dgm:bulletEnabled val="1"/>
        </dgm:presLayoutVars>
      </dgm:prSet>
      <dgm:spPr/>
    </dgm:pt>
    <dgm:pt modelId="{CBD13A52-164D-4181-A713-C4AFB6DAEA44}" type="pres">
      <dgm:prSet presAssocID="{901D3EC9-C2CB-4B80-BFE1-3F4CF8FDB584}" presName="sibTrans" presStyleLbl="sibTrans2D1" presStyleIdx="17" presStyleCnt="48"/>
      <dgm:spPr/>
    </dgm:pt>
    <dgm:pt modelId="{2175C402-001B-40BA-8C7B-63F19533545A}" type="pres">
      <dgm:prSet presAssocID="{901D3EC9-C2CB-4B80-BFE1-3F4CF8FDB584}" presName="connectorText" presStyleLbl="sibTrans2D1" presStyleIdx="17" presStyleCnt="48"/>
      <dgm:spPr/>
    </dgm:pt>
    <dgm:pt modelId="{816E1FA3-2B38-45F9-AB8C-0EEB2788EE42}" type="pres">
      <dgm:prSet presAssocID="{AAACDA48-029D-447D-9AE8-BF1CB90887F8}" presName="node" presStyleLbl="node1" presStyleIdx="18" presStyleCnt="48">
        <dgm:presLayoutVars>
          <dgm:bulletEnabled val="1"/>
        </dgm:presLayoutVars>
      </dgm:prSet>
      <dgm:spPr/>
    </dgm:pt>
    <dgm:pt modelId="{3D5573F2-E421-4699-B499-E5F129AA7C1F}" type="pres">
      <dgm:prSet presAssocID="{35443D96-6A67-478A-A544-1C8155B5F62C}" presName="sibTrans" presStyleLbl="sibTrans2D1" presStyleIdx="18" presStyleCnt="48"/>
      <dgm:spPr/>
    </dgm:pt>
    <dgm:pt modelId="{561EA9DD-738C-4E13-ADB0-3CCC3950F092}" type="pres">
      <dgm:prSet presAssocID="{35443D96-6A67-478A-A544-1C8155B5F62C}" presName="connectorText" presStyleLbl="sibTrans2D1" presStyleIdx="18" presStyleCnt="48"/>
      <dgm:spPr/>
    </dgm:pt>
    <dgm:pt modelId="{1791F869-F782-403E-9EEE-8485296AB1DC}" type="pres">
      <dgm:prSet presAssocID="{C123F58B-2F00-4731-8318-EA8BAA60A69D}" presName="node" presStyleLbl="node1" presStyleIdx="19" presStyleCnt="48">
        <dgm:presLayoutVars>
          <dgm:bulletEnabled val="1"/>
        </dgm:presLayoutVars>
      </dgm:prSet>
      <dgm:spPr/>
    </dgm:pt>
    <dgm:pt modelId="{EDD308D6-556F-4E65-A02C-12C45C150755}" type="pres">
      <dgm:prSet presAssocID="{CA72D8A3-9D41-4F98-98F7-F56B1CBA674F}" presName="sibTrans" presStyleLbl="sibTrans2D1" presStyleIdx="19" presStyleCnt="48"/>
      <dgm:spPr/>
    </dgm:pt>
    <dgm:pt modelId="{0622AEEF-FEE1-41CF-A694-BB87DF404F74}" type="pres">
      <dgm:prSet presAssocID="{CA72D8A3-9D41-4F98-98F7-F56B1CBA674F}" presName="connectorText" presStyleLbl="sibTrans2D1" presStyleIdx="19" presStyleCnt="48"/>
      <dgm:spPr/>
    </dgm:pt>
    <dgm:pt modelId="{FB762D63-E97E-4D71-BE53-DE8DBC2C1724}" type="pres">
      <dgm:prSet presAssocID="{312A5487-8CD4-49FA-9CB2-6003233688EF}" presName="node" presStyleLbl="node1" presStyleIdx="20" presStyleCnt="48">
        <dgm:presLayoutVars>
          <dgm:bulletEnabled val="1"/>
        </dgm:presLayoutVars>
      </dgm:prSet>
      <dgm:spPr/>
    </dgm:pt>
    <dgm:pt modelId="{EC905E59-477F-4D62-B2EE-61B86BF0663B}" type="pres">
      <dgm:prSet presAssocID="{A241EA7C-0AE6-49DA-868A-F7E41DB8331E}" presName="sibTrans" presStyleLbl="sibTrans2D1" presStyleIdx="20" presStyleCnt="48"/>
      <dgm:spPr/>
    </dgm:pt>
    <dgm:pt modelId="{0C7C01B0-8BE9-4115-9C55-5F785CB9F95D}" type="pres">
      <dgm:prSet presAssocID="{A241EA7C-0AE6-49DA-868A-F7E41DB8331E}" presName="connectorText" presStyleLbl="sibTrans2D1" presStyleIdx="20" presStyleCnt="48"/>
      <dgm:spPr/>
    </dgm:pt>
    <dgm:pt modelId="{96947AF0-965B-4F9B-B692-11B522E20C19}" type="pres">
      <dgm:prSet presAssocID="{1597604F-E09E-4305-A881-A6C94B72922F}" presName="node" presStyleLbl="node1" presStyleIdx="21" presStyleCnt="48">
        <dgm:presLayoutVars>
          <dgm:bulletEnabled val="1"/>
        </dgm:presLayoutVars>
      </dgm:prSet>
      <dgm:spPr/>
    </dgm:pt>
    <dgm:pt modelId="{C5631367-2D87-4B2B-B2C5-CE6B323DF7FA}" type="pres">
      <dgm:prSet presAssocID="{0A68E33F-9E89-4D62-9E2C-1BD50C85F7CD}" presName="sibTrans" presStyleLbl="sibTrans2D1" presStyleIdx="21" presStyleCnt="48"/>
      <dgm:spPr/>
    </dgm:pt>
    <dgm:pt modelId="{5EB0D98E-0F20-43A6-80D5-B3B233B0809C}" type="pres">
      <dgm:prSet presAssocID="{0A68E33F-9E89-4D62-9E2C-1BD50C85F7CD}" presName="connectorText" presStyleLbl="sibTrans2D1" presStyleIdx="21" presStyleCnt="48"/>
      <dgm:spPr/>
    </dgm:pt>
    <dgm:pt modelId="{55735BFC-D4F1-4100-BCD7-BD7015A20F24}" type="pres">
      <dgm:prSet presAssocID="{2EBE9275-B468-4EB1-8E25-88D20111E7BA}" presName="node" presStyleLbl="node1" presStyleIdx="22" presStyleCnt="48">
        <dgm:presLayoutVars>
          <dgm:bulletEnabled val="1"/>
        </dgm:presLayoutVars>
      </dgm:prSet>
      <dgm:spPr/>
    </dgm:pt>
    <dgm:pt modelId="{DE861B79-D5E8-45CE-B3D7-7B4663C08343}" type="pres">
      <dgm:prSet presAssocID="{1DDDDFBA-4D76-49F6-8700-D108F438751F}" presName="sibTrans" presStyleLbl="sibTrans2D1" presStyleIdx="22" presStyleCnt="48"/>
      <dgm:spPr/>
    </dgm:pt>
    <dgm:pt modelId="{580499F6-BF8C-4CF2-8E19-422B1FEA8F54}" type="pres">
      <dgm:prSet presAssocID="{1DDDDFBA-4D76-49F6-8700-D108F438751F}" presName="connectorText" presStyleLbl="sibTrans2D1" presStyleIdx="22" presStyleCnt="48"/>
      <dgm:spPr/>
    </dgm:pt>
    <dgm:pt modelId="{B163F2E1-C224-4C1F-8BF1-B257F8DA90F1}" type="pres">
      <dgm:prSet presAssocID="{7526D0BF-45A5-478F-9A5B-EE961A48FCDF}" presName="node" presStyleLbl="node1" presStyleIdx="23" presStyleCnt="48">
        <dgm:presLayoutVars>
          <dgm:bulletEnabled val="1"/>
        </dgm:presLayoutVars>
      </dgm:prSet>
      <dgm:spPr/>
    </dgm:pt>
    <dgm:pt modelId="{28C21F8D-7890-436C-ABC3-A76D9C048DC6}" type="pres">
      <dgm:prSet presAssocID="{4DD6BCFF-384A-4E50-9E9B-FEA1467E91EE}" presName="sibTrans" presStyleLbl="sibTrans2D1" presStyleIdx="23" presStyleCnt="48"/>
      <dgm:spPr/>
    </dgm:pt>
    <dgm:pt modelId="{5D40974C-DFE4-484E-A2B9-E3E4D2DEBED9}" type="pres">
      <dgm:prSet presAssocID="{4DD6BCFF-384A-4E50-9E9B-FEA1467E91EE}" presName="connectorText" presStyleLbl="sibTrans2D1" presStyleIdx="23" presStyleCnt="48"/>
      <dgm:spPr/>
    </dgm:pt>
    <dgm:pt modelId="{B297DBDA-41C8-403B-A287-2DE0B2B2F734}" type="pres">
      <dgm:prSet presAssocID="{4391FAD7-E5E1-4ADD-BABB-49D666A6C4A7}" presName="node" presStyleLbl="node1" presStyleIdx="24" presStyleCnt="48">
        <dgm:presLayoutVars>
          <dgm:bulletEnabled val="1"/>
        </dgm:presLayoutVars>
      </dgm:prSet>
      <dgm:spPr/>
    </dgm:pt>
    <dgm:pt modelId="{6CB910F7-627A-416A-9AE0-0E9818681229}" type="pres">
      <dgm:prSet presAssocID="{B5C9AB9C-C866-47C2-B79F-DC6148AB2159}" presName="sibTrans" presStyleLbl="sibTrans2D1" presStyleIdx="24" presStyleCnt="48"/>
      <dgm:spPr/>
    </dgm:pt>
    <dgm:pt modelId="{DD733C23-EA87-4BF0-821E-87250C1EEDBA}" type="pres">
      <dgm:prSet presAssocID="{B5C9AB9C-C866-47C2-B79F-DC6148AB2159}" presName="connectorText" presStyleLbl="sibTrans2D1" presStyleIdx="24" presStyleCnt="48"/>
      <dgm:spPr/>
    </dgm:pt>
    <dgm:pt modelId="{C99B1DB8-B0AD-4FE5-84DC-CD9571D15F74}" type="pres">
      <dgm:prSet presAssocID="{DF292957-65C8-4776-85F8-AE26E3681959}" presName="node" presStyleLbl="node1" presStyleIdx="25" presStyleCnt="48">
        <dgm:presLayoutVars>
          <dgm:bulletEnabled val="1"/>
        </dgm:presLayoutVars>
      </dgm:prSet>
      <dgm:spPr/>
    </dgm:pt>
    <dgm:pt modelId="{2EBD388A-825F-4832-8A74-827A6C7E3368}" type="pres">
      <dgm:prSet presAssocID="{2B571596-2306-4648-89E7-BD54FEF25627}" presName="sibTrans" presStyleLbl="sibTrans2D1" presStyleIdx="25" presStyleCnt="48"/>
      <dgm:spPr/>
    </dgm:pt>
    <dgm:pt modelId="{2B64C12D-7C38-4E3C-BB67-21E0181FD51F}" type="pres">
      <dgm:prSet presAssocID="{2B571596-2306-4648-89E7-BD54FEF25627}" presName="connectorText" presStyleLbl="sibTrans2D1" presStyleIdx="25" presStyleCnt="48"/>
      <dgm:spPr/>
    </dgm:pt>
    <dgm:pt modelId="{54435782-E9E7-4F85-8EE9-B762378628C5}" type="pres">
      <dgm:prSet presAssocID="{BA244016-B941-46B9-B2A4-AA50A300C9B1}" presName="node" presStyleLbl="node1" presStyleIdx="26" presStyleCnt="48">
        <dgm:presLayoutVars>
          <dgm:bulletEnabled val="1"/>
        </dgm:presLayoutVars>
      </dgm:prSet>
      <dgm:spPr/>
    </dgm:pt>
    <dgm:pt modelId="{2EA5A0E0-D734-4B00-A1FA-65E8CB15031C}" type="pres">
      <dgm:prSet presAssocID="{12ED0D91-6CB8-4B92-ABBE-16130FA2E610}" presName="sibTrans" presStyleLbl="sibTrans2D1" presStyleIdx="26" presStyleCnt="48"/>
      <dgm:spPr/>
    </dgm:pt>
    <dgm:pt modelId="{3966764B-E5F3-4CFC-A881-5984C06723CB}" type="pres">
      <dgm:prSet presAssocID="{12ED0D91-6CB8-4B92-ABBE-16130FA2E610}" presName="connectorText" presStyleLbl="sibTrans2D1" presStyleIdx="26" presStyleCnt="48"/>
      <dgm:spPr/>
    </dgm:pt>
    <dgm:pt modelId="{CDE86F57-8E75-4885-99A7-4D78278841E9}" type="pres">
      <dgm:prSet presAssocID="{ED3E6817-CA99-4A92-9672-7767C60D3AFC}" presName="node" presStyleLbl="node1" presStyleIdx="27" presStyleCnt="48">
        <dgm:presLayoutVars>
          <dgm:bulletEnabled val="1"/>
        </dgm:presLayoutVars>
      </dgm:prSet>
      <dgm:spPr/>
    </dgm:pt>
    <dgm:pt modelId="{A0769171-C666-4FF2-B3B0-56A5612FFB02}" type="pres">
      <dgm:prSet presAssocID="{74E4A9B3-3139-47CD-AD62-A42D0EB3995C}" presName="sibTrans" presStyleLbl="sibTrans2D1" presStyleIdx="27" presStyleCnt="48"/>
      <dgm:spPr/>
    </dgm:pt>
    <dgm:pt modelId="{7B2C094D-5B84-400D-88A5-467C86404646}" type="pres">
      <dgm:prSet presAssocID="{74E4A9B3-3139-47CD-AD62-A42D0EB3995C}" presName="connectorText" presStyleLbl="sibTrans2D1" presStyleIdx="27" presStyleCnt="48"/>
      <dgm:spPr/>
    </dgm:pt>
    <dgm:pt modelId="{9DEC7CBC-8051-4551-94AA-2377EFF8A353}" type="pres">
      <dgm:prSet presAssocID="{A26368B7-1095-4A58-BFE6-7B8629CCDB76}" presName="node" presStyleLbl="node1" presStyleIdx="28" presStyleCnt="48">
        <dgm:presLayoutVars>
          <dgm:bulletEnabled val="1"/>
        </dgm:presLayoutVars>
      </dgm:prSet>
      <dgm:spPr/>
    </dgm:pt>
    <dgm:pt modelId="{83D03F91-A8FE-4A56-A9F0-21F8696B64A1}" type="pres">
      <dgm:prSet presAssocID="{69DBDE16-2128-423C-AB04-D3C2C0881A38}" presName="sibTrans" presStyleLbl="sibTrans2D1" presStyleIdx="28" presStyleCnt="48"/>
      <dgm:spPr/>
    </dgm:pt>
    <dgm:pt modelId="{A52815B2-9F64-4E57-9CA8-0D6C5ACB4DE9}" type="pres">
      <dgm:prSet presAssocID="{69DBDE16-2128-423C-AB04-D3C2C0881A38}" presName="connectorText" presStyleLbl="sibTrans2D1" presStyleIdx="28" presStyleCnt="48"/>
      <dgm:spPr/>
    </dgm:pt>
    <dgm:pt modelId="{D9F7CAE3-C01B-4758-A92D-BE4DEABF1CC9}" type="pres">
      <dgm:prSet presAssocID="{B2133BDF-4000-4B5B-AE40-987170B1B61F}" presName="node" presStyleLbl="node1" presStyleIdx="29" presStyleCnt="48">
        <dgm:presLayoutVars>
          <dgm:bulletEnabled val="1"/>
        </dgm:presLayoutVars>
      </dgm:prSet>
      <dgm:spPr/>
    </dgm:pt>
    <dgm:pt modelId="{6FDF4861-3D9E-4C44-8A76-CB261CA08A3D}" type="pres">
      <dgm:prSet presAssocID="{F8A8AFFD-E262-4C58-84FA-CA9933DA9A32}" presName="sibTrans" presStyleLbl="sibTrans2D1" presStyleIdx="29" presStyleCnt="48"/>
      <dgm:spPr/>
    </dgm:pt>
    <dgm:pt modelId="{852FF442-59AB-47FA-976D-352D933D04DA}" type="pres">
      <dgm:prSet presAssocID="{F8A8AFFD-E262-4C58-84FA-CA9933DA9A32}" presName="connectorText" presStyleLbl="sibTrans2D1" presStyleIdx="29" presStyleCnt="48"/>
      <dgm:spPr/>
    </dgm:pt>
    <dgm:pt modelId="{6EBA7549-78C0-447A-A63C-4A8563F87F58}" type="pres">
      <dgm:prSet presAssocID="{56EE6181-8957-4FE0-91F7-0E7767321D74}" presName="node" presStyleLbl="node1" presStyleIdx="30" presStyleCnt="48">
        <dgm:presLayoutVars>
          <dgm:bulletEnabled val="1"/>
        </dgm:presLayoutVars>
      </dgm:prSet>
      <dgm:spPr/>
    </dgm:pt>
    <dgm:pt modelId="{F7AC09C3-F9FA-4334-9744-58F7A351FD8B}" type="pres">
      <dgm:prSet presAssocID="{D7AD315B-0060-4B2C-BA42-07A72CF0DF62}" presName="sibTrans" presStyleLbl="sibTrans2D1" presStyleIdx="30" presStyleCnt="48"/>
      <dgm:spPr/>
    </dgm:pt>
    <dgm:pt modelId="{301FE2EF-9FED-451A-9979-7EA2CEC731F6}" type="pres">
      <dgm:prSet presAssocID="{D7AD315B-0060-4B2C-BA42-07A72CF0DF62}" presName="connectorText" presStyleLbl="sibTrans2D1" presStyleIdx="30" presStyleCnt="48"/>
      <dgm:spPr/>
    </dgm:pt>
    <dgm:pt modelId="{DB7E8DCC-E9E2-41AE-8FAC-BD770394B585}" type="pres">
      <dgm:prSet presAssocID="{F82F01E0-1BCF-432A-834D-D0718C225E79}" presName="node" presStyleLbl="node1" presStyleIdx="31" presStyleCnt="48">
        <dgm:presLayoutVars>
          <dgm:bulletEnabled val="1"/>
        </dgm:presLayoutVars>
      </dgm:prSet>
      <dgm:spPr/>
    </dgm:pt>
    <dgm:pt modelId="{FC934B90-2FD7-4C78-BC82-6495CAA54F71}" type="pres">
      <dgm:prSet presAssocID="{73E57CB0-43F1-4C49-8823-A48B6805997E}" presName="sibTrans" presStyleLbl="sibTrans2D1" presStyleIdx="31" presStyleCnt="48"/>
      <dgm:spPr/>
    </dgm:pt>
    <dgm:pt modelId="{F31A80A4-265E-4576-A76C-69F7407682D5}" type="pres">
      <dgm:prSet presAssocID="{73E57CB0-43F1-4C49-8823-A48B6805997E}" presName="connectorText" presStyleLbl="sibTrans2D1" presStyleIdx="31" presStyleCnt="48"/>
      <dgm:spPr/>
    </dgm:pt>
    <dgm:pt modelId="{7FBA136C-815F-4FB3-A797-A7F155D00FEA}" type="pres">
      <dgm:prSet presAssocID="{69B5AF83-9CA8-4331-BB93-A02B0A37E7C4}" presName="node" presStyleLbl="node1" presStyleIdx="32" presStyleCnt="48">
        <dgm:presLayoutVars>
          <dgm:bulletEnabled val="1"/>
        </dgm:presLayoutVars>
      </dgm:prSet>
      <dgm:spPr/>
    </dgm:pt>
    <dgm:pt modelId="{7A5C7786-EEB7-4840-8AB2-E617DD766E4C}" type="pres">
      <dgm:prSet presAssocID="{6E35783B-B4B9-4AF3-BB68-EC2DB3060BE5}" presName="sibTrans" presStyleLbl="sibTrans2D1" presStyleIdx="32" presStyleCnt="48"/>
      <dgm:spPr/>
    </dgm:pt>
    <dgm:pt modelId="{80DBCA40-2BA0-486C-9739-9EB1943722FB}" type="pres">
      <dgm:prSet presAssocID="{6E35783B-B4B9-4AF3-BB68-EC2DB3060BE5}" presName="connectorText" presStyleLbl="sibTrans2D1" presStyleIdx="32" presStyleCnt="48"/>
      <dgm:spPr/>
    </dgm:pt>
    <dgm:pt modelId="{2B3C09D0-6E4A-4698-ADBA-7CF55040E0C7}" type="pres">
      <dgm:prSet presAssocID="{5A0D382F-1AEE-4869-A6BD-89E7CCC2BA45}" presName="node" presStyleLbl="node1" presStyleIdx="33" presStyleCnt="48">
        <dgm:presLayoutVars>
          <dgm:bulletEnabled val="1"/>
        </dgm:presLayoutVars>
      </dgm:prSet>
      <dgm:spPr/>
    </dgm:pt>
    <dgm:pt modelId="{0B3E9032-3902-463F-B436-0798A35C9EC5}" type="pres">
      <dgm:prSet presAssocID="{86E08DD8-37F0-43EA-A4C6-F12B07A372C7}" presName="sibTrans" presStyleLbl="sibTrans2D1" presStyleIdx="33" presStyleCnt="48"/>
      <dgm:spPr/>
    </dgm:pt>
    <dgm:pt modelId="{41C60BCC-727D-4ED3-BAEB-DB60AA9900A9}" type="pres">
      <dgm:prSet presAssocID="{86E08DD8-37F0-43EA-A4C6-F12B07A372C7}" presName="connectorText" presStyleLbl="sibTrans2D1" presStyleIdx="33" presStyleCnt="48"/>
      <dgm:spPr/>
    </dgm:pt>
    <dgm:pt modelId="{C6CA034B-BB5D-4252-9DC3-E07C2CEC1942}" type="pres">
      <dgm:prSet presAssocID="{6E44D217-0802-4975-8DF8-F7C136B68DB7}" presName="node" presStyleLbl="node1" presStyleIdx="34" presStyleCnt="48">
        <dgm:presLayoutVars>
          <dgm:bulletEnabled val="1"/>
        </dgm:presLayoutVars>
      </dgm:prSet>
      <dgm:spPr/>
    </dgm:pt>
    <dgm:pt modelId="{2F327EB4-0D8B-437E-BB14-A326EA173FCC}" type="pres">
      <dgm:prSet presAssocID="{873D13AE-B310-4B50-82C5-564D626D2011}" presName="sibTrans" presStyleLbl="sibTrans2D1" presStyleIdx="34" presStyleCnt="48"/>
      <dgm:spPr/>
    </dgm:pt>
    <dgm:pt modelId="{8F52B59F-72EA-4EF4-A000-71393DE3DC97}" type="pres">
      <dgm:prSet presAssocID="{873D13AE-B310-4B50-82C5-564D626D2011}" presName="connectorText" presStyleLbl="sibTrans2D1" presStyleIdx="34" presStyleCnt="48"/>
      <dgm:spPr/>
    </dgm:pt>
    <dgm:pt modelId="{F6AE7F32-FC05-4DDA-BB7B-30B31779479C}" type="pres">
      <dgm:prSet presAssocID="{59D5850F-42D1-4509-9BFE-77DA75D32FAC}" presName="node" presStyleLbl="node1" presStyleIdx="35" presStyleCnt="48">
        <dgm:presLayoutVars>
          <dgm:bulletEnabled val="1"/>
        </dgm:presLayoutVars>
      </dgm:prSet>
      <dgm:spPr/>
    </dgm:pt>
    <dgm:pt modelId="{F42AD80F-3B21-49F3-AF59-01D5F6EE69F1}" type="pres">
      <dgm:prSet presAssocID="{2B529A43-2363-4B46-911E-9D0EF25B4F36}" presName="sibTrans" presStyleLbl="sibTrans2D1" presStyleIdx="35" presStyleCnt="48"/>
      <dgm:spPr/>
    </dgm:pt>
    <dgm:pt modelId="{DFB70AE1-87B4-46C7-811D-3E9A3D4D6EC9}" type="pres">
      <dgm:prSet presAssocID="{2B529A43-2363-4B46-911E-9D0EF25B4F36}" presName="connectorText" presStyleLbl="sibTrans2D1" presStyleIdx="35" presStyleCnt="48"/>
      <dgm:spPr/>
    </dgm:pt>
    <dgm:pt modelId="{E4F5DE49-5EAA-4300-BD85-3AA32446283C}" type="pres">
      <dgm:prSet presAssocID="{9F16DEB4-2D88-4237-BB26-EE193361411A}" presName="node" presStyleLbl="node1" presStyleIdx="36" presStyleCnt="48">
        <dgm:presLayoutVars>
          <dgm:bulletEnabled val="1"/>
        </dgm:presLayoutVars>
      </dgm:prSet>
      <dgm:spPr/>
    </dgm:pt>
    <dgm:pt modelId="{57712E5B-8311-41F2-83BF-40C44B82FD56}" type="pres">
      <dgm:prSet presAssocID="{C19C4BDD-2213-41DF-A53B-E2080BDC6AC6}" presName="sibTrans" presStyleLbl="sibTrans2D1" presStyleIdx="36" presStyleCnt="48"/>
      <dgm:spPr/>
    </dgm:pt>
    <dgm:pt modelId="{2DC22DE9-0245-4601-955D-E63A8C38947B}" type="pres">
      <dgm:prSet presAssocID="{C19C4BDD-2213-41DF-A53B-E2080BDC6AC6}" presName="connectorText" presStyleLbl="sibTrans2D1" presStyleIdx="36" presStyleCnt="48"/>
      <dgm:spPr/>
    </dgm:pt>
    <dgm:pt modelId="{53824D7C-69E9-40B6-AD94-E66D57E17024}" type="pres">
      <dgm:prSet presAssocID="{5788DBF4-34B6-4C26-980E-7062BBC88091}" presName="node" presStyleLbl="node1" presStyleIdx="37" presStyleCnt="48">
        <dgm:presLayoutVars>
          <dgm:bulletEnabled val="1"/>
        </dgm:presLayoutVars>
      </dgm:prSet>
      <dgm:spPr/>
    </dgm:pt>
    <dgm:pt modelId="{4DDD9E11-A1D1-4D9F-87CF-21775FA03FD4}" type="pres">
      <dgm:prSet presAssocID="{39815DA4-6D5A-4ECF-8C2C-C40A2BB0DBA6}" presName="sibTrans" presStyleLbl="sibTrans2D1" presStyleIdx="37" presStyleCnt="48"/>
      <dgm:spPr/>
    </dgm:pt>
    <dgm:pt modelId="{F7742949-FB63-485F-95AF-5E8D1E6F236A}" type="pres">
      <dgm:prSet presAssocID="{39815DA4-6D5A-4ECF-8C2C-C40A2BB0DBA6}" presName="connectorText" presStyleLbl="sibTrans2D1" presStyleIdx="37" presStyleCnt="48"/>
      <dgm:spPr/>
    </dgm:pt>
    <dgm:pt modelId="{22041FD6-89BD-4BF2-9B99-B97F36E2E1FB}" type="pres">
      <dgm:prSet presAssocID="{644B0026-BEE6-45AC-B72A-F8BFB9EE0E82}" presName="node" presStyleLbl="node1" presStyleIdx="38" presStyleCnt="48">
        <dgm:presLayoutVars>
          <dgm:bulletEnabled val="1"/>
        </dgm:presLayoutVars>
      </dgm:prSet>
      <dgm:spPr/>
    </dgm:pt>
    <dgm:pt modelId="{B8E405CF-5FB0-4931-A03D-9BF304E6CDDA}" type="pres">
      <dgm:prSet presAssocID="{91E5E8F0-39A5-4E73-A7C8-125C237D1170}" presName="sibTrans" presStyleLbl="sibTrans2D1" presStyleIdx="38" presStyleCnt="48"/>
      <dgm:spPr/>
    </dgm:pt>
    <dgm:pt modelId="{0C0A4302-AC90-49E1-80BE-523B58A2D864}" type="pres">
      <dgm:prSet presAssocID="{91E5E8F0-39A5-4E73-A7C8-125C237D1170}" presName="connectorText" presStyleLbl="sibTrans2D1" presStyleIdx="38" presStyleCnt="48"/>
      <dgm:spPr/>
    </dgm:pt>
    <dgm:pt modelId="{4346925A-37EB-4BB6-B0D1-0007EC3DF63B}" type="pres">
      <dgm:prSet presAssocID="{A40F6EAB-2B60-4CC1-9F49-D5903D3A616E}" presName="node" presStyleLbl="node1" presStyleIdx="39" presStyleCnt="48">
        <dgm:presLayoutVars>
          <dgm:bulletEnabled val="1"/>
        </dgm:presLayoutVars>
      </dgm:prSet>
      <dgm:spPr/>
    </dgm:pt>
    <dgm:pt modelId="{7A362786-920B-4FB9-A3D5-D0E741B76071}" type="pres">
      <dgm:prSet presAssocID="{3ACAB2F6-3910-4D69-8736-C9991D30DB30}" presName="sibTrans" presStyleLbl="sibTrans2D1" presStyleIdx="39" presStyleCnt="48"/>
      <dgm:spPr/>
    </dgm:pt>
    <dgm:pt modelId="{18FB9004-C9DF-4463-A990-CE6AADD19A9A}" type="pres">
      <dgm:prSet presAssocID="{3ACAB2F6-3910-4D69-8736-C9991D30DB30}" presName="connectorText" presStyleLbl="sibTrans2D1" presStyleIdx="39" presStyleCnt="48"/>
      <dgm:spPr/>
    </dgm:pt>
    <dgm:pt modelId="{ED0F08E4-7CF4-494F-A2E4-60B90674E9D5}" type="pres">
      <dgm:prSet presAssocID="{01209924-388A-4250-B08E-117FC77350F4}" presName="node" presStyleLbl="node1" presStyleIdx="40" presStyleCnt="48">
        <dgm:presLayoutVars>
          <dgm:bulletEnabled val="1"/>
        </dgm:presLayoutVars>
      </dgm:prSet>
      <dgm:spPr/>
    </dgm:pt>
    <dgm:pt modelId="{B8AF8AA6-EDE3-46F5-804F-BE18E9CF02E9}" type="pres">
      <dgm:prSet presAssocID="{07D44A3D-B9E7-4A59-8407-0DE9361B04F4}" presName="sibTrans" presStyleLbl="sibTrans2D1" presStyleIdx="40" presStyleCnt="48"/>
      <dgm:spPr/>
    </dgm:pt>
    <dgm:pt modelId="{2A9D1CAD-CEC7-447D-AE5A-72DA9768C11C}" type="pres">
      <dgm:prSet presAssocID="{07D44A3D-B9E7-4A59-8407-0DE9361B04F4}" presName="connectorText" presStyleLbl="sibTrans2D1" presStyleIdx="40" presStyleCnt="48"/>
      <dgm:spPr/>
    </dgm:pt>
    <dgm:pt modelId="{02E2D030-8BB9-48E2-859D-55F958A2D928}" type="pres">
      <dgm:prSet presAssocID="{1CEAA633-CB89-486A-901D-BE8AE895C821}" presName="node" presStyleLbl="node1" presStyleIdx="41" presStyleCnt="48">
        <dgm:presLayoutVars>
          <dgm:bulletEnabled val="1"/>
        </dgm:presLayoutVars>
      </dgm:prSet>
      <dgm:spPr/>
    </dgm:pt>
    <dgm:pt modelId="{8125F9B4-021E-44DC-9D64-8AE485A44537}" type="pres">
      <dgm:prSet presAssocID="{EC22FD24-55FA-470B-A11F-A2C02811CC71}" presName="sibTrans" presStyleLbl="sibTrans2D1" presStyleIdx="41" presStyleCnt="48"/>
      <dgm:spPr/>
    </dgm:pt>
    <dgm:pt modelId="{5B2B383F-D5E0-430F-AB46-55791D14B3FB}" type="pres">
      <dgm:prSet presAssocID="{EC22FD24-55FA-470B-A11F-A2C02811CC71}" presName="connectorText" presStyleLbl="sibTrans2D1" presStyleIdx="41" presStyleCnt="48"/>
      <dgm:spPr/>
    </dgm:pt>
    <dgm:pt modelId="{A5474CB5-D5DA-4087-B87E-610FB42AF529}" type="pres">
      <dgm:prSet presAssocID="{5700A27C-35E2-48E3-9FD1-4CAD5F3ABE6E}" presName="node" presStyleLbl="node1" presStyleIdx="42" presStyleCnt="48">
        <dgm:presLayoutVars>
          <dgm:bulletEnabled val="1"/>
        </dgm:presLayoutVars>
      </dgm:prSet>
      <dgm:spPr/>
    </dgm:pt>
    <dgm:pt modelId="{F5E12609-AEA0-4824-8F1E-49B7A8C9D43E}" type="pres">
      <dgm:prSet presAssocID="{F2853326-F96C-4388-AFDB-4A2C4E743824}" presName="sibTrans" presStyleLbl="sibTrans2D1" presStyleIdx="42" presStyleCnt="48"/>
      <dgm:spPr/>
    </dgm:pt>
    <dgm:pt modelId="{1990E259-2037-4D19-B00A-CD6B3D2AE2E1}" type="pres">
      <dgm:prSet presAssocID="{F2853326-F96C-4388-AFDB-4A2C4E743824}" presName="connectorText" presStyleLbl="sibTrans2D1" presStyleIdx="42" presStyleCnt="48"/>
      <dgm:spPr/>
    </dgm:pt>
    <dgm:pt modelId="{558F7E47-06ED-4041-B16C-6F13A19D4245}" type="pres">
      <dgm:prSet presAssocID="{E5184F2B-2C20-4D33-94A8-E6B381F2AA89}" presName="node" presStyleLbl="node1" presStyleIdx="43" presStyleCnt="48">
        <dgm:presLayoutVars>
          <dgm:bulletEnabled val="1"/>
        </dgm:presLayoutVars>
      </dgm:prSet>
      <dgm:spPr/>
    </dgm:pt>
    <dgm:pt modelId="{1AA99294-2501-42DA-ADDA-813C2A0D167F}" type="pres">
      <dgm:prSet presAssocID="{CA1064A9-8743-41E2-AE44-DEDB5E26EACD}" presName="sibTrans" presStyleLbl="sibTrans2D1" presStyleIdx="43" presStyleCnt="48"/>
      <dgm:spPr/>
    </dgm:pt>
    <dgm:pt modelId="{B311330D-F624-44F0-90C1-566E4D2E20E6}" type="pres">
      <dgm:prSet presAssocID="{CA1064A9-8743-41E2-AE44-DEDB5E26EACD}" presName="connectorText" presStyleLbl="sibTrans2D1" presStyleIdx="43" presStyleCnt="48"/>
      <dgm:spPr/>
    </dgm:pt>
    <dgm:pt modelId="{A854D6C3-A9F6-4889-B95E-C4590598BF15}" type="pres">
      <dgm:prSet presAssocID="{19319B2C-5BDC-4EB3-A674-97A1478B545E}" presName="node" presStyleLbl="node1" presStyleIdx="44" presStyleCnt="48">
        <dgm:presLayoutVars>
          <dgm:bulletEnabled val="1"/>
        </dgm:presLayoutVars>
      </dgm:prSet>
      <dgm:spPr/>
    </dgm:pt>
    <dgm:pt modelId="{9BC14663-185B-4A89-97AE-169B3D438678}" type="pres">
      <dgm:prSet presAssocID="{B2ADDBB6-F258-45A2-8853-0F7137E8E7A9}" presName="sibTrans" presStyleLbl="sibTrans2D1" presStyleIdx="44" presStyleCnt="48"/>
      <dgm:spPr/>
    </dgm:pt>
    <dgm:pt modelId="{5BF8D29C-B7EB-4E6D-8F09-412E3D4E06C9}" type="pres">
      <dgm:prSet presAssocID="{B2ADDBB6-F258-45A2-8853-0F7137E8E7A9}" presName="connectorText" presStyleLbl="sibTrans2D1" presStyleIdx="44" presStyleCnt="48"/>
      <dgm:spPr/>
    </dgm:pt>
    <dgm:pt modelId="{891FE5C2-884F-48D0-BE0D-753E9CA204D3}" type="pres">
      <dgm:prSet presAssocID="{32DCDF77-CF91-44D2-A631-ECBBA96CD7C1}" presName="node" presStyleLbl="node1" presStyleIdx="45" presStyleCnt="48">
        <dgm:presLayoutVars>
          <dgm:bulletEnabled val="1"/>
        </dgm:presLayoutVars>
      </dgm:prSet>
      <dgm:spPr/>
    </dgm:pt>
    <dgm:pt modelId="{BDE13CD6-B50F-44ED-BD83-729ED5971995}" type="pres">
      <dgm:prSet presAssocID="{A4C54538-F7D4-4311-A51D-4E2F34EA916C}" presName="sibTrans" presStyleLbl="sibTrans2D1" presStyleIdx="45" presStyleCnt="48"/>
      <dgm:spPr/>
    </dgm:pt>
    <dgm:pt modelId="{4EAD0336-A742-42BA-B616-A9F9B8CECAB9}" type="pres">
      <dgm:prSet presAssocID="{A4C54538-F7D4-4311-A51D-4E2F34EA916C}" presName="connectorText" presStyleLbl="sibTrans2D1" presStyleIdx="45" presStyleCnt="48"/>
      <dgm:spPr/>
    </dgm:pt>
    <dgm:pt modelId="{3B7728B1-9C76-43A6-8828-2FFE1A19CD4E}" type="pres">
      <dgm:prSet presAssocID="{5F2EF8CF-431B-45E9-8F94-2DA9BB4297A8}" presName="node" presStyleLbl="node1" presStyleIdx="46" presStyleCnt="48">
        <dgm:presLayoutVars>
          <dgm:bulletEnabled val="1"/>
        </dgm:presLayoutVars>
      </dgm:prSet>
      <dgm:spPr/>
    </dgm:pt>
    <dgm:pt modelId="{FEF793BD-9F36-4B0C-B2A1-243AAED13A52}" type="pres">
      <dgm:prSet presAssocID="{E7380703-8E28-4A7A-8627-0A55F51FBAA5}" presName="sibTrans" presStyleLbl="sibTrans2D1" presStyleIdx="46" presStyleCnt="48"/>
      <dgm:spPr/>
    </dgm:pt>
    <dgm:pt modelId="{B6E66B79-90CB-4030-B64C-AB9E1EA67583}" type="pres">
      <dgm:prSet presAssocID="{E7380703-8E28-4A7A-8627-0A55F51FBAA5}" presName="connectorText" presStyleLbl="sibTrans2D1" presStyleIdx="46" presStyleCnt="48"/>
      <dgm:spPr/>
    </dgm:pt>
    <dgm:pt modelId="{CD7E4AE9-DEBF-4EF6-9A2F-51DFDE6DC483}" type="pres">
      <dgm:prSet presAssocID="{B75DCA52-BF81-436A-AA73-2680B03C914A}" presName="node" presStyleLbl="node1" presStyleIdx="47" presStyleCnt="48">
        <dgm:presLayoutVars>
          <dgm:bulletEnabled val="1"/>
        </dgm:presLayoutVars>
      </dgm:prSet>
      <dgm:spPr/>
    </dgm:pt>
    <dgm:pt modelId="{CAB56CDA-741F-426D-8FE0-AE118C809475}" type="pres">
      <dgm:prSet presAssocID="{897CAD2D-F73B-470D-B77D-BCB32DA560D4}" presName="sibTrans" presStyleLbl="sibTrans2D1" presStyleIdx="47" presStyleCnt="48"/>
      <dgm:spPr/>
    </dgm:pt>
    <dgm:pt modelId="{2B62F0BB-CB73-4B2D-A47A-2C1910C71ADC}" type="pres">
      <dgm:prSet presAssocID="{897CAD2D-F73B-470D-B77D-BCB32DA560D4}" presName="connectorText" presStyleLbl="sibTrans2D1" presStyleIdx="47" presStyleCnt="48"/>
      <dgm:spPr/>
    </dgm:pt>
  </dgm:ptLst>
  <dgm:cxnLst>
    <dgm:cxn modelId="{C4BD4C02-3340-4A55-87C9-A01518E8D260}" type="presOf" srcId="{1597604F-E09E-4305-A881-A6C94B72922F}" destId="{96947AF0-965B-4F9B-B692-11B522E20C19}" srcOrd="0" destOrd="0" presId="urn:microsoft.com/office/officeart/2005/8/layout/cycle2"/>
    <dgm:cxn modelId="{69058F05-2218-4EDD-93F2-0737CE4E0399}" type="presOf" srcId="{8AE02D32-89F4-4BA1-BFB8-062B90AF7C26}" destId="{1FA59E5A-50A4-47E4-96D2-6EF9AAAC1164}" srcOrd="1" destOrd="0" presId="urn:microsoft.com/office/officeart/2005/8/layout/cycle2"/>
    <dgm:cxn modelId="{B92B6E08-D3F8-4E6E-9005-3AB407B5CBF7}" type="presOf" srcId="{DA7FF8DD-13B0-4AAC-B0D2-E9BC2FABA4D6}" destId="{C46B9099-149F-4D79-B1D7-B378097F05F4}" srcOrd="1" destOrd="0" presId="urn:microsoft.com/office/officeart/2005/8/layout/cycle2"/>
    <dgm:cxn modelId="{D833930C-4A06-4887-8876-B6D9DF51EB00}" type="presOf" srcId="{86E08DD8-37F0-43EA-A4C6-F12B07A372C7}" destId="{0B3E9032-3902-463F-B436-0798A35C9EC5}" srcOrd="0" destOrd="0" presId="urn:microsoft.com/office/officeart/2005/8/layout/cycle2"/>
    <dgm:cxn modelId="{E179CB0E-BE4D-4A6A-98A0-6FCA14117ACB}" type="presOf" srcId="{CA72D8A3-9D41-4F98-98F7-F56B1CBA674F}" destId="{EDD308D6-556F-4E65-A02C-12C45C150755}" srcOrd="0" destOrd="0" presId="urn:microsoft.com/office/officeart/2005/8/layout/cycle2"/>
    <dgm:cxn modelId="{9F84740F-F370-49CF-9DFC-E3355DD010C1}" type="presOf" srcId="{01209924-388A-4250-B08E-117FC77350F4}" destId="{ED0F08E4-7CF4-494F-A2E4-60B90674E9D5}" srcOrd="0" destOrd="0" presId="urn:microsoft.com/office/officeart/2005/8/layout/cycle2"/>
    <dgm:cxn modelId="{E319CD11-DA9C-4216-8A1C-BFC767C69980}" srcId="{F782ACB2-4612-4553-92E3-6A48A4C26154}" destId="{5700A27C-35E2-48E3-9FD1-4CAD5F3ABE6E}" srcOrd="42" destOrd="0" parTransId="{7CEEA0C1-E05C-4187-B6CD-7F9A41B7F762}" sibTransId="{F2853326-F96C-4388-AFDB-4A2C4E743824}"/>
    <dgm:cxn modelId="{E4112D13-A8DF-44F6-B497-ADF6F4D57D3C}" type="presOf" srcId="{BAC2B8D5-2C5B-4AE8-BBDD-D8E76DCD8C2E}" destId="{5B2F39AC-1722-4B2A-8F41-3B9574CC55A3}" srcOrd="1" destOrd="0" presId="urn:microsoft.com/office/officeart/2005/8/layout/cycle2"/>
    <dgm:cxn modelId="{B24CC813-A6F8-4D05-B2EA-64477B90479A}" type="presOf" srcId="{5F8AB2A9-0DCE-42A5-8039-31C151CDBC91}" destId="{E7F9412A-75FE-4263-8476-D8B02CF380F3}" srcOrd="0" destOrd="0" presId="urn:microsoft.com/office/officeart/2005/8/layout/cycle2"/>
    <dgm:cxn modelId="{014D8016-39DA-4881-A0AE-B3FB0246F66A}" type="presOf" srcId="{5D2C154A-692A-44E2-A041-B9F19C43FEF2}" destId="{5A44537F-E502-484A-B54C-161A75387D52}" srcOrd="0" destOrd="0" presId="urn:microsoft.com/office/officeart/2005/8/layout/cycle2"/>
    <dgm:cxn modelId="{66ABBE17-AB8B-4765-95C2-B42EC4898BB0}" type="presOf" srcId="{4DD6BCFF-384A-4E50-9E9B-FEA1467E91EE}" destId="{5D40974C-DFE4-484E-A2B9-E3E4D2DEBED9}" srcOrd="1" destOrd="0" presId="urn:microsoft.com/office/officeart/2005/8/layout/cycle2"/>
    <dgm:cxn modelId="{2D503F18-581C-4349-A25D-A0F7D32B46D2}" type="presOf" srcId="{4E475F1B-56A2-420F-8D83-9A7AC5B9161D}" destId="{E231C36B-28CA-4A1A-A65A-7FC8C917C670}" srcOrd="0" destOrd="0" presId="urn:microsoft.com/office/officeart/2005/8/layout/cycle2"/>
    <dgm:cxn modelId="{C93C0219-766C-4611-8BFA-AB472F90B95C}" type="presOf" srcId="{1BCBAE4C-8C90-4307-A8B1-A7F25B803D11}" destId="{38A7A843-117D-4A8F-B652-3F637D1BA054}" srcOrd="0" destOrd="0" presId="urn:microsoft.com/office/officeart/2005/8/layout/cycle2"/>
    <dgm:cxn modelId="{2151FF1C-B441-4B26-B09E-FD23B0A96266}" type="presOf" srcId="{9767C2C5-7A9B-4BF9-AEDC-08BB61E68CEC}" destId="{3B48658E-4174-41EC-ADC5-04F09B98E8AE}" srcOrd="0" destOrd="0" presId="urn:microsoft.com/office/officeart/2005/8/layout/cycle2"/>
    <dgm:cxn modelId="{FA4B331D-E821-4BC7-84CC-523B6B28A5B8}" srcId="{F782ACB2-4612-4553-92E3-6A48A4C26154}" destId="{B75DCA52-BF81-436A-AA73-2680B03C914A}" srcOrd="47" destOrd="0" parTransId="{3FDC77C7-42D0-4118-88A1-C82C79A4EA03}" sibTransId="{897CAD2D-F73B-470D-B77D-BCB32DA560D4}"/>
    <dgm:cxn modelId="{CDFC891D-A90C-4045-8C55-FF6C7A613C15}" type="presOf" srcId="{4DD6BCFF-384A-4E50-9E9B-FEA1467E91EE}" destId="{28C21F8D-7890-436C-ABC3-A76D9C048DC6}" srcOrd="0" destOrd="0" presId="urn:microsoft.com/office/officeart/2005/8/layout/cycle2"/>
    <dgm:cxn modelId="{F5727C1E-A7C3-4F6D-BF29-AC059ED314A8}" type="presOf" srcId="{CA72D8A3-9D41-4F98-98F7-F56B1CBA674F}" destId="{0622AEEF-FEE1-41CF-A694-BB87DF404F74}" srcOrd="1" destOrd="0" presId="urn:microsoft.com/office/officeart/2005/8/layout/cycle2"/>
    <dgm:cxn modelId="{8558291F-CCDB-441E-8DF8-FFBD96464AC9}" type="presOf" srcId="{F001FD18-B1D7-4F34-A7E1-10B3A14FEF0D}" destId="{FA3F2989-2837-4DF6-B22E-22C68B74BA10}" srcOrd="0" destOrd="0" presId="urn:microsoft.com/office/officeart/2005/8/layout/cycle2"/>
    <dgm:cxn modelId="{3BD35822-9F9F-4A73-B153-F9F3EF39FE4C}" type="presOf" srcId="{C123F58B-2F00-4731-8318-EA8BAA60A69D}" destId="{1791F869-F782-403E-9EEE-8485296AB1DC}" srcOrd="0" destOrd="0" presId="urn:microsoft.com/office/officeart/2005/8/layout/cycle2"/>
    <dgm:cxn modelId="{9F14E923-771A-4BA5-94FC-0D244A094FD3}" type="presOf" srcId="{5700A27C-35E2-48E3-9FD1-4CAD5F3ABE6E}" destId="{A5474CB5-D5DA-4087-B87E-610FB42AF529}" srcOrd="0" destOrd="0" presId="urn:microsoft.com/office/officeart/2005/8/layout/cycle2"/>
    <dgm:cxn modelId="{1A894124-3E33-43DC-A2A5-2B772E1265E3}" type="presOf" srcId="{0A68E33F-9E89-4D62-9E2C-1BD50C85F7CD}" destId="{5EB0D98E-0F20-43A6-80D5-B3B233B0809C}" srcOrd="1" destOrd="0" presId="urn:microsoft.com/office/officeart/2005/8/layout/cycle2"/>
    <dgm:cxn modelId="{2FAE1B25-1492-480C-AF43-D9212A43C7A8}" type="presOf" srcId="{2B529A43-2363-4B46-911E-9D0EF25B4F36}" destId="{DFB70AE1-87B4-46C7-811D-3E9A3D4D6EC9}" srcOrd="1" destOrd="0" presId="urn:microsoft.com/office/officeart/2005/8/layout/cycle2"/>
    <dgm:cxn modelId="{64D25225-7D7B-47A3-8597-E3D40B515F30}" srcId="{F782ACB2-4612-4553-92E3-6A48A4C26154}" destId="{7D49664A-84DE-42F7-9866-9BFD9F3DDC7A}" srcOrd="16" destOrd="0" parTransId="{9C7FF349-70A2-4DFC-91A5-86A739E0760D}" sibTransId="{BAC2B8D5-2C5B-4AE8-BBDD-D8E76DCD8C2E}"/>
    <dgm:cxn modelId="{226E0C26-7ACD-465C-A667-38DF6ED6EEFF}" type="presOf" srcId="{1DDDDFBA-4D76-49F6-8700-D108F438751F}" destId="{580499F6-BF8C-4CF2-8E19-422B1FEA8F54}" srcOrd="1" destOrd="0" presId="urn:microsoft.com/office/officeart/2005/8/layout/cycle2"/>
    <dgm:cxn modelId="{7E7F8D26-81B8-43DE-AB16-093B288CA98F}" type="presOf" srcId="{32453084-7F49-49B4-89FA-E306CC4C9552}" destId="{4B717A0F-8771-4A45-B6AA-FD732A724C9E}" srcOrd="0" destOrd="0" presId="urn:microsoft.com/office/officeart/2005/8/layout/cycle2"/>
    <dgm:cxn modelId="{8E53B726-F970-4DC0-9523-D2C6066549C6}" type="presOf" srcId="{39815DA4-6D5A-4ECF-8C2C-C40A2BB0DBA6}" destId="{4DDD9E11-A1D1-4D9F-87CF-21775FA03FD4}" srcOrd="0" destOrd="0" presId="urn:microsoft.com/office/officeart/2005/8/layout/cycle2"/>
    <dgm:cxn modelId="{C87DC927-4AF2-421C-9C5A-E0A219078574}" type="presOf" srcId="{35443D96-6A67-478A-A544-1C8155B5F62C}" destId="{3D5573F2-E421-4699-B499-E5F129AA7C1F}" srcOrd="0" destOrd="0" presId="urn:microsoft.com/office/officeart/2005/8/layout/cycle2"/>
    <dgm:cxn modelId="{B176F429-7DDB-4AB1-8374-B04F07751352}" type="presOf" srcId="{73E57CB0-43F1-4C49-8823-A48B6805997E}" destId="{FC934B90-2FD7-4C78-BC82-6495CAA54F71}" srcOrd="0" destOrd="0" presId="urn:microsoft.com/office/officeart/2005/8/layout/cycle2"/>
    <dgm:cxn modelId="{F3F11D2B-B16E-47E0-876B-A599316C3141}" srcId="{F782ACB2-4612-4553-92E3-6A48A4C26154}" destId="{644B0026-BEE6-45AC-B72A-F8BFB9EE0E82}" srcOrd="38" destOrd="0" parTransId="{554FDC5B-6990-4DBE-AAA4-AA9861FDA372}" sibTransId="{91E5E8F0-39A5-4E73-A7C8-125C237D1170}"/>
    <dgm:cxn modelId="{8344DD2B-2E32-4195-A5CB-C876A672BE95}" type="presOf" srcId="{A241EA7C-0AE6-49DA-868A-F7E41DB8331E}" destId="{EC905E59-477F-4D62-B2EE-61B86BF0663B}" srcOrd="0" destOrd="0" presId="urn:microsoft.com/office/officeart/2005/8/layout/cycle2"/>
    <dgm:cxn modelId="{5FEEF62B-43B0-4232-A8F1-42996A9FE141}" type="presOf" srcId="{39815DA4-6D5A-4ECF-8C2C-C40A2BB0DBA6}" destId="{F7742949-FB63-485F-95AF-5E8D1E6F236A}" srcOrd="1" destOrd="0" presId="urn:microsoft.com/office/officeart/2005/8/layout/cycle2"/>
    <dgm:cxn modelId="{EF67F12C-549C-4945-9650-11C3183DFF27}" srcId="{F782ACB2-4612-4553-92E3-6A48A4C26154}" destId="{59D5850F-42D1-4509-9BFE-77DA75D32FAC}" srcOrd="35" destOrd="0" parTransId="{998E6483-F6A6-41F0-BC38-EC9E12942727}" sibTransId="{2B529A43-2363-4B46-911E-9D0EF25B4F36}"/>
    <dgm:cxn modelId="{044A9230-2F75-4EA9-B81C-8182FA12EEC1}" type="presOf" srcId="{91E5E8F0-39A5-4E73-A7C8-125C237D1170}" destId="{0C0A4302-AC90-49E1-80BE-523B58A2D864}" srcOrd="1" destOrd="0" presId="urn:microsoft.com/office/officeart/2005/8/layout/cycle2"/>
    <dgm:cxn modelId="{B8FAD831-A781-40D2-B842-29E4BB2E69AC}" type="presOf" srcId="{5788DBF4-34B6-4C26-980E-7062BBC88091}" destId="{53824D7C-69E9-40B6-AD94-E66D57E17024}" srcOrd="0" destOrd="0" presId="urn:microsoft.com/office/officeart/2005/8/layout/cycle2"/>
    <dgm:cxn modelId="{2BF72D34-8DAB-4D4B-954D-4DADA6584E6E}" type="presOf" srcId="{A4F909E9-C1CF-4770-B928-FEF6E41B5333}" destId="{212C9A88-24C2-4EF4-87D7-A81CF4BE3FA0}" srcOrd="0" destOrd="0" presId="urn:microsoft.com/office/officeart/2005/8/layout/cycle2"/>
    <dgm:cxn modelId="{FD2BE034-589E-4989-823D-E1EB72722AC6}" type="presOf" srcId="{6E35783B-B4B9-4AF3-BB68-EC2DB3060BE5}" destId="{7A5C7786-EEB7-4840-8AB2-E617DD766E4C}" srcOrd="0" destOrd="0" presId="urn:microsoft.com/office/officeart/2005/8/layout/cycle2"/>
    <dgm:cxn modelId="{AD501435-F549-4DBE-94A3-DB6CE2F452F4}" type="presOf" srcId="{56EE6181-8957-4FE0-91F7-0E7767321D74}" destId="{6EBA7549-78C0-447A-A63C-4A8563F87F58}" srcOrd="0" destOrd="0" presId="urn:microsoft.com/office/officeart/2005/8/layout/cycle2"/>
    <dgm:cxn modelId="{9D859835-921A-4E85-9599-D10BB630D60B}" type="presOf" srcId="{9C07C544-A240-4FE5-8E59-C412CDCC06A5}" destId="{FD731FF4-9760-4231-AA26-446560B181EB}" srcOrd="0" destOrd="0" presId="urn:microsoft.com/office/officeart/2005/8/layout/cycle2"/>
    <dgm:cxn modelId="{83BBFF35-F6F7-4473-BB00-F03E5B56CD33}" type="presOf" srcId="{EC22FD24-55FA-470B-A11F-A2C02811CC71}" destId="{8125F9B4-021E-44DC-9D64-8AE485A44537}" srcOrd="0" destOrd="0" presId="urn:microsoft.com/office/officeart/2005/8/layout/cycle2"/>
    <dgm:cxn modelId="{9E9F3E38-7FCA-4B5F-9B74-365CEFB4D259}" type="presOf" srcId="{7526D0BF-45A5-478F-9A5B-EE961A48FCDF}" destId="{B163F2E1-C224-4C1F-8BF1-B257F8DA90F1}" srcOrd="0" destOrd="0" presId="urn:microsoft.com/office/officeart/2005/8/layout/cycle2"/>
    <dgm:cxn modelId="{6D95563B-802A-438F-AF41-73D1D1E33D12}" type="presOf" srcId="{CA1064A9-8743-41E2-AE44-DEDB5E26EACD}" destId="{B311330D-F624-44F0-90C1-566E4D2E20E6}" srcOrd="1" destOrd="0" presId="urn:microsoft.com/office/officeart/2005/8/layout/cycle2"/>
    <dgm:cxn modelId="{212C0F3D-6259-47F4-8189-A6E55DD0B5D3}" srcId="{F782ACB2-4612-4553-92E3-6A48A4C26154}" destId="{536B3E92-95AA-4297-BDB8-F29269D6299E}" srcOrd="3" destOrd="0" parTransId="{68DF5CBE-997D-4F4F-8466-9AD1DDE77085}" sibTransId="{8AE02D32-89F4-4BA1-BFB8-062B90AF7C26}"/>
    <dgm:cxn modelId="{20FC3940-7E89-4473-BCB0-70E4B8EEE8ED}" type="presOf" srcId="{12ED0D91-6CB8-4B92-ABBE-16130FA2E610}" destId="{2EA5A0E0-D734-4B00-A1FA-65E8CB15031C}" srcOrd="0" destOrd="0" presId="urn:microsoft.com/office/officeart/2005/8/layout/cycle2"/>
    <dgm:cxn modelId="{8D7BB340-D03E-4472-A133-95EFFECE1835}" type="presOf" srcId="{F82F01E0-1BCF-432A-834D-D0718C225E79}" destId="{DB7E8DCC-E9E2-41AE-8FAC-BD770394B585}" srcOrd="0" destOrd="0" presId="urn:microsoft.com/office/officeart/2005/8/layout/cycle2"/>
    <dgm:cxn modelId="{40B19C5C-9C3B-4687-8FD8-BC8D6A761F32}" type="presOf" srcId="{FC636A7A-CAD8-4393-9B2E-188CE112CD10}" destId="{FFA97E59-6B24-429C-9B6D-8968FB096363}" srcOrd="1" destOrd="0" presId="urn:microsoft.com/office/officeart/2005/8/layout/cycle2"/>
    <dgm:cxn modelId="{0B38D45C-5F76-4FF0-8A19-6296F1EDD0F7}" type="presOf" srcId="{3ACAB2F6-3910-4D69-8736-C9991D30DB30}" destId="{18FB9004-C9DF-4463-A990-CE6AADD19A9A}" srcOrd="1" destOrd="0" presId="urn:microsoft.com/office/officeart/2005/8/layout/cycle2"/>
    <dgm:cxn modelId="{DB81E75D-6339-4802-85DD-65254615E93B}" srcId="{F782ACB2-4612-4553-92E3-6A48A4C26154}" destId="{9F16DEB4-2D88-4237-BB26-EE193361411A}" srcOrd="36" destOrd="0" parTransId="{7982B65A-B6BA-45FB-920E-8CB144FB834B}" sibTransId="{C19C4BDD-2213-41DF-A53B-E2080BDC6AC6}"/>
    <dgm:cxn modelId="{991AC15F-DC2E-43CA-A4AE-E65FB37D2DE1}" type="presOf" srcId="{BA244016-B941-46B9-B2A4-AA50A300C9B1}" destId="{54435782-E9E7-4F85-8EE9-B762378628C5}" srcOrd="0" destOrd="0" presId="urn:microsoft.com/office/officeart/2005/8/layout/cycle2"/>
    <dgm:cxn modelId="{6C50DF60-4688-49BE-848E-5794F163E05E}" type="presOf" srcId="{35443D96-6A67-478A-A544-1C8155B5F62C}" destId="{561EA9DD-738C-4E13-ADB0-3CCC3950F092}" srcOrd="1" destOrd="0" presId="urn:microsoft.com/office/officeart/2005/8/layout/cycle2"/>
    <dgm:cxn modelId="{08DFD441-4774-4D0E-8F97-07EC50B50EE3}" srcId="{F782ACB2-4612-4553-92E3-6A48A4C26154}" destId="{69B5AF83-9CA8-4331-BB93-A02B0A37E7C4}" srcOrd="32" destOrd="0" parTransId="{52A0F8EA-812A-497C-B88E-1BDAD1AB875F}" sibTransId="{6E35783B-B4B9-4AF3-BB68-EC2DB3060BE5}"/>
    <dgm:cxn modelId="{088F0742-B912-46C9-BE5B-C9419F065BBA}" type="presOf" srcId="{9E68FA1B-32E4-4D3A-BDA9-F245DF7037EF}" destId="{9DB23D75-0980-4D96-93A1-727F2883C95B}" srcOrd="1" destOrd="0" presId="urn:microsoft.com/office/officeart/2005/8/layout/cycle2"/>
    <dgm:cxn modelId="{BD712862-9638-47D4-BDFC-7505128DF23D}" type="presOf" srcId="{05F9165C-A234-4634-B1A7-DCB7BA68D40C}" destId="{8B74F080-8313-4728-B1E9-D87A06E9E800}" srcOrd="0" destOrd="0" presId="urn:microsoft.com/office/officeart/2005/8/layout/cycle2"/>
    <dgm:cxn modelId="{D27AA462-6698-4923-9421-47820B644488}" srcId="{F782ACB2-4612-4553-92E3-6A48A4C26154}" destId="{56EE6181-8957-4FE0-91F7-0E7767321D74}" srcOrd="30" destOrd="0" parTransId="{708EED9E-74DD-4C99-9872-E67687122915}" sibTransId="{D7AD315B-0060-4B2C-BA42-07A72CF0DF62}"/>
    <dgm:cxn modelId="{5878CE63-A5DF-4BE0-9907-AB3463608735}" type="presOf" srcId="{DA7FF8DD-13B0-4AAC-B0D2-E9BC2FABA4D6}" destId="{A6A09441-8928-4DD4-965E-ACD6B5489F63}" srcOrd="0" destOrd="0" presId="urn:microsoft.com/office/officeart/2005/8/layout/cycle2"/>
    <dgm:cxn modelId="{52CC7A44-96B9-498B-999B-DEC40B48B196}" type="presOf" srcId="{2B571596-2306-4648-89E7-BD54FEF25627}" destId="{2B64C12D-7C38-4E3C-BB67-21E0181FD51F}" srcOrd="1" destOrd="0" presId="urn:microsoft.com/office/officeart/2005/8/layout/cycle2"/>
    <dgm:cxn modelId="{9B608F64-0361-4F50-87F5-3EE093F27F6B}" type="presOf" srcId="{897CAD2D-F73B-470D-B77D-BCB32DA560D4}" destId="{CAB56CDA-741F-426D-8FE0-AE118C809475}" srcOrd="0" destOrd="0" presId="urn:microsoft.com/office/officeart/2005/8/layout/cycle2"/>
    <dgm:cxn modelId="{77B3AD64-BC64-4E47-A0F3-5AB496ABD0CA}" type="presOf" srcId="{D7AD315B-0060-4B2C-BA42-07A72CF0DF62}" destId="{F7AC09C3-F9FA-4334-9744-58F7A351FD8B}" srcOrd="0" destOrd="0" presId="urn:microsoft.com/office/officeart/2005/8/layout/cycle2"/>
    <dgm:cxn modelId="{E0CFC164-E33F-490B-BC17-C56778580D1B}" type="presOf" srcId="{8AE02D32-89F4-4BA1-BFB8-062B90AF7C26}" destId="{E212FFF4-9223-45FB-8A97-08FC78EC227F}" srcOrd="0" destOrd="0" presId="urn:microsoft.com/office/officeart/2005/8/layout/cycle2"/>
    <dgm:cxn modelId="{6C37DB64-BEBC-468D-8F11-800C39DF3AEB}" type="presOf" srcId="{1A0C354F-E76C-464E-99A7-D2B04C140783}" destId="{5207087E-FC7B-4DE7-941A-D0D7D77D43CA}" srcOrd="1" destOrd="0" presId="urn:microsoft.com/office/officeart/2005/8/layout/cycle2"/>
    <dgm:cxn modelId="{E38ADD64-A6E1-42BE-9D70-B8FA5C81E041}" type="presOf" srcId="{68C3C81B-18E8-41C4-BFC6-2C443E6EE655}" destId="{99F13AA2-4621-4753-B0A6-6FC776CD84C9}" srcOrd="0" destOrd="0" presId="urn:microsoft.com/office/officeart/2005/8/layout/cycle2"/>
    <dgm:cxn modelId="{9ADC0165-9F81-4E1B-BCF9-F6EA5C631353}" srcId="{F782ACB2-4612-4553-92E3-6A48A4C26154}" destId="{5F8AB2A9-0DCE-42A5-8039-31C151CDBC91}" srcOrd="15" destOrd="0" parTransId="{AEE23759-AB27-4CCC-A9A6-CE4F64F73EE5}" sibTransId="{64CB26BA-1509-422C-B1F7-93A921D3337E}"/>
    <dgm:cxn modelId="{8FB90245-DB4C-496A-BD99-1CFD156C2737}" type="presOf" srcId="{D7AD315B-0060-4B2C-BA42-07A72CF0DF62}" destId="{301FE2EF-9FED-451A-9979-7EA2CEC731F6}" srcOrd="1" destOrd="0" presId="urn:microsoft.com/office/officeart/2005/8/layout/cycle2"/>
    <dgm:cxn modelId="{79232265-3A0A-49E0-964F-9F50457348D1}" type="presOf" srcId="{1CEAA633-CB89-486A-901D-BE8AE895C821}" destId="{02E2D030-8BB9-48E2-859D-55F958A2D928}" srcOrd="0" destOrd="0" presId="urn:microsoft.com/office/officeart/2005/8/layout/cycle2"/>
    <dgm:cxn modelId="{EE4A6048-F11A-48C8-8288-4112D917040D}" type="presOf" srcId="{C19C4BDD-2213-41DF-A53B-E2080BDC6AC6}" destId="{2DC22DE9-0245-4601-955D-E63A8C38947B}" srcOrd="1" destOrd="0" presId="urn:microsoft.com/office/officeart/2005/8/layout/cycle2"/>
    <dgm:cxn modelId="{7713B148-14ED-473A-AD7C-0817C71F1F75}" srcId="{F782ACB2-4612-4553-92E3-6A48A4C26154}" destId="{32DCDF77-CF91-44D2-A631-ECBBA96CD7C1}" srcOrd="45" destOrd="0" parTransId="{A91D9FEE-F377-4D6C-AB4B-31C0AA11D758}" sibTransId="{A4C54538-F7D4-4311-A51D-4E2F34EA916C}"/>
    <dgm:cxn modelId="{8B7F3749-F4E6-4473-82BE-3F7FAAEDF5A5}" srcId="{F782ACB2-4612-4553-92E3-6A48A4C26154}" destId="{5A0D382F-1AEE-4869-A6BD-89E7CCC2BA45}" srcOrd="33" destOrd="0" parTransId="{C61944CD-ABD5-46A1-BF21-1EDB1D2E311C}" sibTransId="{86E08DD8-37F0-43EA-A4C6-F12B07A372C7}"/>
    <dgm:cxn modelId="{8F95414A-66CD-4AE0-A012-C5E924ED8975}" type="presOf" srcId="{6E44D217-0802-4975-8DF8-F7C136B68DB7}" destId="{C6CA034B-BB5D-4252-9DC3-E07C2CEC1942}" srcOrd="0" destOrd="0" presId="urn:microsoft.com/office/officeart/2005/8/layout/cycle2"/>
    <dgm:cxn modelId="{ECDEF66B-4DF3-4577-9794-0F5C1452E329}" srcId="{F782ACB2-4612-4553-92E3-6A48A4C26154}" destId="{9EC183D0-3CE1-4A18-882B-49A4F305FE23}" srcOrd="10" destOrd="0" parTransId="{5529E8D0-F515-48AC-A324-5AF9603FF192}" sibTransId="{FC636A7A-CAD8-4393-9B2E-188CE112CD10}"/>
    <dgm:cxn modelId="{14255E4C-FE60-40DF-BD8C-AC8A81FDBFDA}" type="presOf" srcId="{901D3EC9-C2CB-4B80-BFE1-3F4CF8FDB584}" destId="{CBD13A52-164D-4181-A713-C4AFB6DAEA44}" srcOrd="0" destOrd="0" presId="urn:microsoft.com/office/officeart/2005/8/layout/cycle2"/>
    <dgm:cxn modelId="{2F48FC6C-9E2F-4D34-97E0-7B62809CD310}" srcId="{F782ACB2-4612-4553-92E3-6A48A4C26154}" destId="{1CEAA633-CB89-486A-901D-BE8AE895C821}" srcOrd="41" destOrd="0" parTransId="{85E4AD6C-201F-448E-AB33-65566C56E879}" sibTransId="{EC22FD24-55FA-470B-A11F-A2C02811CC71}"/>
    <dgm:cxn modelId="{83487E6D-39C7-4315-B760-0FAE69CA3DDC}" type="presOf" srcId="{5DE56BE3-5DC5-48D1-BB0A-6EB62A83E2E3}" destId="{7E28017C-69F1-4CCF-A6D7-885616A2628E}" srcOrd="0" destOrd="0" presId="urn:microsoft.com/office/officeart/2005/8/layout/cycle2"/>
    <dgm:cxn modelId="{E1365E6E-FF48-42C8-82CC-FD69DA947331}" type="presOf" srcId="{73E57CB0-43F1-4C49-8823-A48B6805997E}" destId="{F31A80A4-265E-4576-A76C-69F7407682D5}" srcOrd="1" destOrd="0" presId="urn:microsoft.com/office/officeart/2005/8/layout/cycle2"/>
    <dgm:cxn modelId="{0116FD4E-B3CD-4D10-B6B1-FB0C240CE17A}" srcId="{F782ACB2-4612-4553-92E3-6A48A4C26154}" destId="{DF292957-65C8-4776-85F8-AE26E3681959}" srcOrd="25" destOrd="0" parTransId="{7849EA01-2032-47BB-AFF2-66E1E4C3A822}" sibTransId="{2B571596-2306-4648-89E7-BD54FEF25627}"/>
    <dgm:cxn modelId="{43F81770-F772-478D-8EE4-9EF473A2C5F2}" srcId="{F782ACB2-4612-4553-92E3-6A48A4C26154}" destId="{BA244016-B941-46B9-B2A4-AA50A300C9B1}" srcOrd="26" destOrd="0" parTransId="{17FA0F1C-F480-46FA-9FDA-CAF08D0B3F5A}" sibTransId="{12ED0D91-6CB8-4B92-ABBE-16130FA2E610}"/>
    <dgm:cxn modelId="{83021B50-DD6C-4A83-9892-316806265B57}" type="presOf" srcId="{1A0C354F-E76C-464E-99A7-D2B04C140783}" destId="{BCCD1735-3374-4721-BEF9-11CCD9A2DD48}" srcOrd="0" destOrd="0" presId="urn:microsoft.com/office/officeart/2005/8/layout/cycle2"/>
    <dgm:cxn modelId="{AD9C2D70-6AB8-479D-9A79-731CDEDFCC29}" srcId="{F782ACB2-4612-4553-92E3-6A48A4C26154}" destId="{B2133BDF-4000-4B5B-AE40-987170B1B61F}" srcOrd="29" destOrd="0" parTransId="{78DD5593-63E5-4526-ACC4-B672B2E0D1F1}" sibTransId="{F8A8AFFD-E262-4C58-84FA-CA9933DA9A32}"/>
    <dgm:cxn modelId="{2FA97172-81F8-4680-A3E2-A90C8A3901C9}" type="presOf" srcId="{672359C6-6889-48DE-9B06-BCF13E50CF81}" destId="{9195B8AE-7F75-4B45-A773-A3DB3F151B7F}" srcOrd="1" destOrd="0" presId="urn:microsoft.com/office/officeart/2005/8/layout/cycle2"/>
    <dgm:cxn modelId="{7E7D9372-D317-4DA7-B834-C10D94E001EF}" type="presOf" srcId="{32453084-7F49-49B4-89FA-E306CC4C9552}" destId="{218F701D-8780-41D0-BCC2-CE1F9EE4B4A8}" srcOrd="1" destOrd="0" presId="urn:microsoft.com/office/officeart/2005/8/layout/cycle2"/>
    <dgm:cxn modelId="{39A1F472-3E0B-438E-A508-FE898CEA4CB4}" srcId="{F782ACB2-4612-4553-92E3-6A48A4C26154}" destId="{5F2EF8CF-431B-45E9-8F94-2DA9BB4297A8}" srcOrd="46" destOrd="0" parTransId="{EF3B0539-08F0-4AEB-8B05-C7438EBEC90D}" sibTransId="{E7380703-8E28-4A7A-8627-0A55F51FBAA5}"/>
    <dgm:cxn modelId="{2D82F952-A08E-4B50-B615-F0B7AC5121AA}" type="presOf" srcId="{873D13AE-B310-4B50-82C5-564D626D2011}" destId="{2F327EB4-0D8B-437E-BB14-A326EA173FCC}" srcOrd="0" destOrd="0" presId="urn:microsoft.com/office/officeart/2005/8/layout/cycle2"/>
    <dgm:cxn modelId="{F3FC2774-117D-443F-9CD4-D99869F1958E}" type="presOf" srcId="{A4C54538-F7D4-4311-A51D-4E2F34EA916C}" destId="{4EAD0336-A742-42BA-B616-A9F9B8CECAB9}" srcOrd="1" destOrd="0" presId="urn:microsoft.com/office/officeart/2005/8/layout/cycle2"/>
    <dgm:cxn modelId="{34CA6454-0F7D-424F-90A2-8451C14402D0}" type="presOf" srcId="{9F16DEB4-2D88-4237-BB26-EE193361411A}" destId="{E4F5DE49-5EAA-4300-BD85-3AA32446283C}" srcOrd="0" destOrd="0" presId="urn:microsoft.com/office/officeart/2005/8/layout/cycle2"/>
    <dgm:cxn modelId="{EBF0F276-347C-4207-9A17-D11421AF7ECD}" srcId="{F782ACB2-4612-4553-92E3-6A48A4C26154}" destId="{6E44D217-0802-4975-8DF8-F7C136B68DB7}" srcOrd="34" destOrd="0" parTransId="{CB27C74D-2568-4D83-8948-2A0E7A73E53C}" sibTransId="{873D13AE-B310-4B50-82C5-564D626D2011}"/>
    <dgm:cxn modelId="{9943F876-2ED4-4306-80C3-CABA3470330B}" type="presOf" srcId="{A40F6EAB-2B60-4CC1-9F49-D5903D3A616E}" destId="{4346925A-37EB-4BB6-B0D1-0007EC3DF63B}" srcOrd="0" destOrd="0" presId="urn:microsoft.com/office/officeart/2005/8/layout/cycle2"/>
    <dgm:cxn modelId="{83DE0457-C4CA-41D0-83EF-1342E23FF89C}" type="presOf" srcId="{2B529A43-2363-4B46-911E-9D0EF25B4F36}" destId="{F42AD80F-3B21-49F3-AF59-01D5F6EE69F1}" srcOrd="0" destOrd="0" presId="urn:microsoft.com/office/officeart/2005/8/layout/cycle2"/>
    <dgm:cxn modelId="{3D112077-EA00-4105-9BD5-E493A5F7DFA3}" type="presOf" srcId="{F8A8AFFD-E262-4C58-84FA-CA9933DA9A32}" destId="{6FDF4861-3D9E-4C44-8A76-CB261CA08A3D}" srcOrd="0" destOrd="0" presId="urn:microsoft.com/office/officeart/2005/8/layout/cycle2"/>
    <dgm:cxn modelId="{4B758357-008C-4CA2-BFA2-D30CB17DE810}" type="presOf" srcId="{91E5E8F0-39A5-4E73-A7C8-125C237D1170}" destId="{B8E405CF-5FB0-4931-A03D-9BF304E6CDDA}" srcOrd="0" destOrd="0" presId="urn:microsoft.com/office/officeart/2005/8/layout/cycle2"/>
    <dgm:cxn modelId="{26BBB358-35CF-40CB-8CEB-9AB1A5BD3299}" type="presOf" srcId="{AAACDA48-029D-447D-9AE8-BF1CB90887F8}" destId="{816E1FA3-2B38-45F9-AB8C-0EEB2788EE42}" srcOrd="0" destOrd="0" presId="urn:microsoft.com/office/officeart/2005/8/layout/cycle2"/>
    <dgm:cxn modelId="{72C76559-8B15-4E5B-A287-FFA96A1FF8AB}" type="presOf" srcId="{BAC2B8D5-2C5B-4AE8-BBDD-D8E76DCD8C2E}" destId="{D3BDAC4B-F2DB-44A0-907D-A108463FB1C3}" srcOrd="0" destOrd="0" presId="urn:microsoft.com/office/officeart/2005/8/layout/cycle2"/>
    <dgm:cxn modelId="{EB56E879-B89B-46AF-936B-221B926F78B7}" type="presOf" srcId="{672359C6-6889-48DE-9B06-BCF13E50CF81}" destId="{260B842C-BA56-4835-9181-EEB1DAD49F6C}" srcOrd="0" destOrd="0" presId="urn:microsoft.com/office/officeart/2005/8/layout/cycle2"/>
    <dgm:cxn modelId="{F943F579-1FDA-4528-8AF3-852565EC068C}" type="presOf" srcId="{57830796-B9E1-440E-A924-530949252A0A}" destId="{09497094-52B8-416E-9902-37FB4C94E7F2}" srcOrd="0" destOrd="0" presId="urn:microsoft.com/office/officeart/2005/8/layout/cycle2"/>
    <dgm:cxn modelId="{79CDEB5A-96DC-4E52-AD52-6AD074060F5C}" type="presOf" srcId="{B2ADDBB6-F258-45A2-8853-0F7137E8E7A9}" destId="{5BF8D29C-B7EB-4E6D-8F09-412E3D4E06C9}" srcOrd="1" destOrd="0" presId="urn:microsoft.com/office/officeart/2005/8/layout/cycle2"/>
    <dgm:cxn modelId="{14F13E80-1149-4A0F-A4B5-58EAF15ECA23}" srcId="{F782ACB2-4612-4553-92E3-6A48A4C26154}" destId="{39148D83-4879-4E9B-AE84-10D20CF147C3}" srcOrd="17" destOrd="0" parTransId="{0648DC5F-1B7B-4F70-B147-70F19C532AA1}" sibTransId="{901D3EC9-C2CB-4B80-BFE1-3F4CF8FDB584}"/>
    <dgm:cxn modelId="{1A2FA881-8DA6-409B-903D-872E3866C87F}" type="presOf" srcId="{3ACAB2F6-3910-4D69-8736-C9991D30DB30}" destId="{7A362786-920B-4FB9-A3D5-D0E741B76071}" srcOrd="0" destOrd="0" presId="urn:microsoft.com/office/officeart/2005/8/layout/cycle2"/>
    <dgm:cxn modelId="{33634B83-5D42-4E23-A534-1FD77063C5A8}" srcId="{F782ACB2-4612-4553-92E3-6A48A4C26154}" destId="{312A5487-8CD4-49FA-9CB2-6003233688EF}" srcOrd="20" destOrd="0" parTransId="{6F986C7B-EB5E-4FA9-9F02-54203E6A38B2}" sibTransId="{A241EA7C-0AE6-49DA-868A-F7E41DB8331E}"/>
    <dgm:cxn modelId="{5F759883-6CAF-4793-892D-90FF307B7F39}" srcId="{F782ACB2-4612-4553-92E3-6A48A4C26154}" destId="{F001FD18-B1D7-4F34-A7E1-10B3A14FEF0D}" srcOrd="14" destOrd="0" parTransId="{47531BBA-A066-410C-90C4-75A7B3CF6C37}" sibTransId="{59F6F98C-7F28-44B6-AA26-C56ABFEA206B}"/>
    <dgm:cxn modelId="{03727586-C177-4F9F-A8F5-7DEE69ED0297}" srcId="{F782ACB2-4612-4553-92E3-6A48A4C26154}" destId="{05F9165C-A234-4634-B1A7-DCB7BA68D40C}" srcOrd="12" destOrd="0" parTransId="{26966DA9-DC8C-4538-894C-0F8A7AD6A4D2}" sibTransId="{68C3C81B-18E8-41C4-BFC6-2C443E6EE655}"/>
    <dgm:cxn modelId="{FFF28687-FF75-4B9E-AC75-126E4FF03FE0}" type="presOf" srcId="{39148D83-4879-4E9B-AE84-10D20CF147C3}" destId="{EB66E90A-B112-40E2-B773-B1A59659C6EB}" srcOrd="0" destOrd="0" presId="urn:microsoft.com/office/officeart/2005/8/layout/cycle2"/>
    <dgm:cxn modelId="{3278F687-4A79-45DA-9D9D-46D84D729876}" type="presOf" srcId="{E7380703-8E28-4A7A-8627-0A55F51FBAA5}" destId="{FEF793BD-9F36-4B0C-B2A1-243AAED13A52}" srcOrd="0" destOrd="0" presId="urn:microsoft.com/office/officeart/2005/8/layout/cycle2"/>
    <dgm:cxn modelId="{E0E9BE8A-5A2C-4259-A42C-27D91CCCEAE8}" type="presOf" srcId="{B5C9AB9C-C866-47C2-B79F-DC6148AB2159}" destId="{6CB910F7-627A-416A-9AE0-0E9818681229}" srcOrd="0" destOrd="0" presId="urn:microsoft.com/office/officeart/2005/8/layout/cycle2"/>
    <dgm:cxn modelId="{8EB8A28D-E94D-4C3B-A6CB-D783745D8580}" type="presOf" srcId="{4E475F1B-56A2-420F-8D83-9A7AC5B9161D}" destId="{0F935747-2475-4B54-A4BD-D00DA4235B83}" srcOrd="1" destOrd="0" presId="urn:microsoft.com/office/officeart/2005/8/layout/cycle2"/>
    <dgm:cxn modelId="{8E97AD8D-C187-4AF5-9C89-0E3B55930F9B}" type="presOf" srcId="{A26368B7-1095-4A58-BFE6-7B8629CCDB76}" destId="{9DEC7CBC-8051-4551-94AA-2377EFF8A353}" srcOrd="0" destOrd="0" presId="urn:microsoft.com/office/officeart/2005/8/layout/cycle2"/>
    <dgm:cxn modelId="{0845E18D-71BE-42B4-86D5-0382014DD742}" type="presOf" srcId="{A4F909E9-C1CF-4770-B928-FEF6E41B5333}" destId="{6E753D97-6691-46AF-88CF-60F766A84A1F}" srcOrd="1" destOrd="0" presId="urn:microsoft.com/office/officeart/2005/8/layout/cycle2"/>
    <dgm:cxn modelId="{F2FFFA8D-8092-4410-B047-1482DD435DEB}" type="presOf" srcId="{9EC183D0-3CE1-4A18-882B-49A4F305FE23}" destId="{07EB8474-810E-4E8A-BE93-02F62BBDD45D}" srcOrd="0" destOrd="0" presId="urn:microsoft.com/office/officeart/2005/8/layout/cycle2"/>
    <dgm:cxn modelId="{54FED98F-AB5E-4BEF-A86E-239C32A65418}" srcId="{F782ACB2-4612-4553-92E3-6A48A4C26154}" destId="{29610E26-1393-448B-8FD6-78061450B16B}" srcOrd="5" destOrd="0" parTransId="{5D194221-4572-481E-A145-411B7D2E5848}" sibTransId="{4E475F1B-56A2-420F-8D83-9A7AC5B9161D}"/>
    <dgm:cxn modelId="{3F904190-EC7A-468F-8079-9E0D0309FE61}" srcId="{F782ACB2-4612-4553-92E3-6A48A4C26154}" destId="{F82F01E0-1BCF-432A-834D-D0718C225E79}" srcOrd="31" destOrd="0" parTransId="{AA715B28-8262-4AEC-9B11-A1F3E142AEE3}" sibTransId="{73E57CB0-43F1-4C49-8823-A48B6805997E}"/>
    <dgm:cxn modelId="{1D92AE90-48BC-4CD1-9D5D-C83355C20D80}" type="presOf" srcId="{4391FAD7-E5E1-4ADD-BABB-49D666A6C4A7}" destId="{B297DBDA-41C8-403B-A287-2DE0B2B2F734}" srcOrd="0" destOrd="0" presId="urn:microsoft.com/office/officeart/2005/8/layout/cycle2"/>
    <dgm:cxn modelId="{82AF1192-6A9C-439C-910A-C5EEFD757359}" type="presOf" srcId="{F782ACB2-4612-4553-92E3-6A48A4C26154}" destId="{579EF5EA-2842-4ADF-99C3-1421009C0FB3}" srcOrd="0" destOrd="0" presId="urn:microsoft.com/office/officeart/2005/8/layout/cycle2"/>
    <dgm:cxn modelId="{79BB3E93-CEF9-41EB-832F-85A53764F862}" type="presOf" srcId="{69B5AF83-9CA8-4331-BB93-A02B0A37E7C4}" destId="{7FBA136C-815F-4FB3-A797-A7F155D00FEA}" srcOrd="0" destOrd="0" presId="urn:microsoft.com/office/officeart/2005/8/layout/cycle2"/>
    <dgm:cxn modelId="{29F57293-A935-4D56-A1DB-7098A524B908}" type="presOf" srcId="{EAE485E3-A2DC-422A-B964-163E72C7D527}" destId="{7D136A40-4E7A-4E9A-9C18-C15FEB3E9255}" srcOrd="0" destOrd="0" presId="urn:microsoft.com/office/officeart/2005/8/layout/cycle2"/>
    <dgm:cxn modelId="{F2940095-2A7A-4540-9B8E-2AC82C9C68AB}" type="presOf" srcId="{F2853326-F96C-4388-AFDB-4A2C4E743824}" destId="{1990E259-2037-4D19-B00A-CD6B3D2AE2E1}" srcOrd="1" destOrd="0" presId="urn:microsoft.com/office/officeart/2005/8/layout/cycle2"/>
    <dgm:cxn modelId="{B7137995-AE1E-4BEA-8BBB-45C9455C08EA}" type="presOf" srcId="{EC22FD24-55FA-470B-A11F-A2C02811CC71}" destId="{5B2B383F-D5E0-430F-AB46-55791D14B3FB}" srcOrd="1" destOrd="0" presId="urn:microsoft.com/office/officeart/2005/8/layout/cycle2"/>
    <dgm:cxn modelId="{EDB1DB95-86FD-4083-ADD7-B15BF59FD64E}" type="presOf" srcId="{9A1F1B22-1A75-4833-B4FC-5FEA5518B765}" destId="{E2BDA289-9E7F-43D2-8E8A-C602380955F6}" srcOrd="0" destOrd="0" presId="urn:microsoft.com/office/officeart/2005/8/layout/cycle2"/>
    <dgm:cxn modelId="{75A87D96-DEAF-408A-9C07-E2BA95202BEE}" type="presOf" srcId="{6E35783B-B4B9-4AF3-BB68-EC2DB3060BE5}" destId="{80DBCA40-2BA0-486C-9739-9EB1943722FB}" srcOrd="1" destOrd="0" presId="urn:microsoft.com/office/officeart/2005/8/layout/cycle2"/>
    <dgm:cxn modelId="{A94E1E98-18A1-4716-B6FB-67F099EFBBB4}" srcId="{F782ACB2-4612-4553-92E3-6A48A4C26154}" destId="{5788DBF4-34B6-4C26-980E-7062BBC88091}" srcOrd="37" destOrd="0" parTransId="{E89C8546-8D00-4BCE-BF01-083E1F9A4BBE}" sibTransId="{39815DA4-6D5A-4ECF-8C2C-C40A2BB0DBA6}"/>
    <dgm:cxn modelId="{69AF5798-6C54-4291-9996-6BE467CD0791}" type="presOf" srcId="{F8A8AFFD-E262-4C58-84FA-CA9933DA9A32}" destId="{852FF442-59AB-47FA-976D-352D933D04DA}" srcOrd="1" destOrd="0" presId="urn:microsoft.com/office/officeart/2005/8/layout/cycle2"/>
    <dgm:cxn modelId="{461F9999-E90A-4F0F-BEEB-C656004DB243}" type="presOf" srcId="{68C3C81B-18E8-41C4-BFC6-2C443E6EE655}" destId="{475F5446-5D8A-42DC-B2B6-79D834AEB429}" srcOrd="1" destOrd="0" presId="urn:microsoft.com/office/officeart/2005/8/layout/cycle2"/>
    <dgm:cxn modelId="{931A259A-B1C1-4AA6-8C57-26D5EBD1D0A7}" type="presOf" srcId="{9E68FA1B-32E4-4D3A-BDA9-F245DF7037EF}" destId="{24192AE1-AC5A-408F-93E2-35778550FA02}" srcOrd="0" destOrd="0" presId="urn:microsoft.com/office/officeart/2005/8/layout/cycle2"/>
    <dgm:cxn modelId="{0FFD339C-1CA8-4F2F-A5C4-D4BB800CFACB}" type="presOf" srcId="{74E4A9B3-3139-47CD-AD62-A42D0EB3995C}" destId="{7B2C094D-5B84-400D-88A5-467C86404646}" srcOrd="1" destOrd="0" presId="urn:microsoft.com/office/officeart/2005/8/layout/cycle2"/>
    <dgm:cxn modelId="{CA48829C-A00F-4EF6-A4D2-6D2E0BBF6B7A}" type="presOf" srcId="{69DBDE16-2128-423C-AB04-D3C2C0881A38}" destId="{83D03F91-A8FE-4A56-A9F0-21F8696B64A1}" srcOrd="0" destOrd="0" presId="urn:microsoft.com/office/officeart/2005/8/layout/cycle2"/>
    <dgm:cxn modelId="{12C1E39C-220A-407D-B8B2-AE14C94EF5D8}" type="presOf" srcId="{25DF600C-192F-49B2-930A-B89C27D1471E}" destId="{C8C1E075-9C61-4E77-BBAB-A2307E2F9662}" srcOrd="1" destOrd="0" presId="urn:microsoft.com/office/officeart/2005/8/layout/cycle2"/>
    <dgm:cxn modelId="{ABEE709D-217A-4178-B466-61BED19D0B11}" type="presOf" srcId="{8F63D31F-83CD-4DB9-A0F4-0D259C5817DB}" destId="{C238A059-EBCB-4E8A-9C70-350A7112246D}" srcOrd="0" destOrd="0" presId="urn:microsoft.com/office/officeart/2005/8/layout/cycle2"/>
    <dgm:cxn modelId="{D6359E9D-5A7A-454C-85A1-7C85F548344E}" type="presOf" srcId="{12ED0D91-6CB8-4B92-ABBE-16130FA2E610}" destId="{3966764B-E5F3-4CFC-A881-5984C06723CB}" srcOrd="1" destOrd="0" presId="urn:microsoft.com/office/officeart/2005/8/layout/cycle2"/>
    <dgm:cxn modelId="{1B3F2CA2-7825-4CFD-9A64-DB308FB32A27}" srcId="{F782ACB2-4612-4553-92E3-6A48A4C26154}" destId="{1BD29E34-8916-45A9-80A6-58C4AB44DFF5}" srcOrd="7" destOrd="0" parTransId="{6A5BBF7B-F8A7-4654-83BB-1778F868C663}" sibTransId="{25DF600C-192F-49B2-930A-B89C27D1471E}"/>
    <dgm:cxn modelId="{79A5F3A2-8CA3-4D24-AC46-666013183383}" srcId="{F782ACB2-4612-4553-92E3-6A48A4C26154}" destId="{01209924-388A-4250-B08E-117FC77350F4}" srcOrd="40" destOrd="0" parTransId="{E62947DF-C385-4541-A312-E52B21ED4FCA}" sibTransId="{07D44A3D-B9E7-4A59-8407-0DE9361B04F4}"/>
    <dgm:cxn modelId="{9CB21AA3-E03E-4091-B4F8-0A6227B5FA88}" type="presOf" srcId="{ED3E6817-CA99-4A92-9672-7767C60D3AFC}" destId="{CDE86F57-8E75-4885-99A7-4D78278841E9}" srcOrd="0" destOrd="0" presId="urn:microsoft.com/office/officeart/2005/8/layout/cycle2"/>
    <dgm:cxn modelId="{F9246AA4-89DE-4505-8C6D-C0CFB0CF9EC5}" srcId="{F782ACB2-4612-4553-92E3-6A48A4C26154}" destId="{A40F6EAB-2B60-4CC1-9F49-D5903D3A616E}" srcOrd="39" destOrd="0" parTransId="{F4D7EDD7-9115-44DB-8D8A-E38036FA3738}" sibTransId="{3ACAB2F6-3910-4D69-8736-C9991D30DB30}"/>
    <dgm:cxn modelId="{3D33BFA5-7672-4497-8A28-4A0D7AD50ACF}" type="presOf" srcId="{536B3E92-95AA-4297-BDB8-F29269D6299E}" destId="{B0608ED5-E7DC-4C39-8859-B8C85F521F9C}" srcOrd="0" destOrd="0" presId="urn:microsoft.com/office/officeart/2005/8/layout/cycle2"/>
    <dgm:cxn modelId="{F34572A7-D519-4E83-82F5-D1DF7C7AC0E8}" type="presOf" srcId="{A4C54538-F7D4-4311-A51D-4E2F34EA916C}" destId="{BDE13CD6-B50F-44ED-BD83-729ED5971995}" srcOrd="0" destOrd="0" presId="urn:microsoft.com/office/officeart/2005/8/layout/cycle2"/>
    <dgm:cxn modelId="{275812A9-9711-45C6-91A2-2E05D7D14044}" type="presOf" srcId="{64CB26BA-1509-422C-B1F7-93A921D3337E}" destId="{C56F56FD-84C6-4D21-967A-719399DE2081}" srcOrd="0" destOrd="0" presId="urn:microsoft.com/office/officeart/2005/8/layout/cycle2"/>
    <dgm:cxn modelId="{0032F7A9-72F8-4331-92A8-EDEAB50956EF}" type="presOf" srcId="{59F6F98C-7F28-44B6-AA26-C56ABFEA206B}" destId="{15716786-4673-40EB-986D-12C422D02B97}" srcOrd="0" destOrd="0" presId="urn:microsoft.com/office/officeart/2005/8/layout/cycle2"/>
    <dgm:cxn modelId="{07EFFAA9-2DA5-41EF-99EF-50CAA3625F8A}" type="presOf" srcId="{1BD29E34-8916-45A9-80A6-58C4AB44DFF5}" destId="{C8C314CB-BC52-4B5D-9A9E-2549904458B0}" srcOrd="0" destOrd="0" presId="urn:microsoft.com/office/officeart/2005/8/layout/cycle2"/>
    <dgm:cxn modelId="{0FCB04AB-7C7D-469C-AE0C-DEB2D23DAEDA}" type="presOf" srcId="{29610E26-1393-448B-8FD6-78061450B16B}" destId="{4B6FF1D5-139C-4A9E-BE2A-C9C2976A9B90}" srcOrd="0" destOrd="0" presId="urn:microsoft.com/office/officeart/2005/8/layout/cycle2"/>
    <dgm:cxn modelId="{427F57AC-7978-4978-AD30-B333697495F1}" type="presOf" srcId="{25DF600C-192F-49B2-930A-B89C27D1471E}" destId="{8D184F9F-78A9-45D9-9804-0F8032DE26A6}" srcOrd="0" destOrd="0" presId="urn:microsoft.com/office/officeart/2005/8/layout/cycle2"/>
    <dgm:cxn modelId="{33836BAF-8815-468A-9D3E-0ABF734FD1D3}" srcId="{F782ACB2-4612-4553-92E3-6A48A4C26154}" destId="{4391FAD7-E5E1-4ADD-BABB-49D666A6C4A7}" srcOrd="24" destOrd="0" parTransId="{F1E7FB59-9301-4001-B4A0-65FF76242832}" sibTransId="{B5C9AB9C-C866-47C2-B79F-DC6148AB2159}"/>
    <dgm:cxn modelId="{BE9314B0-2D93-4BAE-90C0-5B23814639B6}" srcId="{F782ACB2-4612-4553-92E3-6A48A4C26154}" destId="{1597604F-E09E-4305-A881-A6C94B72922F}" srcOrd="21" destOrd="0" parTransId="{1C93F3EA-CA5B-4D9C-9828-8A8F702AE266}" sibTransId="{0A68E33F-9E89-4D62-9E2C-1BD50C85F7CD}"/>
    <dgm:cxn modelId="{0B6B60B1-AC40-4E62-93E6-BDDA7DB915E6}" type="presOf" srcId="{B5C9AB9C-C866-47C2-B79F-DC6148AB2159}" destId="{DD733C23-EA87-4BF0-821E-87250C1EEDBA}" srcOrd="1" destOrd="0" presId="urn:microsoft.com/office/officeart/2005/8/layout/cycle2"/>
    <dgm:cxn modelId="{172DA3B4-B544-4489-896F-98F6431AB705}" type="presOf" srcId="{07D44A3D-B9E7-4A59-8407-0DE9361B04F4}" destId="{2A9D1CAD-CEC7-447D-AE5A-72DA9768C11C}" srcOrd="1" destOrd="0" presId="urn:microsoft.com/office/officeart/2005/8/layout/cycle2"/>
    <dgm:cxn modelId="{CC8F6BB5-E191-48E7-A4C1-3E8101813E85}" srcId="{F782ACB2-4612-4553-92E3-6A48A4C26154}" destId="{7526D0BF-45A5-478F-9A5B-EE961A48FCDF}" srcOrd="23" destOrd="0" parTransId="{996DAE7B-6D7A-4B21-93D8-B18F6F145BC6}" sibTransId="{4DD6BCFF-384A-4E50-9E9B-FEA1467E91EE}"/>
    <dgm:cxn modelId="{79D0C8B5-7F77-4990-BC7D-E4DF8A30F093}" srcId="{F782ACB2-4612-4553-92E3-6A48A4C26154}" destId="{C123F58B-2F00-4731-8318-EA8BAA60A69D}" srcOrd="19" destOrd="0" parTransId="{ADD49D0A-F77A-4924-B2AC-3D10130090D6}" sibTransId="{CA72D8A3-9D41-4F98-98F7-F56B1CBA674F}"/>
    <dgm:cxn modelId="{864221B6-A321-4339-9070-4153A612FA0A}" type="presOf" srcId="{E7380703-8E28-4A7A-8627-0A55F51FBAA5}" destId="{B6E66B79-90CB-4030-B64C-AB9E1EA67583}" srcOrd="1" destOrd="0" presId="urn:microsoft.com/office/officeart/2005/8/layout/cycle2"/>
    <dgm:cxn modelId="{D04343B7-3D46-4B73-A771-BBE9B588838E}" type="presOf" srcId="{901D3EC9-C2CB-4B80-BFE1-3F4CF8FDB584}" destId="{2175C402-001B-40BA-8C7B-63F19533545A}" srcOrd="1" destOrd="0" presId="urn:microsoft.com/office/officeart/2005/8/layout/cycle2"/>
    <dgm:cxn modelId="{79BF3DB8-E6C9-4DF5-8226-B32513900662}" srcId="{F782ACB2-4612-4553-92E3-6A48A4C26154}" destId="{2EBE9275-B468-4EB1-8E25-88D20111E7BA}" srcOrd="22" destOrd="0" parTransId="{8B4693AB-DA36-47D7-8ABC-9A12354AE94A}" sibTransId="{1DDDDFBA-4D76-49F6-8700-D108F438751F}"/>
    <dgm:cxn modelId="{FD4904B9-9DE5-4DAC-BECC-A7C345B1B5EA}" type="presOf" srcId="{74E4A9B3-3139-47CD-AD62-A42D0EB3995C}" destId="{A0769171-C666-4FF2-B3B0-56A5612FFB02}" srcOrd="0" destOrd="0" presId="urn:microsoft.com/office/officeart/2005/8/layout/cycle2"/>
    <dgm:cxn modelId="{B61065BA-7C71-4523-9C3D-21B929731FC1}" type="presOf" srcId="{5F2EF8CF-431B-45E9-8F94-2DA9BB4297A8}" destId="{3B7728B1-9C76-43A6-8828-2FFE1A19CD4E}" srcOrd="0" destOrd="0" presId="urn:microsoft.com/office/officeart/2005/8/layout/cycle2"/>
    <dgm:cxn modelId="{F718ABBA-7C65-4F86-BEA7-DAD4C5EC588D}" srcId="{F782ACB2-4612-4553-92E3-6A48A4C26154}" destId="{AAACDA48-029D-447D-9AE8-BF1CB90887F8}" srcOrd="18" destOrd="0" parTransId="{C5422A07-4233-4B7D-A876-C74DE877A7F9}" sibTransId="{35443D96-6A67-478A-A544-1C8155B5F62C}"/>
    <dgm:cxn modelId="{66AC1ABB-07F7-4B6A-B4F4-1E022A70EA03}" type="presOf" srcId="{B2133BDF-4000-4B5B-AE40-987170B1B61F}" destId="{D9F7CAE3-C01B-4758-A92D-BE4DEABF1CC9}" srcOrd="0" destOrd="0" presId="urn:microsoft.com/office/officeart/2005/8/layout/cycle2"/>
    <dgm:cxn modelId="{EAADA3BC-EBE2-42C8-B9E0-3C38057A0A11}" srcId="{F782ACB2-4612-4553-92E3-6A48A4C26154}" destId="{59F5D80D-D394-4DA8-B1EE-BFD2C35E8698}" srcOrd="6" destOrd="0" parTransId="{F6DF53FE-CC41-4648-B644-9A13CD613414}" sibTransId="{A4FDAD97-0EA5-45C9-8762-1408CDFC1A27}"/>
    <dgm:cxn modelId="{C8CCA5BD-D226-4E51-BECC-C8C0C0CB206B}" type="presOf" srcId="{A241EA7C-0AE6-49DA-868A-F7E41DB8331E}" destId="{0C7C01B0-8BE9-4115-9C55-5F785CB9F95D}" srcOrd="1" destOrd="0" presId="urn:microsoft.com/office/officeart/2005/8/layout/cycle2"/>
    <dgm:cxn modelId="{84F658BE-028D-4EFF-9AFB-B1BB4A47F685}" srcId="{F782ACB2-4612-4553-92E3-6A48A4C26154}" destId="{A26368B7-1095-4A58-BFE6-7B8629CCDB76}" srcOrd="28" destOrd="0" parTransId="{F926A632-3F82-44B7-9B0C-54EDBDFB1339}" sibTransId="{69DBDE16-2128-423C-AB04-D3C2C0881A38}"/>
    <dgm:cxn modelId="{07E62CBF-11EB-4EBF-87EA-DFBE347DAD9D}" srcId="{F782ACB2-4612-4553-92E3-6A48A4C26154}" destId="{9C07C544-A240-4FE5-8E59-C412CDCC06A5}" srcOrd="1" destOrd="0" parTransId="{01829E43-87FB-46D3-89AF-1246AED576BA}" sibTransId="{DA7FF8DD-13B0-4AAC-B0D2-E9BC2FABA4D6}"/>
    <dgm:cxn modelId="{E73880C1-2CB4-4059-8E5E-A4377EE4E2F4}" type="presOf" srcId="{BCD4B6D1-2E17-4359-A953-212A9B519E85}" destId="{18E08B15-C0D9-4DCD-9841-29CB326A1D96}" srcOrd="0" destOrd="0" presId="urn:microsoft.com/office/officeart/2005/8/layout/cycle2"/>
    <dgm:cxn modelId="{5CA74FC3-5EA7-4121-9798-30DEE98BFA87}" type="presOf" srcId="{B75DCA52-BF81-436A-AA73-2680B03C914A}" destId="{CD7E4AE9-DEBF-4EF6-9A2F-51DFDE6DC483}" srcOrd="0" destOrd="0" presId="urn:microsoft.com/office/officeart/2005/8/layout/cycle2"/>
    <dgm:cxn modelId="{A61335C6-83C9-40B2-B635-638704B41FB6}" srcId="{F782ACB2-4612-4553-92E3-6A48A4C26154}" destId="{19319B2C-5BDC-4EB3-A674-97A1478B545E}" srcOrd="44" destOrd="0" parTransId="{F553D456-F731-4D3A-B46D-F817CB7F5851}" sibTransId="{B2ADDBB6-F258-45A2-8853-0F7137E8E7A9}"/>
    <dgm:cxn modelId="{C29465C6-B5FA-47C2-8454-6AD49BC685C2}" type="presOf" srcId="{A4FDAD97-0EA5-45C9-8762-1408CDFC1A27}" destId="{7418C013-9F65-49B4-8AB4-02A8A7E8B2B1}" srcOrd="0" destOrd="0" presId="urn:microsoft.com/office/officeart/2005/8/layout/cycle2"/>
    <dgm:cxn modelId="{F79FC2C6-B429-4B09-873A-1E379145CD4A}" type="presOf" srcId="{5DE56BE3-5DC5-48D1-BB0A-6EB62A83E2E3}" destId="{DEE6E533-E546-47B9-9D29-1053972B7A59}" srcOrd="1" destOrd="0" presId="urn:microsoft.com/office/officeart/2005/8/layout/cycle2"/>
    <dgm:cxn modelId="{412B0DC7-B0A8-4BA9-9FFB-4470188D2872}" type="presOf" srcId="{07D44A3D-B9E7-4A59-8407-0DE9361B04F4}" destId="{B8AF8AA6-EDE3-46F5-804F-BE18E9CF02E9}" srcOrd="0" destOrd="0" presId="urn:microsoft.com/office/officeart/2005/8/layout/cycle2"/>
    <dgm:cxn modelId="{89622BC8-5947-4BA5-BAC2-BB1B49AB2B48}" type="presOf" srcId="{32DCDF77-CF91-44D2-A631-ECBBA96CD7C1}" destId="{891FE5C2-884F-48D0-BE0D-753E9CA204D3}" srcOrd="0" destOrd="0" presId="urn:microsoft.com/office/officeart/2005/8/layout/cycle2"/>
    <dgm:cxn modelId="{3168B7C8-396D-4C37-994F-656C8E033582}" type="presOf" srcId="{59D5850F-42D1-4509-9BFE-77DA75D32FAC}" destId="{F6AE7F32-FC05-4DDA-BB7B-30B31779479C}" srcOrd="0" destOrd="0" presId="urn:microsoft.com/office/officeart/2005/8/layout/cycle2"/>
    <dgm:cxn modelId="{A45FA6CA-BF67-4968-BA2C-A3E181681DEA}" srcId="{F782ACB2-4612-4553-92E3-6A48A4C26154}" destId="{BCD4B6D1-2E17-4359-A953-212A9B519E85}" srcOrd="8" destOrd="0" parTransId="{A72804B9-8062-4016-90E8-F9C7DC654C15}" sibTransId="{EAE485E3-A2DC-422A-B964-163E72C7D527}"/>
    <dgm:cxn modelId="{8A122CCE-2659-425F-A9CA-F55CBE733EE2}" srcId="{F782ACB2-4612-4553-92E3-6A48A4C26154}" destId="{5D2C154A-692A-44E2-A041-B9F19C43FEF2}" srcOrd="2" destOrd="0" parTransId="{794CA92E-A13F-4F43-B270-B021D0F5EB93}" sibTransId="{1A0C354F-E76C-464E-99A7-D2B04C140783}"/>
    <dgm:cxn modelId="{673571D1-5CA9-4D31-8CCF-FF26BFEB50D7}" type="presOf" srcId="{59F6F98C-7F28-44B6-AA26-C56ABFEA206B}" destId="{3A6E871C-7643-432C-BA91-2EA3E7F745CE}" srcOrd="1" destOrd="0" presId="urn:microsoft.com/office/officeart/2005/8/layout/cycle2"/>
    <dgm:cxn modelId="{0E7584D6-6C37-4680-8545-AFB17E99A47F}" type="presOf" srcId="{F2853326-F96C-4388-AFDB-4A2C4E743824}" destId="{F5E12609-AEA0-4824-8F1E-49B7A8C9D43E}" srcOrd="0" destOrd="0" presId="urn:microsoft.com/office/officeart/2005/8/layout/cycle2"/>
    <dgm:cxn modelId="{7A77BED8-0E1D-45F6-9865-5715EF6FB1BA}" srcId="{F782ACB2-4612-4553-92E3-6A48A4C26154}" destId="{9767C2C5-7A9B-4BF9-AEDC-08BB61E68CEC}" srcOrd="4" destOrd="0" parTransId="{94D864BB-0337-46E0-936D-BDFF24969167}" sibTransId="{5DE56BE3-5DC5-48D1-BB0A-6EB62A83E2E3}"/>
    <dgm:cxn modelId="{13FEBDD9-DBCB-4AEB-AD98-32B2D080575B}" type="presOf" srcId="{CA1064A9-8743-41E2-AE44-DEDB5E26EACD}" destId="{1AA99294-2501-42DA-ADDA-813C2A0D167F}" srcOrd="0" destOrd="0" presId="urn:microsoft.com/office/officeart/2005/8/layout/cycle2"/>
    <dgm:cxn modelId="{3E77E0D9-44D6-4165-B044-7163D86F72E8}" type="presOf" srcId="{312A5487-8CD4-49FA-9CB2-6003233688EF}" destId="{FB762D63-E97E-4D71-BE53-DE8DBC2C1724}" srcOrd="0" destOrd="0" presId="urn:microsoft.com/office/officeart/2005/8/layout/cycle2"/>
    <dgm:cxn modelId="{7789E2D9-2565-402F-927B-081F48A2598E}" type="presOf" srcId="{64CB26BA-1509-422C-B1F7-93A921D3337E}" destId="{87FF38F8-EEE0-4803-AB19-2605759EE272}" srcOrd="1" destOrd="0" presId="urn:microsoft.com/office/officeart/2005/8/layout/cycle2"/>
    <dgm:cxn modelId="{2B1FD8DA-568C-4E3E-8F87-09C87623F6FC}" srcId="{F782ACB2-4612-4553-92E3-6A48A4C26154}" destId="{8F63D31F-83CD-4DB9-A0F4-0D259C5817DB}" srcOrd="13" destOrd="0" parTransId="{62CF8A98-F58E-4911-89F5-912F4D8957CE}" sibTransId="{A4F909E9-C1CF-4770-B928-FEF6E41B5333}"/>
    <dgm:cxn modelId="{8C5E0DDE-1056-4540-B66D-99B97C963198}" type="presOf" srcId="{86E08DD8-37F0-43EA-A4C6-F12B07A372C7}" destId="{41C60BCC-727D-4ED3-BAEB-DB60AA9900A9}" srcOrd="1" destOrd="0" presId="urn:microsoft.com/office/officeart/2005/8/layout/cycle2"/>
    <dgm:cxn modelId="{42DEB4DE-91A4-4055-A3E6-27A178C8AFE7}" type="presOf" srcId="{644B0026-BEE6-45AC-B72A-F8BFB9EE0E82}" destId="{22041FD6-89BD-4BF2-9B99-B97F36E2E1FB}" srcOrd="0" destOrd="0" presId="urn:microsoft.com/office/officeart/2005/8/layout/cycle2"/>
    <dgm:cxn modelId="{A19912E1-F527-4238-BA0D-8D55888ED679}" type="presOf" srcId="{19319B2C-5BDC-4EB3-A674-97A1478B545E}" destId="{A854D6C3-A9F6-4889-B95E-C4590598BF15}" srcOrd="0" destOrd="0" presId="urn:microsoft.com/office/officeart/2005/8/layout/cycle2"/>
    <dgm:cxn modelId="{D4E32EE3-3AA1-4DC1-8536-751D709E41FF}" type="presOf" srcId="{C19C4BDD-2213-41DF-A53B-E2080BDC6AC6}" destId="{57712E5B-8311-41F2-83BF-40C44B82FD56}" srcOrd="0" destOrd="0" presId="urn:microsoft.com/office/officeart/2005/8/layout/cycle2"/>
    <dgm:cxn modelId="{B79267E4-33DE-4C60-886C-C86A484ECB29}" type="presOf" srcId="{69DBDE16-2128-423C-AB04-D3C2C0881A38}" destId="{A52815B2-9F64-4E57-9CA8-0D6C5ACB4DE9}" srcOrd="1" destOrd="0" presId="urn:microsoft.com/office/officeart/2005/8/layout/cycle2"/>
    <dgm:cxn modelId="{EC00E8E4-954F-4376-9BCE-E2C57FCD11FF}" type="presOf" srcId="{59F5D80D-D394-4DA8-B1EE-BFD2C35E8698}" destId="{5955EC28-6A5B-4854-97FD-56BF004F7A93}" srcOrd="0" destOrd="0" presId="urn:microsoft.com/office/officeart/2005/8/layout/cycle2"/>
    <dgm:cxn modelId="{6020CAE6-E682-4263-87D3-3757BDA5C5BB}" srcId="{F782ACB2-4612-4553-92E3-6A48A4C26154}" destId="{ED3E6817-CA99-4A92-9672-7767C60D3AFC}" srcOrd="27" destOrd="0" parTransId="{570B50CE-5E5F-492C-A6CE-FAA86B61FEE6}" sibTransId="{74E4A9B3-3139-47CD-AD62-A42D0EB3995C}"/>
    <dgm:cxn modelId="{478E16E8-97AD-4FDD-B9DE-33D2E53291D5}" type="presOf" srcId="{2EBE9275-B468-4EB1-8E25-88D20111E7BA}" destId="{55735BFC-D4F1-4100-BCD7-BD7015A20F24}" srcOrd="0" destOrd="0" presId="urn:microsoft.com/office/officeart/2005/8/layout/cycle2"/>
    <dgm:cxn modelId="{3A83C7EB-E108-4DFE-B9C2-A1FAE1B909F2}" srcId="{F782ACB2-4612-4553-92E3-6A48A4C26154}" destId="{9A1F1B22-1A75-4833-B4FC-5FEA5518B765}" srcOrd="0" destOrd="0" parTransId="{C224EADF-C870-40FB-9644-9EC71AA9F6DE}" sibTransId="{32453084-7F49-49B4-89FA-E306CC4C9552}"/>
    <dgm:cxn modelId="{5AA896EC-FDB4-44F9-8FE4-4D1480EDF995}" type="presOf" srcId="{2B571596-2306-4648-89E7-BD54FEF25627}" destId="{2EBD388A-825F-4832-8A74-827A6C7E3368}" srcOrd="0" destOrd="0" presId="urn:microsoft.com/office/officeart/2005/8/layout/cycle2"/>
    <dgm:cxn modelId="{BEF8C4EC-332E-4EA3-B700-031EE7C001C0}" type="presOf" srcId="{7D49664A-84DE-42F7-9866-9BFD9F3DDC7A}" destId="{430AD93E-9CDA-40BE-8BB8-B35AB1DDED73}" srcOrd="0" destOrd="0" presId="urn:microsoft.com/office/officeart/2005/8/layout/cycle2"/>
    <dgm:cxn modelId="{CC73EDF3-C4F0-4B20-9DF4-864C94A664CE}" type="presOf" srcId="{5A0D382F-1AEE-4869-A6BD-89E7CCC2BA45}" destId="{2B3C09D0-6E4A-4698-ADBA-7CF55040E0C7}" srcOrd="0" destOrd="0" presId="urn:microsoft.com/office/officeart/2005/8/layout/cycle2"/>
    <dgm:cxn modelId="{AD1337F5-43AE-405C-92F6-3267BB2E5435}" type="presOf" srcId="{A4FDAD97-0EA5-45C9-8762-1408CDFC1A27}" destId="{DCCECA40-1E8E-4612-B823-692DCCBD1EA3}" srcOrd="1" destOrd="0" presId="urn:microsoft.com/office/officeart/2005/8/layout/cycle2"/>
    <dgm:cxn modelId="{B6C4B6F5-52E2-4872-96E2-8494946E83E4}" type="presOf" srcId="{873D13AE-B310-4B50-82C5-564D626D2011}" destId="{8F52B59F-72EA-4EF4-A000-71393DE3DC97}" srcOrd="1" destOrd="0" presId="urn:microsoft.com/office/officeart/2005/8/layout/cycle2"/>
    <dgm:cxn modelId="{758AEAF5-6E5D-4694-96DA-50923266404C}" type="presOf" srcId="{EAE485E3-A2DC-422A-B964-163E72C7D527}" destId="{6C5B256C-6505-4283-9CD0-6230D6E52DC7}" srcOrd="1" destOrd="0" presId="urn:microsoft.com/office/officeart/2005/8/layout/cycle2"/>
    <dgm:cxn modelId="{12C38EF6-A2D9-4441-B7C7-2AD0408D165E}" srcId="{F782ACB2-4612-4553-92E3-6A48A4C26154}" destId="{E5184F2B-2C20-4D33-94A8-E6B381F2AA89}" srcOrd="43" destOrd="0" parTransId="{EA072171-E1D3-42D9-90FB-F6BF8A9DC275}" sibTransId="{CA1064A9-8743-41E2-AE44-DEDB5E26EACD}"/>
    <dgm:cxn modelId="{2E4A59F8-4858-4321-B26C-379298664746}" srcId="{F782ACB2-4612-4553-92E3-6A48A4C26154}" destId="{57830796-B9E1-440E-A924-530949252A0A}" srcOrd="9" destOrd="0" parTransId="{2970FDF5-07A3-4B2A-9F1E-E547137C5FF2}" sibTransId="{672359C6-6889-48DE-9B06-BCF13E50CF81}"/>
    <dgm:cxn modelId="{1321C5F8-02BA-4233-8B60-F0473329B14E}" type="presOf" srcId="{B2ADDBB6-F258-45A2-8853-0F7137E8E7A9}" destId="{9BC14663-185B-4A89-97AE-169B3D438678}" srcOrd="0" destOrd="0" presId="urn:microsoft.com/office/officeart/2005/8/layout/cycle2"/>
    <dgm:cxn modelId="{9496CCF8-0F91-4C2C-AD6E-4EFB76E2F920}" type="presOf" srcId="{897CAD2D-F73B-470D-B77D-BCB32DA560D4}" destId="{2B62F0BB-CB73-4B2D-A47A-2C1910C71ADC}" srcOrd="1" destOrd="0" presId="urn:microsoft.com/office/officeart/2005/8/layout/cycle2"/>
    <dgm:cxn modelId="{1AEB1EFA-FDCB-44EA-81CE-435769D43D45}" type="presOf" srcId="{0A68E33F-9E89-4D62-9E2C-1BD50C85F7CD}" destId="{C5631367-2D87-4B2B-B2C5-CE6B323DF7FA}" srcOrd="0" destOrd="0" presId="urn:microsoft.com/office/officeart/2005/8/layout/cycle2"/>
    <dgm:cxn modelId="{1958B4FB-5E70-4765-82DC-245196B62355}" type="presOf" srcId="{E5184F2B-2C20-4D33-94A8-E6B381F2AA89}" destId="{558F7E47-06ED-4041-B16C-6F13A19D4245}" srcOrd="0" destOrd="0" presId="urn:microsoft.com/office/officeart/2005/8/layout/cycle2"/>
    <dgm:cxn modelId="{E28296FC-B4C6-4E1B-927F-561A2E123CDA}" type="presOf" srcId="{1DDDDFBA-4D76-49F6-8700-D108F438751F}" destId="{DE861B79-D5E8-45CE-B3D7-7B4663C08343}" srcOrd="0" destOrd="0" presId="urn:microsoft.com/office/officeart/2005/8/layout/cycle2"/>
    <dgm:cxn modelId="{855F97FC-CD0B-4463-8215-192A657ACD79}" type="presOf" srcId="{DF292957-65C8-4776-85F8-AE26E3681959}" destId="{C99B1DB8-B0AD-4FE5-84DC-CD9571D15F74}" srcOrd="0" destOrd="0" presId="urn:microsoft.com/office/officeart/2005/8/layout/cycle2"/>
    <dgm:cxn modelId="{CE39DEFC-5740-4EB0-A0B7-A5182560AFCF}" type="presOf" srcId="{FC636A7A-CAD8-4393-9B2E-188CE112CD10}" destId="{ADC3AC42-E194-4C29-8A28-ABEC2168A2B9}" srcOrd="0" destOrd="0" presId="urn:microsoft.com/office/officeart/2005/8/layout/cycle2"/>
    <dgm:cxn modelId="{26F03CFE-664C-46CE-9EC9-4D9EAEAA23F5}" srcId="{F782ACB2-4612-4553-92E3-6A48A4C26154}" destId="{1BCBAE4C-8C90-4307-A8B1-A7F25B803D11}" srcOrd="11" destOrd="0" parTransId="{BDE3C914-1C3F-4AE1-8A4A-0399F6859853}" sibTransId="{9E68FA1B-32E4-4D3A-BDA9-F245DF7037EF}"/>
    <dgm:cxn modelId="{C47D67D3-1380-492A-99EA-9CD77BC8CD55}" type="presParOf" srcId="{579EF5EA-2842-4ADF-99C3-1421009C0FB3}" destId="{E2BDA289-9E7F-43D2-8E8A-C602380955F6}" srcOrd="0" destOrd="0" presId="urn:microsoft.com/office/officeart/2005/8/layout/cycle2"/>
    <dgm:cxn modelId="{4BBB5BEB-23C0-4A24-A415-9DEA0BC4C92F}" type="presParOf" srcId="{579EF5EA-2842-4ADF-99C3-1421009C0FB3}" destId="{4B717A0F-8771-4A45-B6AA-FD732A724C9E}" srcOrd="1" destOrd="0" presId="urn:microsoft.com/office/officeart/2005/8/layout/cycle2"/>
    <dgm:cxn modelId="{6C04EBCD-B092-4F69-B536-034E4F29FDC5}" type="presParOf" srcId="{4B717A0F-8771-4A45-B6AA-FD732A724C9E}" destId="{218F701D-8780-41D0-BCC2-CE1F9EE4B4A8}" srcOrd="0" destOrd="0" presId="urn:microsoft.com/office/officeart/2005/8/layout/cycle2"/>
    <dgm:cxn modelId="{789077E1-4FC8-4F92-AC9C-9311EA3A18BF}" type="presParOf" srcId="{579EF5EA-2842-4ADF-99C3-1421009C0FB3}" destId="{FD731FF4-9760-4231-AA26-446560B181EB}" srcOrd="2" destOrd="0" presId="urn:microsoft.com/office/officeart/2005/8/layout/cycle2"/>
    <dgm:cxn modelId="{73B3156D-C636-4068-A5ED-5A42DD39DA32}" type="presParOf" srcId="{579EF5EA-2842-4ADF-99C3-1421009C0FB3}" destId="{A6A09441-8928-4DD4-965E-ACD6B5489F63}" srcOrd="3" destOrd="0" presId="urn:microsoft.com/office/officeart/2005/8/layout/cycle2"/>
    <dgm:cxn modelId="{3BE4A1CC-BE83-4DD4-B570-4D00A5D3DE92}" type="presParOf" srcId="{A6A09441-8928-4DD4-965E-ACD6B5489F63}" destId="{C46B9099-149F-4D79-B1D7-B378097F05F4}" srcOrd="0" destOrd="0" presId="urn:microsoft.com/office/officeart/2005/8/layout/cycle2"/>
    <dgm:cxn modelId="{CB732EF2-8AD9-4007-BE7F-A63802147BB5}" type="presParOf" srcId="{579EF5EA-2842-4ADF-99C3-1421009C0FB3}" destId="{5A44537F-E502-484A-B54C-161A75387D52}" srcOrd="4" destOrd="0" presId="urn:microsoft.com/office/officeart/2005/8/layout/cycle2"/>
    <dgm:cxn modelId="{7DB01A55-EE11-4D1C-90E3-4A72DD678CF4}" type="presParOf" srcId="{579EF5EA-2842-4ADF-99C3-1421009C0FB3}" destId="{BCCD1735-3374-4721-BEF9-11CCD9A2DD48}" srcOrd="5" destOrd="0" presId="urn:microsoft.com/office/officeart/2005/8/layout/cycle2"/>
    <dgm:cxn modelId="{9D1BAE84-B726-4B4E-8B6C-CEA51C049A4B}" type="presParOf" srcId="{BCCD1735-3374-4721-BEF9-11CCD9A2DD48}" destId="{5207087E-FC7B-4DE7-941A-D0D7D77D43CA}" srcOrd="0" destOrd="0" presId="urn:microsoft.com/office/officeart/2005/8/layout/cycle2"/>
    <dgm:cxn modelId="{86B9AB51-C7BC-4D28-ABFD-45FFAADFE813}" type="presParOf" srcId="{579EF5EA-2842-4ADF-99C3-1421009C0FB3}" destId="{B0608ED5-E7DC-4C39-8859-B8C85F521F9C}" srcOrd="6" destOrd="0" presId="urn:microsoft.com/office/officeart/2005/8/layout/cycle2"/>
    <dgm:cxn modelId="{2F1F4BAA-9709-4688-B8C0-64E37ED7134A}" type="presParOf" srcId="{579EF5EA-2842-4ADF-99C3-1421009C0FB3}" destId="{E212FFF4-9223-45FB-8A97-08FC78EC227F}" srcOrd="7" destOrd="0" presId="urn:microsoft.com/office/officeart/2005/8/layout/cycle2"/>
    <dgm:cxn modelId="{38790EB4-7503-4F0D-8B5B-7BD65C54E00A}" type="presParOf" srcId="{E212FFF4-9223-45FB-8A97-08FC78EC227F}" destId="{1FA59E5A-50A4-47E4-96D2-6EF9AAAC1164}" srcOrd="0" destOrd="0" presId="urn:microsoft.com/office/officeart/2005/8/layout/cycle2"/>
    <dgm:cxn modelId="{D1A1269D-9E2D-43B3-B351-AF8942F06C2D}" type="presParOf" srcId="{579EF5EA-2842-4ADF-99C3-1421009C0FB3}" destId="{3B48658E-4174-41EC-ADC5-04F09B98E8AE}" srcOrd="8" destOrd="0" presId="urn:microsoft.com/office/officeart/2005/8/layout/cycle2"/>
    <dgm:cxn modelId="{27AAAFDA-BB53-4877-95E0-981468284620}" type="presParOf" srcId="{579EF5EA-2842-4ADF-99C3-1421009C0FB3}" destId="{7E28017C-69F1-4CCF-A6D7-885616A2628E}" srcOrd="9" destOrd="0" presId="urn:microsoft.com/office/officeart/2005/8/layout/cycle2"/>
    <dgm:cxn modelId="{864B1F8E-D9AC-4536-8F9D-A27614597AC7}" type="presParOf" srcId="{7E28017C-69F1-4CCF-A6D7-885616A2628E}" destId="{DEE6E533-E546-47B9-9D29-1053972B7A59}" srcOrd="0" destOrd="0" presId="urn:microsoft.com/office/officeart/2005/8/layout/cycle2"/>
    <dgm:cxn modelId="{0265C2CF-F4B3-4A06-96C1-9CCB0B41CD0F}" type="presParOf" srcId="{579EF5EA-2842-4ADF-99C3-1421009C0FB3}" destId="{4B6FF1D5-139C-4A9E-BE2A-C9C2976A9B90}" srcOrd="10" destOrd="0" presId="urn:microsoft.com/office/officeart/2005/8/layout/cycle2"/>
    <dgm:cxn modelId="{1D0753C6-DBBA-4854-9115-5313F1B9C7FF}" type="presParOf" srcId="{579EF5EA-2842-4ADF-99C3-1421009C0FB3}" destId="{E231C36B-28CA-4A1A-A65A-7FC8C917C670}" srcOrd="11" destOrd="0" presId="urn:microsoft.com/office/officeart/2005/8/layout/cycle2"/>
    <dgm:cxn modelId="{D8C3DDB2-3B21-4340-A45A-6E2C86EAA98D}" type="presParOf" srcId="{E231C36B-28CA-4A1A-A65A-7FC8C917C670}" destId="{0F935747-2475-4B54-A4BD-D00DA4235B83}" srcOrd="0" destOrd="0" presId="urn:microsoft.com/office/officeart/2005/8/layout/cycle2"/>
    <dgm:cxn modelId="{F7F4F57A-1C52-468D-8465-514E80E1404B}" type="presParOf" srcId="{579EF5EA-2842-4ADF-99C3-1421009C0FB3}" destId="{5955EC28-6A5B-4854-97FD-56BF004F7A93}" srcOrd="12" destOrd="0" presId="urn:microsoft.com/office/officeart/2005/8/layout/cycle2"/>
    <dgm:cxn modelId="{2DD2371C-E05A-4420-BCE9-E1C446A98A18}" type="presParOf" srcId="{579EF5EA-2842-4ADF-99C3-1421009C0FB3}" destId="{7418C013-9F65-49B4-8AB4-02A8A7E8B2B1}" srcOrd="13" destOrd="0" presId="urn:microsoft.com/office/officeart/2005/8/layout/cycle2"/>
    <dgm:cxn modelId="{CEF711A8-C28E-4AB4-9F26-BCD1B3E105FC}" type="presParOf" srcId="{7418C013-9F65-49B4-8AB4-02A8A7E8B2B1}" destId="{DCCECA40-1E8E-4612-B823-692DCCBD1EA3}" srcOrd="0" destOrd="0" presId="urn:microsoft.com/office/officeart/2005/8/layout/cycle2"/>
    <dgm:cxn modelId="{CDEE8D9A-CD1F-4862-B678-FDB386312160}" type="presParOf" srcId="{579EF5EA-2842-4ADF-99C3-1421009C0FB3}" destId="{C8C314CB-BC52-4B5D-9A9E-2549904458B0}" srcOrd="14" destOrd="0" presId="urn:microsoft.com/office/officeart/2005/8/layout/cycle2"/>
    <dgm:cxn modelId="{6FCC3BBF-237C-4DBE-AA87-5EE844E19B50}" type="presParOf" srcId="{579EF5EA-2842-4ADF-99C3-1421009C0FB3}" destId="{8D184F9F-78A9-45D9-9804-0F8032DE26A6}" srcOrd="15" destOrd="0" presId="urn:microsoft.com/office/officeart/2005/8/layout/cycle2"/>
    <dgm:cxn modelId="{B4D748E6-3A27-4D51-AEEA-C1B8A290BED1}" type="presParOf" srcId="{8D184F9F-78A9-45D9-9804-0F8032DE26A6}" destId="{C8C1E075-9C61-4E77-BBAB-A2307E2F9662}" srcOrd="0" destOrd="0" presId="urn:microsoft.com/office/officeart/2005/8/layout/cycle2"/>
    <dgm:cxn modelId="{005D93F8-5BC1-45B4-BDD2-434481A65C47}" type="presParOf" srcId="{579EF5EA-2842-4ADF-99C3-1421009C0FB3}" destId="{18E08B15-C0D9-4DCD-9841-29CB326A1D96}" srcOrd="16" destOrd="0" presId="urn:microsoft.com/office/officeart/2005/8/layout/cycle2"/>
    <dgm:cxn modelId="{FD5F7C3D-5612-41B6-8E23-7BE499786D43}" type="presParOf" srcId="{579EF5EA-2842-4ADF-99C3-1421009C0FB3}" destId="{7D136A40-4E7A-4E9A-9C18-C15FEB3E9255}" srcOrd="17" destOrd="0" presId="urn:microsoft.com/office/officeart/2005/8/layout/cycle2"/>
    <dgm:cxn modelId="{21985CFF-8F88-4BBC-8CB8-A226F49ED363}" type="presParOf" srcId="{7D136A40-4E7A-4E9A-9C18-C15FEB3E9255}" destId="{6C5B256C-6505-4283-9CD0-6230D6E52DC7}" srcOrd="0" destOrd="0" presId="urn:microsoft.com/office/officeart/2005/8/layout/cycle2"/>
    <dgm:cxn modelId="{8DE1B470-1460-4B33-B812-11A91A5E98D0}" type="presParOf" srcId="{579EF5EA-2842-4ADF-99C3-1421009C0FB3}" destId="{09497094-52B8-416E-9902-37FB4C94E7F2}" srcOrd="18" destOrd="0" presId="urn:microsoft.com/office/officeart/2005/8/layout/cycle2"/>
    <dgm:cxn modelId="{8BD9AF3A-2587-4099-955A-CA955582CEC8}" type="presParOf" srcId="{579EF5EA-2842-4ADF-99C3-1421009C0FB3}" destId="{260B842C-BA56-4835-9181-EEB1DAD49F6C}" srcOrd="19" destOrd="0" presId="urn:microsoft.com/office/officeart/2005/8/layout/cycle2"/>
    <dgm:cxn modelId="{04E45A07-A3FA-446E-BDBB-59A1EC6055F9}" type="presParOf" srcId="{260B842C-BA56-4835-9181-EEB1DAD49F6C}" destId="{9195B8AE-7F75-4B45-A773-A3DB3F151B7F}" srcOrd="0" destOrd="0" presId="urn:microsoft.com/office/officeart/2005/8/layout/cycle2"/>
    <dgm:cxn modelId="{DB63AFE2-B990-46AC-BF97-C767442AEB15}" type="presParOf" srcId="{579EF5EA-2842-4ADF-99C3-1421009C0FB3}" destId="{07EB8474-810E-4E8A-BE93-02F62BBDD45D}" srcOrd="20" destOrd="0" presId="urn:microsoft.com/office/officeart/2005/8/layout/cycle2"/>
    <dgm:cxn modelId="{DB4F9AAC-8284-43F7-B5D6-69B77E0FF84B}" type="presParOf" srcId="{579EF5EA-2842-4ADF-99C3-1421009C0FB3}" destId="{ADC3AC42-E194-4C29-8A28-ABEC2168A2B9}" srcOrd="21" destOrd="0" presId="urn:microsoft.com/office/officeart/2005/8/layout/cycle2"/>
    <dgm:cxn modelId="{B731398F-67C5-40E1-B734-DBCDBE0050FA}" type="presParOf" srcId="{ADC3AC42-E194-4C29-8A28-ABEC2168A2B9}" destId="{FFA97E59-6B24-429C-9B6D-8968FB096363}" srcOrd="0" destOrd="0" presId="urn:microsoft.com/office/officeart/2005/8/layout/cycle2"/>
    <dgm:cxn modelId="{9F964B64-CAD1-4943-BA52-4B368E2035E2}" type="presParOf" srcId="{579EF5EA-2842-4ADF-99C3-1421009C0FB3}" destId="{38A7A843-117D-4A8F-B652-3F637D1BA054}" srcOrd="22" destOrd="0" presId="urn:microsoft.com/office/officeart/2005/8/layout/cycle2"/>
    <dgm:cxn modelId="{79A16236-8B7F-4ADD-8430-EF7B2FA7918F}" type="presParOf" srcId="{579EF5EA-2842-4ADF-99C3-1421009C0FB3}" destId="{24192AE1-AC5A-408F-93E2-35778550FA02}" srcOrd="23" destOrd="0" presId="urn:microsoft.com/office/officeart/2005/8/layout/cycle2"/>
    <dgm:cxn modelId="{7922450B-7A2B-441A-9AE8-81C2EDB80DB9}" type="presParOf" srcId="{24192AE1-AC5A-408F-93E2-35778550FA02}" destId="{9DB23D75-0980-4D96-93A1-727F2883C95B}" srcOrd="0" destOrd="0" presId="urn:microsoft.com/office/officeart/2005/8/layout/cycle2"/>
    <dgm:cxn modelId="{9D233244-7A12-4C51-9EBF-84D9E992C41E}" type="presParOf" srcId="{579EF5EA-2842-4ADF-99C3-1421009C0FB3}" destId="{8B74F080-8313-4728-B1E9-D87A06E9E800}" srcOrd="24" destOrd="0" presId="urn:microsoft.com/office/officeart/2005/8/layout/cycle2"/>
    <dgm:cxn modelId="{62B9CDFE-A259-4F0C-967C-6E8157B88682}" type="presParOf" srcId="{579EF5EA-2842-4ADF-99C3-1421009C0FB3}" destId="{99F13AA2-4621-4753-B0A6-6FC776CD84C9}" srcOrd="25" destOrd="0" presId="urn:microsoft.com/office/officeart/2005/8/layout/cycle2"/>
    <dgm:cxn modelId="{C5A50618-570D-4C10-81F4-35E84DFFF888}" type="presParOf" srcId="{99F13AA2-4621-4753-B0A6-6FC776CD84C9}" destId="{475F5446-5D8A-42DC-B2B6-79D834AEB429}" srcOrd="0" destOrd="0" presId="urn:microsoft.com/office/officeart/2005/8/layout/cycle2"/>
    <dgm:cxn modelId="{429320D3-9B7A-45BE-A7E9-5AEE9E5665F1}" type="presParOf" srcId="{579EF5EA-2842-4ADF-99C3-1421009C0FB3}" destId="{C238A059-EBCB-4E8A-9C70-350A7112246D}" srcOrd="26" destOrd="0" presId="urn:microsoft.com/office/officeart/2005/8/layout/cycle2"/>
    <dgm:cxn modelId="{858A6852-1525-4966-B320-BE45C3676C36}" type="presParOf" srcId="{579EF5EA-2842-4ADF-99C3-1421009C0FB3}" destId="{212C9A88-24C2-4EF4-87D7-A81CF4BE3FA0}" srcOrd="27" destOrd="0" presId="urn:microsoft.com/office/officeart/2005/8/layout/cycle2"/>
    <dgm:cxn modelId="{6793FEF1-37C1-41BF-B8A1-9E8C631539B9}" type="presParOf" srcId="{212C9A88-24C2-4EF4-87D7-A81CF4BE3FA0}" destId="{6E753D97-6691-46AF-88CF-60F766A84A1F}" srcOrd="0" destOrd="0" presId="urn:microsoft.com/office/officeart/2005/8/layout/cycle2"/>
    <dgm:cxn modelId="{D7C058A3-6C69-4C7E-BE35-1B3785855760}" type="presParOf" srcId="{579EF5EA-2842-4ADF-99C3-1421009C0FB3}" destId="{FA3F2989-2837-4DF6-B22E-22C68B74BA10}" srcOrd="28" destOrd="0" presId="urn:microsoft.com/office/officeart/2005/8/layout/cycle2"/>
    <dgm:cxn modelId="{06FCE4DC-1092-48B1-A5DB-C8F69D031DC2}" type="presParOf" srcId="{579EF5EA-2842-4ADF-99C3-1421009C0FB3}" destId="{15716786-4673-40EB-986D-12C422D02B97}" srcOrd="29" destOrd="0" presId="urn:microsoft.com/office/officeart/2005/8/layout/cycle2"/>
    <dgm:cxn modelId="{DD37B8C0-0FAA-47E1-9EF6-2272C8EC6ED0}" type="presParOf" srcId="{15716786-4673-40EB-986D-12C422D02B97}" destId="{3A6E871C-7643-432C-BA91-2EA3E7F745CE}" srcOrd="0" destOrd="0" presId="urn:microsoft.com/office/officeart/2005/8/layout/cycle2"/>
    <dgm:cxn modelId="{AB08696D-8B3E-4CC9-99C0-542CDB1E7861}" type="presParOf" srcId="{579EF5EA-2842-4ADF-99C3-1421009C0FB3}" destId="{E7F9412A-75FE-4263-8476-D8B02CF380F3}" srcOrd="30" destOrd="0" presId="urn:microsoft.com/office/officeart/2005/8/layout/cycle2"/>
    <dgm:cxn modelId="{D2C0E477-A047-4B53-B810-C5A94B043057}" type="presParOf" srcId="{579EF5EA-2842-4ADF-99C3-1421009C0FB3}" destId="{C56F56FD-84C6-4D21-967A-719399DE2081}" srcOrd="31" destOrd="0" presId="urn:microsoft.com/office/officeart/2005/8/layout/cycle2"/>
    <dgm:cxn modelId="{8F6C780B-F429-425B-827F-6886798BBDA7}" type="presParOf" srcId="{C56F56FD-84C6-4D21-967A-719399DE2081}" destId="{87FF38F8-EEE0-4803-AB19-2605759EE272}" srcOrd="0" destOrd="0" presId="urn:microsoft.com/office/officeart/2005/8/layout/cycle2"/>
    <dgm:cxn modelId="{95A584FE-F2DD-4140-83F8-3A9D7AFCC128}" type="presParOf" srcId="{579EF5EA-2842-4ADF-99C3-1421009C0FB3}" destId="{430AD93E-9CDA-40BE-8BB8-B35AB1DDED73}" srcOrd="32" destOrd="0" presId="urn:microsoft.com/office/officeart/2005/8/layout/cycle2"/>
    <dgm:cxn modelId="{D182738F-1E6A-4491-BE3D-B6C9837C82C4}" type="presParOf" srcId="{579EF5EA-2842-4ADF-99C3-1421009C0FB3}" destId="{D3BDAC4B-F2DB-44A0-907D-A108463FB1C3}" srcOrd="33" destOrd="0" presId="urn:microsoft.com/office/officeart/2005/8/layout/cycle2"/>
    <dgm:cxn modelId="{F69B7310-F01E-41C7-AB87-760FECBFC3B1}" type="presParOf" srcId="{D3BDAC4B-F2DB-44A0-907D-A108463FB1C3}" destId="{5B2F39AC-1722-4B2A-8F41-3B9574CC55A3}" srcOrd="0" destOrd="0" presId="urn:microsoft.com/office/officeart/2005/8/layout/cycle2"/>
    <dgm:cxn modelId="{310F709A-56C6-4BDF-9A47-D6D28C949739}" type="presParOf" srcId="{579EF5EA-2842-4ADF-99C3-1421009C0FB3}" destId="{EB66E90A-B112-40E2-B773-B1A59659C6EB}" srcOrd="34" destOrd="0" presId="urn:microsoft.com/office/officeart/2005/8/layout/cycle2"/>
    <dgm:cxn modelId="{BB1F2579-673D-4048-85C8-1C218AFB9CF6}" type="presParOf" srcId="{579EF5EA-2842-4ADF-99C3-1421009C0FB3}" destId="{CBD13A52-164D-4181-A713-C4AFB6DAEA44}" srcOrd="35" destOrd="0" presId="urn:microsoft.com/office/officeart/2005/8/layout/cycle2"/>
    <dgm:cxn modelId="{8B3CCFD8-E2B2-4C68-B037-24D72827F327}" type="presParOf" srcId="{CBD13A52-164D-4181-A713-C4AFB6DAEA44}" destId="{2175C402-001B-40BA-8C7B-63F19533545A}" srcOrd="0" destOrd="0" presId="urn:microsoft.com/office/officeart/2005/8/layout/cycle2"/>
    <dgm:cxn modelId="{230084AD-06BB-4EBB-BF72-6EADFF6ED13E}" type="presParOf" srcId="{579EF5EA-2842-4ADF-99C3-1421009C0FB3}" destId="{816E1FA3-2B38-45F9-AB8C-0EEB2788EE42}" srcOrd="36" destOrd="0" presId="urn:microsoft.com/office/officeart/2005/8/layout/cycle2"/>
    <dgm:cxn modelId="{00344CAE-8288-452A-8BBB-90A18F252159}" type="presParOf" srcId="{579EF5EA-2842-4ADF-99C3-1421009C0FB3}" destId="{3D5573F2-E421-4699-B499-E5F129AA7C1F}" srcOrd="37" destOrd="0" presId="urn:microsoft.com/office/officeart/2005/8/layout/cycle2"/>
    <dgm:cxn modelId="{4789ADDE-0103-4435-8F0B-23623F603870}" type="presParOf" srcId="{3D5573F2-E421-4699-B499-E5F129AA7C1F}" destId="{561EA9DD-738C-4E13-ADB0-3CCC3950F092}" srcOrd="0" destOrd="0" presId="urn:microsoft.com/office/officeart/2005/8/layout/cycle2"/>
    <dgm:cxn modelId="{54731B32-3244-4C5E-9726-033CB236B103}" type="presParOf" srcId="{579EF5EA-2842-4ADF-99C3-1421009C0FB3}" destId="{1791F869-F782-403E-9EEE-8485296AB1DC}" srcOrd="38" destOrd="0" presId="urn:microsoft.com/office/officeart/2005/8/layout/cycle2"/>
    <dgm:cxn modelId="{09C53CD6-E4B7-44C5-8C34-4279C7A68619}" type="presParOf" srcId="{579EF5EA-2842-4ADF-99C3-1421009C0FB3}" destId="{EDD308D6-556F-4E65-A02C-12C45C150755}" srcOrd="39" destOrd="0" presId="urn:microsoft.com/office/officeart/2005/8/layout/cycle2"/>
    <dgm:cxn modelId="{5D0302CC-784B-47F4-98C5-6FF4E9863E9F}" type="presParOf" srcId="{EDD308D6-556F-4E65-A02C-12C45C150755}" destId="{0622AEEF-FEE1-41CF-A694-BB87DF404F74}" srcOrd="0" destOrd="0" presId="urn:microsoft.com/office/officeart/2005/8/layout/cycle2"/>
    <dgm:cxn modelId="{AD731A08-28D5-43EA-B5DB-C0E543D30D46}" type="presParOf" srcId="{579EF5EA-2842-4ADF-99C3-1421009C0FB3}" destId="{FB762D63-E97E-4D71-BE53-DE8DBC2C1724}" srcOrd="40" destOrd="0" presId="urn:microsoft.com/office/officeart/2005/8/layout/cycle2"/>
    <dgm:cxn modelId="{793D0FD1-9A5E-4892-B705-55D667932E0B}" type="presParOf" srcId="{579EF5EA-2842-4ADF-99C3-1421009C0FB3}" destId="{EC905E59-477F-4D62-B2EE-61B86BF0663B}" srcOrd="41" destOrd="0" presId="urn:microsoft.com/office/officeart/2005/8/layout/cycle2"/>
    <dgm:cxn modelId="{A3EB3DC9-0199-4C65-A5EC-104A0038DFE9}" type="presParOf" srcId="{EC905E59-477F-4D62-B2EE-61B86BF0663B}" destId="{0C7C01B0-8BE9-4115-9C55-5F785CB9F95D}" srcOrd="0" destOrd="0" presId="urn:microsoft.com/office/officeart/2005/8/layout/cycle2"/>
    <dgm:cxn modelId="{09C32810-1335-49BD-8147-333A4ABB9E84}" type="presParOf" srcId="{579EF5EA-2842-4ADF-99C3-1421009C0FB3}" destId="{96947AF0-965B-4F9B-B692-11B522E20C19}" srcOrd="42" destOrd="0" presId="urn:microsoft.com/office/officeart/2005/8/layout/cycle2"/>
    <dgm:cxn modelId="{3044E256-9E53-41CE-84A1-61679D9F8DF5}" type="presParOf" srcId="{579EF5EA-2842-4ADF-99C3-1421009C0FB3}" destId="{C5631367-2D87-4B2B-B2C5-CE6B323DF7FA}" srcOrd="43" destOrd="0" presId="urn:microsoft.com/office/officeart/2005/8/layout/cycle2"/>
    <dgm:cxn modelId="{3C4A07B2-BC90-4937-B29E-B228E12906B7}" type="presParOf" srcId="{C5631367-2D87-4B2B-B2C5-CE6B323DF7FA}" destId="{5EB0D98E-0F20-43A6-80D5-B3B233B0809C}" srcOrd="0" destOrd="0" presId="urn:microsoft.com/office/officeart/2005/8/layout/cycle2"/>
    <dgm:cxn modelId="{EA90A162-EB56-4AD3-BE5C-29034D2D10DB}" type="presParOf" srcId="{579EF5EA-2842-4ADF-99C3-1421009C0FB3}" destId="{55735BFC-D4F1-4100-BCD7-BD7015A20F24}" srcOrd="44" destOrd="0" presId="urn:microsoft.com/office/officeart/2005/8/layout/cycle2"/>
    <dgm:cxn modelId="{81B01131-C803-4903-B8ED-AF4852BE7D5D}" type="presParOf" srcId="{579EF5EA-2842-4ADF-99C3-1421009C0FB3}" destId="{DE861B79-D5E8-45CE-B3D7-7B4663C08343}" srcOrd="45" destOrd="0" presId="urn:microsoft.com/office/officeart/2005/8/layout/cycle2"/>
    <dgm:cxn modelId="{58279FDC-83FC-4D95-BFA8-EB96D9FBD7F6}" type="presParOf" srcId="{DE861B79-D5E8-45CE-B3D7-7B4663C08343}" destId="{580499F6-BF8C-4CF2-8E19-422B1FEA8F54}" srcOrd="0" destOrd="0" presId="urn:microsoft.com/office/officeart/2005/8/layout/cycle2"/>
    <dgm:cxn modelId="{BD13E5A2-E9DA-4F80-B357-8885853235BD}" type="presParOf" srcId="{579EF5EA-2842-4ADF-99C3-1421009C0FB3}" destId="{B163F2E1-C224-4C1F-8BF1-B257F8DA90F1}" srcOrd="46" destOrd="0" presId="urn:microsoft.com/office/officeart/2005/8/layout/cycle2"/>
    <dgm:cxn modelId="{6F5EF330-59D3-4F6E-91A6-A81B0049CF59}" type="presParOf" srcId="{579EF5EA-2842-4ADF-99C3-1421009C0FB3}" destId="{28C21F8D-7890-436C-ABC3-A76D9C048DC6}" srcOrd="47" destOrd="0" presId="urn:microsoft.com/office/officeart/2005/8/layout/cycle2"/>
    <dgm:cxn modelId="{8FCB40A7-445D-418A-9AB8-856016AD664F}" type="presParOf" srcId="{28C21F8D-7890-436C-ABC3-A76D9C048DC6}" destId="{5D40974C-DFE4-484E-A2B9-E3E4D2DEBED9}" srcOrd="0" destOrd="0" presId="urn:microsoft.com/office/officeart/2005/8/layout/cycle2"/>
    <dgm:cxn modelId="{5EBED5EB-E598-465A-9353-7645843CC684}" type="presParOf" srcId="{579EF5EA-2842-4ADF-99C3-1421009C0FB3}" destId="{B297DBDA-41C8-403B-A287-2DE0B2B2F734}" srcOrd="48" destOrd="0" presId="urn:microsoft.com/office/officeart/2005/8/layout/cycle2"/>
    <dgm:cxn modelId="{7A8B5C42-08B1-4F85-869B-4918DFDFE42A}" type="presParOf" srcId="{579EF5EA-2842-4ADF-99C3-1421009C0FB3}" destId="{6CB910F7-627A-416A-9AE0-0E9818681229}" srcOrd="49" destOrd="0" presId="urn:microsoft.com/office/officeart/2005/8/layout/cycle2"/>
    <dgm:cxn modelId="{C53CD0BB-9543-4679-96ED-EE99E984806A}" type="presParOf" srcId="{6CB910F7-627A-416A-9AE0-0E9818681229}" destId="{DD733C23-EA87-4BF0-821E-87250C1EEDBA}" srcOrd="0" destOrd="0" presId="urn:microsoft.com/office/officeart/2005/8/layout/cycle2"/>
    <dgm:cxn modelId="{7B472BD9-EEBE-4E09-90A0-2699385CE6EC}" type="presParOf" srcId="{579EF5EA-2842-4ADF-99C3-1421009C0FB3}" destId="{C99B1DB8-B0AD-4FE5-84DC-CD9571D15F74}" srcOrd="50" destOrd="0" presId="urn:microsoft.com/office/officeart/2005/8/layout/cycle2"/>
    <dgm:cxn modelId="{36E0521F-2513-42EB-A34A-E91EDB28803E}" type="presParOf" srcId="{579EF5EA-2842-4ADF-99C3-1421009C0FB3}" destId="{2EBD388A-825F-4832-8A74-827A6C7E3368}" srcOrd="51" destOrd="0" presId="urn:microsoft.com/office/officeart/2005/8/layout/cycle2"/>
    <dgm:cxn modelId="{DAABD47C-E5C7-46D2-83A0-49CB27577984}" type="presParOf" srcId="{2EBD388A-825F-4832-8A74-827A6C7E3368}" destId="{2B64C12D-7C38-4E3C-BB67-21E0181FD51F}" srcOrd="0" destOrd="0" presId="urn:microsoft.com/office/officeart/2005/8/layout/cycle2"/>
    <dgm:cxn modelId="{32CBF790-F041-4529-B55C-80B271084147}" type="presParOf" srcId="{579EF5EA-2842-4ADF-99C3-1421009C0FB3}" destId="{54435782-E9E7-4F85-8EE9-B762378628C5}" srcOrd="52" destOrd="0" presId="urn:microsoft.com/office/officeart/2005/8/layout/cycle2"/>
    <dgm:cxn modelId="{A31D65C4-3F55-416F-8951-A67FD38F079C}" type="presParOf" srcId="{579EF5EA-2842-4ADF-99C3-1421009C0FB3}" destId="{2EA5A0E0-D734-4B00-A1FA-65E8CB15031C}" srcOrd="53" destOrd="0" presId="urn:microsoft.com/office/officeart/2005/8/layout/cycle2"/>
    <dgm:cxn modelId="{1CD2F663-24D6-497C-80BB-0B8A9C110E30}" type="presParOf" srcId="{2EA5A0E0-D734-4B00-A1FA-65E8CB15031C}" destId="{3966764B-E5F3-4CFC-A881-5984C06723CB}" srcOrd="0" destOrd="0" presId="urn:microsoft.com/office/officeart/2005/8/layout/cycle2"/>
    <dgm:cxn modelId="{D0D83892-87B6-459B-859C-A21048EEDCA7}" type="presParOf" srcId="{579EF5EA-2842-4ADF-99C3-1421009C0FB3}" destId="{CDE86F57-8E75-4885-99A7-4D78278841E9}" srcOrd="54" destOrd="0" presId="urn:microsoft.com/office/officeart/2005/8/layout/cycle2"/>
    <dgm:cxn modelId="{A32504E8-E3DA-4B9F-8865-C7EC4B38A12A}" type="presParOf" srcId="{579EF5EA-2842-4ADF-99C3-1421009C0FB3}" destId="{A0769171-C666-4FF2-B3B0-56A5612FFB02}" srcOrd="55" destOrd="0" presId="urn:microsoft.com/office/officeart/2005/8/layout/cycle2"/>
    <dgm:cxn modelId="{3E127033-8C64-42A7-A87F-999380ACC889}" type="presParOf" srcId="{A0769171-C666-4FF2-B3B0-56A5612FFB02}" destId="{7B2C094D-5B84-400D-88A5-467C86404646}" srcOrd="0" destOrd="0" presId="urn:microsoft.com/office/officeart/2005/8/layout/cycle2"/>
    <dgm:cxn modelId="{2DEA8309-4C64-4021-9C0E-8CC3F15594C2}" type="presParOf" srcId="{579EF5EA-2842-4ADF-99C3-1421009C0FB3}" destId="{9DEC7CBC-8051-4551-94AA-2377EFF8A353}" srcOrd="56" destOrd="0" presId="urn:microsoft.com/office/officeart/2005/8/layout/cycle2"/>
    <dgm:cxn modelId="{0807D0DC-A190-4BBB-96C9-924DC62126B8}" type="presParOf" srcId="{579EF5EA-2842-4ADF-99C3-1421009C0FB3}" destId="{83D03F91-A8FE-4A56-A9F0-21F8696B64A1}" srcOrd="57" destOrd="0" presId="urn:microsoft.com/office/officeart/2005/8/layout/cycle2"/>
    <dgm:cxn modelId="{D1F3F6A7-41EB-40D1-A9BA-3C38FFA5BDFE}" type="presParOf" srcId="{83D03F91-A8FE-4A56-A9F0-21F8696B64A1}" destId="{A52815B2-9F64-4E57-9CA8-0D6C5ACB4DE9}" srcOrd="0" destOrd="0" presId="urn:microsoft.com/office/officeart/2005/8/layout/cycle2"/>
    <dgm:cxn modelId="{BF178B86-3D65-4313-B373-CB3E439C4ABF}" type="presParOf" srcId="{579EF5EA-2842-4ADF-99C3-1421009C0FB3}" destId="{D9F7CAE3-C01B-4758-A92D-BE4DEABF1CC9}" srcOrd="58" destOrd="0" presId="urn:microsoft.com/office/officeart/2005/8/layout/cycle2"/>
    <dgm:cxn modelId="{F4AF5C90-6042-41F3-A872-EE99772CD30C}" type="presParOf" srcId="{579EF5EA-2842-4ADF-99C3-1421009C0FB3}" destId="{6FDF4861-3D9E-4C44-8A76-CB261CA08A3D}" srcOrd="59" destOrd="0" presId="urn:microsoft.com/office/officeart/2005/8/layout/cycle2"/>
    <dgm:cxn modelId="{CF2B19CA-0390-40FA-BD54-CB1704FBF870}" type="presParOf" srcId="{6FDF4861-3D9E-4C44-8A76-CB261CA08A3D}" destId="{852FF442-59AB-47FA-976D-352D933D04DA}" srcOrd="0" destOrd="0" presId="urn:microsoft.com/office/officeart/2005/8/layout/cycle2"/>
    <dgm:cxn modelId="{158BB198-887C-48EB-9B00-37B7D14634E7}" type="presParOf" srcId="{579EF5EA-2842-4ADF-99C3-1421009C0FB3}" destId="{6EBA7549-78C0-447A-A63C-4A8563F87F58}" srcOrd="60" destOrd="0" presId="urn:microsoft.com/office/officeart/2005/8/layout/cycle2"/>
    <dgm:cxn modelId="{0D8CB6FA-E65C-4E71-8856-1FB75F4C7440}" type="presParOf" srcId="{579EF5EA-2842-4ADF-99C3-1421009C0FB3}" destId="{F7AC09C3-F9FA-4334-9744-58F7A351FD8B}" srcOrd="61" destOrd="0" presId="urn:microsoft.com/office/officeart/2005/8/layout/cycle2"/>
    <dgm:cxn modelId="{3C229297-2B11-4BD4-A0FB-E16C6A1D89AD}" type="presParOf" srcId="{F7AC09C3-F9FA-4334-9744-58F7A351FD8B}" destId="{301FE2EF-9FED-451A-9979-7EA2CEC731F6}" srcOrd="0" destOrd="0" presId="urn:microsoft.com/office/officeart/2005/8/layout/cycle2"/>
    <dgm:cxn modelId="{E6261E0B-B728-4BA0-946B-BD218E549241}" type="presParOf" srcId="{579EF5EA-2842-4ADF-99C3-1421009C0FB3}" destId="{DB7E8DCC-E9E2-41AE-8FAC-BD770394B585}" srcOrd="62" destOrd="0" presId="urn:microsoft.com/office/officeart/2005/8/layout/cycle2"/>
    <dgm:cxn modelId="{518391BC-43AB-4AA0-9029-16A2A8E3BB91}" type="presParOf" srcId="{579EF5EA-2842-4ADF-99C3-1421009C0FB3}" destId="{FC934B90-2FD7-4C78-BC82-6495CAA54F71}" srcOrd="63" destOrd="0" presId="urn:microsoft.com/office/officeart/2005/8/layout/cycle2"/>
    <dgm:cxn modelId="{658CF8DF-883D-4778-B827-82AE94A063AF}" type="presParOf" srcId="{FC934B90-2FD7-4C78-BC82-6495CAA54F71}" destId="{F31A80A4-265E-4576-A76C-69F7407682D5}" srcOrd="0" destOrd="0" presId="urn:microsoft.com/office/officeart/2005/8/layout/cycle2"/>
    <dgm:cxn modelId="{14F638E0-B715-417D-8374-286C3DE06FD6}" type="presParOf" srcId="{579EF5EA-2842-4ADF-99C3-1421009C0FB3}" destId="{7FBA136C-815F-4FB3-A797-A7F155D00FEA}" srcOrd="64" destOrd="0" presId="urn:microsoft.com/office/officeart/2005/8/layout/cycle2"/>
    <dgm:cxn modelId="{21FEBDD3-794E-44CC-9E80-0C648E7633E5}" type="presParOf" srcId="{579EF5EA-2842-4ADF-99C3-1421009C0FB3}" destId="{7A5C7786-EEB7-4840-8AB2-E617DD766E4C}" srcOrd="65" destOrd="0" presId="urn:microsoft.com/office/officeart/2005/8/layout/cycle2"/>
    <dgm:cxn modelId="{4DC9F646-1F90-43AC-83AD-203F7D0DD6E9}" type="presParOf" srcId="{7A5C7786-EEB7-4840-8AB2-E617DD766E4C}" destId="{80DBCA40-2BA0-486C-9739-9EB1943722FB}" srcOrd="0" destOrd="0" presId="urn:microsoft.com/office/officeart/2005/8/layout/cycle2"/>
    <dgm:cxn modelId="{6A768457-B4B1-44D2-83FB-82EAC43FA641}" type="presParOf" srcId="{579EF5EA-2842-4ADF-99C3-1421009C0FB3}" destId="{2B3C09D0-6E4A-4698-ADBA-7CF55040E0C7}" srcOrd="66" destOrd="0" presId="urn:microsoft.com/office/officeart/2005/8/layout/cycle2"/>
    <dgm:cxn modelId="{4068EF10-941B-4E77-945E-A9B2A28F7FC2}" type="presParOf" srcId="{579EF5EA-2842-4ADF-99C3-1421009C0FB3}" destId="{0B3E9032-3902-463F-B436-0798A35C9EC5}" srcOrd="67" destOrd="0" presId="urn:microsoft.com/office/officeart/2005/8/layout/cycle2"/>
    <dgm:cxn modelId="{EAC866FD-31D3-4FA0-8F43-C0183A1F34A9}" type="presParOf" srcId="{0B3E9032-3902-463F-B436-0798A35C9EC5}" destId="{41C60BCC-727D-4ED3-BAEB-DB60AA9900A9}" srcOrd="0" destOrd="0" presId="urn:microsoft.com/office/officeart/2005/8/layout/cycle2"/>
    <dgm:cxn modelId="{BA935119-B7D0-4927-BB7F-0987946F8682}" type="presParOf" srcId="{579EF5EA-2842-4ADF-99C3-1421009C0FB3}" destId="{C6CA034B-BB5D-4252-9DC3-E07C2CEC1942}" srcOrd="68" destOrd="0" presId="urn:microsoft.com/office/officeart/2005/8/layout/cycle2"/>
    <dgm:cxn modelId="{EF94BBC3-E653-4797-A0BD-B8DF1778ED05}" type="presParOf" srcId="{579EF5EA-2842-4ADF-99C3-1421009C0FB3}" destId="{2F327EB4-0D8B-437E-BB14-A326EA173FCC}" srcOrd="69" destOrd="0" presId="urn:microsoft.com/office/officeart/2005/8/layout/cycle2"/>
    <dgm:cxn modelId="{D6225123-D8A8-4985-B393-085CAD5AD201}" type="presParOf" srcId="{2F327EB4-0D8B-437E-BB14-A326EA173FCC}" destId="{8F52B59F-72EA-4EF4-A000-71393DE3DC97}" srcOrd="0" destOrd="0" presId="urn:microsoft.com/office/officeart/2005/8/layout/cycle2"/>
    <dgm:cxn modelId="{51A3139E-2A86-4685-8507-F158DD7FED49}" type="presParOf" srcId="{579EF5EA-2842-4ADF-99C3-1421009C0FB3}" destId="{F6AE7F32-FC05-4DDA-BB7B-30B31779479C}" srcOrd="70" destOrd="0" presId="urn:microsoft.com/office/officeart/2005/8/layout/cycle2"/>
    <dgm:cxn modelId="{DC200775-B35C-44AF-BF45-D490FC46472D}" type="presParOf" srcId="{579EF5EA-2842-4ADF-99C3-1421009C0FB3}" destId="{F42AD80F-3B21-49F3-AF59-01D5F6EE69F1}" srcOrd="71" destOrd="0" presId="urn:microsoft.com/office/officeart/2005/8/layout/cycle2"/>
    <dgm:cxn modelId="{91C671DD-3AC4-4669-A023-2700B4FAFA4A}" type="presParOf" srcId="{F42AD80F-3B21-49F3-AF59-01D5F6EE69F1}" destId="{DFB70AE1-87B4-46C7-811D-3E9A3D4D6EC9}" srcOrd="0" destOrd="0" presId="urn:microsoft.com/office/officeart/2005/8/layout/cycle2"/>
    <dgm:cxn modelId="{4629EE30-8D93-40B5-8C6D-589F7399895E}" type="presParOf" srcId="{579EF5EA-2842-4ADF-99C3-1421009C0FB3}" destId="{E4F5DE49-5EAA-4300-BD85-3AA32446283C}" srcOrd="72" destOrd="0" presId="urn:microsoft.com/office/officeart/2005/8/layout/cycle2"/>
    <dgm:cxn modelId="{3E1CB074-0269-4A51-B97C-DD648054A879}" type="presParOf" srcId="{579EF5EA-2842-4ADF-99C3-1421009C0FB3}" destId="{57712E5B-8311-41F2-83BF-40C44B82FD56}" srcOrd="73" destOrd="0" presId="urn:microsoft.com/office/officeart/2005/8/layout/cycle2"/>
    <dgm:cxn modelId="{A143A9B6-7697-452E-A4E4-6D1F4EFDC1DC}" type="presParOf" srcId="{57712E5B-8311-41F2-83BF-40C44B82FD56}" destId="{2DC22DE9-0245-4601-955D-E63A8C38947B}" srcOrd="0" destOrd="0" presId="urn:microsoft.com/office/officeart/2005/8/layout/cycle2"/>
    <dgm:cxn modelId="{7A0C983D-69F0-4046-B269-224628AE49A6}" type="presParOf" srcId="{579EF5EA-2842-4ADF-99C3-1421009C0FB3}" destId="{53824D7C-69E9-40B6-AD94-E66D57E17024}" srcOrd="74" destOrd="0" presId="urn:microsoft.com/office/officeart/2005/8/layout/cycle2"/>
    <dgm:cxn modelId="{ED4899A8-6FA6-4555-9C8B-E2DCC2F972CC}" type="presParOf" srcId="{579EF5EA-2842-4ADF-99C3-1421009C0FB3}" destId="{4DDD9E11-A1D1-4D9F-87CF-21775FA03FD4}" srcOrd="75" destOrd="0" presId="urn:microsoft.com/office/officeart/2005/8/layout/cycle2"/>
    <dgm:cxn modelId="{52AE38E1-D727-42FD-9179-0EC62920BD58}" type="presParOf" srcId="{4DDD9E11-A1D1-4D9F-87CF-21775FA03FD4}" destId="{F7742949-FB63-485F-95AF-5E8D1E6F236A}" srcOrd="0" destOrd="0" presId="urn:microsoft.com/office/officeart/2005/8/layout/cycle2"/>
    <dgm:cxn modelId="{EEB16325-0F6C-4095-9B94-DEF13FC3A7EB}" type="presParOf" srcId="{579EF5EA-2842-4ADF-99C3-1421009C0FB3}" destId="{22041FD6-89BD-4BF2-9B99-B97F36E2E1FB}" srcOrd="76" destOrd="0" presId="urn:microsoft.com/office/officeart/2005/8/layout/cycle2"/>
    <dgm:cxn modelId="{22508D56-BD72-463B-BEE8-DAC18FC462FE}" type="presParOf" srcId="{579EF5EA-2842-4ADF-99C3-1421009C0FB3}" destId="{B8E405CF-5FB0-4931-A03D-9BF304E6CDDA}" srcOrd="77" destOrd="0" presId="urn:microsoft.com/office/officeart/2005/8/layout/cycle2"/>
    <dgm:cxn modelId="{2B98B28F-20BA-4554-A7CA-B787E6DC69E0}" type="presParOf" srcId="{B8E405CF-5FB0-4931-A03D-9BF304E6CDDA}" destId="{0C0A4302-AC90-49E1-80BE-523B58A2D864}" srcOrd="0" destOrd="0" presId="urn:microsoft.com/office/officeart/2005/8/layout/cycle2"/>
    <dgm:cxn modelId="{4D3CEE89-9F3D-46A9-B143-3559A0195066}" type="presParOf" srcId="{579EF5EA-2842-4ADF-99C3-1421009C0FB3}" destId="{4346925A-37EB-4BB6-B0D1-0007EC3DF63B}" srcOrd="78" destOrd="0" presId="urn:microsoft.com/office/officeart/2005/8/layout/cycle2"/>
    <dgm:cxn modelId="{63429697-0CC9-4D5F-B0FF-552A88864107}" type="presParOf" srcId="{579EF5EA-2842-4ADF-99C3-1421009C0FB3}" destId="{7A362786-920B-4FB9-A3D5-D0E741B76071}" srcOrd="79" destOrd="0" presId="urn:microsoft.com/office/officeart/2005/8/layout/cycle2"/>
    <dgm:cxn modelId="{1A175E0C-3D59-4D51-BF50-6C5DDBC3129B}" type="presParOf" srcId="{7A362786-920B-4FB9-A3D5-D0E741B76071}" destId="{18FB9004-C9DF-4463-A990-CE6AADD19A9A}" srcOrd="0" destOrd="0" presId="urn:microsoft.com/office/officeart/2005/8/layout/cycle2"/>
    <dgm:cxn modelId="{EDB2408F-6BB1-434F-9839-5AF82B021016}" type="presParOf" srcId="{579EF5EA-2842-4ADF-99C3-1421009C0FB3}" destId="{ED0F08E4-7CF4-494F-A2E4-60B90674E9D5}" srcOrd="80" destOrd="0" presId="urn:microsoft.com/office/officeart/2005/8/layout/cycle2"/>
    <dgm:cxn modelId="{574D4385-592D-46E7-8136-44EBBFAE63C1}" type="presParOf" srcId="{579EF5EA-2842-4ADF-99C3-1421009C0FB3}" destId="{B8AF8AA6-EDE3-46F5-804F-BE18E9CF02E9}" srcOrd="81" destOrd="0" presId="urn:microsoft.com/office/officeart/2005/8/layout/cycle2"/>
    <dgm:cxn modelId="{955FE48A-C3F4-4A29-8646-D0FAE51E27A2}" type="presParOf" srcId="{B8AF8AA6-EDE3-46F5-804F-BE18E9CF02E9}" destId="{2A9D1CAD-CEC7-447D-AE5A-72DA9768C11C}" srcOrd="0" destOrd="0" presId="urn:microsoft.com/office/officeart/2005/8/layout/cycle2"/>
    <dgm:cxn modelId="{90171A21-1C42-4F91-B389-3CD3AF62A333}" type="presParOf" srcId="{579EF5EA-2842-4ADF-99C3-1421009C0FB3}" destId="{02E2D030-8BB9-48E2-859D-55F958A2D928}" srcOrd="82" destOrd="0" presId="urn:microsoft.com/office/officeart/2005/8/layout/cycle2"/>
    <dgm:cxn modelId="{E9A8D666-DD87-4BB5-88CC-B23D85269EB5}" type="presParOf" srcId="{579EF5EA-2842-4ADF-99C3-1421009C0FB3}" destId="{8125F9B4-021E-44DC-9D64-8AE485A44537}" srcOrd="83" destOrd="0" presId="urn:microsoft.com/office/officeart/2005/8/layout/cycle2"/>
    <dgm:cxn modelId="{49EF7D29-27D0-404E-8A11-55CCF91C9D7B}" type="presParOf" srcId="{8125F9B4-021E-44DC-9D64-8AE485A44537}" destId="{5B2B383F-D5E0-430F-AB46-55791D14B3FB}" srcOrd="0" destOrd="0" presId="urn:microsoft.com/office/officeart/2005/8/layout/cycle2"/>
    <dgm:cxn modelId="{5EB3E55D-42E0-448F-854F-38ADC856211B}" type="presParOf" srcId="{579EF5EA-2842-4ADF-99C3-1421009C0FB3}" destId="{A5474CB5-D5DA-4087-B87E-610FB42AF529}" srcOrd="84" destOrd="0" presId="urn:microsoft.com/office/officeart/2005/8/layout/cycle2"/>
    <dgm:cxn modelId="{C98984FD-7ACC-42B2-958F-06DDC68B5092}" type="presParOf" srcId="{579EF5EA-2842-4ADF-99C3-1421009C0FB3}" destId="{F5E12609-AEA0-4824-8F1E-49B7A8C9D43E}" srcOrd="85" destOrd="0" presId="urn:microsoft.com/office/officeart/2005/8/layout/cycle2"/>
    <dgm:cxn modelId="{ED592BA2-80B8-4A5E-82E8-0FC73D730E84}" type="presParOf" srcId="{F5E12609-AEA0-4824-8F1E-49B7A8C9D43E}" destId="{1990E259-2037-4D19-B00A-CD6B3D2AE2E1}" srcOrd="0" destOrd="0" presId="urn:microsoft.com/office/officeart/2005/8/layout/cycle2"/>
    <dgm:cxn modelId="{7EB02B1A-4D6A-4724-B1B9-907699995348}" type="presParOf" srcId="{579EF5EA-2842-4ADF-99C3-1421009C0FB3}" destId="{558F7E47-06ED-4041-B16C-6F13A19D4245}" srcOrd="86" destOrd="0" presId="urn:microsoft.com/office/officeart/2005/8/layout/cycle2"/>
    <dgm:cxn modelId="{223B7764-AD88-4688-BCFA-AD7CAE3B42C3}" type="presParOf" srcId="{579EF5EA-2842-4ADF-99C3-1421009C0FB3}" destId="{1AA99294-2501-42DA-ADDA-813C2A0D167F}" srcOrd="87" destOrd="0" presId="urn:microsoft.com/office/officeart/2005/8/layout/cycle2"/>
    <dgm:cxn modelId="{5AFEAE9A-7F59-418D-8CE5-482568976243}" type="presParOf" srcId="{1AA99294-2501-42DA-ADDA-813C2A0D167F}" destId="{B311330D-F624-44F0-90C1-566E4D2E20E6}" srcOrd="0" destOrd="0" presId="urn:microsoft.com/office/officeart/2005/8/layout/cycle2"/>
    <dgm:cxn modelId="{B93A34C4-CCF0-48CD-B975-1891FE4CB111}" type="presParOf" srcId="{579EF5EA-2842-4ADF-99C3-1421009C0FB3}" destId="{A854D6C3-A9F6-4889-B95E-C4590598BF15}" srcOrd="88" destOrd="0" presId="urn:microsoft.com/office/officeart/2005/8/layout/cycle2"/>
    <dgm:cxn modelId="{5F361B19-2745-48A9-87DC-ED195E0CEE66}" type="presParOf" srcId="{579EF5EA-2842-4ADF-99C3-1421009C0FB3}" destId="{9BC14663-185B-4A89-97AE-169B3D438678}" srcOrd="89" destOrd="0" presId="urn:microsoft.com/office/officeart/2005/8/layout/cycle2"/>
    <dgm:cxn modelId="{37108DFB-8EA1-4E59-9D20-4D8D5C5C0068}" type="presParOf" srcId="{9BC14663-185B-4A89-97AE-169B3D438678}" destId="{5BF8D29C-B7EB-4E6D-8F09-412E3D4E06C9}" srcOrd="0" destOrd="0" presId="urn:microsoft.com/office/officeart/2005/8/layout/cycle2"/>
    <dgm:cxn modelId="{FAD93A4D-00DB-4F0B-9DFB-8AE5555E29DC}" type="presParOf" srcId="{579EF5EA-2842-4ADF-99C3-1421009C0FB3}" destId="{891FE5C2-884F-48D0-BE0D-753E9CA204D3}" srcOrd="90" destOrd="0" presId="urn:microsoft.com/office/officeart/2005/8/layout/cycle2"/>
    <dgm:cxn modelId="{B6A039B9-28F2-4A82-8F62-128B585ACE84}" type="presParOf" srcId="{579EF5EA-2842-4ADF-99C3-1421009C0FB3}" destId="{BDE13CD6-B50F-44ED-BD83-729ED5971995}" srcOrd="91" destOrd="0" presId="urn:microsoft.com/office/officeart/2005/8/layout/cycle2"/>
    <dgm:cxn modelId="{E9E13448-C5EC-4AF3-A9B4-B6956BCD7D8B}" type="presParOf" srcId="{BDE13CD6-B50F-44ED-BD83-729ED5971995}" destId="{4EAD0336-A742-42BA-B616-A9F9B8CECAB9}" srcOrd="0" destOrd="0" presId="urn:microsoft.com/office/officeart/2005/8/layout/cycle2"/>
    <dgm:cxn modelId="{68B4DDF8-9263-47A7-B3DA-7C59A3371039}" type="presParOf" srcId="{579EF5EA-2842-4ADF-99C3-1421009C0FB3}" destId="{3B7728B1-9C76-43A6-8828-2FFE1A19CD4E}" srcOrd="92" destOrd="0" presId="urn:microsoft.com/office/officeart/2005/8/layout/cycle2"/>
    <dgm:cxn modelId="{4E4AC063-D044-4DFA-B3D5-3B99725B6372}" type="presParOf" srcId="{579EF5EA-2842-4ADF-99C3-1421009C0FB3}" destId="{FEF793BD-9F36-4B0C-B2A1-243AAED13A52}" srcOrd="93" destOrd="0" presId="urn:microsoft.com/office/officeart/2005/8/layout/cycle2"/>
    <dgm:cxn modelId="{24249EBD-B521-4CB8-BCD2-109F8314723C}" type="presParOf" srcId="{FEF793BD-9F36-4B0C-B2A1-243AAED13A52}" destId="{B6E66B79-90CB-4030-B64C-AB9E1EA67583}" srcOrd="0" destOrd="0" presId="urn:microsoft.com/office/officeart/2005/8/layout/cycle2"/>
    <dgm:cxn modelId="{284E50D2-C410-45D2-9389-AF8DA9E93113}" type="presParOf" srcId="{579EF5EA-2842-4ADF-99C3-1421009C0FB3}" destId="{CD7E4AE9-DEBF-4EF6-9A2F-51DFDE6DC483}" srcOrd="94" destOrd="0" presId="urn:microsoft.com/office/officeart/2005/8/layout/cycle2"/>
    <dgm:cxn modelId="{378AC1B0-2CD6-45DF-A5C9-A6415D4C7E55}" type="presParOf" srcId="{579EF5EA-2842-4ADF-99C3-1421009C0FB3}" destId="{CAB56CDA-741F-426D-8FE0-AE118C809475}" srcOrd="95" destOrd="0" presId="urn:microsoft.com/office/officeart/2005/8/layout/cycle2"/>
    <dgm:cxn modelId="{09C76CFA-99FC-4B7F-A068-282205628E6B}" type="presParOf" srcId="{CAB56CDA-741F-426D-8FE0-AE118C809475}" destId="{2B62F0BB-CB73-4B2D-A47A-2C1910C71ADC}" srcOrd="0" destOrd="0" presId="urn:microsoft.com/office/officeart/2005/8/layout/cycle2"/>
  </dgm:cxnLst>
  <dgm:bg>
    <a:noFill/>
  </dgm:bg>
  <dgm:whole/>
  <dgm:extLst>
    <a:ext uri="http://schemas.microsoft.com/office/drawing/2008/diagram">
      <dsp:dataModelExt xmlns:dsp="http://schemas.microsoft.com/office/drawing/2008/diagram" relId="rId11" minVer="http://schemas.openxmlformats.org/drawingml/2006/diagram"/>
    </a:ext>
  </dgm:extLst>
</dgm:dataModel>
</file>

<file path=ppt/diagrams/data50.xml><?xml version="1.0" encoding="utf-8"?>
<dgm:dataModel xmlns:dgm="http://schemas.openxmlformats.org/drawingml/2006/diagram" xmlns:a="http://schemas.openxmlformats.org/drawingml/2006/main">
  <dgm:ptLst>
    <dgm:pt modelId="{F782ACB2-4612-4553-92E3-6A48A4C26154}" type="doc">
      <dgm:prSet loTypeId="urn:microsoft.com/office/officeart/2005/8/layout/cycle2" loCatId="cycle" qsTypeId="urn:microsoft.com/office/officeart/2005/8/quickstyle/simple1" qsCatId="simple" csTypeId="urn:microsoft.com/office/officeart/2005/8/colors/accent1_3" csCatId="accent1" phldr="1"/>
      <dgm:spPr/>
      <dgm:t>
        <a:bodyPr/>
        <a:lstStyle/>
        <a:p>
          <a:endParaRPr lang="en-US"/>
        </a:p>
      </dgm:t>
    </dgm:pt>
    <dgm:pt modelId="{9A1F1B22-1A75-4833-B4FC-5FEA5518B765}">
      <dgm:prSet/>
      <dgm:spPr/>
      <dgm:t>
        <a:bodyPr/>
        <a:lstStyle/>
        <a:p>
          <a:endParaRPr lang="en-US" dirty="0"/>
        </a:p>
      </dgm:t>
    </dgm:pt>
    <dgm:pt modelId="{C224EADF-C870-40FB-9644-9EC71AA9F6DE}" type="parTrans" cxnId="{3A83C7EB-E108-4DFE-B9C2-A1FAE1B909F2}">
      <dgm:prSet/>
      <dgm:spPr/>
      <dgm:t>
        <a:bodyPr/>
        <a:lstStyle/>
        <a:p>
          <a:endParaRPr lang="en-US"/>
        </a:p>
      </dgm:t>
    </dgm:pt>
    <dgm:pt modelId="{32453084-7F49-49B4-89FA-E306CC4C9552}" type="sibTrans" cxnId="{3A83C7EB-E108-4DFE-B9C2-A1FAE1B909F2}">
      <dgm:prSet/>
      <dgm:spPr/>
      <dgm:t>
        <a:bodyPr/>
        <a:lstStyle/>
        <a:p>
          <a:endParaRPr lang="en-US" dirty="0"/>
        </a:p>
      </dgm:t>
    </dgm:pt>
    <dgm:pt modelId="{9C07C544-A240-4FE5-8E59-C412CDCC06A5}">
      <dgm:prSet/>
      <dgm:spPr/>
      <dgm:t>
        <a:bodyPr/>
        <a:lstStyle/>
        <a:p>
          <a:endParaRPr lang="en-US" dirty="0"/>
        </a:p>
      </dgm:t>
    </dgm:pt>
    <dgm:pt modelId="{01829E43-87FB-46D3-89AF-1246AED576BA}" type="parTrans" cxnId="{07E62CBF-11EB-4EBF-87EA-DFBE347DAD9D}">
      <dgm:prSet/>
      <dgm:spPr/>
      <dgm:t>
        <a:bodyPr/>
        <a:lstStyle/>
        <a:p>
          <a:endParaRPr lang="en-US"/>
        </a:p>
      </dgm:t>
    </dgm:pt>
    <dgm:pt modelId="{DA7FF8DD-13B0-4AAC-B0D2-E9BC2FABA4D6}" type="sibTrans" cxnId="{07E62CBF-11EB-4EBF-87EA-DFBE347DAD9D}">
      <dgm:prSet/>
      <dgm:spPr/>
      <dgm:t>
        <a:bodyPr/>
        <a:lstStyle/>
        <a:p>
          <a:endParaRPr lang="en-US" dirty="0"/>
        </a:p>
      </dgm:t>
    </dgm:pt>
    <dgm:pt modelId="{5D2C154A-692A-44E2-A041-B9F19C43FEF2}">
      <dgm:prSet/>
      <dgm:spPr/>
      <dgm:t>
        <a:bodyPr/>
        <a:lstStyle/>
        <a:p>
          <a:endParaRPr lang="en-US" dirty="0"/>
        </a:p>
      </dgm:t>
    </dgm:pt>
    <dgm:pt modelId="{794CA92E-A13F-4F43-B270-B021D0F5EB93}" type="parTrans" cxnId="{8A122CCE-2659-425F-A9CA-F55CBE733EE2}">
      <dgm:prSet/>
      <dgm:spPr/>
      <dgm:t>
        <a:bodyPr/>
        <a:lstStyle/>
        <a:p>
          <a:endParaRPr lang="en-US"/>
        </a:p>
      </dgm:t>
    </dgm:pt>
    <dgm:pt modelId="{1A0C354F-E76C-464E-99A7-D2B04C140783}" type="sibTrans" cxnId="{8A122CCE-2659-425F-A9CA-F55CBE733EE2}">
      <dgm:prSet/>
      <dgm:spPr/>
      <dgm:t>
        <a:bodyPr/>
        <a:lstStyle/>
        <a:p>
          <a:endParaRPr lang="en-US" dirty="0"/>
        </a:p>
      </dgm:t>
    </dgm:pt>
    <dgm:pt modelId="{536B3E92-95AA-4297-BDB8-F29269D6299E}">
      <dgm:prSet/>
      <dgm:spPr/>
      <dgm:t>
        <a:bodyPr/>
        <a:lstStyle/>
        <a:p>
          <a:endParaRPr lang="en-US" dirty="0"/>
        </a:p>
      </dgm:t>
    </dgm:pt>
    <dgm:pt modelId="{68DF5CBE-997D-4F4F-8466-9AD1DDE77085}" type="parTrans" cxnId="{212C0F3D-6259-47F4-8189-A6E55DD0B5D3}">
      <dgm:prSet/>
      <dgm:spPr/>
      <dgm:t>
        <a:bodyPr/>
        <a:lstStyle/>
        <a:p>
          <a:endParaRPr lang="en-US"/>
        </a:p>
      </dgm:t>
    </dgm:pt>
    <dgm:pt modelId="{8AE02D32-89F4-4BA1-BFB8-062B90AF7C26}" type="sibTrans" cxnId="{212C0F3D-6259-47F4-8189-A6E55DD0B5D3}">
      <dgm:prSet/>
      <dgm:spPr/>
      <dgm:t>
        <a:bodyPr/>
        <a:lstStyle/>
        <a:p>
          <a:endParaRPr lang="en-US" dirty="0"/>
        </a:p>
      </dgm:t>
    </dgm:pt>
    <dgm:pt modelId="{9767C2C5-7A9B-4BF9-AEDC-08BB61E68CEC}">
      <dgm:prSet/>
      <dgm:spPr/>
      <dgm:t>
        <a:bodyPr/>
        <a:lstStyle/>
        <a:p>
          <a:endParaRPr lang="en-US" dirty="0"/>
        </a:p>
      </dgm:t>
    </dgm:pt>
    <dgm:pt modelId="{94D864BB-0337-46E0-936D-BDFF24969167}" type="parTrans" cxnId="{7A77BED8-0E1D-45F6-9865-5715EF6FB1BA}">
      <dgm:prSet/>
      <dgm:spPr/>
      <dgm:t>
        <a:bodyPr/>
        <a:lstStyle/>
        <a:p>
          <a:endParaRPr lang="en-US"/>
        </a:p>
      </dgm:t>
    </dgm:pt>
    <dgm:pt modelId="{5DE56BE3-5DC5-48D1-BB0A-6EB62A83E2E3}" type="sibTrans" cxnId="{7A77BED8-0E1D-45F6-9865-5715EF6FB1BA}">
      <dgm:prSet/>
      <dgm:spPr/>
      <dgm:t>
        <a:bodyPr/>
        <a:lstStyle/>
        <a:p>
          <a:endParaRPr lang="en-US" dirty="0"/>
        </a:p>
      </dgm:t>
    </dgm:pt>
    <dgm:pt modelId="{29610E26-1393-448B-8FD6-78061450B16B}">
      <dgm:prSet/>
      <dgm:spPr/>
      <dgm:t>
        <a:bodyPr/>
        <a:lstStyle/>
        <a:p>
          <a:endParaRPr lang="en-US" dirty="0"/>
        </a:p>
      </dgm:t>
    </dgm:pt>
    <dgm:pt modelId="{5D194221-4572-481E-A145-411B7D2E5848}" type="parTrans" cxnId="{54FED98F-AB5E-4BEF-A86E-239C32A65418}">
      <dgm:prSet/>
      <dgm:spPr/>
      <dgm:t>
        <a:bodyPr/>
        <a:lstStyle/>
        <a:p>
          <a:endParaRPr lang="en-US"/>
        </a:p>
      </dgm:t>
    </dgm:pt>
    <dgm:pt modelId="{4E475F1B-56A2-420F-8D83-9A7AC5B9161D}" type="sibTrans" cxnId="{54FED98F-AB5E-4BEF-A86E-239C32A65418}">
      <dgm:prSet/>
      <dgm:spPr/>
      <dgm:t>
        <a:bodyPr/>
        <a:lstStyle/>
        <a:p>
          <a:endParaRPr lang="en-US" dirty="0"/>
        </a:p>
      </dgm:t>
    </dgm:pt>
    <dgm:pt modelId="{59F5D80D-D394-4DA8-B1EE-BFD2C35E8698}">
      <dgm:prSet/>
      <dgm:spPr/>
      <dgm:t>
        <a:bodyPr/>
        <a:lstStyle/>
        <a:p>
          <a:endParaRPr lang="en-US" dirty="0"/>
        </a:p>
      </dgm:t>
    </dgm:pt>
    <dgm:pt modelId="{F6DF53FE-CC41-4648-B644-9A13CD613414}" type="parTrans" cxnId="{EAADA3BC-EBE2-42C8-B9E0-3C38057A0A11}">
      <dgm:prSet/>
      <dgm:spPr/>
      <dgm:t>
        <a:bodyPr/>
        <a:lstStyle/>
        <a:p>
          <a:endParaRPr lang="en-US"/>
        </a:p>
      </dgm:t>
    </dgm:pt>
    <dgm:pt modelId="{A4FDAD97-0EA5-45C9-8762-1408CDFC1A27}" type="sibTrans" cxnId="{EAADA3BC-EBE2-42C8-B9E0-3C38057A0A11}">
      <dgm:prSet/>
      <dgm:spPr/>
      <dgm:t>
        <a:bodyPr/>
        <a:lstStyle/>
        <a:p>
          <a:endParaRPr lang="en-US" dirty="0"/>
        </a:p>
      </dgm:t>
    </dgm:pt>
    <dgm:pt modelId="{BCD4B6D1-2E17-4359-A953-212A9B519E85}">
      <dgm:prSet/>
      <dgm:spPr/>
      <dgm:t>
        <a:bodyPr/>
        <a:lstStyle/>
        <a:p>
          <a:endParaRPr lang="en-US" dirty="0"/>
        </a:p>
      </dgm:t>
    </dgm:pt>
    <dgm:pt modelId="{A72804B9-8062-4016-90E8-F9C7DC654C15}" type="parTrans" cxnId="{A45FA6CA-BF67-4968-BA2C-A3E181681DEA}">
      <dgm:prSet/>
      <dgm:spPr/>
      <dgm:t>
        <a:bodyPr/>
        <a:lstStyle/>
        <a:p>
          <a:endParaRPr lang="en-US"/>
        </a:p>
      </dgm:t>
    </dgm:pt>
    <dgm:pt modelId="{EAE485E3-A2DC-422A-B964-163E72C7D527}" type="sibTrans" cxnId="{A45FA6CA-BF67-4968-BA2C-A3E181681DEA}">
      <dgm:prSet/>
      <dgm:spPr/>
      <dgm:t>
        <a:bodyPr/>
        <a:lstStyle/>
        <a:p>
          <a:endParaRPr lang="en-US" dirty="0"/>
        </a:p>
      </dgm:t>
    </dgm:pt>
    <dgm:pt modelId="{57830796-B9E1-440E-A924-530949252A0A}">
      <dgm:prSet/>
      <dgm:spPr/>
      <dgm:t>
        <a:bodyPr/>
        <a:lstStyle/>
        <a:p>
          <a:endParaRPr lang="en-US" dirty="0"/>
        </a:p>
      </dgm:t>
    </dgm:pt>
    <dgm:pt modelId="{2970FDF5-07A3-4B2A-9F1E-E547137C5FF2}" type="parTrans" cxnId="{2E4A59F8-4858-4321-B26C-379298664746}">
      <dgm:prSet/>
      <dgm:spPr/>
      <dgm:t>
        <a:bodyPr/>
        <a:lstStyle/>
        <a:p>
          <a:endParaRPr lang="en-US"/>
        </a:p>
      </dgm:t>
    </dgm:pt>
    <dgm:pt modelId="{672359C6-6889-48DE-9B06-BCF13E50CF81}" type="sibTrans" cxnId="{2E4A59F8-4858-4321-B26C-379298664746}">
      <dgm:prSet/>
      <dgm:spPr/>
      <dgm:t>
        <a:bodyPr/>
        <a:lstStyle/>
        <a:p>
          <a:endParaRPr lang="en-US" dirty="0"/>
        </a:p>
      </dgm:t>
    </dgm:pt>
    <dgm:pt modelId="{9EC183D0-3CE1-4A18-882B-49A4F305FE23}">
      <dgm:prSet/>
      <dgm:spPr/>
      <dgm:t>
        <a:bodyPr/>
        <a:lstStyle/>
        <a:p>
          <a:endParaRPr lang="en-US" dirty="0"/>
        </a:p>
      </dgm:t>
    </dgm:pt>
    <dgm:pt modelId="{5529E8D0-F515-48AC-A324-5AF9603FF192}" type="parTrans" cxnId="{ECDEF66B-4DF3-4577-9794-0F5C1452E329}">
      <dgm:prSet/>
      <dgm:spPr/>
      <dgm:t>
        <a:bodyPr/>
        <a:lstStyle/>
        <a:p>
          <a:endParaRPr lang="en-US"/>
        </a:p>
      </dgm:t>
    </dgm:pt>
    <dgm:pt modelId="{FC636A7A-CAD8-4393-9B2E-188CE112CD10}" type="sibTrans" cxnId="{ECDEF66B-4DF3-4577-9794-0F5C1452E329}">
      <dgm:prSet/>
      <dgm:spPr/>
      <dgm:t>
        <a:bodyPr/>
        <a:lstStyle/>
        <a:p>
          <a:endParaRPr lang="en-US" dirty="0"/>
        </a:p>
      </dgm:t>
    </dgm:pt>
    <dgm:pt modelId="{1BCBAE4C-8C90-4307-A8B1-A7F25B803D11}">
      <dgm:prSet/>
      <dgm:spPr/>
      <dgm:t>
        <a:bodyPr/>
        <a:lstStyle/>
        <a:p>
          <a:endParaRPr lang="en-US" dirty="0"/>
        </a:p>
      </dgm:t>
    </dgm:pt>
    <dgm:pt modelId="{BDE3C914-1C3F-4AE1-8A4A-0399F6859853}" type="parTrans" cxnId="{26F03CFE-664C-46CE-9EC9-4D9EAEAA23F5}">
      <dgm:prSet/>
      <dgm:spPr/>
      <dgm:t>
        <a:bodyPr/>
        <a:lstStyle/>
        <a:p>
          <a:endParaRPr lang="en-US"/>
        </a:p>
      </dgm:t>
    </dgm:pt>
    <dgm:pt modelId="{9E68FA1B-32E4-4D3A-BDA9-F245DF7037EF}" type="sibTrans" cxnId="{26F03CFE-664C-46CE-9EC9-4D9EAEAA23F5}">
      <dgm:prSet/>
      <dgm:spPr/>
      <dgm:t>
        <a:bodyPr/>
        <a:lstStyle/>
        <a:p>
          <a:endParaRPr lang="en-US" dirty="0"/>
        </a:p>
      </dgm:t>
    </dgm:pt>
    <dgm:pt modelId="{05F9165C-A234-4634-B1A7-DCB7BA68D40C}">
      <dgm:prSet/>
      <dgm:spPr/>
      <dgm:t>
        <a:bodyPr/>
        <a:lstStyle/>
        <a:p>
          <a:endParaRPr lang="en-US" dirty="0"/>
        </a:p>
      </dgm:t>
    </dgm:pt>
    <dgm:pt modelId="{26966DA9-DC8C-4538-894C-0F8A7AD6A4D2}" type="parTrans" cxnId="{03727586-C177-4F9F-A8F5-7DEE69ED0297}">
      <dgm:prSet/>
      <dgm:spPr/>
      <dgm:t>
        <a:bodyPr/>
        <a:lstStyle/>
        <a:p>
          <a:endParaRPr lang="en-US"/>
        </a:p>
      </dgm:t>
    </dgm:pt>
    <dgm:pt modelId="{68C3C81B-18E8-41C4-BFC6-2C443E6EE655}" type="sibTrans" cxnId="{03727586-C177-4F9F-A8F5-7DEE69ED0297}">
      <dgm:prSet/>
      <dgm:spPr/>
      <dgm:t>
        <a:bodyPr/>
        <a:lstStyle/>
        <a:p>
          <a:endParaRPr lang="en-US" dirty="0"/>
        </a:p>
      </dgm:t>
    </dgm:pt>
    <dgm:pt modelId="{8F63D31F-83CD-4DB9-A0F4-0D259C5817DB}">
      <dgm:prSet/>
      <dgm:spPr/>
      <dgm:t>
        <a:bodyPr/>
        <a:lstStyle/>
        <a:p>
          <a:endParaRPr lang="en-US" dirty="0"/>
        </a:p>
      </dgm:t>
    </dgm:pt>
    <dgm:pt modelId="{62CF8A98-F58E-4911-89F5-912F4D8957CE}" type="parTrans" cxnId="{2B1FD8DA-568C-4E3E-8F87-09C87623F6FC}">
      <dgm:prSet/>
      <dgm:spPr/>
      <dgm:t>
        <a:bodyPr/>
        <a:lstStyle/>
        <a:p>
          <a:endParaRPr lang="en-US"/>
        </a:p>
      </dgm:t>
    </dgm:pt>
    <dgm:pt modelId="{A4F909E9-C1CF-4770-B928-FEF6E41B5333}" type="sibTrans" cxnId="{2B1FD8DA-568C-4E3E-8F87-09C87623F6FC}">
      <dgm:prSet/>
      <dgm:spPr/>
      <dgm:t>
        <a:bodyPr/>
        <a:lstStyle/>
        <a:p>
          <a:endParaRPr lang="en-US" dirty="0"/>
        </a:p>
      </dgm:t>
    </dgm:pt>
    <dgm:pt modelId="{F001FD18-B1D7-4F34-A7E1-10B3A14FEF0D}">
      <dgm:prSet/>
      <dgm:spPr/>
      <dgm:t>
        <a:bodyPr/>
        <a:lstStyle/>
        <a:p>
          <a:endParaRPr lang="en-US" dirty="0"/>
        </a:p>
      </dgm:t>
    </dgm:pt>
    <dgm:pt modelId="{47531BBA-A066-410C-90C4-75A7B3CF6C37}" type="parTrans" cxnId="{5F759883-6CAF-4793-892D-90FF307B7F39}">
      <dgm:prSet/>
      <dgm:spPr/>
      <dgm:t>
        <a:bodyPr/>
        <a:lstStyle/>
        <a:p>
          <a:endParaRPr lang="en-US"/>
        </a:p>
      </dgm:t>
    </dgm:pt>
    <dgm:pt modelId="{59F6F98C-7F28-44B6-AA26-C56ABFEA206B}" type="sibTrans" cxnId="{5F759883-6CAF-4793-892D-90FF307B7F39}">
      <dgm:prSet/>
      <dgm:spPr/>
      <dgm:t>
        <a:bodyPr/>
        <a:lstStyle/>
        <a:p>
          <a:endParaRPr lang="en-US" dirty="0"/>
        </a:p>
      </dgm:t>
    </dgm:pt>
    <dgm:pt modelId="{5F8AB2A9-0DCE-42A5-8039-31C151CDBC91}">
      <dgm:prSet/>
      <dgm:spPr/>
      <dgm:t>
        <a:bodyPr/>
        <a:lstStyle/>
        <a:p>
          <a:endParaRPr lang="en-US" dirty="0"/>
        </a:p>
      </dgm:t>
    </dgm:pt>
    <dgm:pt modelId="{AEE23759-AB27-4CCC-A9A6-CE4F64F73EE5}" type="parTrans" cxnId="{9ADC0165-9F81-4E1B-BCF9-F6EA5C631353}">
      <dgm:prSet/>
      <dgm:spPr/>
      <dgm:t>
        <a:bodyPr/>
        <a:lstStyle/>
        <a:p>
          <a:endParaRPr lang="en-US"/>
        </a:p>
      </dgm:t>
    </dgm:pt>
    <dgm:pt modelId="{64CB26BA-1509-422C-B1F7-93A921D3337E}" type="sibTrans" cxnId="{9ADC0165-9F81-4E1B-BCF9-F6EA5C631353}">
      <dgm:prSet/>
      <dgm:spPr/>
      <dgm:t>
        <a:bodyPr/>
        <a:lstStyle/>
        <a:p>
          <a:endParaRPr lang="en-US" dirty="0"/>
        </a:p>
      </dgm:t>
    </dgm:pt>
    <dgm:pt modelId="{7D49664A-84DE-42F7-9866-9BFD9F3DDC7A}">
      <dgm:prSet/>
      <dgm:spPr/>
      <dgm:t>
        <a:bodyPr/>
        <a:lstStyle/>
        <a:p>
          <a:endParaRPr lang="en-US" dirty="0"/>
        </a:p>
      </dgm:t>
    </dgm:pt>
    <dgm:pt modelId="{9C7FF349-70A2-4DFC-91A5-86A739E0760D}" type="parTrans" cxnId="{64D25225-7D7B-47A3-8597-E3D40B515F30}">
      <dgm:prSet/>
      <dgm:spPr/>
      <dgm:t>
        <a:bodyPr/>
        <a:lstStyle/>
        <a:p>
          <a:endParaRPr lang="en-US"/>
        </a:p>
      </dgm:t>
    </dgm:pt>
    <dgm:pt modelId="{BAC2B8D5-2C5B-4AE8-BBDD-D8E76DCD8C2E}" type="sibTrans" cxnId="{64D25225-7D7B-47A3-8597-E3D40B515F30}">
      <dgm:prSet/>
      <dgm:spPr/>
      <dgm:t>
        <a:bodyPr/>
        <a:lstStyle/>
        <a:p>
          <a:endParaRPr lang="en-US" dirty="0"/>
        </a:p>
      </dgm:t>
    </dgm:pt>
    <dgm:pt modelId="{AAACDA48-029D-447D-9AE8-BF1CB90887F8}">
      <dgm:prSet/>
      <dgm:spPr/>
      <dgm:t>
        <a:bodyPr/>
        <a:lstStyle/>
        <a:p>
          <a:endParaRPr lang="en-US" dirty="0"/>
        </a:p>
      </dgm:t>
    </dgm:pt>
    <dgm:pt modelId="{C5422A07-4233-4B7D-A876-C74DE877A7F9}" type="parTrans" cxnId="{F718ABBA-7C65-4F86-BEA7-DAD4C5EC588D}">
      <dgm:prSet/>
      <dgm:spPr/>
      <dgm:t>
        <a:bodyPr/>
        <a:lstStyle/>
        <a:p>
          <a:endParaRPr lang="en-US"/>
        </a:p>
      </dgm:t>
    </dgm:pt>
    <dgm:pt modelId="{35443D96-6A67-478A-A544-1C8155B5F62C}" type="sibTrans" cxnId="{F718ABBA-7C65-4F86-BEA7-DAD4C5EC588D}">
      <dgm:prSet/>
      <dgm:spPr/>
      <dgm:t>
        <a:bodyPr/>
        <a:lstStyle/>
        <a:p>
          <a:endParaRPr lang="en-US" dirty="0"/>
        </a:p>
      </dgm:t>
    </dgm:pt>
    <dgm:pt modelId="{C123F58B-2F00-4731-8318-EA8BAA60A69D}">
      <dgm:prSet/>
      <dgm:spPr/>
      <dgm:t>
        <a:bodyPr/>
        <a:lstStyle/>
        <a:p>
          <a:endParaRPr lang="en-US" dirty="0"/>
        </a:p>
      </dgm:t>
    </dgm:pt>
    <dgm:pt modelId="{ADD49D0A-F77A-4924-B2AC-3D10130090D6}" type="parTrans" cxnId="{79D0C8B5-7F77-4990-BC7D-E4DF8A30F093}">
      <dgm:prSet/>
      <dgm:spPr/>
      <dgm:t>
        <a:bodyPr/>
        <a:lstStyle/>
        <a:p>
          <a:endParaRPr lang="en-US"/>
        </a:p>
      </dgm:t>
    </dgm:pt>
    <dgm:pt modelId="{CA72D8A3-9D41-4F98-98F7-F56B1CBA674F}" type="sibTrans" cxnId="{79D0C8B5-7F77-4990-BC7D-E4DF8A30F093}">
      <dgm:prSet/>
      <dgm:spPr/>
      <dgm:t>
        <a:bodyPr/>
        <a:lstStyle/>
        <a:p>
          <a:endParaRPr lang="en-US" dirty="0"/>
        </a:p>
      </dgm:t>
    </dgm:pt>
    <dgm:pt modelId="{312A5487-8CD4-49FA-9CB2-6003233688EF}">
      <dgm:prSet/>
      <dgm:spPr/>
      <dgm:t>
        <a:bodyPr/>
        <a:lstStyle/>
        <a:p>
          <a:endParaRPr lang="en-US" dirty="0"/>
        </a:p>
      </dgm:t>
    </dgm:pt>
    <dgm:pt modelId="{6F986C7B-EB5E-4FA9-9F02-54203E6A38B2}" type="parTrans" cxnId="{33634B83-5D42-4E23-A534-1FD77063C5A8}">
      <dgm:prSet/>
      <dgm:spPr/>
      <dgm:t>
        <a:bodyPr/>
        <a:lstStyle/>
        <a:p>
          <a:endParaRPr lang="en-US"/>
        </a:p>
      </dgm:t>
    </dgm:pt>
    <dgm:pt modelId="{A241EA7C-0AE6-49DA-868A-F7E41DB8331E}" type="sibTrans" cxnId="{33634B83-5D42-4E23-A534-1FD77063C5A8}">
      <dgm:prSet/>
      <dgm:spPr/>
      <dgm:t>
        <a:bodyPr/>
        <a:lstStyle/>
        <a:p>
          <a:endParaRPr lang="en-US" dirty="0"/>
        </a:p>
      </dgm:t>
    </dgm:pt>
    <dgm:pt modelId="{1597604F-E09E-4305-A881-A6C94B72922F}">
      <dgm:prSet/>
      <dgm:spPr/>
      <dgm:t>
        <a:bodyPr/>
        <a:lstStyle/>
        <a:p>
          <a:endParaRPr lang="en-US" dirty="0"/>
        </a:p>
      </dgm:t>
    </dgm:pt>
    <dgm:pt modelId="{1C93F3EA-CA5B-4D9C-9828-8A8F702AE266}" type="parTrans" cxnId="{BE9314B0-2D93-4BAE-90C0-5B23814639B6}">
      <dgm:prSet/>
      <dgm:spPr/>
      <dgm:t>
        <a:bodyPr/>
        <a:lstStyle/>
        <a:p>
          <a:endParaRPr lang="en-US"/>
        </a:p>
      </dgm:t>
    </dgm:pt>
    <dgm:pt modelId="{0A68E33F-9E89-4D62-9E2C-1BD50C85F7CD}" type="sibTrans" cxnId="{BE9314B0-2D93-4BAE-90C0-5B23814639B6}">
      <dgm:prSet/>
      <dgm:spPr/>
      <dgm:t>
        <a:bodyPr/>
        <a:lstStyle/>
        <a:p>
          <a:endParaRPr lang="en-US" dirty="0"/>
        </a:p>
      </dgm:t>
    </dgm:pt>
    <dgm:pt modelId="{2EBE9275-B468-4EB1-8E25-88D20111E7BA}">
      <dgm:prSet/>
      <dgm:spPr/>
      <dgm:t>
        <a:bodyPr/>
        <a:lstStyle/>
        <a:p>
          <a:endParaRPr lang="en-US" dirty="0"/>
        </a:p>
      </dgm:t>
    </dgm:pt>
    <dgm:pt modelId="{8B4693AB-DA36-47D7-8ABC-9A12354AE94A}" type="parTrans" cxnId="{79BF3DB8-E6C9-4DF5-8226-B32513900662}">
      <dgm:prSet/>
      <dgm:spPr/>
      <dgm:t>
        <a:bodyPr/>
        <a:lstStyle/>
        <a:p>
          <a:endParaRPr lang="en-US"/>
        </a:p>
      </dgm:t>
    </dgm:pt>
    <dgm:pt modelId="{1DDDDFBA-4D76-49F6-8700-D108F438751F}" type="sibTrans" cxnId="{79BF3DB8-E6C9-4DF5-8226-B32513900662}">
      <dgm:prSet/>
      <dgm:spPr/>
      <dgm:t>
        <a:bodyPr/>
        <a:lstStyle/>
        <a:p>
          <a:endParaRPr lang="en-US" dirty="0"/>
        </a:p>
      </dgm:t>
    </dgm:pt>
    <dgm:pt modelId="{7526D0BF-45A5-478F-9A5B-EE961A48FCDF}">
      <dgm:prSet/>
      <dgm:spPr/>
      <dgm:t>
        <a:bodyPr/>
        <a:lstStyle/>
        <a:p>
          <a:endParaRPr lang="en-US" dirty="0"/>
        </a:p>
      </dgm:t>
    </dgm:pt>
    <dgm:pt modelId="{996DAE7B-6D7A-4B21-93D8-B18F6F145BC6}" type="parTrans" cxnId="{CC8F6BB5-E191-48E7-A4C1-3E8101813E85}">
      <dgm:prSet/>
      <dgm:spPr/>
      <dgm:t>
        <a:bodyPr/>
        <a:lstStyle/>
        <a:p>
          <a:endParaRPr lang="en-US"/>
        </a:p>
      </dgm:t>
    </dgm:pt>
    <dgm:pt modelId="{4DD6BCFF-384A-4E50-9E9B-FEA1467E91EE}" type="sibTrans" cxnId="{CC8F6BB5-E191-48E7-A4C1-3E8101813E85}">
      <dgm:prSet/>
      <dgm:spPr/>
      <dgm:t>
        <a:bodyPr/>
        <a:lstStyle/>
        <a:p>
          <a:endParaRPr lang="en-US" dirty="0"/>
        </a:p>
      </dgm:t>
    </dgm:pt>
    <dgm:pt modelId="{4391FAD7-E5E1-4ADD-BABB-49D666A6C4A7}">
      <dgm:prSet/>
      <dgm:spPr/>
      <dgm:t>
        <a:bodyPr/>
        <a:lstStyle/>
        <a:p>
          <a:endParaRPr lang="en-US" dirty="0"/>
        </a:p>
      </dgm:t>
    </dgm:pt>
    <dgm:pt modelId="{F1E7FB59-9301-4001-B4A0-65FF76242832}" type="parTrans" cxnId="{33836BAF-8815-468A-9D3E-0ABF734FD1D3}">
      <dgm:prSet/>
      <dgm:spPr/>
      <dgm:t>
        <a:bodyPr/>
        <a:lstStyle/>
        <a:p>
          <a:endParaRPr lang="en-US"/>
        </a:p>
      </dgm:t>
    </dgm:pt>
    <dgm:pt modelId="{B5C9AB9C-C866-47C2-B79F-DC6148AB2159}" type="sibTrans" cxnId="{33836BAF-8815-468A-9D3E-0ABF734FD1D3}">
      <dgm:prSet/>
      <dgm:spPr/>
      <dgm:t>
        <a:bodyPr/>
        <a:lstStyle/>
        <a:p>
          <a:endParaRPr lang="en-US" dirty="0"/>
        </a:p>
      </dgm:t>
    </dgm:pt>
    <dgm:pt modelId="{DF292957-65C8-4776-85F8-AE26E3681959}">
      <dgm:prSet/>
      <dgm:spPr/>
      <dgm:t>
        <a:bodyPr/>
        <a:lstStyle/>
        <a:p>
          <a:endParaRPr lang="en-US" dirty="0"/>
        </a:p>
      </dgm:t>
    </dgm:pt>
    <dgm:pt modelId="{7849EA01-2032-47BB-AFF2-66E1E4C3A822}" type="parTrans" cxnId="{0116FD4E-B3CD-4D10-B6B1-FB0C240CE17A}">
      <dgm:prSet/>
      <dgm:spPr/>
      <dgm:t>
        <a:bodyPr/>
        <a:lstStyle/>
        <a:p>
          <a:endParaRPr lang="en-US"/>
        </a:p>
      </dgm:t>
    </dgm:pt>
    <dgm:pt modelId="{2B571596-2306-4648-89E7-BD54FEF25627}" type="sibTrans" cxnId="{0116FD4E-B3CD-4D10-B6B1-FB0C240CE17A}">
      <dgm:prSet/>
      <dgm:spPr/>
      <dgm:t>
        <a:bodyPr/>
        <a:lstStyle/>
        <a:p>
          <a:endParaRPr lang="en-US" dirty="0"/>
        </a:p>
      </dgm:t>
    </dgm:pt>
    <dgm:pt modelId="{BA244016-B941-46B9-B2A4-AA50A300C9B1}">
      <dgm:prSet/>
      <dgm:spPr/>
      <dgm:t>
        <a:bodyPr/>
        <a:lstStyle/>
        <a:p>
          <a:endParaRPr lang="en-US" dirty="0"/>
        </a:p>
      </dgm:t>
    </dgm:pt>
    <dgm:pt modelId="{17FA0F1C-F480-46FA-9FDA-CAF08D0B3F5A}" type="parTrans" cxnId="{43F81770-F772-478D-8EE4-9EF473A2C5F2}">
      <dgm:prSet/>
      <dgm:spPr/>
      <dgm:t>
        <a:bodyPr/>
        <a:lstStyle/>
        <a:p>
          <a:endParaRPr lang="en-US"/>
        </a:p>
      </dgm:t>
    </dgm:pt>
    <dgm:pt modelId="{12ED0D91-6CB8-4B92-ABBE-16130FA2E610}" type="sibTrans" cxnId="{43F81770-F772-478D-8EE4-9EF473A2C5F2}">
      <dgm:prSet/>
      <dgm:spPr/>
      <dgm:t>
        <a:bodyPr/>
        <a:lstStyle/>
        <a:p>
          <a:endParaRPr lang="en-US" dirty="0"/>
        </a:p>
      </dgm:t>
    </dgm:pt>
    <dgm:pt modelId="{ED3E6817-CA99-4A92-9672-7767C60D3AFC}">
      <dgm:prSet/>
      <dgm:spPr/>
      <dgm:t>
        <a:bodyPr/>
        <a:lstStyle/>
        <a:p>
          <a:endParaRPr lang="en-US" dirty="0"/>
        </a:p>
      </dgm:t>
    </dgm:pt>
    <dgm:pt modelId="{570B50CE-5E5F-492C-A6CE-FAA86B61FEE6}" type="parTrans" cxnId="{6020CAE6-E682-4263-87D3-3757BDA5C5BB}">
      <dgm:prSet/>
      <dgm:spPr/>
      <dgm:t>
        <a:bodyPr/>
        <a:lstStyle/>
        <a:p>
          <a:endParaRPr lang="en-US"/>
        </a:p>
      </dgm:t>
    </dgm:pt>
    <dgm:pt modelId="{74E4A9B3-3139-47CD-AD62-A42D0EB3995C}" type="sibTrans" cxnId="{6020CAE6-E682-4263-87D3-3757BDA5C5BB}">
      <dgm:prSet/>
      <dgm:spPr/>
      <dgm:t>
        <a:bodyPr/>
        <a:lstStyle/>
        <a:p>
          <a:endParaRPr lang="en-US" dirty="0"/>
        </a:p>
      </dgm:t>
    </dgm:pt>
    <dgm:pt modelId="{A26368B7-1095-4A58-BFE6-7B8629CCDB76}">
      <dgm:prSet/>
      <dgm:spPr/>
      <dgm:t>
        <a:bodyPr/>
        <a:lstStyle/>
        <a:p>
          <a:endParaRPr lang="en-US" dirty="0"/>
        </a:p>
      </dgm:t>
    </dgm:pt>
    <dgm:pt modelId="{F926A632-3F82-44B7-9B0C-54EDBDFB1339}" type="parTrans" cxnId="{84F658BE-028D-4EFF-9AFB-B1BB4A47F685}">
      <dgm:prSet/>
      <dgm:spPr/>
      <dgm:t>
        <a:bodyPr/>
        <a:lstStyle/>
        <a:p>
          <a:endParaRPr lang="en-US"/>
        </a:p>
      </dgm:t>
    </dgm:pt>
    <dgm:pt modelId="{69DBDE16-2128-423C-AB04-D3C2C0881A38}" type="sibTrans" cxnId="{84F658BE-028D-4EFF-9AFB-B1BB4A47F685}">
      <dgm:prSet/>
      <dgm:spPr/>
      <dgm:t>
        <a:bodyPr/>
        <a:lstStyle/>
        <a:p>
          <a:endParaRPr lang="en-US" dirty="0"/>
        </a:p>
      </dgm:t>
    </dgm:pt>
    <dgm:pt modelId="{B2133BDF-4000-4B5B-AE40-987170B1B61F}">
      <dgm:prSet/>
      <dgm:spPr/>
      <dgm:t>
        <a:bodyPr/>
        <a:lstStyle/>
        <a:p>
          <a:endParaRPr lang="en-US" dirty="0"/>
        </a:p>
      </dgm:t>
    </dgm:pt>
    <dgm:pt modelId="{78DD5593-63E5-4526-ACC4-B672B2E0D1F1}" type="parTrans" cxnId="{AD9C2D70-6AB8-479D-9A79-731CDEDFCC29}">
      <dgm:prSet/>
      <dgm:spPr/>
      <dgm:t>
        <a:bodyPr/>
        <a:lstStyle/>
        <a:p>
          <a:endParaRPr lang="en-US"/>
        </a:p>
      </dgm:t>
    </dgm:pt>
    <dgm:pt modelId="{F8A8AFFD-E262-4C58-84FA-CA9933DA9A32}" type="sibTrans" cxnId="{AD9C2D70-6AB8-479D-9A79-731CDEDFCC29}">
      <dgm:prSet/>
      <dgm:spPr/>
      <dgm:t>
        <a:bodyPr/>
        <a:lstStyle/>
        <a:p>
          <a:endParaRPr lang="en-US" dirty="0"/>
        </a:p>
      </dgm:t>
    </dgm:pt>
    <dgm:pt modelId="{56EE6181-8957-4FE0-91F7-0E7767321D74}">
      <dgm:prSet/>
      <dgm:spPr/>
      <dgm:t>
        <a:bodyPr/>
        <a:lstStyle/>
        <a:p>
          <a:endParaRPr lang="en-US" dirty="0"/>
        </a:p>
      </dgm:t>
    </dgm:pt>
    <dgm:pt modelId="{708EED9E-74DD-4C99-9872-E67687122915}" type="parTrans" cxnId="{D27AA462-6698-4923-9421-47820B644488}">
      <dgm:prSet/>
      <dgm:spPr/>
      <dgm:t>
        <a:bodyPr/>
        <a:lstStyle/>
        <a:p>
          <a:endParaRPr lang="en-US"/>
        </a:p>
      </dgm:t>
    </dgm:pt>
    <dgm:pt modelId="{D7AD315B-0060-4B2C-BA42-07A72CF0DF62}" type="sibTrans" cxnId="{D27AA462-6698-4923-9421-47820B644488}">
      <dgm:prSet/>
      <dgm:spPr/>
      <dgm:t>
        <a:bodyPr/>
        <a:lstStyle/>
        <a:p>
          <a:endParaRPr lang="en-US" dirty="0"/>
        </a:p>
      </dgm:t>
    </dgm:pt>
    <dgm:pt modelId="{F82F01E0-1BCF-432A-834D-D0718C225E79}">
      <dgm:prSet/>
      <dgm:spPr/>
      <dgm:t>
        <a:bodyPr/>
        <a:lstStyle/>
        <a:p>
          <a:endParaRPr lang="en-US" dirty="0"/>
        </a:p>
      </dgm:t>
    </dgm:pt>
    <dgm:pt modelId="{AA715B28-8262-4AEC-9B11-A1F3E142AEE3}" type="parTrans" cxnId="{3F904190-EC7A-468F-8079-9E0D0309FE61}">
      <dgm:prSet/>
      <dgm:spPr/>
      <dgm:t>
        <a:bodyPr/>
        <a:lstStyle/>
        <a:p>
          <a:endParaRPr lang="en-US"/>
        </a:p>
      </dgm:t>
    </dgm:pt>
    <dgm:pt modelId="{73E57CB0-43F1-4C49-8823-A48B6805997E}" type="sibTrans" cxnId="{3F904190-EC7A-468F-8079-9E0D0309FE61}">
      <dgm:prSet/>
      <dgm:spPr/>
      <dgm:t>
        <a:bodyPr/>
        <a:lstStyle/>
        <a:p>
          <a:endParaRPr lang="en-US" dirty="0"/>
        </a:p>
      </dgm:t>
    </dgm:pt>
    <dgm:pt modelId="{69B5AF83-9CA8-4331-BB93-A02B0A37E7C4}">
      <dgm:prSet/>
      <dgm:spPr/>
      <dgm:t>
        <a:bodyPr/>
        <a:lstStyle/>
        <a:p>
          <a:endParaRPr lang="en-US" dirty="0"/>
        </a:p>
      </dgm:t>
    </dgm:pt>
    <dgm:pt modelId="{52A0F8EA-812A-497C-B88E-1BDAD1AB875F}" type="parTrans" cxnId="{08DFD441-4774-4D0E-8F97-07EC50B50EE3}">
      <dgm:prSet/>
      <dgm:spPr/>
      <dgm:t>
        <a:bodyPr/>
        <a:lstStyle/>
        <a:p>
          <a:endParaRPr lang="en-US"/>
        </a:p>
      </dgm:t>
    </dgm:pt>
    <dgm:pt modelId="{6E35783B-B4B9-4AF3-BB68-EC2DB3060BE5}" type="sibTrans" cxnId="{08DFD441-4774-4D0E-8F97-07EC50B50EE3}">
      <dgm:prSet/>
      <dgm:spPr/>
      <dgm:t>
        <a:bodyPr/>
        <a:lstStyle/>
        <a:p>
          <a:endParaRPr lang="en-US" dirty="0"/>
        </a:p>
      </dgm:t>
    </dgm:pt>
    <dgm:pt modelId="{5A0D382F-1AEE-4869-A6BD-89E7CCC2BA45}">
      <dgm:prSet/>
      <dgm:spPr/>
      <dgm:t>
        <a:bodyPr/>
        <a:lstStyle/>
        <a:p>
          <a:endParaRPr lang="en-US" dirty="0"/>
        </a:p>
      </dgm:t>
    </dgm:pt>
    <dgm:pt modelId="{C61944CD-ABD5-46A1-BF21-1EDB1D2E311C}" type="parTrans" cxnId="{8B7F3749-F4E6-4473-82BE-3F7FAAEDF5A5}">
      <dgm:prSet/>
      <dgm:spPr/>
      <dgm:t>
        <a:bodyPr/>
        <a:lstStyle/>
        <a:p>
          <a:endParaRPr lang="en-US"/>
        </a:p>
      </dgm:t>
    </dgm:pt>
    <dgm:pt modelId="{86E08DD8-37F0-43EA-A4C6-F12B07A372C7}" type="sibTrans" cxnId="{8B7F3749-F4E6-4473-82BE-3F7FAAEDF5A5}">
      <dgm:prSet/>
      <dgm:spPr/>
      <dgm:t>
        <a:bodyPr/>
        <a:lstStyle/>
        <a:p>
          <a:endParaRPr lang="en-US" dirty="0"/>
        </a:p>
      </dgm:t>
    </dgm:pt>
    <dgm:pt modelId="{6E44D217-0802-4975-8DF8-F7C136B68DB7}">
      <dgm:prSet/>
      <dgm:spPr/>
      <dgm:t>
        <a:bodyPr/>
        <a:lstStyle/>
        <a:p>
          <a:endParaRPr lang="en-US" dirty="0"/>
        </a:p>
      </dgm:t>
    </dgm:pt>
    <dgm:pt modelId="{CB27C74D-2568-4D83-8948-2A0E7A73E53C}" type="parTrans" cxnId="{EBF0F276-347C-4207-9A17-D11421AF7ECD}">
      <dgm:prSet/>
      <dgm:spPr/>
      <dgm:t>
        <a:bodyPr/>
        <a:lstStyle/>
        <a:p>
          <a:endParaRPr lang="en-US"/>
        </a:p>
      </dgm:t>
    </dgm:pt>
    <dgm:pt modelId="{873D13AE-B310-4B50-82C5-564D626D2011}" type="sibTrans" cxnId="{EBF0F276-347C-4207-9A17-D11421AF7ECD}">
      <dgm:prSet/>
      <dgm:spPr/>
      <dgm:t>
        <a:bodyPr/>
        <a:lstStyle/>
        <a:p>
          <a:endParaRPr lang="en-US" dirty="0"/>
        </a:p>
      </dgm:t>
    </dgm:pt>
    <dgm:pt modelId="{59D5850F-42D1-4509-9BFE-77DA75D32FAC}">
      <dgm:prSet/>
      <dgm:spPr/>
      <dgm:t>
        <a:bodyPr/>
        <a:lstStyle/>
        <a:p>
          <a:endParaRPr lang="en-US" dirty="0"/>
        </a:p>
      </dgm:t>
    </dgm:pt>
    <dgm:pt modelId="{998E6483-F6A6-41F0-BC38-EC9E12942727}" type="parTrans" cxnId="{EF67F12C-549C-4945-9650-11C3183DFF27}">
      <dgm:prSet/>
      <dgm:spPr/>
      <dgm:t>
        <a:bodyPr/>
        <a:lstStyle/>
        <a:p>
          <a:endParaRPr lang="en-US"/>
        </a:p>
      </dgm:t>
    </dgm:pt>
    <dgm:pt modelId="{2B529A43-2363-4B46-911E-9D0EF25B4F36}" type="sibTrans" cxnId="{EF67F12C-549C-4945-9650-11C3183DFF27}">
      <dgm:prSet/>
      <dgm:spPr/>
      <dgm:t>
        <a:bodyPr/>
        <a:lstStyle/>
        <a:p>
          <a:endParaRPr lang="en-US" dirty="0"/>
        </a:p>
      </dgm:t>
    </dgm:pt>
    <dgm:pt modelId="{9F16DEB4-2D88-4237-BB26-EE193361411A}">
      <dgm:prSet/>
      <dgm:spPr/>
      <dgm:t>
        <a:bodyPr/>
        <a:lstStyle/>
        <a:p>
          <a:endParaRPr lang="en-US" dirty="0"/>
        </a:p>
      </dgm:t>
    </dgm:pt>
    <dgm:pt modelId="{7982B65A-B6BA-45FB-920E-8CB144FB834B}" type="parTrans" cxnId="{DB81E75D-6339-4802-85DD-65254615E93B}">
      <dgm:prSet/>
      <dgm:spPr/>
      <dgm:t>
        <a:bodyPr/>
        <a:lstStyle/>
        <a:p>
          <a:endParaRPr lang="en-US"/>
        </a:p>
      </dgm:t>
    </dgm:pt>
    <dgm:pt modelId="{C19C4BDD-2213-41DF-A53B-E2080BDC6AC6}" type="sibTrans" cxnId="{DB81E75D-6339-4802-85DD-65254615E93B}">
      <dgm:prSet/>
      <dgm:spPr/>
      <dgm:t>
        <a:bodyPr/>
        <a:lstStyle/>
        <a:p>
          <a:endParaRPr lang="en-US" dirty="0"/>
        </a:p>
      </dgm:t>
    </dgm:pt>
    <dgm:pt modelId="{5788DBF4-34B6-4C26-980E-7062BBC88091}">
      <dgm:prSet/>
      <dgm:spPr/>
      <dgm:t>
        <a:bodyPr/>
        <a:lstStyle/>
        <a:p>
          <a:endParaRPr lang="en-US" dirty="0"/>
        </a:p>
      </dgm:t>
    </dgm:pt>
    <dgm:pt modelId="{E89C8546-8D00-4BCE-BF01-083E1F9A4BBE}" type="parTrans" cxnId="{A94E1E98-18A1-4716-B6FB-67F099EFBBB4}">
      <dgm:prSet/>
      <dgm:spPr/>
      <dgm:t>
        <a:bodyPr/>
        <a:lstStyle/>
        <a:p>
          <a:endParaRPr lang="en-US"/>
        </a:p>
      </dgm:t>
    </dgm:pt>
    <dgm:pt modelId="{39815DA4-6D5A-4ECF-8C2C-C40A2BB0DBA6}" type="sibTrans" cxnId="{A94E1E98-18A1-4716-B6FB-67F099EFBBB4}">
      <dgm:prSet/>
      <dgm:spPr/>
      <dgm:t>
        <a:bodyPr/>
        <a:lstStyle/>
        <a:p>
          <a:endParaRPr lang="en-US" dirty="0"/>
        </a:p>
      </dgm:t>
    </dgm:pt>
    <dgm:pt modelId="{644B0026-BEE6-45AC-B72A-F8BFB9EE0E82}">
      <dgm:prSet/>
      <dgm:spPr/>
      <dgm:t>
        <a:bodyPr/>
        <a:lstStyle/>
        <a:p>
          <a:endParaRPr lang="en-US" dirty="0"/>
        </a:p>
      </dgm:t>
    </dgm:pt>
    <dgm:pt modelId="{554FDC5B-6990-4DBE-AAA4-AA9861FDA372}" type="parTrans" cxnId="{F3F11D2B-B16E-47E0-876B-A599316C3141}">
      <dgm:prSet/>
      <dgm:spPr/>
      <dgm:t>
        <a:bodyPr/>
        <a:lstStyle/>
        <a:p>
          <a:endParaRPr lang="en-US"/>
        </a:p>
      </dgm:t>
    </dgm:pt>
    <dgm:pt modelId="{91E5E8F0-39A5-4E73-A7C8-125C237D1170}" type="sibTrans" cxnId="{F3F11D2B-B16E-47E0-876B-A599316C3141}">
      <dgm:prSet/>
      <dgm:spPr/>
      <dgm:t>
        <a:bodyPr/>
        <a:lstStyle/>
        <a:p>
          <a:endParaRPr lang="en-US" dirty="0"/>
        </a:p>
      </dgm:t>
    </dgm:pt>
    <dgm:pt modelId="{A40F6EAB-2B60-4CC1-9F49-D5903D3A616E}">
      <dgm:prSet/>
      <dgm:spPr/>
      <dgm:t>
        <a:bodyPr/>
        <a:lstStyle/>
        <a:p>
          <a:endParaRPr lang="en-US" dirty="0"/>
        </a:p>
      </dgm:t>
    </dgm:pt>
    <dgm:pt modelId="{F4D7EDD7-9115-44DB-8D8A-E38036FA3738}" type="parTrans" cxnId="{F9246AA4-89DE-4505-8C6D-C0CFB0CF9EC5}">
      <dgm:prSet/>
      <dgm:spPr/>
      <dgm:t>
        <a:bodyPr/>
        <a:lstStyle/>
        <a:p>
          <a:endParaRPr lang="en-US"/>
        </a:p>
      </dgm:t>
    </dgm:pt>
    <dgm:pt modelId="{3ACAB2F6-3910-4D69-8736-C9991D30DB30}" type="sibTrans" cxnId="{F9246AA4-89DE-4505-8C6D-C0CFB0CF9EC5}">
      <dgm:prSet/>
      <dgm:spPr/>
      <dgm:t>
        <a:bodyPr/>
        <a:lstStyle/>
        <a:p>
          <a:endParaRPr lang="en-US" dirty="0"/>
        </a:p>
      </dgm:t>
    </dgm:pt>
    <dgm:pt modelId="{01209924-388A-4250-B08E-117FC77350F4}">
      <dgm:prSet/>
      <dgm:spPr/>
      <dgm:t>
        <a:bodyPr/>
        <a:lstStyle/>
        <a:p>
          <a:endParaRPr lang="en-US" dirty="0"/>
        </a:p>
      </dgm:t>
    </dgm:pt>
    <dgm:pt modelId="{E62947DF-C385-4541-A312-E52B21ED4FCA}" type="parTrans" cxnId="{79A5F3A2-8CA3-4D24-AC46-666013183383}">
      <dgm:prSet/>
      <dgm:spPr/>
      <dgm:t>
        <a:bodyPr/>
        <a:lstStyle/>
        <a:p>
          <a:endParaRPr lang="en-US"/>
        </a:p>
      </dgm:t>
    </dgm:pt>
    <dgm:pt modelId="{07D44A3D-B9E7-4A59-8407-0DE9361B04F4}" type="sibTrans" cxnId="{79A5F3A2-8CA3-4D24-AC46-666013183383}">
      <dgm:prSet/>
      <dgm:spPr/>
      <dgm:t>
        <a:bodyPr/>
        <a:lstStyle/>
        <a:p>
          <a:endParaRPr lang="en-US" dirty="0"/>
        </a:p>
      </dgm:t>
    </dgm:pt>
    <dgm:pt modelId="{1CEAA633-CB89-486A-901D-BE8AE895C821}">
      <dgm:prSet/>
      <dgm:spPr/>
      <dgm:t>
        <a:bodyPr/>
        <a:lstStyle/>
        <a:p>
          <a:endParaRPr lang="en-US" dirty="0"/>
        </a:p>
      </dgm:t>
    </dgm:pt>
    <dgm:pt modelId="{85E4AD6C-201F-448E-AB33-65566C56E879}" type="parTrans" cxnId="{2F48FC6C-9E2F-4D34-97E0-7B62809CD310}">
      <dgm:prSet/>
      <dgm:spPr/>
      <dgm:t>
        <a:bodyPr/>
        <a:lstStyle/>
        <a:p>
          <a:endParaRPr lang="en-US"/>
        </a:p>
      </dgm:t>
    </dgm:pt>
    <dgm:pt modelId="{EC22FD24-55FA-470B-A11F-A2C02811CC71}" type="sibTrans" cxnId="{2F48FC6C-9E2F-4D34-97E0-7B62809CD310}">
      <dgm:prSet/>
      <dgm:spPr/>
      <dgm:t>
        <a:bodyPr/>
        <a:lstStyle/>
        <a:p>
          <a:endParaRPr lang="en-US" dirty="0"/>
        </a:p>
      </dgm:t>
    </dgm:pt>
    <dgm:pt modelId="{5700A27C-35E2-48E3-9FD1-4CAD5F3ABE6E}">
      <dgm:prSet/>
      <dgm:spPr/>
      <dgm:t>
        <a:bodyPr/>
        <a:lstStyle/>
        <a:p>
          <a:endParaRPr lang="en-US" dirty="0"/>
        </a:p>
      </dgm:t>
    </dgm:pt>
    <dgm:pt modelId="{7CEEA0C1-E05C-4187-B6CD-7F9A41B7F762}" type="parTrans" cxnId="{E319CD11-DA9C-4216-8A1C-BFC767C69980}">
      <dgm:prSet/>
      <dgm:spPr/>
      <dgm:t>
        <a:bodyPr/>
        <a:lstStyle/>
        <a:p>
          <a:endParaRPr lang="en-US"/>
        </a:p>
      </dgm:t>
    </dgm:pt>
    <dgm:pt modelId="{F2853326-F96C-4388-AFDB-4A2C4E743824}" type="sibTrans" cxnId="{E319CD11-DA9C-4216-8A1C-BFC767C69980}">
      <dgm:prSet/>
      <dgm:spPr/>
      <dgm:t>
        <a:bodyPr/>
        <a:lstStyle/>
        <a:p>
          <a:endParaRPr lang="en-US" dirty="0"/>
        </a:p>
      </dgm:t>
    </dgm:pt>
    <dgm:pt modelId="{E5184F2B-2C20-4D33-94A8-E6B381F2AA89}">
      <dgm:prSet/>
      <dgm:spPr/>
      <dgm:t>
        <a:bodyPr/>
        <a:lstStyle/>
        <a:p>
          <a:endParaRPr lang="en-US" dirty="0"/>
        </a:p>
      </dgm:t>
    </dgm:pt>
    <dgm:pt modelId="{EA072171-E1D3-42D9-90FB-F6BF8A9DC275}" type="parTrans" cxnId="{12C38EF6-A2D9-4441-B7C7-2AD0408D165E}">
      <dgm:prSet/>
      <dgm:spPr/>
      <dgm:t>
        <a:bodyPr/>
        <a:lstStyle/>
        <a:p>
          <a:endParaRPr lang="en-US"/>
        </a:p>
      </dgm:t>
    </dgm:pt>
    <dgm:pt modelId="{CA1064A9-8743-41E2-AE44-DEDB5E26EACD}" type="sibTrans" cxnId="{12C38EF6-A2D9-4441-B7C7-2AD0408D165E}">
      <dgm:prSet/>
      <dgm:spPr/>
      <dgm:t>
        <a:bodyPr/>
        <a:lstStyle/>
        <a:p>
          <a:endParaRPr lang="en-US" dirty="0"/>
        </a:p>
      </dgm:t>
    </dgm:pt>
    <dgm:pt modelId="{19319B2C-5BDC-4EB3-A674-97A1478B545E}">
      <dgm:prSet/>
      <dgm:spPr/>
      <dgm:t>
        <a:bodyPr/>
        <a:lstStyle/>
        <a:p>
          <a:endParaRPr lang="en-US" dirty="0"/>
        </a:p>
      </dgm:t>
    </dgm:pt>
    <dgm:pt modelId="{F553D456-F731-4D3A-B46D-F817CB7F5851}" type="parTrans" cxnId="{A61335C6-83C9-40B2-B635-638704B41FB6}">
      <dgm:prSet/>
      <dgm:spPr/>
      <dgm:t>
        <a:bodyPr/>
        <a:lstStyle/>
        <a:p>
          <a:endParaRPr lang="en-US"/>
        </a:p>
      </dgm:t>
    </dgm:pt>
    <dgm:pt modelId="{B2ADDBB6-F258-45A2-8853-0F7137E8E7A9}" type="sibTrans" cxnId="{A61335C6-83C9-40B2-B635-638704B41FB6}">
      <dgm:prSet/>
      <dgm:spPr/>
      <dgm:t>
        <a:bodyPr/>
        <a:lstStyle/>
        <a:p>
          <a:endParaRPr lang="en-US" dirty="0"/>
        </a:p>
      </dgm:t>
    </dgm:pt>
    <dgm:pt modelId="{32DCDF77-CF91-44D2-A631-ECBBA96CD7C1}">
      <dgm:prSet/>
      <dgm:spPr/>
      <dgm:t>
        <a:bodyPr/>
        <a:lstStyle/>
        <a:p>
          <a:endParaRPr lang="en-US" dirty="0"/>
        </a:p>
      </dgm:t>
    </dgm:pt>
    <dgm:pt modelId="{A91D9FEE-F377-4D6C-AB4B-31C0AA11D758}" type="parTrans" cxnId="{7713B148-14ED-473A-AD7C-0817C71F1F75}">
      <dgm:prSet/>
      <dgm:spPr/>
      <dgm:t>
        <a:bodyPr/>
        <a:lstStyle/>
        <a:p>
          <a:endParaRPr lang="en-US"/>
        </a:p>
      </dgm:t>
    </dgm:pt>
    <dgm:pt modelId="{A4C54538-F7D4-4311-A51D-4E2F34EA916C}" type="sibTrans" cxnId="{7713B148-14ED-473A-AD7C-0817C71F1F75}">
      <dgm:prSet/>
      <dgm:spPr/>
      <dgm:t>
        <a:bodyPr/>
        <a:lstStyle/>
        <a:p>
          <a:endParaRPr lang="en-US" dirty="0"/>
        </a:p>
      </dgm:t>
    </dgm:pt>
    <dgm:pt modelId="{5F2EF8CF-431B-45E9-8F94-2DA9BB4297A8}">
      <dgm:prSet/>
      <dgm:spPr/>
      <dgm:t>
        <a:bodyPr/>
        <a:lstStyle/>
        <a:p>
          <a:endParaRPr lang="en-US" dirty="0"/>
        </a:p>
      </dgm:t>
    </dgm:pt>
    <dgm:pt modelId="{EF3B0539-08F0-4AEB-8B05-C7438EBEC90D}" type="parTrans" cxnId="{39A1F472-3E0B-438E-A508-FE898CEA4CB4}">
      <dgm:prSet/>
      <dgm:spPr/>
      <dgm:t>
        <a:bodyPr/>
        <a:lstStyle/>
        <a:p>
          <a:endParaRPr lang="en-US"/>
        </a:p>
      </dgm:t>
    </dgm:pt>
    <dgm:pt modelId="{E7380703-8E28-4A7A-8627-0A55F51FBAA5}" type="sibTrans" cxnId="{39A1F472-3E0B-438E-A508-FE898CEA4CB4}">
      <dgm:prSet/>
      <dgm:spPr/>
      <dgm:t>
        <a:bodyPr/>
        <a:lstStyle/>
        <a:p>
          <a:endParaRPr lang="en-US" dirty="0"/>
        </a:p>
      </dgm:t>
    </dgm:pt>
    <dgm:pt modelId="{B75DCA52-BF81-436A-AA73-2680B03C914A}">
      <dgm:prSet/>
      <dgm:spPr/>
      <dgm:t>
        <a:bodyPr/>
        <a:lstStyle/>
        <a:p>
          <a:endParaRPr lang="en-US" dirty="0"/>
        </a:p>
      </dgm:t>
    </dgm:pt>
    <dgm:pt modelId="{3FDC77C7-42D0-4118-88A1-C82C79A4EA03}" type="parTrans" cxnId="{FA4B331D-E821-4BC7-84CC-523B6B28A5B8}">
      <dgm:prSet/>
      <dgm:spPr/>
      <dgm:t>
        <a:bodyPr/>
        <a:lstStyle/>
        <a:p>
          <a:endParaRPr lang="en-US"/>
        </a:p>
      </dgm:t>
    </dgm:pt>
    <dgm:pt modelId="{897CAD2D-F73B-470D-B77D-BCB32DA560D4}" type="sibTrans" cxnId="{FA4B331D-E821-4BC7-84CC-523B6B28A5B8}">
      <dgm:prSet/>
      <dgm:spPr/>
      <dgm:t>
        <a:bodyPr/>
        <a:lstStyle/>
        <a:p>
          <a:endParaRPr lang="en-US" dirty="0"/>
        </a:p>
      </dgm:t>
    </dgm:pt>
    <dgm:pt modelId="{39148D83-4879-4E9B-AE84-10D20CF147C3}">
      <dgm:prSet/>
      <dgm:spPr/>
      <dgm:t>
        <a:bodyPr/>
        <a:lstStyle/>
        <a:p>
          <a:endParaRPr lang="en-US" dirty="0"/>
        </a:p>
      </dgm:t>
    </dgm:pt>
    <dgm:pt modelId="{0648DC5F-1B7B-4F70-B147-70F19C532AA1}" type="parTrans" cxnId="{14F13E80-1149-4A0F-A4B5-58EAF15ECA23}">
      <dgm:prSet/>
      <dgm:spPr/>
      <dgm:t>
        <a:bodyPr/>
        <a:lstStyle/>
        <a:p>
          <a:endParaRPr lang="en-US"/>
        </a:p>
      </dgm:t>
    </dgm:pt>
    <dgm:pt modelId="{901D3EC9-C2CB-4B80-BFE1-3F4CF8FDB584}" type="sibTrans" cxnId="{14F13E80-1149-4A0F-A4B5-58EAF15ECA23}">
      <dgm:prSet/>
      <dgm:spPr/>
      <dgm:t>
        <a:bodyPr/>
        <a:lstStyle/>
        <a:p>
          <a:endParaRPr lang="en-US" dirty="0"/>
        </a:p>
      </dgm:t>
    </dgm:pt>
    <dgm:pt modelId="{1BD29E34-8916-45A9-80A6-58C4AB44DFF5}">
      <dgm:prSet/>
      <dgm:spPr/>
      <dgm:t>
        <a:bodyPr/>
        <a:lstStyle/>
        <a:p>
          <a:endParaRPr lang="en-US" dirty="0"/>
        </a:p>
      </dgm:t>
    </dgm:pt>
    <dgm:pt modelId="{25DF600C-192F-49B2-930A-B89C27D1471E}" type="sibTrans" cxnId="{1B3F2CA2-7825-4CFD-9A64-DB308FB32A27}">
      <dgm:prSet/>
      <dgm:spPr/>
      <dgm:t>
        <a:bodyPr/>
        <a:lstStyle/>
        <a:p>
          <a:endParaRPr lang="en-US" dirty="0"/>
        </a:p>
      </dgm:t>
    </dgm:pt>
    <dgm:pt modelId="{6A5BBF7B-F8A7-4654-83BB-1778F868C663}" type="parTrans" cxnId="{1B3F2CA2-7825-4CFD-9A64-DB308FB32A27}">
      <dgm:prSet/>
      <dgm:spPr/>
      <dgm:t>
        <a:bodyPr/>
        <a:lstStyle/>
        <a:p>
          <a:endParaRPr lang="en-US"/>
        </a:p>
      </dgm:t>
    </dgm:pt>
    <dgm:pt modelId="{579EF5EA-2842-4ADF-99C3-1421009C0FB3}" type="pres">
      <dgm:prSet presAssocID="{F782ACB2-4612-4553-92E3-6A48A4C26154}" presName="cycle" presStyleCnt="0">
        <dgm:presLayoutVars>
          <dgm:dir/>
          <dgm:resizeHandles val="exact"/>
        </dgm:presLayoutVars>
      </dgm:prSet>
      <dgm:spPr/>
    </dgm:pt>
    <dgm:pt modelId="{E2BDA289-9E7F-43D2-8E8A-C602380955F6}" type="pres">
      <dgm:prSet presAssocID="{9A1F1B22-1A75-4833-B4FC-5FEA5518B765}" presName="node" presStyleLbl="node1" presStyleIdx="0" presStyleCnt="48">
        <dgm:presLayoutVars>
          <dgm:bulletEnabled val="1"/>
        </dgm:presLayoutVars>
      </dgm:prSet>
      <dgm:spPr/>
    </dgm:pt>
    <dgm:pt modelId="{4B717A0F-8771-4A45-B6AA-FD732A724C9E}" type="pres">
      <dgm:prSet presAssocID="{32453084-7F49-49B4-89FA-E306CC4C9552}" presName="sibTrans" presStyleLbl="sibTrans2D1" presStyleIdx="0" presStyleCnt="48" custLinFactX="356471" custLinFactNeighborX="400000"/>
      <dgm:spPr/>
    </dgm:pt>
    <dgm:pt modelId="{218F701D-8780-41D0-BCC2-CE1F9EE4B4A8}" type="pres">
      <dgm:prSet presAssocID="{32453084-7F49-49B4-89FA-E306CC4C9552}" presName="connectorText" presStyleLbl="sibTrans2D1" presStyleIdx="0" presStyleCnt="48"/>
      <dgm:spPr/>
    </dgm:pt>
    <dgm:pt modelId="{FD731FF4-9760-4231-AA26-446560B181EB}" type="pres">
      <dgm:prSet presAssocID="{9C07C544-A240-4FE5-8E59-C412CDCC06A5}" presName="node" presStyleLbl="node1" presStyleIdx="1" presStyleCnt="48">
        <dgm:presLayoutVars>
          <dgm:bulletEnabled val="1"/>
        </dgm:presLayoutVars>
      </dgm:prSet>
      <dgm:spPr/>
    </dgm:pt>
    <dgm:pt modelId="{A6A09441-8928-4DD4-965E-ACD6B5489F63}" type="pres">
      <dgm:prSet presAssocID="{DA7FF8DD-13B0-4AAC-B0D2-E9BC2FABA4D6}" presName="sibTrans" presStyleLbl="sibTrans2D1" presStyleIdx="1" presStyleCnt="48"/>
      <dgm:spPr/>
    </dgm:pt>
    <dgm:pt modelId="{C46B9099-149F-4D79-B1D7-B378097F05F4}" type="pres">
      <dgm:prSet presAssocID="{DA7FF8DD-13B0-4AAC-B0D2-E9BC2FABA4D6}" presName="connectorText" presStyleLbl="sibTrans2D1" presStyleIdx="1" presStyleCnt="48"/>
      <dgm:spPr/>
    </dgm:pt>
    <dgm:pt modelId="{5A44537F-E502-484A-B54C-161A75387D52}" type="pres">
      <dgm:prSet presAssocID="{5D2C154A-692A-44E2-A041-B9F19C43FEF2}" presName="node" presStyleLbl="node1" presStyleIdx="2" presStyleCnt="48">
        <dgm:presLayoutVars>
          <dgm:bulletEnabled val="1"/>
        </dgm:presLayoutVars>
      </dgm:prSet>
      <dgm:spPr/>
    </dgm:pt>
    <dgm:pt modelId="{BCCD1735-3374-4721-BEF9-11CCD9A2DD48}" type="pres">
      <dgm:prSet presAssocID="{1A0C354F-E76C-464E-99A7-D2B04C140783}" presName="sibTrans" presStyleLbl="sibTrans2D1" presStyleIdx="2" presStyleCnt="48"/>
      <dgm:spPr/>
    </dgm:pt>
    <dgm:pt modelId="{5207087E-FC7B-4DE7-941A-D0D7D77D43CA}" type="pres">
      <dgm:prSet presAssocID="{1A0C354F-E76C-464E-99A7-D2B04C140783}" presName="connectorText" presStyleLbl="sibTrans2D1" presStyleIdx="2" presStyleCnt="48"/>
      <dgm:spPr/>
    </dgm:pt>
    <dgm:pt modelId="{B0608ED5-E7DC-4C39-8859-B8C85F521F9C}" type="pres">
      <dgm:prSet presAssocID="{536B3E92-95AA-4297-BDB8-F29269D6299E}" presName="node" presStyleLbl="node1" presStyleIdx="3" presStyleCnt="48">
        <dgm:presLayoutVars>
          <dgm:bulletEnabled val="1"/>
        </dgm:presLayoutVars>
      </dgm:prSet>
      <dgm:spPr/>
    </dgm:pt>
    <dgm:pt modelId="{E212FFF4-9223-45FB-8A97-08FC78EC227F}" type="pres">
      <dgm:prSet presAssocID="{8AE02D32-89F4-4BA1-BFB8-062B90AF7C26}" presName="sibTrans" presStyleLbl="sibTrans2D1" presStyleIdx="3" presStyleCnt="48"/>
      <dgm:spPr/>
    </dgm:pt>
    <dgm:pt modelId="{1FA59E5A-50A4-47E4-96D2-6EF9AAAC1164}" type="pres">
      <dgm:prSet presAssocID="{8AE02D32-89F4-4BA1-BFB8-062B90AF7C26}" presName="connectorText" presStyleLbl="sibTrans2D1" presStyleIdx="3" presStyleCnt="48"/>
      <dgm:spPr/>
    </dgm:pt>
    <dgm:pt modelId="{3B48658E-4174-41EC-ADC5-04F09B98E8AE}" type="pres">
      <dgm:prSet presAssocID="{9767C2C5-7A9B-4BF9-AEDC-08BB61E68CEC}" presName="node" presStyleLbl="node1" presStyleIdx="4" presStyleCnt="48">
        <dgm:presLayoutVars>
          <dgm:bulletEnabled val="1"/>
        </dgm:presLayoutVars>
      </dgm:prSet>
      <dgm:spPr/>
    </dgm:pt>
    <dgm:pt modelId="{7E28017C-69F1-4CCF-A6D7-885616A2628E}" type="pres">
      <dgm:prSet presAssocID="{5DE56BE3-5DC5-48D1-BB0A-6EB62A83E2E3}" presName="sibTrans" presStyleLbl="sibTrans2D1" presStyleIdx="4" presStyleCnt="48"/>
      <dgm:spPr/>
    </dgm:pt>
    <dgm:pt modelId="{DEE6E533-E546-47B9-9D29-1053972B7A59}" type="pres">
      <dgm:prSet presAssocID="{5DE56BE3-5DC5-48D1-BB0A-6EB62A83E2E3}" presName="connectorText" presStyleLbl="sibTrans2D1" presStyleIdx="4" presStyleCnt="48"/>
      <dgm:spPr/>
    </dgm:pt>
    <dgm:pt modelId="{4B6FF1D5-139C-4A9E-BE2A-C9C2976A9B90}" type="pres">
      <dgm:prSet presAssocID="{29610E26-1393-448B-8FD6-78061450B16B}" presName="node" presStyleLbl="node1" presStyleIdx="5" presStyleCnt="48">
        <dgm:presLayoutVars>
          <dgm:bulletEnabled val="1"/>
        </dgm:presLayoutVars>
      </dgm:prSet>
      <dgm:spPr/>
    </dgm:pt>
    <dgm:pt modelId="{E231C36B-28CA-4A1A-A65A-7FC8C917C670}" type="pres">
      <dgm:prSet presAssocID="{4E475F1B-56A2-420F-8D83-9A7AC5B9161D}" presName="sibTrans" presStyleLbl="sibTrans2D1" presStyleIdx="5" presStyleCnt="48"/>
      <dgm:spPr/>
    </dgm:pt>
    <dgm:pt modelId="{0F935747-2475-4B54-A4BD-D00DA4235B83}" type="pres">
      <dgm:prSet presAssocID="{4E475F1B-56A2-420F-8D83-9A7AC5B9161D}" presName="connectorText" presStyleLbl="sibTrans2D1" presStyleIdx="5" presStyleCnt="48"/>
      <dgm:spPr/>
    </dgm:pt>
    <dgm:pt modelId="{5955EC28-6A5B-4854-97FD-56BF004F7A93}" type="pres">
      <dgm:prSet presAssocID="{59F5D80D-D394-4DA8-B1EE-BFD2C35E8698}" presName="node" presStyleLbl="node1" presStyleIdx="6" presStyleCnt="48">
        <dgm:presLayoutVars>
          <dgm:bulletEnabled val="1"/>
        </dgm:presLayoutVars>
      </dgm:prSet>
      <dgm:spPr/>
    </dgm:pt>
    <dgm:pt modelId="{7418C013-9F65-49B4-8AB4-02A8A7E8B2B1}" type="pres">
      <dgm:prSet presAssocID="{A4FDAD97-0EA5-45C9-8762-1408CDFC1A27}" presName="sibTrans" presStyleLbl="sibTrans2D1" presStyleIdx="6" presStyleCnt="48"/>
      <dgm:spPr/>
    </dgm:pt>
    <dgm:pt modelId="{DCCECA40-1E8E-4612-B823-692DCCBD1EA3}" type="pres">
      <dgm:prSet presAssocID="{A4FDAD97-0EA5-45C9-8762-1408CDFC1A27}" presName="connectorText" presStyleLbl="sibTrans2D1" presStyleIdx="6" presStyleCnt="48"/>
      <dgm:spPr/>
    </dgm:pt>
    <dgm:pt modelId="{C8C314CB-BC52-4B5D-9A9E-2549904458B0}" type="pres">
      <dgm:prSet presAssocID="{1BD29E34-8916-45A9-80A6-58C4AB44DFF5}" presName="node" presStyleLbl="node1" presStyleIdx="7" presStyleCnt="48">
        <dgm:presLayoutVars>
          <dgm:bulletEnabled val="1"/>
        </dgm:presLayoutVars>
      </dgm:prSet>
      <dgm:spPr/>
    </dgm:pt>
    <dgm:pt modelId="{8D184F9F-78A9-45D9-9804-0F8032DE26A6}" type="pres">
      <dgm:prSet presAssocID="{25DF600C-192F-49B2-930A-B89C27D1471E}" presName="sibTrans" presStyleLbl="sibTrans2D1" presStyleIdx="7" presStyleCnt="48"/>
      <dgm:spPr/>
    </dgm:pt>
    <dgm:pt modelId="{C8C1E075-9C61-4E77-BBAB-A2307E2F9662}" type="pres">
      <dgm:prSet presAssocID="{25DF600C-192F-49B2-930A-B89C27D1471E}" presName="connectorText" presStyleLbl="sibTrans2D1" presStyleIdx="7" presStyleCnt="48"/>
      <dgm:spPr/>
    </dgm:pt>
    <dgm:pt modelId="{18E08B15-C0D9-4DCD-9841-29CB326A1D96}" type="pres">
      <dgm:prSet presAssocID="{BCD4B6D1-2E17-4359-A953-212A9B519E85}" presName="node" presStyleLbl="node1" presStyleIdx="8" presStyleCnt="48">
        <dgm:presLayoutVars>
          <dgm:bulletEnabled val="1"/>
        </dgm:presLayoutVars>
      </dgm:prSet>
      <dgm:spPr/>
    </dgm:pt>
    <dgm:pt modelId="{7D136A40-4E7A-4E9A-9C18-C15FEB3E9255}" type="pres">
      <dgm:prSet presAssocID="{EAE485E3-A2DC-422A-B964-163E72C7D527}" presName="sibTrans" presStyleLbl="sibTrans2D1" presStyleIdx="8" presStyleCnt="48"/>
      <dgm:spPr/>
    </dgm:pt>
    <dgm:pt modelId="{6C5B256C-6505-4283-9CD0-6230D6E52DC7}" type="pres">
      <dgm:prSet presAssocID="{EAE485E3-A2DC-422A-B964-163E72C7D527}" presName="connectorText" presStyleLbl="sibTrans2D1" presStyleIdx="8" presStyleCnt="48"/>
      <dgm:spPr/>
    </dgm:pt>
    <dgm:pt modelId="{09497094-52B8-416E-9902-37FB4C94E7F2}" type="pres">
      <dgm:prSet presAssocID="{57830796-B9E1-440E-A924-530949252A0A}" presName="node" presStyleLbl="node1" presStyleIdx="9" presStyleCnt="48">
        <dgm:presLayoutVars>
          <dgm:bulletEnabled val="1"/>
        </dgm:presLayoutVars>
      </dgm:prSet>
      <dgm:spPr/>
    </dgm:pt>
    <dgm:pt modelId="{260B842C-BA56-4835-9181-EEB1DAD49F6C}" type="pres">
      <dgm:prSet presAssocID="{672359C6-6889-48DE-9B06-BCF13E50CF81}" presName="sibTrans" presStyleLbl="sibTrans2D1" presStyleIdx="9" presStyleCnt="48"/>
      <dgm:spPr/>
    </dgm:pt>
    <dgm:pt modelId="{9195B8AE-7F75-4B45-A773-A3DB3F151B7F}" type="pres">
      <dgm:prSet presAssocID="{672359C6-6889-48DE-9B06-BCF13E50CF81}" presName="connectorText" presStyleLbl="sibTrans2D1" presStyleIdx="9" presStyleCnt="48"/>
      <dgm:spPr/>
    </dgm:pt>
    <dgm:pt modelId="{07EB8474-810E-4E8A-BE93-02F62BBDD45D}" type="pres">
      <dgm:prSet presAssocID="{9EC183D0-3CE1-4A18-882B-49A4F305FE23}" presName="node" presStyleLbl="node1" presStyleIdx="10" presStyleCnt="48">
        <dgm:presLayoutVars>
          <dgm:bulletEnabled val="1"/>
        </dgm:presLayoutVars>
      </dgm:prSet>
      <dgm:spPr/>
    </dgm:pt>
    <dgm:pt modelId="{ADC3AC42-E194-4C29-8A28-ABEC2168A2B9}" type="pres">
      <dgm:prSet presAssocID="{FC636A7A-CAD8-4393-9B2E-188CE112CD10}" presName="sibTrans" presStyleLbl="sibTrans2D1" presStyleIdx="10" presStyleCnt="48"/>
      <dgm:spPr/>
    </dgm:pt>
    <dgm:pt modelId="{FFA97E59-6B24-429C-9B6D-8968FB096363}" type="pres">
      <dgm:prSet presAssocID="{FC636A7A-CAD8-4393-9B2E-188CE112CD10}" presName="connectorText" presStyleLbl="sibTrans2D1" presStyleIdx="10" presStyleCnt="48"/>
      <dgm:spPr/>
    </dgm:pt>
    <dgm:pt modelId="{38A7A843-117D-4A8F-B652-3F637D1BA054}" type="pres">
      <dgm:prSet presAssocID="{1BCBAE4C-8C90-4307-A8B1-A7F25B803D11}" presName="node" presStyleLbl="node1" presStyleIdx="11" presStyleCnt="48">
        <dgm:presLayoutVars>
          <dgm:bulletEnabled val="1"/>
        </dgm:presLayoutVars>
      </dgm:prSet>
      <dgm:spPr/>
    </dgm:pt>
    <dgm:pt modelId="{24192AE1-AC5A-408F-93E2-35778550FA02}" type="pres">
      <dgm:prSet presAssocID="{9E68FA1B-32E4-4D3A-BDA9-F245DF7037EF}" presName="sibTrans" presStyleLbl="sibTrans2D1" presStyleIdx="11" presStyleCnt="48"/>
      <dgm:spPr/>
    </dgm:pt>
    <dgm:pt modelId="{9DB23D75-0980-4D96-93A1-727F2883C95B}" type="pres">
      <dgm:prSet presAssocID="{9E68FA1B-32E4-4D3A-BDA9-F245DF7037EF}" presName="connectorText" presStyleLbl="sibTrans2D1" presStyleIdx="11" presStyleCnt="48"/>
      <dgm:spPr/>
    </dgm:pt>
    <dgm:pt modelId="{8B74F080-8313-4728-B1E9-D87A06E9E800}" type="pres">
      <dgm:prSet presAssocID="{05F9165C-A234-4634-B1A7-DCB7BA68D40C}" presName="node" presStyleLbl="node1" presStyleIdx="12" presStyleCnt="48">
        <dgm:presLayoutVars>
          <dgm:bulletEnabled val="1"/>
        </dgm:presLayoutVars>
      </dgm:prSet>
      <dgm:spPr/>
    </dgm:pt>
    <dgm:pt modelId="{99F13AA2-4621-4753-B0A6-6FC776CD84C9}" type="pres">
      <dgm:prSet presAssocID="{68C3C81B-18E8-41C4-BFC6-2C443E6EE655}" presName="sibTrans" presStyleLbl="sibTrans2D1" presStyleIdx="12" presStyleCnt="48"/>
      <dgm:spPr/>
    </dgm:pt>
    <dgm:pt modelId="{475F5446-5D8A-42DC-B2B6-79D834AEB429}" type="pres">
      <dgm:prSet presAssocID="{68C3C81B-18E8-41C4-BFC6-2C443E6EE655}" presName="connectorText" presStyleLbl="sibTrans2D1" presStyleIdx="12" presStyleCnt="48"/>
      <dgm:spPr/>
    </dgm:pt>
    <dgm:pt modelId="{C238A059-EBCB-4E8A-9C70-350A7112246D}" type="pres">
      <dgm:prSet presAssocID="{8F63D31F-83CD-4DB9-A0F4-0D259C5817DB}" presName="node" presStyleLbl="node1" presStyleIdx="13" presStyleCnt="48">
        <dgm:presLayoutVars>
          <dgm:bulletEnabled val="1"/>
        </dgm:presLayoutVars>
      </dgm:prSet>
      <dgm:spPr/>
    </dgm:pt>
    <dgm:pt modelId="{212C9A88-24C2-4EF4-87D7-A81CF4BE3FA0}" type="pres">
      <dgm:prSet presAssocID="{A4F909E9-C1CF-4770-B928-FEF6E41B5333}" presName="sibTrans" presStyleLbl="sibTrans2D1" presStyleIdx="13" presStyleCnt="48"/>
      <dgm:spPr/>
    </dgm:pt>
    <dgm:pt modelId="{6E753D97-6691-46AF-88CF-60F766A84A1F}" type="pres">
      <dgm:prSet presAssocID="{A4F909E9-C1CF-4770-B928-FEF6E41B5333}" presName="connectorText" presStyleLbl="sibTrans2D1" presStyleIdx="13" presStyleCnt="48"/>
      <dgm:spPr/>
    </dgm:pt>
    <dgm:pt modelId="{FA3F2989-2837-4DF6-B22E-22C68B74BA10}" type="pres">
      <dgm:prSet presAssocID="{F001FD18-B1D7-4F34-A7E1-10B3A14FEF0D}" presName="node" presStyleLbl="node1" presStyleIdx="14" presStyleCnt="48">
        <dgm:presLayoutVars>
          <dgm:bulletEnabled val="1"/>
        </dgm:presLayoutVars>
      </dgm:prSet>
      <dgm:spPr/>
    </dgm:pt>
    <dgm:pt modelId="{15716786-4673-40EB-986D-12C422D02B97}" type="pres">
      <dgm:prSet presAssocID="{59F6F98C-7F28-44B6-AA26-C56ABFEA206B}" presName="sibTrans" presStyleLbl="sibTrans2D1" presStyleIdx="14" presStyleCnt="48"/>
      <dgm:spPr/>
    </dgm:pt>
    <dgm:pt modelId="{3A6E871C-7643-432C-BA91-2EA3E7F745CE}" type="pres">
      <dgm:prSet presAssocID="{59F6F98C-7F28-44B6-AA26-C56ABFEA206B}" presName="connectorText" presStyleLbl="sibTrans2D1" presStyleIdx="14" presStyleCnt="48"/>
      <dgm:spPr/>
    </dgm:pt>
    <dgm:pt modelId="{E7F9412A-75FE-4263-8476-D8B02CF380F3}" type="pres">
      <dgm:prSet presAssocID="{5F8AB2A9-0DCE-42A5-8039-31C151CDBC91}" presName="node" presStyleLbl="node1" presStyleIdx="15" presStyleCnt="48">
        <dgm:presLayoutVars>
          <dgm:bulletEnabled val="1"/>
        </dgm:presLayoutVars>
      </dgm:prSet>
      <dgm:spPr/>
    </dgm:pt>
    <dgm:pt modelId="{C56F56FD-84C6-4D21-967A-719399DE2081}" type="pres">
      <dgm:prSet presAssocID="{64CB26BA-1509-422C-B1F7-93A921D3337E}" presName="sibTrans" presStyleLbl="sibTrans2D1" presStyleIdx="15" presStyleCnt="48"/>
      <dgm:spPr/>
    </dgm:pt>
    <dgm:pt modelId="{87FF38F8-EEE0-4803-AB19-2605759EE272}" type="pres">
      <dgm:prSet presAssocID="{64CB26BA-1509-422C-B1F7-93A921D3337E}" presName="connectorText" presStyleLbl="sibTrans2D1" presStyleIdx="15" presStyleCnt="48"/>
      <dgm:spPr/>
    </dgm:pt>
    <dgm:pt modelId="{430AD93E-9CDA-40BE-8BB8-B35AB1DDED73}" type="pres">
      <dgm:prSet presAssocID="{7D49664A-84DE-42F7-9866-9BFD9F3DDC7A}" presName="node" presStyleLbl="node1" presStyleIdx="16" presStyleCnt="48">
        <dgm:presLayoutVars>
          <dgm:bulletEnabled val="1"/>
        </dgm:presLayoutVars>
      </dgm:prSet>
      <dgm:spPr/>
    </dgm:pt>
    <dgm:pt modelId="{D3BDAC4B-F2DB-44A0-907D-A108463FB1C3}" type="pres">
      <dgm:prSet presAssocID="{BAC2B8D5-2C5B-4AE8-BBDD-D8E76DCD8C2E}" presName="sibTrans" presStyleLbl="sibTrans2D1" presStyleIdx="16" presStyleCnt="48"/>
      <dgm:spPr/>
    </dgm:pt>
    <dgm:pt modelId="{5B2F39AC-1722-4B2A-8F41-3B9574CC55A3}" type="pres">
      <dgm:prSet presAssocID="{BAC2B8D5-2C5B-4AE8-BBDD-D8E76DCD8C2E}" presName="connectorText" presStyleLbl="sibTrans2D1" presStyleIdx="16" presStyleCnt="48"/>
      <dgm:spPr/>
    </dgm:pt>
    <dgm:pt modelId="{EB66E90A-B112-40E2-B773-B1A59659C6EB}" type="pres">
      <dgm:prSet presAssocID="{39148D83-4879-4E9B-AE84-10D20CF147C3}" presName="node" presStyleLbl="node1" presStyleIdx="17" presStyleCnt="48">
        <dgm:presLayoutVars>
          <dgm:bulletEnabled val="1"/>
        </dgm:presLayoutVars>
      </dgm:prSet>
      <dgm:spPr/>
    </dgm:pt>
    <dgm:pt modelId="{CBD13A52-164D-4181-A713-C4AFB6DAEA44}" type="pres">
      <dgm:prSet presAssocID="{901D3EC9-C2CB-4B80-BFE1-3F4CF8FDB584}" presName="sibTrans" presStyleLbl="sibTrans2D1" presStyleIdx="17" presStyleCnt="48"/>
      <dgm:spPr/>
    </dgm:pt>
    <dgm:pt modelId="{2175C402-001B-40BA-8C7B-63F19533545A}" type="pres">
      <dgm:prSet presAssocID="{901D3EC9-C2CB-4B80-BFE1-3F4CF8FDB584}" presName="connectorText" presStyleLbl="sibTrans2D1" presStyleIdx="17" presStyleCnt="48"/>
      <dgm:spPr/>
    </dgm:pt>
    <dgm:pt modelId="{816E1FA3-2B38-45F9-AB8C-0EEB2788EE42}" type="pres">
      <dgm:prSet presAssocID="{AAACDA48-029D-447D-9AE8-BF1CB90887F8}" presName="node" presStyleLbl="node1" presStyleIdx="18" presStyleCnt="48">
        <dgm:presLayoutVars>
          <dgm:bulletEnabled val="1"/>
        </dgm:presLayoutVars>
      </dgm:prSet>
      <dgm:spPr/>
    </dgm:pt>
    <dgm:pt modelId="{3D5573F2-E421-4699-B499-E5F129AA7C1F}" type="pres">
      <dgm:prSet presAssocID="{35443D96-6A67-478A-A544-1C8155B5F62C}" presName="sibTrans" presStyleLbl="sibTrans2D1" presStyleIdx="18" presStyleCnt="48"/>
      <dgm:spPr/>
    </dgm:pt>
    <dgm:pt modelId="{561EA9DD-738C-4E13-ADB0-3CCC3950F092}" type="pres">
      <dgm:prSet presAssocID="{35443D96-6A67-478A-A544-1C8155B5F62C}" presName="connectorText" presStyleLbl="sibTrans2D1" presStyleIdx="18" presStyleCnt="48"/>
      <dgm:spPr/>
    </dgm:pt>
    <dgm:pt modelId="{1791F869-F782-403E-9EEE-8485296AB1DC}" type="pres">
      <dgm:prSet presAssocID="{C123F58B-2F00-4731-8318-EA8BAA60A69D}" presName="node" presStyleLbl="node1" presStyleIdx="19" presStyleCnt="48">
        <dgm:presLayoutVars>
          <dgm:bulletEnabled val="1"/>
        </dgm:presLayoutVars>
      </dgm:prSet>
      <dgm:spPr/>
    </dgm:pt>
    <dgm:pt modelId="{EDD308D6-556F-4E65-A02C-12C45C150755}" type="pres">
      <dgm:prSet presAssocID="{CA72D8A3-9D41-4F98-98F7-F56B1CBA674F}" presName="sibTrans" presStyleLbl="sibTrans2D1" presStyleIdx="19" presStyleCnt="48"/>
      <dgm:spPr/>
    </dgm:pt>
    <dgm:pt modelId="{0622AEEF-FEE1-41CF-A694-BB87DF404F74}" type="pres">
      <dgm:prSet presAssocID="{CA72D8A3-9D41-4F98-98F7-F56B1CBA674F}" presName="connectorText" presStyleLbl="sibTrans2D1" presStyleIdx="19" presStyleCnt="48"/>
      <dgm:spPr/>
    </dgm:pt>
    <dgm:pt modelId="{FB762D63-E97E-4D71-BE53-DE8DBC2C1724}" type="pres">
      <dgm:prSet presAssocID="{312A5487-8CD4-49FA-9CB2-6003233688EF}" presName="node" presStyleLbl="node1" presStyleIdx="20" presStyleCnt="48">
        <dgm:presLayoutVars>
          <dgm:bulletEnabled val="1"/>
        </dgm:presLayoutVars>
      </dgm:prSet>
      <dgm:spPr/>
    </dgm:pt>
    <dgm:pt modelId="{EC905E59-477F-4D62-B2EE-61B86BF0663B}" type="pres">
      <dgm:prSet presAssocID="{A241EA7C-0AE6-49DA-868A-F7E41DB8331E}" presName="sibTrans" presStyleLbl="sibTrans2D1" presStyleIdx="20" presStyleCnt="48"/>
      <dgm:spPr/>
    </dgm:pt>
    <dgm:pt modelId="{0C7C01B0-8BE9-4115-9C55-5F785CB9F95D}" type="pres">
      <dgm:prSet presAssocID="{A241EA7C-0AE6-49DA-868A-F7E41DB8331E}" presName="connectorText" presStyleLbl="sibTrans2D1" presStyleIdx="20" presStyleCnt="48"/>
      <dgm:spPr/>
    </dgm:pt>
    <dgm:pt modelId="{96947AF0-965B-4F9B-B692-11B522E20C19}" type="pres">
      <dgm:prSet presAssocID="{1597604F-E09E-4305-A881-A6C94B72922F}" presName="node" presStyleLbl="node1" presStyleIdx="21" presStyleCnt="48">
        <dgm:presLayoutVars>
          <dgm:bulletEnabled val="1"/>
        </dgm:presLayoutVars>
      </dgm:prSet>
      <dgm:spPr/>
    </dgm:pt>
    <dgm:pt modelId="{C5631367-2D87-4B2B-B2C5-CE6B323DF7FA}" type="pres">
      <dgm:prSet presAssocID="{0A68E33F-9E89-4D62-9E2C-1BD50C85F7CD}" presName="sibTrans" presStyleLbl="sibTrans2D1" presStyleIdx="21" presStyleCnt="48"/>
      <dgm:spPr/>
    </dgm:pt>
    <dgm:pt modelId="{5EB0D98E-0F20-43A6-80D5-B3B233B0809C}" type="pres">
      <dgm:prSet presAssocID="{0A68E33F-9E89-4D62-9E2C-1BD50C85F7CD}" presName="connectorText" presStyleLbl="sibTrans2D1" presStyleIdx="21" presStyleCnt="48"/>
      <dgm:spPr/>
    </dgm:pt>
    <dgm:pt modelId="{55735BFC-D4F1-4100-BCD7-BD7015A20F24}" type="pres">
      <dgm:prSet presAssocID="{2EBE9275-B468-4EB1-8E25-88D20111E7BA}" presName="node" presStyleLbl="node1" presStyleIdx="22" presStyleCnt="48" custRadScaleRad="97701" custRadScaleInc="96397">
        <dgm:presLayoutVars>
          <dgm:bulletEnabled val="1"/>
        </dgm:presLayoutVars>
      </dgm:prSet>
      <dgm:spPr/>
    </dgm:pt>
    <dgm:pt modelId="{DE861B79-D5E8-45CE-B3D7-7B4663C08343}" type="pres">
      <dgm:prSet presAssocID="{1DDDDFBA-4D76-49F6-8700-D108F438751F}" presName="sibTrans" presStyleLbl="sibTrans2D1" presStyleIdx="22" presStyleCnt="48"/>
      <dgm:spPr/>
    </dgm:pt>
    <dgm:pt modelId="{580499F6-BF8C-4CF2-8E19-422B1FEA8F54}" type="pres">
      <dgm:prSet presAssocID="{1DDDDFBA-4D76-49F6-8700-D108F438751F}" presName="connectorText" presStyleLbl="sibTrans2D1" presStyleIdx="22" presStyleCnt="48"/>
      <dgm:spPr/>
    </dgm:pt>
    <dgm:pt modelId="{B163F2E1-C224-4C1F-8BF1-B257F8DA90F1}" type="pres">
      <dgm:prSet presAssocID="{7526D0BF-45A5-478F-9A5B-EE961A48FCDF}" presName="node" presStyleLbl="node1" presStyleIdx="23" presStyleCnt="48">
        <dgm:presLayoutVars>
          <dgm:bulletEnabled val="1"/>
        </dgm:presLayoutVars>
      </dgm:prSet>
      <dgm:spPr/>
    </dgm:pt>
    <dgm:pt modelId="{28C21F8D-7890-436C-ABC3-A76D9C048DC6}" type="pres">
      <dgm:prSet presAssocID="{4DD6BCFF-384A-4E50-9E9B-FEA1467E91EE}" presName="sibTrans" presStyleLbl="sibTrans2D1" presStyleIdx="23" presStyleCnt="48"/>
      <dgm:spPr/>
    </dgm:pt>
    <dgm:pt modelId="{5D40974C-DFE4-484E-A2B9-E3E4D2DEBED9}" type="pres">
      <dgm:prSet presAssocID="{4DD6BCFF-384A-4E50-9E9B-FEA1467E91EE}" presName="connectorText" presStyleLbl="sibTrans2D1" presStyleIdx="23" presStyleCnt="48"/>
      <dgm:spPr/>
    </dgm:pt>
    <dgm:pt modelId="{B297DBDA-41C8-403B-A287-2DE0B2B2F734}" type="pres">
      <dgm:prSet presAssocID="{4391FAD7-E5E1-4ADD-BABB-49D666A6C4A7}" presName="node" presStyleLbl="node1" presStyleIdx="24" presStyleCnt="48">
        <dgm:presLayoutVars>
          <dgm:bulletEnabled val="1"/>
        </dgm:presLayoutVars>
      </dgm:prSet>
      <dgm:spPr/>
    </dgm:pt>
    <dgm:pt modelId="{6CB910F7-627A-416A-9AE0-0E9818681229}" type="pres">
      <dgm:prSet presAssocID="{B5C9AB9C-C866-47C2-B79F-DC6148AB2159}" presName="sibTrans" presStyleLbl="sibTrans2D1" presStyleIdx="24" presStyleCnt="48"/>
      <dgm:spPr/>
    </dgm:pt>
    <dgm:pt modelId="{DD733C23-EA87-4BF0-821E-87250C1EEDBA}" type="pres">
      <dgm:prSet presAssocID="{B5C9AB9C-C866-47C2-B79F-DC6148AB2159}" presName="connectorText" presStyleLbl="sibTrans2D1" presStyleIdx="24" presStyleCnt="48"/>
      <dgm:spPr/>
    </dgm:pt>
    <dgm:pt modelId="{C99B1DB8-B0AD-4FE5-84DC-CD9571D15F74}" type="pres">
      <dgm:prSet presAssocID="{DF292957-65C8-4776-85F8-AE26E3681959}" presName="node" presStyleLbl="node1" presStyleIdx="25" presStyleCnt="48">
        <dgm:presLayoutVars>
          <dgm:bulletEnabled val="1"/>
        </dgm:presLayoutVars>
      </dgm:prSet>
      <dgm:spPr/>
    </dgm:pt>
    <dgm:pt modelId="{2EBD388A-825F-4832-8A74-827A6C7E3368}" type="pres">
      <dgm:prSet presAssocID="{2B571596-2306-4648-89E7-BD54FEF25627}" presName="sibTrans" presStyleLbl="sibTrans2D1" presStyleIdx="25" presStyleCnt="48"/>
      <dgm:spPr/>
    </dgm:pt>
    <dgm:pt modelId="{2B64C12D-7C38-4E3C-BB67-21E0181FD51F}" type="pres">
      <dgm:prSet presAssocID="{2B571596-2306-4648-89E7-BD54FEF25627}" presName="connectorText" presStyleLbl="sibTrans2D1" presStyleIdx="25" presStyleCnt="48"/>
      <dgm:spPr/>
    </dgm:pt>
    <dgm:pt modelId="{54435782-E9E7-4F85-8EE9-B762378628C5}" type="pres">
      <dgm:prSet presAssocID="{BA244016-B941-46B9-B2A4-AA50A300C9B1}" presName="node" presStyleLbl="node1" presStyleIdx="26" presStyleCnt="48">
        <dgm:presLayoutVars>
          <dgm:bulletEnabled val="1"/>
        </dgm:presLayoutVars>
      </dgm:prSet>
      <dgm:spPr/>
    </dgm:pt>
    <dgm:pt modelId="{2EA5A0E0-D734-4B00-A1FA-65E8CB15031C}" type="pres">
      <dgm:prSet presAssocID="{12ED0D91-6CB8-4B92-ABBE-16130FA2E610}" presName="sibTrans" presStyleLbl="sibTrans2D1" presStyleIdx="26" presStyleCnt="48"/>
      <dgm:spPr/>
    </dgm:pt>
    <dgm:pt modelId="{3966764B-E5F3-4CFC-A881-5984C06723CB}" type="pres">
      <dgm:prSet presAssocID="{12ED0D91-6CB8-4B92-ABBE-16130FA2E610}" presName="connectorText" presStyleLbl="sibTrans2D1" presStyleIdx="26" presStyleCnt="48"/>
      <dgm:spPr/>
    </dgm:pt>
    <dgm:pt modelId="{CDE86F57-8E75-4885-99A7-4D78278841E9}" type="pres">
      <dgm:prSet presAssocID="{ED3E6817-CA99-4A92-9672-7767C60D3AFC}" presName="node" presStyleLbl="node1" presStyleIdx="27" presStyleCnt="48">
        <dgm:presLayoutVars>
          <dgm:bulletEnabled val="1"/>
        </dgm:presLayoutVars>
      </dgm:prSet>
      <dgm:spPr/>
    </dgm:pt>
    <dgm:pt modelId="{A0769171-C666-4FF2-B3B0-56A5612FFB02}" type="pres">
      <dgm:prSet presAssocID="{74E4A9B3-3139-47CD-AD62-A42D0EB3995C}" presName="sibTrans" presStyleLbl="sibTrans2D1" presStyleIdx="27" presStyleCnt="48"/>
      <dgm:spPr/>
    </dgm:pt>
    <dgm:pt modelId="{7B2C094D-5B84-400D-88A5-467C86404646}" type="pres">
      <dgm:prSet presAssocID="{74E4A9B3-3139-47CD-AD62-A42D0EB3995C}" presName="connectorText" presStyleLbl="sibTrans2D1" presStyleIdx="27" presStyleCnt="48"/>
      <dgm:spPr/>
    </dgm:pt>
    <dgm:pt modelId="{9DEC7CBC-8051-4551-94AA-2377EFF8A353}" type="pres">
      <dgm:prSet presAssocID="{A26368B7-1095-4A58-BFE6-7B8629CCDB76}" presName="node" presStyleLbl="node1" presStyleIdx="28" presStyleCnt="48">
        <dgm:presLayoutVars>
          <dgm:bulletEnabled val="1"/>
        </dgm:presLayoutVars>
      </dgm:prSet>
      <dgm:spPr/>
    </dgm:pt>
    <dgm:pt modelId="{83D03F91-A8FE-4A56-A9F0-21F8696B64A1}" type="pres">
      <dgm:prSet presAssocID="{69DBDE16-2128-423C-AB04-D3C2C0881A38}" presName="sibTrans" presStyleLbl="sibTrans2D1" presStyleIdx="28" presStyleCnt="48"/>
      <dgm:spPr/>
    </dgm:pt>
    <dgm:pt modelId="{A52815B2-9F64-4E57-9CA8-0D6C5ACB4DE9}" type="pres">
      <dgm:prSet presAssocID="{69DBDE16-2128-423C-AB04-D3C2C0881A38}" presName="connectorText" presStyleLbl="sibTrans2D1" presStyleIdx="28" presStyleCnt="48"/>
      <dgm:spPr/>
    </dgm:pt>
    <dgm:pt modelId="{D9F7CAE3-C01B-4758-A92D-BE4DEABF1CC9}" type="pres">
      <dgm:prSet presAssocID="{B2133BDF-4000-4B5B-AE40-987170B1B61F}" presName="node" presStyleLbl="node1" presStyleIdx="29" presStyleCnt="48">
        <dgm:presLayoutVars>
          <dgm:bulletEnabled val="1"/>
        </dgm:presLayoutVars>
      </dgm:prSet>
      <dgm:spPr/>
    </dgm:pt>
    <dgm:pt modelId="{6FDF4861-3D9E-4C44-8A76-CB261CA08A3D}" type="pres">
      <dgm:prSet presAssocID="{F8A8AFFD-E262-4C58-84FA-CA9933DA9A32}" presName="sibTrans" presStyleLbl="sibTrans2D1" presStyleIdx="29" presStyleCnt="48"/>
      <dgm:spPr/>
    </dgm:pt>
    <dgm:pt modelId="{852FF442-59AB-47FA-976D-352D933D04DA}" type="pres">
      <dgm:prSet presAssocID="{F8A8AFFD-E262-4C58-84FA-CA9933DA9A32}" presName="connectorText" presStyleLbl="sibTrans2D1" presStyleIdx="29" presStyleCnt="48"/>
      <dgm:spPr/>
    </dgm:pt>
    <dgm:pt modelId="{6EBA7549-78C0-447A-A63C-4A8563F87F58}" type="pres">
      <dgm:prSet presAssocID="{56EE6181-8957-4FE0-91F7-0E7767321D74}" presName="node" presStyleLbl="node1" presStyleIdx="30" presStyleCnt="48">
        <dgm:presLayoutVars>
          <dgm:bulletEnabled val="1"/>
        </dgm:presLayoutVars>
      </dgm:prSet>
      <dgm:spPr/>
    </dgm:pt>
    <dgm:pt modelId="{F7AC09C3-F9FA-4334-9744-58F7A351FD8B}" type="pres">
      <dgm:prSet presAssocID="{D7AD315B-0060-4B2C-BA42-07A72CF0DF62}" presName="sibTrans" presStyleLbl="sibTrans2D1" presStyleIdx="30" presStyleCnt="48"/>
      <dgm:spPr/>
    </dgm:pt>
    <dgm:pt modelId="{301FE2EF-9FED-451A-9979-7EA2CEC731F6}" type="pres">
      <dgm:prSet presAssocID="{D7AD315B-0060-4B2C-BA42-07A72CF0DF62}" presName="connectorText" presStyleLbl="sibTrans2D1" presStyleIdx="30" presStyleCnt="48"/>
      <dgm:spPr/>
    </dgm:pt>
    <dgm:pt modelId="{DB7E8DCC-E9E2-41AE-8FAC-BD770394B585}" type="pres">
      <dgm:prSet presAssocID="{F82F01E0-1BCF-432A-834D-D0718C225E79}" presName="node" presStyleLbl="node1" presStyleIdx="31" presStyleCnt="48">
        <dgm:presLayoutVars>
          <dgm:bulletEnabled val="1"/>
        </dgm:presLayoutVars>
      </dgm:prSet>
      <dgm:spPr/>
    </dgm:pt>
    <dgm:pt modelId="{FC934B90-2FD7-4C78-BC82-6495CAA54F71}" type="pres">
      <dgm:prSet presAssocID="{73E57CB0-43F1-4C49-8823-A48B6805997E}" presName="sibTrans" presStyleLbl="sibTrans2D1" presStyleIdx="31" presStyleCnt="48"/>
      <dgm:spPr/>
    </dgm:pt>
    <dgm:pt modelId="{F31A80A4-265E-4576-A76C-69F7407682D5}" type="pres">
      <dgm:prSet presAssocID="{73E57CB0-43F1-4C49-8823-A48B6805997E}" presName="connectorText" presStyleLbl="sibTrans2D1" presStyleIdx="31" presStyleCnt="48"/>
      <dgm:spPr/>
    </dgm:pt>
    <dgm:pt modelId="{7FBA136C-815F-4FB3-A797-A7F155D00FEA}" type="pres">
      <dgm:prSet presAssocID="{69B5AF83-9CA8-4331-BB93-A02B0A37E7C4}" presName="node" presStyleLbl="node1" presStyleIdx="32" presStyleCnt="48">
        <dgm:presLayoutVars>
          <dgm:bulletEnabled val="1"/>
        </dgm:presLayoutVars>
      </dgm:prSet>
      <dgm:spPr/>
    </dgm:pt>
    <dgm:pt modelId="{7A5C7786-EEB7-4840-8AB2-E617DD766E4C}" type="pres">
      <dgm:prSet presAssocID="{6E35783B-B4B9-4AF3-BB68-EC2DB3060BE5}" presName="sibTrans" presStyleLbl="sibTrans2D1" presStyleIdx="32" presStyleCnt="48"/>
      <dgm:spPr/>
    </dgm:pt>
    <dgm:pt modelId="{80DBCA40-2BA0-486C-9739-9EB1943722FB}" type="pres">
      <dgm:prSet presAssocID="{6E35783B-B4B9-4AF3-BB68-EC2DB3060BE5}" presName="connectorText" presStyleLbl="sibTrans2D1" presStyleIdx="32" presStyleCnt="48"/>
      <dgm:spPr/>
    </dgm:pt>
    <dgm:pt modelId="{2B3C09D0-6E4A-4698-ADBA-7CF55040E0C7}" type="pres">
      <dgm:prSet presAssocID="{5A0D382F-1AEE-4869-A6BD-89E7CCC2BA45}" presName="node" presStyleLbl="node1" presStyleIdx="33" presStyleCnt="48">
        <dgm:presLayoutVars>
          <dgm:bulletEnabled val="1"/>
        </dgm:presLayoutVars>
      </dgm:prSet>
      <dgm:spPr/>
    </dgm:pt>
    <dgm:pt modelId="{0B3E9032-3902-463F-B436-0798A35C9EC5}" type="pres">
      <dgm:prSet presAssocID="{86E08DD8-37F0-43EA-A4C6-F12B07A372C7}" presName="sibTrans" presStyleLbl="sibTrans2D1" presStyleIdx="33" presStyleCnt="48"/>
      <dgm:spPr/>
    </dgm:pt>
    <dgm:pt modelId="{41C60BCC-727D-4ED3-BAEB-DB60AA9900A9}" type="pres">
      <dgm:prSet presAssocID="{86E08DD8-37F0-43EA-A4C6-F12B07A372C7}" presName="connectorText" presStyleLbl="sibTrans2D1" presStyleIdx="33" presStyleCnt="48"/>
      <dgm:spPr/>
    </dgm:pt>
    <dgm:pt modelId="{C6CA034B-BB5D-4252-9DC3-E07C2CEC1942}" type="pres">
      <dgm:prSet presAssocID="{6E44D217-0802-4975-8DF8-F7C136B68DB7}" presName="node" presStyleLbl="node1" presStyleIdx="34" presStyleCnt="48">
        <dgm:presLayoutVars>
          <dgm:bulletEnabled val="1"/>
        </dgm:presLayoutVars>
      </dgm:prSet>
      <dgm:spPr/>
    </dgm:pt>
    <dgm:pt modelId="{2F327EB4-0D8B-437E-BB14-A326EA173FCC}" type="pres">
      <dgm:prSet presAssocID="{873D13AE-B310-4B50-82C5-564D626D2011}" presName="sibTrans" presStyleLbl="sibTrans2D1" presStyleIdx="34" presStyleCnt="48"/>
      <dgm:spPr/>
    </dgm:pt>
    <dgm:pt modelId="{8F52B59F-72EA-4EF4-A000-71393DE3DC97}" type="pres">
      <dgm:prSet presAssocID="{873D13AE-B310-4B50-82C5-564D626D2011}" presName="connectorText" presStyleLbl="sibTrans2D1" presStyleIdx="34" presStyleCnt="48"/>
      <dgm:spPr/>
    </dgm:pt>
    <dgm:pt modelId="{F6AE7F32-FC05-4DDA-BB7B-30B31779479C}" type="pres">
      <dgm:prSet presAssocID="{59D5850F-42D1-4509-9BFE-77DA75D32FAC}" presName="node" presStyleLbl="node1" presStyleIdx="35" presStyleCnt="48">
        <dgm:presLayoutVars>
          <dgm:bulletEnabled val="1"/>
        </dgm:presLayoutVars>
      </dgm:prSet>
      <dgm:spPr/>
    </dgm:pt>
    <dgm:pt modelId="{F42AD80F-3B21-49F3-AF59-01D5F6EE69F1}" type="pres">
      <dgm:prSet presAssocID="{2B529A43-2363-4B46-911E-9D0EF25B4F36}" presName="sibTrans" presStyleLbl="sibTrans2D1" presStyleIdx="35" presStyleCnt="48"/>
      <dgm:spPr/>
    </dgm:pt>
    <dgm:pt modelId="{DFB70AE1-87B4-46C7-811D-3E9A3D4D6EC9}" type="pres">
      <dgm:prSet presAssocID="{2B529A43-2363-4B46-911E-9D0EF25B4F36}" presName="connectorText" presStyleLbl="sibTrans2D1" presStyleIdx="35" presStyleCnt="48"/>
      <dgm:spPr/>
    </dgm:pt>
    <dgm:pt modelId="{E4F5DE49-5EAA-4300-BD85-3AA32446283C}" type="pres">
      <dgm:prSet presAssocID="{9F16DEB4-2D88-4237-BB26-EE193361411A}" presName="node" presStyleLbl="node1" presStyleIdx="36" presStyleCnt="48">
        <dgm:presLayoutVars>
          <dgm:bulletEnabled val="1"/>
        </dgm:presLayoutVars>
      </dgm:prSet>
      <dgm:spPr/>
    </dgm:pt>
    <dgm:pt modelId="{57712E5B-8311-41F2-83BF-40C44B82FD56}" type="pres">
      <dgm:prSet presAssocID="{C19C4BDD-2213-41DF-A53B-E2080BDC6AC6}" presName="sibTrans" presStyleLbl="sibTrans2D1" presStyleIdx="36" presStyleCnt="48"/>
      <dgm:spPr/>
    </dgm:pt>
    <dgm:pt modelId="{2DC22DE9-0245-4601-955D-E63A8C38947B}" type="pres">
      <dgm:prSet presAssocID="{C19C4BDD-2213-41DF-A53B-E2080BDC6AC6}" presName="connectorText" presStyleLbl="sibTrans2D1" presStyleIdx="36" presStyleCnt="48"/>
      <dgm:spPr/>
    </dgm:pt>
    <dgm:pt modelId="{53824D7C-69E9-40B6-AD94-E66D57E17024}" type="pres">
      <dgm:prSet presAssocID="{5788DBF4-34B6-4C26-980E-7062BBC88091}" presName="node" presStyleLbl="node1" presStyleIdx="37" presStyleCnt="48">
        <dgm:presLayoutVars>
          <dgm:bulletEnabled val="1"/>
        </dgm:presLayoutVars>
      </dgm:prSet>
      <dgm:spPr/>
    </dgm:pt>
    <dgm:pt modelId="{4DDD9E11-A1D1-4D9F-87CF-21775FA03FD4}" type="pres">
      <dgm:prSet presAssocID="{39815DA4-6D5A-4ECF-8C2C-C40A2BB0DBA6}" presName="sibTrans" presStyleLbl="sibTrans2D1" presStyleIdx="37" presStyleCnt="48"/>
      <dgm:spPr/>
    </dgm:pt>
    <dgm:pt modelId="{F7742949-FB63-485F-95AF-5E8D1E6F236A}" type="pres">
      <dgm:prSet presAssocID="{39815DA4-6D5A-4ECF-8C2C-C40A2BB0DBA6}" presName="connectorText" presStyleLbl="sibTrans2D1" presStyleIdx="37" presStyleCnt="48"/>
      <dgm:spPr/>
    </dgm:pt>
    <dgm:pt modelId="{22041FD6-89BD-4BF2-9B99-B97F36E2E1FB}" type="pres">
      <dgm:prSet presAssocID="{644B0026-BEE6-45AC-B72A-F8BFB9EE0E82}" presName="node" presStyleLbl="node1" presStyleIdx="38" presStyleCnt="48">
        <dgm:presLayoutVars>
          <dgm:bulletEnabled val="1"/>
        </dgm:presLayoutVars>
      </dgm:prSet>
      <dgm:spPr/>
    </dgm:pt>
    <dgm:pt modelId="{B8E405CF-5FB0-4931-A03D-9BF304E6CDDA}" type="pres">
      <dgm:prSet presAssocID="{91E5E8F0-39A5-4E73-A7C8-125C237D1170}" presName="sibTrans" presStyleLbl="sibTrans2D1" presStyleIdx="38" presStyleCnt="48"/>
      <dgm:spPr/>
    </dgm:pt>
    <dgm:pt modelId="{0C0A4302-AC90-49E1-80BE-523B58A2D864}" type="pres">
      <dgm:prSet presAssocID="{91E5E8F0-39A5-4E73-A7C8-125C237D1170}" presName="connectorText" presStyleLbl="sibTrans2D1" presStyleIdx="38" presStyleCnt="48"/>
      <dgm:spPr/>
    </dgm:pt>
    <dgm:pt modelId="{4346925A-37EB-4BB6-B0D1-0007EC3DF63B}" type="pres">
      <dgm:prSet presAssocID="{A40F6EAB-2B60-4CC1-9F49-D5903D3A616E}" presName="node" presStyleLbl="node1" presStyleIdx="39" presStyleCnt="48">
        <dgm:presLayoutVars>
          <dgm:bulletEnabled val="1"/>
        </dgm:presLayoutVars>
      </dgm:prSet>
      <dgm:spPr/>
    </dgm:pt>
    <dgm:pt modelId="{7A362786-920B-4FB9-A3D5-D0E741B76071}" type="pres">
      <dgm:prSet presAssocID="{3ACAB2F6-3910-4D69-8736-C9991D30DB30}" presName="sibTrans" presStyleLbl="sibTrans2D1" presStyleIdx="39" presStyleCnt="48"/>
      <dgm:spPr/>
    </dgm:pt>
    <dgm:pt modelId="{18FB9004-C9DF-4463-A990-CE6AADD19A9A}" type="pres">
      <dgm:prSet presAssocID="{3ACAB2F6-3910-4D69-8736-C9991D30DB30}" presName="connectorText" presStyleLbl="sibTrans2D1" presStyleIdx="39" presStyleCnt="48"/>
      <dgm:spPr/>
    </dgm:pt>
    <dgm:pt modelId="{ED0F08E4-7CF4-494F-A2E4-60B90674E9D5}" type="pres">
      <dgm:prSet presAssocID="{01209924-388A-4250-B08E-117FC77350F4}" presName="node" presStyleLbl="node1" presStyleIdx="40" presStyleCnt="48">
        <dgm:presLayoutVars>
          <dgm:bulletEnabled val="1"/>
        </dgm:presLayoutVars>
      </dgm:prSet>
      <dgm:spPr/>
    </dgm:pt>
    <dgm:pt modelId="{B8AF8AA6-EDE3-46F5-804F-BE18E9CF02E9}" type="pres">
      <dgm:prSet presAssocID="{07D44A3D-B9E7-4A59-8407-0DE9361B04F4}" presName="sibTrans" presStyleLbl="sibTrans2D1" presStyleIdx="40" presStyleCnt="48"/>
      <dgm:spPr/>
    </dgm:pt>
    <dgm:pt modelId="{2A9D1CAD-CEC7-447D-AE5A-72DA9768C11C}" type="pres">
      <dgm:prSet presAssocID="{07D44A3D-B9E7-4A59-8407-0DE9361B04F4}" presName="connectorText" presStyleLbl="sibTrans2D1" presStyleIdx="40" presStyleCnt="48"/>
      <dgm:spPr/>
    </dgm:pt>
    <dgm:pt modelId="{02E2D030-8BB9-48E2-859D-55F958A2D928}" type="pres">
      <dgm:prSet presAssocID="{1CEAA633-CB89-486A-901D-BE8AE895C821}" presName="node" presStyleLbl="node1" presStyleIdx="41" presStyleCnt="48">
        <dgm:presLayoutVars>
          <dgm:bulletEnabled val="1"/>
        </dgm:presLayoutVars>
      </dgm:prSet>
      <dgm:spPr/>
    </dgm:pt>
    <dgm:pt modelId="{8125F9B4-021E-44DC-9D64-8AE485A44537}" type="pres">
      <dgm:prSet presAssocID="{EC22FD24-55FA-470B-A11F-A2C02811CC71}" presName="sibTrans" presStyleLbl="sibTrans2D1" presStyleIdx="41" presStyleCnt="48"/>
      <dgm:spPr/>
    </dgm:pt>
    <dgm:pt modelId="{5B2B383F-D5E0-430F-AB46-55791D14B3FB}" type="pres">
      <dgm:prSet presAssocID="{EC22FD24-55FA-470B-A11F-A2C02811CC71}" presName="connectorText" presStyleLbl="sibTrans2D1" presStyleIdx="41" presStyleCnt="48"/>
      <dgm:spPr/>
    </dgm:pt>
    <dgm:pt modelId="{A5474CB5-D5DA-4087-B87E-610FB42AF529}" type="pres">
      <dgm:prSet presAssocID="{5700A27C-35E2-48E3-9FD1-4CAD5F3ABE6E}" presName="node" presStyleLbl="node1" presStyleIdx="42" presStyleCnt="48">
        <dgm:presLayoutVars>
          <dgm:bulletEnabled val="1"/>
        </dgm:presLayoutVars>
      </dgm:prSet>
      <dgm:spPr/>
    </dgm:pt>
    <dgm:pt modelId="{F5E12609-AEA0-4824-8F1E-49B7A8C9D43E}" type="pres">
      <dgm:prSet presAssocID="{F2853326-F96C-4388-AFDB-4A2C4E743824}" presName="sibTrans" presStyleLbl="sibTrans2D1" presStyleIdx="42" presStyleCnt="48"/>
      <dgm:spPr/>
    </dgm:pt>
    <dgm:pt modelId="{1990E259-2037-4D19-B00A-CD6B3D2AE2E1}" type="pres">
      <dgm:prSet presAssocID="{F2853326-F96C-4388-AFDB-4A2C4E743824}" presName="connectorText" presStyleLbl="sibTrans2D1" presStyleIdx="42" presStyleCnt="48"/>
      <dgm:spPr/>
    </dgm:pt>
    <dgm:pt modelId="{558F7E47-06ED-4041-B16C-6F13A19D4245}" type="pres">
      <dgm:prSet presAssocID="{E5184F2B-2C20-4D33-94A8-E6B381F2AA89}" presName="node" presStyleLbl="node1" presStyleIdx="43" presStyleCnt="48">
        <dgm:presLayoutVars>
          <dgm:bulletEnabled val="1"/>
        </dgm:presLayoutVars>
      </dgm:prSet>
      <dgm:spPr/>
    </dgm:pt>
    <dgm:pt modelId="{1AA99294-2501-42DA-ADDA-813C2A0D167F}" type="pres">
      <dgm:prSet presAssocID="{CA1064A9-8743-41E2-AE44-DEDB5E26EACD}" presName="sibTrans" presStyleLbl="sibTrans2D1" presStyleIdx="43" presStyleCnt="48"/>
      <dgm:spPr/>
    </dgm:pt>
    <dgm:pt modelId="{B311330D-F624-44F0-90C1-566E4D2E20E6}" type="pres">
      <dgm:prSet presAssocID="{CA1064A9-8743-41E2-AE44-DEDB5E26EACD}" presName="connectorText" presStyleLbl="sibTrans2D1" presStyleIdx="43" presStyleCnt="48"/>
      <dgm:spPr/>
    </dgm:pt>
    <dgm:pt modelId="{A854D6C3-A9F6-4889-B95E-C4590598BF15}" type="pres">
      <dgm:prSet presAssocID="{19319B2C-5BDC-4EB3-A674-97A1478B545E}" presName="node" presStyleLbl="node1" presStyleIdx="44" presStyleCnt="48">
        <dgm:presLayoutVars>
          <dgm:bulletEnabled val="1"/>
        </dgm:presLayoutVars>
      </dgm:prSet>
      <dgm:spPr/>
    </dgm:pt>
    <dgm:pt modelId="{9BC14663-185B-4A89-97AE-169B3D438678}" type="pres">
      <dgm:prSet presAssocID="{B2ADDBB6-F258-45A2-8853-0F7137E8E7A9}" presName="sibTrans" presStyleLbl="sibTrans2D1" presStyleIdx="44" presStyleCnt="48"/>
      <dgm:spPr/>
    </dgm:pt>
    <dgm:pt modelId="{5BF8D29C-B7EB-4E6D-8F09-412E3D4E06C9}" type="pres">
      <dgm:prSet presAssocID="{B2ADDBB6-F258-45A2-8853-0F7137E8E7A9}" presName="connectorText" presStyleLbl="sibTrans2D1" presStyleIdx="44" presStyleCnt="48"/>
      <dgm:spPr/>
    </dgm:pt>
    <dgm:pt modelId="{891FE5C2-884F-48D0-BE0D-753E9CA204D3}" type="pres">
      <dgm:prSet presAssocID="{32DCDF77-CF91-44D2-A631-ECBBA96CD7C1}" presName="node" presStyleLbl="node1" presStyleIdx="45" presStyleCnt="48">
        <dgm:presLayoutVars>
          <dgm:bulletEnabled val="1"/>
        </dgm:presLayoutVars>
      </dgm:prSet>
      <dgm:spPr/>
    </dgm:pt>
    <dgm:pt modelId="{BDE13CD6-B50F-44ED-BD83-729ED5971995}" type="pres">
      <dgm:prSet presAssocID="{A4C54538-F7D4-4311-A51D-4E2F34EA916C}" presName="sibTrans" presStyleLbl="sibTrans2D1" presStyleIdx="45" presStyleCnt="48"/>
      <dgm:spPr/>
    </dgm:pt>
    <dgm:pt modelId="{4EAD0336-A742-42BA-B616-A9F9B8CECAB9}" type="pres">
      <dgm:prSet presAssocID="{A4C54538-F7D4-4311-A51D-4E2F34EA916C}" presName="connectorText" presStyleLbl="sibTrans2D1" presStyleIdx="45" presStyleCnt="48"/>
      <dgm:spPr/>
    </dgm:pt>
    <dgm:pt modelId="{3B7728B1-9C76-43A6-8828-2FFE1A19CD4E}" type="pres">
      <dgm:prSet presAssocID="{5F2EF8CF-431B-45E9-8F94-2DA9BB4297A8}" presName="node" presStyleLbl="node1" presStyleIdx="46" presStyleCnt="48">
        <dgm:presLayoutVars>
          <dgm:bulletEnabled val="1"/>
        </dgm:presLayoutVars>
      </dgm:prSet>
      <dgm:spPr/>
    </dgm:pt>
    <dgm:pt modelId="{FEF793BD-9F36-4B0C-B2A1-243AAED13A52}" type="pres">
      <dgm:prSet presAssocID="{E7380703-8E28-4A7A-8627-0A55F51FBAA5}" presName="sibTrans" presStyleLbl="sibTrans2D1" presStyleIdx="46" presStyleCnt="48"/>
      <dgm:spPr/>
    </dgm:pt>
    <dgm:pt modelId="{B6E66B79-90CB-4030-B64C-AB9E1EA67583}" type="pres">
      <dgm:prSet presAssocID="{E7380703-8E28-4A7A-8627-0A55F51FBAA5}" presName="connectorText" presStyleLbl="sibTrans2D1" presStyleIdx="46" presStyleCnt="48"/>
      <dgm:spPr/>
    </dgm:pt>
    <dgm:pt modelId="{CD7E4AE9-DEBF-4EF6-9A2F-51DFDE6DC483}" type="pres">
      <dgm:prSet presAssocID="{B75DCA52-BF81-436A-AA73-2680B03C914A}" presName="node" presStyleLbl="node1" presStyleIdx="47" presStyleCnt="48">
        <dgm:presLayoutVars>
          <dgm:bulletEnabled val="1"/>
        </dgm:presLayoutVars>
      </dgm:prSet>
      <dgm:spPr/>
    </dgm:pt>
    <dgm:pt modelId="{CAB56CDA-741F-426D-8FE0-AE118C809475}" type="pres">
      <dgm:prSet presAssocID="{897CAD2D-F73B-470D-B77D-BCB32DA560D4}" presName="sibTrans" presStyleLbl="sibTrans2D1" presStyleIdx="47" presStyleCnt="48"/>
      <dgm:spPr/>
    </dgm:pt>
    <dgm:pt modelId="{2B62F0BB-CB73-4B2D-A47A-2C1910C71ADC}" type="pres">
      <dgm:prSet presAssocID="{897CAD2D-F73B-470D-B77D-BCB32DA560D4}" presName="connectorText" presStyleLbl="sibTrans2D1" presStyleIdx="47" presStyleCnt="48"/>
      <dgm:spPr/>
    </dgm:pt>
  </dgm:ptLst>
  <dgm:cxnLst>
    <dgm:cxn modelId="{B2981900-8C45-424F-8390-44820B2DBF6D}" type="presOf" srcId="{AAACDA48-029D-447D-9AE8-BF1CB90887F8}" destId="{816E1FA3-2B38-45F9-AB8C-0EEB2788EE42}" srcOrd="0" destOrd="0" presId="urn:microsoft.com/office/officeart/2005/8/layout/cycle2"/>
    <dgm:cxn modelId="{075D4505-FE95-4A86-8CB2-9900651222F8}" type="presOf" srcId="{897CAD2D-F73B-470D-B77D-BCB32DA560D4}" destId="{2B62F0BB-CB73-4B2D-A47A-2C1910C71ADC}" srcOrd="1" destOrd="0" presId="urn:microsoft.com/office/officeart/2005/8/layout/cycle2"/>
    <dgm:cxn modelId="{8A94A207-7D07-46AF-9123-32271AA2C2F0}" type="presOf" srcId="{1CEAA633-CB89-486A-901D-BE8AE895C821}" destId="{02E2D030-8BB9-48E2-859D-55F958A2D928}" srcOrd="0" destOrd="0" presId="urn:microsoft.com/office/officeart/2005/8/layout/cycle2"/>
    <dgm:cxn modelId="{83B74609-9E6B-4180-9B7F-1B274386725F}" type="presOf" srcId="{5D2C154A-692A-44E2-A041-B9F19C43FEF2}" destId="{5A44537F-E502-484A-B54C-161A75387D52}" srcOrd="0" destOrd="0" presId="urn:microsoft.com/office/officeart/2005/8/layout/cycle2"/>
    <dgm:cxn modelId="{8C9A070E-3DD2-4440-B74E-D47FB1907981}" type="presOf" srcId="{E5184F2B-2C20-4D33-94A8-E6B381F2AA89}" destId="{558F7E47-06ED-4041-B16C-6F13A19D4245}" srcOrd="0" destOrd="0" presId="urn:microsoft.com/office/officeart/2005/8/layout/cycle2"/>
    <dgm:cxn modelId="{0AD3E90E-4141-4EFF-8DD2-8FF3901666BE}" type="presOf" srcId="{644B0026-BEE6-45AC-B72A-F8BFB9EE0E82}" destId="{22041FD6-89BD-4BF2-9B99-B97F36E2E1FB}" srcOrd="0" destOrd="0" presId="urn:microsoft.com/office/officeart/2005/8/layout/cycle2"/>
    <dgm:cxn modelId="{E319CD11-DA9C-4216-8A1C-BFC767C69980}" srcId="{F782ACB2-4612-4553-92E3-6A48A4C26154}" destId="{5700A27C-35E2-48E3-9FD1-4CAD5F3ABE6E}" srcOrd="42" destOrd="0" parTransId="{7CEEA0C1-E05C-4187-B6CD-7F9A41B7F762}" sibTransId="{F2853326-F96C-4388-AFDB-4A2C4E743824}"/>
    <dgm:cxn modelId="{14118D15-1EE9-457D-A31F-78BF3370B9D2}" type="presOf" srcId="{86E08DD8-37F0-43EA-A4C6-F12B07A372C7}" destId="{0B3E9032-3902-463F-B436-0798A35C9EC5}" srcOrd="0" destOrd="0" presId="urn:microsoft.com/office/officeart/2005/8/layout/cycle2"/>
    <dgm:cxn modelId="{44C83F19-CA1E-47AA-864F-F1394DFB67D2}" type="presOf" srcId="{672359C6-6889-48DE-9B06-BCF13E50CF81}" destId="{9195B8AE-7F75-4B45-A773-A3DB3F151B7F}" srcOrd="1" destOrd="0" presId="urn:microsoft.com/office/officeart/2005/8/layout/cycle2"/>
    <dgm:cxn modelId="{0FF3BD1C-2906-497D-BB1D-BC839D201EE7}" type="presOf" srcId="{BAC2B8D5-2C5B-4AE8-BBDD-D8E76DCD8C2E}" destId="{D3BDAC4B-F2DB-44A0-907D-A108463FB1C3}" srcOrd="0" destOrd="0" presId="urn:microsoft.com/office/officeart/2005/8/layout/cycle2"/>
    <dgm:cxn modelId="{FA4B331D-E821-4BC7-84CC-523B6B28A5B8}" srcId="{F782ACB2-4612-4553-92E3-6A48A4C26154}" destId="{B75DCA52-BF81-436A-AA73-2680B03C914A}" srcOrd="47" destOrd="0" parTransId="{3FDC77C7-42D0-4118-88A1-C82C79A4EA03}" sibTransId="{897CAD2D-F73B-470D-B77D-BCB32DA560D4}"/>
    <dgm:cxn modelId="{AAAE4E1F-C8A7-4ED5-8CFF-AEA9AEED0517}" type="presOf" srcId="{12ED0D91-6CB8-4B92-ABBE-16130FA2E610}" destId="{3966764B-E5F3-4CFC-A881-5984C06723CB}" srcOrd="1" destOrd="0" presId="urn:microsoft.com/office/officeart/2005/8/layout/cycle2"/>
    <dgm:cxn modelId="{4DACA91F-E3C4-4FDF-A80F-884A22C53CDA}" type="presOf" srcId="{74E4A9B3-3139-47CD-AD62-A42D0EB3995C}" destId="{7B2C094D-5B84-400D-88A5-467C86404646}" srcOrd="1" destOrd="0" presId="urn:microsoft.com/office/officeart/2005/8/layout/cycle2"/>
    <dgm:cxn modelId="{39761720-1B6E-451C-81A6-07A00524BE34}" type="presOf" srcId="{9F16DEB4-2D88-4237-BB26-EE193361411A}" destId="{E4F5DE49-5EAA-4300-BD85-3AA32446283C}" srcOrd="0" destOrd="0" presId="urn:microsoft.com/office/officeart/2005/8/layout/cycle2"/>
    <dgm:cxn modelId="{4C9E1720-2EA1-430D-B80A-6FD0EFE97EC6}" type="presOf" srcId="{A241EA7C-0AE6-49DA-868A-F7E41DB8331E}" destId="{0C7C01B0-8BE9-4115-9C55-5F785CB9F95D}" srcOrd="1" destOrd="0" presId="urn:microsoft.com/office/officeart/2005/8/layout/cycle2"/>
    <dgm:cxn modelId="{6C70D320-35AF-4FA0-B371-27208EA751FF}" type="presOf" srcId="{5DE56BE3-5DC5-48D1-BB0A-6EB62A83E2E3}" destId="{7E28017C-69F1-4CCF-A6D7-885616A2628E}" srcOrd="0" destOrd="0" presId="urn:microsoft.com/office/officeart/2005/8/layout/cycle2"/>
    <dgm:cxn modelId="{122D8323-5B83-4B50-9884-B5C54B6A30AD}" type="presOf" srcId="{5700A27C-35E2-48E3-9FD1-4CAD5F3ABE6E}" destId="{A5474CB5-D5DA-4087-B87E-610FB42AF529}" srcOrd="0" destOrd="0" presId="urn:microsoft.com/office/officeart/2005/8/layout/cycle2"/>
    <dgm:cxn modelId="{BE8A0425-D7C9-42FF-B376-D1C7ED4177D1}" type="presOf" srcId="{91E5E8F0-39A5-4E73-A7C8-125C237D1170}" destId="{0C0A4302-AC90-49E1-80BE-523B58A2D864}" srcOrd="1" destOrd="0" presId="urn:microsoft.com/office/officeart/2005/8/layout/cycle2"/>
    <dgm:cxn modelId="{64D25225-7D7B-47A3-8597-E3D40B515F30}" srcId="{F782ACB2-4612-4553-92E3-6A48A4C26154}" destId="{7D49664A-84DE-42F7-9866-9BFD9F3DDC7A}" srcOrd="16" destOrd="0" parTransId="{9C7FF349-70A2-4DFC-91A5-86A739E0760D}" sibTransId="{BAC2B8D5-2C5B-4AE8-BBDD-D8E76DCD8C2E}"/>
    <dgm:cxn modelId="{EA820E26-5390-4E18-A03A-DC94A3E8EDA6}" type="presOf" srcId="{F82F01E0-1BCF-432A-834D-D0718C225E79}" destId="{DB7E8DCC-E9E2-41AE-8FAC-BD770394B585}" srcOrd="0" destOrd="0" presId="urn:microsoft.com/office/officeart/2005/8/layout/cycle2"/>
    <dgm:cxn modelId="{B33D3626-FC58-478E-B1B4-0F473B6DFE73}" type="presOf" srcId="{68C3C81B-18E8-41C4-BFC6-2C443E6EE655}" destId="{99F13AA2-4621-4753-B0A6-6FC776CD84C9}" srcOrd="0" destOrd="0" presId="urn:microsoft.com/office/officeart/2005/8/layout/cycle2"/>
    <dgm:cxn modelId="{03618927-C51E-4BD2-882D-8FA7CA2FC970}" type="presOf" srcId="{F782ACB2-4612-4553-92E3-6A48A4C26154}" destId="{579EF5EA-2842-4ADF-99C3-1421009C0FB3}" srcOrd="0" destOrd="0" presId="urn:microsoft.com/office/officeart/2005/8/layout/cycle2"/>
    <dgm:cxn modelId="{FE173A29-011D-4BC0-A135-618008B44D06}" type="presOf" srcId="{86E08DD8-37F0-43EA-A4C6-F12B07A372C7}" destId="{41C60BCC-727D-4ED3-BAEB-DB60AA9900A9}" srcOrd="1" destOrd="0" presId="urn:microsoft.com/office/officeart/2005/8/layout/cycle2"/>
    <dgm:cxn modelId="{F3F11D2B-B16E-47E0-876B-A599316C3141}" srcId="{F782ACB2-4612-4553-92E3-6A48A4C26154}" destId="{644B0026-BEE6-45AC-B72A-F8BFB9EE0E82}" srcOrd="38" destOrd="0" parTransId="{554FDC5B-6990-4DBE-AAA4-AA9861FDA372}" sibTransId="{91E5E8F0-39A5-4E73-A7C8-125C237D1170}"/>
    <dgm:cxn modelId="{EF67F12C-549C-4945-9650-11C3183DFF27}" srcId="{F782ACB2-4612-4553-92E3-6A48A4C26154}" destId="{59D5850F-42D1-4509-9BFE-77DA75D32FAC}" srcOrd="35" destOrd="0" parTransId="{998E6483-F6A6-41F0-BC38-EC9E12942727}" sibTransId="{2B529A43-2363-4B46-911E-9D0EF25B4F36}"/>
    <dgm:cxn modelId="{64BBAB2D-B58D-45B4-BE50-9B6EC89CE019}" type="presOf" srcId="{A40F6EAB-2B60-4CC1-9F49-D5903D3A616E}" destId="{4346925A-37EB-4BB6-B0D1-0007EC3DF63B}" srcOrd="0" destOrd="0" presId="urn:microsoft.com/office/officeart/2005/8/layout/cycle2"/>
    <dgm:cxn modelId="{C52A662E-299B-4F3A-AD7A-AE6F45961DA3}" type="presOf" srcId="{DF292957-65C8-4776-85F8-AE26E3681959}" destId="{C99B1DB8-B0AD-4FE5-84DC-CD9571D15F74}" srcOrd="0" destOrd="0" presId="urn:microsoft.com/office/officeart/2005/8/layout/cycle2"/>
    <dgm:cxn modelId="{69756B2F-C8D0-412B-ADAA-4A00A97C85D6}" type="presOf" srcId="{6E35783B-B4B9-4AF3-BB68-EC2DB3060BE5}" destId="{80DBCA40-2BA0-486C-9739-9EB1943722FB}" srcOrd="1" destOrd="0" presId="urn:microsoft.com/office/officeart/2005/8/layout/cycle2"/>
    <dgm:cxn modelId="{1B7D5A2F-4CAD-426E-BB30-B1FD9DD982F5}" type="presOf" srcId="{73E57CB0-43F1-4C49-8823-A48B6805997E}" destId="{F31A80A4-265E-4576-A76C-69F7407682D5}" srcOrd="1" destOrd="0" presId="urn:microsoft.com/office/officeart/2005/8/layout/cycle2"/>
    <dgm:cxn modelId="{09BAA62F-FAAF-4100-B16F-95F8284EAF55}" type="presOf" srcId="{9EC183D0-3CE1-4A18-882B-49A4F305FE23}" destId="{07EB8474-810E-4E8A-BE93-02F62BBDD45D}" srcOrd="0" destOrd="0" presId="urn:microsoft.com/office/officeart/2005/8/layout/cycle2"/>
    <dgm:cxn modelId="{6A6BDF31-FC71-409E-BEC1-36FDEA495432}" type="presOf" srcId="{B2ADDBB6-F258-45A2-8853-0F7137E8E7A9}" destId="{9BC14663-185B-4A89-97AE-169B3D438678}" srcOrd="0" destOrd="0" presId="urn:microsoft.com/office/officeart/2005/8/layout/cycle2"/>
    <dgm:cxn modelId="{C5C19332-9E7F-468C-BAEF-F60238ED1C92}" type="presOf" srcId="{F8A8AFFD-E262-4C58-84FA-CA9933DA9A32}" destId="{852FF442-59AB-47FA-976D-352D933D04DA}" srcOrd="1" destOrd="0" presId="urn:microsoft.com/office/officeart/2005/8/layout/cycle2"/>
    <dgm:cxn modelId="{FF6CF633-8439-49C9-83E5-5C804E151638}" type="presOf" srcId="{8AE02D32-89F4-4BA1-BFB8-062B90AF7C26}" destId="{1FA59E5A-50A4-47E4-96D2-6EF9AAAC1164}" srcOrd="1" destOrd="0" presId="urn:microsoft.com/office/officeart/2005/8/layout/cycle2"/>
    <dgm:cxn modelId="{866DB235-4957-43BE-A88F-279223D443BA}" type="presOf" srcId="{7526D0BF-45A5-478F-9A5B-EE961A48FCDF}" destId="{B163F2E1-C224-4C1F-8BF1-B257F8DA90F1}" srcOrd="0" destOrd="0" presId="urn:microsoft.com/office/officeart/2005/8/layout/cycle2"/>
    <dgm:cxn modelId="{C19E0737-9A06-4A44-96FA-ED688B022B75}" type="presOf" srcId="{35443D96-6A67-478A-A544-1C8155B5F62C}" destId="{3D5573F2-E421-4699-B499-E5F129AA7C1F}" srcOrd="0" destOrd="0" presId="urn:microsoft.com/office/officeart/2005/8/layout/cycle2"/>
    <dgm:cxn modelId="{3F953238-6773-4803-901F-A57B92BF1036}" type="presOf" srcId="{CA1064A9-8743-41E2-AE44-DEDB5E26EACD}" destId="{B311330D-F624-44F0-90C1-566E4D2E20E6}" srcOrd="1" destOrd="0" presId="urn:microsoft.com/office/officeart/2005/8/layout/cycle2"/>
    <dgm:cxn modelId="{206AD339-34E5-4848-91E4-86A8F5887441}" type="presOf" srcId="{C19C4BDD-2213-41DF-A53B-E2080BDC6AC6}" destId="{57712E5B-8311-41F2-83BF-40C44B82FD56}" srcOrd="0" destOrd="0" presId="urn:microsoft.com/office/officeart/2005/8/layout/cycle2"/>
    <dgm:cxn modelId="{AF44D93B-F418-4480-91F5-8F987EF6EFC9}" type="presOf" srcId="{5DE56BE3-5DC5-48D1-BB0A-6EB62A83E2E3}" destId="{DEE6E533-E546-47B9-9D29-1053972B7A59}" srcOrd="1" destOrd="0" presId="urn:microsoft.com/office/officeart/2005/8/layout/cycle2"/>
    <dgm:cxn modelId="{212C0F3D-6259-47F4-8189-A6E55DD0B5D3}" srcId="{F782ACB2-4612-4553-92E3-6A48A4C26154}" destId="{536B3E92-95AA-4297-BDB8-F29269D6299E}" srcOrd="3" destOrd="0" parTransId="{68DF5CBE-997D-4F4F-8466-9AD1DDE77085}" sibTransId="{8AE02D32-89F4-4BA1-BFB8-062B90AF7C26}"/>
    <dgm:cxn modelId="{16A28A3D-25E3-4E6A-A338-7D1408209783}" type="presOf" srcId="{E7380703-8E28-4A7A-8627-0A55F51FBAA5}" destId="{FEF793BD-9F36-4B0C-B2A1-243AAED13A52}" srcOrd="0" destOrd="0" presId="urn:microsoft.com/office/officeart/2005/8/layout/cycle2"/>
    <dgm:cxn modelId="{1EF3655B-356F-47D7-8F76-BA8A1117D09B}" type="presOf" srcId="{1DDDDFBA-4D76-49F6-8700-D108F438751F}" destId="{DE861B79-D5E8-45CE-B3D7-7B4663C08343}" srcOrd="0" destOrd="0" presId="urn:microsoft.com/office/officeart/2005/8/layout/cycle2"/>
    <dgm:cxn modelId="{194A095D-1ED9-46E2-9F88-F751E143C5C3}" type="presOf" srcId="{5F8AB2A9-0DCE-42A5-8039-31C151CDBC91}" destId="{E7F9412A-75FE-4263-8476-D8B02CF380F3}" srcOrd="0" destOrd="0" presId="urn:microsoft.com/office/officeart/2005/8/layout/cycle2"/>
    <dgm:cxn modelId="{DB81E75D-6339-4802-85DD-65254615E93B}" srcId="{F782ACB2-4612-4553-92E3-6A48A4C26154}" destId="{9F16DEB4-2D88-4237-BB26-EE193361411A}" srcOrd="36" destOrd="0" parTransId="{7982B65A-B6BA-45FB-920E-8CB144FB834B}" sibTransId="{C19C4BDD-2213-41DF-A53B-E2080BDC6AC6}"/>
    <dgm:cxn modelId="{C7CD665F-ECFF-4C4B-BBF8-355EC61A005A}" type="presOf" srcId="{5A0D382F-1AEE-4869-A6BD-89E7CCC2BA45}" destId="{2B3C09D0-6E4A-4698-ADBA-7CF55040E0C7}" srcOrd="0" destOrd="0" presId="urn:microsoft.com/office/officeart/2005/8/layout/cycle2"/>
    <dgm:cxn modelId="{E30EA960-2B3C-41C6-AD4E-1D7D1E3EF860}" type="presOf" srcId="{0A68E33F-9E89-4D62-9E2C-1BD50C85F7CD}" destId="{C5631367-2D87-4B2B-B2C5-CE6B323DF7FA}" srcOrd="0" destOrd="0" presId="urn:microsoft.com/office/officeart/2005/8/layout/cycle2"/>
    <dgm:cxn modelId="{08DFD441-4774-4D0E-8F97-07EC50B50EE3}" srcId="{F782ACB2-4612-4553-92E3-6A48A4C26154}" destId="{69B5AF83-9CA8-4331-BB93-A02B0A37E7C4}" srcOrd="32" destOrd="0" parTransId="{52A0F8EA-812A-497C-B88E-1BDAD1AB875F}" sibTransId="{6E35783B-B4B9-4AF3-BB68-EC2DB3060BE5}"/>
    <dgm:cxn modelId="{C67C5642-B2F0-41E7-99CE-C681303EC7CA}" type="presOf" srcId="{A241EA7C-0AE6-49DA-868A-F7E41DB8331E}" destId="{EC905E59-477F-4D62-B2EE-61B86BF0663B}" srcOrd="0" destOrd="0" presId="urn:microsoft.com/office/officeart/2005/8/layout/cycle2"/>
    <dgm:cxn modelId="{D27AA462-6698-4923-9421-47820B644488}" srcId="{F782ACB2-4612-4553-92E3-6A48A4C26154}" destId="{56EE6181-8957-4FE0-91F7-0E7767321D74}" srcOrd="30" destOrd="0" parTransId="{708EED9E-74DD-4C99-9872-E67687122915}" sibTransId="{D7AD315B-0060-4B2C-BA42-07A72CF0DF62}"/>
    <dgm:cxn modelId="{20506544-AACD-479E-8211-5DE31C475E95}" type="presOf" srcId="{A4F909E9-C1CF-4770-B928-FEF6E41B5333}" destId="{6E753D97-6691-46AF-88CF-60F766A84A1F}" srcOrd="1" destOrd="0" presId="urn:microsoft.com/office/officeart/2005/8/layout/cycle2"/>
    <dgm:cxn modelId="{53618E44-32BE-4B6B-A16B-425C7048DD4E}" type="presOf" srcId="{7D49664A-84DE-42F7-9866-9BFD9F3DDC7A}" destId="{430AD93E-9CDA-40BE-8BB8-B35AB1DDED73}" srcOrd="0" destOrd="0" presId="urn:microsoft.com/office/officeart/2005/8/layout/cycle2"/>
    <dgm:cxn modelId="{9ADC0165-9F81-4E1B-BCF9-F6EA5C631353}" srcId="{F782ACB2-4612-4553-92E3-6A48A4C26154}" destId="{5F8AB2A9-0DCE-42A5-8039-31C151CDBC91}" srcOrd="15" destOrd="0" parTransId="{AEE23759-AB27-4CCC-A9A6-CE4F64F73EE5}" sibTransId="{64CB26BA-1509-422C-B1F7-93A921D3337E}"/>
    <dgm:cxn modelId="{718E4D45-5295-481D-9047-D73ABF67DD08}" type="presOf" srcId="{BCD4B6D1-2E17-4359-A953-212A9B519E85}" destId="{18E08B15-C0D9-4DCD-9841-29CB326A1D96}" srcOrd="0" destOrd="0" presId="urn:microsoft.com/office/officeart/2005/8/layout/cycle2"/>
    <dgm:cxn modelId="{7B257B45-08F8-477D-999A-83A87F51AB36}" type="presOf" srcId="{3ACAB2F6-3910-4D69-8736-C9991D30DB30}" destId="{7A362786-920B-4FB9-A3D5-D0E741B76071}" srcOrd="0" destOrd="0" presId="urn:microsoft.com/office/officeart/2005/8/layout/cycle2"/>
    <dgm:cxn modelId="{7713B148-14ED-473A-AD7C-0817C71F1F75}" srcId="{F782ACB2-4612-4553-92E3-6A48A4C26154}" destId="{32DCDF77-CF91-44D2-A631-ECBBA96CD7C1}" srcOrd="45" destOrd="0" parTransId="{A91D9FEE-F377-4D6C-AB4B-31C0AA11D758}" sibTransId="{A4C54538-F7D4-4311-A51D-4E2F34EA916C}"/>
    <dgm:cxn modelId="{8B7F3749-F4E6-4473-82BE-3F7FAAEDF5A5}" srcId="{F782ACB2-4612-4553-92E3-6A48A4C26154}" destId="{5A0D382F-1AEE-4869-A6BD-89E7CCC2BA45}" srcOrd="33" destOrd="0" parTransId="{C61944CD-ABD5-46A1-BF21-1EDB1D2E311C}" sibTransId="{86E08DD8-37F0-43EA-A4C6-F12B07A372C7}"/>
    <dgm:cxn modelId="{4293C24A-295A-4A7D-B980-23E7CC3E2AF0}" type="presOf" srcId="{873D13AE-B310-4B50-82C5-564D626D2011}" destId="{8F52B59F-72EA-4EF4-A000-71393DE3DC97}" srcOrd="1" destOrd="0" presId="urn:microsoft.com/office/officeart/2005/8/layout/cycle2"/>
    <dgm:cxn modelId="{12D1F24A-BB95-4B06-AF6C-D3949D14D521}" type="presOf" srcId="{1A0C354F-E76C-464E-99A7-D2B04C140783}" destId="{BCCD1735-3374-4721-BEF9-11CCD9A2DD48}" srcOrd="0" destOrd="0" presId="urn:microsoft.com/office/officeart/2005/8/layout/cycle2"/>
    <dgm:cxn modelId="{93319D4B-E53D-4157-9B85-B4D43A5295FB}" type="presOf" srcId="{DA7FF8DD-13B0-4AAC-B0D2-E9BC2FABA4D6}" destId="{C46B9099-149F-4D79-B1D7-B378097F05F4}" srcOrd="1" destOrd="0" presId="urn:microsoft.com/office/officeart/2005/8/layout/cycle2"/>
    <dgm:cxn modelId="{ECDEF66B-4DF3-4577-9794-0F5C1452E329}" srcId="{F782ACB2-4612-4553-92E3-6A48A4C26154}" destId="{9EC183D0-3CE1-4A18-882B-49A4F305FE23}" srcOrd="10" destOrd="0" parTransId="{5529E8D0-F515-48AC-A324-5AF9603FF192}" sibTransId="{FC636A7A-CAD8-4393-9B2E-188CE112CD10}"/>
    <dgm:cxn modelId="{2F48FC6C-9E2F-4D34-97E0-7B62809CD310}" srcId="{F782ACB2-4612-4553-92E3-6A48A4C26154}" destId="{1CEAA633-CB89-486A-901D-BE8AE895C821}" srcOrd="41" destOrd="0" parTransId="{85E4AD6C-201F-448E-AB33-65566C56E879}" sibTransId="{EC22FD24-55FA-470B-A11F-A2C02811CC71}"/>
    <dgm:cxn modelId="{31B5BF4E-598B-4F49-AEEE-15A7B08F3DCD}" type="presOf" srcId="{672359C6-6889-48DE-9B06-BCF13E50CF81}" destId="{260B842C-BA56-4835-9181-EEB1DAD49F6C}" srcOrd="0" destOrd="0" presId="urn:microsoft.com/office/officeart/2005/8/layout/cycle2"/>
    <dgm:cxn modelId="{2FEED34E-21B1-4C26-BA7F-B36DEECEBC08}" type="presOf" srcId="{1DDDDFBA-4D76-49F6-8700-D108F438751F}" destId="{580499F6-BF8C-4CF2-8E19-422B1FEA8F54}" srcOrd="1" destOrd="0" presId="urn:microsoft.com/office/officeart/2005/8/layout/cycle2"/>
    <dgm:cxn modelId="{0116FD4E-B3CD-4D10-B6B1-FB0C240CE17A}" srcId="{F782ACB2-4612-4553-92E3-6A48A4C26154}" destId="{DF292957-65C8-4776-85F8-AE26E3681959}" srcOrd="25" destOrd="0" parTransId="{7849EA01-2032-47BB-AFF2-66E1E4C3A822}" sibTransId="{2B571596-2306-4648-89E7-BD54FEF25627}"/>
    <dgm:cxn modelId="{43F81770-F772-478D-8EE4-9EF473A2C5F2}" srcId="{F782ACB2-4612-4553-92E3-6A48A4C26154}" destId="{BA244016-B941-46B9-B2A4-AA50A300C9B1}" srcOrd="26" destOrd="0" parTransId="{17FA0F1C-F480-46FA-9FDA-CAF08D0B3F5A}" sibTransId="{12ED0D91-6CB8-4B92-ABBE-16130FA2E610}"/>
    <dgm:cxn modelId="{AD9C2D70-6AB8-479D-9A79-731CDEDFCC29}" srcId="{F782ACB2-4612-4553-92E3-6A48A4C26154}" destId="{B2133BDF-4000-4B5B-AE40-987170B1B61F}" srcOrd="29" destOrd="0" parTransId="{78DD5593-63E5-4526-ACC4-B672B2E0D1F1}" sibTransId="{F8A8AFFD-E262-4C58-84FA-CA9933DA9A32}"/>
    <dgm:cxn modelId="{94A5C051-147E-4CD8-BCE5-685666568979}" type="presOf" srcId="{2B529A43-2363-4B46-911E-9D0EF25B4F36}" destId="{F42AD80F-3B21-49F3-AF59-01D5F6EE69F1}" srcOrd="0" destOrd="0" presId="urn:microsoft.com/office/officeart/2005/8/layout/cycle2"/>
    <dgm:cxn modelId="{AF394972-6F66-4810-8561-90015676F149}" type="presOf" srcId="{07D44A3D-B9E7-4A59-8407-0DE9361B04F4}" destId="{B8AF8AA6-EDE3-46F5-804F-BE18E9CF02E9}" srcOrd="0" destOrd="0" presId="urn:microsoft.com/office/officeart/2005/8/layout/cycle2"/>
    <dgm:cxn modelId="{39A1F472-3E0B-438E-A508-FE898CEA4CB4}" srcId="{F782ACB2-4612-4553-92E3-6A48A4C26154}" destId="{5F2EF8CF-431B-45E9-8F94-2DA9BB4297A8}" srcOrd="46" destOrd="0" parTransId="{EF3B0539-08F0-4AEB-8B05-C7438EBEC90D}" sibTransId="{E7380703-8E28-4A7A-8627-0A55F51FBAA5}"/>
    <dgm:cxn modelId="{22C5EB74-48F5-4B0A-8A11-6E4C810D8C2F}" type="presOf" srcId="{C19C4BDD-2213-41DF-A53B-E2080BDC6AC6}" destId="{2DC22DE9-0245-4601-955D-E63A8C38947B}" srcOrd="1" destOrd="0" presId="urn:microsoft.com/office/officeart/2005/8/layout/cycle2"/>
    <dgm:cxn modelId="{E31D7575-D721-4C89-BAEA-4C637491B428}" type="presOf" srcId="{9A1F1B22-1A75-4833-B4FC-5FEA5518B765}" destId="{E2BDA289-9E7F-43D2-8E8A-C602380955F6}" srcOrd="0" destOrd="0" presId="urn:microsoft.com/office/officeart/2005/8/layout/cycle2"/>
    <dgm:cxn modelId="{66DE3C76-8621-4A1A-B317-1D5D6522C1A3}" type="presOf" srcId="{CA1064A9-8743-41E2-AE44-DEDB5E26EACD}" destId="{1AA99294-2501-42DA-ADDA-813C2A0D167F}" srcOrd="0" destOrd="0" presId="urn:microsoft.com/office/officeart/2005/8/layout/cycle2"/>
    <dgm:cxn modelId="{83B79576-55B0-4679-BBD0-F788C5AF20FA}" type="presOf" srcId="{29610E26-1393-448B-8FD6-78061450B16B}" destId="{4B6FF1D5-139C-4A9E-BE2A-C9C2976A9B90}" srcOrd="0" destOrd="0" presId="urn:microsoft.com/office/officeart/2005/8/layout/cycle2"/>
    <dgm:cxn modelId="{EBF0F276-347C-4207-9A17-D11421AF7ECD}" srcId="{F782ACB2-4612-4553-92E3-6A48A4C26154}" destId="{6E44D217-0802-4975-8DF8-F7C136B68DB7}" srcOrd="34" destOrd="0" parTransId="{CB27C74D-2568-4D83-8948-2A0E7A73E53C}" sibTransId="{873D13AE-B310-4B50-82C5-564D626D2011}"/>
    <dgm:cxn modelId="{CAAD8A57-D893-41FE-91C9-43889C853E70}" type="presOf" srcId="{EAE485E3-A2DC-422A-B964-163E72C7D527}" destId="{7D136A40-4E7A-4E9A-9C18-C15FEB3E9255}" srcOrd="0" destOrd="0" presId="urn:microsoft.com/office/officeart/2005/8/layout/cycle2"/>
    <dgm:cxn modelId="{0B12B877-86EC-4302-8F4D-B32DD6A1DD91}" type="presOf" srcId="{A4FDAD97-0EA5-45C9-8762-1408CDFC1A27}" destId="{7418C013-9F65-49B4-8AB4-02A8A7E8B2B1}" srcOrd="0" destOrd="0" presId="urn:microsoft.com/office/officeart/2005/8/layout/cycle2"/>
    <dgm:cxn modelId="{51F6A759-1E69-4533-ACC3-3971FC69070D}" type="presOf" srcId="{6E44D217-0802-4975-8DF8-F7C136B68DB7}" destId="{C6CA034B-BB5D-4252-9DC3-E07C2CEC1942}" srcOrd="0" destOrd="0" presId="urn:microsoft.com/office/officeart/2005/8/layout/cycle2"/>
    <dgm:cxn modelId="{B1BFD759-D655-4A95-ADE1-AB9C57DE9D94}" type="presOf" srcId="{69DBDE16-2128-423C-AB04-D3C2C0881A38}" destId="{83D03F91-A8FE-4A56-A9F0-21F8696B64A1}" srcOrd="0" destOrd="0" presId="urn:microsoft.com/office/officeart/2005/8/layout/cycle2"/>
    <dgm:cxn modelId="{15871B5A-B218-4C06-A570-567C38BC3FCF}" type="presOf" srcId="{F2853326-F96C-4388-AFDB-4A2C4E743824}" destId="{F5E12609-AEA0-4824-8F1E-49B7A8C9D43E}" srcOrd="0" destOrd="0" presId="urn:microsoft.com/office/officeart/2005/8/layout/cycle2"/>
    <dgm:cxn modelId="{98D6137B-F956-4E52-A8C1-186990FEC835}" type="presOf" srcId="{4DD6BCFF-384A-4E50-9E9B-FEA1467E91EE}" destId="{28C21F8D-7890-436C-ABC3-A76D9C048DC6}" srcOrd="0" destOrd="0" presId="urn:microsoft.com/office/officeart/2005/8/layout/cycle2"/>
    <dgm:cxn modelId="{54D01A7C-A976-4079-8F72-6B358BE1838D}" type="presOf" srcId="{536B3E92-95AA-4297-BDB8-F29269D6299E}" destId="{B0608ED5-E7DC-4C39-8859-B8C85F521F9C}" srcOrd="0" destOrd="0" presId="urn:microsoft.com/office/officeart/2005/8/layout/cycle2"/>
    <dgm:cxn modelId="{F7F8447F-1DFD-454C-8D79-23C1FFA1A74C}" type="presOf" srcId="{2B571596-2306-4648-89E7-BD54FEF25627}" destId="{2EBD388A-825F-4832-8A74-827A6C7E3368}" srcOrd="0" destOrd="0" presId="urn:microsoft.com/office/officeart/2005/8/layout/cycle2"/>
    <dgm:cxn modelId="{14F13E80-1149-4A0F-A4B5-58EAF15ECA23}" srcId="{F782ACB2-4612-4553-92E3-6A48A4C26154}" destId="{39148D83-4879-4E9B-AE84-10D20CF147C3}" srcOrd="17" destOrd="0" parTransId="{0648DC5F-1B7B-4F70-B147-70F19C532AA1}" sibTransId="{901D3EC9-C2CB-4B80-BFE1-3F4CF8FDB584}"/>
    <dgm:cxn modelId="{33634B83-5D42-4E23-A534-1FD77063C5A8}" srcId="{F782ACB2-4612-4553-92E3-6A48A4C26154}" destId="{312A5487-8CD4-49FA-9CB2-6003233688EF}" srcOrd="20" destOrd="0" parTransId="{6F986C7B-EB5E-4FA9-9F02-54203E6A38B2}" sibTransId="{A241EA7C-0AE6-49DA-868A-F7E41DB8331E}"/>
    <dgm:cxn modelId="{5F759883-6CAF-4793-892D-90FF307B7F39}" srcId="{F782ACB2-4612-4553-92E3-6A48A4C26154}" destId="{F001FD18-B1D7-4F34-A7E1-10B3A14FEF0D}" srcOrd="14" destOrd="0" parTransId="{47531BBA-A066-410C-90C4-75A7B3CF6C37}" sibTransId="{59F6F98C-7F28-44B6-AA26-C56ABFEA206B}"/>
    <dgm:cxn modelId="{03727586-C177-4F9F-A8F5-7DEE69ED0297}" srcId="{F782ACB2-4612-4553-92E3-6A48A4C26154}" destId="{05F9165C-A234-4634-B1A7-DCB7BA68D40C}" srcOrd="12" destOrd="0" parTransId="{26966DA9-DC8C-4538-894C-0F8A7AD6A4D2}" sibTransId="{68C3C81B-18E8-41C4-BFC6-2C443E6EE655}"/>
    <dgm:cxn modelId="{0F7DED87-7495-4C3E-BDDD-41BAB6CC708B}" type="presOf" srcId="{64CB26BA-1509-422C-B1F7-93A921D3337E}" destId="{87FF38F8-EEE0-4803-AB19-2605759EE272}" srcOrd="1" destOrd="0" presId="urn:microsoft.com/office/officeart/2005/8/layout/cycle2"/>
    <dgm:cxn modelId="{FC2F5088-783F-4942-B929-3E68E5040D4E}" type="presOf" srcId="{F2853326-F96C-4388-AFDB-4A2C4E743824}" destId="{1990E259-2037-4D19-B00A-CD6B3D2AE2E1}" srcOrd="1" destOrd="0" presId="urn:microsoft.com/office/officeart/2005/8/layout/cycle2"/>
    <dgm:cxn modelId="{9B166E89-5243-4955-B5FD-AF6227B5F406}" type="presOf" srcId="{39815DA4-6D5A-4ECF-8C2C-C40A2BB0DBA6}" destId="{F7742949-FB63-485F-95AF-5E8D1E6F236A}" srcOrd="1" destOrd="0" presId="urn:microsoft.com/office/officeart/2005/8/layout/cycle2"/>
    <dgm:cxn modelId="{51519F89-1C64-4068-82A6-B3F396761372}" type="presOf" srcId="{2EBE9275-B468-4EB1-8E25-88D20111E7BA}" destId="{55735BFC-D4F1-4100-BCD7-BD7015A20F24}" srcOrd="0" destOrd="0" presId="urn:microsoft.com/office/officeart/2005/8/layout/cycle2"/>
    <dgm:cxn modelId="{A80B1A8D-D5AF-43FD-96B3-C6248340A4A9}" type="presOf" srcId="{B75DCA52-BF81-436A-AA73-2680B03C914A}" destId="{CD7E4AE9-DEBF-4EF6-9A2F-51DFDE6DC483}" srcOrd="0" destOrd="0" presId="urn:microsoft.com/office/officeart/2005/8/layout/cycle2"/>
    <dgm:cxn modelId="{87AB6F8E-5142-44C4-8189-FCCB46725A6E}" type="presOf" srcId="{12ED0D91-6CB8-4B92-ABBE-16130FA2E610}" destId="{2EA5A0E0-D734-4B00-A1FA-65E8CB15031C}" srcOrd="0" destOrd="0" presId="urn:microsoft.com/office/officeart/2005/8/layout/cycle2"/>
    <dgm:cxn modelId="{81A1528F-DA2B-44A0-ADB9-6A8B61FE00AA}" type="presOf" srcId="{C123F58B-2F00-4731-8318-EA8BAA60A69D}" destId="{1791F869-F782-403E-9EEE-8485296AB1DC}" srcOrd="0" destOrd="0" presId="urn:microsoft.com/office/officeart/2005/8/layout/cycle2"/>
    <dgm:cxn modelId="{54FED98F-AB5E-4BEF-A86E-239C32A65418}" srcId="{F782ACB2-4612-4553-92E3-6A48A4C26154}" destId="{29610E26-1393-448B-8FD6-78061450B16B}" srcOrd="5" destOrd="0" parTransId="{5D194221-4572-481E-A145-411B7D2E5848}" sibTransId="{4E475F1B-56A2-420F-8D83-9A7AC5B9161D}"/>
    <dgm:cxn modelId="{3F904190-EC7A-468F-8079-9E0D0309FE61}" srcId="{F782ACB2-4612-4553-92E3-6A48A4C26154}" destId="{F82F01E0-1BCF-432A-834D-D0718C225E79}" srcOrd="31" destOrd="0" parTransId="{AA715B28-8262-4AEC-9B11-A1F3E142AEE3}" sibTransId="{73E57CB0-43F1-4C49-8823-A48B6805997E}"/>
    <dgm:cxn modelId="{226DF690-5631-4CD7-8119-135DE9FF9E0A}" type="presOf" srcId="{25DF600C-192F-49B2-930A-B89C27D1471E}" destId="{C8C1E075-9C61-4E77-BBAB-A2307E2F9662}" srcOrd="1" destOrd="0" presId="urn:microsoft.com/office/officeart/2005/8/layout/cycle2"/>
    <dgm:cxn modelId="{954E6091-7120-4A41-9A8D-06B0A6C4CC6D}" type="presOf" srcId="{05F9165C-A234-4634-B1A7-DCB7BA68D40C}" destId="{8B74F080-8313-4728-B1E9-D87A06E9E800}" srcOrd="0" destOrd="0" presId="urn:microsoft.com/office/officeart/2005/8/layout/cycle2"/>
    <dgm:cxn modelId="{076A3093-B923-4816-9A8F-AAD227DFEB2A}" type="presOf" srcId="{1597604F-E09E-4305-A881-A6C94B72922F}" destId="{96947AF0-965B-4F9B-B692-11B522E20C19}" srcOrd="0" destOrd="0" presId="urn:microsoft.com/office/officeart/2005/8/layout/cycle2"/>
    <dgm:cxn modelId="{E27E5E94-A179-41E9-A655-99F050B2BAD6}" type="presOf" srcId="{D7AD315B-0060-4B2C-BA42-07A72CF0DF62}" destId="{F7AC09C3-F9FA-4334-9744-58F7A351FD8B}" srcOrd="0" destOrd="0" presId="urn:microsoft.com/office/officeart/2005/8/layout/cycle2"/>
    <dgm:cxn modelId="{452F6E94-CE3B-44A8-A3C0-B2F11FE80887}" type="presOf" srcId="{69DBDE16-2128-423C-AB04-D3C2C0881A38}" destId="{A52815B2-9F64-4E57-9CA8-0D6C5ACB4DE9}" srcOrd="1" destOrd="0" presId="urn:microsoft.com/office/officeart/2005/8/layout/cycle2"/>
    <dgm:cxn modelId="{9E69D395-0988-4AE2-B85E-1B874A0134F5}" type="presOf" srcId="{19319B2C-5BDC-4EB3-A674-97A1478B545E}" destId="{A854D6C3-A9F6-4889-B95E-C4590598BF15}" srcOrd="0" destOrd="0" presId="urn:microsoft.com/office/officeart/2005/8/layout/cycle2"/>
    <dgm:cxn modelId="{A94E1E98-18A1-4716-B6FB-67F099EFBBB4}" srcId="{F782ACB2-4612-4553-92E3-6A48A4C26154}" destId="{5788DBF4-34B6-4C26-980E-7062BBC88091}" srcOrd="37" destOrd="0" parTransId="{E89C8546-8D00-4BCE-BF01-083E1F9A4BBE}" sibTransId="{39815DA4-6D5A-4ECF-8C2C-C40A2BB0DBA6}"/>
    <dgm:cxn modelId="{60B70B9A-6477-43BE-A9DA-CA90CCC69C65}" type="presOf" srcId="{1BD29E34-8916-45A9-80A6-58C4AB44DFF5}" destId="{C8C314CB-BC52-4B5D-9A9E-2549904458B0}" srcOrd="0" destOrd="0" presId="urn:microsoft.com/office/officeart/2005/8/layout/cycle2"/>
    <dgm:cxn modelId="{C8E7859E-634D-4AFC-A2BC-2234BFF8B294}" type="presOf" srcId="{59F5D80D-D394-4DA8-B1EE-BFD2C35E8698}" destId="{5955EC28-6A5B-4854-97FD-56BF004F7A93}" srcOrd="0" destOrd="0" presId="urn:microsoft.com/office/officeart/2005/8/layout/cycle2"/>
    <dgm:cxn modelId="{EF14C69E-4038-49F0-A1F9-7CF689B5666C}" type="presOf" srcId="{91E5E8F0-39A5-4E73-A7C8-125C237D1170}" destId="{B8E405CF-5FB0-4931-A03D-9BF304E6CDDA}" srcOrd="0" destOrd="0" presId="urn:microsoft.com/office/officeart/2005/8/layout/cycle2"/>
    <dgm:cxn modelId="{37EE5BA0-D4BA-40A5-B6C1-A692F6C947B6}" type="presOf" srcId="{0A68E33F-9E89-4D62-9E2C-1BD50C85F7CD}" destId="{5EB0D98E-0F20-43A6-80D5-B3B233B0809C}" srcOrd="1" destOrd="0" presId="urn:microsoft.com/office/officeart/2005/8/layout/cycle2"/>
    <dgm:cxn modelId="{E02076A0-CD1F-4E44-A00F-84F3A65E9180}" type="presOf" srcId="{73E57CB0-43F1-4C49-8823-A48B6805997E}" destId="{FC934B90-2FD7-4C78-BC82-6495CAA54F71}" srcOrd="0" destOrd="0" presId="urn:microsoft.com/office/officeart/2005/8/layout/cycle2"/>
    <dgm:cxn modelId="{6923B5A0-FD70-46F1-BAF9-069341A97D80}" type="presOf" srcId="{74E4A9B3-3139-47CD-AD62-A42D0EB3995C}" destId="{A0769171-C666-4FF2-B3B0-56A5612FFB02}" srcOrd="0" destOrd="0" presId="urn:microsoft.com/office/officeart/2005/8/layout/cycle2"/>
    <dgm:cxn modelId="{EF6F19A1-2326-41F9-BCB3-7AE83CC07650}" type="presOf" srcId="{6E35783B-B4B9-4AF3-BB68-EC2DB3060BE5}" destId="{7A5C7786-EEB7-4840-8AB2-E617DD766E4C}" srcOrd="0" destOrd="0" presId="urn:microsoft.com/office/officeart/2005/8/layout/cycle2"/>
    <dgm:cxn modelId="{1B3F2CA2-7825-4CFD-9A64-DB308FB32A27}" srcId="{F782ACB2-4612-4553-92E3-6A48A4C26154}" destId="{1BD29E34-8916-45A9-80A6-58C4AB44DFF5}" srcOrd="7" destOrd="0" parTransId="{6A5BBF7B-F8A7-4654-83BB-1778F868C663}" sibTransId="{25DF600C-192F-49B2-930A-B89C27D1471E}"/>
    <dgm:cxn modelId="{79A5F3A2-8CA3-4D24-AC46-666013183383}" srcId="{F782ACB2-4612-4553-92E3-6A48A4C26154}" destId="{01209924-388A-4250-B08E-117FC77350F4}" srcOrd="40" destOrd="0" parTransId="{E62947DF-C385-4541-A312-E52B21ED4FCA}" sibTransId="{07D44A3D-B9E7-4A59-8407-0DE9361B04F4}"/>
    <dgm:cxn modelId="{F9246AA4-89DE-4505-8C6D-C0CFB0CF9EC5}" srcId="{F782ACB2-4612-4553-92E3-6A48A4C26154}" destId="{A40F6EAB-2B60-4CC1-9F49-D5903D3A616E}" srcOrd="39" destOrd="0" parTransId="{F4D7EDD7-9115-44DB-8D8A-E38036FA3738}" sibTransId="{3ACAB2F6-3910-4D69-8736-C9991D30DB30}"/>
    <dgm:cxn modelId="{5AE530A5-CD50-461B-AA10-6F5896D05087}" type="presOf" srcId="{F8A8AFFD-E262-4C58-84FA-CA9933DA9A32}" destId="{6FDF4861-3D9E-4C44-8A76-CB261CA08A3D}" srcOrd="0" destOrd="0" presId="urn:microsoft.com/office/officeart/2005/8/layout/cycle2"/>
    <dgm:cxn modelId="{CFFEE3AB-7EDA-4FAF-B780-44BE5979175E}" type="presOf" srcId="{4E475F1B-56A2-420F-8D83-9A7AC5B9161D}" destId="{0F935747-2475-4B54-A4BD-D00DA4235B83}" srcOrd="1" destOrd="0" presId="urn:microsoft.com/office/officeart/2005/8/layout/cycle2"/>
    <dgm:cxn modelId="{6349E4AE-BB45-4BBB-BB2B-ED27FB6FBB3A}" type="presOf" srcId="{DA7FF8DD-13B0-4AAC-B0D2-E9BC2FABA4D6}" destId="{A6A09441-8928-4DD4-965E-ACD6B5489F63}" srcOrd="0" destOrd="0" presId="urn:microsoft.com/office/officeart/2005/8/layout/cycle2"/>
    <dgm:cxn modelId="{27ABE5AE-A4FF-498D-8EEA-EA55435AC10A}" type="presOf" srcId="{9767C2C5-7A9B-4BF9-AEDC-08BB61E68CEC}" destId="{3B48658E-4174-41EC-ADC5-04F09B98E8AE}" srcOrd="0" destOrd="0" presId="urn:microsoft.com/office/officeart/2005/8/layout/cycle2"/>
    <dgm:cxn modelId="{33836BAF-8815-468A-9D3E-0ABF734FD1D3}" srcId="{F782ACB2-4612-4553-92E3-6A48A4C26154}" destId="{4391FAD7-E5E1-4ADD-BABB-49D666A6C4A7}" srcOrd="24" destOrd="0" parTransId="{F1E7FB59-9301-4001-B4A0-65FF76242832}" sibTransId="{B5C9AB9C-C866-47C2-B79F-DC6148AB2159}"/>
    <dgm:cxn modelId="{BE9314B0-2D93-4BAE-90C0-5B23814639B6}" srcId="{F782ACB2-4612-4553-92E3-6A48A4C26154}" destId="{1597604F-E09E-4305-A881-A6C94B72922F}" srcOrd="21" destOrd="0" parTransId="{1C93F3EA-CA5B-4D9C-9828-8A8F702AE266}" sibTransId="{0A68E33F-9E89-4D62-9E2C-1BD50C85F7CD}"/>
    <dgm:cxn modelId="{977B82B0-DE11-44E9-AA5F-EE25AE98B00C}" type="presOf" srcId="{CA72D8A3-9D41-4F98-98F7-F56B1CBA674F}" destId="{0622AEEF-FEE1-41CF-A694-BB87DF404F74}" srcOrd="1" destOrd="0" presId="urn:microsoft.com/office/officeart/2005/8/layout/cycle2"/>
    <dgm:cxn modelId="{BD0FE9B0-83CE-410C-9A17-1BEA097FB2F6}" type="presOf" srcId="{59F6F98C-7F28-44B6-AA26-C56ABFEA206B}" destId="{15716786-4673-40EB-986D-12C422D02B97}" srcOrd="0" destOrd="0" presId="urn:microsoft.com/office/officeart/2005/8/layout/cycle2"/>
    <dgm:cxn modelId="{B5F824B1-788B-4D75-9D3E-1A6E41251DEA}" type="presOf" srcId="{9E68FA1B-32E4-4D3A-BDA9-F245DF7037EF}" destId="{9DB23D75-0980-4D96-93A1-727F2883C95B}" srcOrd="1" destOrd="0" presId="urn:microsoft.com/office/officeart/2005/8/layout/cycle2"/>
    <dgm:cxn modelId="{22ACC8B3-57AC-4DCF-9BA5-ACB759167CD3}" type="presOf" srcId="{B2133BDF-4000-4B5B-AE40-987170B1B61F}" destId="{D9F7CAE3-C01B-4758-A92D-BE4DEABF1CC9}" srcOrd="0" destOrd="0" presId="urn:microsoft.com/office/officeart/2005/8/layout/cycle2"/>
    <dgm:cxn modelId="{00DAB0B4-AFDF-4938-AA47-A683D1F064DB}" type="presOf" srcId="{1A0C354F-E76C-464E-99A7-D2B04C140783}" destId="{5207087E-FC7B-4DE7-941A-D0D7D77D43CA}" srcOrd="1" destOrd="0" presId="urn:microsoft.com/office/officeart/2005/8/layout/cycle2"/>
    <dgm:cxn modelId="{CC8F6BB5-E191-48E7-A4C1-3E8101813E85}" srcId="{F782ACB2-4612-4553-92E3-6A48A4C26154}" destId="{7526D0BF-45A5-478F-9A5B-EE961A48FCDF}" srcOrd="23" destOrd="0" parTransId="{996DAE7B-6D7A-4B21-93D8-B18F6F145BC6}" sibTransId="{4DD6BCFF-384A-4E50-9E9B-FEA1467E91EE}"/>
    <dgm:cxn modelId="{E277C0B5-99C7-41A2-AD69-E0E0B32AB399}" type="presOf" srcId="{4DD6BCFF-384A-4E50-9E9B-FEA1467E91EE}" destId="{5D40974C-DFE4-484E-A2B9-E3E4D2DEBED9}" srcOrd="1" destOrd="0" presId="urn:microsoft.com/office/officeart/2005/8/layout/cycle2"/>
    <dgm:cxn modelId="{79D0C8B5-7F77-4990-BC7D-E4DF8A30F093}" srcId="{F782ACB2-4612-4553-92E3-6A48A4C26154}" destId="{C123F58B-2F00-4731-8318-EA8BAA60A69D}" srcOrd="19" destOrd="0" parTransId="{ADD49D0A-F77A-4924-B2AC-3D10130090D6}" sibTransId="{CA72D8A3-9D41-4F98-98F7-F56B1CBA674F}"/>
    <dgm:cxn modelId="{6C00CEB6-108D-41C7-9112-13DF18C4F675}" type="presOf" srcId="{56EE6181-8957-4FE0-91F7-0E7767321D74}" destId="{6EBA7549-78C0-447A-A63C-4A8563F87F58}" srcOrd="0" destOrd="0" presId="urn:microsoft.com/office/officeart/2005/8/layout/cycle2"/>
    <dgm:cxn modelId="{6E6E93B7-649F-44B4-9694-6C6C32B9AE08}" type="presOf" srcId="{35443D96-6A67-478A-A544-1C8155B5F62C}" destId="{561EA9DD-738C-4E13-ADB0-3CCC3950F092}" srcOrd="1" destOrd="0" presId="urn:microsoft.com/office/officeart/2005/8/layout/cycle2"/>
    <dgm:cxn modelId="{70E52FB8-EEA7-4456-92CA-F09DCDC0EB92}" type="presOf" srcId="{07D44A3D-B9E7-4A59-8407-0DE9361B04F4}" destId="{2A9D1CAD-CEC7-447D-AE5A-72DA9768C11C}" srcOrd="1" destOrd="0" presId="urn:microsoft.com/office/officeart/2005/8/layout/cycle2"/>
    <dgm:cxn modelId="{79BF3DB8-E6C9-4DF5-8226-B32513900662}" srcId="{F782ACB2-4612-4553-92E3-6A48A4C26154}" destId="{2EBE9275-B468-4EB1-8E25-88D20111E7BA}" srcOrd="22" destOrd="0" parTransId="{8B4693AB-DA36-47D7-8ABC-9A12354AE94A}" sibTransId="{1DDDDFBA-4D76-49F6-8700-D108F438751F}"/>
    <dgm:cxn modelId="{F718ABBA-7C65-4F86-BEA7-DAD4C5EC588D}" srcId="{F782ACB2-4612-4553-92E3-6A48A4C26154}" destId="{AAACDA48-029D-447D-9AE8-BF1CB90887F8}" srcOrd="18" destOrd="0" parTransId="{C5422A07-4233-4B7D-A876-C74DE877A7F9}" sibTransId="{35443D96-6A67-478A-A544-1C8155B5F62C}"/>
    <dgm:cxn modelId="{5ADD6BBB-20A0-4078-892C-5BA802E9EEE6}" type="presOf" srcId="{D7AD315B-0060-4B2C-BA42-07A72CF0DF62}" destId="{301FE2EF-9FED-451A-9979-7EA2CEC731F6}" srcOrd="1" destOrd="0" presId="urn:microsoft.com/office/officeart/2005/8/layout/cycle2"/>
    <dgm:cxn modelId="{ABC10FBC-792E-48FE-8D0F-D88FDE87EBA4}" type="presOf" srcId="{8F63D31F-83CD-4DB9-A0F4-0D259C5817DB}" destId="{C238A059-EBCB-4E8A-9C70-350A7112246D}" srcOrd="0" destOrd="0" presId="urn:microsoft.com/office/officeart/2005/8/layout/cycle2"/>
    <dgm:cxn modelId="{EAADA3BC-EBE2-42C8-B9E0-3C38057A0A11}" srcId="{F782ACB2-4612-4553-92E3-6A48A4C26154}" destId="{59F5D80D-D394-4DA8-B1EE-BFD2C35E8698}" srcOrd="6" destOrd="0" parTransId="{F6DF53FE-CC41-4648-B644-9A13CD613414}" sibTransId="{A4FDAD97-0EA5-45C9-8762-1408CDFC1A27}"/>
    <dgm:cxn modelId="{70DA46BD-3311-4A92-951C-E89ECD28FAC8}" type="presOf" srcId="{01209924-388A-4250-B08E-117FC77350F4}" destId="{ED0F08E4-7CF4-494F-A2E4-60B90674E9D5}" srcOrd="0" destOrd="0" presId="urn:microsoft.com/office/officeart/2005/8/layout/cycle2"/>
    <dgm:cxn modelId="{84F658BE-028D-4EFF-9AFB-B1BB4A47F685}" srcId="{F782ACB2-4612-4553-92E3-6A48A4C26154}" destId="{A26368B7-1095-4A58-BFE6-7B8629CCDB76}" srcOrd="28" destOrd="0" parTransId="{F926A632-3F82-44B7-9B0C-54EDBDFB1339}" sibTransId="{69DBDE16-2128-423C-AB04-D3C2C0881A38}"/>
    <dgm:cxn modelId="{75A88DBE-5234-4387-8434-70B859ED7D39}" type="presOf" srcId="{FC636A7A-CAD8-4393-9B2E-188CE112CD10}" destId="{FFA97E59-6B24-429C-9B6D-8968FB096363}" srcOrd="1" destOrd="0" presId="urn:microsoft.com/office/officeart/2005/8/layout/cycle2"/>
    <dgm:cxn modelId="{07E62CBF-11EB-4EBF-87EA-DFBE347DAD9D}" srcId="{F782ACB2-4612-4553-92E3-6A48A4C26154}" destId="{9C07C544-A240-4FE5-8E59-C412CDCC06A5}" srcOrd="1" destOrd="0" parTransId="{01829E43-87FB-46D3-89AF-1246AED576BA}" sibTransId="{DA7FF8DD-13B0-4AAC-B0D2-E9BC2FABA4D6}"/>
    <dgm:cxn modelId="{A19B74C1-FC3B-439B-B8A0-9789F8202CC4}" type="presOf" srcId="{9C07C544-A240-4FE5-8E59-C412CDCC06A5}" destId="{FD731FF4-9760-4231-AA26-446560B181EB}" srcOrd="0" destOrd="0" presId="urn:microsoft.com/office/officeart/2005/8/layout/cycle2"/>
    <dgm:cxn modelId="{A37FC7C4-2A95-4E09-894A-D9ED50DCC11A}" type="presOf" srcId="{25DF600C-192F-49B2-930A-B89C27D1471E}" destId="{8D184F9F-78A9-45D9-9804-0F8032DE26A6}" srcOrd="0" destOrd="0" presId="urn:microsoft.com/office/officeart/2005/8/layout/cycle2"/>
    <dgm:cxn modelId="{A61335C6-83C9-40B2-B635-638704B41FB6}" srcId="{F782ACB2-4612-4553-92E3-6A48A4C26154}" destId="{19319B2C-5BDC-4EB3-A674-97A1478B545E}" srcOrd="44" destOrd="0" parTransId="{F553D456-F731-4D3A-B46D-F817CB7F5851}" sibTransId="{B2ADDBB6-F258-45A2-8853-0F7137E8E7A9}"/>
    <dgm:cxn modelId="{FF9242C9-C5E7-46DE-8C0D-41DAA257E753}" type="presOf" srcId="{9E68FA1B-32E4-4D3A-BDA9-F245DF7037EF}" destId="{24192AE1-AC5A-408F-93E2-35778550FA02}" srcOrd="0" destOrd="0" presId="urn:microsoft.com/office/officeart/2005/8/layout/cycle2"/>
    <dgm:cxn modelId="{A45FA6CA-BF67-4968-BA2C-A3E181681DEA}" srcId="{F782ACB2-4612-4553-92E3-6A48A4C26154}" destId="{BCD4B6D1-2E17-4359-A953-212A9B519E85}" srcOrd="8" destOrd="0" parTransId="{A72804B9-8062-4016-90E8-F9C7DC654C15}" sibTransId="{EAE485E3-A2DC-422A-B964-163E72C7D527}"/>
    <dgm:cxn modelId="{5B2042CC-6750-4916-9931-CC576489EAC0}" type="presOf" srcId="{A26368B7-1095-4A58-BFE6-7B8629CCDB76}" destId="{9DEC7CBC-8051-4551-94AA-2377EFF8A353}" srcOrd="0" destOrd="0" presId="urn:microsoft.com/office/officeart/2005/8/layout/cycle2"/>
    <dgm:cxn modelId="{E98D1ECE-4138-49BD-B74E-BC354F00D8B2}" type="presOf" srcId="{EC22FD24-55FA-470B-A11F-A2C02811CC71}" destId="{5B2B383F-D5E0-430F-AB46-55791D14B3FB}" srcOrd="1" destOrd="0" presId="urn:microsoft.com/office/officeart/2005/8/layout/cycle2"/>
    <dgm:cxn modelId="{8A122CCE-2659-425F-A9CA-F55CBE733EE2}" srcId="{F782ACB2-4612-4553-92E3-6A48A4C26154}" destId="{5D2C154A-692A-44E2-A041-B9F19C43FEF2}" srcOrd="2" destOrd="0" parTransId="{794CA92E-A13F-4F43-B270-B021D0F5EB93}" sibTransId="{1A0C354F-E76C-464E-99A7-D2B04C140783}"/>
    <dgm:cxn modelId="{7C3A20D0-EDC6-4F58-9F16-BB7904E3595C}" type="presOf" srcId="{32DCDF77-CF91-44D2-A631-ECBBA96CD7C1}" destId="{891FE5C2-884F-48D0-BE0D-753E9CA204D3}" srcOrd="0" destOrd="0" presId="urn:microsoft.com/office/officeart/2005/8/layout/cycle2"/>
    <dgm:cxn modelId="{E58671D0-94DF-47E4-A7CF-8A2EE6068907}" type="presOf" srcId="{A4F909E9-C1CF-4770-B928-FEF6E41B5333}" destId="{212C9A88-24C2-4EF4-87D7-A81CF4BE3FA0}" srcOrd="0" destOrd="0" presId="urn:microsoft.com/office/officeart/2005/8/layout/cycle2"/>
    <dgm:cxn modelId="{460769D1-DB0A-49A3-802E-D709B2DEF410}" type="presOf" srcId="{4391FAD7-E5E1-4ADD-BABB-49D666A6C4A7}" destId="{B297DBDA-41C8-403B-A287-2DE0B2B2F734}" srcOrd="0" destOrd="0" presId="urn:microsoft.com/office/officeart/2005/8/layout/cycle2"/>
    <dgm:cxn modelId="{3B1454D3-03CC-4DC6-855B-BE914156AA97}" type="presOf" srcId="{4E475F1B-56A2-420F-8D83-9A7AC5B9161D}" destId="{E231C36B-28CA-4A1A-A65A-7FC8C917C670}" srcOrd="0" destOrd="0" presId="urn:microsoft.com/office/officeart/2005/8/layout/cycle2"/>
    <dgm:cxn modelId="{EE2AC2D3-0B41-4E3F-92BE-FA056D148276}" type="presOf" srcId="{59D5850F-42D1-4509-9BFE-77DA75D32FAC}" destId="{F6AE7F32-FC05-4DDA-BB7B-30B31779479C}" srcOrd="0" destOrd="0" presId="urn:microsoft.com/office/officeart/2005/8/layout/cycle2"/>
    <dgm:cxn modelId="{E8CBCBD3-5C09-4439-A03A-A1EDA0C635E6}" type="presOf" srcId="{59F6F98C-7F28-44B6-AA26-C56ABFEA206B}" destId="{3A6E871C-7643-432C-BA91-2EA3E7F745CE}" srcOrd="1" destOrd="0" presId="urn:microsoft.com/office/officeart/2005/8/layout/cycle2"/>
    <dgm:cxn modelId="{9681EDD4-DACB-4326-A502-9C4EF7048F91}" type="presOf" srcId="{ED3E6817-CA99-4A92-9672-7767C60D3AFC}" destId="{CDE86F57-8E75-4885-99A7-4D78278841E9}" srcOrd="0" destOrd="0" presId="urn:microsoft.com/office/officeart/2005/8/layout/cycle2"/>
    <dgm:cxn modelId="{5A20ECD5-D430-49DF-B55D-373C83FA48E6}" type="presOf" srcId="{F001FD18-B1D7-4F34-A7E1-10B3A14FEF0D}" destId="{FA3F2989-2837-4DF6-B22E-22C68B74BA10}" srcOrd="0" destOrd="0" presId="urn:microsoft.com/office/officeart/2005/8/layout/cycle2"/>
    <dgm:cxn modelId="{80FEFDD5-03FD-4896-B6C0-AD84D47BA53A}" type="presOf" srcId="{5788DBF4-34B6-4C26-980E-7062BBC88091}" destId="{53824D7C-69E9-40B6-AD94-E66D57E17024}" srcOrd="0" destOrd="0" presId="urn:microsoft.com/office/officeart/2005/8/layout/cycle2"/>
    <dgm:cxn modelId="{7A77BED8-0E1D-45F6-9865-5715EF6FB1BA}" srcId="{F782ACB2-4612-4553-92E3-6A48A4C26154}" destId="{9767C2C5-7A9B-4BF9-AEDC-08BB61E68CEC}" srcOrd="4" destOrd="0" parTransId="{94D864BB-0337-46E0-936D-BDFF24969167}" sibTransId="{5DE56BE3-5DC5-48D1-BB0A-6EB62A83E2E3}"/>
    <dgm:cxn modelId="{1217EFD9-8177-4B88-AB75-715631FB4D4A}" type="presOf" srcId="{BAC2B8D5-2C5B-4AE8-BBDD-D8E76DCD8C2E}" destId="{5B2F39AC-1722-4B2A-8F41-3B9574CC55A3}" srcOrd="1" destOrd="0" presId="urn:microsoft.com/office/officeart/2005/8/layout/cycle2"/>
    <dgm:cxn modelId="{9EA9ACDA-04BC-4C3E-8DD7-C71FD1514852}" type="presOf" srcId="{E7380703-8E28-4A7A-8627-0A55F51FBAA5}" destId="{B6E66B79-90CB-4030-B64C-AB9E1EA67583}" srcOrd="1" destOrd="0" presId="urn:microsoft.com/office/officeart/2005/8/layout/cycle2"/>
    <dgm:cxn modelId="{2B1FD8DA-568C-4E3E-8F87-09C87623F6FC}" srcId="{F782ACB2-4612-4553-92E3-6A48A4C26154}" destId="{8F63D31F-83CD-4DB9-A0F4-0D259C5817DB}" srcOrd="13" destOrd="0" parTransId="{62CF8A98-F58E-4911-89F5-912F4D8957CE}" sibTransId="{A4F909E9-C1CF-4770-B928-FEF6E41B5333}"/>
    <dgm:cxn modelId="{6447FFDA-9F74-4C40-BE97-6647DEB45881}" type="presOf" srcId="{EC22FD24-55FA-470B-A11F-A2C02811CC71}" destId="{8125F9B4-021E-44DC-9D64-8AE485A44537}" srcOrd="0" destOrd="0" presId="urn:microsoft.com/office/officeart/2005/8/layout/cycle2"/>
    <dgm:cxn modelId="{1C84A7DC-A90B-4DF8-AC32-734F4ACA5AA7}" type="presOf" srcId="{873D13AE-B310-4B50-82C5-564D626D2011}" destId="{2F327EB4-0D8B-437E-BB14-A326EA173FCC}" srcOrd="0" destOrd="0" presId="urn:microsoft.com/office/officeart/2005/8/layout/cycle2"/>
    <dgm:cxn modelId="{50C3B0DD-D8EB-4C23-9778-ECF595050BEE}" type="presOf" srcId="{A4C54538-F7D4-4311-A51D-4E2F34EA916C}" destId="{4EAD0336-A742-42BA-B616-A9F9B8CECAB9}" srcOrd="1" destOrd="0" presId="urn:microsoft.com/office/officeart/2005/8/layout/cycle2"/>
    <dgm:cxn modelId="{FCC95DE0-CF30-4C87-BD3D-9E4D02D631FF}" type="presOf" srcId="{FC636A7A-CAD8-4393-9B2E-188CE112CD10}" destId="{ADC3AC42-E194-4C29-8A28-ABEC2168A2B9}" srcOrd="0" destOrd="0" presId="urn:microsoft.com/office/officeart/2005/8/layout/cycle2"/>
    <dgm:cxn modelId="{BD31B5E0-2FD1-4CFE-A24F-CEE1BD03ED82}" type="presOf" srcId="{68C3C81B-18E8-41C4-BFC6-2C443E6EE655}" destId="{475F5446-5D8A-42DC-B2B6-79D834AEB429}" srcOrd="1" destOrd="0" presId="urn:microsoft.com/office/officeart/2005/8/layout/cycle2"/>
    <dgm:cxn modelId="{F7F36EE1-F863-4F10-96BD-A39912C63F6D}" type="presOf" srcId="{B2ADDBB6-F258-45A2-8853-0F7137E8E7A9}" destId="{5BF8D29C-B7EB-4E6D-8F09-412E3D4E06C9}" srcOrd="1" destOrd="0" presId="urn:microsoft.com/office/officeart/2005/8/layout/cycle2"/>
    <dgm:cxn modelId="{51FFA0E3-9F66-4AD0-A8CB-0838081429CE}" type="presOf" srcId="{2B529A43-2363-4B46-911E-9D0EF25B4F36}" destId="{DFB70AE1-87B4-46C7-811D-3E9A3D4D6EC9}" srcOrd="1" destOrd="0" presId="urn:microsoft.com/office/officeart/2005/8/layout/cycle2"/>
    <dgm:cxn modelId="{B526A3E3-5EE5-4958-8DFF-EAB407CD60B0}" type="presOf" srcId="{901D3EC9-C2CB-4B80-BFE1-3F4CF8FDB584}" destId="{2175C402-001B-40BA-8C7B-63F19533545A}" srcOrd="1" destOrd="0" presId="urn:microsoft.com/office/officeart/2005/8/layout/cycle2"/>
    <dgm:cxn modelId="{A9D339E4-3F55-49D8-B646-59E12260FD2F}" type="presOf" srcId="{897CAD2D-F73B-470D-B77D-BCB32DA560D4}" destId="{CAB56CDA-741F-426D-8FE0-AE118C809475}" srcOrd="0" destOrd="0" presId="urn:microsoft.com/office/officeart/2005/8/layout/cycle2"/>
    <dgm:cxn modelId="{F43EF6E4-9625-4B08-AC66-0C7DF41D7788}" type="presOf" srcId="{8AE02D32-89F4-4BA1-BFB8-062B90AF7C26}" destId="{E212FFF4-9223-45FB-8A97-08FC78EC227F}" srcOrd="0" destOrd="0" presId="urn:microsoft.com/office/officeart/2005/8/layout/cycle2"/>
    <dgm:cxn modelId="{21DD64E6-C13D-4A95-9F36-FE5D9C663171}" type="presOf" srcId="{2B571596-2306-4648-89E7-BD54FEF25627}" destId="{2B64C12D-7C38-4E3C-BB67-21E0181FD51F}" srcOrd="1" destOrd="0" presId="urn:microsoft.com/office/officeart/2005/8/layout/cycle2"/>
    <dgm:cxn modelId="{6E02A8E6-BAB8-4C08-9B15-2F65C2724BC5}" type="presOf" srcId="{A4C54538-F7D4-4311-A51D-4E2F34EA916C}" destId="{BDE13CD6-B50F-44ED-BD83-729ED5971995}" srcOrd="0" destOrd="0" presId="urn:microsoft.com/office/officeart/2005/8/layout/cycle2"/>
    <dgm:cxn modelId="{6020CAE6-E682-4263-87D3-3757BDA5C5BB}" srcId="{F782ACB2-4612-4553-92E3-6A48A4C26154}" destId="{ED3E6817-CA99-4A92-9672-7767C60D3AFC}" srcOrd="27" destOrd="0" parTransId="{570B50CE-5E5F-492C-A6CE-FAA86B61FEE6}" sibTransId="{74E4A9B3-3139-47CD-AD62-A42D0EB3995C}"/>
    <dgm:cxn modelId="{E1BC1BE7-03C8-4BE2-88EC-BD8EAFC807A5}" type="presOf" srcId="{3ACAB2F6-3910-4D69-8736-C9991D30DB30}" destId="{18FB9004-C9DF-4463-A990-CE6AADD19A9A}" srcOrd="1" destOrd="0" presId="urn:microsoft.com/office/officeart/2005/8/layout/cycle2"/>
    <dgm:cxn modelId="{700F92E9-0CAB-49C7-BAE0-B59512DE14D2}" type="presOf" srcId="{B5C9AB9C-C866-47C2-B79F-DC6148AB2159}" destId="{DD733C23-EA87-4BF0-821E-87250C1EEDBA}" srcOrd="1" destOrd="0" presId="urn:microsoft.com/office/officeart/2005/8/layout/cycle2"/>
    <dgm:cxn modelId="{8C1393EB-7C40-4A3F-8983-32301D23EE24}" type="presOf" srcId="{57830796-B9E1-440E-A924-530949252A0A}" destId="{09497094-52B8-416E-9902-37FB4C94E7F2}" srcOrd="0" destOrd="0" presId="urn:microsoft.com/office/officeart/2005/8/layout/cycle2"/>
    <dgm:cxn modelId="{3A83C7EB-E108-4DFE-B9C2-A1FAE1B909F2}" srcId="{F782ACB2-4612-4553-92E3-6A48A4C26154}" destId="{9A1F1B22-1A75-4833-B4FC-5FEA5518B765}" srcOrd="0" destOrd="0" parTransId="{C224EADF-C870-40FB-9644-9EC71AA9F6DE}" sibTransId="{32453084-7F49-49B4-89FA-E306CC4C9552}"/>
    <dgm:cxn modelId="{688803ED-86E7-4905-B4BA-6F1E217CA05E}" type="presOf" srcId="{1BCBAE4C-8C90-4307-A8B1-A7F25B803D11}" destId="{38A7A843-117D-4A8F-B652-3F637D1BA054}" srcOrd="0" destOrd="0" presId="urn:microsoft.com/office/officeart/2005/8/layout/cycle2"/>
    <dgm:cxn modelId="{76C1B9EF-4799-4DC4-A2A0-CBD847A31FA6}" type="presOf" srcId="{32453084-7F49-49B4-89FA-E306CC4C9552}" destId="{218F701D-8780-41D0-BCC2-CE1F9EE4B4A8}" srcOrd="1" destOrd="0" presId="urn:microsoft.com/office/officeart/2005/8/layout/cycle2"/>
    <dgm:cxn modelId="{7D7BC0F1-AD7E-4ECB-B6FB-5E9714A57D11}" type="presOf" srcId="{32453084-7F49-49B4-89FA-E306CC4C9552}" destId="{4B717A0F-8771-4A45-B6AA-FD732A724C9E}" srcOrd="0" destOrd="0" presId="urn:microsoft.com/office/officeart/2005/8/layout/cycle2"/>
    <dgm:cxn modelId="{98E4F0F1-2581-4C28-AA63-A24B0B0CA57F}" type="presOf" srcId="{901D3EC9-C2CB-4B80-BFE1-3F4CF8FDB584}" destId="{CBD13A52-164D-4181-A713-C4AFB6DAEA44}" srcOrd="0" destOrd="0" presId="urn:microsoft.com/office/officeart/2005/8/layout/cycle2"/>
    <dgm:cxn modelId="{D2D111F2-C998-4DE0-A20C-1ED8C30088AA}" type="presOf" srcId="{5F2EF8CF-431B-45E9-8F94-2DA9BB4297A8}" destId="{3B7728B1-9C76-43A6-8828-2FFE1A19CD4E}" srcOrd="0" destOrd="0" presId="urn:microsoft.com/office/officeart/2005/8/layout/cycle2"/>
    <dgm:cxn modelId="{929177F2-6EC1-43DD-AD66-997976C12EAE}" type="presOf" srcId="{69B5AF83-9CA8-4331-BB93-A02B0A37E7C4}" destId="{7FBA136C-815F-4FB3-A797-A7F155D00FEA}" srcOrd="0" destOrd="0" presId="urn:microsoft.com/office/officeart/2005/8/layout/cycle2"/>
    <dgm:cxn modelId="{8FFFB7F3-F4A4-4690-A376-F534EE93B76F}" type="presOf" srcId="{312A5487-8CD4-49FA-9CB2-6003233688EF}" destId="{FB762D63-E97E-4D71-BE53-DE8DBC2C1724}" srcOrd="0" destOrd="0" presId="urn:microsoft.com/office/officeart/2005/8/layout/cycle2"/>
    <dgm:cxn modelId="{895CA2F4-FAD7-443B-BF44-A48732E340A2}" type="presOf" srcId="{A4FDAD97-0EA5-45C9-8762-1408CDFC1A27}" destId="{DCCECA40-1E8E-4612-B823-692DCCBD1EA3}" srcOrd="1" destOrd="0" presId="urn:microsoft.com/office/officeart/2005/8/layout/cycle2"/>
    <dgm:cxn modelId="{12C38EF6-A2D9-4441-B7C7-2AD0408D165E}" srcId="{F782ACB2-4612-4553-92E3-6A48A4C26154}" destId="{E5184F2B-2C20-4D33-94A8-E6B381F2AA89}" srcOrd="43" destOrd="0" parTransId="{EA072171-E1D3-42D9-90FB-F6BF8A9DC275}" sibTransId="{CA1064A9-8743-41E2-AE44-DEDB5E26EACD}"/>
    <dgm:cxn modelId="{0415B3F7-A43C-4855-92AA-A9675478B939}" type="presOf" srcId="{BA244016-B941-46B9-B2A4-AA50A300C9B1}" destId="{54435782-E9E7-4F85-8EE9-B762378628C5}" srcOrd="0" destOrd="0" presId="urn:microsoft.com/office/officeart/2005/8/layout/cycle2"/>
    <dgm:cxn modelId="{2279B4F7-A813-48F1-B25C-3EB48AA1A394}" type="presOf" srcId="{EAE485E3-A2DC-422A-B964-163E72C7D527}" destId="{6C5B256C-6505-4283-9CD0-6230D6E52DC7}" srcOrd="1" destOrd="0" presId="urn:microsoft.com/office/officeart/2005/8/layout/cycle2"/>
    <dgm:cxn modelId="{2E4A59F8-4858-4321-B26C-379298664746}" srcId="{F782ACB2-4612-4553-92E3-6A48A4C26154}" destId="{57830796-B9E1-440E-A924-530949252A0A}" srcOrd="9" destOrd="0" parTransId="{2970FDF5-07A3-4B2A-9F1E-E547137C5FF2}" sibTransId="{672359C6-6889-48DE-9B06-BCF13E50CF81}"/>
    <dgm:cxn modelId="{E103EBF9-054F-493D-8EA4-0CA7B5F62030}" type="presOf" srcId="{CA72D8A3-9D41-4F98-98F7-F56B1CBA674F}" destId="{EDD308D6-556F-4E65-A02C-12C45C150755}" srcOrd="0" destOrd="0" presId="urn:microsoft.com/office/officeart/2005/8/layout/cycle2"/>
    <dgm:cxn modelId="{E54760FC-E0A9-40E6-A876-670B87F0DE46}" type="presOf" srcId="{64CB26BA-1509-422C-B1F7-93A921D3337E}" destId="{C56F56FD-84C6-4D21-967A-719399DE2081}" srcOrd="0" destOrd="0" presId="urn:microsoft.com/office/officeart/2005/8/layout/cycle2"/>
    <dgm:cxn modelId="{3FBFFAFD-E12E-4804-880B-4EA04E843116}" type="presOf" srcId="{39148D83-4879-4E9B-AE84-10D20CF147C3}" destId="{EB66E90A-B112-40E2-B773-B1A59659C6EB}" srcOrd="0" destOrd="0" presId="urn:microsoft.com/office/officeart/2005/8/layout/cycle2"/>
    <dgm:cxn modelId="{26F03CFE-664C-46CE-9EC9-4D9EAEAA23F5}" srcId="{F782ACB2-4612-4553-92E3-6A48A4C26154}" destId="{1BCBAE4C-8C90-4307-A8B1-A7F25B803D11}" srcOrd="11" destOrd="0" parTransId="{BDE3C914-1C3F-4AE1-8A4A-0399F6859853}" sibTransId="{9E68FA1B-32E4-4D3A-BDA9-F245DF7037EF}"/>
    <dgm:cxn modelId="{E42D6EFE-C378-403E-85FD-F1C9971DDFCA}" type="presOf" srcId="{B5C9AB9C-C866-47C2-B79F-DC6148AB2159}" destId="{6CB910F7-627A-416A-9AE0-0E9818681229}" srcOrd="0" destOrd="0" presId="urn:microsoft.com/office/officeart/2005/8/layout/cycle2"/>
    <dgm:cxn modelId="{A0B93CFF-C341-499F-924F-15A318ABCBE8}" type="presOf" srcId="{39815DA4-6D5A-4ECF-8C2C-C40A2BB0DBA6}" destId="{4DDD9E11-A1D1-4D9F-87CF-21775FA03FD4}" srcOrd="0" destOrd="0" presId="urn:microsoft.com/office/officeart/2005/8/layout/cycle2"/>
    <dgm:cxn modelId="{71FD6135-2B4F-4DB6-B263-BA3FDECE6CC1}" type="presParOf" srcId="{579EF5EA-2842-4ADF-99C3-1421009C0FB3}" destId="{E2BDA289-9E7F-43D2-8E8A-C602380955F6}" srcOrd="0" destOrd="0" presId="urn:microsoft.com/office/officeart/2005/8/layout/cycle2"/>
    <dgm:cxn modelId="{FD3654EA-8088-4D43-B4AD-0CD849393F1E}" type="presParOf" srcId="{579EF5EA-2842-4ADF-99C3-1421009C0FB3}" destId="{4B717A0F-8771-4A45-B6AA-FD732A724C9E}" srcOrd="1" destOrd="0" presId="urn:microsoft.com/office/officeart/2005/8/layout/cycle2"/>
    <dgm:cxn modelId="{78873130-B976-46C7-B4C0-FB8776191007}" type="presParOf" srcId="{4B717A0F-8771-4A45-B6AA-FD732A724C9E}" destId="{218F701D-8780-41D0-BCC2-CE1F9EE4B4A8}" srcOrd="0" destOrd="0" presId="urn:microsoft.com/office/officeart/2005/8/layout/cycle2"/>
    <dgm:cxn modelId="{B76B03A3-BA2D-4BAE-9C40-094C7134F800}" type="presParOf" srcId="{579EF5EA-2842-4ADF-99C3-1421009C0FB3}" destId="{FD731FF4-9760-4231-AA26-446560B181EB}" srcOrd="2" destOrd="0" presId="urn:microsoft.com/office/officeart/2005/8/layout/cycle2"/>
    <dgm:cxn modelId="{C9B55380-CEA3-4456-B2C2-12E2274C13B0}" type="presParOf" srcId="{579EF5EA-2842-4ADF-99C3-1421009C0FB3}" destId="{A6A09441-8928-4DD4-965E-ACD6B5489F63}" srcOrd="3" destOrd="0" presId="urn:microsoft.com/office/officeart/2005/8/layout/cycle2"/>
    <dgm:cxn modelId="{35F53D49-283F-455C-B68B-42A8B14292A7}" type="presParOf" srcId="{A6A09441-8928-4DD4-965E-ACD6B5489F63}" destId="{C46B9099-149F-4D79-B1D7-B378097F05F4}" srcOrd="0" destOrd="0" presId="urn:microsoft.com/office/officeart/2005/8/layout/cycle2"/>
    <dgm:cxn modelId="{07F0451C-BB15-485C-9760-8A5391CF3A15}" type="presParOf" srcId="{579EF5EA-2842-4ADF-99C3-1421009C0FB3}" destId="{5A44537F-E502-484A-B54C-161A75387D52}" srcOrd="4" destOrd="0" presId="urn:microsoft.com/office/officeart/2005/8/layout/cycle2"/>
    <dgm:cxn modelId="{DB843338-E138-44E7-A29F-7607FF2A7371}" type="presParOf" srcId="{579EF5EA-2842-4ADF-99C3-1421009C0FB3}" destId="{BCCD1735-3374-4721-BEF9-11CCD9A2DD48}" srcOrd="5" destOrd="0" presId="urn:microsoft.com/office/officeart/2005/8/layout/cycle2"/>
    <dgm:cxn modelId="{2ADBE32A-6BA2-4EB0-9874-95A15663ABD1}" type="presParOf" srcId="{BCCD1735-3374-4721-BEF9-11CCD9A2DD48}" destId="{5207087E-FC7B-4DE7-941A-D0D7D77D43CA}" srcOrd="0" destOrd="0" presId="urn:microsoft.com/office/officeart/2005/8/layout/cycle2"/>
    <dgm:cxn modelId="{8C25EB32-76EF-4941-87E3-FECBBFBF6429}" type="presParOf" srcId="{579EF5EA-2842-4ADF-99C3-1421009C0FB3}" destId="{B0608ED5-E7DC-4C39-8859-B8C85F521F9C}" srcOrd="6" destOrd="0" presId="urn:microsoft.com/office/officeart/2005/8/layout/cycle2"/>
    <dgm:cxn modelId="{79D9334A-C549-4AE8-9C40-D12994606F68}" type="presParOf" srcId="{579EF5EA-2842-4ADF-99C3-1421009C0FB3}" destId="{E212FFF4-9223-45FB-8A97-08FC78EC227F}" srcOrd="7" destOrd="0" presId="urn:microsoft.com/office/officeart/2005/8/layout/cycle2"/>
    <dgm:cxn modelId="{C8F91834-115E-4694-8394-B8AB9FBC91BA}" type="presParOf" srcId="{E212FFF4-9223-45FB-8A97-08FC78EC227F}" destId="{1FA59E5A-50A4-47E4-96D2-6EF9AAAC1164}" srcOrd="0" destOrd="0" presId="urn:microsoft.com/office/officeart/2005/8/layout/cycle2"/>
    <dgm:cxn modelId="{B6AB7257-67A4-42D4-BC40-F84E95B8488C}" type="presParOf" srcId="{579EF5EA-2842-4ADF-99C3-1421009C0FB3}" destId="{3B48658E-4174-41EC-ADC5-04F09B98E8AE}" srcOrd="8" destOrd="0" presId="urn:microsoft.com/office/officeart/2005/8/layout/cycle2"/>
    <dgm:cxn modelId="{EBC97CC4-CDCF-45CB-A995-6264820C538E}" type="presParOf" srcId="{579EF5EA-2842-4ADF-99C3-1421009C0FB3}" destId="{7E28017C-69F1-4CCF-A6D7-885616A2628E}" srcOrd="9" destOrd="0" presId="urn:microsoft.com/office/officeart/2005/8/layout/cycle2"/>
    <dgm:cxn modelId="{0B707CA0-A675-4107-9399-1D36A3151BFC}" type="presParOf" srcId="{7E28017C-69F1-4CCF-A6D7-885616A2628E}" destId="{DEE6E533-E546-47B9-9D29-1053972B7A59}" srcOrd="0" destOrd="0" presId="urn:microsoft.com/office/officeart/2005/8/layout/cycle2"/>
    <dgm:cxn modelId="{155EB27A-AF6E-4EBB-BE34-E42861007EFC}" type="presParOf" srcId="{579EF5EA-2842-4ADF-99C3-1421009C0FB3}" destId="{4B6FF1D5-139C-4A9E-BE2A-C9C2976A9B90}" srcOrd="10" destOrd="0" presId="urn:microsoft.com/office/officeart/2005/8/layout/cycle2"/>
    <dgm:cxn modelId="{55CE9A77-71B3-4863-8212-50C109E5FB45}" type="presParOf" srcId="{579EF5EA-2842-4ADF-99C3-1421009C0FB3}" destId="{E231C36B-28CA-4A1A-A65A-7FC8C917C670}" srcOrd="11" destOrd="0" presId="urn:microsoft.com/office/officeart/2005/8/layout/cycle2"/>
    <dgm:cxn modelId="{CD797D4F-4E1B-46A3-A731-4DB452962D43}" type="presParOf" srcId="{E231C36B-28CA-4A1A-A65A-7FC8C917C670}" destId="{0F935747-2475-4B54-A4BD-D00DA4235B83}" srcOrd="0" destOrd="0" presId="urn:microsoft.com/office/officeart/2005/8/layout/cycle2"/>
    <dgm:cxn modelId="{91278A28-88D1-47D2-B210-032EF9637192}" type="presParOf" srcId="{579EF5EA-2842-4ADF-99C3-1421009C0FB3}" destId="{5955EC28-6A5B-4854-97FD-56BF004F7A93}" srcOrd="12" destOrd="0" presId="urn:microsoft.com/office/officeart/2005/8/layout/cycle2"/>
    <dgm:cxn modelId="{978C0EB1-FB0E-43D4-8F76-1213B1327B6F}" type="presParOf" srcId="{579EF5EA-2842-4ADF-99C3-1421009C0FB3}" destId="{7418C013-9F65-49B4-8AB4-02A8A7E8B2B1}" srcOrd="13" destOrd="0" presId="urn:microsoft.com/office/officeart/2005/8/layout/cycle2"/>
    <dgm:cxn modelId="{F36332D4-51A0-41AC-9B19-592737C15E94}" type="presParOf" srcId="{7418C013-9F65-49B4-8AB4-02A8A7E8B2B1}" destId="{DCCECA40-1E8E-4612-B823-692DCCBD1EA3}" srcOrd="0" destOrd="0" presId="urn:microsoft.com/office/officeart/2005/8/layout/cycle2"/>
    <dgm:cxn modelId="{44A6220E-5E41-43DB-9325-FC8837836F22}" type="presParOf" srcId="{579EF5EA-2842-4ADF-99C3-1421009C0FB3}" destId="{C8C314CB-BC52-4B5D-9A9E-2549904458B0}" srcOrd="14" destOrd="0" presId="urn:microsoft.com/office/officeart/2005/8/layout/cycle2"/>
    <dgm:cxn modelId="{12742DCC-694A-450C-8EE2-5ED8D53CEEB3}" type="presParOf" srcId="{579EF5EA-2842-4ADF-99C3-1421009C0FB3}" destId="{8D184F9F-78A9-45D9-9804-0F8032DE26A6}" srcOrd="15" destOrd="0" presId="urn:microsoft.com/office/officeart/2005/8/layout/cycle2"/>
    <dgm:cxn modelId="{D25E1771-2F85-4B2A-B39D-8D6B88F0B663}" type="presParOf" srcId="{8D184F9F-78A9-45D9-9804-0F8032DE26A6}" destId="{C8C1E075-9C61-4E77-BBAB-A2307E2F9662}" srcOrd="0" destOrd="0" presId="urn:microsoft.com/office/officeart/2005/8/layout/cycle2"/>
    <dgm:cxn modelId="{4A77611E-15F9-4867-80C2-4006E9C7F198}" type="presParOf" srcId="{579EF5EA-2842-4ADF-99C3-1421009C0FB3}" destId="{18E08B15-C0D9-4DCD-9841-29CB326A1D96}" srcOrd="16" destOrd="0" presId="urn:microsoft.com/office/officeart/2005/8/layout/cycle2"/>
    <dgm:cxn modelId="{D6644A41-1646-4F6A-AD0B-1691DC942F1D}" type="presParOf" srcId="{579EF5EA-2842-4ADF-99C3-1421009C0FB3}" destId="{7D136A40-4E7A-4E9A-9C18-C15FEB3E9255}" srcOrd="17" destOrd="0" presId="urn:microsoft.com/office/officeart/2005/8/layout/cycle2"/>
    <dgm:cxn modelId="{76AA2F46-FAE4-4A4A-89BE-D16A23E36B1C}" type="presParOf" srcId="{7D136A40-4E7A-4E9A-9C18-C15FEB3E9255}" destId="{6C5B256C-6505-4283-9CD0-6230D6E52DC7}" srcOrd="0" destOrd="0" presId="urn:microsoft.com/office/officeart/2005/8/layout/cycle2"/>
    <dgm:cxn modelId="{90DE6082-8587-4DB5-B4BA-5DE27145F82A}" type="presParOf" srcId="{579EF5EA-2842-4ADF-99C3-1421009C0FB3}" destId="{09497094-52B8-416E-9902-37FB4C94E7F2}" srcOrd="18" destOrd="0" presId="urn:microsoft.com/office/officeart/2005/8/layout/cycle2"/>
    <dgm:cxn modelId="{212B76EF-7B83-4C9E-8D6C-0539E6369D63}" type="presParOf" srcId="{579EF5EA-2842-4ADF-99C3-1421009C0FB3}" destId="{260B842C-BA56-4835-9181-EEB1DAD49F6C}" srcOrd="19" destOrd="0" presId="urn:microsoft.com/office/officeart/2005/8/layout/cycle2"/>
    <dgm:cxn modelId="{8A0D5C11-7886-4682-9248-84B053AD6D37}" type="presParOf" srcId="{260B842C-BA56-4835-9181-EEB1DAD49F6C}" destId="{9195B8AE-7F75-4B45-A773-A3DB3F151B7F}" srcOrd="0" destOrd="0" presId="urn:microsoft.com/office/officeart/2005/8/layout/cycle2"/>
    <dgm:cxn modelId="{25320888-E65F-4C72-A12F-660AB3EE1638}" type="presParOf" srcId="{579EF5EA-2842-4ADF-99C3-1421009C0FB3}" destId="{07EB8474-810E-4E8A-BE93-02F62BBDD45D}" srcOrd="20" destOrd="0" presId="urn:microsoft.com/office/officeart/2005/8/layout/cycle2"/>
    <dgm:cxn modelId="{36C5ADA7-860E-43E3-B7A0-4E907F5F5CB3}" type="presParOf" srcId="{579EF5EA-2842-4ADF-99C3-1421009C0FB3}" destId="{ADC3AC42-E194-4C29-8A28-ABEC2168A2B9}" srcOrd="21" destOrd="0" presId="urn:microsoft.com/office/officeart/2005/8/layout/cycle2"/>
    <dgm:cxn modelId="{FBB17F05-4BA3-4072-9DFB-DFF22C9E93EF}" type="presParOf" srcId="{ADC3AC42-E194-4C29-8A28-ABEC2168A2B9}" destId="{FFA97E59-6B24-429C-9B6D-8968FB096363}" srcOrd="0" destOrd="0" presId="urn:microsoft.com/office/officeart/2005/8/layout/cycle2"/>
    <dgm:cxn modelId="{A3802D32-AAD6-47B6-8673-1ECE4AFA2905}" type="presParOf" srcId="{579EF5EA-2842-4ADF-99C3-1421009C0FB3}" destId="{38A7A843-117D-4A8F-B652-3F637D1BA054}" srcOrd="22" destOrd="0" presId="urn:microsoft.com/office/officeart/2005/8/layout/cycle2"/>
    <dgm:cxn modelId="{9BDB2CB4-E67F-4EED-A30B-BC53DFAAB62A}" type="presParOf" srcId="{579EF5EA-2842-4ADF-99C3-1421009C0FB3}" destId="{24192AE1-AC5A-408F-93E2-35778550FA02}" srcOrd="23" destOrd="0" presId="urn:microsoft.com/office/officeart/2005/8/layout/cycle2"/>
    <dgm:cxn modelId="{26626410-917D-4617-8B6E-3AA4C779F23F}" type="presParOf" srcId="{24192AE1-AC5A-408F-93E2-35778550FA02}" destId="{9DB23D75-0980-4D96-93A1-727F2883C95B}" srcOrd="0" destOrd="0" presId="urn:microsoft.com/office/officeart/2005/8/layout/cycle2"/>
    <dgm:cxn modelId="{A12C8B12-86D4-4F0F-BC3C-72C471DFFF74}" type="presParOf" srcId="{579EF5EA-2842-4ADF-99C3-1421009C0FB3}" destId="{8B74F080-8313-4728-B1E9-D87A06E9E800}" srcOrd="24" destOrd="0" presId="urn:microsoft.com/office/officeart/2005/8/layout/cycle2"/>
    <dgm:cxn modelId="{3DEA4DA1-E6DD-4C1E-B290-66BDDEBB5AAF}" type="presParOf" srcId="{579EF5EA-2842-4ADF-99C3-1421009C0FB3}" destId="{99F13AA2-4621-4753-B0A6-6FC776CD84C9}" srcOrd="25" destOrd="0" presId="urn:microsoft.com/office/officeart/2005/8/layout/cycle2"/>
    <dgm:cxn modelId="{E28D1C60-6104-4705-8111-B087FFFF85C3}" type="presParOf" srcId="{99F13AA2-4621-4753-B0A6-6FC776CD84C9}" destId="{475F5446-5D8A-42DC-B2B6-79D834AEB429}" srcOrd="0" destOrd="0" presId="urn:microsoft.com/office/officeart/2005/8/layout/cycle2"/>
    <dgm:cxn modelId="{200DC99D-7CDF-42E2-BF5C-E007244F4209}" type="presParOf" srcId="{579EF5EA-2842-4ADF-99C3-1421009C0FB3}" destId="{C238A059-EBCB-4E8A-9C70-350A7112246D}" srcOrd="26" destOrd="0" presId="urn:microsoft.com/office/officeart/2005/8/layout/cycle2"/>
    <dgm:cxn modelId="{F9A076C8-918C-4E3D-BAF0-85372DC1C01F}" type="presParOf" srcId="{579EF5EA-2842-4ADF-99C3-1421009C0FB3}" destId="{212C9A88-24C2-4EF4-87D7-A81CF4BE3FA0}" srcOrd="27" destOrd="0" presId="urn:microsoft.com/office/officeart/2005/8/layout/cycle2"/>
    <dgm:cxn modelId="{988455A3-C693-41E7-99FD-902F89371638}" type="presParOf" srcId="{212C9A88-24C2-4EF4-87D7-A81CF4BE3FA0}" destId="{6E753D97-6691-46AF-88CF-60F766A84A1F}" srcOrd="0" destOrd="0" presId="urn:microsoft.com/office/officeart/2005/8/layout/cycle2"/>
    <dgm:cxn modelId="{A81E92DB-B8A5-4A03-8774-6CAAFE263FD3}" type="presParOf" srcId="{579EF5EA-2842-4ADF-99C3-1421009C0FB3}" destId="{FA3F2989-2837-4DF6-B22E-22C68B74BA10}" srcOrd="28" destOrd="0" presId="urn:microsoft.com/office/officeart/2005/8/layout/cycle2"/>
    <dgm:cxn modelId="{5680A1F3-772B-4B02-BE25-9F5B0B117335}" type="presParOf" srcId="{579EF5EA-2842-4ADF-99C3-1421009C0FB3}" destId="{15716786-4673-40EB-986D-12C422D02B97}" srcOrd="29" destOrd="0" presId="urn:microsoft.com/office/officeart/2005/8/layout/cycle2"/>
    <dgm:cxn modelId="{44D066E9-EB37-4764-B339-804373721565}" type="presParOf" srcId="{15716786-4673-40EB-986D-12C422D02B97}" destId="{3A6E871C-7643-432C-BA91-2EA3E7F745CE}" srcOrd="0" destOrd="0" presId="urn:microsoft.com/office/officeart/2005/8/layout/cycle2"/>
    <dgm:cxn modelId="{F697BF1F-FC86-4976-9126-2E178FF01B61}" type="presParOf" srcId="{579EF5EA-2842-4ADF-99C3-1421009C0FB3}" destId="{E7F9412A-75FE-4263-8476-D8B02CF380F3}" srcOrd="30" destOrd="0" presId="urn:microsoft.com/office/officeart/2005/8/layout/cycle2"/>
    <dgm:cxn modelId="{91CAD5F8-E2C7-43D0-95EB-06468A9ECD81}" type="presParOf" srcId="{579EF5EA-2842-4ADF-99C3-1421009C0FB3}" destId="{C56F56FD-84C6-4D21-967A-719399DE2081}" srcOrd="31" destOrd="0" presId="urn:microsoft.com/office/officeart/2005/8/layout/cycle2"/>
    <dgm:cxn modelId="{EC62F497-73B1-4D2E-8C5C-73F364EA91AE}" type="presParOf" srcId="{C56F56FD-84C6-4D21-967A-719399DE2081}" destId="{87FF38F8-EEE0-4803-AB19-2605759EE272}" srcOrd="0" destOrd="0" presId="urn:microsoft.com/office/officeart/2005/8/layout/cycle2"/>
    <dgm:cxn modelId="{995A2765-80BB-44A3-8F8A-623A44308442}" type="presParOf" srcId="{579EF5EA-2842-4ADF-99C3-1421009C0FB3}" destId="{430AD93E-9CDA-40BE-8BB8-B35AB1DDED73}" srcOrd="32" destOrd="0" presId="urn:microsoft.com/office/officeart/2005/8/layout/cycle2"/>
    <dgm:cxn modelId="{EAA8FE15-8D19-4A4A-A030-773B028CE043}" type="presParOf" srcId="{579EF5EA-2842-4ADF-99C3-1421009C0FB3}" destId="{D3BDAC4B-F2DB-44A0-907D-A108463FB1C3}" srcOrd="33" destOrd="0" presId="urn:microsoft.com/office/officeart/2005/8/layout/cycle2"/>
    <dgm:cxn modelId="{D1D958F3-7B93-4834-AD2E-FB4737DEDE15}" type="presParOf" srcId="{D3BDAC4B-F2DB-44A0-907D-A108463FB1C3}" destId="{5B2F39AC-1722-4B2A-8F41-3B9574CC55A3}" srcOrd="0" destOrd="0" presId="urn:microsoft.com/office/officeart/2005/8/layout/cycle2"/>
    <dgm:cxn modelId="{C3A483F6-F69D-415F-BDB8-306FC6B0B63B}" type="presParOf" srcId="{579EF5EA-2842-4ADF-99C3-1421009C0FB3}" destId="{EB66E90A-B112-40E2-B773-B1A59659C6EB}" srcOrd="34" destOrd="0" presId="urn:microsoft.com/office/officeart/2005/8/layout/cycle2"/>
    <dgm:cxn modelId="{4B96DFAD-45DB-492E-9139-C8329EE8FFE9}" type="presParOf" srcId="{579EF5EA-2842-4ADF-99C3-1421009C0FB3}" destId="{CBD13A52-164D-4181-A713-C4AFB6DAEA44}" srcOrd="35" destOrd="0" presId="urn:microsoft.com/office/officeart/2005/8/layout/cycle2"/>
    <dgm:cxn modelId="{24EB62CF-FA5D-4D5F-A0AF-8DA0AAE6CCFE}" type="presParOf" srcId="{CBD13A52-164D-4181-A713-C4AFB6DAEA44}" destId="{2175C402-001B-40BA-8C7B-63F19533545A}" srcOrd="0" destOrd="0" presId="urn:microsoft.com/office/officeart/2005/8/layout/cycle2"/>
    <dgm:cxn modelId="{5BAC42E7-0B3E-47FF-A2BF-46C1AD1901D2}" type="presParOf" srcId="{579EF5EA-2842-4ADF-99C3-1421009C0FB3}" destId="{816E1FA3-2B38-45F9-AB8C-0EEB2788EE42}" srcOrd="36" destOrd="0" presId="urn:microsoft.com/office/officeart/2005/8/layout/cycle2"/>
    <dgm:cxn modelId="{3A224CEC-D25A-419F-8F79-E9E3B986B4A0}" type="presParOf" srcId="{579EF5EA-2842-4ADF-99C3-1421009C0FB3}" destId="{3D5573F2-E421-4699-B499-E5F129AA7C1F}" srcOrd="37" destOrd="0" presId="urn:microsoft.com/office/officeart/2005/8/layout/cycle2"/>
    <dgm:cxn modelId="{2F0E871C-C634-49BD-85AB-50D587E8A535}" type="presParOf" srcId="{3D5573F2-E421-4699-B499-E5F129AA7C1F}" destId="{561EA9DD-738C-4E13-ADB0-3CCC3950F092}" srcOrd="0" destOrd="0" presId="urn:microsoft.com/office/officeart/2005/8/layout/cycle2"/>
    <dgm:cxn modelId="{E43975CA-61FC-4E6D-831C-6A1AFF742E51}" type="presParOf" srcId="{579EF5EA-2842-4ADF-99C3-1421009C0FB3}" destId="{1791F869-F782-403E-9EEE-8485296AB1DC}" srcOrd="38" destOrd="0" presId="urn:microsoft.com/office/officeart/2005/8/layout/cycle2"/>
    <dgm:cxn modelId="{8F67873F-B980-4D49-B658-89EE25340F50}" type="presParOf" srcId="{579EF5EA-2842-4ADF-99C3-1421009C0FB3}" destId="{EDD308D6-556F-4E65-A02C-12C45C150755}" srcOrd="39" destOrd="0" presId="urn:microsoft.com/office/officeart/2005/8/layout/cycle2"/>
    <dgm:cxn modelId="{D94AC8E4-DA2A-46FA-BD1C-AF309A3AFA9D}" type="presParOf" srcId="{EDD308D6-556F-4E65-A02C-12C45C150755}" destId="{0622AEEF-FEE1-41CF-A694-BB87DF404F74}" srcOrd="0" destOrd="0" presId="urn:microsoft.com/office/officeart/2005/8/layout/cycle2"/>
    <dgm:cxn modelId="{130F1E2B-C359-4565-8CFE-764E8441F949}" type="presParOf" srcId="{579EF5EA-2842-4ADF-99C3-1421009C0FB3}" destId="{FB762D63-E97E-4D71-BE53-DE8DBC2C1724}" srcOrd="40" destOrd="0" presId="urn:microsoft.com/office/officeart/2005/8/layout/cycle2"/>
    <dgm:cxn modelId="{7AF6371E-CC0C-49A2-993B-68D7F864B796}" type="presParOf" srcId="{579EF5EA-2842-4ADF-99C3-1421009C0FB3}" destId="{EC905E59-477F-4D62-B2EE-61B86BF0663B}" srcOrd="41" destOrd="0" presId="urn:microsoft.com/office/officeart/2005/8/layout/cycle2"/>
    <dgm:cxn modelId="{CC7B8E5A-81B8-4705-BBA4-835A2C89E205}" type="presParOf" srcId="{EC905E59-477F-4D62-B2EE-61B86BF0663B}" destId="{0C7C01B0-8BE9-4115-9C55-5F785CB9F95D}" srcOrd="0" destOrd="0" presId="urn:microsoft.com/office/officeart/2005/8/layout/cycle2"/>
    <dgm:cxn modelId="{882C1E6C-29DF-457F-B650-C6C7562DF56D}" type="presParOf" srcId="{579EF5EA-2842-4ADF-99C3-1421009C0FB3}" destId="{96947AF0-965B-4F9B-B692-11B522E20C19}" srcOrd="42" destOrd="0" presId="urn:microsoft.com/office/officeart/2005/8/layout/cycle2"/>
    <dgm:cxn modelId="{69854C3D-CC94-4D6D-8CC7-C56D5E42BB17}" type="presParOf" srcId="{579EF5EA-2842-4ADF-99C3-1421009C0FB3}" destId="{C5631367-2D87-4B2B-B2C5-CE6B323DF7FA}" srcOrd="43" destOrd="0" presId="urn:microsoft.com/office/officeart/2005/8/layout/cycle2"/>
    <dgm:cxn modelId="{6DE64A99-63DD-401B-BB86-6447C6BACAF4}" type="presParOf" srcId="{C5631367-2D87-4B2B-B2C5-CE6B323DF7FA}" destId="{5EB0D98E-0F20-43A6-80D5-B3B233B0809C}" srcOrd="0" destOrd="0" presId="urn:microsoft.com/office/officeart/2005/8/layout/cycle2"/>
    <dgm:cxn modelId="{F7F8CF9F-4E7A-4F0C-BA22-139583AEE85B}" type="presParOf" srcId="{579EF5EA-2842-4ADF-99C3-1421009C0FB3}" destId="{55735BFC-D4F1-4100-BCD7-BD7015A20F24}" srcOrd="44" destOrd="0" presId="urn:microsoft.com/office/officeart/2005/8/layout/cycle2"/>
    <dgm:cxn modelId="{884732D7-10ED-4DFF-90A4-0A9625F75285}" type="presParOf" srcId="{579EF5EA-2842-4ADF-99C3-1421009C0FB3}" destId="{DE861B79-D5E8-45CE-B3D7-7B4663C08343}" srcOrd="45" destOrd="0" presId="urn:microsoft.com/office/officeart/2005/8/layout/cycle2"/>
    <dgm:cxn modelId="{D489C8F3-A6B0-4514-9883-B564ED32D30F}" type="presParOf" srcId="{DE861B79-D5E8-45CE-B3D7-7B4663C08343}" destId="{580499F6-BF8C-4CF2-8E19-422B1FEA8F54}" srcOrd="0" destOrd="0" presId="urn:microsoft.com/office/officeart/2005/8/layout/cycle2"/>
    <dgm:cxn modelId="{DB4C0E6E-C00C-4D23-82C6-02F92F4A0DE5}" type="presParOf" srcId="{579EF5EA-2842-4ADF-99C3-1421009C0FB3}" destId="{B163F2E1-C224-4C1F-8BF1-B257F8DA90F1}" srcOrd="46" destOrd="0" presId="urn:microsoft.com/office/officeart/2005/8/layout/cycle2"/>
    <dgm:cxn modelId="{688BA2D7-208E-420A-9484-BCF06BA49917}" type="presParOf" srcId="{579EF5EA-2842-4ADF-99C3-1421009C0FB3}" destId="{28C21F8D-7890-436C-ABC3-A76D9C048DC6}" srcOrd="47" destOrd="0" presId="urn:microsoft.com/office/officeart/2005/8/layout/cycle2"/>
    <dgm:cxn modelId="{9476C46A-CAD3-4B14-BB96-0D45E4766CB3}" type="presParOf" srcId="{28C21F8D-7890-436C-ABC3-A76D9C048DC6}" destId="{5D40974C-DFE4-484E-A2B9-E3E4D2DEBED9}" srcOrd="0" destOrd="0" presId="urn:microsoft.com/office/officeart/2005/8/layout/cycle2"/>
    <dgm:cxn modelId="{70D85970-65CB-40AC-BD3F-71E5AD92D5C9}" type="presParOf" srcId="{579EF5EA-2842-4ADF-99C3-1421009C0FB3}" destId="{B297DBDA-41C8-403B-A287-2DE0B2B2F734}" srcOrd="48" destOrd="0" presId="urn:microsoft.com/office/officeart/2005/8/layout/cycle2"/>
    <dgm:cxn modelId="{6ABCEECC-631D-4976-AFC5-00A1142F197A}" type="presParOf" srcId="{579EF5EA-2842-4ADF-99C3-1421009C0FB3}" destId="{6CB910F7-627A-416A-9AE0-0E9818681229}" srcOrd="49" destOrd="0" presId="urn:microsoft.com/office/officeart/2005/8/layout/cycle2"/>
    <dgm:cxn modelId="{9DC764FA-151E-4956-A665-DF4703EA3F63}" type="presParOf" srcId="{6CB910F7-627A-416A-9AE0-0E9818681229}" destId="{DD733C23-EA87-4BF0-821E-87250C1EEDBA}" srcOrd="0" destOrd="0" presId="urn:microsoft.com/office/officeart/2005/8/layout/cycle2"/>
    <dgm:cxn modelId="{0D507908-AD4B-4D1B-A929-640A88F1B3C4}" type="presParOf" srcId="{579EF5EA-2842-4ADF-99C3-1421009C0FB3}" destId="{C99B1DB8-B0AD-4FE5-84DC-CD9571D15F74}" srcOrd="50" destOrd="0" presId="urn:microsoft.com/office/officeart/2005/8/layout/cycle2"/>
    <dgm:cxn modelId="{B6A8892E-403A-4519-B00E-9F3EA0DAA760}" type="presParOf" srcId="{579EF5EA-2842-4ADF-99C3-1421009C0FB3}" destId="{2EBD388A-825F-4832-8A74-827A6C7E3368}" srcOrd="51" destOrd="0" presId="urn:microsoft.com/office/officeart/2005/8/layout/cycle2"/>
    <dgm:cxn modelId="{EEBB3D98-4F33-49C0-B61C-8BEA974CB3BE}" type="presParOf" srcId="{2EBD388A-825F-4832-8A74-827A6C7E3368}" destId="{2B64C12D-7C38-4E3C-BB67-21E0181FD51F}" srcOrd="0" destOrd="0" presId="urn:microsoft.com/office/officeart/2005/8/layout/cycle2"/>
    <dgm:cxn modelId="{92741A67-FAF1-4EFE-AC03-A7A3BDE3A1C9}" type="presParOf" srcId="{579EF5EA-2842-4ADF-99C3-1421009C0FB3}" destId="{54435782-E9E7-4F85-8EE9-B762378628C5}" srcOrd="52" destOrd="0" presId="urn:microsoft.com/office/officeart/2005/8/layout/cycle2"/>
    <dgm:cxn modelId="{E6DF7B92-7BE2-4115-BBE4-0CD6CAD091CE}" type="presParOf" srcId="{579EF5EA-2842-4ADF-99C3-1421009C0FB3}" destId="{2EA5A0E0-D734-4B00-A1FA-65E8CB15031C}" srcOrd="53" destOrd="0" presId="urn:microsoft.com/office/officeart/2005/8/layout/cycle2"/>
    <dgm:cxn modelId="{ABDF0FEF-8A99-445C-BA55-CF736C732E6D}" type="presParOf" srcId="{2EA5A0E0-D734-4B00-A1FA-65E8CB15031C}" destId="{3966764B-E5F3-4CFC-A881-5984C06723CB}" srcOrd="0" destOrd="0" presId="urn:microsoft.com/office/officeart/2005/8/layout/cycle2"/>
    <dgm:cxn modelId="{B52E83AA-3E52-4263-A5CB-F6B470FE5BD0}" type="presParOf" srcId="{579EF5EA-2842-4ADF-99C3-1421009C0FB3}" destId="{CDE86F57-8E75-4885-99A7-4D78278841E9}" srcOrd="54" destOrd="0" presId="urn:microsoft.com/office/officeart/2005/8/layout/cycle2"/>
    <dgm:cxn modelId="{DAC23424-C82C-4CDC-B9D2-D51E44F29D31}" type="presParOf" srcId="{579EF5EA-2842-4ADF-99C3-1421009C0FB3}" destId="{A0769171-C666-4FF2-B3B0-56A5612FFB02}" srcOrd="55" destOrd="0" presId="urn:microsoft.com/office/officeart/2005/8/layout/cycle2"/>
    <dgm:cxn modelId="{6A4BC5C4-795C-4081-AAD3-E09E8DD8907A}" type="presParOf" srcId="{A0769171-C666-4FF2-B3B0-56A5612FFB02}" destId="{7B2C094D-5B84-400D-88A5-467C86404646}" srcOrd="0" destOrd="0" presId="urn:microsoft.com/office/officeart/2005/8/layout/cycle2"/>
    <dgm:cxn modelId="{06D02561-DDE7-442E-BE8B-A5A17BD666F6}" type="presParOf" srcId="{579EF5EA-2842-4ADF-99C3-1421009C0FB3}" destId="{9DEC7CBC-8051-4551-94AA-2377EFF8A353}" srcOrd="56" destOrd="0" presId="urn:microsoft.com/office/officeart/2005/8/layout/cycle2"/>
    <dgm:cxn modelId="{3135DB70-0E8A-4BE8-95C1-9D0B8373FE1C}" type="presParOf" srcId="{579EF5EA-2842-4ADF-99C3-1421009C0FB3}" destId="{83D03F91-A8FE-4A56-A9F0-21F8696B64A1}" srcOrd="57" destOrd="0" presId="urn:microsoft.com/office/officeart/2005/8/layout/cycle2"/>
    <dgm:cxn modelId="{4052CEAB-3620-49F9-8A34-607580972823}" type="presParOf" srcId="{83D03F91-A8FE-4A56-A9F0-21F8696B64A1}" destId="{A52815B2-9F64-4E57-9CA8-0D6C5ACB4DE9}" srcOrd="0" destOrd="0" presId="urn:microsoft.com/office/officeart/2005/8/layout/cycle2"/>
    <dgm:cxn modelId="{4FB8D6C6-E96B-4885-A232-7B33F6EC31E1}" type="presParOf" srcId="{579EF5EA-2842-4ADF-99C3-1421009C0FB3}" destId="{D9F7CAE3-C01B-4758-A92D-BE4DEABF1CC9}" srcOrd="58" destOrd="0" presId="urn:microsoft.com/office/officeart/2005/8/layout/cycle2"/>
    <dgm:cxn modelId="{F65E7D33-A24B-486C-AF30-250C46BEE385}" type="presParOf" srcId="{579EF5EA-2842-4ADF-99C3-1421009C0FB3}" destId="{6FDF4861-3D9E-4C44-8A76-CB261CA08A3D}" srcOrd="59" destOrd="0" presId="urn:microsoft.com/office/officeart/2005/8/layout/cycle2"/>
    <dgm:cxn modelId="{418678EA-57C5-4393-89CB-DFDCB90D723B}" type="presParOf" srcId="{6FDF4861-3D9E-4C44-8A76-CB261CA08A3D}" destId="{852FF442-59AB-47FA-976D-352D933D04DA}" srcOrd="0" destOrd="0" presId="urn:microsoft.com/office/officeart/2005/8/layout/cycle2"/>
    <dgm:cxn modelId="{E28AC03E-069F-4C4D-9946-1D18B009E883}" type="presParOf" srcId="{579EF5EA-2842-4ADF-99C3-1421009C0FB3}" destId="{6EBA7549-78C0-447A-A63C-4A8563F87F58}" srcOrd="60" destOrd="0" presId="urn:microsoft.com/office/officeart/2005/8/layout/cycle2"/>
    <dgm:cxn modelId="{1DD08FE3-61EF-432B-9873-4FDADE0C7787}" type="presParOf" srcId="{579EF5EA-2842-4ADF-99C3-1421009C0FB3}" destId="{F7AC09C3-F9FA-4334-9744-58F7A351FD8B}" srcOrd="61" destOrd="0" presId="urn:microsoft.com/office/officeart/2005/8/layout/cycle2"/>
    <dgm:cxn modelId="{3B44EE56-329A-4A10-9656-81D56B7B02CF}" type="presParOf" srcId="{F7AC09C3-F9FA-4334-9744-58F7A351FD8B}" destId="{301FE2EF-9FED-451A-9979-7EA2CEC731F6}" srcOrd="0" destOrd="0" presId="urn:microsoft.com/office/officeart/2005/8/layout/cycle2"/>
    <dgm:cxn modelId="{3C61D6BC-6DFD-4FD5-88C4-BCE8BA11D4FF}" type="presParOf" srcId="{579EF5EA-2842-4ADF-99C3-1421009C0FB3}" destId="{DB7E8DCC-E9E2-41AE-8FAC-BD770394B585}" srcOrd="62" destOrd="0" presId="urn:microsoft.com/office/officeart/2005/8/layout/cycle2"/>
    <dgm:cxn modelId="{6FB241C3-DEA0-44FC-9826-60B91B89A2F4}" type="presParOf" srcId="{579EF5EA-2842-4ADF-99C3-1421009C0FB3}" destId="{FC934B90-2FD7-4C78-BC82-6495CAA54F71}" srcOrd="63" destOrd="0" presId="urn:microsoft.com/office/officeart/2005/8/layout/cycle2"/>
    <dgm:cxn modelId="{69EE96FE-D012-4D5A-9068-DB49971BD6F5}" type="presParOf" srcId="{FC934B90-2FD7-4C78-BC82-6495CAA54F71}" destId="{F31A80A4-265E-4576-A76C-69F7407682D5}" srcOrd="0" destOrd="0" presId="urn:microsoft.com/office/officeart/2005/8/layout/cycle2"/>
    <dgm:cxn modelId="{5BF65CA9-96D4-43FB-BF42-1E6181BB3F13}" type="presParOf" srcId="{579EF5EA-2842-4ADF-99C3-1421009C0FB3}" destId="{7FBA136C-815F-4FB3-A797-A7F155D00FEA}" srcOrd="64" destOrd="0" presId="urn:microsoft.com/office/officeart/2005/8/layout/cycle2"/>
    <dgm:cxn modelId="{6F20A253-6D1A-4C7D-97E4-F91ED38FCCB2}" type="presParOf" srcId="{579EF5EA-2842-4ADF-99C3-1421009C0FB3}" destId="{7A5C7786-EEB7-4840-8AB2-E617DD766E4C}" srcOrd="65" destOrd="0" presId="urn:microsoft.com/office/officeart/2005/8/layout/cycle2"/>
    <dgm:cxn modelId="{3D82FB51-EE99-4AD2-AE9F-BF7C9ECBE283}" type="presParOf" srcId="{7A5C7786-EEB7-4840-8AB2-E617DD766E4C}" destId="{80DBCA40-2BA0-486C-9739-9EB1943722FB}" srcOrd="0" destOrd="0" presId="urn:microsoft.com/office/officeart/2005/8/layout/cycle2"/>
    <dgm:cxn modelId="{996941EA-55B6-455E-9FF8-A5DA63096892}" type="presParOf" srcId="{579EF5EA-2842-4ADF-99C3-1421009C0FB3}" destId="{2B3C09D0-6E4A-4698-ADBA-7CF55040E0C7}" srcOrd="66" destOrd="0" presId="urn:microsoft.com/office/officeart/2005/8/layout/cycle2"/>
    <dgm:cxn modelId="{B316CCDC-669E-4571-9493-12918161FA34}" type="presParOf" srcId="{579EF5EA-2842-4ADF-99C3-1421009C0FB3}" destId="{0B3E9032-3902-463F-B436-0798A35C9EC5}" srcOrd="67" destOrd="0" presId="urn:microsoft.com/office/officeart/2005/8/layout/cycle2"/>
    <dgm:cxn modelId="{2DAD19FD-4DAF-4392-8FCD-F4ED67371967}" type="presParOf" srcId="{0B3E9032-3902-463F-B436-0798A35C9EC5}" destId="{41C60BCC-727D-4ED3-BAEB-DB60AA9900A9}" srcOrd="0" destOrd="0" presId="urn:microsoft.com/office/officeart/2005/8/layout/cycle2"/>
    <dgm:cxn modelId="{1912562D-65F6-4DC6-8FB6-2A8FCC569052}" type="presParOf" srcId="{579EF5EA-2842-4ADF-99C3-1421009C0FB3}" destId="{C6CA034B-BB5D-4252-9DC3-E07C2CEC1942}" srcOrd="68" destOrd="0" presId="urn:microsoft.com/office/officeart/2005/8/layout/cycle2"/>
    <dgm:cxn modelId="{17FC725E-90CA-41A6-B784-8CC8BCDBE7C6}" type="presParOf" srcId="{579EF5EA-2842-4ADF-99C3-1421009C0FB3}" destId="{2F327EB4-0D8B-437E-BB14-A326EA173FCC}" srcOrd="69" destOrd="0" presId="urn:microsoft.com/office/officeart/2005/8/layout/cycle2"/>
    <dgm:cxn modelId="{C493FA99-FB52-4D78-B858-68D88B898F9D}" type="presParOf" srcId="{2F327EB4-0D8B-437E-BB14-A326EA173FCC}" destId="{8F52B59F-72EA-4EF4-A000-71393DE3DC97}" srcOrd="0" destOrd="0" presId="urn:microsoft.com/office/officeart/2005/8/layout/cycle2"/>
    <dgm:cxn modelId="{517BAE5D-CE37-4D29-8D31-05952EABE6A9}" type="presParOf" srcId="{579EF5EA-2842-4ADF-99C3-1421009C0FB3}" destId="{F6AE7F32-FC05-4DDA-BB7B-30B31779479C}" srcOrd="70" destOrd="0" presId="urn:microsoft.com/office/officeart/2005/8/layout/cycle2"/>
    <dgm:cxn modelId="{AC1FDE2E-923E-4459-B3BB-63619AAAFBCF}" type="presParOf" srcId="{579EF5EA-2842-4ADF-99C3-1421009C0FB3}" destId="{F42AD80F-3B21-49F3-AF59-01D5F6EE69F1}" srcOrd="71" destOrd="0" presId="urn:microsoft.com/office/officeart/2005/8/layout/cycle2"/>
    <dgm:cxn modelId="{83590AFC-9625-4F18-B616-DB2E92EDE408}" type="presParOf" srcId="{F42AD80F-3B21-49F3-AF59-01D5F6EE69F1}" destId="{DFB70AE1-87B4-46C7-811D-3E9A3D4D6EC9}" srcOrd="0" destOrd="0" presId="urn:microsoft.com/office/officeart/2005/8/layout/cycle2"/>
    <dgm:cxn modelId="{3B8B0752-59C1-4EE8-9DCD-3FDD5D16AAC9}" type="presParOf" srcId="{579EF5EA-2842-4ADF-99C3-1421009C0FB3}" destId="{E4F5DE49-5EAA-4300-BD85-3AA32446283C}" srcOrd="72" destOrd="0" presId="urn:microsoft.com/office/officeart/2005/8/layout/cycle2"/>
    <dgm:cxn modelId="{0ECC76CD-EEFF-4622-B856-FA49793E558D}" type="presParOf" srcId="{579EF5EA-2842-4ADF-99C3-1421009C0FB3}" destId="{57712E5B-8311-41F2-83BF-40C44B82FD56}" srcOrd="73" destOrd="0" presId="urn:microsoft.com/office/officeart/2005/8/layout/cycle2"/>
    <dgm:cxn modelId="{22D72393-5ACE-4129-A739-1C92A46CD44F}" type="presParOf" srcId="{57712E5B-8311-41F2-83BF-40C44B82FD56}" destId="{2DC22DE9-0245-4601-955D-E63A8C38947B}" srcOrd="0" destOrd="0" presId="urn:microsoft.com/office/officeart/2005/8/layout/cycle2"/>
    <dgm:cxn modelId="{AB0EE83E-AB48-4A6C-849A-E4D926F3A3C4}" type="presParOf" srcId="{579EF5EA-2842-4ADF-99C3-1421009C0FB3}" destId="{53824D7C-69E9-40B6-AD94-E66D57E17024}" srcOrd="74" destOrd="0" presId="urn:microsoft.com/office/officeart/2005/8/layout/cycle2"/>
    <dgm:cxn modelId="{576FBDA1-88AF-4B72-96BF-70CD12108DB0}" type="presParOf" srcId="{579EF5EA-2842-4ADF-99C3-1421009C0FB3}" destId="{4DDD9E11-A1D1-4D9F-87CF-21775FA03FD4}" srcOrd="75" destOrd="0" presId="urn:microsoft.com/office/officeart/2005/8/layout/cycle2"/>
    <dgm:cxn modelId="{89690507-2275-4054-BFC4-56E420EE7013}" type="presParOf" srcId="{4DDD9E11-A1D1-4D9F-87CF-21775FA03FD4}" destId="{F7742949-FB63-485F-95AF-5E8D1E6F236A}" srcOrd="0" destOrd="0" presId="urn:microsoft.com/office/officeart/2005/8/layout/cycle2"/>
    <dgm:cxn modelId="{46D737D0-CF80-475C-B749-8641A90E6A5F}" type="presParOf" srcId="{579EF5EA-2842-4ADF-99C3-1421009C0FB3}" destId="{22041FD6-89BD-4BF2-9B99-B97F36E2E1FB}" srcOrd="76" destOrd="0" presId="urn:microsoft.com/office/officeart/2005/8/layout/cycle2"/>
    <dgm:cxn modelId="{F402199A-4541-48BD-BD65-37FDE409F0E8}" type="presParOf" srcId="{579EF5EA-2842-4ADF-99C3-1421009C0FB3}" destId="{B8E405CF-5FB0-4931-A03D-9BF304E6CDDA}" srcOrd="77" destOrd="0" presId="urn:microsoft.com/office/officeart/2005/8/layout/cycle2"/>
    <dgm:cxn modelId="{3753C994-47D4-4FEB-B98C-5A84E1533E30}" type="presParOf" srcId="{B8E405CF-5FB0-4931-A03D-9BF304E6CDDA}" destId="{0C0A4302-AC90-49E1-80BE-523B58A2D864}" srcOrd="0" destOrd="0" presId="urn:microsoft.com/office/officeart/2005/8/layout/cycle2"/>
    <dgm:cxn modelId="{32C2D374-BFE5-4473-8736-393CE860FEA4}" type="presParOf" srcId="{579EF5EA-2842-4ADF-99C3-1421009C0FB3}" destId="{4346925A-37EB-4BB6-B0D1-0007EC3DF63B}" srcOrd="78" destOrd="0" presId="urn:microsoft.com/office/officeart/2005/8/layout/cycle2"/>
    <dgm:cxn modelId="{777DC766-6571-463F-B280-41B0FC9C772E}" type="presParOf" srcId="{579EF5EA-2842-4ADF-99C3-1421009C0FB3}" destId="{7A362786-920B-4FB9-A3D5-D0E741B76071}" srcOrd="79" destOrd="0" presId="urn:microsoft.com/office/officeart/2005/8/layout/cycle2"/>
    <dgm:cxn modelId="{C9FDA060-FACA-47F5-A8BB-425610FEF342}" type="presParOf" srcId="{7A362786-920B-4FB9-A3D5-D0E741B76071}" destId="{18FB9004-C9DF-4463-A990-CE6AADD19A9A}" srcOrd="0" destOrd="0" presId="urn:microsoft.com/office/officeart/2005/8/layout/cycle2"/>
    <dgm:cxn modelId="{76FDA523-F620-4259-A408-E633BEC4BE8F}" type="presParOf" srcId="{579EF5EA-2842-4ADF-99C3-1421009C0FB3}" destId="{ED0F08E4-7CF4-494F-A2E4-60B90674E9D5}" srcOrd="80" destOrd="0" presId="urn:microsoft.com/office/officeart/2005/8/layout/cycle2"/>
    <dgm:cxn modelId="{1EFB6808-597E-412E-BB9A-6E1790D7D40C}" type="presParOf" srcId="{579EF5EA-2842-4ADF-99C3-1421009C0FB3}" destId="{B8AF8AA6-EDE3-46F5-804F-BE18E9CF02E9}" srcOrd="81" destOrd="0" presId="urn:microsoft.com/office/officeart/2005/8/layout/cycle2"/>
    <dgm:cxn modelId="{B50A5075-4EE5-497B-A5E8-159C3122840B}" type="presParOf" srcId="{B8AF8AA6-EDE3-46F5-804F-BE18E9CF02E9}" destId="{2A9D1CAD-CEC7-447D-AE5A-72DA9768C11C}" srcOrd="0" destOrd="0" presId="urn:microsoft.com/office/officeart/2005/8/layout/cycle2"/>
    <dgm:cxn modelId="{C4E6FDEC-EFC7-4C20-A295-673432D03194}" type="presParOf" srcId="{579EF5EA-2842-4ADF-99C3-1421009C0FB3}" destId="{02E2D030-8BB9-48E2-859D-55F958A2D928}" srcOrd="82" destOrd="0" presId="urn:microsoft.com/office/officeart/2005/8/layout/cycle2"/>
    <dgm:cxn modelId="{7D652D5C-2733-40FD-99D6-840560A299C8}" type="presParOf" srcId="{579EF5EA-2842-4ADF-99C3-1421009C0FB3}" destId="{8125F9B4-021E-44DC-9D64-8AE485A44537}" srcOrd="83" destOrd="0" presId="urn:microsoft.com/office/officeart/2005/8/layout/cycle2"/>
    <dgm:cxn modelId="{F6A7CE10-66EF-47CC-99E0-C07608F580C7}" type="presParOf" srcId="{8125F9B4-021E-44DC-9D64-8AE485A44537}" destId="{5B2B383F-D5E0-430F-AB46-55791D14B3FB}" srcOrd="0" destOrd="0" presId="urn:microsoft.com/office/officeart/2005/8/layout/cycle2"/>
    <dgm:cxn modelId="{2588CB7D-7520-4B46-AE6A-972F2A7D86A7}" type="presParOf" srcId="{579EF5EA-2842-4ADF-99C3-1421009C0FB3}" destId="{A5474CB5-D5DA-4087-B87E-610FB42AF529}" srcOrd="84" destOrd="0" presId="urn:microsoft.com/office/officeart/2005/8/layout/cycle2"/>
    <dgm:cxn modelId="{61CB088D-180B-4B87-B9B0-BE434FC9FB4B}" type="presParOf" srcId="{579EF5EA-2842-4ADF-99C3-1421009C0FB3}" destId="{F5E12609-AEA0-4824-8F1E-49B7A8C9D43E}" srcOrd="85" destOrd="0" presId="urn:microsoft.com/office/officeart/2005/8/layout/cycle2"/>
    <dgm:cxn modelId="{B94C8B5C-C1C9-4B4B-ABA7-762D0E86CF35}" type="presParOf" srcId="{F5E12609-AEA0-4824-8F1E-49B7A8C9D43E}" destId="{1990E259-2037-4D19-B00A-CD6B3D2AE2E1}" srcOrd="0" destOrd="0" presId="urn:microsoft.com/office/officeart/2005/8/layout/cycle2"/>
    <dgm:cxn modelId="{7E773C21-876B-435C-9D68-2225A3B4348D}" type="presParOf" srcId="{579EF5EA-2842-4ADF-99C3-1421009C0FB3}" destId="{558F7E47-06ED-4041-B16C-6F13A19D4245}" srcOrd="86" destOrd="0" presId="urn:microsoft.com/office/officeart/2005/8/layout/cycle2"/>
    <dgm:cxn modelId="{F1632BE6-F556-4A92-A36F-7D4F3D62F5E7}" type="presParOf" srcId="{579EF5EA-2842-4ADF-99C3-1421009C0FB3}" destId="{1AA99294-2501-42DA-ADDA-813C2A0D167F}" srcOrd="87" destOrd="0" presId="urn:microsoft.com/office/officeart/2005/8/layout/cycle2"/>
    <dgm:cxn modelId="{C395DACE-C1C5-4263-A230-1E7D36E6065A}" type="presParOf" srcId="{1AA99294-2501-42DA-ADDA-813C2A0D167F}" destId="{B311330D-F624-44F0-90C1-566E4D2E20E6}" srcOrd="0" destOrd="0" presId="urn:microsoft.com/office/officeart/2005/8/layout/cycle2"/>
    <dgm:cxn modelId="{48B825A1-87AC-4690-A75E-9FB67E9782F2}" type="presParOf" srcId="{579EF5EA-2842-4ADF-99C3-1421009C0FB3}" destId="{A854D6C3-A9F6-4889-B95E-C4590598BF15}" srcOrd="88" destOrd="0" presId="urn:microsoft.com/office/officeart/2005/8/layout/cycle2"/>
    <dgm:cxn modelId="{6A07BF95-AE32-4D50-8505-B5A06B9E43A1}" type="presParOf" srcId="{579EF5EA-2842-4ADF-99C3-1421009C0FB3}" destId="{9BC14663-185B-4A89-97AE-169B3D438678}" srcOrd="89" destOrd="0" presId="urn:microsoft.com/office/officeart/2005/8/layout/cycle2"/>
    <dgm:cxn modelId="{29D9F34A-948B-4831-A54A-A8DE655122D2}" type="presParOf" srcId="{9BC14663-185B-4A89-97AE-169B3D438678}" destId="{5BF8D29C-B7EB-4E6D-8F09-412E3D4E06C9}" srcOrd="0" destOrd="0" presId="urn:microsoft.com/office/officeart/2005/8/layout/cycle2"/>
    <dgm:cxn modelId="{E37DC860-CA17-4F02-9E63-A449C3AFE621}" type="presParOf" srcId="{579EF5EA-2842-4ADF-99C3-1421009C0FB3}" destId="{891FE5C2-884F-48D0-BE0D-753E9CA204D3}" srcOrd="90" destOrd="0" presId="urn:microsoft.com/office/officeart/2005/8/layout/cycle2"/>
    <dgm:cxn modelId="{925A2E11-92D9-4EC8-8753-F006B130B05D}" type="presParOf" srcId="{579EF5EA-2842-4ADF-99C3-1421009C0FB3}" destId="{BDE13CD6-B50F-44ED-BD83-729ED5971995}" srcOrd="91" destOrd="0" presId="urn:microsoft.com/office/officeart/2005/8/layout/cycle2"/>
    <dgm:cxn modelId="{A725D2E9-3435-4162-8CB2-BEE942C19293}" type="presParOf" srcId="{BDE13CD6-B50F-44ED-BD83-729ED5971995}" destId="{4EAD0336-A742-42BA-B616-A9F9B8CECAB9}" srcOrd="0" destOrd="0" presId="urn:microsoft.com/office/officeart/2005/8/layout/cycle2"/>
    <dgm:cxn modelId="{206CC460-7292-4777-90DA-703EF1C38263}" type="presParOf" srcId="{579EF5EA-2842-4ADF-99C3-1421009C0FB3}" destId="{3B7728B1-9C76-43A6-8828-2FFE1A19CD4E}" srcOrd="92" destOrd="0" presId="urn:microsoft.com/office/officeart/2005/8/layout/cycle2"/>
    <dgm:cxn modelId="{52E93403-56E2-4D88-A350-4613E1DDD257}" type="presParOf" srcId="{579EF5EA-2842-4ADF-99C3-1421009C0FB3}" destId="{FEF793BD-9F36-4B0C-B2A1-243AAED13A52}" srcOrd="93" destOrd="0" presId="urn:microsoft.com/office/officeart/2005/8/layout/cycle2"/>
    <dgm:cxn modelId="{2C9141EC-31F0-494D-9182-AD81A207AA5A}" type="presParOf" srcId="{FEF793BD-9F36-4B0C-B2A1-243AAED13A52}" destId="{B6E66B79-90CB-4030-B64C-AB9E1EA67583}" srcOrd="0" destOrd="0" presId="urn:microsoft.com/office/officeart/2005/8/layout/cycle2"/>
    <dgm:cxn modelId="{75DEB18E-3C41-4CA2-8A11-C99CE99746B7}" type="presParOf" srcId="{579EF5EA-2842-4ADF-99C3-1421009C0FB3}" destId="{CD7E4AE9-DEBF-4EF6-9A2F-51DFDE6DC483}" srcOrd="94" destOrd="0" presId="urn:microsoft.com/office/officeart/2005/8/layout/cycle2"/>
    <dgm:cxn modelId="{E9DA30C2-E49B-456F-9EDF-7DA66EBF1AFF}" type="presParOf" srcId="{579EF5EA-2842-4ADF-99C3-1421009C0FB3}" destId="{CAB56CDA-741F-426D-8FE0-AE118C809475}" srcOrd="95" destOrd="0" presId="urn:microsoft.com/office/officeart/2005/8/layout/cycle2"/>
    <dgm:cxn modelId="{8049E7D7-6143-49A6-86AC-655CB92EF0D5}" type="presParOf" srcId="{CAB56CDA-741F-426D-8FE0-AE118C809475}" destId="{2B62F0BB-CB73-4B2D-A47A-2C1910C71ADC}" srcOrd="0" destOrd="0" presId="urn:microsoft.com/office/officeart/2005/8/layout/cycle2"/>
  </dgm:cxnLst>
  <dgm:bg>
    <a:noFill/>
  </dgm:bg>
  <dgm:whole/>
  <dgm:extLst>
    <a:ext uri="http://schemas.microsoft.com/office/drawing/2008/diagram">
      <dsp:dataModelExt xmlns:dsp="http://schemas.microsoft.com/office/drawing/2008/diagram" relId="rId16" minVer="http://schemas.openxmlformats.org/drawingml/2006/diagram"/>
    </a:ext>
  </dgm:extLst>
</dgm:dataModel>
</file>

<file path=ppt/diagrams/data51.xml><?xml version="1.0" encoding="utf-8"?>
<dgm:dataModel xmlns:dgm="http://schemas.openxmlformats.org/drawingml/2006/diagram" xmlns:a="http://schemas.openxmlformats.org/drawingml/2006/main">
  <dgm:ptLst>
    <dgm:pt modelId="{F782ACB2-4612-4553-92E3-6A48A4C26154}" type="doc">
      <dgm:prSet loTypeId="urn:microsoft.com/office/officeart/2005/8/layout/cycle2" loCatId="cycle" qsTypeId="urn:microsoft.com/office/officeart/2005/8/quickstyle/simple1" qsCatId="simple" csTypeId="urn:microsoft.com/office/officeart/2005/8/colors/accent0_3" csCatId="mainScheme" phldr="1"/>
      <dgm:spPr/>
      <dgm:t>
        <a:bodyPr/>
        <a:lstStyle/>
        <a:p>
          <a:endParaRPr lang="en-US"/>
        </a:p>
      </dgm:t>
    </dgm:pt>
    <dgm:pt modelId="{5D2C154A-692A-44E2-A041-B9F19C43FEF2}">
      <dgm:prSet/>
      <dgm:spPr/>
      <dgm:t>
        <a:bodyPr/>
        <a:lstStyle/>
        <a:p>
          <a:endParaRPr lang="en-US" dirty="0"/>
        </a:p>
      </dgm:t>
    </dgm:pt>
    <dgm:pt modelId="{794CA92E-A13F-4F43-B270-B021D0F5EB93}" type="parTrans" cxnId="{8A122CCE-2659-425F-A9CA-F55CBE733EE2}">
      <dgm:prSet/>
      <dgm:spPr/>
      <dgm:t>
        <a:bodyPr/>
        <a:lstStyle/>
        <a:p>
          <a:endParaRPr lang="en-US"/>
        </a:p>
      </dgm:t>
    </dgm:pt>
    <dgm:pt modelId="{1A0C354F-E76C-464E-99A7-D2B04C140783}" type="sibTrans" cxnId="{8A122CCE-2659-425F-A9CA-F55CBE733EE2}">
      <dgm:prSet/>
      <dgm:spPr/>
      <dgm:t>
        <a:bodyPr/>
        <a:lstStyle/>
        <a:p>
          <a:endParaRPr lang="en-US" dirty="0"/>
        </a:p>
      </dgm:t>
    </dgm:pt>
    <dgm:pt modelId="{536B3E92-95AA-4297-BDB8-F29269D6299E}">
      <dgm:prSet/>
      <dgm:spPr/>
      <dgm:t>
        <a:bodyPr/>
        <a:lstStyle/>
        <a:p>
          <a:endParaRPr lang="en-US" dirty="0"/>
        </a:p>
      </dgm:t>
    </dgm:pt>
    <dgm:pt modelId="{68DF5CBE-997D-4F4F-8466-9AD1DDE77085}" type="parTrans" cxnId="{212C0F3D-6259-47F4-8189-A6E55DD0B5D3}">
      <dgm:prSet/>
      <dgm:spPr/>
      <dgm:t>
        <a:bodyPr/>
        <a:lstStyle/>
        <a:p>
          <a:endParaRPr lang="en-US"/>
        </a:p>
      </dgm:t>
    </dgm:pt>
    <dgm:pt modelId="{8AE02D32-89F4-4BA1-BFB8-062B90AF7C26}" type="sibTrans" cxnId="{212C0F3D-6259-47F4-8189-A6E55DD0B5D3}">
      <dgm:prSet/>
      <dgm:spPr/>
      <dgm:t>
        <a:bodyPr/>
        <a:lstStyle/>
        <a:p>
          <a:endParaRPr lang="en-US" dirty="0"/>
        </a:p>
      </dgm:t>
    </dgm:pt>
    <dgm:pt modelId="{9767C2C5-7A9B-4BF9-AEDC-08BB61E68CEC}">
      <dgm:prSet/>
      <dgm:spPr/>
      <dgm:t>
        <a:bodyPr/>
        <a:lstStyle/>
        <a:p>
          <a:endParaRPr lang="en-US" dirty="0"/>
        </a:p>
      </dgm:t>
    </dgm:pt>
    <dgm:pt modelId="{94D864BB-0337-46E0-936D-BDFF24969167}" type="parTrans" cxnId="{7A77BED8-0E1D-45F6-9865-5715EF6FB1BA}">
      <dgm:prSet/>
      <dgm:spPr/>
      <dgm:t>
        <a:bodyPr/>
        <a:lstStyle/>
        <a:p>
          <a:endParaRPr lang="en-US"/>
        </a:p>
      </dgm:t>
    </dgm:pt>
    <dgm:pt modelId="{5DE56BE3-5DC5-48D1-BB0A-6EB62A83E2E3}" type="sibTrans" cxnId="{7A77BED8-0E1D-45F6-9865-5715EF6FB1BA}">
      <dgm:prSet/>
      <dgm:spPr/>
      <dgm:t>
        <a:bodyPr/>
        <a:lstStyle/>
        <a:p>
          <a:endParaRPr lang="en-US" dirty="0"/>
        </a:p>
      </dgm:t>
    </dgm:pt>
    <dgm:pt modelId="{29610E26-1393-448B-8FD6-78061450B16B}">
      <dgm:prSet/>
      <dgm:spPr/>
      <dgm:t>
        <a:bodyPr/>
        <a:lstStyle/>
        <a:p>
          <a:endParaRPr lang="en-US" dirty="0"/>
        </a:p>
      </dgm:t>
    </dgm:pt>
    <dgm:pt modelId="{5D194221-4572-481E-A145-411B7D2E5848}" type="parTrans" cxnId="{54FED98F-AB5E-4BEF-A86E-239C32A65418}">
      <dgm:prSet/>
      <dgm:spPr/>
      <dgm:t>
        <a:bodyPr/>
        <a:lstStyle/>
        <a:p>
          <a:endParaRPr lang="en-US"/>
        </a:p>
      </dgm:t>
    </dgm:pt>
    <dgm:pt modelId="{4E475F1B-56A2-420F-8D83-9A7AC5B9161D}" type="sibTrans" cxnId="{54FED98F-AB5E-4BEF-A86E-239C32A65418}">
      <dgm:prSet/>
      <dgm:spPr/>
      <dgm:t>
        <a:bodyPr/>
        <a:lstStyle/>
        <a:p>
          <a:endParaRPr lang="en-US" dirty="0"/>
        </a:p>
      </dgm:t>
    </dgm:pt>
    <dgm:pt modelId="{59F5D80D-D394-4DA8-B1EE-BFD2C35E8698}">
      <dgm:prSet/>
      <dgm:spPr/>
      <dgm:t>
        <a:bodyPr/>
        <a:lstStyle/>
        <a:p>
          <a:endParaRPr lang="en-US" dirty="0"/>
        </a:p>
      </dgm:t>
    </dgm:pt>
    <dgm:pt modelId="{F6DF53FE-CC41-4648-B644-9A13CD613414}" type="parTrans" cxnId="{EAADA3BC-EBE2-42C8-B9E0-3C38057A0A11}">
      <dgm:prSet/>
      <dgm:spPr/>
      <dgm:t>
        <a:bodyPr/>
        <a:lstStyle/>
        <a:p>
          <a:endParaRPr lang="en-US"/>
        </a:p>
      </dgm:t>
    </dgm:pt>
    <dgm:pt modelId="{A4FDAD97-0EA5-45C9-8762-1408CDFC1A27}" type="sibTrans" cxnId="{EAADA3BC-EBE2-42C8-B9E0-3C38057A0A11}">
      <dgm:prSet/>
      <dgm:spPr/>
      <dgm:t>
        <a:bodyPr/>
        <a:lstStyle/>
        <a:p>
          <a:endParaRPr lang="en-US" dirty="0"/>
        </a:p>
      </dgm:t>
    </dgm:pt>
    <dgm:pt modelId="{1BD29E34-8916-45A9-80A6-58C4AB44DFF5}">
      <dgm:prSet/>
      <dgm:spPr/>
      <dgm:t>
        <a:bodyPr/>
        <a:lstStyle/>
        <a:p>
          <a:endParaRPr lang="en-US" dirty="0"/>
        </a:p>
      </dgm:t>
    </dgm:pt>
    <dgm:pt modelId="{6A5BBF7B-F8A7-4654-83BB-1778F868C663}" type="parTrans" cxnId="{1B3F2CA2-7825-4CFD-9A64-DB308FB32A27}">
      <dgm:prSet/>
      <dgm:spPr/>
      <dgm:t>
        <a:bodyPr/>
        <a:lstStyle/>
        <a:p>
          <a:endParaRPr lang="en-US"/>
        </a:p>
      </dgm:t>
    </dgm:pt>
    <dgm:pt modelId="{25DF600C-192F-49B2-930A-B89C27D1471E}" type="sibTrans" cxnId="{1B3F2CA2-7825-4CFD-9A64-DB308FB32A27}">
      <dgm:prSet/>
      <dgm:spPr/>
      <dgm:t>
        <a:bodyPr/>
        <a:lstStyle/>
        <a:p>
          <a:endParaRPr lang="en-US" dirty="0"/>
        </a:p>
      </dgm:t>
    </dgm:pt>
    <dgm:pt modelId="{BCD4B6D1-2E17-4359-A953-212A9B519E85}">
      <dgm:prSet/>
      <dgm:spPr/>
      <dgm:t>
        <a:bodyPr/>
        <a:lstStyle/>
        <a:p>
          <a:endParaRPr lang="en-US" dirty="0"/>
        </a:p>
      </dgm:t>
    </dgm:pt>
    <dgm:pt modelId="{A72804B9-8062-4016-90E8-F9C7DC654C15}" type="parTrans" cxnId="{A45FA6CA-BF67-4968-BA2C-A3E181681DEA}">
      <dgm:prSet/>
      <dgm:spPr/>
      <dgm:t>
        <a:bodyPr/>
        <a:lstStyle/>
        <a:p>
          <a:endParaRPr lang="en-US"/>
        </a:p>
      </dgm:t>
    </dgm:pt>
    <dgm:pt modelId="{EAE485E3-A2DC-422A-B964-163E72C7D527}" type="sibTrans" cxnId="{A45FA6CA-BF67-4968-BA2C-A3E181681DEA}">
      <dgm:prSet/>
      <dgm:spPr/>
      <dgm:t>
        <a:bodyPr/>
        <a:lstStyle/>
        <a:p>
          <a:endParaRPr lang="en-US" dirty="0"/>
        </a:p>
      </dgm:t>
    </dgm:pt>
    <dgm:pt modelId="{57830796-B9E1-440E-A924-530949252A0A}">
      <dgm:prSet/>
      <dgm:spPr/>
      <dgm:t>
        <a:bodyPr/>
        <a:lstStyle/>
        <a:p>
          <a:endParaRPr lang="en-US" dirty="0"/>
        </a:p>
      </dgm:t>
    </dgm:pt>
    <dgm:pt modelId="{2970FDF5-07A3-4B2A-9F1E-E547137C5FF2}" type="parTrans" cxnId="{2E4A59F8-4858-4321-B26C-379298664746}">
      <dgm:prSet/>
      <dgm:spPr/>
      <dgm:t>
        <a:bodyPr/>
        <a:lstStyle/>
        <a:p>
          <a:endParaRPr lang="en-US"/>
        </a:p>
      </dgm:t>
    </dgm:pt>
    <dgm:pt modelId="{672359C6-6889-48DE-9B06-BCF13E50CF81}" type="sibTrans" cxnId="{2E4A59F8-4858-4321-B26C-379298664746}">
      <dgm:prSet/>
      <dgm:spPr/>
      <dgm:t>
        <a:bodyPr/>
        <a:lstStyle/>
        <a:p>
          <a:endParaRPr lang="en-US" dirty="0"/>
        </a:p>
      </dgm:t>
    </dgm:pt>
    <dgm:pt modelId="{9EC183D0-3CE1-4A18-882B-49A4F305FE23}">
      <dgm:prSet/>
      <dgm:spPr/>
      <dgm:t>
        <a:bodyPr/>
        <a:lstStyle/>
        <a:p>
          <a:endParaRPr lang="en-US" dirty="0"/>
        </a:p>
      </dgm:t>
    </dgm:pt>
    <dgm:pt modelId="{5529E8D0-F515-48AC-A324-5AF9603FF192}" type="parTrans" cxnId="{ECDEF66B-4DF3-4577-9794-0F5C1452E329}">
      <dgm:prSet/>
      <dgm:spPr/>
      <dgm:t>
        <a:bodyPr/>
        <a:lstStyle/>
        <a:p>
          <a:endParaRPr lang="en-US"/>
        </a:p>
      </dgm:t>
    </dgm:pt>
    <dgm:pt modelId="{FC636A7A-CAD8-4393-9B2E-188CE112CD10}" type="sibTrans" cxnId="{ECDEF66B-4DF3-4577-9794-0F5C1452E329}">
      <dgm:prSet/>
      <dgm:spPr/>
      <dgm:t>
        <a:bodyPr/>
        <a:lstStyle/>
        <a:p>
          <a:endParaRPr lang="en-US" dirty="0"/>
        </a:p>
      </dgm:t>
    </dgm:pt>
    <dgm:pt modelId="{1BCBAE4C-8C90-4307-A8B1-A7F25B803D11}">
      <dgm:prSet/>
      <dgm:spPr/>
      <dgm:t>
        <a:bodyPr/>
        <a:lstStyle/>
        <a:p>
          <a:endParaRPr lang="en-US" dirty="0"/>
        </a:p>
      </dgm:t>
    </dgm:pt>
    <dgm:pt modelId="{BDE3C914-1C3F-4AE1-8A4A-0399F6859853}" type="parTrans" cxnId="{26F03CFE-664C-46CE-9EC9-4D9EAEAA23F5}">
      <dgm:prSet/>
      <dgm:spPr/>
      <dgm:t>
        <a:bodyPr/>
        <a:lstStyle/>
        <a:p>
          <a:endParaRPr lang="en-US"/>
        </a:p>
      </dgm:t>
    </dgm:pt>
    <dgm:pt modelId="{9E68FA1B-32E4-4D3A-BDA9-F245DF7037EF}" type="sibTrans" cxnId="{26F03CFE-664C-46CE-9EC9-4D9EAEAA23F5}">
      <dgm:prSet/>
      <dgm:spPr/>
      <dgm:t>
        <a:bodyPr/>
        <a:lstStyle/>
        <a:p>
          <a:endParaRPr lang="en-US" dirty="0"/>
        </a:p>
      </dgm:t>
    </dgm:pt>
    <dgm:pt modelId="{C123F58B-2F00-4731-8318-EA8BAA60A69D}">
      <dgm:prSet/>
      <dgm:spPr/>
      <dgm:t>
        <a:bodyPr/>
        <a:lstStyle/>
        <a:p>
          <a:endParaRPr lang="en-US" dirty="0"/>
        </a:p>
      </dgm:t>
    </dgm:pt>
    <dgm:pt modelId="{ADD49D0A-F77A-4924-B2AC-3D10130090D6}" type="parTrans" cxnId="{79D0C8B5-7F77-4990-BC7D-E4DF8A30F093}">
      <dgm:prSet/>
      <dgm:spPr/>
      <dgm:t>
        <a:bodyPr/>
        <a:lstStyle/>
        <a:p>
          <a:endParaRPr lang="en-US"/>
        </a:p>
      </dgm:t>
    </dgm:pt>
    <dgm:pt modelId="{CA72D8A3-9D41-4F98-98F7-F56B1CBA674F}" type="sibTrans" cxnId="{79D0C8B5-7F77-4990-BC7D-E4DF8A30F093}">
      <dgm:prSet/>
      <dgm:spPr/>
      <dgm:t>
        <a:bodyPr/>
        <a:lstStyle/>
        <a:p>
          <a:endParaRPr lang="en-US" dirty="0"/>
        </a:p>
      </dgm:t>
    </dgm:pt>
    <dgm:pt modelId="{312A5487-8CD4-49FA-9CB2-6003233688EF}">
      <dgm:prSet/>
      <dgm:spPr/>
      <dgm:t>
        <a:bodyPr/>
        <a:lstStyle/>
        <a:p>
          <a:endParaRPr lang="en-US" dirty="0"/>
        </a:p>
      </dgm:t>
    </dgm:pt>
    <dgm:pt modelId="{6F986C7B-EB5E-4FA9-9F02-54203E6A38B2}" type="parTrans" cxnId="{33634B83-5D42-4E23-A534-1FD77063C5A8}">
      <dgm:prSet/>
      <dgm:spPr/>
      <dgm:t>
        <a:bodyPr/>
        <a:lstStyle/>
        <a:p>
          <a:endParaRPr lang="en-US"/>
        </a:p>
      </dgm:t>
    </dgm:pt>
    <dgm:pt modelId="{A241EA7C-0AE6-49DA-868A-F7E41DB8331E}" type="sibTrans" cxnId="{33634B83-5D42-4E23-A534-1FD77063C5A8}">
      <dgm:prSet/>
      <dgm:spPr/>
      <dgm:t>
        <a:bodyPr/>
        <a:lstStyle/>
        <a:p>
          <a:endParaRPr lang="en-US" dirty="0"/>
        </a:p>
      </dgm:t>
    </dgm:pt>
    <dgm:pt modelId="{1597604F-E09E-4305-A881-A6C94B72922F}">
      <dgm:prSet/>
      <dgm:spPr/>
      <dgm:t>
        <a:bodyPr/>
        <a:lstStyle/>
        <a:p>
          <a:endParaRPr lang="en-US" dirty="0"/>
        </a:p>
      </dgm:t>
    </dgm:pt>
    <dgm:pt modelId="{1C93F3EA-CA5B-4D9C-9828-8A8F702AE266}" type="parTrans" cxnId="{BE9314B0-2D93-4BAE-90C0-5B23814639B6}">
      <dgm:prSet/>
      <dgm:spPr/>
      <dgm:t>
        <a:bodyPr/>
        <a:lstStyle/>
        <a:p>
          <a:endParaRPr lang="en-US"/>
        </a:p>
      </dgm:t>
    </dgm:pt>
    <dgm:pt modelId="{0A68E33F-9E89-4D62-9E2C-1BD50C85F7CD}" type="sibTrans" cxnId="{BE9314B0-2D93-4BAE-90C0-5B23814639B6}">
      <dgm:prSet/>
      <dgm:spPr/>
      <dgm:t>
        <a:bodyPr/>
        <a:lstStyle/>
        <a:p>
          <a:endParaRPr lang="en-US" dirty="0"/>
        </a:p>
      </dgm:t>
    </dgm:pt>
    <dgm:pt modelId="{2EBE9275-B468-4EB1-8E25-88D20111E7BA}">
      <dgm:prSet/>
      <dgm:spPr/>
      <dgm:t>
        <a:bodyPr/>
        <a:lstStyle/>
        <a:p>
          <a:endParaRPr lang="en-US" dirty="0"/>
        </a:p>
      </dgm:t>
    </dgm:pt>
    <dgm:pt modelId="{8B4693AB-DA36-47D7-8ABC-9A12354AE94A}" type="parTrans" cxnId="{79BF3DB8-E6C9-4DF5-8226-B32513900662}">
      <dgm:prSet/>
      <dgm:spPr/>
      <dgm:t>
        <a:bodyPr/>
        <a:lstStyle/>
        <a:p>
          <a:endParaRPr lang="en-US"/>
        </a:p>
      </dgm:t>
    </dgm:pt>
    <dgm:pt modelId="{1DDDDFBA-4D76-49F6-8700-D108F438751F}" type="sibTrans" cxnId="{79BF3DB8-E6C9-4DF5-8226-B32513900662}">
      <dgm:prSet/>
      <dgm:spPr/>
      <dgm:t>
        <a:bodyPr/>
        <a:lstStyle/>
        <a:p>
          <a:endParaRPr lang="en-US" dirty="0"/>
        </a:p>
      </dgm:t>
    </dgm:pt>
    <dgm:pt modelId="{7526D0BF-45A5-478F-9A5B-EE961A48FCDF}">
      <dgm:prSet/>
      <dgm:spPr/>
      <dgm:t>
        <a:bodyPr/>
        <a:lstStyle/>
        <a:p>
          <a:endParaRPr lang="en-US" dirty="0"/>
        </a:p>
      </dgm:t>
    </dgm:pt>
    <dgm:pt modelId="{996DAE7B-6D7A-4B21-93D8-B18F6F145BC6}" type="parTrans" cxnId="{CC8F6BB5-E191-48E7-A4C1-3E8101813E85}">
      <dgm:prSet/>
      <dgm:spPr/>
      <dgm:t>
        <a:bodyPr/>
        <a:lstStyle/>
        <a:p>
          <a:endParaRPr lang="en-US"/>
        </a:p>
      </dgm:t>
    </dgm:pt>
    <dgm:pt modelId="{4DD6BCFF-384A-4E50-9E9B-FEA1467E91EE}" type="sibTrans" cxnId="{CC8F6BB5-E191-48E7-A4C1-3E8101813E85}">
      <dgm:prSet/>
      <dgm:spPr/>
      <dgm:t>
        <a:bodyPr/>
        <a:lstStyle/>
        <a:p>
          <a:endParaRPr lang="en-US" dirty="0"/>
        </a:p>
      </dgm:t>
    </dgm:pt>
    <dgm:pt modelId="{4391FAD7-E5E1-4ADD-BABB-49D666A6C4A7}">
      <dgm:prSet/>
      <dgm:spPr/>
      <dgm:t>
        <a:bodyPr/>
        <a:lstStyle/>
        <a:p>
          <a:endParaRPr lang="en-US" dirty="0"/>
        </a:p>
      </dgm:t>
    </dgm:pt>
    <dgm:pt modelId="{F1E7FB59-9301-4001-B4A0-65FF76242832}" type="parTrans" cxnId="{33836BAF-8815-468A-9D3E-0ABF734FD1D3}">
      <dgm:prSet/>
      <dgm:spPr/>
      <dgm:t>
        <a:bodyPr/>
        <a:lstStyle/>
        <a:p>
          <a:endParaRPr lang="en-US"/>
        </a:p>
      </dgm:t>
    </dgm:pt>
    <dgm:pt modelId="{B5C9AB9C-C866-47C2-B79F-DC6148AB2159}" type="sibTrans" cxnId="{33836BAF-8815-468A-9D3E-0ABF734FD1D3}">
      <dgm:prSet/>
      <dgm:spPr/>
      <dgm:t>
        <a:bodyPr/>
        <a:lstStyle/>
        <a:p>
          <a:endParaRPr lang="en-US" dirty="0"/>
        </a:p>
      </dgm:t>
    </dgm:pt>
    <dgm:pt modelId="{DF292957-65C8-4776-85F8-AE26E3681959}">
      <dgm:prSet/>
      <dgm:spPr/>
      <dgm:t>
        <a:bodyPr/>
        <a:lstStyle/>
        <a:p>
          <a:endParaRPr lang="en-US" dirty="0"/>
        </a:p>
      </dgm:t>
    </dgm:pt>
    <dgm:pt modelId="{7849EA01-2032-47BB-AFF2-66E1E4C3A822}" type="parTrans" cxnId="{0116FD4E-B3CD-4D10-B6B1-FB0C240CE17A}">
      <dgm:prSet/>
      <dgm:spPr/>
      <dgm:t>
        <a:bodyPr/>
        <a:lstStyle/>
        <a:p>
          <a:endParaRPr lang="en-US"/>
        </a:p>
      </dgm:t>
    </dgm:pt>
    <dgm:pt modelId="{2B571596-2306-4648-89E7-BD54FEF25627}" type="sibTrans" cxnId="{0116FD4E-B3CD-4D10-B6B1-FB0C240CE17A}">
      <dgm:prSet/>
      <dgm:spPr/>
      <dgm:t>
        <a:bodyPr/>
        <a:lstStyle/>
        <a:p>
          <a:endParaRPr lang="en-US" dirty="0"/>
        </a:p>
      </dgm:t>
    </dgm:pt>
    <dgm:pt modelId="{BA244016-B941-46B9-B2A4-AA50A300C9B1}">
      <dgm:prSet/>
      <dgm:spPr/>
      <dgm:t>
        <a:bodyPr/>
        <a:lstStyle/>
        <a:p>
          <a:endParaRPr lang="en-US" dirty="0"/>
        </a:p>
      </dgm:t>
    </dgm:pt>
    <dgm:pt modelId="{17FA0F1C-F480-46FA-9FDA-CAF08D0B3F5A}" type="parTrans" cxnId="{43F81770-F772-478D-8EE4-9EF473A2C5F2}">
      <dgm:prSet/>
      <dgm:spPr/>
      <dgm:t>
        <a:bodyPr/>
        <a:lstStyle/>
        <a:p>
          <a:endParaRPr lang="en-US"/>
        </a:p>
      </dgm:t>
    </dgm:pt>
    <dgm:pt modelId="{12ED0D91-6CB8-4B92-ABBE-16130FA2E610}" type="sibTrans" cxnId="{43F81770-F772-478D-8EE4-9EF473A2C5F2}">
      <dgm:prSet/>
      <dgm:spPr/>
      <dgm:t>
        <a:bodyPr/>
        <a:lstStyle/>
        <a:p>
          <a:endParaRPr lang="en-US" dirty="0"/>
        </a:p>
      </dgm:t>
    </dgm:pt>
    <dgm:pt modelId="{ED3E6817-CA99-4A92-9672-7767C60D3AFC}">
      <dgm:prSet/>
      <dgm:spPr/>
      <dgm:t>
        <a:bodyPr/>
        <a:lstStyle/>
        <a:p>
          <a:endParaRPr lang="en-US" dirty="0"/>
        </a:p>
      </dgm:t>
    </dgm:pt>
    <dgm:pt modelId="{570B50CE-5E5F-492C-A6CE-FAA86B61FEE6}" type="parTrans" cxnId="{6020CAE6-E682-4263-87D3-3757BDA5C5BB}">
      <dgm:prSet/>
      <dgm:spPr/>
      <dgm:t>
        <a:bodyPr/>
        <a:lstStyle/>
        <a:p>
          <a:endParaRPr lang="en-US"/>
        </a:p>
      </dgm:t>
    </dgm:pt>
    <dgm:pt modelId="{74E4A9B3-3139-47CD-AD62-A42D0EB3995C}" type="sibTrans" cxnId="{6020CAE6-E682-4263-87D3-3757BDA5C5BB}">
      <dgm:prSet/>
      <dgm:spPr/>
      <dgm:t>
        <a:bodyPr/>
        <a:lstStyle/>
        <a:p>
          <a:endParaRPr lang="en-US" dirty="0"/>
        </a:p>
      </dgm:t>
    </dgm:pt>
    <dgm:pt modelId="{A26368B7-1095-4A58-BFE6-7B8629CCDB76}">
      <dgm:prSet/>
      <dgm:spPr/>
      <dgm:t>
        <a:bodyPr/>
        <a:lstStyle/>
        <a:p>
          <a:endParaRPr lang="en-US" dirty="0"/>
        </a:p>
      </dgm:t>
    </dgm:pt>
    <dgm:pt modelId="{F926A632-3F82-44B7-9B0C-54EDBDFB1339}" type="parTrans" cxnId="{84F658BE-028D-4EFF-9AFB-B1BB4A47F685}">
      <dgm:prSet/>
      <dgm:spPr/>
      <dgm:t>
        <a:bodyPr/>
        <a:lstStyle/>
        <a:p>
          <a:endParaRPr lang="en-US"/>
        </a:p>
      </dgm:t>
    </dgm:pt>
    <dgm:pt modelId="{69DBDE16-2128-423C-AB04-D3C2C0881A38}" type="sibTrans" cxnId="{84F658BE-028D-4EFF-9AFB-B1BB4A47F685}">
      <dgm:prSet/>
      <dgm:spPr/>
      <dgm:t>
        <a:bodyPr/>
        <a:lstStyle/>
        <a:p>
          <a:endParaRPr lang="en-US" dirty="0"/>
        </a:p>
      </dgm:t>
    </dgm:pt>
    <dgm:pt modelId="{B2133BDF-4000-4B5B-AE40-987170B1B61F}">
      <dgm:prSet/>
      <dgm:spPr/>
      <dgm:t>
        <a:bodyPr/>
        <a:lstStyle/>
        <a:p>
          <a:endParaRPr lang="en-US" dirty="0"/>
        </a:p>
      </dgm:t>
    </dgm:pt>
    <dgm:pt modelId="{78DD5593-63E5-4526-ACC4-B672B2E0D1F1}" type="parTrans" cxnId="{AD9C2D70-6AB8-479D-9A79-731CDEDFCC29}">
      <dgm:prSet/>
      <dgm:spPr/>
      <dgm:t>
        <a:bodyPr/>
        <a:lstStyle/>
        <a:p>
          <a:endParaRPr lang="en-US"/>
        </a:p>
      </dgm:t>
    </dgm:pt>
    <dgm:pt modelId="{F8A8AFFD-E262-4C58-84FA-CA9933DA9A32}" type="sibTrans" cxnId="{AD9C2D70-6AB8-479D-9A79-731CDEDFCC29}">
      <dgm:prSet/>
      <dgm:spPr/>
      <dgm:t>
        <a:bodyPr/>
        <a:lstStyle/>
        <a:p>
          <a:endParaRPr lang="en-US" dirty="0"/>
        </a:p>
      </dgm:t>
    </dgm:pt>
    <dgm:pt modelId="{56EE6181-8957-4FE0-91F7-0E7767321D74}">
      <dgm:prSet/>
      <dgm:spPr/>
      <dgm:t>
        <a:bodyPr/>
        <a:lstStyle/>
        <a:p>
          <a:endParaRPr lang="en-US" dirty="0"/>
        </a:p>
      </dgm:t>
    </dgm:pt>
    <dgm:pt modelId="{708EED9E-74DD-4C99-9872-E67687122915}" type="parTrans" cxnId="{D27AA462-6698-4923-9421-47820B644488}">
      <dgm:prSet/>
      <dgm:spPr/>
      <dgm:t>
        <a:bodyPr/>
        <a:lstStyle/>
        <a:p>
          <a:endParaRPr lang="en-US"/>
        </a:p>
      </dgm:t>
    </dgm:pt>
    <dgm:pt modelId="{D7AD315B-0060-4B2C-BA42-07A72CF0DF62}" type="sibTrans" cxnId="{D27AA462-6698-4923-9421-47820B644488}">
      <dgm:prSet/>
      <dgm:spPr/>
      <dgm:t>
        <a:bodyPr/>
        <a:lstStyle/>
        <a:p>
          <a:endParaRPr lang="en-US" dirty="0"/>
        </a:p>
      </dgm:t>
    </dgm:pt>
    <dgm:pt modelId="{F82F01E0-1BCF-432A-834D-D0718C225E79}">
      <dgm:prSet/>
      <dgm:spPr/>
      <dgm:t>
        <a:bodyPr/>
        <a:lstStyle/>
        <a:p>
          <a:endParaRPr lang="en-US" dirty="0"/>
        </a:p>
      </dgm:t>
    </dgm:pt>
    <dgm:pt modelId="{AA715B28-8262-4AEC-9B11-A1F3E142AEE3}" type="parTrans" cxnId="{3F904190-EC7A-468F-8079-9E0D0309FE61}">
      <dgm:prSet/>
      <dgm:spPr/>
      <dgm:t>
        <a:bodyPr/>
        <a:lstStyle/>
        <a:p>
          <a:endParaRPr lang="en-US"/>
        </a:p>
      </dgm:t>
    </dgm:pt>
    <dgm:pt modelId="{73E57CB0-43F1-4C49-8823-A48B6805997E}" type="sibTrans" cxnId="{3F904190-EC7A-468F-8079-9E0D0309FE61}">
      <dgm:prSet/>
      <dgm:spPr/>
      <dgm:t>
        <a:bodyPr/>
        <a:lstStyle/>
        <a:p>
          <a:endParaRPr lang="en-US" dirty="0"/>
        </a:p>
      </dgm:t>
    </dgm:pt>
    <dgm:pt modelId="{69B5AF83-9CA8-4331-BB93-A02B0A37E7C4}">
      <dgm:prSet/>
      <dgm:spPr/>
      <dgm:t>
        <a:bodyPr/>
        <a:lstStyle/>
        <a:p>
          <a:endParaRPr lang="en-US" dirty="0"/>
        </a:p>
      </dgm:t>
    </dgm:pt>
    <dgm:pt modelId="{52A0F8EA-812A-497C-B88E-1BDAD1AB875F}" type="parTrans" cxnId="{08DFD441-4774-4D0E-8F97-07EC50B50EE3}">
      <dgm:prSet/>
      <dgm:spPr/>
      <dgm:t>
        <a:bodyPr/>
        <a:lstStyle/>
        <a:p>
          <a:endParaRPr lang="en-US"/>
        </a:p>
      </dgm:t>
    </dgm:pt>
    <dgm:pt modelId="{6E35783B-B4B9-4AF3-BB68-EC2DB3060BE5}" type="sibTrans" cxnId="{08DFD441-4774-4D0E-8F97-07EC50B50EE3}">
      <dgm:prSet/>
      <dgm:spPr/>
      <dgm:t>
        <a:bodyPr/>
        <a:lstStyle/>
        <a:p>
          <a:endParaRPr lang="en-US" dirty="0"/>
        </a:p>
      </dgm:t>
    </dgm:pt>
    <dgm:pt modelId="{5A0D382F-1AEE-4869-A6BD-89E7CCC2BA45}">
      <dgm:prSet/>
      <dgm:spPr/>
      <dgm:t>
        <a:bodyPr/>
        <a:lstStyle/>
        <a:p>
          <a:endParaRPr lang="en-US" dirty="0"/>
        </a:p>
      </dgm:t>
    </dgm:pt>
    <dgm:pt modelId="{C61944CD-ABD5-46A1-BF21-1EDB1D2E311C}" type="parTrans" cxnId="{8B7F3749-F4E6-4473-82BE-3F7FAAEDF5A5}">
      <dgm:prSet/>
      <dgm:spPr/>
      <dgm:t>
        <a:bodyPr/>
        <a:lstStyle/>
        <a:p>
          <a:endParaRPr lang="en-US"/>
        </a:p>
      </dgm:t>
    </dgm:pt>
    <dgm:pt modelId="{86E08DD8-37F0-43EA-A4C6-F12B07A372C7}" type="sibTrans" cxnId="{8B7F3749-F4E6-4473-82BE-3F7FAAEDF5A5}">
      <dgm:prSet/>
      <dgm:spPr/>
      <dgm:t>
        <a:bodyPr/>
        <a:lstStyle/>
        <a:p>
          <a:endParaRPr lang="en-US" dirty="0"/>
        </a:p>
      </dgm:t>
    </dgm:pt>
    <dgm:pt modelId="{6E44D217-0802-4975-8DF8-F7C136B68DB7}">
      <dgm:prSet/>
      <dgm:spPr/>
      <dgm:t>
        <a:bodyPr/>
        <a:lstStyle/>
        <a:p>
          <a:endParaRPr lang="en-US" dirty="0"/>
        </a:p>
      </dgm:t>
    </dgm:pt>
    <dgm:pt modelId="{CB27C74D-2568-4D83-8948-2A0E7A73E53C}" type="parTrans" cxnId="{EBF0F276-347C-4207-9A17-D11421AF7ECD}">
      <dgm:prSet/>
      <dgm:spPr/>
      <dgm:t>
        <a:bodyPr/>
        <a:lstStyle/>
        <a:p>
          <a:endParaRPr lang="en-US"/>
        </a:p>
      </dgm:t>
    </dgm:pt>
    <dgm:pt modelId="{873D13AE-B310-4B50-82C5-564D626D2011}" type="sibTrans" cxnId="{EBF0F276-347C-4207-9A17-D11421AF7ECD}">
      <dgm:prSet/>
      <dgm:spPr/>
      <dgm:t>
        <a:bodyPr/>
        <a:lstStyle/>
        <a:p>
          <a:endParaRPr lang="en-US" dirty="0"/>
        </a:p>
      </dgm:t>
    </dgm:pt>
    <dgm:pt modelId="{59D5850F-42D1-4509-9BFE-77DA75D32FAC}">
      <dgm:prSet/>
      <dgm:spPr/>
      <dgm:t>
        <a:bodyPr/>
        <a:lstStyle/>
        <a:p>
          <a:endParaRPr lang="en-US" dirty="0"/>
        </a:p>
      </dgm:t>
    </dgm:pt>
    <dgm:pt modelId="{998E6483-F6A6-41F0-BC38-EC9E12942727}" type="parTrans" cxnId="{EF67F12C-549C-4945-9650-11C3183DFF27}">
      <dgm:prSet/>
      <dgm:spPr/>
      <dgm:t>
        <a:bodyPr/>
        <a:lstStyle/>
        <a:p>
          <a:endParaRPr lang="en-US"/>
        </a:p>
      </dgm:t>
    </dgm:pt>
    <dgm:pt modelId="{2B529A43-2363-4B46-911E-9D0EF25B4F36}" type="sibTrans" cxnId="{EF67F12C-549C-4945-9650-11C3183DFF27}">
      <dgm:prSet/>
      <dgm:spPr/>
      <dgm:t>
        <a:bodyPr/>
        <a:lstStyle/>
        <a:p>
          <a:endParaRPr lang="en-US" dirty="0"/>
        </a:p>
      </dgm:t>
    </dgm:pt>
    <dgm:pt modelId="{9F16DEB4-2D88-4237-BB26-EE193361411A}">
      <dgm:prSet/>
      <dgm:spPr/>
      <dgm:t>
        <a:bodyPr/>
        <a:lstStyle/>
        <a:p>
          <a:endParaRPr lang="en-US" dirty="0"/>
        </a:p>
      </dgm:t>
    </dgm:pt>
    <dgm:pt modelId="{7982B65A-B6BA-45FB-920E-8CB144FB834B}" type="parTrans" cxnId="{DB81E75D-6339-4802-85DD-65254615E93B}">
      <dgm:prSet/>
      <dgm:spPr/>
      <dgm:t>
        <a:bodyPr/>
        <a:lstStyle/>
        <a:p>
          <a:endParaRPr lang="en-US"/>
        </a:p>
      </dgm:t>
    </dgm:pt>
    <dgm:pt modelId="{C19C4BDD-2213-41DF-A53B-E2080BDC6AC6}" type="sibTrans" cxnId="{DB81E75D-6339-4802-85DD-65254615E93B}">
      <dgm:prSet/>
      <dgm:spPr/>
      <dgm:t>
        <a:bodyPr/>
        <a:lstStyle/>
        <a:p>
          <a:endParaRPr lang="en-US" dirty="0"/>
        </a:p>
      </dgm:t>
    </dgm:pt>
    <dgm:pt modelId="{5788DBF4-34B6-4C26-980E-7062BBC88091}">
      <dgm:prSet/>
      <dgm:spPr/>
      <dgm:t>
        <a:bodyPr/>
        <a:lstStyle/>
        <a:p>
          <a:endParaRPr lang="en-US" dirty="0"/>
        </a:p>
      </dgm:t>
    </dgm:pt>
    <dgm:pt modelId="{E89C8546-8D00-4BCE-BF01-083E1F9A4BBE}" type="parTrans" cxnId="{A94E1E98-18A1-4716-B6FB-67F099EFBBB4}">
      <dgm:prSet/>
      <dgm:spPr/>
      <dgm:t>
        <a:bodyPr/>
        <a:lstStyle/>
        <a:p>
          <a:endParaRPr lang="en-US"/>
        </a:p>
      </dgm:t>
    </dgm:pt>
    <dgm:pt modelId="{39815DA4-6D5A-4ECF-8C2C-C40A2BB0DBA6}" type="sibTrans" cxnId="{A94E1E98-18A1-4716-B6FB-67F099EFBBB4}">
      <dgm:prSet/>
      <dgm:spPr/>
      <dgm:t>
        <a:bodyPr/>
        <a:lstStyle/>
        <a:p>
          <a:endParaRPr lang="en-US" dirty="0"/>
        </a:p>
      </dgm:t>
    </dgm:pt>
    <dgm:pt modelId="{644B0026-BEE6-45AC-B72A-F8BFB9EE0E82}">
      <dgm:prSet/>
      <dgm:spPr/>
      <dgm:t>
        <a:bodyPr/>
        <a:lstStyle/>
        <a:p>
          <a:endParaRPr lang="en-US" dirty="0"/>
        </a:p>
      </dgm:t>
    </dgm:pt>
    <dgm:pt modelId="{554FDC5B-6990-4DBE-AAA4-AA9861FDA372}" type="parTrans" cxnId="{F3F11D2B-B16E-47E0-876B-A599316C3141}">
      <dgm:prSet/>
      <dgm:spPr/>
      <dgm:t>
        <a:bodyPr/>
        <a:lstStyle/>
        <a:p>
          <a:endParaRPr lang="en-US"/>
        </a:p>
      </dgm:t>
    </dgm:pt>
    <dgm:pt modelId="{91E5E8F0-39A5-4E73-A7C8-125C237D1170}" type="sibTrans" cxnId="{F3F11D2B-B16E-47E0-876B-A599316C3141}">
      <dgm:prSet/>
      <dgm:spPr/>
      <dgm:t>
        <a:bodyPr/>
        <a:lstStyle/>
        <a:p>
          <a:endParaRPr lang="en-US" dirty="0"/>
        </a:p>
      </dgm:t>
    </dgm:pt>
    <dgm:pt modelId="{A40F6EAB-2B60-4CC1-9F49-D5903D3A616E}">
      <dgm:prSet/>
      <dgm:spPr/>
      <dgm:t>
        <a:bodyPr/>
        <a:lstStyle/>
        <a:p>
          <a:endParaRPr lang="en-US" dirty="0"/>
        </a:p>
      </dgm:t>
    </dgm:pt>
    <dgm:pt modelId="{F4D7EDD7-9115-44DB-8D8A-E38036FA3738}" type="parTrans" cxnId="{F9246AA4-89DE-4505-8C6D-C0CFB0CF9EC5}">
      <dgm:prSet/>
      <dgm:spPr/>
      <dgm:t>
        <a:bodyPr/>
        <a:lstStyle/>
        <a:p>
          <a:endParaRPr lang="en-US"/>
        </a:p>
      </dgm:t>
    </dgm:pt>
    <dgm:pt modelId="{3ACAB2F6-3910-4D69-8736-C9991D30DB30}" type="sibTrans" cxnId="{F9246AA4-89DE-4505-8C6D-C0CFB0CF9EC5}">
      <dgm:prSet/>
      <dgm:spPr/>
      <dgm:t>
        <a:bodyPr/>
        <a:lstStyle/>
        <a:p>
          <a:endParaRPr lang="en-US" dirty="0"/>
        </a:p>
      </dgm:t>
    </dgm:pt>
    <dgm:pt modelId="{01209924-388A-4250-B08E-117FC77350F4}">
      <dgm:prSet/>
      <dgm:spPr/>
      <dgm:t>
        <a:bodyPr/>
        <a:lstStyle/>
        <a:p>
          <a:endParaRPr lang="en-US" dirty="0"/>
        </a:p>
      </dgm:t>
    </dgm:pt>
    <dgm:pt modelId="{E62947DF-C385-4541-A312-E52B21ED4FCA}" type="parTrans" cxnId="{79A5F3A2-8CA3-4D24-AC46-666013183383}">
      <dgm:prSet/>
      <dgm:spPr/>
      <dgm:t>
        <a:bodyPr/>
        <a:lstStyle/>
        <a:p>
          <a:endParaRPr lang="en-US"/>
        </a:p>
      </dgm:t>
    </dgm:pt>
    <dgm:pt modelId="{07D44A3D-B9E7-4A59-8407-0DE9361B04F4}" type="sibTrans" cxnId="{79A5F3A2-8CA3-4D24-AC46-666013183383}">
      <dgm:prSet/>
      <dgm:spPr/>
      <dgm:t>
        <a:bodyPr/>
        <a:lstStyle/>
        <a:p>
          <a:endParaRPr lang="en-US" dirty="0"/>
        </a:p>
      </dgm:t>
    </dgm:pt>
    <dgm:pt modelId="{1CEAA633-CB89-486A-901D-BE8AE895C821}">
      <dgm:prSet/>
      <dgm:spPr/>
      <dgm:t>
        <a:bodyPr/>
        <a:lstStyle/>
        <a:p>
          <a:endParaRPr lang="en-US" dirty="0"/>
        </a:p>
      </dgm:t>
    </dgm:pt>
    <dgm:pt modelId="{85E4AD6C-201F-448E-AB33-65566C56E879}" type="parTrans" cxnId="{2F48FC6C-9E2F-4D34-97E0-7B62809CD310}">
      <dgm:prSet/>
      <dgm:spPr/>
      <dgm:t>
        <a:bodyPr/>
        <a:lstStyle/>
        <a:p>
          <a:endParaRPr lang="en-US"/>
        </a:p>
      </dgm:t>
    </dgm:pt>
    <dgm:pt modelId="{EC22FD24-55FA-470B-A11F-A2C02811CC71}" type="sibTrans" cxnId="{2F48FC6C-9E2F-4D34-97E0-7B62809CD310}">
      <dgm:prSet/>
      <dgm:spPr/>
      <dgm:t>
        <a:bodyPr/>
        <a:lstStyle/>
        <a:p>
          <a:endParaRPr lang="en-US" dirty="0"/>
        </a:p>
      </dgm:t>
    </dgm:pt>
    <dgm:pt modelId="{5700A27C-35E2-48E3-9FD1-4CAD5F3ABE6E}">
      <dgm:prSet/>
      <dgm:spPr/>
      <dgm:t>
        <a:bodyPr/>
        <a:lstStyle/>
        <a:p>
          <a:endParaRPr lang="en-US" dirty="0"/>
        </a:p>
      </dgm:t>
    </dgm:pt>
    <dgm:pt modelId="{7CEEA0C1-E05C-4187-B6CD-7F9A41B7F762}" type="parTrans" cxnId="{E319CD11-DA9C-4216-8A1C-BFC767C69980}">
      <dgm:prSet/>
      <dgm:spPr/>
      <dgm:t>
        <a:bodyPr/>
        <a:lstStyle/>
        <a:p>
          <a:endParaRPr lang="en-US"/>
        </a:p>
      </dgm:t>
    </dgm:pt>
    <dgm:pt modelId="{F2853326-F96C-4388-AFDB-4A2C4E743824}" type="sibTrans" cxnId="{E319CD11-DA9C-4216-8A1C-BFC767C69980}">
      <dgm:prSet/>
      <dgm:spPr/>
      <dgm:t>
        <a:bodyPr/>
        <a:lstStyle/>
        <a:p>
          <a:endParaRPr lang="en-US" dirty="0"/>
        </a:p>
      </dgm:t>
    </dgm:pt>
    <dgm:pt modelId="{E5184F2B-2C20-4D33-94A8-E6B381F2AA89}">
      <dgm:prSet/>
      <dgm:spPr/>
      <dgm:t>
        <a:bodyPr/>
        <a:lstStyle/>
        <a:p>
          <a:endParaRPr lang="en-US" dirty="0"/>
        </a:p>
      </dgm:t>
    </dgm:pt>
    <dgm:pt modelId="{EA072171-E1D3-42D9-90FB-F6BF8A9DC275}" type="parTrans" cxnId="{12C38EF6-A2D9-4441-B7C7-2AD0408D165E}">
      <dgm:prSet/>
      <dgm:spPr/>
      <dgm:t>
        <a:bodyPr/>
        <a:lstStyle/>
        <a:p>
          <a:endParaRPr lang="en-US"/>
        </a:p>
      </dgm:t>
    </dgm:pt>
    <dgm:pt modelId="{CA1064A9-8743-41E2-AE44-DEDB5E26EACD}" type="sibTrans" cxnId="{12C38EF6-A2D9-4441-B7C7-2AD0408D165E}">
      <dgm:prSet/>
      <dgm:spPr/>
      <dgm:t>
        <a:bodyPr/>
        <a:lstStyle/>
        <a:p>
          <a:endParaRPr lang="en-US" dirty="0"/>
        </a:p>
      </dgm:t>
    </dgm:pt>
    <dgm:pt modelId="{19319B2C-5BDC-4EB3-A674-97A1478B545E}">
      <dgm:prSet/>
      <dgm:spPr/>
      <dgm:t>
        <a:bodyPr/>
        <a:lstStyle/>
        <a:p>
          <a:endParaRPr lang="en-US" dirty="0"/>
        </a:p>
      </dgm:t>
    </dgm:pt>
    <dgm:pt modelId="{F553D456-F731-4D3A-B46D-F817CB7F5851}" type="parTrans" cxnId="{A61335C6-83C9-40B2-B635-638704B41FB6}">
      <dgm:prSet/>
      <dgm:spPr/>
      <dgm:t>
        <a:bodyPr/>
        <a:lstStyle/>
        <a:p>
          <a:endParaRPr lang="en-US"/>
        </a:p>
      </dgm:t>
    </dgm:pt>
    <dgm:pt modelId="{B2ADDBB6-F258-45A2-8853-0F7137E8E7A9}" type="sibTrans" cxnId="{A61335C6-83C9-40B2-B635-638704B41FB6}">
      <dgm:prSet/>
      <dgm:spPr/>
      <dgm:t>
        <a:bodyPr/>
        <a:lstStyle/>
        <a:p>
          <a:endParaRPr lang="en-US" dirty="0"/>
        </a:p>
      </dgm:t>
    </dgm:pt>
    <dgm:pt modelId="{32DCDF77-CF91-44D2-A631-ECBBA96CD7C1}">
      <dgm:prSet/>
      <dgm:spPr/>
      <dgm:t>
        <a:bodyPr/>
        <a:lstStyle/>
        <a:p>
          <a:endParaRPr lang="en-US" dirty="0"/>
        </a:p>
      </dgm:t>
    </dgm:pt>
    <dgm:pt modelId="{A91D9FEE-F377-4D6C-AB4B-31C0AA11D758}" type="parTrans" cxnId="{7713B148-14ED-473A-AD7C-0817C71F1F75}">
      <dgm:prSet/>
      <dgm:spPr/>
      <dgm:t>
        <a:bodyPr/>
        <a:lstStyle/>
        <a:p>
          <a:endParaRPr lang="en-US"/>
        </a:p>
      </dgm:t>
    </dgm:pt>
    <dgm:pt modelId="{A4C54538-F7D4-4311-A51D-4E2F34EA916C}" type="sibTrans" cxnId="{7713B148-14ED-473A-AD7C-0817C71F1F75}">
      <dgm:prSet/>
      <dgm:spPr/>
      <dgm:t>
        <a:bodyPr/>
        <a:lstStyle/>
        <a:p>
          <a:endParaRPr lang="en-US" dirty="0"/>
        </a:p>
      </dgm:t>
    </dgm:pt>
    <dgm:pt modelId="{5F2EF8CF-431B-45E9-8F94-2DA9BB4297A8}">
      <dgm:prSet/>
      <dgm:spPr/>
      <dgm:t>
        <a:bodyPr/>
        <a:lstStyle/>
        <a:p>
          <a:endParaRPr lang="en-US" dirty="0"/>
        </a:p>
      </dgm:t>
    </dgm:pt>
    <dgm:pt modelId="{EF3B0539-08F0-4AEB-8B05-C7438EBEC90D}" type="parTrans" cxnId="{39A1F472-3E0B-438E-A508-FE898CEA4CB4}">
      <dgm:prSet/>
      <dgm:spPr/>
      <dgm:t>
        <a:bodyPr/>
        <a:lstStyle/>
        <a:p>
          <a:endParaRPr lang="en-US"/>
        </a:p>
      </dgm:t>
    </dgm:pt>
    <dgm:pt modelId="{E7380703-8E28-4A7A-8627-0A55F51FBAA5}" type="sibTrans" cxnId="{39A1F472-3E0B-438E-A508-FE898CEA4CB4}">
      <dgm:prSet/>
      <dgm:spPr/>
      <dgm:t>
        <a:bodyPr/>
        <a:lstStyle/>
        <a:p>
          <a:endParaRPr lang="en-US" dirty="0"/>
        </a:p>
      </dgm:t>
    </dgm:pt>
    <dgm:pt modelId="{B75DCA52-BF81-436A-AA73-2680B03C914A}">
      <dgm:prSet/>
      <dgm:spPr/>
      <dgm:t>
        <a:bodyPr/>
        <a:lstStyle/>
        <a:p>
          <a:endParaRPr lang="en-US" dirty="0"/>
        </a:p>
      </dgm:t>
    </dgm:pt>
    <dgm:pt modelId="{3FDC77C7-42D0-4118-88A1-C82C79A4EA03}" type="parTrans" cxnId="{FA4B331D-E821-4BC7-84CC-523B6B28A5B8}">
      <dgm:prSet/>
      <dgm:spPr/>
      <dgm:t>
        <a:bodyPr/>
        <a:lstStyle/>
        <a:p>
          <a:endParaRPr lang="en-US"/>
        </a:p>
      </dgm:t>
    </dgm:pt>
    <dgm:pt modelId="{897CAD2D-F73B-470D-B77D-BCB32DA560D4}" type="sibTrans" cxnId="{FA4B331D-E821-4BC7-84CC-523B6B28A5B8}">
      <dgm:prSet/>
      <dgm:spPr/>
      <dgm:t>
        <a:bodyPr/>
        <a:lstStyle/>
        <a:p>
          <a:endParaRPr lang="en-US" dirty="0"/>
        </a:p>
      </dgm:t>
    </dgm:pt>
    <dgm:pt modelId="{579EF5EA-2842-4ADF-99C3-1421009C0FB3}" type="pres">
      <dgm:prSet presAssocID="{F782ACB2-4612-4553-92E3-6A48A4C26154}" presName="cycle" presStyleCnt="0">
        <dgm:presLayoutVars>
          <dgm:dir/>
          <dgm:resizeHandles val="exact"/>
        </dgm:presLayoutVars>
      </dgm:prSet>
      <dgm:spPr/>
    </dgm:pt>
    <dgm:pt modelId="{5A44537F-E502-484A-B54C-161A75387D52}" type="pres">
      <dgm:prSet presAssocID="{5D2C154A-692A-44E2-A041-B9F19C43FEF2}" presName="node" presStyleLbl="node1" presStyleIdx="0" presStyleCnt="39" custScaleY="69430">
        <dgm:presLayoutVars>
          <dgm:bulletEnabled val="1"/>
        </dgm:presLayoutVars>
      </dgm:prSet>
      <dgm:spPr/>
    </dgm:pt>
    <dgm:pt modelId="{BCCD1735-3374-4721-BEF9-11CCD9A2DD48}" type="pres">
      <dgm:prSet presAssocID="{1A0C354F-E76C-464E-99A7-D2B04C140783}" presName="sibTrans" presStyleLbl="sibTrans2D1" presStyleIdx="0" presStyleCnt="39" custScaleY="205717"/>
      <dgm:spPr/>
    </dgm:pt>
    <dgm:pt modelId="{5207087E-FC7B-4DE7-941A-D0D7D77D43CA}" type="pres">
      <dgm:prSet presAssocID="{1A0C354F-E76C-464E-99A7-D2B04C140783}" presName="connectorText" presStyleLbl="sibTrans2D1" presStyleIdx="0" presStyleCnt="39"/>
      <dgm:spPr/>
    </dgm:pt>
    <dgm:pt modelId="{B0608ED5-E7DC-4C39-8859-B8C85F521F9C}" type="pres">
      <dgm:prSet presAssocID="{536B3E92-95AA-4297-BDB8-F29269D6299E}" presName="node" presStyleLbl="node1" presStyleIdx="1" presStyleCnt="39" custScaleY="69430">
        <dgm:presLayoutVars>
          <dgm:bulletEnabled val="1"/>
        </dgm:presLayoutVars>
      </dgm:prSet>
      <dgm:spPr/>
    </dgm:pt>
    <dgm:pt modelId="{E212FFF4-9223-45FB-8A97-08FC78EC227F}" type="pres">
      <dgm:prSet presAssocID="{8AE02D32-89F4-4BA1-BFB8-062B90AF7C26}" presName="sibTrans" presStyleLbl="sibTrans2D1" presStyleIdx="1" presStyleCnt="39" custScaleY="205717"/>
      <dgm:spPr/>
    </dgm:pt>
    <dgm:pt modelId="{1FA59E5A-50A4-47E4-96D2-6EF9AAAC1164}" type="pres">
      <dgm:prSet presAssocID="{8AE02D32-89F4-4BA1-BFB8-062B90AF7C26}" presName="connectorText" presStyleLbl="sibTrans2D1" presStyleIdx="1" presStyleCnt="39"/>
      <dgm:spPr/>
    </dgm:pt>
    <dgm:pt modelId="{3B48658E-4174-41EC-ADC5-04F09B98E8AE}" type="pres">
      <dgm:prSet presAssocID="{9767C2C5-7A9B-4BF9-AEDC-08BB61E68CEC}" presName="node" presStyleLbl="node1" presStyleIdx="2" presStyleCnt="39" custScaleY="69430">
        <dgm:presLayoutVars>
          <dgm:bulletEnabled val="1"/>
        </dgm:presLayoutVars>
      </dgm:prSet>
      <dgm:spPr/>
    </dgm:pt>
    <dgm:pt modelId="{7E28017C-69F1-4CCF-A6D7-885616A2628E}" type="pres">
      <dgm:prSet presAssocID="{5DE56BE3-5DC5-48D1-BB0A-6EB62A83E2E3}" presName="sibTrans" presStyleLbl="sibTrans2D1" presStyleIdx="2" presStyleCnt="39" custScaleY="205717"/>
      <dgm:spPr/>
    </dgm:pt>
    <dgm:pt modelId="{DEE6E533-E546-47B9-9D29-1053972B7A59}" type="pres">
      <dgm:prSet presAssocID="{5DE56BE3-5DC5-48D1-BB0A-6EB62A83E2E3}" presName="connectorText" presStyleLbl="sibTrans2D1" presStyleIdx="2" presStyleCnt="39"/>
      <dgm:spPr/>
    </dgm:pt>
    <dgm:pt modelId="{4B6FF1D5-139C-4A9E-BE2A-C9C2976A9B90}" type="pres">
      <dgm:prSet presAssocID="{29610E26-1393-448B-8FD6-78061450B16B}" presName="node" presStyleLbl="node1" presStyleIdx="3" presStyleCnt="39" custScaleY="69430">
        <dgm:presLayoutVars>
          <dgm:bulletEnabled val="1"/>
        </dgm:presLayoutVars>
      </dgm:prSet>
      <dgm:spPr/>
    </dgm:pt>
    <dgm:pt modelId="{E231C36B-28CA-4A1A-A65A-7FC8C917C670}" type="pres">
      <dgm:prSet presAssocID="{4E475F1B-56A2-420F-8D83-9A7AC5B9161D}" presName="sibTrans" presStyleLbl="sibTrans2D1" presStyleIdx="3" presStyleCnt="39" custScaleY="205717"/>
      <dgm:spPr/>
    </dgm:pt>
    <dgm:pt modelId="{0F935747-2475-4B54-A4BD-D00DA4235B83}" type="pres">
      <dgm:prSet presAssocID="{4E475F1B-56A2-420F-8D83-9A7AC5B9161D}" presName="connectorText" presStyleLbl="sibTrans2D1" presStyleIdx="3" presStyleCnt="39"/>
      <dgm:spPr/>
    </dgm:pt>
    <dgm:pt modelId="{5955EC28-6A5B-4854-97FD-56BF004F7A93}" type="pres">
      <dgm:prSet presAssocID="{59F5D80D-D394-4DA8-B1EE-BFD2C35E8698}" presName="node" presStyleLbl="node1" presStyleIdx="4" presStyleCnt="39" custScaleY="69430">
        <dgm:presLayoutVars>
          <dgm:bulletEnabled val="1"/>
        </dgm:presLayoutVars>
      </dgm:prSet>
      <dgm:spPr/>
    </dgm:pt>
    <dgm:pt modelId="{7418C013-9F65-49B4-8AB4-02A8A7E8B2B1}" type="pres">
      <dgm:prSet presAssocID="{A4FDAD97-0EA5-45C9-8762-1408CDFC1A27}" presName="sibTrans" presStyleLbl="sibTrans2D1" presStyleIdx="4" presStyleCnt="39" custScaleY="205717"/>
      <dgm:spPr/>
    </dgm:pt>
    <dgm:pt modelId="{DCCECA40-1E8E-4612-B823-692DCCBD1EA3}" type="pres">
      <dgm:prSet presAssocID="{A4FDAD97-0EA5-45C9-8762-1408CDFC1A27}" presName="connectorText" presStyleLbl="sibTrans2D1" presStyleIdx="4" presStyleCnt="39"/>
      <dgm:spPr/>
    </dgm:pt>
    <dgm:pt modelId="{C8C314CB-BC52-4B5D-9A9E-2549904458B0}" type="pres">
      <dgm:prSet presAssocID="{1BD29E34-8916-45A9-80A6-58C4AB44DFF5}" presName="node" presStyleLbl="node1" presStyleIdx="5" presStyleCnt="39" custScaleY="69430">
        <dgm:presLayoutVars>
          <dgm:bulletEnabled val="1"/>
        </dgm:presLayoutVars>
      </dgm:prSet>
      <dgm:spPr/>
    </dgm:pt>
    <dgm:pt modelId="{8D184F9F-78A9-45D9-9804-0F8032DE26A6}" type="pres">
      <dgm:prSet presAssocID="{25DF600C-192F-49B2-930A-B89C27D1471E}" presName="sibTrans" presStyleLbl="sibTrans2D1" presStyleIdx="5" presStyleCnt="39" custScaleY="205717"/>
      <dgm:spPr/>
    </dgm:pt>
    <dgm:pt modelId="{C8C1E075-9C61-4E77-BBAB-A2307E2F9662}" type="pres">
      <dgm:prSet presAssocID="{25DF600C-192F-49B2-930A-B89C27D1471E}" presName="connectorText" presStyleLbl="sibTrans2D1" presStyleIdx="5" presStyleCnt="39"/>
      <dgm:spPr/>
    </dgm:pt>
    <dgm:pt modelId="{18E08B15-C0D9-4DCD-9841-29CB326A1D96}" type="pres">
      <dgm:prSet presAssocID="{BCD4B6D1-2E17-4359-A953-212A9B519E85}" presName="node" presStyleLbl="node1" presStyleIdx="6" presStyleCnt="39" custScaleY="69430">
        <dgm:presLayoutVars>
          <dgm:bulletEnabled val="1"/>
        </dgm:presLayoutVars>
      </dgm:prSet>
      <dgm:spPr/>
    </dgm:pt>
    <dgm:pt modelId="{7D136A40-4E7A-4E9A-9C18-C15FEB3E9255}" type="pres">
      <dgm:prSet presAssocID="{EAE485E3-A2DC-422A-B964-163E72C7D527}" presName="sibTrans" presStyleLbl="sibTrans2D1" presStyleIdx="6" presStyleCnt="39" custScaleY="205717"/>
      <dgm:spPr/>
    </dgm:pt>
    <dgm:pt modelId="{6C5B256C-6505-4283-9CD0-6230D6E52DC7}" type="pres">
      <dgm:prSet presAssocID="{EAE485E3-A2DC-422A-B964-163E72C7D527}" presName="connectorText" presStyleLbl="sibTrans2D1" presStyleIdx="6" presStyleCnt="39"/>
      <dgm:spPr/>
    </dgm:pt>
    <dgm:pt modelId="{09497094-52B8-416E-9902-37FB4C94E7F2}" type="pres">
      <dgm:prSet presAssocID="{57830796-B9E1-440E-A924-530949252A0A}" presName="node" presStyleLbl="node1" presStyleIdx="7" presStyleCnt="39" custScaleY="69430">
        <dgm:presLayoutVars>
          <dgm:bulletEnabled val="1"/>
        </dgm:presLayoutVars>
      </dgm:prSet>
      <dgm:spPr/>
    </dgm:pt>
    <dgm:pt modelId="{260B842C-BA56-4835-9181-EEB1DAD49F6C}" type="pres">
      <dgm:prSet presAssocID="{672359C6-6889-48DE-9B06-BCF13E50CF81}" presName="sibTrans" presStyleLbl="sibTrans2D1" presStyleIdx="7" presStyleCnt="39" custScaleY="205717"/>
      <dgm:spPr/>
    </dgm:pt>
    <dgm:pt modelId="{9195B8AE-7F75-4B45-A773-A3DB3F151B7F}" type="pres">
      <dgm:prSet presAssocID="{672359C6-6889-48DE-9B06-BCF13E50CF81}" presName="connectorText" presStyleLbl="sibTrans2D1" presStyleIdx="7" presStyleCnt="39"/>
      <dgm:spPr/>
    </dgm:pt>
    <dgm:pt modelId="{07EB8474-810E-4E8A-BE93-02F62BBDD45D}" type="pres">
      <dgm:prSet presAssocID="{9EC183D0-3CE1-4A18-882B-49A4F305FE23}" presName="node" presStyleLbl="node1" presStyleIdx="8" presStyleCnt="39" custScaleY="69430">
        <dgm:presLayoutVars>
          <dgm:bulletEnabled val="1"/>
        </dgm:presLayoutVars>
      </dgm:prSet>
      <dgm:spPr/>
    </dgm:pt>
    <dgm:pt modelId="{ADC3AC42-E194-4C29-8A28-ABEC2168A2B9}" type="pres">
      <dgm:prSet presAssocID="{FC636A7A-CAD8-4393-9B2E-188CE112CD10}" presName="sibTrans" presStyleLbl="sibTrans2D1" presStyleIdx="8" presStyleCnt="39" custScaleY="205717"/>
      <dgm:spPr/>
    </dgm:pt>
    <dgm:pt modelId="{FFA97E59-6B24-429C-9B6D-8968FB096363}" type="pres">
      <dgm:prSet presAssocID="{FC636A7A-CAD8-4393-9B2E-188CE112CD10}" presName="connectorText" presStyleLbl="sibTrans2D1" presStyleIdx="8" presStyleCnt="39"/>
      <dgm:spPr/>
    </dgm:pt>
    <dgm:pt modelId="{38A7A843-117D-4A8F-B652-3F637D1BA054}" type="pres">
      <dgm:prSet presAssocID="{1BCBAE4C-8C90-4307-A8B1-A7F25B803D11}" presName="node" presStyleLbl="node1" presStyleIdx="9" presStyleCnt="39" custScaleY="69430">
        <dgm:presLayoutVars>
          <dgm:bulletEnabled val="1"/>
        </dgm:presLayoutVars>
      </dgm:prSet>
      <dgm:spPr/>
    </dgm:pt>
    <dgm:pt modelId="{24192AE1-AC5A-408F-93E2-35778550FA02}" type="pres">
      <dgm:prSet presAssocID="{9E68FA1B-32E4-4D3A-BDA9-F245DF7037EF}" presName="sibTrans" presStyleLbl="sibTrans2D1" presStyleIdx="9" presStyleCnt="39" custScaleY="205717"/>
      <dgm:spPr/>
    </dgm:pt>
    <dgm:pt modelId="{9DB23D75-0980-4D96-93A1-727F2883C95B}" type="pres">
      <dgm:prSet presAssocID="{9E68FA1B-32E4-4D3A-BDA9-F245DF7037EF}" presName="connectorText" presStyleLbl="sibTrans2D1" presStyleIdx="9" presStyleCnt="39"/>
      <dgm:spPr/>
    </dgm:pt>
    <dgm:pt modelId="{1791F869-F782-403E-9EEE-8485296AB1DC}" type="pres">
      <dgm:prSet presAssocID="{C123F58B-2F00-4731-8318-EA8BAA60A69D}" presName="node" presStyleLbl="node1" presStyleIdx="10" presStyleCnt="39" custScaleY="69430">
        <dgm:presLayoutVars>
          <dgm:bulletEnabled val="1"/>
        </dgm:presLayoutVars>
      </dgm:prSet>
      <dgm:spPr/>
    </dgm:pt>
    <dgm:pt modelId="{EDD308D6-556F-4E65-A02C-12C45C150755}" type="pres">
      <dgm:prSet presAssocID="{CA72D8A3-9D41-4F98-98F7-F56B1CBA674F}" presName="sibTrans" presStyleLbl="sibTrans2D1" presStyleIdx="10" presStyleCnt="39" custScaleY="205717"/>
      <dgm:spPr/>
    </dgm:pt>
    <dgm:pt modelId="{0622AEEF-FEE1-41CF-A694-BB87DF404F74}" type="pres">
      <dgm:prSet presAssocID="{CA72D8A3-9D41-4F98-98F7-F56B1CBA674F}" presName="connectorText" presStyleLbl="sibTrans2D1" presStyleIdx="10" presStyleCnt="39"/>
      <dgm:spPr/>
    </dgm:pt>
    <dgm:pt modelId="{FB762D63-E97E-4D71-BE53-DE8DBC2C1724}" type="pres">
      <dgm:prSet presAssocID="{312A5487-8CD4-49FA-9CB2-6003233688EF}" presName="node" presStyleLbl="node1" presStyleIdx="11" presStyleCnt="39" custScaleY="69430">
        <dgm:presLayoutVars>
          <dgm:bulletEnabled val="1"/>
        </dgm:presLayoutVars>
      </dgm:prSet>
      <dgm:spPr/>
    </dgm:pt>
    <dgm:pt modelId="{EC905E59-477F-4D62-B2EE-61B86BF0663B}" type="pres">
      <dgm:prSet presAssocID="{A241EA7C-0AE6-49DA-868A-F7E41DB8331E}" presName="sibTrans" presStyleLbl="sibTrans2D1" presStyleIdx="11" presStyleCnt="39" custScaleY="205717"/>
      <dgm:spPr/>
    </dgm:pt>
    <dgm:pt modelId="{0C7C01B0-8BE9-4115-9C55-5F785CB9F95D}" type="pres">
      <dgm:prSet presAssocID="{A241EA7C-0AE6-49DA-868A-F7E41DB8331E}" presName="connectorText" presStyleLbl="sibTrans2D1" presStyleIdx="11" presStyleCnt="39"/>
      <dgm:spPr/>
    </dgm:pt>
    <dgm:pt modelId="{96947AF0-965B-4F9B-B692-11B522E20C19}" type="pres">
      <dgm:prSet presAssocID="{1597604F-E09E-4305-A881-A6C94B72922F}" presName="node" presStyleLbl="node1" presStyleIdx="12" presStyleCnt="39" custScaleY="69430">
        <dgm:presLayoutVars>
          <dgm:bulletEnabled val="1"/>
        </dgm:presLayoutVars>
      </dgm:prSet>
      <dgm:spPr/>
    </dgm:pt>
    <dgm:pt modelId="{C5631367-2D87-4B2B-B2C5-CE6B323DF7FA}" type="pres">
      <dgm:prSet presAssocID="{0A68E33F-9E89-4D62-9E2C-1BD50C85F7CD}" presName="sibTrans" presStyleLbl="sibTrans2D1" presStyleIdx="12" presStyleCnt="39" custScaleY="205717"/>
      <dgm:spPr/>
    </dgm:pt>
    <dgm:pt modelId="{5EB0D98E-0F20-43A6-80D5-B3B233B0809C}" type="pres">
      <dgm:prSet presAssocID="{0A68E33F-9E89-4D62-9E2C-1BD50C85F7CD}" presName="connectorText" presStyleLbl="sibTrans2D1" presStyleIdx="12" presStyleCnt="39"/>
      <dgm:spPr/>
    </dgm:pt>
    <dgm:pt modelId="{55735BFC-D4F1-4100-BCD7-BD7015A20F24}" type="pres">
      <dgm:prSet presAssocID="{2EBE9275-B468-4EB1-8E25-88D20111E7BA}" presName="node" presStyleLbl="node1" presStyleIdx="13" presStyleCnt="39" custScaleY="69430">
        <dgm:presLayoutVars>
          <dgm:bulletEnabled val="1"/>
        </dgm:presLayoutVars>
      </dgm:prSet>
      <dgm:spPr/>
    </dgm:pt>
    <dgm:pt modelId="{DE861B79-D5E8-45CE-B3D7-7B4663C08343}" type="pres">
      <dgm:prSet presAssocID="{1DDDDFBA-4D76-49F6-8700-D108F438751F}" presName="sibTrans" presStyleLbl="sibTrans2D1" presStyleIdx="13" presStyleCnt="39" custScaleY="205717"/>
      <dgm:spPr/>
    </dgm:pt>
    <dgm:pt modelId="{580499F6-BF8C-4CF2-8E19-422B1FEA8F54}" type="pres">
      <dgm:prSet presAssocID="{1DDDDFBA-4D76-49F6-8700-D108F438751F}" presName="connectorText" presStyleLbl="sibTrans2D1" presStyleIdx="13" presStyleCnt="39"/>
      <dgm:spPr/>
    </dgm:pt>
    <dgm:pt modelId="{B163F2E1-C224-4C1F-8BF1-B257F8DA90F1}" type="pres">
      <dgm:prSet presAssocID="{7526D0BF-45A5-478F-9A5B-EE961A48FCDF}" presName="node" presStyleLbl="node1" presStyleIdx="14" presStyleCnt="39" custScaleY="69430">
        <dgm:presLayoutVars>
          <dgm:bulletEnabled val="1"/>
        </dgm:presLayoutVars>
      </dgm:prSet>
      <dgm:spPr/>
    </dgm:pt>
    <dgm:pt modelId="{28C21F8D-7890-436C-ABC3-A76D9C048DC6}" type="pres">
      <dgm:prSet presAssocID="{4DD6BCFF-384A-4E50-9E9B-FEA1467E91EE}" presName="sibTrans" presStyleLbl="sibTrans2D1" presStyleIdx="14" presStyleCnt="39" custScaleY="205717"/>
      <dgm:spPr/>
    </dgm:pt>
    <dgm:pt modelId="{5D40974C-DFE4-484E-A2B9-E3E4D2DEBED9}" type="pres">
      <dgm:prSet presAssocID="{4DD6BCFF-384A-4E50-9E9B-FEA1467E91EE}" presName="connectorText" presStyleLbl="sibTrans2D1" presStyleIdx="14" presStyleCnt="39"/>
      <dgm:spPr/>
    </dgm:pt>
    <dgm:pt modelId="{B297DBDA-41C8-403B-A287-2DE0B2B2F734}" type="pres">
      <dgm:prSet presAssocID="{4391FAD7-E5E1-4ADD-BABB-49D666A6C4A7}" presName="node" presStyleLbl="node1" presStyleIdx="15" presStyleCnt="39" custScaleY="69430">
        <dgm:presLayoutVars>
          <dgm:bulletEnabled val="1"/>
        </dgm:presLayoutVars>
      </dgm:prSet>
      <dgm:spPr/>
    </dgm:pt>
    <dgm:pt modelId="{6CB910F7-627A-416A-9AE0-0E9818681229}" type="pres">
      <dgm:prSet presAssocID="{B5C9AB9C-C866-47C2-B79F-DC6148AB2159}" presName="sibTrans" presStyleLbl="sibTrans2D1" presStyleIdx="15" presStyleCnt="39" custScaleY="205717"/>
      <dgm:spPr/>
    </dgm:pt>
    <dgm:pt modelId="{DD733C23-EA87-4BF0-821E-87250C1EEDBA}" type="pres">
      <dgm:prSet presAssocID="{B5C9AB9C-C866-47C2-B79F-DC6148AB2159}" presName="connectorText" presStyleLbl="sibTrans2D1" presStyleIdx="15" presStyleCnt="39"/>
      <dgm:spPr/>
    </dgm:pt>
    <dgm:pt modelId="{C99B1DB8-B0AD-4FE5-84DC-CD9571D15F74}" type="pres">
      <dgm:prSet presAssocID="{DF292957-65C8-4776-85F8-AE26E3681959}" presName="node" presStyleLbl="node1" presStyleIdx="16" presStyleCnt="39" custScaleY="69430">
        <dgm:presLayoutVars>
          <dgm:bulletEnabled val="1"/>
        </dgm:presLayoutVars>
      </dgm:prSet>
      <dgm:spPr/>
    </dgm:pt>
    <dgm:pt modelId="{2EBD388A-825F-4832-8A74-827A6C7E3368}" type="pres">
      <dgm:prSet presAssocID="{2B571596-2306-4648-89E7-BD54FEF25627}" presName="sibTrans" presStyleLbl="sibTrans2D1" presStyleIdx="16" presStyleCnt="39" custScaleY="205717"/>
      <dgm:spPr/>
    </dgm:pt>
    <dgm:pt modelId="{2B64C12D-7C38-4E3C-BB67-21E0181FD51F}" type="pres">
      <dgm:prSet presAssocID="{2B571596-2306-4648-89E7-BD54FEF25627}" presName="connectorText" presStyleLbl="sibTrans2D1" presStyleIdx="16" presStyleCnt="39"/>
      <dgm:spPr/>
    </dgm:pt>
    <dgm:pt modelId="{54435782-E9E7-4F85-8EE9-B762378628C5}" type="pres">
      <dgm:prSet presAssocID="{BA244016-B941-46B9-B2A4-AA50A300C9B1}" presName="node" presStyleLbl="node1" presStyleIdx="17" presStyleCnt="39" custScaleY="69430">
        <dgm:presLayoutVars>
          <dgm:bulletEnabled val="1"/>
        </dgm:presLayoutVars>
      </dgm:prSet>
      <dgm:spPr/>
    </dgm:pt>
    <dgm:pt modelId="{2EA5A0E0-D734-4B00-A1FA-65E8CB15031C}" type="pres">
      <dgm:prSet presAssocID="{12ED0D91-6CB8-4B92-ABBE-16130FA2E610}" presName="sibTrans" presStyleLbl="sibTrans2D1" presStyleIdx="17" presStyleCnt="39" custScaleY="205717"/>
      <dgm:spPr/>
    </dgm:pt>
    <dgm:pt modelId="{3966764B-E5F3-4CFC-A881-5984C06723CB}" type="pres">
      <dgm:prSet presAssocID="{12ED0D91-6CB8-4B92-ABBE-16130FA2E610}" presName="connectorText" presStyleLbl="sibTrans2D1" presStyleIdx="17" presStyleCnt="39"/>
      <dgm:spPr/>
    </dgm:pt>
    <dgm:pt modelId="{CDE86F57-8E75-4885-99A7-4D78278841E9}" type="pres">
      <dgm:prSet presAssocID="{ED3E6817-CA99-4A92-9672-7767C60D3AFC}" presName="node" presStyleLbl="node1" presStyleIdx="18" presStyleCnt="39" custScaleY="69430">
        <dgm:presLayoutVars>
          <dgm:bulletEnabled val="1"/>
        </dgm:presLayoutVars>
      </dgm:prSet>
      <dgm:spPr/>
    </dgm:pt>
    <dgm:pt modelId="{A0769171-C666-4FF2-B3B0-56A5612FFB02}" type="pres">
      <dgm:prSet presAssocID="{74E4A9B3-3139-47CD-AD62-A42D0EB3995C}" presName="sibTrans" presStyleLbl="sibTrans2D1" presStyleIdx="18" presStyleCnt="39" custScaleY="205717"/>
      <dgm:spPr/>
    </dgm:pt>
    <dgm:pt modelId="{7B2C094D-5B84-400D-88A5-467C86404646}" type="pres">
      <dgm:prSet presAssocID="{74E4A9B3-3139-47CD-AD62-A42D0EB3995C}" presName="connectorText" presStyleLbl="sibTrans2D1" presStyleIdx="18" presStyleCnt="39"/>
      <dgm:spPr/>
    </dgm:pt>
    <dgm:pt modelId="{9DEC7CBC-8051-4551-94AA-2377EFF8A353}" type="pres">
      <dgm:prSet presAssocID="{A26368B7-1095-4A58-BFE6-7B8629CCDB76}" presName="node" presStyleLbl="node1" presStyleIdx="19" presStyleCnt="39" custScaleY="69430">
        <dgm:presLayoutVars>
          <dgm:bulletEnabled val="1"/>
        </dgm:presLayoutVars>
      </dgm:prSet>
      <dgm:spPr/>
    </dgm:pt>
    <dgm:pt modelId="{83D03F91-A8FE-4A56-A9F0-21F8696B64A1}" type="pres">
      <dgm:prSet presAssocID="{69DBDE16-2128-423C-AB04-D3C2C0881A38}" presName="sibTrans" presStyleLbl="sibTrans2D1" presStyleIdx="19" presStyleCnt="39" custScaleY="205717"/>
      <dgm:spPr/>
    </dgm:pt>
    <dgm:pt modelId="{A52815B2-9F64-4E57-9CA8-0D6C5ACB4DE9}" type="pres">
      <dgm:prSet presAssocID="{69DBDE16-2128-423C-AB04-D3C2C0881A38}" presName="connectorText" presStyleLbl="sibTrans2D1" presStyleIdx="19" presStyleCnt="39"/>
      <dgm:spPr/>
    </dgm:pt>
    <dgm:pt modelId="{D9F7CAE3-C01B-4758-A92D-BE4DEABF1CC9}" type="pres">
      <dgm:prSet presAssocID="{B2133BDF-4000-4B5B-AE40-987170B1B61F}" presName="node" presStyleLbl="node1" presStyleIdx="20" presStyleCnt="39" custScaleY="69430">
        <dgm:presLayoutVars>
          <dgm:bulletEnabled val="1"/>
        </dgm:presLayoutVars>
      </dgm:prSet>
      <dgm:spPr/>
    </dgm:pt>
    <dgm:pt modelId="{6FDF4861-3D9E-4C44-8A76-CB261CA08A3D}" type="pres">
      <dgm:prSet presAssocID="{F8A8AFFD-E262-4C58-84FA-CA9933DA9A32}" presName="sibTrans" presStyleLbl="sibTrans2D1" presStyleIdx="20" presStyleCnt="39" custScaleY="205717"/>
      <dgm:spPr/>
    </dgm:pt>
    <dgm:pt modelId="{852FF442-59AB-47FA-976D-352D933D04DA}" type="pres">
      <dgm:prSet presAssocID="{F8A8AFFD-E262-4C58-84FA-CA9933DA9A32}" presName="connectorText" presStyleLbl="sibTrans2D1" presStyleIdx="20" presStyleCnt="39"/>
      <dgm:spPr/>
    </dgm:pt>
    <dgm:pt modelId="{6EBA7549-78C0-447A-A63C-4A8563F87F58}" type="pres">
      <dgm:prSet presAssocID="{56EE6181-8957-4FE0-91F7-0E7767321D74}" presName="node" presStyleLbl="node1" presStyleIdx="21" presStyleCnt="39" custScaleY="69430">
        <dgm:presLayoutVars>
          <dgm:bulletEnabled val="1"/>
        </dgm:presLayoutVars>
      </dgm:prSet>
      <dgm:spPr/>
    </dgm:pt>
    <dgm:pt modelId="{F7AC09C3-F9FA-4334-9744-58F7A351FD8B}" type="pres">
      <dgm:prSet presAssocID="{D7AD315B-0060-4B2C-BA42-07A72CF0DF62}" presName="sibTrans" presStyleLbl="sibTrans2D1" presStyleIdx="21" presStyleCnt="39" custScaleY="205717"/>
      <dgm:spPr/>
    </dgm:pt>
    <dgm:pt modelId="{301FE2EF-9FED-451A-9979-7EA2CEC731F6}" type="pres">
      <dgm:prSet presAssocID="{D7AD315B-0060-4B2C-BA42-07A72CF0DF62}" presName="connectorText" presStyleLbl="sibTrans2D1" presStyleIdx="21" presStyleCnt="39"/>
      <dgm:spPr/>
    </dgm:pt>
    <dgm:pt modelId="{DB7E8DCC-E9E2-41AE-8FAC-BD770394B585}" type="pres">
      <dgm:prSet presAssocID="{F82F01E0-1BCF-432A-834D-D0718C225E79}" presName="node" presStyleLbl="node1" presStyleIdx="22" presStyleCnt="39" custScaleY="69430">
        <dgm:presLayoutVars>
          <dgm:bulletEnabled val="1"/>
        </dgm:presLayoutVars>
      </dgm:prSet>
      <dgm:spPr/>
    </dgm:pt>
    <dgm:pt modelId="{FC934B90-2FD7-4C78-BC82-6495CAA54F71}" type="pres">
      <dgm:prSet presAssocID="{73E57CB0-43F1-4C49-8823-A48B6805997E}" presName="sibTrans" presStyleLbl="sibTrans2D1" presStyleIdx="22" presStyleCnt="39" custScaleY="205717"/>
      <dgm:spPr/>
    </dgm:pt>
    <dgm:pt modelId="{F31A80A4-265E-4576-A76C-69F7407682D5}" type="pres">
      <dgm:prSet presAssocID="{73E57CB0-43F1-4C49-8823-A48B6805997E}" presName="connectorText" presStyleLbl="sibTrans2D1" presStyleIdx="22" presStyleCnt="39"/>
      <dgm:spPr/>
    </dgm:pt>
    <dgm:pt modelId="{7FBA136C-815F-4FB3-A797-A7F155D00FEA}" type="pres">
      <dgm:prSet presAssocID="{69B5AF83-9CA8-4331-BB93-A02B0A37E7C4}" presName="node" presStyleLbl="node1" presStyleIdx="23" presStyleCnt="39" custScaleY="69430">
        <dgm:presLayoutVars>
          <dgm:bulletEnabled val="1"/>
        </dgm:presLayoutVars>
      </dgm:prSet>
      <dgm:spPr/>
    </dgm:pt>
    <dgm:pt modelId="{7A5C7786-EEB7-4840-8AB2-E617DD766E4C}" type="pres">
      <dgm:prSet presAssocID="{6E35783B-B4B9-4AF3-BB68-EC2DB3060BE5}" presName="sibTrans" presStyleLbl="sibTrans2D1" presStyleIdx="23" presStyleCnt="39" custScaleY="205717"/>
      <dgm:spPr/>
    </dgm:pt>
    <dgm:pt modelId="{80DBCA40-2BA0-486C-9739-9EB1943722FB}" type="pres">
      <dgm:prSet presAssocID="{6E35783B-B4B9-4AF3-BB68-EC2DB3060BE5}" presName="connectorText" presStyleLbl="sibTrans2D1" presStyleIdx="23" presStyleCnt="39"/>
      <dgm:spPr/>
    </dgm:pt>
    <dgm:pt modelId="{2B3C09D0-6E4A-4698-ADBA-7CF55040E0C7}" type="pres">
      <dgm:prSet presAssocID="{5A0D382F-1AEE-4869-A6BD-89E7CCC2BA45}" presName="node" presStyleLbl="node1" presStyleIdx="24" presStyleCnt="39" custScaleY="69430">
        <dgm:presLayoutVars>
          <dgm:bulletEnabled val="1"/>
        </dgm:presLayoutVars>
      </dgm:prSet>
      <dgm:spPr/>
    </dgm:pt>
    <dgm:pt modelId="{0B3E9032-3902-463F-B436-0798A35C9EC5}" type="pres">
      <dgm:prSet presAssocID="{86E08DD8-37F0-43EA-A4C6-F12B07A372C7}" presName="sibTrans" presStyleLbl="sibTrans2D1" presStyleIdx="24" presStyleCnt="39" custScaleY="205717"/>
      <dgm:spPr/>
    </dgm:pt>
    <dgm:pt modelId="{41C60BCC-727D-4ED3-BAEB-DB60AA9900A9}" type="pres">
      <dgm:prSet presAssocID="{86E08DD8-37F0-43EA-A4C6-F12B07A372C7}" presName="connectorText" presStyleLbl="sibTrans2D1" presStyleIdx="24" presStyleCnt="39"/>
      <dgm:spPr/>
    </dgm:pt>
    <dgm:pt modelId="{C6CA034B-BB5D-4252-9DC3-E07C2CEC1942}" type="pres">
      <dgm:prSet presAssocID="{6E44D217-0802-4975-8DF8-F7C136B68DB7}" presName="node" presStyleLbl="node1" presStyleIdx="25" presStyleCnt="39" custScaleY="69430">
        <dgm:presLayoutVars>
          <dgm:bulletEnabled val="1"/>
        </dgm:presLayoutVars>
      </dgm:prSet>
      <dgm:spPr/>
    </dgm:pt>
    <dgm:pt modelId="{2F327EB4-0D8B-437E-BB14-A326EA173FCC}" type="pres">
      <dgm:prSet presAssocID="{873D13AE-B310-4B50-82C5-564D626D2011}" presName="sibTrans" presStyleLbl="sibTrans2D1" presStyleIdx="25" presStyleCnt="39" custScaleY="205717"/>
      <dgm:spPr/>
    </dgm:pt>
    <dgm:pt modelId="{8F52B59F-72EA-4EF4-A000-71393DE3DC97}" type="pres">
      <dgm:prSet presAssocID="{873D13AE-B310-4B50-82C5-564D626D2011}" presName="connectorText" presStyleLbl="sibTrans2D1" presStyleIdx="25" presStyleCnt="39"/>
      <dgm:spPr/>
    </dgm:pt>
    <dgm:pt modelId="{F6AE7F32-FC05-4DDA-BB7B-30B31779479C}" type="pres">
      <dgm:prSet presAssocID="{59D5850F-42D1-4509-9BFE-77DA75D32FAC}" presName="node" presStyleLbl="node1" presStyleIdx="26" presStyleCnt="39" custScaleY="69430">
        <dgm:presLayoutVars>
          <dgm:bulletEnabled val="1"/>
        </dgm:presLayoutVars>
      </dgm:prSet>
      <dgm:spPr/>
    </dgm:pt>
    <dgm:pt modelId="{F42AD80F-3B21-49F3-AF59-01D5F6EE69F1}" type="pres">
      <dgm:prSet presAssocID="{2B529A43-2363-4B46-911E-9D0EF25B4F36}" presName="sibTrans" presStyleLbl="sibTrans2D1" presStyleIdx="26" presStyleCnt="39" custScaleY="205717"/>
      <dgm:spPr/>
    </dgm:pt>
    <dgm:pt modelId="{DFB70AE1-87B4-46C7-811D-3E9A3D4D6EC9}" type="pres">
      <dgm:prSet presAssocID="{2B529A43-2363-4B46-911E-9D0EF25B4F36}" presName="connectorText" presStyleLbl="sibTrans2D1" presStyleIdx="26" presStyleCnt="39"/>
      <dgm:spPr/>
    </dgm:pt>
    <dgm:pt modelId="{E4F5DE49-5EAA-4300-BD85-3AA32446283C}" type="pres">
      <dgm:prSet presAssocID="{9F16DEB4-2D88-4237-BB26-EE193361411A}" presName="node" presStyleLbl="node1" presStyleIdx="27" presStyleCnt="39" custScaleY="69430">
        <dgm:presLayoutVars>
          <dgm:bulletEnabled val="1"/>
        </dgm:presLayoutVars>
      </dgm:prSet>
      <dgm:spPr/>
    </dgm:pt>
    <dgm:pt modelId="{57712E5B-8311-41F2-83BF-40C44B82FD56}" type="pres">
      <dgm:prSet presAssocID="{C19C4BDD-2213-41DF-A53B-E2080BDC6AC6}" presName="sibTrans" presStyleLbl="sibTrans2D1" presStyleIdx="27" presStyleCnt="39" custScaleY="205717"/>
      <dgm:spPr/>
    </dgm:pt>
    <dgm:pt modelId="{2DC22DE9-0245-4601-955D-E63A8C38947B}" type="pres">
      <dgm:prSet presAssocID="{C19C4BDD-2213-41DF-A53B-E2080BDC6AC6}" presName="connectorText" presStyleLbl="sibTrans2D1" presStyleIdx="27" presStyleCnt="39"/>
      <dgm:spPr/>
    </dgm:pt>
    <dgm:pt modelId="{53824D7C-69E9-40B6-AD94-E66D57E17024}" type="pres">
      <dgm:prSet presAssocID="{5788DBF4-34B6-4C26-980E-7062BBC88091}" presName="node" presStyleLbl="node1" presStyleIdx="28" presStyleCnt="39" custScaleY="69430">
        <dgm:presLayoutVars>
          <dgm:bulletEnabled val="1"/>
        </dgm:presLayoutVars>
      </dgm:prSet>
      <dgm:spPr/>
    </dgm:pt>
    <dgm:pt modelId="{4DDD9E11-A1D1-4D9F-87CF-21775FA03FD4}" type="pres">
      <dgm:prSet presAssocID="{39815DA4-6D5A-4ECF-8C2C-C40A2BB0DBA6}" presName="sibTrans" presStyleLbl="sibTrans2D1" presStyleIdx="28" presStyleCnt="39" custScaleY="205717"/>
      <dgm:spPr/>
    </dgm:pt>
    <dgm:pt modelId="{F7742949-FB63-485F-95AF-5E8D1E6F236A}" type="pres">
      <dgm:prSet presAssocID="{39815DA4-6D5A-4ECF-8C2C-C40A2BB0DBA6}" presName="connectorText" presStyleLbl="sibTrans2D1" presStyleIdx="28" presStyleCnt="39"/>
      <dgm:spPr/>
    </dgm:pt>
    <dgm:pt modelId="{22041FD6-89BD-4BF2-9B99-B97F36E2E1FB}" type="pres">
      <dgm:prSet presAssocID="{644B0026-BEE6-45AC-B72A-F8BFB9EE0E82}" presName="node" presStyleLbl="node1" presStyleIdx="29" presStyleCnt="39" custScaleY="69430">
        <dgm:presLayoutVars>
          <dgm:bulletEnabled val="1"/>
        </dgm:presLayoutVars>
      </dgm:prSet>
      <dgm:spPr/>
    </dgm:pt>
    <dgm:pt modelId="{B8E405CF-5FB0-4931-A03D-9BF304E6CDDA}" type="pres">
      <dgm:prSet presAssocID="{91E5E8F0-39A5-4E73-A7C8-125C237D1170}" presName="sibTrans" presStyleLbl="sibTrans2D1" presStyleIdx="29" presStyleCnt="39" custScaleY="205717"/>
      <dgm:spPr/>
    </dgm:pt>
    <dgm:pt modelId="{0C0A4302-AC90-49E1-80BE-523B58A2D864}" type="pres">
      <dgm:prSet presAssocID="{91E5E8F0-39A5-4E73-A7C8-125C237D1170}" presName="connectorText" presStyleLbl="sibTrans2D1" presStyleIdx="29" presStyleCnt="39"/>
      <dgm:spPr/>
    </dgm:pt>
    <dgm:pt modelId="{4346925A-37EB-4BB6-B0D1-0007EC3DF63B}" type="pres">
      <dgm:prSet presAssocID="{A40F6EAB-2B60-4CC1-9F49-D5903D3A616E}" presName="node" presStyleLbl="node1" presStyleIdx="30" presStyleCnt="39" custScaleY="69430">
        <dgm:presLayoutVars>
          <dgm:bulletEnabled val="1"/>
        </dgm:presLayoutVars>
      </dgm:prSet>
      <dgm:spPr/>
    </dgm:pt>
    <dgm:pt modelId="{7A362786-920B-4FB9-A3D5-D0E741B76071}" type="pres">
      <dgm:prSet presAssocID="{3ACAB2F6-3910-4D69-8736-C9991D30DB30}" presName="sibTrans" presStyleLbl="sibTrans2D1" presStyleIdx="30" presStyleCnt="39" custScaleY="205717"/>
      <dgm:spPr/>
    </dgm:pt>
    <dgm:pt modelId="{18FB9004-C9DF-4463-A990-CE6AADD19A9A}" type="pres">
      <dgm:prSet presAssocID="{3ACAB2F6-3910-4D69-8736-C9991D30DB30}" presName="connectorText" presStyleLbl="sibTrans2D1" presStyleIdx="30" presStyleCnt="39"/>
      <dgm:spPr/>
    </dgm:pt>
    <dgm:pt modelId="{ED0F08E4-7CF4-494F-A2E4-60B90674E9D5}" type="pres">
      <dgm:prSet presAssocID="{01209924-388A-4250-B08E-117FC77350F4}" presName="node" presStyleLbl="node1" presStyleIdx="31" presStyleCnt="39" custScaleY="69430">
        <dgm:presLayoutVars>
          <dgm:bulletEnabled val="1"/>
        </dgm:presLayoutVars>
      </dgm:prSet>
      <dgm:spPr/>
    </dgm:pt>
    <dgm:pt modelId="{B8AF8AA6-EDE3-46F5-804F-BE18E9CF02E9}" type="pres">
      <dgm:prSet presAssocID="{07D44A3D-B9E7-4A59-8407-0DE9361B04F4}" presName="sibTrans" presStyleLbl="sibTrans2D1" presStyleIdx="31" presStyleCnt="39" custScaleY="205717"/>
      <dgm:spPr/>
    </dgm:pt>
    <dgm:pt modelId="{2A9D1CAD-CEC7-447D-AE5A-72DA9768C11C}" type="pres">
      <dgm:prSet presAssocID="{07D44A3D-B9E7-4A59-8407-0DE9361B04F4}" presName="connectorText" presStyleLbl="sibTrans2D1" presStyleIdx="31" presStyleCnt="39"/>
      <dgm:spPr/>
    </dgm:pt>
    <dgm:pt modelId="{02E2D030-8BB9-48E2-859D-55F958A2D928}" type="pres">
      <dgm:prSet presAssocID="{1CEAA633-CB89-486A-901D-BE8AE895C821}" presName="node" presStyleLbl="node1" presStyleIdx="32" presStyleCnt="39" custScaleY="69430">
        <dgm:presLayoutVars>
          <dgm:bulletEnabled val="1"/>
        </dgm:presLayoutVars>
      </dgm:prSet>
      <dgm:spPr/>
    </dgm:pt>
    <dgm:pt modelId="{8125F9B4-021E-44DC-9D64-8AE485A44537}" type="pres">
      <dgm:prSet presAssocID="{EC22FD24-55FA-470B-A11F-A2C02811CC71}" presName="sibTrans" presStyleLbl="sibTrans2D1" presStyleIdx="32" presStyleCnt="39" custScaleY="205717"/>
      <dgm:spPr/>
    </dgm:pt>
    <dgm:pt modelId="{5B2B383F-D5E0-430F-AB46-55791D14B3FB}" type="pres">
      <dgm:prSet presAssocID="{EC22FD24-55FA-470B-A11F-A2C02811CC71}" presName="connectorText" presStyleLbl="sibTrans2D1" presStyleIdx="32" presStyleCnt="39"/>
      <dgm:spPr/>
    </dgm:pt>
    <dgm:pt modelId="{A5474CB5-D5DA-4087-B87E-610FB42AF529}" type="pres">
      <dgm:prSet presAssocID="{5700A27C-35E2-48E3-9FD1-4CAD5F3ABE6E}" presName="node" presStyleLbl="node1" presStyleIdx="33" presStyleCnt="39" custScaleY="69430">
        <dgm:presLayoutVars>
          <dgm:bulletEnabled val="1"/>
        </dgm:presLayoutVars>
      </dgm:prSet>
      <dgm:spPr/>
    </dgm:pt>
    <dgm:pt modelId="{F5E12609-AEA0-4824-8F1E-49B7A8C9D43E}" type="pres">
      <dgm:prSet presAssocID="{F2853326-F96C-4388-AFDB-4A2C4E743824}" presName="sibTrans" presStyleLbl="sibTrans2D1" presStyleIdx="33" presStyleCnt="39" custScaleY="205717"/>
      <dgm:spPr/>
    </dgm:pt>
    <dgm:pt modelId="{1990E259-2037-4D19-B00A-CD6B3D2AE2E1}" type="pres">
      <dgm:prSet presAssocID="{F2853326-F96C-4388-AFDB-4A2C4E743824}" presName="connectorText" presStyleLbl="sibTrans2D1" presStyleIdx="33" presStyleCnt="39"/>
      <dgm:spPr/>
    </dgm:pt>
    <dgm:pt modelId="{558F7E47-06ED-4041-B16C-6F13A19D4245}" type="pres">
      <dgm:prSet presAssocID="{E5184F2B-2C20-4D33-94A8-E6B381F2AA89}" presName="node" presStyleLbl="node1" presStyleIdx="34" presStyleCnt="39" custScaleY="69430">
        <dgm:presLayoutVars>
          <dgm:bulletEnabled val="1"/>
        </dgm:presLayoutVars>
      </dgm:prSet>
      <dgm:spPr/>
    </dgm:pt>
    <dgm:pt modelId="{1AA99294-2501-42DA-ADDA-813C2A0D167F}" type="pres">
      <dgm:prSet presAssocID="{CA1064A9-8743-41E2-AE44-DEDB5E26EACD}" presName="sibTrans" presStyleLbl="sibTrans2D1" presStyleIdx="34" presStyleCnt="39" custScaleY="205717"/>
      <dgm:spPr/>
    </dgm:pt>
    <dgm:pt modelId="{B311330D-F624-44F0-90C1-566E4D2E20E6}" type="pres">
      <dgm:prSet presAssocID="{CA1064A9-8743-41E2-AE44-DEDB5E26EACD}" presName="connectorText" presStyleLbl="sibTrans2D1" presStyleIdx="34" presStyleCnt="39"/>
      <dgm:spPr/>
    </dgm:pt>
    <dgm:pt modelId="{A854D6C3-A9F6-4889-B95E-C4590598BF15}" type="pres">
      <dgm:prSet presAssocID="{19319B2C-5BDC-4EB3-A674-97A1478B545E}" presName="node" presStyleLbl="node1" presStyleIdx="35" presStyleCnt="39" custScaleY="69430">
        <dgm:presLayoutVars>
          <dgm:bulletEnabled val="1"/>
        </dgm:presLayoutVars>
      </dgm:prSet>
      <dgm:spPr/>
    </dgm:pt>
    <dgm:pt modelId="{9BC14663-185B-4A89-97AE-169B3D438678}" type="pres">
      <dgm:prSet presAssocID="{B2ADDBB6-F258-45A2-8853-0F7137E8E7A9}" presName="sibTrans" presStyleLbl="sibTrans2D1" presStyleIdx="35" presStyleCnt="39" custScaleY="205717"/>
      <dgm:spPr/>
    </dgm:pt>
    <dgm:pt modelId="{5BF8D29C-B7EB-4E6D-8F09-412E3D4E06C9}" type="pres">
      <dgm:prSet presAssocID="{B2ADDBB6-F258-45A2-8853-0F7137E8E7A9}" presName="connectorText" presStyleLbl="sibTrans2D1" presStyleIdx="35" presStyleCnt="39"/>
      <dgm:spPr/>
    </dgm:pt>
    <dgm:pt modelId="{891FE5C2-884F-48D0-BE0D-753E9CA204D3}" type="pres">
      <dgm:prSet presAssocID="{32DCDF77-CF91-44D2-A631-ECBBA96CD7C1}" presName="node" presStyleLbl="node1" presStyleIdx="36" presStyleCnt="39" custScaleY="69430">
        <dgm:presLayoutVars>
          <dgm:bulletEnabled val="1"/>
        </dgm:presLayoutVars>
      </dgm:prSet>
      <dgm:spPr/>
    </dgm:pt>
    <dgm:pt modelId="{BDE13CD6-B50F-44ED-BD83-729ED5971995}" type="pres">
      <dgm:prSet presAssocID="{A4C54538-F7D4-4311-A51D-4E2F34EA916C}" presName="sibTrans" presStyleLbl="sibTrans2D1" presStyleIdx="36" presStyleCnt="39" custScaleY="205717"/>
      <dgm:spPr/>
    </dgm:pt>
    <dgm:pt modelId="{4EAD0336-A742-42BA-B616-A9F9B8CECAB9}" type="pres">
      <dgm:prSet presAssocID="{A4C54538-F7D4-4311-A51D-4E2F34EA916C}" presName="connectorText" presStyleLbl="sibTrans2D1" presStyleIdx="36" presStyleCnt="39"/>
      <dgm:spPr/>
    </dgm:pt>
    <dgm:pt modelId="{3B7728B1-9C76-43A6-8828-2FFE1A19CD4E}" type="pres">
      <dgm:prSet presAssocID="{5F2EF8CF-431B-45E9-8F94-2DA9BB4297A8}" presName="node" presStyleLbl="node1" presStyleIdx="37" presStyleCnt="39" custScaleY="69430">
        <dgm:presLayoutVars>
          <dgm:bulletEnabled val="1"/>
        </dgm:presLayoutVars>
      </dgm:prSet>
      <dgm:spPr/>
    </dgm:pt>
    <dgm:pt modelId="{FEF793BD-9F36-4B0C-B2A1-243AAED13A52}" type="pres">
      <dgm:prSet presAssocID="{E7380703-8E28-4A7A-8627-0A55F51FBAA5}" presName="sibTrans" presStyleLbl="sibTrans2D1" presStyleIdx="37" presStyleCnt="39" custScaleY="205717"/>
      <dgm:spPr/>
    </dgm:pt>
    <dgm:pt modelId="{B6E66B79-90CB-4030-B64C-AB9E1EA67583}" type="pres">
      <dgm:prSet presAssocID="{E7380703-8E28-4A7A-8627-0A55F51FBAA5}" presName="connectorText" presStyleLbl="sibTrans2D1" presStyleIdx="37" presStyleCnt="39"/>
      <dgm:spPr/>
    </dgm:pt>
    <dgm:pt modelId="{CD7E4AE9-DEBF-4EF6-9A2F-51DFDE6DC483}" type="pres">
      <dgm:prSet presAssocID="{B75DCA52-BF81-436A-AA73-2680B03C914A}" presName="node" presStyleLbl="node1" presStyleIdx="38" presStyleCnt="39" custScaleY="69430">
        <dgm:presLayoutVars>
          <dgm:bulletEnabled val="1"/>
        </dgm:presLayoutVars>
      </dgm:prSet>
      <dgm:spPr/>
    </dgm:pt>
    <dgm:pt modelId="{CAB56CDA-741F-426D-8FE0-AE118C809475}" type="pres">
      <dgm:prSet presAssocID="{897CAD2D-F73B-470D-B77D-BCB32DA560D4}" presName="sibTrans" presStyleLbl="sibTrans2D1" presStyleIdx="38" presStyleCnt="39" custScaleY="205717"/>
      <dgm:spPr/>
    </dgm:pt>
    <dgm:pt modelId="{2B62F0BB-CB73-4B2D-A47A-2C1910C71ADC}" type="pres">
      <dgm:prSet presAssocID="{897CAD2D-F73B-470D-B77D-BCB32DA560D4}" presName="connectorText" presStyleLbl="sibTrans2D1" presStyleIdx="38" presStyleCnt="39"/>
      <dgm:spPr/>
    </dgm:pt>
  </dgm:ptLst>
  <dgm:cxnLst>
    <dgm:cxn modelId="{69151501-B595-4FE2-8CAF-44887AB420DE}" type="presOf" srcId="{5A0D382F-1AEE-4869-A6BD-89E7CCC2BA45}" destId="{2B3C09D0-6E4A-4698-ADBA-7CF55040E0C7}" srcOrd="0" destOrd="0" presId="urn:microsoft.com/office/officeart/2005/8/layout/cycle2"/>
    <dgm:cxn modelId="{EC3EEE01-67A6-4726-AE81-7644D25C9889}" type="presOf" srcId="{FC636A7A-CAD8-4393-9B2E-188CE112CD10}" destId="{FFA97E59-6B24-429C-9B6D-8968FB096363}" srcOrd="1" destOrd="0" presId="urn:microsoft.com/office/officeart/2005/8/layout/cycle2"/>
    <dgm:cxn modelId="{8A3F4403-55E0-4A8F-B68D-8457E7D74982}" type="presOf" srcId="{3ACAB2F6-3910-4D69-8736-C9991D30DB30}" destId="{18FB9004-C9DF-4463-A990-CE6AADD19A9A}" srcOrd="1" destOrd="0" presId="urn:microsoft.com/office/officeart/2005/8/layout/cycle2"/>
    <dgm:cxn modelId="{7531E004-9453-4FBF-B8DD-4E7F9BC74D65}" type="presOf" srcId="{0A68E33F-9E89-4D62-9E2C-1BD50C85F7CD}" destId="{C5631367-2D87-4B2B-B2C5-CE6B323DF7FA}" srcOrd="0" destOrd="0" presId="urn:microsoft.com/office/officeart/2005/8/layout/cycle2"/>
    <dgm:cxn modelId="{3ED33A07-F558-4F34-B661-D26236396677}" type="presOf" srcId="{672359C6-6889-48DE-9B06-BCF13E50CF81}" destId="{260B842C-BA56-4835-9181-EEB1DAD49F6C}" srcOrd="0" destOrd="0" presId="urn:microsoft.com/office/officeart/2005/8/layout/cycle2"/>
    <dgm:cxn modelId="{128B270E-C81E-445E-8DD9-CC8303EA8E03}" type="presOf" srcId="{39815DA4-6D5A-4ECF-8C2C-C40A2BB0DBA6}" destId="{4DDD9E11-A1D1-4D9F-87CF-21775FA03FD4}" srcOrd="0" destOrd="0" presId="urn:microsoft.com/office/officeart/2005/8/layout/cycle2"/>
    <dgm:cxn modelId="{C1681F0F-213A-4D9B-8B68-457F4FC6912D}" type="presOf" srcId="{73E57CB0-43F1-4C49-8823-A48B6805997E}" destId="{F31A80A4-265E-4576-A76C-69F7407682D5}" srcOrd="1" destOrd="0" presId="urn:microsoft.com/office/officeart/2005/8/layout/cycle2"/>
    <dgm:cxn modelId="{B0906910-5D2F-4DDD-9315-DA8C019C4ABB}" type="presOf" srcId="{BA244016-B941-46B9-B2A4-AA50A300C9B1}" destId="{54435782-E9E7-4F85-8EE9-B762378628C5}" srcOrd="0" destOrd="0" presId="urn:microsoft.com/office/officeart/2005/8/layout/cycle2"/>
    <dgm:cxn modelId="{E319CD11-DA9C-4216-8A1C-BFC767C69980}" srcId="{F782ACB2-4612-4553-92E3-6A48A4C26154}" destId="{5700A27C-35E2-48E3-9FD1-4CAD5F3ABE6E}" srcOrd="33" destOrd="0" parTransId="{7CEEA0C1-E05C-4187-B6CD-7F9A41B7F762}" sibTransId="{F2853326-F96C-4388-AFDB-4A2C4E743824}"/>
    <dgm:cxn modelId="{D6EA3513-7A54-41E0-8F9B-4DD79E0C7A55}" type="presOf" srcId="{C19C4BDD-2213-41DF-A53B-E2080BDC6AC6}" destId="{2DC22DE9-0245-4601-955D-E63A8C38947B}" srcOrd="1" destOrd="0" presId="urn:microsoft.com/office/officeart/2005/8/layout/cycle2"/>
    <dgm:cxn modelId="{3116F213-25FA-4A42-842E-66FB79E3122C}" type="presOf" srcId="{25DF600C-192F-49B2-930A-B89C27D1471E}" destId="{C8C1E075-9C61-4E77-BBAB-A2307E2F9662}" srcOrd="1" destOrd="0" presId="urn:microsoft.com/office/officeart/2005/8/layout/cycle2"/>
    <dgm:cxn modelId="{75CA1116-36A4-4B71-B5E4-32A531D7C4BC}" type="presOf" srcId="{4DD6BCFF-384A-4E50-9E9B-FEA1467E91EE}" destId="{5D40974C-DFE4-484E-A2B9-E3E4D2DEBED9}" srcOrd="1" destOrd="0" presId="urn:microsoft.com/office/officeart/2005/8/layout/cycle2"/>
    <dgm:cxn modelId="{7B177517-D42B-4B76-808D-B83FD21ACD2E}" type="presOf" srcId="{6E35783B-B4B9-4AF3-BB68-EC2DB3060BE5}" destId="{7A5C7786-EEB7-4840-8AB2-E617DD766E4C}" srcOrd="0" destOrd="0" presId="urn:microsoft.com/office/officeart/2005/8/layout/cycle2"/>
    <dgm:cxn modelId="{BDC99A17-416A-4F1B-992B-89644C3CCCCF}" type="presOf" srcId="{25DF600C-192F-49B2-930A-B89C27D1471E}" destId="{8D184F9F-78A9-45D9-9804-0F8032DE26A6}" srcOrd="0" destOrd="0" presId="urn:microsoft.com/office/officeart/2005/8/layout/cycle2"/>
    <dgm:cxn modelId="{DB58A817-ABDD-4065-B3C9-E0BDB1418A5E}" type="presOf" srcId="{4DD6BCFF-384A-4E50-9E9B-FEA1467E91EE}" destId="{28C21F8D-7890-436C-ABC3-A76D9C048DC6}" srcOrd="0" destOrd="0" presId="urn:microsoft.com/office/officeart/2005/8/layout/cycle2"/>
    <dgm:cxn modelId="{FA36F817-B9E2-4EF3-96F4-403FCC1E4501}" type="presOf" srcId="{8AE02D32-89F4-4BA1-BFB8-062B90AF7C26}" destId="{E212FFF4-9223-45FB-8A97-08FC78EC227F}" srcOrd="0" destOrd="0" presId="urn:microsoft.com/office/officeart/2005/8/layout/cycle2"/>
    <dgm:cxn modelId="{FA4B331D-E821-4BC7-84CC-523B6B28A5B8}" srcId="{F782ACB2-4612-4553-92E3-6A48A4C26154}" destId="{B75DCA52-BF81-436A-AA73-2680B03C914A}" srcOrd="38" destOrd="0" parTransId="{3FDC77C7-42D0-4118-88A1-C82C79A4EA03}" sibTransId="{897CAD2D-F73B-470D-B77D-BCB32DA560D4}"/>
    <dgm:cxn modelId="{00ACA91E-8890-4D0D-A429-EB3EE1061ABC}" type="presOf" srcId="{E7380703-8E28-4A7A-8627-0A55F51FBAA5}" destId="{B6E66B79-90CB-4030-B64C-AB9E1EA67583}" srcOrd="1" destOrd="0" presId="urn:microsoft.com/office/officeart/2005/8/layout/cycle2"/>
    <dgm:cxn modelId="{B28FBE1F-0795-420A-B001-AFC9DA124FB4}" type="presOf" srcId="{C123F58B-2F00-4731-8318-EA8BAA60A69D}" destId="{1791F869-F782-403E-9EEE-8485296AB1DC}" srcOrd="0" destOrd="0" presId="urn:microsoft.com/office/officeart/2005/8/layout/cycle2"/>
    <dgm:cxn modelId="{9B792922-E698-4747-AE62-DC07C3CAC7A3}" type="presOf" srcId="{1CEAA633-CB89-486A-901D-BE8AE895C821}" destId="{02E2D030-8BB9-48E2-859D-55F958A2D928}" srcOrd="0" destOrd="0" presId="urn:microsoft.com/office/officeart/2005/8/layout/cycle2"/>
    <dgm:cxn modelId="{13845E2A-43A4-4497-BA85-0974513F20C2}" type="presOf" srcId="{B2ADDBB6-F258-45A2-8853-0F7137E8E7A9}" destId="{5BF8D29C-B7EB-4E6D-8F09-412E3D4E06C9}" srcOrd="1" destOrd="0" presId="urn:microsoft.com/office/officeart/2005/8/layout/cycle2"/>
    <dgm:cxn modelId="{F3F11D2B-B16E-47E0-876B-A599316C3141}" srcId="{F782ACB2-4612-4553-92E3-6A48A4C26154}" destId="{644B0026-BEE6-45AC-B72A-F8BFB9EE0E82}" srcOrd="29" destOrd="0" parTransId="{554FDC5B-6990-4DBE-AAA4-AA9861FDA372}" sibTransId="{91E5E8F0-39A5-4E73-A7C8-125C237D1170}"/>
    <dgm:cxn modelId="{C765262C-A350-4073-85E3-B3CF3A5B7B5C}" type="presOf" srcId="{4E475F1B-56A2-420F-8D83-9A7AC5B9161D}" destId="{E231C36B-28CA-4A1A-A65A-7FC8C917C670}" srcOrd="0" destOrd="0" presId="urn:microsoft.com/office/officeart/2005/8/layout/cycle2"/>
    <dgm:cxn modelId="{EF67F12C-549C-4945-9650-11C3183DFF27}" srcId="{F782ACB2-4612-4553-92E3-6A48A4C26154}" destId="{59D5850F-42D1-4509-9BFE-77DA75D32FAC}" srcOrd="26" destOrd="0" parTransId="{998E6483-F6A6-41F0-BC38-EC9E12942727}" sibTransId="{2B529A43-2363-4B46-911E-9D0EF25B4F36}"/>
    <dgm:cxn modelId="{07154A30-7037-404D-8D25-E84EADC11910}" type="presOf" srcId="{8AE02D32-89F4-4BA1-BFB8-062B90AF7C26}" destId="{1FA59E5A-50A4-47E4-96D2-6EF9AAAC1164}" srcOrd="1" destOrd="0" presId="urn:microsoft.com/office/officeart/2005/8/layout/cycle2"/>
    <dgm:cxn modelId="{7FF6E430-031F-4110-8E74-0C936807861F}" type="presOf" srcId="{EAE485E3-A2DC-422A-B964-163E72C7D527}" destId="{7D136A40-4E7A-4E9A-9C18-C15FEB3E9255}" srcOrd="0" destOrd="0" presId="urn:microsoft.com/office/officeart/2005/8/layout/cycle2"/>
    <dgm:cxn modelId="{41EB0234-83AB-4AA1-8974-2136729E168B}" type="presOf" srcId="{59D5850F-42D1-4509-9BFE-77DA75D32FAC}" destId="{F6AE7F32-FC05-4DDA-BB7B-30B31779479C}" srcOrd="0" destOrd="0" presId="urn:microsoft.com/office/officeart/2005/8/layout/cycle2"/>
    <dgm:cxn modelId="{A8417234-401C-473C-B165-EC656AD1961F}" type="presOf" srcId="{56EE6181-8957-4FE0-91F7-0E7767321D74}" destId="{6EBA7549-78C0-447A-A63C-4A8563F87F58}" srcOrd="0" destOrd="0" presId="urn:microsoft.com/office/officeart/2005/8/layout/cycle2"/>
    <dgm:cxn modelId="{4DAFE63A-5737-4BE9-91E0-E9D89388BEC7}" type="presOf" srcId="{D7AD315B-0060-4B2C-BA42-07A72CF0DF62}" destId="{F7AC09C3-F9FA-4334-9744-58F7A351FD8B}" srcOrd="0" destOrd="0" presId="urn:microsoft.com/office/officeart/2005/8/layout/cycle2"/>
    <dgm:cxn modelId="{1AF5763C-36EA-4D50-9A3D-130DCAD15309}" type="presOf" srcId="{39815DA4-6D5A-4ECF-8C2C-C40A2BB0DBA6}" destId="{F7742949-FB63-485F-95AF-5E8D1E6F236A}" srcOrd="1" destOrd="0" presId="urn:microsoft.com/office/officeart/2005/8/layout/cycle2"/>
    <dgm:cxn modelId="{212C0F3D-6259-47F4-8189-A6E55DD0B5D3}" srcId="{F782ACB2-4612-4553-92E3-6A48A4C26154}" destId="{536B3E92-95AA-4297-BDB8-F29269D6299E}" srcOrd="1" destOrd="0" parTransId="{68DF5CBE-997D-4F4F-8466-9AD1DDE77085}" sibTransId="{8AE02D32-89F4-4BA1-BFB8-062B90AF7C26}"/>
    <dgm:cxn modelId="{E795863F-4729-4170-A825-7883C2AFA880}" type="presOf" srcId="{B5C9AB9C-C866-47C2-B79F-DC6148AB2159}" destId="{DD733C23-EA87-4BF0-821E-87250C1EEDBA}" srcOrd="1" destOrd="0" presId="urn:microsoft.com/office/officeart/2005/8/layout/cycle2"/>
    <dgm:cxn modelId="{2DD9BD40-A03C-4151-9C5E-EDFE31490F90}" type="presOf" srcId="{644B0026-BEE6-45AC-B72A-F8BFB9EE0E82}" destId="{22041FD6-89BD-4BF2-9B99-B97F36E2E1FB}" srcOrd="0" destOrd="0" presId="urn:microsoft.com/office/officeart/2005/8/layout/cycle2"/>
    <dgm:cxn modelId="{010BF940-A389-49B0-818E-5BB96B2EB2D7}" type="presOf" srcId="{01209924-388A-4250-B08E-117FC77350F4}" destId="{ED0F08E4-7CF4-494F-A2E4-60B90674E9D5}" srcOrd="0" destOrd="0" presId="urn:microsoft.com/office/officeart/2005/8/layout/cycle2"/>
    <dgm:cxn modelId="{CD6A655C-8731-4D95-8F98-15665F917895}" type="presOf" srcId="{5DE56BE3-5DC5-48D1-BB0A-6EB62A83E2E3}" destId="{7E28017C-69F1-4CCF-A6D7-885616A2628E}" srcOrd="0" destOrd="0" presId="urn:microsoft.com/office/officeart/2005/8/layout/cycle2"/>
    <dgm:cxn modelId="{DB81E75D-6339-4802-85DD-65254615E93B}" srcId="{F782ACB2-4612-4553-92E3-6A48A4C26154}" destId="{9F16DEB4-2D88-4237-BB26-EE193361411A}" srcOrd="27" destOrd="0" parTransId="{7982B65A-B6BA-45FB-920E-8CB144FB834B}" sibTransId="{C19C4BDD-2213-41DF-A53B-E2080BDC6AC6}"/>
    <dgm:cxn modelId="{5712945E-A9ED-4F53-87D0-C6033E59BCA9}" type="presOf" srcId="{0A68E33F-9E89-4D62-9E2C-1BD50C85F7CD}" destId="{5EB0D98E-0F20-43A6-80D5-B3B233B0809C}" srcOrd="1" destOrd="0" presId="urn:microsoft.com/office/officeart/2005/8/layout/cycle2"/>
    <dgm:cxn modelId="{935D945F-968D-4B26-9F21-62BD970A5D13}" type="presOf" srcId="{A4C54538-F7D4-4311-A51D-4E2F34EA916C}" destId="{4EAD0336-A742-42BA-B616-A9F9B8CECAB9}" srcOrd="1" destOrd="0" presId="urn:microsoft.com/office/officeart/2005/8/layout/cycle2"/>
    <dgm:cxn modelId="{4DC48341-6F57-4905-865E-A66D49627670}" type="presOf" srcId="{91E5E8F0-39A5-4E73-A7C8-125C237D1170}" destId="{B8E405CF-5FB0-4931-A03D-9BF304E6CDDA}" srcOrd="0" destOrd="0" presId="urn:microsoft.com/office/officeart/2005/8/layout/cycle2"/>
    <dgm:cxn modelId="{08DFD441-4774-4D0E-8F97-07EC50B50EE3}" srcId="{F782ACB2-4612-4553-92E3-6A48A4C26154}" destId="{69B5AF83-9CA8-4331-BB93-A02B0A37E7C4}" srcOrd="23" destOrd="0" parTransId="{52A0F8EA-812A-497C-B88E-1BDAD1AB875F}" sibTransId="{6E35783B-B4B9-4AF3-BB68-EC2DB3060BE5}"/>
    <dgm:cxn modelId="{1F736562-D380-4C27-BB52-3C0F64F8261D}" type="presOf" srcId="{57830796-B9E1-440E-A924-530949252A0A}" destId="{09497094-52B8-416E-9902-37FB4C94E7F2}" srcOrd="0" destOrd="0" presId="urn:microsoft.com/office/officeart/2005/8/layout/cycle2"/>
    <dgm:cxn modelId="{D27AA462-6698-4923-9421-47820B644488}" srcId="{F782ACB2-4612-4553-92E3-6A48A4C26154}" destId="{56EE6181-8957-4FE0-91F7-0E7767321D74}" srcOrd="21" destOrd="0" parTransId="{708EED9E-74DD-4C99-9872-E67687122915}" sibTransId="{D7AD315B-0060-4B2C-BA42-07A72CF0DF62}"/>
    <dgm:cxn modelId="{E728B065-A5CB-4E2C-9B18-5AB37EF881DA}" type="presOf" srcId="{91E5E8F0-39A5-4E73-A7C8-125C237D1170}" destId="{0C0A4302-AC90-49E1-80BE-523B58A2D864}" srcOrd="1" destOrd="0" presId="urn:microsoft.com/office/officeart/2005/8/layout/cycle2"/>
    <dgm:cxn modelId="{A89AE945-3FD3-44AB-80CC-735C56FFCE01}" type="presOf" srcId="{9F16DEB4-2D88-4237-BB26-EE193361411A}" destId="{E4F5DE49-5EAA-4300-BD85-3AA32446283C}" srcOrd="0" destOrd="0" presId="urn:microsoft.com/office/officeart/2005/8/layout/cycle2"/>
    <dgm:cxn modelId="{7713B148-14ED-473A-AD7C-0817C71F1F75}" srcId="{F782ACB2-4612-4553-92E3-6A48A4C26154}" destId="{32DCDF77-CF91-44D2-A631-ECBBA96CD7C1}" srcOrd="36" destOrd="0" parTransId="{A91D9FEE-F377-4D6C-AB4B-31C0AA11D758}" sibTransId="{A4C54538-F7D4-4311-A51D-4E2F34EA916C}"/>
    <dgm:cxn modelId="{8B7F3749-F4E6-4473-82BE-3F7FAAEDF5A5}" srcId="{F782ACB2-4612-4553-92E3-6A48A4C26154}" destId="{5A0D382F-1AEE-4869-A6BD-89E7CCC2BA45}" srcOrd="24" destOrd="0" parTransId="{C61944CD-ABD5-46A1-BF21-1EDB1D2E311C}" sibTransId="{86E08DD8-37F0-43EA-A4C6-F12B07A372C7}"/>
    <dgm:cxn modelId="{F420706A-B5F0-40E4-8BE1-992555AF59F1}" type="presOf" srcId="{07D44A3D-B9E7-4A59-8407-0DE9361B04F4}" destId="{B8AF8AA6-EDE3-46F5-804F-BE18E9CF02E9}" srcOrd="0" destOrd="0" presId="urn:microsoft.com/office/officeart/2005/8/layout/cycle2"/>
    <dgm:cxn modelId="{3177876A-A6C7-40BC-91B2-07D991D392D2}" type="presOf" srcId="{B2ADDBB6-F258-45A2-8853-0F7137E8E7A9}" destId="{9BC14663-185B-4A89-97AE-169B3D438678}" srcOrd="0" destOrd="0" presId="urn:microsoft.com/office/officeart/2005/8/layout/cycle2"/>
    <dgm:cxn modelId="{ECDEF66B-4DF3-4577-9794-0F5C1452E329}" srcId="{F782ACB2-4612-4553-92E3-6A48A4C26154}" destId="{9EC183D0-3CE1-4A18-882B-49A4F305FE23}" srcOrd="8" destOrd="0" parTransId="{5529E8D0-F515-48AC-A324-5AF9603FF192}" sibTransId="{FC636A7A-CAD8-4393-9B2E-188CE112CD10}"/>
    <dgm:cxn modelId="{A18D186C-095D-4DED-847B-958224C64553}" type="presOf" srcId="{2B571596-2306-4648-89E7-BD54FEF25627}" destId="{2B64C12D-7C38-4E3C-BB67-21E0181FD51F}" srcOrd="1" destOrd="0" presId="urn:microsoft.com/office/officeart/2005/8/layout/cycle2"/>
    <dgm:cxn modelId="{29DF2B4C-A957-42F3-A057-67B876E0585D}" type="presOf" srcId="{1DDDDFBA-4D76-49F6-8700-D108F438751F}" destId="{580499F6-BF8C-4CF2-8E19-422B1FEA8F54}" srcOrd="1" destOrd="0" presId="urn:microsoft.com/office/officeart/2005/8/layout/cycle2"/>
    <dgm:cxn modelId="{2F48FC6C-9E2F-4D34-97E0-7B62809CD310}" srcId="{F782ACB2-4612-4553-92E3-6A48A4C26154}" destId="{1CEAA633-CB89-486A-901D-BE8AE895C821}" srcOrd="32" destOrd="0" parTransId="{85E4AD6C-201F-448E-AB33-65566C56E879}" sibTransId="{EC22FD24-55FA-470B-A11F-A2C02811CC71}"/>
    <dgm:cxn modelId="{D3B4326D-8818-4627-A9DB-4D781392D1F4}" type="presOf" srcId="{2B529A43-2363-4B46-911E-9D0EF25B4F36}" destId="{DFB70AE1-87B4-46C7-811D-3E9A3D4D6EC9}" srcOrd="1" destOrd="0" presId="urn:microsoft.com/office/officeart/2005/8/layout/cycle2"/>
    <dgm:cxn modelId="{C9DFBE6D-EA25-4B7A-9301-F4BF2814CCE4}" type="presOf" srcId="{A241EA7C-0AE6-49DA-868A-F7E41DB8331E}" destId="{EC905E59-477F-4D62-B2EE-61B86BF0663B}" srcOrd="0" destOrd="0" presId="urn:microsoft.com/office/officeart/2005/8/layout/cycle2"/>
    <dgm:cxn modelId="{0116FD4E-B3CD-4D10-B6B1-FB0C240CE17A}" srcId="{F782ACB2-4612-4553-92E3-6A48A4C26154}" destId="{DF292957-65C8-4776-85F8-AE26E3681959}" srcOrd="16" destOrd="0" parTransId="{7849EA01-2032-47BB-AFF2-66E1E4C3A822}" sibTransId="{2B571596-2306-4648-89E7-BD54FEF25627}"/>
    <dgm:cxn modelId="{02F5AD6F-DBA8-46F8-AD53-AE0A97C14FAD}" type="presOf" srcId="{A4C54538-F7D4-4311-A51D-4E2F34EA916C}" destId="{BDE13CD6-B50F-44ED-BD83-729ED5971995}" srcOrd="0" destOrd="0" presId="urn:microsoft.com/office/officeart/2005/8/layout/cycle2"/>
    <dgm:cxn modelId="{43F81770-F772-478D-8EE4-9EF473A2C5F2}" srcId="{F782ACB2-4612-4553-92E3-6A48A4C26154}" destId="{BA244016-B941-46B9-B2A4-AA50A300C9B1}" srcOrd="17" destOrd="0" parTransId="{17FA0F1C-F480-46FA-9FDA-CAF08D0B3F5A}" sibTransId="{12ED0D91-6CB8-4B92-ABBE-16130FA2E610}"/>
    <dgm:cxn modelId="{AD9C2D70-6AB8-479D-9A79-731CDEDFCC29}" srcId="{F782ACB2-4612-4553-92E3-6A48A4C26154}" destId="{B2133BDF-4000-4B5B-AE40-987170B1B61F}" srcOrd="20" destOrd="0" parTransId="{78DD5593-63E5-4526-ACC4-B672B2E0D1F1}" sibTransId="{F8A8AFFD-E262-4C58-84FA-CA9933DA9A32}"/>
    <dgm:cxn modelId="{1F135871-5837-4DB1-B54E-BD28BD5755D1}" type="presOf" srcId="{32DCDF77-CF91-44D2-A631-ECBBA96CD7C1}" destId="{891FE5C2-884F-48D0-BE0D-753E9CA204D3}" srcOrd="0" destOrd="0" presId="urn:microsoft.com/office/officeart/2005/8/layout/cycle2"/>
    <dgm:cxn modelId="{59D96772-5DA3-4E46-9374-FBE08F2D2CAE}" type="presOf" srcId="{CA1064A9-8743-41E2-AE44-DEDB5E26EACD}" destId="{B311330D-F624-44F0-90C1-566E4D2E20E6}" srcOrd="1" destOrd="0" presId="urn:microsoft.com/office/officeart/2005/8/layout/cycle2"/>
    <dgm:cxn modelId="{39A1F472-3E0B-438E-A508-FE898CEA4CB4}" srcId="{F782ACB2-4612-4553-92E3-6A48A4C26154}" destId="{5F2EF8CF-431B-45E9-8F94-2DA9BB4297A8}" srcOrd="37" destOrd="0" parTransId="{EF3B0539-08F0-4AEB-8B05-C7438EBEC90D}" sibTransId="{E7380703-8E28-4A7A-8627-0A55F51FBAA5}"/>
    <dgm:cxn modelId="{02823556-FC89-4F2F-BD56-78480CDA7907}" type="presOf" srcId="{2EBE9275-B468-4EB1-8E25-88D20111E7BA}" destId="{55735BFC-D4F1-4100-BCD7-BD7015A20F24}" srcOrd="0" destOrd="0" presId="urn:microsoft.com/office/officeart/2005/8/layout/cycle2"/>
    <dgm:cxn modelId="{F6B86456-B645-48CD-A92E-4C3438C52387}" type="presOf" srcId="{FC636A7A-CAD8-4393-9B2E-188CE112CD10}" destId="{ADC3AC42-E194-4C29-8A28-ABEC2168A2B9}" srcOrd="0" destOrd="0" presId="urn:microsoft.com/office/officeart/2005/8/layout/cycle2"/>
    <dgm:cxn modelId="{AA12B276-AD42-4B3E-9576-BB016B2051A4}" type="presOf" srcId="{59F5D80D-D394-4DA8-B1EE-BFD2C35E8698}" destId="{5955EC28-6A5B-4854-97FD-56BF004F7A93}" srcOrd="0" destOrd="0" presId="urn:microsoft.com/office/officeart/2005/8/layout/cycle2"/>
    <dgm:cxn modelId="{EBF0F276-347C-4207-9A17-D11421AF7ECD}" srcId="{F782ACB2-4612-4553-92E3-6A48A4C26154}" destId="{6E44D217-0802-4975-8DF8-F7C136B68DB7}" srcOrd="25" destOrd="0" parTransId="{CB27C74D-2568-4D83-8948-2A0E7A73E53C}" sibTransId="{873D13AE-B310-4B50-82C5-564D626D2011}"/>
    <dgm:cxn modelId="{96F4F856-7741-48FB-8A36-CCFB6F9BD8AD}" type="presOf" srcId="{86E08DD8-37F0-43EA-A4C6-F12B07A372C7}" destId="{0B3E9032-3902-463F-B436-0798A35C9EC5}" srcOrd="0" destOrd="0" presId="urn:microsoft.com/office/officeart/2005/8/layout/cycle2"/>
    <dgm:cxn modelId="{9E1C0557-CB21-422D-98D1-5CC5F4137FEC}" type="presOf" srcId="{1DDDDFBA-4D76-49F6-8700-D108F438751F}" destId="{DE861B79-D5E8-45CE-B3D7-7B4663C08343}" srcOrd="0" destOrd="0" presId="urn:microsoft.com/office/officeart/2005/8/layout/cycle2"/>
    <dgm:cxn modelId="{B0BB5358-3E48-4EBA-BDFF-C03021273051}" type="presOf" srcId="{4E475F1B-56A2-420F-8D83-9A7AC5B9161D}" destId="{0F935747-2475-4B54-A4BD-D00DA4235B83}" srcOrd="1" destOrd="0" presId="urn:microsoft.com/office/officeart/2005/8/layout/cycle2"/>
    <dgm:cxn modelId="{C214C359-A163-4B9D-8B72-8F0699565194}" type="presOf" srcId="{BCD4B6D1-2E17-4359-A953-212A9B519E85}" destId="{18E08B15-C0D9-4DCD-9841-29CB326A1D96}" srcOrd="0" destOrd="0" presId="urn:microsoft.com/office/officeart/2005/8/layout/cycle2"/>
    <dgm:cxn modelId="{710D4A82-F148-4164-96BD-AE906031986F}" type="presOf" srcId="{E5184F2B-2C20-4D33-94A8-E6B381F2AA89}" destId="{558F7E47-06ED-4041-B16C-6F13A19D4245}" srcOrd="0" destOrd="0" presId="urn:microsoft.com/office/officeart/2005/8/layout/cycle2"/>
    <dgm:cxn modelId="{33634B83-5D42-4E23-A534-1FD77063C5A8}" srcId="{F782ACB2-4612-4553-92E3-6A48A4C26154}" destId="{312A5487-8CD4-49FA-9CB2-6003233688EF}" srcOrd="11" destOrd="0" parTransId="{6F986C7B-EB5E-4FA9-9F02-54203E6A38B2}" sibTransId="{A241EA7C-0AE6-49DA-868A-F7E41DB8331E}"/>
    <dgm:cxn modelId="{99A88B84-3F19-4EA4-B06B-4E1E928AD8AA}" type="presOf" srcId="{19319B2C-5BDC-4EB3-A674-97A1478B545E}" destId="{A854D6C3-A9F6-4889-B95E-C4590598BF15}" srcOrd="0" destOrd="0" presId="urn:microsoft.com/office/officeart/2005/8/layout/cycle2"/>
    <dgm:cxn modelId="{138EF484-9C5D-4105-8DB4-384E177E9E2E}" type="presOf" srcId="{A4FDAD97-0EA5-45C9-8762-1408CDFC1A27}" destId="{DCCECA40-1E8E-4612-B823-692DCCBD1EA3}" srcOrd="1" destOrd="0" presId="urn:microsoft.com/office/officeart/2005/8/layout/cycle2"/>
    <dgm:cxn modelId="{B292F289-9049-4FC0-ACAB-06FE6E4F4DDD}" type="presOf" srcId="{B2133BDF-4000-4B5B-AE40-987170B1B61F}" destId="{D9F7CAE3-C01B-4758-A92D-BE4DEABF1CC9}" srcOrd="0" destOrd="0" presId="urn:microsoft.com/office/officeart/2005/8/layout/cycle2"/>
    <dgm:cxn modelId="{CFA51A8C-8E4A-44EF-AD83-3AF8BE72383C}" type="presOf" srcId="{D7AD315B-0060-4B2C-BA42-07A72CF0DF62}" destId="{301FE2EF-9FED-451A-9979-7EA2CEC731F6}" srcOrd="1" destOrd="0" presId="urn:microsoft.com/office/officeart/2005/8/layout/cycle2"/>
    <dgm:cxn modelId="{0A6BD48C-DC95-4708-8B4C-4B310017069D}" type="presOf" srcId="{A40F6EAB-2B60-4CC1-9F49-D5903D3A616E}" destId="{4346925A-37EB-4BB6-B0D1-0007EC3DF63B}" srcOrd="0" destOrd="0" presId="urn:microsoft.com/office/officeart/2005/8/layout/cycle2"/>
    <dgm:cxn modelId="{54FED98F-AB5E-4BEF-A86E-239C32A65418}" srcId="{F782ACB2-4612-4553-92E3-6A48A4C26154}" destId="{29610E26-1393-448B-8FD6-78061450B16B}" srcOrd="3" destOrd="0" parTransId="{5D194221-4572-481E-A145-411B7D2E5848}" sibTransId="{4E475F1B-56A2-420F-8D83-9A7AC5B9161D}"/>
    <dgm:cxn modelId="{3F904190-EC7A-468F-8079-9E0D0309FE61}" srcId="{F782ACB2-4612-4553-92E3-6A48A4C26154}" destId="{F82F01E0-1BCF-432A-834D-D0718C225E79}" srcOrd="22" destOrd="0" parTransId="{AA715B28-8262-4AEC-9B11-A1F3E142AEE3}" sibTransId="{73E57CB0-43F1-4C49-8823-A48B6805997E}"/>
    <dgm:cxn modelId="{97BF9890-CFB2-4135-9E9C-EA1CE825780C}" type="presOf" srcId="{1A0C354F-E76C-464E-99A7-D2B04C140783}" destId="{5207087E-FC7B-4DE7-941A-D0D7D77D43CA}" srcOrd="1" destOrd="0" presId="urn:microsoft.com/office/officeart/2005/8/layout/cycle2"/>
    <dgm:cxn modelId="{0E816791-5AD7-4886-BEBA-5D6F832281F0}" type="presOf" srcId="{2B571596-2306-4648-89E7-BD54FEF25627}" destId="{2EBD388A-825F-4832-8A74-827A6C7E3368}" srcOrd="0" destOrd="0" presId="urn:microsoft.com/office/officeart/2005/8/layout/cycle2"/>
    <dgm:cxn modelId="{23CEF894-65E5-46B7-ABFB-7E9D9F79AEC9}" type="presOf" srcId="{74E4A9B3-3139-47CD-AD62-A42D0EB3995C}" destId="{A0769171-C666-4FF2-B3B0-56A5612FFB02}" srcOrd="0" destOrd="0" presId="urn:microsoft.com/office/officeart/2005/8/layout/cycle2"/>
    <dgm:cxn modelId="{A94E1E98-18A1-4716-B6FB-67F099EFBBB4}" srcId="{F782ACB2-4612-4553-92E3-6A48A4C26154}" destId="{5788DBF4-34B6-4C26-980E-7062BBC88091}" srcOrd="28" destOrd="0" parTransId="{E89C8546-8D00-4BCE-BF01-083E1F9A4BBE}" sibTransId="{39815DA4-6D5A-4ECF-8C2C-C40A2BB0DBA6}"/>
    <dgm:cxn modelId="{9201609A-CF55-47CA-AC7B-7D467357AFFA}" type="presOf" srcId="{F782ACB2-4612-4553-92E3-6A48A4C26154}" destId="{579EF5EA-2842-4ADF-99C3-1421009C0FB3}" srcOrd="0" destOrd="0" presId="urn:microsoft.com/office/officeart/2005/8/layout/cycle2"/>
    <dgm:cxn modelId="{91E9C49A-AEC3-4C94-B02D-3E9B76F0181F}" type="presOf" srcId="{A4FDAD97-0EA5-45C9-8762-1408CDFC1A27}" destId="{7418C013-9F65-49B4-8AB4-02A8A7E8B2B1}" srcOrd="0" destOrd="0" presId="urn:microsoft.com/office/officeart/2005/8/layout/cycle2"/>
    <dgm:cxn modelId="{550ECF9B-EB19-4FF3-8902-AA533C32C791}" type="presOf" srcId="{69DBDE16-2128-423C-AB04-D3C2C0881A38}" destId="{83D03F91-A8FE-4A56-A9F0-21F8696B64A1}" srcOrd="0" destOrd="0" presId="urn:microsoft.com/office/officeart/2005/8/layout/cycle2"/>
    <dgm:cxn modelId="{1B3F2CA2-7825-4CFD-9A64-DB308FB32A27}" srcId="{F782ACB2-4612-4553-92E3-6A48A4C26154}" destId="{1BD29E34-8916-45A9-80A6-58C4AB44DFF5}" srcOrd="5" destOrd="0" parTransId="{6A5BBF7B-F8A7-4654-83BB-1778F868C663}" sibTransId="{25DF600C-192F-49B2-930A-B89C27D1471E}"/>
    <dgm:cxn modelId="{79A5F3A2-8CA3-4D24-AC46-666013183383}" srcId="{F782ACB2-4612-4553-92E3-6A48A4C26154}" destId="{01209924-388A-4250-B08E-117FC77350F4}" srcOrd="31" destOrd="0" parTransId="{E62947DF-C385-4541-A312-E52B21ED4FCA}" sibTransId="{07D44A3D-B9E7-4A59-8407-0DE9361B04F4}"/>
    <dgm:cxn modelId="{F9246AA4-89DE-4505-8C6D-C0CFB0CF9EC5}" srcId="{F782ACB2-4612-4553-92E3-6A48A4C26154}" destId="{A40F6EAB-2B60-4CC1-9F49-D5903D3A616E}" srcOrd="30" destOrd="0" parTransId="{F4D7EDD7-9115-44DB-8D8A-E38036FA3738}" sibTransId="{3ACAB2F6-3910-4D69-8736-C9991D30DB30}"/>
    <dgm:cxn modelId="{8F484FA4-40A1-4217-AC66-2901310E6F33}" type="presOf" srcId="{74E4A9B3-3139-47CD-AD62-A42D0EB3995C}" destId="{7B2C094D-5B84-400D-88A5-467C86404646}" srcOrd="1" destOrd="0" presId="urn:microsoft.com/office/officeart/2005/8/layout/cycle2"/>
    <dgm:cxn modelId="{FB9C44A7-42A2-43AD-9D40-B26BFD74FEBE}" type="presOf" srcId="{F2853326-F96C-4388-AFDB-4A2C4E743824}" destId="{F5E12609-AEA0-4824-8F1E-49B7A8C9D43E}" srcOrd="0" destOrd="0" presId="urn:microsoft.com/office/officeart/2005/8/layout/cycle2"/>
    <dgm:cxn modelId="{178360A8-8FB1-402A-B9E6-006D3812BD30}" type="presOf" srcId="{69DBDE16-2128-423C-AB04-D3C2C0881A38}" destId="{A52815B2-9F64-4E57-9CA8-0D6C5ACB4DE9}" srcOrd="1" destOrd="0" presId="urn:microsoft.com/office/officeart/2005/8/layout/cycle2"/>
    <dgm:cxn modelId="{4C3B68A9-D97A-47A1-B096-E517789640BD}" type="presOf" srcId="{CA72D8A3-9D41-4F98-98F7-F56B1CBA674F}" destId="{0622AEEF-FEE1-41CF-A694-BB87DF404F74}" srcOrd="1" destOrd="0" presId="urn:microsoft.com/office/officeart/2005/8/layout/cycle2"/>
    <dgm:cxn modelId="{BA831AAA-0526-41AC-A815-9A9851D18168}" type="presOf" srcId="{5700A27C-35E2-48E3-9FD1-4CAD5F3ABE6E}" destId="{A5474CB5-D5DA-4087-B87E-610FB42AF529}" srcOrd="0" destOrd="0" presId="urn:microsoft.com/office/officeart/2005/8/layout/cycle2"/>
    <dgm:cxn modelId="{89D151AA-D504-4BD7-8646-5763A9B807CA}" type="presOf" srcId="{4391FAD7-E5E1-4ADD-BABB-49D666A6C4A7}" destId="{B297DBDA-41C8-403B-A287-2DE0B2B2F734}" srcOrd="0" destOrd="0" presId="urn:microsoft.com/office/officeart/2005/8/layout/cycle2"/>
    <dgm:cxn modelId="{347B43AE-16D9-4D0B-96B3-A3B5D083BB95}" type="presOf" srcId="{312A5487-8CD4-49FA-9CB2-6003233688EF}" destId="{FB762D63-E97E-4D71-BE53-DE8DBC2C1724}" srcOrd="0" destOrd="0" presId="urn:microsoft.com/office/officeart/2005/8/layout/cycle2"/>
    <dgm:cxn modelId="{33836BAF-8815-468A-9D3E-0ABF734FD1D3}" srcId="{F782ACB2-4612-4553-92E3-6A48A4C26154}" destId="{4391FAD7-E5E1-4ADD-BABB-49D666A6C4A7}" srcOrd="15" destOrd="0" parTransId="{F1E7FB59-9301-4001-B4A0-65FF76242832}" sibTransId="{B5C9AB9C-C866-47C2-B79F-DC6148AB2159}"/>
    <dgm:cxn modelId="{BE9314B0-2D93-4BAE-90C0-5B23814639B6}" srcId="{F782ACB2-4612-4553-92E3-6A48A4C26154}" destId="{1597604F-E09E-4305-A881-A6C94B72922F}" srcOrd="12" destOrd="0" parTransId="{1C93F3EA-CA5B-4D9C-9828-8A8F702AE266}" sibTransId="{0A68E33F-9E89-4D62-9E2C-1BD50C85F7CD}"/>
    <dgm:cxn modelId="{5BA97BB0-F4A3-4DF2-BC9C-C72ACF5458D1}" type="presOf" srcId="{7526D0BF-45A5-478F-9A5B-EE961A48FCDF}" destId="{B163F2E1-C224-4C1F-8BF1-B257F8DA90F1}" srcOrd="0" destOrd="0" presId="urn:microsoft.com/office/officeart/2005/8/layout/cycle2"/>
    <dgm:cxn modelId="{1EE53AB1-714C-4494-9B47-D2D8161F5F2A}" type="presOf" srcId="{672359C6-6889-48DE-9B06-BCF13E50CF81}" destId="{9195B8AE-7F75-4B45-A773-A3DB3F151B7F}" srcOrd="1" destOrd="0" presId="urn:microsoft.com/office/officeart/2005/8/layout/cycle2"/>
    <dgm:cxn modelId="{33C96DB1-378D-4DA8-9E7E-EBED2AB149DE}" type="presOf" srcId="{F8A8AFFD-E262-4C58-84FA-CA9933DA9A32}" destId="{852FF442-59AB-47FA-976D-352D933D04DA}" srcOrd="1" destOrd="0" presId="urn:microsoft.com/office/officeart/2005/8/layout/cycle2"/>
    <dgm:cxn modelId="{86C6C6B1-6BA2-4FED-B42E-13B3945BA15D}" type="presOf" srcId="{F8A8AFFD-E262-4C58-84FA-CA9933DA9A32}" destId="{6FDF4861-3D9E-4C44-8A76-CB261CA08A3D}" srcOrd="0" destOrd="0" presId="urn:microsoft.com/office/officeart/2005/8/layout/cycle2"/>
    <dgm:cxn modelId="{1C9346B2-EB02-4140-9860-DF15B861D1B8}" type="presOf" srcId="{5D2C154A-692A-44E2-A041-B9F19C43FEF2}" destId="{5A44537F-E502-484A-B54C-161A75387D52}" srcOrd="0" destOrd="0" presId="urn:microsoft.com/office/officeart/2005/8/layout/cycle2"/>
    <dgm:cxn modelId="{1593A2B3-7B18-4B71-8F08-063A3580CC7F}" type="presOf" srcId="{EC22FD24-55FA-470B-A11F-A2C02811CC71}" destId="{8125F9B4-021E-44DC-9D64-8AE485A44537}" srcOrd="0" destOrd="0" presId="urn:microsoft.com/office/officeart/2005/8/layout/cycle2"/>
    <dgm:cxn modelId="{CC8F6BB5-E191-48E7-A4C1-3E8101813E85}" srcId="{F782ACB2-4612-4553-92E3-6A48A4C26154}" destId="{7526D0BF-45A5-478F-9A5B-EE961A48FCDF}" srcOrd="14" destOrd="0" parTransId="{996DAE7B-6D7A-4B21-93D8-B18F6F145BC6}" sibTransId="{4DD6BCFF-384A-4E50-9E9B-FEA1467E91EE}"/>
    <dgm:cxn modelId="{79D0C8B5-7F77-4990-BC7D-E4DF8A30F093}" srcId="{F782ACB2-4612-4553-92E3-6A48A4C26154}" destId="{C123F58B-2F00-4731-8318-EA8BAA60A69D}" srcOrd="10" destOrd="0" parTransId="{ADD49D0A-F77A-4924-B2AC-3D10130090D6}" sibTransId="{CA72D8A3-9D41-4F98-98F7-F56B1CBA674F}"/>
    <dgm:cxn modelId="{5AE492B7-4B1A-488C-A697-6189DC4046F7}" type="presOf" srcId="{1BD29E34-8916-45A9-80A6-58C4AB44DFF5}" destId="{C8C314CB-BC52-4B5D-9A9E-2549904458B0}" srcOrd="0" destOrd="0" presId="urn:microsoft.com/office/officeart/2005/8/layout/cycle2"/>
    <dgm:cxn modelId="{79BF3DB8-E6C9-4DF5-8226-B32513900662}" srcId="{F782ACB2-4612-4553-92E3-6A48A4C26154}" destId="{2EBE9275-B468-4EB1-8E25-88D20111E7BA}" srcOrd="13" destOrd="0" parTransId="{8B4693AB-DA36-47D7-8ABC-9A12354AE94A}" sibTransId="{1DDDDFBA-4D76-49F6-8700-D108F438751F}"/>
    <dgm:cxn modelId="{BAF7C1BA-A27C-4747-8419-862B9A9137B9}" type="presOf" srcId="{F2853326-F96C-4388-AFDB-4A2C4E743824}" destId="{1990E259-2037-4D19-B00A-CD6B3D2AE2E1}" srcOrd="1" destOrd="0" presId="urn:microsoft.com/office/officeart/2005/8/layout/cycle2"/>
    <dgm:cxn modelId="{4261EBBA-0727-4F37-8C1B-3EBD75BCA91B}" type="presOf" srcId="{C19C4BDD-2213-41DF-A53B-E2080BDC6AC6}" destId="{57712E5B-8311-41F2-83BF-40C44B82FD56}" srcOrd="0" destOrd="0" presId="urn:microsoft.com/office/officeart/2005/8/layout/cycle2"/>
    <dgm:cxn modelId="{831639BC-5793-4F7E-BFB1-5D3E75F97681}" type="presOf" srcId="{ED3E6817-CA99-4A92-9672-7767C60D3AFC}" destId="{CDE86F57-8E75-4885-99A7-4D78278841E9}" srcOrd="0" destOrd="0" presId="urn:microsoft.com/office/officeart/2005/8/layout/cycle2"/>
    <dgm:cxn modelId="{EAADA3BC-EBE2-42C8-B9E0-3C38057A0A11}" srcId="{F782ACB2-4612-4553-92E3-6A48A4C26154}" destId="{59F5D80D-D394-4DA8-B1EE-BFD2C35E8698}" srcOrd="4" destOrd="0" parTransId="{F6DF53FE-CC41-4648-B644-9A13CD613414}" sibTransId="{A4FDAD97-0EA5-45C9-8762-1408CDFC1A27}"/>
    <dgm:cxn modelId="{84F658BE-028D-4EFF-9AFB-B1BB4A47F685}" srcId="{F782ACB2-4612-4553-92E3-6A48A4C26154}" destId="{A26368B7-1095-4A58-BFE6-7B8629CCDB76}" srcOrd="19" destOrd="0" parTransId="{F926A632-3F82-44B7-9B0C-54EDBDFB1339}" sibTransId="{69DBDE16-2128-423C-AB04-D3C2C0881A38}"/>
    <dgm:cxn modelId="{7BBAE0C4-AFC1-46BF-B5E4-7E0CAD4691B7}" type="presOf" srcId="{9E68FA1B-32E4-4D3A-BDA9-F245DF7037EF}" destId="{24192AE1-AC5A-408F-93E2-35778550FA02}" srcOrd="0" destOrd="0" presId="urn:microsoft.com/office/officeart/2005/8/layout/cycle2"/>
    <dgm:cxn modelId="{7BF5EFC4-566A-4FF6-899D-95673D0EB1DF}" type="presOf" srcId="{2B529A43-2363-4B46-911E-9D0EF25B4F36}" destId="{F42AD80F-3B21-49F3-AF59-01D5F6EE69F1}" srcOrd="0" destOrd="0" presId="urn:microsoft.com/office/officeart/2005/8/layout/cycle2"/>
    <dgm:cxn modelId="{2FD2F6C4-DB37-4D0A-B895-CDBDC2CAD38F}" type="presOf" srcId="{86E08DD8-37F0-43EA-A4C6-F12B07A372C7}" destId="{41C60BCC-727D-4ED3-BAEB-DB60AA9900A9}" srcOrd="1" destOrd="0" presId="urn:microsoft.com/office/officeart/2005/8/layout/cycle2"/>
    <dgm:cxn modelId="{1BCC9EC5-D5E2-4683-B2A3-B0F67B35518C}" type="presOf" srcId="{1597604F-E09E-4305-A881-A6C94B72922F}" destId="{96947AF0-965B-4F9B-B692-11B522E20C19}" srcOrd="0" destOrd="0" presId="urn:microsoft.com/office/officeart/2005/8/layout/cycle2"/>
    <dgm:cxn modelId="{3D2DD1C5-7963-40AD-BEE4-FE7053E0EDCB}" type="presOf" srcId="{873D13AE-B310-4B50-82C5-564D626D2011}" destId="{8F52B59F-72EA-4EF4-A000-71393DE3DC97}" srcOrd="1" destOrd="0" presId="urn:microsoft.com/office/officeart/2005/8/layout/cycle2"/>
    <dgm:cxn modelId="{CF52DFC5-2A40-45EE-B7B6-9CCCDD631A23}" type="presOf" srcId="{1BCBAE4C-8C90-4307-A8B1-A7F25B803D11}" destId="{38A7A843-117D-4A8F-B652-3F637D1BA054}" srcOrd="0" destOrd="0" presId="urn:microsoft.com/office/officeart/2005/8/layout/cycle2"/>
    <dgm:cxn modelId="{8CEE18C6-D684-437E-A011-5D3A58AAD852}" type="presOf" srcId="{5F2EF8CF-431B-45E9-8F94-2DA9BB4297A8}" destId="{3B7728B1-9C76-43A6-8828-2FFE1A19CD4E}" srcOrd="0" destOrd="0" presId="urn:microsoft.com/office/officeart/2005/8/layout/cycle2"/>
    <dgm:cxn modelId="{A61335C6-83C9-40B2-B635-638704B41FB6}" srcId="{F782ACB2-4612-4553-92E3-6A48A4C26154}" destId="{19319B2C-5BDC-4EB3-A674-97A1478B545E}" srcOrd="35" destOrd="0" parTransId="{F553D456-F731-4D3A-B46D-F817CB7F5851}" sibTransId="{B2ADDBB6-F258-45A2-8853-0F7137E8E7A9}"/>
    <dgm:cxn modelId="{324F15C8-97D9-4C39-A16B-5F0D2BAFD821}" type="presOf" srcId="{73E57CB0-43F1-4C49-8823-A48B6805997E}" destId="{FC934B90-2FD7-4C78-BC82-6495CAA54F71}" srcOrd="0" destOrd="0" presId="urn:microsoft.com/office/officeart/2005/8/layout/cycle2"/>
    <dgm:cxn modelId="{5DC390C8-E385-4919-BF19-2B339EF6A775}" type="presOf" srcId="{A241EA7C-0AE6-49DA-868A-F7E41DB8331E}" destId="{0C7C01B0-8BE9-4115-9C55-5F785CB9F95D}" srcOrd="1" destOrd="0" presId="urn:microsoft.com/office/officeart/2005/8/layout/cycle2"/>
    <dgm:cxn modelId="{A45FA6CA-BF67-4968-BA2C-A3E181681DEA}" srcId="{F782ACB2-4612-4553-92E3-6A48A4C26154}" destId="{BCD4B6D1-2E17-4359-A953-212A9B519E85}" srcOrd="6" destOrd="0" parTransId="{A72804B9-8062-4016-90E8-F9C7DC654C15}" sibTransId="{EAE485E3-A2DC-422A-B964-163E72C7D527}"/>
    <dgm:cxn modelId="{67EFDECD-21F5-4D75-983B-BEE44E6C534C}" type="presOf" srcId="{9E68FA1B-32E4-4D3A-BDA9-F245DF7037EF}" destId="{9DB23D75-0980-4D96-93A1-727F2883C95B}" srcOrd="1" destOrd="0" presId="urn:microsoft.com/office/officeart/2005/8/layout/cycle2"/>
    <dgm:cxn modelId="{8A122CCE-2659-425F-A9CA-F55CBE733EE2}" srcId="{F782ACB2-4612-4553-92E3-6A48A4C26154}" destId="{5D2C154A-692A-44E2-A041-B9F19C43FEF2}" srcOrd="0" destOrd="0" parTransId="{794CA92E-A13F-4F43-B270-B021D0F5EB93}" sibTransId="{1A0C354F-E76C-464E-99A7-D2B04C140783}"/>
    <dgm:cxn modelId="{502A3DCE-09A9-4206-938E-2D673EAC56AC}" type="presOf" srcId="{536B3E92-95AA-4297-BDB8-F29269D6299E}" destId="{B0608ED5-E7DC-4C39-8859-B8C85F521F9C}" srcOrd="0" destOrd="0" presId="urn:microsoft.com/office/officeart/2005/8/layout/cycle2"/>
    <dgm:cxn modelId="{E19D09D0-E679-4FA0-B27A-4ED90E08B37E}" type="presOf" srcId="{E7380703-8E28-4A7A-8627-0A55F51FBAA5}" destId="{FEF793BD-9F36-4B0C-B2A1-243AAED13A52}" srcOrd="0" destOrd="0" presId="urn:microsoft.com/office/officeart/2005/8/layout/cycle2"/>
    <dgm:cxn modelId="{506915D0-E2CC-44E8-9A33-FBAA90035B0F}" type="presOf" srcId="{CA1064A9-8743-41E2-AE44-DEDB5E26EACD}" destId="{1AA99294-2501-42DA-ADDA-813C2A0D167F}" srcOrd="0" destOrd="0" presId="urn:microsoft.com/office/officeart/2005/8/layout/cycle2"/>
    <dgm:cxn modelId="{594B50D0-716E-4D96-92B1-2D504E24703C}" type="presOf" srcId="{12ED0D91-6CB8-4B92-ABBE-16130FA2E610}" destId="{2EA5A0E0-D734-4B00-A1FA-65E8CB15031C}" srcOrd="0" destOrd="0" presId="urn:microsoft.com/office/officeart/2005/8/layout/cycle2"/>
    <dgm:cxn modelId="{60237AD0-4E68-45DA-B058-EDFD4C72E6D5}" type="presOf" srcId="{69B5AF83-9CA8-4331-BB93-A02B0A37E7C4}" destId="{7FBA136C-815F-4FB3-A797-A7F155D00FEA}" srcOrd="0" destOrd="0" presId="urn:microsoft.com/office/officeart/2005/8/layout/cycle2"/>
    <dgm:cxn modelId="{300558D4-400B-4DF8-AB10-CE770F1C3828}" type="presOf" srcId="{EAE485E3-A2DC-422A-B964-163E72C7D527}" destId="{6C5B256C-6505-4283-9CD0-6230D6E52DC7}" srcOrd="1" destOrd="0" presId="urn:microsoft.com/office/officeart/2005/8/layout/cycle2"/>
    <dgm:cxn modelId="{EEF144D6-F2D1-4B8E-8C27-BC8D84551321}" type="presOf" srcId="{873D13AE-B310-4B50-82C5-564D626D2011}" destId="{2F327EB4-0D8B-437E-BB14-A326EA173FCC}" srcOrd="0" destOrd="0" presId="urn:microsoft.com/office/officeart/2005/8/layout/cycle2"/>
    <dgm:cxn modelId="{7A77BED8-0E1D-45F6-9865-5715EF6FB1BA}" srcId="{F782ACB2-4612-4553-92E3-6A48A4C26154}" destId="{9767C2C5-7A9B-4BF9-AEDC-08BB61E68CEC}" srcOrd="2" destOrd="0" parTransId="{94D864BB-0337-46E0-936D-BDFF24969167}" sibTransId="{5DE56BE3-5DC5-48D1-BB0A-6EB62A83E2E3}"/>
    <dgm:cxn modelId="{90BB45DA-4D8E-49F2-ACBE-24BE05A101BD}" type="presOf" srcId="{12ED0D91-6CB8-4B92-ABBE-16130FA2E610}" destId="{3966764B-E5F3-4CFC-A881-5984C06723CB}" srcOrd="1" destOrd="0" presId="urn:microsoft.com/office/officeart/2005/8/layout/cycle2"/>
    <dgm:cxn modelId="{C923F2DF-2AF5-4119-AAF6-34851E379228}" type="presOf" srcId="{A26368B7-1095-4A58-BFE6-7B8629CCDB76}" destId="{9DEC7CBC-8051-4551-94AA-2377EFF8A353}" srcOrd="0" destOrd="0" presId="urn:microsoft.com/office/officeart/2005/8/layout/cycle2"/>
    <dgm:cxn modelId="{1307CEE0-95A1-463F-9DBE-2F686031C7B7}" type="presOf" srcId="{07D44A3D-B9E7-4A59-8407-0DE9361B04F4}" destId="{2A9D1CAD-CEC7-447D-AE5A-72DA9768C11C}" srcOrd="1" destOrd="0" presId="urn:microsoft.com/office/officeart/2005/8/layout/cycle2"/>
    <dgm:cxn modelId="{1A5F96E1-A739-4E9D-BB71-13251203AE5B}" type="presOf" srcId="{29610E26-1393-448B-8FD6-78061450B16B}" destId="{4B6FF1D5-139C-4A9E-BE2A-C9C2976A9B90}" srcOrd="0" destOrd="0" presId="urn:microsoft.com/office/officeart/2005/8/layout/cycle2"/>
    <dgm:cxn modelId="{4D7105E2-B87D-4D87-A839-D5997A4E3E61}" type="presOf" srcId="{9767C2C5-7A9B-4BF9-AEDC-08BB61E68CEC}" destId="{3B48658E-4174-41EC-ADC5-04F09B98E8AE}" srcOrd="0" destOrd="0" presId="urn:microsoft.com/office/officeart/2005/8/layout/cycle2"/>
    <dgm:cxn modelId="{2F61D1E3-286C-486C-98D7-003684C3E515}" type="presOf" srcId="{B75DCA52-BF81-436A-AA73-2680B03C914A}" destId="{CD7E4AE9-DEBF-4EF6-9A2F-51DFDE6DC483}" srcOrd="0" destOrd="0" presId="urn:microsoft.com/office/officeart/2005/8/layout/cycle2"/>
    <dgm:cxn modelId="{473877E6-A2D1-4A4A-B95C-711FE01D2993}" type="presOf" srcId="{EC22FD24-55FA-470B-A11F-A2C02811CC71}" destId="{5B2B383F-D5E0-430F-AB46-55791D14B3FB}" srcOrd="1" destOrd="0" presId="urn:microsoft.com/office/officeart/2005/8/layout/cycle2"/>
    <dgm:cxn modelId="{6020CAE6-E682-4263-87D3-3757BDA5C5BB}" srcId="{F782ACB2-4612-4553-92E3-6A48A4C26154}" destId="{ED3E6817-CA99-4A92-9672-7767C60D3AFC}" srcOrd="18" destOrd="0" parTransId="{570B50CE-5E5F-492C-A6CE-FAA86B61FEE6}" sibTransId="{74E4A9B3-3139-47CD-AD62-A42D0EB3995C}"/>
    <dgm:cxn modelId="{43DA9AE7-A41A-4552-8904-334A5553E662}" type="presOf" srcId="{DF292957-65C8-4776-85F8-AE26E3681959}" destId="{C99B1DB8-B0AD-4FE5-84DC-CD9571D15F74}" srcOrd="0" destOrd="0" presId="urn:microsoft.com/office/officeart/2005/8/layout/cycle2"/>
    <dgm:cxn modelId="{F39EB4E7-811F-4A76-9E07-B02930E2E207}" type="presOf" srcId="{1A0C354F-E76C-464E-99A7-D2B04C140783}" destId="{BCCD1735-3374-4721-BEF9-11CCD9A2DD48}" srcOrd="0" destOrd="0" presId="urn:microsoft.com/office/officeart/2005/8/layout/cycle2"/>
    <dgm:cxn modelId="{42BFEDE7-59F9-44FA-8182-A67367F4865D}" type="presOf" srcId="{897CAD2D-F73B-470D-B77D-BCB32DA560D4}" destId="{CAB56CDA-741F-426D-8FE0-AE118C809475}" srcOrd="0" destOrd="0" presId="urn:microsoft.com/office/officeart/2005/8/layout/cycle2"/>
    <dgm:cxn modelId="{A9D73EE8-2A5A-4D9F-ADBA-FC0EE21E7500}" type="presOf" srcId="{6E35783B-B4B9-4AF3-BB68-EC2DB3060BE5}" destId="{80DBCA40-2BA0-486C-9739-9EB1943722FB}" srcOrd="1" destOrd="0" presId="urn:microsoft.com/office/officeart/2005/8/layout/cycle2"/>
    <dgm:cxn modelId="{B8C08AE8-1813-4F30-B598-4E8011D00D55}" type="presOf" srcId="{B5C9AB9C-C866-47C2-B79F-DC6148AB2159}" destId="{6CB910F7-627A-416A-9AE0-0E9818681229}" srcOrd="0" destOrd="0" presId="urn:microsoft.com/office/officeart/2005/8/layout/cycle2"/>
    <dgm:cxn modelId="{180DD6E9-0C93-446C-BB6B-42FA23CD322E}" type="presOf" srcId="{3ACAB2F6-3910-4D69-8736-C9991D30DB30}" destId="{7A362786-920B-4FB9-A3D5-D0E741B76071}" srcOrd="0" destOrd="0" presId="urn:microsoft.com/office/officeart/2005/8/layout/cycle2"/>
    <dgm:cxn modelId="{58B6E3EE-AF38-4B3B-B4C9-65A3A3F27758}" type="presOf" srcId="{897CAD2D-F73B-470D-B77D-BCB32DA560D4}" destId="{2B62F0BB-CB73-4B2D-A47A-2C1910C71ADC}" srcOrd="1" destOrd="0" presId="urn:microsoft.com/office/officeart/2005/8/layout/cycle2"/>
    <dgm:cxn modelId="{A6A2C6EF-2344-4C98-91E8-3B8CDC08BDAC}" type="presOf" srcId="{6E44D217-0802-4975-8DF8-F7C136B68DB7}" destId="{C6CA034B-BB5D-4252-9DC3-E07C2CEC1942}" srcOrd="0" destOrd="0" presId="urn:microsoft.com/office/officeart/2005/8/layout/cycle2"/>
    <dgm:cxn modelId="{9D607EF2-A57B-48FB-A084-AC211824023E}" type="presOf" srcId="{5DE56BE3-5DC5-48D1-BB0A-6EB62A83E2E3}" destId="{DEE6E533-E546-47B9-9D29-1053972B7A59}" srcOrd="1" destOrd="0" presId="urn:microsoft.com/office/officeart/2005/8/layout/cycle2"/>
    <dgm:cxn modelId="{12C38EF6-A2D9-4441-B7C7-2AD0408D165E}" srcId="{F782ACB2-4612-4553-92E3-6A48A4C26154}" destId="{E5184F2B-2C20-4D33-94A8-E6B381F2AA89}" srcOrd="34" destOrd="0" parTransId="{EA072171-E1D3-42D9-90FB-F6BF8A9DC275}" sibTransId="{CA1064A9-8743-41E2-AE44-DEDB5E26EACD}"/>
    <dgm:cxn modelId="{0828ACF6-63A7-45A5-B5D9-67980E542B37}" type="presOf" srcId="{F82F01E0-1BCF-432A-834D-D0718C225E79}" destId="{DB7E8DCC-E9E2-41AE-8FAC-BD770394B585}" srcOrd="0" destOrd="0" presId="urn:microsoft.com/office/officeart/2005/8/layout/cycle2"/>
    <dgm:cxn modelId="{2E4A59F8-4858-4321-B26C-379298664746}" srcId="{F782ACB2-4612-4553-92E3-6A48A4C26154}" destId="{57830796-B9E1-440E-A924-530949252A0A}" srcOrd="7" destOrd="0" parTransId="{2970FDF5-07A3-4B2A-9F1E-E547137C5FF2}" sibTransId="{672359C6-6889-48DE-9B06-BCF13E50CF81}"/>
    <dgm:cxn modelId="{73BDDAF8-CA5D-41DA-B22E-FFEBE752290B}" type="presOf" srcId="{5788DBF4-34B6-4C26-980E-7062BBC88091}" destId="{53824D7C-69E9-40B6-AD94-E66D57E17024}" srcOrd="0" destOrd="0" presId="urn:microsoft.com/office/officeart/2005/8/layout/cycle2"/>
    <dgm:cxn modelId="{BC395FF9-F4E2-4FBF-92E4-2B7C2E92E522}" type="presOf" srcId="{9EC183D0-3CE1-4A18-882B-49A4F305FE23}" destId="{07EB8474-810E-4E8A-BE93-02F62BBDD45D}" srcOrd="0" destOrd="0" presId="urn:microsoft.com/office/officeart/2005/8/layout/cycle2"/>
    <dgm:cxn modelId="{31E44BFB-4076-4F2C-BCE9-6C4E28F7D6FF}" type="presOf" srcId="{CA72D8A3-9D41-4F98-98F7-F56B1CBA674F}" destId="{EDD308D6-556F-4E65-A02C-12C45C150755}" srcOrd="0" destOrd="0" presId="urn:microsoft.com/office/officeart/2005/8/layout/cycle2"/>
    <dgm:cxn modelId="{26F03CFE-664C-46CE-9EC9-4D9EAEAA23F5}" srcId="{F782ACB2-4612-4553-92E3-6A48A4C26154}" destId="{1BCBAE4C-8C90-4307-A8B1-A7F25B803D11}" srcOrd="9" destOrd="0" parTransId="{BDE3C914-1C3F-4AE1-8A4A-0399F6859853}" sibTransId="{9E68FA1B-32E4-4D3A-BDA9-F245DF7037EF}"/>
    <dgm:cxn modelId="{71745226-BB0C-478E-B97D-123B518F48C6}" type="presParOf" srcId="{579EF5EA-2842-4ADF-99C3-1421009C0FB3}" destId="{5A44537F-E502-484A-B54C-161A75387D52}" srcOrd="0" destOrd="0" presId="urn:microsoft.com/office/officeart/2005/8/layout/cycle2"/>
    <dgm:cxn modelId="{D13577A9-EC48-415A-9F7C-71806A637547}" type="presParOf" srcId="{579EF5EA-2842-4ADF-99C3-1421009C0FB3}" destId="{BCCD1735-3374-4721-BEF9-11CCD9A2DD48}" srcOrd="1" destOrd="0" presId="urn:microsoft.com/office/officeart/2005/8/layout/cycle2"/>
    <dgm:cxn modelId="{B4721CCD-4DD7-4553-B307-A0D4FF63FD02}" type="presParOf" srcId="{BCCD1735-3374-4721-BEF9-11CCD9A2DD48}" destId="{5207087E-FC7B-4DE7-941A-D0D7D77D43CA}" srcOrd="0" destOrd="0" presId="urn:microsoft.com/office/officeart/2005/8/layout/cycle2"/>
    <dgm:cxn modelId="{E808BD6F-73C8-4BDA-BBCB-BCEFEBB17293}" type="presParOf" srcId="{579EF5EA-2842-4ADF-99C3-1421009C0FB3}" destId="{B0608ED5-E7DC-4C39-8859-B8C85F521F9C}" srcOrd="2" destOrd="0" presId="urn:microsoft.com/office/officeart/2005/8/layout/cycle2"/>
    <dgm:cxn modelId="{AA119B8B-9D1A-49CB-A545-B011762B6A6A}" type="presParOf" srcId="{579EF5EA-2842-4ADF-99C3-1421009C0FB3}" destId="{E212FFF4-9223-45FB-8A97-08FC78EC227F}" srcOrd="3" destOrd="0" presId="urn:microsoft.com/office/officeart/2005/8/layout/cycle2"/>
    <dgm:cxn modelId="{236FE63D-9B34-417C-9ADF-1F8405732DA4}" type="presParOf" srcId="{E212FFF4-9223-45FB-8A97-08FC78EC227F}" destId="{1FA59E5A-50A4-47E4-96D2-6EF9AAAC1164}" srcOrd="0" destOrd="0" presId="urn:microsoft.com/office/officeart/2005/8/layout/cycle2"/>
    <dgm:cxn modelId="{14841847-226F-4686-AA96-DFCC04AA573C}" type="presParOf" srcId="{579EF5EA-2842-4ADF-99C3-1421009C0FB3}" destId="{3B48658E-4174-41EC-ADC5-04F09B98E8AE}" srcOrd="4" destOrd="0" presId="urn:microsoft.com/office/officeart/2005/8/layout/cycle2"/>
    <dgm:cxn modelId="{4B64CA60-DADC-4DFB-A603-744339FB501F}" type="presParOf" srcId="{579EF5EA-2842-4ADF-99C3-1421009C0FB3}" destId="{7E28017C-69F1-4CCF-A6D7-885616A2628E}" srcOrd="5" destOrd="0" presId="urn:microsoft.com/office/officeart/2005/8/layout/cycle2"/>
    <dgm:cxn modelId="{ACAB7DD6-AFEB-4EB3-BC12-F48035A3517E}" type="presParOf" srcId="{7E28017C-69F1-4CCF-A6D7-885616A2628E}" destId="{DEE6E533-E546-47B9-9D29-1053972B7A59}" srcOrd="0" destOrd="0" presId="urn:microsoft.com/office/officeart/2005/8/layout/cycle2"/>
    <dgm:cxn modelId="{32776DB5-0B67-4601-AA60-C90C4823C583}" type="presParOf" srcId="{579EF5EA-2842-4ADF-99C3-1421009C0FB3}" destId="{4B6FF1D5-139C-4A9E-BE2A-C9C2976A9B90}" srcOrd="6" destOrd="0" presId="urn:microsoft.com/office/officeart/2005/8/layout/cycle2"/>
    <dgm:cxn modelId="{819BD1C3-F9F9-4FF2-8CD2-710CCAE36FA2}" type="presParOf" srcId="{579EF5EA-2842-4ADF-99C3-1421009C0FB3}" destId="{E231C36B-28CA-4A1A-A65A-7FC8C917C670}" srcOrd="7" destOrd="0" presId="urn:microsoft.com/office/officeart/2005/8/layout/cycle2"/>
    <dgm:cxn modelId="{B317DB46-93D8-4CF1-8A54-E59796AFA275}" type="presParOf" srcId="{E231C36B-28CA-4A1A-A65A-7FC8C917C670}" destId="{0F935747-2475-4B54-A4BD-D00DA4235B83}" srcOrd="0" destOrd="0" presId="urn:microsoft.com/office/officeart/2005/8/layout/cycle2"/>
    <dgm:cxn modelId="{59ACF5EB-ED98-4E00-9D24-DE67C73912D8}" type="presParOf" srcId="{579EF5EA-2842-4ADF-99C3-1421009C0FB3}" destId="{5955EC28-6A5B-4854-97FD-56BF004F7A93}" srcOrd="8" destOrd="0" presId="urn:microsoft.com/office/officeart/2005/8/layout/cycle2"/>
    <dgm:cxn modelId="{A0BED06D-1F6C-49B4-BD42-C0930E57EEE9}" type="presParOf" srcId="{579EF5EA-2842-4ADF-99C3-1421009C0FB3}" destId="{7418C013-9F65-49B4-8AB4-02A8A7E8B2B1}" srcOrd="9" destOrd="0" presId="urn:microsoft.com/office/officeart/2005/8/layout/cycle2"/>
    <dgm:cxn modelId="{298E4F0E-AF73-4014-B628-DB0D3236990B}" type="presParOf" srcId="{7418C013-9F65-49B4-8AB4-02A8A7E8B2B1}" destId="{DCCECA40-1E8E-4612-B823-692DCCBD1EA3}" srcOrd="0" destOrd="0" presId="urn:microsoft.com/office/officeart/2005/8/layout/cycle2"/>
    <dgm:cxn modelId="{24A1E95C-54FE-4161-BAE9-CA0D34AF349A}" type="presParOf" srcId="{579EF5EA-2842-4ADF-99C3-1421009C0FB3}" destId="{C8C314CB-BC52-4B5D-9A9E-2549904458B0}" srcOrd="10" destOrd="0" presId="urn:microsoft.com/office/officeart/2005/8/layout/cycle2"/>
    <dgm:cxn modelId="{5CAB8409-3BEC-43F0-9667-A63B11F9C66A}" type="presParOf" srcId="{579EF5EA-2842-4ADF-99C3-1421009C0FB3}" destId="{8D184F9F-78A9-45D9-9804-0F8032DE26A6}" srcOrd="11" destOrd="0" presId="urn:microsoft.com/office/officeart/2005/8/layout/cycle2"/>
    <dgm:cxn modelId="{E6A28F07-BBA9-496F-916B-87E9828AB733}" type="presParOf" srcId="{8D184F9F-78A9-45D9-9804-0F8032DE26A6}" destId="{C8C1E075-9C61-4E77-BBAB-A2307E2F9662}" srcOrd="0" destOrd="0" presId="urn:microsoft.com/office/officeart/2005/8/layout/cycle2"/>
    <dgm:cxn modelId="{6D7D4EB6-2C65-4113-BF4A-0FB4080CD411}" type="presParOf" srcId="{579EF5EA-2842-4ADF-99C3-1421009C0FB3}" destId="{18E08B15-C0D9-4DCD-9841-29CB326A1D96}" srcOrd="12" destOrd="0" presId="urn:microsoft.com/office/officeart/2005/8/layout/cycle2"/>
    <dgm:cxn modelId="{2F05C2F0-B7EE-4BD5-BD26-3760D9EE34F8}" type="presParOf" srcId="{579EF5EA-2842-4ADF-99C3-1421009C0FB3}" destId="{7D136A40-4E7A-4E9A-9C18-C15FEB3E9255}" srcOrd="13" destOrd="0" presId="urn:microsoft.com/office/officeart/2005/8/layout/cycle2"/>
    <dgm:cxn modelId="{1BAD8D7E-AE46-4995-8CA7-97C0A4157CB3}" type="presParOf" srcId="{7D136A40-4E7A-4E9A-9C18-C15FEB3E9255}" destId="{6C5B256C-6505-4283-9CD0-6230D6E52DC7}" srcOrd="0" destOrd="0" presId="urn:microsoft.com/office/officeart/2005/8/layout/cycle2"/>
    <dgm:cxn modelId="{CECA608C-3ED8-4A8A-9B30-B32EF8BC36A0}" type="presParOf" srcId="{579EF5EA-2842-4ADF-99C3-1421009C0FB3}" destId="{09497094-52B8-416E-9902-37FB4C94E7F2}" srcOrd="14" destOrd="0" presId="urn:microsoft.com/office/officeart/2005/8/layout/cycle2"/>
    <dgm:cxn modelId="{CF287412-B9FD-453C-8F07-D487458D69FE}" type="presParOf" srcId="{579EF5EA-2842-4ADF-99C3-1421009C0FB3}" destId="{260B842C-BA56-4835-9181-EEB1DAD49F6C}" srcOrd="15" destOrd="0" presId="urn:microsoft.com/office/officeart/2005/8/layout/cycle2"/>
    <dgm:cxn modelId="{32A78327-EC8A-4807-A229-3E282F263506}" type="presParOf" srcId="{260B842C-BA56-4835-9181-EEB1DAD49F6C}" destId="{9195B8AE-7F75-4B45-A773-A3DB3F151B7F}" srcOrd="0" destOrd="0" presId="urn:microsoft.com/office/officeart/2005/8/layout/cycle2"/>
    <dgm:cxn modelId="{AD3DE1A0-228A-47DE-BE1A-527CCD31EA94}" type="presParOf" srcId="{579EF5EA-2842-4ADF-99C3-1421009C0FB3}" destId="{07EB8474-810E-4E8A-BE93-02F62BBDD45D}" srcOrd="16" destOrd="0" presId="urn:microsoft.com/office/officeart/2005/8/layout/cycle2"/>
    <dgm:cxn modelId="{173FFB08-23F8-48DF-B702-BB2E5C3DD5B2}" type="presParOf" srcId="{579EF5EA-2842-4ADF-99C3-1421009C0FB3}" destId="{ADC3AC42-E194-4C29-8A28-ABEC2168A2B9}" srcOrd="17" destOrd="0" presId="urn:microsoft.com/office/officeart/2005/8/layout/cycle2"/>
    <dgm:cxn modelId="{EE37750F-099E-4C59-AAF2-DC16085D1220}" type="presParOf" srcId="{ADC3AC42-E194-4C29-8A28-ABEC2168A2B9}" destId="{FFA97E59-6B24-429C-9B6D-8968FB096363}" srcOrd="0" destOrd="0" presId="urn:microsoft.com/office/officeart/2005/8/layout/cycle2"/>
    <dgm:cxn modelId="{5EAB2ECF-0F07-41A2-92B9-3906C5C81695}" type="presParOf" srcId="{579EF5EA-2842-4ADF-99C3-1421009C0FB3}" destId="{38A7A843-117D-4A8F-B652-3F637D1BA054}" srcOrd="18" destOrd="0" presId="urn:microsoft.com/office/officeart/2005/8/layout/cycle2"/>
    <dgm:cxn modelId="{D3239D27-04A3-47DC-8F58-A59151ED2C13}" type="presParOf" srcId="{579EF5EA-2842-4ADF-99C3-1421009C0FB3}" destId="{24192AE1-AC5A-408F-93E2-35778550FA02}" srcOrd="19" destOrd="0" presId="urn:microsoft.com/office/officeart/2005/8/layout/cycle2"/>
    <dgm:cxn modelId="{B5802B6E-33E9-4BD1-AEDA-4AC08AF93E94}" type="presParOf" srcId="{24192AE1-AC5A-408F-93E2-35778550FA02}" destId="{9DB23D75-0980-4D96-93A1-727F2883C95B}" srcOrd="0" destOrd="0" presId="urn:microsoft.com/office/officeart/2005/8/layout/cycle2"/>
    <dgm:cxn modelId="{272E234D-B62C-4386-B866-9FA7E6F45F82}" type="presParOf" srcId="{579EF5EA-2842-4ADF-99C3-1421009C0FB3}" destId="{1791F869-F782-403E-9EEE-8485296AB1DC}" srcOrd="20" destOrd="0" presId="urn:microsoft.com/office/officeart/2005/8/layout/cycle2"/>
    <dgm:cxn modelId="{BC000783-1ABE-455C-ABED-6FEECAEA7D34}" type="presParOf" srcId="{579EF5EA-2842-4ADF-99C3-1421009C0FB3}" destId="{EDD308D6-556F-4E65-A02C-12C45C150755}" srcOrd="21" destOrd="0" presId="urn:microsoft.com/office/officeart/2005/8/layout/cycle2"/>
    <dgm:cxn modelId="{0F06E832-BBE1-4738-B5CB-0022BE10E916}" type="presParOf" srcId="{EDD308D6-556F-4E65-A02C-12C45C150755}" destId="{0622AEEF-FEE1-41CF-A694-BB87DF404F74}" srcOrd="0" destOrd="0" presId="urn:microsoft.com/office/officeart/2005/8/layout/cycle2"/>
    <dgm:cxn modelId="{AED58CE5-AEA7-4530-8B50-B694C2396FD6}" type="presParOf" srcId="{579EF5EA-2842-4ADF-99C3-1421009C0FB3}" destId="{FB762D63-E97E-4D71-BE53-DE8DBC2C1724}" srcOrd="22" destOrd="0" presId="urn:microsoft.com/office/officeart/2005/8/layout/cycle2"/>
    <dgm:cxn modelId="{303E69EB-4CBC-477D-9F62-DA0070F8E565}" type="presParOf" srcId="{579EF5EA-2842-4ADF-99C3-1421009C0FB3}" destId="{EC905E59-477F-4D62-B2EE-61B86BF0663B}" srcOrd="23" destOrd="0" presId="urn:microsoft.com/office/officeart/2005/8/layout/cycle2"/>
    <dgm:cxn modelId="{3FED51F1-1B8D-4167-BE3E-2C6ED399A461}" type="presParOf" srcId="{EC905E59-477F-4D62-B2EE-61B86BF0663B}" destId="{0C7C01B0-8BE9-4115-9C55-5F785CB9F95D}" srcOrd="0" destOrd="0" presId="urn:microsoft.com/office/officeart/2005/8/layout/cycle2"/>
    <dgm:cxn modelId="{23A7B17A-CA9F-4407-BF80-23D3EE67AC37}" type="presParOf" srcId="{579EF5EA-2842-4ADF-99C3-1421009C0FB3}" destId="{96947AF0-965B-4F9B-B692-11B522E20C19}" srcOrd="24" destOrd="0" presId="urn:microsoft.com/office/officeart/2005/8/layout/cycle2"/>
    <dgm:cxn modelId="{9F7DBB26-4115-41F5-9A54-AF94676DB852}" type="presParOf" srcId="{579EF5EA-2842-4ADF-99C3-1421009C0FB3}" destId="{C5631367-2D87-4B2B-B2C5-CE6B323DF7FA}" srcOrd="25" destOrd="0" presId="urn:microsoft.com/office/officeart/2005/8/layout/cycle2"/>
    <dgm:cxn modelId="{9AD19767-C4E6-46B4-BF40-432C0B823217}" type="presParOf" srcId="{C5631367-2D87-4B2B-B2C5-CE6B323DF7FA}" destId="{5EB0D98E-0F20-43A6-80D5-B3B233B0809C}" srcOrd="0" destOrd="0" presId="urn:microsoft.com/office/officeart/2005/8/layout/cycle2"/>
    <dgm:cxn modelId="{BDDE50AF-1EEA-47BD-9995-EB7B47B3BF66}" type="presParOf" srcId="{579EF5EA-2842-4ADF-99C3-1421009C0FB3}" destId="{55735BFC-D4F1-4100-BCD7-BD7015A20F24}" srcOrd="26" destOrd="0" presId="urn:microsoft.com/office/officeart/2005/8/layout/cycle2"/>
    <dgm:cxn modelId="{D423146B-6FB4-4936-9B50-13E76E984DF7}" type="presParOf" srcId="{579EF5EA-2842-4ADF-99C3-1421009C0FB3}" destId="{DE861B79-D5E8-45CE-B3D7-7B4663C08343}" srcOrd="27" destOrd="0" presId="urn:microsoft.com/office/officeart/2005/8/layout/cycle2"/>
    <dgm:cxn modelId="{37C3E9BA-F845-428A-A4E9-A3455981DD7C}" type="presParOf" srcId="{DE861B79-D5E8-45CE-B3D7-7B4663C08343}" destId="{580499F6-BF8C-4CF2-8E19-422B1FEA8F54}" srcOrd="0" destOrd="0" presId="urn:microsoft.com/office/officeart/2005/8/layout/cycle2"/>
    <dgm:cxn modelId="{F6D17A69-60E3-492B-A53B-614C55E9227B}" type="presParOf" srcId="{579EF5EA-2842-4ADF-99C3-1421009C0FB3}" destId="{B163F2E1-C224-4C1F-8BF1-B257F8DA90F1}" srcOrd="28" destOrd="0" presId="urn:microsoft.com/office/officeart/2005/8/layout/cycle2"/>
    <dgm:cxn modelId="{EF3F2129-D891-460D-A8CB-F662DCDE91F2}" type="presParOf" srcId="{579EF5EA-2842-4ADF-99C3-1421009C0FB3}" destId="{28C21F8D-7890-436C-ABC3-A76D9C048DC6}" srcOrd="29" destOrd="0" presId="urn:microsoft.com/office/officeart/2005/8/layout/cycle2"/>
    <dgm:cxn modelId="{3713699F-C26D-493C-8818-1DF1A51BA2BD}" type="presParOf" srcId="{28C21F8D-7890-436C-ABC3-A76D9C048DC6}" destId="{5D40974C-DFE4-484E-A2B9-E3E4D2DEBED9}" srcOrd="0" destOrd="0" presId="urn:microsoft.com/office/officeart/2005/8/layout/cycle2"/>
    <dgm:cxn modelId="{729DB2D3-300B-4F3F-ACC8-84A8EBBA18C9}" type="presParOf" srcId="{579EF5EA-2842-4ADF-99C3-1421009C0FB3}" destId="{B297DBDA-41C8-403B-A287-2DE0B2B2F734}" srcOrd="30" destOrd="0" presId="urn:microsoft.com/office/officeart/2005/8/layout/cycle2"/>
    <dgm:cxn modelId="{5B4C4FAE-9A3A-47F1-9BBD-B580A2D947E1}" type="presParOf" srcId="{579EF5EA-2842-4ADF-99C3-1421009C0FB3}" destId="{6CB910F7-627A-416A-9AE0-0E9818681229}" srcOrd="31" destOrd="0" presId="urn:microsoft.com/office/officeart/2005/8/layout/cycle2"/>
    <dgm:cxn modelId="{B2F95C99-8AEE-4EE5-950B-C4A358F17CF4}" type="presParOf" srcId="{6CB910F7-627A-416A-9AE0-0E9818681229}" destId="{DD733C23-EA87-4BF0-821E-87250C1EEDBA}" srcOrd="0" destOrd="0" presId="urn:microsoft.com/office/officeart/2005/8/layout/cycle2"/>
    <dgm:cxn modelId="{71432140-8D1D-4AF6-8942-E7283C88F501}" type="presParOf" srcId="{579EF5EA-2842-4ADF-99C3-1421009C0FB3}" destId="{C99B1DB8-B0AD-4FE5-84DC-CD9571D15F74}" srcOrd="32" destOrd="0" presId="urn:microsoft.com/office/officeart/2005/8/layout/cycle2"/>
    <dgm:cxn modelId="{872B4BDE-C1CE-46F9-8C09-FF71D543660D}" type="presParOf" srcId="{579EF5EA-2842-4ADF-99C3-1421009C0FB3}" destId="{2EBD388A-825F-4832-8A74-827A6C7E3368}" srcOrd="33" destOrd="0" presId="urn:microsoft.com/office/officeart/2005/8/layout/cycle2"/>
    <dgm:cxn modelId="{6422DE59-E5B8-4EA8-BC1D-626DFAF1FAB4}" type="presParOf" srcId="{2EBD388A-825F-4832-8A74-827A6C7E3368}" destId="{2B64C12D-7C38-4E3C-BB67-21E0181FD51F}" srcOrd="0" destOrd="0" presId="urn:microsoft.com/office/officeart/2005/8/layout/cycle2"/>
    <dgm:cxn modelId="{4AB58937-D45E-4C88-8E54-55EB7D402D59}" type="presParOf" srcId="{579EF5EA-2842-4ADF-99C3-1421009C0FB3}" destId="{54435782-E9E7-4F85-8EE9-B762378628C5}" srcOrd="34" destOrd="0" presId="urn:microsoft.com/office/officeart/2005/8/layout/cycle2"/>
    <dgm:cxn modelId="{48D2938E-A59A-4D4C-B91B-B48F7A96F073}" type="presParOf" srcId="{579EF5EA-2842-4ADF-99C3-1421009C0FB3}" destId="{2EA5A0E0-D734-4B00-A1FA-65E8CB15031C}" srcOrd="35" destOrd="0" presId="urn:microsoft.com/office/officeart/2005/8/layout/cycle2"/>
    <dgm:cxn modelId="{EC8F7049-D4B6-4223-BACB-207EA8EC5943}" type="presParOf" srcId="{2EA5A0E0-D734-4B00-A1FA-65E8CB15031C}" destId="{3966764B-E5F3-4CFC-A881-5984C06723CB}" srcOrd="0" destOrd="0" presId="urn:microsoft.com/office/officeart/2005/8/layout/cycle2"/>
    <dgm:cxn modelId="{B4238524-7A21-49C9-89D9-AE8008AC53FD}" type="presParOf" srcId="{579EF5EA-2842-4ADF-99C3-1421009C0FB3}" destId="{CDE86F57-8E75-4885-99A7-4D78278841E9}" srcOrd="36" destOrd="0" presId="urn:microsoft.com/office/officeart/2005/8/layout/cycle2"/>
    <dgm:cxn modelId="{8DF579BF-2810-4EFD-BEA5-5DCFA86A5DFC}" type="presParOf" srcId="{579EF5EA-2842-4ADF-99C3-1421009C0FB3}" destId="{A0769171-C666-4FF2-B3B0-56A5612FFB02}" srcOrd="37" destOrd="0" presId="urn:microsoft.com/office/officeart/2005/8/layout/cycle2"/>
    <dgm:cxn modelId="{6834C0EB-4EED-46CC-A8AB-20BD8B4AF279}" type="presParOf" srcId="{A0769171-C666-4FF2-B3B0-56A5612FFB02}" destId="{7B2C094D-5B84-400D-88A5-467C86404646}" srcOrd="0" destOrd="0" presId="urn:microsoft.com/office/officeart/2005/8/layout/cycle2"/>
    <dgm:cxn modelId="{CB9FCC4D-D038-4D48-8C13-AB6231154FAF}" type="presParOf" srcId="{579EF5EA-2842-4ADF-99C3-1421009C0FB3}" destId="{9DEC7CBC-8051-4551-94AA-2377EFF8A353}" srcOrd="38" destOrd="0" presId="urn:microsoft.com/office/officeart/2005/8/layout/cycle2"/>
    <dgm:cxn modelId="{2C2C59E0-138B-4FE8-A0CA-6E462DF8F1F9}" type="presParOf" srcId="{579EF5EA-2842-4ADF-99C3-1421009C0FB3}" destId="{83D03F91-A8FE-4A56-A9F0-21F8696B64A1}" srcOrd="39" destOrd="0" presId="urn:microsoft.com/office/officeart/2005/8/layout/cycle2"/>
    <dgm:cxn modelId="{676A6303-48AA-42DB-9E69-79DC941B652C}" type="presParOf" srcId="{83D03F91-A8FE-4A56-A9F0-21F8696B64A1}" destId="{A52815B2-9F64-4E57-9CA8-0D6C5ACB4DE9}" srcOrd="0" destOrd="0" presId="urn:microsoft.com/office/officeart/2005/8/layout/cycle2"/>
    <dgm:cxn modelId="{7EC8972A-AAB0-4FE1-A08A-AF6CA5B6C218}" type="presParOf" srcId="{579EF5EA-2842-4ADF-99C3-1421009C0FB3}" destId="{D9F7CAE3-C01B-4758-A92D-BE4DEABF1CC9}" srcOrd="40" destOrd="0" presId="urn:microsoft.com/office/officeart/2005/8/layout/cycle2"/>
    <dgm:cxn modelId="{ABE6CEDD-A233-41C6-B781-0FFFDE3C13FB}" type="presParOf" srcId="{579EF5EA-2842-4ADF-99C3-1421009C0FB3}" destId="{6FDF4861-3D9E-4C44-8A76-CB261CA08A3D}" srcOrd="41" destOrd="0" presId="urn:microsoft.com/office/officeart/2005/8/layout/cycle2"/>
    <dgm:cxn modelId="{8D7C794F-31D4-4ADD-B5F9-20280457446D}" type="presParOf" srcId="{6FDF4861-3D9E-4C44-8A76-CB261CA08A3D}" destId="{852FF442-59AB-47FA-976D-352D933D04DA}" srcOrd="0" destOrd="0" presId="urn:microsoft.com/office/officeart/2005/8/layout/cycle2"/>
    <dgm:cxn modelId="{DC06D566-805F-404D-8B2E-C9AEBD403D74}" type="presParOf" srcId="{579EF5EA-2842-4ADF-99C3-1421009C0FB3}" destId="{6EBA7549-78C0-447A-A63C-4A8563F87F58}" srcOrd="42" destOrd="0" presId="urn:microsoft.com/office/officeart/2005/8/layout/cycle2"/>
    <dgm:cxn modelId="{E249506F-DCEC-4985-9E6E-75BCF222D380}" type="presParOf" srcId="{579EF5EA-2842-4ADF-99C3-1421009C0FB3}" destId="{F7AC09C3-F9FA-4334-9744-58F7A351FD8B}" srcOrd="43" destOrd="0" presId="urn:microsoft.com/office/officeart/2005/8/layout/cycle2"/>
    <dgm:cxn modelId="{94F84AAC-3798-43A0-A3BD-CDD50C26A65D}" type="presParOf" srcId="{F7AC09C3-F9FA-4334-9744-58F7A351FD8B}" destId="{301FE2EF-9FED-451A-9979-7EA2CEC731F6}" srcOrd="0" destOrd="0" presId="urn:microsoft.com/office/officeart/2005/8/layout/cycle2"/>
    <dgm:cxn modelId="{04F54335-F595-46D8-A568-9008D83B0280}" type="presParOf" srcId="{579EF5EA-2842-4ADF-99C3-1421009C0FB3}" destId="{DB7E8DCC-E9E2-41AE-8FAC-BD770394B585}" srcOrd="44" destOrd="0" presId="urn:microsoft.com/office/officeart/2005/8/layout/cycle2"/>
    <dgm:cxn modelId="{38D2B6F1-76C0-49DA-8C1B-D8BF73D71D1F}" type="presParOf" srcId="{579EF5EA-2842-4ADF-99C3-1421009C0FB3}" destId="{FC934B90-2FD7-4C78-BC82-6495CAA54F71}" srcOrd="45" destOrd="0" presId="urn:microsoft.com/office/officeart/2005/8/layout/cycle2"/>
    <dgm:cxn modelId="{9717705E-58FE-4662-89C9-91BF3A970DF0}" type="presParOf" srcId="{FC934B90-2FD7-4C78-BC82-6495CAA54F71}" destId="{F31A80A4-265E-4576-A76C-69F7407682D5}" srcOrd="0" destOrd="0" presId="urn:microsoft.com/office/officeart/2005/8/layout/cycle2"/>
    <dgm:cxn modelId="{D6740E54-8698-493C-BEEA-6DA1F2D65D9C}" type="presParOf" srcId="{579EF5EA-2842-4ADF-99C3-1421009C0FB3}" destId="{7FBA136C-815F-4FB3-A797-A7F155D00FEA}" srcOrd="46" destOrd="0" presId="urn:microsoft.com/office/officeart/2005/8/layout/cycle2"/>
    <dgm:cxn modelId="{C2F4338E-FF94-485C-A6BC-38F39E7B4604}" type="presParOf" srcId="{579EF5EA-2842-4ADF-99C3-1421009C0FB3}" destId="{7A5C7786-EEB7-4840-8AB2-E617DD766E4C}" srcOrd="47" destOrd="0" presId="urn:microsoft.com/office/officeart/2005/8/layout/cycle2"/>
    <dgm:cxn modelId="{A784A94C-C939-4159-BC6E-6CB498B1B7FF}" type="presParOf" srcId="{7A5C7786-EEB7-4840-8AB2-E617DD766E4C}" destId="{80DBCA40-2BA0-486C-9739-9EB1943722FB}" srcOrd="0" destOrd="0" presId="urn:microsoft.com/office/officeart/2005/8/layout/cycle2"/>
    <dgm:cxn modelId="{42CCF1C0-4204-4F08-B5DF-600525B94459}" type="presParOf" srcId="{579EF5EA-2842-4ADF-99C3-1421009C0FB3}" destId="{2B3C09D0-6E4A-4698-ADBA-7CF55040E0C7}" srcOrd="48" destOrd="0" presId="urn:microsoft.com/office/officeart/2005/8/layout/cycle2"/>
    <dgm:cxn modelId="{D90BC0AC-F465-4B4C-AA88-BAD7FC33A176}" type="presParOf" srcId="{579EF5EA-2842-4ADF-99C3-1421009C0FB3}" destId="{0B3E9032-3902-463F-B436-0798A35C9EC5}" srcOrd="49" destOrd="0" presId="urn:microsoft.com/office/officeart/2005/8/layout/cycle2"/>
    <dgm:cxn modelId="{FEF37EBF-D435-4C65-8BC2-407F099BD30F}" type="presParOf" srcId="{0B3E9032-3902-463F-B436-0798A35C9EC5}" destId="{41C60BCC-727D-4ED3-BAEB-DB60AA9900A9}" srcOrd="0" destOrd="0" presId="urn:microsoft.com/office/officeart/2005/8/layout/cycle2"/>
    <dgm:cxn modelId="{07BAFE9F-3D12-4E0E-B5AA-EB248871C48E}" type="presParOf" srcId="{579EF5EA-2842-4ADF-99C3-1421009C0FB3}" destId="{C6CA034B-BB5D-4252-9DC3-E07C2CEC1942}" srcOrd="50" destOrd="0" presId="urn:microsoft.com/office/officeart/2005/8/layout/cycle2"/>
    <dgm:cxn modelId="{2673D148-6DA6-4BF0-AA22-C570A21D2026}" type="presParOf" srcId="{579EF5EA-2842-4ADF-99C3-1421009C0FB3}" destId="{2F327EB4-0D8B-437E-BB14-A326EA173FCC}" srcOrd="51" destOrd="0" presId="urn:microsoft.com/office/officeart/2005/8/layout/cycle2"/>
    <dgm:cxn modelId="{838C3FC0-4E3F-4E11-A29C-692FD16AA11C}" type="presParOf" srcId="{2F327EB4-0D8B-437E-BB14-A326EA173FCC}" destId="{8F52B59F-72EA-4EF4-A000-71393DE3DC97}" srcOrd="0" destOrd="0" presId="urn:microsoft.com/office/officeart/2005/8/layout/cycle2"/>
    <dgm:cxn modelId="{20023B17-ACC2-4333-BF5C-E920E547CE78}" type="presParOf" srcId="{579EF5EA-2842-4ADF-99C3-1421009C0FB3}" destId="{F6AE7F32-FC05-4DDA-BB7B-30B31779479C}" srcOrd="52" destOrd="0" presId="urn:microsoft.com/office/officeart/2005/8/layout/cycle2"/>
    <dgm:cxn modelId="{C5148CDB-A653-48EA-85D2-36CBBF342F88}" type="presParOf" srcId="{579EF5EA-2842-4ADF-99C3-1421009C0FB3}" destId="{F42AD80F-3B21-49F3-AF59-01D5F6EE69F1}" srcOrd="53" destOrd="0" presId="urn:microsoft.com/office/officeart/2005/8/layout/cycle2"/>
    <dgm:cxn modelId="{8D75AF66-A61F-4938-91BC-A5A8077EE064}" type="presParOf" srcId="{F42AD80F-3B21-49F3-AF59-01D5F6EE69F1}" destId="{DFB70AE1-87B4-46C7-811D-3E9A3D4D6EC9}" srcOrd="0" destOrd="0" presId="urn:microsoft.com/office/officeart/2005/8/layout/cycle2"/>
    <dgm:cxn modelId="{FC91D00C-CBD7-4971-82AE-3C83B6D62A17}" type="presParOf" srcId="{579EF5EA-2842-4ADF-99C3-1421009C0FB3}" destId="{E4F5DE49-5EAA-4300-BD85-3AA32446283C}" srcOrd="54" destOrd="0" presId="urn:microsoft.com/office/officeart/2005/8/layout/cycle2"/>
    <dgm:cxn modelId="{E78B212B-D0E4-4EBF-A113-5FDA357E3F96}" type="presParOf" srcId="{579EF5EA-2842-4ADF-99C3-1421009C0FB3}" destId="{57712E5B-8311-41F2-83BF-40C44B82FD56}" srcOrd="55" destOrd="0" presId="urn:microsoft.com/office/officeart/2005/8/layout/cycle2"/>
    <dgm:cxn modelId="{851CBE3E-0F07-4571-BC58-9D22EB4B364D}" type="presParOf" srcId="{57712E5B-8311-41F2-83BF-40C44B82FD56}" destId="{2DC22DE9-0245-4601-955D-E63A8C38947B}" srcOrd="0" destOrd="0" presId="urn:microsoft.com/office/officeart/2005/8/layout/cycle2"/>
    <dgm:cxn modelId="{7A42DD75-436B-49CE-A66C-822C966A430A}" type="presParOf" srcId="{579EF5EA-2842-4ADF-99C3-1421009C0FB3}" destId="{53824D7C-69E9-40B6-AD94-E66D57E17024}" srcOrd="56" destOrd="0" presId="urn:microsoft.com/office/officeart/2005/8/layout/cycle2"/>
    <dgm:cxn modelId="{0DF13957-580C-4A4E-BB8C-6677C6A3B2F5}" type="presParOf" srcId="{579EF5EA-2842-4ADF-99C3-1421009C0FB3}" destId="{4DDD9E11-A1D1-4D9F-87CF-21775FA03FD4}" srcOrd="57" destOrd="0" presId="urn:microsoft.com/office/officeart/2005/8/layout/cycle2"/>
    <dgm:cxn modelId="{2592DBAC-86E2-4752-940E-EE94B771A75A}" type="presParOf" srcId="{4DDD9E11-A1D1-4D9F-87CF-21775FA03FD4}" destId="{F7742949-FB63-485F-95AF-5E8D1E6F236A}" srcOrd="0" destOrd="0" presId="urn:microsoft.com/office/officeart/2005/8/layout/cycle2"/>
    <dgm:cxn modelId="{94511726-B23C-4D09-953C-E18C489DF397}" type="presParOf" srcId="{579EF5EA-2842-4ADF-99C3-1421009C0FB3}" destId="{22041FD6-89BD-4BF2-9B99-B97F36E2E1FB}" srcOrd="58" destOrd="0" presId="urn:microsoft.com/office/officeart/2005/8/layout/cycle2"/>
    <dgm:cxn modelId="{235CA743-9E36-4CA4-B51B-081D41A68D9A}" type="presParOf" srcId="{579EF5EA-2842-4ADF-99C3-1421009C0FB3}" destId="{B8E405CF-5FB0-4931-A03D-9BF304E6CDDA}" srcOrd="59" destOrd="0" presId="urn:microsoft.com/office/officeart/2005/8/layout/cycle2"/>
    <dgm:cxn modelId="{479F7B06-BEEF-4C2E-82A5-A4E9A8897000}" type="presParOf" srcId="{B8E405CF-5FB0-4931-A03D-9BF304E6CDDA}" destId="{0C0A4302-AC90-49E1-80BE-523B58A2D864}" srcOrd="0" destOrd="0" presId="urn:microsoft.com/office/officeart/2005/8/layout/cycle2"/>
    <dgm:cxn modelId="{5F0A9FB9-8D31-401A-ABA1-5AC985720070}" type="presParOf" srcId="{579EF5EA-2842-4ADF-99C3-1421009C0FB3}" destId="{4346925A-37EB-4BB6-B0D1-0007EC3DF63B}" srcOrd="60" destOrd="0" presId="urn:microsoft.com/office/officeart/2005/8/layout/cycle2"/>
    <dgm:cxn modelId="{ADD64102-1DCC-457D-8AA9-333A4E02A31B}" type="presParOf" srcId="{579EF5EA-2842-4ADF-99C3-1421009C0FB3}" destId="{7A362786-920B-4FB9-A3D5-D0E741B76071}" srcOrd="61" destOrd="0" presId="urn:microsoft.com/office/officeart/2005/8/layout/cycle2"/>
    <dgm:cxn modelId="{BCF3713E-41C2-423B-AECF-7A16148CD93A}" type="presParOf" srcId="{7A362786-920B-4FB9-A3D5-D0E741B76071}" destId="{18FB9004-C9DF-4463-A990-CE6AADD19A9A}" srcOrd="0" destOrd="0" presId="urn:microsoft.com/office/officeart/2005/8/layout/cycle2"/>
    <dgm:cxn modelId="{31B2773F-6C24-4122-A3A9-368068BCEA04}" type="presParOf" srcId="{579EF5EA-2842-4ADF-99C3-1421009C0FB3}" destId="{ED0F08E4-7CF4-494F-A2E4-60B90674E9D5}" srcOrd="62" destOrd="0" presId="urn:microsoft.com/office/officeart/2005/8/layout/cycle2"/>
    <dgm:cxn modelId="{0EFD4DD2-D42F-4CD8-B644-2075A10EACB1}" type="presParOf" srcId="{579EF5EA-2842-4ADF-99C3-1421009C0FB3}" destId="{B8AF8AA6-EDE3-46F5-804F-BE18E9CF02E9}" srcOrd="63" destOrd="0" presId="urn:microsoft.com/office/officeart/2005/8/layout/cycle2"/>
    <dgm:cxn modelId="{5B076312-50A1-48AF-B69D-57CF693B3C2D}" type="presParOf" srcId="{B8AF8AA6-EDE3-46F5-804F-BE18E9CF02E9}" destId="{2A9D1CAD-CEC7-447D-AE5A-72DA9768C11C}" srcOrd="0" destOrd="0" presId="urn:microsoft.com/office/officeart/2005/8/layout/cycle2"/>
    <dgm:cxn modelId="{39D000AA-3FF7-48FF-A3EC-C8B4609355B9}" type="presParOf" srcId="{579EF5EA-2842-4ADF-99C3-1421009C0FB3}" destId="{02E2D030-8BB9-48E2-859D-55F958A2D928}" srcOrd="64" destOrd="0" presId="urn:microsoft.com/office/officeart/2005/8/layout/cycle2"/>
    <dgm:cxn modelId="{F681088E-F4E2-426A-92EA-73F0D48C4F8C}" type="presParOf" srcId="{579EF5EA-2842-4ADF-99C3-1421009C0FB3}" destId="{8125F9B4-021E-44DC-9D64-8AE485A44537}" srcOrd="65" destOrd="0" presId="urn:microsoft.com/office/officeart/2005/8/layout/cycle2"/>
    <dgm:cxn modelId="{9767468B-03C4-4BCF-AEF4-7C915906A461}" type="presParOf" srcId="{8125F9B4-021E-44DC-9D64-8AE485A44537}" destId="{5B2B383F-D5E0-430F-AB46-55791D14B3FB}" srcOrd="0" destOrd="0" presId="urn:microsoft.com/office/officeart/2005/8/layout/cycle2"/>
    <dgm:cxn modelId="{D863211E-464E-4BEE-9795-7DE3F7234101}" type="presParOf" srcId="{579EF5EA-2842-4ADF-99C3-1421009C0FB3}" destId="{A5474CB5-D5DA-4087-B87E-610FB42AF529}" srcOrd="66" destOrd="0" presId="urn:microsoft.com/office/officeart/2005/8/layout/cycle2"/>
    <dgm:cxn modelId="{54BF95D0-618D-4C50-A2C8-4A259C486539}" type="presParOf" srcId="{579EF5EA-2842-4ADF-99C3-1421009C0FB3}" destId="{F5E12609-AEA0-4824-8F1E-49B7A8C9D43E}" srcOrd="67" destOrd="0" presId="urn:microsoft.com/office/officeart/2005/8/layout/cycle2"/>
    <dgm:cxn modelId="{BE66758C-D67E-4A4A-9FBD-36A82720FCA3}" type="presParOf" srcId="{F5E12609-AEA0-4824-8F1E-49B7A8C9D43E}" destId="{1990E259-2037-4D19-B00A-CD6B3D2AE2E1}" srcOrd="0" destOrd="0" presId="urn:microsoft.com/office/officeart/2005/8/layout/cycle2"/>
    <dgm:cxn modelId="{CA6593C0-9012-4CFD-A480-B0F437E7F9CB}" type="presParOf" srcId="{579EF5EA-2842-4ADF-99C3-1421009C0FB3}" destId="{558F7E47-06ED-4041-B16C-6F13A19D4245}" srcOrd="68" destOrd="0" presId="urn:microsoft.com/office/officeart/2005/8/layout/cycle2"/>
    <dgm:cxn modelId="{4E13DCCF-8442-481C-9199-4E9E33000912}" type="presParOf" srcId="{579EF5EA-2842-4ADF-99C3-1421009C0FB3}" destId="{1AA99294-2501-42DA-ADDA-813C2A0D167F}" srcOrd="69" destOrd="0" presId="urn:microsoft.com/office/officeart/2005/8/layout/cycle2"/>
    <dgm:cxn modelId="{1B895EE4-EFB1-4F33-AC25-5BFC3A092F57}" type="presParOf" srcId="{1AA99294-2501-42DA-ADDA-813C2A0D167F}" destId="{B311330D-F624-44F0-90C1-566E4D2E20E6}" srcOrd="0" destOrd="0" presId="urn:microsoft.com/office/officeart/2005/8/layout/cycle2"/>
    <dgm:cxn modelId="{6710BC8F-BD27-42EF-89CE-3DDD0199CA4C}" type="presParOf" srcId="{579EF5EA-2842-4ADF-99C3-1421009C0FB3}" destId="{A854D6C3-A9F6-4889-B95E-C4590598BF15}" srcOrd="70" destOrd="0" presId="urn:microsoft.com/office/officeart/2005/8/layout/cycle2"/>
    <dgm:cxn modelId="{CC5F84E3-62AF-4C43-A5ED-F999BB90A315}" type="presParOf" srcId="{579EF5EA-2842-4ADF-99C3-1421009C0FB3}" destId="{9BC14663-185B-4A89-97AE-169B3D438678}" srcOrd="71" destOrd="0" presId="urn:microsoft.com/office/officeart/2005/8/layout/cycle2"/>
    <dgm:cxn modelId="{3A364AAF-390F-453D-A2D3-10674F18DD57}" type="presParOf" srcId="{9BC14663-185B-4A89-97AE-169B3D438678}" destId="{5BF8D29C-B7EB-4E6D-8F09-412E3D4E06C9}" srcOrd="0" destOrd="0" presId="urn:microsoft.com/office/officeart/2005/8/layout/cycle2"/>
    <dgm:cxn modelId="{BDFFCC55-D29D-4648-8078-CDC189AF404B}" type="presParOf" srcId="{579EF5EA-2842-4ADF-99C3-1421009C0FB3}" destId="{891FE5C2-884F-48D0-BE0D-753E9CA204D3}" srcOrd="72" destOrd="0" presId="urn:microsoft.com/office/officeart/2005/8/layout/cycle2"/>
    <dgm:cxn modelId="{E63A6EA5-9DD2-4F72-9280-AA8885E4EA67}" type="presParOf" srcId="{579EF5EA-2842-4ADF-99C3-1421009C0FB3}" destId="{BDE13CD6-B50F-44ED-BD83-729ED5971995}" srcOrd="73" destOrd="0" presId="urn:microsoft.com/office/officeart/2005/8/layout/cycle2"/>
    <dgm:cxn modelId="{6BB32111-AD05-4EED-9EE0-D197E4DEB717}" type="presParOf" srcId="{BDE13CD6-B50F-44ED-BD83-729ED5971995}" destId="{4EAD0336-A742-42BA-B616-A9F9B8CECAB9}" srcOrd="0" destOrd="0" presId="urn:microsoft.com/office/officeart/2005/8/layout/cycle2"/>
    <dgm:cxn modelId="{A3BC42CB-D434-4FA9-B25D-5376951371D0}" type="presParOf" srcId="{579EF5EA-2842-4ADF-99C3-1421009C0FB3}" destId="{3B7728B1-9C76-43A6-8828-2FFE1A19CD4E}" srcOrd="74" destOrd="0" presId="urn:microsoft.com/office/officeart/2005/8/layout/cycle2"/>
    <dgm:cxn modelId="{586E300D-12E7-496C-9061-D2422FC1D1C1}" type="presParOf" srcId="{579EF5EA-2842-4ADF-99C3-1421009C0FB3}" destId="{FEF793BD-9F36-4B0C-B2A1-243AAED13A52}" srcOrd="75" destOrd="0" presId="urn:microsoft.com/office/officeart/2005/8/layout/cycle2"/>
    <dgm:cxn modelId="{E95DC1AD-28CC-4F78-B779-12FFF7EB97C4}" type="presParOf" srcId="{FEF793BD-9F36-4B0C-B2A1-243AAED13A52}" destId="{B6E66B79-90CB-4030-B64C-AB9E1EA67583}" srcOrd="0" destOrd="0" presId="urn:microsoft.com/office/officeart/2005/8/layout/cycle2"/>
    <dgm:cxn modelId="{9D1FE1D3-4C4B-4746-B340-C474EB059094}" type="presParOf" srcId="{579EF5EA-2842-4ADF-99C3-1421009C0FB3}" destId="{CD7E4AE9-DEBF-4EF6-9A2F-51DFDE6DC483}" srcOrd="76" destOrd="0" presId="urn:microsoft.com/office/officeart/2005/8/layout/cycle2"/>
    <dgm:cxn modelId="{ABC399D3-AF98-4C65-B19B-FD07B8E5CB2A}" type="presParOf" srcId="{579EF5EA-2842-4ADF-99C3-1421009C0FB3}" destId="{CAB56CDA-741F-426D-8FE0-AE118C809475}" srcOrd="77" destOrd="0" presId="urn:microsoft.com/office/officeart/2005/8/layout/cycle2"/>
    <dgm:cxn modelId="{E1C93630-584C-43E1-AB8F-B939C99961E1}" type="presParOf" srcId="{CAB56CDA-741F-426D-8FE0-AE118C809475}" destId="{2B62F0BB-CB73-4B2D-A47A-2C1910C71ADC}" srcOrd="0" destOrd="0" presId="urn:microsoft.com/office/officeart/2005/8/layout/cycle2"/>
  </dgm:cxnLst>
  <dgm:bg>
    <a:noFill/>
  </dgm:bg>
  <dgm:whole/>
  <dgm:extLst>
    <a:ext uri="http://schemas.microsoft.com/office/drawing/2008/diagram">
      <dsp:dataModelExt xmlns:dsp="http://schemas.microsoft.com/office/drawing/2008/diagram" relId="rId21" minVer="http://schemas.openxmlformats.org/drawingml/2006/diagram"/>
    </a:ext>
  </dgm:extLst>
</dgm:dataModel>
</file>

<file path=ppt/diagrams/data52.xml><?xml version="1.0" encoding="utf-8"?>
<dgm:dataModel xmlns:dgm="http://schemas.openxmlformats.org/drawingml/2006/diagram" xmlns:a="http://schemas.openxmlformats.org/drawingml/2006/main">
  <dgm:ptLst>
    <dgm:pt modelId="{F782ACB2-4612-4553-92E3-6A48A4C26154}" type="doc">
      <dgm:prSet loTypeId="urn:microsoft.com/office/officeart/2005/8/layout/cycle2" loCatId="cycle" qsTypeId="urn:microsoft.com/office/officeart/2005/8/quickstyle/simple1" qsCatId="simple" csTypeId="urn:microsoft.com/office/officeart/2005/8/colors/accent0_3" csCatId="mainScheme" phldr="1"/>
      <dgm:spPr/>
      <dgm:t>
        <a:bodyPr/>
        <a:lstStyle/>
        <a:p>
          <a:endParaRPr lang="en-US"/>
        </a:p>
      </dgm:t>
    </dgm:pt>
    <dgm:pt modelId="{9A1F1B22-1A75-4833-B4FC-5FEA5518B765}">
      <dgm:prSet/>
      <dgm:spPr/>
      <dgm:t>
        <a:bodyPr/>
        <a:lstStyle/>
        <a:p>
          <a:endParaRPr lang="en-US" dirty="0"/>
        </a:p>
      </dgm:t>
    </dgm:pt>
    <dgm:pt modelId="{C224EADF-C870-40FB-9644-9EC71AA9F6DE}" type="parTrans" cxnId="{3A83C7EB-E108-4DFE-B9C2-A1FAE1B909F2}">
      <dgm:prSet/>
      <dgm:spPr/>
      <dgm:t>
        <a:bodyPr/>
        <a:lstStyle/>
        <a:p>
          <a:endParaRPr lang="en-US"/>
        </a:p>
      </dgm:t>
    </dgm:pt>
    <dgm:pt modelId="{32453084-7F49-49B4-89FA-E306CC4C9552}" type="sibTrans" cxnId="{3A83C7EB-E108-4DFE-B9C2-A1FAE1B909F2}">
      <dgm:prSet/>
      <dgm:spPr/>
      <dgm:t>
        <a:bodyPr/>
        <a:lstStyle/>
        <a:p>
          <a:endParaRPr lang="en-US" dirty="0"/>
        </a:p>
      </dgm:t>
    </dgm:pt>
    <dgm:pt modelId="{9C07C544-A240-4FE5-8E59-C412CDCC06A5}">
      <dgm:prSet/>
      <dgm:spPr/>
      <dgm:t>
        <a:bodyPr/>
        <a:lstStyle/>
        <a:p>
          <a:endParaRPr lang="en-US" dirty="0"/>
        </a:p>
      </dgm:t>
    </dgm:pt>
    <dgm:pt modelId="{01829E43-87FB-46D3-89AF-1246AED576BA}" type="parTrans" cxnId="{07E62CBF-11EB-4EBF-87EA-DFBE347DAD9D}">
      <dgm:prSet/>
      <dgm:spPr/>
      <dgm:t>
        <a:bodyPr/>
        <a:lstStyle/>
        <a:p>
          <a:endParaRPr lang="en-US"/>
        </a:p>
      </dgm:t>
    </dgm:pt>
    <dgm:pt modelId="{DA7FF8DD-13B0-4AAC-B0D2-E9BC2FABA4D6}" type="sibTrans" cxnId="{07E62CBF-11EB-4EBF-87EA-DFBE347DAD9D}">
      <dgm:prSet/>
      <dgm:spPr/>
      <dgm:t>
        <a:bodyPr/>
        <a:lstStyle/>
        <a:p>
          <a:endParaRPr lang="en-US" dirty="0"/>
        </a:p>
      </dgm:t>
    </dgm:pt>
    <dgm:pt modelId="{5D2C154A-692A-44E2-A041-B9F19C43FEF2}">
      <dgm:prSet/>
      <dgm:spPr/>
      <dgm:t>
        <a:bodyPr/>
        <a:lstStyle/>
        <a:p>
          <a:endParaRPr lang="en-US" dirty="0"/>
        </a:p>
      </dgm:t>
    </dgm:pt>
    <dgm:pt modelId="{794CA92E-A13F-4F43-B270-B021D0F5EB93}" type="parTrans" cxnId="{8A122CCE-2659-425F-A9CA-F55CBE733EE2}">
      <dgm:prSet/>
      <dgm:spPr/>
      <dgm:t>
        <a:bodyPr/>
        <a:lstStyle/>
        <a:p>
          <a:endParaRPr lang="en-US"/>
        </a:p>
      </dgm:t>
    </dgm:pt>
    <dgm:pt modelId="{1A0C354F-E76C-464E-99A7-D2B04C140783}" type="sibTrans" cxnId="{8A122CCE-2659-425F-A9CA-F55CBE733EE2}">
      <dgm:prSet/>
      <dgm:spPr/>
      <dgm:t>
        <a:bodyPr/>
        <a:lstStyle/>
        <a:p>
          <a:endParaRPr lang="en-US" dirty="0"/>
        </a:p>
      </dgm:t>
    </dgm:pt>
    <dgm:pt modelId="{536B3E92-95AA-4297-BDB8-F29269D6299E}">
      <dgm:prSet/>
      <dgm:spPr/>
      <dgm:t>
        <a:bodyPr/>
        <a:lstStyle/>
        <a:p>
          <a:endParaRPr lang="en-US" dirty="0"/>
        </a:p>
      </dgm:t>
    </dgm:pt>
    <dgm:pt modelId="{68DF5CBE-997D-4F4F-8466-9AD1DDE77085}" type="parTrans" cxnId="{212C0F3D-6259-47F4-8189-A6E55DD0B5D3}">
      <dgm:prSet/>
      <dgm:spPr/>
      <dgm:t>
        <a:bodyPr/>
        <a:lstStyle/>
        <a:p>
          <a:endParaRPr lang="en-US"/>
        </a:p>
      </dgm:t>
    </dgm:pt>
    <dgm:pt modelId="{8AE02D32-89F4-4BA1-BFB8-062B90AF7C26}" type="sibTrans" cxnId="{212C0F3D-6259-47F4-8189-A6E55DD0B5D3}">
      <dgm:prSet/>
      <dgm:spPr/>
      <dgm:t>
        <a:bodyPr/>
        <a:lstStyle/>
        <a:p>
          <a:endParaRPr lang="en-US" dirty="0"/>
        </a:p>
      </dgm:t>
    </dgm:pt>
    <dgm:pt modelId="{9767C2C5-7A9B-4BF9-AEDC-08BB61E68CEC}">
      <dgm:prSet/>
      <dgm:spPr/>
      <dgm:t>
        <a:bodyPr/>
        <a:lstStyle/>
        <a:p>
          <a:endParaRPr lang="en-US" dirty="0"/>
        </a:p>
      </dgm:t>
    </dgm:pt>
    <dgm:pt modelId="{94D864BB-0337-46E0-936D-BDFF24969167}" type="parTrans" cxnId="{7A77BED8-0E1D-45F6-9865-5715EF6FB1BA}">
      <dgm:prSet/>
      <dgm:spPr/>
      <dgm:t>
        <a:bodyPr/>
        <a:lstStyle/>
        <a:p>
          <a:endParaRPr lang="en-US"/>
        </a:p>
      </dgm:t>
    </dgm:pt>
    <dgm:pt modelId="{5DE56BE3-5DC5-48D1-BB0A-6EB62A83E2E3}" type="sibTrans" cxnId="{7A77BED8-0E1D-45F6-9865-5715EF6FB1BA}">
      <dgm:prSet/>
      <dgm:spPr/>
      <dgm:t>
        <a:bodyPr/>
        <a:lstStyle/>
        <a:p>
          <a:endParaRPr lang="en-US" dirty="0"/>
        </a:p>
      </dgm:t>
    </dgm:pt>
    <dgm:pt modelId="{29610E26-1393-448B-8FD6-78061450B16B}">
      <dgm:prSet/>
      <dgm:spPr/>
      <dgm:t>
        <a:bodyPr/>
        <a:lstStyle/>
        <a:p>
          <a:endParaRPr lang="en-US" dirty="0"/>
        </a:p>
      </dgm:t>
    </dgm:pt>
    <dgm:pt modelId="{5D194221-4572-481E-A145-411B7D2E5848}" type="parTrans" cxnId="{54FED98F-AB5E-4BEF-A86E-239C32A65418}">
      <dgm:prSet/>
      <dgm:spPr/>
      <dgm:t>
        <a:bodyPr/>
        <a:lstStyle/>
        <a:p>
          <a:endParaRPr lang="en-US"/>
        </a:p>
      </dgm:t>
    </dgm:pt>
    <dgm:pt modelId="{4E475F1B-56A2-420F-8D83-9A7AC5B9161D}" type="sibTrans" cxnId="{54FED98F-AB5E-4BEF-A86E-239C32A65418}">
      <dgm:prSet/>
      <dgm:spPr/>
      <dgm:t>
        <a:bodyPr/>
        <a:lstStyle/>
        <a:p>
          <a:endParaRPr lang="en-US" dirty="0"/>
        </a:p>
      </dgm:t>
    </dgm:pt>
    <dgm:pt modelId="{59F5D80D-D394-4DA8-B1EE-BFD2C35E8698}">
      <dgm:prSet/>
      <dgm:spPr/>
      <dgm:t>
        <a:bodyPr/>
        <a:lstStyle/>
        <a:p>
          <a:endParaRPr lang="en-US" dirty="0"/>
        </a:p>
      </dgm:t>
    </dgm:pt>
    <dgm:pt modelId="{F6DF53FE-CC41-4648-B644-9A13CD613414}" type="parTrans" cxnId="{EAADA3BC-EBE2-42C8-B9E0-3C38057A0A11}">
      <dgm:prSet/>
      <dgm:spPr/>
      <dgm:t>
        <a:bodyPr/>
        <a:lstStyle/>
        <a:p>
          <a:endParaRPr lang="en-US"/>
        </a:p>
      </dgm:t>
    </dgm:pt>
    <dgm:pt modelId="{A4FDAD97-0EA5-45C9-8762-1408CDFC1A27}" type="sibTrans" cxnId="{EAADA3BC-EBE2-42C8-B9E0-3C38057A0A11}">
      <dgm:prSet/>
      <dgm:spPr/>
      <dgm:t>
        <a:bodyPr/>
        <a:lstStyle/>
        <a:p>
          <a:endParaRPr lang="en-US" dirty="0"/>
        </a:p>
      </dgm:t>
    </dgm:pt>
    <dgm:pt modelId="{1BD29E34-8916-45A9-80A6-58C4AB44DFF5}">
      <dgm:prSet/>
      <dgm:spPr/>
      <dgm:t>
        <a:bodyPr/>
        <a:lstStyle/>
        <a:p>
          <a:endParaRPr lang="en-US" dirty="0"/>
        </a:p>
      </dgm:t>
    </dgm:pt>
    <dgm:pt modelId="{6A5BBF7B-F8A7-4654-83BB-1778F868C663}" type="parTrans" cxnId="{1B3F2CA2-7825-4CFD-9A64-DB308FB32A27}">
      <dgm:prSet/>
      <dgm:spPr/>
      <dgm:t>
        <a:bodyPr/>
        <a:lstStyle/>
        <a:p>
          <a:endParaRPr lang="en-US"/>
        </a:p>
      </dgm:t>
    </dgm:pt>
    <dgm:pt modelId="{25DF600C-192F-49B2-930A-B89C27D1471E}" type="sibTrans" cxnId="{1B3F2CA2-7825-4CFD-9A64-DB308FB32A27}">
      <dgm:prSet/>
      <dgm:spPr/>
      <dgm:t>
        <a:bodyPr/>
        <a:lstStyle/>
        <a:p>
          <a:endParaRPr lang="en-US" dirty="0"/>
        </a:p>
      </dgm:t>
    </dgm:pt>
    <dgm:pt modelId="{BCD4B6D1-2E17-4359-A953-212A9B519E85}">
      <dgm:prSet/>
      <dgm:spPr/>
      <dgm:t>
        <a:bodyPr/>
        <a:lstStyle/>
        <a:p>
          <a:endParaRPr lang="en-US" dirty="0"/>
        </a:p>
      </dgm:t>
    </dgm:pt>
    <dgm:pt modelId="{A72804B9-8062-4016-90E8-F9C7DC654C15}" type="parTrans" cxnId="{A45FA6CA-BF67-4968-BA2C-A3E181681DEA}">
      <dgm:prSet/>
      <dgm:spPr/>
      <dgm:t>
        <a:bodyPr/>
        <a:lstStyle/>
        <a:p>
          <a:endParaRPr lang="en-US"/>
        </a:p>
      </dgm:t>
    </dgm:pt>
    <dgm:pt modelId="{EAE485E3-A2DC-422A-B964-163E72C7D527}" type="sibTrans" cxnId="{A45FA6CA-BF67-4968-BA2C-A3E181681DEA}">
      <dgm:prSet/>
      <dgm:spPr/>
      <dgm:t>
        <a:bodyPr/>
        <a:lstStyle/>
        <a:p>
          <a:endParaRPr lang="en-US" dirty="0"/>
        </a:p>
      </dgm:t>
    </dgm:pt>
    <dgm:pt modelId="{57830796-B9E1-440E-A924-530949252A0A}">
      <dgm:prSet/>
      <dgm:spPr/>
      <dgm:t>
        <a:bodyPr/>
        <a:lstStyle/>
        <a:p>
          <a:endParaRPr lang="en-US" dirty="0"/>
        </a:p>
      </dgm:t>
    </dgm:pt>
    <dgm:pt modelId="{2970FDF5-07A3-4B2A-9F1E-E547137C5FF2}" type="parTrans" cxnId="{2E4A59F8-4858-4321-B26C-379298664746}">
      <dgm:prSet/>
      <dgm:spPr/>
      <dgm:t>
        <a:bodyPr/>
        <a:lstStyle/>
        <a:p>
          <a:endParaRPr lang="en-US"/>
        </a:p>
      </dgm:t>
    </dgm:pt>
    <dgm:pt modelId="{672359C6-6889-48DE-9B06-BCF13E50CF81}" type="sibTrans" cxnId="{2E4A59F8-4858-4321-B26C-379298664746}">
      <dgm:prSet/>
      <dgm:spPr/>
      <dgm:t>
        <a:bodyPr/>
        <a:lstStyle/>
        <a:p>
          <a:endParaRPr lang="en-US" dirty="0"/>
        </a:p>
      </dgm:t>
    </dgm:pt>
    <dgm:pt modelId="{9EC183D0-3CE1-4A18-882B-49A4F305FE23}">
      <dgm:prSet/>
      <dgm:spPr/>
      <dgm:t>
        <a:bodyPr/>
        <a:lstStyle/>
        <a:p>
          <a:endParaRPr lang="en-US" dirty="0"/>
        </a:p>
      </dgm:t>
    </dgm:pt>
    <dgm:pt modelId="{5529E8D0-F515-48AC-A324-5AF9603FF192}" type="parTrans" cxnId="{ECDEF66B-4DF3-4577-9794-0F5C1452E329}">
      <dgm:prSet/>
      <dgm:spPr/>
      <dgm:t>
        <a:bodyPr/>
        <a:lstStyle/>
        <a:p>
          <a:endParaRPr lang="en-US"/>
        </a:p>
      </dgm:t>
    </dgm:pt>
    <dgm:pt modelId="{FC636A7A-CAD8-4393-9B2E-188CE112CD10}" type="sibTrans" cxnId="{ECDEF66B-4DF3-4577-9794-0F5C1452E329}">
      <dgm:prSet/>
      <dgm:spPr/>
      <dgm:t>
        <a:bodyPr/>
        <a:lstStyle/>
        <a:p>
          <a:endParaRPr lang="en-US" dirty="0"/>
        </a:p>
      </dgm:t>
    </dgm:pt>
    <dgm:pt modelId="{1BCBAE4C-8C90-4307-A8B1-A7F25B803D11}">
      <dgm:prSet/>
      <dgm:spPr/>
      <dgm:t>
        <a:bodyPr/>
        <a:lstStyle/>
        <a:p>
          <a:endParaRPr lang="en-US" dirty="0"/>
        </a:p>
      </dgm:t>
    </dgm:pt>
    <dgm:pt modelId="{BDE3C914-1C3F-4AE1-8A4A-0399F6859853}" type="parTrans" cxnId="{26F03CFE-664C-46CE-9EC9-4D9EAEAA23F5}">
      <dgm:prSet/>
      <dgm:spPr/>
      <dgm:t>
        <a:bodyPr/>
        <a:lstStyle/>
        <a:p>
          <a:endParaRPr lang="en-US"/>
        </a:p>
      </dgm:t>
    </dgm:pt>
    <dgm:pt modelId="{9E68FA1B-32E4-4D3A-BDA9-F245DF7037EF}" type="sibTrans" cxnId="{26F03CFE-664C-46CE-9EC9-4D9EAEAA23F5}">
      <dgm:prSet/>
      <dgm:spPr/>
      <dgm:t>
        <a:bodyPr/>
        <a:lstStyle/>
        <a:p>
          <a:endParaRPr lang="en-US" dirty="0"/>
        </a:p>
      </dgm:t>
    </dgm:pt>
    <dgm:pt modelId="{05F9165C-A234-4634-B1A7-DCB7BA68D40C}">
      <dgm:prSet/>
      <dgm:spPr/>
      <dgm:t>
        <a:bodyPr/>
        <a:lstStyle/>
        <a:p>
          <a:endParaRPr lang="en-US" dirty="0"/>
        </a:p>
      </dgm:t>
    </dgm:pt>
    <dgm:pt modelId="{26966DA9-DC8C-4538-894C-0F8A7AD6A4D2}" type="parTrans" cxnId="{03727586-C177-4F9F-A8F5-7DEE69ED0297}">
      <dgm:prSet/>
      <dgm:spPr/>
      <dgm:t>
        <a:bodyPr/>
        <a:lstStyle/>
        <a:p>
          <a:endParaRPr lang="en-US"/>
        </a:p>
      </dgm:t>
    </dgm:pt>
    <dgm:pt modelId="{68C3C81B-18E8-41C4-BFC6-2C443E6EE655}" type="sibTrans" cxnId="{03727586-C177-4F9F-A8F5-7DEE69ED0297}">
      <dgm:prSet/>
      <dgm:spPr/>
      <dgm:t>
        <a:bodyPr/>
        <a:lstStyle/>
        <a:p>
          <a:endParaRPr lang="en-US" dirty="0"/>
        </a:p>
      </dgm:t>
    </dgm:pt>
    <dgm:pt modelId="{8F63D31F-83CD-4DB9-A0F4-0D259C5817DB}">
      <dgm:prSet/>
      <dgm:spPr/>
      <dgm:t>
        <a:bodyPr/>
        <a:lstStyle/>
        <a:p>
          <a:endParaRPr lang="en-US" dirty="0"/>
        </a:p>
      </dgm:t>
    </dgm:pt>
    <dgm:pt modelId="{62CF8A98-F58E-4911-89F5-912F4D8957CE}" type="parTrans" cxnId="{2B1FD8DA-568C-4E3E-8F87-09C87623F6FC}">
      <dgm:prSet/>
      <dgm:spPr/>
      <dgm:t>
        <a:bodyPr/>
        <a:lstStyle/>
        <a:p>
          <a:endParaRPr lang="en-US"/>
        </a:p>
      </dgm:t>
    </dgm:pt>
    <dgm:pt modelId="{A4F909E9-C1CF-4770-B928-FEF6E41B5333}" type="sibTrans" cxnId="{2B1FD8DA-568C-4E3E-8F87-09C87623F6FC}">
      <dgm:prSet/>
      <dgm:spPr/>
      <dgm:t>
        <a:bodyPr/>
        <a:lstStyle/>
        <a:p>
          <a:endParaRPr lang="en-US" dirty="0"/>
        </a:p>
      </dgm:t>
    </dgm:pt>
    <dgm:pt modelId="{F001FD18-B1D7-4F34-A7E1-10B3A14FEF0D}">
      <dgm:prSet/>
      <dgm:spPr/>
      <dgm:t>
        <a:bodyPr/>
        <a:lstStyle/>
        <a:p>
          <a:endParaRPr lang="en-US" dirty="0"/>
        </a:p>
      </dgm:t>
    </dgm:pt>
    <dgm:pt modelId="{47531BBA-A066-410C-90C4-75A7B3CF6C37}" type="parTrans" cxnId="{5F759883-6CAF-4793-892D-90FF307B7F39}">
      <dgm:prSet/>
      <dgm:spPr/>
      <dgm:t>
        <a:bodyPr/>
        <a:lstStyle/>
        <a:p>
          <a:endParaRPr lang="en-US"/>
        </a:p>
      </dgm:t>
    </dgm:pt>
    <dgm:pt modelId="{59F6F98C-7F28-44B6-AA26-C56ABFEA206B}" type="sibTrans" cxnId="{5F759883-6CAF-4793-892D-90FF307B7F39}">
      <dgm:prSet/>
      <dgm:spPr/>
      <dgm:t>
        <a:bodyPr/>
        <a:lstStyle/>
        <a:p>
          <a:endParaRPr lang="en-US" dirty="0"/>
        </a:p>
      </dgm:t>
    </dgm:pt>
    <dgm:pt modelId="{5F8AB2A9-0DCE-42A5-8039-31C151CDBC91}">
      <dgm:prSet/>
      <dgm:spPr/>
      <dgm:t>
        <a:bodyPr/>
        <a:lstStyle/>
        <a:p>
          <a:endParaRPr lang="en-US" dirty="0"/>
        </a:p>
      </dgm:t>
    </dgm:pt>
    <dgm:pt modelId="{AEE23759-AB27-4CCC-A9A6-CE4F64F73EE5}" type="parTrans" cxnId="{9ADC0165-9F81-4E1B-BCF9-F6EA5C631353}">
      <dgm:prSet/>
      <dgm:spPr/>
      <dgm:t>
        <a:bodyPr/>
        <a:lstStyle/>
        <a:p>
          <a:endParaRPr lang="en-US"/>
        </a:p>
      </dgm:t>
    </dgm:pt>
    <dgm:pt modelId="{64CB26BA-1509-422C-B1F7-93A921D3337E}" type="sibTrans" cxnId="{9ADC0165-9F81-4E1B-BCF9-F6EA5C631353}">
      <dgm:prSet/>
      <dgm:spPr/>
      <dgm:t>
        <a:bodyPr/>
        <a:lstStyle/>
        <a:p>
          <a:endParaRPr lang="en-US" dirty="0"/>
        </a:p>
      </dgm:t>
    </dgm:pt>
    <dgm:pt modelId="{7D49664A-84DE-42F7-9866-9BFD9F3DDC7A}">
      <dgm:prSet/>
      <dgm:spPr/>
      <dgm:t>
        <a:bodyPr/>
        <a:lstStyle/>
        <a:p>
          <a:endParaRPr lang="en-US" dirty="0"/>
        </a:p>
      </dgm:t>
    </dgm:pt>
    <dgm:pt modelId="{9C7FF349-70A2-4DFC-91A5-86A739E0760D}" type="parTrans" cxnId="{64D25225-7D7B-47A3-8597-E3D40B515F30}">
      <dgm:prSet/>
      <dgm:spPr/>
      <dgm:t>
        <a:bodyPr/>
        <a:lstStyle/>
        <a:p>
          <a:endParaRPr lang="en-US"/>
        </a:p>
      </dgm:t>
    </dgm:pt>
    <dgm:pt modelId="{BAC2B8D5-2C5B-4AE8-BBDD-D8E76DCD8C2E}" type="sibTrans" cxnId="{64D25225-7D7B-47A3-8597-E3D40B515F30}">
      <dgm:prSet/>
      <dgm:spPr/>
      <dgm:t>
        <a:bodyPr/>
        <a:lstStyle/>
        <a:p>
          <a:endParaRPr lang="en-US" dirty="0"/>
        </a:p>
      </dgm:t>
    </dgm:pt>
    <dgm:pt modelId="{AAACDA48-029D-447D-9AE8-BF1CB90887F8}">
      <dgm:prSet/>
      <dgm:spPr/>
      <dgm:t>
        <a:bodyPr/>
        <a:lstStyle/>
        <a:p>
          <a:endParaRPr lang="en-US" dirty="0"/>
        </a:p>
      </dgm:t>
    </dgm:pt>
    <dgm:pt modelId="{C5422A07-4233-4B7D-A876-C74DE877A7F9}" type="parTrans" cxnId="{F718ABBA-7C65-4F86-BEA7-DAD4C5EC588D}">
      <dgm:prSet/>
      <dgm:spPr/>
      <dgm:t>
        <a:bodyPr/>
        <a:lstStyle/>
        <a:p>
          <a:endParaRPr lang="en-US"/>
        </a:p>
      </dgm:t>
    </dgm:pt>
    <dgm:pt modelId="{35443D96-6A67-478A-A544-1C8155B5F62C}" type="sibTrans" cxnId="{F718ABBA-7C65-4F86-BEA7-DAD4C5EC588D}">
      <dgm:prSet/>
      <dgm:spPr/>
      <dgm:t>
        <a:bodyPr/>
        <a:lstStyle/>
        <a:p>
          <a:endParaRPr lang="en-US" dirty="0"/>
        </a:p>
      </dgm:t>
    </dgm:pt>
    <dgm:pt modelId="{C123F58B-2F00-4731-8318-EA8BAA60A69D}">
      <dgm:prSet/>
      <dgm:spPr/>
      <dgm:t>
        <a:bodyPr/>
        <a:lstStyle/>
        <a:p>
          <a:endParaRPr lang="en-US" dirty="0"/>
        </a:p>
      </dgm:t>
    </dgm:pt>
    <dgm:pt modelId="{ADD49D0A-F77A-4924-B2AC-3D10130090D6}" type="parTrans" cxnId="{79D0C8B5-7F77-4990-BC7D-E4DF8A30F093}">
      <dgm:prSet/>
      <dgm:spPr/>
      <dgm:t>
        <a:bodyPr/>
        <a:lstStyle/>
        <a:p>
          <a:endParaRPr lang="en-US"/>
        </a:p>
      </dgm:t>
    </dgm:pt>
    <dgm:pt modelId="{CA72D8A3-9D41-4F98-98F7-F56B1CBA674F}" type="sibTrans" cxnId="{79D0C8B5-7F77-4990-BC7D-E4DF8A30F093}">
      <dgm:prSet/>
      <dgm:spPr/>
      <dgm:t>
        <a:bodyPr/>
        <a:lstStyle/>
        <a:p>
          <a:endParaRPr lang="en-US" dirty="0"/>
        </a:p>
      </dgm:t>
    </dgm:pt>
    <dgm:pt modelId="{312A5487-8CD4-49FA-9CB2-6003233688EF}">
      <dgm:prSet/>
      <dgm:spPr/>
      <dgm:t>
        <a:bodyPr/>
        <a:lstStyle/>
        <a:p>
          <a:endParaRPr lang="en-US" dirty="0"/>
        </a:p>
      </dgm:t>
    </dgm:pt>
    <dgm:pt modelId="{6F986C7B-EB5E-4FA9-9F02-54203E6A38B2}" type="parTrans" cxnId="{33634B83-5D42-4E23-A534-1FD77063C5A8}">
      <dgm:prSet/>
      <dgm:spPr/>
      <dgm:t>
        <a:bodyPr/>
        <a:lstStyle/>
        <a:p>
          <a:endParaRPr lang="en-US"/>
        </a:p>
      </dgm:t>
    </dgm:pt>
    <dgm:pt modelId="{A241EA7C-0AE6-49DA-868A-F7E41DB8331E}" type="sibTrans" cxnId="{33634B83-5D42-4E23-A534-1FD77063C5A8}">
      <dgm:prSet/>
      <dgm:spPr/>
      <dgm:t>
        <a:bodyPr/>
        <a:lstStyle/>
        <a:p>
          <a:endParaRPr lang="en-US" dirty="0"/>
        </a:p>
      </dgm:t>
    </dgm:pt>
    <dgm:pt modelId="{1597604F-E09E-4305-A881-A6C94B72922F}">
      <dgm:prSet/>
      <dgm:spPr/>
      <dgm:t>
        <a:bodyPr/>
        <a:lstStyle/>
        <a:p>
          <a:endParaRPr lang="en-US" dirty="0"/>
        </a:p>
      </dgm:t>
    </dgm:pt>
    <dgm:pt modelId="{1C93F3EA-CA5B-4D9C-9828-8A8F702AE266}" type="parTrans" cxnId="{BE9314B0-2D93-4BAE-90C0-5B23814639B6}">
      <dgm:prSet/>
      <dgm:spPr/>
      <dgm:t>
        <a:bodyPr/>
        <a:lstStyle/>
        <a:p>
          <a:endParaRPr lang="en-US"/>
        </a:p>
      </dgm:t>
    </dgm:pt>
    <dgm:pt modelId="{0A68E33F-9E89-4D62-9E2C-1BD50C85F7CD}" type="sibTrans" cxnId="{BE9314B0-2D93-4BAE-90C0-5B23814639B6}">
      <dgm:prSet/>
      <dgm:spPr/>
      <dgm:t>
        <a:bodyPr/>
        <a:lstStyle/>
        <a:p>
          <a:endParaRPr lang="en-US" dirty="0"/>
        </a:p>
      </dgm:t>
    </dgm:pt>
    <dgm:pt modelId="{2EBE9275-B468-4EB1-8E25-88D20111E7BA}">
      <dgm:prSet/>
      <dgm:spPr/>
      <dgm:t>
        <a:bodyPr/>
        <a:lstStyle/>
        <a:p>
          <a:endParaRPr lang="en-US" dirty="0"/>
        </a:p>
      </dgm:t>
    </dgm:pt>
    <dgm:pt modelId="{8B4693AB-DA36-47D7-8ABC-9A12354AE94A}" type="parTrans" cxnId="{79BF3DB8-E6C9-4DF5-8226-B32513900662}">
      <dgm:prSet/>
      <dgm:spPr/>
      <dgm:t>
        <a:bodyPr/>
        <a:lstStyle/>
        <a:p>
          <a:endParaRPr lang="en-US"/>
        </a:p>
      </dgm:t>
    </dgm:pt>
    <dgm:pt modelId="{1DDDDFBA-4D76-49F6-8700-D108F438751F}" type="sibTrans" cxnId="{79BF3DB8-E6C9-4DF5-8226-B32513900662}">
      <dgm:prSet/>
      <dgm:spPr/>
      <dgm:t>
        <a:bodyPr/>
        <a:lstStyle/>
        <a:p>
          <a:endParaRPr lang="en-US" dirty="0"/>
        </a:p>
      </dgm:t>
    </dgm:pt>
    <dgm:pt modelId="{7526D0BF-45A5-478F-9A5B-EE961A48FCDF}">
      <dgm:prSet/>
      <dgm:spPr/>
      <dgm:t>
        <a:bodyPr/>
        <a:lstStyle/>
        <a:p>
          <a:endParaRPr lang="en-US" dirty="0"/>
        </a:p>
      </dgm:t>
    </dgm:pt>
    <dgm:pt modelId="{996DAE7B-6D7A-4B21-93D8-B18F6F145BC6}" type="parTrans" cxnId="{CC8F6BB5-E191-48E7-A4C1-3E8101813E85}">
      <dgm:prSet/>
      <dgm:spPr/>
      <dgm:t>
        <a:bodyPr/>
        <a:lstStyle/>
        <a:p>
          <a:endParaRPr lang="en-US"/>
        </a:p>
      </dgm:t>
    </dgm:pt>
    <dgm:pt modelId="{4DD6BCFF-384A-4E50-9E9B-FEA1467E91EE}" type="sibTrans" cxnId="{CC8F6BB5-E191-48E7-A4C1-3E8101813E85}">
      <dgm:prSet/>
      <dgm:spPr/>
      <dgm:t>
        <a:bodyPr/>
        <a:lstStyle/>
        <a:p>
          <a:endParaRPr lang="en-US" dirty="0"/>
        </a:p>
      </dgm:t>
    </dgm:pt>
    <dgm:pt modelId="{4391FAD7-E5E1-4ADD-BABB-49D666A6C4A7}">
      <dgm:prSet/>
      <dgm:spPr/>
      <dgm:t>
        <a:bodyPr/>
        <a:lstStyle/>
        <a:p>
          <a:endParaRPr lang="en-US" dirty="0"/>
        </a:p>
      </dgm:t>
    </dgm:pt>
    <dgm:pt modelId="{F1E7FB59-9301-4001-B4A0-65FF76242832}" type="parTrans" cxnId="{33836BAF-8815-468A-9D3E-0ABF734FD1D3}">
      <dgm:prSet/>
      <dgm:spPr/>
      <dgm:t>
        <a:bodyPr/>
        <a:lstStyle/>
        <a:p>
          <a:endParaRPr lang="en-US"/>
        </a:p>
      </dgm:t>
    </dgm:pt>
    <dgm:pt modelId="{B5C9AB9C-C866-47C2-B79F-DC6148AB2159}" type="sibTrans" cxnId="{33836BAF-8815-468A-9D3E-0ABF734FD1D3}">
      <dgm:prSet/>
      <dgm:spPr/>
      <dgm:t>
        <a:bodyPr/>
        <a:lstStyle/>
        <a:p>
          <a:endParaRPr lang="en-US" dirty="0"/>
        </a:p>
      </dgm:t>
    </dgm:pt>
    <dgm:pt modelId="{DF292957-65C8-4776-85F8-AE26E3681959}">
      <dgm:prSet/>
      <dgm:spPr/>
      <dgm:t>
        <a:bodyPr/>
        <a:lstStyle/>
        <a:p>
          <a:endParaRPr lang="en-US" dirty="0"/>
        </a:p>
      </dgm:t>
    </dgm:pt>
    <dgm:pt modelId="{7849EA01-2032-47BB-AFF2-66E1E4C3A822}" type="parTrans" cxnId="{0116FD4E-B3CD-4D10-B6B1-FB0C240CE17A}">
      <dgm:prSet/>
      <dgm:spPr/>
      <dgm:t>
        <a:bodyPr/>
        <a:lstStyle/>
        <a:p>
          <a:endParaRPr lang="en-US"/>
        </a:p>
      </dgm:t>
    </dgm:pt>
    <dgm:pt modelId="{2B571596-2306-4648-89E7-BD54FEF25627}" type="sibTrans" cxnId="{0116FD4E-B3CD-4D10-B6B1-FB0C240CE17A}">
      <dgm:prSet/>
      <dgm:spPr/>
      <dgm:t>
        <a:bodyPr/>
        <a:lstStyle/>
        <a:p>
          <a:endParaRPr lang="en-US" dirty="0"/>
        </a:p>
      </dgm:t>
    </dgm:pt>
    <dgm:pt modelId="{BA244016-B941-46B9-B2A4-AA50A300C9B1}">
      <dgm:prSet/>
      <dgm:spPr/>
      <dgm:t>
        <a:bodyPr/>
        <a:lstStyle/>
        <a:p>
          <a:endParaRPr lang="en-US" dirty="0"/>
        </a:p>
      </dgm:t>
    </dgm:pt>
    <dgm:pt modelId="{17FA0F1C-F480-46FA-9FDA-CAF08D0B3F5A}" type="parTrans" cxnId="{43F81770-F772-478D-8EE4-9EF473A2C5F2}">
      <dgm:prSet/>
      <dgm:spPr/>
      <dgm:t>
        <a:bodyPr/>
        <a:lstStyle/>
        <a:p>
          <a:endParaRPr lang="en-US"/>
        </a:p>
      </dgm:t>
    </dgm:pt>
    <dgm:pt modelId="{12ED0D91-6CB8-4B92-ABBE-16130FA2E610}" type="sibTrans" cxnId="{43F81770-F772-478D-8EE4-9EF473A2C5F2}">
      <dgm:prSet/>
      <dgm:spPr/>
      <dgm:t>
        <a:bodyPr/>
        <a:lstStyle/>
        <a:p>
          <a:endParaRPr lang="en-US" dirty="0"/>
        </a:p>
      </dgm:t>
    </dgm:pt>
    <dgm:pt modelId="{ED3E6817-CA99-4A92-9672-7767C60D3AFC}">
      <dgm:prSet/>
      <dgm:spPr/>
      <dgm:t>
        <a:bodyPr/>
        <a:lstStyle/>
        <a:p>
          <a:endParaRPr lang="en-US" dirty="0"/>
        </a:p>
      </dgm:t>
    </dgm:pt>
    <dgm:pt modelId="{570B50CE-5E5F-492C-A6CE-FAA86B61FEE6}" type="parTrans" cxnId="{6020CAE6-E682-4263-87D3-3757BDA5C5BB}">
      <dgm:prSet/>
      <dgm:spPr/>
      <dgm:t>
        <a:bodyPr/>
        <a:lstStyle/>
        <a:p>
          <a:endParaRPr lang="en-US"/>
        </a:p>
      </dgm:t>
    </dgm:pt>
    <dgm:pt modelId="{74E4A9B3-3139-47CD-AD62-A42D0EB3995C}" type="sibTrans" cxnId="{6020CAE6-E682-4263-87D3-3757BDA5C5BB}">
      <dgm:prSet/>
      <dgm:spPr/>
      <dgm:t>
        <a:bodyPr/>
        <a:lstStyle/>
        <a:p>
          <a:endParaRPr lang="en-US" dirty="0"/>
        </a:p>
      </dgm:t>
    </dgm:pt>
    <dgm:pt modelId="{A26368B7-1095-4A58-BFE6-7B8629CCDB76}">
      <dgm:prSet/>
      <dgm:spPr/>
      <dgm:t>
        <a:bodyPr/>
        <a:lstStyle/>
        <a:p>
          <a:endParaRPr lang="en-US" dirty="0"/>
        </a:p>
      </dgm:t>
    </dgm:pt>
    <dgm:pt modelId="{F926A632-3F82-44B7-9B0C-54EDBDFB1339}" type="parTrans" cxnId="{84F658BE-028D-4EFF-9AFB-B1BB4A47F685}">
      <dgm:prSet/>
      <dgm:spPr/>
      <dgm:t>
        <a:bodyPr/>
        <a:lstStyle/>
        <a:p>
          <a:endParaRPr lang="en-US"/>
        </a:p>
      </dgm:t>
    </dgm:pt>
    <dgm:pt modelId="{69DBDE16-2128-423C-AB04-D3C2C0881A38}" type="sibTrans" cxnId="{84F658BE-028D-4EFF-9AFB-B1BB4A47F685}">
      <dgm:prSet/>
      <dgm:spPr/>
      <dgm:t>
        <a:bodyPr/>
        <a:lstStyle/>
        <a:p>
          <a:endParaRPr lang="en-US" dirty="0"/>
        </a:p>
      </dgm:t>
    </dgm:pt>
    <dgm:pt modelId="{B2133BDF-4000-4B5B-AE40-987170B1B61F}">
      <dgm:prSet/>
      <dgm:spPr/>
      <dgm:t>
        <a:bodyPr/>
        <a:lstStyle/>
        <a:p>
          <a:endParaRPr lang="en-US" dirty="0"/>
        </a:p>
      </dgm:t>
    </dgm:pt>
    <dgm:pt modelId="{78DD5593-63E5-4526-ACC4-B672B2E0D1F1}" type="parTrans" cxnId="{AD9C2D70-6AB8-479D-9A79-731CDEDFCC29}">
      <dgm:prSet/>
      <dgm:spPr/>
      <dgm:t>
        <a:bodyPr/>
        <a:lstStyle/>
        <a:p>
          <a:endParaRPr lang="en-US"/>
        </a:p>
      </dgm:t>
    </dgm:pt>
    <dgm:pt modelId="{F8A8AFFD-E262-4C58-84FA-CA9933DA9A32}" type="sibTrans" cxnId="{AD9C2D70-6AB8-479D-9A79-731CDEDFCC29}">
      <dgm:prSet/>
      <dgm:spPr/>
      <dgm:t>
        <a:bodyPr/>
        <a:lstStyle/>
        <a:p>
          <a:endParaRPr lang="en-US" dirty="0"/>
        </a:p>
      </dgm:t>
    </dgm:pt>
    <dgm:pt modelId="{56EE6181-8957-4FE0-91F7-0E7767321D74}">
      <dgm:prSet/>
      <dgm:spPr/>
      <dgm:t>
        <a:bodyPr/>
        <a:lstStyle/>
        <a:p>
          <a:endParaRPr lang="en-US" dirty="0"/>
        </a:p>
      </dgm:t>
    </dgm:pt>
    <dgm:pt modelId="{708EED9E-74DD-4C99-9872-E67687122915}" type="parTrans" cxnId="{D27AA462-6698-4923-9421-47820B644488}">
      <dgm:prSet/>
      <dgm:spPr/>
      <dgm:t>
        <a:bodyPr/>
        <a:lstStyle/>
        <a:p>
          <a:endParaRPr lang="en-US"/>
        </a:p>
      </dgm:t>
    </dgm:pt>
    <dgm:pt modelId="{D7AD315B-0060-4B2C-BA42-07A72CF0DF62}" type="sibTrans" cxnId="{D27AA462-6698-4923-9421-47820B644488}">
      <dgm:prSet/>
      <dgm:spPr/>
      <dgm:t>
        <a:bodyPr/>
        <a:lstStyle/>
        <a:p>
          <a:endParaRPr lang="en-US" dirty="0"/>
        </a:p>
      </dgm:t>
    </dgm:pt>
    <dgm:pt modelId="{F82F01E0-1BCF-432A-834D-D0718C225E79}">
      <dgm:prSet/>
      <dgm:spPr/>
      <dgm:t>
        <a:bodyPr/>
        <a:lstStyle/>
        <a:p>
          <a:endParaRPr lang="en-US" dirty="0"/>
        </a:p>
      </dgm:t>
    </dgm:pt>
    <dgm:pt modelId="{AA715B28-8262-4AEC-9B11-A1F3E142AEE3}" type="parTrans" cxnId="{3F904190-EC7A-468F-8079-9E0D0309FE61}">
      <dgm:prSet/>
      <dgm:spPr/>
      <dgm:t>
        <a:bodyPr/>
        <a:lstStyle/>
        <a:p>
          <a:endParaRPr lang="en-US"/>
        </a:p>
      </dgm:t>
    </dgm:pt>
    <dgm:pt modelId="{73E57CB0-43F1-4C49-8823-A48B6805997E}" type="sibTrans" cxnId="{3F904190-EC7A-468F-8079-9E0D0309FE61}">
      <dgm:prSet/>
      <dgm:spPr/>
      <dgm:t>
        <a:bodyPr/>
        <a:lstStyle/>
        <a:p>
          <a:endParaRPr lang="en-US" dirty="0"/>
        </a:p>
      </dgm:t>
    </dgm:pt>
    <dgm:pt modelId="{69B5AF83-9CA8-4331-BB93-A02B0A37E7C4}">
      <dgm:prSet/>
      <dgm:spPr/>
      <dgm:t>
        <a:bodyPr/>
        <a:lstStyle/>
        <a:p>
          <a:endParaRPr lang="en-US" dirty="0"/>
        </a:p>
      </dgm:t>
    </dgm:pt>
    <dgm:pt modelId="{52A0F8EA-812A-497C-B88E-1BDAD1AB875F}" type="parTrans" cxnId="{08DFD441-4774-4D0E-8F97-07EC50B50EE3}">
      <dgm:prSet/>
      <dgm:spPr/>
      <dgm:t>
        <a:bodyPr/>
        <a:lstStyle/>
        <a:p>
          <a:endParaRPr lang="en-US"/>
        </a:p>
      </dgm:t>
    </dgm:pt>
    <dgm:pt modelId="{6E35783B-B4B9-4AF3-BB68-EC2DB3060BE5}" type="sibTrans" cxnId="{08DFD441-4774-4D0E-8F97-07EC50B50EE3}">
      <dgm:prSet/>
      <dgm:spPr/>
      <dgm:t>
        <a:bodyPr/>
        <a:lstStyle/>
        <a:p>
          <a:endParaRPr lang="en-US" dirty="0"/>
        </a:p>
      </dgm:t>
    </dgm:pt>
    <dgm:pt modelId="{5A0D382F-1AEE-4869-A6BD-89E7CCC2BA45}">
      <dgm:prSet/>
      <dgm:spPr/>
      <dgm:t>
        <a:bodyPr/>
        <a:lstStyle/>
        <a:p>
          <a:endParaRPr lang="en-US" dirty="0"/>
        </a:p>
      </dgm:t>
    </dgm:pt>
    <dgm:pt modelId="{C61944CD-ABD5-46A1-BF21-1EDB1D2E311C}" type="parTrans" cxnId="{8B7F3749-F4E6-4473-82BE-3F7FAAEDF5A5}">
      <dgm:prSet/>
      <dgm:spPr/>
      <dgm:t>
        <a:bodyPr/>
        <a:lstStyle/>
        <a:p>
          <a:endParaRPr lang="en-US"/>
        </a:p>
      </dgm:t>
    </dgm:pt>
    <dgm:pt modelId="{86E08DD8-37F0-43EA-A4C6-F12B07A372C7}" type="sibTrans" cxnId="{8B7F3749-F4E6-4473-82BE-3F7FAAEDF5A5}">
      <dgm:prSet/>
      <dgm:spPr/>
      <dgm:t>
        <a:bodyPr/>
        <a:lstStyle/>
        <a:p>
          <a:endParaRPr lang="en-US" dirty="0"/>
        </a:p>
      </dgm:t>
    </dgm:pt>
    <dgm:pt modelId="{6E44D217-0802-4975-8DF8-F7C136B68DB7}">
      <dgm:prSet/>
      <dgm:spPr/>
      <dgm:t>
        <a:bodyPr/>
        <a:lstStyle/>
        <a:p>
          <a:endParaRPr lang="en-US" dirty="0"/>
        </a:p>
      </dgm:t>
    </dgm:pt>
    <dgm:pt modelId="{CB27C74D-2568-4D83-8948-2A0E7A73E53C}" type="parTrans" cxnId="{EBF0F276-347C-4207-9A17-D11421AF7ECD}">
      <dgm:prSet/>
      <dgm:spPr/>
      <dgm:t>
        <a:bodyPr/>
        <a:lstStyle/>
        <a:p>
          <a:endParaRPr lang="en-US"/>
        </a:p>
      </dgm:t>
    </dgm:pt>
    <dgm:pt modelId="{873D13AE-B310-4B50-82C5-564D626D2011}" type="sibTrans" cxnId="{EBF0F276-347C-4207-9A17-D11421AF7ECD}">
      <dgm:prSet/>
      <dgm:spPr/>
      <dgm:t>
        <a:bodyPr/>
        <a:lstStyle/>
        <a:p>
          <a:endParaRPr lang="en-US" dirty="0"/>
        </a:p>
      </dgm:t>
    </dgm:pt>
    <dgm:pt modelId="{59D5850F-42D1-4509-9BFE-77DA75D32FAC}">
      <dgm:prSet/>
      <dgm:spPr/>
      <dgm:t>
        <a:bodyPr/>
        <a:lstStyle/>
        <a:p>
          <a:endParaRPr lang="en-US" dirty="0"/>
        </a:p>
      </dgm:t>
    </dgm:pt>
    <dgm:pt modelId="{998E6483-F6A6-41F0-BC38-EC9E12942727}" type="parTrans" cxnId="{EF67F12C-549C-4945-9650-11C3183DFF27}">
      <dgm:prSet/>
      <dgm:spPr/>
      <dgm:t>
        <a:bodyPr/>
        <a:lstStyle/>
        <a:p>
          <a:endParaRPr lang="en-US"/>
        </a:p>
      </dgm:t>
    </dgm:pt>
    <dgm:pt modelId="{2B529A43-2363-4B46-911E-9D0EF25B4F36}" type="sibTrans" cxnId="{EF67F12C-549C-4945-9650-11C3183DFF27}">
      <dgm:prSet/>
      <dgm:spPr/>
      <dgm:t>
        <a:bodyPr/>
        <a:lstStyle/>
        <a:p>
          <a:endParaRPr lang="en-US" dirty="0"/>
        </a:p>
      </dgm:t>
    </dgm:pt>
    <dgm:pt modelId="{9F16DEB4-2D88-4237-BB26-EE193361411A}">
      <dgm:prSet/>
      <dgm:spPr/>
      <dgm:t>
        <a:bodyPr/>
        <a:lstStyle/>
        <a:p>
          <a:endParaRPr lang="en-US" dirty="0"/>
        </a:p>
      </dgm:t>
    </dgm:pt>
    <dgm:pt modelId="{7982B65A-B6BA-45FB-920E-8CB144FB834B}" type="parTrans" cxnId="{DB81E75D-6339-4802-85DD-65254615E93B}">
      <dgm:prSet/>
      <dgm:spPr/>
      <dgm:t>
        <a:bodyPr/>
        <a:lstStyle/>
        <a:p>
          <a:endParaRPr lang="en-US"/>
        </a:p>
      </dgm:t>
    </dgm:pt>
    <dgm:pt modelId="{C19C4BDD-2213-41DF-A53B-E2080BDC6AC6}" type="sibTrans" cxnId="{DB81E75D-6339-4802-85DD-65254615E93B}">
      <dgm:prSet/>
      <dgm:spPr/>
      <dgm:t>
        <a:bodyPr/>
        <a:lstStyle/>
        <a:p>
          <a:endParaRPr lang="en-US" dirty="0"/>
        </a:p>
      </dgm:t>
    </dgm:pt>
    <dgm:pt modelId="{5788DBF4-34B6-4C26-980E-7062BBC88091}">
      <dgm:prSet/>
      <dgm:spPr/>
      <dgm:t>
        <a:bodyPr/>
        <a:lstStyle/>
        <a:p>
          <a:endParaRPr lang="en-US" dirty="0"/>
        </a:p>
      </dgm:t>
    </dgm:pt>
    <dgm:pt modelId="{E89C8546-8D00-4BCE-BF01-083E1F9A4BBE}" type="parTrans" cxnId="{A94E1E98-18A1-4716-B6FB-67F099EFBBB4}">
      <dgm:prSet/>
      <dgm:spPr/>
      <dgm:t>
        <a:bodyPr/>
        <a:lstStyle/>
        <a:p>
          <a:endParaRPr lang="en-US"/>
        </a:p>
      </dgm:t>
    </dgm:pt>
    <dgm:pt modelId="{39815DA4-6D5A-4ECF-8C2C-C40A2BB0DBA6}" type="sibTrans" cxnId="{A94E1E98-18A1-4716-B6FB-67F099EFBBB4}">
      <dgm:prSet/>
      <dgm:spPr/>
      <dgm:t>
        <a:bodyPr/>
        <a:lstStyle/>
        <a:p>
          <a:endParaRPr lang="en-US" dirty="0"/>
        </a:p>
      </dgm:t>
    </dgm:pt>
    <dgm:pt modelId="{644B0026-BEE6-45AC-B72A-F8BFB9EE0E82}">
      <dgm:prSet/>
      <dgm:spPr/>
      <dgm:t>
        <a:bodyPr/>
        <a:lstStyle/>
        <a:p>
          <a:endParaRPr lang="en-US" dirty="0"/>
        </a:p>
      </dgm:t>
    </dgm:pt>
    <dgm:pt modelId="{554FDC5B-6990-4DBE-AAA4-AA9861FDA372}" type="parTrans" cxnId="{F3F11D2B-B16E-47E0-876B-A599316C3141}">
      <dgm:prSet/>
      <dgm:spPr/>
      <dgm:t>
        <a:bodyPr/>
        <a:lstStyle/>
        <a:p>
          <a:endParaRPr lang="en-US"/>
        </a:p>
      </dgm:t>
    </dgm:pt>
    <dgm:pt modelId="{91E5E8F0-39A5-4E73-A7C8-125C237D1170}" type="sibTrans" cxnId="{F3F11D2B-B16E-47E0-876B-A599316C3141}">
      <dgm:prSet/>
      <dgm:spPr/>
      <dgm:t>
        <a:bodyPr/>
        <a:lstStyle/>
        <a:p>
          <a:endParaRPr lang="en-US" dirty="0"/>
        </a:p>
      </dgm:t>
    </dgm:pt>
    <dgm:pt modelId="{A40F6EAB-2B60-4CC1-9F49-D5903D3A616E}">
      <dgm:prSet/>
      <dgm:spPr/>
      <dgm:t>
        <a:bodyPr/>
        <a:lstStyle/>
        <a:p>
          <a:endParaRPr lang="en-US" dirty="0"/>
        </a:p>
      </dgm:t>
    </dgm:pt>
    <dgm:pt modelId="{F4D7EDD7-9115-44DB-8D8A-E38036FA3738}" type="parTrans" cxnId="{F9246AA4-89DE-4505-8C6D-C0CFB0CF9EC5}">
      <dgm:prSet/>
      <dgm:spPr/>
      <dgm:t>
        <a:bodyPr/>
        <a:lstStyle/>
        <a:p>
          <a:endParaRPr lang="en-US"/>
        </a:p>
      </dgm:t>
    </dgm:pt>
    <dgm:pt modelId="{3ACAB2F6-3910-4D69-8736-C9991D30DB30}" type="sibTrans" cxnId="{F9246AA4-89DE-4505-8C6D-C0CFB0CF9EC5}">
      <dgm:prSet/>
      <dgm:spPr/>
      <dgm:t>
        <a:bodyPr/>
        <a:lstStyle/>
        <a:p>
          <a:endParaRPr lang="en-US" dirty="0"/>
        </a:p>
      </dgm:t>
    </dgm:pt>
    <dgm:pt modelId="{01209924-388A-4250-B08E-117FC77350F4}">
      <dgm:prSet/>
      <dgm:spPr/>
      <dgm:t>
        <a:bodyPr/>
        <a:lstStyle/>
        <a:p>
          <a:endParaRPr lang="en-US" dirty="0"/>
        </a:p>
      </dgm:t>
    </dgm:pt>
    <dgm:pt modelId="{E62947DF-C385-4541-A312-E52B21ED4FCA}" type="parTrans" cxnId="{79A5F3A2-8CA3-4D24-AC46-666013183383}">
      <dgm:prSet/>
      <dgm:spPr/>
      <dgm:t>
        <a:bodyPr/>
        <a:lstStyle/>
        <a:p>
          <a:endParaRPr lang="en-US"/>
        </a:p>
      </dgm:t>
    </dgm:pt>
    <dgm:pt modelId="{07D44A3D-B9E7-4A59-8407-0DE9361B04F4}" type="sibTrans" cxnId="{79A5F3A2-8CA3-4D24-AC46-666013183383}">
      <dgm:prSet/>
      <dgm:spPr/>
      <dgm:t>
        <a:bodyPr/>
        <a:lstStyle/>
        <a:p>
          <a:endParaRPr lang="en-US" dirty="0"/>
        </a:p>
      </dgm:t>
    </dgm:pt>
    <dgm:pt modelId="{1CEAA633-CB89-486A-901D-BE8AE895C821}">
      <dgm:prSet/>
      <dgm:spPr/>
      <dgm:t>
        <a:bodyPr/>
        <a:lstStyle/>
        <a:p>
          <a:endParaRPr lang="en-US" dirty="0"/>
        </a:p>
      </dgm:t>
    </dgm:pt>
    <dgm:pt modelId="{85E4AD6C-201F-448E-AB33-65566C56E879}" type="parTrans" cxnId="{2F48FC6C-9E2F-4D34-97E0-7B62809CD310}">
      <dgm:prSet/>
      <dgm:spPr/>
      <dgm:t>
        <a:bodyPr/>
        <a:lstStyle/>
        <a:p>
          <a:endParaRPr lang="en-US"/>
        </a:p>
      </dgm:t>
    </dgm:pt>
    <dgm:pt modelId="{EC22FD24-55FA-470B-A11F-A2C02811CC71}" type="sibTrans" cxnId="{2F48FC6C-9E2F-4D34-97E0-7B62809CD310}">
      <dgm:prSet/>
      <dgm:spPr/>
      <dgm:t>
        <a:bodyPr/>
        <a:lstStyle/>
        <a:p>
          <a:endParaRPr lang="en-US" dirty="0"/>
        </a:p>
      </dgm:t>
    </dgm:pt>
    <dgm:pt modelId="{5700A27C-35E2-48E3-9FD1-4CAD5F3ABE6E}">
      <dgm:prSet/>
      <dgm:spPr/>
      <dgm:t>
        <a:bodyPr/>
        <a:lstStyle/>
        <a:p>
          <a:endParaRPr lang="en-US" dirty="0"/>
        </a:p>
      </dgm:t>
    </dgm:pt>
    <dgm:pt modelId="{7CEEA0C1-E05C-4187-B6CD-7F9A41B7F762}" type="parTrans" cxnId="{E319CD11-DA9C-4216-8A1C-BFC767C69980}">
      <dgm:prSet/>
      <dgm:spPr/>
      <dgm:t>
        <a:bodyPr/>
        <a:lstStyle/>
        <a:p>
          <a:endParaRPr lang="en-US"/>
        </a:p>
      </dgm:t>
    </dgm:pt>
    <dgm:pt modelId="{F2853326-F96C-4388-AFDB-4A2C4E743824}" type="sibTrans" cxnId="{E319CD11-DA9C-4216-8A1C-BFC767C69980}">
      <dgm:prSet/>
      <dgm:spPr/>
      <dgm:t>
        <a:bodyPr/>
        <a:lstStyle/>
        <a:p>
          <a:endParaRPr lang="en-US" dirty="0"/>
        </a:p>
      </dgm:t>
    </dgm:pt>
    <dgm:pt modelId="{E5184F2B-2C20-4D33-94A8-E6B381F2AA89}">
      <dgm:prSet/>
      <dgm:spPr/>
      <dgm:t>
        <a:bodyPr/>
        <a:lstStyle/>
        <a:p>
          <a:endParaRPr lang="en-US" dirty="0"/>
        </a:p>
      </dgm:t>
    </dgm:pt>
    <dgm:pt modelId="{EA072171-E1D3-42D9-90FB-F6BF8A9DC275}" type="parTrans" cxnId="{12C38EF6-A2D9-4441-B7C7-2AD0408D165E}">
      <dgm:prSet/>
      <dgm:spPr/>
      <dgm:t>
        <a:bodyPr/>
        <a:lstStyle/>
        <a:p>
          <a:endParaRPr lang="en-US"/>
        </a:p>
      </dgm:t>
    </dgm:pt>
    <dgm:pt modelId="{CA1064A9-8743-41E2-AE44-DEDB5E26EACD}" type="sibTrans" cxnId="{12C38EF6-A2D9-4441-B7C7-2AD0408D165E}">
      <dgm:prSet/>
      <dgm:spPr/>
      <dgm:t>
        <a:bodyPr/>
        <a:lstStyle/>
        <a:p>
          <a:endParaRPr lang="en-US" dirty="0"/>
        </a:p>
      </dgm:t>
    </dgm:pt>
    <dgm:pt modelId="{19319B2C-5BDC-4EB3-A674-97A1478B545E}">
      <dgm:prSet/>
      <dgm:spPr/>
      <dgm:t>
        <a:bodyPr/>
        <a:lstStyle/>
        <a:p>
          <a:endParaRPr lang="en-US" dirty="0"/>
        </a:p>
      </dgm:t>
    </dgm:pt>
    <dgm:pt modelId="{F553D456-F731-4D3A-B46D-F817CB7F5851}" type="parTrans" cxnId="{A61335C6-83C9-40B2-B635-638704B41FB6}">
      <dgm:prSet/>
      <dgm:spPr/>
      <dgm:t>
        <a:bodyPr/>
        <a:lstStyle/>
        <a:p>
          <a:endParaRPr lang="en-US"/>
        </a:p>
      </dgm:t>
    </dgm:pt>
    <dgm:pt modelId="{B2ADDBB6-F258-45A2-8853-0F7137E8E7A9}" type="sibTrans" cxnId="{A61335C6-83C9-40B2-B635-638704B41FB6}">
      <dgm:prSet/>
      <dgm:spPr/>
      <dgm:t>
        <a:bodyPr/>
        <a:lstStyle/>
        <a:p>
          <a:endParaRPr lang="en-US" dirty="0"/>
        </a:p>
      </dgm:t>
    </dgm:pt>
    <dgm:pt modelId="{32DCDF77-CF91-44D2-A631-ECBBA96CD7C1}">
      <dgm:prSet/>
      <dgm:spPr/>
      <dgm:t>
        <a:bodyPr/>
        <a:lstStyle/>
        <a:p>
          <a:endParaRPr lang="en-US" dirty="0"/>
        </a:p>
      </dgm:t>
    </dgm:pt>
    <dgm:pt modelId="{A91D9FEE-F377-4D6C-AB4B-31C0AA11D758}" type="parTrans" cxnId="{7713B148-14ED-473A-AD7C-0817C71F1F75}">
      <dgm:prSet/>
      <dgm:spPr/>
      <dgm:t>
        <a:bodyPr/>
        <a:lstStyle/>
        <a:p>
          <a:endParaRPr lang="en-US"/>
        </a:p>
      </dgm:t>
    </dgm:pt>
    <dgm:pt modelId="{A4C54538-F7D4-4311-A51D-4E2F34EA916C}" type="sibTrans" cxnId="{7713B148-14ED-473A-AD7C-0817C71F1F75}">
      <dgm:prSet/>
      <dgm:spPr/>
      <dgm:t>
        <a:bodyPr/>
        <a:lstStyle/>
        <a:p>
          <a:endParaRPr lang="en-US" dirty="0"/>
        </a:p>
      </dgm:t>
    </dgm:pt>
    <dgm:pt modelId="{39148D83-4879-4E9B-AE84-10D20CF147C3}">
      <dgm:prSet/>
      <dgm:spPr/>
      <dgm:t>
        <a:bodyPr/>
        <a:lstStyle/>
        <a:p>
          <a:endParaRPr lang="en-US" dirty="0"/>
        </a:p>
      </dgm:t>
    </dgm:pt>
    <dgm:pt modelId="{0648DC5F-1B7B-4F70-B147-70F19C532AA1}" type="parTrans" cxnId="{14F13E80-1149-4A0F-A4B5-58EAF15ECA23}">
      <dgm:prSet/>
      <dgm:spPr/>
      <dgm:t>
        <a:bodyPr/>
        <a:lstStyle/>
        <a:p>
          <a:endParaRPr lang="en-US"/>
        </a:p>
      </dgm:t>
    </dgm:pt>
    <dgm:pt modelId="{901D3EC9-C2CB-4B80-BFE1-3F4CF8FDB584}" type="sibTrans" cxnId="{14F13E80-1149-4A0F-A4B5-58EAF15ECA23}">
      <dgm:prSet/>
      <dgm:spPr/>
      <dgm:t>
        <a:bodyPr/>
        <a:lstStyle/>
        <a:p>
          <a:endParaRPr lang="en-US" dirty="0"/>
        </a:p>
      </dgm:t>
    </dgm:pt>
    <dgm:pt modelId="{579EF5EA-2842-4ADF-99C3-1421009C0FB3}" type="pres">
      <dgm:prSet presAssocID="{F782ACB2-4612-4553-92E3-6A48A4C26154}" presName="cycle" presStyleCnt="0">
        <dgm:presLayoutVars>
          <dgm:dir/>
          <dgm:resizeHandles val="exact"/>
        </dgm:presLayoutVars>
      </dgm:prSet>
      <dgm:spPr/>
    </dgm:pt>
    <dgm:pt modelId="{E2BDA289-9E7F-43D2-8E8A-C602380955F6}" type="pres">
      <dgm:prSet presAssocID="{9A1F1B22-1A75-4833-B4FC-5FEA5518B765}" presName="node" presStyleLbl="node1" presStyleIdx="0" presStyleCnt="46">
        <dgm:presLayoutVars>
          <dgm:bulletEnabled val="1"/>
        </dgm:presLayoutVars>
      </dgm:prSet>
      <dgm:spPr/>
    </dgm:pt>
    <dgm:pt modelId="{4B717A0F-8771-4A45-B6AA-FD732A724C9E}" type="pres">
      <dgm:prSet presAssocID="{32453084-7F49-49B4-89FA-E306CC4C9552}" presName="sibTrans" presStyleLbl="sibTrans2D1" presStyleIdx="0" presStyleCnt="46"/>
      <dgm:spPr/>
    </dgm:pt>
    <dgm:pt modelId="{218F701D-8780-41D0-BCC2-CE1F9EE4B4A8}" type="pres">
      <dgm:prSet presAssocID="{32453084-7F49-49B4-89FA-E306CC4C9552}" presName="connectorText" presStyleLbl="sibTrans2D1" presStyleIdx="0" presStyleCnt="46"/>
      <dgm:spPr/>
    </dgm:pt>
    <dgm:pt modelId="{FD731FF4-9760-4231-AA26-446560B181EB}" type="pres">
      <dgm:prSet presAssocID="{9C07C544-A240-4FE5-8E59-C412CDCC06A5}" presName="node" presStyleLbl="node1" presStyleIdx="1" presStyleCnt="46">
        <dgm:presLayoutVars>
          <dgm:bulletEnabled val="1"/>
        </dgm:presLayoutVars>
      </dgm:prSet>
      <dgm:spPr/>
    </dgm:pt>
    <dgm:pt modelId="{A6A09441-8928-4DD4-965E-ACD6B5489F63}" type="pres">
      <dgm:prSet presAssocID="{DA7FF8DD-13B0-4AAC-B0D2-E9BC2FABA4D6}" presName="sibTrans" presStyleLbl="sibTrans2D1" presStyleIdx="1" presStyleCnt="46"/>
      <dgm:spPr/>
    </dgm:pt>
    <dgm:pt modelId="{C46B9099-149F-4D79-B1D7-B378097F05F4}" type="pres">
      <dgm:prSet presAssocID="{DA7FF8DD-13B0-4AAC-B0D2-E9BC2FABA4D6}" presName="connectorText" presStyleLbl="sibTrans2D1" presStyleIdx="1" presStyleCnt="46"/>
      <dgm:spPr/>
    </dgm:pt>
    <dgm:pt modelId="{5A44537F-E502-484A-B54C-161A75387D52}" type="pres">
      <dgm:prSet presAssocID="{5D2C154A-692A-44E2-A041-B9F19C43FEF2}" presName="node" presStyleLbl="node1" presStyleIdx="2" presStyleCnt="46">
        <dgm:presLayoutVars>
          <dgm:bulletEnabled val="1"/>
        </dgm:presLayoutVars>
      </dgm:prSet>
      <dgm:spPr/>
    </dgm:pt>
    <dgm:pt modelId="{BCCD1735-3374-4721-BEF9-11CCD9A2DD48}" type="pres">
      <dgm:prSet presAssocID="{1A0C354F-E76C-464E-99A7-D2B04C140783}" presName="sibTrans" presStyleLbl="sibTrans2D1" presStyleIdx="2" presStyleCnt="46"/>
      <dgm:spPr/>
    </dgm:pt>
    <dgm:pt modelId="{5207087E-FC7B-4DE7-941A-D0D7D77D43CA}" type="pres">
      <dgm:prSet presAssocID="{1A0C354F-E76C-464E-99A7-D2B04C140783}" presName="connectorText" presStyleLbl="sibTrans2D1" presStyleIdx="2" presStyleCnt="46"/>
      <dgm:spPr/>
    </dgm:pt>
    <dgm:pt modelId="{B0608ED5-E7DC-4C39-8859-B8C85F521F9C}" type="pres">
      <dgm:prSet presAssocID="{536B3E92-95AA-4297-BDB8-F29269D6299E}" presName="node" presStyleLbl="node1" presStyleIdx="3" presStyleCnt="46">
        <dgm:presLayoutVars>
          <dgm:bulletEnabled val="1"/>
        </dgm:presLayoutVars>
      </dgm:prSet>
      <dgm:spPr/>
    </dgm:pt>
    <dgm:pt modelId="{E212FFF4-9223-45FB-8A97-08FC78EC227F}" type="pres">
      <dgm:prSet presAssocID="{8AE02D32-89F4-4BA1-BFB8-062B90AF7C26}" presName="sibTrans" presStyleLbl="sibTrans2D1" presStyleIdx="3" presStyleCnt="46"/>
      <dgm:spPr/>
    </dgm:pt>
    <dgm:pt modelId="{1FA59E5A-50A4-47E4-96D2-6EF9AAAC1164}" type="pres">
      <dgm:prSet presAssocID="{8AE02D32-89F4-4BA1-BFB8-062B90AF7C26}" presName="connectorText" presStyleLbl="sibTrans2D1" presStyleIdx="3" presStyleCnt="46"/>
      <dgm:spPr/>
    </dgm:pt>
    <dgm:pt modelId="{3B48658E-4174-41EC-ADC5-04F09B98E8AE}" type="pres">
      <dgm:prSet presAssocID="{9767C2C5-7A9B-4BF9-AEDC-08BB61E68CEC}" presName="node" presStyleLbl="node1" presStyleIdx="4" presStyleCnt="46">
        <dgm:presLayoutVars>
          <dgm:bulletEnabled val="1"/>
        </dgm:presLayoutVars>
      </dgm:prSet>
      <dgm:spPr/>
    </dgm:pt>
    <dgm:pt modelId="{7E28017C-69F1-4CCF-A6D7-885616A2628E}" type="pres">
      <dgm:prSet presAssocID="{5DE56BE3-5DC5-48D1-BB0A-6EB62A83E2E3}" presName="sibTrans" presStyleLbl="sibTrans2D1" presStyleIdx="4" presStyleCnt="46"/>
      <dgm:spPr/>
    </dgm:pt>
    <dgm:pt modelId="{DEE6E533-E546-47B9-9D29-1053972B7A59}" type="pres">
      <dgm:prSet presAssocID="{5DE56BE3-5DC5-48D1-BB0A-6EB62A83E2E3}" presName="connectorText" presStyleLbl="sibTrans2D1" presStyleIdx="4" presStyleCnt="46"/>
      <dgm:spPr/>
    </dgm:pt>
    <dgm:pt modelId="{4B6FF1D5-139C-4A9E-BE2A-C9C2976A9B90}" type="pres">
      <dgm:prSet presAssocID="{29610E26-1393-448B-8FD6-78061450B16B}" presName="node" presStyleLbl="node1" presStyleIdx="5" presStyleCnt="46">
        <dgm:presLayoutVars>
          <dgm:bulletEnabled val="1"/>
        </dgm:presLayoutVars>
      </dgm:prSet>
      <dgm:spPr/>
    </dgm:pt>
    <dgm:pt modelId="{E231C36B-28CA-4A1A-A65A-7FC8C917C670}" type="pres">
      <dgm:prSet presAssocID="{4E475F1B-56A2-420F-8D83-9A7AC5B9161D}" presName="sibTrans" presStyleLbl="sibTrans2D1" presStyleIdx="5" presStyleCnt="46"/>
      <dgm:spPr/>
    </dgm:pt>
    <dgm:pt modelId="{0F935747-2475-4B54-A4BD-D00DA4235B83}" type="pres">
      <dgm:prSet presAssocID="{4E475F1B-56A2-420F-8D83-9A7AC5B9161D}" presName="connectorText" presStyleLbl="sibTrans2D1" presStyleIdx="5" presStyleCnt="46"/>
      <dgm:spPr/>
    </dgm:pt>
    <dgm:pt modelId="{5955EC28-6A5B-4854-97FD-56BF004F7A93}" type="pres">
      <dgm:prSet presAssocID="{59F5D80D-D394-4DA8-B1EE-BFD2C35E8698}" presName="node" presStyleLbl="node1" presStyleIdx="6" presStyleCnt="46">
        <dgm:presLayoutVars>
          <dgm:bulletEnabled val="1"/>
        </dgm:presLayoutVars>
      </dgm:prSet>
      <dgm:spPr/>
    </dgm:pt>
    <dgm:pt modelId="{7418C013-9F65-49B4-8AB4-02A8A7E8B2B1}" type="pres">
      <dgm:prSet presAssocID="{A4FDAD97-0EA5-45C9-8762-1408CDFC1A27}" presName="sibTrans" presStyleLbl="sibTrans2D1" presStyleIdx="6" presStyleCnt="46"/>
      <dgm:spPr/>
    </dgm:pt>
    <dgm:pt modelId="{DCCECA40-1E8E-4612-B823-692DCCBD1EA3}" type="pres">
      <dgm:prSet presAssocID="{A4FDAD97-0EA5-45C9-8762-1408CDFC1A27}" presName="connectorText" presStyleLbl="sibTrans2D1" presStyleIdx="6" presStyleCnt="46"/>
      <dgm:spPr/>
    </dgm:pt>
    <dgm:pt modelId="{C8C314CB-BC52-4B5D-9A9E-2549904458B0}" type="pres">
      <dgm:prSet presAssocID="{1BD29E34-8916-45A9-80A6-58C4AB44DFF5}" presName="node" presStyleLbl="node1" presStyleIdx="7" presStyleCnt="46">
        <dgm:presLayoutVars>
          <dgm:bulletEnabled val="1"/>
        </dgm:presLayoutVars>
      </dgm:prSet>
      <dgm:spPr/>
    </dgm:pt>
    <dgm:pt modelId="{8D184F9F-78A9-45D9-9804-0F8032DE26A6}" type="pres">
      <dgm:prSet presAssocID="{25DF600C-192F-49B2-930A-B89C27D1471E}" presName="sibTrans" presStyleLbl="sibTrans2D1" presStyleIdx="7" presStyleCnt="46"/>
      <dgm:spPr/>
    </dgm:pt>
    <dgm:pt modelId="{C8C1E075-9C61-4E77-BBAB-A2307E2F9662}" type="pres">
      <dgm:prSet presAssocID="{25DF600C-192F-49B2-930A-B89C27D1471E}" presName="connectorText" presStyleLbl="sibTrans2D1" presStyleIdx="7" presStyleCnt="46"/>
      <dgm:spPr/>
    </dgm:pt>
    <dgm:pt modelId="{18E08B15-C0D9-4DCD-9841-29CB326A1D96}" type="pres">
      <dgm:prSet presAssocID="{BCD4B6D1-2E17-4359-A953-212A9B519E85}" presName="node" presStyleLbl="node1" presStyleIdx="8" presStyleCnt="46">
        <dgm:presLayoutVars>
          <dgm:bulletEnabled val="1"/>
        </dgm:presLayoutVars>
      </dgm:prSet>
      <dgm:spPr/>
    </dgm:pt>
    <dgm:pt modelId="{7D136A40-4E7A-4E9A-9C18-C15FEB3E9255}" type="pres">
      <dgm:prSet presAssocID="{EAE485E3-A2DC-422A-B964-163E72C7D527}" presName="sibTrans" presStyleLbl="sibTrans2D1" presStyleIdx="8" presStyleCnt="46"/>
      <dgm:spPr/>
    </dgm:pt>
    <dgm:pt modelId="{6C5B256C-6505-4283-9CD0-6230D6E52DC7}" type="pres">
      <dgm:prSet presAssocID="{EAE485E3-A2DC-422A-B964-163E72C7D527}" presName="connectorText" presStyleLbl="sibTrans2D1" presStyleIdx="8" presStyleCnt="46"/>
      <dgm:spPr/>
    </dgm:pt>
    <dgm:pt modelId="{09497094-52B8-416E-9902-37FB4C94E7F2}" type="pres">
      <dgm:prSet presAssocID="{57830796-B9E1-440E-A924-530949252A0A}" presName="node" presStyleLbl="node1" presStyleIdx="9" presStyleCnt="46">
        <dgm:presLayoutVars>
          <dgm:bulletEnabled val="1"/>
        </dgm:presLayoutVars>
      </dgm:prSet>
      <dgm:spPr/>
    </dgm:pt>
    <dgm:pt modelId="{260B842C-BA56-4835-9181-EEB1DAD49F6C}" type="pres">
      <dgm:prSet presAssocID="{672359C6-6889-48DE-9B06-BCF13E50CF81}" presName="sibTrans" presStyleLbl="sibTrans2D1" presStyleIdx="9" presStyleCnt="46"/>
      <dgm:spPr/>
    </dgm:pt>
    <dgm:pt modelId="{9195B8AE-7F75-4B45-A773-A3DB3F151B7F}" type="pres">
      <dgm:prSet presAssocID="{672359C6-6889-48DE-9B06-BCF13E50CF81}" presName="connectorText" presStyleLbl="sibTrans2D1" presStyleIdx="9" presStyleCnt="46"/>
      <dgm:spPr/>
    </dgm:pt>
    <dgm:pt modelId="{07EB8474-810E-4E8A-BE93-02F62BBDD45D}" type="pres">
      <dgm:prSet presAssocID="{9EC183D0-3CE1-4A18-882B-49A4F305FE23}" presName="node" presStyleLbl="node1" presStyleIdx="10" presStyleCnt="46">
        <dgm:presLayoutVars>
          <dgm:bulletEnabled val="1"/>
        </dgm:presLayoutVars>
      </dgm:prSet>
      <dgm:spPr/>
    </dgm:pt>
    <dgm:pt modelId="{ADC3AC42-E194-4C29-8A28-ABEC2168A2B9}" type="pres">
      <dgm:prSet presAssocID="{FC636A7A-CAD8-4393-9B2E-188CE112CD10}" presName="sibTrans" presStyleLbl="sibTrans2D1" presStyleIdx="10" presStyleCnt="46"/>
      <dgm:spPr/>
    </dgm:pt>
    <dgm:pt modelId="{FFA97E59-6B24-429C-9B6D-8968FB096363}" type="pres">
      <dgm:prSet presAssocID="{FC636A7A-CAD8-4393-9B2E-188CE112CD10}" presName="connectorText" presStyleLbl="sibTrans2D1" presStyleIdx="10" presStyleCnt="46"/>
      <dgm:spPr/>
    </dgm:pt>
    <dgm:pt modelId="{38A7A843-117D-4A8F-B652-3F637D1BA054}" type="pres">
      <dgm:prSet presAssocID="{1BCBAE4C-8C90-4307-A8B1-A7F25B803D11}" presName="node" presStyleLbl="node1" presStyleIdx="11" presStyleCnt="46">
        <dgm:presLayoutVars>
          <dgm:bulletEnabled val="1"/>
        </dgm:presLayoutVars>
      </dgm:prSet>
      <dgm:spPr/>
    </dgm:pt>
    <dgm:pt modelId="{24192AE1-AC5A-408F-93E2-35778550FA02}" type="pres">
      <dgm:prSet presAssocID="{9E68FA1B-32E4-4D3A-BDA9-F245DF7037EF}" presName="sibTrans" presStyleLbl="sibTrans2D1" presStyleIdx="11" presStyleCnt="46"/>
      <dgm:spPr/>
    </dgm:pt>
    <dgm:pt modelId="{9DB23D75-0980-4D96-93A1-727F2883C95B}" type="pres">
      <dgm:prSet presAssocID="{9E68FA1B-32E4-4D3A-BDA9-F245DF7037EF}" presName="connectorText" presStyleLbl="sibTrans2D1" presStyleIdx="11" presStyleCnt="46"/>
      <dgm:spPr/>
    </dgm:pt>
    <dgm:pt modelId="{8B74F080-8313-4728-B1E9-D87A06E9E800}" type="pres">
      <dgm:prSet presAssocID="{05F9165C-A234-4634-B1A7-DCB7BA68D40C}" presName="node" presStyleLbl="node1" presStyleIdx="12" presStyleCnt="46">
        <dgm:presLayoutVars>
          <dgm:bulletEnabled val="1"/>
        </dgm:presLayoutVars>
      </dgm:prSet>
      <dgm:spPr/>
    </dgm:pt>
    <dgm:pt modelId="{99F13AA2-4621-4753-B0A6-6FC776CD84C9}" type="pres">
      <dgm:prSet presAssocID="{68C3C81B-18E8-41C4-BFC6-2C443E6EE655}" presName="sibTrans" presStyleLbl="sibTrans2D1" presStyleIdx="12" presStyleCnt="46"/>
      <dgm:spPr/>
    </dgm:pt>
    <dgm:pt modelId="{475F5446-5D8A-42DC-B2B6-79D834AEB429}" type="pres">
      <dgm:prSet presAssocID="{68C3C81B-18E8-41C4-BFC6-2C443E6EE655}" presName="connectorText" presStyleLbl="sibTrans2D1" presStyleIdx="12" presStyleCnt="46"/>
      <dgm:spPr/>
    </dgm:pt>
    <dgm:pt modelId="{C238A059-EBCB-4E8A-9C70-350A7112246D}" type="pres">
      <dgm:prSet presAssocID="{8F63D31F-83CD-4DB9-A0F4-0D259C5817DB}" presName="node" presStyleLbl="node1" presStyleIdx="13" presStyleCnt="46">
        <dgm:presLayoutVars>
          <dgm:bulletEnabled val="1"/>
        </dgm:presLayoutVars>
      </dgm:prSet>
      <dgm:spPr/>
    </dgm:pt>
    <dgm:pt modelId="{212C9A88-24C2-4EF4-87D7-A81CF4BE3FA0}" type="pres">
      <dgm:prSet presAssocID="{A4F909E9-C1CF-4770-B928-FEF6E41B5333}" presName="sibTrans" presStyleLbl="sibTrans2D1" presStyleIdx="13" presStyleCnt="46"/>
      <dgm:spPr/>
    </dgm:pt>
    <dgm:pt modelId="{6E753D97-6691-46AF-88CF-60F766A84A1F}" type="pres">
      <dgm:prSet presAssocID="{A4F909E9-C1CF-4770-B928-FEF6E41B5333}" presName="connectorText" presStyleLbl="sibTrans2D1" presStyleIdx="13" presStyleCnt="46"/>
      <dgm:spPr/>
    </dgm:pt>
    <dgm:pt modelId="{FA3F2989-2837-4DF6-B22E-22C68B74BA10}" type="pres">
      <dgm:prSet presAssocID="{F001FD18-B1D7-4F34-A7E1-10B3A14FEF0D}" presName="node" presStyleLbl="node1" presStyleIdx="14" presStyleCnt="46">
        <dgm:presLayoutVars>
          <dgm:bulletEnabled val="1"/>
        </dgm:presLayoutVars>
      </dgm:prSet>
      <dgm:spPr/>
    </dgm:pt>
    <dgm:pt modelId="{15716786-4673-40EB-986D-12C422D02B97}" type="pres">
      <dgm:prSet presAssocID="{59F6F98C-7F28-44B6-AA26-C56ABFEA206B}" presName="sibTrans" presStyleLbl="sibTrans2D1" presStyleIdx="14" presStyleCnt="46"/>
      <dgm:spPr/>
    </dgm:pt>
    <dgm:pt modelId="{3A6E871C-7643-432C-BA91-2EA3E7F745CE}" type="pres">
      <dgm:prSet presAssocID="{59F6F98C-7F28-44B6-AA26-C56ABFEA206B}" presName="connectorText" presStyleLbl="sibTrans2D1" presStyleIdx="14" presStyleCnt="46"/>
      <dgm:spPr/>
    </dgm:pt>
    <dgm:pt modelId="{E7F9412A-75FE-4263-8476-D8B02CF380F3}" type="pres">
      <dgm:prSet presAssocID="{5F8AB2A9-0DCE-42A5-8039-31C151CDBC91}" presName="node" presStyleLbl="node1" presStyleIdx="15" presStyleCnt="46">
        <dgm:presLayoutVars>
          <dgm:bulletEnabled val="1"/>
        </dgm:presLayoutVars>
      </dgm:prSet>
      <dgm:spPr/>
    </dgm:pt>
    <dgm:pt modelId="{C56F56FD-84C6-4D21-967A-719399DE2081}" type="pres">
      <dgm:prSet presAssocID="{64CB26BA-1509-422C-B1F7-93A921D3337E}" presName="sibTrans" presStyleLbl="sibTrans2D1" presStyleIdx="15" presStyleCnt="46"/>
      <dgm:spPr/>
    </dgm:pt>
    <dgm:pt modelId="{87FF38F8-EEE0-4803-AB19-2605759EE272}" type="pres">
      <dgm:prSet presAssocID="{64CB26BA-1509-422C-B1F7-93A921D3337E}" presName="connectorText" presStyleLbl="sibTrans2D1" presStyleIdx="15" presStyleCnt="46"/>
      <dgm:spPr/>
    </dgm:pt>
    <dgm:pt modelId="{430AD93E-9CDA-40BE-8BB8-B35AB1DDED73}" type="pres">
      <dgm:prSet presAssocID="{7D49664A-84DE-42F7-9866-9BFD9F3DDC7A}" presName="node" presStyleLbl="node1" presStyleIdx="16" presStyleCnt="46">
        <dgm:presLayoutVars>
          <dgm:bulletEnabled val="1"/>
        </dgm:presLayoutVars>
      </dgm:prSet>
      <dgm:spPr/>
    </dgm:pt>
    <dgm:pt modelId="{D3BDAC4B-F2DB-44A0-907D-A108463FB1C3}" type="pres">
      <dgm:prSet presAssocID="{BAC2B8D5-2C5B-4AE8-BBDD-D8E76DCD8C2E}" presName="sibTrans" presStyleLbl="sibTrans2D1" presStyleIdx="16" presStyleCnt="46"/>
      <dgm:spPr/>
    </dgm:pt>
    <dgm:pt modelId="{5B2F39AC-1722-4B2A-8F41-3B9574CC55A3}" type="pres">
      <dgm:prSet presAssocID="{BAC2B8D5-2C5B-4AE8-BBDD-D8E76DCD8C2E}" presName="connectorText" presStyleLbl="sibTrans2D1" presStyleIdx="16" presStyleCnt="46"/>
      <dgm:spPr/>
    </dgm:pt>
    <dgm:pt modelId="{EB66E90A-B112-40E2-B773-B1A59659C6EB}" type="pres">
      <dgm:prSet presAssocID="{39148D83-4879-4E9B-AE84-10D20CF147C3}" presName="node" presStyleLbl="node1" presStyleIdx="17" presStyleCnt="46">
        <dgm:presLayoutVars>
          <dgm:bulletEnabled val="1"/>
        </dgm:presLayoutVars>
      </dgm:prSet>
      <dgm:spPr/>
    </dgm:pt>
    <dgm:pt modelId="{CBD13A52-164D-4181-A713-C4AFB6DAEA44}" type="pres">
      <dgm:prSet presAssocID="{901D3EC9-C2CB-4B80-BFE1-3F4CF8FDB584}" presName="sibTrans" presStyleLbl="sibTrans2D1" presStyleIdx="17" presStyleCnt="46"/>
      <dgm:spPr/>
    </dgm:pt>
    <dgm:pt modelId="{2175C402-001B-40BA-8C7B-63F19533545A}" type="pres">
      <dgm:prSet presAssocID="{901D3EC9-C2CB-4B80-BFE1-3F4CF8FDB584}" presName="connectorText" presStyleLbl="sibTrans2D1" presStyleIdx="17" presStyleCnt="46"/>
      <dgm:spPr/>
    </dgm:pt>
    <dgm:pt modelId="{816E1FA3-2B38-45F9-AB8C-0EEB2788EE42}" type="pres">
      <dgm:prSet presAssocID="{AAACDA48-029D-447D-9AE8-BF1CB90887F8}" presName="node" presStyleLbl="node1" presStyleIdx="18" presStyleCnt="46">
        <dgm:presLayoutVars>
          <dgm:bulletEnabled val="1"/>
        </dgm:presLayoutVars>
      </dgm:prSet>
      <dgm:spPr/>
    </dgm:pt>
    <dgm:pt modelId="{3D5573F2-E421-4699-B499-E5F129AA7C1F}" type="pres">
      <dgm:prSet presAssocID="{35443D96-6A67-478A-A544-1C8155B5F62C}" presName="sibTrans" presStyleLbl="sibTrans2D1" presStyleIdx="18" presStyleCnt="46"/>
      <dgm:spPr/>
    </dgm:pt>
    <dgm:pt modelId="{561EA9DD-738C-4E13-ADB0-3CCC3950F092}" type="pres">
      <dgm:prSet presAssocID="{35443D96-6A67-478A-A544-1C8155B5F62C}" presName="connectorText" presStyleLbl="sibTrans2D1" presStyleIdx="18" presStyleCnt="46"/>
      <dgm:spPr/>
    </dgm:pt>
    <dgm:pt modelId="{1791F869-F782-403E-9EEE-8485296AB1DC}" type="pres">
      <dgm:prSet presAssocID="{C123F58B-2F00-4731-8318-EA8BAA60A69D}" presName="node" presStyleLbl="node1" presStyleIdx="19" presStyleCnt="46">
        <dgm:presLayoutVars>
          <dgm:bulletEnabled val="1"/>
        </dgm:presLayoutVars>
      </dgm:prSet>
      <dgm:spPr/>
    </dgm:pt>
    <dgm:pt modelId="{EDD308D6-556F-4E65-A02C-12C45C150755}" type="pres">
      <dgm:prSet presAssocID="{CA72D8A3-9D41-4F98-98F7-F56B1CBA674F}" presName="sibTrans" presStyleLbl="sibTrans2D1" presStyleIdx="19" presStyleCnt="46"/>
      <dgm:spPr/>
    </dgm:pt>
    <dgm:pt modelId="{0622AEEF-FEE1-41CF-A694-BB87DF404F74}" type="pres">
      <dgm:prSet presAssocID="{CA72D8A3-9D41-4F98-98F7-F56B1CBA674F}" presName="connectorText" presStyleLbl="sibTrans2D1" presStyleIdx="19" presStyleCnt="46"/>
      <dgm:spPr/>
    </dgm:pt>
    <dgm:pt modelId="{FB762D63-E97E-4D71-BE53-DE8DBC2C1724}" type="pres">
      <dgm:prSet presAssocID="{312A5487-8CD4-49FA-9CB2-6003233688EF}" presName="node" presStyleLbl="node1" presStyleIdx="20" presStyleCnt="46">
        <dgm:presLayoutVars>
          <dgm:bulletEnabled val="1"/>
        </dgm:presLayoutVars>
      </dgm:prSet>
      <dgm:spPr/>
    </dgm:pt>
    <dgm:pt modelId="{EC905E59-477F-4D62-B2EE-61B86BF0663B}" type="pres">
      <dgm:prSet presAssocID="{A241EA7C-0AE6-49DA-868A-F7E41DB8331E}" presName="sibTrans" presStyleLbl="sibTrans2D1" presStyleIdx="20" presStyleCnt="46"/>
      <dgm:spPr/>
    </dgm:pt>
    <dgm:pt modelId="{0C7C01B0-8BE9-4115-9C55-5F785CB9F95D}" type="pres">
      <dgm:prSet presAssocID="{A241EA7C-0AE6-49DA-868A-F7E41DB8331E}" presName="connectorText" presStyleLbl="sibTrans2D1" presStyleIdx="20" presStyleCnt="46"/>
      <dgm:spPr/>
    </dgm:pt>
    <dgm:pt modelId="{96947AF0-965B-4F9B-B692-11B522E20C19}" type="pres">
      <dgm:prSet presAssocID="{1597604F-E09E-4305-A881-A6C94B72922F}" presName="node" presStyleLbl="node1" presStyleIdx="21" presStyleCnt="46">
        <dgm:presLayoutVars>
          <dgm:bulletEnabled val="1"/>
        </dgm:presLayoutVars>
      </dgm:prSet>
      <dgm:spPr/>
    </dgm:pt>
    <dgm:pt modelId="{C5631367-2D87-4B2B-B2C5-CE6B323DF7FA}" type="pres">
      <dgm:prSet presAssocID="{0A68E33F-9E89-4D62-9E2C-1BD50C85F7CD}" presName="sibTrans" presStyleLbl="sibTrans2D1" presStyleIdx="21" presStyleCnt="46"/>
      <dgm:spPr/>
    </dgm:pt>
    <dgm:pt modelId="{5EB0D98E-0F20-43A6-80D5-B3B233B0809C}" type="pres">
      <dgm:prSet presAssocID="{0A68E33F-9E89-4D62-9E2C-1BD50C85F7CD}" presName="connectorText" presStyleLbl="sibTrans2D1" presStyleIdx="21" presStyleCnt="46"/>
      <dgm:spPr/>
    </dgm:pt>
    <dgm:pt modelId="{55735BFC-D4F1-4100-BCD7-BD7015A20F24}" type="pres">
      <dgm:prSet presAssocID="{2EBE9275-B468-4EB1-8E25-88D20111E7BA}" presName="node" presStyleLbl="node1" presStyleIdx="22" presStyleCnt="46">
        <dgm:presLayoutVars>
          <dgm:bulletEnabled val="1"/>
        </dgm:presLayoutVars>
      </dgm:prSet>
      <dgm:spPr/>
    </dgm:pt>
    <dgm:pt modelId="{DE861B79-D5E8-45CE-B3D7-7B4663C08343}" type="pres">
      <dgm:prSet presAssocID="{1DDDDFBA-4D76-49F6-8700-D108F438751F}" presName="sibTrans" presStyleLbl="sibTrans2D1" presStyleIdx="22" presStyleCnt="46"/>
      <dgm:spPr/>
    </dgm:pt>
    <dgm:pt modelId="{580499F6-BF8C-4CF2-8E19-422B1FEA8F54}" type="pres">
      <dgm:prSet presAssocID="{1DDDDFBA-4D76-49F6-8700-D108F438751F}" presName="connectorText" presStyleLbl="sibTrans2D1" presStyleIdx="22" presStyleCnt="46"/>
      <dgm:spPr/>
    </dgm:pt>
    <dgm:pt modelId="{B163F2E1-C224-4C1F-8BF1-B257F8DA90F1}" type="pres">
      <dgm:prSet presAssocID="{7526D0BF-45A5-478F-9A5B-EE961A48FCDF}" presName="node" presStyleLbl="node1" presStyleIdx="23" presStyleCnt="46">
        <dgm:presLayoutVars>
          <dgm:bulletEnabled val="1"/>
        </dgm:presLayoutVars>
      </dgm:prSet>
      <dgm:spPr/>
    </dgm:pt>
    <dgm:pt modelId="{28C21F8D-7890-436C-ABC3-A76D9C048DC6}" type="pres">
      <dgm:prSet presAssocID="{4DD6BCFF-384A-4E50-9E9B-FEA1467E91EE}" presName="sibTrans" presStyleLbl="sibTrans2D1" presStyleIdx="23" presStyleCnt="46"/>
      <dgm:spPr/>
    </dgm:pt>
    <dgm:pt modelId="{5D40974C-DFE4-484E-A2B9-E3E4D2DEBED9}" type="pres">
      <dgm:prSet presAssocID="{4DD6BCFF-384A-4E50-9E9B-FEA1467E91EE}" presName="connectorText" presStyleLbl="sibTrans2D1" presStyleIdx="23" presStyleCnt="46"/>
      <dgm:spPr/>
    </dgm:pt>
    <dgm:pt modelId="{B297DBDA-41C8-403B-A287-2DE0B2B2F734}" type="pres">
      <dgm:prSet presAssocID="{4391FAD7-E5E1-4ADD-BABB-49D666A6C4A7}" presName="node" presStyleLbl="node1" presStyleIdx="24" presStyleCnt="46">
        <dgm:presLayoutVars>
          <dgm:bulletEnabled val="1"/>
        </dgm:presLayoutVars>
      </dgm:prSet>
      <dgm:spPr/>
    </dgm:pt>
    <dgm:pt modelId="{6CB910F7-627A-416A-9AE0-0E9818681229}" type="pres">
      <dgm:prSet presAssocID="{B5C9AB9C-C866-47C2-B79F-DC6148AB2159}" presName="sibTrans" presStyleLbl="sibTrans2D1" presStyleIdx="24" presStyleCnt="46"/>
      <dgm:spPr/>
    </dgm:pt>
    <dgm:pt modelId="{DD733C23-EA87-4BF0-821E-87250C1EEDBA}" type="pres">
      <dgm:prSet presAssocID="{B5C9AB9C-C866-47C2-B79F-DC6148AB2159}" presName="connectorText" presStyleLbl="sibTrans2D1" presStyleIdx="24" presStyleCnt="46"/>
      <dgm:spPr/>
    </dgm:pt>
    <dgm:pt modelId="{C99B1DB8-B0AD-4FE5-84DC-CD9571D15F74}" type="pres">
      <dgm:prSet presAssocID="{DF292957-65C8-4776-85F8-AE26E3681959}" presName="node" presStyleLbl="node1" presStyleIdx="25" presStyleCnt="46">
        <dgm:presLayoutVars>
          <dgm:bulletEnabled val="1"/>
        </dgm:presLayoutVars>
      </dgm:prSet>
      <dgm:spPr/>
    </dgm:pt>
    <dgm:pt modelId="{2EBD388A-825F-4832-8A74-827A6C7E3368}" type="pres">
      <dgm:prSet presAssocID="{2B571596-2306-4648-89E7-BD54FEF25627}" presName="sibTrans" presStyleLbl="sibTrans2D1" presStyleIdx="25" presStyleCnt="46"/>
      <dgm:spPr/>
    </dgm:pt>
    <dgm:pt modelId="{2B64C12D-7C38-4E3C-BB67-21E0181FD51F}" type="pres">
      <dgm:prSet presAssocID="{2B571596-2306-4648-89E7-BD54FEF25627}" presName="connectorText" presStyleLbl="sibTrans2D1" presStyleIdx="25" presStyleCnt="46"/>
      <dgm:spPr/>
    </dgm:pt>
    <dgm:pt modelId="{54435782-E9E7-4F85-8EE9-B762378628C5}" type="pres">
      <dgm:prSet presAssocID="{BA244016-B941-46B9-B2A4-AA50A300C9B1}" presName="node" presStyleLbl="node1" presStyleIdx="26" presStyleCnt="46">
        <dgm:presLayoutVars>
          <dgm:bulletEnabled val="1"/>
        </dgm:presLayoutVars>
      </dgm:prSet>
      <dgm:spPr/>
    </dgm:pt>
    <dgm:pt modelId="{2EA5A0E0-D734-4B00-A1FA-65E8CB15031C}" type="pres">
      <dgm:prSet presAssocID="{12ED0D91-6CB8-4B92-ABBE-16130FA2E610}" presName="sibTrans" presStyleLbl="sibTrans2D1" presStyleIdx="26" presStyleCnt="46"/>
      <dgm:spPr/>
    </dgm:pt>
    <dgm:pt modelId="{3966764B-E5F3-4CFC-A881-5984C06723CB}" type="pres">
      <dgm:prSet presAssocID="{12ED0D91-6CB8-4B92-ABBE-16130FA2E610}" presName="connectorText" presStyleLbl="sibTrans2D1" presStyleIdx="26" presStyleCnt="46"/>
      <dgm:spPr/>
    </dgm:pt>
    <dgm:pt modelId="{CDE86F57-8E75-4885-99A7-4D78278841E9}" type="pres">
      <dgm:prSet presAssocID="{ED3E6817-CA99-4A92-9672-7767C60D3AFC}" presName="node" presStyleLbl="node1" presStyleIdx="27" presStyleCnt="46">
        <dgm:presLayoutVars>
          <dgm:bulletEnabled val="1"/>
        </dgm:presLayoutVars>
      </dgm:prSet>
      <dgm:spPr/>
    </dgm:pt>
    <dgm:pt modelId="{A0769171-C666-4FF2-B3B0-56A5612FFB02}" type="pres">
      <dgm:prSet presAssocID="{74E4A9B3-3139-47CD-AD62-A42D0EB3995C}" presName="sibTrans" presStyleLbl="sibTrans2D1" presStyleIdx="27" presStyleCnt="46"/>
      <dgm:spPr/>
    </dgm:pt>
    <dgm:pt modelId="{7B2C094D-5B84-400D-88A5-467C86404646}" type="pres">
      <dgm:prSet presAssocID="{74E4A9B3-3139-47CD-AD62-A42D0EB3995C}" presName="connectorText" presStyleLbl="sibTrans2D1" presStyleIdx="27" presStyleCnt="46"/>
      <dgm:spPr/>
    </dgm:pt>
    <dgm:pt modelId="{9DEC7CBC-8051-4551-94AA-2377EFF8A353}" type="pres">
      <dgm:prSet presAssocID="{A26368B7-1095-4A58-BFE6-7B8629CCDB76}" presName="node" presStyleLbl="node1" presStyleIdx="28" presStyleCnt="46">
        <dgm:presLayoutVars>
          <dgm:bulletEnabled val="1"/>
        </dgm:presLayoutVars>
      </dgm:prSet>
      <dgm:spPr/>
    </dgm:pt>
    <dgm:pt modelId="{83D03F91-A8FE-4A56-A9F0-21F8696B64A1}" type="pres">
      <dgm:prSet presAssocID="{69DBDE16-2128-423C-AB04-D3C2C0881A38}" presName="sibTrans" presStyleLbl="sibTrans2D1" presStyleIdx="28" presStyleCnt="46"/>
      <dgm:spPr/>
    </dgm:pt>
    <dgm:pt modelId="{A52815B2-9F64-4E57-9CA8-0D6C5ACB4DE9}" type="pres">
      <dgm:prSet presAssocID="{69DBDE16-2128-423C-AB04-D3C2C0881A38}" presName="connectorText" presStyleLbl="sibTrans2D1" presStyleIdx="28" presStyleCnt="46"/>
      <dgm:spPr/>
    </dgm:pt>
    <dgm:pt modelId="{D9F7CAE3-C01B-4758-A92D-BE4DEABF1CC9}" type="pres">
      <dgm:prSet presAssocID="{B2133BDF-4000-4B5B-AE40-987170B1B61F}" presName="node" presStyleLbl="node1" presStyleIdx="29" presStyleCnt="46">
        <dgm:presLayoutVars>
          <dgm:bulletEnabled val="1"/>
        </dgm:presLayoutVars>
      </dgm:prSet>
      <dgm:spPr/>
    </dgm:pt>
    <dgm:pt modelId="{6FDF4861-3D9E-4C44-8A76-CB261CA08A3D}" type="pres">
      <dgm:prSet presAssocID="{F8A8AFFD-E262-4C58-84FA-CA9933DA9A32}" presName="sibTrans" presStyleLbl="sibTrans2D1" presStyleIdx="29" presStyleCnt="46"/>
      <dgm:spPr/>
    </dgm:pt>
    <dgm:pt modelId="{852FF442-59AB-47FA-976D-352D933D04DA}" type="pres">
      <dgm:prSet presAssocID="{F8A8AFFD-E262-4C58-84FA-CA9933DA9A32}" presName="connectorText" presStyleLbl="sibTrans2D1" presStyleIdx="29" presStyleCnt="46"/>
      <dgm:spPr/>
    </dgm:pt>
    <dgm:pt modelId="{6EBA7549-78C0-447A-A63C-4A8563F87F58}" type="pres">
      <dgm:prSet presAssocID="{56EE6181-8957-4FE0-91F7-0E7767321D74}" presName="node" presStyleLbl="node1" presStyleIdx="30" presStyleCnt="46">
        <dgm:presLayoutVars>
          <dgm:bulletEnabled val="1"/>
        </dgm:presLayoutVars>
      </dgm:prSet>
      <dgm:spPr/>
    </dgm:pt>
    <dgm:pt modelId="{F7AC09C3-F9FA-4334-9744-58F7A351FD8B}" type="pres">
      <dgm:prSet presAssocID="{D7AD315B-0060-4B2C-BA42-07A72CF0DF62}" presName="sibTrans" presStyleLbl="sibTrans2D1" presStyleIdx="30" presStyleCnt="46"/>
      <dgm:spPr/>
    </dgm:pt>
    <dgm:pt modelId="{301FE2EF-9FED-451A-9979-7EA2CEC731F6}" type="pres">
      <dgm:prSet presAssocID="{D7AD315B-0060-4B2C-BA42-07A72CF0DF62}" presName="connectorText" presStyleLbl="sibTrans2D1" presStyleIdx="30" presStyleCnt="46"/>
      <dgm:spPr/>
    </dgm:pt>
    <dgm:pt modelId="{DB7E8DCC-E9E2-41AE-8FAC-BD770394B585}" type="pres">
      <dgm:prSet presAssocID="{F82F01E0-1BCF-432A-834D-D0718C225E79}" presName="node" presStyleLbl="node1" presStyleIdx="31" presStyleCnt="46">
        <dgm:presLayoutVars>
          <dgm:bulletEnabled val="1"/>
        </dgm:presLayoutVars>
      </dgm:prSet>
      <dgm:spPr/>
    </dgm:pt>
    <dgm:pt modelId="{FC934B90-2FD7-4C78-BC82-6495CAA54F71}" type="pres">
      <dgm:prSet presAssocID="{73E57CB0-43F1-4C49-8823-A48B6805997E}" presName="sibTrans" presStyleLbl="sibTrans2D1" presStyleIdx="31" presStyleCnt="46"/>
      <dgm:spPr/>
    </dgm:pt>
    <dgm:pt modelId="{F31A80A4-265E-4576-A76C-69F7407682D5}" type="pres">
      <dgm:prSet presAssocID="{73E57CB0-43F1-4C49-8823-A48B6805997E}" presName="connectorText" presStyleLbl="sibTrans2D1" presStyleIdx="31" presStyleCnt="46"/>
      <dgm:spPr/>
    </dgm:pt>
    <dgm:pt modelId="{7FBA136C-815F-4FB3-A797-A7F155D00FEA}" type="pres">
      <dgm:prSet presAssocID="{69B5AF83-9CA8-4331-BB93-A02B0A37E7C4}" presName="node" presStyleLbl="node1" presStyleIdx="32" presStyleCnt="46">
        <dgm:presLayoutVars>
          <dgm:bulletEnabled val="1"/>
        </dgm:presLayoutVars>
      </dgm:prSet>
      <dgm:spPr/>
    </dgm:pt>
    <dgm:pt modelId="{7A5C7786-EEB7-4840-8AB2-E617DD766E4C}" type="pres">
      <dgm:prSet presAssocID="{6E35783B-B4B9-4AF3-BB68-EC2DB3060BE5}" presName="sibTrans" presStyleLbl="sibTrans2D1" presStyleIdx="32" presStyleCnt="46"/>
      <dgm:spPr/>
    </dgm:pt>
    <dgm:pt modelId="{80DBCA40-2BA0-486C-9739-9EB1943722FB}" type="pres">
      <dgm:prSet presAssocID="{6E35783B-B4B9-4AF3-BB68-EC2DB3060BE5}" presName="connectorText" presStyleLbl="sibTrans2D1" presStyleIdx="32" presStyleCnt="46"/>
      <dgm:spPr/>
    </dgm:pt>
    <dgm:pt modelId="{2B3C09D0-6E4A-4698-ADBA-7CF55040E0C7}" type="pres">
      <dgm:prSet presAssocID="{5A0D382F-1AEE-4869-A6BD-89E7CCC2BA45}" presName="node" presStyleLbl="node1" presStyleIdx="33" presStyleCnt="46">
        <dgm:presLayoutVars>
          <dgm:bulletEnabled val="1"/>
        </dgm:presLayoutVars>
      </dgm:prSet>
      <dgm:spPr/>
    </dgm:pt>
    <dgm:pt modelId="{0B3E9032-3902-463F-B436-0798A35C9EC5}" type="pres">
      <dgm:prSet presAssocID="{86E08DD8-37F0-43EA-A4C6-F12B07A372C7}" presName="sibTrans" presStyleLbl="sibTrans2D1" presStyleIdx="33" presStyleCnt="46"/>
      <dgm:spPr/>
    </dgm:pt>
    <dgm:pt modelId="{41C60BCC-727D-4ED3-BAEB-DB60AA9900A9}" type="pres">
      <dgm:prSet presAssocID="{86E08DD8-37F0-43EA-A4C6-F12B07A372C7}" presName="connectorText" presStyleLbl="sibTrans2D1" presStyleIdx="33" presStyleCnt="46"/>
      <dgm:spPr/>
    </dgm:pt>
    <dgm:pt modelId="{C6CA034B-BB5D-4252-9DC3-E07C2CEC1942}" type="pres">
      <dgm:prSet presAssocID="{6E44D217-0802-4975-8DF8-F7C136B68DB7}" presName="node" presStyleLbl="node1" presStyleIdx="34" presStyleCnt="46">
        <dgm:presLayoutVars>
          <dgm:bulletEnabled val="1"/>
        </dgm:presLayoutVars>
      </dgm:prSet>
      <dgm:spPr/>
    </dgm:pt>
    <dgm:pt modelId="{2F327EB4-0D8B-437E-BB14-A326EA173FCC}" type="pres">
      <dgm:prSet presAssocID="{873D13AE-B310-4B50-82C5-564D626D2011}" presName="sibTrans" presStyleLbl="sibTrans2D1" presStyleIdx="34" presStyleCnt="46"/>
      <dgm:spPr/>
    </dgm:pt>
    <dgm:pt modelId="{8F52B59F-72EA-4EF4-A000-71393DE3DC97}" type="pres">
      <dgm:prSet presAssocID="{873D13AE-B310-4B50-82C5-564D626D2011}" presName="connectorText" presStyleLbl="sibTrans2D1" presStyleIdx="34" presStyleCnt="46"/>
      <dgm:spPr/>
    </dgm:pt>
    <dgm:pt modelId="{F6AE7F32-FC05-4DDA-BB7B-30B31779479C}" type="pres">
      <dgm:prSet presAssocID="{59D5850F-42D1-4509-9BFE-77DA75D32FAC}" presName="node" presStyleLbl="node1" presStyleIdx="35" presStyleCnt="46">
        <dgm:presLayoutVars>
          <dgm:bulletEnabled val="1"/>
        </dgm:presLayoutVars>
      </dgm:prSet>
      <dgm:spPr/>
    </dgm:pt>
    <dgm:pt modelId="{F42AD80F-3B21-49F3-AF59-01D5F6EE69F1}" type="pres">
      <dgm:prSet presAssocID="{2B529A43-2363-4B46-911E-9D0EF25B4F36}" presName="sibTrans" presStyleLbl="sibTrans2D1" presStyleIdx="35" presStyleCnt="46"/>
      <dgm:spPr/>
    </dgm:pt>
    <dgm:pt modelId="{DFB70AE1-87B4-46C7-811D-3E9A3D4D6EC9}" type="pres">
      <dgm:prSet presAssocID="{2B529A43-2363-4B46-911E-9D0EF25B4F36}" presName="connectorText" presStyleLbl="sibTrans2D1" presStyleIdx="35" presStyleCnt="46"/>
      <dgm:spPr/>
    </dgm:pt>
    <dgm:pt modelId="{E4F5DE49-5EAA-4300-BD85-3AA32446283C}" type="pres">
      <dgm:prSet presAssocID="{9F16DEB4-2D88-4237-BB26-EE193361411A}" presName="node" presStyleLbl="node1" presStyleIdx="36" presStyleCnt="46">
        <dgm:presLayoutVars>
          <dgm:bulletEnabled val="1"/>
        </dgm:presLayoutVars>
      </dgm:prSet>
      <dgm:spPr/>
    </dgm:pt>
    <dgm:pt modelId="{57712E5B-8311-41F2-83BF-40C44B82FD56}" type="pres">
      <dgm:prSet presAssocID="{C19C4BDD-2213-41DF-A53B-E2080BDC6AC6}" presName="sibTrans" presStyleLbl="sibTrans2D1" presStyleIdx="36" presStyleCnt="46"/>
      <dgm:spPr/>
    </dgm:pt>
    <dgm:pt modelId="{2DC22DE9-0245-4601-955D-E63A8C38947B}" type="pres">
      <dgm:prSet presAssocID="{C19C4BDD-2213-41DF-A53B-E2080BDC6AC6}" presName="connectorText" presStyleLbl="sibTrans2D1" presStyleIdx="36" presStyleCnt="46"/>
      <dgm:spPr/>
    </dgm:pt>
    <dgm:pt modelId="{53824D7C-69E9-40B6-AD94-E66D57E17024}" type="pres">
      <dgm:prSet presAssocID="{5788DBF4-34B6-4C26-980E-7062BBC88091}" presName="node" presStyleLbl="node1" presStyleIdx="37" presStyleCnt="46">
        <dgm:presLayoutVars>
          <dgm:bulletEnabled val="1"/>
        </dgm:presLayoutVars>
      </dgm:prSet>
      <dgm:spPr/>
    </dgm:pt>
    <dgm:pt modelId="{4DDD9E11-A1D1-4D9F-87CF-21775FA03FD4}" type="pres">
      <dgm:prSet presAssocID="{39815DA4-6D5A-4ECF-8C2C-C40A2BB0DBA6}" presName="sibTrans" presStyleLbl="sibTrans2D1" presStyleIdx="37" presStyleCnt="46"/>
      <dgm:spPr/>
    </dgm:pt>
    <dgm:pt modelId="{F7742949-FB63-485F-95AF-5E8D1E6F236A}" type="pres">
      <dgm:prSet presAssocID="{39815DA4-6D5A-4ECF-8C2C-C40A2BB0DBA6}" presName="connectorText" presStyleLbl="sibTrans2D1" presStyleIdx="37" presStyleCnt="46"/>
      <dgm:spPr/>
    </dgm:pt>
    <dgm:pt modelId="{22041FD6-89BD-4BF2-9B99-B97F36E2E1FB}" type="pres">
      <dgm:prSet presAssocID="{644B0026-BEE6-45AC-B72A-F8BFB9EE0E82}" presName="node" presStyleLbl="node1" presStyleIdx="38" presStyleCnt="46">
        <dgm:presLayoutVars>
          <dgm:bulletEnabled val="1"/>
        </dgm:presLayoutVars>
      </dgm:prSet>
      <dgm:spPr/>
    </dgm:pt>
    <dgm:pt modelId="{B8E405CF-5FB0-4931-A03D-9BF304E6CDDA}" type="pres">
      <dgm:prSet presAssocID="{91E5E8F0-39A5-4E73-A7C8-125C237D1170}" presName="sibTrans" presStyleLbl="sibTrans2D1" presStyleIdx="38" presStyleCnt="46"/>
      <dgm:spPr/>
    </dgm:pt>
    <dgm:pt modelId="{0C0A4302-AC90-49E1-80BE-523B58A2D864}" type="pres">
      <dgm:prSet presAssocID="{91E5E8F0-39A5-4E73-A7C8-125C237D1170}" presName="connectorText" presStyleLbl="sibTrans2D1" presStyleIdx="38" presStyleCnt="46"/>
      <dgm:spPr/>
    </dgm:pt>
    <dgm:pt modelId="{4346925A-37EB-4BB6-B0D1-0007EC3DF63B}" type="pres">
      <dgm:prSet presAssocID="{A40F6EAB-2B60-4CC1-9F49-D5903D3A616E}" presName="node" presStyleLbl="node1" presStyleIdx="39" presStyleCnt="46">
        <dgm:presLayoutVars>
          <dgm:bulletEnabled val="1"/>
        </dgm:presLayoutVars>
      </dgm:prSet>
      <dgm:spPr/>
    </dgm:pt>
    <dgm:pt modelId="{7A362786-920B-4FB9-A3D5-D0E741B76071}" type="pres">
      <dgm:prSet presAssocID="{3ACAB2F6-3910-4D69-8736-C9991D30DB30}" presName="sibTrans" presStyleLbl="sibTrans2D1" presStyleIdx="39" presStyleCnt="46"/>
      <dgm:spPr/>
    </dgm:pt>
    <dgm:pt modelId="{18FB9004-C9DF-4463-A990-CE6AADD19A9A}" type="pres">
      <dgm:prSet presAssocID="{3ACAB2F6-3910-4D69-8736-C9991D30DB30}" presName="connectorText" presStyleLbl="sibTrans2D1" presStyleIdx="39" presStyleCnt="46"/>
      <dgm:spPr/>
    </dgm:pt>
    <dgm:pt modelId="{ED0F08E4-7CF4-494F-A2E4-60B90674E9D5}" type="pres">
      <dgm:prSet presAssocID="{01209924-388A-4250-B08E-117FC77350F4}" presName="node" presStyleLbl="node1" presStyleIdx="40" presStyleCnt="46">
        <dgm:presLayoutVars>
          <dgm:bulletEnabled val="1"/>
        </dgm:presLayoutVars>
      </dgm:prSet>
      <dgm:spPr/>
    </dgm:pt>
    <dgm:pt modelId="{B8AF8AA6-EDE3-46F5-804F-BE18E9CF02E9}" type="pres">
      <dgm:prSet presAssocID="{07D44A3D-B9E7-4A59-8407-0DE9361B04F4}" presName="sibTrans" presStyleLbl="sibTrans2D1" presStyleIdx="40" presStyleCnt="46"/>
      <dgm:spPr/>
    </dgm:pt>
    <dgm:pt modelId="{2A9D1CAD-CEC7-447D-AE5A-72DA9768C11C}" type="pres">
      <dgm:prSet presAssocID="{07D44A3D-B9E7-4A59-8407-0DE9361B04F4}" presName="connectorText" presStyleLbl="sibTrans2D1" presStyleIdx="40" presStyleCnt="46"/>
      <dgm:spPr/>
    </dgm:pt>
    <dgm:pt modelId="{02E2D030-8BB9-48E2-859D-55F958A2D928}" type="pres">
      <dgm:prSet presAssocID="{1CEAA633-CB89-486A-901D-BE8AE895C821}" presName="node" presStyleLbl="node1" presStyleIdx="41" presStyleCnt="46">
        <dgm:presLayoutVars>
          <dgm:bulletEnabled val="1"/>
        </dgm:presLayoutVars>
      </dgm:prSet>
      <dgm:spPr/>
    </dgm:pt>
    <dgm:pt modelId="{8125F9B4-021E-44DC-9D64-8AE485A44537}" type="pres">
      <dgm:prSet presAssocID="{EC22FD24-55FA-470B-A11F-A2C02811CC71}" presName="sibTrans" presStyleLbl="sibTrans2D1" presStyleIdx="41" presStyleCnt="46"/>
      <dgm:spPr/>
    </dgm:pt>
    <dgm:pt modelId="{5B2B383F-D5E0-430F-AB46-55791D14B3FB}" type="pres">
      <dgm:prSet presAssocID="{EC22FD24-55FA-470B-A11F-A2C02811CC71}" presName="connectorText" presStyleLbl="sibTrans2D1" presStyleIdx="41" presStyleCnt="46"/>
      <dgm:spPr/>
    </dgm:pt>
    <dgm:pt modelId="{A5474CB5-D5DA-4087-B87E-610FB42AF529}" type="pres">
      <dgm:prSet presAssocID="{5700A27C-35E2-48E3-9FD1-4CAD5F3ABE6E}" presName="node" presStyleLbl="node1" presStyleIdx="42" presStyleCnt="46">
        <dgm:presLayoutVars>
          <dgm:bulletEnabled val="1"/>
        </dgm:presLayoutVars>
      </dgm:prSet>
      <dgm:spPr/>
    </dgm:pt>
    <dgm:pt modelId="{F5E12609-AEA0-4824-8F1E-49B7A8C9D43E}" type="pres">
      <dgm:prSet presAssocID="{F2853326-F96C-4388-AFDB-4A2C4E743824}" presName="sibTrans" presStyleLbl="sibTrans2D1" presStyleIdx="42" presStyleCnt="46"/>
      <dgm:spPr/>
    </dgm:pt>
    <dgm:pt modelId="{1990E259-2037-4D19-B00A-CD6B3D2AE2E1}" type="pres">
      <dgm:prSet presAssocID="{F2853326-F96C-4388-AFDB-4A2C4E743824}" presName="connectorText" presStyleLbl="sibTrans2D1" presStyleIdx="42" presStyleCnt="46"/>
      <dgm:spPr/>
    </dgm:pt>
    <dgm:pt modelId="{558F7E47-06ED-4041-B16C-6F13A19D4245}" type="pres">
      <dgm:prSet presAssocID="{E5184F2B-2C20-4D33-94A8-E6B381F2AA89}" presName="node" presStyleLbl="node1" presStyleIdx="43" presStyleCnt="46">
        <dgm:presLayoutVars>
          <dgm:bulletEnabled val="1"/>
        </dgm:presLayoutVars>
      </dgm:prSet>
      <dgm:spPr/>
    </dgm:pt>
    <dgm:pt modelId="{1AA99294-2501-42DA-ADDA-813C2A0D167F}" type="pres">
      <dgm:prSet presAssocID="{CA1064A9-8743-41E2-AE44-DEDB5E26EACD}" presName="sibTrans" presStyleLbl="sibTrans2D1" presStyleIdx="43" presStyleCnt="46"/>
      <dgm:spPr/>
    </dgm:pt>
    <dgm:pt modelId="{B311330D-F624-44F0-90C1-566E4D2E20E6}" type="pres">
      <dgm:prSet presAssocID="{CA1064A9-8743-41E2-AE44-DEDB5E26EACD}" presName="connectorText" presStyleLbl="sibTrans2D1" presStyleIdx="43" presStyleCnt="46"/>
      <dgm:spPr/>
    </dgm:pt>
    <dgm:pt modelId="{A854D6C3-A9F6-4889-B95E-C4590598BF15}" type="pres">
      <dgm:prSet presAssocID="{19319B2C-5BDC-4EB3-A674-97A1478B545E}" presName="node" presStyleLbl="node1" presStyleIdx="44" presStyleCnt="46">
        <dgm:presLayoutVars>
          <dgm:bulletEnabled val="1"/>
        </dgm:presLayoutVars>
      </dgm:prSet>
      <dgm:spPr/>
    </dgm:pt>
    <dgm:pt modelId="{9BC14663-185B-4A89-97AE-169B3D438678}" type="pres">
      <dgm:prSet presAssocID="{B2ADDBB6-F258-45A2-8853-0F7137E8E7A9}" presName="sibTrans" presStyleLbl="sibTrans2D1" presStyleIdx="44" presStyleCnt="46"/>
      <dgm:spPr/>
    </dgm:pt>
    <dgm:pt modelId="{5BF8D29C-B7EB-4E6D-8F09-412E3D4E06C9}" type="pres">
      <dgm:prSet presAssocID="{B2ADDBB6-F258-45A2-8853-0F7137E8E7A9}" presName="connectorText" presStyleLbl="sibTrans2D1" presStyleIdx="44" presStyleCnt="46"/>
      <dgm:spPr/>
    </dgm:pt>
    <dgm:pt modelId="{891FE5C2-884F-48D0-BE0D-753E9CA204D3}" type="pres">
      <dgm:prSet presAssocID="{32DCDF77-CF91-44D2-A631-ECBBA96CD7C1}" presName="node" presStyleLbl="node1" presStyleIdx="45" presStyleCnt="46">
        <dgm:presLayoutVars>
          <dgm:bulletEnabled val="1"/>
        </dgm:presLayoutVars>
      </dgm:prSet>
      <dgm:spPr/>
    </dgm:pt>
    <dgm:pt modelId="{BDE13CD6-B50F-44ED-BD83-729ED5971995}" type="pres">
      <dgm:prSet presAssocID="{A4C54538-F7D4-4311-A51D-4E2F34EA916C}" presName="sibTrans" presStyleLbl="sibTrans2D1" presStyleIdx="45" presStyleCnt="46"/>
      <dgm:spPr/>
    </dgm:pt>
    <dgm:pt modelId="{4EAD0336-A742-42BA-B616-A9F9B8CECAB9}" type="pres">
      <dgm:prSet presAssocID="{A4C54538-F7D4-4311-A51D-4E2F34EA916C}" presName="connectorText" presStyleLbl="sibTrans2D1" presStyleIdx="45" presStyleCnt="46"/>
      <dgm:spPr/>
    </dgm:pt>
  </dgm:ptLst>
  <dgm:cxnLst>
    <dgm:cxn modelId="{C8AA9F00-7DD6-4B8A-B2A4-54B9E888C9C9}" type="presOf" srcId="{F8A8AFFD-E262-4C58-84FA-CA9933DA9A32}" destId="{852FF442-59AB-47FA-976D-352D933D04DA}" srcOrd="1" destOrd="0" presId="urn:microsoft.com/office/officeart/2005/8/layout/cycle2"/>
    <dgm:cxn modelId="{5C550803-F93B-4AC8-9607-C757DA62BD53}" type="presOf" srcId="{A26368B7-1095-4A58-BFE6-7B8629CCDB76}" destId="{9DEC7CBC-8051-4551-94AA-2377EFF8A353}" srcOrd="0" destOrd="0" presId="urn:microsoft.com/office/officeart/2005/8/layout/cycle2"/>
    <dgm:cxn modelId="{0BECEA03-8E39-4770-B4B9-A46F07E46212}" type="presOf" srcId="{A4FDAD97-0EA5-45C9-8762-1408CDFC1A27}" destId="{DCCECA40-1E8E-4612-B823-692DCCBD1EA3}" srcOrd="1" destOrd="0" presId="urn:microsoft.com/office/officeart/2005/8/layout/cycle2"/>
    <dgm:cxn modelId="{44D9F803-1F0F-4BE8-A067-7D7F7E3E1954}" type="presOf" srcId="{07D44A3D-B9E7-4A59-8407-0DE9361B04F4}" destId="{B8AF8AA6-EDE3-46F5-804F-BE18E9CF02E9}" srcOrd="0" destOrd="0" presId="urn:microsoft.com/office/officeart/2005/8/layout/cycle2"/>
    <dgm:cxn modelId="{62900407-DAB8-4890-8E34-1F3D602A4785}" type="presOf" srcId="{1A0C354F-E76C-464E-99A7-D2B04C140783}" destId="{5207087E-FC7B-4DE7-941A-D0D7D77D43CA}" srcOrd="1" destOrd="0" presId="urn:microsoft.com/office/officeart/2005/8/layout/cycle2"/>
    <dgm:cxn modelId="{BACC6908-2D3B-41DA-99E0-1FADDFFC6D90}" type="presOf" srcId="{12ED0D91-6CB8-4B92-ABBE-16130FA2E610}" destId="{3966764B-E5F3-4CFC-A881-5984C06723CB}" srcOrd="1" destOrd="0" presId="urn:microsoft.com/office/officeart/2005/8/layout/cycle2"/>
    <dgm:cxn modelId="{23E78C09-8C5D-4378-83D2-809610CCA3D5}" type="presOf" srcId="{644B0026-BEE6-45AC-B72A-F8BFB9EE0E82}" destId="{22041FD6-89BD-4BF2-9B99-B97F36E2E1FB}" srcOrd="0" destOrd="0" presId="urn:microsoft.com/office/officeart/2005/8/layout/cycle2"/>
    <dgm:cxn modelId="{309F220B-5980-4E00-8262-ECC42D2A91E0}" type="presOf" srcId="{BA244016-B941-46B9-B2A4-AA50A300C9B1}" destId="{54435782-E9E7-4F85-8EE9-B762378628C5}" srcOrd="0" destOrd="0" presId="urn:microsoft.com/office/officeart/2005/8/layout/cycle2"/>
    <dgm:cxn modelId="{D7C71C0C-5F7A-4588-ACE2-DA1D6F28BBBE}" type="presOf" srcId="{A241EA7C-0AE6-49DA-868A-F7E41DB8331E}" destId="{0C7C01B0-8BE9-4115-9C55-5F785CB9F95D}" srcOrd="1" destOrd="0" presId="urn:microsoft.com/office/officeart/2005/8/layout/cycle2"/>
    <dgm:cxn modelId="{E40C8D0D-D705-45D8-8065-51227C5D0370}" type="presOf" srcId="{1597604F-E09E-4305-A881-A6C94B72922F}" destId="{96947AF0-965B-4F9B-B692-11B522E20C19}" srcOrd="0" destOrd="0" presId="urn:microsoft.com/office/officeart/2005/8/layout/cycle2"/>
    <dgm:cxn modelId="{B9A3AB0D-3EE5-4F1F-8869-DF7F10E0736D}" type="presOf" srcId="{C19C4BDD-2213-41DF-A53B-E2080BDC6AC6}" destId="{2DC22DE9-0245-4601-955D-E63A8C38947B}" srcOrd="1" destOrd="0" presId="urn:microsoft.com/office/officeart/2005/8/layout/cycle2"/>
    <dgm:cxn modelId="{F2D8DD0D-A21B-4A8D-969A-A1C8A8859DF5}" type="presOf" srcId="{73E57CB0-43F1-4C49-8823-A48B6805997E}" destId="{FC934B90-2FD7-4C78-BC82-6495CAA54F71}" srcOrd="0" destOrd="0" presId="urn:microsoft.com/office/officeart/2005/8/layout/cycle2"/>
    <dgm:cxn modelId="{4A2D1C0F-E48C-488C-B664-59756BCDD0E9}" type="presOf" srcId="{35443D96-6A67-478A-A544-1C8155B5F62C}" destId="{3D5573F2-E421-4699-B499-E5F129AA7C1F}" srcOrd="0" destOrd="0" presId="urn:microsoft.com/office/officeart/2005/8/layout/cycle2"/>
    <dgm:cxn modelId="{F872320F-6755-4B92-A739-40D7477338D3}" type="presOf" srcId="{73E57CB0-43F1-4C49-8823-A48B6805997E}" destId="{F31A80A4-265E-4576-A76C-69F7407682D5}" srcOrd="1" destOrd="0" presId="urn:microsoft.com/office/officeart/2005/8/layout/cycle2"/>
    <dgm:cxn modelId="{2BA2440F-5F6E-4C98-9603-F2072F47671A}" type="presOf" srcId="{CA72D8A3-9D41-4F98-98F7-F56B1CBA674F}" destId="{0622AEEF-FEE1-41CF-A694-BB87DF404F74}" srcOrd="1" destOrd="0" presId="urn:microsoft.com/office/officeart/2005/8/layout/cycle2"/>
    <dgm:cxn modelId="{B468DE10-DE92-4266-A6BF-7172BE2E8E75}" type="presOf" srcId="{EAE485E3-A2DC-422A-B964-163E72C7D527}" destId="{7D136A40-4E7A-4E9A-9C18-C15FEB3E9255}" srcOrd="0" destOrd="0" presId="urn:microsoft.com/office/officeart/2005/8/layout/cycle2"/>
    <dgm:cxn modelId="{E319CD11-DA9C-4216-8A1C-BFC767C69980}" srcId="{F782ACB2-4612-4553-92E3-6A48A4C26154}" destId="{5700A27C-35E2-48E3-9FD1-4CAD5F3ABE6E}" srcOrd="42" destOrd="0" parTransId="{7CEEA0C1-E05C-4187-B6CD-7F9A41B7F762}" sibTransId="{F2853326-F96C-4388-AFDB-4A2C4E743824}"/>
    <dgm:cxn modelId="{5FF23D17-A6C3-417A-985B-9C3C363A46E3}" type="presOf" srcId="{9EC183D0-3CE1-4A18-882B-49A4F305FE23}" destId="{07EB8474-810E-4E8A-BE93-02F62BBDD45D}" srcOrd="0" destOrd="0" presId="urn:microsoft.com/office/officeart/2005/8/layout/cycle2"/>
    <dgm:cxn modelId="{6B9CC518-D86C-41A4-9DD1-1D753BBA1F87}" type="presOf" srcId="{9767C2C5-7A9B-4BF9-AEDC-08BB61E68CEC}" destId="{3B48658E-4174-41EC-ADC5-04F09B98E8AE}" srcOrd="0" destOrd="0" presId="urn:microsoft.com/office/officeart/2005/8/layout/cycle2"/>
    <dgm:cxn modelId="{74B7421A-51AB-43F0-B6F6-F012266A361E}" type="presOf" srcId="{BCD4B6D1-2E17-4359-A953-212A9B519E85}" destId="{18E08B15-C0D9-4DCD-9841-29CB326A1D96}" srcOrd="0" destOrd="0" presId="urn:microsoft.com/office/officeart/2005/8/layout/cycle2"/>
    <dgm:cxn modelId="{95C87A20-FB2C-434A-B0DA-ACE9B20BB467}" type="presOf" srcId="{19319B2C-5BDC-4EB3-A674-97A1478B545E}" destId="{A854D6C3-A9F6-4889-B95E-C4590598BF15}" srcOrd="0" destOrd="0" presId="urn:microsoft.com/office/officeart/2005/8/layout/cycle2"/>
    <dgm:cxn modelId="{77764F23-6AAF-4EAE-81AF-6463FB4A0B9A}" type="presOf" srcId="{E5184F2B-2C20-4D33-94A8-E6B381F2AA89}" destId="{558F7E47-06ED-4041-B16C-6F13A19D4245}" srcOrd="0" destOrd="0" presId="urn:microsoft.com/office/officeart/2005/8/layout/cycle2"/>
    <dgm:cxn modelId="{E6C33F24-1708-4633-BB96-13E92778DA52}" type="presOf" srcId="{3ACAB2F6-3910-4D69-8736-C9991D30DB30}" destId="{18FB9004-C9DF-4463-A990-CE6AADD19A9A}" srcOrd="1" destOrd="0" presId="urn:microsoft.com/office/officeart/2005/8/layout/cycle2"/>
    <dgm:cxn modelId="{64D25225-7D7B-47A3-8597-E3D40B515F30}" srcId="{F782ACB2-4612-4553-92E3-6A48A4C26154}" destId="{7D49664A-84DE-42F7-9866-9BFD9F3DDC7A}" srcOrd="16" destOrd="0" parTransId="{9C7FF349-70A2-4DFC-91A5-86A739E0760D}" sibTransId="{BAC2B8D5-2C5B-4AE8-BBDD-D8E76DCD8C2E}"/>
    <dgm:cxn modelId="{77D91E29-A5EF-4E2D-9A6E-AC70B1A30483}" type="presOf" srcId="{B5C9AB9C-C866-47C2-B79F-DC6148AB2159}" destId="{6CB910F7-627A-416A-9AE0-0E9818681229}" srcOrd="0" destOrd="0" presId="urn:microsoft.com/office/officeart/2005/8/layout/cycle2"/>
    <dgm:cxn modelId="{F3F11D2B-B16E-47E0-876B-A599316C3141}" srcId="{F782ACB2-4612-4553-92E3-6A48A4C26154}" destId="{644B0026-BEE6-45AC-B72A-F8BFB9EE0E82}" srcOrd="38" destOrd="0" parTransId="{554FDC5B-6990-4DBE-AAA4-AA9861FDA372}" sibTransId="{91E5E8F0-39A5-4E73-A7C8-125C237D1170}"/>
    <dgm:cxn modelId="{EF67F12C-549C-4945-9650-11C3183DFF27}" srcId="{F782ACB2-4612-4553-92E3-6A48A4C26154}" destId="{59D5850F-42D1-4509-9BFE-77DA75D32FAC}" srcOrd="35" destOrd="0" parTransId="{998E6483-F6A6-41F0-BC38-EC9E12942727}" sibTransId="{2B529A43-2363-4B46-911E-9D0EF25B4F36}"/>
    <dgm:cxn modelId="{4A52B32D-2953-474A-9099-87C68697FC65}" type="presOf" srcId="{2B571596-2306-4648-89E7-BD54FEF25627}" destId="{2B64C12D-7C38-4E3C-BB67-21E0181FD51F}" srcOrd="1" destOrd="0" presId="urn:microsoft.com/office/officeart/2005/8/layout/cycle2"/>
    <dgm:cxn modelId="{DDDE8031-ABA8-4D71-947F-B9664F38989D}" type="presOf" srcId="{68C3C81B-18E8-41C4-BFC6-2C443E6EE655}" destId="{99F13AA2-4621-4753-B0A6-6FC776CD84C9}" srcOrd="0" destOrd="0" presId="urn:microsoft.com/office/officeart/2005/8/layout/cycle2"/>
    <dgm:cxn modelId="{8AA52133-2053-4667-BD49-CC569D969FC4}" type="presOf" srcId="{86E08DD8-37F0-43EA-A4C6-F12B07A372C7}" destId="{0B3E9032-3902-463F-B436-0798A35C9EC5}" srcOrd="0" destOrd="0" presId="urn:microsoft.com/office/officeart/2005/8/layout/cycle2"/>
    <dgm:cxn modelId="{E39A1F34-5C22-4AAE-A15D-CE4CEC9853AD}" type="presOf" srcId="{68C3C81B-18E8-41C4-BFC6-2C443E6EE655}" destId="{475F5446-5D8A-42DC-B2B6-79D834AEB429}" srcOrd="1" destOrd="0" presId="urn:microsoft.com/office/officeart/2005/8/layout/cycle2"/>
    <dgm:cxn modelId="{D22BB335-755F-49F6-BEE8-53A6C20CC5AC}" type="presOf" srcId="{57830796-B9E1-440E-A924-530949252A0A}" destId="{09497094-52B8-416E-9902-37FB4C94E7F2}" srcOrd="0" destOrd="0" presId="urn:microsoft.com/office/officeart/2005/8/layout/cycle2"/>
    <dgm:cxn modelId="{F3811F36-6D1C-418F-A3E4-DA297DE058A3}" type="presOf" srcId="{39815DA4-6D5A-4ECF-8C2C-C40A2BB0DBA6}" destId="{4DDD9E11-A1D1-4D9F-87CF-21775FA03FD4}" srcOrd="0" destOrd="0" presId="urn:microsoft.com/office/officeart/2005/8/layout/cycle2"/>
    <dgm:cxn modelId="{81D3C53B-DE66-4051-9ED5-6A0D2FD877FA}" type="presOf" srcId="{9C07C544-A240-4FE5-8E59-C412CDCC06A5}" destId="{FD731FF4-9760-4231-AA26-446560B181EB}" srcOrd="0" destOrd="0" presId="urn:microsoft.com/office/officeart/2005/8/layout/cycle2"/>
    <dgm:cxn modelId="{EF69F93C-2E8D-4E67-8490-BDBF0208B4ED}" type="presOf" srcId="{91E5E8F0-39A5-4E73-A7C8-125C237D1170}" destId="{0C0A4302-AC90-49E1-80BE-523B58A2D864}" srcOrd="1" destOrd="0" presId="urn:microsoft.com/office/officeart/2005/8/layout/cycle2"/>
    <dgm:cxn modelId="{212C0F3D-6259-47F4-8189-A6E55DD0B5D3}" srcId="{F782ACB2-4612-4553-92E3-6A48A4C26154}" destId="{536B3E92-95AA-4297-BDB8-F29269D6299E}" srcOrd="3" destOrd="0" parTransId="{68DF5CBE-997D-4F4F-8466-9AD1DDE77085}" sibTransId="{8AE02D32-89F4-4BA1-BFB8-062B90AF7C26}"/>
    <dgm:cxn modelId="{5B53783D-707F-40C8-BBF6-4F1E3401D87D}" type="presOf" srcId="{4DD6BCFF-384A-4E50-9E9B-FEA1467E91EE}" destId="{28C21F8D-7890-436C-ABC3-A76D9C048DC6}" srcOrd="0" destOrd="0" presId="urn:microsoft.com/office/officeart/2005/8/layout/cycle2"/>
    <dgm:cxn modelId="{0979B33D-C41F-4BC7-A174-A97489DE655A}" type="presOf" srcId="{5D2C154A-692A-44E2-A041-B9F19C43FEF2}" destId="{5A44537F-E502-484A-B54C-161A75387D52}" srcOrd="0" destOrd="0" presId="urn:microsoft.com/office/officeart/2005/8/layout/cycle2"/>
    <dgm:cxn modelId="{E5F3E53D-D7B0-4629-B2C4-0C556B66FCF6}" type="presOf" srcId="{8AE02D32-89F4-4BA1-BFB8-062B90AF7C26}" destId="{E212FFF4-9223-45FB-8A97-08FC78EC227F}" srcOrd="0" destOrd="0" presId="urn:microsoft.com/office/officeart/2005/8/layout/cycle2"/>
    <dgm:cxn modelId="{8E589D5D-E91E-426F-A96C-E5F44366A2B2}" type="presOf" srcId="{2B529A43-2363-4B46-911E-9D0EF25B4F36}" destId="{DFB70AE1-87B4-46C7-811D-3E9A3D4D6EC9}" srcOrd="1" destOrd="0" presId="urn:microsoft.com/office/officeart/2005/8/layout/cycle2"/>
    <dgm:cxn modelId="{DB81E75D-6339-4802-85DD-65254615E93B}" srcId="{F782ACB2-4612-4553-92E3-6A48A4C26154}" destId="{9F16DEB4-2D88-4237-BB26-EE193361411A}" srcOrd="36" destOrd="0" parTransId="{7982B65A-B6BA-45FB-920E-8CB144FB834B}" sibTransId="{C19C4BDD-2213-41DF-A53B-E2080BDC6AC6}"/>
    <dgm:cxn modelId="{32B0F75D-D3C9-48A9-8079-5A4A9A5A58DC}" type="presOf" srcId="{59D5850F-42D1-4509-9BFE-77DA75D32FAC}" destId="{F6AE7F32-FC05-4DDA-BB7B-30B31779479C}" srcOrd="0" destOrd="0" presId="urn:microsoft.com/office/officeart/2005/8/layout/cycle2"/>
    <dgm:cxn modelId="{06062A5E-6798-40A7-8059-C8A458A442B3}" type="presOf" srcId="{2EBE9275-B468-4EB1-8E25-88D20111E7BA}" destId="{55735BFC-D4F1-4100-BCD7-BD7015A20F24}" srcOrd="0" destOrd="0" presId="urn:microsoft.com/office/officeart/2005/8/layout/cycle2"/>
    <dgm:cxn modelId="{E7269F5F-8810-4164-B020-666B69238BC0}" type="presOf" srcId="{B2ADDBB6-F258-45A2-8853-0F7137E8E7A9}" destId="{9BC14663-185B-4A89-97AE-169B3D438678}" srcOrd="0" destOrd="0" presId="urn:microsoft.com/office/officeart/2005/8/layout/cycle2"/>
    <dgm:cxn modelId="{76EE4D61-9A8C-43EB-A33F-CD14768B9E77}" type="presOf" srcId="{CA1064A9-8743-41E2-AE44-DEDB5E26EACD}" destId="{1AA99294-2501-42DA-ADDA-813C2A0D167F}" srcOrd="0" destOrd="0" presId="urn:microsoft.com/office/officeart/2005/8/layout/cycle2"/>
    <dgm:cxn modelId="{5176D241-E6E2-40B7-8E80-09366E1BF78D}" type="presOf" srcId="{1A0C354F-E76C-464E-99A7-D2B04C140783}" destId="{BCCD1735-3374-4721-BEF9-11CCD9A2DD48}" srcOrd="0" destOrd="0" presId="urn:microsoft.com/office/officeart/2005/8/layout/cycle2"/>
    <dgm:cxn modelId="{08DFD441-4774-4D0E-8F97-07EC50B50EE3}" srcId="{F782ACB2-4612-4553-92E3-6A48A4C26154}" destId="{69B5AF83-9CA8-4331-BB93-A02B0A37E7C4}" srcOrd="32" destOrd="0" parTransId="{52A0F8EA-812A-497C-B88E-1BDAD1AB875F}" sibTransId="{6E35783B-B4B9-4AF3-BB68-EC2DB3060BE5}"/>
    <dgm:cxn modelId="{D27AA462-6698-4923-9421-47820B644488}" srcId="{F782ACB2-4612-4553-92E3-6A48A4C26154}" destId="{56EE6181-8957-4FE0-91F7-0E7767321D74}" srcOrd="30" destOrd="0" parTransId="{708EED9E-74DD-4C99-9872-E67687122915}" sibTransId="{D7AD315B-0060-4B2C-BA42-07A72CF0DF62}"/>
    <dgm:cxn modelId="{8B701643-C9FE-4B3A-BAAE-586AC01A03A8}" type="presOf" srcId="{1CEAA633-CB89-486A-901D-BE8AE895C821}" destId="{02E2D030-8BB9-48E2-859D-55F958A2D928}" srcOrd="0" destOrd="0" presId="urn:microsoft.com/office/officeart/2005/8/layout/cycle2"/>
    <dgm:cxn modelId="{39634D63-468B-4AD3-A9AA-19C78AC56DA4}" type="presOf" srcId="{05F9165C-A234-4634-B1A7-DCB7BA68D40C}" destId="{8B74F080-8313-4728-B1E9-D87A06E9E800}" srcOrd="0" destOrd="0" presId="urn:microsoft.com/office/officeart/2005/8/layout/cycle2"/>
    <dgm:cxn modelId="{AE207963-B8B2-4002-B1FD-DC32CD5DE485}" type="presOf" srcId="{BAC2B8D5-2C5B-4AE8-BBDD-D8E76DCD8C2E}" destId="{D3BDAC4B-F2DB-44A0-907D-A108463FB1C3}" srcOrd="0" destOrd="0" presId="urn:microsoft.com/office/officeart/2005/8/layout/cycle2"/>
    <dgm:cxn modelId="{55CB9A43-35ED-4C3D-B9E5-31DA6B27C473}" type="presOf" srcId="{5700A27C-35E2-48E3-9FD1-4CAD5F3ABE6E}" destId="{A5474CB5-D5DA-4087-B87E-610FB42AF529}" srcOrd="0" destOrd="0" presId="urn:microsoft.com/office/officeart/2005/8/layout/cycle2"/>
    <dgm:cxn modelId="{6839BF43-E329-4F7F-B82A-AD1EC9682984}" type="presOf" srcId="{9E68FA1B-32E4-4D3A-BDA9-F245DF7037EF}" destId="{24192AE1-AC5A-408F-93E2-35778550FA02}" srcOrd="0" destOrd="0" presId="urn:microsoft.com/office/officeart/2005/8/layout/cycle2"/>
    <dgm:cxn modelId="{EB8D2864-91C4-4F1B-A58F-1716140C3E8A}" type="presOf" srcId="{4DD6BCFF-384A-4E50-9E9B-FEA1467E91EE}" destId="{5D40974C-DFE4-484E-A2B9-E3E4D2DEBED9}" srcOrd="1" destOrd="0" presId="urn:microsoft.com/office/officeart/2005/8/layout/cycle2"/>
    <dgm:cxn modelId="{9ADC0165-9F81-4E1B-BCF9-F6EA5C631353}" srcId="{F782ACB2-4612-4553-92E3-6A48A4C26154}" destId="{5F8AB2A9-0DCE-42A5-8039-31C151CDBC91}" srcOrd="15" destOrd="0" parTransId="{AEE23759-AB27-4CCC-A9A6-CE4F64F73EE5}" sibTransId="{64CB26BA-1509-422C-B1F7-93A921D3337E}"/>
    <dgm:cxn modelId="{8CBBA145-EC01-42F6-BF04-3B431F0E0309}" type="presOf" srcId="{7D49664A-84DE-42F7-9866-9BFD9F3DDC7A}" destId="{430AD93E-9CDA-40BE-8BB8-B35AB1DDED73}" srcOrd="0" destOrd="0" presId="urn:microsoft.com/office/officeart/2005/8/layout/cycle2"/>
    <dgm:cxn modelId="{9F4DC345-815B-487C-BB98-8EF2227EA271}" type="presOf" srcId="{6E44D217-0802-4975-8DF8-F7C136B68DB7}" destId="{C6CA034B-BB5D-4252-9DC3-E07C2CEC1942}" srcOrd="0" destOrd="0" presId="urn:microsoft.com/office/officeart/2005/8/layout/cycle2"/>
    <dgm:cxn modelId="{9F37BA66-E3CC-48DB-8C12-6874FD6B5DC5}" type="presOf" srcId="{8AE02D32-89F4-4BA1-BFB8-062B90AF7C26}" destId="{1FA59E5A-50A4-47E4-96D2-6EF9AAAC1164}" srcOrd="1" destOrd="0" presId="urn:microsoft.com/office/officeart/2005/8/layout/cycle2"/>
    <dgm:cxn modelId="{9D2B5A67-709D-4476-AF6F-02668E4C5428}" type="presOf" srcId="{312A5487-8CD4-49FA-9CB2-6003233688EF}" destId="{FB762D63-E97E-4D71-BE53-DE8DBC2C1724}" srcOrd="0" destOrd="0" presId="urn:microsoft.com/office/officeart/2005/8/layout/cycle2"/>
    <dgm:cxn modelId="{C057F467-2DD4-4327-962B-CAACA6497A42}" type="presOf" srcId="{A4C54538-F7D4-4311-A51D-4E2F34EA916C}" destId="{BDE13CD6-B50F-44ED-BD83-729ED5971995}" srcOrd="0" destOrd="0" presId="urn:microsoft.com/office/officeart/2005/8/layout/cycle2"/>
    <dgm:cxn modelId="{57CA1C48-8324-4202-91AE-77820AB67F1A}" type="presOf" srcId="{74E4A9B3-3139-47CD-AD62-A42D0EB3995C}" destId="{A0769171-C666-4FF2-B3B0-56A5612FFB02}" srcOrd="0" destOrd="0" presId="urn:microsoft.com/office/officeart/2005/8/layout/cycle2"/>
    <dgm:cxn modelId="{9B567948-1568-4B8E-BC08-542DD9F12A4D}" type="presOf" srcId="{4E475F1B-56A2-420F-8D83-9A7AC5B9161D}" destId="{0F935747-2475-4B54-A4BD-D00DA4235B83}" srcOrd="1" destOrd="0" presId="urn:microsoft.com/office/officeart/2005/8/layout/cycle2"/>
    <dgm:cxn modelId="{7713B148-14ED-473A-AD7C-0817C71F1F75}" srcId="{F782ACB2-4612-4553-92E3-6A48A4C26154}" destId="{32DCDF77-CF91-44D2-A631-ECBBA96CD7C1}" srcOrd="45" destOrd="0" parTransId="{A91D9FEE-F377-4D6C-AB4B-31C0AA11D758}" sibTransId="{A4C54538-F7D4-4311-A51D-4E2F34EA916C}"/>
    <dgm:cxn modelId="{8CF2D748-8DB3-4305-989C-29861A571937}" type="presOf" srcId="{59F6F98C-7F28-44B6-AA26-C56ABFEA206B}" destId="{15716786-4673-40EB-986D-12C422D02B97}" srcOrd="0" destOrd="0" presId="urn:microsoft.com/office/officeart/2005/8/layout/cycle2"/>
    <dgm:cxn modelId="{8B7F3749-F4E6-4473-82BE-3F7FAAEDF5A5}" srcId="{F782ACB2-4612-4553-92E3-6A48A4C26154}" destId="{5A0D382F-1AEE-4869-A6BD-89E7CCC2BA45}" srcOrd="33" destOrd="0" parTransId="{C61944CD-ABD5-46A1-BF21-1EDB1D2E311C}" sibTransId="{86E08DD8-37F0-43EA-A4C6-F12B07A372C7}"/>
    <dgm:cxn modelId="{D9F8426A-24A8-4202-930A-52F6E89A7F1C}" type="presOf" srcId="{12ED0D91-6CB8-4B92-ABBE-16130FA2E610}" destId="{2EA5A0E0-D734-4B00-A1FA-65E8CB15031C}" srcOrd="0" destOrd="0" presId="urn:microsoft.com/office/officeart/2005/8/layout/cycle2"/>
    <dgm:cxn modelId="{F94FCA6A-EE84-4430-AB09-8DB9A432602E}" type="presOf" srcId="{56EE6181-8957-4FE0-91F7-0E7767321D74}" destId="{6EBA7549-78C0-447A-A63C-4A8563F87F58}" srcOrd="0" destOrd="0" presId="urn:microsoft.com/office/officeart/2005/8/layout/cycle2"/>
    <dgm:cxn modelId="{ECDEF66B-4DF3-4577-9794-0F5C1452E329}" srcId="{F782ACB2-4612-4553-92E3-6A48A4C26154}" destId="{9EC183D0-3CE1-4A18-882B-49A4F305FE23}" srcOrd="10" destOrd="0" parTransId="{5529E8D0-F515-48AC-A324-5AF9603FF192}" sibTransId="{FC636A7A-CAD8-4393-9B2E-188CE112CD10}"/>
    <dgm:cxn modelId="{2F48FC6C-9E2F-4D34-97E0-7B62809CD310}" srcId="{F782ACB2-4612-4553-92E3-6A48A4C26154}" destId="{1CEAA633-CB89-486A-901D-BE8AE895C821}" srcOrd="41" destOrd="0" parTransId="{85E4AD6C-201F-448E-AB33-65566C56E879}" sibTransId="{EC22FD24-55FA-470B-A11F-A2C02811CC71}"/>
    <dgm:cxn modelId="{0D44BF6D-F519-497F-AF84-26B855901F5F}" type="presOf" srcId="{6E35783B-B4B9-4AF3-BB68-EC2DB3060BE5}" destId="{7A5C7786-EEB7-4840-8AB2-E617DD766E4C}" srcOrd="0" destOrd="0" presId="urn:microsoft.com/office/officeart/2005/8/layout/cycle2"/>
    <dgm:cxn modelId="{3A20E96E-2C74-4F2C-BC86-E4D637E36CFA}" type="presOf" srcId="{CA72D8A3-9D41-4F98-98F7-F56B1CBA674F}" destId="{EDD308D6-556F-4E65-A02C-12C45C150755}" srcOrd="0" destOrd="0" presId="urn:microsoft.com/office/officeart/2005/8/layout/cycle2"/>
    <dgm:cxn modelId="{0116FD4E-B3CD-4D10-B6B1-FB0C240CE17A}" srcId="{F782ACB2-4612-4553-92E3-6A48A4C26154}" destId="{DF292957-65C8-4776-85F8-AE26E3681959}" srcOrd="25" destOrd="0" parTransId="{7849EA01-2032-47BB-AFF2-66E1E4C3A822}" sibTransId="{2B571596-2306-4648-89E7-BD54FEF25627}"/>
    <dgm:cxn modelId="{43F81770-F772-478D-8EE4-9EF473A2C5F2}" srcId="{F782ACB2-4612-4553-92E3-6A48A4C26154}" destId="{BA244016-B941-46B9-B2A4-AA50A300C9B1}" srcOrd="26" destOrd="0" parTransId="{17FA0F1C-F480-46FA-9FDA-CAF08D0B3F5A}" sibTransId="{12ED0D91-6CB8-4B92-ABBE-16130FA2E610}"/>
    <dgm:cxn modelId="{AD9C2D70-6AB8-479D-9A79-731CDEDFCC29}" srcId="{F782ACB2-4612-4553-92E3-6A48A4C26154}" destId="{B2133BDF-4000-4B5B-AE40-987170B1B61F}" srcOrd="29" destOrd="0" parTransId="{78DD5593-63E5-4526-ACC4-B672B2E0D1F1}" sibTransId="{F8A8AFFD-E262-4C58-84FA-CA9933DA9A32}"/>
    <dgm:cxn modelId="{20CDDD70-1481-458B-9933-B9D43861705F}" type="presOf" srcId="{5F8AB2A9-0DCE-42A5-8039-31C151CDBC91}" destId="{E7F9412A-75FE-4263-8476-D8B02CF380F3}" srcOrd="0" destOrd="0" presId="urn:microsoft.com/office/officeart/2005/8/layout/cycle2"/>
    <dgm:cxn modelId="{983FF350-390B-4AA0-B3B6-375D1005C824}" type="presOf" srcId="{01209924-388A-4250-B08E-117FC77350F4}" destId="{ED0F08E4-7CF4-494F-A2E4-60B90674E9D5}" srcOrd="0" destOrd="0" presId="urn:microsoft.com/office/officeart/2005/8/layout/cycle2"/>
    <dgm:cxn modelId="{B8599651-06D2-4CBA-B5EC-2149D5DA0DD9}" type="presOf" srcId="{8F63D31F-83CD-4DB9-A0F4-0D259C5817DB}" destId="{C238A059-EBCB-4E8A-9C70-350A7112246D}" srcOrd="0" destOrd="0" presId="urn:microsoft.com/office/officeart/2005/8/layout/cycle2"/>
    <dgm:cxn modelId="{4DF50172-84C6-4D38-835A-C734261CBC1C}" type="presOf" srcId="{1DDDDFBA-4D76-49F6-8700-D108F438751F}" destId="{580499F6-BF8C-4CF2-8E19-422B1FEA8F54}" srcOrd="1" destOrd="0" presId="urn:microsoft.com/office/officeart/2005/8/layout/cycle2"/>
    <dgm:cxn modelId="{603D3972-B1D4-474D-9A50-B0C7A07EA32A}" type="presOf" srcId="{4391FAD7-E5E1-4ADD-BABB-49D666A6C4A7}" destId="{B297DBDA-41C8-403B-A287-2DE0B2B2F734}" srcOrd="0" destOrd="0" presId="urn:microsoft.com/office/officeart/2005/8/layout/cycle2"/>
    <dgm:cxn modelId="{7C926F52-4148-452F-B63A-64119D306A70}" type="presOf" srcId="{A4F909E9-C1CF-4770-B928-FEF6E41B5333}" destId="{6E753D97-6691-46AF-88CF-60F766A84A1F}" srcOrd="1" destOrd="0" presId="urn:microsoft.com/office/officeart/2005/8/layout/cycle2"/>
    <dgm:cxn modelId="{AF855752-C1EF-4D73-B502-9F0643F96F6A}" type="presOf" srcId="{DA7FF8DD-13B0-4AAC-B0D2-E9BC2FABA4D6}" destId="{A6A09441-8928-4DD4-965E-ACD6B5489F63}" srcOrd="0" destOrd="0" presId="urn:microsoft.com/office/officeart/2005/8/layout/cycle2"/>
    <dgm:cxn modelId="{8C7FC072-16DD-4433-9985-B000DC6B7763}" type="presOf" srcId="{ED3E6817-CA99-4A92-9672-7767C60D3AFC}" destId="{CDE86F57-8E75-4885-99A7-4D78278841E9}" srcOrd="0" destOrd="0" presId="urn:microsoft.com/office/officeart/2005/8/layout/cycle2"/>
    <dgm:cxn modelId="{28C6CA52-1A74-461F-86F5-C2B435B8C372}" type="presOf" srcId="{A4C54538-F7D4-4311-A51D-4E2F34EA916C}" destId="{4EAD0336-A742-42BA-B616-A9F9B8CECAB9}" srcOrd="1" destOrd="0" presId="urn:microsoft.com/office/officeart/2005/8/layout/cycle2"/>
    <dgm:cxn modelId="{57739373-C596-4A55-8D2F-7CC43A14F9A2}" type="presOf" srcId="{69DBDE16-2128-423C-AB04-D3C2C0881A38}" destId="{83D03F91-A8FE-4A56-A9F0-21F8696B64A1}" srcOrd="0" destOrd="0" presId="urn:microsoft.com/office/officeart/2005/8/layout/cycle2"/>
    <dgm:cxn modelId="{C105E854-E566-45BC-830A-D214D5502F76}" type="presOf" srcId="{2B571596-2306-4648-89E7-BD54FEF25627}" destId="{2EBD388A-825F-4832-8A74-827A6C7E3368}" srcOrd="0" destOrd="0" presId="urn:microsoft.com/office/officeart/2005/8/layout/cycle2"/>
    <dgm:cxn modelId="{0172EF54-99D0-4C9A-A7C1-26F8B650BFE0}" type="presOf" srcId="{BAC2B8D5-2C5B-4AE8-BBDD-D8E76DCD8C2E}" destId="{5B2F39AC-1722-4B2A-8F41-3B9574CC55A3}" srcOrd="1" destOrd="0" presId="urn:microsoft.com/office/officeart/2005/8/layout/cycle2"/>
    <dgm:cxn modelId="{F66A3C56-45AD-4517-8B46-55FB72A89BE7}" type="presOf" srcId="{901D3EC9-C2CB-4B80-BFE1-3F4CF8FDB584}" destId="{CBD13A52-164D-4181-A713-C4AFB6DAEA44}" srcOrd="0" destOrd="0" presId="urn:microsoft.com/office/officeart/2005/8/layout/cycle2"/>
    <dgm:cxn modelId="{6737CD56-E4D5-4DB0-89E8-8F57F4369F31}" type="presOf" srcId="{672359C6-6889-48DE-9B06-BCF13E50CF81}" destId="{260B842C-BA56-4835-9181-EEB1DAD49F6C}" srcOrd="0" destOrd="0" presId="urn:microsoft.com/office/officeart/2005/8/layout/cycle2"/>
    <dgm:cxn modelId="{EBF0F276-347C-4207-9A17-D11421AF7ECD}" srcId="{F782ACB2-4612-4553-92E3-6A48A4C26154}" destId="{6E44D217-0802-4975-8DF8-F7C136B68DB7}" srcOrd="34" destOrd="0" parTransId="{CB27C74D-2568-4D83-8948-2A0E7A73E53C}" sibTransId="{873D13AE-B310-4B50-82C5-564D626D2011}"/>
    <dgm:cxn modelId="{B0EEA978-4582-4F47-9094-749A23FAB32B}" type="presOf" srcId="{A4FDAD97-0EA5-45C9-8762-1408CDFC1A27}" destId="{7418C013-9F65-49B4-8AB4-02A8A7E8B2B1}" srcOrd="0" destOrd="0" presId="urn:microsoft.com/office/officeart/2005/8/layout/cycle2"/>
    <dgm:cxn modelId="{372F6959-8B1D-455E-9A13-2866BF7C92CB}" type="presOf" srcId="{F2853326-F96C-4388-AFDB-4A2C4E743824}" destId="{F5E12609-AEA0-4824-8F1E-49B7A8C9D43E}" srcOrd="0" destOrd="0" presId="urn:microsoft.com/office/officeart/2005/8/layout/cycle2"/>
    <dgm:cxn modelId="{7830AF79-B71C-481F-B7EF-C2A6730D65ED}" type="presOf" srcId="{29610E26-1393-448B-8FD6-78061450B16B}" destId="{4B6FF1D5-139C-4A9E-BE2A-C9C2976A9B90}" srcOrd="0" destOrd="0" presId="urn:microsoft.com/office/officeart/2005/8/layout/cycle2"/>
    <dgm:cxn modelId="{0B3D347A-7EE2-4C95-B232-779501568106}" type="presOf" srcId="{EC22FD24-55FA-470B-A11F-A2C02811CC71}" destId="{8125F9B4-021E-44DC-9D64-8AE485A44537}" srcOrd="0" destOrd="0" presId="urn:microsoft.com/office/officeart/2005/8/layout/cycle2"/>
    <dgm:cxn modelId="{115EB75A-3B75-4A00-AD4D-5DBFDAD3A93E}" type="presOf" srcId="{39815DA4-6D5A-4ECF-8C2C-C40A2BB0DBA6}" destId="{F7742949-FB63-485F-95AF-5E8D1E6F236A}" srcOrd="1" destOrd="0" presId="urn:microsoft.com/office/officeart/2005/8/layout/cycle2"/>
    <dgm:cxn modelId="{B46BB27B-B947-4AE3-98C5-0698C73B23E9}" type="presOf" srcId="{64CB26BA-1509-422C-B1F7-93A921D3337E}" destId="{C56F56FD-84C6-4D21-967A-719399DE2081}" srcOrd="0" destOrd="0" presId="urn:microsoft.com/office/officeart/2005/8/layout/cycle2"/>
    <dgm:cxn modelId="{4E6EEF7B-B46A-48E5-9744-BCAA8C4C22F8}" type="presOf" srcId="{B5C9AB9C-C866-47C2-B79F-DC6148AB2159}" destId="{DD733C23-EA87-4BF0-821E-87250C1EEDBA}" srcOrd="1" destOrd="0" presId="urn:microsoft.com/office/officeart/2005/8/layout/cycle2"/>
    <dgm:cxn modelId="{ACBDB57C-50FF-45C5-AC40-AF2306AC4783}" type="presOf" srcId="{32453084-7F49-49B4-89FA-E306CC4C9552}" destId="{4B717A0F-8771-4A45-B6AA-FD732A724C9E}" srcOrd="0" destOrd="0" presId="urn:microsoft.com/office/officeart/2005/8/layout/cycle2"/>
    <dgm:cxn modelId="{14F13E80-1149-4A0F-A4B5-58EAF15ECA23}" srcId="{F782ACB2-4612-4553-92E3-6A48A4C26154}" destId="{39148D83-4879-4E9B-AE84-10D20CF147C3}" srcOrd="17" destOrd="0" parTransId="{0648DC5F-1B7B-4F70-B147-70F19C532AA1}" sibTransId="{901D3EC9-C2CB-4B80-BFE1-3F4CF8FDB584}"/>
    <dgm:cxn modelId="{C3F04580-DEBF-4515-A23A-CB217D00A973}" type="presOf" srcId="{9F16DEB4-2D88-4237-BB26-EE193361411A}" destId="{E4F5DE49-5EAA-4300-BD85-3AA32446283C}" srcOrd="0" destOrd="0" presId="urn:microsoft.com/office/officeart/2005/8/layout/cycle2"/>
    <dgm:cxn modelId="{33634B83-5D42-4E23-A534-1FD77063C5A8}" srcId="{F782ACB2-4612-4553-92E3-6A48A4C26154}" destId="{312A5487-8CD4-49FA-9CB2-6003233688EF}" srcOrd="20" destOrd="0" parTransId="{6F986C7B-EB5E-4FA9-9F02-54203E6A38B2}" sibTransId="{A241EA7C-0AE6-49DA-868A-F7E41DB8331E}"/>
    <dgm:cxn modelId="{5F759883-6CAF-4793-892D-90FF307B7F39}" srcId="{F782ACB2-4612-4553-92E3-6A48A4C26154}" destId="{F001FD18-B1D7-4F34-A7E1-10B3A14FEF0D}" srcOrd="14" destOrd="0" parTransId="{47531BBA-A066-410C-90C4-75A7B3CF6C37}" sibTransId="{59F6F98C-7F28-44B6-AA26-C56ABFEA206B}"/>
    <dgm:cxn modelId="{E8511A86-6070-4DE2-86F7-E8F2C920F4DE}" type="presOf" srcId="{1BCBAE4C-8C90-4307-A8B1-A7F25B803D11}" destId="{38A7A843-117D-4A8F-B652-3F637D1BA054}" srcOrd="0" destOrd="0" presId="urn:microsoft.com/office/officeart/2005/8/layout/cycle2"/>
    <dgm:cxn modelId="{03727586-C177-4F9F-A8F5-7DEE69ED0297}" srcId="{F782ACB2-4612-4553-92E3-6A48A4C26154}" destId="{05F9165C-A234-4634-B1A7-DCB7BA68D40C}" srcOrd="12" destOrd="0" parTransId="{26966DA9-DC8C-4538-894C-0F8A7AD6A4D2}" sibTransId="{68C3C81B-18E8-41C4-BFC6-2C443E6EE655}"/>
    <dgm:cxn modelId="{CF5B5687-ADC8-43AA-AD4F-4E8CA2AF2114}" type="presOf" srcId="{39148D83-4879-4E9B-AE84-10D20CF147C3}" destId="{EB66E90A-B112-40E2-B773-B1A59659C6EB}" srcOrd="0" destOrd="0" presId="urn:microsoft.com/office/officeart/2005/8/layout/cycle2"/>
    <dgm:cxn modelId="{9F77E489-C27B-49AA-BF9A-D6559164CA36}" type="presOf" srcId="{3ACAB2F6-3910-4D69-8736-C9991D30DB30}" destId="{7A362786-920B-4FB9-A3D5-D0E741B76071}" srcOrd="0" destOrd="0" presId="urn:microsoft.com/office/officeart/2005/8/layout/cycle2"/>
    <dgm:cxn modelId="{1343408B-FC81-4649-944A-E255185E1A83}" type="presOf" srcId="{C19C4BDD-2213-41DF-A53B-E2080BDC6AC6}" destId="{57712E5B-8311-41F2-83BF-40C44B82FD56}" srcOrd="0" destOrd="0" presId="urn:microsoft.com/office/officeart/2005/8/layout/cycle2"/>
    <dgm:cxn modelId="{EBDB328E-4C42-43EC-B588-58AB971C0DB2}" type="presOf" srcId="{32453084-7F49-49B4-89FA-E306CC4C9552}" destId="{218F701D-8780-41D0-BCC2-CE1F9EE4B4A8}" srcOrd="1" destOrd="0" presId="urn:microsoft.com/office/officeart/2005/8/layout/cycle2"/>
    <dgm:cxn modelId="{54FED98F-AB5E-4BEF-A86E-239C32A65418}" srcId="{F782ACB2-4612-4553-92E3-6A48A4C26154}" destId="{29610E26-1393-448B-8FD6-78061450B16B}" srcOrd="5" destOrd="0" parTransId="{5D194221-4572-481E-A145-411B7D2E5848}" sibTransId="{4E475F1B-56A2-420F-8D83-9A7AC5B9161D}"/>
    <dgm:cxn modelId="{A11E0190-AC54-41D6-A0D8-25AEFF22497C}" type="presOf" srcId="{A241EA7C-0AE6-49DA-868A-F7E41DB8331E}" destId="{EC905E59-477F-4D62-B2EE-61B86BF0663B}" srcOrd="0" destOrd="0" presId="urn:microsoft.com/office/officeart/2005/8/layout/cycle2"/>
    <dgm:cxn modelId="{3F904190-EC7A-468F-8079-9E0D0309FE61}" srcId="{F782ACB2-4612-4553-92E3-6A48A4C26154}" destId="{F82F01E0-1BCF-432A-834D-D0718C225E79}" srcOrd="31" destOrd="0" parTransId="{AA715B28-8262-4AEC-9B11-A1F3E142AEE3}" sibTransId="{73E57CB0-43F1-4C49-8823-A48B6805997E}"/>
    <dgm:cxn modelId="{D2CBFD91-82E9-4A85-A1D1-059B589E32EF}" type="presOf" srcId="{FC636A7A-CAD8-4393-9B2E-188CE112CD10}" destId="{FFA97E59-6B24-429C-9B6D-8968FB096363}" srcOrd="1" destOrd="0" presId="urn:microsoft.com/office/officeart/2005/8/layout/cycle2"/>
    <dgm:cxn modelId="{88F2B794-F089-4302-A8E4-E878070B44B1}" type="presOf" srcId="{873D13AE-B310-4B50-82C5-564D626D2011}" destId="{2F327EB4-0D8B-437E-BB14-A326EA173FCC}" srcOrd="0" destOrd="0" presId="urn:microsoft.com/office/officeart/2005/8/layout/cycle2"/>
    <dgm:cxn modelId="{E9037697-0706-4BF6-BD39-13CE2044299E}" type="presOf" srcId="{DA7FF8DD-13B0-4AAC-B0D2-E9BC2FABA4D6}" destId="{C46B9099-149F-4D79-B1D7-B378097F05F4}" srcOrd="1" destOrd="0" presId="urn:microsoft.com/office/officeart/2005/8/layout/cycle2"/>
    <dgm:cxn modelId="{C8C19B97-C1BF-4602-8396-947B23A21840}" type="presOf" srcId="{901D3EC9-C2CB-4B80-BFE1-3F4CF8FDB584}" destId="{2175C402-001B-40BA-8C7B-63F19533545A}" srcOrd="1" destOrd="0" presId="urn:microsoft.com/office/officeart/2005/8/layout/cycle2"/>
    <dgm:cxn modelId="{A94E1E98-18A1-4716-B6FB-67F099EFBBB4}" srcId="{F782ACB2-4612-4553-92E3-6A48A4C26154}" destId="{5788DBF4-34B6-4C26-980E-7062BBC88091}" srcOrd="37" destOrd="0" parTransId="{E89C8546-8D00-4BCE-BF01-083E1F9A4BBE}" sibTransId="{39815DA4-6D5A-4ECF-8C2C-C40A2BB0DBA6}"/>
    <dgm:cxn modelId="{6ECC639A-460E-4692-8614-BC3A6B698219}" type="presOf" srcId="{5788DBF4-34B6-4C26-980E-7062BBC88091}" destId="{53824D7C-69E9-40B6-AD94-E66D57E17024}" srcOrd="0" destOrd="0" presId="urn:microsoft.com/office/officeart/2005/8/layout/cycle2"/>
    <dgm:cxn modelId="{F69D879B-B388-4734-8FD6-3383DF6B9BAF}" type="presOf" srcId="{AAACDA48-029D-447D-9AE8-BF1CB90887F8}" destId="{816E1FA3-2B38-45F9-AB8C-0EEB2788EE42}" srcOrd="0" destOrd="0" presId="urn:microsoft.com/office/officeart/2005/8/layout/cycle2"/>
    <dgm:cxn modelId="{EB37BD9B-DB71-4D5F-A8D4-99115EF92B3E}" type="presOf" srcId="{F2853326-F96C-4388-AFDB-4A2C4E743824}" destId="{1990E259-2037-4D19-B00A-CD6B3D2AE2E1}" srcOrd="1" destOrd="0" presId="urn:microsoft.com/office/officeart/2005/8/layout/cycle2"/>
    <dgm:cxn modelId="{0925D59B-14FD-4C27-98C8-42376BCF9349}" type="presOf" srcId="{672359C6-6889-48DE-9B06-BCF13E50CF81}" destId="{9195B8AE-7F75-4B45-A773-A3DB3F151B7F}" srcOrd="1" destOrd="0" presId="urn:microsoft.com/office/officeart/2005/8/layout/cycle2"/>
    <dgm:cxn modelId="{E3C6A19C-F30F-4177-8FCA-D25DEEE21A08}" type="presOf" srcId="{0A68E33F-9E89-4D62-9E2C-1BD50C85F7CD}" destId="{5EB0D98E-0F20-43A6-80D5-B3B233B0809C}" srcOrd="1" destOrd="0" presId="urn:microsoft.com/office/officeart/2005/8/layout/cycle2"/>
    <dgm:cxn modelId="{9767F49C-4876-45AE-95B5-403CA65B4EC4}" type="presOf" srcId="{EC22FD24-55FA-470B-A11F-A2C02811CC71}" destId="{5B2B383F-D5E0-430F-AB46-55791D14B3FB}" srcOrd="1" destOrd="0" presId="urn:microsoft.com/office/officeart/2005/8/layout/cycle2"/>
    <dgm:cxn modelId="{9AB9AF9D-92AF-46D6-9193-3C4662BC2927}" type="presOf" srcId="{6E35783B-B4B9-4AF3-BB68-EC2DB3060BE5}" destId="{80DBCA40-2BA0-486C-9739-9EB1943722FB}" srcOrd="1" destOrd="0" presId="urn:microsoft.com/office/officeart/2005/8/layout/cycle2"/>
    <dgm:cxn modelId="{6E3FD69D-D766-4F27-99C2-E53B062FAD6E}" type="presOf" srcId="{9A1F1B22-1A75-4833-B4FC-5FEA5518B765}" destId="{E2BDA289-9E7F-43D2-8E8A-C602380955F6}" srcOrd="0" destOrd="0" presId="urn:microsoft.com/office/officeart/2005/8/layout/cycle2"/>
    <dgm:cxn modelId="{1B3F2CA2-7825-4CFD-9A64-DB308FB32A27}" srcId="{F782ACB2-4612-4553-92E3-6A48A4C26154}" destId="{1BD29E34-8916-45A9-80A6-58C4AB44DFF5}" srcOrd="7" destOrd="0" parTransId="{6A5BBF7B-F8A7-4654-83BB-1778F868C663}" sibTransId="{25DF600C-192F-49B2-930A-B89C27D1471E}"/>
    <dgm:cxn modelId="{79A5F3A2-8CA3-4D24-AC46-666013183383}" srcId="{F782ACB2-4612-4553-92E3-6A48A4C26154}" destId="{01209924-388A-4250-B08E-117FC77350F4}" srcOrd="40" destOrd="0" parTransId="{E62947DF-C385-4541-A312-E52B21ED4FCA}" sibTransId="{07D44A3D-B9E7-4A59-8407-0DE9361B04F4}"/>
    <dgm:cxn modelId="{F9246AA4-89DE-4505-8C6D-C0CFB0CF9EC5}" srcId="{F782ACB2-4612-4553-92E3-6A48A4C26154}" destId="{A40F6EAB-2B60-4CC1-9F49-D5903D3A616E}" srcOrd="39" destOrd="0" parTransId="{F4D7EDD7-9115-44DB-8D8A-E38036FA3738}" sibTransId="{3ACAB2F6-3910-4D69-8736-C9991D30DB30}"/>
    <dgm:cxn modelId="{BF458BA4-DD0F-412F-AE12-2BBA45E038A9}" type="presOf" srcId="{C123F58B-2F00-4731-8318-EA8BAA60A69D}" destId="{1791F869-F782-403E-9EEE-8485296AB1DC}" srcOrd="0" destOrd="0" presId="urn:microsoft.com/office/officeart/2005/8/layout/cycle2"/>
    <dgm:cxn modelId="{523DDDA6-F5E4-4B69-938A-715DD54EC1E8}" type="presOf" srcId="{59F6F98C-7F28-44B6-AA26-C56ABFEA206B}" destId="{3A6E871C-7643-432C-BA91-2EA3E7F745CE}" srcOrd="1" destOrd="0" presId="urn:microsoft.com/office/officeart/2005/8/layout/cycle2"/>
    <dgm:cxn modelId="{19BDA8A7-1979-4F0C-A198-6AC9E78BD28B}" type="presOf" srcId="{4E475F1B-56A2-420F-8D83-9A7AC5B9161D}" destId="{E231C36B-28CA-4A1A-A65A-7FC8C917C670}" srcOrd="0" destOrd="0" presId="urn:microsoft.com/office/officeart/2005/8/layout/cycle2"/>
    <dgm:cxn modelId="{22591EA8-65B6-4071-8884-D7386F2EB5F5}" type="presOf" srcId="{07D44A3D-B9E7-4A59-8407-0DE9361B04F4}" destId="{2A9D1CAD-CEC7-447D-AE5A-72DA9768C11C}" srcOrd="1" destOrd="0" presId="urn:microsoft.com/office/officeart/2005/8/layout/cycle2"/>
    <dgm:cxn modelId="{B03AE0AC-C61A-4D2C-AFAD-CD9BCA6714B1}" type="presOf" srcId="{DF292957-65C8-4776-85F8-AE26E3681959}" destId="{C99B1DB8-B0AD-4FE5-84DC-CD9571D15F74}" srcOrd="0" destOrd="0" presId="urn:microsoft.com/office/officeart/2005/8/layout/cycle2"/>
    <dgm:cxn modelId="{33836BAF-8815-468A-9D3E-0ABF734FD1D3}" srcId="{F782ACB2-4612-4553-92E3-6A48A4C26154}" destId="{4391FAD7-E5E1-4ADD-BABB-49D666A6C4A7}" srcOrd="24" destOrd="0" parTransId="{F1E7FB59-9301-4001-B4A0-65FF76242832}" sibTransId="{B5C9AB9C-C866-47C2-B79F-DC6148AB2159}"/>
    <dgm:cxn modelId="{BE9314B0-2D93-4BAE-90C0-5B23814639B6}" srcId="{F782ACB2-4612-4553-92E3-6A48A4C26154}" destId="{1597604F-E09E-4305-A881-A6C94B72922F}" srcOrd="21" destOrd="0" parTransId="{1C93F3EA-CA5B-4D9C-9828-8A8F702AE266}" sibTransId="{0A68E33F-9E89-4D62-9E2C-1BD50C85F7CD}"/>
    <dgm:cxn modelId="{53636AB3-572E-4B67-B835-8DB3D8BB850F}" type="presOf" srcId="{FC636A7A-CAD8-4393-9B2E-188CE112CD10}" destId="{ADC3AC42-E194-4C29-8A28-ABEC2168A2B9}" srcOrd="0" destOrd="0" presId="urn:microsoft.com/office/officeart/2005/8/layout/cycle2"/>
    <dgm:cxn modelId="{18F7F8B4-37F7-4F83-8D9B-4A5FE2A328CD}" type="presOf" srcId="{2B529A43-2363-4B46-911E-9D0EF25B4F36}" destId="{F42AD80F-3B21-49F3-AF59-01D5F6EE69F1}" srcOrd="0" destOrd="0" presId="urn:microsoft.com/office/officeart/2005/8/layout/cycle2"/>
    <dgm:cxn modelId="{CC8F6BB5-E191-48E7-A4C1-3E8101813E85}" srcId="{F782ACB2-4612-4553-92E3-6A48A4C26154}" destId="{7526D0BF-45A5-478F-9A5B-EE961A48FCDF}" srcOrd="23" destOrd="0" parTransId="{996DAE7B-6D7A-4B21-93D8-B18F6F145BC6}" sibTransId="{4DD6BCFF-384A-4E50-9E9B-FEA1467E91EE}"/>
    <dgm:cxn modelId="{79D0C8B5-7F77-4990-BC7D-E4DF8A30F093}" srcId="{F782ACB2-4612-4553-92E3-6A48A4C26154}" destId="{C123F58B-2F00-4731-8318-EA8BAA60A69D}" srcOrd="19" destOrd="0" parTransId="{ADD49D0A-F77A-4924-B2AC-3D10130090D6}" sibTransId="{CA72D8A3-9D41-4F98-98F7-F56B1CBA674F}"/>
    <dgm:cxn modelId="{BCA901B6-8AD4-4BC1-B11B-5C3F09750CB3}" type="presOf" srcId="{59F5D80D-D394-4DA8-B1EE-BFD2C35E8698}" destId="{5955EC28-6A5B-4854-97FD-56BF004F7A93}" srcOrd="0" destOrd="0" presId="urn:microsoft.com/office/officeart/2005/8/layout/cycle2"/>
    <dgm:cxn modelId="{79BF3DB8-E6C9-4DF5-8226-B32513900662}" srcId="{F782ACB2-4612-4553-92E3-6A48A4C26154}" destId="{2EBE9275-B468-4EB1-8E25-88D20111E7BA}" srcOrd="22" destOrd="0" parTransId="{8B4693AB-DA36-47D7-8ABC-9A12354AE94A}" sibTransId="{1DDDDFBA-4D76-49F6-8700-D108F438751F}"/>
    <dgm:cxn modelId="{F718ABBA-7C65-4F86-BEA7-DAD4C5EC588D}" srcId="{F782ACB2-4612-4553-92E3-6A48A4C26154}" destId="{AAACDA48-029D-447D-9AE8-BF1CB90887F8}" srcOrd="18" destOrd="0" parTransId="{C5422A07-4233-4B7D-A876-C74DE877A7F9}" sibTransId="{35443D96-6A67-478A-A544-1C8155B5F62C}"/>
    <dgm:cxn modelId="{F535ECBA-C1B4-4393-A232-183A4F6A1B6A}" type="presOf" srcId="{0A68E33F-9E89-4D62-9E2C-1BD50C85F7CD}" destId="{C5631367-2D87-4B2B-B2C5-CE6B323DF7FA}" srcOrd="0" destOrd="0" presId="urn:microsoft.com/office/officeart/2005/8/layout/cycle2"/>
    <dgm:cxn modelId="{EAADA3BC-EBE2-42C8-B9E0-3C38057A0A11}" srcId="{F782ACB2-4612-4553-92E3-6A48A4C26154}" destId="{59F5D80D-D394-4DA8-B1EE-BFD2C35E8698}" srcOrd="6" destOrd="0" parTransId="{F6DF53FE-CC41-4648-B644-9A13CD613414}" sibTransId="{A4FDAD97-0EA5-45C9-8762-1408CDFC1A27}"/>
    <dgm:cxn modelId="{84F658BE-028D-4EFF-9AFB-B1BB4A47F685}" srcId="{F782ACB2-4612-4553-92E3-6A48A4C26154}" destId="{A26368B7-1095-4A58-BFE6-7B8629CCDB76}" srcOrd="28" destOrd="0" parTransId="{F926A632-3F82-44B7-9B0C-54EDBDFB1339}" sibTransId="{69DBDE16-2128-423C-AB04-D3C2C0881A38}"/>
    <dgm:cxn modelId="{07E62CBF-11EB-4EBF-87EA-DFBE347DAD9D}" srcId="{F782ACB2-4612-4553-92E3-6A48A4C26154}" destId="{9C07C544-A240-4FE5-8E59-C412CDCC06A5}" srcOrd="1" destOrd="0" parTransId="{01829E43-87FB-46D3-89AF-1246AED576BA}" sibTransId="{DA7FF8DD-13B0-4AAC-B0D2-E9BC2FABA4D6}"/>
    <dgm:cxn modelId="{88908BBF-D4A4-4D67-8C0F-86CDF79A3778}" type="presOf" srcId="{9E68FA1B-32E4-4D3A-BDA9-F245DF7037EF}" destId="{9DB23D75-0980-4D96-93A1-727F2883C95B}" srcOrd="1" destOrd="0" presId="urn:microsoft.com/office/officeart/2005/8/layout/cycle2"/>
    <dgm:cxn modelId="{97F975C1-0679-49B3-874F-9160A0D3082B}" type="presOf" srcId="{D7AD315B-0060-4B2C-BA42-07A72CF0DF62}" destId="{F7AC09C3-F9FA-4334-9744-58F7A351FD8B}" srcOrd="0" destOrd="0" presId="urn:microsoft.com/office/officeart/2005/8/layout/cycle2"/>
    <dgm:cxn modelId="{B710C4C1-23A6-461C-98EB-198B255B3A42}" type="presOf" srcId="{7526D0BF-45A5-478F-9A5B-EE961A48FCDF}" destId="{B163F2E1-C224-4C1F-8BF1-B257F8DA90F1}" srcOrd="0" destOrd="0" presId="urn:microsoft.com/office/officeart/2005/8/layout/cycle2"/>
    <dgm:cxn modelId="{9CDFACC3-28FE-4469-9C5D-491818735998}" type="presOf" srcId="{5DE56BE3-5DC5-48D1-BB0A-6EB62A83E2E3}" destId="{DEE6E533-E546-47B9-9D29-1053972B7A59}" srcOrd="1" destOrd="0" presId="urn:microsoft.com/office/officeart/2005/8/layout/cycle2"/>
    <dgm:cxn modelId="{FD5626C4-E33A-4EFA-81B9-54EDF40613EE}" type="presOf" srcId="{25DF600C-192F-49B2-930A-B89C27D1471E}" destId="{C8C1E075-9C61-4E77-BBAB-A2307E2F9662}" srcOrd="1" destOrd="0" presId="urn:microsoft.com/office/officeart/2005/8/layout/cycle2"/>
    <dgm:cxn modelId="{9F73CCC4-842F-4161-A41E-C8A6AD4B2D4F}" type="presOf" srcId="{536B3E92-95AA-4297-BDB8-F29269D6299E}" destId="{B0608ED5-E7DC-4C39-8859-B8C85F521F9C}" srcOrd="0" destOrd="0" presId="urn:microsoft.com/office/officeart/2005/8/layout/cycle2"/>
    <dgm:cxn modelId="{A61335C6-83C9-40B2-B635-638704B41FB6}" srcId="{F782ACB2-4612-4553-92E3-6A48A4C26154}" destId="{19319B2C-5BDC-4EB3-A674-97A1478B545E}" srcOrd="44" destOrd="0" parTransId="{F553D456-F731-4D3A-B46D-F817CB7F5851}" sibTransId="{B2ADDBB6-F258-45A2-8853-0F7137E8E7A9}"/>
    <dgm:cxn modelId="{CA56EAC8-08A5-458B-9CC0-A1BEC05109B4}" type="presOf" srcId="{69B5AF83-9CA8-4331-BB93-A02B0A37E7C4}" destId="{7FBA136C-815F-4FB3-A797-A7F155D00FEA}" srcOrd="0" destOrd="0" presId="urn:microsoft.com/office/officeart/2005/8/layout/cycle2"/>
    <dgm:cxn modelId="{CCF648C9-D238-4EC6-B8E1-816AAF521C0C}" type="presOf" srcId="{A40F6EAB-2B60-4CC1-9F49-D5903D3A616E}" destId="{4346925A-37EB-4BB6-B0D1-0007EC3DF63B}" srcOrd="0" destOrd="0" presId="urn:microsoft.com/office/officeart/2005/8/layout/cycle2"/>
    <dgm:cxn modelId="{A45FA6CA-BF67-4968-BA2C-A3E181681DEA}" srcId="{F782ACB2-4612-4553-92E3-6A48A4C26154}" destId="{BCD4B6D1-2E17-4359-A953-212A9B519E85}" srcOrd="8" destOrd="0" parTransId="{A72804B9-8062-4016-90E8-F9C7DC654C15}" sibTransId="{EAE485E3-A2DC-422A-B964-163E72C7D527}"/>
    <dgm:cxn modelId="{13B374CD-7189-4F70-B5AE-574CE717EA94}" type="presOf" srcId="{1DDDDFBA-4D76-49F6-8700-D108F438751F}" destId="{DE861B79-D5E8-45CE-B3D7-7B4663C08343}" srcOrd="0" destOrd="0" presId="urn:microsoft.com/office/officeart/2005/8/layout/cycle2"/>
    <dgm:cxn modelId="{8A122CCE-2659-425F-A9CA-F55CBE733EE2}" srcId="{F782ACB2-4612-4553-92E3-6A48A4C26154}" destId="{5D2C154A-692A-44E2-A041-B9F19C43FEF2}" srcOrd="2" destOrd="0" parTransId="{794CA92E-A13F-4F43-B270-B021D0F5EB93}" sibTransId="{1A0C354F-E76C-464E-99A7-D2B04C140783}"/>
    <dgm:cxn modelId="{AA5419CF-9470-476B-B76B-73C4D5A07207}" type="presOf" srcId="{F782ACB2-4612-4553-92E3-6A48A4C26154}" destId="{579EF5EA-2842-4ADF-99C3-1421009C0FB3}" srcOrd="0" destOrd="0" presId="urn:microsoft.com/office/officeart/2005/8/layout/cycle2"/>
    <dgm:cxn modelId="{BC5396CF-F16A-4D5A-8804-5664B1E4B894}" type="presOf" srcId="{91E5E8F0-39A5-4E73-A7C8-125C237D1170}" destId="{B8E405CF-5FB0-4931-A03D-9BF304E6CDDA}" srcOrd="0" destOrd="0" presId="urn:microsoft.com/office/officeart/2005/8/layout/cycle2"/>
    <dgm:cxn modelId="{579F29D2-BC21-47BC-BBB6-2DB38E4E14C8}" type="presOf" srcId="{25DF600C-192F-49B2-930A-B89C27D1471E}" destId="{8D184F9F-78A9-45D9-9804-0F8032DE26A6}" srcOrd="0" destOrd="0" presId="urn:microsoft.com/office/officeart/2005/8/layout/cycle2"/>
    <dgm:cxn modelId="{691638D4-4772-48B0-A674-CB8BC040096D}" type="presOf" srcId="{F001FD18-B1D7-4F34-A7E1-10B3A14FEF0D}" destId="{FA3F2989-2837-4DF6-B22E-22C68B74BA10}" srcOrd="0" destOrd="0" presId="urn:microsoft.com/office/officeart/2005/8/layout/cycle2"/>
    <dgm:cxn modelId="{99BC72D4-D40E-4F6F-9562-AA46A762F226}" type="presOf" srcId="{873D13AE-B310-4B50-82C5-564D626D2011}" destId="{8F52B59F-72EA-4EF4-A000-71393DE3DC97}" srcOrd="1" destOrd="0" presId="urn:microsoft.com/office/officeart/2005/8/layout/cycle2"/>
    <dgm:cxn modelId="{7A77BED8-0E1D-45F6-9865-5715EF6FB1BA}" srcId="{F782ACB2-4612-4553-92E3-6A48A4C26154}" destId="{9767C2C5-7A9B-4BF9-AEDC-08BB61E68CEC}" srcOrd="4" destOrd="0" parTransId="{94D864BB-0337-46E0-936D-BDFF24969167}" sibTransId="{5DE56BE3-5DC5-48D1-BB0A-6EB62A83E2E3}"/>
    <dgm:cxn modelId="{32EDC8D8-AF23-4886-B223-6809B3805C8D}" type="presOf" srcId="{5DE56BE3-5DC5-48D1-BB0A-6EB62A83E2E3}" destId="{7E28017C-69F1-4CCF-A6D7-885616A2628E}" srcOrd="0" destOrd="0" presId="urn:microsoft.com/office/officeart/2005/8/layout/cycle2"/>
    <dgm:cxn modelId="{89DAB2DA-44CA-40EE-853C-F256A5A259B2}" type="presOf" srcId="{B2ADDBB6-F258-45A2-8853-0F7137E8E7A9}" destId="{5BF8D29C-B7EB-4E6D-8F09-412E3D4E06C9}" srcOrd="1" destOrd="0" presId="urn:microsoft.com/office/officeart/2005/8/layout/cycle2"/>
    <dgm:cxn modelId="{2B1FD8DA-568C-4E3E-8F87-09C87623F6FC}" srcId="{F782ACB2-4612-4553-92E3-6A48A4C26154}" destId="{8F63D31F-83CD-4DB9-A0F4-0D259C5817DB}" srcOrd="13" destOrd="0" parTransId="{62CF8A98-F58E-4911-89F5-912F4D8957CE}" sibTransId="{A4F909E9-C1CF-4770-B928-FEF6E41B5333}"/>
    <dgm:cxn modelId="{05CAA2DB-EF46-428B-94FC-28F9A11C1DB1}" type="presOf" srcId="{5A0D382F-1AEE-4869-A6BD-89E7CCC2BA45}" destId="{2B3C09D0-6E4A-4698-ADBA-7CF55040E0C7}" srcOrd="0" destOrd="0" presId="urn:microsoft.com/office/officeart/2005/8/layout/cycle2"/>
    <dgm:cxn modelId="{C7BDA5DE-9A33-427B-8FB4-B0A39FE3EE47}" type="presOf" srcId="{69DBDE16-2128-423C-AB04-D3C2C0881A38}" destId="{A52815B2-9F64-4E57-9CA8-0D6C5ACB4DE9}" srcOrd="1" destOrd="0" presId="urn:microsoft.com/office/officeart/2005/8/layout/cycle2"/>
    <dgm:cxn modelId="{EC9452E4-E317-487D-8C5D-213DB5F1F6A7}" type="presOf" srcId="{64CB26BA-1509-422C-B1F7-93A921D3337E}" destId="{87FF38F8-EEE0-4803-AB19-2605759EE272}" srcOrd="1" destOrd="0" presId="urn:microsoft.com/office/officeart/2005/8/layout/cycle2"/>
    <dgm:cxn modelId="{672A9AE4-8C38-4FA8-83E2-89DE197051D2}" type="presOf" srcId="{F8A8AFFD-E262-4C58-84FA-CA9933DA9A32}" destId="{6FDF4861-3D9E-4C44-8A76-CB261CA08A3D}" srcOrd="0" destOrd="0" presId="urn:microsoft.com/office/officeart/2005/8/layout/cycle2"/>
    <dgm:cxn modelId="{BB0B7BE5-2F5C-409D-B26D-F35165CADD23}" type="presOf" srcId="{A4F909E9-C1CF-4770-B928-FEF6E41B5333}" destId="{212C9A88-24C2-4EF4-87D7-A81CF4BE3FA0}" srcOrd="0" destOrd="0" presId="urn:microsoft.com/office/officeart/2005/8/layout/cycle2"/>
    <dgm:cxn modelId="{6020CAE6-E682-4263-87D3-3757BDA5C5BB}" srcId="{F782ACB2-4612-4553-92E3-6A48A4C26154}" destId="{ED3E6817-CA99-4A92-9672-7767C60D3AFC}" srcOrd="27" destOrd="0" parTransId="{570B50CE-5E5F-492C-A6CE-FAA86B61FEE6}" sibTransId="{74E4A9B3-3139-47CD-AD62-A42D0EB3995C}"/>
    <dgm:cxn modelId="{5F2C01E9-98F3-431A-8C9A-69213D87504B}" type="presOf" srcId="{CA1064A9-8743-41E2-AE44-DEDB5E26EACD}" destId="{B311330D-F624-44F0-90C1-566E4D2E20E6}" srcOrd="1" destOrd="0" presId="urn:microsoft.com/office/officeart/2005/8/layout/cycle2"/>
    <dgm:cxn modelId="{3A83C7EB-E108-4DFE-B9C2-A1FAE1B909F2}" srcId="{F782ACB2-4612-4553-92E3-6A48A4C26154}" destId="{9A1F1B22-1A75-4833-B4FC-5FEA5518B765}" srcOrd="0" destOrd="0" parTransId="{C224EADF-C870-40FB-9644-9EC71AA9F6DE}" sibTransId="{32453084-7F49-49B4-89FA-E306CC4C9552}"/>
    <dgm:cxn modelId="{ED1BADED-67F2-46B8-ADF5-9B3DC026E96B}" type="presOf" srcId="{B2133BDF-4000-4B5B-AE40-987170B1B61F}" destId="{D9F7CAE3-C01B-4758-A92D-BE4DEABF1CC9}" srcOrd="0" destOrd="0" presId="urn:microsoft.com/office/officeart/2005/8/layout/cycle2"/>
    <dgm:cxn modelId="{C73A31F0-F070-4864-8435-6EA40A70E992}" type="presOf" srcId="{1BD29E34-8916-45A9-80A6-58C4AB44DFF5}" destId="{C8C314CB-BC52-4B5D-9A9E-2549904458B0}" srcOrd="0" destOrd="0" presId="urn:microsoft.com/office/officeart/2005/8/layout/cycle2"/>
    <dgm:cxn modelId="{931A41F0-FF7D-4BB1-B73B-465A3E76266F}" type="presOf" srcId="{74E4A9B3-3139-47CD-AD62-A42D0EB3995C}" destId="{7B2C094D-5B84-400D-88A5-467C86404646}" srcOrd="1" destOrd="0" presId="urn:microsoft.com/office/officeart/2005/8/layout/cycle2"/>
    <dgm:cxn modelId="{545F76F1-3273-459C-8740-D41474D52BAD}" type="presOf" srcId="{F82F01E0-1BCF-432A-834D-D0718C225E79}" destId="{DB7E8DCC-E9E2-41AE-8FAC-BD770394B585}" srcOrd="0" destOrd="0" presId="urn:microsoft.com/office/officeart/2005/8/layout/cycle2"/>
    <dgm:cxn modelId="{E8D511F3-9A2B-4790-B666-82F6F8F3092C}" type="presOf" srcId="{35443D96-6A67-478A-A544-1C8155B5F62C}" destId="{561EA9DD-738C-4E13-ADB0-3CCC3950F092}" srcOrd="1" destOrd="0" presId="urn:microsoft.com/office/officeart/2005/8/layout/cycle2"/>
    <dgm:cxn modelId="{E2FA94F4-28CD-493A-BBEB-27EDB8CC1133}" type="presOf" srcId="{86E08DD8-37F0-43EA-A4C6-F12B07A372C7}" destId="{41C60BCC-727D-4ED3-BAEB-DB60AA9900A9}" srcOrd="1" destOrd="0" presId="urn:microsoft.com/office/officeart/2005/8/layout/cycle2"/>
    <dgm:cxn modelId="{2CA222F6-A129-4C1A-B942-083E48F9796A}" type="presOf" srcId="{D7AD315B-0060-4B2C-BA42-07A72CF0DF62}" destId="{301FE2EF-9FED-451A-9979-7EA2CEC731F6}" srcOrd="1" destOrd="0" presId="urn:microsoft.com/office/officeart/2005/8/layout/cycle2"/>
    <dgm:cxn modelId="{12C38EF6-A2D9-4441-B7C7-2AD0408D165E}" srcId="{F782ACB2-4612-4553-92E3-6A48A4C26154}" destId="{E5184F2B-2C20-4D33-94A8-E6B381F2AA89}" srcOrd="43" destOrd="0" parTransId="{EA072171-E1D3-42D9-90FB-F6BF8A9DC275}" sibTransId="{CA1064A9-8743-41E2-AE44-DEDB5E26EACD}"/>
    <dgm:cxn modelId="{2E4A59F8-4858-4321-B26C-379298664746}" srcId="{F782ACB2-4612-4553-92E3-6A48A4C26154}" destId="{57830796-B9E1-440E-A924-530949252A0A}" srcOrd="9" destOrd="0" parTransId="{2970FDF5-07A3-4B2A-9F1E-E547137C5FF2}" sibTransId="{672359C6-6889-48DE-9B06-BCF13E50CF81}"/>
    <dgm:cxn modelId="{E4EBFFFA-939E-4391-8818-4CA55359F7A5}" type="presOf" srcId="{32DCDF77-CF91-44D2-A631-ECBBA96CD7C1}" destId="{891FE5C2-884F-48D0-BE0D-753E9CA204D3}" srcOrd="0" destOrd="0" presId="urn:microsoft.com/office/officeart/2005/8/layout/cycle2"/>
    <dgm:cxn modelId="{8A3281FD-5FAE-4E2E-AAF4-71C45875DCE6}" type="presOf" srcId="{EAE485E3-A2DC-422A-B964-163E72C7D527}" destId="{6C5B256C-6505-4283-9CD0-6230D6E52DC7}" srcOrd="1" destOrd="0" presId="urn:microsoft.com/office/officeart/2005/8/layout/cycle2"/>
    <dgm:cxn modelId="{26F03CFE-664C-46CE-9EC9-4D9EAEAA23F5}" srcId="{F782ACB2-4612-4553-92E3-6A48A4C26154}" destId="{1BCBAE4C-8C90-4307-A8B1-A7F25B803D11}" srcOrd="11" destOrd="0" parTransId="{BDE3C914-1C3F-4AE1-8A4A-0399F6859853}" sibTransId="{9E68FA1B-32E4-4D3A-BDA9-F245DF7037EF}"/>
    <dgm:cxn modelId="{70DDE551-C48E-4AE7-B036-CEE02E74CE36}" type="presParOf" srcId="{579EF5EA-2842-4ADF-99C3-1421009C0FB3}" destId="{E2BDA289-9E7F-43D2-8E8A-C602380955F6}" srcOrd="0" destOrd="0" presId="urn:microsoft.com/office/officeart/2005/8/layout/cycle2"/>
    <dgm:cxn modelId="{78C611E3-0E1A-4483-9714-012C1CE9A116}" type="presParOf" srcId="{579EF5EA-2842-4ADF-99C3-1421009C0FB3}" destId="{4B717A0F-8771-4A45-B6AA-FD732A724C9E}" srcOrd="1" destOrd="0" presId="urn:microsoft.com/office/officeart/2005/8/layout/cycle2"/>
    <dgm:cxn modelId="{5697816C-68C1-408E-AF5A-C333E2936AF8}" type="presParOf" srcId="{4B717A0F-8771-4A45-B6AA-FD732A724C9E}" destId="{218F701D-8780-41D0-BCC2-CE1F9EE4B4A8}" srcOrd="0" destOrd="0" presId="urn:microsoft.com/office/officeart/2005/8/layout/cycle2"/>
    <dgm:cxn modelId="{F4824ED5-65B3-4378-905F-B6D19B7213DA}" type="presParOf" srcId="{579EF5EA-2842-4ADF-99C3-1421009C0FB3}" destId="{FD731FF4-9760-4231-AA26-446560B181EB}" srcOrd="2" destOrd="0" presId="urn:microsoft.com/office/officeart/2005/8/layout/cycle2"/>
    <dgm:cxn modelId="{E3C3EA02-7653-4086-A1AF-DAA467A7C4EF}" type="presParOf" srcId="{579EF5EA-2842-4ADF-99C3-1421009C0FB3}" destId="{A6A09441-8928-4DD4-965E-ACD6B5489F63}" srcOrd="3" destOrd="0" presId="urn:microsoft.com/office/officeart/2005/8/layout/cycle2"/>
    <dgm:cxn modelId="{79336546-A057-4213-AEBB-D24382A083FF}" type="presParOf" srcId="{A6A09441-8928-4DD4-965E-ACD6B5489F63}" destId="{C46B9099-149F-4D79-B1D7-B378097F05F4}" srcOrd="0" destOrd="0" presId="urn:microsoft.com/office/officeart/2005/8/layout/cycle2"/>
    <dgm:cxn modelId="{9FD87403-F225-43CD-93B2-EFAA7E95CA08}" type="presParOf" srcId="{579EF5EA-2842-4ADF-99C3-1421009C0FB3}" destId="{5A44537F-E502-484A-B54C-161A75387D52}" srcOrd="4" destOrd="0" presId="urn:microsoft.com/office/officeart/2005/8/layout/cycle2"/>
    <dgm:cxn modelId="{92B13CCF-65DF-43B8-822C-88A0FFE51E8A}" type="presParOf" srcId="{579EF5EA-2842-4ADF-99C3-1421009C0FB3}" destId="{BCCD1735-3374-4721-BEF9-11CCD9A2DD48}" srcOrd="5" destOrd="0" presId="urn:microsoft.com/office/officeart/2005/8/layout/cycle2"/>
    <dgm:cxn modelId="{A12E2C7A-C5E2-41E7-B74C-312DEB76BC03}" type="presParOf" srcId="{BCCD1735-3374-4721-BEF9-11CCD9A2DD48}" destId="{5207087E-FC7B-4DE7-941A-D0D7D77D43CA}" srcOrd="0" destOrd="0" presId="urn:microsoft.com/office/officeart/2005/8/layout/cycle2"/>
    <dgm:cxn modelId="{70F2BAEC-E36B-4646-8FF3-B553D0019E48}" type="presParOf" srcId="{579EF5EA-2842-4ADF-99C3-1421009C0FB3}" destId="{B0608ED5-E7DC-4C39-8859-B8C85F521F9C}" srcOrd="6" destOrd="0" presId="urn:microsoft.com/office/officeart/2005/8/layout/cycle2"/>
    <dgm:cxn modelId="{BA141665-AB77-4EB3-895E-33BBA9465640}" type="presParOf" srcId="{579EF5EA-2842-4ADF-99C3-1421009C0FB3}" destId="{E212FFF4-9223-45FB-8A97-08FC78EC227F}" srcOrd="7" destOrd="0" presId="urn:microsoft.com/office/officeart/2005/8/layout/cycle2"/>
    <dgm:cxn modelId="{92956755-A37D-4579-8F0F-8A6EDA178EE0}" type="presParOf" srcId="{E212FFF4-9223-45FB-8A97-08FC78EC227F}" destId="{1FA59E5A-50A4-47E4-96D2-6EF9AAAC1164}" srcOrd="0" destOrd="0" presId="urn:microsoft.com/office/officeart/2005/8/layout/cycle2"/>
    <dgm:cxn modelId="{36C3F98D-88A2-4F62-9664-5A6596CB2662}" type="presParOf" srcId="{579EF5EA-2842-4ADF-99C3-1421009C0FB3}" destId="{3B48658E-4174-41EC-ADC5-04F09B98E8AE}" srcOrd="8" destOrd="0" presId="urn:microsoft.com/office/officeart/2005/8/layout/cycle2"/>
    <dgm:cxn modelId="{D5205FA1-2450-4E4D-8E91-55808362377A}" type="presParOf" srcId="{579EF5EA-2842-4ADF-99C3-1421009C0FB3}" destId="{7E28017C-69F1-4CCF-A6D7-885616A2628E}" srcOrd="9" destOrd="0" presId="urn:microsoft.com/office/officeart/2005/8/layout/cycle2"/>
    <dgm:cxn modelId="{8731A16D-97B3-4F4B-826D-666429765875}" type="presParOf" srcId="{7E28017C-69F1-4CCF-A6D7-885616A2628E}" destId="{DEE6E533-E546-47B9-9D29-1053972B7A59}" srcOrd="0" destOrd="0" presId="urn:microsoft.com/office/officeart/2005/8/layout/cycle2"/>
    <dgm:cxn modelId="{A9828760-DC3A-4C30-BBE4-98B4413AEAD0}" type="presParOf" srcId="{579EF5EA-2842-4ADF-99C3-1421009C0FB3}" destId="{4B6FF1D5-139C-4A9E-BE2A-C9C2976A9B90}" srcOrd="10" destOrd="0" presId="urn:microsoft.com/office/officeart/2005/8/layout/cycle2"/>
    <dgm:cxn modelId="{779F7FC1-901A-4664-9990-1525754C0941}" type="presParOf" srcId="{579EF5EA-2842-4ADF-99C3-1421009C0FB3}" destId="{E231C36B-28CA-4A1A-A65A-7FC8C917C670}" srcOrd="11" destOrd="0" presId="urn:microsoft.com/office/officeart/2005/8/layout/cycle2"/>
    <dgm:cxn modelId="{A73A756E-5D3E-4C45-B3CB-594FC0369575}" type="presParOf" srcId="{E231C36B-28CA-4A1A-A65A-7FC8C917C670}" destId="{0F935747-2475-4B54-A4BD-D00DA4235B83}" srcOrd="0" destOrd="0" presId="urn:microsoft.com/office/officeart/2005/8/layout/cycle2"/>
    <dgm:cxn modelId="{0E83576B-80D1-4D79-A1BC-CFBBBBD46CDB}" type="presParOf" srcId="{579EF5EA-2842-4ADF-99C3-1421009C0FB3}" destId="{5955EC28-6A5B-4854-97FD-56BF004F7A93}" srcOrd="12" destOrd="0" presId="urn:microsoft.com/office/officeart/2005/8/layout/cycle2"/>
    <dgm:cxn modelId="{AF938AA6-2814-4753-BF33-9F50A0523935}" type="presParOf" srcId="{579EF5EA-2842-4ADF-99C3-1421009C0FB3}" destId="{7418C013-9F65-49B4-8AB4-02A8A7E8B2B1}" srcOrd="13" destOrd="0" presId="urn:microsoft.com/office/officeart/2005/8/layout/cycle2"/>
    <dgm:cxn modelId="{66D77874-4F4E-4284-80E5-F295CF28A62F}" type="presParOf" srcId="{7418C013-9F65-49B4-8AB4-02A8A7E8B2B1}" destId="{DCCECA40-1E8E-4612-B823-692DCCBD1EA3}" srcOrd="0" destOrd="0" presId="urn:microsoft.com/office/officeart/2005/8/layout/cycle2"/>
    <dgm:cxn modelId="{11B37E81-BE45-4641-ABCB-06027451A670}" type="presParOf" srcId="{579EF5EA-2842-4ADF-99C3-1421009C0FB3}" destId="{C8C314CB-BC52-4B5D-9A9E-2549904458B0}" srcOrd="14" destOrd="0" presId="urn:microsoft.com/office/officeart/2005/8/layout/cycle2"/>
    <dgm:cxn modelId="{D9AD93D4-C47E-483F-9F96-51C1B9A0DAE4}" type="presParOf" srcId="{579EF5EA-2842-4ADF-99C3-1421009C0FB3}" destId="{8D184F9F-78A9-45D9-9804-0F8032DE26A6}" srcOrd="15" destOrd="0" presId="urn:microsoft.com/office/officeart/2005/8/layout/cycle2"/>
    <dgm:cxn modelId="{1D1AC7F8-F6AA-4DCD-B235-F259F9BF058A}" type="presParOf" srcId="{8D184F9F-78A9-45D9-9804-0F8032DE26A6}" destId="{C8C1E075-9C61-4E77-BBAB-A2307E2F9662}" srcOrd="0" destOrd="0" presId="urn:microsoft.com/office/officeart/2005/8/layout/cycle2"/>
    <dgm:cxn modelId="{53189518-9C00-4139-8116-CD061AEF64EA}" type="presParOf" srcId="{579EF5EA-2842-4ADF-99C3-1421009C0FB3}" destId="{18E08B15-C0D9-4DCD-9841-29CB326A1D96}" srcOrd="16" destOrd="0" presId="urn:microsoft.com/office/officeart/2005/8/layout/cycle2"/>
    <dgm:cxn modelId="{6EE2D2B6-7982-4C7A-B124-87F17B4721D3}" type="presParOf" srcId="{579EF5EA-2842-4ADF-99C3-1421009C0FB3}" destId="{7D136A40-4E7A-4E9A-9C18-C15FEB3E9255}" srcOrd="17" destOrd="0" presId="urn:microsoft.com/office/officeart/2005/8/layout/cycle2"/>
    <dgm:cxn modelId="{FDFC42FF-6D9B-4CA0-9E85-C9BD8ADBCBD1}" type="presParOf" srcId="{7D136A40-4E7A-4E9A-9C18-C15FEB3E9255}" destId="{6C5B256C-6505-4283-9CD0-6230D6E52DC7}" srcOrd="0" destOrd="0" presId="urn:microsoft.com/office/officeart/2005/8/layout/cycle2"/>
    <dgm:cxn modelId="{F627266A-3951-40BB-BD74-4F57038AD655}" type="presParOf" srcId="{579EF5EA-2842-4ADF-99C3-1421009C0FB3}" destId="{09497094-52B8-416E-9902-37FB4C94E7F2}" srcOrd="18" destOrd="0" presId="urn:microsoft.com/office/officeart/2005/8/layout/cycle2"/>
    <dgm:cxn modelId="{A9A6742B-57D8-4F78-86AB-745F77860F42}" type="presParOf" srcId="{579EF5EA-2842-4ADF-99C3-1421009C0FB3}" destId="{260B842C-BA56-4835-9181-EEB1DAD49F6C}" srcOrd="19" destOrd="0" presId="urn:microsoft.com/office/officeart/2005/8/layout/cycle2"/>
    <dgm:cxn modelId="{7D90DCBC-8278-407D-8693-1D9653217457}" type="presParOf" srcId="{260B842C-BA56-4835-9181-EEB1DAD49F6C}" destId="{9195B8AE-7F75-4B45-A773-A3DB3F151B7F}" srcOrd="0" destOrd="0" presId="urn:microsoft.com/office/officeart/2005/8/layout/cycle2"/>
    <dgm:cxn modelId="{A21DAFD0-975C-461C-BB48-48AD4C65BA84}" type="presParOf" srcId="{579EF5EA-2842-4ADF-99C3-1421009C0FB3}" destId="{07EB8474-810E-4E8A-BE93-02F62BBDD45D}" srcOrd="20" destOrd="0" presId="urn:microsoft.com/office/officeart/2005/8/layout/cycle2"/>
    <dgm:cxn modelId="{B40ABA09-AB9C-4A16-AF55-F327D36F6EEC}" type="presParOf" srcId="{579EF5EA-2842-4ADF-99C3-1421009C0FB3}" destId="{ADC3AC42-E194-4C29-8A28-ABEC2168A2B9}" srcOrd="21" destOrd="0" presId="urn:microsoft.com/office/officeart/2005/8/layout/cycle2"/>
    <dgm:cxn modelId="{C95FA4D9-DF7E-4B8B-A3D3-328FC3B2E3FD}" type="presParOf" srcId="{ADC3AC42-E194-4C29-8A28-ABEC2168A2B9}" destId="{FFA97E59-6B24-429C-9B6D-8968FB096363}" srcOrd="0" destOrd="0" presId="urn:microsoft.com/office/officeart/2005/8/layout/cycle2"/>
    <dgm:cxn modelId="{948B6BC5-6571-4B15-B943-F5F223BFABDD}" type="presParOf" srcId="{579EF5EA-2842-4ADF-99C3-1421009C0FB3}" destId="{38A7A843-117D-4A8F-B652-3F637D1BA054}" srcOrd="22" destOrd="0" presId="urn:microsoft.com/office/officeart/2005/8/layout/cycle2"/>
    <dgm:cxn modelId="{33E22C70-7974-46F4-852C-97E578FBA3A0}" type="presParOf" srcId="{579EF5EA-2842-4ADF-99C3-1421009C0FB3}" destId="{24192AE1-AC5A-408F-93E2-35778550FA02}" srcOrd="23" destOrd="0" presId="urn:microsoft.com/office/officeart/2005/8/layout/cycle2"/>
    <dgm:cxn modelId="{96151449-9995-43D7-9C66-0077D26E01EF}" type="presParOf" srcId="{24192AE1-AC5A-408F-93E2-35778550FA02}" destId="{9DB23D75-0980-4D96-93A1-727F2883C95B}" srcOrd="0" destOrd="0" presId="urn:microsoft.com/office/officeart/2005/8/layout/cycle2"/>
    <dgm:cxn modelId="{2981531C-B1D4-458F-9CCE-91D123647D15}" type="presParOf" srcId="{579EF5EA-2842-4ADF-99C3-1421009C0FB3}" destId="{8B74F080-8313-4728-B1E9-D87A06E9E800}" srcOrd="24" destOrd="0" presId="urn:microsoft.com/office/officeart/2005/8/layout/cycle2"/>
    <dgm:cxn modelId="{3CD6015A-DD25-4659-B984-A0DFFC0D2675}" type="presParOf" srcId="{579EF5EA-2842-4ADF-99C3-1421009C0FB3}" destId="{99F13AA2-4621-4753-B0A6-6FC776CD84C9}" srcOrd="25" destOrd="0" presId="urn:microsoft.com/office/officeart/2005/8/layout/cycle2"/>
    <dgm:cxn modelId="{0C8757D9-2619-42EA-A453-DF881735772B}" type="presParOf" srcId="{99F13AA2-4621-4753-B0A6-6FC776CD84C9}" destId="{475F5446-5D8A-42DC-B2B6-79D834AEB429}" srcOrd="0" destOrd="0" presId="urn:microsoft.com/office/officeart/2005/8/layout/cycle2"/>
    <dgm:cxn modelId="{0BC40368-3E53-4E34-A329-46FB18AD83D8}" type="presParOf" srcId="{579EF5EA-2842-4ADF-99C3-1421009C0FB3}" destId="{C238A059-EBCB-4E8A-9C70-350A7112246D}" srcOrd="26" destOrd="0" presId="urn:microsoft.com/office/officeart/2005/8/layout/cycle2"/>
    <dgm:cxn modelId="{A0F42E69-523F-4BE1-A080-9E380C46A470}" type="presParOf" srcId="{579EF5EA-2842-4ADF-99C3-1421009C0FB3}" destId="{212C9A88-24C2-4EF4-87D7-A81CF4BE3FA0}" srcOrd="27" destOrd="0" presId="urn:microsoft.com/office/officeart/2005/8/layout/cycle2"/>
    <dgm:cxn modelId="{09A02833-8101-4FE1-90A5-3E5B852A7528}" type="presParOf" srcId="{212C9A88-24C2-4EF4-87D7-A81CF4BE3FA0}" destId="{6E753D97-6691-46AF-88CF-60F766A84A1F}" srcOrd="0" destOrd="0" presId="urn:microsoft.com/office/officeart/2005/8/layout/cycle2"/>
    <dgm:cxn modelId="{FE985C14-EC3D-4F74-93DC-198DEF40CBD9}" type="presParOf" srcId="{579EF5EA-2842-4ADF-99C3-1421009C0FB3}" destId="{FA3F2989-2837-4DF6-B22E-22C68B74BA10}" srcOrd="28" destOrd="0" presId="urn:microsoft.com/office/officeart/2005/8/layout/cycle2"/>
    <dgm:cxn modelId="{04185863-7FA2-4834-8B2E-0C7D232B0C28}" type="presParOf" srcId="{579EF5EA-2842-4ADF-99C3-1421009C0FB3}" destId="{15716786-4673-40EB-986D-12C422D02B97}" srcOrd="29" destOrd="0" presId="urn:microsoft.com/office/officeart/2005/8/layout/cycle2"/>
    <dgm:cxn modelId="{39B28666-2174-4DB8-99D1-5053DCC8D9A8}" type="presParOf" srcId="{15716786-4673-40EB-986D-12C422D02B97}" destId="{3A6E871C-7643-432C-BA91-2EA3E7F745CE}" srcOrd="0" destOrd="0" presId="urn:microsoft.com/office/officeart/2005/8/layout/cycle2"/>
    <dgm:cxn modelId="{07233BC1-307B-42A8-9331-F6DE9D1E83E7}" type="presParOf" srcId="{579EF5EA-2842-4ADF-99C3-1421009C0FB3}" destId="{E7F9412A-75FE-4263-8476-D8B02CF380F3}" srcOrd="30" destOrd="0" presId="urn:microsoft.com/office/officeart/2005/8/layout/cycle2"/>
    <dgm:cxn modelId="{0CB676F6-6B1F-4C0D-94A2-A593932AF528}" type="presParOf" srcId="{579EF5EA-2842-4ADF-99C3-1421009C0FB3}" destId="{C56F56FD-84C6-4D21-967A-719399DE2081}" srcOrd="31" destOrd="0" presId="urn:microsoft.com/office/officeart/2005/8/layout/cycle2"/>
    <dgm:cxn modelId="{6827C481-5EEA-4D35-A948-22FBFD8E865A}" type="presParOf" srcId="{C56F56FD-84C6-4D21-967A-719399DE2081}" destId="{87FF38F8-EEE0-4803-AB19-2605759EE272}" srcOrd="0" destOrd="0" presId="urn:microsoft.com/office/officeart/2005/8/layout/cycle2"/>
    <dgm:cxn modelId="{5C32D016-5FA6-4D22-9F4A-F92EAB32C909}" type="presParOf" srcId="{579EF5EA-2842-4ADF-99C3-1421009C0FB3}" destId="{430AD93E-9CDA-40BE-8BB8-B35AB1DDED73}" srcOrd="32" destOrd="0" presId="urn:microsoft.com/office/officeart/2005/8/layout/cycle2"/>
    <dgm:cxn modelId="{81B2750B-8066-4C8E-B1C4-CE4B1C219167}" type="presParOf" srcId="{579EF5EA-2842-4ADF-99C3-1421009C0FB3}" destId="{D3BDAC4B-F2DB-44A0-907D-A108463FB1C3}" srcOrd="33" destOrd="0" presId="urn:microsoft.com/office/officeart/2005/8/layout/cycle2"/>
    <dgm:cxn modelId="{11EBAE17-2762-462D-BE75-6F6FD5258C53}" type="presParOf" srcId="{D3BDAC4B-F2DB-44A0-907D-A108463FB1C3}" destId="{5B2F39AC-1722-4B2A-8F41-3B9574CC55A3}" srcOrd="0" destOrd="0" presId="urn:microsoft.com/office/officeart/2005/8/layout/cycle2"/>
    <dgm:cxn modelId="{2BADBC33-3FAD-487D-B4E6-2CC00521433F}" type="presParOf" srcId="{579EF5EA-2842-4ADF-99C3-1421009C0FB3}" destId="{EB66E90A-B112-40E2-B773-B1A59659C6EB}" srcOrd="34" destOrd="0" presId="urn:microsoft.com/office/officeart/2005/8/layout/cycle2"/>
    <dgm:cxn modelId="{F70A64BA-B8CB-4D49-BE35-31C1CED4F0D2}" type="presParOf" srcId="{579EF5EA-2842-4ADF-99C3-1421009C0FB3}" destId="{CBD13A52-164D-4181-A713-C4AFB6DAEA44}" srcOrd="35" destOrd="0" presId="urn:microsoft.com/office/officeart/2005/8/layout/cycle2"/>
    <dgm:cxn modelId="{A7D5088B-C3BE-46B5-A893-67739B037576}" type="presParOf" srcId="{CBD13A52-164D-4181-A713-C4AFB6DAEA44}" destId="{2175C402-001B-40BA-8C7B-63F19533545A}" srcOrd="0" destOrd="0" presId="urn:microsoft.com/office/officeart/2005/8/layout/cycle2"/>
    <dgm:cxn modelId="{A8AEA74F-D1E3-4C44-8BE7-A0D7CD3E82FD}" type="presParOf" srcId="{579EF5EA-2842-4ADF-99C3-1421009C0FB3}" destId="{816E1FA3-2B38-45F9-AB8C-0EEB2788EE42}" srcOrd="36" destOrd="0" presId="urn:microsoft.com/office/officeart/2005/8/layout/cycle2"/>
    <dgm:cxn modelId="{22BF392F-4119-467F-9F5A-F01A02CAB0B6}" type="presParOf" srcId="{579EF5EA-2842-4ADF-99C3-1421009C0FB3}" destId="{3D5573F2-E421-4699-B499-E5F129AA7C1F}" srcOrd="37" destOrd="0" presId="urn:microsoft.com/office/officeart/2005/8/layout/cycle2"/>
    <dgm:cxn modelId="{463EBAFB-EBB7-4DD1-A62A-125D6AC9F053}" type="presParOf" srcId="{3D5573F2-E421-4699-B499-E5F129AA7C1F}" destId="{561EA9DD-738C-4E13-ADB0-3CCC3950F092}" srcOrd="0" destOrd="0" presId="urn:microsoft.com/office/officeart/2005/8/layout/cycle2"/>
    <dgm:cxn modelId="{3E14E881-901C-4DD0-ADCF-AFB5C6F9FEBA}" type="presParOf" srcId="{579EF5EA-2842-4ADF-99C3-1421009C0FB3}" destId="{1791F869-F782-403E-9EEE-8485296AB1DC}" srcOrd="38" destOrd="0" presId="urn:microsoft.com/office/officeart/2005/8/layout/cycle2"/>
    <dgm:cxn modelId="{6DC327C1-AADC-4FA2-9614-181EA6ED8500}" type="presParOf" srcId="{579EF5EA-2842-4ADF-99C3-1421009C0FB3}" destId="{EDD308D6-556F-4E65-A02C-12C45C150755}" srcOrd="39" destOrd="0" presId="urn:microsoft.com/office/officeart/2005/8/layout/cycle2"/>
    <dgm:cxn modelId="{0024AB70-E915-4D10-8E92-01DE85D2611F}" type="presParOf" srcId="{EDD308D6-556F-4E65-A02C-12C45C150755}" destId="{0622AEEF-FEE1-41CF-A694-BB87DF404F74}" srcOrd="0" destOrd="0" presId="urn:microsoft.com/office/officeart/2005/8/layout/cycle2"/>
    <dgm:cxn modelId="{2187FA64-46BC-4417-80D3-B5EEAA92D410}" type="presParOf" srcId="{579EF5EA-2842-4ADF-99C3-1421009C0FB3}" destId="{FB762D63-E97E-4D71-BE53-DE8DBC2C1724}" srcOrd="40" destOrd="0" presId="urn:microsoft.com/office/officeart/2005/8/layout/cycle2"/>
    <dgm:cxn modelId="{CB9685F6-BE2F-4098-AD51-071F38B6BCD2}" type="presParOf" srcId="{579EF5EA-2842-4ADF-99C3-1421009C0FB3}" destId="{EC905E59-477F-4D62-B2EE-61B86BF0663B}" srcOrd="41" destOrd="0" presId="urn:microsoft.com/office/officeart/2005/8/layout/cycle2"/>
    <dgm:cxn modelId="{52736E6B-54DD-4A1D-AAC2-F454784A1DD7}" type="presParOf" srcId="{EC905E59-477F-4D62-B2EE-61B86BF0663B}" destId="{0C7C01B0-8BE9-4115-9C55-5F785CB9F95D}" srcOrd="0" destOrd="0" presId="urn:microsoft.com/office/officeart/2005/8/layout/cycle2"/>
    <dgm:cxn modelId="{69B6FC65-918D-442A-ADF1-C86384FA573B}" type="presParOf" srcId="{579EF5EA-2842-4ADF-99C3-1421009C0FB3}" destId="{96947AF0-965B-4F9B-B692-11B522E20C19}" srcOrd="42" destOrd="0" presId="urn:microsoft.com/office/officeart/2005/8/layout/cycle2"/>
    <dgm:cxn modelId="{D19B4BC2-4C7C-4E34-B6C4-E5A1047F57E9}" type="presParOf" srcId="{579EF5EA-2842-4ADF-99C3-1421009C0FB3}" destId="{C5631367-2D87-4B2B-B2C5-CE6B323DF7FA}" srcOrd="43" destOrd="0" presId="urn:microsoft.com/office/officeart/2005/8/layout/cycle2"/>
    <dgm:cxn modelId="{896B0F64-F1E2-4400-8DE8-7727B1100F5D}" type="presParOf" srcId="{C5631367-2D87-4B2B-B2C5-CE6B323DF7FA}" destId="{5EB0D98E-0F20-43A6-80D5-B3B233B0809C}" srcOrd="0" destOrd="0" presId="urn:microsoft.com/office/officeart/2005/8/layout/cycle2"/>
    <dgm:cxn modelId="{A3582AA5-023A-4FB0-BB86-BF004B87DFE2}" type="presParOf" srcId="{579EF5EA-2842-4ADF-99C3-1421009C0FB3}" destId="{55735BFC-D4F1-4100-BCD7-BD7015A20F24}" srcOrd="44" destOrd="0" presId="urn:microsoft.com/office/officeart/2005/8/layout/cycle2"/>
    <dgm:cxn modelId="{4C376752-5B91-41EC-8CA0-1B2E4615E84E}" type="presParOf" srcId="{579EF5EA-2842-4ADF-99C3-1421009C0FB3}" destId="{DE861B79-D5E8-45CE-B3D7-7B4663C08343}" srcOrd="45" destOrd="0" presId="urn:microsoft.com/office/officeart/2005/8/layout/cycle2"/>
    <dgm:cxn modelId="{0A213A65-6E39-4615-A941-395AB4AD4DEF}" type="presParOf" srcId="{DE861B79-D5E8-45CE-B3D7-7B4663C08343}" destId="{580499F6-BF8C-4CF2-8E19-422B1FEA8F54}" srcOrd="0" destOrd="0" presId="urn:microsoft.com/office/officeart/2005/8/layout/cycle2"/>
    <dgm:cxn modelId="{C870A1C1-6604-4F1B-BFA7-5F53F5BD2D29}" type="presParOf" srcId="{579EF5EA-2842-4ADF-99C3-1421009C0FB3}" destId="{B163F2E1-C224-4C1F-8BF1-B257F8DA90F1}" srcOrd="46" destOrd="0" presId="urn:microsoft.com/office/officeart/2005/8/layout/cycle2"/>
    <dgm:cxn modelId="{3D6A4A7C-7B00-4D45-882F-4E78565F811B}" type="presParOf" srcId="{579EF5EA-2842-4ADF-99C3-1421009C0FB3}" destId="{28C21F8D-7890-436C-ABC3-A76D9C048DC6}" srcOrd="47" destOrd="0" presId="urn:microsoft.com/office/officeart/2005/8/layout/cycle2"/>
    <dgm:cxn modelId="{229EC21B-BEE0-4DAA-AA9A-5BCB441C60E6}" type="presParOf" srcId="{28C21F8D-7890-436C-ABC3-A76D9C048DC6}" destId="{5D40974C-DFE4-484E-A2B9-E3E4D2DEBED9}" srcOrd="0" destOrd="0" presId="urn:microsoft.com/office/officeart/2005/8/layout/cycle2"/>
    <dgm:cxn modelId="{94D7EA07-DCBE-4F14-AC75-EEFD6F538348}" type="presParOf" srcId="{579EF5EA-2842-4ADF-99C3-1421009C0FB3}" destId="{B297DBDA-41C8-403B-A287-2DE0B2B2F734}" srcOrd="48" destOrd="0" presId="urn:microsoft.com/office/officeart/2005/8/layout/cycle2"/>
    <dgm:cxn modelId="{80DE25A5-38E8-4D43-A40E-53BAE00060DF}" type="presParOf" srcId="{579EF5EA-2842-4ADF-99C3-1421009C0FB3}" destId="{6CB910F7-627A-416A-9AE0-0E9818681229}" srcOrd="49" destOrd="0" presId="urn:microsoft.com/office/officeart/2005/8/layout/cycle2"/>
    <dgm:cxn modelId="{EE725D77-8701-4940-9310-C1CE16188967}" type="presParOf" srcId="{6CB910F7-627A-416A-9AE0-0E9818681229}" destId="{DD733C23-EA87-4BF0-821E-87250C1EEDBA}" srcOrd="0" destOrd="0" presId="urn:microsoft.com/office/officeart/2005/8/layout/cycle2"/>
    <dgm:cxn modelId="{8152F841-9877-4EB0-8ACA-3712060F2611}" type="presParOf" srcId="{579EF5EA-2842-4ADF-99C3-1421009C0FB3}" destId="{C99B1DB8-B0AD-4FE5-84DC-CD9571D15F74}" srcOrd="50" destOrd="0" presId="urn:microsoft.com/office/officeart/2005/8/layout/cycle2"/>
    <dgm:cxn modelId="{B09BC4E2-9F92-429F-AD41-CE9A67C6CB09}" type="presParOf" srcId="{579EF5EA-2842-4ADF-99C3-1421009C0FB3}" destId="{2EBD388A-825F-4832-8A74-827A6C7E3368}" srcOrd="51" destOrd="0" presId="urn:microsoft.com/office/officeart/2005/8/layout/cycle2"/>
    <dgm:cxn modelId="{9AD2223A-F460-4FA1-B349-0D79E65676D2}" type="presParOf" srcId="{2EBD388A-825F-4832-8A74-827A6C7E3368}" destId="{2B64C12D-7C38-4E3C-BB67-21E0181FD51F}" srcOrd="0" destOrd="0" presId="urn:microsoft.com/office/officeart/2005/8/layout/cycle2"/>
    <dgm:cxn modelId="{6C47B154-7A66-4861-B40E-8CD53F89ADC6}" type="presParOf" srcId="{579EF5EA-2842-4ADF-99C3-1421009C0FB3}" destId="{54435782-E9E7-4F85-8EE9-B762378628C5}" srcOrd="52" destOrd="0" presId="urn:microsoft.com/office/officeart/2005/8/layout/cycle2"/>
    <dgm:cxn modelId="{A9DB0D0F-DF2A-4AD7-BD87-E24C7D18DF5B}" type="presParOf" srcId="{579EF5EA-2842-4ADF-99C3-1421009C0FB3}" destId="{2EA5A0E0-D734-4B00-A1FA-65E8CB15031C}" srcOrd="53" destOrd="0" presId="urn:microsoft.com/office/officeart/2005/8/layout/cycle2"/>
    <dgm:cxn modelId="{E6FF11B0-57CA-4091-A468-DDC37EF8E89F}" type="presParOf" srcId="{2EA5A0E0-D734-4B00-A1FA-65E8CB15031C}" destId="{3966764B-E5F3-4CFC-A881-5984C06723CB}" srcOrd="0" destOrd="0" presId="urn:microsoft.com/office/officeart/2005/8/layout/cycle2"/>
    <dgm:cxn modelId="{5D38A3B8-2688-4E4E-AF6D-C40BDB7A4455}" type="presParOf" srcId="{579EF5EA-2842-4ADF-99C3-1421009C0FB3}" destId="{CDE86F57-8E75-4885-99A7-4D78278841E9}" srcOrd="54" destOrd="0" presId="urn:microsoft.com/office/officeart/2005/8/layout/cycle2"/>
    <dgm:cxn modelId="{37CFC512-3DE1-47A5-9904-224880BBFA40}" type="presParOf" srcId="{579EF5EA-2842-4ADF-99C3-1421009C0FB3}" destId="{A0769171-C666-4FF2-B3B0-56A5612FFB02}" srcOrd="55" destOrd="0" presId="urn:microsoft.com/office/officeart/2005/8/layout/cycle2"/>
    <dgm:cxn modelId="{D8BE2AC9-91A4-4C90-8709-8487E9E24BFA}" type="presParOf" srcId="{A0769171-C666-4FF2-B3B0-56A5612FFB02}" destId="{7B2C094D-5B84-400D-88A5-467C86404646}" srcOrd="0" destOrd="0" presId="urn:microsoft.com/office/officeart/2005/8/layout/cycle2"/>
    <dgm:cxn modelId="{051E3E4B-260A-4F14-BB89-56B30B780DF0}" type="presParOf" srcId="{579EF5EA-2842-4ADF-99C3-1421009C0FB3}" destId="{9DEC7CBC-8051-4551-94AA-2377EFF8A353}" srcOrd="56" destOrd="0" presId="urn:microsoft.com/office/officeart/2005/8/layout/cycle2"/>
    <dgm:cxn modelId="{4CBD56D6-3CF9-40C4-8B2F-45AD6D4264B8}" type="presParOf" srcId="{579EF5EA-2842-4ADF-99C3-1421009C0FB3}" destId="{83D03F91-A8FE-4A56-A9F0-21F8696B64A1}" srcOrd="57" destOrd="0" presId="urn:microsoft.com/office/officeart/2005/8/layout/cycle2"/>
    <dgm:cxn modelId="{B9A03693-7A1D-4B7E-8C72-E88726584CA6}" type="presParOf" srcId="{83D03F91-A8FE-4A56-A9F0-21F8696B64A1}" destId="{A52815B2-9F64-4E57-9CA8-0D6C5ACB4DE9}" srcOrd="0" destOrd="0" presId="urn:microsoft.com/office/officeart/2005/8/layout/cycle2"/>
    <dgm:cxn modelId="{9A327ED2-D8E8-48D4-A45F-BAC77DEBA326}" type="presParOf" srcId="{579EF5EA-2842-4ADF-99C3-1421009C0FB3}" destId="{D9F7CAE3-C01B-4758-A92D-BE4DEABF1CC9}" srcOrd="58" destOrd="0" presId="urn:microsoft.com/office/officeart/2005/8/layout/cycle2"/>
    <dgm:cxn modelId="{8F08F01F-5416-4A47-9849-B82524D552A3}" type="presParOf" srcId="{579EF5EA-2842-4ADF-99C3-1421009C0FB3}" destId="{6FDF4861-3D9E-4C44-8A76-CB261CA08A3D}" srcOrd="59" destOrd="0" presId="urn:microsoft.com/office/officeart/2005/8/layout/cycle2"/>
    <dgm:cxn modelId="{ACD9DABD-5A26-4CFA-8FA7-02D9CF44D8AB}" type="presParOf" srcId="{6FDF4861-3D9E-4C44-8A76-CB261CA08A3D}" destId="{852FF442-59AB-47FA-976D-352D933D04DA}" srcOrd="0" destOrd="0" presId="urn:microsoft.com/office/officeart/2005/8/layout/cycle2"/>
    <dgm:cxn modelId="{3BC59B1C-02A5-49FF-82F1-0F36E9B13CEE}" type="presParOf" srcId="{579EF5EA-2842-4ADF-99C3-1421009C0FB3}" destId="{6EBA7549-78C0-447A-A63C-4A8563F87F58}" srcOrd="60" destOrd="0" presId="urn:microsoft.com/office/officeart/2005/8/layout/cycle2"/>
    <dgm:cxn modelId="{78858E8E-56A3-4716-BA6C-A6900070CC91}" type="presParOf" srcId="{579EF5EA-2842-4ADF-99C3-1421009C0FB3}" destId="{F7AC09C3-F9FA-4334-9744-58F7A351FD8B}" srcOrd="61" destOrd="0" presId="urn:microsoft.com/office/officeart/2005/8/layout/cycle2"/>
    <dgm:cxn modelId="{0F5E8078-2E11-4419-B262-9B23F42B1688}" type="presParOf" srcId="{F7AC09C3-F9FA-4334-9744-58F7A351FD8B}" destId="{301FE2EF-9FED-451A-9979-7EA2CEC731F6}" srcOrd="0" destOrd="0" presId="urn:microsoft.com/office/officeart/2005/8/layout/cycle2"/>
    <dgm:cxn modelId="{046D40D7-34C1-4412-999D-A4D1FC7C1326}" type="presParOf" srcId="{579EF5EA-2842-4ADF-99C3-1421009C0FB3}" destId="{DB7E8DCC-E9E2-41AE-8FAC-BD770394B585}" srcOrd="62" destOrd="0" presId="urn:microsoft.com/office/officeart/2005/8/layout/cycle2"/>
    <dgm:cxn modelId="{78E7DAE3-68CF-453D-8EB0-DB826348956B}" type="presParOf" srcId="{579EF5EA-2842-4ADF-99C3-1421009C0FB3}" destId="{FC934B90-2FD7-4C78-BC82-6495CAA54F71}" srcOrd="63" destOrd="0" presId="urn:microsoft.com/office/officeart/2005/8/layout/cycle2"/>
    <dgm:cxn modelId="{96343A76-55FD-4DA1-8CC4-77DD1F00C7FC}" type="presParOf" srcId="{FC934B90-2FD7-4C78-BC82-6495CAA54F71}" destId="{F31A80A4-265E-4576-A76C-69F7407682D5}" srcOrd="0" destOrd="0" presId="urn:microsoft.com/office/officeart/2005/8/layout/cycle2"/>
    <dgm:cxn modelId="{33EF720A-0666-405D-A748-D9E380B907AD}" type="presParOf" srcId="{579EF5EA-2842-4ADF-99C3-1421009C0FB3}" destId="{7FBA136C-815F-4FB3-A797-A7F155D00FEA}" srcOrd="64" destOrd="0" presId="urn:microsoft.com/office/officeart/2005/8/layout/cycle2"/>
    <dgm:cxn modelId="{97361D59-C5BD-406B-A652-F127E1D4C10C}" type="presParOf" srcId="{579EF5EA-2842-4ADF-99C3-1421009C0FB3}" destId="{7A5C7786-EEB7-4840-8AB2-E617DD766E4C}" srcOrd="65" destOrd="0" presId="urn:microsoft.com/office/officeart/2005/8/layout/cycle2"/>
    <dgm:cxn modelId="{8AEF750D-B2DE-450F-9CED-4ECD7AE1812E}" type="presParOf" srcId="{7A5C7786-EEB7-4840-8AB2-E617DD766E4C}" destId="{80DBCA40-2BA0-486C-9739-9EB1943722FB}" srcOrd="0" destOrd="0" presId="urn:microsoft.com/office/officeart/2005/8/layout/cycle2"/>
    <dgm:cxn modelId="{0E807DC5-4B0D-4AAD-BB99-19BF36675670}" type="presParOf" srcId="{579EF5EA-2842-4ADF-99C3-1421009C0FB3}" destId="{2B3C09D0-6E4A-4698-ADBA-7CF55040E0C7}" srcOrd="66" destOrd="0" presId="urn:microsoft.com/office/officeart/2005/8/layout/cycle2"/>
    <dgm:cxn modelId="{E4AF1C90-3FE3-4D36-88B3-3C52473F0ACA}" type="presParOf" srcId="{579EF5EA-2842-4ADF-99C3-1421009C0FB3}" destId="{0B3E9032-3902-463F-B436-0798A35C9EC5}" srcOrd="67" destOrd="0" presId="urn:microsoft.com/office/officeart/2005/8/layout/cycle2"/>
    <dgm:cxn modelId="{E909C3A5-46E5-447D-AF0F-420868379DF0}" type="presParOf" srcId="{0B3E9032-3902-463F-B436-0798A35C9EC5}" destId="{41C60BCC-727D-4ED3-BAEB-DB60AA9900A9}" srcOrd="0" destOrd="0" presId="urn:microsoft.com/office/officeart/2005/8/layout/cycle2"/>
    <dgm:cxn modelId="{12A05AD9-97A8-4AA7-B636-1F629BA1BFA4}" type="presParOf" srcId="{579EF5EA-2842-4ADF-99C3-1421009C0FB3}" destId="{C6CA034B-BB5D-4252-9DC3-E07C2CEC1942}" srcOrd="68" destOrd="0" presId="urn:microsoft.com/office/officeart/2005/8/layout/cycle2"/>
    <dgm:cxn modelId="{865D02F3-58B0-4470-A364-7A1329E494B7}" type="presParOf" srcId="{579EF5EA-2842-4ADF-99C3-1421009C0FB3}" destId="{2F327EB4-0D8B-437E-BB14-A326EA173FCC}" srcOrd="69" destOrd="0" presId="urn:microsoft.com/office/officeart/2005/8/layout/cycle2"/>
    <dgm:cxn modelId="{73B313DC-04EC-4524-A884-B6D0965B49D3}" type="presParOf" srcId="{2F327EB4-0D8B-437E-BB14-A326EA173FCC}" destId="{8F52B59F-72EA-4EF4-A000-71393DE3DC97}" srcOrd="0" destOrd="0" presId="urn:microsoft.com/office/officeart/2005/8/layout/cycle2"/>
    <dgm:cxn modelId="{4667D3D9-2743-4893-BF58-643E8E492378}" type="presParOf" srcId="{579EF5EA-2842-4ADF-99C3-1421009C0FB3}" destId="{F6AE7F32-FC05-4DDA-BB7B-30B31779479C}" srcOrd="70" destOrd="0" presId="urn:microsoft.com/office/officeart/2005/8/layout/cycle2"/>
    <dgm:cxn modelId="{8D550BDC-7493-4BBA-98DC-05497603C263}" type="presParOf" srcId="{579EF5EA-2842-4ADF-99C3-1421009C0FB3}" destId="{F42AD80F-3B21-49F3-AF59-01D5F6EE69F1}" srcOrd="71" destOrd="0" presId="urn:microsoft.com/office/officeart/2005/8/layout/cycle2"/>
    <dgm:cxn modelId="{5D390203-678E-49C1-A4E0-AF1250546115}" type="presParOf" srcId="{F42AD80F-3B21-49F3-AF59-01D5F6EE69F1}" destId="{DFB70AE1-87B4-46C7-811D-3E9A3D4D6EC9}" srcOrd="0" destOrd="0" presId="urn:microsoft.com/office/officeart/2005/8/layout/cycle2"/>
    <dgm:cxn modelId="{32D3604F-8DBF-4C54-B272-1635596C958A}" type="presParOf" srcId="{579EF5EA-2842-4ADF-99C3-1421009C0FB3}" destId="{E4F5DE49-5EAA-4300-BD85-3AA32446283C}" srcOrd="72" destOrd="0" presId="urn:microsoft.com/office/officeart/2005/8/layout/cycle2"/>
    <dgm:cxn modelId="{1FADF1C6-004E-4271-91E7-C42062139C5A}" type="presParOf" srcId="{579EF5EA-2842-4ADF-99C3-1421009C0FB3}" destId="{57712E5B-8311-41F2-83BF-40C44B82FD56}" srcOrd="73" destOrd="0" presId="urn:microsoft.com/office/officeart/2005/8/layout/cycle2"/>
    <dgm:cxn modelId="{5539A940-7C70-4AF6-BBC6-832D77C1BAF4}" type="presParOf" srcId="{57712E5B-8311-41F2-83BF-40C44B82FD56}" destId="{2DC22DE9-0245-4601-955D-E63A8C38947B}" srcOrd="0" destOrd="0" presId="urn:microsoft.com/office/officeart/2005/8/layout/cycle2"/>
    <dgm:cxn modelId="{537C0804-DC35-420C-A394-D45C1422E40D}" type="presParOf" srcId="{579EF5EA-2842-4ADF-99C3-1421009C0FB3}" destId="{53824D7C-69E9-40B6-AD94-E66D57E17024}" srcOrd="74" destOrd="0" presId="urn:microsoft.com/office/officeart/2005/8/layout/cycle2"/>
    <dgm:cxn modelId="{D81D5557-1F05-41B2-8259-CB77D07D702C}" type="presParOf" srcId="{579EF5EA-2842-4ADF-99C3-1421009C0FB3}" destId="{4DDD9E11-A1D1-4D9F-87CF-21775FA03FD4}" srcOrd="75" destOrd="0" presId="urn:microsoft.com/office/officeart/2005/8/layout/cycle2"/>
    <dgm:cxn modelId="{583FB6D3-ED73-469B-933E-559445AC92DF}" type="presParOf" srcId="{4DDD9E11-A1D1-4D9F-87CF-21775FA03FD4}" destId="{F7742949-FB63-485F-95AF-5E8D1E6F236A}" srcOrd="0" destOrd="0" presId="urn:microsoft.com/office/officeart/2005/8/layout/cycle2"/>
    <dgm:cxn modelId="{5FAFDE7E-B23B-43BC-9D7D-6008B874EA8B}" type="presParOf" srcId="{579EF5EA-2842-4ADF-99C3-1421009C0FB3}" destId="{22041FD6-89BD-4BF2-9B99-B97F36E2E1FB}" srcOrd="76" destOrd="0" presId="urn:microsoft.com/office/officeart/2005/8/layout/cycle2"/>
    <dgm:cxn modelId="{25EC8741-C1C4-4E27-B0B9-7EA9318C5F99}" type="presParOf" srcId="{579EF5EA-2842-4ADF-99C3-1421009C0FB3}" destId="{B8E405CF-5FB0-4931-A03D-9BF304E6CDDA}" srcOrd="77" destOrd="0" presId="urn:microsoft.com/office/officeart/2005/8/layout/cycle2"/>
    <dgm:cxn modelId="{A62FA484-6FDB-42CF-89FF-B76228668390}" type="presParOf" srcId="{B8E405CF-5FB0-4931-A03D-9BF304E6CDDA}" destId="{0C0A4302-AC90-49E1-80BE-523B58A2D864}" srcOrd="0" destOrd="0" presId="urn:microsoft.com/office/officeart/2005/8/layout/cycle2"/>
    <dgm:cxn modelId="{59A88836-B7C8-4AD1-A245-1997800726DF}" type="presParOf" srcId="{579EF5EA-2842-4ADF-99C3-1421009C0FB3}" destId="{4346925A-37EB-4BB6-B0D1-0007EC3DF63B}" srcOrd="78" destOrd="0" presId="urn:microsoft.com/office/officeart/2005/8/layout/cycle2"/>
    <dgm:cxn modelId="{C58C6986-E04E-4C7D-A1A7-2E02EA946B19}" type="presParOf" srcId="{579EF5EA-2842-4ADF-99C3-1421009C0FB3}" destId="{7A362786-920B-4FB9-A3D5-D0E741B76071}" srcOrd="79" destOrd="0" presId="urn:microsoft.com/office/officeart/2005/8/layout/cycle2"/>
    <dgm:cxn modelId="{DE21870C-41D4-4B3F-8B7E-7221CDF61D75}" type="presParOf" srcId="{7A362786-920B-4FB9-A3D5-D0E741B76071}" destId="{18FB9004-C9DF-4463-A990-CE6AADD19A9A}" srcOrd="0" destOrd="0" presId="urn:microsoft.com/office/officeart/2005/8/layout/cycle2"/>
    <dgm:cxn modelId="{553C01B5-3D98-4744-B7C2-96EE8F9024D7}" type="presParOf" srcId="{579EF5EA-2842-4ADF-99C3-1421009C0FB3}" destId="{ED0F08E4-7CF4-494F-A2E4-60B90674E9D5}" srcOrd="80" destOrd="0" presId="urn:microsoft.com/office/officeart/2005/8/layout/cycle2"/>
    <dgm:cxn modelId="{52B74FF2-DF20-4B31-BEA4-FBA8CDD57A95}" type="presParOf" srcId="{579EF5EA-2842-4ADF-99C3-1421009C0FB3}" destId="{B8AF8AA6-EDE3-46F5-804F-BE18E9CF02E9}" srcOrd="81" destOrd="0" presId="urn:microsoft.com/office/officeart/2005/8/layout/cycle2"/>
    <dgm:cxn modelId="{C8DBB9F8-E6A8-4F78-A05C-DB06FE7BD353}" type="presParOf" srcId="{B8AF8AA6-EDE3-46F5-804F-BE18E9CF02E9}" destId="{2A9D1CAD-CEC7-447D-AE5A-72DA9768C11C}" srcOrd="0" destOrd="0" presId="urn:microsoft.com/office/officeart/2005/8/layout/cycle2"/>
    <dgm:cxn modelId="{53576088-2A70-4C63-AD8E-FDB7D8230BEF}" type="presParOf" srcId="{579EF5EA-2842-4ADF-99C3-1421009C0FB3}" destId="{02E2D030-8BB9-48E2-859D-55F958A2D928}" srcOrd="82" destOrd="0" presId="urn:microsoft.com/office/officeart/2005/8/layout/cycle2"/>
    <dgm:cxn modelId="{E7C0EFD1-908E-45D1-9902-0CEDF7AD5BE7}" type="presParOf" srcId="{579EF5EA-2842-4ADF-99C3-1421009C0FB3}" destId="{8125F9B4-021E-44DC-9D64-8AE485A44537}" srcOrd="83" destOrd="0" presId="urn:microsoft.com/office/officeart/2005/8/layout/cycle2"/>
    <dgm:cxn modelId="{D0F262A1-4193-4CE2-B675-74CB2CFBFA7A}" type="presParOf" srcId="{8125F9B4-021E-44DC-9D64-8AE485A44537}" destId="{5B2B383F-D5E0-430F-AB46-55791D14B3FB}" srcOrd="0" destOrd="0" presId="urn:microsoft.com/office/officeart/2005/8/layout/cycle2"/>
    <dgm:cxn modelId="{715975DF-6C77-4007-AFA3-ABA5F45D9EDE}" type="presParOf" srcId="{579EF5EA-2842-4ADF-99C3-1421009C0FB3}" destId="{A5474CB5-D5DA-4087-B87E-610FB42AF529}" srcOrd="84" destOrd="0" presId="urn:microsoft.com/office/officeart/2005/8/layout/cycle2"/>
    <dgm:cxn modelId="{0AEE67C6-60E0-41DB-B040-EF22C80034B8}" type="presParOf" srcId="{579EF5EA-2842-4ADF-99C3-1421009C0FB3}" destId="{F5E12609-AEA0-4824-8F1E-49B7A8C9D43E}" srcOrd="85" destOrd="0" presId="urn:microsoft.com/office/officeart/2005/8/layout/cycle2"/>
    <dgm:cxn modelId="{C0B8DF2E-E56F-4FE2-A3DA-C3FB36A286FD}" type="presParOf" srcId="{F5E12609-AEA0-4824-8F1E-49B7A8C9D43E}" destId="{1990E259-2037-4D19-B00A-CD6B3D2AE2E1}" srcOrd="0" destOrd="0" presId="urn:microsoft.com/office/officeart/2005/8/layout/cycle2"/>
    <dgm:cxn modelId="{273A69E7-BD0C-406F-A298-2AD9D6D66E5E}" type="presParOf" srcId="{579EF5EA-2842-4ADF-99C3-1421009C0FB3}" destId="{558F7E47-06ED-4041-B16C-6F13A19D4245}" srcOrd="86" destOrd="0" presId="urn:microsoft.com/office/officeart/2005/8/layout/cycle2"/>
    <dgm:cxn modelId="{B77B18C7-FCBE-4699-A6B4-33737374EC85}" type="presParOf" srcId="{579EF5EA-2842-4ADF-99C3-1421009C0FB3}" destId="{1AA99294-2501-42DA-ADDA-813C2A0D167F}" srcOrd="87" destOrd="0" presId="urn:microsoft.com/office/officeart/2005/8/layout/cycle2"/>
    <dgm:cxn modelId="{C6F81246-0665-4EF1-A9AA-2F21D941A830}" type="presParOf" srcId="{1AA99294-2501-42DA-ADDA-813C2A0D167F}" destId="{B311330D-F624-44F0-90C1-566E4D2E20E6}" srcOrd="0" destOrd="0" presId="urn:microsoft.com/office/officeart/2005/8/layout/cycle2"/>
    <dgm:cxn modelId="{70A6F328-90D4-44FC-A1B4-68D776CD0826}" type="presParOf" srcId="{579EF5EA-2842-4ADF-99C3-1421009C0FB3}" destId="{A854D6C3-A9F6-4889-B95E-C4590598BF15}" srcOrd="88" destOrd="0" presId="urn:microsoft.com/office/officeart/2005/8/layout/cycle2"/>
    <dgm:cxn modelId="{251ABCB7-C2EC-4221-98F1-FDA5B7AB9B77}" type="presParOf" srcId="{579EF5EA-2842-4ADF-99C3-1421009C0FB3}" destId="{9BC14663-185B-4A89-97AE-169B3D438678}" srcOrd="89" destOrd="0" presId="urn:microsoft.com/office/officeart/2005/8/layout/cycle2"/>
    <dgm:cxn modelId="{6B133599-3A0F-45C2-B439-3D0A394F8B19}" type="presParOf" srcId="{9BC14663-185B-4A89-97AE-169B3D438678}" destId="{5BF8D29C-B7EB-4E6D-8F09-412E3D4E06C9}" srcOrd="0" destOrd="0" presId="urn:microsoft.com/office/officeart/2005/8/layout/cycle2"/>
    <dgm:cxn modelId="{80957C06-3EFF-421E-9A31-317CC5EA8A60}" type="presParOf" srcId="{579EF5EA-2842-4ADF-99C3-1421009C0FB3}" destId="{891FE5C2-884F-48D0-BE0D-753E9CA204D3}" srcOrd="90" destOrd="0" presId="urn:microsoft.com/office/officeart/2005/8/layout/cycle2"/>
    <dgm:cxn modelId="{BF4507A2-EE1F-43F4-96C6-3F7367FDC81A}" type="presParOf" srcId="{579EF5EA-2842-4ADF-99C3-1421009C0FB3}" destId="{BDE13CD6-B50F-44ED-BD83-729ED5971995}" srcOrd="91" destOrd="0" presId="urn:microsoft.com/office/officeart/2005/8/layout/cycle2"/>
    <dgm:cxn modelId="{D49D2536-092F-4A5E-862B-DC3BAEE1AA70}" type="presParOf" srcId="{BDE13CD6-B50F-44ED-BD83-729ED5971995}" destId="{4EAD0336-A742-42BA-B616-A9F9B8CECAB9}" srcOrd="0" destOrd="0" presId="urn:microsoft.com/office/officeart/2005/8/layout/cycle2"/>
  </dgm:cxnLst>
  <dgm:bg>
    <a:noFill/>
  </dgm:bg>
  <dgm:whole>
    <a:ln>
      <a:noFill/>
    </a:ln>
  </dgm:whole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53.xml><?xml version="1.0" encoding="utf-8"?>
<dgm:dataModel xmlns:dgm="http://schemas.openxmlformats.org/drawingml/2006/diagram" xmlns:a="http://schemas.openxmlformats.org/drawingml/2006/main">
  <dgm:ptLst>
    <dgm:pt modelId="{F782ACB2-4612-4553-92E3-6A48A4C26154}" type="doc">
      <dgm:prSet loTypeId="urn:microsoft.com/office/officeart/2005/8/layout/cycle2" loCatId="cycle" qsTypeId="urn:microsoft.com/office/officeart/2005/8/quickstyle/simple1" qsCatId="simple" csTypeId="urn:microsoft.com/office/officeart/2005/8/colors/accent0_3" csCatId="mainScheme" phldr="1"/>
      <dgm:spPr/>
      <dgm:t>
        <a:bodyPr/>
        <a:lstStyle/>
        <a:p>
          <a:endParaRPr lang="en-US"/>
        </a:p>
      </dgm:t>
    </dgm:pt>
    <dgm:pt modelId="{9A1F1B22-1A75-4833-B4FC-5FEA5518B765}">
      <dgm:prSet/>
      <dgm:spPr/>
      <dgm:t>
        <a:bodyPr/>
        <a:lstStyle/>
        <a:p>
          <a:endParaRPr lang="en-US" dirty="0"/>
        </a:p>
      </dgm:t>
    </dgm:pt>
    <dgm:pt modelId="{C224EADF-C870-40FB-9644-9EC71AA9F6DE}" type="parTrans" cxnId="{3A83C7EB-E108-4DFE-B9C2-A1FAE1B909F2}">
      <dgm:prSet/>
      <dgm:spPr/>
      <dgm:t>
        <a:bodyPr/>
        <a:lstStyle/>
        <a:p>
          <a:endParaRPr lang="en-US"/>
        </a:p>
      </dgm:t>
    </dgm:pt>
    <dgm:pt modelId="{32453084-7F49-49B4-89FA-E306CC4C9552}" type="sibTrans" cxnId="{3A83C7EB-E108-4DFE-B9C2-A1FAE1B909F2}">
      <dgm:prSet/>
      <dgm:spPr/>
      <dgm:t>
        <a:bodyPr/>
        <a:lstStyle/>
        <a:p>
          <a:endParaRPr lang="en-US" dirty="0"/>
        </a:p>
      </dgm:t>
    </dgm:pt>
    <dgm:pt modelId="{9C07C544-A240-4FE5-8E59-C412CDCC06A5}">
      <dgm:prSet/>
      <dgm:spPr/>
      <dgm:t>
        <a:bodyPr/>
        <a:lstStyle/>
        <a:p>
          <a:endParaRPr lang="en-US" dirty="0"/>
        </a:p>
      </dgm:t>
    </dgm:pt>
    <dgm:pt modelId="{01829E43-87FB-46D3-89AF-1246AED576BA}" type="parTrans" cxnId="{07E62CBF-11EB-4EBF-87EA-DFBE347DAD9D}">
      <dgm:prSet/>
      <dgm:spPr/>
      <dgm:t>
        <a:bodyPr/>
        <a:lstStyle/>
        <a:p>
          <a:endParaRPr lang="en-US"/>
        </a:p>
      </dgm:t>
    </dgm:pt>
    <dgm:pt modelId="{DA7FF8DD-13B0-4AAC-B0D2-E9BC2FABA4D6}" type="sibTrans" cxnId="{07E62CBF-11EB-4EBF-87EA-DFBE347DAD9D}">
      <dgm:prSet/>
      <dgm:spPr/>
      <dgm:t>
        <a:bodyPr/>
        <a:lstStyle/>
        <a:p>
          <a:endParaRPr lang="en-US" dirty="0"/>
        </a:p>
      </dgm:t>
    </dgm:pt>
    <dgm:pt modelId="{5D2C154A-692A-44E2-A041-B9F19C43FEF2}">
      <dgm:prSet/>
      <dgm:spPr/>
      <dgm:t>
        <a:bodyPr/>
        <a:lstStyle/>
        <a:p>
          <a:endParaRPr lang="en-US" dirty="0"/>
        </a:p>
      </dgm:t>
    </dgm:pt>
    <dgm:pt modelId="{794CA92E-A13F-4F43-B270-B021D0F5EB93}" type="parTrans" cxnId="{8A122CCE-2659-425F-A9CA-F55CBE733EE2}">
      <dgm:prSet/>
      <dgm:spPr/>
      <dgm:t>
        <a:bodyPr/>
        <a:lstStyle/>
        <a:p>
          <a:endParaRPr lang="en-US"/>
        </a:p>
      </dgm:t>
    </dgm:pt>
    <dgm:pt modelId="{1A0C354F-E76C-464E-99A7-D2B04C140783}" type="sibTrans" cxnId="{8A122CCE-2659-425F-A9CA-F55CBE733EE2}">
      <dgm:prSet/>
      <dgm:spPr/>
      <dgm:t>
        <a:bodyPr/>
        <a:lstStyle/>
        <a:p>
          <a:endParaRPr lang="en-US" dirty="0"/>
        </a:p>
      </dgm:t>
    </dgm:pt>
    <dgm:pt modelId="{536B3E92-95AA-4297-BDB8-F29269D6299E}">
      <dgm:prSet/>
      <dgm:spPr/>
      <dgm:t>
        <a:bodyPr/>
        <a:lstStyle/>
        <a:p>
          <a:endParaRPr lang="en-US" dirty="0"/>
        </a:p>
      </dgm:t>
    </dgm:pt>
    <dgm:pt modelId="{68DF5CBE-997D-4F4F-8466-9AD1DDE77085}" type="parTrans" cxnId="{212C0F3D-6259-47F4-8189-A6E55DD0B5D3}">
      <dgm:prSet/>
      <dgm:spPr/>
      <dgm:t>
        <a:bodyPr/>
        <a:lstStyle/>
        <a:p>
          <a:endParaRPr lang="en-US"/>
        </a:p>
      </dgm:t>
    </dgm:pt>
    <dgm:pt modelId="{8AE02D32-89F4-4BA1-BFB8-062B90AF7C26}" type="sibTrans" cxnId="{212C0F3D-6259-47F4-8189-A6E55DD0B5D3}">
      <dgm:prSet/>
      <dgm:spPr/>
      <dgm:t>
        <a:bodyPr/>
        <a:lstStyle/>
        <a:p>
          <a:endParaRPr lang="en-US" dirty="0"/>
        </a:p>
      </dgm:t>
    </dgm:pt>
    <dgm:pt modelId="{9767C2C5-7A9B-4BF9-AEDC-08BB61E68CEC}">
      <dgm:prSet/>
      <dgm:spPr/>
      <dgm:t>
        <a:bodyPr/>
        <a:lstStyle/>
        <a:p>
          <a:endParaRPr lang="en-US" dirty="0"/>
        </a:p>
      </dgm:t>
    </dgm:pt>
    <dgm:pt modelId="{94D864BB-0337-46E0-936D-BDFF24969167}" type="parTrans" cxnId="{7A77BED8-0E1D-45F6-9865-5715EF6FB1BA}">
      <dgm:prSet/>
      <dgm:spPr/>
      <dgm:t>
        <a:bodyPr/>
        <a:lstStyle/>
        <a:p>
          <a:endParaRPr lang="en-US"/>
        </a:p>
      </dgm:t>
    </dgm:pt>
    <dgm:pt modelId="{5DE56BE3-5DC5-48D1-BB0A-6EB62A83E2E3}" type="sibTrans" cxnId="{7A77BED8-0E1D-45F6-9865-5715EF6FB1BA}">
      <dgm:prSet/>
      <dgm:spPr/>
      <dgm:t>
        <a:bodyPr/>
        <a:lstStyle/>
        <a:p>
          <a:endParaRPr lang="en-US" dirty="0"/>
        </a:p>
      </dgm:t>
    </dgm:pt>
    <dgm:pt modelId="{29610E26-1393-448B-8FD6-78061450B16B}">
      <dgm:prSet/>
      <dgm:spPr/>
      <dgm:t>
        <a:bodyPr/>
        <a:lstStyle/>
        <a:p>
          <a:endParaRPr lang="en-US" dirty="0"/>
        </a:p>
      </dgm:t>
    </dgm:pt>
    <dgm:pt modelId="{5D194221-4572-481E-A145-411B7D2E5848}" type="parTrans" cxnId="{54FED98F-AB5E-4BEF-A86E-239C32A65418}">
      <dgm:prSet/>
      <dgm:spPr/>
      <dgm:t>
        <a:bodyPr/>
        <a:lstStyle/>
        <a:p>
          <a:endParaRPr lang="en-US"/>
        </a:p>
      </dgm:t>
    </dgm:pt>
    <dgm:pt modelId="{4E475F1B-56A2-420F-8D83-9A7AC5B9161D}" type="sibTrans" cxnId="{54FED98F-AB5E-4BEF-A86E-239C32A65418}">
      <dgm:prSet/>
      <dgm:spPr/>
      <dgm:t>
        <a:bodyPr/>
        <a:lstStyle/>
        <a:p>
          <a:endParaRPr lang="en-US" dirty="0"/>
        </a:p>
      </dgm:t>
    </dgm:pt>
    <dgm:pt modelId="{59F5D80D-D394-4DA8-B1EE-BFD2C35E8698}">
      <dgm:prSet/>
      <dgm:spPr/>
      <dgm:t>
        <a:bodyPr/>
        <a:lstStyle/>
        <a:p>
          <a:endParaRPr lang="en-US" dirty="0"/>
        </a:p>
      </dgm:t>
    </dgm:pt>
    <dgm:pt modelId="{F6DF53FE-CC41-4648-B644-9A13CD613414}" type="parTrans" cxnId="{EAADA3BC-EBE2-42C8-B9E0-3C38057A0A11}">
      <dgm:prSet/>
      <dgm:spPr/>
      <dgm:t>
        <a:bodyPr/>
        <a:lstStyle/>
        <a:p>
          <a:endParaRPr lang="en-US"/>
        </a:p>
      </dgm:t>
    </dgm:pt>
    <dgm:pt modelId="{A4FDAD97-0EA5-45C9-8762-1408CDFC1A27}" type="sibTrans" cxnId="{EAADA3BC-EBE2-42C8-B9E0-3C38057A0A11}">
      <dgm:prSet/>
      <dgm:spPr/>
      <dgm:t>
        <a:bodyPr/>
        <a:lstStyle/>
        <a:p>
          <a:endParaRPr lang="en-US" dirty="0"/>
        </a:p>
      </dgm:t>
    </dgm:pt>
    <dgm:pt modelId="{1BD29E34-8916-45A9-80A6-58C4AB44DFF5}">
      <dgm:prSet/>
      <dgm:spPr/>
      <dgm:t>
        <a:bodyPr/>
        <a:lstStyle/>
        <a:p>
          <a:endParaRPr lang="en-US" dirty="0"/>
        </a:p>
      </dgm:t>
    </dgm:pt>
    <dgm:pt modelId="{6A5BBF7B-F8A7-4654-83BB-1778F868C663}" type="parTrans" cxnId="{1B3F2CA2-7825-4CFD-9A64-DB308FB32A27}">
      <dgm:prSet/>
      <dgm:spPr/>
      <dgm:t>
        <a:bodyPr/>
        <a:lstStyle/>
        <a:p>
          <a:endParaRPr lang="en-US"/>
        </a:p>
      </dgm:t>
    </dgm:pt>
    <dgm:pt modelId="{25DF600C-192F-49B2-930A-B89C27D1471E}" type="sibTrans" cxnId="{1B3F2CA2-7825-4CFD-9A64-DB308FB32A27}">
      <dgm:prSet/>
      <dgm:spPr/>
      <dgm:t>
        <a:bodyPr/>
        <a:lstStyle/>
        <a:p>
          <a:endParaRPr lang="en-US" dirty="0"/>
        </a:p>
      </dgm:t>
    </dgm:pt>
    <dgm:pt modelId="{BCD4B6D1-2E17-4359-A953-212A9B519E85}">
      <dgm:prSet/>
      <dgm:spPr/>
      <dgm:t>
        <a:bodyPr/>
        <a:lstStyle/>
        <a:p>
          <a:endParaRPr lang="en-US" dirty="0"/>
        </a:p>
      </dgm:t>
    </dgm:pt>
    <dgm:pt modelId="{A72804B9-8062-4016-90E8-F9C7DC654C15}" type="parTrans" cxnId="{A45FA6CA-BF67-4968-BA2C-A3E181681DEA}">
      <dgm:prSet/>
      <dgm:spPr/>
      <dgm:t>
        <a:bodyPr/>
        <a:lstStyle/>
        <a:p>
          <a:endParaRPr lang="en-US"/>
        </a:p>
      </dgm:t>
    </dgm:pt>
    <dgm:pt modelId="{EAE485E3-A2DC-422A-B964-163E72C7D527}" type="sibTrans" cxnId="{A45FA6CA-BF67-4968-BA2C-A3E181681DEA}">
      <dgm:prSet/>
      <dgm:spPr/>
      <dgm:t>
        <a:bodyPr/>
        <a:lstStyle/>
        <a:p>
          <a:endParaRPr lang="en-US" dirty="0"/>
        </a:p>
      </dgm:t>
    </dgm:pt>
    <dgm:pt modelId="{57830796-B9E1-440E-A924-530949252A0A}">
      <dgm:prSet/>
      <dgm:spPr/>
      <dgm:t>
        <a:bodyPr/>
        <a:lstStyle/>
        <a:p>
          <a:endParaRPr lang="en-US" dirty="0"/>
        </a:p>
      </dgm:t>
    </dgm:pt>
    <dgm:pt modelId="{2970FDF5-07A3-4B2A-9F1E-E547137C5FF2}" type="parTrans" cxnId="{2E4A59F8-4858-4321-B26C-379298664746}">
      <dgm:prSet/>
      <dgm:spPr/>
      <dgm:t>
        <a:bodyPr/>
        <a:lstStyle/>
        <a:p>
          <a:endParaRPr lang="en-US"/>
        </a:p>
      </dgm:t>
    </dgm:pt>
    <dgm:pt modelId="{672359C6-6889-48DE-9B06-BCF13E50CF81}" type="sibTrans" cxnId="{2E4A59F8-4858-4321-B26C-379298664746}">
      <dgm:prSet/>
      <dgm:spPr/>
      <dgm:t>
        <a:bodyPr/>
        <a:lstStyle/>
        <a:p>
          <a:endParaRPr lang="en-US" dirty="0"/>
        </a:p>
      </dgm:t>
    </dgm:pt>
    <dgm:pt modelId="{9EC183D0-3CE1-4A18-882B-49A4F305FE23}">
      <dgm:prSet/>
      <dgm:spPr/>
      <dgm:t>
        <a:bodyPr/>
        <a:lstStyle/>
        <a:p>
          <a:endParaRPr lang="en-US" dirty="0"/>
        </a:p>
      </dgm:t>
    </dgm:pt>
    <dgm:pt modelId="{5529E8D0-F515-48AC-A324-5AF9603FF192}" type="parTrans" cxnId="{ECDEF66B-4DF3-4577-9794-0F5C1452E329}">
      <dgm:prSet/>
      <dgm:spPr/>
      <dgm:t>
        <a:bodyPr/>
        <a:lstStyle/>
        <a:p>
          <a:endParaRPr lang="en-US"/>
        </a:p>
      </dgm:t>
    </dgm:pt>
    <dgm:pt modelId="{FC636A7A-CAD8-4393-9B2E-188CE112CD10}" type="sibTrans" cxnId="{ECDEF66B-4DF3-4577-9794-0F5C1452E329}">
      <dgm:prSet/>
      <dgm:spPr/>
      <dgm:t>
        <a:bodyPr/>
        <a:lstStyle/>
        <a:p>
          <a:endParaRPr lang="en-US" dirty="0"/>
        </a:p>
      </dgm:t>
    </dgm:pt>
    <dgm:pt modelId="{1BCBAE4C-8C90-4307-A8B1-A7F25B803D11}">
      <dgm:prSet/>
      <dgm:spPr/>
      <dgm:t>
        <a:bodyPr/>
        <a:lstStyle/>
        <a:p>
          <a:endParaRPr lang="en-US" dirty="0"/>
        </a:p>
      </dgm:t>
    </dgm:pt>
    <dgm:pt modelId="{BDE3C914-1C3F-4AE1-8A4A-0399F6859853}" type="parTrans" cxnId="{26F03CFE-664C-46CE-9EC9-4D9EAEAA23F5}">
      <dgm:prSet/>
      <dgm:spPr/>
      <dgm:t>
        <a:bodyPr/>
        <a:lstStyle/>
        <a:p>
          <a:endParaRPr lang="en-US"/>
        </a:p>
      </dgm:t>
    </dgm:pt>
    <dgm:pt modelId="{9E68FA1B-32E4-4D3A-BDA9-F245DF7037EF}" type="sibTrans" cxnId="{26F03CFE-664C-46CE-9EC9-4D9EAEAA23F5}">
      <dgm:prSet/>
      <dgm:spPr/>
      <dgm:t>
        <a:bodyPr/>
        <a:lstStyle/>
        <a:p>
          <a:endParaRPr lang="en-US" dirty="0"/>
        </a:p>
      </dgm:t>
    </dgm:pt>
    <dgm:pt modelId="{05F9165C-A234-4634-B1A7-DCB7BA68D40C}">
      <dgm:prSet/>
      <dgm:spPr/>
      <dgm:t>
        <a:bodyPr/>
        <a:lstStyle/>
        <a:p>
          <a:endParaRPr lang="en-US" dirty="0"/>
        </a:p>
      </dgm:t>
    </dgm:pt>
    <dgm:pt modelId="{26966DA9-DC8C-4538-894C-0F8A7AD6A4D2}" type="parTrans" cxnId="{03727586-C177-4F9F-A8F5-7DEE69ED0297}">
      <dgm:prSet/>
      <dgm:spPr/>
      <dgm:t>
        <a:bodyPr/>
        <a:lstStyle/>
        <a:p>
          <a:endParaRPr lang="en-US"/>
        </a:p>
      </dgm:t>
    </dgm:pt>
    <dgm:pt modelId="{68C3C81B-18E8-41C4-BFC6-2C443E6EE655}" type="sibTrans" cxnId="{03727586-C177-4F9F-A8F5-7DEE69ED0297}">
      <dgm:prSet/>
      <dgm:spPr/>
      <dgm:t>
        <a:bodyPr/>
        <a:lstStyle/>
        <a:p>
          <a:endParaRPr lang="en-US" dirty="0"/>
        </a:p>
      </dgm:t>
    </dgm:pt>
    <dgm:pt modelId="{8F63D31F-83CD-4DB9-A0F4-0D259C5817DB}">
      <dgm:prSet/>
      <dgm:spPr/>
      <dgm:t>
        <a:bodyPr/>
        <a:lstStyle/>
        <a:p>
          <a:endParaRPr lang="en-US" dirty="0"/>
        </a:p>
      </dgm:t>
    </dgm:pt>
    <dgm:pt modelId="{62CF8A98-F58E-4911-89F5-912F4D8957CE}" type="parTrans" cxnId="{2B1FD8DA-568C-4E3E-8F87-09C87623F6FC}">
      <dgm:prSet/>
      <dgm:spPr/>
      <dgm:t>
        <a:bodyPr/>
        <a:lstStyle/>
        <a:p>
          <a:endParaRPr lang="en-US"/>
        </a:p>
      </dgm:t>
    </dgm:pt>
    <dgm:pt modelId="{A4F909E9-C1CF-4770-B928-FEF6E41B5333}" type="sibTrans" cxnId="{2B1FD8DA-568C-4E3E-8F87-09C87623F6FC}">
      <dgm:prSet/>
      <dgm:spPr/>
      <dgm:t>
        <a:bodyPr/>
        <a:lstStyle/>
        <a:p>
          <a:endParaRPr lang="en-US" dirty="0"/>
        </a:p>
      </dgm:t>
    </dgm:pt>
    <dgm:pt modelId="{F001FD18-B1D7-4F34-A7E1-10B3A14FEF0D}">
      <dgm:prSet/>
      <dgm:spPr/>
      <dgm:t>
        <a:bodyPr/>
        <a:lstStyle/>
        <a:p>
          <a:endParaRPr lang="en-US" dirty="0"/>
        </a:p>
      </dgm:t>
    </dgm:pt>
    <dgm:pt modelId="{47531BBA-A066-410C-90C4-75A7B3CF6C37}" type="parTrans" cxnId="{5F759883-6CAF-4793-892D-90FF307B7F39}">
      <dgm:prSet/>
      <dgm:spPr/>
      <dgm:t>
        <a:bodyPr/>
        <a:lstStyle/>
        <a:p>
          <a:endParaRPr lang="en-US"/>
        </a:p>
      </dgm:t>
    </dgm:pt>
    <dgm:pt modelId="{59F6F98C-7F28-44B6-AA26-C56ABFEA206B}" type="sibTrans" cxnId="{5F759883-6CAF-4793-892D-90FF307B7F39}">
      <dgm:prSet/>
      <dgm:spPr/>
      <dgm:t>
        <a:bodyPr/>
        <a:lstStyle/>
        <a:p>
          <a:endParaRPr lang="en-US" dirty="0"/>
        </a:p>
      </dgm:t>
    </dgm:pt>
    <dgm:pt modelId="{5F8AB2A9-0DCE-42A5-8039-31C151CDBC91}">
      <dgm:prSet/>
      <dgm:spPr/>
      <dgm:t>
        <a:bodyPr/>
        <a:lstStyle/>
        <a:p>
          <a:endParaRPr lang="en-US" dirty="0"/>
        </a:p>
      </dgm:t>
    </dgm:pt>
    <dgm:pt modelId="{AEE23759-AB27-4CCC-A9A6-CE4F64F73EE5}" type="parTrans" cxnId="{9ADC0165-9F81-4E1B-BCF9-F6EA5C631353}">
      <dgm:prSet/>
      <dgm:spPr/>
      <dgm:t>
        <a:bodyPr/>
        <a:lstStyle/>
        <a:p>
          <a:endParaRPr lang="en-US"/>
        </a:p>
      </dgm:t>
    </dgm:pt>
    <dgm:pt modelId="{64CB26BA-1509-422C-B1F7-93A921D3337E}" type="sibTrans" cxnId="{9ADC0165-9F81-4E1B-BCF9-F6EA5C631353}">
      <dgm:prSet/>
      <dgm:spPr/>
      <dgm:t>
        <a:bodyPr/>
        <a:lstStyle/>
        <a:p>
          <a:endParaRPr lang="en-US" dirty="0"/>
        </a:p>
      </dgm:t>
    </dgm:pt>
    <dgm:pt modelId="{7D49664A-84DE-42F7-9866-9BFD9F3DDC7A}">
      <dgm:prSet/>
      <dgm:spPr/>
      <dgm:t>
        <a:bodyPr/>
        <a:lstStyle/>
        <a:p>
          <a:endParaRPr lang="en-US" dirty="0"/>
        </a:p>
      </dgm:t>
    </dgm:pt>
    <dgm:pt modelId="{9C7FF349-70A2-4DFC-91A5-86A739E0760D}" type="parTrans" cxnId="{64D25225-7D7B-47A3-8597-E3D40B515F30}">
      <dgm:prSet/>
      <dgm:spPr/>
      <dgm:t>
        <a:bodyPr/>
        <a:lstStyle/>
        <a:p>
          <a:endParaRPr lang="en-US"/>
        </a:p>
      </dgm:t>
    </dgm:pt>
    <dgm:pt modelId="{BAC2B8D5-2C5B-4AE8-BBDD-D8E76DCD8C2E}" type="sibTrans" cxnId="{64D25225-7D7B-47A3-8597-E3D40B515F30}">
      <dgm:prSet/>
      <dgm:spPr/>
      <dgm:t>
        <a:bodyPr/>
        <a:lstStyle/>
        <a:p>
          <a:endParaRPr lang="en-US" dirty="0"/>
        </a:p>
      </dgm:t>
    </dgm:pt>
    <dgm:pt modelId="{AAACDA48-029D-447D-9AE8-BF1CB90887F8}">
      <dgm:prSet/>
      <dgm:spPr/>
      <dgm:t>
        <a:bodyPr/>
        <a:lstStyle/>
        <a:p>
          <a:endParaRPr lang="en-US" dirty="0"/>
        </a:p>
      </dgm:t>
    </dgm:pt>
    <dgm:pt modelId="{C5422A07-4233-4B7D-A876-C74DE877A7F9}" type="parTrans" cxnId="{F718ABBA-7C65-4F86-BEA7-DAD4C5EC588D}">
      <dgm:prSet/>
      <dgm:spPr/>
      <dgm:t>
        <a:bodyPr/>
        <a:lstStyle/>
        <a:p>
          <a:endParaRPr lang="en-US"/>
        </a:p>
      </dgm:t>
    </dgm:pt>
    <dgm:pt modelId="{35443D96-6A67-478A-A544-1C8155B5F62C}" type="sibTrans" cxnId="{F718ABBA-7C65-4F86-BEA7-DAD4C5EC588D}">
      <dgm:prSet/>
      <dgm:spPr/>
      <dgm:t>
        <a:bodyPr/>
        <a:lstStyle/>
        <a:p>
          <a:endParaRPr lang="en-US" dirty="0"/>
        </a:p>
      </dgm:t>
    </dgm:pt>
    <dgm:pt modelId="{C123F58B-2F00-4731-8318-EA8BAA60A69D}">
      <dgm:prSet/>
      <dgm:spPr/>
      <dgm:t>
        <a:bodyPr/>
        <a:lstStyle/>
        <a:p>
          <a:endParaRPr lang="en-US" dirty="0"/>
        </a:p>
      </dgm:t>
    </dgm:pt>
    <dgm:pt modelId="{ADD49D0A-F77A-4924-B2AC-3D10130090D6}" type="parTrans" cxnId="{79D0C8B5-7F77-4990-BC7D-E4DF8A30F093}">
      <dgm:prSet/>
      <dgm:spPr/>
      <dgm:t>
        <a:bodyPr/>
        <a:lstStyle/>
        <a:p>
          <a:endParaRPr lang="en-US"/>
        </a:p>
      </dgm:t>
    </dgm:pt>
    <dgm:pt modelId="{CA72D8A3-9D41-4F98-98F7-F56B1CBA674F}" type="sibTrans" cxnId="{79D0C8B5-7F77-4990-BC7D-E4DF8A30F093}">
      <dgm:prSet/>
      <dgm:spPr/>
      <dgm:t>
        <a:bodyPr/>
        <a:lstStyle/>
        <a:p>
          <a:endParaRPr lang="en-US" dirty="0"/>
        </a:p>
      </dgm:t>
    </dgm:pt>
    <dgm:pt modelId="{312A5487-8CD4-49FA-9CB2-6003233688EF}">
      <dgm:prSet/>
      <dgm:spPr/>
      <dgm:t>
        <a:bodyPr/>
        <a:lstStyle/>
        <a:p>
          <a:endParaRPr lang="en-US" dirty="0"/>
        </a:p>
      </dgm:t>
    </dgm:pt>
    <dgm:pt modelId="{6F986C7B-EB5E-4FA9-9F02-54203E6A38B2}" type="parTrans" cxnId="{33634B83-5D42-4E23-A534-1FD77063C5A8}">
      <dgm:prSet/>
      <dgm:spPr/>
      <dgm:t>
        <a:bodyPr/>
        <a:lstStyle/>
        <a:p>
          <a:endParaRPr lang="en-US"/>
        </a:p>
      </dgm:t>
    </dgm:pt>
    <dgm:pt modelId="{A241EA7C-0AE6-49DA-868A-F7E41DB8331E}" type="sibTrans" cxnId="{33634B83-5D42-4E23-A534-1FD77063C5A8}">
      <dgm:prSet/>
      <dgm:spPr/>
      <dgm:t>
        <a:bodyPr/>
        <a:lstStyle/>
        <a:p>
          <a:endParaRPr lang="en-US" dirty="0"/>
        </a:p>
      </dgm:t>
    </dgm:pt>
    <dgm:pt modelId="{1597604F-E09E-4305-A881-A6C94B72922F}">
      <dgm:prSet/>
      <dgm:spPr/>
      <dgm:t>
        <a:bodyPr/>
        <a:lstStyle/>
        <a:p>
          <a:endParaRPr lang="en-US" dirty="0"/>
        </a:p>
      </dgm:t>
    </dgm:pt>
    <dgm:pt modelId="{1C93F3EA-CA5B-4D9C-9828-8A8F702AE266}" type="parTrans" cxnId="{BE9314B0-2D93-4BAE-90C0-5B23814639B6}">
      <dgm:prSet/>
      <dgm:spPr/>
      <dgm:t>
        <a:bodyPr/>
        <a:lstStyle/>
        <a:p>
          <a:endParaRPr lang="en-US"/>
        </a:p>
      </dgm:t>
    </dgm:pt>
    <dgm:pt modelId="{0A68E33F-9E89-4D62-9E2C-1BD50C85F7CD}" type="sibTrans" cxnId="{BE9314B0-2D93-4BAE-90C0-5B23814639B6}">
      <dgm:prSet/>
      <dgm:spPr/>
      <dgm:t>
        <a:bodyPr/>
        <a:lstStyle/>
        <a:p>
          <a:endParaRPr lang="en-US" dirty="0"/>
        </a:p>
      </dgm:t>
    </dgm:pt>
    <dgm:pt modelId="{2EBE9275-B468-4EB1-8E25-88D20111E7BA}">
      <dgm:prSet/>
      <dgm:spPr/>
      <dgm:t>
        <a:bodyPr/>
        <a:lstStyle/>
        <a:p>
          <a:endParaRPr lang="en-US" dirty="0"/>
        </a:p>
      </dgm:t>
    </dgm:pt>
    <dgm:pt modelId="{8B4693AB-DA36-47D7-8ABC-9A12354AE94A}" type="parTrans" cxnId="{79BF3DB8-E6C9-4DF5-8226-B32513900662}">
      <dgm:prSet/>
      <dgm:spPr/>
      <dgm:t>
        <a:bodyPr/>
        <a:lstStyle/>
        <a:p>
          <a:endParaRPr lang="en-US"/>
        </a:p>
      </dgm:t>
    </dgm:pt>
    <dgm:pt modelId="{1DDDDFBA-4D76-49F6-8700-D108F438751F}" type="sibTrans" cxnId="{79BF3DB8-E6C9-4DF5-8226-B32513900662}">
      <dgm:prSet/>
      <dgm:spPr/>
      <dgm:t>
        <a:bodyPr/>
        <a:lstStyle/>
        <a:p>
          <a:endParaRPr lang="en-US" dirty="0"/>
        </a:p>
      </dgm:t>
    </dgm:pt>
    <dgm:pt modelId="{7526D0BF-45A5-478F-9A5B-EE961A48FCDF}">
      <dgm:prSet/>
      <dgm:spPr/>
      <dgm:t>
        <a:bodyPr/>
        <a:lstStyle/>
        <a:p>
          <a:endParaRPr lang="en-US" dirty="0"/>
        </a:p>
      </dgm:t>
    </dgm:pt>
    <dgm:pt modelId="{996DAE7B-6D7A-4B21-93D8-B18F6F145BC6}" type="parTrans" cxnId="{CC8F6BB5-E191-48E7-A4C1-3E8101813E85}">
      <dgm:prSet/>
      <dgm:spPr/>
      <dgm:t>
        <a:bodyPr/>
        <a:lstStyle/>
        <a:p>
          <a:endParaRPr lang="en-US"/>
        </a:p>
      </dgm:t>
    </dgm:pt>
    <dgm:pt modelId="{4DD6BCFF-384A-4E50-9E9B-FEA1467E91EE}" type="sibTrans" cxnId="{CC8F6BB5-E191-48E7-A4C1-3E8101813E85}">
      <dgm:prSet/>
      <dgm:spPr/>
      <dgm:t>
        <a:bodyPr/>
        <a:lstStyle/>
        <a:p>
          <a:endParaRPr lang="en-US" dirty="0"/>
        </a:p>
      </dgm:t>
    </dgm:pt>
    <dgm:pt modelId="{4391FAD7-E5E1-4ADD-BABB-49D666A6C4A7}">
      <dgm:prSet/>
      <dgm:spPr/>
      <dgm:t>
        <a:bodyPr/>
        <a:lstStyle/>
        <a:p>
          <a:endParaRPr lang="en-US" dirty="0"/>
        </a:p>
      </dgm:t>
    </dgm:pt>
    <dgm:pt modelId="{F1E7FB59-9301-4001-B4A0-65FF76242832}" type="parTrans" cxnId="{33836BAF-8815-468A-9D3E-0ABF734FD1D3}">
      <dgm:prSet/>
      <dgm:spPr/>
      <dgm:t>
        <a:bodyPr/>
        <a:lstStyle/>
        <a:p>
          <a:endParaRPr lang="en-US"/>
        </a:p>
      </dgm:t>
    </dgm:pt>
    <dgm:pt modelId="{B5C9AB9C-C866-47C2-B79F-DC6148AB2159}" type="sibTrans" cxnId="{33836BAF-8815-468A-9D3E-0ABF734FD1D3}">
      <dgm:prSet/>
      <dgm:spPr/>
      <dgm:t>
        <a:bodyPr/>
        <a:lstStyle/>
        <a:p>
          <a:endParaRPr lang="en-US" dirty="0"/>
        </a:p>
      </dgm:t>
    </dgm:pt>
    <dgm:pt modelId="{DF292957-65C8-4776-85F8-AE26E3681959}">
      <dgm:prSet/>
      <dgm:spPr/>
      <dgm:t>
        <a:bodyPr/>
        <a:lstStyle/>
        <a:p>
          <a:endParaRPr lang="en-US" dirty="0"/>
        </a:p>
      </dgm:t>
    </dgm:pt>
    <dgm:pt modelId="{7849EA01-2032-47BB-AFF2-66E1E4C3A822}" type="parTrans" cxnId="{0116FD4E-B3CD-4D10-B6B1-FB0C240CE17A}">
      <dgm:prSet/>
      <dgm:spPr/>
      <dgm:t>
        <a:bodyPr/>
        <a:lstStyle/>
        <a:p>
          <a:endParaRPr lang="en-US"/>
        </a:p>
      </dgm:t>
    </dgm:pt>
    <dgm:pt modelId="{2B571596-2306-4648-89E7-BD54FEF25627}" type="sibTrans" cxnId="{0116FD4E-B3CD-4D10-B6B1-FB0C240CE17A}">
      <dgm:prSet/>
      <dgm:spPr/>
      <dgm:t>
        <a:bodyPr/>
        <a:lstStyle/>
        <a:p>
          <a:endParaRPr lang="en-US" dirty="0"/>
        </a:p>
      </dgm:t>
    </dgm:pt>
    <dgm:pt modelId="{BA244016-B941-46B9-B2A4-AA50A300C9B1}">
      <dgm:prSet/>
      <dgm:spPr/>
      <dgm:t>
        <a:bodyPr/>
        <a:lstStyle/>
        <a:p>
          <a:endParaRPr lang="en-US" dirty="0"/>
        </a:p>
      </dgm:t>
    </dgm:pt>
    <dgm:pt modelId="{17FA0F1C-F480-46FA-9FDA-CAF08D0B3F5A}" type="parTrans" cxnId="{43F81770-F772-478D-8EE4-9EF473A2C5F2}">
      <dgm:prSet/>
      <dgm:spPr/>
      <dgm:t>
        <a:bodyPr/>
        <a:lstStyle/>
        <a:p>
          <a:endParaRPr lang="en-US"/>
        </a:p>
      </dgm:t>
    </dgm:pt>
    <dgm:pt modelId="{12ED0D91-6CB8-4B92-ABBE-16130FA2E610}" type="sibTrans" cxnId="{43F81770-F772-478D-8EE4-9EF473A2C5F2}">
      <dgm:prSet/>
      <dgm:spPr/>
      <dgm:t>
        <a:bodyPr/>
        <a:lstStyle/>
        <a:p>
          <a:endParaRPr lang="en-US" dirty="0"/>
        </a:p>
      </dgm:t>
    </dgm:pt>
    <dgm:pt modelId="{ED3E6817-CA99-4A92-9672-7767C60D3AFC}">
      <dgm:prSet/>
      <dgm:spPr/>
      <dgm:t>
        <a:bodyPr/>
        <a:lstStyle/>
        <a:p>
          <a:endParaRPr lang="en-US" dirty="0"/>
        </a:p>
      </dgm:t>
    </dgm:pt>
    <dgm:pt modelId="{570B50CE-5E5F-492C-A6CE-FAA86B61FEE6}" type="parTrans" cxnId="{6020CAE6-E682-4263-87D3-3757BDA5C5BB}">
      <dgm:prSet/>
      <dgm:spPr/>
      <dgm:t>
        <a:bodyPr/>
        <a:lstStyle/>
        <a:p>
          <a:endParaRPr lang="en-US"/>
        </a:p>
      </dgm:t>
    </dgm:pt>
    <dgm:pt modelId="{74E4A9B3-3139-47CD-AD62-A42D0EB3995C}" type="sibTrans" cxnId="{6020CAE6-E682-4263-87D3-3757BDA5C5BB}">
      <dgm:prSet/>
      <dgm:spPr/>
      <dgm:t>
        <a:bodyPr/>
        <a:lstStyle/>
        <a:p>
          <a:endParaRPr lang="en-US" dirty="0"/>
        </a:p>
      </dgm:t>
    </dgm:pt>
    <dgm:pt modelId="{A26368B7-1095-4A58-BFE6-7B8629CCDB76}">
      <dgm:prSet/>
      <dgm:spPr/>
      <dgm:t>
        <a:bodyPr/>
        <a:lstStyle/>
        <a:p>
          <a:endParaRPr lang="en-US" dirty="0"/>
        </a:p>
      </dgm:t>
    </dgm:pt>
    <dgm:pt modelId="{F926A632-3F82-44B7-9B0C-54EDBDFB1339}" type="parTrans" cxnId="{84F658BE-028D-4EFF-9AFB-B1BB4A47F685}">
      <dgm:prSet/>
      <dgm:spPr/>
      <dgm:t>
        <a:bodyPr/>
        <a:lstStyle/>
        <a:p>
          <a:endParaRPr lang="en-US"/>
        </a:p>
      </dgm:t>
    </dgm:pt>
    <dgm:pt modelId="{69DBDE16-2128-423C-AB04-D3C2C0881A38}" type="sibTrans" cxnId="{84F658BE-028D-4EFF-9AFB-B1BB4A47F685}">
      <dgm:prSet/>
      <dgm:spPr/>
      <dgm:t>
        <a:bodyPr/>
        <a:lstStyle/>
        <a:p>
          <a:endParaRPr lang="en-US" dirty="0"/>
        </a:p>
      </dgm:t>
    </dgm:pt>
    <dgm:pt modelId="{B2133BDF-4000-4B5B-AE40-987170B1B61F}">
      <dgm:prSet/>
      <dgm:spPr/>
      <dgm:t>
        <a:bodyPr/>
        <a:lstStyle/>
        <a:p>
          <a:endParaRPr lang="en-US" dirty="0"/>
        </a:p>
      </dgm:t>
    </dgm:pt>
    <dgm:pt modelId="{78DD5593-63E5-4526-ACC4-B672B2E0D1F1}" type="parTrans" cxnId="{AD9C2D70-6AB8-479D-9A79-731CDEDFCC29}">
      <dgm:prSet/>
      <dgm:spPr/>
      <dgm:t>
        <a:bodyPr/>
        <a:lstStyle/>
        <a:p>
          <a:endParaRPr lang="en-US"/>
        </a:p>
      </dgm:t>
    </dgm:pt>
    <dgm:pt modelId="{F8A8AFFD-E262-4C58-84FA-CA9933DA9A32}" type="sibTrans" cxnId="{AD9C2D70-6AB8-479D-9A79-731CDEDFCC29}">
      <dgm:prSet/>
      <dgm:spPr/>
      <dgm:t>
        <a:bodyPr/>
        <a:lstStyle/>
        <a:p>
          <a:endParaRPr lang="en-US" dirty="0"/>
        </a:p>
      </dgm:t>
    </dgm:pt>
    <dgm:pt modelId="{56EE6181-8957-4FE0-91F7-0E7767321D74}">
      <dgm:prSet/>
      <dgm:spPr/>
      <dgm:t>
        <a:bodyPr/>
        <a:lstStyle/>
        <a:p>
          <a:endParaRPr lang="en-US" dirty="0"/>
        </a:p>
      </dgm:t>
    </dgm:pt>
    <dgm:pt modelId="{708EED9E-74DD-4C99-9872-E67687122915}" type="parTrans" cxnId="{D27AA462-6698-4923-9421-47820B644488}">
      <dgm:prSet/>
      <dgm:spPr/>
      <dgm:t>
        <a:bodyPr/>
        <a:lstStyle/>
        <a:p>
          <a:endParaRPr lang="en-US"/>
        </a:p>
      </dgm:t>
    </dgm:pt>
    <dgm:pt modelId="{D7AD315B-0060-4B2C-BA42-07A72CF0DF62}" type="sibTrans" cxnId="{D27AA462-6698-4923-9421-47820B644488}">
      <dgm:prSet/>
      <dgm:spPr/>
      <dgm:t>
        <a:bodyPr/>
        <a:lstStyle/>
        <a:p>
          <a:endParaRPr lang="en-US" dirty="0"/>
        </a:p>
      </dgm:t>
    </dgm:pt>
    <dgm:pt modelId="{F82F01E0-1BCF-432A-834D-D0718C225E79}">
      <dgm:prSet/>
      <dgm:spPr/>
      <dgm:t>
        <a:bodyPr/>
        <a:lstStyle/>
        <a:p>
          <a:endParaRPr lang="en-US" dirty="0"/>
        </a:p>
      </dgm:t>
    </dgm:pt>
    <dgm:pt modelId="{AA715B28-8262-4AEC-9B11-A1F3E142AEE3}" type="parTrans" cxnId="{3F904190-EC7A-468F-8079-9E0D0309FE61}">
      <dgm:prSet/>
      <dgm:spPr/>
      <dgm:t>
        <a:bodyPr/>
        <a:lstStyle/>
        <a:p>
          <a:endParaRPr lang="en-US"/>
        </a:p>
      </dgm:t>
    </dgm:pt>
    <dgm:pt modelId="{73E57CB0-43F1-4C49-8823-A48B6805997E}" type="sibTrans" cxnId="{3F904190-EC7A-468F-8079-9E0D0309FE61}">
      <dgm:prSet/>
      <dgm:spPr/>
      <dgm:t>
        <a:bodyPr/>
        <a:lstStyle/>
        <a:p>
          <a:endParaRPr lang="en-US" dirty="0"/>
        </a:p>
      </dgm:t>
    </dgm:pt>
    <dgm:pt modelId="{69B5AF83-9CA8-4331-BB93-A02B0A37E7C4}">
      <dgm:prSet/>
      <dgm:spPr/>
      <dgm:t>
        <a:bodyPr/>
        <a:lstStyle/>
        <a:p>
          <a:endParaRPr lang="en-US" dirty="0"/>
        </a:p>
      </dgm:t>
    </dgm:pt>
    <dgm:pt modelId="{52A0F8EA-812A-497C-B88E-1BDAD1AB875F}" type="parTrans" cxnId="{08DFD441-4774-4D0E-8F97-07EC50B50EE3}">
      <dgm:prSet/>
      <dgm:spPr/>
      <dgm:t>
        <a:bodyPr/>
        <a:lstStyle/>
        <a:p>
          <a:endParaRPr lang="en-US"/>
        </a:p>
      </dgm:t>
    </dgm:pt>
    <dgm:pt modelId="{6E35783B-B4B9-4AF3-BB68-EC2DB3060BE5}" type="sibTrans" cxnId="{08DFD441-4774-4D0E-8F97-07EC50B50EE3}">
      <dgm:prSet/>
      <dgm:spPr/>
      <dgm:t>
        <a:bodyPr/>
        <a:lstStyle/>
        <a:p>
          <a:endParaRPr lang="en-US" dirty="0"/>
        </a:p>
      </dgm:t>
    </dgm:pt>
    <dgm:pt modelId="{5A0D382F-1AEE-4869-A6BD-89E7CCC2BA45}">
      <dgm:prSet/>
      <dgm:spPr/>
      <dgm:t>
        <a:bodyPr/>
        <a:lstStyle/>
        <a:p>
          <a:endParaRPr lang="en-US" dirty="0"/>
        </a:p>
      </dgm:t>
    </dgm:pt>
    <dgm:pt modelId="{C61944CD-ABD5-46A1-BF21-1EDB1D2E311C}" type="parTrans" cxnId="{8B7F3749-F4E6-4473-82BE-3F7FAAEDF5A5}">
      <dgm:prSet/>
      <dgm:spPr/>
      <dgm:t>
        <a:bodyPr/>
        <a:lstStyle/>
        <a:p>
          <a:endParaRPr lang="en-US"/>
        </a:p>
      </dgm:t>
    </dgm:pt>
    <dgm:pt modelId="{86E08DD8-37F0-43EA-A4C6-F12B07A372C7}" type="sibTrans" cxnId="{8B7F3749-F4E6-4473-82BE-3F7FAAEDF5A5}">
      <dgm:prSet/>
      <dgm:spPr/>
      <dgm:t>
        <a:bodyPr/>
        <a:lstStyle/>
        <a:p>
          <a:endParaRPr lang="en-US" dirty="0"/>
        </a:p>
      </dgm:t>
    </dgm:pt>
    <dgm:pt modelId="{6E44D217-0802-4975-8DF8-F7C136B68DB7}">
      <dgm:prSet/>
      <dgm:spPr/>
      <dgm:t>
        <a:bodyPr/>
        <a:lstStyle/>
        <a:p>
          <a:endParaRPr lang="en-US" dirty="0"/>
        </a:p>
      </dgm:t>
    </dgm:pt>
    <dgm:pt modelId="{CB27C74D-2568-4D83-8948-2A0E7A73E53C}" type="parTrans" cxnId="{EBF0F276-347C-4207-9A17-D11421AF7ECD}">
      <dgm:prSet/>
      <dgm:spPr/>
      <dgm:t>
        <a:bodyPr/>
        <a:lstStyle/>
        <a:p>
          <a:endParaRPr lang="en-US"/>
        </a:p>
      </dgm:t>
    </dgm:pt>
    <dgm:pt modelId="{873D13AE-B310-4B50-82C5-564D626D2011}" type="sibTrans" cxnId="{EBF0F276-347C-4207-9A17-D11421AF7ECD}">
      <dgm:prSet/>
      <dgm:spPr/>
      <dgm:t>
        <a:bodyPr/>
        <a:lstStyle/>
        <a:p>
          <a:endParaRPr lang="en-US" dirty="0"/>
        </a:p>
      </dgm:t>
    </dgm:pt>
    <dgm:pt modelId="{59D5850F-42D1-4509-9BFE-77DA75D32FAC}">
      <dgm:prSet/>
      <dgm:spPr/>
      <dgm:t>
        <a:bodyPr/>
        <a:lstStyle/>
        <a:p>
          <a:endParaRPr lang="en-US" dirty="0"/>
        </a:p>
      </dgm:t>
    </dgm:pt>
    <dgm:pt modelId="{998E6483-F6A6-41F0-BC38-EC9E12942727}" type="parTrans" cxnId="{EF67F12C-549C-4945-9650-11C3183DFF27}">
      <dgm:prSet/>
      <dgm:spPr/>
      <dgm:t>
        <a:bodyPr/>
        <a:lstStyle/>
        <a:p>
          <a:endParaRPr lang="en-US"/>
        </a:p>
      </dgm:t>
    </dgm:pt>
    <dgm:pt modelId="{2B529A43-2363-4B46-911E-9D0EF25B4F36}" type="sibTrans" cxnId="{EF67F12C-549C-4945-9650-11C3183DFF27}">
      <dgm:prSet/>
      <dgm:spPr/>
      <dgm:t>
        <a:bodyPr/>
        <a:lstStyle/>
        <a:p>
          <a:endParaRPr lang="en-US" dirty="0"/>
        </a:p>
      </dgm:t>
    </dgm:pt>
    <dgm:pt modelId="{9F16DEB4-2D88-4237-BB26-EE193361411A}">
      <dgm:prSet/>
      <dgm:spPr/>
      <dgm:t>
        <a:bodyPr/>
        <a:lstStyle/>
        <a:p>
          <a:endParaRPr lang="en-US" dirty="0"/>
        </a:p>
      </dgm:t>
    </dgm:pt>
    <dgm:pt modelId="{7982B65A-B6BA-45FB-920E-8CB144FB834B}" type="parTrans" cxnId="{DB81E75D-6339-4802-85DD-65254615E93B}">
      <dgm:prSet/>
      <dgm:spPr/>
      <dgm:t>
        <a:bodyPr/>
        <a:lstStyle/>
        <a:p>
          <a:endParaRPr lang="en-US"/>
        </a:p>
      </dgm:t>
    </dgm:pt>
    <dgm:pt modelId="{C19C4BDD-2213-41DF-A53B-E2080BDC6AC6}" type="sibTrans" cxnId="{DB81E75D-6339-4802-85DD-65254615E93B}">
      <dgm:prSet/>
      <dgm:spPr/>
      <dgm:t>
        <a:bodyPr/>
        <a:lstStyle/>
        <a:p>
          <a:endParaRPr lang="en-US" dirty="0"/>
        </a:p>
      </dgm:t>
    </dgm:pt>
    <dgm:pt modelId="{5788DBF4-34B6-4C26-980E-7062BBC88091}">
      <dgm:prSet/>
      <dgm:spPr/>
      <dgm:t>
        <a:bodyPr/>
        <a:lstStyle/>
        <a:p>
          <a:endParaRPr lang="en-US" dirty="0"/>
        </a:p>
      </dgm:t>
    </dgm:pt>
    <dgm:pt modelId="{E89C8546-8D00-4BCE-BF01-083E1F9A4BBE}" type="parTrans" cxnId="{A94E1E98-18A1-4716-B6FB-67F099EFBBB4}">
      <dgm:prSet/>
      <dgm:spPr/>
      <dgm:t>
        <a:bodyPr/>
        <a:lstStyle/>
        <a:p>
          <a:endParaRPr lang="en-US"/>
        </a:p>
      </dgm:t>
    </dgm:pt>
    <dgm:pt modelId="{39815DA4-6D5A-4ECF-8C2C-C40A2BB0DBA6}" type="sibTrans" cxnId="{A94E1E98-18A1-4716-B6FB-67F099EFBBB4}">
      <dgm:prSet/>
      <dgm:spPr/>
      <dgm:t>
        <a:bodyPr/>
        <a:lstStyle/>
        <a:p>
          <a:endParaRPr lang="en-US" dirty="0"/>
        </a:p>
      </dgm:t>
    </dgm:pt>
    <dgm:pt modelId="{644B0026-BEE6-45AC-B72A-F8BFB9EE0E82}">
      <dgm:prSet/>
      <dgm:spPr/>
      <dgm:t>
        <a:bodyPr/>
        <a:lstStyle/>
        <a:p>
          <a:endParaRPr lang="en-US" dirty="0"/>
        </a:p>
      </dgm:t>
    </dgm:pt>
    <dgm:pt modelId="{554FDC5B-6990-4DBE-AAA4-AA9861FDA372}" type="parTrans" cxnId="{F3F11D2B-B16E-47E0-876B-A599316C3141}">
      <dgm:prSet/>
      <dgm:spPr/>
      <dgm:t>
        <a:bodyPr/>
        <a:lstStyle/>
        <a:p>
          <a:endParaRPr lang="en-US"/>
        </a:p>
      </dgm:t>
    </dgm:pt>
    <dgm:pt modelId="{91E5E8F0-39A5-4E73-A7C8-125C237D1170}" type="sibTrans" cxnId="{F3F11D2B-B16E-47E0-876B-A599316C3141}">
      <dgm:prSet/>
      <dgm:spPr/>
      <dgm:t>
        <a:bodyPr/>
        <a:lstStyle/>
        <a:p>
          <a:endParaRPr lang="en-US" dirty="0"/>
        </a:p>
      </dgm:t>
    </dgm:pt>
    <dgm:pt modelId="{A40F6EAB-2B60-4CC1-9F49-D5903D3A616E}">
      <dgm:prSet/>
      <dgm:spPr/>
      <dgm:t>
        <a:bodyPr/>
        <a:lstStyle/>
        <a:p>
          <a:endParaRPr lang="en-US" dirty="0"/>
        </a:p>
      </dgm:t>
    </dgm:pt>
    <dgm:pt modelId="{F4D7EDD7-9115-44DB-8D8A-E38036FA3738}" type="parTrans" cxnId="{F9246AA4-89DE-4505-8C6D-C0CFB0CF9EC5}">
      <dgm:prSet/>
      <dgm:spPr/>
      <dgm:t>
        <a:bodyPr/>
        <a:lstStyle/>
        <a:p>
          <a:endParaRPr lang="en-US"/>
        </a:p>
      </dgm:t>
    </dgm:pt>
    <dgm:pt modelId="{3ACAB2F6-3910-4D69-8736-C9991D30DB30}" type="sibTrans" cxnId="{F9246AA4-89DE-4505-8C6D-C0CFB0CF9EC5}">
      <dgm:prSet/>
      <dgm:spPr/>
      <dgm:t>
        <a:bodyPr/>
        <a:lstStyle/>
        <a:p>
          <a:endParaRPr lang="en-US" dirty="0"/>
        </a:p>
      </dgm:t>
    </dgm:pt>
    <dgm:pt modelId="{01209924-388A-4250-B08E-117FC77350F4}">
      <dgm:prSet/>
      <dgm:spPr/>
      <dgm:t>
        <a:bodyPr/>
        <a:lstStyle/>
        <a:p>
          <a:endParaRPr lang="en-US" dirty="0"/>
        </a:p>
      </dgm:t>
    </dgm:pt>
    <dgm:pt modelId="{E62947DF-C385-4541-A312-E52B21ED4FCA}" type="parTrans" cxnId="{79A5F3A2-8CA3-4D24-AC46-666013183383}">
      <dgm:prSet/>
      <dgm:spPr/>
      <dgm:t>
        <a:bodyPr/>
        <a:lstStyle/>
        <a:p>
          <a:endParaRPr lang="en-US"/>
        </a:p>
      </dgm:t>
    </dgm:pt>
    <dgm:pt modelId="{07D44A3D-B9E7-4A59-8407-0DE9361B04F4}" type="sibTrans" cxnId="{79A5F3A2-8CA3-4D24-AC46-666013183383}">
      <dgm:prSet/>
      <dgm:spPr/>
      <dgm:t>
        <a:bodyPr/>
        <a:lstStyle/>
        <a:p>
          <a:endParaRPr lang="en-US" dirty="0"/>
        </a:p>
      </dgm:t>
    </dgm:pt>
    <dgm:pt modelId="{1CEAA633-CB89-486A-901D-BE8AE895C821}">
      <dgm:prSet/>
      <dgm:spPr/>
      <dgm:t>
        <a:bodyPr/>
        <a:lstStyle/>
        <a:p>
          <a:endParaRPr lang="en-US" dirty="0"/>
        </a:p>
      </dgm:t>
    </dgm:pt>
    <dgm:pt modelId="{85E4AD6C-201F-448E-AB33-65566C56E879}" type="parTrans" cxnId="{2F48FC6C-9E2F-4D34-97E0-7B62809CD310}">
      <dgm:prSet/>
      <dgm:spPr/>
      <dgm:t>
        <a:bodyPr/>
        <a:lstStyle/>
        <a:p>
          <a:endParaRPr lang="en-US"/>
        </a:p>
      </dgm:t>
    </dgm:pt>
    <dgm:pt modelId="{EC22FD24-55FA-470B-A11F-A2C02811CC71}" type="sibTrans" cxnId="{2F48FC6C-9E2F-4D34-97E0-7B62809CD310}">
      <dgm:prSet/>
      <dgm:spPr/>
      <dgm:t>
        <a:bodyPr/>
        <a:lstStyle/>
        <a:p>
          <a:endParaRPr lang="en-US" dirty="0"/>
        </a:p>
      </dgm:t>
    </dgm:pt>
    <dgm:pt modelId="{5700A27C-35E2-48E3-9FD1-4CAD5F3ABE6E}">
      <dgm:prSet/>
      <dgm:spPr/>
      <dgm:t>
        <a:bodyPr/>
        <a:lstStyle/>
        <a:p>
          <a:endParaRPr lang="en-US" dirty="0"/>
        </a:p>
      </dgm:t>
    </dgm:pt>
    <dgm:pt modelId="{7CEEA0C1-E05C-4187-B6CD-7F9A41B7F762}" type="parTrans" cxnId="{E319CD11-DA9C-4216-8A1C-BFC767C69980}">
      <dgm:prSet/>
      <dgm:spPr/>
      <dgm:t>
        <a:bodyPr/>
        <a:lstStyle/>
        <a:p>
          <a:endParaRPr lang="en-US"/>
        </a:p>
      </dgm:t>
    </dgm:pt>
    <dgm:pt modelId="{F2853326-F96C-4388-AFDB-4A2C4E743824}" type="sibTrans" cxnId="{E319CD11-DA9C-4216-8A1C-BFC767C69980}">
      <dgm:prSet/>
      <dgm:spPr/>
      <dgm:t>
        <a:bodyPr/>
        <a:lstStyle/>
        <a:p>
          <a:endParaRPr lang="en-US" dirty="0"/>
        </a:p>
      </dgm:t>
    </dgm:pt>
    <dgm:pt modelId="{E5184F2B-2C20-4D33-94A8-E6B381F2AA89}">
      <dgm:prSet/>
      <dgm:spPr/>
      <dgm:t>
        <a:bodyPr/>
        <a:lstStyle/>
        <a:p>
          <a:endParaRPr lang="en-US" dirty="0"/>
        </a:p>
      </dgm:t>
    </dgm:pt>
    <dgm:pt modelId="{EA072171-E1D3-42D9-90FB-F6BF8A9DC275}" type="parTrans" cxnId="{12C38EF6-A2D9-4441-B7C7-2AD0408D165E}">
      <dgm:prSet/>
      <dgm:spPr/>
      <dgm:t>
        <a:bodyPr/>
        <a:lstStyle/>
        <a:p>
          <a:endParaRPr lang="en-US"/>
        </a:p>
      </dgm:t>
    </dgm:pt>
    <dgm:pt modelId="{CA1064A9-8743-41E2-AE44-DEDB5E26EACD}" type="sibTrans" cxnId="{12C38EF6-A2D9-4441-B7C7-2AD0408D165E}">
      <dgm:prSet/>
      <dgm:spPr/>
      <dgm:t>
        <a:bodyPr/>
        <a:lstStyle/>
        <a:p>
          <a:endParaRPr lang="en-US" dirty="0"/>
        </a:p>
      </dgm:t>
    </dgm:pt>
    <dgm:pt modelId="{19319B2C-5BDC-4EB3-A674-97A1478B545E}">
      <dgm:prSet/>
      <dgm:spPr/>
      <dgm:t>
        <a:bodyPr/>
        <a:lstStyle/>
        <a:p>
          <a:endParaRPr lang="en-US" dirty="0"/>
        </a:p>
      </dgm:t>
    </dgm:pt>
    <dgm:pt modelId="{F553D456-F731-4D3A-B46D-F817CB7F5851}" type="parTrans" cxnId="{A61335C6-83C9-40B2-B635-638704B41FB6}">
      <dgm:prSet/>
      <dgm:spPr/>
      <dgm:t>
        <a:bodyPr/>
        <a:lstStyle/>
        <a:p>
          <a:endParaRPr lang="en-US"/>
        </a:p>
      </dgm:t>
    </dgm:pt>
    <dgm:pt modelId="{B2ADDBB6-F258-45A2-8853-0F7137E8E7A9}" type="sibTrans" cxnId="{A61335C6-83C9-40B2-B635-638704B41FB6}">
      <dgm:prSet/>
      <dgm:spPr/>
      <dgm:t>
        <a:bodyPr/>
        <a:lstStyle/>
        <a:p>
          <a:endParaRPr lang="en-US" dirty="0"/>
        </a:p>
      </dgm:t>
    </dgm:pt>
    <dgm:pt modelId="{32DCDF77-CF91-44D2-A631-ECBBA96CD7C1}">
      <dgm:prSet/>
      <dgm:spPr/>
      <dgm:t>
        <a:bodyPr/>
        <a:lstStyle/>
        <a:p>
          <a:endParaRPr lang="en-US" dirty="0"/>
        </a:p>
      </dgm:t>
    </dgm:pt>
    <dgm:pt modelId="{A91D9FEE-F377-4D6C-AB4B-31C0AA11D758}" type="parTrans" cxnId="{7713B148-14ED-473A-AD7C-0817C71F1F75}">
      <dgm:prSet/>
      <dgm:spPr/>
      <dgm:t>
        <a:bodyPr/>
        <a:lstStyle/>
        <a:p>
          <a:endParaRPr lang="en-US"/>
        </a:p>
      </dgm:t>
    </dgm:pt>
    <dgm:pt modelId="{A4C54538-F7D4-4311-A51D-4E2F34EA916C}" type="sibTrans" cxnId="{7713B148-14ED-473A-AD7C-0817C71F1F75}">
      <dgm:prSet/>
      <dgm:spPr/>
      <dgm:t>
        <a:bodyPr/>
        <a:lstStyle/>
        <a:p>
          <a:endParaRPr lang="en-US" dirty="0"/>
        </a:p>
      </dgm:t>
    </dgm:pt>
    <dgm:pt modelId="{5F2EF8CF-431B-45E9-8F94-2DA9BB4297A8}">
      <dgm:prSet/>
      <dgm:spPr/>
      <dgm:t>
        <a:bodyPr/>
        <a:lstStyle/>
        <a:p>
          <a:endParaRPr lang="en-US" dirty="0"/>
        </a:p>
      </dgm:t>
    </dgm:pt>
    <dgm:pt modelId="{EF3B0539-08F0-4AEB-8B05-C7438EBEC90D}" type="parTrans" cxnId="{39A1F472-3E0B-438E-A508-FE898CEA4CB4}">
      <dgm:prSet/>
      <dgm:spPr/>
      <dgm:t>
        <a:bodyPr/>
        <a:lstStyle/>
        <a:p>
          <a:endParaRPr lang="en-US"/>
        </a:p>
      </dgm:t>
    </dgm:pt>
    <dgm:pt modelId="{E7380703-8E28-4A7A-8627-0A55F51FBAA5}" type="sibTrans" cxnId="{39A1F472-3E0B-438E-A508-FE898CEA4CB4}">
      <dgm:prSet/>
      <dgm:spPr/>
      <dgm:t>
        <a:bodyPr/>
        <a:lstStyle/>
        <a:p>
          <a:endParaRPr lang="en-US" dirty="0"/>
        </a:p>
      </dgm:t>
    </dgm:pt>
    <dgm:pt modelId="{B75DCA52-BF81-436A-AA73-2680B03C914A}">
      <dgm:prSet/>
      <dgm:spPr/>
      <dgm:t>
        <a:bodyPr/>
        <a:lstStyle/>
        <a:p>
          <a:endParaRPr lang="en-US" dirty="0"/>
        </a:p>
      </dgm:t>
    </dgm:pt>
    <dgm:pt modelId="{3FDC77C7-42D0-4118-88A1-C82C79A4EA03}" type="parTrans" cxnId="{FA4B331D-E821-4BC7-84CC-523B6B28A5B8}">
      <dgm:prSet/>
      <dgm:spPr/>
      <dgm:t>
        <a:bodyPr/>
        <a:lstStyle/>
        <a:p>
          <a:endParaRPr lang="en-US"/>
        </a:p>
      </dgm:t>
    </dgm:pt>
    <dgm:pt modelId="{897CAD2D-F73B-470D-B77D-BCB32DA560D4}" type="sibTrans" cxnId="{FA4B331D-E821-4BC7-84CC-523B6B28A5B8}">
      <dgm:prSet/>
      <dgm:spPr/>
      <dgm:t>
        <a:bodyPr/>
        <a:lstStyle/>
        <a:p>
          <a:endParaRPr lang="en-US" dirty="0"/>
        </a:p>
      </dgm:t>
    </dgm:pt>
    <dgm:pt modelId="{39148D83-4879-4E9B-AE84-10D20CF147C3}">
      <dgm:prSet/>
      <dgm:spPr/>
      <dgm:t>
        <a:bodyPr/>
        <a:lstStyle/>
        <a:p>
          <a:endParaRPr lang="en-US" dirty="0"/>
        </a:p>
      </dgm:t>
    </dgm:pt>
    <dgm:pt modelId="{0648DC5F-1B7B-4F70-B147-70F19C532AA1}" type="parTrans" cxnId="{14F13E80-1149-4A0F-A4B5-58EAF15ECA23}">
      <dgm:prSet/>
      <dgm:spPr/>
      <dgm:t>
        <a:bodyPr/>
        <a:lstStyle/>
        <a:p>
          <a:endParaRPr lang="en-US"/>
        </a:p>
      </dgm:t>
    </dgm:pt>
    <dgm:pt modelId="{901D3EC9-C2CB-4B80-BFE1-3F4CF8FDB584}" type="sibTrans" cxnId="{14F13E80-1149-4A0F-A4B5-58EAF15ECA23}">
      <dgm:prSet/>
      <dgm:spPr/>
      <dgm:t>
        <a:bodyPr/>
        <a:lstStyle/>
        <a:p>
          <a:endParaRPr lang="en-US" dirty="0"/>
        </a:p>
      </dgm:t>
    </dgm:pt>
    <dgm:pt modelId="{579EF5EA-2842-4ADF-99C3-1421009C0FB3}" type="pres">
      <dgm:prSet presAssocID="{F782ACB2-4612-4553-92E3-6A48A4C26154}" presName="cycle" presStyleCnt="0">
        <dgm:presLayoutVars>
          <dgm:dir/>
          <dgm:resizeHandles val="exact"/>
        </dgm:presLayoutVars>
      </dgm:prSet>
      <dgm:spPr/>
    </dgm:pt>
    <dgm:pt modelId="{E2BDA289-9E7F-43D2-8E8A-C602380955F6}" type="pres">
      <dgm:prSet presAssocID="{9A1F1B22-1A75-4833-B4FC-5FEA5518B765}" presName="node" presStyleLbl="node1" presStyleIdx="0" presStyleCnt="48">
        <dgm:presLayoutVars>
          <dgm:bulletEnabled val="1"/>
        </dgm:presLayoutVars>
      </dgm:prSet>
      <dgm:spPr/>
    </dgm:pt>
    <dgm:pt modelId="{4B717A0F-8771-4A45-B6AA-FD732A724C9E}" type="pres">
      <dgm:prSet presAssocID="{32453084-7F49-49B4-89FA-E306CC4C9552}" presName="sibTrans" presStyleLbl="sibTrans2D1" presStyleIdx="0" presStyleCnt="48"/>
      <dgm:spPr/>
    </dgm:pt>
    <dgm:pt modelId="{218F701D-8780-41D0-BCC2-CE1F9EE4B4A8}" type="pres">
      <dgm:prSet presAssocID="{32453084-7F49-49B4-89FA-E306CC4C9552}" presName="connectorText" presStyleLbl="sibTrans2D1" presStyleIdx="0" presStyleCnt="48"/>
      <dgm:spPr/>
    </dgm:pt>
    <dgm:pt modelId="{FD731FF4-9760-4231-AA26-446560B181EB}" type="pres">
      <dgm:prSet presAssocID="{9C07C544-A240-4FE5-8E59-C412CDCC06A5}" presName="node" presStyleLbl="node1" presStyleIdx="1" presStyleCnt="48">
        <dgm:presLayoutVars>
          <dgm:bulletEnabled val="1"/>
        </dgm:presLayoutVars>
      </dgm:prSet>
      <dgm:spPr/>
    </dgm:pt>
    <dgm:pt modelId="{A6A09441-8928-4DD4-965E-ACD6B5489F63}" type="pres">
      <dgm:prSet presAssocID="{DA7FF8DD-13B0-4AAC-B0D2-E9BC2FABA4D6}" presName="sibTrans" presStyleLbl="sibTrans2D1" presStyleIdx="1" presStyleCnt="48"/>
      <dgm:spPr/>
    </dgm:pt>
    <dgm:pt modelId="{C46B9099-149F-4D79-B1D7-B378097F05F4}" type="pres">
      <dgm:prSet presAssocID="{DA7FF8DD-13B0-4AAC-B0D2-E9BC2FABA4D6}" presName="connectorText" presStyleLbl="sibTrans2D1" presStyleIdx="1" presStyleCnt="48"/>
      <dgm:spPr/>
    </dgm:pt>
    <dgm:pt modelId="{5A44537F-E502-484A-B54C-161A75387D52}" type="pres">
      <dgm:prSet presAssocID="{5D2C154A-692A-44E2-A041-B9F19C43FEF2}" presName="node" presStyleLbl="node1" presStyleIdx="2" presStyleCnt="48">
        <dgm:presLayoutVars>
          <dgm:bulletEnabled val="1"/>
        </dgm:presLayoutVars>
      </dgm:prSet>
      <dgm:spPr/>
    </dgm:pt>
    <dgm:pt modelId="{BCCD1735-3374-4721-BEF9-11CCD9A2DD48}" type="pres">
      <dgm:prSet presAssocID="{1A0C354F-E76C-464E-99A7-D2B04C140783}" presName="sibTrans" presStyleLbl="sibTrans2D1" presStyleIdx="2" presStyleCnt="48"/>
      <dgm:spPr/>
    </dgm:pt>
    <dgm:pt modelId="{5207087E-FC7B-4DE7-941A-D0D7D77D43CA}" type="pres">
      <dgm:prSet presAssocID="{1A0C354F-E76C-464E-99A7-D2B04C140783}" presName="connectorText" presStyleLbl="sibTrans2D1" presStyleIdx="2" presStyleCnt="48"/>
      <dgm:spPr/>
    </dgm:pt>
    <dgm:pt modelId="{B0608ED5-E7DC-4C39-8859-B8C85F521F9C}" type="pres">
      <dgm:prSet presAssocID="{536B3E92-95AA-4297-BDB8-F29269D6299E}" presName="node" presStyleLbl="node1" presStyleIdx="3" presStyleCnt="48">
        <dgm:presLayoutVars>
          <dgm:bulletEnabled val="1"/>
        </dgm:presLayoutVars>
      </dgm:prSet>
      <dgm:spPr/>
    </dgm:pt>
    <dgm:pt modelId="{E212FFF4-9223-45FB-8A97-08FC78EC227F}" type="pres">
      <dgm:prSet presAssocID="{8AE02D32-89F4-4BA1-BFB8-062B90AF7C26}" presName="sibTrans" presStyleLbl="sibTrans2D1" presStyleIdx="3" presStyleCnt="48"/>
      <dgm:spPr/>
    </dgm:pt>
    <dgm:pt modelId="{1FA59E5A-50A4-47E4-96D2-6EF9AAAC1164}" type="pres">
      <dgm:prSet presAssocID="{8AE02D32-89F4-4BA1-BFB8-062B90AF7C26}" presName="connectorText" presStyleLbl="sibTrans2D1" presStyleIdx="3" presStyleCnt="48"/>
      <dgm:spPr/>
    </dgm:pt>
    <dgm:pt modelId="{3B48658E-4174-41EC-ADC5-04F09B98E8AE}" type="pres">
      <dgm:prSet presAssocID="{9767C2C5-7A9B-4BF9-AEDC-08BB61E68CEC}" presName="node" presStyleLbl="node1" presStyleIdx="4" presStyleCnt="48">
        <dgm:presLayoutVars>
          <dgm:bulletEnabled val="1"/>
        </dgm:presLayoutVars>
      </dgm:prSet>
      <dgm:spPr/>
    </dgm:pt>
    <dgm:pt modelId="{7E28017C-69F1-4CCF-A6D7-885616A2628E}" type="pres">
      <dgm:prSet presAssocID="{5DE56BE3-5DC5-48D1-BB0A-6EB62A83E2E3}" presName="sibTrans" presStyleLbl="sibTrans2D1" presStyleIdx="4" presStyleCnt="48"/>
      <dgm:spPr/>
    </dgm:pt>
    <dgm:pt modelId="{DEE6E533-E546-47B9-9D29-1053972B7A59}" type="pres">
      <dgm:prSet presAssocID="{5DE56BE3-5DC5-48D1-BB0A-6EB62A83E2E3}" presName="connectorText" presStyleLbl="sibTrans2D1" presStyleIdx="4" presStyleCnt="48"/>
      <dgm:spPr/>
    </dgm:pt>
    <dgm:pt modelId="{4B6FF1D5-139C-4A9E-BE2A-C9C2976A9B90}" type="pres">
      <dgm:prSet presAssocID="{29610E26-1393-448B-8FD6-78061450B16B}" presName="node" presStyleLbl="node1" presStyleIdx="5" presStyleCnt="48">
        <dgm:presLayoutVars>
          <dgm:bulletEnabled val="1"/>
        </dgm:presLayoutVars>
      </dgm:prSet>
      <dgm:spPr/>
    </dgm:pt>
    <dgm:pt modelId="{E231C36B-28CA-4A1A-A65A-7FC8C917C670}" type="pres">
      <dgm:prSet presAssocID="{4E475F1B-56A2-420F-8D83-9A7AC5B9161D}" presName="sibTrans" presStyleLbl="sibTrans2D1" presStyleIdx="5" presStyleCnt="48"/>
      <dgm:spPr/>
    </dgm:pt>
    <dgm:pt modelId="{0F935747-2475-4B54-A4BD-D00DA4235B83}" type="pres">
      <dgm:prSet presAssocID="{4E475F1B-56A2-420F-8D83-9A7AC5B9161D}" presName="connectorText" presStyleLbl="sibTrans2D1" presStyleIdx="5" presStyleCnt="48"/>
      <dgm:spPr/>
    </dgm:pt>
    <dgm:pt modelId="{5955EC28-6A5B-4854-97FD-56BF004F7A93}" type="pres">
      <dgm:prSet presAssocID="{59F5D80D-D394-4DA8-B1EE-BFD2C35E8698}" presName="node" presStyleLbl="node1" presStyleIdx="6" presStyleCnt="48">
        <dgm:presLayoutVars>
          <dgm:bulletEnabled val="1"/>
        </dgm:presLayoutVars>
      </dgm:prSet>
      <dgm:spPr/>
    </dgm:pt>
    <dgm:pt modelId="{7418C013-9F65-49B4-8AB4-02A8A7E8B2B1}" type="pres">
      <dgm:prSet presAssocID="{A4FDAD97-0EA5-45C9-8762-1408CDFC1A27}" presName="sibTrans" presStyleLbl="sibTrans2D1" presStyleIdx="6" presStyleCnt="48"/>
      <dgm:spPr/>
    </dgm:pt>
    <dgm:pt modelId="{DCCECA40-1E8E-4612-B823-692DCCBD1EA3}" type="pres">
      <dgm:prSet presAssocID="{A4FDAD97-0EA5-45C9-8762-1408CDFC1A27}" presName="connectorText" presStyleLbl="sibTrans2D1" presStyleIdx="6" presStyleCnt="48"/>
      <dgm:spPr/>
    </dgm:pt>
    <dgm:pt modelId="{C8C314CB-BC52-4B5D-9A9E-2549904458B0}" type="pres">
      <dgm:prSet presAssocID="{1BD29E34-8916-45A9-80A6-58C4AB44DFF5}" presName="node" presStyleLbl="node1" presStyleIdx="7" presStyleCnt="48">
        <dgm:presLayoutVars>
          <dgm:bulletEnabled val="1"/>
        </dgm:presLayoutVars>
      </dgm:prSet>
      <dgm:spPr/>
    </dgm:pt>
    <dgm:pt modelId="{8D184F9F-78A9-45D9-9804-0F8032DE26A6}" type="pres">
      <dgm:prSet presAssocID="{25DF600C-192F-49B2-930A-B89C27D1471E}" presName="sibTrans" presStyleLbl="sibTrans2D1" presStyleIdx="7" presStyleCnt="48"/>
      <dgm:spPr/>
    </dgm:pt>
    <dgm:pt modelId="{C8C1E075-9C61-4E77-BBAB-A2307E2F9662}" type="pres">
      <dgm:prSet presAssocID="{25DF600C-192F-49B2-930A-B89C27D1471E}" presName="connectorText" presStyleLbl="sibTrans2D1" presStyleIdx="7" presStyleCnt="48"/>
      <dgm:spPr/>
    </dgm:pt>
    <dgm:pt modelId="{18E08B15-C0D9-4DCD-9841-29CB326A1D96}" type="pres">
      <dgm:prSet presAssocID="{BCD4B6D1-2E17-4359-A953-212A9B519E85}" presName="node" presStyleLbl="node1" presStyleIdx="8" presStyleCnt="48">
        <dgm:presLayoutVars>
          <dgm:bulletEnabled val="1"/>
        </dgm:presLayoutVars>
      </dgm:prSet>
      <dgm:spPr/>
    </dgm:pt>
    <dgm:pt modelId="{7D136A40-4E7A-4E9A-9C18-C15FEB3E9255}" type="pres">
      <dgm:prSet presAssocID="{EAE485E3-A2DC-422A-B964-163E72C7D527}" presName="sibTrans" presStyleLbl="sibTrans2D1" presStyleIdx="8" presStyleCnt="48"/>
      <dgm:spPr/>
    </dgm:pt>
    <dgm:pt modelId="{6C5B256C-6505-4283-9CD0-6230D6E52DC7}" type="pres">
      <dgm:prSet presAssocID="{EAE485E3-A2DC-422A-B964-163E72C7D527}" presName="connectorText" presStyleLbl="sibTrans2D1" presStyleIdx="8" presStyleCnt="48"/>
      <dgm:spPr/>
    </dgm:pt>
    <dgm:pt modelId="{09497094-52B8-416E-9902-37FB4C94E7F2}" type="pres">
      <dgm:prSet presAssocID="{57830796-B9E1-440E-A924-530949252A0A}" presName="node" presStyleLbl="node1" presStyleIdx="9" presStyleCnt="48">
        <dgm:presLayoutVars>
          <dgm:bulletEnabled val="1"/>
        </dgm:presLayoutVars>
      </dgm:prSet>
      <dgm:spPr/>
    </dgm:pt>
    <dgm:pt modelId="{260B842C-BA56-4835-9181-EEB1DAD49F6C}" type="pres">
      <dgm:prSet presAssocID="{672359C6-6889-48DE-9B06-BCF13E50CF81}" presName="sibTrans" presStyleLbl="sibTrans2D1" presStyleIdx="9" presStyleCnt="48"/>
      <dgm:spPr/>
    </dgm:pt>
    <dgm:pt modelId="{9195B8AE-7F75-4B45-A773-A3DB3F151B7F}" type="pres">
      <dgm:prSet presAssocID="{672359C6-6889-48DE-9B06-BCF13E50CF81}" presName="connectorText" presStyleLbl="sibTrans2D1" presStyleIdx="9" presStyleCnt="48"/>
      <dgm:spPr/>
    </dgm:pt>
    <dgm:pt modelId="{07EB8474-810E-4E8A-BE93-02F62BBDD45D}" type="pres">
      <dgm:prSet presAssocID="{9EC183D0-3CE1-4A18-882B-49A4F305FE23}" presName="node" presStyleLbl="node1" presStyleIdx="10" presStyleCnt="48">
        <dgm:presLayoutVars>
          <dgm:bulletEnabled val="1"/>
        </dgm:presLayoutVars>
      </dgm:prSet>
      <dgm:spPr/>
    </dgm:pt>
    <dgm:pt modelId="{ADC3AC42-E194-4C29-8A28-ABEC2168A2B9}" type="pres">
      <dgm:prSet presAssocID="{FC636A7A-CAD8-4393-9B2E-188CE112CD10}" presName="sibTrans" presStyleLbl="sibTrans2D1" presStyleIdx="10" presStyleCnt="48"/>
      <dgm:spPr/>
    </dgm:pt>
    <dgm:pt modelId="{FFA97E59-6B24-429C-9B6D-8968FB096363}" type="pres">
      <dgm:prSet presAssocID="{FC636A7A-CAD8-4393-9B2E-188CE112CD10}" presName="connectorText" presStyleLbl="sibTrans2D1" presStyleIdx="10" presStyleCnt="48"/>
      <dgm:spPr/>
    </dgm:pt>
    <dgm:pt modelId="{38A7A843-117D-4A8F-B652-3F637D1BA054}" type="pres">
      <dgm:prSet presAssocID="{1BCBAE4C-8C90-4307-A8B1-A7F25B803D11}" presName="node" presStyleLbl="node1" presStyleIdx="11" presStyleCnt="48">
        <dgm:presLayoutVars>
          <dgm:bulletEnabled val="1"/>
        </dgm:presLayoutVars>
      </dgm:prSet>
      <dgm:spPr/>
    </dgm:pt>
    <dgm:pt modelId="{24192AE1-AC5A-408F-93E2-35778550FA02}" type="pres">
      <dgm:prSet presAssocID="{9E68FA1B-32E4-4D3A-BDA9-F245DF7037EF}" presName="sibTrans" presStyleLbl="sibTrans2D1" presStyleIdx="11" presStyleCnt="48"/>
      <dgm:spPr/>
    </dgm:pt>
    <dgm:pt modelId="{9DB23D75-0980-4D96-93A1-727F2883C95B}" type="pres">
      <dgm:prSet presAssocID="{9E68FA1B-32E4-4D3A-BDA9-F245DF7037EF}" presName="connectorText" presStyleLbl="sibTrans2D1" presStyleIdx="11" presStyleCnt="48"/>
      <dgm:spPr/>
    </dgm:pt>
    <dgm:pt modelId="{8B74F080-8313-4728-B1E9-D87A06E9E800}" type="pres">
      <dgm:prSet presAssocID="{05F9165C-A234-4634-B1A7-DCB7BA68D40C}" presName="node" presStyleLbl="node1" presStyleIdx="12" presStyleCnt="48">
        <dgm:presLayoutVars>
          <dgm:bulletEnabled val="1"/>
        </dgm:presLayoutVars>
      </dgm:prSet>
      <dgm:spPr/>
    </dgm:pt>
    <dgm:pt modelId="{99F13AA2-4621-4753-B0A6-6FC776CD84C9}" type="pres">
      <dgm:prSet presAssocID="{68C3C81B-18E8-41C4-BFC6-2C443E6EE655}" presName="sibTrans" presStyleLbl="sibTrans2D1" presStyleIdx="12" presStyleCnt="48"/>
      <dgm:spPr/>
    </dgm:pt>
    <dgm:pt modelId="{475F5446-5D8A-42DC-B2B6-79D834AEB429}" type="pres">
      <dgm:prSet presAssocID="{68C3C81B-18E8-41C4-BFC6-2C443E6EE655}" presName="connectorText" presStyleLbl="sibTrans2D1" presStyleIdx="12" presStyleCnt="48"/>
      <dgm:spPr/>
    </dgm:pt>
    <dgm:pt modelId="{C238A059-EBCB-4E8A-9C70-350A7112246D}" type="pres">
      <dgm:prSet presAssocID="{8F63D31F-83CD-4DB9-A0F4-0D259C5817DB}" presName="node" presStyleLbl="node1" presStyleIdx="13" presStyleCnt="48">
        <dgm:presLayoutVars>
          <dgm:bulletEnabled val="1"/>
        </dgm:presLayoutVars>
      </dgm:prSet>
      <dgm:spPr/>
    </dgm:pt>
    <dgm:pt modelId="{212C9A88-24C2-4EF4-87D7-A81CF4BE3FA0}" type="pres">
      <dgm:prSet presAssocID="{A4F909E9-C1CF-4770-B928-FEF6E41B5333}" presName="sibTrans" presStyleLbl="sibTrans2D1" presStyleIdx="13" presStyleCnt="48"/>
      <dgm:spPr/>
    </dgm:pt>
    <dgm:pt modelId="{6E753D97-6691-46AF-88CF-60F766A84A1F}" type="pres">
      <dgm:prSet presAssocID="{A4F909E9-C1CF-4770-B928-FEF6E41B5333}" presName="connectorText" presStyleLbl="sibTrans2D1" presStyleIdx="13" presStyleCnt="48"/>
      <dgm:spPr/>
    </dgm:pt>
    <dgm:pt modelId="{FA3F2989-2837-4DF6-B22E-22C68B74BA10}" type="pres">
      <dgm:prSet presAssocID="{F001FD18-B1D7-4F34-A7E1-10B3A14FEF0D}" presName="node" presStyleLbl="node1" presStyleIdx="14" presStyleCnt="48">
        <dgm:presLayoutVars>
          <dgm:bulletEnabled val="1"/>
        </dgm:presLayoutVars>
      </dgm:prSet>
      <dgm:spPr/>
    </dgm:pt>
    <dgm:pt modelId="{15716786-4673-40EB-986D-12C422D02B97}" type="pres">
      <dgm:prSet presAssocID="{59F6F98C-7F28-44B6-AA26-C56ABFEA206B}" presName="sibTrans" presStyleLbl="sibTrans2D1" presStyleIdx="14" presStyleCnt="48"/>
      <dgm:spPr/>
    </dgm:pt>
    <dgm:pt modelId="{3A6E871C-7643-432C-BA91-2EA3E7F745CE}" type="pres">
      <dgm:prSet presAssocID="{59F6F98C-7F28-44B6-AA26-C56ABFEA206B}" presName="connectorText" presStyleLbl="sibTrans2D1" presStyleIdx="14" presStyleCnt="48"/>
      <dgm:spPr/>
    </dgm:pt>
    <dgm:pt modelId="{E7F9412A-75FE-4263-8476-D8B02CF380F3}" type="pres">
      <dgm:prSet presAssocID="{5F8AB2A9-0DCE-42A5-8039-31C151CDBC91}" presName="node" presStyleLbl="node1" presStyleIdx="15" presStyleCnt="48">
        <dgm:presLayoutVars>
          <dgm:bulletEnabled val="1"/>
        </dgm:presLayoutVars>
      </dgm:prSet>
      <dgm:spPr/>
    </dgm:pt>
    <dgm:pt modelId="{C56F56FD-84C6-4D21-967A-719399DE2081}" type="pres">
      <dgm:prSet presAssocID="{64CB26BA-1509-422C-B1F7-93A921D3337E}" presName="sibTrans" presStyleLbl="sibTrans2D1" presStyleIdx="15" presStyleCnt="48"/>
      <dgm:spPr/>
    </dgm:pt>
    <dgm:pt modelId="{87FF38F8-EEE0-4803-AB19-2605759EE272}" type="pres">
      <dgm:prSet presAssocID="{64CB26BA-1509-422C-B1F7-93A921D3337E}" presName="connectorText" presStyleLbl="sibTrans2D1" presStyleIdx="15" presStyleCnt="48"/>
      <dgm:spPr/>
    </dgm:pt>
    <dgm:pt modelId="{430AD93E-9CDA-40BE-8BB8-B35AB1DDED73}" type="pres">
      <dgm:prSet presAssocID="{7D49664A-84DE-42F7-9866-9BFD9F3DDC7A}" presName="node" presStyleLbl="node1" presStyleIdx="16" presStyleCnt="48">
        <dgm:presLayoutVars>
          <dgm:bulletEnabled val="1"/>
        </dgm:presLayoutVars>
      </dgm:prSet>
      <dgm:spPr/>
    </dgm:pt>
    <dgm:pt modelId="{D3BDAC4B-F2DB-44A0-907D-A108463FB1C3}" type="pres">
      <dgm:prSet presAssocID="{BAC2B8D5-2C5B-4AE8-BBDD-D8E76DCD8C2E}" presName="sibTrans" presStyleLbl="sibTrans2D1" presStyleIdx="16" presStyleCnt="48"/>
      <dgm:spPr/>
    </dgm:pt>
    <dgm:pt modelId="{5B2F39AC-1722-4B2A-8F41-3B9574CC55A3}" type="pres">
      <dgm:prSet presAssocID="{BAC2B8D5-2C5B-4AE8-BBDD-D8E76DCD8C2E}" presName="connectorText" presStyleLbl="sibTrans2D1" presStyleIdx="16" presStyleCnt="48"/>
      <dgm:spPr/>
    </dgm:pt>
    <dgm:pt modelId="{EB66E90A-B112-40E2-B773-B1A59659C6EB}" type="pres">
      <dgm:prSet presAssocID="{39148D83-4879-4E9B-AE84-10D20CF147C3}" presName="node" presStyleLbl="node1" presStyleIdx="17" presStyleCnt="48">
        <dgm:presLayoutVars>
          <dgm:bulletEnabled val="1"/>
        </dgm:presLayoutVars>
      </dgm:prSet>
      <dgm:spPr/>
    </dgm:pt>
    <dgm:pt modelId="{CBD13A52-164D-4181-A713-C4AFB6DAEA44}" type="pres">
      <dgm:prSet presAssocID="{901D3EC9-C2CB-4B80-BFE1-3F4CF8FDB584}" presName="sibTrans" presStyleLbl="sibTrans2D1" presStyleIdx="17" presStyleCnt="48"/>
      <dgm:spPr/>
    </dgm:pt>
    <dgm:pt modelId="{2175C402-001B-40BA-8C7B-63F19533545A}" type="pres">
      <dgm:prSet presAssocID="{901D3EC9-C2CB-4B80-BFE1-3F4CF8FDB584}" presName="connectorText" presStyleLbl="sibTrans2D1" presStyleIdx="17" presStyleCnt="48"/>
      <dgm:spPr/>
    </dgm:pt>
    <dgm:pt modelId="{816E1FA3-2B38-45F9-AB8C-0EEB2788EE42}" type="pres">
      <dgm:prSet presAssocID="{AAACDA48-029D-447D-9AE8-BF1CB90887F8}" presName="node" presStyleLbl="node1" presStyleIdx="18" presStyleCnt="48">
        <dgm:presLayoutVars>
          <dgm:bulletEnabled val="1"/>
        </dgm:presLayoutVars>
      </dgm:prSet>
      <dgm:spPr/>
    </dgm:pt>
    <dgm:pt modelId="{3D5573F2-E421-4699-B499-E5F129AA7C1F}" type="pres">
      <dgm:prSet presAssocID="{35443D96-6A67-478A-A544-1C8155B5F62C}" presName="sibTrans" presStyleLbl="sibTrans2D1" presStyleIdx="18" presStyleCnt="48"/>
      <dgm:spPr/>
    </dgm:pt>
    <dgm:pt modelId="{561EA9DD-738C-4E13-ADB0-3CCC3950F092}" type="pres">
      <dgm:prSet presAssocID="{35443D96-6A67-478A-A544-1C8155B5F62C}" presName="connectorText" presStyleLbl="sibTrans2D1" presStyleIdx="18" presStyleCnt="48"/>
      <dgm:spPr/>
    </dgm:pt>
    <dgm:pt modelId="{1791F869-F782-403E-9EEE-8485296AB1DC}" type="pres">
      <dgm:prSet presAssocID="{C123F58B-2F00-4731-8318-EA8BAA60A69D}" presName="node" presStyleLbl="node1" presStyleIdx="19" presStyleCnt="48">
        <dgm:presLayoutVars>
          <dgm:bulletEnabled val="1"/>
        </dgm:presLayoutVars>
      </dgm:prSet>
      <dgm:spPr/>
    </dgm:pt>
    <dgm:pt modelId="{EDD308D6-556F-4E65-A02C-12C45C150755}" type="pres">
      <dgm:prSet presAssocID="{CA72D8A3-9D41-4F98-98F7-F56B1CBA674F}" presName="sibTrans" presStyleLbl="sibTrans2D1" presStyleIdx="19" presStyleCnt="48"/>
      <dgm:spPr/>
    </dgm:pt>
    <dgm:pt modelId="{0622AEEF-FEE1-41CF-A694-BB87DF404F74}" type="pres">
      <dgm:prSet presAssocID="{CA72D8A3-9D41-4F98-98F7-F56B1CBA674F}" presName="connectorText" presStyleLbl="sibTrans2D1" presStyleIdx="19" presStyleCnt="48"/>
      <dgm:spPr/>
    </dgm:pt>
    <dgm:pt modelId="{FB762D63-E97E-4D71-BE53-DE8DBC2C1724}" type="pres">
      <dgm:prSet presAssocID="{312A5487-8CD4-49FA-9CB2-6003233688EF}" presName="node" presStyleLbl="node1" presStyleIdx="20" presStyleCnt="48">
        <dgm:presLayoutVars>
          <dgm:bulletEnabled val="1"/>
        </dgm:presLayoutVars>
      </dgm:prSet>
      <dgm:spPr/>
    </dgm:pt>
    <dgm:pt modelId="{EC905E59-477F-4D62-B2EE-61B86BF0663B}" type="pres">
      <dgm:prSet presAssocID="{A241EA7C-0AE6-49DA-868A-F7E41DB8331E}" presName="sibTrans" presStyleLbl="sibTrans2D1" presStyleIdx="20" presStyleCnt="48"/>
      <dgm:spPr/>
    </dgm:pt>
    <dgm:pt modelId="{0C7C01B0-8BE9-4115-9C55-5F785CB9F95D}" type="pres">
      <dgm:prSet presAssocID="{A241EA7C-0AE6-49DA-868A-F7E41DB8331E}" presName="connectorText" presStyleLbl="sibTrans2D1" presStyleIdx="20" presStyleCnt="48"/>
      <dgm:spPr/>
    </dgm:pt>
    <dgm:pt modelId="{96947AF0-965B-4F9B-B692-11B522E20C19}" type="pres">
      <dgm:prSet presAssocID="{1597604F-E09E-4305-A881-A6C94B72922F}" presName="node" presStyleLbl="node1" presStyleIdx="21" presStyleCnt="48">
        <dgm:presLayoutVars>
          <dgm:bulletEnabled val="1"/>
        </dgm:presLayoutVars>
      </dgm:prSet>
      <dgm:spPr/>
    </dgm:pt>
    <dgm:pt modelId="{C5631367-2D87-4B2B-B2C5-CE6B323DF7FA}" type="pres">
      <dgm:prSet presAssocID="{0A68E33F-9E89-4D62-9E2C-1BD50C85F7CD}" presName="sibTrans" presStyleLbl="sibTrans2D1" presStyleIdx="21" presStyleCnt="48"/>
      <dgm:spPr/>
    </dgm:pt>
    <dgm:pt modelId="{5EB0D98E-0F20-43A6-80D5-B3B233B0809C}" type="pres">
      <dgm:prSet presAssocID="{0A68E33F-9E89-4D62-9E2C-1BD50C85F7CD}" presName="connectorText" presStyleLbl="sibTrans2D1" presStyleIdx="21" presStyleCnt="48"/>
      <dgm:spPr/>
    </dgm:pt>
    <dgm:pt modelId="{55735BFC-D4F1-4100-BCD7-BD7015A20F24}" type="pres">
      <dgm:prSet presAssocID="{2EBE9275-B468-4EB1-8E25-88D20111E7BA}" presName="node" presStyleLbl="node1" presStyleIdx="22" presStyleCnt="48">
        <dgm:presLayoutVars>
          <dgm:bulletEnabled val="1"/>
        </dgm:presLayoutVars>
      </dgm:prSet>
      <dgm:spPr/>
    </dgm:pt>
    <dgm:pt modelId="{DE861B79-D5E8-45CE-B3D7-7B4663C08343}" type="pres">
      <dgm:prSet presAssocID="{1DDDDFBA-4D76-49F6-8700-D108F438751F}" presName="sibTrans" presStyleLbl="sibTrans2D1" presStyleIdx="22" presStyleCnt="48"/>
      <dgm:spPr/>
    </dgm:pt>
    <dgm:pt modelId="{580499F6-BF8C-4CF2-8E19-422B1FEA8F54}" type="pres">
      <dgm:prSet presAssocID="{1DDDDFBA-4D76-49F6-8700-D108F438751F}" presName="connectorText" presStyleLbl="sibTrans2D1" presStyleIdx="22" presStyleCnt="48"/>
      <dgm:spPr/>
    </dgm:pt>
    <dgm:pt modelId="{B163F2E1-C224-4C1F-8BF1-B257F8DA90F1}" type="pres">
      <dgm:prSet presAssocID="{7526D0BF-45A5-478F-9A5B-EE961A48FCDF}" presName="node" presStyleLbl="node1" presStyleIdx="23" presStyleCnt="48">
        <dgm:presLayoutVars>
          <dgm:bulletEnabled val="1"/>
        </dgm:presLayoutVars>
      </dgm:prSet>
      <dgm:spPr/>
    </dgm:pt>
    <dgm:pt modelId="{28C21F8D-7890-436C-ABC3-A76D9C048DC6}" type="pres">
      <dgm:prSet presAssocID="{4DD6BCFF-384A-4E50-9E9B-FEA1467E91EE}" presName="sibTrans" presStyleLbl="sibTrans2D1" presStyleIdx="23" presStyleCnt="48"/>
      <dgm:spPr/>
    </dgm:pt>
    <dgm:pt modelId="{5D40974C-DFE4-484E-A2B9-E3E4D2DEBED9}" type="pres">
      <dgm:prSet presAssocID="{4DD6BCFF-384A-4E50-9E9B-FEA1467E91EE}" presName="connectorText" presStyleLbl="sibTrans2D1" presStyleIdx="23" presStyleCnt="48"/>
      <dgm:spPr/>
    </dgm:pt>
    <dgm:pt modelId="{B297DBDA-41C8-403B-A287-2DE0B2B2F734}" type="pres">
      <dgm:prSet presAssocID="{4391FAD7-E5E1-4ADD-BABB-49D666A6C4A7}" presName="node" presStyleLbl="node1" presStyleIdx="24" presStyleCnt="48">
        <dgm:presLayoutVars>
          <dgm:bulletEnabled val="1"/>
        </dgm:presLayoutVars>
      </dgm:prSet>
      <dgm:spPr/>
    </dgm:pt>
    <dgm:pt modelId="{6CB910F7-627A-416A-9AE0-0E9818681229}" type="pres">
      <dgm:prSet presAssocID="{B5C9AB9C-C866-47C2-B79F-DC6148AB2159}" presName="sibTrans" presStyleLbl="sibTrans2D1" presStyleIdx="24" presStyleCnt="48"/>
      <dgm:spPr/>
    </dgm:pt>
    <dgm:pt modelId="{DD733C23-EA87-4BF0-821E-87250C1EEDBA}" type="pres">
      <dgm:prSet presAssocID="{B5C9AB9C-C866-47C2-B79F-DC6148AB2159}" presName="connectorText" presStyleLbl="sibTrans2D1" presStyleIdx="24" presStyleCnt="48"/>
      <dgm:spPr/>
    </dgm:pt>
    <dgm:pt modelId="{C99B1DB8-B0AD-4FE5-84DC-CD9571D15F74}" type="pres">
      <dgm:prSet presAssocID="{DF292957-65C8-4776-85F8-AE26E3681959}" presName="node" presStyleLbl="node1" presStyleIdx="25" presStyleCnt="48">
        <dgm:presLayoutVars>
          <dgm:bulletEnabled val="1"/>
        </dgm:presLayoutVars>
      </dgm:prSet>
      <dgm:spPr/>
    </dgm:pt>
    <dgm:pt modelId="{2EBD388A-825F-4832-8A74-827A6C7E3368}" type="pres">
      <dgm:prSet presAssocID="{2B571596-2306-4648-89E7-BD54FEF25627}" presName="sibTrans" presStyleLbl="sibTrans2D1" presStyleIdx="25" presStyleCnt="48"/>
      <dgm:spPr/>
    </dgm:pt>
    <dgm:pt modelId="{2B64C12D-7C38-4E3C-BB67-21E0181FD51F}" type="pres">
      <dgm:prSet presAssocID="{2B571596-2306-4648-89E7-BD54FEF25627}" presName="connectorText" presStyleLbl="sibTrans2D1" presStyleIdx="25" presStyleCnt="48"/>
      <dgm:spPr/>
    </dgm:pt>
    <dgm:pt modelId="{54435782-E9E7-4F85-8EE9-B762378628C5}" type="pres">
      <dgm:prSet presAssocID="{BA244016-B941-46B9-B2A4-AA50A300C9B1}" presName="node" presStyleLbl="node1" presStyleIdx="26" presStyleCnt="48">
        <dgm:presLayoutVars>
          <dgm:bulletEnabled val="1"/>
        </dgm:presLayoutVars>
      </dgm:prSet>
      <dgm:spPr/>
    </dgm:pt>
    <dgm:pt modelId="{2EA5A0E0-D734-4B00-A1FA-65E8CB15031C}" type="pres">
      <dgm:prSet presAssocID="{12ED0D91-6CB8-4B92-ABBE-16130FA2E610}" presName="sibTrans" presStyleLbl="sibTrans2D1" presStyleIdx="26" presStyleCnt="48"/>
      <dgm:spPr/>
    </dgm:pt>
    <dgm:pt modelId="{3966764B-E5F3-4CFC-A881-5984C06723CB}" type="pres">
      <dgm:prSet presAssocID="{12ED0D91-6CB8-4B92-ABBE-16130FA2E610}" presName="connectorText" presStyleLbl="sibTrans2D1" presStyleIdx="26" presStyleCnt="48"/>
      <dgm:spPr/>
    </dgm:pt>
    <dgm:pt modelId="{CDE86F57-8E75-4885-99A7-4D78278841E9}" type="pres">
      <dgm:prSet presAssocID="{ED3E6817-CA99-4A92-9672-7767C60D3AFC}" presName="node" presStyleLbl="node1" presStyleIdx="27" presStyleCnt="48">
        <dgm:presLayoutVars>
          <dgm:bulletEnabled val="1"/>
        </dgm:presLayoutVars>
      </dgm:prSet>
      <dgm:spPr/>
    </dgm:pt>
    <dgm:pt modelId="{A0769171-C666-4FF2-B3B0-56A5612FFB02}" type="pres">
      <dgm:prSet presAssocID="{74E4A9B3-3139-47CD-AD62-A42D0EB3995C}" presName="sibTrans" presStyleLbl="sibTrans2D1" presStyleIdx="27" presStyleCnt="48"/>
      <dgm:spPr/>
    </dgm:pt>
    <dgm:pt modelId="{7B2C094D-5B84-400D-88A5-467C86404646}" type="pres">
      <dgm:prSet presAssocID="{74E4A9B3-3139-47CD-AD62-A42D0EB3995C}" presName="connectorText" presStyleLbl="sibTrans2D1" presStyleIdx="27" presStyleCnt="48"/>
      <dgm:spPr/>
    </dgm:pt>
    <dgm:pt modelId="{9DEC7CBC-8051-4551-94AA-2377EFF8A353}" type="pres">
      <dgm:prSet presAssocID="{A26368B7-1095-4A58-BFE6-7B8629CCDB76}" presName="node" presStyleLbl="node1" presStyleIdx="28" presStyleCnt="48">
        <dgm:presLayoutVars>
          <dgm:bulletEnabled val="1"/>
        </dgm:presLayoutVars>
      </dgm:prSet>
      <dgm:spPr/>
    </dgm:pt>
    <dgm:pt modelId="{83D03F91-A8FE-4A56-A9F0-21F8696B64A1}" type="pres">
      <dgm:prSet presAssocID="{69DBDE16-2128-423C-AB04-D3C2C0881A38}" presName="sibTrans" presStyleLbl="sibTrans2D1" presStyleIdx="28" presStyleCnt="48"/>
      <dgm:spPr/>
    </dgm:pt>
    <dgm:pt modelId="{A52815B2-9F64-4E57-9CA8-0D6C5ACB4DE9}" type="pres">
      <dgm:prSet presAssocID="{69DBDE16-2128-423C-AB04-D3C2C0881A38}" presName="connectorText" presStyleLbl="sibTrans2D1" presStyleIdx="28" presStyleCnt="48"/>
      <dgm:spPr/>
    </dgm:pt>
    <dgm:pt modelId="{D9F7CAE3-C01B-4758-A92D-BE4DEABF1CC9}" type="pres">
      <dgm:prSet presAssocID="{B2133BDF-4000-4B5B-AE40-987170B1B61F}" presName="node" presStyleLbl="node1" presStyleIdx="29" presStyleCnt="48">
        <dgm:presLayoutVars>
          <dgm:bulletEnabled val="1"/>
        </dgm:presLayoutVars>
      </dgm:prSet>
      <dgm:spPr/>
    </dgm:pt>
    <dgm:pt modelId="{6FDF4861-3D9E-4C44-8A76-CB261CA08A3D}" type="pres">
      <dgm:prSet presAssocID="{F8A8AFFD-E262-4C58-84FA-CA9933DA9A32}" presName="sibTrans" presStyleLbl="sibTrans2D1" presStyleIdx="29" presStyleCnt="48"/>
      <dgm:spPr/>
    </dgm:pt>
    <dgm:pt modelId="{852FF442-59AB-47FA-976D-352D933D04DA}" type="pres">
      <dgm:prSet presAssocID="{F8A8AFFD-E262-4C58-84FA-CA9933DA9A32}" presName="connectorText" presStyleLbl="sibTrans2D1" presStyleIdx="29" presStyleCnt="48"/>
      <dgm:spPr/>
    </dgm:pt>
    <dgm:pt modelId="{6EBA7549-78C0-447A-A63C-4A8563F87F58}" type="pres">
      <dgm:prSet presAssocID="{56EE6181-8957-4FE0-91F7-0E7767321D74}" presName="node" presStyleLbl="node1" presStyleIdx="30" presStyleCnt="48">
        <dgm:presLayoutVars>
          <dgm:bulletEnabled val="1"/>
        </dgm:presLayoutVars>
      </dgm:prSet>
      <dgm:spPr/>
    </dgm:pt>
    <dgm:pt modelId="{F7AC09C3-F9FA-4334-9744-58F7A351FD8B}" type="pres">
      <dgm:prSet presAssocID="{D7AD315B-0060-4B2C-BA42-07A72CF0DF62}" presName="sibTrans" presStyleLbl="sibTrans2D1" presStyleIdx="30" presStyleCnt="48"/>
      <dgm:spPr/>
    </dgm:pt>
    <dgm:pt modelId="{301FE2EF-9FED-451A-9979-7EA2CEC731F6}" type="pres">
      <dgm:prSet presAssocID="{D7AD315B-0060-4B2C-BA42-07A72CF0DF62}" presName="connectorText" presStyleLbl="sibTrans2D1" presStyleIdx="30" presStyleCnt="48"/>
      <dgm:spPr/>
    </dgm:pt>
    <dgm:pt modelId="{DB7E8DCC-E9E2-41AE-8FAC-BD770394B585}" type="pres">
      <dgm:prSet presAssocID="{F82F01E0-1BCF-432A-834D-D0718C225E79}" presName="node" presStyleLbl="node1" presStyleIdx="31" presStyleCnt="48">
        <dgm:presLayoutVars>
          <dgm:bulletEnabled val="1"/>
        </dgm:presLayoutVars>
      </dgm:prSet>
      <dgm:spPr/>
    </dgm:pt>
    <dgm:pt modelId="{FC934B90-2FD7-4C78-BC82-6495CAA54F71}" type="pres">
      <dgm:prSet presAssocID="{73E57CB0-43F1-4C49-8823-A48B6805997E}" presName="sibTrans" presStyleLbl="sibTrans2D1" presStyleIdx="31" presStyleCnt="48"/>
      <dgm:spPr/>
    </dgm:pt>
    <dgm:pt modelId="{F31A80A4-265E-4576-A76C-69F7407682D5}" type="pres">
      <dgm:prSet presAssocID="{73E57CB0-43F1-4C49-8823-A48B6805997E}" presName="connectorText" presStyleLbl="sibTrans2D1" presStyleIdx="31" presStyleCnt="48"/>
      <dgm:spPr/>
    </dgm:pt>
    <dgm:pt modelId="{7FBA136C-815F-4FB3-A797-A7F155D00FEA}" type="pres">
      <dgm:prSet presAssocID="{69B5AF83-9CA8-4331-BB93-A02B0A37E7C4}" presName="node" presStyleLbl="node1" presStyleIdx="32" presStyleCnt="48">
        <dgm:presLayoutVars>
          <dgm:bulletEnabled val="1"/>
        </dgm:presLayoutVars>
      </dgm:prSet>
      <dgm:spPr/>
    </dgm:pt>
    <dgm:pt modelId="{7A5C7786-EEB7-4840-8AB2-E617DD766E4C}" type="pres">
      <dgm:prSet presAssocID="{6E35783B-B4B9-4AF3-BB68-EC2DB3060BE5}" presName="sibTrans" presStyleLbl="sibTrans2D1" presStyleIdx="32" presStyleCnt="48"/>
      <dgm:spPr/>
    </dgm:pt>
    <dgm:pt modelId="{80DBCA40-2BA0-486C-9739-9EB1943722FB}" type="pres">
      <dgm:prSet presAssocID="{6E35783B-B4B9-4AF3-BB68-EC2DB3060BE5}" presName="connectorText" presStyleLbl="sibTrans2D1" presStyleIdx="32" presStyleCnt="48"/>
      <dgm:spPr/>
    </dgm:pt>
    <dgm:pt modelId="{2B3C09D0-6E4A-4698-ADBA-7CF55040E0C7}" type="pres">
      <dgm:prSet presAssocID="{5A0D382F-1AEE-4869-A6BD-89E7CCC2BA45}" presName="node" presStyleLbl="node1" presStyleIdx="33" presStyleCnt="48">
        <dgm:presLayoutVars>
          <dgm:bulletEnabled val="1"/>
        </dgm:presLayoutVars>
      </dgm:prSet>
      <dgm:spPr/>
    </dgm:pt>
    <dgm:pt modelId="{0B3E9032-3902-463F-B436-0798A35C9EC5}" type="pres">
      <dgm:prSet presAssocID="{86E08DD8-37F0-43EA-A4C6-F12B07A372C7}" presName="sibTrans" presStyleLbl="sibTrans2D1" presStyleIdx="33" presStyleCnt="48"/>
      <dgm:spPr/>
    </dgm:pt>
    <dgm:pt modelId="{41C60BCC-727D-4ED3-BAEB-DB60AA9900A9}" type="pres">
      <dgm:prSet presAssocID="{86E08DD8-37F0-43EA-A4C6-F12B07A372C7}" presName="connectorText" presStyleLbl="sibTrans2D1" presStyleIdx="33" presStyleCnt="48"/>
      <dgm:spPr/>
    </dgm:pt>
    <dgm:pt modelId="{C6CA034B-BB5D-4252-9DC3-E07C2CEC1942}" type="pres">
      <dgm:prSet presAssocID="{6E44D217-0802-4975-8DF8-F7C136B68DB7}" presName="node" presStyleLbl="node1" presStyleIdx="34" presStyleCnt="48">
        <dgm:presLayoutVars>
          <dgm:bulletEnabled val="1"/>
        </dgm:presLayoutVars>
      </dgm:prSet>
      <dgm:spPr/>
    </dgm:pt>
    <dgm:pt modelId="{2F327EB4-0D8B-437E-BB14-A326EA173FCC}" type="pres">
      <dgm:prSet presAssocID="{873D13AE-B310-4B50-82C5-564D626D2011}" presName="sibTrans" presStyleLbl="sibTrans2D1" presStyleIdx="34" presStyleCnt="48"/>
      <dgm:spPr/>
    </dgm:pt>
    <dgm:pt modelId="{8F52B59F-72EA-4EF4-A000-71393DE3DC97}" type="pres">
      <dgm:prSet presAssocID="{873D13AE-B310-4B50-82C5-564D626D2011}" presName="connectorText" presStyleLbl="sibTrans2D1" presStyleIdx="34" presStyleCnt="48"/>
      <dgm:spPr/>
    </dgm:pt>
    <dgm:pt modelId="{F6AE7F32-FC05-4DDA-BB7B-30B31779479C}" type="pres">
      <dgm:prSet presAssocID="{59D5850F-42D1-4509-9BFE-77DA75D32FAC}" presName="node" presStyleLbl="node1" presStyleIdx="35" presStyleCnt="48">
        <dgm:presLayoutVars>
          <dgm:bulletEnabled val="1"/>
        </dgm:presLayoutVars>
      </dgm:prSet>
      <dgm:spPr/>
    </dgm:pt>
    <dgm:pt modelId="{F42AD80F-3B21-49F3-AF59-01D5F6EE69F1}" type="pres">
      <dgm:prSet presAssocID="{2B529A43-2363-4B46-911E-9D0EF25B4F36}" presName="sibTrans" presStyleLbl="sibTrans2D1" presStyleIdx="35" presStyleCnt="48"/>
      <dgm:spPr/>
    </dgm:pt>
    <dgm:pt modelId="{DFB70AE1-87B4-46C7-811D-3E9A3D4D6EC9}" type="pres">
      <dgm:prSet presAssocID="{2B529A43-2363-4B46-911E-9D0EF25B4F36}" presName="connectorText" presStyleLbl="sibTrans2D1" presStyleIdx="35" presStyleCnt="48"/>
      <dgm:spPr/>
    </dgm:pt>
    <dgm:pt modelId="{E4F5DE49-5EAA-4300-BD85-3AA32446283C}" type="pres">
      <dgm:prSet presAssocID="{9F16DEB4-2D88-4237-BB26-EE193361411A}" presName="node" presStyleLbl="node1" presStyleIdx="36" presStyleCnt="48">
        <dgm:presLayoutVars>
          <dgm:bulletEnabled val="1"/>
        </dgm:presLayoutVars>
      </dgm:prSet>
      <dgm:spPr/>
    </dgm:pt>
    <dgm:pt modelId="{57712E5B-8311-41F2-83BF-40C44B82FD56}" type="pres">
      <dgm:prSet presAssocID="{C19C4BDD-2213-41DF-A53B-E2080BDC6AC6}" presName="sibTrans" presStyleLbl="sibTrans2D1" presStyleIdx="36" presStyleCnt="48"/>
      <dgm:spPr/>
    </dgm:pt>
    <dgm:pt modelId="{2DC22DE9-0245-4601-955D-E63A8C38947B}" type="pres">
      <dgm:prSet presAssocID="{C19C4BDD-2213-41DF-A53B-E2080BDC6AC6}" presName="connectorText" presStyleLbl="sibTrans2D1" presStyleIdx="36" presStyleCnt="48"/>
      <dgm:spPr/>
    </dgm:pt>
    <dgm:pt modelId="{53824D7C-69E9-40B6-AD94-E66D57E17024}" type="pres">
      <dgm:prSet presAssocID="{5788DBF4-34B6-4C26-980E-7062BBC88091}" presName="node" presStyleLbl="node1" presStyleIdx="37" presStyleCnt="48">
        <dgm:presLayoutVars>
          <dgm:bulletEnabled val="1"/>
        </dgm:presLayoutVars>
      </dgm:prSet>
      <dgm:spPr/>
    </dgm:pt>
    <dgm:pt modelId="{4DDD9E11-A1D1-4D9F-87CF-21775FA03FD4}" type="pres">
      <dgm:prSet presAssocID="{39815DA4-6D5A-4ECF-8C2C-C40A2BB0DBA6}" presName="sibTrans" presStyleLbl="sibTrans2D1" presStyleIdx="37" presStyleCnt="48"/>
      <dgm:spPr/>
    </dgm:pt>
    <dgm:pt modelId="{F7742949-FB63-485F-95AF-5E8D1E6F236A}" type="pres">
      <dgm:prSet presAssocID="{39815DA4-6D5A-4ECF-8C2C-C40A2BB0DBA6}" presName="connectorText" presStyleLbl="sibTrans2D1" presStyleIdx="37" presStyleCnt="48"/>
      <dgm:spPr/>
    </dgm:pt>
    <dgm:pt modelId="{22041FD6-89BD-4BF2-9B99-B97F36E2E1FB}" type="pres">
      <dgm:prSet presAssocID="{644B0026-BEE6-45AC-B72A-F8BFB9EE0E82}" presName="node" presStyleLbl="node1" presStyleIdx="38" presStyleCnt="48">
        <dgm:presLayoutVars>
          <dgm:bulletEnabled val="1"/>
        </dgm:presLayoutVars>
      </dgm:prSet>
      <dgm:spPr/>
    </dgm:pt>
    <dgm:pt modelId="{B8E405CF-5FB0-4931-A03D-9BF304E6CDDA}" type="pres">
      <dgm:prSet presAssocID="{91E5E8F0-39A5-4E73-A7C8-125C237D1170}" presName="sibTrans" presStyleLbl="sibTrans2D1" presStyleIdx="38" presStyleCnt="48"/>
      <dgm:spPr/>
    </dgm:pt>
    <dgm:pt modelId="{0C0A4302-AC90-49E1-80BE-523B58A2D864}" type="pres">
      <dgm:prSet presAssocID="{91E5E8F0-39A5-4E73-A7C8-125C237D1170}" presName="connectorText" presStyleLbl="sibTrans2D1" presStyleIdx="38" presStyleCnt="48"/>
      <dgm:spPr/>
    </dgm:pt>
    <dgm:pt modelId="{4346925A-37EB-4BB6-B0D1-0007EC3DF63B}" type="pres">
      <dgm:prSet presAssocID="{A40F6EAB-2B60-4CC1-9F49-D5903D3A616E}" presName="node" presStyleLbl="node1" presStyleIdx="39" presStyleCnt="48">
        <dgm:presLayoutVars>
          <dgm:bulletEnabled val="1"/>
        </dgm:presLayoutVars>
      </dgm:prSet>
      <dgm:spPr/>
    </dgm:pt>
    <dgm:pt modelId="{7A362786-920B-4FB9-A3D5-D0E741B76071}" type="pres">
      <dgm:prSet presAssocID="{3ACAB2F6-3910-4D69-8736-C9991D30DB30}" presName="sibTrans" presStyleLbl="sibTrans2D1" presStyleIdx="39" presStyleCnt="48"/>
      <dgm:spPr/>
    </dgm:pt>
    <dgm:pt modelId="{18FB9004-C9DF-4463-A990-CE6AADD19A9A}" type="pres">
      <dgm:prSet presAssocID="{3ACAB2F6-3910-4D69-8736-C9991D30DB30}" presName="connectorText" presStyleLbl="sibTrans2D1" presStyleIdx="39" presStyleCnt="48"/>
      <dgm:spPr/>
    </dgm:pt>
    <dgm:pt modelId="{ED0F08E4-7CF4-494F-A2E4-60B90674E9D5}" type="pres">
      <dgm:prSet presAssocID="{01209924-388A-4250-B08E-117FC77350F4}" presName="node" presStyleLbl="node1" presStyleIdx="40" presStyleCnt="48">
        <dgm:presLayoutVars>
          <dgm:bulletEnabled val="1"/>
        </dgm:presLayoutVars>
      </dgm:prSet>
      <dgm:spPr/>
    </dgm:pt>
    <dgm:pt modelId="{B8AF8AA6-EDE3-46F5-804F-BE18E9CF02E9}" type="pres">
      <dgm:prSet presAssocID="{07D44A3D-B9E7-4A59-8407-0DE9361B04F4}" presName="sibTrans" presStyleLbl="sibTrans2D1" presStyleIdx="40" presStyleCnt="48"/>
      <dgm:spPr/>
    </dgm:pt>
    <dgm:pt modelId="{2A9D1CAD-CEC7-447D-AE5A-72DA9768C11C}" type="pres">
      <dgm:prSet presAssocID="{07D44A3D-B9E7-4A59-8407-0DE9361B04F4}" presName="connectorText" presStyleLbl="sibTrans2D1" presStyleIdx="40" presStyleCnt="48"/>
      <dgm:spPr/>
    </dgm:pt>
    <dgm:pt modelId="{02E2D030-8BB9-48E2-859D-55F958A2D928}" type="pres">
      <dgm:prSet presAssocID="{1CEAA633-CB89-486A-901D-BE8AE895C821}" presName="node" presStyleLbl="node1" presStyleIdx="41" presStyleCnt="48">
        <dgm:presLayoutVars>
          <dgm:bulletEnabled val="1"/>
        </dgm:presLayoutVars>
      </dgm:prSet>
      <dgm:spPr/>
    </dgm:pt>
    <dgm:pt modelId="{8125F9B4-021E-44DC-9D64-8AE485A44537}" type="pres">
      <dgm:prSet presAssocID="{EC22FD24-55FA-470B-A11F-A2C02811CC71}" presName="sibTrans" presStyleLbl="sibTrans2D1" presStyleIdx="41" presStyleCnt="48"/>
      <dgm:spPr/>
    </dgm:pt>
    <dgm:pt modelId="{5B2B383F-D5E0-430F-AB46-55791D14B3FB}" type="pres">
      <dgm:prSet presAssocID="{EC22FD24-55FA-470B-A11F-A2C02811CC71}" presName="connectorText" presStyleLbl="sibTrans2D1" presStyleIdx="41" presStyleCnt="48"/>
      <dgm:spPr/>
    </dgm:pt>
    <dgm:pt modelId="{A5474CB5-D5DA-4087-B87E-610FB42AF529}" type="pres">
      <dgm:prSet presAssocID="{5700A27C-35E2-48E3-9FD1-4CAD5F3ABE6E}" presName="node" presStyleLbl="node1" presStyleIdx="42" presStyleCnt="48">
        <dgm:presLayoutVars>
          <dgm:bulletEnabled val="1"/>
        </dgm:presLayoutVars>
      </dgm:prSet>
      <dgm:spPr/>
    </dgm:pt>
    <dgm:pt modelId="{F5E12609-AEA0-4824-8F1E-49B7A8C9D43E}" type="pres">
      <dgm:prSet presAssocID="{F2853326-F96C-4388-AFDB-4A2C4E743824}" presName="sibTrans" presStyleLbl="sibTrans2D1" presStyleIdx="42" presStyleCnt="48"/>
      <dgm:spPr/>
    </dgm:pt>
    <dgm:pt modelId="{1990E259-2037-4D19-B00A-CD6B3D2AE2E1}" type="pres">
      <dgm:prSet presAssocID="{F2853326-F96C-4388-AFDB-4A2C4E743824}" presName="connectorText" presStyleLbl="sibTrans2D1" presStyleIdx="42" presStyleCnt="48"/>
      <dgm:spPr/>
    </dgm:pt>
    <dgm:pt modelId="{558F7E47-06ED-4041-B16C-6F13A19D4245}" type="pres">
      <dgm:prSet presAssocID="{E5184F2B-2C20-4D33-94A8-E6B381F2AA89}" presName="node" presStyleLbl="node1" presStyleIdx="43" presStyleCnt="48">
        <dgm:presLayoutVars>
          <dgm:bulletEnabled val="1"/>
        </dgm:presLayoutVars>
      </dgm:prSet>
      <dgm:spPr/>
    </dgm:pt>
    <dgm:pt modelId="{1AA99294-2501-42DA-ADDA-813C2A0D167F}" type="pres">
      <dgm:prSet presAssocID="{CA1064A9-8743-41E2-AE44-DEDB5E26EACD}" presName="sibTrans" presStyleLbl="sibTrans2D1" presStyleIdx="43" presStyleCnt="48"/>
      <dgm:spPr/>
    </dgm:pt>
    <dgm:pt modelId="{B311330D-F624-44F0-90C1-566E4D2E20E6}" type="pres">
      <dgm:prSet presAssocID="{CA1064A9-8743-41E2-AE44-DEDB5E26EACD}" presName="connectorText" presStyleLbl="sibTrans2D1" presStyleIdx="43" presStyleCnt="48"/>
      <dgm:spPr/>
    </dgm:pt>
    <dgm:pt modelId="{A854D6C3-A9F6-4889-B95E-C4590598BF15}" type="pres">
      <dgm:prSet presAssocID="{19319B2C-5BDC-4EB3-A674-97A1478B545E}" presName="node" presStyleLbl="node1" presStyleIdx="44" presStyleCnt="48">
        <dgm:presLayoutVars>
          <dgm:bulletEnabled val="1"/>
        </dgm:presLayoutVars>
      </dgm:prSet>
      <dgm:spPr/>
    </dgm:pt>
    <dgm:pt modelId="{9BC14663-185B-4A89-97AE-169B3D438678}" type="pres">
      <dgm:prSet presAssocID="{B2ADDBB6-F258-45A2-8853-0F7137E8E7A9}" presName="sibTrans" presStyleLbl="sibTrans2D1" presStyleIdx="44" presStyleCnt="48"/>
      <dgm:spPr/>
    </dgm:pt>
    <dgm:pt modelId="{5BF8D29C-B7EB-4E6D-8F09-412E3D4E06C9}" type="pres">
      <dgm:prSet presAssocID="{B2ADDBB6-F258-45A2-8853-0F7137E8E7A9}" presName="connectorText" presStyleLbl="sibTrans2D1" presStyleIdx="44" presStyleCnt="48"/>
      <dgm:spPr/>
    </dgm:pt>
    <dgm:pt modelId="{891FE5C2-884F-48D0-BE0D-753E9CA204D3}" type="pres">
      <dgm:prSet presAssocID="{32DCDF77-CF91-44D2-A631-ECBBA96CD7C1}" presName="node" presStyleLbl="node1" presStyleIdx="45" presStyleCnt="48">
        <dgm:presLayoutVars>
          <dgm:bulletEnabled val="1"/>
        </dgm:presLayoutVars>
      </dgm:prSet>
      <dgm:spPr/>
    </dgm:pt>
    <dgm:pt modelId="{BDE13CD6-B50F-44ED-BD83-729ED5971995}" type="pres">
      <dgm:prSet presAssocID="{A4C54538-F7D4-4311-A51D-4E2F34EA916C}" presName="sibTrans" presStyleLbl="sibTrans2D1" presStyleIdx="45" presStyleCnt="48"/>
      <dgm:spPr/>
    </dgm:pt>
    <dgm:pt modelId="{4EAD0336-A742-42BA-B616-A9F9B8CECAB9}" type="pres">
      <dgm:prSet presAssocID="{A4C54538-F7D4-4311-A51D-4E2F34EA916C}" presName="connectorText" presStyleLbl="sibTrans2D1" presStyleIdx="45" presStyleCnt="48"/>
      <dgm:spPr/>
    </dgm:pt>
    <dgm:pt modelId="{3B7728B1-9C76-43A6-8828-2FFE1A19CD4E}" type="pres">
      <dgm:prSet presAssocID="{5F2EF8CF-431B-45E9-8F94-2DA9BB4297A8}" presName="node" presStyleLbl="node1" presStyleIdx="46" presStyleCnt="48">
        <dgm:presLayoutVars>
          <dgm:bulletEnabled val="1"/>
        </dgm:presLayoutVars>
      </dgm:prSet>
      <dgm:spPr/>
    </dgm:pt>
    <dgm:pt modelId="{FEF793BD-9F36-4B0C-B2A1-243AAED13A52}" type="pres">
      <dgm:prSet presAssocID="{E7380703-8E28-4A7A-8627-0A55F51FBAA5}" presName="sibTrans" presStyleLbl="sibTrans2D1" presStyleIdx="46" presStyleCnt="48"/>
      <dgm:spPr/>
    </dgm:pt>
    <dgm:pt modelId="{B6E66B79-90CB-4030-B64C-AB9E1EA67583}" type="pres">
      <dgm:prSet presAssocID="{E7380703-8E28-4A7A-8627-0A55F51FBAA5}" presName="connectorText" presStyleLbl="sibTrans2D1" presStyleIdx="46" presStyleCnt="48"/>
      <dgm:spPr/>
    </dgm:pt>
    <dgm:pt modelId="{CD7E4AE9-DEBF-4EF6-9A2F-51DFDE6DC483}" type="pres">
      <dgm:prSet presAssocID="{B75DCA52-BF81-436A-AA73-2680B03C914A}" presName="node" presStyleLbl="node1" presStyleIdx="47" presStyleCnt="48">
        <dgm:presLayoutVars>
          <dgm:bulletEnabled val="1"/>
        </dgm:presLayoutVars>
      </dgm:prSet>
      <dgm:spPr/>
    </dgm:pt>
    <dgm:pt modelId="{CAB56CDA-741F-426D-8FE0-AE118C809475}" type="pres">
      <dgm:prSet presAssocID="{897CAD2D-F73B-470D-B77D-BCB32DA560D4}" presName="sibTrans" presStyleLbl="sibTrans2D1" presStyleIdx="47" presStyleCnt="48"/>
      <dgm:spPr/>
    </dgm:pt>
    <dgm:pt modelId="{2B62F0BB-CB73-4B2D-A47A-2C1910C71ADC}" type="pres">
      <dgm:prSet presAssocID="{897CAD2D-F73B-470D-B77D-BCB32DA560D4}" presName="connectorText" presStyleLbl="sibTrans2D1" presStyleIdx="47" presStyleCnt="48"/>
      <dgm:spPr/>
    </dgm:pt>
  </dgm:ptLst>
  <dgm:cxnLst>
    <dgm:cxn modelId="{C4BD4C02-3340-4A55-87C9-A01518E8D260}" type="presOf" srcId="{1597604F-E09E-4305-A881-A6C94B72922F}" destId="{96947AF0-965B-4F9B-B692-11B522E20C19}" srcOrd="0" destOrd="0" presId="urn:microsoft.com/office/officeart/2005/8/layout/cycle2"/>
    <dgm:cxn modelId="{69058F05-2218-4EDD-93F2-0737CE4E0399}" type="presOf" srcId="{8AE02D32-89F4-4BA1-BFB8-062B90AF7C26}" destId="{1FA59E5A-50A4-47E4-96D2-6EF9AAAC1164}" srcOrd="1" destOrd="0" presId="urn:microsoft.com/office/officeart/2005/8/layout/cycle2"/>
    <dgm:cxn modelId="{B92B6E08-D3F8-4E6E-9005-3AB407B5CBF7}" type="presOf" srcId="{DA7FF8DD-13B0-4AAC-B0D2-E9BC2FABA4D6}" destId="{C46B9099-149F-4D79-B1D7-B378097F05F4}" srcOrd="1" destOrd="0" presId="urn:microsoft.com/office/officeart/2005/8/layout/cycle2"/>
    <dgm:cxn modelId="{D833930C-4A06-4887-8876-B6D9DF51EB00}" type="presOf" srcId="{86E08DD8-37F0-43EA-A4C6-F12B07A372C7}" destId="{0B3E9032-3902-463F-B436-0798A35C9EC5}" srcOrd="0" destOrd="0" presId="urn:microsoft.com/office/officeart/2005/8/layout/cycle2"/>
    <dgm:cxn modelId="{E179CB0E-BE4D-4A6A-98A0-6FCA14117ACB}" type="presOf" srcId="{CA72D8A3-9D41-4F98-98F7-F56B1CBA674F}" destId="{EDD308D6-556F-4E65-A02C-12C45C150755}" srcOrd="0" destOrd="0" presId="urn:microsoft.com/office/officeart/2005/8/layout/cycle2"/>
    <dgm:cxn modelId="{9F84740F-F370-49CF-9DFC-E3355DD010C1}" type="presOf" srcId="{01209924-388A-4250-B08E-117FC77350F4}" destId="{ED0F08E4-7CF4-494F-A2E4-60B90674E9D5}" srcOrd="0" destOrd="0" presId="urn:microsoft.com/office/officeart/2005/8/layout/cycle2"/>
    <dgm:cxn modelId="{E319CD11-DA9C-4216-8A1C-BFC767C69980}" srcId="{F782ACB2-4612-4553-92E3-6A48A4C26154}" destId="{5700A27C-35E2-48E3-9FD1-4CAD5F3ABE6E}" srcOrd="42" destOrd="0" parTransId="{7CEEA0C1-E05C-4187-B6CD-7F9A41B7F762}" sibTransId="{F2853326-F96C-4388-AFDB-4A2C4E743824}"/>
    <dgm:cxn modelId="{E4112D13-A8DF-44F6-B497-ADF6F4D57D3C}" type="presOf" srcId="{BAC2B8D5-2C5B-4AE8-BBDD-D8E76DCD8C2E}" destId="{5B2F39AC-1722-4B2A-8F41-3B9574CC55A3}" srcOrd="1" destOrd="0" presId="urn:microsoft.com/office/officeart/2005/8/layout/cycle2"/>
    <dgm:cxn modelId="{B24CC813-A6F8-4D05-B2EA-64477B90479A}" type="presOf" srcId="{5F8AB2A9-0DCE-42A5-8039-31C151CDBC91}" destId="{E7F9412A-75FE-4263-8476-D8B02CF380F3}" srcOrd="0" destOrd="0" presId="urn:microsoft.com/office/officeart/2005/8/layout/cycle2"/>
    <dgm:cxn modelId="{014D8016-39DA-4881-A0AE-B3FB0246F66A}" type="presOf" srcId="{5D2C154A-692A-44E2-A041-B9F19C43FEF2}" destId="{5A44537F-E502-484A-B54C-161A75387D52}" srcOrd="0" destOrd="0" presId="urn:microsoft.com/office/officeart/2005/8/layout/cycle2"/>
    <dgm:cxn modelId="{66ABBE17-AB8B-4765-95C2-B42EC4898BB0}" type="presOf" srcId="{4DD6BCFF-384A-4E50-9E9B-FEA1467E91EE}" destId="{5D40974C-DFE4-484E-A2B9-E3E4D2DEBED9}" srcOrd="1" destOrd="0" presId="urn:microsoft.com/office/officeart/2005/8/layout/cycle2"/>
    <dgm:cxn modelId="{2D503F18-581C-4349-A25D-A0F7D32B46D2}" type="presOf" srcId="{4E475F1B-56A2-420F-8D83-9A7AC5B9161D}" destId="{E231C36B-28CA-4A1A-A65A-7FC8C917C670}" srcOrd="0" destOrd="0" presId="urn:microsoft.com/office/officeart/2005/8/layout/cycle2"/>
    <dgm:cxn modelId="{C93C0219-766C-4611-8BFA-AB472F90B95C}" type="presOf" srcId="{1BCBAE4C-8C90-4307-A8B1-A7F25B803D11}" destId="{38A7A843-117D-4A8F-B652-3F637D1BA054}" srcOrd="0" destOrd="0" presId="urn:microsoft.com/office/officeart/2005/8/layout/cycle2"/>
    <dgm:cxn modelId="{2151FF1C-B441-4B26-B09E-FD23B0A96266}" type="presOf" srcId="{9767C2C5-7A9B-4BF9-AEDC-08BB61E68CEC}" destId="{3B48658E-4174-41EC-ADC5-04F09B98E8AE}" srcOrd="0" destOrd="0" presId="urn:microsoft.com/office/officeart/2005/8/layout/cycle2"/>
    <dgm:cxn modelId="{FA4B331D-E821-4BC7-84CC-523B6B28A5B8}" srcId="{F782ACB2-4612-4553-92E3-6A48A4C26154}" destId="{B75DCA52-BF81-436A-AA73-2680B03C914A}" srcOrd="47" destOrd="0" parTransId="{3FDC77C7-42D0-4118-88A1-C82C79A4EA03}" sibTransId="{897CAD2D-F73B-470D-B77D-BCB32DA560D4}"/>
    <dgm:cxn modelId="{CDFC891D-A90C-4045-8C55-FF6C7A613C15}" type="presOf" srcId="{4DD6BCFF-384A-4E50-9E9B-FEA1467E91EE}" destId="{28C21F8D-7890-436C-ABC3-A76D9C048DC6}" srcOrd="0" destOrd="0" presId="urn:microsoft.com/office/officeart/2005/8/layout/cycle2"/>
    <dgm:cxn modelId="{F5727C1E-A7C3-4F6D-BF29-AC059ED314A8}" type="presOf" srcId="{CA72D8A3-9D41-4F98-98F7-F56B1CBA674F}" destId="{0622AEEF-FEE1-41CF-A694-BB87DF404F74}" srcOrd="1" destOrd="0" presId="urn:microsoft.com/office/officeart/2005/8/layout/cycle2"/>
    <dgm:cxn modelId="{8558291F-CCDB-441E-8DF8-FFBD96464AC9}" type="presOf" srcId="{F001FD18-B1D7-4F34-A7E1-10B3A14FEF0D}" destId="{FA3F2989-2837-4DF6-B22E-22C68B74BA10}" srcOrd="0" destOrd="0" presId="urn:microsoft.com/office/officeart/2005/8/layout/cycle2"/>
    <dgm:cxn modelId="{3BD35822-9F9F-4A73-B153-F9F3EF39FE4C}" type="presOf" srcId="{C123F58B-2F00-4731-8318-EA8BAA60A69D}" destId="{1791F869-F782-403E-9EEE-8485296AB1DC}" srcOrd="0" destOrd="0" presId="urn:microsoft.com/office/officeart/2005/8/layout/cycle2"/>
    <dgm:cxn modelId="{9F14E923-771A-4BA5-94FC-0D244A094FD3}" type="presOf" srcId="{5700A27C-35E2-48E3-9FD1-4CAD5F3ABE6E}" destId="{A5474CB5-D5DA-4087-B87E-610FB42AF529}" srcOrd="0" destOrd="0" presId="urn:microsoft.com/office/officeart/2005/8/layout/cycle2"/>
    <dgm:cxn modelId="{1A894124-3E33-43DC-A2A5-2B772E1265E3}" type="presOf" srcId="{0A68E33F-9E89-4D62-9E2C-1BD50C85F7CD}" destId="{5EB0D98E-0F20-43A6-80D5-B3B233B0809C}" srcOrd="1" destOrd="0" presId="urn:microsoft.com/office/officeart/2005/8/layout/cycle2"/>
    <dgm:cxn modelId="{2FAE1B25-1492-480C-AF43-D9212A43C7A8}" type="presOf" srcId="{2B529A43-2363-4B46-911E-9D0EF25B4F36}" destId="{DFB70AE1-87B4-46C7-811D-3E9A3D4D6EC9}" srcOrd="1" destOrd="0" presId="urn:microsoft.com/office/officeart/2005/8/layout/cycle2"/>
    <dgm:cxn modelId="{64D25225-7D7B-47A3-8597-E3D40B515F30}" srcId="{F782ACB2-4612-4553-92E3-6A48A4C26154}" destId="{7D49664A-84DE-42F7-9866-9BFD9F3DDC7A}" srcOrd="16" destOrd="0" parTransId="{9C7FF349-70A2-4DFC-91A5-86A739E0760D}" sibTransId="{BAC2B8D5-2C5B-4AE8-BBDD-D8E76DCD8C2E}"/>
    <dgm:cxn modelId="{226E0C26-7ACD-465C-A667-38DF6ED6EEFF}" type="presOf" srcId="{1DDDDFBA-4D76-49F6-8700-D108F438751F}" destId="{580499F6-BF8C-4CF2-8E19-422B1FEA8F54}" srcOrd="1" destOrd="0" presId="urn:microsoft.com/office/officeart/2005/8/layout/cycle2"/>
    <dgm:cxn modelId="{7E7F8D26-81B8-43DE-AB16-093B288CA98F}" type="presOf" srcId="{32453084-7F49-49B4-89FA-E306CC4C9552}" destId="{4B717A0F-8771-4A45-B6AA-FD732A724C9E}" srcOrd="0" destOrd="0" presId="urn:microsoft.com/office/officeart/2005/8/layout/cycle2"/>
    <dgm:cxn modelId="{8E53B726-F970-4DC0-9523-D2C6066549C6}" type="presOf" srcId="{39815DA4-6D5A-4ECF-8C2C-C40A2BB0DBA6}" destId="{4DDD9E11-A1D1-4D9F-87CF-21775FA03FD4}" srcOrd="0" destOrd="0" presId="urn:microsoft.com/office/officeart/2005/8/layout/cycle2"/>
    <dgm:cxn modelId="{C87DC927-4AF2-421C-9C5A-E0A219078574}" type="presOf" srcId="{35443D96-6A67-478A-A544-1C8155B5F62C}" destId="{3D5573F2-E421-4699-B499-E5F129AA7C1F}" srcOrd="0" destOrd="0" presId="urn:microsoft.com/office/officeart/2005/8/layout/cycle2"/>
    <dgm:cxn modelId="{B176F429-7DDB-4AB1-8374-B04F07751352}" type="presOf" srcId="{73E57CB0-43F1-4C49-8823-A48B6805997E}" destId="{FC934B90-2FD7-4C78-BC82-6495CAA54F71}" srcOrd="0" destOrd="0" presId="urn:microsoft.com/office/officeart/2005/8/layout/cycle2"/>
    <dgm:cxn modelId="{F3F11D2B-B16E-47E0-876B-A599316C3141}" srcId="{F782ACB2-4612-4553-92E3-6A48A4C26154}" destId="{644B0026-BEE6-45AC-B72A-F8BFB9EE0E82}" srcOrd="38" destOrd="0" parTransId="{554FDC5B-6990-4DBE-AAA4-AA9861FDA372}" sibTransId="{91E5E8F0-39A5-4E73-A7C8-125C237D1170}"/>
    <dgm:cxn modelId="{8344DD2B-2E32-4195-A5CB-C876A672BE95}" type="presOf" srcId="{A241EA7C-0AE6-49DA-868A-F7E41DB8331E}" destId="{EC905E59-477F-4D62-B2EE-61B86BF0663B}" srcOrd="0" destOrd="0" presId="urn:microsoft.com/office/officeart/2005/8/layout/cycle2"/>
    <dgm:cxn modelId="{5FEEF62B-43B0-4232-A8F1-42996A9FE141}" type="presOf" srcId="{39815DA4-6D5A-4ECF-8C2C-C40A2BB0DBA6}" destId="{F7742949-FB63-485F-95AF-5E8D1E6F236A}" srcOrd="1" destOrd="0" presId="urn:microsoft.com/office/officeart/2005/8/layout/cycle2"/>
    <dgm:cxn modelId="{EF67F12C-549C-4945-9650-11C3183DFF27}" srcId="{F782ACB2-4612-4553-92E3-6A48A4C26154}" destId="{59D5850F-42D1-4509-9BFE-77DA75D32FAC}" srcOrd="35" destOrd="0" parTransId="{998E6483-F6A6-41F0-BC38-EC9E12942727}" sibTransId="{2B529A43-2363-4B46-911E-9D0EF25B4F36}"/>
    <dgm:cxn modelId="{044A9230-2F75-4EA9-B81C-8182FA12EEC1}" type="presOf" srcId="{91E5E8F0-39A5-4E73-A7C8-125C237D1170}" destId="{0C0A4302-AC90-49E1-80BE-523B58A2D864}" srcOrd="1" destOrd="0" presId="urn:microsoft.com/office/officeart/2005/8/layout/cycle2"/>
    <dgm:cxn modelId="{B8FAD831-A781-40D2-B842-29E4BB2E69AC}" type="presOf" srcId="{5788DBF4-34B6-4C26-980E-7062BBC88091}" destId="{53824D7C-69E9-40B6-AD94-E66D57E17024}" srcOrd="0" destOrd="0" presId="urn:microsoft.com/office/officeart/2005/8/layout/cycle2"/>
    <dgm:cxn modelId="{2BF72D34-8DAB-4D4B-954D-4DADA6584E6E}" type="presOf" srcId="{A4F909E9-C1CF-4770-B928-FEF6E41B5333}" destId="{212C9A88-24C2-4EF4-87D7-A81CF4BE3FA0}" srcOrd="0" destOrd="0" presId="urn:microsoft.com/office/officeart/2005/8/layout/cycle2"/>
    <dgm:cxn modelId="{FD2BE034-589E-4989-823D-E1EB72722AC6}" type="presOf" srcId="{6E35783B-B4B9-4AF3-BB68-EC2DB3060BE5}" destId="{7A5C7786-EEB7-4840-8AB2-E617DD766E4C}" srcOrd="0" destOrd="0" presId="urn:microsoft.com/office/officeart/2005/8/layout/cycle2"/>
    <dgm:cxn modelId="{AD501435-F549-4DBE-94A3-DB6CE2F452F4}" type="presOf" srcId="{56EE6181-8957-4FE0-91F7-0E7767321D74}" destId="{6EBA7549-78C0-447A-A63C-4A8563F87F58}" srcOrd="0" destOrd="0" presId="urn:microsoft.com/office/officeart/2005/8/layout/cycle2"/>
    <dgm:cxn modelId="{9D859835-921A-4E85-9599-D10BB630D60B}" type="presOf" srcId="{9C07C544-A240-4FE5-8E59-C412CDCC06A5}" destId="{FD731FF4-9760-4231-AA26-446560B181EB}" srcOrd="0" destOrd="0" presId="urn:microsoft.com/office/officeart/2005/8/layout/cycle2"/>
    <dgm:cxn modelId="{83BBFF35-F6F7-4473-BB00-F03E5B56CD33}" type="presOf" srcId="{EC22FD24-55FA-470B-A11F-A2C02811CC71}" destId="{8125F9B4-021E-44DC-9D64-8AE485A44537}" srcOrd="0" destOrd="0" presId="urn:microsoft.com/office/officeart/2005/8/layout/cycle2"/>
    <dgm:cxn modelId="{9E9F3E38-7FCA-4B5F-9B74-365CEFB4D259}" type="presOf" srcId="{7526D0BF-45A5-478F-9A5B-EE961A48FCDF}" destId="{B163F2E1-C224-4C1F-8BF1-B257F8DA90F1}" srcOrd="0" destOrd="0" presId="urn:microsoft.com/office/officeart/2005/8/layout/cycle2"/>
    <dgm:cxn modelId="{6D95563B-802A-438F-AF41-73D1D1E33D12}" type="presOf" srcId="{CA1064A9-8743-41E2-AE44-DEDB5E26EACD}" destId="{B311330D-F624-44F0-90C1-566E4D2E20E6}" srcOrd="1" destOrd="0" presId="urn:microsoft.com/office/officeart/2005/8/layout/cycle2"/>
    <dgm:cxn modelId="{212C0F3D-6259-47F4-8189-A6E55DD0B5D3}" srcId="{F782ACB2-4612-4553-92E3-6A48A4C26154}" destId="{536B3E92-95AA-4297-BDB8-F29269D6299E}" srcOrd="3" destOrd="0" parTransId="{68DF5CBE-997D-4F4F-8466-9AD1DDE77085}" sibTransId="{8AE02D32-89F4-4BA1-BFB8-062B90AF7C26}"/>
    <dgm:cxn modelId="{20FC3940-7E89-4473-BCB0-70E4B8EEE8ED}" type="presOf" srcId="{12ED0D91-6CB8-4B92-ABBE-16130FA2E610}" destId="{2EA5A0E0-D734-4B00-A1FA-65E8CB15031C}" srcOrd="0" destOrd="0" presId="urn:microsoft.com/office/officeart/2005/8/layout/cycle2"/>
    <dgm:cxn modelId="{8D7BB340-D03E-4472-A133-95EFFECE1835}" type="presOf" srcId="{F82F01E0-1BCF-432A-834D-D0718C225E79}" destId="{DB7E8DCC-E9E2-41AE-8FAC-BD770394B585}" srcOrd="0" destOrd="0" presId="urn:microsoft.com/office/officeart/2005/8/layout/cycle2"/>
    <dgm:cxn modelId="{40B19C5C-9C3B-4687-8FD8-BC8D6A761F32}" type="presOf" srcId="{FC636A7A-CAD8-4393-9B2E-188CE112CD10}" destId="{FFA97E59-6B24-429C-9B6D-8968FB096363}" srcOrd="1" destOrd="0" presId="urn:microsoft.com/office/officeart/2005/8/layout/cycle2"/>
    <dgm:cxn modelId="{0B38D45C-5F76-4FF0-8A19-6296F1EDD0F7}" type="presOf" srcId="{3ACAB2F6-3910-4D69-8736-C9991D30DB30}" destId="{18FB9004-C9DF-4463-A990-CE6AADD19A9A}" srcOrd="1" destOrd="0" presId="urn:microsoft.com/office/officeart/2005/8/layout/cycle2"/>
    <dgm:cxn modelId="{DB81E75D-6339-4802-85DD-65254615E93B}" srcId="{F782ACB2-4612-4553-92E3-6A48A4C26154}" destId="{9F16DEB4-2D88-4237-BB26-EE193361411A}" srcOrd="36" destOrd="0" parTransId="{7982B65A-B6BA-45FB-920E-8CB144FB834B}" sibTransId="{C19C4BDD-2213-41DF-A53B-E2080BDC6AC6}"/>
    <dgm:cxn modelId="{991AC15F-DC2E-43CA-A4AE-E65FB37D2DE1}" type="presOf" srcId="{BA244016-B941-46B9-B2A4-AA50A300C9B1}" destId="{54435782-E9E7-4F85-8EE9-B762378628C5}" srcOrd="0" destOrd="0" presId="urn:microsoft.com/office/officeart/2005/8/layout/cycle2"/>
    <dgm:cxn modelId="{6C50DF60-4688-49BE-848E-5794F163E05E}" type="presOf" srcId="{35443D96-6A67-478A-A544-1C8155B5F62C}" destId="{561EA9DD-738C-4E13-ADB0-3CCC3950F092}" srcOrd="1" destOrd="0" presId="urn:microsoft.com/office/officeart/2005/8/layout/cycle2"/>
    <dgm:cxn modelId="{08DFD441-4774-4D0E-8F97-07EC50B50EE3}" srcId="{F782ACB2-4612-4553-92E3-6A48A4C26154}" destId="{69B5AF83-9CA8-4331-BB93-A02B0A37E7C4}" srcOrd="32" destOrd="0" parTransId="{52A0F8EA-812A-497C-B88E-1BDAD1AB875F}" sibTransId="{6E35783B-B4B9-4AF3-BB68-EC2DB3060BE5}"/>
    <dgm:cxn modelId="{088F0742-B912-46C9-BE5B-C9419F065BBA}" type="presOf" srcId="{9E68FA1B-32E4-4D3A-BDA9-F245DF7037EF}" destId="{9DB23D75-0980-4D96-93A1-727F2883C95B}" srcOrd="1" destOrd="0" presId="urn:microsoft.com/office/officeart/2005/8/layout/cycle2"/>
    <dgm:cxn modelId="{BD712862-9638-47D4-BDFC-7505128DF23D}" type="presOf" srcId="{05F9165C-A234-4634-B1A7-DCB7BA68D40C}" destId="{8B74F080-8313-4728-B1E9-D87A06E9E800}" srcOrd="0" destOrd="0" presId="urn:microsoft.com/office/officeart/2005/8/layout/cycle2"/>
    <dgm:cxn modelId="{D27AA462-6698-4923-9421-47820B644488}" srcId="{F782ACB2-4612-4553-92E3-6A48A4C26154}" destId="{56EE6181-8957-4FE0-91F7-0E7767321D74}" srcOrd="30" destOrd="0" parTransId="{708EED9E-74DD-4C99-9872-E67687122915}" sibTransId="{D7AD315B-0060-4B2C-BA42-07A72CF0DF62}"/>
    <dgm:cxn modelId="{5878CE63-A5DF-4BE0-9907-AB3463608735}" type="presOf" srcId="{DA7FF8DD-13B0-4AAC-B0D2-E9BC2FABA4D6}" destId="{A6A09441-8928-4DD4-965E-ACD6B5489F63}" srcOrd="0" destOrd="0" presId="urn:microsoft.com/office/officeart/2005/8/layout/cycle2"/>
    <dgm:cxn modelId="{52CC7A44-96B9-498B-999B-DEC40B48B196}" type="presOf" srcId="{2B571596-2306-4648-89E7-BD54FEF25627}" destId="{2B64C12D-7C38-4E3C-BB67-21E0181FD51F}" srcOrd="1" destOrd="0" presId="urn:microsoft.com/office/officeart/2005/8/layout/cycle2"/>
    <dgm:cxn modelId="{9B608F64-0361-4F50-87F5-3EE093F27F6B}" type="presOf" srcId="{897CAD2D-F73B-470D-B77D-BCB32DA560D4}" destId="{CAB56CDA-741F-426D-8FE0-AE118C809475}" srcOrd="0" destOrd="0" presId="urn:microsoft.com/office/officeart/2005/8/layout/cycle2"/>
    <dgm:cxn modelId="{77B3AD64-BC64-4E47-A0F3-5AB496ABD0CA}" type="presOf" srcId="{D7AD315B-0060-4B2C-BA42-07A72CF0DF62}" destId="{F7AC09C3-F9FA-4334-9744-58F7A351FD8B}" srcOrd="0" destOrd="0" presId="urn:microsoft.com/office/officeart/2005/8/layout/cycle2"/>
    <dgm:cxn modelId="{E0CFC164-E33F-490B-BC17-C56778580D1B}" type="presOf" srcId="{8AE02D32-89F4-4BA1-BFB8-062B90AF7C26}" destId="{E212FFF4-9223-45FB-8A97-08FC78EC227F}" srcOrd="0" destOrd="0" presId="urn:microsoft.com/office/officeart/2005/8/layout/cycle2"/>
    <dgm:cxn modelId="{6C37DB64-BEBC-468D-8F11-800C39DF3AEB}" type="presOf" srcId="{1A0C354F-E76C-464E-99A7-D2B04C140783}" destId="{5207087E-FC7B-4DE7-941A-D0D7D77D43CA}" srcOrd="1" destOrd="0" presId="urn:microsoft.com/office/officeart/2005/8/layout/cycle2"/>
    <dgm:cxn modelId="{E38ADD64-A6E1-42BE-9D70-B8FA5C81E041}" type="presOf" srcId="{68C3C81B-18E8-41C4-BFC6-2C443E6EE655}" destId="{99F13AA2-4621-4753-B0A6-6FC776CD84C9}" srcOrd="0" destOrd="0" presId="urn:microsoft.com/office/officeart/2005/8/layout/cycle2"/>
    <dgm:cxn modelId="{9ADC0165-9F81-4E1B-BCF9-F6EA5C631353}" srcId="{F782ACB2-4612-4553-92E3-6A48A4C26154}" destId="{5F8AB2A9-0DCE-42A5-8039-31C151CDBC91}" srcOrd="15" destOrd="0" parTransId="{AEE23759-AB27-4CCC-A9A6-CE4F64F73EE5}" sibTransId="{64CB26BA-1509-422C-B1F7-93A921D3337E}"/>
    <dgm:cxn modelId="{8FB90245-DB4C-496A-BD99-1CFD156C2737}" type="presOf" srcId="{D7AD315B-0060-4B2C-BA42-07A72CF0DF62}" destId="{301FE2EF-9FED-451A-9979-7EA2CEC731F6}" srcOrd="1" destOrd="0" presId="urn:microsoft.com/office/officeart/2005/8/layout/cycle2"/>
    <dgm:cxn modelId="{79232265-3A0A-49E0-964F-9F50457348D1}" type="presOf" srcId="{1CEAA633-CB89-486A-901D-BE8AE895C821}" destId="{02E2D030-8BB9-48E2-859D-55F958A2D928}" srcOrd="0" destOrd="0" presId="urn:microsoft.com/office/officeart/2005/8/layout/cycle2"/>
    <dgm:cxn modelId="{EE4A6048-F11A-48C8-8288-4112D917040D}" type="presOf" srcId="{C19C4BDD-2213-41DF-A53B-E2080BDC6AC6}" destId="{2DC22DE9-0245-4601-955D-E63A8C38947B}" srcOrd="1" destOrd="0" presId="urn:microsoft.com/office/officeart/2005/8/layout/cycle2"/>
    <dgm:cxn modelId="{7713B148-14ED-473A-AD7C-0817C71F1F75}" srcId="{F782ACB2-4612-4553-92E3-6A48A4C26154}" destId="{32DCDF77-CF91-44D2-A631-ECBBA96CD7C1}" srcOrd="45" destOrd="0" parTransId="{A91D9FEE-F377-4D6C-AB4B-31C0AA11D758}" sibTransId="{A4C54538-F7D4-4311-A51D-4E2F34EA916C}"/>
    <dgm:cxn modelId="{8B7F3749-F4E6-4473-82BE-3F7FAAEDF5A5}" srcId="{F782ACB2-4612-4553-92E3-6A48A4C26154}" destId="{5A0D382F-1AEE-4869-A6BD-89E7CCC2BA45}" srcOrd="33" destOrd="0" parTransId="{C61944CD-ABD5-46A1-BF21-1EDB1D2E311C}" sibTransId="{86E08DD8-37F0-43EA-A4C6-F12B07A372C7}"/>
    <dgm:cxn modelId="{8F95414A-66CD-4AE0-A012-C5E924ED8975}" type="presOf" srcId="{6E44D217-0802-4975-8DF8-F7C136B68DB7}" destId="{C6CA034B-BB5D-4252-9DC3-E07C2CEC1942}" srcOrd="0" destOrd="0" presId="urn:microsoft.com/office/officeart/2005/8/layout/cycle2"/>
    <dgm:cxn modelId="{ECDEF66B-4DF3-4577-9794-0F5C1452E329}" srcId="{F782ACB2-4612-4553-92E3-6A48A4C26154}" destId="{9EC183D0-3CE1-4A18-882B-49A4F305FE23}" srcOrd="10" destOrd="0" parTransId="{5529E8D0-F515-48AC-A324-5AF9603FF192}" sibTransId="{FC636A7A-CAD8-4393-9B2E-188CE112CD10}"/>
    <dgm:cxn modelId="{14255E4C-FE60-40DF-BD8C-AC8A81FDBFDA}" type="presOf" srcId="{901D3EC9-C2CB-4B80-BFE1-3F4CF8FDB584}" destId="{CBD13A52-164D-4181-A713-C4AFB6DAEA44}" srcOrd="0" destOrd="0" presId="urn:microsoft.com/office/officeart/2005/8/layout/cycle2"/>
    <dgm:cxn modelId="{2F48FC6C-9E2F-4D34-97E0-7B62809CD310}" srcId="{F782ACB2-4612-4553-92E3-6A48A4C26154}" destId="{1CEAA633-CB89-486A-901D-BE8AE895C821}" srcOrd="41" destOrd="0" parTransId="{85E4AD6C-201F-448E-AB33-65566C56E879}" sibTransId="{EC22FD24-55FA-470B-A11F-A2C02811CC71}"/>
    <dgm:cxn modelId="{83487E6D-39C7-4315-B760-0FAE69CA3DDC}" type="presOf" srcId="{5DE56BE3-5DC5-48D1-BB0A-6EB62A83E2E3}" destId="{7E28017C-69F1-4CCF-A6D7-885616A2628E}" srcOrd="0" destOrd="0" presId="urn:microsoft.com/office/officeart/2005/8/layout/cycle2"/>
    <dgm:cxn modelId="{E1365E6E-FF48-42C8-82CC-FD69DA947331}" type="presOf" srcId="{73E57CB0-43F1-4C49-8823-A48B6805997E}" destId="{F31A80A4-265E-4576-A76C-69F7407682D5}" srcOrd="1" destOrd="0" presId="urn:microsoft.com/office/officeart/2005/8/layout/cycle2"/>
    <dgm:cxn modelId="{0116FD4E-B3CD-4D10-B6B1-FB0C240CE17A}" srcId="{F782ACB2-4612-4553-92E3-6A48A4C26154}" destId="{DF292957-65C8-4776-85F8-AE26E3681959}" srcOrd="25" destOrd="0" parTransId="{7849EA01-2032-47BB-AFF2-66E1E4C3A822}" sibTransId="{2B571596-2306-4648-89E7-BD54FEF25627}"/>
    <dgm:cxn modelId="{43F81770-F772-478D-8EE4-9EF473A2C5F2}" srcId="{F782ACB2-4612-4553-92E3-6A48A4C26154}" destId="{BA244016-B941-46B9-B2A4-AA50A300C9B1}" srcOrd="26" destOrd="0" parTransId="{17FA0F1C-F480-46FA-9FDA-CAF08D0B3F5A}" sibTransId="{12ED0D91-6CB8-4B92-ABBE-16130FA2E610}"/>
    <dgm:cxn modelId="{83021B50-DD6C-4A83-9892-316806265B57}" type="presOf" srcId="{1A0C354F-E76C-464E-99A7-D2B04C140783}" destId="{BCCD1735-3374-4721-BEF9-11CCD9A2DD48}" srcOrd="0" destOrd="0" presId="urn:microsoft.com/office/officeart/2005/8/layout/cycle2"/>
    <dgm:cxn modelId="{AD9C2D70-6AB8-479D-9A79-731CDEDFCC29}" srcId="{F782ACB2-4612-4553-92E3-6A48A4C26154}" destId="{B2133BDF-4000-4B5B-AE40-987170B1B61F}" srcOrd="29" destOrd="0" parTransId="{78DD5593-63E5-4526-ACC4-B672B2E0D1F1}" sibTransId="{F8A8AFFD-E262-4C58-84FA-CA9933DA9A32}"/>
    <dgm:cxn modelId="{2FA97172-81F8-4680-A3E2-A90C8A3901C9}" type="presOf" srcId="{672359C6-6889-48DE-9B06-BCF13E50CF81}" destId="{9195B8AE-7F75-4B45-A773-A3DB3F151B7F}" srcOrd="1" destOrd="0" presId="urn:microsoft.com/office/officeart/2005/8/layout/cycle2"/>
    <dgm:cxn modelId="{7E7D9372-D317-4DA7-B834-C10D94E001EF}" type="presOf" srcId="{32453084-7F49-49B4-89FA-E306CC4C9552}" destId="{218F701D-8780-41D0-BCC2-CE1F9EE4B4A8}" srcOrd="1" destOrd="0" presId="urn:microsoft.com/office/officeart/2005/8/layout/cycle2"/>
    <dgm:cxn modelId="{39A1F472-3E0B-438E-A508-FE898CEA4CB4}" srcId="{F782ACB2-4612-4553-92E3-6A48A4C26154}" destId="{5F2EF8CF-431B-45E9-8F94-2DA9BB4297A8}" srcOrd="46" destOrd="0" parTransId="{EF3B0539-08F0-4AEB-8B05-C7438EBEC90D}" sibTransId="{E7380703-8E28-4A7A-8627-0A55F51FBAA5}"/>
    <dgm:cxn modelId="{2D82F952-A08E-4B50-B615-F0B7AC5121AA}" type="presOf" srcId="{873D13AE-B310-4B50-82C5-564D626D2011}" destId="{2F327EB4-0D8B-437E-BB14-A326EA173FCC}" srcOrd="0" destOrd="0" presId="urn:microsoft.com/office/officeart/2005/8/layout/cycle2"/>
    <dgm:cxn modelId="{F3FC2774-117D-443F-9CD4-D99869F1958E}" type="presOf" srcId="{A4C54538-F7D4-4311-A51D-4E2F34EA916C}" destId="{4EAD0336-A742-42BA-B616-A9F9B8CECAB9}" srcOrd="1" destOrd="0" presId="urn:microsoft.com/office/officeart/2005/8/layout/cycle2"/>
    <dgm:cxn modelId="{34CA6454-0F7D-424F-90A2-8451C14402D0}" type="presOf" srcId="{9F16DEB4-2D88-4237-BB26-EE193361411A}" destId="{E4F5DE49-5EAA-4300-BD85-3AA32446283C}" srcOrd="0" destOrd="0" presId="urn:microsoft.com/office/officeart/2005/8/layout/cycle2"/>
    <dgm:cxn modelId="{EBF0F276-347C-4207-9A17-D11421AF7ECD}" srcId="{F782ACB2-4612-4553-92E3-6A48A4C26154}" destId="{6E44D217-0802-4975-8DF8-F7C136B68DB7}" srcOrd="34" destOrd="0" parTransId="{CB27C74D-2568-4D83-8948-2A0E7A73E53C}" sibTransId="{873D13AE-B310-4B50-82C5-564D626D2011}"/>
    <dgm:cxn modelId="{9943F876-2ED4-4306-80C3-CABA3470330B}" type="presOf" srcId="{A40F6EAB-2B60-4CC1-9F49-D5903D3A616E}" destId="{4346925A-37EB-4BB6-B0D1-0007EC3DF63B}" srcOrd="0" destOrd="0" presId="urn:microsoft.com/office/officeart/2005/8/layout/cycle2"/>
    <dgm:cxn modelId="{83DE0457-C4CA-41D0-83EF-1342E23FF89C}" type="presOf" srcId="{2B529A43-2363-4B46-911E-9D0EF25B4F36}" destId="{F42AD80F-3B21-49F3-AF59-01D5F6EE69F1}" srcOrd="0" destOrd="0" presId="urn:microsoft.com/office/officeart/2005/8/layout/cycle2"/>
    <dgm:cxn modelId="{3D112077-EA00-4105-9BD5-E493A5F7DFA3}" type="presOf" srcId="{F8A8AFFD-E262-4C58-84FA-CA9933DA9A32}" destId="{6FDF4861-3D9E-4C44-8A76-CB261CA08A3D}" srcOrd="0" destOrd="0" presId="urn:microsoft.com/office/officeart/2005/8/layout/cycle2"/>
    <dgm:cxn modelId="{4B758357-008C-4CA2-BFA2-D30CB17DE810}" type="presOf" srcId="{91E5E8F0-39A5-4E73-A7C8-125C237D1170}" destId="{B8E405CF-5FB0-4931-A03D-9BF304E6CDDA}" srcOrd="0" destOrd="0" presId="urn:microsoft.com/office/officeart/2005/8/layout/cycle2"/>
    <dgm:cxn modelId="{26BBB358-35CF-40CB-8CEB-9AB1A5BD3299}" type="presOf" srcId="{AAACDA48-029D-447D-9AE8-BF1CB90887F8}" destId="{816E1FA3-2B38-45F9-AB8C-0EEB2788EE42}" srcOrd="0" destOrd="0" presId="urn:microsoft.com/office/officeart/2005/8/layout/cycle2"/>
    <dgm:cxn modelId="{72C76559-8B15-4E5B-A287-FFA96A1FF8AB}" type="presOf" srcId="{BAC2B8D5-2C5B-4AE8-BBDD-D8E76DCD8C2E}" destId="{D3BDAC4B-F2DB-44A0-907D-A108463FB1C3}" srcOrd="0" destOrd="0" presId="urn:microsoft.com/office/officeart/2005/8/layout/cycle2"/>
    <dgm:cxn modelId="{EB56E879-B89B-46AF-936B-221B926F78B7}" type="presOf" srcId="{672359C6-6889-48DE-9B06-BCF13E50CF81}" destId="{260B842C-BA56-4835-9181-EEB1DAD49F6C}" srcOrd="0" destOrd="0" presId="urn:microsoft.com/office/officeart/2005/8/layout/cycle2"/>
    <dgm:cxn modelId="{F943F579-1FDA-4528-8AF3-852565EC068C}" type="presOf" srcId="{57830796-B9E1-440E-A924-530949252A0A}" destId="{09497094-52B8-416E-9902-37FB4C94E7F2}" srcOrd="0" destOrd="0" presId="urn:microsoft.com/office/officeart/2005/8/layout/cycle2"/>
    <dgm:cxn modelId="{79CDEB5A-96DC-4E52-AD52-6AD074060F5C}" type="presOf" srcId="{B2ADDBB6-F258-45A2-8853-0F7137E8E7A9}" destId="{5BF8D29C-B7EB-4E6D-8F09-412E3D4E06C9}" srcOrd="1" destOrd="0" presId="urn:microsoft.com/office/officeart/2005/8/layout/cycle2"/>
    <dgm:cxn modelId="{14F13E80-1149-4A0F-A4B5-58EAF15ECA23}" srcId="{F782ACB2-4612-4553-92E3-6A48A4C26154}" destId="{39148D83-4879-4E9B-AE84-10D20CF147C3}" srcOrd="17" destOrd="0" parTransId="{0648DC5F-1B7B-4F70-B147-70F19C532AA1}" sibTransId="{901D3EC9-C2CB-4B80-BFE1-3F4CF8FDB584}"/>
    <dgm:cxn modelId="{1A2FA881-8DA6-409B-903D-872E3866C87F}" type="presOf" srcId="{3ACAB2F6-3910-4D69-8736-C9991D30DB30}" destId="{7A362786-920B-4FB9-A3D5-D0E741B76071}" srcOrd="0" destOrd="0" presId="urn:microsoft.com/office/officeart/2005/8/layout/cycle2"/>
    <dgm:cxn modelId="{33634B83-5D42-4E23-A534-1FD77063C5A8}" srcId="{F782ACB2-4612-4553-92E3-6A48A4C26154}" destId="{312A5487-8CD4-49FA-9CB2-6003233688EF}" srcOrd="20" destOrd="0" parTransId="{6F986C7B-EB5E-4FA9-9F02-54203E6A38B2}" sibTransId="{A241EA7C-0AE6-49DA-868A-F7E41DB8331E}"/>
    <dgm:cxn modelId="{5F759883-6CAF-4793-892D-90FF307B7F39}" srcId="{F782ACB2-4612-4553-92E3-6A48A4C26154}" destId="{F001FD18-B1D7-4F34-A7E1-10B3A14FEF0D}" srcOrd="14" destOrd="0" parTransId="{47531BBA-A066-410C-90C4-75A7B3CF6C37}" sibTransId="{59F6F98C-7F28-44B6-AA26-C56ABFEA206B}"/>
    <dgm:cxn modelId="{03727586-C177-4F9F-A8F5-7DEE69ED0297}" srcId="{F782ACB2-4612-4553-92E3-6A48A4C26154}" destId="{05F9165C-A234-4634-B1A7-DCB7BA68D40C}" srcOrd="12" destOrd="0" parTransId="{26966DA9-DC8C-4538-894C-0F8A7AD6A4D2}" sibTransId="{68C3C81B-18E8-41C4-BFC6-2C443E6EE655}"/>
    <dgm:cxn modelId="{FFF28687-FF75-4B9E-AC75-126E4FF03FE0}" type="presOf" srcId="{39148D83-4879-4E9B-AE84-10D20CF147C3}" destId="{EB66E90A-B112-40E2-B773-B1A59659C6EB}" srcOrd="0" destOrd="0" presId="urn:microsoft.com/office/officeart/2005/8/layout/cycle2"/>
    <dgm:cxn modelId="{3278F687-4A79-45DA-9D9D-46D84D729876}" type="presOf" srcId="{E7380703-8E28-4A7A-8627-0A55F51FBAA5}" destId="{FEF793BD-9F36-4B0C-B2A1-243AAED13A52}" srcOrd="0" destOrd="0" presId="urn:microsoft.com/office/officeart/2005/8/layout/cycle2"/>
    <dgm:cxn modelId="{E0E9BE8A-5A2C-4259-A42C-27D91CCCEAE8}" type="presOf" srcId="{B5C9AB9C-C866-47C2-B79F-DC6148AB2159}" destId="{6CB910F7-627A-416A-9AE0-0E9818681229}" srcOrd="0" destOrd="0" presId="urn:microsoft.com/office/officeart/2005/8/layout/cycle2"/>
    <dgm:cxn modelId="{8EB8A28D-E94D-4C3B-A6CB-D783745D8580}" type="presOf" srcId="{4E475F1B-56A2-420F-8D83-9A7AC5B9161D}" destId="{0F935747-2475-4B54-A4BD-D00DA4235B83}" srcOrd="1" destOrd="0" presId="urn:microsoft.com/office/officeart/2005/8/layout/cycle2"/>
    <dgm:cxn modelId="{8E97AD8D-C187-4AF5-9C89-0E3B55930F9B}" type="presOf" srcId="{A26368B7-1095-4A58-BFE6-7B8629CCDB76}" destId="{9DEC7CBC-8051-4551-94AA-2377EFF8A353}" srcOrd="0" destOrd="0" presId="urn:microsoft.com/office/officeart/2005/8/layout/cycle2"/>
    <dgm:cxn modelId="{0845E18D-71BE-42B4-86D5-0382014DD742}" type="presOf" srcId="{A4F909E9-C1CF-4770-B928-FEF6E41B5333}" destId="{6E753D97-6691-46AF-88CF-60F766A84A1F}" srcOrd="1" destOrd="0" presId="urn:microsoft.com/office/officeart/2005/8/layout/cycle2"/>
    <dgm:cxn modelId="{F2FFFA8D-8092-4410-B047-1482DD435DEB}" type="presOf" srcId="{9EC183D0-3CE1-4A18-882B-49A4F305FE23}" destId="{07EB8474-810E-4E8A-BE93-02F62BBDD45D}" srcOrd="0" destOrd="0" presId="urn:microsoft.com/office/officeart/2005/8/layout/cycle2"/>
    <dgm:cxn modelId="{54FED98F-AB5E-4BEF-A86E-239C32A65418}" srcId="{F782ACB2-4612-4553-92E3-6A48A4C26154}" destId="{29610E26-1393-448B-8FD6-78061450B16B}" srcOrd="5" destOrd="0" parTransId="{5D194221-4572-481E-A145-411B7D2E5848}" sibTransId="{4E475F1B-56A2-420F-8D83-9A7AC5B9161D}"/>
    <dgm:cxn modelId="{3F904190-EC7A-468F-8079-9E0D0309FE61}" srcId="{F782ACB2-4612-4553-92E3-6A48A4C26154}" destId="{F82F01E0-1BCF-432A-834D-D0718C225E79}" srcOrd="31" destOrd="0" parTransId="{AA715B28-8262-4AEC-9B11-A1F3E142AEE3}" sibTransId="{73E57CB0-43F1-4C49-8823-A48B6805997E}"/>
    <dgm:cxn modelId="{1D92AE90-48BC-4CD1-9D5D-C83355C20D80}" type="presOf" srcId="{4391FAD7-E5E1-4ADD-BABB-49D666A6C4A7}" destId="{B297DBDA-41C8-403B-A287-2DE0B2B2F734}" srcOrd="0" destOrd="0" presId="urn:microsoft.com/office/officeart/2005/8/layout/cycle2"/>
    <dgm:cxn modelId="{82AF1192-6A9C-439C-910A-C5EEFD757359}" type="presOf" srcId="{F782ACB2-4612-4553-92E3-6A48A4C26154}" destId="{579EF5EA-2842-4ADF-99C3-1421009C0FB3}" srcOrd="0" destOrd="0" presId="urn:microsoft.com/office/officeart/2005/8/layout/cycle2"/>
    <dgm:cxn modelId="{79BB3E93-CEF9-41EB-832F-85A53764F862}" type="presOf" srcId="{69B5AF83-9CA8-4331-BB93-A02B0A37E7C4}" destId="{7FBA136C-815F-4FB3-A797-A7F155D00FEA}" srcOrd="0" destOrd="0" presId="urn:microsoft.com/office/officeart/2005/8/layout/cycle2"/>
    <dgm:cxn modelId="{29F57293-A935-4D56-A1DB-7098A524B908}" type="presOf" srcId="{EAE485E3-A2DC-422A-B964-163E72C7D527}" destId="{7D136A40-4E7A-4E9A-9C18-C15FEB3E9255}" srcOrd="0" destOrd="0" presId="urn:microsoft.com/office/officeart/2005/8/layout/cycle2"/>
    <dgm:cxn modelId="{F2940095-2A7A-4540-9B8E-2AC82C9C68AB}" type="presOf" srcId="{F2853326-F96C-4388-AFDB-4A2C4E743824}" destId="{1990E259-2037-4D19-B00A-CD6B3D2AE2E1}" srcOrd="1" destOrd="0" presId="urn:microsoft.com/office/officeart/2005/8/layout/cycle2"/>
    <dgm:cxn modelId="{B7137995-AE1E-4BEA-8BBB-45C9455C08EA}" type="presOf" srcId="{EC22FD24-55FA-470B-A11F-A2C02811CC71}" destId="{5B2B383F-D5E0-430F-AB46-55791D14B3FB}" srcOrd="1" destOrd="0" presId="urn:microsoft.com/office/officeart/2005/8/layout/cycle2"/>
    <dgm:cxn modelId="{EDB1DB95-86FD-4083-ADD7-B15BF59FD64E}" type="presOf" srcId="{9A1F1B22-1A75-4833-B4FC-5FEA5518B765}" destId="{E2BDA289-9E7F-43D2-8E8A-C602380955F6}" srcOrd="0" destOrd="0" presId="urn:microsoft.com/office/officeart/2005/8/layout/cycle2"/>
    <dgm:cxn modelId="{75A87D96-DEAF-408A-9C07-E2BA95202BEE}" type="presOf" srcId="{6E35783B-B4B9-4AF3-BB68-EC2DB3060BE5}" destId="{80DBCA40-2BA0-486C-9739-9EB1943722FB}" srcOrd="1" destOrd="0" presId="urn:microsoft.com/office/officeart/2005/8/layout/cycle2"/>
    <dgm:cxn modelId="{A94E1E98-18A1-4716-B6FB-67F099EFBBB4}" srcId="{F782ACB2-4612-4553-92E3-6A48A4C26154}" destId="{5788DBF4-34B6-4C26-980E-7062BBC88091}" srcOrd="37" destOrd="0" parTransId="{E89C8546-8D00-4BCE-BF01-083E1F9A4BBE}" sibTransId="{39815DA4-6D5A-4ECF-8C2C-C40A2BB0DBA6}"/>
    <dgm:cxn modelId="{69AF5798-6C54-4291-9996-6BE467CD0791}" type="presOf" srcId="{F8A8AFFD-E262-4C58-84FA-CA9933DA9A32}" destId="{852FF442-59AB-47FA-976D-352D933D04DA}" srcOrd="1" destOrd="0" presId="urn:microsoft.com/office/officeart/2005/8/layout/cycle2"/>
    <dgm:cxn modelId="{461F9999-E90A-4F0F-BEEB-C656004DB243}" type="presOf" srcId="{68C3C81B-18E8-41C4-BFC6-2C443E6EE655}" destId="{475F5446-5D8A-42DC-B2B6-79D834AEB429}" srcOrd="1" destOrd="0" presId="urn:microsoft.com/office/officeart/2005/8/layout/cycle2"/>
    <dgm:cxn modelId="{931A259A-B1C1-4AA6-8C57-26D5EBD1D0A7}" type="presOf" srcId="{9E68FA1B-32E4-4D3A-BDA9-F245DF7037EF}" destId="{24192AE1-AC5A-408F-93E2-35778550FA02}" srcOrd="0" destOrd="0" presId="urn:microsoft.com/office/officeart/2005/8/layout/cycle2"/>
    <dgm:cxn modelId="{0FFD339C-1CA8-4F2F-A5C4-D4BB800CFACB}" type="presOf" srcId="{74E4A9B3-3139-47CD-AD62-A42D0EB3995C}" destId="{7B2C094D-5B84-400D-88A5-467C86404646}" srcOrd="1" destOrd="0" presId="urn:microsoft.com/office/officeart/2005/8/layout/cycle2"/>
    <dgm:cxn modelId="{CA48829C-A00F-4EF6-A4D2-6D2E0BBF6B7A}" type="presOf" srcId="{69DBDE16-2128-423C-AB04-D3C2C0881A38}" destId="{83D03F91-A8FE-4A56-A9F0-21F8696B64A1}" srcOrd="0" destOrd="0" presId="urn:microsoft.com/office/officeart/2005/8/layout/cycle2"/>
    <dgm:cxn modelId="{12C1E39C-220A-407D-B8B2-AE14C94EF5D8}" type="presOf" srcId="{25DF600C-192F-49B2-930A-B89C27D1471E}" destId="{C8C1E075-9C61-4E77-BBAB-A2307E2F9662}" srcOrd="1" destOrd="0" presId="urn:microsoft.com/office/officeart/2005/8/layout/cycle2"/>
    <dgm:cxn modelId="{ABEE709D-217A-4178-B466-61BED19D0B11}" type="presOf" srcId="{8F63D31F-83CD-4DB9-A0F4-0D259C5817DB}" destId="{C238A059-EBCB-4E8A-9C70-350A7112246D}" srcOrd="0" destOrd="0" presId="urn:microsoft.com/office/officeart/2005/8/layout/cycle2"/>
    <dgm:cxn modelId="{D6359E9D-5A7A-454C-85A1-7C85F548344E}" type="presOf" srcId="{12ED0D91-6CB8-4B92-ABBE-16130FA2E610}" destId="{3966764B-E5F3-4CFC-A881-5984C06723CB}" srcOrd="1" destOrd="0" presId="urn:microsoft.com/office/officeart/2005/8/layout/cycle2"/>
    <dgm:cxn modelId="{1B3F2CA2-7825-4CFD-9A64-DB308FB32A27}" srcId="{F782ACB2-4612-4553-92E3-6A48A4C26154}" destId="{1BD29E34-8916-45A9-80A6-58C4AB44DFF5}" srcOrd="7" destOrd="0" parTransId="{6A5BBF7B-F8A7-4654-83BB-1778F868C663}" sibTransId="{25DF600C-192F-49B2-930A-B89C27D1471E}"/>
    <dgm:cxn modelId="{79A5F3A2-8CA3-4D24-AC46-666013183383}" srcId="{F782ACB2-4612-4553-92E3-6A48A4C26154}" destId="{01209924-388A-4250-B08E-117FC77350F4}" srcOrd="40" destOrd="0" parTransId="{E62947DF-C385-4541-A312-E52B21ED4FCA}" sibTransId="{07D44A3D-B9E7-4A59-8407-0DE9361B04F4}"/>
    <dgm:cxn modelId="{9CB21AA3-E03E-4091-B4F8-0A6227B5FA88}" type="presOf" srcId="{ED3E6817-CA99-4A92-9672-7767C60D3AFC}" destId="{CDE86F57-8E75-4885-99A7-4D78278841E9}" srcOrd="0" destOrd="0" presId="urn:microsoft.com/office/officeart/2005/8/layout/cycle2"/>
    <dgm:cxn modelId="{F9246AA4-89DE-4505-8C6D-C0CFB0CF9EC5}" srcId="{F782ACB2-4612-4553-92E3-6A48A4C26154}" destId="{A40F6EAB-2B60-4CC1-9F49-D5903D3A616E}" srcOrd="39" destOrd="0" parTransId="{F4D7EDD7-9115-44DB-8D8A-E38036FA3738}" sibTransId="{3ACAB2F6-3910-4D69-8736-C9991D30DB30}"/>
    <dgm:cxn modelId="{3D33BFA5-7672-4497-8A28-4A0D7AD50ACF}" type="presOf" srcId="{536B3E92-95AA-4297-BDB8-F29269D6299E}" destId="{B0608ED5-E7DC-4C39-8859-B8C85F521F9C}" srcOrd="0" destOrd="0" presId="urn:microsoft.com/office/officeart/2005/8/layout/cycle2"/>
    <dgm:cxn modelId="{F34572A7-D519-4E83-82F5-D1DF7C7AC0E8}" type="presOf" srcId="{A4C54538-F7D4-4311-A51D-4E2F34EA916C}" destId="{BDE13CD6-B50F-44ED-BD83-729ED5971995}" srcOrd="0" destOrd="0" presId="urn:microsoft.com/office/officeart/2005/8/layout/cycle2"/>
    <dgm:cxn modelId="{275812A9-9711-45C6-91A2-2E05D7D14044}" type="presOf" srcId="{64CB26BA-1509-422C-B1F7-93A921D3337E}" destId="{C56F56FD-84C6-4D21-967A-719399DE2081}" srcOrd="0" destOrd="0" presId="urn:microsoft.com/office/officeart/2005/8/layout/cycle2"/>
    <dgm:cxn modelId="{0032F7A9-72F8-4331-92A8-EDEAB50956EF}" type="presOf" srcId="{59F6F98C-7F28-44B6-AA26-C56ABFEA206B}" destId="{15716786-4673-40EB-986D-12C422D02B97}" srcOrd="0" destOrd="0" presId="urn:microsoft.com/office/officeart/2005/8/layout/cycle2"/>
    <dgm:cxn modelId="{07EFFAA9-2DA5-41EF-99EF-50CAA3625F8A}" type="presOf" srcId="{1BD29E34-8916-45A9-80A6-58C4AB44DFF5}" destId="{C8C314CB-BC52-4B5D-9A9E-2549904458B0}" srcOrd="0" destOrd="0" presId="urn:microsoft.com/office/officeart/2005/8/layout/cycle2"/>
    <dgm:cxn modelId="{0FCB04AB-7C7D-469C-AE0C-DEB2D23DAEDA}" type="presOf" srcId="{29610E26-1393-448B-8FD6-78061450B16B}" destId="{4B6FF1D5-139C-4A9E-BE2A-C9C2976A9B90}" srcOrd="0" destOrd="0" presId="urn:microsoft.com/office/officeart/2005/8/layout/cycle2"/>
    <dgm:cxn modelId="{427F57AC-7978-4978-AD30-B333697495F1}" type="presOf" srcId="{25DF600C-192F-49B2-930A-B89C27D1471E}" destId="{8D184F9F-78A9-45D9-9804-0F8032DE26A6}" srcOrd="0" destOrd="0" presId="urn:microsoft.com/office/officeart/2005/8/layout/cycle2"/>
    <dgm:cxn modelId="{33836BAF-8815-468A-9D3E-0ABF734FD1D3}" srcId="{F782ACB2-4612-4553-92E3-6A48A4C26154}" destId="{4391FAD7-E5E1-4ADD-BABB-49D666A6C4A7}" srcOrd="24" destOrd="0" parTransId="{F1E7FB59-9301-4001-B4A0-65FF76242832}" sibTransId="{B5C9AB9C-C866-47C2-B79F-DC6148AB2159}"/>
    <dgm:cxn modelId="{BE9314B0-2D93-4BAE-90C0-5B23814639B6}" srcId="{F782ACB2-4612-4553-92E3-6A48A4C26154}" destId="{1597604F-E09E-4305-A881-A6C94B72922F}" srcOrd="21" destOrd="0" parTransId="{1C93F3EA-CA5B-4D9C-9828-8A8F702AE266}" sibTransId="{0A68E33F-9E89-4D62-9E2C-1BD50C85F7CD}"/>
    <dgm:cxn modelId="{0B6B60B1-AC40-4E62-93E6-BDDA7DB915E6}" type="presOf" srcId="{B5C9AB9C-C866-47C2-B79F-DC6148AB2159}" destId="{DD733C23-EA87-4BF0-821E-87250C1EEDBA}" srcOrd="1" destOrd="0" presId="urn:microsoft.com/office/officeart/2005/8/layout/cycle2"/>
    <dgm:cxn modelId="{172DA3B4-B544-4489-896F-98F6431AB705}" type="presOf" srcId="{07D44A3D-B9E7-4A59-8407-0DE9361B04F4}" destId="{2A9D1CAD-CEC7-447D-AE5A-72DA9768C11C}" srcOrd="1" destOrd="0" presId="urn:microsoft.com/office/officeart/2005/8/layout/cycle2"/>
    <dgm:cxn modelId="{CC8F6BB5-E191-48E7-A4C1-3E8101813E85}" srcId="{F782ACB2-4612-4553-92E3-6A48A4C26154}" destId="{7526D0BF-45A5-478F-9A5B-EE961A48FCDF}" srcOrd="23" destOrd="0" parTransId="{996DAE7B-6D7A-4B21-93D8-B18F6F145BC6}" sibTransId="{4DD6BCFF-384A-4E50-9E9B-FEA1467E91EE}"/>
    <dgm:cxn modelId="{79D0C8B5-7F77-4990-BC7D-E4DF8A30F093}" srcId="{F782ACB2-4612-4553-92E3-6A48A4C26154}" destId="{C123F58B-2F00-4731-8318-EA8BAA60A69D}" srcOrd="19" destOrd="0" parTransId="{ADD49D0A-F77A-4924-B2AC-3D10130090D6}" sibTransId="{CA72D8A3-9D41-4F98-98F7-F56B1CBA674F}"/>
    <dgm:cxn modelId="{864221B6-A321-4339-9070-4153A612FA0A}" type="presOf" srcId="{E7380703-8E28-4A7A-8627-0A55F51FBAA5}" destId="{B6E66B79-90CB-4030-B64C-AB9E1EA67583}" srcOrd="1" destOrd="0" presId="urn:microsoft.com/office/officeart/2005/8/layout/cycle2"/>
    <dgm:cxn modelId="{D04343B7-3D46-4B73-A771-BBE9B588838E}" type="presOf" srcId="{901D3EC9-C2CB-4B80-BFE1-3F4CF8FDB584}" destId="{2175C402-001B-40BA-8C7B-63F19533545A}" srcOrd="1" destOrd="0" presId="urn:microsoft.com/office/officeart/2005/8/layout/cycle2"/>
    <dgm:cxn modelId="{79BF3DB8-E6C9-4DF5-8226-B32513900662}" srcId="{F782ACB2-4612-4553-92E3-6A48A4C26154}" destId="{2EBE9275-B468-4EB1-8E25-88D20111E7BA}" srcOrd="22" destOrd="0" parTransId="{8B4693AB-DA36-47D7-8ABC-9A12354AE94A}" sibTransId="{1DDDDFBA-4D76-49F6-8700-D108F438751F}"/>
    <dgm:cxn modelId="{FD4904B9-9DE5-4DAC-BECC-A7C345B1B5EA}" type="presOf" srcId="{74E4A9B3-3139-47CD-AD62-A42D0EB3995C}" destId="{A0769171-C666-4FF2-B3B0-56A5612FFB02}" srcOrd="0" destOrd="0" presId="urn:microsoft.com/office/officeart/2005/8/layout/cycle2"/>
    <dgm:cxn modelId="{B61065BA-7C71-4523-9C3D-21B929731FC1}" type="presOf" srcId="{5F2EF8CF-431B-45E9-8F94-2DA9BB4297A8}" destId="{3B7728B1-9C76-43A6-8828-2FFE1A19CD4E}" srcOrd="0" destOrd="0" presId="urn:microsoft.com/office/officeart/2005/8/layout/cycle2"/>
    <dgm:cxn modelId="{F718ABBA-7C65-4F86-BEA7-DAD4C5EC588D}" srcId="{F782ACB2-4612-4553-92E3-6A48A4C26154}" destId="{AAACDA48-029D-447D-9AE8-BF1CB90887F8}" srcOrd="18" destOrd="0" parTransId="{C5422A07-4233-4B7D-A876-C74DE877A7F9}" sibTransId="{35443D96-6A67-478A-A544-1C8155B5F62C}"/>
    <dgm:cxn modelId="{66AC1ABB-07F7-4B6A-B4F4-1E022A70EA03}" type="presOf" srcId="{B2133BDF-4000-4B5B-AE40-987170B1B61F}" destId="{D9F7CAE3-C01B-4758-A92D-BE4DEABF1CC9}" srcOrd="0" destOrd="0" presId="urn:microsoft.com/office/officeart/2005/8/layout/cycle2"/>
    <dgm:cxn modelId="{EAADA3BC-EBE2-42C8-B9E0-3C38057A0A11}" srcId="{F782ACB2-4612-4553-92E3-6A48A4C26154}" destId="{59F5D80D-D394-4DA8-B1EE-BFD2C35E8698}" srcOrd="6" destOrd="0" parTransId="{F6DF53FE-CC41-4648-B644-9A13CD613414}" sibTransId="{A4FDAD97-0EA5-45C9-8762-1408CDFC1A27}"/>
    <dgm:cxn modelId="{C8CCA5BD-D226-4E51-BECC-C8C0C0CB206B}" type="presOf" srcId="{A241EA7C-0AE6-49DA-868A-F7E41DB8331E}" destId="{0C7C01B0-8BE9-4115-9C55-5F785CB9F95D}" srcOrd="1" destOrd="0" presId="urn:microsoft.com/office/officeart/2005/8/layout/cycle2"/>
    <dgm:cxn modelId="{84F658BE-028D-4EFF-9AFB-B1BB4A47F685}" srcId="{F782ACB2-4612-4553-92E3-6A48A4C26154}" destId="{A26368B7-1095-4A58-BFE6-7B8629CCDB76}" srcOrd="28" destOrd="0" parTransId="{F926A632-3F82-44B7-9B0C-54EDBDFB1339}" sibTransId="{69DBDE16-2128-423C-AB04-D3C2C0881A38}"/>
    <dgm:cxn modelId="{07E62CBF-11EB-4EBF-87EA-DFBE347DAD9D}" srcId="{F782ACB2-4612-4553-92E3-6A48A4C26154}" destId="{9C07C544-A240-4FE5-8E59-C412CDCC06A5}" srcOrd="1" destOrd="0" parTransId="{01829E43-87FB-46D3-89AF-1246AED576BA}" sibTransId="{DA7FF8DD-13B0-4AAC-B0D2-E9BC2FABA4D6}"/>
    <dgm:cxn modelId="{E73880C1-2CB4-4059-8E5E-A4377EE4E2F4}" type="presOf" srcId="{BCD4B6D1-2E17-4359-A953-212A9B519E85}" destId="{18E08B15-C0D9-4DCD-9841-29CB326A1D96}" srcOrd="0" destOrd="0" presId="urn:microsoft.com/office/officeart/2005/8/layout/cycle2"/>
    <dgm:cxn modelId="{5CA74FC3-5EA7-4121-9798-30DEE98BFA87}" type="presOf" srcId="{B75DCA52-BF81-436A-AA73-2680B03C914A}" destId="{CD7E4AE9-DEBF-4EF6-9A2F-51DFDE6DC483}" srcOrd="0" destOrd="0" presId="urn:microsoft.com/office/officeart/2005/8/layout/cycle2"/>
    <dgm:cxn modelId="{A61335C6-83C9-40B2-B635-638704B41FB6}" srcId="{F782ACB2-4612-4553-92E3-6A48A4C26154}" destId="{19319B2C-5BDC-4EB3-A674-97A1478B545E}" srcOrd="44" destOrd="0" parTransId="{F553D456-F731-4D3A-B46D-F817CB7F5851}" sibTransId="{B2ADDBB6-F258-45A2-8853-0F7137E8E7A9}"/>
    <dgm:cxn modelId="{C29465C6-B5FA-47C2-8454-6AD49BC685C2}" type="presOf" srcId="{A4FDAD97-0EA5-45C9-8762-1408CDFC1A27}" destId="{7418C013-9F65-49B4-8AB4-02A8A7E8B2B1}" srcOrd="0" destOrd="0" presId="urn:microsoft.com/office/officeart/2005/8/layout/cycle2"/>
    <dgm:cxn modelId="{F79FC2C6-B429-4B09-873A-1E379145CD4A}" type="presOf" srcId="{5DE56BE3-5DC5-48D1-BB0A-6EB62A83E2E3}" destId="{DEE6E533-E546-47B9-9D29-1053972B7A59}" srcOrd="1" destOrd="0" presId="urn:microsoft.com/office/officeart/2005/8/layout/cycle2"/>
    <dgm:cxn modelId="{412B0DC7-B0A8-4BA9-9FFB-4470188D2872}" type="presOf" srcId="{07D44A3D-B9E7-4A59-8407-0DE9361B04F4}" destId="{B8AF8AA6-EDE3-46F5-804F-BE18E9CF02E9}" srcOrd="0" destOrd="0" presId="urn:microsoft.com/office/officeart/2005/8/layout/cycle2"/>
    <dgm:cxn modelId="{89622BC8-5947-4BA5-BAC2-BB1B49AB2B48}" type="presOf" srcId="{32DCDF77-CF91-44D2-A631-ECBBA96CD7C1}" destId="{891FE5C2-884F-48D0-BE0D-753E9CA204D3}" srcOrd="0" destOrd="0" presId="urn:microsoft.com/office/officeart/2005/8/layout/cycle2"/>
    <dgm:cxn modelId="{3168B7C8-396D-4C37-994F-656C8E033582}" type="presOf" srcId="{59D5850F-42D1-4509-9BFE-77DA75D32FAC}" destId="{F6AE7F32-FC05-4DDA-BB7B-30B31779479C}" srcOrd="0" destOrd="0" presId="urn:microsoft.com/office/officeart/2005/8/layout/cycle2"/>
    <dgm:cxn modelId="{A45FA6CA-BF67-4968-BA2C-A3E181681DEA}" srcId="{F782ACB2-4612-4553-92E3-6A48A4C26154}" destId="{BCD4B6D1-2E17-4359-A953-212A9B519E85}" srcOrd="8" destOrd="0" parTransId="{A72804B9-8062-4016-90E8-F9C7DC654C15}" sibTransId="{EAE485E3-A2DC-422A-B964-163E72C7D527}"/>
    <dgm:cxn modelId="{8A122CCE-2659-425F-A9CA-F55CBE733EE2}" srcId="{F782ACB2-4612-4553-92E3-6A48A4C26154}" destId="{5D2C154A-692A-44E2-A041-B9F19C43FEF2}" srcOrd="2" destOrd="0" parTransId="{794CA92E-A13F-4F43-B270-B021D0F5EB93}" sibTransId="{1A0C354F-E76C-464E-99A7-D2B04C140783}"/>
    <dgm:cxn modelId="{673571D1-5CA9-4D31-8CCF-FF26BFEB50D7}" type="presOf" srcId="{59F6F98C-7F28-44B6-AA26-C56ABFEA206B}" destId="{3A6E871C-7643-432C-BA91-2EA3E7F745CE}" srcOrd="1" destOrd="0" presId="urn:microsoft.com/office/officeart/2005/8/layout/cycle2"/>
    <dgm:cxn modelId="{0E7584D6-6C37-4680-8545-AFB17E99A47F}" type="presOf" srcId="{F2853326-F96C-4388-AFDB-4A2C4E743824}" destId="{F5E12609-AEA0-4824-8F1E-49B7A8C9D43E}" srcOrd="0" destOrd="0" presId="urn:microsoft.com/office/officeart/2005/8/layout/cycle2"/>
    <dgm:cxn modelId="{7A77BED8-0E1D-45F6-9865-5715EF6FB1BA}" srcId="{F782ACB2-4612-4553-92E3-6A48A4C26154}" destId="{9767C2C5-7A9B-4BF9-AEDC-08BB61E68CEC}" srcOrd="4" destOrd="0" parTransId="{94D864BB-0337-46E0-936D-BDFF24969167}" sibTransId="{5DE56BE3-5DC5-48D1-BB0A-6EB62A83E2E3}"/>
    <dgm:cxn modelId="{13FEBDD9-DBCB-4AEB-AD98-32B2D080575B}" type="presOf" srcId="{CA1064A9-8743-41E2-AE44-DEDB5E26EACD}" destId="{1AA99294-2501-42DA-ADDA-813C2A0D167F}" srcOrd="0" destOrd="0" presId="urn:microsoft.com/office/officeart/2005/8/layout/cycle2"/>
    <dgm:cxn modelId="{3E77E0D9-44D6-4165-B044-7163D86F72E8}" type="presOf" srcId="{312A5487-8CD4-49FA-9CB2-6003233688EF}" destId="{FB762D63-E97E-4D71-BE53-DE8DBC2C1724}" srcOrd="0" destOrd="0" presId="urn:microsoft.com/office/officeart/2005/8/layout/cycle2"/>
    <dgm:cxn modelId="{7789E2D9-2565-402F-927B-081F48A2598E}" type="presOf" srcId="{64CB26BA-1509-422C-B1F7-93A921D3337E}" destId="{87FF38F8-EEE0-4803-AB19-2605759EE272}" srcOrd="1" destOrd="0" presId="urn:microsoft.com/office/officeart/2005/8/layout/cycle2"/>
    <dgm:cxn modelId="{2B1FD8DA-568C-4E3E-8F87-09C87623F6FC}" srcId="{F782ACB2-4612-4553-92E3-6A48A4C26154}" destId="{8F63D31F-83CD-4DB9-A0F4-0D259C5817DB}" srcOrd="13" destOrd="0" parTransId="{62CF8A98-F58E-4911-89F5-912F4D8957CE}" sibTransId="{A4F909E9-C1CF-4770-B928-FEF6E41B5333}"/>
    <dgm:cxn modelId="{8C5E0DDE-1056-4540-B66D-99B97C963198}" type="presOf" srcId="{86E08DD8-37F0-43EA-A4C6-F12B07A372C7}" destId="{41C60BCC-727D-4ED3-BAEB-DB60AA9900A9}" srcOrd="1" destOrd="0" presId="urn:microsoft.com/office/officeart/2005/8/layout/cycle2"/>
    <dgm:cxn modelId="{42DEB4DE-91A4-4055-A3E6-27A178C8AFE7}" type="presOf" srcId="{644B0026-BEE6-45AC-B72A-F8BFB9EE0E82}" destId="{22041FD6-89BD-4BF2-9B99-B97F36E2E1FB}" srcOrd="0" destOrd="0" presId="urn:microsoft.com/office/officeart/2005/8/layout/cycle2"/>
    <dgm:cxn modelId="{A19912E1-F527-4238-BA0D-8D55888ED679}" type="presOf" srcId="{19319B2C-5BDC-4EB3-A674-97A1478B545E}" destId="{A854D6C3-A9F6-4889-B95E-C4590598BF15}" srcOrd="0" destOrd="0" presId="urn:microsoft.com/office/officeart/2005/8/layout/cycle2"/>
    <dgm:cxn modelId="{D4E32EE3-3AA1-4DC1-8536-751D709E41FF}" type="presOf" srcId="{C19C4BDD-2213-41DF-A53B-E2080BDC6AC6}" destId="{57712E5B-8311-41F2-83BF-40C44B82FD56}" srcOrd="0" destOrd="0" presId="urn:microsoft.com/office/officeart/2005/8/layout/cycle2"/>
    <dgm:cxn modelId="{B79267E4-33DE-4C60-886C-C86A484ECB29}" type="presOf" srcId="{69DBDE16-2128-423C-AB04-D3C2C0881A38}" destId="{A52815B2-9F64-4E57-9CA8-0D6C5ACB4DE9}" srcOrd="1" destOrd="0" presId="urn:microsoft.com/office/officeart/2005/8/layout/cycle2"/>
    <dgm:cxn modelId="{EC00E8E4-954F-4376-9BCE-E2C57FCD11FF}" type="presOf" srcId="{59F5D80D-D394-4DA8-B1EE-BFD2C35E8698}" destId="{5955EC28-6A5B-4854-97FD-56BF004F7A93}" srcOrd="0" destOrd="0" presId="urn:microsoft.com/office/officeart/2005/8/layout/cycle2"/>
    <dgm:cxn modelId="{6020CAE6-E682-4263-87D3-3757BDA5C5BB}" srcId="{F782ACB2-4612-4553-92E3-6A48A4C26154}" destId="{ED3E6817-CA99-4A92-9672-7767C60D3AFC}" srcOrd="27" destOrd="0" parTransId="{570B50CE-5E5F-492C-A6CE-FAA86B61FEE6}" sibTransId="{74E4A9B3-3139-47CD-AD62-A42D0EB3995C}"/>
    <dgm:cxn modelId="{478E16E8-97AD-4FDD-B9DE-33D2E53291D5}" type="presOf" srcId="{2EBE9275-B468-4EB1-8E25-88D20111E7BA}" destId="{55735BFC-D4F1-4100-BCD7-BD7015A20F24}" srcOrd="0" destOrd="0" presId="urn:microsoft.com/office/officeart/2005/8/layout/cycle2"/>
    <dgm:cxn modelId="{3A83C7EB-E108-4DFE-B9C2-A1FAE1B909F2}" srcId="{F782ACB2-4612-4553-92E3-6A48A4C26154}" destId="{9A1F1B22-1A75-4833-B4FC-5FEA5518B765}" srcOrd="0" destOrd="0" parTransId="{C224EADF-C870-40FB-9644-9EC71AA9F6DE}" sibTransId="{32453084-7F49-49B4-89FA-E306CC4C9552}"/>
    <dgm:cxn modelId="{5AA896EC-FDB4-44F9-8FE4-4D1480EDF995}" type="presOf" srcId="{2B571596-2306-4648-89E7-BD54FEF25627}" destId="{2EBD388A-825F-4832-8A74-827A6C7E3368}" srcOrd="0" destOrd="0" presId="urn:microsoft.com/office/officeart/2005/8/layout/cycle2"/>
    <dgm:cxn modelId="{BEF8C4EC-332E-4EA3-B700-031EE7C001C0}" type="presOf" srcId="{7D49664A-84DE-42F7-9866-9BFD9F3DDC7A}" destId="{430AD93E-9CDA-40BE-8BB8-B35AB1DDED73}" srcOrd="0" destOrd="0" presId="urn:microsoft.com/office/officeart/2005/8/layout/cycle2"/>
    <dgm:cxn modelId="{CC73EDF3-C4F0-4B20-9DF4-864C94A664CE}" type="presOf" srcId="{5A0D382F-1AEE-4869-A6BD-89E7CCC2BA45}" destId="{2B3C09D0-6E4A-4698-ADBA-7CF55040E0C7}" srcOrd="0" destOrd="0" presId="urn:microsoft.com/office/officeart/2005/8/layout/cycle2"/>
    <dgm:cxn modelId="{AD1337F5-43AE-405C-92F6-3267BB2E5435}" type="presOf" srcId="{A4FDAD97-0EA5-45C9-8762-1408CDFC1A27}" destId="{DCCECA40-1E8E-4612-B823-692DCCBD1EA3}" srcOrd="1" destOrd="0" presId="urn:microsoft.com/office/officeart/2005/8/layout/cycle2"/>
    <dgm:cxn modelId="{B6C4B6F5-52E2-4872-96E2-8494946E83E4}" type="presOf" srcId="{873D13AE-B310-4B50-82C5-564D626D2011}" destId="{8F52B59F-72EA-4EF4-A000-71393DE3DC97}" srcOrd="1" destOrd="0" presId="urn:microsoft.com/office/officeart/2005/8/layout/cycle2"/>
    <dgm:cxn modelId="{758AEAF5-6E5D-4694-96DA-50923266404C}" type="presOf" srcId="{EAE485E3-A2DC-422A-B964-163E72C7D527}" destId="{6C5B256C-6505-4283-9CD0-6230D6E52DC7}" srcOrd="1" destOrd="0" presId="urn:microsoft.com/office/officeart/2005/8/layout/cycle2"/>
    <dgm:cxn modelId="{12C38EF6-A2D9-4441-B7C7-2AD0408D165E}" srcId="{F782ACB2-4612-4553-92E3-6A48A4C26154}" destId="{E5184F2B-2C20-4D33-94A8-E6B381F2AA89}" srcOrd="43" destOrd="0" parTransId="{EA072171-E1D3-42D9-90FB-F6BF8A9DC275}" sibTransId="{CA1064A9-8743-41E2-AE44-DEDB5E26EACD}"/>
    <dgm:cxn modelId="{2E4A59F8-4858-4321-B26C-379298664746}" srcId="{F782ACB2-4612-4553-92E3-6A48A4C26154}" destId="{57830796-B9E1-440E-A924-530949252A0A}" srcOrd="9" destOrd="0" parTransId="{2970FDF5-07A3-4B2A-9F1E-E547137C5FF2}" sibTransId="{672359C6-6889-48DE-9B06-BCF13E50CF81}"/>
    <dgm:cxn modelId="{1321C5F8-02BA-4233-8B60-F0473329B14E}" type="presOf" srcId="{B2ADDBB6-F258-45A2-8853-0F7137E8E7A9}" destId="{9BC14663-185B-4A89-97AE-169B3D438678}" srcOrd="0" destOrd="0" presId="urn:microsoft.com/office/officeart/2005/8/layout/cycle2"/>
    <dgm:cxn modelId="{9496CCF8-0F91-4C2C-AD6E-4EFB76E2F920}" type="presOf" srcId="{897CAD2D-F73B-470D-B77D-BCB32DA560D4}" destId="{2B62F0BB-CB73-4B2D-A47A-2C1910C71ADC}" srcOrd="1" destOrd="0" presId="urn:microsoft.com/office/officeart/2005/8/layout/cycle2"/>
    <dgm:cxn modelId="{1AEB1EFA-FDCB-44EA-81CE-435769D43D45}" type="presOf" srcId="{0A68E33F-9E89-4D62-9E2C-1BD50C85F7CD}" destId="{C5631367-2D87-4B2B-B2C5-CE6B323DF7FA}" srcOrd="0" destOrd="0" presId="urn:microsoft.com/office/officeart/2005/8/layout/cycle2"/>
    <dgm:cxn modelId="{1958B4FB-5E70-4765-82DC-245196B62355}" type="presOf" srcId="{E5184F2B-2C20-4D33-94A8-E6B381F2AA89}" destId="{558F7E47-06ED-4041-B16C-6F13A19D4245}" srcOrd="0" destOrd="0" presId="urn:microsoft.com/office/officeart/2005/8/layout/cycle2"/>
    <dgm:cxn modelId="{E28296FC-B4C6-4E1B-927F-561A2E123CDA}" type="presOf" srcId="{1DDDDFBA-4D76-49F6-8700-D108F438751F}" destId="{DE861B79-D5E8-45CE-B3D7-7B4663C08343}" srcOrd="0" destOrd="0" presId="urn:microsoft.com/office/officeart/2005/8/layout/cycle2"/>
    <dgm:cxn modelId="{855F97FC-CD0B-4463-8215-192A657ACD79}" type="presOf" srcId="{DF292957-65C8-4776-85F8-AE26E3681959}" destId="{C99B1DB8-B0AD-4FE5-84DC-CD9571D15F74}" srcOrd="0" destOrd="0" presId="urn:microsoft.com/office/officeart/2005/8/layout/cycle2"/>
    <dgm:cxn modelId="{CE39DEFC-5740-4EB0-A0B7-A5182560AFCF}" type="presOf" srcId="{FC636A7A-CAD8-4393-9B2E-188CE112CD10}" destId="{ADC3AC42-E194-4C29-8A28-ABEC2168A2B9}" srcOrd="0" destOrd="0" presId="urn:microsoft.com/office/officeart/2005/8/layout/cycle2"/>
    <dgm:cxn modelId="{26F03CFE-664C-46CE-9EC9-4D9EAEAA23F5}" srcId="{F782ACB2-4612-4553-92E3-6A48A4C26154}" destId="{1BCBAE4C-8C90-4307-A8B1-A7F25B803D11}" srcOrd="11" destOrd="0" parTransId="{BDE3C914-1C3F-4AE1-8A4A-0399F6859853}" sibTransId="{9E68FA1B-32E4-4D3A-BDA9-F245DF7037EF}"/>
    <dgm:cxn modelId="{C47D67D3-1380-492A-99EA-9CD77BC8CD55}" type="presParOf" srcId="{579EF5EA-2842-4ADF-99C3-1421009C0FB3}" destId="{E2BDA289-9E7F-43D2-8E8A-C602380955F6}" srcOrd="0" destOrd="0" presId="urn:microsoft.com/office/officeart/2005/8/layout/cycle2"/>
    <dgm:cxn modelId="{4BBB5BEB-23C0-4A24-A415-9DEA0BC4C92F}" type="presParOf" srcId="{579EF5EA-2842-4ADF-99C3-1421009C0FB3}" destId="{4B717A0F-8771-4A45-B6AA-FD732A724C9E}" srcOrd="1" destOrd="0" presId="urn:microsoft.com/office/officeart/2005/8/layout/cycle2"/>
    <dgm:cxn modelId="{6C04EBCD-B092-4F69-B536-034E4F29FDC5}" type="presParOf" srcId="{4B717A0F-8771-4A45-B6AA-FD732A724C9E}" destId="{218F701D-8780-41D0-BCC2-CE1F9EE4B4A8}" srcOrd="0" destOrd="0" presId="urn:microsoft.com/office/officeart/2005/8/layout/cycle2"/>
    <dgm:cxn modelId="{789077E1-4FC8-4F92-AC9C-9311EA3A18BF}" type="presParOf" srcId="{579EF5EA-2842-4ADF-99C3-1421009C0FB3}" destId="{FD731FF4-9760-4231-AA26-446560B181EB}" srcOrd="2" destOrd="0" presId="urn:microsoft.com/office/officeart/2005/8/layout/cycle2"/>
    <dgm:cxn modelId="{73B3156D-C636-4068-A5ED-5A42DD39DA32}" type="presParOf" srcId="{579EF5EA-2842-4ADF-99C3-1421009C0FB3}" destId="{A6A09441-8928-4DD4-965E-ACD6B5489F63}" srcOrd="3" destOrd="0" presId="urn:microsoft.com/office/officeart/2005/8/layout/cycle2"/>
    <dgm:cxn modelId="{3BE4A1CC-BE83-4DD4-B570-4D00A5D3DE92}" type="presParOf" srcId="{A6A09441-8928-4DD4-965E-ACD6B5489F63}" destId="{C46B9099-149F-4D79-B1D7-B378097F05F4}" srcOrd="0" destOrd="0" presId="urn:microsoft.com/office/officeart/2005/8/layout/cycle2"/>
    <dgm:cxn modelId="{CB732EF2-8AD9-4007-BE7F-A63802147BB5}" type="presParOf" srcId="{579EF5EA-2842-4ADF-99C3-1421009C0FB3}" destId="{5A44537F-E502-484A-B54C-161A75387D52}" srcOrd="4" destOrd="0" presId="urn:microsoft.com/office/officeart/2005/8/layout/cycle2"/>
    <dgm:cxn modelId="{7DB01A55-EE11-4D1C-90E3-4A72DD678CF4}" type="presParOf" srcId="{579EF5EA-2842-4ADF-99C3-1421009C0FB3}" destId="{BCCD1735-3374-4721-BEF9-11CCD9A2DD48}" srcOrd="5" destOrd="0" presId="urn:microsoft.com/office/officeart/2005/8/layout/cycle2"/>
    <dgm:cxn modelId="{9D1BAE84-B726-4B4E-8B6C-CEA51C049A4B}" type="presParOf" srcId="{BCCD1735-3374-4721-BEF9-11CCD9A2DD48}" destId="{5207087E-FC7B-4DE7-941A-D0D7D77D43CA}" srcOrd="0" destOrd="0" presId="urn:microsoft.com/office/officeart/2005/8/layout/cycle2"/>
    <dgm:cxn modelId="{86B9AB51-C7BC-4D28-ABFD-45FFAADFE813}" type="presParOf" srcId="{579EF5EA-2842-4ADF-99C3-1421009C0FB3}" destId="{B0608ED5-E7DC-4C39-8859-B8C85F521F9C}" srcOrd="6" destOrd="0" presId="urn:microsoft.com/office/officeart/2005/8/layout/cycle2"/>
    <dgm:cxn modelId="{2F1F4BAA-9709-4688-B8C0-64E37ED7134A}" type="presParOf" srcId="{579EF5EA-2842-4ADF-99C3-1421009C0FB3}" destId="{E212FFF4-9223-45FB-8A97-08FC78EC227F}" srcOrd="7" destOrd="0" presId="urn:microsoft.com/office/officeart/2005/8/layout/cycle2"/>
    <dgm:cxn modelId="{38790EB4-7503-4F0D-8B5B-7BD65C54E00A}" type="presParOf" srcId="{E212FFF4-9223-45FB-8A97-08FC78EC227F}" destId="{1FA59E5A-50A4-47E4-96D2-6EF9AAAC1164}" srcOrd="0" destOrd="0" presId="urn:microsoft.com/office/officeart/2005/8/layout/cycle2"/>
    <dgm:cxn modelId="{D1A1269D-9E2D-43B3-B351-AF8942F06C2D}" type="presParOf" srcId="{579EF5EA-2842-4ADF-99C3-1421009C0FB3}" destId="{3B48658E-4174-41EC-ADC5-04F09B98E8AE}" srcOrd="8" destOrd="0" presId="urn:microsoft.com/office/officeart/2005/8/layout/cycle2"/>
    <dgm:cxn modelId="{27AAAFDA-BB53-4877-95E0-981468284620}" type="presParOf" srcId="{579EF5EA-2842-4ADF-99C3-1421009C0FB3}" destId="{7E28017C-69F1-4CCF-A6D7-885616A2628E}" srcOrd="9" destOrd="0" presId="urn:microsoft.com/office/officeart/2005/8/layout/cycle2"/>
    <dgm:cxn modelId="{864B1F8E-D9AC-4536-8F9D-A27614597AC7}" type="presParOf" srcId="{7E28017C-69F1-4CCF-A6D7-885616A2628E}" destId="{DEE6E533-E546-47B9-9D29-1053972B7A59}" srcOrd="0" destOrd="0" presId="urn:microsoft.com/office/officeart/2005/8/layout/cycle2"/>
    <dgm:cxn modelId="{0265C2CF-F4B3-4A06-96C1-9CCB0B41CD0F}" type="presParOf" srcId="{579EF5EA-2842-4ADF-99C3-1421009C0FB3}" destId="{4B6FF1D5-139C-4A9E-BE2A-C9C2976A9B90}" srcOrd="10" destOrd="0" presId="urn:microsoft.com/office/officeart/2005/8/layout/cycle2"/>
    <dgm:cxn modelId="{1D0753C6-DBBA-4854-9115-5313F1B9C7FF}" type="presParOf" srcId="{579EF5EA-2842-4ADF-99C3-1421009C0FB3}" destId="{E231C36B-28CA-4A1A-A65A-7FC8C917C670}" srcOrd="11" destOrd="0" presId="urn:microsoft.com/office/officeart/2005/8/layout/cycle2"/>
    <dgm:cxn modelId="{D8C3DDB2-3B21-4340-A45A-6E2C86EAA98D}" type="presParOf" srcId="{E231C36B-28CA-4A1A-A65A-7FC8C917C670}" destId="{0F935747-2475-4B54-A4BD-D00DA4235B83}" srcOrd="0" destOrd="0" presId="urn:microsoft.com/office/officeart/2005/8/layout/cycle2"/>
    <dgm:cxn modelId="{F7F4F57A-1C52-468D-8465-514E80E1404B}" type="presParOf" srcId="{579EF5EA-2842-4ADF-99C3-1421009C0FB3}" destId="{5955EC28-6A5B-4854-97FD-56BF004F7A93}" srcOrd="12" destOrd="0" presId="urn:microsoft.com/office/officeart/2005/8/layout/cycle2"/>
    <dgm:cxn modelId="{2DD2371C-E05A-4420-BCE9-E1C446A98A18}" type="presParOf" srcId="{579EF5EA-2842-4ADF-99C3-1421009C0FB3}" destId="{7418C013-9F65-49B4-8AB4-02A8A7E8B2B1}" srcOrd="13" destOrd="0" presId="urn:microsoft.com/office/officeart/2005/8/layout/cycle2"/>
    <dgm:cxn modelId="{CEF711A8-C28E-4AB4-9F26-BCD1B3E105FC}" type="presParOf" srcId="{7418C013-9F65-49B4-8AB4-02A8A7E8B2B1}" destId="{DCCECA40-1E8E-4612-B823-692DCCBD1EA3}" srcOrd="0" destOrd="0" presId="urn:microsoft.com/office/officeart/2005/8/layout/cycle2"/>
    <dgm:cxn modelId="{CDEE8D9A-CD1F-4862-B678-FDB386312160}" type="presParOf" srcId="{579EF5EA-2842-4ADF-99C3-1421009C0FB3}" destId="{C8C314CB-BC52-4B5D-9A9E-2549904458B0}" srcOrd="14" destOrd="0" presId="urn:microsoft.com/office/officeart/2005/8/layout/cycle2"/>
    <dgm:cxn modelId="{6FCC3BBF-237C-4DBE-AA87-5EE844E19B50}" type="presParOf" srcId="{579EF5EA-2842-4ADF-99C3-1421009C0FB3}" destId="{8D184F9F-78A9-45D9-9804-0F8032DE26A6}" srcOrd="15" destOrd="0" presId="urn:microsoft.com/office/officeart/2005/8/layout/cycle2"/>
    <dgm:cxn modelId="{B4D748E6-3A27-4D51-AEEA-C1B8A290BED1}" type="presParOf" srcId="{8D184F9F-78A9-45D9-9804-0F8032DE26A6}" destId="{C8C1E075-9C61-4E77-BBAB-A2307E2F9662}" srcOrd="0" destOrd="0" presId="urn:microsoft.com/office/officeart/2005/8/layout/cycle2"/>
    <dgm:cxn modelId="{005D93F8-5BC1-45B4-BDD2-434481A65C47}" type="presParOf" srcId="{579EF5EA-2842-4ADF-99C3-1421009C0FB3}" destId="{18E08B15-C0D9-4DCD-9841-29CB326A1D96}" srcOrd="16" destOrd="0" presId="urn:microsoft.com/office/officeart/2005/8/layout/cycle2"/>
    <dgm:cxn modelId="{FD5F7C3D-5612-41B6-8E23-7BE499786D43}" type="presParOf" srcId="{579EF5EA-2842-4ADF-99C3-1421009C0FB3}" destId="{7D136A40-4E7A-4E9A-9C18-C15FEB3E9255}" srcOrd="17" destOrd="0" presId="urn:microsoft.com/office/officeart/2005/8/layout/cycle2"/>
    <dgm:cxn modelId="{21985CFF-8F88-4BBC-8CB8-A226F49ED363}" type="presParOf" srcId="{7D136A40-4E7A-4E9A-9C18-C15FEB3E9255}" destId="{6C5B256C-6505-4283-9CD0-6230D6E52DC7}" srcOrd="0" destOrd="0" presId="urn:microsoft.com/office/officeart/2005/8/layout/cycle2"/>
    <dgm:cxn modelId="{8DE1B470-1460-4B33-B812-11A91A5E98D0}" type="presParOf" srcId="{579EF5EA-2842-4ADF-99C3-1421009C0FB3}" destId="{09497094-52B8-416E-9902-37FB4C94E7F2}" srcOrd="18" destOrd="0" presId="urn:microsoft.com/office/officeart/2005/8/layout/cycle2"/>
    <dgm:cxn modelId="{8BD9AF3A-2587-4099-955A-CA955582CEC8}" type="presParOf" srcId="{579EF5EA-2842-4ADF-99C3-1421009C0FB3}" destId="{260B842C-BA56-4835-9181-EEB1DAD49F6C}" srcOrd="19" destOrd="0" presId="urn:microsoft.com/office/officeart/2005/8/layout/cycle2"/>
    <dgm:cxn modelId="{04E45A07-A3FA-446E-BDBB-59A1EC6055F9}" type="presParOf" srcId="{260B842C-BA56-4835-9181-EEB1DAD49F6C}" destId="{9195B8AE-7F75-4B45-A773-A3DB3F151B7F}" srcOrd="0" destOrd="0" presId="urn:microsoft.com/office/officeart/2005/8/layout/cycle2"/>
    <dgm:cxn modelId="{DB63AFE2-B990-46AC-BF97-C767442AEB15}" type="presParOf" srcId="{579EF5EA-2842-4ADF-99C3-1421009C0FB3}" destId="{07EB8474-810E-4E8A-BE93-02F62BBDD45D}" srcOrd="20" destOrd="0" presId="urn:microsoft.com/office/officeart/2005/8/layout/cycle2"/>
    <dgm:cxn modelId="{DB4F9AAC-8284-43F7-B5D6-69B77E0FF84B}" type="presParOf" srcId="{579EF5EA-2842-4ADF-99C3-1421009C0FB3}" destId="{ADC3AC42-E194-4C29-8A28-ABEC2168A2B9}" srcOrd="21" destOrd="0" presId="urn:microsoft.com/office/officeart/2005/8/layout/cycle2"/>
    <dgm:cxn modelId="{B731398F-67C5-40E1-B734-DBCDBE0050FA}" type="presParOf" srcId="{ADC3AC42-E194-4C29-8A28-ABEC2168A2B9}" destId="{FFA97E59-6B24-429C-9B6D-8968FB096363}" srcOrd="0" destOrd="0" presId="urn:microsoft.com/office/officeart/2005/8/layout/cycle2"/>
    <dgm:cxn modelId="{9F964B64-CAD1-4943-BA52-4B368E2035E2}" type="presParOf" srcId="{579EF5EA-2842-4ADF-99C3-1421009C0FB3}" destId="{38A7A843-117D-4A8F-B652-3F637D1BA054}" srcOrd="22" destOrd="0" presId="urn:microsoft.com/office/officeart/2005/8/layout/cycle2"/>
    <dgm:cxn modelId="{79A16236-8B7F-4ADD-8430-EF7B2FA7918F}" type="presParOf" srcId="{579EF5EA-2842-4ADF-99C3-1421009C0FB3}" destId="{24192AE1-AC5A-408F-93E2-35778550FA02}" srcOrd="23" destOrd="0" presId="urn:microsoft.com/office/officeart/2005/8/layout/cycle2"/>
    <dgm:cxn modelId="{7922450B-7A2B-441A-9AE8-81C2EDB80DB9}" type="presParOf" srcId="{24192AE1-AC5A-408F-93E2-35778550FA02}" destId="{9DB23D75-0980-4D96-93A1-727F2883C95B}" srcOrd="0" destOrd="0" presId="urn:microsoft.com/office/officeart/2005/8/layout/cycle2"/>
    <dgm:cxn modelId="{9D233244-7A12-4C51-9EBF-84D9E992C41E}" type="presParOf" srcId="{579EF5EA-2842-4ADF-99C3-1421009C0FB3}" destId="{8B74F080-8313-4728-B1E9-D87A06E9E800}" srcOrd="24" destOrd="0" presId="urn:microsoft.com/office/officeart/2005/8/layout/cycle2"/>
    <dgm:cxn modelId="{62B9CDFE-A259-4F0C-967C-6E8157B88682}" type="presParOf" srcId="{579EF5EA-2842-4ADF-99C3-1421009C0FB3}" destId="{99F13AA2-4621-4753-B0A6-6FC776CD84C9}" srcOrd="25" destOrd="0" presId="urn:microsoft.com/office/officeart/2005/8/layout/cycle2"/>
    <dgm:cxn modelId="{C5A50618-570D-4C10-81F4-35E84DFFF888}" type="presParOf" srcId="{99F13AA2-4621-4753-B0A6-6FC776CD84C9}" destId="{475F5446-5D8A-42DC-B2B6-79D834AEB429}" srcOrd="0" destOrd="0" presId="urn:microsoft.com/office/officeart/2005/8/layout/cycle2"/>
    <dgm:cxn modelId="{429320D3-9B7A-45BE-A7E9-5AEE9E5665F1}" type="presParOf" srcId="{579EF5EA-2842-4ADF-99C3-1421009C0FB3}" destId="{C238A059-EBCB-4E8A-9C70-350A7112246D}" srcOrd="26" destOrd="0" presId="urn:microsoft.com/office/officeart/2005/8/layout/cycle2"/>
    <dgm:cxn modelId="{858A6852-1525-4966-B320-BE45C3676C36}" type="presParOf" srcId="{579EF5EA-2842-4ADF-99C3-1421009C0FB3}" destId="{212C9A88-24C2-4EF4-87D7-A81CF4BE3FA0}" srcOrd="27" destOrd="0" presId="urn:microsoft.com/office/officeart/2005/8/layout/cycle2"/>
    <dgm:cxn modelId="{6793FEF1-37C1-41BF-B8A1-9E8C631539B9}" type="presParOf" srcId="{212C9A88-24C2-4EF4-87D7-A81CF4BE3FA0}" destId="{6E753D97-6691-46AF-88CF-60F766A84A1F}" srcOrd="0" destOrd="0" presId="urn:microsoft.com/office/officeart/2005/8/layout/cycle2"/>
    <dgm:cxn modelId="{D7C058A3-6C69-4C7E-BE35-1B3785855760}" type="presParOf" srcId="{579EF5EA-2842-4ADF-99C3-1421009C0FB3}" destId="{FA3F2989-2837-4DF6-B22E-22C68B74BA10}" srcOrd="28" destOrd="0" presId="urn:microsoft.com/office/officeart/2005/8/layout/cycle2"/>
    <dgm:cxn modelId="{06FCE4DC-1092-48B1-A5DB-C8F69D031DC2}" type="presParOf" srcId="{579EF5EA-2842-4ADF-99C3-1421009C0FB3}" destId="{15716786-4673-40EB-986D-12C422D02B97}" srcOrd="29" destOrd="0" presId="urn:microsoft.com/office/officeart/2005/8/layout/cycle2"/>
    <dgm:cxn modelId="{DD37B8C0-0FAA-47E1-9EF6-2272C8EC6ED0}" type="presParOf" srcId="{15716786-4673-40EB-986D-12C422D02B97}" destId="{3A6E871C-7643-432C-BA91-2EA3E7F745CE}" srcOrd="0" destOrd="0" presId="urn:microsoft.com/office/officeart/2005/8/layout/cycle2"/>
    <dgm:cxn modelId="{AB08696D-8B3E-4CC9-99C0-542CDB1E7861}" type="presParOf" srcId="{579EF5EA-2842-4ADF-99C3-1421009C0FB3}" destId="{E7F9412A-75FE-4263-8476-D8B02CF380F3}" srcOrd="30" destOrd="0" presId="urn:microsoft.com/office/officeart/2005/8/layout/cycle2"/>
    <dgm:cxn modelId="{D2C0E477-A047-4B53-B810-C5A94B043057}" type="presParOf" srcId="{579EF5EA-2842-4ADF-99C3-1421009C0FB3}" destId="{C56F56FD-84C6-4D21-967A-719399DE2081}" srcOrd="31" destOrd="0" presId="urn:microsoft.com/office/officeart/2005/8/layout/cycle2"/>
    <dgm:cxn modelId="{8F6C780B-F429-425B-827F-6886798BBDA7}" type="presParOf" srcId="{C56F56FD-84C6-4D21-967A-719399DE2081}" destId="{87FF38F8-EEE0-4803-AB19-2605759EE272}" srcOrd="0" destOrd="0" presId="urn:microsoft.com/office/officeart/2005/8/layout/cycle2"/>
    <dgm:cxn modelId="{95A584FE-F2DD-4140-83F8-3A9D7AFCC128}" type="presParOf" srcId="{579EF5EA-2842-4ADF-99C3-1421009C0FB3}" destId="{430AD93E-9CDA-40BE-8BB8-B35AB1DDED73}" srcOrd="32" destOrd="0" presId="urn:microsoft.com/office/officeart/2005/8/layout/cycle2"/>
    <dgm:cxn modelId="{D182738F-1E6A-4491-BE3D-B6C9837C82C4}" type="presParOf" srcId="{579EF5EA-2842-4ADF-99C3-1421009C0FB3}" destId="{D3BDAC4B-F2DB-44A0-907D-A108463FB1C3}" srcOrd="33" destOrd="0" presId="urn:microsoft.com/office/officeart/2005/8/layout/cycle2"/>
    <dgm:cxn modelId="{F69B7310-F01E-41C7-AB87-760FECBFC3B1}" type="presParOf" srcId="{D3BDAC4B-F2DB-44A0-907D-A108463FB1C3}" destId="{5B2F39AC-1722-4B2A-8F41-3B9574CC55A3}" srcOrd="0" destOrd="0" presId="urn:microsoft.com/office/officeart/2005/8/layout/cycle2"/>
    <dgm:cxn modelId="{310F709A-56C6-4BDF-9A47-D6D28C949739}" type="presParOf" srcId="{579EF5EA-2842-4ADF-99C3-1421009C0FB3}" destId="{EB66E90A-B112-40E2-B773-B1A59659C6EB}" srcOrd="34" destOrd="0" presId="urn:microsoft.com/office/officeart/2005/8/layout/cycle2"/>
    <dgm:cxn modelId="{BB1F2579-673D-4048-85C8-1C218AFB9CF6}" type="presParOf" srcId="{579EF5EA-2842-4ADF-99C3-1421009C0FB3}" destId="{CBD13A52-164D-4181-A713-C4AFB6DAEA44}" srcOrd="35" destOrd="0" presId="urn:microsoft.com/office/officeart/2005/8/layout/cycle2"/>
    <dgm:cxn modelId="{8B3CCFD8-E2B2-4C68-B037-24D72827F327}" type="presParOf" srcId="{CBD13A52-164D-4181-A713-C4AFB6DAEA44}" destId="{2175C402-001B-40BA-8C7B-63F19533545A}" srcOrd="0" destOrd="0" presId="urn:microsoft.com/office/officeart/2005/8/layout/cycle2"/>
    <dgm:cxn modelId="{230084AD-06BB-4EBB-BF72-6EADFF6ED13E}" type="presParOf" srcId="{579EF5EA-2842-4ADF-99C3-1421009C0FB3}" destId="{816E1FA3-2B38-45F9-AB8C-0EEB2788EE42}" srcOrd="36" destOrd="0" presId="urn:microsoft.com/office/officeart/2005/8/layout/cycle2"/>
    <dgm:cxn modelId="{00344CAE-8288-452A-8BBB-90A18F252159}" type="presParOf" srcId="{579EF5EA-2842-4ADF-99C3-1421009C0FB3}" destId="{3D5573F2-E421-4699-B499-E5F129AA7C1F}" srcOrd="37" destOrd="0" presId="urn:microsoft.com/office/officeart/2005/8/layout/cycle2"/>
    <dgm:cxn modelId="{4789ADDE-0103-4435-8F0B-23623F603870}" type="presParOf" srcId="{3D5573F2-E421-4699-B499-E5F129AA7C1F}" destId="{561EA9DD-738C-4E13-ADB0-3CCC3950F092}" srcOrd="0" destOrd="0" presId="urn:microsoft.com/office/officeart/2005/8/layout/cycle2"/>
    <dgm:cxn modelId="{54731B32-3244-4C5E-9726-033CB236B103}" type="presParOf" srcId="{579EF5EA-2842-4ADF-99C3-1421009C0FB3}" destId="{1791F869-F782-403E-9EEE-8485296AB1DC}" srcOrd="38" destOrd="0" presId="urn:microsoft.com/office/officeart/2005/8/layout/cycle2"/>
    <dgm:cxn modelId="{09C53CD6-E4B7-44C5-8C34-4279C7A68619}" type="presParOf" srcId="{579EF5EA-2842-4ADF-99C3-1421009C0FB3}" destId="{EDD308D6-556F-4E65-A02C-12C45C150755}" srcOrd="39" destOrd="0" presId="urn:microsoft.com/office/officeart/2005/8/layout/cycle2"/>
    <dgm:cxn modelId="{5D0302CC-784B-47F4-98C5-6FF4E9863E9F}" type="presParOf" srcId="{EDD308D6-556F-4E65-A02C-12C45C150755}" destId="{0622AEEF-FEE1-41CF-A694-BB87DF404F74}" srcOrd="0" destOrd="0" presId="urn:microsoft.com/office/officeart/2005/8/layout/cycle2"/>
    <dgm:cxn modelId="{AD731A08-28D5-43EA-B5DB-C0E543D30D46}" type="presParOf" srcId="{579EF5EA-2842-4ADF-99C3-1421009C0FB3}" destId="{FB762D63-E97E-4D71-BE53-DE8DBC2C1724}" srcOrd="40" destOrd="0" presId="urn:microsoft.com/office/officeart/2005/8/layout/cycle2"/>
    <dgm:cxn modelId="{793D0FD1-9A5E-4892-B705-55D667932E0B}" type="presParOf" srcId="{579EF5EA-2842-4ADF-99C3-1421009C0FB3}" destId="{EC905E59-477F-4D62-B2EE-61B86BF0663B}" srcOrd="41" destOrd="0" presId="urn:microsoft.com/office/officeart/2005/8/layout/cycle2"/>
    <dgm:cxn modelId="{A3EB3DC9-0199-4C65-A5EC-104A0038DFE9}" type="presParOf" srcId="{EC905E59-477F-4D62-B2EE-61B86BF0663B}" destId="{0C7C01B0-8BE9-4115-9C55-5F785CB9F95D}" srcOrd="0" destOrd="0" presId="urn:microsoft.com/office/officeart/2005/8/layout/cycle2"/>
    <dgm:cxn modelId="{09C32810-1335-49BD-8147-333A4ABB9E84}" type="presParOf" srcId="{579EF5EA-2842-4ADF-99C3-1421009C0FB3}" destId="{96947AF0-965B-4F9B-B692-11B522E20C19}" srcOrd="42" destOrd="0" presId="urn:microsoft.com/office/officeart/2005/8/layout/cycle2"/>
    <dgm:cxn modelId="{3044E256-9E53-41CE-84A1-61679D9F8DF5}" type="presParOf" srcId="{579EF5EA-2842-4ADF-99C3-1421009C0FB3}" destId="{C5631367-2D87-4B2B-B2C5-CE6B323DF7FA}" srcOrd="43" destOrd="0" presId="urn:microsoft.com/office/officeart/2005/8/layout/cycle2"/>
    <dgm:cxn modelId="{3C4A07B2-BC90-4937-B29E-B228E12906B7}" type="presParOf" srcId="{C5631367-2D87-4B2B-B2C5-CE6B323DF7FA}" destId="{5EB0D98E-0F20-43A6-80D5-B3B233B0809C}" srcOrd="0" destOrd="0" presId="urn:microsoft.com/office/officeart/2005/8/layout/cycle2"/>
    <dgm:cxn modelId="{EA90A162-EB56-4AD3-BE5C-29034D2D10DB}" type="presParOf" srcId="{579EF5EA-2842-4ADF-99C3-1421009C0FB3}" destId="{55735BFC-D4F1-4100-BCD7-BD7015A20F24}" srcOrd="44" destOrd="0" presId="urn:microsoft.com/office/officeart/2005/8/layout/cycle2"/>
    <dgm:cxn modelId="{81B01131-C803-4903-B8ED-AF4852BE7D5D}" type="presParOf" srcId="{579EF5EA-2842-4ADF-99C3-1421009C0FB3}" destId="{DE861B79-D5E8-45CE-B3D7-7B4663C08343}" srcOrd="45" destOrd="0" presId="urn:microsoft.com/office/officeart/2005/8/layout/cycle2"/>
    <dgm:cxn modelId="{58279FDC-83FC-4D95-BFA8-EB96D9FBD7F6}" type="presParOf" srcId="{DE861B79-D5E8-45CE-B3D7-7B4663C08343}" destId="{580499F6-BF8C-4CF2-8E19-422B1FEA8F54}" srcOrd="0" destOrd="0" presId="urn:microsoft.com/office/officeart/2005/8/layout/cycle2"/>
    <dgm:cxn modelId="{BD13E5A2-E9DA-4F80-B357-8885853235BD}" type="presParOf" srcId="{579EF5EA-2842-4ADF-99C3-1421009C0FB3}" destId="{B163F2E1-C224-4C1F-8BF1-B257F8DA90F1}" srcOrd="46" destOrd="0" presId="urn:microsoft.com/office/officeart/2005/8/layout/cycle2"/>
    <dgm:cxn modelId="{6F5EF330-59D3-4F6E-91A6-A81B0049CF59}" type="presParOf" srcId="{579EF5EA-2842-4ADF-99C3-1421009C0FB3}" destId="{28C21F8D-7890-436C-ABC3-A76D9C048DC6}" srcOrd="47" destOrd="0" presId="urn:microsoft.com/office/officeart/2005/8/layout/cycle2"/>
    <dgm:cxn modelId="{8FCB40A7-445D-418A-9AB8-856016AD664F}" type="presParOf" srcId="{28C21F8D-7890-436C-ABC3-A76D9C048DC6}" destId="{5D40974C-DFE4-484E-A2B9-E3E4D2DEBED9}" srcOrd="0" destOrd="0" presId="urn:microsoft.com/office/officeart/2005/8/layout/cycle2"/>
    <dgm:cxn modelId="{5EBED5EB-E598-465A-9353-7645843CC684}" type="presParOf" srcId="{579EF5EA-2842-4ADF-99C3-1421009C0FB3}" destId="{B297DBDA-41C8-403B-A287-2DE0B2B2F734}" srcOrd="48" destOrd="0" presId="urn:microsoft.com/office/officeart/2005/8/layout/cycle2"/>
    <dgm:cxn modelId="{7A8B5C42-08B1-4F85-869B-4918DFDFE42A}" type="presParOf" srcId="{579EF5EA-2842-4ADF-99C3-1421009C0FB3}" destId="{6CB910F7-627A-416A-9AE0-0E9818681229}" srcOrd="49" destOrd="0" presId="urn:microsoft.com/office/officeart/2005/8/layout/cycle2"/>
    <dgm:cxn modelId="{C53CD0BB-9543-4679-96ED-EE99E984806A}" type="presParOf" srcId="{6CB910F7-627A-416A-9AE0-0E9818681229}" destId="{DD733C23-EA87-4BF0-821E-87250C1EEDBA}" srcOrd="0" destOrd="0" presId="urn:microsoft.com/office/officeart/2005/8/layout/cycle2"/>
    <dgm:cxn modelId="{7B472BD9-EEBE-4E09-90A0-2699385CE6EC}" type="presParOf" srcId="{579EF5EA-2842-4ADF-99C3-1421009C0FB3}" destId="{C99B1DB8-B0AD-4FE5-84DC-CD9571D15F74}" srcOrd="50" destOrd="0" presId="urn:microsoft.com/office/officeart/2005/8/layout/cycle2"/>
    <dgm:cxn modelId="{36E0521F-2513-42EB-A34A-E91EDB28803E}" type="presParOf" srcId="{579EF5EA-2842-4ADF-99C3-1421009C0FB3}" destId="{2EBD388A-825F-4832-8A74-827A6C7E3368}" srcOrd="51" destOrd="0" presId="urn:microsoft.com/office/officeart/2005/8/layout/cycle2"/>
    <dgm:cxn modelId="{DAABD47C-E5C7-46D2-83A0-49CB27577984}" type="presParOf" srcId="{2EBD388A-825F-4832-8A74-827A6C7E3368}" destId="{2B64C12D-7C38-4E3C-BB67-21E0181FD51F}" srcOrd="0" destOrd="0" presId="urn:microsoft.com/office/officeart/2005/8/layout/cycle2"/>
    <dgm:cxn modelId="{32CBF790-F041-4529-B55C-80B271084147}" type="presParOf" srcId="{579EF5EA-2842-4ADF-99C3-1421009C0FB3}" destId="{54435782-E9E7-4F85-8EE9-B762378628C5}" srcOrd="52" destOrd="0" presId="urn:microsoft.com/office/officeart/2005/8/layout/cycle2"/>
    <dgm:cxn modelId="{A31D65C4-3F55-416F-8951-A67FD38F079C}" type="presParOf" srcId="{579EF5EA-2842-4ADF-99C3-1421009C0FB3}" destId="{2EA5A0E0-D734-4B00-A1FA-65E8CB15031C}" srcOrd="53" destOrd="0" presId="urn:microsoft.com/office/officeart/2005/8/layout/cycle2"/>
    <dgm:cxn modelId="{1CD2F663-24D6-497C-80BB-0B8A9C110E30}" type="presParOf" srcId="{2EA5A0E0-D734-4B00-A1FA-65E8CB15031C}" destId="{3966764B-E5F3-4CFC-A881-5984C06723CB}" srcOrd="0" destOrd="0" presId="urn:microsoft.com/office/officeart/2005/8/layout/cycle2"/>
    <dgm:cxn modelId="{D0D83892-87B6-459B-859C-A21048EEDCA7}" type="presParOf" srcId="{579EF5EA-2842-4ADF-99C3-1421009C0FB3}" destId="{CDE86F57-8E75-4885-99A7-4D78278841E9}" srcOrd="54" destOrd="0" presId="urn:microsoft.com/office/officeart/2005/8/layout/cycle2"/>
    <dgm:cxn modelId="{A32504E8-E3DA-4B9F-8865-C7EC4B38A12A}" type="presParOf" srcId="{579EF5EA-2842-4ADF-99C3-1421009C0FB3}" destId="{A0769171-C666-4FF2-B3B0-56A5612FFB02}" srcOrd="55" destOrd="0" presId="urn:microsoft.com/office/officeart/2005/8/layout/cycle2"/>
    <dgm:cxn modelId="{3E127033-8C64-42A7-A87F-999380ACC889}" type="presParOf" srcId="{A0769171-C666-4FF2-B3B0-56A5612FFB02}" destId="{7B2C094D-5B84-400D-88A5-467C86404646}" srcOrd="0" destOrd="0" presId="urn:microsoft.com/office/officeart/2005/8/layout/cycle2"/>
    <dgm:cxn modelId="{2DEA8309-4C64-4021-9C0E-8CC3F15594C2}" type="presParOf" srcId="{579EF5EA-2842-4ADF-99C3-1421009C0FB3}" destId="{9DEC7CBC-8051-4551-94AA-2377EFF8A353}" srcOrd="56" destOrd="0" presId="urn:microsoft.com/office/officeart/2005/8/layout/cycle2"/>
    <dgm:cxn modelId="{0807D0DC-A190-4BBB-96C9-924DC62126B8}" type="presParOf" srcId="{579EF5EA-2842-4ADF-99C3-1421009C0FB3}" destId="{83D03F91-A8FE-4A56-A9F0-21F8696B64A1}" srcOrd="57" destOrd="0" presId="urn:microsoft.com/office/officeart/2005/8/layout/cycle2"/>
    <dgm:cxn modelId="{D1F3F6A7-41EB-40D1-A9BA-3C38FFA5BDFE}" type="presParOf" srcId="{83D03F91-A8FE-4A56-A9F0-21F8696B64A1}" destId="{A52815B2-9F64-4E57-9CA8-0D6C5ACB4DE9}" srcOrd="0" destOrd="0" presId="urn:microsoft.com/office/officeart/2005/8/layout/cycle2"/>
    <dgm:cxn modelId="{BF178B86-3D65-4313-B373-CB3E439C4ABF}" type="presParOf" srcId="{579EF5EA-2842-4ADF-99C3-1421009C0FB3}" destId="{D9F7CAE3-C01B-4758-A92D-BE4DEABF1CC9}" srcOrd="58" destOrd="0" presId="urn:microsoft.com/office/officeart/2005/8/layout/cycle2"/>
    <dgm:cxn modelId="{F4AF5C90-6042-41F3-A872-EE99772CD30C}" type="presParOf" srcId="{579EF5EA-2842-4ADF-99C3-1421009C0FB3}" destId="{6FDF4861-3D9E-4C44-8A76-CB261CA08A3D}" srcOrd="59" destOrd="0" presId="urn:microsoft.com/office/officeart/2005/8/layout/cycle2"/>
    <dgm:cxn modelId="{CF2B19CA-0390-40FA-BD54-CB1704FBF870}" type="presParOf" srcId="{6FDF4861-3D9E-4C44-8A76-CB261CA08A3D}" destId="{852FF442-59AB-47FA-976D-352D933D04DA}" srcOrd="0" destOrd="0" presId="urn:microsoft.com/office/officeart/2005/8/layout/cycle2"/>
    <dgm:cxn modelId="{158BB198-887C-48EB-9B00-37B7D14634E7}" type="presParOf" srcId="{579EF5EA-2842-4ADF-99C3-1421009C0FB3}" destId="{6EBA7549-78C0-447A-A63C-4A8563F87F58}" srcOrd="60" destOrd="0" presId="urn:microsoft.com/office/officeart/2005/8/layout/cycle2"/>
    <dgm:cxn modelId="{0D8CB6FA-E65C-4E71-8856-1FB75F4C7440}" type="presParOf" srcId="{579EF5EA-2842-4ADF-99C3-1421009C0FB3}" destId="{F7AC09C3-F9FA-4334-9744-58F7A351FD8B}" srcOrd="61" destOrd="0" presId="urn:microsoft.com/office/officeart/2005/8/layout/cycle2"/>
    <dgm:cxn modelId="{3C229297-2B11-4BD4-A0FB-E16C6A1D89AD}" type="presParOf" srcId="{F7AC09C3-F9FA-4334-9744-58F7A351FD8B}" destId="{301FE2EF-9FED-451A-9979-7EA2CEC731F6}" srcOrd="0" destOrd="0" presId="urn:microsoft.com/office/officeart/2005/8/layout/cycle2"/>
    <dgm:cxn modelId="{E6261E0B-B728-4BA0-946B-BD218E549241}" type="presParOf" srcId="{579EF5EA-2842-4ADF-99C3-1421009C0FB3}" destId="{DB7E8DCC-E9E2-41AE-8FAC-BD770394B585}" srcOrd="62" destOrd="0" presId="urn:microsoft.com/office/officeart/2005/8/layout/cycle2"/>
    <dgm:cxn modelId="{518391BC-43AB-4AA0-9029-16A2A8E3BB91}" type="presParOf" srcId="{579EF5EA-2842-4ADF-99C3-1421009C0FB3}" destId="{FC934B90-2FD7-4C78-BC82-6495CAA54F71}" srcOrd="63" destOrd="0" presId="urn:microsoft.com/office/officeart/2005/8/layout/cycle2"/>
    <dgm:cxn modelId="{658CF8DF-883D-4778-B827-82AE94A063AF}" type="presParOf" srcId="{FC934B90-2FD7-4C78-BC82-6495CAA54F71}" destId="{F31A80A4-265E-4576-A76C-69F7407682D5}" srcOrd="0" destOrd="0" presId="urn:microsoft.com/office/officeart/2005/8/layout/cycle2"/>
    <dgm:cxn modelId="{14F638E0-B715-417D-8374-286C3DE06FD6}" type="presParOf" srcId="{579EF5EA-2842-4ADF-99C3-1421009C0FB3}" destId="{7FBA136C-815F-4FB3-A797-A7F155D00FEA}" srcOrd="64" destOrd="0" presId="urn:microsoft.com/office/officeart/2005/8/layout/cycle2"/>
    <dgm:cxn modelId="{21FEBDD3-794E-44CC-9E80-0C648E7633E5}" type="presParOf" srcId="{579EF5EA-2842-4ADF-99C3-1421009C0FB3}" destId="{7A5C7786-EEB7-4840-8AB2-E617DD766E4C}" srcOrd="65" destOrd="0" presId="urn:microsoft.com/office/officeart/2005/8/layout/cycle2"/>
    <dgm:cxn modelId="{4DC9F646-1F90-43AC-83AD-203F7D0DD6E9}" type="presParOf" srcId="{7A5C7786-EEB7-4840-8AB2-E617DD766E4C}" destId="{80DBCA40-2BA0-486C-9739-9EB1943722FB}" srcOrd="0" destOrd="0" presId="urn:microsoft.com/office/officeart/2005/8/layout/cycle2"/>
    <dgm:cxn modelId="{6A768457-B4B1-44D2-83FB-82EAC43FA641}" type="presParOf" srcId="{579EF5EA-2842-4ADF-99C3-1421009C0FB3}" destId="{2B3C09D0-6E4A-4698-ADBA-7CF55040E0C7}" srcOrd="66" destOrd="0" presId="urn:microsoft.com/office/officeart/2005/8/layout/cycle2"/>
    <dgm:cxn modelId="{4068EF10-941B-4E77-945E-A9B2A28F7FC2}" type="presParOf" srcId="{579EF5EA-2842-4ADF-99C3-1421009C0FB3}" destId="{0B3E9032-3902-463F-B436-0798A35C9EC5}" srcOrd="67" destOrd="0" presId="urn:microsoft.com/office/officeart/2005/8/layout/cycle2"/>
    <dgm:cxn modelId="{EAC866FD-31D3-4FA0-8F43-C0183A1F34A9}" type="presParOf" srcId="{0B3E9032-3902-463F-B436-0798A35C9EC5}" destId="{41C60BCC-727D-4ED3-BAEB-DB60AA9900A9}" srcOrd="0" destOrd="0" presId="urn:microsoft.com/office/officeart/2005/8/layout/cycle2"/>
    <dgm:cxn modelId="{BA935119-B7D0-4927-BB7F-0987946F8682}" type="presParOf" srcId="{579EF5EA-2842-4ADF-99C3-1421009C0FB3}" destId="{C6CA034B-BB5D-4252-9DC3-E07C2CEC1942}" srcOrd="68" destOrd="0" presId="urn:microsoft.com/office/officeart/2005/8/layout/cycle2"/>
    <dgm:cxn modelId="{EF94BBC3-E653-4797-A0BD-B8DF1778ED05}" type="presParOf" srcId="{579EF5EA-2842-4ADF-99C3-1421009C0FB3}" destId="{2F327EB4-0D8B-437E-BB14-A326EA173FCC}" srcOrd="69" destOrd="0" presId="urn:microsoft.com/office/officeart/2005/8/layout/cycle2"/>
    <dgm:cxn modelId="{D6225123-D8A8-4985-B393-085CAD5AD201}" type="presParOf" srcId="{2F327EB4-0D8B-437E-BB14-A326EA173FCC}" destId="{8F52B59F-72EA-4EF4-A000-71393DE3DC97}" srcOrd="0" destOrd="0" presId="urn:microsoft.com/office/officeart/2005/8/layout/cycle2"/>
    <dgm:cxn modelId="{51A3139E-2A86-4685-8507-F158DD7FED49}" type="presParOf" srcId="{579EF5EA-2842-4ADF-99C3-1421009C0FB3}" destId="{F6AE7F32-FC05-4DDA-BB7B-30B31779479C}" srcOrd="70" destOrd="0" presId="urn:microsoft.com/office/officeart/2005/8/layout/cycle2"/>
    <dgm:cxn modelId="{DC200775-B35C-44AF-BF45-D490FC46472D}" type="presParOf" srcId="{579EF5EA-2842-4ADF-99C3-1421009C0FB3}" destId="{F42AD80F-3B21-49F3-AF59-01D5F6EE69F1}" srcOrd="71" destOrd="0" presId="urn:microsoft.com/office/officeart/2005/8/layout/cycle2"/>
    <dgm:cxn modelId="{91C671DD-3AC4-4669-A023-2700B4FAFA4A}" type="presParOf" srcId="{F42AD80F-3B21-49F3-AF59-01D5F6EE69F1}" destId="{DFB70AE1-87B4-46C7-811D-3E9A3D4D6EC9}" srcOrd="0" destOrd="0" presId="urn:microsoft.com/office/officeart/2005/8/layout/cycle2"/>
    <dgm:cxn modelId="{4629EE30-8D93-40B5-8C6D-589F7399895E}" type="presParOf" srcId="{579EF5EA-2842-4ADF-99C3-1421009C0FB3}" destId="{E4F5DE49-5EAA-4300-BD85-3AA32446283C}" srcOrd="72" destOrd="0" presId="urn:microsoft.com/office/officeart/2005/8/layout/cycle2"/>
    <dgm:cxn modelId="{3E1CB074-0269-4A51-B97C-DD648054A879}" type="presParOf" srcId="{579EF5EA-2842-4ADF-99C3-1421009C0FB3}" destId="{57712E5B-8311-41F2-83BF-40C44B82FD56}" srcOrd="73" destOrd="0" presId="urn:microsoft.com/office/officeart/2005/8/layout/cycle2"/>
    <dgm:cxn modelId="{A143A9B6-7697-452E-A4E4-6D1F4EFDC1DC}" type="presParOf" srcId="{57712E5B-8311-41F2-83BF-40C44B82FD56}" destId="{2DC22DE9-0245-4601-955D-E63A8C38947B}" srcOrd="0" destOrd="0" presId="urn:microsoft.com/office/officeart/2005/8/layout/cycle2"/>
    <dgm:cxn modelId="{7A0C983D-69F0-4046-B269-224628AE49A6}" type="presParOf" srcId="{579EF5EA-2842-4ADF-99C3-1421009C0FB3}" destId="{53824D7C-69E9-40B6-AD94-E66D57E17024}" srcOrd="74" destOrd="0" presId="urn:microsoft.com/office/officeart/2005/8/layout/cycle2"/>
    <dgm:cxn modelId="{ED4899A8-6FA6-4555-9C8B-E2DCC2F972CC}" type="presParOf" srcId="{579EF5EA-2842-4ADF-99C3-1421009C0FB3}" destId="{4DDD9E11-A1D1-4D9F-87CF-21775FA03FD4}" srcOrd="75" destOrd="0" presId="urn:microsoft.com/office/officeart/2005/8/layout/cycle2"/>
    <dgm:cxn modelId="{52AE38E1-D727-42FD-9179-0EC62920BD58}" type="presParOf" srcId="{4DDD9E11-A1D1-4D9F-87CF-21775FA03FD4}" destId="{F7742949-FB63-485F-95AF-5E8D1E6F236A}" srcOrd="0" destOrd="0" presId="urn:microsoft.com/office/officeart/2005/8/layout/cycle2"/>
    <dgm:cxn modelId="{EEB16325-0F6C-4095-9B94-DEF13FC3A7EB}" type="presParOf" srcId="{579EF5EA-2842-4ADF-99C3-1421009C0FB3}" destId="{22041FD6-89BD-4BF2-9B99-B97F36E2E1FB}" srcOrd="76" destOrd="0" presId="urn:microsoft.com/office/officeart/2005/8/layout/cycle2"/>
    <dgm:cxn modelId="{22508D56-BD72-463B-BEE8-DAC18FC462FE}" type="presParOf" srcId="{579EF5EA-2842-4ADF-99C3-1421009C0FB3}" destId="{B8E405CF-5FB0-4931-A03D-9BF304E6CDDA}" srcOrd="77" destOrd="0" presId="urn:microsoft.com/office/officeart/2005/8/layout/cycle2"/>
    <dgm:cxn modelId="{2B98B28F-20BA-4554-A7CA-B787E6DC69E0}" type="presParOf" srcId="{B8E405CF-5FB0-4931-A03D-9BF304E6CDDA}" destId="{0C0A4302-AC90-49E1-80BE-523B58A2D864}" srcOrd="0" destOrd="0" presId="urn:microsoft.com/office/officeart/2005/8/layout/cycle2"/>
    <dgm:cxn modelId="{4D3CEE89-9F3D-46A9-B143-3559A0195066}" type="presParOf" srcId="{579EF5EA-2842-4ADF-99C3-1421009C0FB3}" destId="{4346925A-37EB-4BB6-B0D1-0007EC3DF63B}" srcOrd="78" destOrd="0" presId="urn:microsoft.com/office/officeart/2005/8/layout/cycle2"/>
    <dgm:cxn modelId="{63429697-0CC9-4D5F-B0FF-552A88864107}" type="presParOf" srcId="{579EF5EA-2842-4ADF-99C3-1421009C0FB3}" destId="{7A362786-920B-4FB9-A3D5-D0E741B76071}" srcOrd="79" destOrd="0" presId="urn:microsoft.com/office/officeart/2005/8/layout/cycle2"/>
    <dgm:cxn modelId="{1A175E0C-3D59-4D51-BF50-6C5DDBC3129B}" type="presParOf" srcId="{7A362786-920B-4FB9-A3D5-D0E741B76071}" destId="{18FB9004-C9DF-4463-A990-CE6AADD19A9A}" srcOrd="0" destOrd="0" presId="urn:microsoft.com/office/officeart/2005/8/layout/cycle2"/>
    <dgm:cxn modelId="{EDB2408F-6BB1-434F-9839-5AF82B021016}" type="presParOf" srcId="{579EF5EA-2842-4ADF-99C3-1421009C0FB3}" destId="{ED0F08E4-7CF4-494F-A2E4-60B90674E9D5}" srcOrd="80" destOrd="0" presId="urn:microsoft.com/office/officeart/2005/8/layout/cycle2"/>
    <dgm:cxn modelId="{574D4385-592D-46E7-8136-44EBBFAE63C1}" type="presParOf" srcId="{579EF5EA-2842-4ADF-99C3-1421009C0FB3}" destId="{B8AF8AA6-EDE3-46F5-804F-BE18E9CF02E9}" srcOrd="81" destOrd="0" presId="urn:microsoft.com/office/officeart/2005/8/layout/cycle2"/>
    <dgm:cxn modelId="{955FE48A-C3F4-4A29-8646-D0FAE51E27A2}" type="presParOf" srcId="{B8AF8AA6-EDE3-46F5-804F-BE18E9CF02E9}" destId="{2A9D1CAD-CEC7-447D-AE5A-72DA9768C11C}" srcOrd="0" destOrd="0" presId="urn:microsoft.com/office/officeart/2005/8/layout/cycle2"/>
    <dgm:cxn modelId="{90171A21-1C42-4F91-B389-3CD3AF62A333}" type="presParOf" srcId="{579EF5EA-2842-4ADF-99C3-1421009C0FB3}" destId="{02E2D030-8BB9-48E2-859D-55F958A2D928}" srcOrd="82" destOrd="0" presId="urn:microsoft.com/office/officeart/2005/8/layout/cycle2"/>
    <dgm:cxn modelId="{E9A8D666-DD87-4BB5-88CC-B23D85269EB5}" type="presParOf" srcId="{579EF5EA-2842-4ADF-99C3-1421009C0FB3}" destId="{8125F9B4-021E-44DC-9D64-8AE485A44537}" srcOrd="83" destOrd="0" presId="urn:microsoft.com/office/officeart/2005/8/layout/cycle2"/>
    <dgm:cxn modelId="{49EF7D29-27D0-404E-8A11-55CCF91C9D7B}" type="presParOf" srcId="{8125F9B4-021E-44DC-9D64-8AE485A44537}" destId="{5B2B383F-D5E0-430F-AB46-55791D14B3FB}" srcOrd="0" destOrd="0" presId="urn:microsoft.com/office/officeart/2005/8/layout/cycle2"/>
    <dgm:cxn modelId="{5EB3E55D-42E0-448F-854F-38ADC856211B}" type="presParOf" srcId="{579EF5EA-2842-4ADF-99C3-1421009C0FB3}" destId="{A5474CB5-D5DA-4087-B87E-610FB42AF529}" srcOrd="84" destOrd="0" presId="urn:microsoft.com/office/officeart/2005/8/layout/cycle2"/>
    <dgm:cxn modelId="{C98984FD-7ACC-42B2-958F-06DDC68B5092}" type="presParOf" srcId="{579EF5EA-2842-4ADF-99C3-1421009C0FB3}" destId="{F5E12609-AEA0-4824-8F1E-49B7A8C9D43E}" srcOrd="85" destOrd="0" presId="urn:microsoft.com/office/officeart/2005/8/layout/cycle2"/>
    <dgm:cxn modelId="{ED592BA2-80B8-4A5E-82E8-0FC73D730E84}" type="presParOf" srcId="{F5E12609-AEA0-4824-8F1E-49B7A8C9D43E}" destId="{1990E259-2037-4D19-B00A-CD6B3D2AE2E1}" srcOrd="0" destOrd="0" presId="urn:microsoft.com/office/officeart/2005/8/layout/cycle2"/>
    <dgm:cxn modelId="{7EB02B1A-4D6A-4724-B1B9-907699995348}" type="presParOf" srcId="{579EF5EA-2842-4ADF-99C3-1421009C0FB3}" destId="{558F7E47-06ED-4041-B16C-6F13A19D4245}" srcOrd="86" destOrd="0" presId="urn:microsoft.com/office/officeart/2005/8/layout/cycle2"/>
    <dgm:cxn modelId="{223B7764-AD88-4688-BCFA-AD7CAE3B42C3}" type="presParOf" srcId="{579EF5EA-2842-4ADF-99C3-1421009C0FB3}" destId="{1AA99294-2501-42DA-ADDA-813C2A0D167F}" srcOrd="87" destOrd="0" presId="urn:microsoft.com/office/officeart/2005/8/layout/cycle2"/>
    <dgm:cxn modelId="{5AFEAE9A-7F59-418D-8CE5-482568976243}" type="presParOf" srcId="{1AA99294-2501-42DA-ADDA-813C2A0D167F}" destId="{B311330D-F624-44F0-90C1-566E4D2E20E6}" srcOrd="0" destOrd="0" presId="urn:microsoft.com/office/officeart/2005/8/layout/cycle2"/>
    <dgm:cxn modelId="{B93A34C4-CCF0-48CD-B975-1891FE4CB111}" type="presParOf" srcId="{579EF5EA-2842-4ADF-99C3-1421009C0FB3}" destId="{A854D6C3-A9F6-4889-B95E-C4590598BF15}" srcOrd="88" destOrd="0" presId="urn:microsoft.com/office/officeart/2005/8/layout/cycle2"/>
    <dgm:cxn modelId="{5F361B19-2745-48A9-87DC-ED195E0CEE66}" type="presParOf" srcId="{579EF5EA-2842-4ADF-99C3-1421009C0FB3}" destId="{9BC14663-185B-4A89-97AE-169B3D438678}" srcOrd="89" destOrd="0" presId="urn:microsoft.com/office/officeart/2005/8/layout/cycle2"/>
    <dgm:cxn modelId="{37108DFB-8EA1-4E59-9D20-4D8D5C5C0068}" type="presParOf" srcId="{9BC14663-185B-4A89-97AE-169B3D438678}" destId="{5BF8D29C-B7EB-4E6D-8F09-412E3D4E06C9}" srcOrd="0" destOrd="0" presId="urn:microsoft.com/office/officeart/2005/8/layout/cycle2"/>
    <dgm:cxn modelId="{FAD93A4D-00DB-4F0B-9DFB-8AE5555E29DC}" type="presParOf" srcId="{579EF5EA-2842-4ADF-99C3-1421009C0FB3}" destId="{891FE5C2-884F-48D0-BE0D-753E9CA204D3}" srcOrd="90" destOrd="0" presId="urn:microsoft.com/office/officeart/2005/8/layout/cycle2"/>
    <dgm:cxn modelId="{B6A039B9-28F2-4A82-8F62-128B585ACE84}" type="presParOf" srcId="{579EF5EA-2842-4ADF-99C3-1421009C0FB3}" destId="{BDE13CD6-B50F-44ED-BD83-729ED5971995}" srcOrd="91" destOrd="0" presId="urn:microsoft.com/office/officeart/2005/8/layout/cycle2"/>
    <dgm:cxn modelId="{E9E13448-C5EC-4AF3-A9B4-B6956BCD7D8B}" type="presParOf" srcId="{BDE13CD6-B50F-44ED-BD83-729ED5971995}" destId="{4EAD0336-A742-42BA-B616-A9F9B8CECAB9}" srcOrd="0" destOrd="0" presId="urn:microsoft.com/office/officeart/2005/8/layout/cycle2"/>
    <dgm:cxn modelId="{68B4DDF8-9263-47A7-B3DA-7C59A3371039}" type="presParOf" srcId="{579EF5EA-2842-4ADF-99C3-1421009C0FB3}" destId="{3B7728B1-9C76-43A6-8828-2FFE1A19CD4E}" srcOrd="92" destOrd="0" presId="urn:microsoft.com/office/officeart/2005/8/layout/cycle2"/>
    <dgm:cxn modelId="{4E4AC063-D044-4DFA-B3D5-3B99725B6372}" type="presParOf" srcId="{579EF5EA-2842-4ADF-99C3-1421009C0FB3}" destId="{FEF793BD-9F36-4B0C-B2A1-243AAED13A52}" srcOrd="93" destOrd="0" presId="urn:microsoft.com/office/officeart/2005/8/layout/cycle2"/>
    <dgm:cxn modelId="{24249EBD-B521-4CB8-BCD2-109F8314723C}" type="presParOf" srcId="{FEF793BD-9F36-4B0C-B2A1-243AAED13A52}" destId="{B6E66B79-90CB-4030-B64C-AB9E1EA67583}" srcOrd="0" destOrd="0" presId="urn:microsoft.com/office/officeart/2005/8/layout/cycle2"/>
    <dgm:cxn modelId="{284E50D2-C410-45D2-9389-AF8DA9E93113}" type="presParOf" srcId="{579EF5EA-2842-4ADF-99C3-1421009C0FB3}" destId="{CD7E4AE9-DEBF-4EF6-9A2F-51DFDE6DC483}" srcOrd="94" destOrd="0" presId="urn:microsoft.com/office/officeart/2005/8/layout/cycle2"/>
    <dgm:cxn modelId="{378AC1B0-2CD6-45DF-A5C9-A6415D4C7E55}" type="presParOf" srcId="{579EF5EA-2842-4ADF-99C3-1421009C0FB3}" destId="{CAB56CDA-741F-426D-8FE0-AE118C809475}" srcOrd="95" destOrd="0" presId="urn:microsoft.com/office/officeart/2005/8/layout/cycle2"/>
    <dgm:cxn modelId="{09C76CFA-99FC-4B7F-A068-282205628E6B}" type="presParOf" srcId="{CAB56CDA-741F-426D-8FE0-AE118C809475}" destId="{2B62F0BB-CB73-4B2D-A47A-2C1910C71ADC}" srcOrd="0" destOrd="0" presId="urn:microsoft.com/office/officeart/2005/8/layout/cycle2"/>
  </dgm:cxnLst>
  <dgm:bg>
    <a:noFill/>
  </dgm:bg>
  <dgm:whole/>
  <dgm:extLst>
    <a:ext uri="http://schemas.microsoft.com/office/drawing/2008/diagram">
      <dsp:dataModelExt xmlns:dsp="http://schemas.microsoft.com/office/drawing/2008/diagram" relId="rId11" minVer="http://schemas.openxmlformats.org/drawingml/2006/diagram"/>
    </a:ext>
  </dgm:extLst>
</dgm:dataModel>
</file>

<file path=ppt/diagrams/data54.xml><?xml version="1.0" encoding="utf-8"?>
<dgm:dataModel xmlns:dgm="http://schemas.openxmlformats.org/drawingml/2006/diagram" xmlns:a="http://schemas.openxmlformats.org/drawingml/2006/main">
  <dgm:ptLst>
    <dgm:pt modelId="{F782ACB2-4612-4553-92E3-6A48A4C26154}" type="doc">
      <dgm:prSet loTypeId="urn:microsoft.com/office/officeart/2005/8/layout/cycle2" loCatId="cycle" qsTypeId="urn:microsoft.com/office/officeart/2005/8/quickstyle/simple1" qsCatId="simple" csTypeId="urn:microsoft.com/office/officeart/2005/8/colors/accent1_3" csCatId="accent1" phldr="1"/>
      <dgm:spPr/>
      <dgm:t>
        <a:bodyPr/>
        <a:lstStyle/>
        <a:p>
          <a:endParaRPr lang="en-US"/>
        </a:p>
      </dgm:t>
    </dgm:pt>
    <dgm:pt modelId="{9A1F1B22-1A75-4833-B4FC-5FEA5518B765}">
      <dgm:prSet/>
      <dgm:spPr/>
      <dgm:t>
        <a:bodyPr/>
        <a:lstStyle/>
        <a:p>
          <a:endParaRPr lang="en-US" dirty="0"/>
        </a:p>
      </dgm:t>
    </dgm:pt>
    <dgm:pt modelId="{C224EADF-C870-40FB-9644-9EC71AA9F6DE}" type="parTrans" cxnId="{3A83C7EB-E108-4DFE-B9C2-A1FAE1B909F2}">
      <dgm:prSet/>
      <dgm:spPr/>
      <dgm:t>
        <a:bodyPr/>
        <a:lstStyle/>
        <a:p>
          <a:endParaRPr lang="en-US"/>
        </a:p>
      </dgm:t>
    </dgm:pt>
    <dgm:pt modelId="{32453084-7F49-49B4-89FA-E306CC4C9552}" type="sibTrans" cxnId="{3A83C7EB-E108-4DFE-B9C2-A1FAE1B909F2}">
      <dgm:prSet/>
      <dgm:spPr/>
      <dgm:t>
        <a:bodyPr/>
        <a:lstStyle/>
        <a:p>
          <a:endParaRPr lang="en-US" dirty="0"/>
        </a:p>
      </dgm:t>
    </dgm:pt>
    <dgm:pt modelId="{9C07C544-A240-4FE5-8E59-C412CDCC06A5}">
      <dgm:prSet/>
      <dgm:spPr/>
      <dgm:t>
        <a:bodyPr/>
        <a:lstStyle/>
        <a:p>
          <a:endParaRPr lang="en-US" dirty="0"/>
        </a:p>
      </dgm:t>
    </dgm:pt>
    <dgm:pt modelId="{01829E43-87FB-46D3-89AF-1246AED576BA}" type="parTrans" cxnId="{07E62CBF-11EB-4EBF-87EA-DFBE347DAD9D}">
      <dgm:prSet/>
      <dgm:spPr/>
      <dgm:t>
        <a:bodyPr/>
        <a:lstStyle/>
        <a:p>
          <a:endParaRPr lang="en-US"/>
        </a:p>
      </dgm:t>
    </dgm:pt>
    <dgm:pt modelId="{DA7FF8DD-13B0-4AAC-B0D2-E9BC2FABA4D6}" type="sibTrans" cxnId="{07E62CBF-11EB-4EBF-87EA-DFBE347DAD9D}">
      <dgm:prSet/>
      <dgm:spPr/>
      <dgm:t>
        <a:bodyPr/>
        <a:lstStyle/>
        <a:p>
          <a:endParaRPr lang="en-US" dirty="0"/>
        </a:p>
      </dgm:t>
    </dgm:pt>
    <dgm:pt modelId="{5D2C154A-692A-44E2-A041-B9F19C43FEF2}">
      <dgm:prSet/>
      <dgm:spPr/>
      <dgm:t>
        <a:bodyPr/>
        <a:lstStyle/>
        <a:p>
          <a:endParaRPr lang="en-US" dirty="0"/>
        </a:p>
      </dgm:t>
    </dgm:pt>
    <dgm:pt modelId="{794CA92E-A13F-4F43-B270-B021D0F5EB93}" type="parTrans" cxnId="{8A122CCE-2659-425F-A9CA-F55CBE733EE2}">
      <dgm:prSet/>
      <dgm:spPr/>
      <dgm:t>
        <a:bodyPr/>
        <a:lstStyle/>
        <a:p>
          <a:endParaRPr lang="en-US"/>
        </a:p>
      </dgm:t>
    </dgm:pt>
    <dgm:pt modelId="{1A0C354F-E76C-464E-99A7-D2B04C140783}" type="sibTrans" cxnId="{8A122CCE-2659-425F-A9CA-F55CBE733EE2}">
      <dgm:prSet/>
      <dgm:spPr/>
      <dgm:t>
        <a:bodyPr/>
        <a:lstStyle/>
        <a:p>
          <a:endParaRPr lang="en-US" dirty="0"/>
        </a:p>
      </dgm:t>
    </dgm:pt>
    <dgm:pt modelId="{536B3E92-95AA-4297-BDB8-F29269D6299E}">
      <dgm:prSet/>
      <dgm:spPr/>
      <dgm:t>
        <a:bodyPr/>
        <a:lstStyle/>
        <a:p>
          <a:endParaRPr lang="en-US" dirty="0"/>
        </a:p>
      </dgm:t>
    </dgm:pt>
    <dgm:pt modelId="{68DF5CBE-997D-4F4F-8466-9AD1DDE77085}" type="parTrans" cxnId="{212C0F3D-6259-47F4-8189-A6E55DD0B5D3}">
      <dgm:prSet/>
      <dgm:spPr/>
      <dgm:t>
        <a:bodyPr/>
        <a:lstStyle/>
        <a:p>
          <a:endParaRPr lang="en-US"/>
        </a:p>
      </dgm:t>
    </dgm:pt>
    <dgm:pt modelId="{8AE02D32-89F4-4BA1-BFB8-062B90AF7C26}" type="sibTrans" cxnId="{212C0F3D-6259-47F4-8189-A6E55DD0B5D3}">
      <dgm:prSet/>
      <dgm:spPr/>
      <dgm:t>
        <a:bodyPr/>
        <a:lstStyle/>
        <a:p>
          <a:endParaRPr lang="en-US" dirty="0"/>
        </a:p>
      </dgm:t>
    </dgm:pt>
    <dgm:pt modelId="{9767C2C5-7A9B-4BF9-AEDC-08BB61E68CEC}">
      <dgm:prSet/>
      <dgm:spPr/>
      <dgm:t>
        <a:bodyPr/>
        <a:lstStyle/>
        <a:p>
          <a:endParaRPr lang="en-US" dirty="0"/>
        </a:p>
      </dgm:t>
    </dgm:pt>
    <dgm:pt modelId="{94D864BB-0337-46E0-936D-BDFF24969167}" type="parTrans" cxnId="{7A77BED8-0E1D-45F6-9865-5715EF6FB1BA}">
      <dgm:prSet/>
      <dgm:spPr/>
      <dgm:t>
        <a:bodyPr/>
        <a:lstStyle/>
        <a:p>
          <a:endParaRPr lang="en-US"/>
        </a:p>
      </dgm:t>
    </dgm:pt>
    <dgm:pt modelId="{5DE56BE3-5DC5-48D1-BB0A-6EB62A83E2E3}" type="sibTrans" cxnId="{7A77BED8-0E1D-45F6-9865-5715EF6FB1BA}">
      <dgm:prSet/>
      <dgm:spPr/>
      <dgm:t>
        <a:bodyPr/>
        <a:lstStyle/>
        <a:p>
          <a:endParaRPr lang="en-US" dirty="0"/>
        </a:p>
      </dgm:t>
    </dgm:pt>
    <dgm:pt modelId="{29610E26-1393-448B-8FD6-78061450B16B}">
      <dgm:prSet/>
      <dgm:spPr/>
      <dgm:t>
        <a:bodyPr/>
        <a:lstStyle/>
        <a:p>
          <a:endParaRPr lang="en-US" dirty="0"/>
        </a:p>
      </dgm:t>
    </dgm:pt>
    <dgm:pt modelId="{5D194221-4572-481E-A145-411B7D2E5848}" type="parTrans" cxnId="{54FED98F-AB5E-4BEF-A86E-239C32A65418}">
      <dgm:prSet/>
      <dgm:spPr/>
      <dgm:t>
        <a:bodyPr/>
        <a:lstStyle/>
        <a:p>
          <a:endParaRPr lang="en-US"/>
        </a:p>
      </dgm:t>
    </dgm:pt>
    <dgm:pt modelId="{4E475F1B-56A2-420F-8D83-9A7AC5B9161D}" type="sibTrans" cxnId="{54FED98F-AB5E-4BEF-A86E-239C32A65418}">
      <dgm:prSet/>
      <dgm:spPr/>
      <dgm:t>
        <a:bodyPr/>
        <a:lstStyle/>
        <a:p>
          <a:endParaRPr lang="en-US" dirty="0"/>
        </a:p>
      </dgm:t>
    </dgm:pt>
    <dgm:pt modelId="{59F5D80D-D394-4DA8-B1EE-BFD2C35E8698}">
      <dgm:prSet/>
      <dgm:spPr/>
      <dgm:t>
        <a:bodyPr/>
        <a:lstStyle/>
        <a:p>
          <a:endParaRPr lang="en-US" dirty="0"/>
        </a:p>
      </dgm:t>
    </dgm:pt>
    <dgm:pt modelId="{F6DF53FE-CC41-4648-B644-9A13CD613414}" type="parTrans" cxnId="{EAADA3BC-EBE2-42C8-B9E0-3C38057A0A11}">
      <dgm:prSet/>
      <dgm:spPr/>
      <dgm:t>
        <a:bodyPr/>
        <a:lstStyle/>
        <a:p>
          <a:endParaRPr lang="en-US"/>
        </a:p>
      </dgm:t>
    </dgm:pt>
    <dgm:pt modelId="{A4FDAD97-0EA5-45C9-8762-1408CDFC1A27}" type="sibTrans" cxnId="{EAADA3BC-EBE2-42C8-B9E0-3C38057A0A11}">
      <dgm:prSet/>
      <dgm:spPr/>
      <dgm:t>
        <a:bodyPr/>
        <a:lstStyle/>
        <a:p>
          <a:endParaRPr lang="en-US" dirty="0"/>
        </a:p>
      </dgm:t>
    </dgm:pt>
    <dgm:pt modelId="{BCD4B6D1-2E17-4359-A953-212A9B519E85}">
      <dgm:prSet/>
      <dgm:spPr/>
      <dgm:t>
        <a:bodyPr/>
        <a:lstStyle/>
        <a:p>
          <a:endParaRPr lang="en-US" dirty="0"/>
        </a:p>
      </dgm:t>
    </dgm:pt>
    <dgm:pt modelId="{A72804B9-8062-4016-90E8-F9C7DC654C15}" type="parTrans" cxnId="{A45FA6CA-BF67-4968-BA2C-A3E181681DEA}">
      <dgm:prSet/>
      <dgm:spPr/>
      <dgm:t>
        <a:bodyPr/>
        <a:lstStyle/>
        <a:p>
          <a:endParaRPr lang="en-US"/>
        </a:p>
      </dgm:t>
    </dgm:pt>
    <dgm:pt modelId="{EAE485E3-A2DC-422A-B964-163E72C7D527}" type="sibTrans" cxnId="{A45FA6CA-BF67-4968-BA2C-A3E181681DEA}">
      <dgm:prSet/>
      <dgm:spPr/>
      <dgm:t>
        <a:bodyPr/>
        <a:lstStyle/>
        <a:p>
          <a:endParaRPr lang="en-US" dirty="0"/>
        </a:p>
      </dgm:t>
    </dgm:pt>
    <dgm:pt modelId="{57830796-B9E1-440E-A924-530949252A0A}">
      <dgm:prSet/>
      <dgm:spPr/>
      <dgm:t>
        <a:bodyPr/>
        <a:lstStyle/>
        <a:p>
          <a:endParaRPr lang="en-US" dirty="0"/>
        </a:p>
      </dgm:t>
    </dgm:pt>
    <dgm:pt modelId="{2970FDF5-07A3-4B2A-9F1E-E547137C5FF2}" type="parTrans" cxnId="{2E4A59F8-4858-4321-B26C-379298664746}">
      <dgm:prSet/>
      <dgm:spPr/>
      <dgm:t>
        <a:bodyPr/>
        <a:lstStyle/>
        <a:p>
          <a:endParaRPr lang="en-US"/>
        </a:p>
      </dgm:t>
    </dgm:pt>
    <dgm:pt modelId="{672359C6-6889-48DE-9B06-BCF13E50CF81}" type="sibTrans" cxnId="{2E4A59F8-4858-4321-B26C-379298664746}">
      <dgm:prSet/>
      <dgm:spPr/>
      <dgm:t>
        <a:bodyPr/>
        <a:lstStyle/>
        <a:p>
          <a:endParaRPr lang="en-US" dirty="0"/>
        </a:p>
      </dgm:t>
    </dgm:pt>
    <dgm:pt modelId="{9EC183D0-3CE1-4A18-882B-49A4F305FE23}">
      <dgm:prSet/>
      <dgm:spPr/>
      <dgm:t>
        <a:bodyPr/>
        <a:lstStyle/>
        <a:p>
          <a:endParaRPr lang="en-US" dirty="0"/>
        </a:p>
      </dgm:t>
    </dgm:pt>
    <dgm:pt modelId="{5529E8D0-F515-48AC-A324-5AF9603FF192}" type="parTrans" cxnId="{ECDEF66B-4DF3-4577-9794-0F5C1452E329}">
      <dgm:prSet/>
      <dgm:spPr/>
      <dgm:t>
        <a:bodyPr/>
        <a:lstStyle/>
        <a:p>
          <a:endParaRPr lang="en-US"/>
        </a:p>
      </dgm:t>
    </dgm:pt>
    <dgm:pt modelId="{FC636A7A-CAD8-4393-9B2E-188CE112CD10}" type="sibTrans" cxnId="{ECDEF66B-4DF3-4577-9794-0F5C1452E329}">
      <dgm:prSet/>
      <dgm:spPr/>
      <dgm:t>
        <a:bodyPr/>
        <a:lstStyle/>
        <a:p>
          <a:endParaRPr lang="en-US" dirty="0"/>
        </a:p>
      </dgm:t>
    </dgm:pt>
    <dgm:pt modelId="{1BCBAE4C-8C90-4307-A8B1-A7F25B803D11}">
      <dgm:prSet/>
      <dgm:spPr/>
      <dgm:t>
        <a:bodyPr/>
        <a:lstStyle/>
        <a:p>
          <a:endParaRPr lang="en-US" dirty="0"/>
        </a:p>
      </dgm:t>
    </dgm:pt>
    <dgm:pt modelId="{BDE3C914-1C3F-4AE1-8A4A-0399F6859853}" type="parTrans" cxnId="{26F03CFE-664C-46CE-9EC9-4D9EAEAA23F5}">
      <dgm:prSet/>
      <dgm:spPr/>
      <dgm:t>
        <a:bodyPr/>
        <a:lstStyle/>
        <a:p>
          <a:endParaRPr lang="en-US"/>
        </a:p>
      </dgm:t>
    </dgm:pt>
    <dgm:pt modelId="{9E68FA1B-32E4-4D3A-BDA9-F245DF7037EF}" type="sibTrans" cxnId="{26F03CFE-664C-46CE-9EC9-4D9EAEAA23F5}">
      <dgm:prSet/>
      <dgm:spPr/>
      <dgm:t>
        <a:bodyPr/>
        <a:lstStyle/>
        <a:p>
          <a:endParaRPr lang="en-US" dirty="0"/>
        </a:p>
      </dgm:t>
    </dgm:pt>
    <dgm:pt modelId="{05F9165C-A234-4634-B1A7-DCB7BA68D40C}">
      <dgm:prSet/>
      <dgm:spPr/>
      <dgm:t>
        <a:bodyPr/>
        <a:lstStyle/>
        <a:p>
          <a:endParaRPr lang="en-US" dirty="0"/>
        </a:p>
      </dgm:t>
    </dgm:pt>
    <dgm:pt modelId="{26966DA9-DC8C-4538-894C-0F8A7AD6A4D2}" type="parTrans" cxnId="{03727586-C177-4F9F-A8F5-7DEE69ED0297}">
      <dgm:prSet/>
      <dgm:spPr/>
      <dgm:t>
        <a:bodyPr/>
        <a:lstStyle/>
        <a:p>
          <a:endParaRPr lang="en-US"/>
        </a:p>
      </dgm:t>
    </dgm:pt>
    <dgm:pt modelId="{68C3C81B-18E8-41C4-BFC6-2C443E6EE655}" type="sibTrans" cxnId="{03727586-C177-4F9F-A8F5-7DEE69ED0297}">
      <dgm:prSet/>
      <dgm:spPr/>
      <dgm:t>
        <a:bodyPr/>
        <a:lstStyle/>
        <a:p>
          <a:endParaRPr lang="en-US" dirty="0"/>
        </a:p>
      </dgm:t>
    </dgm:pt>
    <dgm:pt modelId="{8F63D31F-83CD-4DB9-A0F4-0D259C5817DB}">
      <dgm:prSet/>
      <dgm:spPr/>
      <dgm:t>
        <a:bodyPr/>
        <a:lstStyle/>
        <a:p>
          <a:endParaRPr lang="en-US" dirty="0"/>
        </a:p>
      </dgm:t>
    </dgm:pt>
    <dgm:pt modelId="{62CF8A98-F58E-4911-89F5-912F4D8957CE}" type="parTrans" cxnId="{2B1FD8DA-568C-4E3E-8F87-09C87623F6FC}">
      <dgm:prSet/>
      <dgm:spPr/>
      <dgm:t>
        <a:bodyPr/>
        <a:lstStyle/>
        <a:p>
          <a:endParaRPr lang="en-US"/>
        </a:p>
      </dgm:t>
    </dgm:pt>
    <dgm:pt modelId="{A4F909E9-C1CF-4770-B928-FEF6E41B5333}" type="sibTrans" cxnId="{2B1FD8DA-568C-4E3E-8F87-09C87623F6FC}">
      <dgm:prSet/>
      <dgm:spPr/>
      <dgm:t>
        <a:bodyPr/>
        <a:lstStyle/>
        <a:p>
          <a:endParaRPr lang="en-US" dirty="0"/>
        </a:p>
      </dgm:t>
    </dgm:pt>
    <dgm:pt modelId="{F001FD18-B1D7-4F34-A7E1-10B3A14FEF0D}">
      <dgm:prSet/>
      <dgm:spPr/>
      <dgm:t>
        <a:bodyPr/>
        <a:lstStyle/>
        <a:p>
          <a:endParaRPr lang="en-US" dirty="0"/>
        </a:p>
      </dgm:t>
    </dgm:pt>
    <dgm:pt modelId="{47531BBA-A066-410C-90C4-75A7B3CF6C37}" type="parTrans" cxnId="{5F759883-6CAF-4793-892D-90FF307B7F39}">
      <dgm:prSet/>
      <dgm:spPr/>
      <dgm:t>
        <a:bodyPr/>
        <a:lstStyle/>
        <a:p>
          <a:endParaRPr lang="en-US"/>
        </a:p>
      </dgm:t>
    </dgm:pt>
    <dgm:pt modelId="{59F6F98C-7F28-44B6-AA26-C56ABFEA206B}" type="sibTrans" cxnId="{5F759883-6CAF-4793-892D-90FF307B7F39}">
      <dgm:prSet/>
      <dgm:spPr/>
      <dgm:t>
        <a:bodyPr/>
        <a:lstStyle/>
        <a:p>
          <a:endParaRPr lang="en-US" dirty="0"/>
        </a:p>
      </dgm:t>
    </dgm:pt>
    <dgm:pt modelId="{5F8AB2A9-0DCE-42A5-8039-31C151CDBC91}">
      <dgm:prSet/>
      <dgm:spPr/>
      <dgm:t>
        <a:bodyPr/>
        <a:lstStyle/>
        <a:p>
          <a:endParaRPr lang="en-US" dirty="0"/>
        </a:p>
      </dgm:t>
    </dgm:pt>
    <dgm:pt modelId="{AEE23759-AB27-4CCC-A9A6-CE4F64F73EE5}" type="parTrans" cxnId="{9ADC0165-9F81-4E1B-BCF9-F6EA5C631353}">
      <dgm:prSet/>
      <dgm:spPr/>
      <dgm:t>
        <a:bodyPr/>
        <a:lstStyle/>
        <a:p>
          <a:endParaRPr lang="en-US"/>
        </a:p>
      </dgm:t>
    </dgm:pt>
    <dgm:pt modelId="{64CB26BA-1509-422C-B1F7-93A921D3337E}" type="sibTrans" cxnId="{9ADC0165-9F81-4E1B-BCF9-F6EA5C631353}">
      <dgm:prSet/>
      <dgm:spPr/>
      <dgm:t>
        <a:bodyPr/>
        <a:lstStyle/>
        <a:p>
          <a:endParaRPr lang="en-US" dirty="0"/>
        </a:p>
      </dgm:t>
    </dgm:pt>
    <dgm:pt modelId="{7D49664A-84DE-42F7-9866-9BFD9F3DDC7A}">
      <dgm:prSet/>
      <dgm:spPr/>
      <dgm:t>
        <a:bodyPr/>
        <a:lstStyle/>
        <a:p>
          <a:endParaRPr lang="en-US" dirty="0"/>
        </a:p>
      </dgm:t>
    </dgm:pt>
    <dgm:pt modelId="{9C7FF349-70A2-4DFC-91A5-86A739E0760D}" type="parTrans" cxnId="{64D25225-7D7B-47A3-8597-E3D40B515F30}">
      <dgm:prSet/>
      <dgm:spPr/>
      <dgm:t>
        <a:bodyPr/>
        <a:lstStyle/>
        <a:p>
          <a:endParaRPr lang="en-US"/>
        </a:p>
      </dgm:t>
    </dgm:pt>
    <dgm:pt modelId="{BAC2B8D5-2C5B-4AE8-BBDD-D8E76DCD8C2E}" type="sibTrans" cxnId="{64D25225-7D7B-47A3-8597-E3D40B515F30}">
      <dgm:prSet/>
      <dgm:spPr/>
      <dgm:t>
        <a:bodyPr/>
        <a:lstStyle/>
        <a:p>
          <a:endParaRPr lang="en-US" dirty="0"/>
        </a:p>
      </dgm:t>
    </dgm:pt>
    <dgm:pt modelId="{AAACDA48-029D-447D-9AE8-BF1CB90887F8}">
      <dgm:prSet/>
      <dgm:spPr/>
      <dgm:t>
        <a:bodyPr/>
        <a:lstStyle/>
        <a:p>
          <a:endParaRPr lang="en-US" dirty="0"/>
        </a:p>
      </dgm:t>
    </dgm:pt>
    <dgm:pt modelId="{C5422A07-4233-4B7D-A876-C74DE877A7F9}" type="parTrans" cxnId="{F718ABBA-7C65-4F86-BEA7-DAD4C5EC588D}">
      <dgm:prSet/>
      <dgm:spPr/>
      <dgm:t>
        <a:bodyPr/>
        <a:lstStyle/>
        <a:p>
          <a:endParaRPr lang="en-US"/>
        </a:p>
      </dgm:t>
    </dgm:pt>
    <dgm:pt modelId="{35443D96-6A67-478A-A544-1C8155B5F62C}" type="sibTrans" cxnId="{F718ABBA-7C65-4F86-BEA7-DAD4C5EC588D}">
      <dgm:prSet/>
      <dgm:spPr/>
      <dgm:t>
        <a:bodyPr/>
        <a:lstStyle/>
        <a:p>
          <a:endParaRPr lang="en-US" dirty="0"/>
        </a:p>
      </dgm:t>
    </dgm:pt>
    <dgm:pt modelId="{C123F58B-2F00-4731-8318-EA8BAA60A69D}">
      <dgm:prSet/>
      <dgm:spPr/>
      <dgm:t>
        <a:bodyPr/>
        <a:lstStyle/>
        <a:p>
          <a:endParaRPr lang="en-US" dirty="0"/>
        </a:p>
      </dgm:t>
    </dgm:pt>
    <dgm:pt modelId="{ADD49D0A-F77A-4924-B2AC-3D10130090D6}" type="parTrans" cxnId="{79D0C8B5-7F77-4990-BC7D-E4DF8A30F093}">
      <dgm:prSet/>
      <dgm:spPr/>
      <dgm:t>
        <a:bodyPr/>
        <a:lstStyle/>
        <a:p>
          <a:endParaRPr lang="en-US"/>
        </a:p>
      </dgm:t>
    </dgm:pt>
    <dgm:pt modelId="{CA72D8A3-9D41-4F98-98F7-F56B1CBA674F}" type="sibTrans" cxnId="{79D0C8B5-7F77-4990-BC7D-E4DF8A30F093}">
      <dgm:prSet/>
      <dgm:spPr/>
      <dgm:t>
        <a:bodyPr/>
        <a:lstStyle/>
        <a:p>
          <a:endParaRPr lang="en-US" dirty="0"/>
        </a:p>
      </dgm:t>
    </dgm:pt>
    <dgm:pt modelId="{312A5487-8CD4-49FA-9CB2-6003233688EF}">
      <dgm:prSet/>
      <dgm:spPr/>
      <dgm:t>
        <a:bodyPr/>
        <a:lstStyle/>
        <a:p>
          <a:endParaRPr lang="en-US" dirty="0"/>
        </a:p>
      </dgm:t>
    </dgm:pt>
    <dgm:pt modelId="{6F986C7B-EB5E-4FA9-9F02-54203E6A38B2}" type="parTrans" cxnId="{33634B83-5D42-4E23-A534-1FD77063C5A8}">
      <dgm:prSet/>
      <dgm:spPr/>
      <dgm:t>
        <a:bodyPr/>
        <a:lstStyle/>
        <a:p>
          <a:endParaRPr lang="en-US"/>
        </a:p>
      </dgm:t>
    </dgm:pt>
    <dgm:pt modelId="{A241EA7C-0AE6-49DA-868A-F7E41DB8331E}" type="sibTrans" cxnId="{33634B83-5D42-4E23-A534-1FD77063C5A8}">
      <dgm:prSet/>
      <dgm:spPr/>
      <dgm:t>
        <a:bodyPr/>
        <a:lstStyle/>
        <a:p>
          <a:endParaRPr lang="en-US" dirty="0"/>
        </a:p>
      </dgm:t>
    </dgm:pt>
    <dgm:pt modelId="{1597604F-E09E-4305-A881-A6C94B72922F}">
      <dgm:prSet/>
      <dgm:spPr/>
      <dgm:t>
        <a:bodyPr/>
        <a:lstStyle/>
        <a:p>
          <a:endParaRPr lang="en-US" dirty="0"/>
        </a:p>
      </dgm:t>
    </dgm:pt>
    <dgm:pt modelId="{1C93F3EA-CA5B-4D9C-9828-8A8F702AE266}" type="parTrans" cxnId="{BE9314B0-2D93-4BAE-90C0-5B23814639B6}">
      <dgm:prSet/>
      <dgm:spPr/>
      <dgm:t>
        <a:bodyPr/>
        <a:lstStyle/>
        <a:p>
          <a:endParaRPr lang="en-US"/>
        </a:p>
      </dgm:t>
    </dgm:pt>
    <dgm:pt modelId="{0A68E33F-9E89-4D62-9E2C-1BD50C85F7CD}" type="sibTrans" cxnId="{BE9314B0-2D93-4BAE-90C0-5B23814639B6}">
      <dgm:prSet/>
      <dgm:spPr/>
      <dgm:t>
        <a:bodyPr/>
        <a:lstStyle/>
        <a:p>
          <a:endParaRPr lang="en-US" dirty="0"/>
        </a:p>
      </dgm:t>
    </dgm:pt>
    <dgm:pt modelId="{2EBE9275-B468-4EB1-8E25-88D20111E7BA}">
      <dgm:prSet/>
      <dgm:spPr/>
      <dgm:t>
        <a:bodyPr/>
        <a:lstStyle/>
        <a:p>
          <a:endParaRPr lang="en-US" dirty="0"/>
        </a:p>
      </dgm:t>
    </dgm:pt>
    <dgm:pt modelId="{8B4693AB-DA36-47D7-8ABC-9A12354AE94A}" type="parTrans" cxnId="{79BF3DB8-E6C9-4DF5-8226-B32513900662}">
      <dgm:prSet/>
      <dgm:spPr/>
      <dgm:t>
        <a:bodyPr/>
        <a:lstStyle/>
        <a:p>
          <a:endParaRPr lang="en-US"/>
        </a:p>
      </dgm:t>
    </dgm:pt>
    <dgm:pt modelId="{1DDDDFBA-4D76-49F6-8700-D108F438751F}" type="sibTrans" cxnId="{79BF3DB8-E6C9-4DF5-8226-B32513900662}">
      <dgm:prSet/>
      <dgm:spPr/>
      <dgm:t>
        <a:bodyPr/>
        <a:lstStyle/>
        <a:p>
          <a:endParaRPr lang="en-US" dirty="0"/>
        </a:p>
      </dgm:t>
    </dgm:pt>
    <dgm:pt modelId="{7526D0BF-45A5-478F-9A5B-EE961A48FCDF}">
      <dgm:prSet/>
      <dgm:spPr/>
      <dgm:t>
        <a:bodyPr/>
        <a:lstStyle/>
        <a:p>
          <a:endParaRPr lang="en-US" dirty="0"/>
        </a:p>
      </dgm:t>
    </dgm:pt>
    <dgm:pt modelId="{996DAE7B-6D7A-4B21-93D8-B18F6F145BC6}" type="parTrans" cxnId="{CC8F6BB5-E191-48E7-A4C1-3E8101813E85}">
      <dgm:prSet/>
      <dgm:spPr/>
      <dgm:t>
        <a:bodyPr/>
        <a:lstStyle/>
        <a:p>
          <a:endParaRPr lang="en-US"/>
        </a:p>
      </dgm:t>
    </dgm:pt>
    <dgm:pt modelId="{4DD6BCFF-384A-4E50-9E9B-FEA1467E91EE}" type="sibTrans" cxnId="{CC8F6BB5-E191-48E7-A4C1-3E8101813E85}">
      <dgm:prSet/>
      <dgm:spPr/>
      <dgm:t>
        <a:bodyPr/>
        <a:lstStyle/>
        <a:p>
          <a:endParaRPr lang="en-US" dirty="0"/>
        </a:p>
      </dgm:t>
    </dgm:pt>
    <dgm:pt modelId="{4391FAD7-E5E1-4ADD-BABB-49D666A6C4A7}">
      <dgm:prSet/>
      <dgm:spPr/>
      <dgm:t>
        <a:bodyPr/>
        <a:lstStyle/>
        <a:p>
          <a:endParaRPr lang="en-US" dirty="0"/>
        </a:p>
      </dgm:t>
    </dgm:pt>
    <dgm:pt modelId="{F1E7FB59-9301-4001-B4A0-65FF76242832}" type="parTrans" cxnId="{33836BAF-8815-468A-9D3E-0ABF734FD1D3}">
      <dgm:prSet/>
      <dgm:spPr/>
      <dgm:t>
        <a:bodyPr/>
        <a:lstStyle/>
        <a:p>
          <a:endParaRPr lang="en-US"/>
        </a:p>
      </dgm:t>
    </dgm:pt>
    <dgm:pt modelId="{B5C9AB9C-C866-47C2-B79F-DC6148AB2159}" type="sibTrans" cxnId="{33836BAF-8815-468A-9D3E-0ABF734FD1D3}">
      <dgm:prSet/>
      <dgm:spPr/>
      <dgm:t>
        <a:bodyPr/>
        <a:lstStyle/>
        <a:p>
          <a:endParaRPr lang="en-US" dirty="0"/>
        </a:p>
      </dgm:t>
    </dgm:pt>
    <dgm:pt modelId="{DF292957-65C8-4776-85F8-AE26E3681959}">
      <dgm:prSet/>
      <dgm:spPr/>
      <dgm:t>
        <a:bodyPr/>
        <a:lstStyle/>
        <a:p>
          <a:endParaRPr lang="en-US" dirty="0"/>
        </a:p>
      </dgm:t>
    </dgm:pt>
    <dgm:pt modelId="{7849EA01-2032-47BB-AFF2-66E1E4C3A822}" type="parTrans" cxnId="{0116FD4E-B3CD-4D10-B6B1-FB0C240CE17A}">
      <dgm:prSet/>
      <dgm:spPr/>
      <dgm:t>
        <a:bodyPr/>
        <a:lstStyle/>
        <a:p>
          <a:endParaRPr lang="en-US"/>
        </a:p>
      </dgm:t>
    </dgm:pt>
    <dgm:pt modelId="{2B571596-2306-4648-89E7-BD54FEF25627}" type="sibTrans" cxnId="{0116FD4E-B3CD-4D10-B6B1-FB0C240CE17A}">
      <dgm:prSet/>
      <dgm:spPr/>
      <dgm:t>
        <a:bodyPr/>
        <a:lstStyle/>
        <a:p>
          <a:endParaRPr lang="en-US" dirty="0"/>
        </a:p>
      </dgm:t>
    </dgm:pt>
    <dgm:pt modelId="{BA244016-B941-46B9-B2A4-AA50A300C9B1}">
      <dgm:prSet/>
      <dgm:spPr/>
      <dgm:t>
        <a:bodyPr/>
        <a:lstStyle/>
        <a:p>
          <a:endParaRPr lang="en-US" dirty="0"/>
        </a:p>
      </dgm:t>
    </dgm:pt>
    <dgm:pt modelId="{17FA0F1C-F480-46FA-9FDA-CAF08D0B3F5A}" type="parTrans" cxnId="{43F81770-F772-478D-8EE4-9EF473A2C5F2}">
      <dgm:prSet/>
      <dgm:spPr/>
      <dgm:t>
        <a:bodyPr/>
        <a:lstStyle/>
        <a:p>
          <a:endParaRPr lang="en-US"/>
        </a:p>
      </dgm:t>
    </dgm:pt>
    <dgm:pt modelId="{12ED0D91-6CB8-4B92-ABBE-16130FA2E610}" type="sibTrans" cxnId="{43F81770-F772-478D-8EE4-9EF473A2C5F2}">
      <dgm:prSet/>
      <dgm:spPr/>
      <dgm:t>
        <a:bodyPr/>
        <a:lstStyle/>
        <a:p>
          <a:endParaRPr lang="en-US" dirty="0"/>
        </a:p>
      </dgm:t>
    </dgm:pt>
    <dgm:pt modelId="{ED3E6817-CA99-4A92-9672-7767C60D3AFC}">
      <dgm:prSet/>
      <dgm:spPr/>
      <dgm:t>
        <a:bodyPr/>
        <a:lstStyle/>
        <a:p>
          <a:endParaRPr lang="en-US" dirty="0"/>
        </a:p>
      </dgm:t>
    </dgm:pt>
    <dgm:pt modelId="{570B50CE-5E5F-492C-A6CE-FAA86B61FEE6}" type="parTrans" cxnId="{6020CAE6-E682-4263-87D3-3757BDA5C5BB}">
      <dgm:prSet/>
      <dgm:spPr/>
      <dgm:t>
        <a:bodyPr/>
        <a:lstStyle/>
        <a:p>
          <a:endParaRPr lang="en-US"/>
        </a:p>
      </dgm:t>
    </dgm:pt>
    <dgm:pt modelId="{74E4A9B3-3139-47CD-AD62-A42D0EB3995C}" type="sibTrans" cxnId="{6020CAE6-E682-4263-87D3-3757BDA5C5BB}">
      <dgm:prSet/>
      <dgm:spPr/>
      <dgm:t>
        <a:bodyPr/>
        <a:lstStyle/>
        <a:p>
          <a:endParaRPr lang="en-US" dirty="0"/>
        </a:p>
      </dgm:t>
    </dgm:pt>
    <dgm:pt modelId="{A26368B7-1095-4A58-BFE6-7B8629CCDB76}">
      <dgm:prSet/>
      <dgm:spPr/>
      <dgm:t>
        <a:bodyPr/>
        <a:lstStyle/>
        <a:p>
          <a:endParaRPr lang="en-US" dirty="0"/>
        </a:p>
      </dgm:t>
    </dgm:pt>
    <dgm:pt modelId="{F926A632-3F82-44B7-9B0C-54EDBDFB1339}" type="parTrans" cxnId="{84F658BE-028D-4EFF-9AFB-B1BB4A47F685}">
      <dgm:prSet/>
      <dgm:spPr/>
      <dgm:t>
        <a:bodyPr/>
        <a:lstStyle/>
        <a:p>
          <a:endParaRPr lang="en-US"/>
        </a:p>
      </dgm:t>
    </dgm:pt>
    <dgm:pt modelId="{69DBDE16-2128-423C-AB04-D3C2C0881A38}" type="sibTrans" cxnId="{84F658BE-028D-4EFF-9AFB-B1BB4A47F685}">
      <dgm:prSet/>
      <dgm:spPr/>
      <dgm:t>
        <a:bodyPr/>
        <a:lstStyle/>
        <a:p>
          <a:endParaRPr lang="en-US" dirty="0"/>
        </a:p>
      </dgm:t>
    </dgm:pt>
    <dgm:pt modelId="{B2133BDF-4000-4B5B-AE40-987170B1B61F}">
      <dgm:prSet/>
      <dgm:spPr/>
      <dgm:t>
        <a:bodyPr/>
        <a:lstStyle/>
        <a:p>
          <a:endParaRPr lang="en-US" dirty="0"/>
        </a:p>
      </dgm:t>
    </dgm:pt>
    <dgm:pt modelId="{78DD5593-63E5-4526-ACC4-B672B2E0D1F1}" type="parTrans" cxnId="{AD9C2D70-6AB8-479D-9A79-731CDEDFCC29}">
      <dgm:prSet/>
      <dgm:spPr/>
      <dgm:t>
        <a:bodyPr/>
        <a:lstStyle/>
        <a:p>
          <a:endParaRPr lang="en-US"/>
        </a:p>
      </dgm:t>
    </dgm:pt>
    <dgm:pt modelId="{F8A8AFFD-E262-4C58-84FA-CA9933DA9A32}" type="sibTrans" cxnId="{AD9C2D70-6AB8-479D-9A79-731CDEDFCC29}">
      <dgm:prSet/>
      <dgm:spPr/>
      <dgm:t>
        <a:bodyPr/>
        <a:lstStyle/>
        <a:p>
          <a:endParaRPr lang="en-US" dirty="0"/>
        </a:p>
      </dgm:t>
    </dgm:pt>
    <dgm:pt modelId="{56EE6181-8957-4FE0-91F7-0E7767321D74}">
      <dgm:prSet/>
      <dgm:spPr/>
      <dgm:t>
        <a:bodyPr/>
        <a:lstStyle/>
        <a:p>
          <a:endParaRPr lang="en-US" dirty="0"/>
        </a:p>
      </dgm:t>
    </dgm:pt>
    <dgm:pt modelId="{708EED9E-74DD-4C99-9872-E67687122915}" type="parTrans" cxnId="{D27AA462-6698-4923-9421-47820B644488}">
      <dgm:prSet/>
      <dgm:spPr/>
      <dgm:t>
        <a:bodyPr/>
        <a:lstStyle/>
        <a:p>
          <a:endParaRPr lang="en-US"/>
        </a:p>
      </dgm:t>
    </dgm:pt>
    <dgm:pt modelId="{D7AD315B-0060-4B2C-BA42-07A72CF0DF62}" type="sibTrans" cxnId="{D27AA462-6698-4923-9421-47820B644488}">
      <dgm:prSet/>
      <dgm:spPr/>
      <dgm:t>
        <a:bodyPr/>
        <a:lstStyle/>
        <a:p>
          <a:endParaRPr lang="en-US" dirty="0"/>
        </a:p>
      </dgm:t>
    </dgm:pt>
    <dgm:pt modelId="{F82F01E0-1BCF-432A-834D-D0718C225E79}">
      <dgm:prSet/>
      <dgm:spPr/>
      <dgm:t>
        <a:bodyPr/>
        <a:lstStyle/>
        <a:p>
          <a:endParaRPr lang="en-US" dirty="0"/>
        </a:p>
      </dgm:t>
    </dgm:pt>
    <dgm:pt modelId="{AA715B28-8262-4AEC-9B11-A1F3E142AEE3}" type="parTrans" cxnId="{3F904190-EC7A-468F-8079-9E0D0309FE61}">
      <dgm:prSet/>
      <dgm:spPr/>
      <dgm:t>
        <a:bodyPr/>
        <a:lstStyle/>
        <a:p>
          <a:endParaRPr lang="en-US"/>
        </a:p>
      </dgm:t>
    </dgm:pt>
    <dgm:pt modelId="{73E57CB0-43F1-4C49-8823-A48B6805997E}" type="sibTrans" cxnId="{3F904190-EC7A-468F-8079-9E0D0309FE61}">
      <dgm:prSet/>
      <dgm:spPr/>
      <dgm:t>
        <a:bodyPr/>
        <a:lstStyle/>
        <a:p>
          <a:endParaRPr lang="en-US" dirty="0"/>
        </a:p>
      </dgm:t>
    </dgm:pt>
    <dgm:pt modelId="{69B5AF83-9CA8-4331-BB93-A02B0A37E7C4}">
      <dgm:prSet/>
      <dgm:spPr/>
      <dgm:t>
        <a:bodyPr/>
        <a:lstStyle/>
        <a:p>
          <a:endParaRPr lang="en-US" dirty="0"/>
        </a:p>
      </dgm:t>
    </dgm:pt>
    <dgm:pt modelId="{52A0F8EA-812A-497C-B88E-1BDAD1AB875F}" type="parTrans" cxnId="{08DFD441-4774-4D0E-8F97-07EC50B50EE3}">
      <dgm:prSet/>
      <dgm:spPr/>
      <dgm:t>
        <a:bodyPr/>
        <a:lstStyle/>
        <a:p>
          <a:endParaRPr lang="en-US"/>
        </a:p>
      </dgm:t>
    </dgm:pt>
    <dgm:pt modelId="{6E35783B-B4B9-4AF3-BB68-EC2DB3060BE5}" type="sibTrans" cxnId="{08DFD441-4774-4D0E-8F97-07EC50B50EE3}">
      <dgm:prSet/>
      <dgm:spPr/>
      <dgm:t>
        <a:bodyPr/>
        <a:lstStyle/>
        <a:p>
          <a:endParaRPr lang="en-US" dirty="0"/>
        </a:p>
      </dgm:t>
    </dgm:pt>
    <dgm:pt modelId="{5A0D382F-1AEE-4869-A6BD-89E7CCC2BA45}">
      <dgm:prSet/>
      <dgm:spPr/>
      <dgm:t>
        <a:bodyPr/>
        <a:lstStyle/>
        <a:p>
          <a:endParaRPr lang="en-US" dirty="0"/>
        </a:p>
      </dgm:t>
    </dgm:pt>
    <dgm:pt modelId="{C61944CD-ABD5-46A1-BF21-1EDB1D2E311C}" type="parTrans" cxnId="{8B7F3749-F4E6-4473-82BE-3F7FAAEDF5A5}">
      <dgm:prSet/>
      <dgm:spPr/>
      <dgm:t>
        <a:bodyPr/>
        <a:lstStyle/>
        <a:p>
          <a:endParaRPr lang="en-US"/>
        </a:p>
      </dgm:t>
    </dgm:pt>
    <dgm:pt modelId="{86E08DD8-37F0-43EA-A4C6-F12B07A372C7}" type="sibTrans" cxnId="{8B7F3749-F4E6-4473-82BE-3F7FAAEDF5A5}">
      <dgm:prSet/>
      <dgm:spPr/>
      <dgm:t>
        <a:bodyPr/>
        <a:lstStyle/>
        <a:p>
          <a:endParaRPr lang="en-US" dirty="0"/>
        </a:p>
      </dgm:t>
    </dgm:pt>
    <dgm:pt modelId="{6E44D217-0802-4975-8DF8-F7C136B68DB7}">
      <dgm:prSet/>
      <dgm:spPr/>
      <dgm:t>
        <a:bodyPr/>
        <a:lstStyle/>
        <a:p>
          <a:endParaRPr lang="en-US" dirty="0"/>
        </a:p>
      </dgm:t>
    </dgm:pt>
    <dgm:pt modelId="{CB27C74D-2568-4D83-8948-2A0E7A73E53C}" type="parTrans" cxnId="{EBF0F276-347C-4207-9A17-D11421AF7ECD}">
      <dgm:prSet/>
      <dgm:spPr/>
      <dgm:t>
        <a:bodyPr/>
        <a:lstStyle/>
        <a:p>
          <a:endParaRPr lang="en-US"/>
        </a:p>
      </dgm:t>
    </dgm:pt>
    <dgm:pt modelId="{873D13AE-B310-4B50-82C5-564D626D2011}" type="sibTrans" cxnId="{EBF0F276-347C-4207-9A17-D11421AF7ECD}">
      <dgm:prSet/>
      <dgm:spPr/>
      <dgm:t>
        <a:bodyPr/>
        <a:lstStyle/>
        <a:p>
          <a:endParaRPr lang="en-US" dirty="0"/>
        </a:p>
      </dgm:t>
    </dgm:pt>
    <dgm:pt modelId="{59D5850F-42D1-4509-9BFE-77DA75D32FAC}">
      <dgm:prSet/>
      <dgm:spPr/>
      <dgm:t>
        <a:bodyPr/>
        <a:lstStyle/>
        <a:p>
          <a:endParaRPr lang="en-US" dirty="0"/>
        </a:p>
      </dgm:t>
    </dgm:pt>
    <dgm:pt modelId="{998E6483-F6A6-41F0-BC38-EC9E12942727}" type="parTrans" cxnId="{EF67F12C-549C-4945-9650-11C3183DFF27}">
      <dgm:prSet/>
      <dgm:spPr/>
      <dgm:t>
        <a:bodyPr/>
        <a:lstStyle/>
        <a:p>
          <a:endParaRPr lang="en-US"/>
        </a:p>
      </dgm:t>
    </dgm:pt>
    <dgm:pt modelId="{2B529A43-2363-4B46-911E-9D0EF25B4F36}" type="sibTrans" cxnId="{EF67F12C-549C-4945-9650-11C3183DFF27}">
      <dgm:prSet/>
      <dgm:spPr/>
      <dgm:t>
        <a:bodyPr/>
        <a:lstStyle/>
        <a:p>
          <a:endParaRPr lang="en-US" dirty="0"/>
        </a:p>
      </dgm:t>
    </dgm:pt>
    <dgm:pt modelId="{9F16DEB4-2D88-4237-BB26-EE193361411A}">
      <dgm:prSet/>
      <dgm:spPr/>
      <dgm:t>
        <a:bodyPr/>
        <a:lstStyle/>
        <a:p>
          <a:endParaRPr lang="en-US" dirty="0"/>
        </a:p>
      </dgm:t>
    </dgm:pt>
    <dgm:pt modelId="{7982B65A-B6BA-45FB-920E-8CB144FB834B}" type="parTrans" cxnId="{DB81E75D-6339-4802-85DD-65254615E93B}">
      <dgm:prSet/>
      <dgm:spPr/>
      <dgm:t>
        <a:bodyPr/>
        <a:lstStyle/>
        <a:p>
          <a:endParaRPr lang="en-US"/>
        </a:p>
      </dgm:t>
    </dgm:pt>
    <dgm:pt modelId="{C19C4BDD-2213-41DF-A53B-E2080BDC6AC6}" type="sibTrans" cxnId="{DB81E75D-6339-4802-85DD-65254615E93B}">
      <dgm:prSet/>
      <dgm:spPr/>
      <dgm:t>
        <a:bodyPr/>
        <a:lstStyle/>
        <a:p>
          <a:endParaRPr lang="en-US" dirty="0"/>
        </a:p>
      </dgm:t>
    </dgm:pt>
    <dgm:pt modelId="{5788DBF4-34B6-4C26-980E-7062BBC88091}">
      <dgm:prSet/>
      <dgm:spPr/>
      <dgm:t>
        <a:bodyPr/>
        <a:lstStyle/>
        <a:p>
          <a:endParaRPr lang="en-US" dirty="0"/>
        </a:p>
      </dgm:t>
    </dgm:pt>
    <dgm:pt modelId="{E89C8546-8D00-4BCE-BF01-083E1F9A4BBE}" type="parTrans" cxnId="{A94E1E98-18A1-4716-B6FB-67F099EFBBB4}">
      <dgm:prSet/>
      <dgm:spPr/>
      <dgm:t>
        <a:bodyPr/>
        <a:lstStyle/>
        <a:p>
          <a:endParaRPr lang="en-US"/>
        </a:p>
      </dgm:t>
    </dgm:pt>
    <dgm:pt modelId="{39815DA4-6D5A-4ECF-8C2C-C40A2BB0DBA6}" type="sibTrans" cxnId="{A94E1E98-18A1-4716-B6FB-67F099EFBBB4}">
      <dgm:prSet/>
      <dgm:spPr/>
      <dgm:t>
        <a:bodyPr/>
        <a:lstStyle/>
        <a:p>
          <a:endParaRPr lang="en-US" dirty="0"/>
        </a:p>
      </dgm:t>
    </dgm:pt>
    <dgm:pt modelId="{644B0026-BEE6-45AC-B72A-F8BFB9EE0E82}">
      <dgm:prSet/>
      <dgm:spPr/>
      <dgm:t>
        <a:bodyPr/>
        <a:lstStyle/>
        <a:p>
          <a:endParaRPr lang="en-US" dirty="0"/>
        </a:p>
      </dgm:t>
    </dgm:pt>
    <dgm:pt modelId="{554FDC5B-6990-4DBE-AAA4-AA9861FDA372}" type="parTrans" cxnId="{F3F11D2B-B16E-47E0-876B-A599316C3141}">
      <dgm:prSet/>
      <dgm:spPr/>
      <dgm:t>
        <a:bodyPr/>
        <a:lstStyle/>
        <a:p>
          <a:endParaRPr lang="en-US"/>
        </a:p>
      </dgm:t>
    </dgm:pt>
    <dgm:pt modelId="{91E5E8F0-39A5-4E73-A7C8-125C237D1170}" type="sibTrans" cxnId="{F3F11D2B-B16E-47E0-876B-A599316C3141}">
      <dgm:prSet/>
      <dgm:spPr/>
      <dgm:t>
        <a:bodyPr/>
        <a:lstStyle/>
        <a:p>
          <a:endParaRPr lang="en-US" dirty="0"/>
        </a:p>
      </dgm:t>
    </dgm:pt>
    <dgm:pt modelId="{A40F6EAB-2B60-4CC1-9F49-D5903D3A616E}">
      <dgm:prSet/>
      <dgm:spPr/>
      <dgm:t>
        <a:bodyPr/>
        <a:lstStyle/>
        <a:p>
          <a:endParaRPr lang="en-US" dirty="0"/>
        </a:p>
      </dgm:t>
    </dgm:pt>
    <dgm:pt modelId="{F4D7EDD7-9115-44DB-8D8A-E38036FA3738}" type="parTrans" cxnId="{F9246AA4-89DE-4505-8C6D-C0CFB0CF9EC5}">
      <dgm:prSet/>
      <dgm:spPr/>
      <dgm:t>
        <a:bodyPr/>
        <a:lstStyle/>
        <a:p>
          <a:endParaRPr lang="en-US"/>
        </a:p>
      </dgm:t>
    </dgm:pt>
    <dgm:pt modelId="{3ACAB2F6-3910-4D69-8736-C9991D30DB30}" type="sibTrans" cxnId="{F9246AA4-89DE-4505-8C6D-C0CFB0CF9EC5}">
      <dgm:prSet/>
      <dgm:spPr/>
      <dgm:t>
        <a:bodyPr/>
        <a:lstStyle/>
        <a:p>
          <a:endParaRPr lang="en-US" dirty="0"/>
        </a:p>
      </dgm:t>
    </dgm:pt>
    <dgm:pt modelId="{01209924-388A-4250-B08E-117FC77350F4}">
      <dgm:prSet/>
      <dgm:spPr/>
      <dgm:t>
        <a:bodyPr/>
        <a:lstStyle/>
        <a:p>
          <a:endParaRPr lang="en-US" dirty="0"/>
        </a:p>
      </dgm:t>
    </dgm:pt>
    <dgm:pt modelId="{E62947DF-C385-4541-A312-E52B21ED4FCA}" type="parTrans" cxnId="{79A5F3A2-8CA3-4D24-AC46-666013183383}">
      <dgm:prSet/>
      <dgm:spPr/>
      <dgm:t>
        <a:bodyPr/>
        <a:lstStyle/>
        <a:p>
          <a:endParaRPr lang="en-US"/>
        </a:p>
      </dgm:t>
    </dgm:pt>
    <dgm:pt modelId="{07D44A3D-B9E7-4A59-8407-0DE9361B04F4}" type="sibTrans" cxnId="{79A5F3A2-8CA3-4D24-AC46-666013183383}">
      <dgm:prSet/>
      <dgm:spPr/>
      <dgm:t>
        <a:bodyPr/>
        <a:lstStyle/>
        <a:p>
          <a:endParaRPr lang="en-US" dirty="0"/>
        </a:p>
      </dgm:t>
    </dgm:pt>
    <dgm:pt modelId="{1CEAA633-CB89-486A-901D-BE8AE895C821}">
      <dgm:prSet/>
      <dgm:spPr/>
      <dgm:t>
        <a:bodyPr/>
        <a:lstStyle/>
        <a:p>
          <a:endParaRPr lang="en-US" dirty="0"/>
        </a:p>
      </dgm:t>
    </dgm:pt>
    <dgm:pt modelId="{85E4AD6C-201F-448E-AB33-65566C56E879}" type="parTrans" cxnId="{2F48FC6C-9E2F-4D34-97E0-7B62809CD310}">
      <dgm:prSet/>
      <dgm:spPr/>
      <dgm:t>
        <a:bodyPr/>
        <a:lstStyle/>
        <a:p>
          <a:endParaRPr lang="en-US"/>
        </a:p>
      </dgm:t>
    </dgm:pt>
    <dgm:pt modelId="{EC22FD24-55FA-470B-A11F-A2C02811CC71}" type="sibTrans" cxnId="{2F48FC6C-9E2F-4D34-97E0-7B62809CD310}">
      <dgm:prSet/>
      <dgm:spPr/>
      <dgm:t>
        <a:bodyPr/>
        <a:lstStyle/>
        <a:p>
          <a:endParaRPr lang="en-US" dirty="0"/>
        </a:p>
      </dgm:t>
    </dgm:pt>
    <dgm:pt modelId="{5700A27C-35E2-48E3-9FD1-4CAD5F3ABE6E}">
      <dgm:prSet/>
      <dgm:spPr/>
      <dgm:t>
        <a:bodyPr/>
        <a:lstStyle/>
        <a:p>
          <a:endParaRPr lang="en-US" dirty="0"/>
        </a:p>
      </dgm:t>
    </dgm:pt>
    <dgm:pt modelId="{7CEEA0C1-E05C-4187-B6CD-7F9A41B7F762}" type="parTrans" cxnId="{E319CD11-DA9C-4216-8A1C-BFC767C69980}">
      <dgm:prSet/>
      <dgm:spPr/>
      <dgm:t>
        <a:bodyPr/>
        <a:lstStyle/>
        <a:p>
          <a:endParaRPr lang="en-US"/>
        </a:p>
      </dgm:t>
    </dgm:pt>
    <dgm:pt modelId="{F2853326-F96C-4388-AFDB-4A2C4E743824}" type="sibTrans" cxnId="{E319CD11-DA9C-4216-8A1C-BFC767C69980}">
      <dgm:prSet/>
      <dgm:spPr/>
      <dgm:t>
        <a:bodyPr/>
        <a:lstStyle/>
        <a:p>
          <a:endParaRPr lang="en-US" dirty="0"/>
        </a:p>
      </dgm:t>
    </dgm:pt>
    <dgm:pt modelId="{E5184F2B-2C20-4D33-94A8-E6B381F2AA89}">
      <dgm:prSet/>
      <dgm:spPr/>
      <dgm:t>
        <a:bodyPr/>
        <a:lstStyle/>
        <a:p>
          <a:endParaRPr lang="en-US" dirty="0"/>
        </a:p>
      </dgm:t>
    </dgm:pt>
    <dgm:pt modelId="{EA072171-E1D3-42D9-90FB-F6BF8A9DC275}" type="parTrans" cxnId="{12C38EF6-A2D9-4441-B7C7-2AD0408D165E}">
      <dgm:prSet/>
      <dgm:spPr/>
      <dgm:t>
        <a:bodyPr/>
        <a:lstStyle/>
        <a:p>
          <a:endParaRPr lang="en-US"/>
        </a:p>
      </dgm:t>
    </dgm:pt>
    <dgm:pt modelId="{CA1064A9-8743-41E2-AE44-DEDB5E26EACD}" type="sibTrans" cxnId="{12C38EF6-A2D9-4441-B7C7-2AD0408D165E}">
      <dgm:prSet/>
      <dgm:spPr/>
      <dgm:t>
        <a:bodyPr/>
        <a:lstStyle/>
        <a:p>
          <a:endParaRPr lang="en-US" dirty="0"/>
        </a:p>
      </dgm:t>
    </dgm:pt>
    <dgm:pt modelId="{19319B2C-5BDC-4EB3-A674-97A1478B545E}">
      <dgm:prSet/>
      <dgm:spPr/>
      <dgm:t>
        <a:bodyPr/>
        <a:lstStyle/>
        <a:p>
          <a:endParaRPr lang="en-US" dirty="0"/>
        </a:p>
      </dgm:t>
    </dgm:pt>
    <dgm:pt modelId="{F553D456-F731-4D3A-B46D-F817CB7F5851}" type="parTrans" cxnId="{A61335C6-83C9-40B2-B635-638704B41FB6}">
      <dgm:prSet/>
      <dgm:spPr/>
      <dgm:t>
        <a:bodyPr/>
        <a:lstStyle/>
        <a:p>
          <a:endParaRPr lang="en-US"/>
        </a:p>
      </dgm:t>
    </dgm:pt>
    <dgm:pt modelId="{B2ADDBB6-F258-45A2-8853-0F7137E8E7A9}" type="sibTrans" cxnId="{A61335C6-83C9-40B2-B635-638704B41FB6}">
      <dgm:prSet/>
      <dgm:spPr/>
      <dgm:t>
        <a:bodyPr/>
        <a:lstStyle/>
        <a:p>
          <a:endParaRPr lang="en-US" dirty="0"/>
        </a:p>
      </dgm:t>
    </dgm:pt>
    <dgm:pt modelId="{32DCDF77-CF91-44D2-A631-ECBBA96CD7C1}">
      <dgm:prSet/>
      <dgm:spPr/>
      <dgm:t>
        <a:bodyPr/>
        <a:lstStyle/>
        <a:p>
          <a:endParaRPr lang="en-US" dirty="0"/>
        </a:p>
      </dgm:t>
    </dgm:pt>
    <dgm:pt modelId="{A91D9FEE-F377-4D6C-AB4B-31C0AA11D758}" type="parTrans" cxnId="{7713B148-14ED-473A-AD7C-0817C71F1F75}">
      <dgm:prSet/>
      <dgm:spPr/>
      <dgm:t>
        <a:bodyPr/>
        <a:lstStyle/>
        <a:p>
          <a:endParaRPr lang="en-US"/>
        </a:p>
      </dgm:t>
    </dgm:pt>
    <dgm:pt modelId="{A4C54538-F7D4-4311-A51D-4E2F34EA916C}" type="sibTrans" cxnId="{7713B148-14ED-473A-AD7C-0817C71F1F75}">
      <dgm:prSet/>
      <dgm:spPr/>
      <dgm:t>
        <a:bodyPr/>
        <a:lstStyle/>
        <a:p>
          <a:endParaRPr lang="en-US" dirty="0"/>
        </a:p>
      </dgm:t>
    </dgm:pt>
    <dgm:pt modelId="{5F2EF8CF-431B-45E9-8F94-2DA9BB4297A8}">
      <dgm:prSet/>
      <dgm:spPr/>
      <dgm:t>
        <a:bodyPr/>
        <a:lstStyle/>
        <a:p>
          <a:endParaRPr lang="en-US" dirty="0"/>
        </a:p>
      </dgm:t>
    </dgm:pt>
    <dgm:pt modelId="{EF3B0539-08F0-4AEB-8B05-C7438EBEC90D}" type="parTrans" cxnId="{39A1F472-3E0B-438E-A508-FE898CEA4CB4}">
      <dgm:prSet/>
      <dgm:spPr/>
      <dgm:t>
        <a:bodyPr/>
        <a:lstStyle/>
        <a:p>
          <a:endParaRPr lang="en-US"/>
        </a:p>
      </dgm:t>
    </dgm:pt>
    <dgm:pt modelId="{E7380703-8E28-4A7A-8627-0A55F51FBAA5}" type="sibTrans" cxnId="{39A1F472-3E0B-438E-A508-FE898CEA4CB4}">
      <dgm:prSet/>
      <dgm:spPr/>
      <dgm:t>
        <a:bodyPr/>
        <a:lstStyle/>
        <a:p>
          <a:endParaRPr lang="en-US" dirty="0"/>
        </a:p>
      </dgm:t>
    </dgm:pt>
    <dgm:pt modelId="{B75DCA52-BF81-436A-AA73-2680B03C914A}">
      <dgm:prSet/>
      <dgm:spPr/>
      <dgm:t>
        <a:bodyPr/>
        <a:lstStyle/>
        <a:p>
          <a:endParaRPr lang="en-US" dirty="0"/>
        </a:p>
      </dgm:t>
    </dgm:pt>
    <dgm:pt modelId="{3FDC77C7-42D0-4118-88A1-C82C79A4EA03}" type="parTrans" cxnId="{FA4B331D-E821-4BC7-84CC-523B6B28A5B8}">
      <dgm:prSet/>
      <dgm:spPr/>
      <dgm:t>
        <a:bodyPr/>
        <a:lstStyle/>
        <a:p>
          <a:endParaRPr lang="en-US"/>
        </a:p>
      </dgm:t>
    </dgm:pt>
    <dgm:pt modelId="{897CAD2D-F73B-470D-B77D-BCB32DA560D4}" type="sibTrans" cxnId="{FA4B331D-E821-4BC7-84CC-523B6B28A5B8}">
      <dgm:prSet/>
      <dgm:spPr/>
      <dgm:t>
        <a:bodyPr/>
        <a:lstStyle/>
        <a:p>
          <a:endParaRPr lang="en-US" dirty="0"/>
        </a:p>
      </dgm:t>
    </dgm:pt>
    <dgm:pt modelId="{39148D83-4879-4E9B-AE84-10D20CF147C3}">
      <dgm:prSet/>
      <dgm:spPr/>
      <dgm:t>
        <a:bodyPr/>
        <a:lstStyle/>
        <a:p>
          <a:endParaRPr lang="en-US" dirty="0"/>
        </a:p>
      </dgm:t>
    </dgm:pt>
    <dgm:pt modelId="{0648DC5F-1B7B-4F70-B147-70F19C532AA1}" type="parTrans" cxnId="{14F13E80-1149-4A0F-A4B5-58EAF15ECA23}">
      <dgm:prSet/>
      <dgm:spPr/>
      <dgm:t>
        <a:bodyPr/>
        <a:lstStyle/>
        <a:p>
          <a:endParaRPr lang="en-US"/>
        </a:p>
      </dgm:t>
    </dgm:pt>
    <dgm:pt modelId="{901D3EC9-C2CB-4B80-BFE1-3F4CF8FDB584}" type="sibTrans" cxnId="{14F13E80-1149-4A0F-A4B5-58EAF15ECA23}">
      <dgm:prSet/>
      <dgm:spPr/>
      <dgm:t>
        <a:bodyPr/>
        <a:lstStyle/>
        <a:p>
          <a:endParaRPr lang="en-US" dirty="0"/>
        </a:p>
      </dgm:t>
    </dgm:pt>
    <dgm:pt modelId="{1BD29E34-8916-45A9-80A6-58C4AB44DFF5}">
      <dgm:prSet/>
      <dgm:spPr/>
      <dgm:t>
        <a:bodyPr/>
        <a:lstStyle/>
        <a:p>
          <a:endParaRPr lang="en-US" dirty="0"/>
        </a:p>
      </dgm:t>
    </dgm:pt>
    <dgm:pt modelId="{25DF600C-192F-49B2-930A-B89C27D1471E}" type="sibTrans" cxnId="{1B3F2CA2-7825-4CFD-9A64-DB308FB32A27}">
      <dgm:prSet/>
      <dgm:spPr/>
      <dgm:t>
        <a:bodyPr/>
        <a:lstStyle/>
        <a:p>
          <a:endParaRPr lang="en-US" dirty="0"/>
        </a:p>
      </dgm:t>
    </dgm:pt>
    <dgm:pt modelId="{6A5BBF7B-F8A7-4654-83BB-1778F868C663}" type="parTrans" cxnId="{1B3F2CA2-7825-4CFD-9A64-DB308FB32A27}">
      <dgm:prSet/>
      <dgm:spPr/>
      <dgm:t>
        <a:bodyPr/>
        <a:lstStyle/>
        <a:p>
          <a:endParaRPr lang="en-US"/>
        </a:p>
      </dgm:t>
    </dgm:pt>
    <dgm:pt modelId="{579EF5EA-2842-4ADF-99C3-1421009C0FB3}" type="pres">
      <dgm:prSet presAssocID="{F782ACB2-4612-4553-92E3-6A48A4C26154}" presName="cycle" presStyleCnt="0">
        <dgm:presLayoutVars>
          <dgm:dir/>
          <dgm:resizeHandles val="exact"/>
        </dgm:presLayoutVars>
      </dgm:prSet>
      <dgm:spPr/>
    </dgm:pt>
    <dgm:pt modelId="{E2BDA289-9E7F-43D2-8E8A-C602380955F6}" type="pres">
      <dgm:prSet presAssocID="{9A1F1B22-1A75-4833-B4FC-5FEA5518B765}" presName="node" presStyleLbl="node1" presStyleIdx="0" presStyleCnt="48">
        <dgm:presLayoutVars>
          <dgm:bulletEnabled val="1"/>
        </dgm:presLayoutVars>
      </dgm:prSet>
      <dgm:spPr/>
    </dgm:pt>
    <dgm:pt modelId="{4B717A0F-8771-4A45-B6AA-FD732A724C9E}" type="pres">
      <dgm:prSet presAssocID="{32453084-7F49-49B4-89FA-E306CC4C9552}" presName="sibTrans" presStyleLbl="sibTrans2D1" presStyleIdx="0" presStyleCnt="48" custLinFactX="356471" custLinFactNeighborX="400000"/>
      <dgm:spPr/>
    </dgm:pt>
    <dgm:pt modelId="{218F701D-8780-41D0-BCC2-CE1F9EE4B4A8}" type="pres">
      <dgm:prSet presAssocID="{32453084-7F49-49B4-89FA-E306CC4C9552}" presName="connectorText" presStyleLbl="sibTrans2D1" presStyleIdx="0" presStyleCnt="48"/>
      <dgm:spPr/>
    </dgm:pt>
    <dgm:pt modelId="{FD731FF4-9760-4231-AA26-446560B181EB}" type="pres">
      <dgm:prSet presAssocID="{9C07C544-A240-4FE5-8E59-C412CDCC06A5}" presName="node" presStyleLbl="node1" presStyleIdx="1" presStyleCnt="48">
        <dgm:presLayoutVars>
          <dgm:bulletEnabled val="1"/>
        </dgm:presLayoutVars>
      </dgm:prSet>
      <dgm:spPr/>
    </dgm:pt>
    <dgm:pt modelId="{A6A09441-8928-4DD4-965E-ACD6B5489F63}" type="pres">
      <dgm:prSet presAssocID="{DA7FF8DD-13B0-4AAC-B0D2-E9BC2FABA4D6}" presName="sibTrans" presStyleLbl="sibTrans2D1" presStyleIdx="1" presStyleCnt="48"/>
      <dgm:spPr/>
    </dgm:pt>
    <dgm:pt modelId="{C46B9099-149F-4D79-B1D7-B378097F05F4}" type="pres">
      <dgm:prSet presAssocID="{DA7FF8DD-13B0-4AAC-B0D2-E9BC2FABA4D6}" presName="connectorText" presStyleLbl="sibTrans2D1" presStyleIdx="1" presStyleCnt="48"/>
      <dgm:spPr/>
    </dgm:pt>
    <dgm:pt modelId="{5A44537F-E502-484A-B54C-161A75387D52}" type="pres">
      <dgm:prSet presAssocID="{5D2C154A-692A-44E2-A041-B9F19C43FEF2}" presName="node" presStyleLbl="node1" presStyleIdx="2" presStyleCnt="48">
        <dgm:presLayoutVars>
          <dgm:bulletEnabled val="1"/>
        </dgm:presLayoutVars>
      </dgm:prSet>
      <dgm:spPr/>
    </dgm:pt>
    <dgm:pt modelId="{BCCD1735-3374-4721-BEF9-11CCD9A2DD48}" type="pres">
      <dgm:prSet presAssocID="{1A0C354F-E76C-464E-99A7-D2B04C140783}" presName="sibTrans" presStyleLbl="sibTrans2D1" presStyleIdx="2" presStyleCnt="48"/>
      <dgm:spPr/>
    </dgm:pt>
    <dgm:pt modelId="{5207087E-FC7B-4DE7-941A-D0D7D77D43CA}" type="pres">
      <dgm:prSet presAssocID="{1A0C354F-E76C-464E-99A7-D2B04C140783}" presName="connectorText" presStyleLbl="sibTrans2D1" presStyleIdx="2" presStyleCnt="48"/>
      <dgm:spPr/>
    </dgm:pt>
    <dgm:pt modelId="{B0608ED5-E7DC-4C39-8859-B8C85F521F9C}" type="pres">
      <dgm:prSet presAssocID="{536B3E92-95AA-4297-BDB8-F29269D6299E}" presName="node" presStyleLbl="node1" presStyleIdx="3" presStyleCnt="48">
        <dgm:presLayoutVars>
          <dgm:bulletEnabled val="1"/>
        </dgm:presLayoutVars>
      </dgm:prSet>
      <dgm:spPr/>
    </dgm:pt>
    <dgm:pt modelId="{E212FFF4-9223-45FB-8A97-08FC78EC227F}" type="pres">
      <dgm:prSet presAssocID="{8AE02D32-89F4-4BA1-BFB8-062B90AF7C26}" presName="sibTrans" presStyleLbl="sibTrans2D1" presStyleIdx="3" presStyleCnt="48"/>
      <dgm:spPr/>
    </dgm:pt>
    <dgm:pt modelId="{1FA59E5A-50A4-47E4-96D2-6EF9AAAC1164}" type="pres">
      <dgm:prSet presAssocID="{8AE02D32-89F4-4BA1-BFB8-062B90AF7C26}" presName="connectorText" presStyleLbl="sibTrans2D1" presStyleIdx="3" presStyleCnt="48"/>
      <dgm:spPr/>
    </dgm:pt>
    <dgm:pt modelId="{3B48658E-4174-41EC-ADC5-04F09B98E8AE}" type="pres">
      <dgm:prSet presAssocID="{9767C2C5-7A9B-4BF9-AEDC-08BB61E68CEC}" presName="node" presStyleLbl="node1" presStyleIdx="4" presStyleCnt="48">
        <dgm:presLayoutVars>
          <dgm:bulletEnabled val="1"/>
        </dgm:presLayoutVars>
      </dgm:prSet>
      <dgm:spPr/>
    </dgm:pt>
    <dgm:pt modelId="{7E28017C-69F1-4CCF-A6D7-885616A2628E}" type="pres">
      <dgm:prSet presAssocID="{5DE56BE3-5DC5-48D1-BB0A-6EB62A83E2E3}" presName="sibTrans" presStyleLbl="sibTrans2D1" presStyleIdx="4" presStyleCnt="48"/>
      <dgm:spPr/>
    </dgm:pt>
    <dgm:pt modelId="{DEE6E533-E546-47B9-9D29-1053972B7A59}" type="pres">
      <dgm:prSet presAssocID="{5DE56BE3-5DC5-48D1-BB0A-6EB62A83E2E3}" presName="connectorText" presStyleLbl="sibTrans2D1" presStyleIdx="4" presStyleCnt="48"/>
      <dgm:spPr/>
    </dgm:pt>
    <dgm:pt modelId="{4B6FF1D5-139C-4A9E-BE2A-C9C2976A9B90}" type="pres">
      <dgm:prSet presAssocID="{29610E26-1393-448B-8FD6-78061450B16B}" presName="node" presStyleLbl="node1" presStyleIdx="5" presStyleCnt="48">
        <dgm:presLayoutVars>
          <dgm:bulletEnabled val="1"/>
        </dgm:presLayoutVars>
      </dgm:prSet>
      <dgm:spPr/>
    </dgm:pt>
    <dgm:pt modelId="{E231C36B-28CA-4A1A-A65A-7FC8C917C670}" type="pres">
      <dgm:prSet presAssocID="{4E475F1B-56A2-420F-8D83-9A7AC5B9161D}" presName="sibTrans" presStyleLbl="sibTrans2D1" presStyleIdx="5" presStyleCnt="48"/>
      <dgm:spPr/>
    </dgm:pt>
    <dgm:pt modelId="{0F935747-2475-4B54-A4BD-D00DA4235B83}" type="pres">
      <dgm:prSet presAssocID="{4E475F1B-56A2-420F-8D83-9A7AC5B9161D}" presName="connectorText" presStyleLbl="sibTrans2D1" presStyleIdx="5" presStyleCnt="48"/>
      <dgm:spPr/>
    </dgm:pt>
    <dgm:pt modelId="{5955EC28-6A5B-4854-97FD-56BF004F7A93}" type="pres">
      <dgm:prSet presAssocID="{59F5D80D-D394-4DA8-B1EE-BFD2C35E8698}" presName="node" presStyleLbl="node1" presStyleIdx="6" presStyleCnt="48">
        <dgm:presLayoutVars>
          <dgm:bulletEnabled val="1"/>
        </dgm:presLayoutVars>
      </dgm:prSet>
      <dgm:spPr/>
    </dgm:pt>
    <dgm:pt modelId="{7418C013-9F65-49B4-8AB4-02A8A7E8B2B1}" type="pres">
      <dgm:prSet presAssocID="{A4FDAD97-0EA5-45C9-8762-1408CDFC1A27}" presName="sibTrans" presStyleLbl="sibTrans2D1" presStyleIdx="6" presStyleCnt="48"/>
      <dgm:spPr/>
    </dgm:pt>
    <dgm:pt modelId="{DCCECA40-1E8E-4612-B823-692DCCBD1EA3}" type="pres">
      <dgm:prSet presAssocID="{A4FDAD97-0EA5-45C9-8762-1408CDFC1A27}" presName="connectorText" presStyleLbl="sibTrans2D1" presStyleIdx="6" presStyleCnt="48"/>
      <dgm:spPr/>
    </dgm:pt>
    <dgm:pt modelId="{C8C314CB-BC52-4B5D-9A9E-2549904458B0}" type="pres">
      <dgm:prSet presAssocID="{1BD29E34-8916-45A9-80A6-58C4AB44DFF5}" presName="node" presStyleLbl="node1" presStyleIdx="7" presStyleCnt="48">
        <dgm:presLayoutVars>
          <dgm:bulletEnabled val="1"/>
        </dgm:presLayoutVars>
      </dgm:prSet>
      <dgm:spPr/>
    </dgm:pt>
    <dgm:pt modelId="{8D184F9F-78A9-45D9-9804-0F8032DE26A6}" type="pres">
      <dgm:prSet presAssocID="{25DF600C-192F-49B2-930A-B89C27D1471E}" presName="sibTrans" presStyleLbl="sibTrans2D1" presStyleIdx="7" presStyleCnt="48"/>
      <dgm:spPr/>
    </dgm:pt>
    <dgm:pt modelId="{C8C1E075-9C61-4E77-BBAB-A2307E2F9662}" type="pres">
      <dgm:prSet presAssocID="{25DF600C-192F-49B2-930A-B89C27D1471E}" presName="connectorText" presStyleLbl="sibTrans2D1" presStyleIdx="7" presStyleCnt="48"/>
      <dgm:spPr/>
    </dgm:pt>
    <dgm:pt modelId="{18E08B15-C0D9-4DCD-9841-29CB326A1D96}" type="pres">
      <dgm:prSet presAssocID="{BCD4B6D1-2E17-4359-A953-212A9B519E85}" presName="node" presStyleLbl="node1" presStyleIdx="8" presStyleCnt="48">
        <dgm:presLayoutVars>
          <dgm:bulletEnabled val="1"/>
        </dgm:presLayoutVars>
      </dgm:prSet>
      <dgm:spPr/>
    </dgm:pt>
    <dgm:pt modelId="{7D136A40-4E7A-4E9A-9C18-C15FEB3E9255}" type="pres">
      <dgm:prSet presAssocID="{EAE485E3-A2DC-422A-B964-163E72C7D527}" presName="sibTrans" presStyleLbl="sibTrans2D1" presStyleIdx="8" presStyleCnt="48"/>
      <dgm:spPr/>
    </dgm:pt>
    <dgm:pt modelId="{6C5B256C-6505-4283-9CD0-6230D6E52DC7}" type="pres">
      <dgm:prSet presAssocID="{EAE485E3-A2DC-422A-B964-163E72C7D527}" presName="connectorText" presStyleLbl="sibTrans2D1" presStyleIdx="8" presStyleCnt="48"/>
      <dgm:spPr/>
    </dgm:pt>
    <dgm:pt modelId="{09497094-52B8-416E-9902-37FB4C94E7F2}" type="pres">
      <dgm:prSet presAssocID="{57830796-B9E1-440E-A924-530949252A0A}" presName="node" presStyleLbl="node1" presStyleIdx="9" presStyleCnt="48">
        <dgm:presLayoutVars>
          <dgm:bulletEnabled val="1"/>
        </dgm:presLayoutVars>
      </dgm:prSet>
      <dgm:spPr/>
    </dgm:pt>
    <dgm:pt modelId="{260B842C-BA56-4835-9181-EEB1DAD49F6C}" type="pres">
      <dgm:prSet presAssocID="{672359C6-6889-48DE-9B06-BCF13E50CF81}" presName="sibTrans" presStyleLbl="sibTrans2D1" presStyleIdx="9" presStyleCnt="48"/>
      <dgm:spPr/>
    </dgm:pt>
    <dgm:pt modelId="{9195B8AE-7F75-4B45-A773-A3DB3F151B7F}" type="pres">
      <dgm:prSet presAssocID="{672359C6-6889-48DE-9B06-BCF13E50CF81}" presName="connectorText" presStyleLbl="sibTrans2D1" presStyleIdx="9" presStyleCnt="48"/>
      <dgm:spPr/>
    </dgm:pt>
    <dgm:pt modelId="{07EB8474-810E-4E8A-BE93-02F62BBDD45D}" type="pres">
      <dgm:prSet presAssocID="{9EC183D0-3CE1-4A18-882B-49A4F305FE23}" presName="node" presStyleLbl="node1" presStyleIdx="10" presStyleCnt="48">
        <dgm:presLayoutVars>
          <dgm:bulletEnabled val="1"/>
        </dgm:presLayoutVars>
      </dgm:prSet>
      <dgm:spPr/>
    </dgm:pt>
    <dgm:pt modelId="{ADC3AC42-E194-4C29-8A28-ABEC2168A2B9}" type="pres">
      <dgm:prSet presAssocID="{FC636A7A-CAD8-4393-9B2E-188CE112CD10}" presName="sibTrans" presStyleLbl="sibTrans2D1" presStyleIdx="10" presStyleCnt="48"/>
      <dgm:spPr/>
    </dgm:pt>
    <dgm:pt modelId="{FFA97E59-6B24-429C-9B6D-8968FB096363}" type="pres">
      <dgm:prSet presAssocID="{FC636A7A-CAD8-4393-9B2E-188CE112CD10}" presName="connectorText" presStyleLbl="sibTrans2D1" presStyleIdx="10" presStyleCnt="48"/>
      <dgm:spPr/>
    </dgm:pt>
    <dgm:pt modelId="{38A7A843-117D-4A8F-B652-3F637D1BA054}" type="pres">
      <dgm:prSet presAssocID="{1BCBAE4C-8C90-4307-A8B1-A7F25B803D11}" presName="node" presStyleLbl="node1" presStyleIdx="11" presStyleCnt="48">
        <dgm:presLayoutVars>
          <dgm:bulletEnabled val="1"/>
        </dgm:presLayoutVars>
      </dgm:prSet>
      <dgm:spPr/>
    </dgm:pt>
    <dgm:pt modelId="{24192AE1-AC5A-408F-93E2-35778550FA02}" type="pres">
      <dgm:prSet presAssocID="{9E68FA1B-32E4-4D3A-BDA9-F245DF7037EF}" presName="sibTrans" presStyleLbl="sibTrans2D1" presStyleIdx="11" presStyleCnt="48"/>
      <dgm:spPr/>
    </dgm:pt>
    <dgm:pt modelId="{9DB23D75-0980-4D96-93A1-727F2883C95B}" type="pres">
      <dgm:prSet presAssocID="{9E68FA1B-32E4-4D3A-BDA9-F245DF7037EF}" presName="connectorText" presStyleLbl="sibTrans2D1" presStyleIdx="11" presStyleCnt="48"/>
      <dgm:spPr/>
    </dgm:pt>
    <dgm:pt modelId="{8B74F080-8313-4728-B1E9-D87A06E9E800}" type="pres">
      <dgm:prSet presAssocID="{05F9165C-A234-4634-B1A7-DCB7BA68D40C}" presName="node" presStyleLbl="node1" presStyleIdx="12" presStyleCnt="48">
        <dgm:presLayoutVars>
          <dgm:bulletEnabled val="1"/>
        </dgm:presLayoutVars>
      </dgm:prSet>
      <dgm:spPr/>
    </dgm:pt>
    <dgm:pt modelId="{99F13AA2-4621-4753-B0A6-6FC776CD84C9}" type="pres">
      <dgm:prSet presAssocID="{68C3C81B-18E8-41C4-BFC6-2C443E6EE655}" presName="sibTrans" presStyleLbl="sibTrans2D1" presStyleIdx="12" presStyleCnt="48"/>
      <dgm:spPr/>
    </dgm:pt>
    <dgm:pt modelId="{475F5446-5D8A-42DC-B2B6-79D834AEB429}" type="pres">
      <dgm:prSet presAssocID="{68C3C81B-18E8-41C4-BFC6-2C443E6EE655}" presName="connectorText" presStyleLbl="sibTrans2D1" presStyleIdx="12" presStyleCnt="48"/>
      <dgm:spPr/>
    </dgm:pt>
    <dgm:pt modelId="{C238A059-EBCB-4E8A-9C70-350A7112246D}" type="pres">
      <dgm:prSet presAssocID="{8F63D31F-83CD-4DB9-A0F4-0D259C5817DB}" presName="node" presStyleLbl="node1" presStyleIdx="13" presStyleCnt="48">
        <dgm:presLayoutVars>
          <dgm:bulletEnabled val="1"/>
        </dgm:presLayoutVars>
      </dgm:prSet>
      <dgm:spPr/>
    </dgm:pt>
    <dgm:pt modelId="{212C9A88-24C2-4EF4-87D7-A81CF4BE3FA0}" type="pres">
      <dgm:prSet presAssocID="{A4F909E9-C1CF-4770-B928-FEF6E41B5333}" presName="sibTrans" presStyleLbl="sibTrans2D1" presStyleIdx="13" presStyleCnt="48"/>
      <dgm:spPr/>
    </dgm:pt>
    <dgm:pt modelId="{6E753D97-6691-46AF-88CF-60F766A84A1F}" type="pres">
      <dgm:prSet presAssocID="{A4F909E9-C1CF-4770-B928-FEF6E41B5333}" presName="connectorText" presStyleLbl="sibTrans2D1" presStyleIdx="13" presStyleCnt="48"/>
      <dgm:spPr/>
    </dgm:pt>
    <dgm:pt modelId="{FA3F2989-2837-4DF6-B22E-22C68B74BA10}" type="pres">
      <dgm:prSet presAssocID="{F001FD18-B1D7-4F34-A7E1-10B3A14FEF0D}" presName="node" presStyleLbl="node1" presStyleIdx="14" presStyleCnt="48">
        <dgm:presLayoutVars>
          <dgm:bulletEnabled val="1"/>
        </dgm:presLayoutVars>
      </dgm:prSet>
      <dgm:spPr/>
    </dgm:pt>
    <dgm:pt modelId="{15716786-4673-40EB-986D-12C422D02B97}" type="pres">
      <dgm:prSet presAssocID="{59F6F98C-7F28-44B6-AA26-C56ABFEA206B}" presName="sibTrans" presStyleLbl="sibTrans2D1" presStyleIdx="14" presStyleCnt="48"/>
      <dgm:spPr/>
    </dgm:pt>
    <dgm:pt modelId="{3A6E871C-7643-432C-BA91-2EA3E7F745CE}" type="pres">
      <dgm:prSet presAssocID="{59F6F98C-7F28-44B6-AA26-C56ABFEA206B}" presName="connectorText" presStyleLbl="sibTrans2D1" presStyleIdx="14" presStyleCnt="48"/>
      <dgm:spPr/>
    </dgm:pt>
    <dgm:pt modelId="{E7F9412A-75FE-4263-8476-D8B02CF380F3}" type="pres">
      <dgm:prSet presAssocID="{5F8AB2A9-0DCE-42A5-8039-31C151CDBC91}" presName="node" presStyleLbl="node1" presStyleIdx="15" presStyleCnt="48">
        <dgm:presLayoutVars>
          <dgm:bulletEnabled val="1"/>
        </dgm:presLayoutVars>
      </dgm:prSet>
      <dgm:spPr/>
    </dgm:pt>
    <dgm:pt modelId="{C56F56FD-84C6-4D21-967A-719399DE2081}" type="pres">
      <dgm:prSet presAssocID="{64CB26BA-1509-422C-B1F7-93A921D3337E}" presName="sibTrans" presStyleLbl="sibTrans2D1" presStyleIdx="15" presStyleCnt="48"/>
      <dgm:spPr/>
    </dgm:pt>
    <dgm:pt modelId="{87FF38F8-EEE0-4803-AB19-2605759EE272}" type="pres">
      <dgm:prSet presAssocID="{64CB26BA-1509-422C-B1F7-93A921D3337E}" presName="connectorText" presStyleLbl="sibTrans2D1" presStyleIdx="15" presStyleCnt="48"/>
      <dgm:spPr/>
    </dgm:pt>
    <dgm:pt modelId="{430AD93E-9CDA-40BE-8BB8-B35AB1DDED73}" type="pres">
      <dgm:prSet presAssocID="{7D49664A-84DE-42F7-9866-9BFD9F3DDC7A}" presName="node" presStyleLbl="node1" presStyleIdx="16" presStyleCnt="48">
        <dgm:presLayoutVars>
          <dgm:bulletEnabled val="1"/>
        </dgm:presLayoutVars>
      </dgm:prSet>
      <dgm:spPr/>
    </dgm:pt>
    <dgm:pt modelId="{D3BDAC4B-F2DB-44A0-907D-A108463FB1C3}" type="pres">
      <dgm:prSet presAssocID="{BAC2B8D5-2C5B-4AE8-BBDD-D8E76DCD8C2E}" presName="sibTrans" presStyleLbl="sibTrans2D1" presStyleIdx="16" presStyleCnt="48"/>
      <dgm:spPr/>
    </dgm:pt>
    <dgm:pt modelId="{5B2F39AC-1722-4B2A-8F41-3B9574CC55A3}" type="pres">
      <dgm:prSet presAssocID="{BAC2B8D5-2C5B-4AE8-BBDD-D8E76DCD8C2E}" presName="connectorText" presStyleLbl="sibTrans2D1" presStyleIdx="16" presStyleCnt="48"/>
      <dgm:spPr/>
    </dgm:pt>
    <dgm:pt modelId="{EB66E90A-B112-40E2-B773-B1A59659C6EB}" type="pres">
      <dgm:prSet presAssocID="{39148D83-4879-4E9B-AE84-10D20CF147C3}" presName="node" presStyleLbl="node1" presStyleIdx="17" presStyleCnt="48">
        <dgm:presLayoutVars>
          <dgm:bulletEnabled val="1"/>
        </dgm:presLayoutVars>
      </dgm:prSet>
      <dgm:spPr/>
    </dgm:pt>
    <dgm:pt modelId="{CBD13A52-164D-4181-A713-C4AFB6DAEA44}" type="pres">
      <dgm:prSet presAssocID="{901D3EC9-C2CB-4B80-BFE1-3F4CF8FDB584}" presName="sibTrans" presStyleLbl="sibTrans2D1" presStyleIdx="17" presStyleCnt="48"/>
      <dgm:spPr/>
    </dgm:pt>
    <dgm:pt modelId="{2175C402-001B-40BA-8C7B-63F19533545A}" type="pres">
      <dgm:prSet presAssocID="{901D3EC9-C2CB-4B80-BFE1-3F4CF8FDB584}" presName="connectorText" presStyleLbl="sibTrans2D1" presStyleIdx="17" presStyleCnt="48"/>
      <dgm:spPr/>
    </dgm:pt>
    <dgm:pt modelId="{816E1FA3-2B38-45F9-AB8C-0EEB2788EE42}" type="pres">
      <dgm:prSet presAssocID="{AAACDA48-029D-447D-9AE8-BF1CB90887F8}" presName="node" presStyleLbl="node1" presStyleIdx="18" presStyleCnt="48">
        <dgm:presLayoutVars>
          <dgm:bulletEnabled val="1"/>
        </dgm:presLayoutVars>
      </dgm:prSet>
      <dgm:spPr/>
    </dgm:pt>
    <dgm:pt modelId="{3D5573F2-E421-4699-B499-E5F129AA7C1F}" type="pres">
      <dgm:prSet presAssocID="{35443D96-6A67-478A-A544-1C8155B5F62C}" presName="sibTrans" presStyleLbl="sibTrans2D1" presStyleIdx="18" presStyleCnt="48"/>
      <dgm:spPr/>
    </dgm:pt>
    <dgm:pt modelId="{561EA9DD-738C-4E13-ADB0-3CCC3950F092}" type="pres">
      <dgm:prSet presAssocID="{35443D96-6A67-478A-A544-1C8155B5F62C}" presName="connectorText" presStyleLbl="sibTrans2D1" presStyleIdx="18" presStyleCnt="48"/>
      <dgm:spPr/>
    </dgm:pt>
    <dgm:pt modelId="{1791F869-F782-403E-9EEE-8485296AB1DC}" type="pres">
      <dgm:prSet presAssocID="{C123F58B-2F00-4731-8318-EA8BAA60A69D}" presName="node" presStyleLbl="node1" presStyleIdx="19" presStyleCnt="48">
        <dgm:presLayoutVars>
          <dgm:bulletEnabled val="1"/>
        </dgm:presLayoutVars>
      </dgm:prSet>
      <dgm:spPr/>
    </dgm:pt>
    <dgm:pt modelId="{EDD308D6-556F-4E65-A02C-12C45C150755}" type="pres">
      <dgm:prSet presAssocID="{CA72D8A3-9D41-4F98-98F7-F56B1CBA674F}" presName="sibTrans" presStyleLbl="sibTrans2D1" presStyleIdx="19" presStyleCnt="48"/>
      <dgm:spPr/>
    </dgm:pt>
    <dgm:pt modelId="{0622AEEF-FEE1-41CF-A694-BB87DF404F74}" type="pres">
      <dgm:prSet presAssocID="{CA72D8A3-9D41-4F98-98F7-F56B1CBA674F}" presName="connectorText" presStyleLbl="sibTrans2D1" presStyleIdx="19" presStyleCnt="48"/>
      <dgm:spPr/>
    </dgm:pt>
    <dgm:pt modelId="{FB762D63-E97E-4D71-BE53-DE8DBC2C1724}" type="pres">
      <dgm:prSet presAssocID="{312A5487-8CD4-49FA-9CB2-6003233688EF}" presName="node" presStyleLbl="node1" presStyleIdx="20" presStyleCnt="48">
        <dgm:presLayoutVars>
          <dgm:bulletEnabled val="1"/>
        </dgm:presLayoutVars>
      </dgm:prSet>
      <dgm:spPr/>
    </dgm:pt>
    <dgm:pt modelId="{EC905E59-477F-4D62-B2EE-61B86BF0663B}" type="pres">
      <dgm:prSet presAssocID="{A241EA7C-0AE6-49DA-868A-F7E41DB8331E}" presName="sibTrans" presStyleLbl="sibTrans2D1" presStyleIdx="20" presStyleCnt="48"/>
      <dgm:spPr/>
    </dgm:pt>
    <dgm:pt modelId="{0C7C01B0-8BE9-4115-9C55-5F785CB9F95D}" type="pres">
      <dgm:prSet presAssocID="{A241EA7C-0AE6-49DA-868A-F7E41DB8331E}" presName="connectorText" presStyleLbl="sibTrans2D1" presStyleIdx="20" presStyleCnt="48"/>
      <dgm:spPr/>
    </dgm:pt>
    <dgm:pt modelId="{96947AF0-965B-4F9B-B692-11B522E20C19}" type="pres">
      <dgm:prSet presAssocID="{1597604F-E09E-4305-A881-A6C94B72922F}" presName="node" presStyleLbl="node1" presStyleIdx="21" presStyleCnt="48">
        <dgm:presLayoutVars>
          <dgm:bulletEnabled val="1"/>
        </dgm:presLayoutVars>
      </dgm:prSet>
      <dgm:spPr/>
    </dgm:pt>
    <dgm:pt modelId="{C5631367-2D87-4B2B-B2C5-CE6B323DF7FA}" type="pres">
      <dgm:prSet presAssocID="{0A68E33F-9E89-4D62-9E2C-1BD50C85F7CD}" presName="sibTrans" presStyleLbl="sibTrans2D1" presStyleIdx="21" presStyleCnt="48"/>
      <dgm:spPr/>
    </dgm:pt>
    <dgm:pt modelId="{5EB0D98E-0F20-43A6-80D5-B3B233B0809C}" type="pres">
      <dgm:prSet presAssocID="{0A68E33F-9E89-4D62-9E2C-1BD50C85F7CD}" presName="connectorText" presStyleLbl="sibTrans2D1" presStyleIdx="21" presStyleCnt="48"/>
      <dgm:spPr/>
    </dgm:pt>
    <dgm:pt modelId="{55735BFC-D4F1-4100-BCD7-BD7015A20F24}" type="pres">
      <dgm:prSet presAssocID="{2EBE9275-B468-4EB1-8E25-88D20111E7BA}" presName="node" presStyleLbl="node1" presStyleIdx="22" presStyleCnt="48" custRadScaleRad="97701" custRadScaleInc="96397">
        <dgm:presLayoutVars>
          <dgm:bulletEnabled val="1"/>
        </dgm:presLayoutVars>
      </dgm:prSet>
      <dgm:spPr/>
    </dgm:pt>
    <dgm:pt modelId="{DE861B79-D5E8-45CE-B3D7-7B4663C08343}" type="pres">
      <dgm:prSet presAssocID="{1DDDDFBA-4D76-49F6-8700-D108F438751F}" presName="sibTrans" presStyleLbl="sibTrans2D1" presStyleIdx="22" presStyleCnt="48"/>
      <dgm:spPr/>
    </dgm:pt>
    <dgm:pt modelId="{580499F6-BF8C-4CF2-8E19-422B1FEA8F54}" type="pres">
      <dgm:prSet presAssocID="{1DDDDFBA-4D76-49F6-8700-D108F438751F}" presName="connectorText" presStyleLbl="sibTrans2D1" presStyleIdx="22" presStyleCnt="48"/>
      <dgm:spPr/>
    </dgm:pt>
    <dgm:pt modelId="{B163F2E1-C224-4C1F-8BF1-B257F8DA90F1}" type="pres">
      <dgm:prSet presAssocID="{7526D0BF-45A5-478F-9A5B-EE961A48FCDF}" presName="node" presStyleLbl="node1" presStyleIdx="23" presStyleCnt="48">
        <dgm:presLayoutVars>
          <dgm:bulletEnabled val="1"/>
        </dgm:presLayoutVars>
      </dgm:prSet>
      <dgm:spPr/>
    </dgm:pt>
    <dgm:pt modelId="{28C21F8D-7890-436C-ABC3-A76D9C048DC6}" type="pres">
      <dgm:prSet presAssocID="{4DD6BCFF-384A-4E50-9E9B-FEA1467E91EE}" presName="sibTrans" presStyleLbl="sibTrans2D1" presStyleIdx="23" presStyleCnt="48"/>
      <dgm:spPr/>
    </dgm:pt>
    <dgm:pt modelId="{5D40974C-DFE4-484E-A2B9-E3E4D2DEBED9}" type="pres">
      <dgm:prSet presAssocID="{4DD6BCFF-384A-4E50-9E9B-FEA1467E91EE}" presName="connectorText" presStyleLbl="sibTrans2D1" presStyleIdx="23" presStyleCnt="48"/>
      <dgm:spPr/>
    </dgm:pt>
    <dgm:pt modelId="{B297DBDA-41C8-403B-A287-2DE0B2B2F734}" type="pres">
      <dgm:prSet presAssocID="{4391FAD7-E5E1-4ADD-BABB-49D666A6C4A7}" presName="node" presStyleLbl="node1" presStyleIdx="24" presStyleCnt="48">
        <dgm:presLayoutVars>
          <dgm:bulletEnabled val="1"/>
        </dgm:presLayoutVars>
      </dgm:prSet>
      <dgm:spPr/>
    </dgm:pt>
    <dgm:pt modelId="{6CB910F7-627A-416A-9AE0-0E9818681229}" type="pres">
      <dgm:prSet presAssocID="{B5C9AB9C-C866-47C2-B79F-DC6148AB2159}" presName="sibTrans" presStyleLbl="sibTrans2D1" presStyleIdx="24" presStyleCnt="48"/>
      <dgm:spPr/>
    </dgm:pt>
    <dgm:pt modelId="{DD733C23-EA87-4BF0-821E-87250C1EEDBA}" type="pres">
      <dgm:prSet presAssocID="{B5C9AB9C-C866-47C2-B79F-DC6148AB2159}" presName="connectorText" presStyleLbl="sibTrans2D1" presStyleIdx="24" presStyleCnt="48"/>
      <dgm:spPr/>
    </dgm:pt>
    <dgm:pt modelId="{C99B1DB8-B0AD-4FE5-84DC-CD9571D15F74}" type="pres">
      <dgm:prSet presAssocID="{DF292957-65C8-4776-85F8-AE26E3681959}" presName="node" presStyleLbl="node1" presStyleIdx="25" presStyleCnt="48">
        <dgm:presLayoutVars>
          <dgm:bulletEnabled val="1"/>
        </dgm:presLayoutVars>
      </dgm:prSet>
      <dgm:spPr/>
    </dgm:pt>
    <dgm:pt modelId="{2EBD388A-825F-4832-8A74-827A6C7E3368}" type="pres">
      <dgm:prSet presAssocID="{2B571596-2306-4648-89E7-BD54FEF25627}" presName="sibTrans" presStyleLbl="sibTrans2D1" presStyleIdx="25" presStyleCnt="48"/>
      <dgm:spPr/>
    </dgm:pt>
    <dgm:pt modelId="{2B64C12D-7C38-4E3C-BB67-21E0181FD51F}" type="pres">
      <dgm:prSet presAssocID="{2B571596-2306-4648-89E7-BD54FEF25627}" presName="connectorText" presStyleLbl="sibTrans2D1" presStyleIdx="25" presStyleCnt="48"/>
      <dgm:spPr/>
    </dgm:pt>
    <dgm:pt modelId="{54435782-E9E7-4F85-8EE9-B762378628C5}" type="pres">
      <dgm:prSet presAssocID="{BA244016-B941-46B9-B2A4-AA50A300C9B1}" presName="node" presStyleLbl="node1" presStyleIdx="26" presStyleCnt="48">
        <dgm:presLayoutVars>
          <dgm:bulletEnabled val="1"/>
        </dgm:presLayoutVars>
      </dgm:prSet>
      <dgm:spPr/>
    </dgm:pt>
    <dgm:pt modelId="{2EA5A0E0-D734-4B00-A1FA-65E8CB15031C}" type="pres">
      <dgm:prSet presAssocID="{12ED0D91-6CB8-4B92-ABBE-16130FA2E610}" presName="sibTrans" presStyleLbl="sibTrans2D1" presStyleIdx="26" presStyleCnt="48"/>
      <dgm:spPr/>
    </dgm:pt>
    <dgm:pt modelId="{3966764B-E5F3-4CFC-A881-5984C06723CB}" type="pres">
      <dgm:prSet presAssocID="{12ED0D91-6CB8-4B92-ABBE-16130FA2E610}" presName="connectorText" presStyleLbl="sibTrans2D1" presStyleIdx="26" presStyleCnt="48"/>
      <dgm:spPr/>
    </dgm:pt>
    <dgm:pt modelId="{CDE86F57-8E75-4885-99A7-4D78278841E9}" type="pres">
      <dgm:prSet presAssocID="{ED3E6817-CA99-4A92-9672-7767C60D3AFC}" presName="node" presStyleLbl="node1" presStyleIdx="27" presStyleCnt="48">
        <dgm:presLayoutVars>
          <dgm:bulletEnabled val="1"/>
        </dgm:presLayoutVars>
      </dgm:prSet>
      <dgm:spPr/>
    </dgm:pt>
    <dgm:pt modelId="{A0769171-C666-4FF2-B3B0-56A5612FFB02}" type="pres">
      <dgm:prSet presAssocID="{74E4A9B3-3139-47CD-AD62-A42D0EB3995C}" presName="sibTrans" presStyleLbl="sibTrans2D1" presStyleIdx="27" presStyleCnt="48"/>
      <dgm:spPr/>
    </dgm:pt>
    <dgm:pt modelId="{7B2C094D-5B84-400D-88A5-467C86404646}" type="pres">
      <dgm:prSet presAssocID="{74E4A9B3-3139-47CD-AD62-A42D0EB3995C}" presName="connectorText" presStyleLbl="sibTrans2D1" presStyleIdx="27" presStyleCnt="48"/>
      <dgm:spPr/>
    </dgm:pt>
    <dgm:pt modelId="{9DEC7CBC-8051-4551-94AA-2377EFF8A353}" type="pres">
      <dgm:prSet presAssocID="{A26368B7-1095-4A58-BFE6-7B8629CCDB76}" presName="node" presStyleLbl="node1" presStyleIdx="28" presStyleCnt="48">
        <dgm:presLayoutVars>
          <dgm:bulletEnabled val="1"/>
        </dgm:presLayoutVars>
      </dgm:prSet>
      <dgm:spPr/>
    </dgm:pt>
    <dgm:pt modelId="{83D03F91-A8FE-4A56-A9F0-21F8696B64A1}" type="pres">
      <dgm:prSet presAssocID="{69DBDE16-2128-423C-AB04-D3C2C0881A38}" presName="sibTrans" presStyleLbl="sibTrans2D1" presStyleIdx="28" presStyleCnt="48"/>
      <dgm:spPr/>
    </dgm:pt>
    <dgm:pt modelId="{A52815B2-9F64-4E57-9CA8-0D6C5ACB4DE9}" type="pres">
      <dgm:prSet presAssocID="{69DBDE16-2128-423C-AB04-D3C2C0881A38}" presName="connectorText" presStyleLbl="sibTrans2D1" presStyleIdx="28" presStyleCnt="48"/>
      <dgm:spPr/>
    </dgm:pt>
    <dgm:pt modelId="{D9F7CAE3-C01B-4758-A92D-BE4DEABF1CC9}" type="pres">
      <dgm:prSet presAssocID="{B2133BDF-4000-4B5B-AE40-987170B1B61F}" presName="node" presStyleLbl="node1" presStyleIdx="29" presStyleCnt="48">
        <dgm:presLayoutVars>
          <dgm:bulletEnabled val="1"/>
        </dgm:presLayoutVars>
      </dgm:prSet>
      <dgm:spPr/>
    </dgm:pt>
    <dgm:pt modelId="{6FDF4861-3D9E-4C44-8A76-CB261CA08A3D}" type="pres">
      <dgm:prSet presAssocID="{F8A8AFFD-E262-4C58-84FA-CA9933DA9A32}" presName="sibTrans" presStyleLbl="sibTrans2D1" presStyleIdx="29" presStyleCnt="48"/>
      <dgm:spPr/>
    </dgm:pt>
    <dgm:pt modelId="{852FF442-59AB-47FA-976D-352D933D04DA}" type="pres">
      <dgm:prSet presAssocID="{F8A8AFFD-E262-4C58-84FA-CA9933DA9A32}" presName="connectorText" presStyleLbl="sibTrans2D1" presStyleIdx="29" presStyleCnt="48"/>
      <dgm:spPr/>
    </dgm:pt>
    <dgm:pt modelId="{6EBA7549-78C0-447A-A63C-4A8563F87F58}" type="pres">
      <dgm:prSet presAssocID="{56EE6181-8957-4FE0-91F7-0E7767321D74}" presName="node" presStyleLbl="node1" presStyleIdx="30" presStyleCnt="48">
        <dgm:presLayoutVars>
          <dgm:bulletEnabled val="1"/>
        </dgm:presLayoutVars>
      </dgm:prSet>
      <dgm:spPr/>
    </dgm:pt>
    <dgm:pt modelId="{F7AC09C3-F9FA-4334-9744-58F7A351FD8B}" type="pres">
      <dgm:prSet presAssocID="{D7AD315B-0060-4B2C-BA42-07A72CF0DF62}" presName="sibTrans" presStyleLbl="sibTrans2D1" presStyleIdx="30" presStyleCnt="48"/>
      <dgm:spPr/>
    </dgm:pt>
    <dgm:pt modelId="{301FE2EF-9FED-451A-9979-7EA2CEC731F6}" type="pres">
      <dgm:prSet presAssocID="{D7AD315B-0060-4B2C-BA42-07A72CF0DF62}" presName="connectorText" presStyleLbl="sibTrans2D1" presStyleIdx="30" presStyleCnt="48"/>
      <dgm:spPr/>
    </dgm:pt>
    <dgm:pt modelId="{DB7E8DCC-E9E2-41AE-8FAC-BD770394B585}" type="pres">
      <dgm:prSet presAssocID="{F82F01E0-1BCF-432A-834D-D0718C225E79}" presName="node" presStyleLbl="node1" presStyleIdx="31" presStyleCnt="48">
        <dgm:presLayoutVars>
          <dgm:bulletEnabled val="1"/>
        </dgm:presLayoutVars>
      </dgm:prSet>
      <dgm:spPr/>
    </dgm:pt>
    <dgm:pt modelId="{FC934B90-2FD7-4C78-BC82-6495CAA54F71}" type="pres">
      <dgm:prSet presAssocID="{73E57CB0-43F1-4C49-8823-A48B6805997E}" presName="sibTrans" presStyleLbl="sibTrans2D1" presStyleIdx="31" presStyleCnt="48"/>
      <dgm:spPr/>
    </dgm:pt>
    <dgm:pt modelId="{F31A80A4-265E-4576-A76C-69F7407682D5}" type="pres">
      <dgm:prSet presAssocID="{73E57CB0-43F1-4C49-8823-A48B6805997E}" presName="connectorText" presStyleLbl="sibTrans2D1" presStyleIdx="31" presStyleCnt="48"/>
      <dgm:spPr/>
    </dgm:pt>
    <dgm:pt modelId="{7FBA136C-815F-4FB3-A797-A7F155D00FEA}" type="pres">
      <dgm:prSet presAssocID="{69B5AF83-9CA8-4331-BB93-A02B0A37E7C4}" presName="node" presStyleLbl="node1" presStyleIdx="32" presStyleCnt="48">
        <dgm:presLayoutVars>
          <dgm:bulletEnabled val="1"/>
        </dgm:presLayoutVars>
      </dgm:prSet>
      <dgm:spPr/>
    </dgm:pt>
    <dgm:pt modelId="{7A5C7786-EEB7-4840-8AB2-E617DD766E4C}" type="pres">
      <dgm:prSet presAssocID="{6E35783B-B4B9-4AF3-BB68-EC2DB3060BE5}" presName="sibTrans" presStyleLbl="sibTrans2D1" presStyleIdx="32" presStyleCnt="48"/>
      <dgm:spPr/>
    </dgm:pt>
    <dgm:pt modelId="{80DBCA40-2BA0-486C-9739-9EB1943722FB}" type="pres">
      <dgm:prSet presAssocID="{6E35783B-B4B9-4AF3-BB68-EC2DB3060BE5}" presName="connectorText" presStyleLbl="sibTrans2D1" presStyleIdx="32" presStyleCnt="48"/>
      <dgm:spPr/>
    </dgm:pt>
    <dgm:pt modelId="{2B3C09D0-6E4A-4698-ADBA-7CF55040E0C7}" type="pres">
      <dgm:prSet presAssocID="{5A0D382F-1AEE-4869-A6BD-89E7CCC2BA45}" presName="node" presStyleLbl="node1" presStyleIdx="33" presStyleCnt="48">
        <dgm:presLayoutVars>
          <dgm:bulletEnabled val="1"/>
        </dgm:presLayoutVars>
      </dgm:prSet>
      <dgm:spPr/>
    </dgm:pt>
    <dgm:pt modelId="{0B3E9032-3902-463F-B436-0798A35C9EC5}" type="pres">
      <dgm:prSet presAssocID="{86E08DD8-37F0-43EA-A4C6-F12B07A372C7}" presName="sibTrans" presStyleLbl="sibTrans2D1" presStyleIdx="33" presStyleCnt="48"/>
      <dgm:spPr/>
    </dgm:pt>
    <dgm:pt modelId="{41C60BCC-727D-4ED3-BAEB-DB60AA9900A9}" type="pres">
      <dgm:prSet presAssocID="{86E08DD8-37F0-43EA-A4C6-F12B07A372C7}" presName="connectorText" presStyleLbl="sibTrans2D1" presStyleIdx="33" presStyleCnt="48"/>
      <dgm:spPr/>
    </dgm:pt>
    <dgm:pt modelId="{C6CA034B-BB5D-4252-9DC3-E07C2CEC1942}" type="pres">
      <dgm:prSet presAssocID="{6E44D217-0802-4975-8DF8-F7C136B68DB7}" presName="node" presStyleLbl="node1" presStyleIdx="34" presStyleCnt="48">
        <dgm:presLayoutVars>
          <dgm:bulletEnabled val="1"/>
        </dgm:presLayoutVars>
      </dgm:prSet>
      <dgm:spPr/>
    </dgm:pt>
    <dgm:pt modelId="{2F327EB4-0D8B-437E-BB14-A326EA173FCC}" type="pres">
      <dgm:prSet presAssocID="{873D13AE-B310-4B50-82C5-564D626D2011}" presName="sibTrans" presStyleLbl="sibTrans2D1" presStyleIdx="34" presStyleCnt="48"/>
      <dgm:spPr/>
    </dgm:pt>
    <dgm:pt modelId="{8F52B59F-72EA-4EF4-A000-71393DE3DC97}" type="pres">
      <dgm:prSet presAssocID="{873D13AE-B310-4B50-82C5-564D626D2011}" presName="connectorText" presStyleLbl="sibTrans2D1" presStyleIdx="34" presStyleCnt="48"/>
      <dgm:spPr/>
    </dgm:pt>
    <dgm:pt modelId="{F6AE7F32-FC05-4DDA-BB7B-30B31779479C}" type="pres">
      <dgm:prSet presAssocID="{59D5850F-42D1-4509-9BFE-77DA75D32FAC}" presName="node" presStyleLbl="node1" presStyleIdx="35" presStyleCnt="48">
        <dgm:presLayoutVars>
          <dgm:bulletEnabled val="1"/>
        </dgm:presLayoutVars>
      </dgm:prSet>
      <dgm:spPr/>
    </dgm:pt>
    <dgm:pt modelId="{F42AD80F-3B21-49F3-AF59-01D5F6EE69F1}" type="pres">
      <dgm:prSet presAssocID="{2B529A43-2363-4B46-911E-9D0EF25B4F36}" presName="sibTrans" presStyleLbl="sibTrans2D1" presStyleIdx="35" presStyleCnt="48"/>
      <dgm:spPr/>
    </dgm:pt>
    <dgm:pt modelId="{DFB70AE1-87B4-46C7-811D-3E9A3D4D6EC9}" type="pres">
      <dgm:prSet presAssocID="{2B529A43-2363-4B46-911E-9D0EF25B4F36}" presName="connectorText" presStyleLbl="sibTrans2D1" presStyleIdx="35" presStyleCnt="48"/>
      <dgm:spPr/>
    </dgm:pt>
    <dgm:pt modelId="{E4F5DE49-5EAA-4300-BD85-3AA32446283C}" type="pres">
      <dgm:prSet presAssocID="{9F16DEB4-2D88-4237-BB26-EE193361411A}" presName="node" presStyleLbl="node1" presStyleIdx="36" presStyleCnt="48">
        <dgm:presLayoutVars>
          <dgm:bulletEnabled val="1"/>
        </dgm:presLayoutVars>
      </dgm:prSet>
      <dgm:spPr/>
    </dgm:pt>
    <dgm:pt modelId="{57712E5B-8311-41F2-83BF-40C44B82FD56}" type="pres">
      <dgm:prSet presAssocID="{C19C4BDD-2213-41DF-A53B-E2080BDC6AC6}" presName="sibTrans" presStyleLbl="sibTrans2D1" presStyleIdx="36" presStyleCnt="48"/>
      <dgm:spPr/>
    </dgm:pt>
    <dgm:pt modelId="{2DC22DE9-0245-4601-955D-E63A8C38947B}" type="pres">
      <dgm:prSet presAssocID="{C19C4BDD-2213-41DF-A53B-E2080BDC6AC6}" presName="connectorText" presStyleLbl="sibTrans2D1" presStyleIdx="36" presStyleCnt="48"/>
      <dgm:spPr/>
    </dgm:pt>
    <dgm:pt modelId="{53824D7C-69E9-40B6-AD94-E66D57E17024}" type="pres">
      <dgm:prSet presAssocID="{5788DBF4-34B6-4C26-980E-7062BBC88091}" presName="node" presStyleLbl="node1" presStyleIdx="37" presStyleCnt="48">
        <dgm:presLayoutVars>
          <dgm:bulletEnabled val="1"/>
        </dgm:presLayoutVars>
      </dgm:prSet>
      <dgm:spPr/>
    </dgm:pt>
    <dgm:pt modelId="{4DDD9E11-A1D1-4D9F-87CF-21775FA03FD4}" type="pres">
      <dgm:prSet presAssocID="{39815DA4-6D5A-4ECF-8C2C-C40A2BB0DBA6}" presName="sibTrans" presStyleLbl="sibTrans2D1" presStyleIdx="37" presStyleCnt="48"/>
      <dgm:spPr/>
    </dgm:pt>
    <dgm:pt modelId="{F7742949-FB63-485F-95AF-5E8D1E6F236A}" type="pres">
      <dgm:prSet presAssocID="{39815DA4-6D5A-4ECF-8C2C-C40A2BB0DBA6}" presName="connectorText" presStyleLbl="sibTrans2D1" presStyleIdx="37" presStyleCnt="48"/>
      <dgm:spPr/>
    </dgm:pt>
    <dgm:pt modelId="{22041FD6-89BD-4BF2-9B99-B97F36E2E1FB}" type="pres">
      <dgm:prSet presAssocID="{644B0026-BEE6-45AC-B72A-F8BFB9EE0E82}" presName="node" presStyleLbl="node1" presStyleIdx="38" presStyleCnt="48">
        <dgm:presLayoutVars>
          <dgm:bulletEnabled val="1"/>
        </dgm:presLayoutVars>
      </dgm:prSet>
      <dgm:spPr/>
    </dgm:pt>
    <dgm:pt modelId="{B8E405CF-5FB0-4931-A03D-9BF304E6CDDA}" type="pres">
      <dgm:prSet presAssocID="{91E5E8F0-39A5-4E73-A7C8-125C237D1170}" presName="sibTrans" presStyleLbl="sibTrans2D1" presStyleIdx="38" presStyleCnt="48"/>
      <dgm:spPr/>
    </dgm:pt>
    <dgm:pt modelId="{0C0A4302-AC90-49E1-80BE-523B58A2D864}" type="pres">
      <dgm:prSet presAssocID="{91E5E8F0-39A5-4E73-A7C8-125C237D1170}" presName="connectorText" presStyleLbl="sibTrans2D1" presStyleIdx="38" presStyleCnt="48"/>
      <dgm:spPr/>
    </dgm:pt>
    <dgm:pt modelId="{4346925A-37EB-4BB6-B0D1-0007EC3DF63B}" type="pres">
      <dgm:prSet presAssocID="{A40F6EAB-2B60-4CC1-9F49-D5903D3A616E}" presName="node" presStyleLbl="node1" presStyleIdx="39" presStyleCnt="48">
        <dgm:presLayoutVars>
          <dgm:bulletEnabled val="1"/>
        </dgm:presLayoutVars>
      </dgm:prSet>
      <dgm:spPr/>
    </dgm:pt>
    <dgm:pt modelId="{7A362786-920B-4FB9-A3D5-D0E741B76071}" type="pres">
      <dgm:prSet presAssocID="{3ACAB2F6-3910-4D69-8736-C9991D30DB30}" presName="sibTrans" presStyleLbl="sibTrans2D1" presStyleIdx="39" presStyleCnt="48"/>
      <dgm:spPr/>
    </dgm:pt>
    <dgm:pt modelId="{18FB9004-C9DF-4463-A990-CE6AADD19A9A}" type="pres">
      <dgm:prSet presAssocID="{3ACAB2F6-3910-4D69-8736-C9991D30DB30}" presName="connectorText" presStyleLbl="sibTrans2D1" presStyleIdx="39" presStyleCnt="48"/>
      <dgm:spPr/>
    </dgm:pt>
    <dgm:pt modelId="{ED0F08E4-7CF4-494F-A2E4-60B90674E9D5}" type="pres">
      <dgm:prSet presAssocID="{01209924-388A-4250-B08E-117FC77350F4}" presName="node" presStyleLbl="node1" presStyleIdx="40" presStyleCnt="48">
        <dgm:presLayoutVars>
          <dgm:bulletEnabled val="1"/>
        </dgm:presLayoutVars>
      </dgm:prSet>
      <dgm:spPr/>
    </dgm:pt>
    <dgm:pt modelId="{B8AF8AA6-EDE3-46F5-804F-BE18E9CF02E9}" type="pres">
      <dgm:prSet presAssocID="{07D44A3D-B9E7-4A59-8407-0DE9361B04F4}" presName="sibTrans" presStyleLbl="sibTrans2D1" presStyleIdx="40" presStyleCnt="48"/>
      <dgm:spPr/>
    </dgm:pt>
    <dgm:pt modelId="{2A9D1CAD-CEC7-447D-AE5A-72DA9768C11C}" type="pres">
      <dgm:prSet presAssocID="{07D44A3D-B9E7-4A59-8407-0DE9361B04F4}" presName="connectorText" presStyleLbl="sibTrans2D1" presStyleIdx="40" presStyleCnt="48"/>
      <dgm:spPr/>
    </dgm:pt>
    <dgm:pt modelId="{02E2D030-8BB9-48E2-859D-55F958A2D928}" type="pres">
      <dgm:prSet presAssocID="{1CEAA633-CB89-486A-901D-BE8AE895C821}" presName="node" presStyleLbl="node1" presStyleIdx="41" presStyleCnt="48">
        <dgm:presLayoutVars>
          <dgm:bulletEnabled val="1"/>
        </dgm:presLayoutVars>
      </dgm:prSet>
      <dgm:spPr/>
    </dgm:pt>
    <dgm:pt modelId="{8125F9B4-021E-44DC-9D64-8AE485A44537}" type="pres">
      <dgm:prSet presAssocID="{EC22FD24-55FA-470B-A11F-A2C02811CC71}" presName="sibTrans" presStyleLbl="sibTrans2D1" presStyleIdx="41" presStyleCnt="48"/>
      <dgm:spPr/>
    </dgm:pt>
    <dgm:pt modelId="{5B2B383F-D5E0-430F-AB46-55791D14B3FB}" type="pres">
      <dgm:prSet presAssocID="{EC22FD24-55FA-470B-A11F-A2C02811CC71}" presName="connectorText" presStyleLbl="sibTrans2D1" presStyleIdx="41" presStyleCnt="48"/>
      <dgm:spPr/>
    </dgm:pt>
    <dgm:pt modelId="{A5474CB5-D5DA-4087-B87E-610FB42AF529}" type="pres">
      <dgm:prSet presAssocID="{5700A27C-35E2-48E3-9FD1-4CAD5F3ABE6E}" presName="node" presStyleLbl="node1" presStyleIdx="42" presStyleCnt="48">
        <dgm:presLayoutVars>
          <dgm:bulletEnabled val="1"/>
        </dgm:presLayoutVars>
      </dgm:prSet>
      <dgm:spPr/>
    </dgm:pt>
    <dgm:pt modelId="{F5E12609-AEA0-4824-8F1E-49B7A8C9D43E}" type="pres">
      <dgm:prSet presAssocID="{F2853326-F96C-4388-AFDB-4A2C4E743824}" presName="sibTrans" presStyleLbl="sibTrans2D1" presStyleIdx="42" presStyleCnt="48"/>
      <dgm:spPr/>
    </dgm:pt>
    <dgm:pt modelId="{1990E259-2037-4D19-B00A-CD6B3D2AE2E1}" type="pres">
      <dgm:prSet presAssocID="{F2853326-F96C-4388-AFDB-4A2C4E743824}" presName="connectorText" presStyleLbl="sibTrans2D1" presStyleIdx="42" presStyleCnt="48"/>
      <dgm:spPr/>
    </dgm:pt>
    <dgm:pt modelId="{558F7E47-06ED-4041-B16C-6F13A19D4245}" type="pres">
      <dgm:prSet presAssocID="{E5184F2B-2C20-4D33-94A8-E6B381F2AA89}" presName="node" presStyleLbl="node1" presStyleIdx="43" presStyleCnt="48">
        <dgm:presLayoutVars>
          <dgm:bulletEnabled val="1"/>
        </dgm:presLayoutVars>
      </dgm:prSet>
      <dgm:spPr/>
    </dgm:pt>
    <dgm:pt modelId="{1AA99294-2501-42DA-ADDA-813C2A0D167F}" type="pres">
      <dgm:prSet presAssocID="{CA1064A9-8743-41E2-AE44-DEDB5E26EACD}" presName="sibTrans" presStyleLbl="sibTrans2D1" presStyleIdx="43" presStyleCnt="48"/>
      <dgm:spPr/>
    </dgm:pt>
    <dgm:pt modelId="{B311330D-F624-44F0-90C1-566E4D2E20E6}" type="pres">
      <dgm:prSet presAssocID="{CA1064A9-8743-41E2-AE44-DEDB5E26EACD}" presName="connectorText" presStyleLbl="sibTrans2D1" presStyleIdx="43" presStyleCnt="48"/>
      <dgm:spPr/>
    </dgm:pt>
    <dgm:pt modelId="{A854D6C3-A9F6-4889-B95E-C4590598BF15}" type="pres">
      <dgm:prSet presAssocID="{19319B2C-5BDC-4EB3-A674-97A1478B545E}" presName="node" presStyleLbl="node1" presStyleIdx="44" presStyleCnt="48">
        <dgm:presLayoutVars>
          <dgm:bulletEnabled val="1"/>
        </dgm:presLayoutVars>
      </dgm:prSet>
      <dgm:spPr/>
    </dgm:pt>
    <dgm:pt modelId="{9BC14663-185B-4A89-97AE-169B3D438678}" type="pres">
      <dgm:prSet presAssocID="{B2ADDBB6-F258-45A2-8853-0F7137E8E7A9}" presName="sibTrans" presStyleLbl="sibTrans2D1" presStyleIdx="44" presStyleCnt="48"/>
      <dgm:spPr/>
    </dgm:pt>
    <dgm:pt modelId="{5BF8D29C-B7EB-4E6D-8F09-412E3D4E06C9}" type="pres">
      <dgm:prSet presAssocID="{B2ADDBB6-F258-45A2-8853-0F7137E8E7A9}" presName="connectorText" presStyleLbl="sibTrans2D1" presStyleIdx="44" presStyleCnt="48"/>
      <dgm:spPr/>
    </dgm:pt>
    <dgm:pt modelId="{891FE5C2-884F-48D0-BE0D-753E9CA204D3}" type="pres">
      <dgm:prSet presAssocID="{32DCDF77-CF91-44D2-A631-ECBBA96CD7C1}" presName="node" presStyleLbl="node1" presStyleIdx="45" presStyleCnt="48">
        <dgm:presLayoutVars>
          <dgm:bulletEnabled val="1"/>
        </dgm:presLayoutVars>
      </dgm:prSet>
      <dgm:spPr/>
    </dgm:pt>
    <dgm:pt modelId="{BDE13CD6-B50F-44ED-BD83-729ED5971995}" type="pres">
      <dgm:prSet presAssocID="{A4C54538-F7D4-4311-A51D-4E2F34EA916C}" presName="sibTrans" presStyleLbl="sibTrans2D1" presStyleIdx="45" presStyleCnt="48"/>
      <dgm:spPr/>
    </dgm:pt>
    <dgm:pt modelId="{4EAD0336-A742-42BA-B616-A9F9B8CECAB9}" type="pres">
      <dgm:prSet presAssocID="{A4C54538-F7D4-4311-A51D-4E2F34EA916C}" presName="connectorText" presStyleLbl="sibTrans2D1" presStyleIdx="45" presStyleCnt="48"/>
      <dgm:spPr/>
    </dgm:pt>
    <dgm:pt modelId="{3B7728B1-9C76-43A6-8828-2FFE1A19CD4E}" type="pres">
      <dgm:prSet presAssocID="{5F2EF8CF-431B-45E9-8F94-2DA9BB4297A8}" presName="node" presStyleLbl="node1" presStyleIdx="46" presStyleCnt="48">
        <dgm:presLayoutVars>
          <dgm:bulletEnabled val="1"/>
        </dgm:presLayoutVars>
      </dgm:prSet>
      <dgm:spPr/>
    </dgm:pt>
    <dgm:pt modelId="{FEF793BD-9F36-4B0C-B2A1-243AAED13A52}" type="pres">
      <dgm:prSet presAssocID="{E7380703-8E28-4A7A-8627-0A55F51FBAA5}" presName="sibTrans" presStyleLbl="sibTrans2D1" presStyleIdx="46" presStyleCnt="48"/>
      <dgm:spPr/>
    </dgm:pt>
    <dgm:pt modelId="{B6E66B79-90CB-4030-B64C-AB9E1EA67583}" type="pres">
      <dgm:prSet presAssocID="{E7380703-8E28-4A7A-8627-0A55F51FBAA5}" presName="connectorText" presStyleLbl="sibTrans2D1" presStyleIdx="46" presStyleCnt="48"/>
      <dgm:spPr/>
    </dgm:pt>
    <dgm:pt modelId="{CD7E4AE9-DEBF-4EF6-9A2F-51DFDE6DC483}" type="pres">
      <dgm:prSet presAssocID="{B75DCA52-BF81-436A-AA73-2680B03C914A}" presName="node" presStyleLbl="node1" presStyleIdx="47" presStyleCnt="48">
        <dgm:presLayoutVars>
          <dgm:bulletEnabled val="1"/>
        </dgm:presLayoutVars>
      </dgm:prSet>
      <dgm:spPr/>
    </dgm:pt>
    <dgm:pt modelId="{CAB56CDA-741F-426D-8FE0-AE118C809475}" type="pres">
      <dgm:prSet presAssocID="{897CAD2D-F73B-470D-B77D-BCB32DA560D4}" presName="sibTrans" presStyleLbl="sibTrans2D1" presStyleIdx="47" presStyleCnt="48"/>
      <dgm:spPr/>
    </dgm:pt>
    <dgm:pt modelId="{2B62F0BB-CB73-4B2D-A47A-2C1910C71ADC}" type="pres">
      <dgm:prSet presAssocID="{897CAD2D-F73B-470D-B77D-BCB32DA560D4}" presName="connectorText" presStyleLbl="sibTrans2D1" presStyleIdx="47" presStyleCnt="48"/>
      <dgm:spPr/>
    </dgm:pt>
  </dgm:ptLst>
  <dgm:cxnLst>
    <dgm:cxn modelId="{B2981900-8C45-424F-8390-44820B2DBF6D}" type="presOf" srcId="{AAACDA48-029D-447D-9AE8-BF1CB90887F8}" destId="{816E1FA3-2B38-45F9-AB8C-0EEB2788EE42}" srcOrd="0" destOrd="0" presId="urn:microsoft.com/office/officeart/2005/8/layout/cycle2"/>
    <dgm:cxn modelId="{075D4505-FE95-4A86-8CB2-9900651222F8}" type="presOf" srcId="{897CAD2D-F73B-470D-B77D-BCB32DA560D4}" destId="{2B62F0BB-CB73-4B2D-A47A-2C1910C71ADC}" srcOrd="1" destOrd="0" presId="urn:microsoft.com/office/officeart/2005/8/layout/cycle2"/>
    <dgm:cxn modelId="{8A94A207-7D07-46AF-9123-32271AA2C2F0}" type="presOf" srcId="{1CEAA633-CB89-486A-901D-BE8AE895C821}" destId="{02E2D030-8BB9-48E2-859D-55F958A2D928}" srcOrd="0" destOrd="0" presId="urn:microsoft.com/office/officeart/2005/8/layout/cycle2"/>
    <dgm:cxn modelId="{83B74609-9E6B-4180-9B7F-1B274386725F}" type="presOf" srcId="{5D2C154A-692A-44E2-A041-B9F19C43FEF2}" destId="{5A44537F-E502-484A-B54C-161A75387D52}" srcOrd="0" destOrd="0" presId="urn:microsoft.com/office/officeart/2005/8/layout/cycle2"/>
    <dgm:cxn modelId="{8C9A070E-3DD2-4440-B74E-D47FB1907981}" type="presOf" srcId="{E5184F2B-2C20-4D33-94A8-E6B381F2AA89}" destId="{558F7E47-06ED-4041-B16C-6F13A19D4245}" srcOrd="0" destOrd="0" presId="urn:microsoft.com/office/officeart/2005/8/layout/cycle2"/>
    <dgm:cxn modelId="{0AD3E90E-4141-4EFF-8DD2-8FF3901666BE}" type="presOf" srcId="{644B0026-BEE6-45AC-B72A-F8BFB9EE0E82}" destId="{22041FD6-89BD-4BF2-9B99-B97F36E2E1FB}" srcOrd="0" destOrd="0" presId="urn:microsoft.com/office/officeart/2005/8/layout/cycle2"/>
    <dgm:cxn modelId="{E319CD11-DA9C-4216-8A1C-BFC767C69980}" srcId="{F782ACB2-4612-4553-92E3-6A48A4C26154}" destId="{5700A27C-35E2-48E3-9FD1-4CAD5F3ABE6E}" srcOrd="42" destOrd="0" parTransId="{7CEEA0C1-E05C-4187-B6CD-7F9A41B7F762}" sibTransId="{F2853326-F96C-4388-AFDB-4A2C4E743824}"/>
    <dgm:cxn modelId="{14118D15-1EE9-457D-A31F-78BF3370B9D2}" type="presOf" srcId="{86E08DD8-37F0-43EA-A4C6-F12B07A372C7}" destId="{0B3E9032-3902-463F-B436-0798A35C9EC5}" srcOrd="0" destOrd="0" presId="urn:microsoft.com/office/officeart/2005/8/layout/cycle2"/>
    <dgm:cxn modelId="{44C83F19-CA1E-47AA-864F-F1394DFB67D2}" type="presOf" srcId="{672359C6-6889-48DE-9B06-BCF13E50CF81}" destId="{9195B8AE-7F75-4B45-A773-A3DB3F151B7F}" srcOrd="1" destOrd="0" presId="urn:microsoft.com/office/officeart/2005/8/layout/cycle2"/>
    <dgm:cxn modelId="{0FF3BD1C-2906-497D-BB1D-BC839D201EE7}" type="presOf" srcId="{BAC2B8D5-2C5B-4AE8-BBDD-D8E76DCD8C2E}" destId="{D3BDAC4B-F2DB-44A0-907D-A108463FB1C3}" srcOrd="0" destOrd="0" presId="urn:microsoft.com/office/officeart/2005/8/layout/cycle2"/>
    <dgm:cxn modelId="{FA4B331D-E821-4BC7-84CC-523B6B28A5B8}" srcId="{F782ACB2-4612-4553-92E3-6A48A4C26154}" destId="{B75DCA52-BF81-436A-AA73-2680B03C914A}" srcOrd="47" destOrd="0" parTransId="{3FDC77C7-42D0-4118-88A1-C82C79A4EA03}" sibTransId="{897CAD2D-F73B-470D-B77D-BCB32DA560D4}"/>
    <dgm:cxn modelId="{AAAE4E1F-C8A7-4ED5-8CFF-AEA9AEED0517}" type="presOf" srcId="{12ED0D91-6CB8-4B92-ABBE-16130FA2E610}" destId="{3966764B-E5F3-4CFC-A881-5984C06723CB}" srcOrd="1" destOrd="0" presId="urn:microsoft.com/office/officeart/2005/8/layout/cycle2"/>
    <dgm:cxn modelId="{4DACA91F-E3C4-4FDF-A80F-884A22C53CDA}" type="presOf" srcId="{74E4A9B3-3139-47CD-AD62-A42D0EB3995C}" destId="{7B2C094D-5B84-400D-88A5-467C86404646}" srcOrd="1" destOrd="0" presId="urn:microsoft.com/office/officeart/2005/8/layout/cycle2"/>
    <dgm:cxn modelId="{39761720-1B6E-451C-81A6-07A00524BE34}" type="presOf" srcId="{9F16DEB4-2D88-4237-BB26-EE193361411A}" destId="{E4F5DE49-5EAA-4300-BD85-3AA32446283C}" srcOrd="0" destOrd="0" presId="urn:microsoft.com/office/officeart/2005/8/layout/cycle2"/>
    <dgm:cxn modelId="{4C9E1720-2EA1-430D-B80A-6FD0EFE97EC6}" type="presOf" srcId="{A241EA7C-0AE6-49DA-868A-F7E41DB8331E}" destId="{0C7C01B0-8BE9-4115-9C55-5F785CB9F95D}" srcOrd="1" destOrd="0" presId="urn:microsoft.com/office/officeart/2005/8/layout/cycle2"/>
    <dgm:cxn modelId="{6C70D320-35AF-4FA0-B371-27208EA751FF}" type="presOf" srcId="{5DE56BE3-5DC5-48D1-BB0A-6EB62A83E2E3}" destId="{7E28017C-69F1-4CCF-A6D7-885616A2628E}" srcOrd="0" destOrd="0" presId="urn:microsoft.com/office/officeart/2005/8/layout/cycle2"/>
    <dgm:cxn modelId="{122D8323-5B83-4B50-9884-B5C54B6A30AD}" type="presOf" srcId="{5700A27C-35E2-48E3-9FD1-4CAD5F3ABE6E}" destId="{A5474CB5-D5DA-4087-B87E-610FB42AF529}" srcOrd="0" destOrd="0" presId="urn:microsoft.com/office/officeart/2005/8/layout/cycle2"/>
    <dgm:cxn modelId="{BE8A0425-D7C9-42FF-B376-D1C7ED4177D1}" type="presOf" srcId="{91E5E8F0-39A5-4E73-A7C8-125C237D1170}" destId="{0C0A4302-AC90-49E1-80BE-523B58A2D864}" srcOrd="1" destOrd="0" presId="urn:microsoft.com/office/officeart/2005/8/layout/cycle2"/>
    <dgm:cxn modelId="{64D25225-7D7B-47A3-8597-E3D40B515F30}" srcId="{F782ACB2-4612-4553-92E3-6A48A4C26154}" destId="{7D49664A-84DE-42F7-9866-9BFD9F3DDC7A}" srcOrd="16" destOrd="0" parTransId="{9C7FF349-70A2-4DFC-91A5-86A739E0760D}" sibTransId="{BAC2B8D5-2C5B-4AE8-BBDD-D8E76DCD8C2E}"/>
    <dgm:cxn modelId="{EA820E26-5390-4E18-A03A-DC94A3E8EDA6}" type="presOf" srcId="{F82F01E0-1BCF-432A-834D-D0718C225E79}" destId="{DB7E8DCC-E9E2-41AE-8FAC-BD770394B585}" srcOrd="0" destOrd="0" presId="urn:microsoft.com/office/officeart/2005/8/layout/cycle2"/>
    <dgm:cxn modelId="{B33D3626-FC58-478E-B1B4-0F473B6DFE73}" type="presOf" srcId="{68C3C81B-18E8-41C4-BFC6-2C443E6EE655}" destId="{99F13AA2-4621-4753-B0A6-6FC776CD84C9}" srcOrd="0" destOrd="0" presId="urn:microsoft.com/office/officeart/2005/8/layout/cycle2"/>
    <dgm:cxn modelId="{03618927-C51E-4BD2-882D-8FA7CA2FC970}" type="presOf" srcId="{F782ACB2-4612-4553-92E3-6A48A4C26154}" destId="{579EF5EA-2842-4ADF-99C3-1421009C0FB3}" srcOrd="0" destOrd="0" presId="urn:microsoft.com/office/officeart/2005/8/layout/cycle2"/>
    <dgm:cxn modelId="{FE173A29-011D-4BC0-A135-618008B44D06}" type="presOf" srcId="{86E08DD8-37F0-43EA-A4C6-F12B07A372C7}" destId="{41C60BCC-727D-4ED3-BAEB-DB60AA9900A9}" srcOrd="1" destOrd="0" presId="urn:microsoft.com/office/officeart/2005/8/layout/cycle2"/>
    <dgm:cxn modelId="{F3F11D2B-B16E-47E0-876B-A599316C3141}" srcId="{F782ACB2-4612-4553-92E3-6A48A4C26154}" destId="{644B0026-BEE6-45AC-B72A-F8BFB9EE0E82}" srcOrd="38" destOrd="0" parTransId="{554FDC5B-6990-4DBE-AAA4-AA9861FDA372}" sibTransId="{91E5E8F0-39A5-4E73-A7C8-125C237D1170}"/>
    <dgm:cxn modelId="{EF67F12C-549C-4945-9650-11C3183DFF27}" srcId="{F782ACB2-4612-4553-92E3-6A48A4C26154}" destId="{59D5850F-42D1-4509-9BFE-77DA75D32FAC}" srcOrd="35" destOrd="0" parTransId="{998E6483-F6A6-41F0-BC38-EC9E12942727}" sibTransId="{2B529A43-2363-4B46-911E-9D0EF25B4F36}"/>
    <dgm:cxn modelId="{64BBAB2D-B58D-45B4-BE50-9B6EC89CE019}" type="presOf" srcId="{A40F6EAB-2B60-4CC1-9F49-D5903D3A616E}" destId="{4346925A-37EB-4BB6-B0D1-0007EC3DF63B}" srcOrd="0" destOrd="0" presId="urn:microsoft.com/office/officeart/2005/8/layout/cycle2"/>
    <dgm:cxn modelId="{C52A662E-299B-4F3A-AD7A-AE6F45961DA3}" type="presOf" srcId="{DF292957-65C8-4776-85F8-AE26E3681959}" destId="{C99B1DB8-B0AD-4FE5-84DC-CD9571D15F74}" srcOrd="0" destOrd="0" presId="urn:microsoft.com/office/officeart/2005/8/layout/cycle2"/>
    <dgm:cxn modelId="{69756B2F-C8D0-412B-ADAA-4A00A97C85D6}" type="presOf" srcId="{6E35783B-B4B9-4AF3-BB68-EC2DB3060BE5}" destId="{80DBCA40-2BA0-486C-9739-9EB1943722FB}" srcOrd="1" destOrd="0" presId="urn:microsoft.com/office/officeart/2005/8/layout/cycle2"/>
    <dgm:cxn modelId="{1B7D5A2F-4CAD-426E-BB30-B1FD9DD982F5}" type="presOf" srcId="{73E57CB0-43F1-4C49-8823-A48B6805997E}" destId="{F31A80A4-265E-4576-A76C-69F7407682D5}" srcOrd="1" destOrd="0" presId="urn:microsoft.com/office/officeart/2005/8/layout/cycle2"/>
    <dgm:cxn modelId="{09BAA62F-FAAF-4100-B16F-95F8284EAF55}" type="presOf" srcId="{9EC183D0-3CE1-4A18-882B-49A4F305FE23}" destId="{07EB8474-810E-4E8A-BE93-02F62BBDD45D}" srcOrd="0" destOrd="0" presId="urn:microsoft.com/office/officeart/2005/8/layout/cycle2"/>
    <dgm:cxn modelId="{6A6BDF31-FC71-409E-BEC1-36FDEA495432}" type="presOf" srcId="{B2ADDBB6-F258-45A2-8853-0F7137E8E7A9}" destId="{9BC14663-185B-4A89-97AE-169B3D438678}" srcOrd="0" destOrd="0" presId="urn:microsoft.com/office/officeart/2005/8/layout/cycle2"/>
    <dgm:cxn modelId="{C5C19332-9E7F-468C-BAEF-F60238ED1C92}" type="presOf" srcId="{F8A8AFFD-E262-4C58-84FA-CA9933DA9A32}" destId="{852FF442-59AB-47FA-976D-352D933D04DA}" srcOrd="1" destOrd="0" presId="urn:microsoft.com/office/officeart/2005/8/layout/cycle2"/>
    <dgm:cxn modelId="{FF6CF633-8439-49C9-83E5-5C804E151638}" type="presOf" srcId="{8AE02D32-89F4-4BA1-BFB8-062B90AF7C26}" destId="{1FA59E5A-50A4-47E4-96D2-6EF9AAAC1164}" srcOrd="1" destOrd="0" presId="urn:microsoft.com/office/officeart/2005/8/layout/cycle2"/>
    <dgm:cxn modelId="{866DB235-4957-43BE-A88F-279223D443BA}" type="presOf" srcId="{7526D0BF-45A5-478F-9A5B-EE961A48FCDF}" destId="{B163F2E1-C224-4C1F-8BF1-B257F8DA90F1}" srcOrd="0" destOrd="0" presId="urn:microsoft.com/office/officeart/2005/8/layout/cycle2"/>
    <dgm:cxn modelId="{C19E0737-9A06-4A44-96FA-ED688B022B75}" type="presOf" srcId="{35443D96-6A67-478A-A544-1C8155B5F62C}" destId="{3D5573F2-E421-4699-B499-E5F129AA7C1F}" srcOrd="0" destOrd="0" presId="urn:microsoft.com/office/officeart/2005/8/layout/cycle2"/>
    <dgm:cxn modelId="{3F953238-6773-4803-901F-A57B92BF1036}" type="presOf" srcId="{CA1064A9-8743-41E2-AE44-DEDB5E26EACD}" destId="{B311330D-F624-44F0-90C1-566E4D2E20E6}" srcOrd="1" destOrd="0" presId="urn:microsoft.com/office/officeart/2005/8/layout/cycle2"/>
    <dgm:cxn modelId="{206AD339-34E5-4848-91E4-86A8F5887441}" type="presOf" srcId="{C19C4BDD-2213-41DF-A53B-E2080BDC6AC6}" destId="{57712E5B-8311-41F2-83BF-40C44B82FD56}" srcOrd="0" destOrd="0" presId="urn:microsoft.com/office/officeart/2005/8/layout/cycle2"/>
    <dgm:cxn modelId="{AF44D93B-F418-4480-91F5-8F987EF6EFC9}" type="presOf" srcId="{5DE56BE3-5DC5-48D1-BB0A-6EB62A83E2E3}" destId="{DEE6E533-E546-47B9-9D29-1053972B7A59}" srcOrd="1" destOrd="0" presId="urn:microsoft.com/office/officeart/2005/8/layout/cycle2"/>
    <dgm:cxn modelId="{212C0F3D-6259-47F4-8189-A6E55DD0B5D3}" srcId="{F782ACB2-4612-4553-92E3-6A48A4C26154}" destId="{536B3E92-95AA-4297-BDB8-F29269D6299E}" srcOrd="3" destOrd="0" parTransId="{68DF5CBE-997D-4F4F-8466-9AD1DDE77085}" sibTransId="{8AE02D32-89F4-4BA1-BFB8-062B90AF7C26}"/>
    <dgm:cxn modelId="{16A28A3D-25E3-4E6A-A338-7D1408209783}" type="presOf" srcId="{E7380703-8E28-4A7A-8627-0A55F51FBAA5}" destId="{FEF793BD-9F36-4B0C-B2A1-243AAED13A52}" srcOrd="0" destOrd="0" presId="urn:microsoft.com/office/officeart/2005/8/layout/cycle2"/>
    <dgm:cxn modelId="{1EF3655B-356F-47D7-8F76-BA8A1117D09B}" type="presOf" srcId="{1DDDDFBA-4D76-49F6-8700-D108F438751F}" destId="{DE861B79-D5E8-45CE-B3D7-7B4663C08343}" srcOrd="0" destOrd="0" presId="urn:microsoft.com/office/officeart/2005/8/layout/cycle2"/>
    <dgm:cxn modelId="{194A095D-1ED9-46E2-9F88-F751E143C5C3}" type="presOf" srcId="{5F8AB2A9-0DCE-42A5-8039-31C151CDBC91}" destId="{E7F9412A-75FE-4263-8476-D8B02CF380F3}" srcOrd="0" destOrd="0" presId="urn:microsoft.com/office/officeart/2005/8/layout/cycle2"/>
    <dgm:cxn modelId="{DB81E75D-6339-4802-85DD-65254615E93B}" srcId="{F782ACB2-4612-4553-92E3-6A48A4C26154}" destId="{9F16DEB4-2D88-4237-BB26-EE193361411A}" srcOrd="36" destOrd="0" parTransId="{7982B65A-B6BA-45FB-920E-8CB144FB834B}" sibTransId="{C19C4BDD-2213-41DF-A53B-E2080BDC6AC6}"/>
    <dgm:cxn modelId="{C7CD665F-ECFF-4C4B-BBF8-355EC61A005A}" type="presOf" srcId="{5A0D382F-1AEE-4869-A6BD-89E7CCC2BA45}" destId="{2B3C09D0-6E4A-4698-ADBA-7CF55040E0C7}" srcOrd="0" destOrd="0" presId="urn:microsoft.com/office/officeart/2005/8/layout/cycle2"/>
    <dgm:cxn modelId="{E30EA960-2B3C-41C6-AD4E-1D7D1E3EF860}" type="presOf" srcId="{0A68E33F-9E89-4D62-9E2C-1BD50C85F7CD}" destId="{C5631367-2D87-4B2B-B2C5-CE6B323DF7FA}" srcOrd="0" destOrd="0" presId="urn:microsoft.com/office/officeart/2005/8/layout/cycle2"/>
    <dgm:cxn modelId="{08DFD441-4774-4D0E-8F97-07EC50B50EE3}" srcId="{F782ACB2-4612-4553-92E3-6A48A4C26154}" destId="{69B5AF83-9CA8-4331-BB93-A02B0A37E7C4}" srcOrd="32" destOrd="0" parTransId="{52A0F8EA-812A-497C-B88E-1BDAD1AB875F}" sibTransId="{6E35783B-B4B9-4AF3-BB68-EC2DB3060BE5}"/>
    <dgm:cxn modelId="{C67C5642-B2F0-41E7-99CE-C681303EC7CA}" type="presOf" srcId="{A241EA7C-0AE6-49DA-868A-F7E41DB8331E}" destId="{EC905E59-477F-4D62-B2EE-61B86BF0663B}" srcOrd="0" destOrd="0" presId="urn:microsoft.com/office/officeart/2005/8/layout/cycle2"/>
    <dgm:cxn modelId="{D27AA462-6698-4923-9421-47820B644488}" srcId="{F782ACB2-4612-4553-92E3-6A48A4C26154}" destId="{56EE6181-8957-4FE0-91F7-0E7767321D74}" srcOrd="30" destOrd="0" parTransId="{708EED9E-74DD-4C99-9872-E67687122915}" sibTransId="{D7AD315B-0060-4B2C-BA42-07A72CF0DF62}"/>
    <dgm:cxn modelId="{20506544-AACD-479E-8211-5DE31C475E95}" type="presOf" srcId="{A4F909E9-C1CF-4770-B928-FEF6E41B5333}" destId="{6E753D97-6691-46AF-88CF-60F766A84A1F}" srcOrd="1" destOrd="0" presId="urn:microsoft.com/office/officeart/2005/8/layout/cycle2"/>
    <dgm:cxn modelId="{53618E44-32BE-4B6B-A16B-425C7048DD4E}" type="presOf" srcId="{7D49664A-84DE-42F7-9866-9BFD9F3DDC7A}" destId="{430AD93E-9CDA-40BE-8BB8-B35AB1DDED73}" srcOrd="0" destOrd="0" presId="urn:microsoft.com/office/officeart/2005/8/layout/cycle2"/>
    <dgm:cxn modelId="{9ADC0165-9F81-4E1B-BCF9-F6EA5C631353}" srcId="{F782ACB2-4612-4553-92E3-6A48A4C26154}" destId="{5F8AB2A9-0DCE-42A5-8039-31C151CDBC91}" srcOrd="15" destOrd="0" parTransId="{AEE23759-AB27-4CCC-A9A6-CE4F64F73EE5}" sibTransId="{64CB26BA-1509-422C-B1F7-93A921D3337E}"/>
    <dgm:cxn modelId="{718E4D45-5295-481D-9047-D73ABF67DD08}" type="presOf" srcId="{BCD4B6D1-2E17-4359-A953-212A9B519E85}" destId="{18E08B15-C0D9-4DCD-9841-29CB326A1D96}" srcOrd="0" destOrd="0" presId="urn:microsoft.com/office/officeart/2005/8/layout/cycle2"/>
    <dgm:cxn modelId="{7B257B45-08F8-477D-999A-83A87F51AB36}" type="presOf" srcId="{3ACAB2F6-3910-4D69-8736-C9991D30DB30}" destId="{7A362786-920B-4FB9-A3D5-D0E741B76071}" srcOrd="0" destOrd="0" presId="urn:microsoft.com/office/officeart/2005/8/layout/cycle2"/>
    <dgm:cxn modelId="{7713B148-14ED-473A-AD7C-0817C71F1F75}" srcId="{F782ACB2-4612-4553-92E3-6A48A4C26154}" destId="{32DCDF77-CF91-44D2-A631-ECBBA96CD7C1}" srcOrd="45" destOrd="0" parTransId="{A91D9FEE-F377-4D6C-AB4B-31C0AA11D758}" sibTransId="{A4C54538-F7D4-4311-A51D-4E2F34EA916C}"/>
    <dgm:cxn modelId="{8B7F3749-F4E6-4473-82BE-3F7FAAEDF5A5}" srcId="{F782ACB2-4612-4553-92E3-6A48A4C26154}" destId="{5A0D382F-1AEE-4869-A6BD-89E7CCC2BA45}" srcOrd="33" destOrd="0" parTransId="{C61944CD-ABD5-46A1-BF21-1EDB1D2E311C}" sibTransId="{86E08DD8-37F0-43EA-A4C6-F12B07A372C7}"/>
    <dgm:cxn modelId="{4293C24A-295A-4A7D-B980-23E7CC3E2AF0}" type="presOf" srcId="{873D13AE-B310-4B50-82C5-564D626D2011}" destId="{8F52B59F-72EA-4EF4-A000-71393DE3DC97}" srcOrd="1" destOrd="0" presId="urn:microsoft.com/office/officeart/2005/8/layout/cycle2"/>
    <dgm:cxn modelId="{12D1F24A-BB95-4B06-AF6C-D3949D14D521}" type="presOf" srcId="{1A0C354F-E76C-464E-99A7-D2B04C140783}" destId="{BCCD1735-3374-4721-BEF9-11CCD9A2DD48}" srcOrd="0" destOrd="0" presId="urn:microsoft.com/office/officeart/2005/8/layout/cycle2"/>
    <dgm:cxn modelId="{93319D4B-E53D-4157-9B85-B4D43A5295FB}" type="presOf" srcId="{DA7FF8DD-13B0-4AAC-B0D2-E9BC2FABA4D6}" destId="{C46B9099-149F-4D79-B1D7-B378097F05F4}" srcOrd="1" destOrd="0" presId="urn:microsoft.com/office/officeart/2005/8/layout/cycle2"/>
    <dgm:cxn modelId="{ECDEF66B-4DF3-4577-9794-0F5C1452E329}" srcId="{F782ACB2-4612-4553-92E3-6A48A4C26154}" destId="{9EC183D0-3CE1-4A18-882B-49A4F305FE23}" srcOrd="10" destOrd="0" parTransId="{5529E8D0-F515-48AC-A324-5AF9603FF192}" sibTransId="{FC636A7A-CAD8-4393-9B2E-188CE112CD10}"/>
    <dgm:cxn modelId="{2F48FC6C-9E2F-4D34-97E0-7B62809CD310}" srcId="{F782ACB2-4612-4553-92E3-6A48A4C26154}" destId="{1CEAA633-CB89-486A-901D-BE8AE895C821}" srcOrd="41" destOrd="0" parTransId="{85E4AD6C-201F-448E-AB33-65566C56E879}" sibTransId="{EC22FD24-55FA-470B-A11F-A2C02811CC71}"/>
    <dgm:cxn modelId="{31B5BF4E-598B-4F49-AEEE-15A7B08F3DCD}" type="presOf" srcId="{672359C6-6889-48DE-9B06-BCF13E50CF81}" destId="{260B842C-BA56-4835-9181-EEB1DAD49F6C}" srcOrd="0" destOrd="0" presId="urn:microsoft.com/office/officeart/2005/8/layout/cycle2"/>
    <dgm:cxn modelId="{2FEED34E-21B1-4C26-BA7F-B36DEECEBC08}" type="presOf" srcId="{1DDDDFBA-4D76-49F6-8700-D108F438751F}" destId="{580499F6-BF8C-4CF2-8E19-422B1FEA8F54}" srcOrd="1" destOrd="0" presId="urn:microsoft.com/office/officeart/2005/8/layout/cycle2"/>
    <dgm:cxn modelId="{0116FD4E-B3CD-4D10-B6B1-FB0C240CE17A}" srcId="{F782ACB2-4612-4553-92E3-6A48A4C26154}" destId="{DF292957-65C8-4776-85F8-AE26E3681959}" srcOrd="25" destOrd="0" parTransId="{7849EA01-2032-47BB-AFF2-66E1E4C3A822}" sibTransId="{2B571596-2306-4648-89E7-BD54FEF25627}"/>
    <dgm:cxn modelId="{43F81770-F772-478D-8EE4-9EF473A2C5F2}" srcId="{F782ACB2-4612-4553-92E3-6A48A4C26154}" destId="{BA244016-B941-46B9-B2A4-AA50A300C9B1}" srcOrd="26" destOrd="0" parTransId="{17FA0F1C-F480-46FA-9FDA-CAF08D0B3F5A}" sibTransId="{12ED0D91-6CB8-4B92-ABBE-16130FA2E610}"/>
    <dgm:cxn modelId="{AD9C2D70-6AB8-479D-9A79-731CDEDFCC29}" srcId="{F782ACB2-4612-4553-92E3-6A48A4C26154}" destId="{B2133BDF-4000-4B5B-AE40-987170B1B61F}" srcOrd="29" destOrd="0" parTransId="{78DD5593-63E5-4526-ACC4-B672B2E0D1F1}" sibTransId="{F8A8AFFD-E262-4C58-84FA-CA9933DA9A32}"/>
    <dgm:cxn modelId="{94A5C051-147E-4CD8-BCE5-685666568979}" type="presOf" srcId="{2B529A43-2363-4B46-911E-9D0EF25B4F36}" destId="{F42AD80F-3B21-49F3-AF59-01D5F6EE69F1}" srcOrd="0" destOrd="0" presId="urn:microsoft.com/office/officeart/2005/8/layout/cycle2"/>
    <dgm:cxn modelId="{AF394972-6F66-4810-8561-90015676F149}" type="presOf" srcId="{07D44A3D-B9E7-4A59-8407-0DE9361B04F4}" destId="{B8AF8AA6-EDE3-46F5-804F-BE18E9CF02E9}" srcOrd="0" destOrd="0" presId="urn:microsoft.com/office/officeart/2005/8/layout/cycle2"/>
    <dgm:cxn modelId="{39A1F472-3E0B-438E-A508-FE898CEA4CB4}" srcId="{F782ACB2-4612-4553-92E3-6A48A4C26154}" destId="{5F2EF8CF-431B-45E9-8F94-2DA9BB4297A8}" srcOrd="46" destOrd="0" parTransId="{EF3B0539-08F0-4AEB-8B05-C7438EBEC90D}" sibTransId="{E7380703-8E28-4A7A-8627-0A55F51FBAA5}"/>
    <dgm:cxn modelId="{22C5EB74-48F5-4B0A-8A11-6E4C810D8C2F}" type="presOf" srcId="{C19C4BDD-2213-41DF-A53B-E2080BDC6AC6}" destId="{2DC22DE9-0245-4601-955D-E63A8C38947B}" srcOrd="1" destOrd="0" presId="urn:microsoft.com/office/officeart/2005/8/layout/cycle2"/>
    <dgm:cxn modelId="{E31D7575-D721-4C89-BAEA-4C637491B428}" type="presOf" srcId="{9A1F1B22-1A75-4833-B4FC-5FEA5518B765}" destId="{E2BDA289-9E7F-43D2-8E8A-C602380955F6}" srcOrd="0" destOrd="0" presId="urn:microsoft.com/office/officeart/2005/8/layout/cycle2"/>
    <dgm:cxn modelId="{66DE3C76-8621-4A1A-B317-1D5D6522C1A3}" type="presOf" srcId="{CA1064A9-8743-41E2-AE44-DEDB5E26EACD}" destId="{1AA99294-2501-42DA-ADDA-813C2A0D167F}" srcOrd="0" destOrd="0" presId="urn:microsoft.com/office/officeart/2005/8/layout/cycle2"/>
    <dgm:cxn modelId="{83B79576-55B0-4679-BBD0-F788C5AF20FA}" type="presOf" srcId="{29610E26-1393-448B-8FD6-78061450B16B}" destId="{4B6FF1D5-139C-4A9E-BE2A-C9C2976A9B90}" srcOrd="0" destOrd="0" presId="urn:microsoft.com/office/officeart/2005/8/layout/cycle2"/>
    <dgm:cxn modelId="{EBF0F276-347C-4207-9A17-D11421AF7ECD}" srcId="{F782ACB2-4612-4553-92E3-6A48A4C26154}" destId="{6E44D217-0802-4975-8DF8-F7C136B68DB7}" srcOrd="34" destOrd="0" parTransId="{CB27C74D-2568-4D83-8948-2A0E7A73E53C}" sibTransId="{873D13AE-B310-4B50-82C5-564D626D2011}"/>
    <dgm:cxn modelId="{CAAD8A57-D893-41FE-91C9-43889C853E70}" type="presOf" srcId="{EAE485E3-A2DC-422A-B964-163E72C7D527}" destId="{7D136A40-4E7A-4E9A-9C18-C15FEB3E9255}" srcOrd="0" destOrd="0" presId="urn:microsoft.com/office/officeart/2005/8/layout/cycle2"/>
    <dgm:cxn modelId="{0B12B877-86EC-4302-8F4D-B32DD6A1DD91}" type="presOf" srcId="{A4FDAD97-0EA5-45C9-8762-1408CDFC1A27}" destId="{7418C013-9F65-49B4-8AB4-02A8A7E8B2B1}" srcOrd="0" destOrd="0" presId="urn:microsoft.com/office/officeart/2005/8/layout/cycle2"/>
    <dgm:cxn modelId="{51F6A759-1E69-4533-ACC3-3971FC69070D}" type="presOf" srcId="{6E44D217-0802-4975-8DF8-F7C136B68DB7}" destId="{C6CA034B-BB5D-4252-9DC3-E07C2CEC1942}" srcOrd="0" destOrd="0" presId="urn:microsoft.com/office/officeart/2005/8/layout/cycle2"/>
    <dgm:cxn modelId="{B1BFD759-D655-4A95-ADE1-AB9C57DE9D94}" type="presOf" srcId="{69DBDE16-2128-423C-AB04-D3C2C0881A38}" destId="{83D03F91-A8FE-4A56-A9F0-21F8696B64A1}" srcOrd="0" destOrd="0" presId="urn:microsoft.com/office/officeart/2005/8/layout/cycle2"/>
    <dgm:cxn modelId="{15871B5A-B218-4C06-A570-567C38BC3FCF}" type="presOf" srcId="{F2853326-F96C-4388-AFDB-4A2C4E743824}" destId="{F5E12609-AEA0-4824-8F1E-49B7A8C9D43E}" srcOrd="0" destOrd="0" presId="urn:microsoft.com/office/officeart/2005/8/layout/cycle2"/>
    <dgm:cxn modelId="{98D6137B-F956-4E52-A8C1-186990FEC835}" type="presOf" srcId="{4DD6BCFF-384A-4E50-9E9B-FEA1467E91EE}" destId="{28C21F8D-7890-436C-ABC3-A76D9C048DC6}" srcOrd="0" destOrd="0" presId="urn:microsoft.com/office/officeart/2005/8/layout/cycle2"/>
    <dgm:cxn modelId="{54D01A7C-A976-4079-8F72-6B358BE1838D}" type="presOf" srcId="{536B3E92-95AA-4297-BDB8-F29269D6299E}" destId="{B0608ED5-E7DC-4C39-8859-B8C85F521F9C}" srcOrd="0" destOrd="0" presId="urn:microsoft.com/office/officeart/2005/8/layout/cycle2"/>
    <dgm:cxn modelId="{F7F8447F-1DFD-454C-8D79-23C1FFA1A74C}" type="presOf" srcId="{2B571596-2306-4648-89E7-BD54FEF25627}" destId="{2EBD388A-825F-4832-8A74-827A6C7E3368}" srcOrd="0" destOrd="0" presId="urn:microsoft.com/office/officeart/2005/8/layout/cycle2"/>
    <dgm:cxn modelId="{14F13E80-1149-4A0F-A4B5-58EAF15ECA23}" srcId="{F782ACB2-4612-4553-92E3-6A48A4C26154}" destId="{39148D83-4879-4E9B-AE84-10D20CF147C3}" srcOrd="17" destOrd="0" parTransId="{0648DC5F-1B7B-4F70-B147-70F19C532AA1}" sibTransId="{901D3EC9-C2CB-4B80-BFE1-3F4CF8FDB584}"/>
    <dgm:cxn modelId="{33634B83-5D42-4E23-A534-1FD77063C5A8}" srcId="{F782ACB2-4612-4553-92E3-6A48A4C26154}" destId="{312A5487-8CD4-49FA-9CB2-6003233688EF}" srcOrd="20" destOrd="0" parTransId="{6F986C7B-EB5E-4FA9-9F02-54203E6A38B2}" sibTransId="{A241EA7C-0AE6-49DA-868A-F7E41DB8331E}"/>
    <dgm:cxn modelId="{5F759883-6CAF-4793-892D-90FF307B7F39}" srcId="{F782ACB2-4612-4553-92E3-6A48A4C26154}" destId="{F001FD18-B1D7-4F34-A7E1-10B3A14FEF0D}" srcOrd="14" destOrd="0" parTransId="{47531BBA-A066-410C-90C4-75A7B3CF6C37}" sibTransId="{59F6F98C-7F28-44B6-AA26-C56ABFEA206B}"/>
    <dgm:cxn modelId="{03727586-C177-4F9F-A8F5-7DEE69ED0297}" srcId="{F782ACB2-4612-4553-92E3-6A48A4C26154}" destId="{05F9165C-A234-4634-B1A7-DCB7BA68D40C}" srcOrd="12" destOrd="0" parTransId="{26966DA9-DC8C-4538-894C-0F8A7AD6A4D2}" sibTransId="{68C3C81B-18E8-41C4-BFC6-2C443E6EE655}"/>
    <dgm:cxn modelId="{0F7DED87-7495-4C3E-BDDD-41BAB6CC708B}" type="presOf" srcId="{64CB26BA-1509-422C-B1F7-93A921D3337E}" destId="{87FF38F8-EEE0-4803-AB19-2605759EE272}" srcOrd="1" destOrd="0" presId="urn:microsoft.com/office/officeart/2005/8/layout/cycle2"/>
    <dgm:cxn modelId="{FC2F5088-783F-4942-B929-3E68E5040D4E}" type="presOf" srcId="{F2853326-F96C-4388-AFDB-4A2C4E743824}" destId="{1990E259-2037-4D19-B00A-CD6B3D2AE2E1}" srcOrd="1" destOrd="0" presId="urn:microsoft.com/office/officeart/2005/8/layout/cycle2"/>
    <dgm:cxn modelId="{9B166E89-5243-4955-B5FD-AF6227B5F406}" type="presOf" srcId="{39815DA4-6D5A-4ECF-8C2C-C40A2BB0DBA6}" destId="{F7742949-FB63-485F-95AF-5E8D1E6F236A}" srcOrd="1" destOrd="0" presId="urn:microsoft.com/office/officeart/2005/8/layout/cycle2"/>
    <dgm:cxn modelId="{51519F89-1C64-4068-82A6-B3F396761372}" type="presOf" srcId="{2EBE9275-B468-4EB1-8E25-88D20111E7BA}" destId="{55735BFC-D4F1-4100-BCD7-BD7015A20F24}" srcOrd="0" destOrd="0" presId="urn:microsoft.com/office/officeart/2005/8/layout/cycle2"/>
    <dgm:cxn modelId="{A80B1A8D-D5AF-43FD-96B3-C6248340A4A9}" type="presOf" srcId="{B75DCA52-BF81-436A-AA73-2680B03C914A}" destId="{CD7E4AE9-DEBF-4EF6-9A2F-51DFDE6DC483}" srcOrd="0" destOrd="0" presId="urn:microsoft.com/office/officeart/2005/8/layout/cycle2"/>
    <dgm:cxn modelId="{87AB6F8E-5142-44C4-8189-FCCB46725A6E}" type="presOf" srcId="{12ED0D91-6CB8-4B92-ABBE-16130FA2E610}" destId="{2EA5A0E0-D734-4B00-A1FA-65E8CB15031C}" srcOrd="0" destOrd="0" presId="urn:microsoft.com/office/officeart/2005/8/layout/cycle2"/>
    <dgm:cxn modelId="{81A1528F-DA2B-44A0-ADB9-6A8B61FE00AA}" type="presOf" srcId="{C123F58B-2F00-4731-8318-EA8BAA60A69D}" destId="{1791F869-F782-403E-9EEE-8485296AB1DC}" srcOrd="0" destOrd="0" presId="urn:microsoft.com/office/officeart/2005/8/layout/cycle2"/>
    <dgm:cxn modelId="{54FED98F-AB5E-4BEF-A86E-239C32A65418}" srcId="{F782ACB2-4612-4553-92E3-6A48A4C26154}" destId="{29610E26-1393-448B-8FD6-78061450B16B}" srcOrd="5" destOrd="0" parTransId="{5D194221-4572-481E-A145-411B7D2E5848}" sibTransId="{4E475F1B-56A2-420F-8D83-9A7AC5B9161D}"/>
    <dgm:cxn modelId="{3F904190-EC7A-468F-8079-9E0D0309FE61}" srcId="{F782ACB2-4612-4553-92E3-6A48A4C26154}" destId="{F82F01E0-1BCF-432A-834D-D0718C225E79}" srcOrd="31" destOrd="0" parTransId="{AA715B28-8262-4AEC-9B11-A1F3E142AEE3}" sibTransId="{73E57CB0-43F1-4C49-8823-A48B6805997E}"/>
    <dgm:cxn modelId="{226DF690-5631-4CD7-8119-135DE9FF9E0A}" type="presOf" srcId="{25DF600C-192F-49B2-930A-B89C27D1471E}" destId="{C8C1E075-9C61-4E77-BBAB-A2307E2F9662}" srcOrd="1" destOrd="0" presId="urn:microsoft.com/office/officeart/2005/8/layout/cycle2"/>
    <dgm:cxn modelId="{954E6091-7120-4A41-9A8D-06B0A6C4CC6D}" type="presOf" srcId="{05F9165C-A234-4634-B1A7-DCB7BA68D40C}" destId="{8B74F080-8313-4728-B1E9-D87A06E9E800}" srcOrd="0" destOrd="0" presId="urn:microsoft.com/office/officeart/2005/8/layout/cycle2"/>
    <dgm:cxn modelId="{076A3093-B923-4816-9A8F-AAD227DFEB2A}" type="presOf" srcId="{1597604F-E09E-4305-A881-A6C94B72922F}" destId="{96947AF0-965B-4F9B-B692-11B522E20C19}" srcOrd="0" destOrd="0" presId="urn:microsoft.com/office/officeart/2005/8/layout/cycle2"/>
    <dgm:cxn modelId="{E27E5E94-A179-41E9-A655-99F050B2BAD6}" type="presOf" srcId="{D7AD315B-0060-4B2C-BA42-07A72CF0DF62}" destId="{F7AC09C3-F9FA-4334-9744-58F7A351FD8B}" srcOrd="0" destOrd="0" presId="urn:microsoft.com/office/officeart/2005/8/layout/cycle2"/>
    <dgm:cxn modelId="{452F6E94-CE3B-44A8-A3C0-B2F11FE80887}" type="presOf" srcId="{69DBDE16-2128-423C-AB04-D3C2C0881A38}" destId="{A52815B2-9F64-4E57-9CA8-0D6C5ACB4DE9}" srcOrd="1" destOrd="0" presId="urn:microsoft.com/office/officeart/2005/8/layout/cycle2"/>
    <dgm:cxn modelId="{9E69D395-0988-4AE2-B85E-1B874A0134F5}" type="presOf" srcId="{19319B2C-5BDC-4EB3-A674-97A1478B545E}" destId="{A854D6C3-A9F6-4889-B95E-C4590598BF15}" srcOrd="0" destOrd="0" presId="urn:microsoft.com/office/officeart/2005/8/layout/cycle2"/>
    <dgm:cxn modelId="{A94E1E98-18A1-4716-B6FB-67F099EFBBB4}" srcId="{F782ACB2-4612-4553-92E3-6A48A4C26154}" destId="{5788DBF4-34B6-4C26-980E-7062BBC88091}" srcOrd="37" destOrd="0" parTransId="{E89C8546-8D00-4BCE-BF01-083E1F9A4BBE}" sibTransId="{39815DA4-6D5A-4ECF-8C2C-C40A2BB0DBA6}"/>
    <dgm:cxn modelId="{60B70B9A-6477-43BE-A9DA-CA90CCC69C65}" type="presOf" srcId="{1BD29E34-8916-45A9-80A6-58C4AB44DFF5}" destId="{C8C314CB-BC52-4B5D-9A9E-2549904458B0}" srcOrd="0" destOrd="0" presId="urn:microsoft.com/office/officeart/2005/8/layout/cycle2"/>
    <dgm:cxn modelId="{C8E7859E-634D-4AFC-A2BC-2234BFF8B294}" type="presOf" srcId="{59F5D80D-D394-4DA8-B1EE-BFD2C35E8698}" destId="{5955EC28-6A5B-4854-97FD-56BF004F7A93}" srcOrd="0" destOrd="0" presId="urn:microsoft.com/office/officeart/2005/8/layout/cycle2"/>
    <dgm:cxn modelId="{EF14C69E-4038-49F0-A1F9-7CF689B5666C}" type="presOf" srcId="{91E5E8F0-39A5-4E73-A7C8-125C237D1170}" destId="{B8E405CF-5FB0-4931-A03D-9BF304E6CDDA}" srcOrd="0" destOrd="0" presId="urn:microsoft.com/office/officeart/2005/8/layout/cycle2"/>
    <dgm:cxn modelId="{37EE5BA0-D4BA-40A5-B6C1-A692F6C947B6}" type="presOf" srcId="{0A68E33F-9E89-4D62-9E2C-1BD50C85F7CD}" destId="{5EB0D98E-0F20-43A6-80D5-B3B233B0809C}" srcOrd="1" destOrd="0" presId="urn:microsoft.com/office/officeart/2005/8/layout/cycle2"/>
    <dgm:cxn modelId="{E02076A0-CD1F-4E44-A00F-84F3A65E9180}" type="presOf" srcId="{73E57CB0-43F1-4C49-8823-A48B6805997E}" destId="{FC934B90-2FD7-4C78-BC82-6495CAA54F71}" srcOrd="0" destOrd="0" presId="urn:microsoft.com/office/officeart/2005/8/layout/cycle2"/>
    <dgm:cxn modelId="{6923B5A0-FD70-46F1-BAF9-069341A97D80}" type="presOf" srcId="{74E4A9B3-3139-47CD-AD62-A42D0EB3995C}" destId="{A0769171-C666-4FF2-B3B0-56A5612FFB02}" srcOrd="0" destOrd="0" presId="urn:microsoft.com/office/officeart/2005/8/layout/cycle2"/>
    <dgm:cxn modelId="{EF6F19A1-2326-41F9-BCB3-7AE83CC07650}" type="presOf" srcId="{6E35783B-B4B9-4AF3-BB68-EC2DB3060BE5}" destId="{7A5C7786-EEB7-4840-8AB2-E617DD766E4C}" srcOrd="0" destOrd="0" presId="urn:microsoft.com/office/officeart/2005/8/layout/cycle2"/>
    <dgm:cxn modelId="{1B3F2CA2-7825-4CFD-9A64-DB308FB32A27}" srcId="{F782ACB2-4612-4553-92E3-6A48A4C26154}" destId="{1BD29E34-8916-45A9-80A6-58C4AB44DFF5}" srcOrd="7" destOrd="0" parTransId="{6A5BBF7B-F8A7-4654-83BB-1778F868C663}" sibTransId="{25DF600C-192F-49B2-930A-B89C27D1471E}"/>
    <dgm:cxn modelId="{79A5F3A2-8CA3-4D24-AC46-666013183383}" srcId="{F782ACB2-4612-4553-92E3-6A48A4C26154}" destId="{01209924-388A-4250-B08E-117FC77350F4}" srcOrd="40" destOrd="0" parTransId="{E62947DF-C385-4541-A312-E52B21ED4FCA}" sibTransId="{07D44A3D-B9E7-4A59-8407-0DE9361B04F4}"/>
    <dgm:cxn modelId="{F9246AA4-89DE-4505-8C6D-C0CFB0CF9EC5}" srcId="{F782ACB2-4612-4553-92E3-6A48A4C26154}" destId="{A40F6EAB-2B60-4CC1-9F49-D5903D3A616E}" srcOrd="39" destOrd="0" parTransId="{F4D7EDD7-9115-44DB-8D8A-E38036FA3738}" sibTransId="{3ACAB2F6-3910-4D69-8736-C9991D30DB30}"/>
    <dgm:cxn modelId="{5AE530A5-CD50-461B-AA10-6F5896D05087}" type="presOf" srcId="{F8A8AFFD-E262-4C58-84FA-CA9933DA9A32}" destId="{6FDF4861-3D9E-4C44-8A76-CB261CA08A3D}" srcOrd="0" destOrd="0" presId="urn:microsoft.com/office/officeart/2005/8/layout/cycle2"/>
    <dgm:cxn modelId="{CFFEE3AB-7EDA-4FAF-B780-44BE5979175E}" type="presOf" srcId="{4E475F1B-56A2-420F-8D83-9A7AC5B9161D}" destId="{0F935747-2475-4B54-A4BD-D00DA4235B83}" srcOrd="1" destOrd="0" presId="urn:microsoft.com/office/officeart/2005/8/layout/cycle2"/>
    <dgm:cxn modelId="{6349E4AE-BB45-4BBB-BB2B-ED27FB6FBB3A}" type="presOf" srcId="{DA7FF8DD-13B0-4AAC-B0D2-E9BC2FABA4D6}" destId="{A6A09441-8928-4DD4-965E-ACD6B5489F63}" srcOrd="0" destOrd="0" presId="urn:microsoft.com/office/officeart/2005/8/layout/cycle2"/>
    <dgm:cxn modelId="{27ABE5AE-A4FF-498D-8EEA-EA55435AC10A}" type="presOf" srcId="{9767C2C5-7A9B-4BF9-AEDC-08BB61E68CEC}" destId="{3B48658E-4174-41EC-ADC5-04F09B98E8AE}" srcOrd="0" destOrd="0" presId="urn:microsoft.com/office/officeart/2005/8/layout/cycle2"/>
    <dgm:cxn modelId="{33836BAF-8815-468A-9D3E-0ABF734FD1D3}" srcId="{F782ACB2-4612-4553-92E3-6A48A4C26154}" destId="{4391FAD7-E5E1-4ADD-BABB-49D666A6C4A7}" srcOrd="24" destOrd="0" parTransId="{F1E7FB59-9301-4001-B4A0-65FF76242832}" sibTransId="{B5C9AB9C-C866-47C2-B79F-DC6148AB2159}"/>
    <dgm:cxn modelId="{BE9314B0-2D93-4BAE-90C0-5B23814639B6}" srcId="{F782ACB2-4612-4553-92E3-6A48A4C26154}" destId="{1597604F-E09E-4305-A881-A6C94B72922F}" srcOrd="21" destOrd="0" parTransId="{1C93F3EA-CA5B-4D9C-9828-8A8F702AE266}" sibTransId="{0A68E33F-9E89-4D62-9E2C-1BD50C85F7CD}"/>
    <dgm:cxn modelId="{977B82B0-DE11-44E9-AA5F-EE25AE98B00C}" type="presOf" srcId="{CA72D8A3-9D41-4F98-98F7-F56B1CBA674F}" destId="{0622AEEF-FEE1-41CF-A694-BB87DF404F74}" srcOrd="1" destOrd="0" presId="urn:microsoft.com/office/officeart/2005/8/layout/cycle2"/>
    <dgm:cxn modelId="{BD0FE9B0-83CE-410C-9A17-1BEA097FB2F6}" type="presOf" srcId="{59F6F98C-7F28-44B6-AA26-C56ABFEA206B}" destId="{15716786-4673-40EB-986D-12C422D02B97}" srcOrd="0" destOrd="0" presId="urn:microsoft.com/office/officeart/2005/8/layout/cycle2"/>
    <dgm:cxn modelId="{B5F824B1-788B-4D75-9D3E-1A6E41251DEA}" type="presOf" srcId="{9E68FA1B-32E4-4D3A-BDA9-F245DF7037EF}" destId="{9DB23D75-0980-4D96-93A1-727F2883C95B}" srcOrd="1" destOrd="0" presId="urn:microsoft.com/office/officeart/2005/8/layout/cycle2"/>
    <dgm:cxn modelId="{22ACC8B3-57AC-4DCF-9BA5-ACB759167CD3}" type="presOf" srcId="{B2133BDF-4000-4B5B-AE40-987170B1B61F}" destId="{D9F7CAE3-C01B-4758-A92D-BE4DEABF1CC9}" srcOrd="0" destOrd="0" presId="urn:microsoft.com/office/officeart/2005/8/layout/cycle2"/>
    <dgm:cxn modelId="{00DAB0B4-AFDF-4938-AA47-A683D1F064DB}" type="presOf" srcId="{1A0C354F-E76C-464E-99A7-D2B04C140783}" destId="{5207087E-FC7B-4DE7-941A-D0D7D77D43CA}" srcOrd="1" destOrd="0" presId="urn:microsoft.com/office/officeart/2005/8/layout/cycle2"/>
    <dgm:cxn modelId="{CC8F6BB5-E191-48E7-A4C1-3E8101813E85}" srcId="{F782ACB2-4612-4553-92E3-6A48A4C26154}" destId="{7526D0BF-45A5-478F-9A5B-EE961A48FCDF}" srcOrd="23" destOrd="0" parTransId="{996DAE7B-6D7A-4B21-93D8-B18F6F145BC6}" sibTransId="{4DD6BCFF-384A-4E50-9E9B-FEA1467E91EE}"/>
    <dgm:cxn modelId="{E277C0B5-99C7-41A2-AD69-E0E0B32AB399}" type="presOf" srcId="{4DD6BCFF-384A-4E50-9E9B-FEA1467E91EE}" destId="{5D40974C-DFE4-484E-A2B9-E3E4D2DEBED9}" srcOrd="1" destOrd="0" presId="urn:microsoft.com/office/officeart/2005/8/layout/cycle2"/>
    <dgm:cxn modelId="{79D0C8B5-7F77-4990-BC7D-E4DF8A30F093}" srcId="{F782ACB2-4612-4553-92E3-6A48A4C26154}" destId="{C123F58B-2F00-4731-8318-EA8BAA60A69D}" srcOrd="19" destOrd="0" parTransId="{ADD49D0A-F77A-4924-B2AC-3D10130090D6}" sibTransId="{CA72D8A3-9D41-4F98-98F7-F56B1CBA674F}"/>
    <dgm:cxn modelId="{6C00CEB6-108D-41C7-9112-13DF18C4F675}" type="presOf" srcId="{56EE6181-8957-4FE0-91F7-0E7767321D74}" destId="{6EBA7549-78C0-447A-A63C-4A8563F87F58}" srcOrd="0" destOrd="0" presId="urn:microsoft.com/office/officeart/2005/8/layout/cycle2"/>
    <dgm:cxn modelId="{6E6E93B7-649F-44B4-9694-6C6C32B9AE08}" type="presOf" srcId="{35443D96-6A67-478A-A544-1C8155B5F62C}" destId="{561EA9DD-738C-4E13-ADB0-3CCC3950F092}" srcOrd="1" destOrd="0" presId="urn:microsoft.com/office/officeart/2005/8/layout/cycle2"/>
    <dgm:cxn modelId="{70E52FB8-EEA7-4456-92CA-F09DCDC0EB92}" type="presOf" srcId="{07D44A3D-B9E7-4A59-8407-0DE9361B04F4}" destId="{2A9D1CAD-CEC7-447D-AE5A-72DA9768C11C}" srcOrd="1" destOrd="0" presId="urn:microsoft.com/office/officeart/2005/8/layout/cycle2"/>
    <dgm:cxn modelId="{79BF3DB8-E6C9-4DF5-8226-B32513900662}" srcId="{F782ACB2-4612-4553-92E3-6A48A4C26154}" destId="{2EBE9275-B468-4EB1-8E25-88D20111E7BA}" srcOrd="22" destOrd="0" parTransId="{8B4693AB-DA36-47D7-8ABC-9A12354AE94A}" sibTransId="{1DDDDFBA-4D76-49F6-8700-D108F438751F}"/>
    <dgm:cxn modelId="{F718ABBA-7C65-4F86-BEA7-DAD4C5EC588D}" srcId="{F782ACB2-4612-4553-92E3-6A48A4C26154}" destId="{AAACDA48-029D-447D-9AE8-BF1CB90887F8}" srcOrd="18" destOrd="0" parTransId="{C5422A07-4233-4B7D-A876-C74DE877A7F9}" sibTransId="{35443D96-6A67-478A-A544-1C8155B5F62C}"/>
    <dgm:cxn modelId="{5ADD6BBB-20A0-4078-892C-5BA802E9EEE6}" type="presOf" srcId="{D7AD315B-0060-4B2C-BA42-07A72CF0DF62}" destId="{301FE2EF-9FED-451A-9979-7EA2CEC731F6}" srcOrd="1" destOrd="0" presId="urn:microsoft.com/office/officeart/2005/8/layout/cycle2"/>
    <dgm:cxn modelId="{ABC10FBC-792E-48FE-8D0F-D88FDE87EBA4}" type="presOf" srcId="{8F63D31F-83CD-4DB9-A0F4-0D259C5817DB}" destId="{C238A059-EBCB-4E8A-9C70-350A7112246D}" srcOrd="0" destOrd="0" presId="urn:microsoft.com/office/officeart/2005/8/layout/cycle2"/>
    <dgm:cxn modelId="{EAADA3BC-EBE2-42C8-B9E0-3C38057A0A11}" srcId="{F782ACB2-4612-4553-92E3-6A48A4C26154}" destId="{59F5D80D-D394-4DA8-B1EE-BFD2C35E8698}" srcOrd="6" destOrd="0" parTransId="{F6DF53FE-CC41-4648-B644-9A13CD613414}" sibTransId="{A4FDAD97-0EA5-45C9-8762-1408CDFC1A27}"/>
    <dgm:cxn modelId="{70DA46BD-3311-4A92-951C-E89ECD28FAC8}" type="presOf" srcId="{01209924-388A-4250-B08E-117FC77350F4}" destId="{ED0F08E4-7CF4-494F-A2E4-60B90674E9D5}" srcOrd="0" destOrd="0" presId="urn:microsoft.com/office/officeart/2005/8/layout/cycle2"/>
    <dgm:cxn modelId="{84F658BE-028D-4EFF-9AFB-B1BB4A47F685}" srcId="{F782ACB2-4612-4553-92E3-6A48A4C26154}" destId="{A26368B7-1095-4A58-BFE6-7B8629CCDB76}" srcOrd="28" destOrd="0" parTransId="{F926A632-3F82-44B7-9B0C-54EDBDFB1339}" sibTransId="{69DBDE16-2128-423C-AB04-D3C2C0881A38}"/>
    <dgm:cxn modelId="{75A88DBE-5234-4387-8434-70B859ED7D39}" type="presOf" srcId="{FC636A7A-CAD8-4393-9B2E-188CE112CD10}" destId="{FFA97E59-6B24-429C-9B6D-8968FB096363}" srcOrd="1" destOrd="0" presId="urn:microsoft.com/office/officeart/2005/8/layout/cycle2"/>
    <dgm:cxn modelId="{07E62CBF-11EB-4EBF-87EA-DFBE347DAD9D}" srcId="{F782ACB2-4612-4553-92E3-6A48A4C26154}" destId="{9C07C544-A240-4FE5-8E59-C412CDCC06A5}" srcOrd="1" destOrd="0" parTransId="{01829E43-87FB-46D3-89AF-1246AED576BA}" sibTransId="{DA7FF8DD-13B0-4AAC-B0D2-E9BC2FABA4D6}"/>
    <dgm:cxn modelId="{A19B74C1-FC3B-439B-B8A0-9789F8202CC4}" type="presOf" srcId="{9C07C544-A240-4FE5-8E59-C412CDCC06A5}" destId="{FD731FF4-9760-4231-AA26-446560B181EB}" srcOrd="0" destOrd="0" presId="urn:microsoft.com/office/officeart/2005/8/layout/cycle2"/>
    <dgm:cxn modelId="{A37FC7C4-2A95-4E09-894A-D9ED50DCC11A}" type="presOf" srcId="{25DF600C-192F-49B2-930A-B89C27D1471E}" destId="{8D184F9F-78A9-45D9-9804-0F8032DE26A6}" srcOrd="0" destOrd="0" presId="urn:microsoft.com/office/officeart/2005/8/layout/cycle2"/>
    <dgm:cxn modelId="{A61335C6-83C9-40B2-B635-638704B41FB6}" srcId="{F782ACB2-4612-4553-92E3-6A48A4C26154}" destId="{19319B2C-5BDC-4EB3-A674-97A1478B545E}" srcOrd="44" destOrd="0" parTransId="{F553D456-F731-4D3A-B46D-F817CB7F5851}" sibTransId="{B2ADDBB6-F258-45A2-8853-0F7137E8E7A9}"/>
    <dgm:cxn modelId="{FF9242C9-C5E7-46DE-8C0D-41DAA257E753}" type="presOf" srcId="{9E68FA1B-32E4-4D3A-BDA9-F245DF7037EF}" destId="{24192AE1-AC5A-408F-93E2-35778550FA02}" srcOrd="0" destOrd="0" presId="urn:microsoft.com/office/officeart/2005/8/layout/cycle2"/>
    <dgm:cxn modelId="{A45FA6CA-BF67-4968-BA2C-A3E181681DEA}" srcId="{F782ACB2-4612-4553-92E3-6A48A4C26154}" destId="{BCD4B6D1-2E17-4359-A953-212A9B519E85}" srcOrd="8" destOrd="0" parTransId="{A72804B9-8062-4016-90E8-F9C7DC654C15}" sibTransId="{EAE485E3-A2DC-422A-B964-163E72C7D527}"/>
    <dgm:cxn modelId="{5B2042CC-6750-4916-9931-CC576489EAC0}" type="presOf" srcId="{A26368B7-1095-4A58-BFE6-7B8629CCDB76}" destId="{9DEC7CBC-8051-4551-94AA-2377EFF8A353}" srcOrd="0" destOrd="0" presId="urn:microsoft.com/office/officeart/2005/8/layout/cycle2"/>
    <dgm:cxn modelId="{E98D1ECE-4138-49BD-B74E-BC354F00D8B2}" type="presOf" srcId="{EC22FD24-55FA-470B-A11F-A2C02811CC71}" destId="{5B2B383F-D5E0-430F-AB46-55791D14B3FB}" srcOrd="1" destOrd="0" presId="urn:microsoft.com/office/officeart/2005/8/layout/cycle2"/>
    <dgm:cxn modelId="{8A122CCE-2659-425F-A9CA-F55CBE733EE2}" srcId="{F782ACB2-4612-4553-92E3-6A48A4C26154}" destId="{5D2C154A-692A-44E2-A041-B9F19C43FEF2}" srcOrd="2" destOrd="0" parTransId="{794CA92E-A13F-4F43-B270-B021D0F5EB93}" sibTransId="{1A0C354F-E76C-464E-99A7-D2B04C140783}"/>
    <dgm:cxn modelId="{7C3A20D0-EDC6-4F58-9F16-BB7904E3595C}" type="presOf" srcId="{32DCDF77-CF91-44D2-A631-ECBBA96CD7C1}" destId="{891FE5C2-884F-48D0-BE0D-753E9CA204D3}" srcOrd="0" destOrd="0" presId="urn:microsoft.com/office/officeart/2005/8/layout/cycle2"/>
    <dgm:cxn modelId="{E58671D0-94DF-47E4-A7CF-8A2EE6068907}" type="presOf" srcId="{A4F909E9-C1CF-4770-B928-FEF6E41B5333}" destId="{212C9A88-24C2-4EF4-87D7-A81CF4BE3FA0}" srcOrd="0" destOrd="0" presId="urn:microsoft.com/office/officeart/2005/8/layout/cycle2"/>
    <dgm:cxn modelId="{460769D1-DB0A-49A3-802E-D709B2DEF410}" type="presOf" srcId="{4391FAD7-E5E1-4ADD-BABB-49D666A6C4A7}" destId="{B297DBDA-41C8-403B-A287-2DE0B2B2F734}" srcOrd="0" destOrd="0" presId="urn:microsoft.com/office/officeart/2005/8/layout/cycle2"/>
    <dgm:cxn modelId="{3B1454D3-03CC-4DC6-855B-BE914156AA97}" type="presOf" srcId="{4E475F1B-56A2-420F-8D83-9A7AC5B9161D}" destId="{E231C36B-28CA-4A1A-A65A-7FC8C917C670}" srcOrd="0" destOrd="0" presId="urn:microsoft.com/office/officeart/2005/8/layout/cycle2"/>
    <dgm:cxn modelId="{EE2AC2D3-0B41-4E3F-92BE-FA056D148276}" type="presOf" srcId="{59D5850F-42D1-4509-9BFE-77DA75D32FAC}" destId="{F6AE7F32-FC05-4DDA-BB7B-30B31779479C}" srcOrd="0" destOrd="0" presId="urn:microsoft.com/office/officeart/2005/8/layout/cycle2"/>
    <dgm:cxn modelId="{E8CBCBD3-5C09-4439-A03A-A1EDA0C635E6}" type="presOf" srcId="{59F6F98C-7F28-44B6-AA26-C56ABFEA206B}" destId="{3A6E871C-7643-432C-BA91-2EA3E7F745CE}" srcOrd="1" destOrd="0" presId="urn:microsoft.com/office/officeart/2005/8/layout/cycle2"/>
    <dgm:cxn modelId="{9681EDD4-DACB-4326-A502-9C4EF7048F91}" type="presOf" srcId="{ED3E6817-CA99-4A92-9672-7767C60D3AFC}" destId="{CDE86F57-8E75-4885-99A7-4D78278841E9}" srcOrd="0" destOrd="0" presId="urn:microsoft.com/office/officeart/2005/8/layout/cycle2"/>
    <dgm:cxn modelId="{5A20ECD5-D430-49DF-B55D-373C83FA48E6}" type="presOf" srcId="{F001FD18-B1D7-4F34-A7E1-10B3A14FEF0D}" destId="{FA3F2989-2837-4DF6-B22E-22C68B74BA10}" srcOrd="0" destOrd="0" presId="urn:microsoft.com/office/officeart/2005/8/layout/cycle2"/>
    <dgm:cxn modelId="{80FEFDD5-03FD-4896-B6C0-AD84D47BA53A}" type="presOf" srcId="{5788DBF4-34B6-4C26-980E-7062BBC88091}" destId="{53824D7C-69E9-40B6-AD94-E66D57E17024}" srcOrd="0" destOrd="0" presId="urn:microsoft.com/office/officeart/2005/8/layout/cycle2"/>
    <dgm:cxn modelId="{7A77BED8-0E1D-45F6-9865-5715EF6FB1BA}" srcId="{F782ACB2-4612-4553-92E3-6A48A4C26154}" destId="{9767C2C5-7A9B-4BF9-AEDC-08BB61E68CEC}" srcOrd="4" destOrd="0" parTransId="{94D864BB-0337-46E0-936D-BDFF24969167}" sibTransId="{5DE56BE3-5DC5-48D1-BB0A-6EB62A83E2E3}"/>
    <dgm:cxn modelId="{1217EFD9-8177-4B88-AB75-715631FB4D4A}" type="presOf" srcId="{BAC2B8D5-2C5B-4AE8-BBDD-D8E76DCD8C2E}" destId="{5B2F39AC-1722-4B2A-8F41-3B9574CC55A3}" srcOrd="1" destOrd="0" presId="urn:microsoft.com/office/officeart/2005/8/layout/cycle2"/>
    <dgm:cxn modelId="{9EA9ACDA-04BC-4C3E-8DD7-C71FD1514852}" type="presOf" srcId="{E7380703-8E28-4A7A-8627-0A55F51FBAA5}" destId="{B6E66B79-90CB-4030-B64C-AB9E1EA67583}" srcOrd="1" destOrd="0" presId="urn:microsoft.com/office/officeart/2005/8/layout/cycle2"/>
    <dgm:cxn modelId="{2B1FD8DA-568C-4E3E-8F87-09C87623F6FC}" srcId="{F782ACB2-4612-4553-92E3-6A48A4C26154}" destId="{8F63D31F-83CD-4DB9-A0F4-0D259C5817DB}" srcOrd="13" destOrd="0" parTransId="{62CF8A98-F58E-4911-89F5-912F4D8957CE}" sibTransId="{A4F909E9-C1CF-4770-B928-FEF6E41B5333}"/>
    <dgm:cxn modelId="{6447FFDA-9F74-4C40-BE97-6647DEB45881}" type="presOf" srcId="{EC22FD24-55FA-470B-A11F-A2C02811CC71}" destId="{8125F9B4-021E-44DC-9D64-8AE485A44537}" srcOrd="0" destOrd="0" presId="urn:microsoft.com/office/officeart/2005/8/layout/cycle2"/>
    <dgm:cxn modelId="{1C84A7DC-A90B-4DF8-AC32-734F4ACA5AA7}" type="presOf" srcId="{873D13AE-B310-4B50-82C5-564D626D2011}" destId="{2F327EB4-0D8B-437E-BB14-A326EA173FCC}" srcOrd="0" destOrd="0" presId="urn:microsoft.com/office/officeart/2005/8/layout/cycle2"/>
    <dgm:cxn modelId="{50C3B0DD-D8EB-4C23-9778-ECF595050BEE}" type="presOf" srcId="{A4C54538-F7D4-4311-A51D-4E2F34EA916C}" destId="{4EAD0336-A742-42BA-B616-A9F9B8CECAB9}" srcOrd="1" destOrd="0" presId="urn:microsoft.com/office/officeart/2005/8/layout/cycle2"/>
    <dgm:cxn modelId="{FCC95DE0-CF30-4C87-BD3D-9E4D02D631FF}" type="presOf" srcId="{FC636A7A-CAD8-4393-9B2E-188CE112CD10}" destId="{ADC3AC42-E194-4C29-8A28-ABEC2168A2B9}" srcOrd="0" destOrd="0" presId="urn:microsoft.com/office/officeart/2005/8/layout/cycle2"/>
    <dgm:cxn modelId="{BD31B5E0-2FD1-4CFE-A24F-CEE1BD03ED82}" type="presOf" srcId="{68C3C81B-18E8-41C4-BFC6-2C443E6EE655}" destId="{475F5446-5D8A-42DC-B2B6-79D834AEB429}" srcOrd="1" destOrd="0" presId="urn:microsoft.com/office/officeart/2005/8/layout/cycle2"/>
    <dgm:cxn modelId="{F7F36EE1-F863-4F10-96BD-A39912C63F6D}" type="presOf" srcId="{B2ADDBB6-F258-45A2-8853-0F7137E8E7A9}" destId="{5BF8D29C-B7EB-4E6D-8F09-412E3D4E06C9}" srcOrd="1" destOrd="0" presId="urn:microsoft.com/office/officeart/2005/8/layout/cycle2"/>
    <dgm:cxn modelId="{51FFA0E3-9F66-4AD0-A8CB-0838081429CE}" type="presOf" srcId="{2B529A43-2363-4B46-911E-9D0EF25B4F36}" destId="{DFB70AE1-87B4-46C7-811D-3E9A3D4D6EC9}" srcOrd="1" destOrd="0" presId="urn:microsoft.com/office/officeart/2005/8/layout/cycle2"/>
    <dgm:cxn modelId="{B526A3E3-5EE5-4958-8DFF-EAB407CD60B0}" type="presOf" srcId="{901D3EC9-C2CB-4B80-BFE1-3F4CF8FDB584}" destId="{2175C402-001B-40BA-8C7B-63F19533545A}" srcOrd="1" destOrd="0" presId="urn:microsoft.com/office/officeart/2005/8/layout/cycle2"/>
    <dgm:cxn modelId="{A9D339E4-3F55-49D8-B646-59E12260FD2F}" type="presOf" srcId="{897CAD2D-F73B-470D-B77D-BCB32DA560D4}" destId="{CAB56CDA-741F-426D-8FE0-AE118C809475}" srcOrd="0" destOrd="0" presId="urn:microsoft.com/office/officeart/2005/8/layout/cycle2"/>
    <dgm:cxn modelId="{F43EF6E4-9625-4B08-AC66-0C7DF41D7788}" type="presOf" srcId="{8AE02D32-89F4-4BA1-BFB8-062B90AF7C26}" destId="{E212FFF4-9223-45FB-8A97-08FC78EC227F}" srcOrd="0" destOrd="0" presId="urn:microsoft.com/office/officeart/2005/8/layout/cycle2"/>
    <dgm:cxn modelId="{21DD64E6-C13D-4A95-9F36-FE5D9C663171}" type="presOf" srcId="{2B571596-2306-4648-89E7-BD54FEF25627}" destId="{2B64C12D-7C38-4E3C-BB67-21E0181FD51F}" srcOrd="1" destOrd="0" presId="urn:microsoft.com/office/officeart/2005/8/layout/cycle2"/>
    <dgm:cxn modelId="{6E02A8E6-BAB8-4C08-9B15-2F65C2724BC5}" type="presOf" srcId="{A4C54538-F7D4-4311-A51D-4E2F34EA916C}" destId="{BDE13CD6-B50F-44ED-BD83-729ED5971995}" srcOrd="0" destOrd="0" presId="urn:microsoft.com/office/officeart/2005/8/layout/cycle2"/>
    <dgm:cxn modelId="{6020CAE6-E682-4263-87D3-3757BDA5C5BB}" srcId="{F782ACB2-4612-4553-92E3-6A48A4C26154}" destId="{ED3E6817-CA99-4A92-9672-7767C60D3AFC}" srcOrd="27" destOrd="0" parTransId="{570B50CE-5E5F-492C-A6CE-FAA86B61FEE6}" sibTransId="{74E4A9B3-3139-47CD-AD62-A42D0EB3995C}"/>
    <dgm:cxn modelId="{E1BC1BE7-03C8-4BE2-88EC-BD8EAFC807A5}" type="presOf" srcId="{3ACAB2F6-3910-4D69-8736-C9991D30DB30}" destId="{18FB9004-C9DF-4463-A990-CE6AADD19A9A}" srcOrd="1" destOrd="0" presId="urn:microsoft.com/office/officeart/2005/8/layout/cycle2"/>
    <dgm:cxn modelId="{700F92E9-0CAB-49C7-BAE0-B59512DE14D2}" type="presOf" srcId="{B5C9AB9C-C866-47C2-B79F-DC6148AB2159}" destId="{DD733C23-EA87-4BF0-821E-87250C1EEDBA}" srcOrd="1" destOrd="0" presId="urn:microsoft.com/office/officeart/2005/8/layout/cycle2"/>
    <dgm:cxn modelId="{8C1393EB-7C40-4A3F-8983-32301D23EE24}" type="presOf" srcId="{57830796-B9E1-440E-A924-530949252A0A}" destId="{09497094-52B8-416E-9902-37FB4C94E7F2}" srcOrd="0" destOrd="0" presId="urn:microsoft.com/office/officeart/2005/8/layout/cycle2"/>
    <dgm:cxn modelId="{3A83C7EB-E108-4DFE-B9C2-A1FAE1B909F2}" srcId="{F782ACB2-4612-4553-92E3-6A48A4C26154}" destId="{9A1F1B22-1A75-4833-B4FC-5FEA5518B765}" srcOrd="0" destOrd="0" parTransId="{C224EADF-C870-40FB-9644-9EC71AA9F6DE}" sibTransId="{32453084-7F49-49B4-89FA-E306CC4C9552}"/>
    <dgm:cxn modelId="{688803ED-86E7-4905-B4BA-6F1E217CA05E}" type="presOf" srcId="{1BCBAE4C-8C90-4307-A8B1-A7F25B803D11}" destId="{38A7A843-117D-4A8F-B652-3F637D1BA054}" srcOrd="0" destOrd="0" presId="urn:microsoft.com/office/officeart/2005/8/layout/cycle2"/>
    <dgm:cxn modelId="{76C1B9EF-4799-4DC4-A2A0-CBD847A31FA6}" type="presOf" srcId="{32453084-7F49-49B4-89FA-E306CC4C9552}" destId="{218F701D-8780-41D0-BCC2-CE1F9EE4B4A8}" srcOrd="1" destOrd="0" presId="urn:microsoft.com/office/officeart/2005/8/layout/cycle2"/>
    <dgm:cxn modelId="{7D7BC0F1-AD7E-4ECB-B6FB-5E9714A57D11}" type="presOf" srcId="{32453084-7F49-49B4-89FA-E306CC4C9552}" destId="{4B717A0F-8771-4A45-B6AA-FD732A724C9E}" srcOrd="0" destOrd="0" presId="urn:microsoft.com/office/officeart/2005/8/layout/cycle2"/>
    <dgm:cxn modelId="{98E4F0F1-2581-4C28-AA63-A24B0B0CA57F}" type="presOf" srcId="{901D3EC9-C2CB-4B80-BFE1-3F4CF8FDB584}" destId="{CBD13A52-164D-4181-A713-C4AFB6DAEA44}" srcOrd="0" destOrd="0" presId="urn:microsoft.com/office/officeart/2005/8/layout/cycle2"/>
    <dgm:cxn modelId="{D2D111F2-C998-4DE0-A20C-1ED8C30088AA}" type="presOf" srcId="{5F2EF8CF-431B-45E9-8F94-2DA9BB4297A8}" destId="{3B7728B1-9C76-43A6-8828-2FFE1A19CD4E}" srcOrd="0" destOrd="0" presId="urn:microsoft.com/office/officeart/2005/8/layout/cycle2"/>
    <dgm:cxn modelId="{929177F2-6EC1-43DD-AD66-997976C12EAE}" type="presOf" srcId="{69B5AF83-9CA8-4331-BB93-A02B0A37E7C4}" destId="{7FBA136C-815F-4FB3-A797-A7F155D00FEA}" srcOrd="0" destOrd="0" presId="urn:microsoft.com/office/officeart/2005/8/layout/cycle2"/>
    <dgm:cxn modelId="{8FFFB7F3-F4A4-4690-A376-F534EE93B76F}" type="presOf" srcId="{312A5487-8CD4-49FA-9CB2-6003233688EF}" destId="{FB762D63-E97E-4D71-BE53-DE8DBC2C1724}" srcOrd="0" destOrd="0" presId="urn:microsoft.com/office/officeart/2005/8/layout/cycle2"/>
    <dgm:cxn modelId="{895CA2F4-FAD7-443B-BF44-A48732E340A2}" type="presOf" srcId="{A4FDAD97-0EA5-45C9-8762-1408CDFC1A27}" destId="{DCCECA40-1E8E-4612-B823-692DCCBD1EA3}" srcOrd="1" destOrd="0" presId="urn:microsoft.com/office/officeart/2005/8/layout/cycle2"/>
    <dgm:cxn modelId="{12C38EF6-A2D9-4441-B7C7-2AD0408D165E}" srcId="{F782ACB2-4612-4553-92E3-6A48A4C26154}" destId="{E5184F2B-2C20-4D33-94A8-E6B381F2AA89}" srcOrd="43" destOrd="0" parTransId="{EA072171-E1D3-42D9-90FB-F6BF8A9DC275}" sibTransId="{CA1064A9-8743-41E2-AE44-DEDB5E26EACD}"/>
    <dgm:cxn modelId="{0415B3F7-A43C-4855-92AA-A9675478B939}" type="presOf" srcId="{BA244016-B941-46B9-B2A4-AA50A300C9B1}" destId="{54435782-E9E7-4F85-8EE9-B762378628C5}" srcOrd="0" destOrd="0" presId="urn:microsoft.com/office/officeart/2005/8/layout/cycle2"/>
    <dgm:cxn modelId="{2279B4F7-A813-48F1-B25C-3EB48AA1A394}" type="presOf" srcId="{EAE485E3-A2DC-422A-B964-163E72C7D527}" destId="{6C5B256C-6505-4283-9CD0-6230D6E52DC7}" srcOrd="1" destOrd="0" presId="urn:microsoft.com/office/officeart/2005/8/layout/cycle2"/>
    <dgm:cxn modelId="{2E4A59F8-4858-4321-B26C-379298664746}" srcId="{F782ACB2-4612-4553-92E3-6A48A4C26154}" destId="{57830796-B9E1-440E-A924-530949252A0A}" srcOrd="9" destOrd="0" parTransId="{2970FDF5-07A3-4B2A-9F1E-E547137C5FF2}" sibTransId="{672359C6-6889-48DE-9B06-BCF13E50CF81}"/>
    <dgm:cxn modelId="{E103EBF9-054F-493D-8EA4-0CA7B5F62030}" type="presOf" srcId="{CA72D8A3-9D41-4F98-98F7-F56B1CBA674F}" destId="{EDD308D6-556F-4E65-A02C-12C45C150755}" srcOrd="0" destOrd="0" presId="urn:microsoft.com/office/officeart/2005/8/layout/cycle2"/>
    <dgm:cxn modelId="{E54760FC-E0A9-40E6-A876-670B87F0DE46}" type="presOf" srcId="{64CB26BA-1509-422C-B1F7-93A921D3337E}" destId="{C56F56FD-84C6-4D21-967A-719399DE2081}" srcOrd="0" destOrd="0" presId="urn:microsoft.com/office/officeart/2005/8/layout/cycle2"/>
    <dgm:cxn modelId="{3FBFFAFD-E12E-4804-880B-4EA04E843116}" type="presOf" srcId="{39148D83-4879-4E9B-AE84-10D20CF147C3}" destId="{EB66E90A-B112-40E2-B773-B1A59659C6EB}" srcOrd="0" destOrd="0" presId="urn:microsoft.com/office/officeart/2005/8/layout/cycle2"/>
    <dgm:cxn modelId="{26F03CFE-664C-46CE-9EC9-4D9EAEAA23F5}" srcId="{F782ACB2-4612-4553-92E3-6A48A4C26154}" destId="{1BCBAE4C-8C90-4307-A8B1-A7F25B803D11}" srcOrd="11" destOrd="0" parTransId="{BDE3C914-1C3F-4AE1-8A4A-0399F6859853}" sibTransId="{9E68FA1B-32E4-4D3A-BDA9-F245DF7037EF}"/>
    <dgm:cxn modelId="{E42D6EFE-C378-403E-85FD-F1C9971DDFCA}" type="presOf" srcId="{B5C9AB9C-C866-47C2-B79F-DC6148AB2159}" destId="{6CB910F7-627A-416A-9AE0-0E9818681229}" srcOrd="0" destOrd="0" presId="urn:microsoft.com/office/officeart/2005/8/layout/cycle2"/>
    <dgm:cxn modelId="{A0B93CFF-C341-499F-924F-15A318ABCBE8}" type="presOf" srcId="{39815DA4-6D5A-4ECF-8C2C-C40A2BB0DBA6}" destId="{4DDD9E11-A1D1-4D9F-87CF-21775FA03FD4}" srcOrd="0" destOrd="0" presId="urn:microsoft.com/office/officeart/2005/8/layout/cycle2"/>
    <dgm:cxn modelId="{71FD6135-2B4F-4DB6-B263-BA3FDECE6CC1}" type="presParOf" srcId="{579EF5EA-2842-4ADF-99C3-1421009C0FB3}" destId="{E2BDA289-9E7F-43D2-8E8A-C602380955F6}" srcOrd="0" destOrd="0" presId="urn:microsoft.com/office/officeart/2005/8/layout/cycle2"/>
    <dgm:cxn modelId="{FD3654EA-8088-4D43-B4AD-0CD849393F1E}" type="presParOf" srcId="{579EF5EA-2842-4ADF-99C3-1421009C0FB3}" destId="{4B717A0F-8771-4A45-B6AA-FD732A724C9E}" srcOrd="1" destOrd="0" presId="urn:microsoft.com/office/officeart/2005/8/layout/cycle2"/>
    <dgm:cxn modelId="{78873130-B976-46C7-B4C0-FB8776191007}" type="presParOf" srcId="{4B717A0F-8771-4A45-B6AA-FD732A724C9E}" destId="{218F701D-8780-41D0-BCC2-CE1F9EE4B4A8}" srcOrd="0" destOrd="0" presId="urn:microsoft.com/office/officeart/2005/8/layout/cycle2"/>
    <dgm:cxn modelId="{B76B03A3-BA2D-4BAE-9C40-094C7134F800}" type="presParOf" srcId="{579EF5EA-2842-4ADF-99C3-1421009C0FB3}" destId="{FD731FF4-9760-4231-AA26-446560B181EB}" srcOrd="2" destOrd="0" presId="urn:microsoft.com/office/officeart/2005/8/layout/cycle2"/>
    <dgm:cxn modelId="{C9B55380-CEA3-4456-B2C2-12E2274C13B0}" type="presParOf" srcId="{579EF5EA-2842-4ADF-99C3-1421009C0FB3}" destId="{A6A09441-8928-4DD4-965E-ACD6B5489F63}" srcOrd="3" destOrd="0" presId="urn:microsoft.com/office/officeart/2005/8/layout/cycle2"/>
    <dgm:cxn modelId="{35F53D49-283F-455C-B68B-42A8B14292A7}" type="presParOf" srcId="{A6A09441-8928-4DD4-965E-ACD6B5489F63}" destId="{C46B9099-149F-4D79-B1D7-B378097F05F4}" srcOrd="0" destOrd="0" presId="urn:microsoft.com/office/officeart/2005/8/layout/cycle2"/>
    <dgm:cxn modelId="{07F0451C-BB15-485C-9760-8A5391CF3A15}" type="presParOf" srcId="{579EF5EA-2842-4ADF-99C3-1421009C0FB3}" destId="{5A44537F-E502-484A-B54C-161A75387D52}" srcOrd="4" destOrd="0" presId="urn:microsoft.com/office/officeart/2005/8/layout/cycle2"/>
    <dgm:cxn modelId="{DB843338-E138-44E7-A29F-7607FF2A7371}" type="presParOf" srcId="{579EF5EA-2842-4ADF-99C3-1421009C0FB3}" destId="{BCCD1735-3374-4721-BEF9-11CCD9A2DD48}" srcOrd="5" destOrd="0" presId="urn:microsoft.com/office/officeart/2005/8/layout/cycle2"/>
    <dgm:cxn modelId="{2ADBE32A-6BA2-4EB0-9874-95A15663ABD1}" type="presParOf" srcId="{BCCD1735-3374-4721-BEF9-11CCD9A2DD48}" destId="{5207087E-FC7B-4DE7-941A-D0D7D77D43CA}" srcOrd="0" destOrd="0" presId="urn:microsoft.com/office/officeart/2005/8/layout/cycle2"/>
    <dgm:cxn modelId="{8C25EB32-76EF-4941-87E3-FECBBFBF6429}" type="presParOf" srcId="{579EF5EA-2842-4ADF-99C3-1421009C0FB3}" destId="{B0608ED5-E7DC-4C39-8859-B8C85F521F9C}" srcOrd="6" destOrd="0" presId="urn:microsoft.com/office/officeart/2005/8/layout/cycle2"/>
    <dgm:cxn modelId="{79D9334A-C549-4AE8-9C40-D12994606F68}" type="presParOf" srcId="{579EF5EA-2842-4ADF-99C3-1421009C0FB3}" destId="{E212FFF4-9223-45FB-8A97-08FC78EC227F}" srcOrd="7" destOrd="0" presId="urn:microsoft.com/office/officeart/2005/8/layout/cycle2"/>
    <dgm:cxn modelId="{C8F91834-115E-4694-8394-B8AB9FBC91BA}" type="presParOf" srcId="{E212FFF4-9223-45FB-8A97-08FC78EC227F}" destId="{1FA59E5A-50A4-47E4-96D2-6EF9AAAC1164}" srcOrd="0" destOrd="0" presId="urn:microsoft.com/office/officeart/2005/8/layout/cycle2"/>
    <dgm:cxn modelId="{B6AB7257-67A4-42D4-BC40-F84E95B8488C}" type="presParOf" srcId="{579EF5EA-2842-4ADF-99C3-1421009C0FB3}" destId="{3B48658E-4174-41EC-ADC5-04F09B98E8AE}" srcOrd="8" destOrd="0" presId="urn:microsoft.com/office/officeart/2005/8/layout/cycle2"/>
    <dgm:cxn modelId="{EBC97CC4-CDCF-45CB-A995-6264820C538E}" type="presParOf" srcId="{579EF5EA-2842-4ADF-99C3-1421009C0FB3}" destId="{7E28017C-69F1-4CCF-A6D7-885616A2628E}" srcOrd="9" destOrd="0" presId="urn:microsoft.com/office/officeart/2005/8/layout/cycle2"/>
    <dgm:cxn modelId="{0B707CA0-A675-4107-9399-1D36A3151BFC}" type="presParOf" srcId="{7E28017C-69F1-4CCF-A6D7-885616A2628E}" destId="{DEE6E533-E546-47B9-9D29-1053972B7A59}" srcOrd="0" destOrd="0" presId="urn:microsoft.com/office/officeart/2005/8/layout/cycle2"/>
    <dgm:cxn modelId="{155EB27A-AF6E-4EBB-BE34-E42861007EFC}" type="presParOf" srcId="{579EF5EA-2842-4ADF-99C3-1421009C0FB3}" destId="{4B6FF1D5-139C-4A9E-BE2A-C9C2976A9B90}" srcOrd="10" destOrd="0" presId="urn:microsoft.com/office/officeart/2005/8/layout/cycle2"/>
    <dgm:cxn modelId="{55CE9A77-71B3-4863-8212-50C109E5FB45}" type="presParOf" srcId="{579EF5EA-2842-4ADF-99C3-1421009C0FB3}" destId="{E231C36B-28CA-4A1A-A65A-7FC8C917C670}" srcOrd="11" destOrd="0" presId="urn:microsoft.com/office/officeart/2005/8/layout/cycle2"/>
    <dgm:cxn modelId="{CD797D4F-4E1B-46A3-A731-4DB452962D43}" type="presParOf" srcId="{E231C36B-28CA-4A1A-A65A-7FC8C917C670}" destId="{0F935747-2475-4B54-A4BD-D00DA4235B83}" srcOrd="0" destOrd="0" presId="urn:microsoft.com/office/officeart/2005/8/layout/cycle2"/>
    <dgm:cxn modelId="{91278A28-88D1-47D2-B210-032EF9637192}" type="presParOf" srcId="{579EF5EA-2842-4ADF-99C3-1421009C0FB3}" destId="{5955EC28-6A5B-4854-97FD-56BF004F7A93}" srcOrd="12" destOrd="0" presId="urn:microsoft.com/office/officeart/2005/8/layout/cycle2"/>
    <dgm:cxn modelId="{978C0EB1-FB0E-43D4-8F76-1213B1327B6F}" type="presParOf" srcId="{579EF5EA-2842-4ADF-99C3-1421009C0FB3}" destId="{7418C013-9F65-49B4-8AB4-02A8A7E8B2B1}" srcOrd="13" destOrd="0" presId="urn:microsoft.com/office/officeart/2005/8/layout/cycle2"/>
    <dgm:cxn modelId="{F36332D4-51A0-41AC-9B19-592737C15E94}" type="presParOf" srcId="{7418C013-9F65-49B4-8AB4-02A8A7E8B2B1}" destId="{DCCECA40-1E8E-4612-B823-692DCCBD1EA3}" srcOrd="0" destOrd="0" presId="urn:microsoft.com/office/officeart/2005/8/layout/cycle2"/>
    <dgm:cxn modelId="{44A6220E-5E41-43DB-9325-FC8837836F22}" type="presParOf" srcId="{579EF5EA-2842-4ADF-99C3-1421009C0FB3}" destId="{C8C314CB-BC52-4B5D-9A9E-2549904458B0}" srcOrd="14" destOrd="0" presId="urn:microsoft.com/office/officeart/2005/8/layout/cycle2"/>
    <dgm:cxn modelId="{12742DCC-694A-450C-8EE2-5ED8D53CEEB3}" type="presParOf" srcId="{579EF5EA-2842-4ADF-99C3-1421009C0FB3}" destId="{8D184F9F-78A9-45D9-9804-0F8032DE26A6}" srcOrd="15" destOrd="0" presId="urn:microsoft.com/office/officeart/2005/8/layout/cycle2"/>
    <dgm:cxn modelId="{D25E1771-2F85-4B2A-B39D-8D6B88F0B663}" type="presParOf" srcId="{8D184F9F-78A9-45D9-9804-0F8032DE26A6}" destId="{C8C1E075-9C61-4E77-BBAB-A2307E2F9662}" srcOrd="0" destOrd="0" presId="urn:microsoft.com/office/officeart/2005/8/layout/cycle2"/>
    <dgm:cxn modelId="{4A77611E-15F9-4867-80C2-4006E9C7F198}" type="presParOf" srcId="{579EF5EA-2842-4ADF-99C3-1421009C0FB3}" destId="{18E08B15-C0D9-4DCD-9841-29CB326A1D96}" srcOrd="16" destOrd="0" presId="urn:microsoft.com/office/officeart/2005/8/layout/cycle2"/>
    <dgm:cxn modelId="{D6644A41-1646-4F6A-AD0B-1691DC942F1D}" type="presParOf" srcId="{579EF5EA-2842-4ADF-99C3-1421009C0FB3}" destId="{7D136A40-4E7A-4E9A-9C18-C15FEB3E9255}" srcOrd="17" destOrd="0" presId="urn:microsoft.com/office/officeart/2005/8/layout/cycle2"/>
    <dgm:cxn modelId="{76AA2F46-FAE4-4A4A-89BE-D16A23E36B1C}" type="presParOf" srcId="{7D136A40-4E7A-4E9A-9C18-C15FEB3E9255}" destId="{6C5B256C-6505-4283-9CD0-6230D6E52DC7}" srcOrd="0" destOrd="0" presId="urn:microsoft.com/office/officeart/2005/8/layout/cycle2"/>
    <dgm:cxn modelId="{90DE6082-8587-4DB5-B4BA-5DE27145F82A}" type="presParOf" srcId="{579EF5EA-2842-4ADF-99C3-1421009C0FB3}" destId="{09497094-52B8-416E-9902-37FB4C94E7F2}" srcOrd="18" destOrd="0" presId="urn:microsoft.com/office/officeart/2005/8/layout/cycle2"/>
    <dgm:cxn modelId="{212B76EF-7B83-4C9E-8D6C-0539E6369D63}" type="presParOf" srcId="{579EF5EA-2842-4ADF-99C3-1421009C0FB3}" destId="{260B842C-BA56-4835-9181-EEB1DAD49F6C}" srcOrd="19" destOrd="0" presId="urn:microsoft.com/office/officeart/2005/8/layout/cycle2"/>
    <dgm:cxn modelId="{8A0D5C11-7886-4682-9248-84B053AD6D37}" type="presParOf" srcId="{260B842C-BA56-4835-9181-EEB1DAD49F6C}" destId="{9195B8AE-7F75-4B45-A773-A3DB3F151B7F}" srcOrd="0" destOrd="0" presId="urn:microsoft.com/office/officeart/2005/8/layout/cycle2"/>
    <dgm:cxn modelId="{25320888-E65F-4C72-A12F-660AB3EE1638}" type="presParOf" srcId="{579EF5EA-2842-4ADF-99C3-1421009C0FB3}" destId="{07EB8474-810E-4E8A-BE93-02F62BBDD45D}" srcOrd="20" destOrd="0" presId="urn:microsoft.com/office/officeart/2005/8/layout/cycle2"/>
    <dgm:cxn modelId="{36C5ADA7-860E-43E3-B7A0-4E907F5F5CB3}" type="presParOf" srcId="{579EF5EA-2842-4ADF-99C3-1421009C0FB3}" destId="{ADC3AC42-E194-4C29-8A28-ABEC2168A2B9}" srcOrd="21" destOrd="0" presId="urn:microsoft.com/office/officeart/2005/8/layout/cycle2"/>
    <dgm:cxn modelId="{FBB17F05-4BA3-4072-9DFB-DFF22C9E93EF}" type="presParOf" srcId="{ADC3AC42-E194-4C29-8A28-ABEC2168A2B9}" destId="{FFA97E59-6B24-429C-9B6D-8968FB096363}" srcOrd="0" destOrd="0" presId="urn:microsoft.com/office/officeart/2005/8/layout/cycle2"/>
    <dgm:cxn modelId="{A3802D32-AAD6-47B6-8673-1ECE4AFA2905}" type="presParOf" srcId="{579EF5EA-2842-4ADF-99C3-1421009C0FB3}" destId="{38A7A843-117D-4A8F-B652-3F637D1BA054}" srcOrd="22" destOrd="0" presId="urn:microsoft.com/office/officeart/2005/8/layout/cycle2"/>
    <dgm:cxn modelId="{9BDB2CB4-E67F-4EED-A30B-BC53DFAAB62A}" type="presParOf" srcId="{579EF5EA-2842-4ADF-99C3-1421009C0FB3}" destId="{24192AE1-AC5A-408F-93E2-35778550FA02}" srcOrd="23" destOrd="0" presId="urn:microsoft.com/office/officeart/2005/8/layout/cycle2"/>
    <dgm:cxn modelId="{26626410-917D-4617-8B6E-3AA4C779F23F}" type="presParOf" srcId="{24192AE1-AC5A-408F-93E2-35778550FA02}" destId="{9DB23D75-0980-4D96-93A1-727F2883C95B}" srcOrd="0" destOrd="0" presId="urn:microsoft.com/office/officeart/2005/8/layout/cycle2"/>
    <dgm:cxn modelId="{A12C8B12-86D4-4F0F-BC3C-72C471DFFF74}" type="presParOf" srcId="{579EF5EA-2842-4ADF-99C3-1421009C0FB3}" destId="{8B74F080-8313-4728-B1E9-D87A06E9E800}" srcOrd="24" destOrd="0" presId="urn:microsoft.com/office/officeart/2005/8/layout/cycle2"/>
    <dgm:cxn modelId="{3DEA4DA1-E6DD-4C1E-B290-66BDDEBB5AAF}" type="presParOf" srcId="{579EF5EA-2842-4ADF-99C3-1421009C0FB3}" destId="{99F13AA2-4621-4753-B0A6-6FC776CD84C9}" srcOrd="25" destOrd="0" presId="urn:microsoft.com/office/officeart/2005/8/layout/cycle2"/>
    <dgm:cxn modelId="{E28D1C60-6104-4705-8111-B087FFFF85C3}" type="presParOf" srcId="{99F13AA2-4621-4753-B0A6-6FC776CD84C9}" destId="{475F5446-5D8A-42DC-B2B6-79D834AEB429}" srcOrd="0" destOrd="0" presId="urn:microsoft.com/office/officeart/2005/8/layout/cycle2"/>
    <dgm:cxn modelId="{200DC99D-7CDF-42E2-BF5C-E007244F4209}" type="presParOf" srcId="{579EF5EA-2842-4ADF-99C3-1421009C0FB3}" destId="{C238A059-EBCB-4E8A-9C70-350A7112246D}" srcOrd="26" destOrd="0" presId="urn:microsoft.com/office/officeart/2005/8/layout/cycle2"/>
    <dgm:cxn modelId="{F9A076C8-918C-4E3D-BAF0-85372DC1C01F}" type="presParOf" srcId="{579EF5EA-2842-4ADF-99C3-1421009C0FB3}" destId="{212C9A88-24C2-4EF4-87D7-A81CF4BE3FA0}" srcOrd="27" destOrd="0" presId="urn:microsoft.com/office/officeart/2005/8/layout/cycle2"/>
    <dgm:cxn modelId="{988455A3-C693-41E7-99FD-902F89371638}" type="presParOf" srcId="{212C9A88-24C2-4EF4-87D7-A81CF4BE3FA0}" destId="{6E753D97-6691-46AF-88CF-60F766A84A1F}" srcOrd="0" destOrd="0" presId="urn:microsoft.com/office/officeart/2005/8/layout/cycle2"/>
    <dgm:cxn modelId="{A81E92DB-B8A5-4A03-8774-6CAAFE263FD3}" type="presParOf" srcId="{579EF5EA-2842-4ADF-99C3-1421009C0FB3}" destId="{FA3F2989-2837-4DF6-B22E-22C68B74BA10}" srcOrd="28" destOrd="0" presId="urn:microsoft.com/office/officeart/2005/8/layout/cycle2"/>
    <dgm:cxn modelId="{5680A1F3-772B-4B02-BE25-9F5B0B117335}" type="presParOf" srcId="{579EF5EA-2842-4ADF-99C3-1421009C0FB3}" destId="{15716786-4673-40EB-986D-12C422D02B97}" srcOrd="29" destOrd="0" presId="urn:microsoft.com/office/officeart/2005/8/layout/cycle2"/>
    <dgm:cxn modelId="{44D066E9-EB37-4764-B339-804373721565}" type="presParOf" srcId="{15716786-4673-40EB-986D-12C422D02B97}" destId="{3A6E871C-7643-432C-BA91-2EA3E7F745CE}" srcOrd="0" destOrd="0" presId="urn:microsoft.com/office/officeart/2005/8/layout/cycle2"/>
    <dgm:cxn modelId="{F697BF1F-FC86-4976-9126-2E178FF01B61}" type="presParOf" srcId="{579EF5EA-2842-4ADF-99C3-1421009C0FB3}" destId="{E7F9412A-75FE-4263-8476-D8B02CF380F3}" srcOrd="30" destOrd="0" presId="urn:microsoft.com/office/officeart/2005/8/layout/cycle2"/>
    <dgm:cxn modelId="{91CAD5F8-E2C7-43D0-95EB-06468A9ECD81}" type="presParOf" srcId="{579EF5EA-2842-4ADF-99C3-1421009C0FB3}" destId="{C56F56FD-84C6-4D21-967A-719399DE2081}" srcOrd="31" destOrd="0" presId="urn:microsoft.com/office/officeart/2005/8/layout/cycle2"/>
    <dgm:cxn modelId="{EC62F497-73B1-4D2E-8C5C-73F364EA91AE}" type="presParOf" srcId="{C56F56FD-84C6-4D21-967A-719399DE2081}" destId="{87FF38F8-EEE0-4803-AB19-2605759EE272}" srcOrd="0" destOrd="0" presId="urn:microsoft.com/office/officeart/2005/8/layout/cycle2"/>
    <dgm:cxn modelId="{995A2765-80BB-44A3-8F8A-623A44308442}" type="presParOf" srcId="{579EF5EA-2842-4ADF-99C3-1421009C0FB3}" destId="{430AD93E-9CDA-40BE-8BB8-B35AB1DDED73}" srcOrd="32" destOrd="0" presId="urn:microsoft.com/office/officeart/2005/8/layout/cycle2"/>
    <dgm:cxn modelId="{EAA8FE15-8D19-4A4A-A030-773B028CE043}" type="presParOf" srcId="{579EF5EA-2842-4ADF-99C3-1421009C0FB3}" destId="{D3BDAC4B-F2DB-44A0-907D-A108463FB1C3}" srcOrd="33" destOrd="0" presId="urn:microsoft.com/office/officeart/2005/8/layout/cycle2"/>
    <dgm:cxn modelId="{D1D958F3-7B93-4834-AD2E-FB4737DEDE15}" type="presParOf" srcId="{D3BDAC4B-F2DB-44A0-907D-A108463FB1C3}" destId="{5B2F39AC-1722-4B2A-8F41-3B9574CC55A3}" srcOrd="0" destOrd="0" presId="urn:microsoft.com/office/officeart/2005/8/layout/cycle2"/>
    <dgm:cxn modelId="{C3A483F6-F69D-415F-BDB8-306FC6B0B63B}" type="presParOf" srcId="{579EF5EA-2842-4ADF-99C3-1421009C0FB3}" destId="{EB66E90A-B112-40E2-B773-B1A59659C6EB}" srcOrd="34" destOrd="0" presId="urn:microsoft.com/office/officeart/2005/8/layout/cycle2"/>
    <dgm:cxn modelId="{4B96DFAD-45DB-492E-9139-C8329EE8FFE9}" type="presParOf" srcId="{579EF5EA-2842-4ADF-99C3-1421009C0FB3}" destId="{CBD13A52-164D-4181-A713-C4AFB6DAEA44}" srcOrd="35" destOrd="0" presId="urn:microsoft.com/office/officeart/2005/8/layout/cycle2"/>
    <dgm:cxn modelId="{24EB62CF-FA5D-4D5F-A0AF-8DA0AAE6CCFE}" type="presParOf" srcId="{CBD13A52-164D-4181-A713-C4AFB6DAEA44}" destId="{2175C402-001B-40BA-8C7B-63F19533545A}" srcOrd="0" destOrd="0" presId="urn:microsoft.com/office/officeart/2005/8/layout/cycle2"/>
    <dgm:cxn modelId="{5BAC42E7-0B3E-47FF-A2BF-46C1AD1901D2}" type="presParOf" srcId="{579EF5EA-2842-4ADF-99C3-1421009C0FB3}" destId="{816E1FA3-2B38-45F9-AB8C-0EEB2788EE42}" srcOrd="36" destOrd="0" presId="urn:microsoft.com/office/officeart/2005/8/layout/cycle2"/>
    <dgm:cxn modelId="{3A224CEC-D25A-419F-8F79-E9E3B986B4A0}" type="presParOf" srcId="{579EF5EA-2842-4ADF-99C3-1421009C0FB3}" destId="{3D5573F2-E421-4699-B499-E5F129AA7C1F}" srcOrd="37" destOrd="0" presId="urn:microsoft.com/office/officeart/2005/8/layout/cycle2"/>
    <dgm:cxn modelId="{2F0E871C-C634-49BD-85AB-50D587E8A535}" type="presParOf" srcId="{3D5573F2-E421-4699-B499-E5F129AA7C1F}" destId="{561EA9DD-738C-4E13-ADB0-3CCC3950F092}" srcOrd="0" destOrd="0" presId="urn:microsoft.com/office/officeart/2005/8/layout/cycle2"/>
    <dgm:cxn modelId="{E43975CA-61FC-4E6D-831C-6A1AFF742E51}" type="presParOf" srcId="{579EF5EA-2842-4ADF-99C3-1421009C0FB3}" destId="{1791F869-F782-403E-9EEE-8485296AB1DC}" srcOrd="38" destOrd="0" presId="urn:microsoft.com/office/officeart/2005/8/layout/cycle2"/>
    <dgm:cxn modelId="{8F67873F-B980-4D49-B658-89EE25340F50}" type="presParOf" srcId="{579EF5EA-2842-4ADF-99C3-1421009C0FB3}" destId="{EDD308D6-556F-4E65-A02C-12C45C150755}" srcOrd="39" destOrd="0" presId="urn:microsoft.com/office/officeart/2005/8/layout/cycle2"/>
    <dgm:cxn modelId="{D94AC8E4-DA2A-46FA-BD1C-AF309A3AFA9D}" type="presParOf" srcId="{EDD308D6-556F-4E65-A02C-12C45C150755}" destId="{0622AEEF-FEE1-41CF-A694-BB87DF404F74}" srcOrd="0" destOrd="0" presId="urn:microsoft.com/office/officeart/2005/8/layout/cycle2"/>
    <dgm:cxn modelId="{130F1E2B-C359-4565-8CFE-764E8441F949}" type="presParOf" srcId="{579EF5EA-2842-4ADF-99C3-1421009C0FB3}" destId="{FB762D63-E97E-4D71-BE53-DE8DBC2C1724}" srcOrd="40" destOrd="0" presId="urn:microsoft.com/office/officeart/2005/8/layout/cycle2"/>
    <dgm:cxn modelId="{7AF6371E-CC0C-49A2-993B-68D7F864B796}" type="presParOf" srcId="{579EF5EA-2842-4ADF-99C3-1421009C0FB3}" destId="{EC905E59-477F-4D62-B2EE-61B86BF0663B}" srcOrd="41" destOrd="0" presId="urn:microsoft.com/office/officeart/2005/8/layout/cycle2"/>
    <dgm:cxn modelId="{CC7B8E5A-81B8-4705-BBA4-835A2C89E205}" type="presParOf" srcId="{EC905E59-477F-4D62-B2EE-61B86BF0663B}" destId="{0C7C01B0-8BE9-4115-9C55-5F785CB9F95D}" srcOrd="0" destOrd="0" presId="urn:microsoft.com/office/officeart/2005/8/layout/cycle2"/>
    <dgm:cxn modelId="{882C1E6C-29DF-457F-B650-C6C7562DF56D}" type="presParOf" srcId="{579EF5EA-2842-4ADF-99C3-1421009C0FB3}" destId="{96947AF0-965B-4F9B-B692-11B522E20C19}" srcOrd="42" destOrd="0" presId="urn:microsoft.com/office/officeart/2005/8/layout/cycle2"/>
    <dgm:cxn modelId="{69854C3D-CC94-4D6D-8CC7-C56D5E42BB17}" type="presParOf" srcId="{579EF5EA-2842-4ADF-99C3-1421009C0FB3}" destId="{C5631367-2D87-4B2B-B2C5-CE6B323DF7FA}" srcOrd="43" destOrd="0" presId="urn:microsoft.com/office/officeart/2005/8/layout/cycle2"/>
    <dgm:cxn modelId="{6DE64A99-63DD-401B-BB86-6447C6BACAF4}" type="presParOf" srcId="{C5631367-2D87-4B2B-B2C5-CE6B323DF7FA}" destId="{5EB0D98E-0F20-43A6-80D5-B3B233B0809C}" srcOrd="0" destOrd="0" presId="urn:microsoft.com/office/officeart/2005/8/layout/cycle2"/>
    <dgm:cxn modelId="{F7F8CF9F-4E7A-4F0C-BA22-139583AEE85B}" type="presParOf" srcId="{579EF5EA-2842-4ADF-99C3-1421009C0FB3}" destId="{55735BFC-D4F1-4100-BCD7-BD7015A20F24}" srcOrd="44" destOrd="0" presId="urn:microsoft.com/office/officeart/2005/8/layout/cycle2"/>
    <dgm:cxn modelId="{884732D7-10ED-4DFF-90A4-0A9625F75285}" type="presParOf" srcId="{579EF5EA-2842-4ADF-99C3-1421009C0FB3}" destId="{DE861B79-D5E8-45CE-B3D7-7B4663C08343}" srcOrd="45" destOrd="0" presId="urn:microsoft.com/office/officeart/2005/8/layout/cycle2"/>
    <dgm:cxn modelId="{D489C8F3-A6B0-4514-9883-B564ED32D30F}" type="presParOf" srcId="{DE861B79-D5E8-45CE-B3D7-7B4663C08343}" destId="{580499F6-BF8C-4CF2-8E19-422B1FEA8F54}" srcOrd="0" destOrd="0" presId="urn:microsoft.com/office/officeart/2005/8/layout/cycle2"/>
    <dgm:cxn modelId="{DB4C0E6E-C00C-4D23-82C6-02F92F4A0DE5}" type="presParOf" srcId="{579EF5EA-2842-4ADF-99C3-1421009C0FB3}" destId="{B163F2E1-C224-4C1F-8BF1-B257F8DA90F1}" srcOrd="46" destOrd="0" presId="urn:microsoft.com/office/officeart/2005/8/layout/cycle2"/>
    <dgm:cxn modelId="{688BA2D7-208E-420A-9484-BCF06BA49917}" type="presParOf" srcId="{579EF5EA-2842-4ADF-99C3-1421009C0FB3}" destId="{28C21F8D-7890-436C-ABC3-A76D9C048DC6}" srcOrd="47" destOrd="0" presId="urn:microsoft.com/office/officeart/2005/8/layout/cycle2"/>
    <dgm:cxn modelId="{9476C46A-CAD3-4B14-BB96-0D45E4766CB3}" type="presParOf" srcId="{28C21F8D-7890-436C-ABC3-A76D9C048DC6}" destId="{5D40974C-DFE4-484E-A2B9-E3E4D2DEBED9}" srcOrd="0" destOrd="0" presId="urn:microsoft.com/office/officeart/2005/8/layout/cycle2"/>
    <dgm:cxn modelId="{70D85970-65CB-40AC-BD3F-71E5AD92D5C9}" type="presParOf" srcId="{579EF5EA-2842-4ADF-99C3-1421009C0FB3}" destId="{B297DBDA-41C8-403B-A287-2DE0B2B2F734}" srcOrd="48" destOrd="0" presId="urn:microsoft.com/office/officeart/2005/8/layout/cycle2"/>
    <dgm:cxn modelId="{6ABCEECC-631D-4976-AFC5-00A1142F197A}" type="presParOf" srcId="{579EF5EA-2842-4ADF-99C3-1421009C0FB3}" destId="{6CB910F7-627A-416A-9AE0-0E9818681229}" srcOrd="49" destOrd="0" presId="urn:microsoft.com/office/officeart/2005/8/layout/cycle2"/>
    <dgm:cxn modelId="{9DC764FA-151E-4956-A665-DF4703EA3F63}" type="presParOf" srcId="{6CB910F7-627A-416A-9AE0-0E9818681229}" destId="{DD733C23-EA87-4BF0-821E-87250C1EEDBA}" srcOrd="0" destOrd="0" presId="urn:microsoft.com/office/officeart/2005/8/layout/cycle2"/>
    <dgm:cxn modelId="{0D507908-AD4B-4D1B-A929-640A88F1B3C4}" type="presParOf" srcId="{579EF5EA-2842-4ADF-99C3-1421009C0FB3}" destId="{C99B1DB8-B0AD-4FE5-84DC-CD9571D15F74}" srcOrd="50" destOrd="0" presId="urn:microsoft.com/office/officeart/2005/8/layout/cycle2"/>
    <dgm:cxn modelId="{B6A8892E-403A-4519-B00E-9F3EA0DAA760}" type="presParOf" srcId="{579EF5EA-2842-4ADF-99C3-1421009C0FB3}" destId="{2EBD388A-825F-4832-8A74-827A6C7E3368}" srcOrd="51" destOrd="0" presId="urn:microsoft.com/office/officeart/2005/8/layout/cycle2"/>
    <dgm:cxn modelId="{EEBB3D98-4F33-49C0-B61C-8BEA974CB3BE}" type="presParOf" srcId="{2EBD388A-825F-4832-8A74-827A6C7E3368}" destId="{2B64C12D-7C38-4E3C-BB67-21E0181FD51F}" srcOrd="0" destOrd="0" presId="urn:microsoft.com/office/officeart/2005/8/layout/cycle2"/>
    <dgm:cxn modelId="{92741A67-FAF1-4EFE-AC03-A7A3BDE3A1C9}" type="presParOf" srcId="{579EF5EA-2842-4ADF-99C3-1421009C0FB3}" destId="{54435782-E9E7-4F85-8EE9-B762378628C5}" srcOrd="52" destOrd="0" presId="urn:microsoft.com/office/officeart/2005/8/layout/cycle2"/>
    <dgm:cxn modelId="{E6DF7B92-7BE2-4115-BBE4-0CD6CAD091CE}" type="presParOf" srcId="{579EF5EA-2842-4ADF-99C3-1421009C0FB3}" destId="{2EA5A0E0-D734-4B00-A1FA-65E8CB15031C}" srcOrd="53" destOrd="0" presId="urn:microsoft.com/office/officeart/2005/8/layout/cycle2"/>
    <dgm:cxn modelId="{ABDF0FEF-8A99-445C-BA55-CF736C732E6D}" type="presParOf" srcId="{2EA5A0E0-D734-4B00-A1FA-65E8CB15031C}" destId="{3966764B-E5F3-4CFC-A881-5984C06723CB}" srcOrd="0" destOrd="0" presId="urn:microsoft.com/office/officeart/2005/8/layout/cycle2"/>
    <dgm:cxn modelId="{B52E83AA-3E52-4263-A5CB-F6B470FE5BD0}" type="presParOf" srcId="{579EF5EA-2842-4ADF-99C3-1421009C0FB3}" destId="{CDE86F57-8E75-4885-99A7-4D78278841E9}" srcOrd="54" destOrd="0" presId="urn:microsoft.com/office/officeart/2005/8/layout/cycle2"/>
    <dgm:cxn modelId="{DAC23424-C82C-4CDC-B9D2-D51E44F29D31}" type="presParOf" srcId="{579EF5EA-2842-4ADF-99C3-1421009C0FB3}" destId="{A0769171-C666-4FF2-B3B0-56A5612FFB02}" srcOrd="55" destOrd="0" presId="urn:microsoft.com/office/officeart/2005/8/layout/cycle2"/>
    <dgm:cxn modelId="{6A4BC5C4-795C-4081-AAD3-E09E8DD8907A}" type="presParOf" srcId="{A0769171-C666-4FF2-B3B0-56A5612FFB02}" destId="{7B2C094D-5B84-400D-88A5-467C86404646}" srcOrd="0" destOrd="0" presId="urn:microsoft.com/office/officeart/2005/8/layout/cycle2"/>
    <dgm:cxn modelId="{06D02561-DDE7-442E-BE8B-A5A17BD666F6}" type="presParOf" srcId="{579EF5EA-2842-4ADF-99C3-1421009C0FB3}" destId="{9DEC7CBC-8051-4551-94AA-2377EFF8A353}" srcOrd="56" destOrd="0" presId="urn:microsoft.com/office/officeart/2005/8/layout/cycle2"/>
    <dgm:cxn modelId="{3135DB70-0E8A-4BE8-95C1-9D0B8373FE1C}" type="presParOf" srcId="{579EF5EA-2842-4ADF-99C3-1421009C0FB3}" destId="{83D03F91-A8FE-4A56-A9F0-21F8696B64A1}" srcOrd="57" destOrd="0" presId="urn:microsoft.com/office/officeart/2005/8/layout/cycle2"/>
    <dgm:cxn modelId="{4052CEAB-3620-49F9-8A34-607580972823}" type="presParOf" srcId="{83D03F91-A8FE-4A56-A9F0-21F8696B64A1}" destId="{A52815B2-9F64-4E57-9CA8-0D6C5ACB4DE9}" srcOrd="0" destOrd="0" presId="urn:microsoft.com/office/officeart/2005/8/layout/cycle2"/>
    <dgm:cxn modelId="{4FB8D6C6-E96B-4885-A232-7B33F6EC31E1}" type="presParOf" srcId="{579EF5EA-2842-4ADF-99C3-1421009C0FB3}" destId="{D9F7CAE3-C01B-4758-A92D-BE4DEABF1CC9}" srcOrd="58" destOrd="0" presId="urn:microsoft.com/office/officeart/2005/8/layout/cycle2"/>
    <dgm:cxn modelId="{F65E7D33-A24B-486C-AF30-250C46BEE385}" type="presParOf" srcId="{579EF5EA-2842-4ADF-99C3-1421009C0FB3}" destId="{6FDF4861-3D9E-4C44-8A76-CB261CA08A3D}" srcOrd="59" destOrd="0" presId="urn:microsoft.com/office/officeart/2005/8/layout/cycle2"/>
    <dgm:cxn modelId="{418678EA-57C5-4393-89CB-DFDCB90D723B}" type="presParOf" srcId="{6FDF4861-3D9E-4C44-8A76-CB261CA08A3D}" destId="{852FF442-59AB-47FA-976D-352D933D04DA}" srcOrd="0" destOrd="0" presId="urn:microsoft.com/office/officeart/2005/8/layout/cycle2"/>
    <dgm:cxn modelId="{E28AC03E-069F-4C4D-9946-1D18B009E883}" type="presParOf" srcId="{579EF5EA-2842-4ADF-99C3-1421009C0FB3}" destId="{6EBA7549-78C0-447A-A63C-4A8563F87F58}" srcOrd="60" destOrd="0" presId="urn:microsoft.com/office/officeart/2005/8/layout/cycle2"/>
    <dgm:cxn modelId="{1DD08FE3-61EF-432B-9873-4FDADE0C7787}" type="presParOf" srcId="{579EF5EA-2842-4ADF-99C3-1421009C0FB3}" destId="{F7AC09C3-F9FA-4334-9744-58F7A351FD8B}" srcOrd="61" destOrd="0" presId="urn:microsoft.com/office/officeart/2005/8/layout/cycle2"/>
    <dgm:cxn modelId="{3B44EE56-329A-4A10-9656-81D56B7B02CF}" type="presParOf" srcId="{F7AC09C3-F9FA-4334-9744-58F7A351FD8B}" destId="{301FE2EF-9FED-451A-9979-7EA2CEC731F6}" srcOrd="0" destOrd="0" presId="urn:microsoft.com/office/officeart/2005/8/layout/cycle2"/>
    <dgm:cxn modelId="{3C61D6BC-6DFD-4FD5-88C4-BCE8BA11D4FF}" type="presParOf" srcId="{579EF5EA-2842-4ADF-99C3-1421009C0FB3}" destId="{DB7E8DCC-E9E2-41AE-8FAC-BD770394B585}" srcOrd="62" destOrd="0" presId="urn:microsoft.com/office/officeart/2005/8/layout/cycle2"/>
    <dgm:cxn modelId="{6FB241C3-DEA0-44FC-9826-60B91B89A2F4}" type="presParOf" srcId="{579EF5EA-2842-4ADF-99C3-1421009C0FB3}" destId="{FC934B90-2FD7-4C78-BC82-6495CAA54F71}" srcOrd="63" destOrd="0" presId="urn:microsoft.com/office/officeart/2005/8/layout/cycle2"/>
    <dgm:cxn modelId="{69EE96FE-D012-4D5A-9068-DB49971BD6F5}" type="presParOf" srcId="{FC934B90-2FD7-4C78-BC82-6495CAA54F71}" destId="{F31A80A4-265E-4576-A76C-69F7407682D5}" srcOrd="0" destOrd="0" presId="urn:microsoft.com/office/officeart/2005/8/layout/cycle2"/>
    <dgm:cxn modelId="{5BF65CA9-96D4-43FB-BF42-1E6181BB3F13}" type="presParOf" srcId="{579EF5EA-2842-4ADF-99C3-1421009C0FB3}" destId="{7FBA136C-815F-4FB3-A797-A7F155D00FEA}" srcOrd="64" destOrd="0" presId="urn:microsoft.com/office/officeart/2005/8/layout/cycle2"/>
    <dgm:cxn modelId="{6F20A253-6D1A-4C7D-97E4-F91ED38FCCB2}" type="presParOf" srcId="{579EF5EA-2842-4ADF-99C3-1421009C0FB3}" destId="{7A5C7786-EEB7-4840-8AB2-E617DD766E4C}" srcOrd="65" destOrd="0" presId="urn:microsoft.com/office/officeart/2005/8/layout/cycle2"/>
    <dgm:cxn modelId="{3D82FB51-EE99-4AD2-AE9F-BF7C9ECBE283}" type="presParOf" srcId="{7A5C7786-EEB7-4840-8AB2-E617DD766E4C}" destId="{80DBCA40-2BA0-486C-9739-9EB1943722FB}" srcOrd="0" destOrd="0" presId="urn:microsoft.com/office/officeart/2005/8/layout/cycle2"/>
    <dgm:cxn modelId="{996941EA-55B6-455E-9FF8-A5DA63096892}" type="presParOf" srcId="{579EF5EA-2842-4ADF-99C3-1421009C0FB3}" destId="{2B3C09D0-6E4A-4698-ADBA-7CF55040E0C7}" srcOrd="66" destOrd="0" presId="urn:microsoft.com/office/officeart/2005/8/layout/cycle2"/>
    <dgm:cxn modelId="{B316CCDC-669E-4571-9493-12918161FA34}" type="presParOf" srcId="{579EF5EA-2842-4ADF-99C3-1421009C0FB3}" destId="{0B3E9032-3902-463F-B436-0798A35C9EC5}" srcOrd="67" destOrd="0" presId="urn:microsoft.com/office/officeart/2005/8/layout/cycle2"/>
    <dgm:cxn modelId="{2DAD19FD-4DAF-4392-8FCD-F4ED67371967}" type="presParOf" srcId="{0B3E9032-3902-463F-B436-0798A35C9EC5}" destId="{41C60BCC-727D-4ED3-BAEB-DB60AA9900A9}" srcOrd="0" destOrd="0" presId="urn:microsoft.com/office/officeart/2005/8/layout/cycle2"/>
    <dgm:cxn modelId="{1912562D-65F6-4DC6-8FB6-2A8FCC569052}" type="presParOf" srcId="{579EF5EA-2842-4ADF-99C3-1421009C0FB3}" destId="{C6CA034B-BB5D-4252-9DC3-E07C2CEC1942}" srcOrd="68" destOrd="0" presId="urn:microsoft.com/office/officeart/2005/8/layout/cycle2"/>
    <dgm:cxn modelId="{17FC725E-90CA-41A6-B784-8CC8BCDBE7C6}" type="presParOf" srcId="{579EF5EA-2842-4ADF-99C3-1421009C0FB3}" destId="{2F327EB4-0D8B-437E-BB14-A326EA173FCC}" srcOrd="69" destOrd="0" presId="urn:microsoft.com/office/officeart/2005/8/layout/cycle2"/>
    <dgm:cxn modelId="{C493FA99-FB52-4D78-B858-68D88B898F9D}" type="presParOf" srcId="{2F327EB4-0D8B-437E-BB14-A326EA173FCC}" destId="{8F52B59F-72EA-4EF4-A000-71393DE3DC97}" srcOrd="0" destOrd="0" presId="urn:microsoft.com/office/officeart/2005/8/layout/cycle2"/>
    <dgm:cxn modelId="{517BAE5D-CE37-4D29-8D31-05952EABE6A9}" type="presParOf" srcId="{579EF5EA-2842-4ADF-99C3-1421009C0FB3}" destId="{F6AE7F32-FC05-4DDA-BB7B-30B31779479C}" srcOrd="70" destOrd="0" presId="urn:microsoft.com/office/officeart/2005/8/layout/cycle2"/>
    <dgm:cxn modelId="{AC1FDE2E-923E-4459-B3BB-63619AAAFBCF}" type="presParOf" srcId="{579EF5EA-2842-4ADF-99C3-1421009C0FB3}" destId="{F42AD80F-3B21-49F3-AF59-01D5F6EE69F1}" srcOrd="71" destOrd="0" presId="urn:microsoft.com/office/officeart/2005/8/layout/cycle2"/>
    <dgm:cxn modelId="{83590AFC-9625-4F18-B616-DB2E92EDE408}" type="presParOf" srcId="{F42AD80F-3B21-49F3-AF59-01D5F6EE69F1}" destId="{DFB70AE1-87B4-46C7-811D-3E9A3D4D6EC9}" srcOrd="0" destOrd="0" presId="urn:microsoft.com/office/officeart/2005/8/layout/cycle2"/>
    <dgm:cxn modelId="{3B8B0752-59C1-4EE8-9DCD-3FDD5D16AAC9}" type="presParOf" srcId="{579EF5EA-2842-4ADF-99C3-1421009C0FB3}" destId="{E4F5DE49-5EAA-4300-BD85-3AA32446283C}" srcOrd="72" destOrd="0" presId="urn:microsoft.com/office/officeart/2005/8/layout/cycle2"/>
    <dgm:cxn modelId="{0ECC76CD-EEFF-4622-B856-FA49793E558D}" type="presParOf" srcId="{579EF5EA-2842-4ADF-99C3-1421009C0FB3}" destId="{57712E5B-8311-41F2-83BF-40C44B82FD56}" srcOrd="73" destOrd="0" presId="urn:microsoft.com/office/officeart/2005/8/layout/cycle2"/>
    <dgm:cxn modelId="{22D72393-5ACE-4129-A739-1C92A46CD44F}" type="presParOf" srcId="{57712E5B-8311-41F2-83BF-40C44B82FD56}" destId="{2DC22DE9-0245-4601-955D-E63A8C38947B}" srcOrd="0" destOrd="0" presId="urn:microsoft.com/office/officeart/2005/8/layout/cycle2"/>
    <dgm:cxn modelId="{AB0EE83E-AB48-4A6C-849A-E4D926F3A3C4}" type="presParOf" srcId="{579EF5EA-2842-4ADF-99C3-1421009C0FB3}" destId="{53824D7C-69E9-40B6-AD94-E66D57E17024}" srcOrd="74" destOrd="0" presId="urn:microsoft.com/office/officeart/2005/8/layout/cycle2"/>
    <dgm:cxn modelId="{576FBDA1-88AF-4B72-96BF-70CD12108DB0}" type="presParOf" srcId="{579EF5EA-2842-4ADF-99C3-1421009C0FB3}" destId="{4DDD9E11-A1D1-4D9F-87CF-21775FA03FD4}" srcOrd="75" destOrd="0" presId="urn:microsoft.com/office/officeart/2005/8/layout/cycle2"/>
    <dgm:cxn modelId="{89690507-2275-4054-BFC4-56E420EE7013}" type="presParOf" srcId="{4DDD9E11-A1D1-4D9F-87CF-21775FA03FD4}" destId="{F7742949-FB63-485F-95AF-5E8D1E6F236A}" srcOrd="0" destOrd="0" presId="urn:microsoft.com/office/officeart/2005/8/layout/cycle2"/>
    <dgm:cxn modelId="{46D737D0-CF80-475C-B749-8641A90E6A5F}" type="presParOf" srcId="{579EF5EA-2842-4ADF-99C3-1421009C0FB3}" destId="{22041FD6-89BD-4BF2-9B99-B97F36E2E1FB}" srcOrd="76" destOrd="0" presId="urn:microsoft.com/office/officeart/2005/8/layout/cycle2"/>
    <dgm:cxn modelId="{F402199A-4541-48BD-BD65-37FDE409F0E8}" type="presParOf" srcId="{579EF5EA-2842-4ADF-99C3-1421009C0FB3}" destId="{B8E405CF-5FB0-4931-A03D-9BF304E6CDDA}" srcOrd="77" destOrd="0" presId="urn:microsoft.com/office/officeart/2005/8/layout/cycle2"/>
    <dgm:cxn modelId="{3753C994-47D4-4FEB-B98C-5A84E1533E30}" type="presParOf" srcId="{B8E405CF-5FB0-4931-A03D-9BF304E6CDDA}" destId="{0C0A4302-AC90-49E1-80BE-523B58A2D864}" srcOrd="0" destOrd="0" presId="urn:microsoft.com/office/officeart/2005/8/layout/cycle2"/>
    <dgm:cxn modelId="{32C2D374-BFE5-4473-8736-393CE860FEA4}" type="presParOf" srcId="{579EF5EA-2842-4ADF-99C3-1421009C0FB3}" destId="{4346925A-37EB-4BB6-B0D1-0007EC3DF63B}" srcOrd="78" destOrd="0" presId="urn:microsoft.com/office/officeart/2005/8/layout/cycle2"/>
    <dgm:cxn modelId="{777DC766-6571-463F-B280-41B0FC9C772E}" type="presParOf" srcId="{579EF5EA-2842-4ADF-99C3-1421009C0FB3}" destId="{7A362786-920B-4FB9-A3D5-D0E741B76071}" srcOrd="79" destOrd="0" presId="urn:microsoft.com/office/officeart/2005/8/layout/cycle2"/>
    <dgm:cxn modelId="{C9FDA060-FACA-47F5-A8BB-425610FEF342}" type="presParOf" srcId="{7A362786-920B-4FB9-A3D5-D0E741B76071}" destId="{18FB9004-C9DF-4463-A990-CE6AADD19A9A}" srcOrd="0" destOrd="0" presId="urn:microsoft.com/office/officeart/2005/8/layout/cycle2"/>
    <dgm:cxn modelId="{76FDA523-F620-4259-A408-E633BEC4BE8F}" type="presParOf" srcId="{579EF5EA-2842-4ADF-99C3-1421009C0FB3}" destId="{ED0F08E4-7CF4-494F-A2E4-60B90674E9D5}" srcOrd="80" destOrd="0" presId="urn:microsoft.com/office/officeart/2005/8/layout/cycle2"/>
    <dgm:cxn modelId="{1EFB6808-597E-412E-BB9A-6E1790D7D40C}" type="presParOf" srcId="{579EF5EA-2842-4ADF-99C3-1421009C0FB3}" destId="{B8AF8AA6-EDE3-46F5-804F-BE18E9CF02E9}" srcOrd="81" destOrd="0" presId="urn:microsoft.com/office/officeart/2005/8/layout/cycle2"/>
    <dgm:cxn modelId="{B50A5075-4EE5-497B-A5E8-159C3122840B}" type="presParOf" srcId="{B8AF8AA6-EDE3-46F5-804F-BE18E9CF02E9}" destId="{2A9D1CAD-CEC7-447D-AE5A-72DA9768C11C}" srcOrd="0" destOrd="0" presId="urn:microsoft.com/office/officeart/2005/8/layout/cycle2"/>
    <dgm:cxn modelId="{C4E6FDEC-EFC7-4C20-A295-673432D03194}" type="presParOf" srcId="{579EF5EA-2842-4ADF-99C3-1421009C0FB3}" destId="{02E2D030-8BB9-48E2-859D-55F958A2D928}" srcOrd="82" destOrd="0" presId="urn:microsoft.com/office/officeart/2005/8/layout/cycle2"/>
    <dgm:cxn modelId="{7D652D5C-2733-40FD-99D6-840560A299C8}" type="presParOf" srcId="{579EF5EA-2842-4ADF-99C3-1421009C0FB3}" destId="{8125F9B4-021E-44DC-9D64-8AE485A44537}" srcOrd="83" destOrd="0" presId="urn:microsoft.com/office/officeart/2005/8/layout/cycle2"/>
    <dgm:cxn modelId="{F6A7CE10-66EF-47CC-99E0-C07608F580C7}" type="presParOf" srcId="{8125F9B4-021E-44DC-9D64-8AE485A44537}" destId="{5B2B383F-D5E0-430F-AB46-55791D14B3FB}" srcOrd="0" destOrd="0" presId="urn:microsoft.com/office/officeart/2005/8/layout/cycle2"/>
    <dgm:cxn modelId="{2588CB7D-7520-4B46-AE6A-972F2A7D86A7}" type="presParOf" srcId="{579EF5EA-2842-4ADF-99C3-1421009C0FB3}" destId="{A5474CB5-D5DA-4087-B87E-610FB42AF529}" srcOrd="84" destOrd="0" presId="urn:microsoft.com/office/officeart/2005/8/layout/cycle2"/>
    <dgm:cxn modelId="{61CB088D-180B-4B87-B9B0-BE434FC9FB4B}" type="presParOf" srcId="{579EF5EA-2842-4ADF-99C3-1421009C0FB3}" destId="{F5E12609-AEA0-4824-8F1E-49B7A8C9D43E}" srcOrd="85" destOrd="0" presId="urn:microsoft.com/office/officeart/2005/8/layout/cycle2"/>
    <dgm:cxn modelId="{B94C8B5C-C1C9-4B4B-ABA7-762D0E86CF35}" type="presParOf" srcId="{F5E12609-AEA0-4824-8F1E-49B7A8C9D43E}" destId="{1990E259-2037-4D19-B00A-CD6B3D2AE2E1}" srcOrd="0" destOrd="0" presId="urn:microsoft.com/office/officeart/2005/8/layout/cycle2"/>
    <dgm:cxn modelId="{7E773C21-876B-435C-9D68-2225A3B4348D}" type="presParOf" srcId="{579EF5EA-2842-4ADF-99C3-1421009C0FB3}" destId="{558F7E47-06ED-4041-B16C-6F13A19D4245}" srcOrd="86" destOrd="0" presId="urn:microsoft.com/office/officeart/2005/8/layout/cycle2"/>
    <dgm:cxn modelId="{F1632BE6-F556-4A92-A36F-7D4F3D62F5E7}" type="presParOf" srcId="{579EF5EA-2842-4ADF-99C3-1421009C0FB3}" destId="{1AA99294-2501-42DA-ADDA-813C2A0D167F}" srcOrd="87" destOrd="0" presId="urn:microsoft.com/office/officeart/2005/8/layout/cycle2"/>
    <dgm:cxn modelId="{C395DACE-C1C5-4263-A230-1E7D36E6065A}" type="presParOf" srcId="{1AA99294-2501-42DA-ADDA-813C2A0D167F}" destId="{B311330D-F624-44F0-90C1-566E4D2E20E6}" srcOrd="0" destOrd="0" presId="urn:microsoft.com/office/officeart/2005/8/layout/cycle2"/>
    <dgm:cxn modelId="{48B825A1-87AC-4690-A75E-9FB67E9782F2}" type="presParOf" srcId="{579EF5EA-2842-4ADF-99C3-1421009C0FB3}" destId="{A854D6C3-A9F6-4889-B95E-C4590598BF15}" srcOrd="88" destOrd="0" presId="urn:microsoft.com/office/officeart/2005/8/layout/cycle2"/>
    <dgm:cxn modelId="{6A07BF95-AE32-4D50-8505-B5A06B9E43A1}" type="presParOf" srcId="{579EF5EA-2842-4ADF-99C3-1421009C0FB3}" destId="{9BC14663-185B-4A89-97AE-169B3D438678}" srcOrd="89" destOrd="0" presId="urn:microsoft.com/office/officeart/2005/8/layout/cycle2"/>
    <dgm:cxn modelId="{29D9F34A-948B-4831-A54A-A8DE655122D2}" type="presParOf" srcId="{9BC14663-185B-4A89-97AE-169B3D438678}" destId="{5BF8D29C-B7EB-4E6D-8F09-412E3D4E06C9}" srcOrd="0" destOrd="0" presId="urn:microsoft.com/office/officeart/2005/8/layout/cycle2"/>
    <dgm:cxn modelId="{E37DC860-CA17-4F02-9E63-A449C3AFE621}" type="presParOf" srcId="{579EF5EA-2842-4ADF-99C3-1421009C0FB3}" destId="{891FE5C2-884F-48D0-BE0D-753E9CA204D3}" srcOrd="90" destOrd="0" presId="urn:microsoft.com/office/officeart/2005/8/layout/cycle2"/>
    <dgm:cxn modelId="{925A2E11-92D9-4EC8-8753-F006B130B05D}" type="presParOf" srcId="{579EF5EA-2842-4ADF-99C3-1421009C0FB3}" destId="{BDE13CD6-B50F-44ED-BD83-729ED5971995}" srcOrd="91" destOrd="0" presId="urn:microsoft.com/office/officeart/2005/8/layout/cycle2"/>
    <dgm:cxn modelId="{A725D2E9-3435-4162-8CB2-BEE942C19293}" type="presParOf" srcId="{BDE13CD6-B50F-44ED-BD83-729ED5971995}" destId="{4EAD0336-A742-42BA-B616-A9F9B8CECAB9}" srcOrd="0" destOrd="0" presId="urn:microsoft.com/office/officeart/2005/8/layout/cycle2"/>
    <dgm:cxn modelId="{206CC460-7292-4777-90DA-703EF1C38263}" type="presParOf" srcId="{579EF5EA-2842-4ADF-99C3-1421009C0FB3}" destId="{3B7728B1-9C76-43A6-8828-2FFE1A19CD4E}" srcOrd="92" destOrd="0" presId="urn:microsoft.com/office/officeart/2005/8/layout/cycle2"/>
    <dgm:cxn modelId="{52E93403-56E2-4D88-A350-4613E1DDD257}" type="presParOf" srcId="{579EF5EA-2842-4ADF-99C3-1421009C0FB3}" destId="{FEF793BD-9F36-4B0C-B2A1-243AAED13A52}" srcOrd="93" destOrd="0" presId="urn:microsoft.com/office/officeart/2005/8/layout/cycle2"/>
    <dgm:cxn modelId="{2C9141EC-31F0-494D-9182-AD81A207AA5A}" type="presParOf" srcId="{FEF793BD-9F36-4B0C-B2A1-243AAED13A52}" destId="{B6E66B79-90CB-4030-B64C-AB9E1EA67583}" srcOrd="0" destOrd="0" presId="urn:microsoft.com/office/officeart/2005/8/layout/cycle2"/>
    <dgm:cxn modelId="{75DEB18E-3C41-4CA2-8A11-C99CE99746B7}" type="presParOf" srcId="{579EF5EA-2842-4ADF-99C3-1421009C0FB3}" destId="{CD7E4AE9-DEBF-4EF6-9A2F-51DFDE6DC483}" srcOrd="94" destOrd="0" presId="urn:microsoft.com/office/officeart/2005/8/layout/cycle2"/>
    <dgm:cxn modelId="{E9DA30C2-E49B-456F-9EDF-7DA66EBF1AFF}" type="presParOf" srcId="{579EF5EA-2842-4ADF-99C3-1421009C0FB3}" destId="{CAB56CDA-741F-426D-8FE0-AE118C809475}" srcOrd="95" destOrd="0" presId="urn:microsoft.com/office/officeart/2005/8/layout/cycle2"/>
    <dgm:cxn modelId="{8049E7D7-6143-49A6-86AC-655CB92EF0D5}" type="presParOf" srcId="{CAB56CDA-741F-426D-8FE0-AE118C809475}" destId="{2B62F0BB-CB73-4B2D-A47A-2C1910C71ADC}" srcOrd="0" destOrd="0" presId="urn:microsoft.com/office/officeart/2005/8/layout/cycle2"/>
  </dgm:cxnLst>
  <dgm:bg>
    <a:noFill/>
  </dgm:bg>
  <dgm:whole/>
  <dgm:extLst>
    <a:ext uri="http://schemas.microsoft.com/office/drawing/2008/diagram">
      <dsp:dataModelExt xmlns:dsp="http://schemas.microsoft.com/office/drawing/2008/diagram" relId="rId16" minVer="http://schemas.openxmlformats.org/drawingml/2006/diagram"/>
    </a:ext>
  </dgm:extLst>
</dgm:dataModel>
</file>

<file path=ppt/diagrams/data55.xml><?xml version="1.0" encoding="utf-8"?>
<dgm:dataModel xmlns:dgm="http://schemas.openxmlformats.org/drawingml/2006/diagram" xmlns:a="http://schemas.openxmlformats.org/drawingml/2006/main">
  <dgm:ptLst>
    <dgm:pt modelId="{F782ACB2-4612-4553-92E3-6A48A4C26154}" type="doc">
      <dgm:prSet loTypeId="urn:microsoft.com/office/officeart/2005/8/layout/cycle2" loCatId="cycle" qsTypeId="urn:microsoft.com/office/officeart/2005/8/quickstyle/simple1" qsCatId="simple" csTypeId="urn:microsoft.com/office/officeart/2005/8/colors/accent0_3" csCatId="mainScheme" phldr="1"/>
      <dgm:spPr/>
      <dgm:t>
        <a:bodyPr/>
        <a:lstStyle/>
        <a:p>
          <a:endParaRPr lang="en-US"/>
        </a:p>
      </dgm:t>
    </dgm:pt>
    <dgm:pt modelId="{5D2C154A-692A-44E2-A041-B9F19C43FEF2}">
      <dgm:prSet/>
      <dgm:spPr/>
      <dgm:t>
        <a:bodyPr/>
        <a:lstStyle/>
        <a:p>
          <a:endParaRPr lang="en-US" dirty="0"/>
        </a:p>
      </dgm:t>
    </dgm:pt>
    <dgm:pt modelId="{794CA92E-A13F-4F43-B270-B021D0F5EB93}" type="parTrans" cxnId="{8A122CCE-2659-425F-A9CA-F55CBE733EE2}">
      <dgm:prSet/>
      <dgm:spPr/>
      <dgm:t>
        <a:bodyPr/>
        <a:lstStyle/>
        <a:p>
          <a:endParaRPr lang="en-US"/>
        </a:p>
      </dgm:t>
    </dgm:pt>
    <dgm:pt modelId="{1A0C354F-E76C-464E-99A7-D2B04C140783}" type="sibTrans" cxnId="{8A122CCE-2659-425F-A9CA-F55CBE733EE2}">
      <dgm:prSet/>
      <dgm:spPr/>
      <dgm:t>
        <a:bodyPr/>
        <a:lstStyle/>
        <a:p>
          <a:endParaRPr lang="en-US" dirty="0"/>
        </a:p>
      </dgm:t>
    </dgm:pt>
    <dgm:pt modelId="{536B3E92-95AA-4297-BDB8-F29269D6299E}">
      <dgm:prSet/>
      <dgm:spPr/>
      <dgm:t>
        <a:bodyPr/>
        <a:lstStyle/>
        <a:p>
          <a:endParaRPr lang="en-US" dirty="0"/>
        </a:p>
      </dgm:t>
    </dgm:pt>
    <dgm:pt modelId="{68DF5CBE-997D-4F4F-8466-9AD1DDE77085}" type="parTrans" cxnId="{212C0F3D-6259-47F4-8189-A6E55DD0B5D3}">
      <dgm:prSet/>
      <dgm:spPr/>
      <dgm:t>
        <a:bodyPr/>
        <a:lstStyle/>
        <a:p>
          <a:endParaRPr lang="en-US"/>
        </a:p>
      </dgm:t>
    </dgm:pt>
    <dgm:pt modelId="{8AE02D32-89F4-4BA1-BFB8-062B90AF7C26}" type="sibTrans" cxnId="{212C0F3D-6259-47F4-8189-A6E55DD0B5D3}">
      <dgm:prSet/>
      <dgm:spPr/>
      <dgm:t>
        <a:bodyPr/>
        <a:lstStyle/>
        <a:p>
          <a:endParaRPr lang="en-US" dirty="0"/>
        </a:p>
      </dgm:t>
    </dgm:pt>
    <dgm:pt modelId="{9767C2C5-7A9B-4BF9-AEDC-08BB61E68CEC}">
      <dgm:prSet/>
      <dgm:spPr/>
      <dgm:t>
        <a:bodyPr/>
        <a:lstStyle/>
        <a:p>
          <a:endParaRPr lang="en-US" dirty="0"/>
        </a:p>
      </dgm:t>
    </dgm:pt>
    <dgm:pt modelId="{94D864BB-0337-46E0-936D-BDFF24969167}" type="parTrans" cxnId="{7A77BED8-0E1D-45F6-9865-5715EF6FB1BA}">
      <dgm:prSet/>
      <dgm:spPr/>
      <dgm:t>
        <a:bodyPr/>
        <a:lstStyle/>
        <a:p>
          <a:endParaRPr lang="en-US"/>
        </a:p>
      </dgm:t>
    </dgm:pt>
    <dgm:pt modelId="{5DE56BE3-5DC5-48D1-BB0A-6EB62A83E2E3}" type="sibTrans" cxnId="{7A77BED8-0E1D-45F6-9865-5715EF6FB1BA}">
      <dgm:prSet/>
      <dgm:spPr/>
      <dgm:t>
        <a:bodyPr/>
        <a:lstStyle/>
        <a:p>
          <a:endParaRPr lang="en-US" dirty="0"/>
        </a:p>
      </dgm:t>
    </dgm:pt>
    <dgm:pt modelId="{29610E26-1393-448B-8FD6-78061450B16B}">
      <dgm:prSet/>
      <dgm:spPr/>
      <dgm:t>
        <a:bodyPr/>
        <a:lstStyle/>
        <a:p>
          <a:endParaRPr lang="en-US" dirty="0"/>
        </a:p>
      </dgm:t>
    </dgm:pt>
    <dgm:pt modelId="{5D194221-4572-481E-A145-411B7D2E5848}" type="parTrans" cxnId="{54FED98F-AB5E-4BEF-A86E-239C32A65418}">
      <dgm:prSet/>
      <dgm:spPr/>
      <dgm:t>
        <a:bodyPr/>
        <a:lstStyle/>
        <a:p>
          <a:endParaRPr lang="en-US"/>
        </a:p>
      </dgm:t>
    </dgm:pt>
    <dgm:pt modelId="{4E475F1B-56A2-420F-8D83-9A7AC5B9161D}" type="sibTrans" cxnId="{54FED98F-AB5E-4BEF-A86E-239C32A65418}">
      <dgm:prSet/>
      <dgm:spPr/>
      <dgm:t>
        <a:bodyPr/>
        <a:lstStyle/>
        <a:p>
          <a:endParaRPr lang="en-US" dirty="0"/>
        </a:p>
      </dgm:t>
    </dgm:pt>
    <dgm:pt modelId="{59F5D80D-D394-4DA8-B1EE-BFD2C35E8698}">
      <dgm:prSet/>
      <dgm:spPr/>
      <dgm:t>
        <a:bodyPr/>
        <a:lstStyle/>
        <a:p>
          <a:endParaRPr lang="en-US" dirty="0"/>
        </a:p>
      </dgm:t>
    </dgm:pt>
    <dgm:pt modelId="{F6DF53FE-CC41-4648-B644-9A13CD613414}" type="parTrans" cxnId="{EAADA3BC-EBE2-42C8-B9E0-3C38057A0A11}">
      <dgm:prSet/>
      <dgm:spPr/>
      <dgm:t>
        <a:bodyPr/>
        <a:lstStyle/>
        <a:p>
          <a:endParaRPr lang="en-US"/>
        </a:p>
      </dgm:t>
    </dgm:pt>
    <dgm:pt modelId="{A4FDAD97-0EA5-45C9-8762-1408CDFC1A27}" type="sibTrans" cxnId="{EAADA3BC-EBE2-42C8-B9E0-3C38057A0A11}">
      <dgm:prSet/>
      <dgm:spPr/>
      <dgm:t>
        <a:bodyPr/>
        <a:lstStyle/>
        <a:p>
          <a:endParaRPr lang="en-US" dirty="0"/>
        </a:p>
      </dgm:t>
    </dgm:pt>
    <dgm:pt modelId="{1BD29E34-8916-45A9-80A6-58C4AB44DFF5}">
      <dgm:prSet/>
      <dgm:spPr/>
      <dgm:t>
        <a:bodyPr/>
        <a:lstStyle/>
        <a:p>
          <a:endParaRPr lang="en-US" dirty="0"/>
        </a:p>
      </dgm:t>
    </dgm:pt>
    <dgm:pt modelId="{6A5BBF7B-F8A7-4654-83BB-1778F868C663}" type="parTrans" cxnId="{1B3F2CA2-7825-4CFD-9A64-DB308FB32A27}">
      <dgm:prSet/>
      <dgm:spPr/>
      <dgm:t>
        <a:bodyPr/>
        <a:lstStyle/>
        <a:p>
          <a:endParaRPr lang="en-US"/>
        </a:p>
      </dgm:t>
    </dgm:pt>
    <dgm:pt modelId="{25DF600C-192F-49B2-930A-B89C27D1471E}" type="sibTrans" cxnId="{1B3F2CA2-7825-4CFD-9A64-DB308FB32A27}">
      <dgm:prSet/>
      <dgm:spPr/>
      <dgm:t>
        <a:bodyPr/>
        <a:lstStyle/>
        <a:p>
          <a:endParaRPr lang="en-US" dirty="0"/>
        </a:p>
      </dgm:t>
    </dgm:pt>
    <dgm:pt modelId="{BCD4B6D1-2E17-4359-A953-212A9B519E85}">
      <dgm:prSet/>
      <dgm:spPr/>
      <dgm:t>
        <a:bodyPr/>
        <a:lstStyle/>
        <a:p>
          <a:endParaRPr lang="en-US" dirty="0"/>
        </a:p>
      </dgm:t>
    </dgm:pt>
    <dgm:pt modelId="{A72804B9-8062-4016-90E8-F9C7DC654C15}" type="parTrans" cxnId="{A45FA6CA-BF67-4968-BA2C-A3E181681DEA}">
      <dgm:prSet/>
      <dgm:spPr/>
      <dgm:t>
        <a:bodyPr/>
        <a:lstStyle/>
        <a:p>
          <a:endParaRPr lang="en-US"/>
        </a:p>
      </dgm:t>
    </dgm:pt>
    <dgm:pt modelId="{EAE485E3-A2DC-422A-B964-163E72C7D527}" type="sibTrans" cxnId="{A45FA6CA-BF67-4968-BA2C-A3E181681DEA}">
      <dgm:prSet/>
      <dgm:spPr/>
      <dgm:t>
        <a:bodyPr/>
        <a:lstStyle/>
        <a:p>
          <a:endParaRPr lang="en-US" dirty="0"/>
        </a:p>
      </dgm:t>
    </dgm:pt>
    <dgm:pt modelId="{57830796-B9E1-440E-A924-530949252A0A}">
      <dgm:prSet/>
      <dgm:spPr/>
      <dgm:t>
        <a:bodyPr/>
        <a:lstStyle/>
        <a:p>
          <a:endParaRPr lang="en-US" dirty="0"/>
        </a:p>
      </dgm:t>
    </dgm:pt>
    <dgm:pt modelId="{2970FDF5-07A3-4B2A-9F1E-E547137C5FF2}" type="parTrans" cxnId="{2E4A59F8-4858-4321-B26C-379298664746}">
      <dgm:prSet/>
      <dgm:spPr/>
      <dgm:t>
        <a:bodyPr/>
        <a:lstStyle/>
        <a:p>
          <a:endParaRPr lang="en-US"/>
        </a:p>
      </dgm:t>
    </dgm:pt>
    <dgm:pt modelId="{672359C6-6889-48DE-9B06-BCF13E50CF81}" type="sibTrans" cxnId="{2E4A59F8-4858-4321-B26C-379298664746}">
      <dgm:prSet/>
      <dgm:spPr/>
      <dgm:t>
        <a:bodyPr/>
        <a:lstStyle/>
        <a:p>
          <a:endParaRPr lang="en-US" dirty="0"/>
        </a:p>
      </dgm:t>
    </dgm:pt>
    <dgm:pt modelId="{9EC183D0-3CE1-4A18-882B-49A4F305FE23}">
      <dgm:prSet/>
      <dgm:spPr/>
      <dgm:t>
        <a:bodyPr/>
        <a:lstStyle/>
        <a:p>
          <a:endParaRPr lang="en-US" dirty="0"/>
        </a:p>
      </dgm:t>
    </dgm:pt>
    <dgm:pt modelId="{5529E8D0-F515-48AC-A324-5AF9603FF192}" type="parTrans" cxnId="{ECDEF66B-4DF3-4577-9794-0F5C1452E329}">
      <dgm:prSet/>
      <dgm:spPr/>
      <dgm:t>
        <a:bodyPr/>
        <a:lstStyle/>
        <a:p>
          <a:endParaRPr lang="en-US"/>
        </a:p>
      </dgm:t>
    </dgm:pt>
    <dgm:pt modelId="{FC636A7A-CAD8-4393-9B2E-188CE112CD10}" type="sibTrans" cxnId="{ECDEF66B-4DF3-4577-9794-0F5C1452E329}">
      <dgm:prSet/>
      <dgm:spPr/>
      <dgm:t>
        <a:bodyPr/>
        <a:lstStyle/>
        <a:p>
          <a:endParaRPr lang="en-US" dirty="0"/>
        </a:p>
      </dgm:t>
    </dgm:pt>
    <dgm:pt modelId="{1BCBAE4C-8C90-4307-A8B1-A7F25B803D11}">
      <dgm:prSet/>
      <dgm:spPr/>
      <dgm:t>
        <a:bodyPr/>
        <a:lstStyle/>
        <a:p>
          <a:endParaRPr lang="en-US" dirty="0"/>
        </a:p>
      </dgm:t>
    </dgm:pt>
    <dgm:pt modelId="{BDE3C914-1C3F-4AE1-8A4A-0399F6859853}" type="parTrans" cxnId="{26F03CFE-664C-46CE-9EC9-4D9EAEAA23F5}">
      <dgm:prSet/>
      <dgm:spPr/>
      <dgm:t>
        <a:bodyPr/>
        <a:lstStyle/>
        <a:p>
          <a:endParaRPr lang="en-US"/>
        </a:p>
      </dgm:t>
    </dgm:pt>
    <dgm:pt modelId="{9E68FA1B-32E4-4D3A-BDA9-F245DF7037EF}" type="sibTrans" cxnId="{26F03CFE-664C-46CE-9EC9-4D9EAEAA23F5}">
      <dgm:prSet/>
      <dgm:spPr/>
      <dgm:t>
        <a:bodyPr/>
        <a:lstStyle/>
        <a:p>
          <a:endParaRPr lang="en-US" dirty="0"/>
        </a:p>
      </dgm:t>
    </dgm:pt>
    <dgm:pt modelId="{C123F58B-2F00-4731-8318-EA8BAA60A69D}">
      <dgm:prSet/>
      <dgm:spPr/>
      <dgm:t>
        <a:bodyPr/>
        <a:lstStyle/>
        <a:p>
          <a:endParaRPr lang="en-US" dirty="0"/>
        </a:p>
      </dgm:t>
    </dgm:pt>
    <dgm:pt modelId="{ADD49D0A-F77A-4924-B2AC-3D10130090D6}" type="parTrans" cxnId="{79D0C8B5-7F77-4990-BC7D-E4DF8A30F093}">
      <dgm:prSet/>
      <dgm:spPr/>
      <dgm:t>
        <a:bodyPr/>
        <a:lstStyle/>
        <a:p>
          <a:endParaRPr lang="en-US"/>
        </a:p>
      </dgm:t>
    </dgm:pt>
    <dgm:pt modelId="{CA72D8A3-9D41-4F98-98F7-F56B1CBA674F}" type="sibTrans" cxnId="{79D0C8B5-7F77-4990-BC7D-E4DF8A30F093}">
      <dgm:prSet/>
      <dgm:spPr/>
      <dgm:t>
        <a:bodyPr/>
        <a:lstStyle/>
        <a:p>
          <a:endParaRPr lang="en-US" dirty="0"/>
        </a:p>
      </dgm:t>
    </dgm:pt>
    <dgm:pt modelId="{312A5487-8CD4-49FA-9CB2-6003233688EF}">
      <dgm:prSet/>
      <dgm:spPr/>
      <dgm:t>
        <a:bodyPr/>
        <a:lstStyle/>
        <a:p>
          <a:endParaRPr lang="en-US" dirty="0"/>
        </a:p>
      </dgm:t>
    </dgm:pt>
    <dgm:pt modelId="{6F986C7B-EB5E-4FA9-9F02-54203E6A38B2}" type="parTrans" cxnId="{33634B83-5D42-4E23-A534-1FD77063C5A8}">
      <dgm:prSet/>
      <dgm:spPr/>
      <dgm:t>
        <a:bodyPr/>
        <a:lstStyle/>
        <a:p>
          <a:endParaRPr lang="en-US"/>
        </a:p>
      </dgm:t>
    </dgm:pt>
    <dgm:pt modelId="{A241EA7C-0AE6-49DA-868A-F7E41DB8331E}" type="sibTrans" cxnId="{33634B83-5D42-4E23-A534-1FD77063C5A8}">
      <dgm:prSet/>
      <dgm:spPr/>
      <dgm:t>
        <a:bodyPr/>
        <a:lstStyle/>
        <a:p>
          <a:endParaRPr lang="en-US" dirty="0"/>
        </a:p>
      </dgm:t>
    </dgm:pt>
    <dgm:pt modelId="{1597604F-E09E-4305-A881-A6C94B72922F}">
      <dgm:prSet/>
      <dgm:spPr/>
      <dgm:t>
        <a:bodyPr/>
        <a:lstStyle/>
        <a:p>
          <a:endParaRPr lang="en-US" dirty="0"/>
        </a:p>
      </dgm:t>
    </dgm:pt>
    <dgm:pt modelId="{1C93F3EA-CA5B-4D9C-9828-8A8F702AE266}" type="parTrans" cxnId="{BE9314B0-2D93-4BAE-90C0-5B23814639B6}">
      <dgm:prSet/>
      <dgm:spPr/>
      <dgm:t>
        <a:bodyPr/>
        <a:lstStyle/>
        <a:p>
          <a:endParaRPr lang="en-US"/>
        </a:p>
      </dgm:t>
    </dgm:pt>
    <dgm:pt modelId="{0A68E33F-9E89-4D62-9E2C-1BD50C85F7CD}" type="sibTrans" cxnId="{BE9314B0-2D93-4BAE-90C0-5B23814639B6}">
      <dgm:prSet/>
      <dgm:spPr/>
      <dgm:t>
        <a:bodyPr/>
        <a:lstStyle/>
        <a:p>
          <a:endParaRPr lang="en-US" dirty="0"/>
        </a:p>
      </dgm:t>
    </dgm:pt>
    <dgm:pt modelId="{2EBE9275-B468-4EB1-8E25-88D20111E7BA}">
      <dgm:prSet/>
      <dgm:spPr/>
      <dgm:t>
        <a:bodyPr/>
        <a:lstStyle/>
        <a:p>
          <a:endParaRPr lang="en-US" dirty="0"/>
        </a:p>
      </dgm:t>
    </dgm:pt>
    <dgm:pt modelId="{8B4693AB-DA36-47D7-8ABC-9A12354AE94A}" type="parTrans" cxnId="{79BF3DB8-E6C9-4DF5-8226-B32513900662}">
      <dgm:prSet/>
      <dgm:spPr/>
      <dgm:t>
        <a:bodyPr/>
        <a:lstStyle/>
        <a:p>
          <a:endParaRPr lang="en-US"/>
        </a:p>
      </dgm:t>
    </dgm:pt>
    <dgm:pt modelId="{1DDDDFBA-4D76-49F6-8700-D108F438751F}" type="sibTrans" cxnId="{79BF3DB8-E6C9-4DF5-8226-B32513900662}">
      <dgm:prSet/>
      <dgm:spPr/>
      <dgm:t>
        <a:bodyPr/>
        <a:lstStyle/>
        <a:p>
          <a:endParaRPr lang="en-US" dirty="0"/>
        </a:p>
      </dgm:t>
    </dgm:pt>
    <dgm:pt modelId="{7526D0BF-45A5-478F-9A5B-EE961A48FCDF}">
      <dgm:prSet/>
      <dgm:spPr/>
      <dgm:t>
        <a:bodyPr/>
        <a:lstStyle/>
        <a:p>
          <a:endParaRPr lang="en-US" dirty="0"/>
        </a:p>
      </dgm:t>
    </dgm:pt>
    <dgm:pt modelId="{996DAE7B-6D7A-4B21-93D8-B18F6F145BC6}" type="parTrans" cxnId="{CC8F6BB5-E191-48E7-A4C1-3E8101813E85}">
      <dgm:prSet/>
      <dgm:spPr/>
      <dgm:t>
        <a:bodyPr/>
        <a:lstStyle/>
        <a:p>
          <a:endParaRPr lang="en-US"/>
        </a:p>
      </dgm:t>
    </dgm:pt>
    <dgm:pt modelId="{4DD6BCFF-384A-4E50-9E9B-FEA1467E91EE}" type="sibTrans" cxnId="{CC8F6BB5-E191-48E7-A4C1-3E8101813E85}">
      <dgm:prSet/>
      <dgm:spPr/>
      <dgm:t>
        <a:bodyPr/>
        <a:lstStyle/>
        <a:p>
          <a:endParaRPr lang="en-US" dirty="0"/>
        </a:p>
      </dgm:t>
    </dgm:pt>
    <dgm:pt modelId="{4391FAD7-E5E1-4ADD-BABB-49D666A6C4A7}">
      <dgm:prSet/>
      <dgm:spPr/>
      <dgm:t>
        <a:bodyPr/>
        <a:lstStyle/>
        <a:p>
          <a:endParaRPr lang="en-US" dirty="0"/>
        </a:p>
      </dgm:t>
    </dgm:pt>
    <dgm:pt modelId="{F1E7FB59-9301-4001-B4A0-65FF76242832}" type="parTrans" cxnId="{33836BAF-8815-468A-9D3E-0ABF734FD1D3}">
      <dgm:prSet/>
      <dgm:spPr/>
      <dgm:t>
        <a:bodyPr/>
        <a:lstStyle/>
        <a:p>
          <a:endParaRPr lang="en-US"/>
        </a:p>
      </dgm:t>
    </dgm:pt>
    <dgm:pt modelId="{B5C9AB9C-C866-47C2-B79F-DC6148AB2159}" type="sibTrans" cxnId="{33836BAF-8815-468A-9D3E-0ABF734FD1D3}">
      <dgm:prSet/>
      <dgm:spPr/>
      <dgm:t>
        <a:bodyPr/>
        <a:lstStyle/>
        <a:p>
          <a:endParaRPr lang="en-US" dirty="0"/>
        </a:p>
      </dgm:t>
    </dgm:pt>
    <dgm:pt modelId="{DF292957-65C8-4776-85F8-AE26E3681959}">
      <dgm:prSet/>
      <dgm:spPr/>
      <dgm:t>
        <a:bodyPr/>
        <a:lstStyle/>
        <a:p>
          <a:endParaRPr lang="en-US" dirty="0"/>
        </a:p>
      </dgm:t>
    </dgm:pt>
    <dgm:pt modelId="{7849EA01-2032-47BB-AFF2-66E1E4C3A822}" type="parTrans" cxnId="{0116FD4E-B3CD-4D10-B6B1-FB0C240CE17A}">
      <dgm:prSet/>
      <dgm:spPr/>
      <dgm:t>
        <a:bodyPr/>
        <a:lstStyle/>
        <a:p>
          <a:endParaRPr lang="en-US"/>
        </a:p>
      </dgm:t>
    </dgm:pt>
    <dgm:pt modelId="{2B571596-2306-4648-89E7-BD54FEF25627}" type="sibTrans" cxnId="{0116FD4E-B3CD-4D10-B6B1-FB0C240CE17A}">
      <dgm:prSet/>
      <dgm:spPr/>
      <dgm:t>
        <a:bodyPr/>
        <a:lstStyle/>
        <a:p>
          <a:endParaRPr lang="en-US" dirty="0"/>
        </a:p>
      </dgm:t>
    </dgm:pt>
    <dgm:pt modelId="{BA244016-B941-46B9-B2A4-AA50A300C9B1}">
      <dgm:prSet/>
      <dgm:spPr/>
      <dgm:t>
        <a:bodyPr/>
        <a:lstStyle/>
        <a:p>
          <a:endParaRPr lang="en-US" dirty="0"/>
        </a:p>
      </dgm:t>
    </dgm:pt>
    <dgm:pt modelId="{17FA0F1C-F480-46FA-9FDA-CAF08D0B3F5A}" type="parTrans" cxnId="{43F81770-F772-478D-8EE4-9EF473A2C5F2}">
      <dgm:prSet/>
      <dgm:spPr/>
      <dgm:t>
        <a:bodyPr/>
        <a:lstStyle/>
        <a:p>
          <a:endParaRPr lang="en-US"/>
        </a:p>
      </dgm:t>
    </dgm:pt>
    <dgm:pt modelId="{12ED0D91-6CB8-4B92-ABBE-16130FA2E610}" type="sibTrans" cxnId="{43F81770-F772-478D-8EE4-9EF473A2C5F2}">
      <dgm:prSet/>
      <dgm:spPr/>
      <dgm:t>
        <a:bodyPr/>
        <a:lstStyle/>
        <a:p>
          <a:endParaRPr lang="en-US" dirty="0"/>
        </a:p>
      </dgm:t>
    </dgm:pt>
    <dgm:pt modelId="{ED3E6817-CA99-4A92-9672-7767C60D3AFC}">
      <dgm:prSet/>
      <dgm:spPr/>
      <dgm:t>
        <a:bodyPr/>
        <a:lstStyle/>
        <a:p>
          <a:endParaRPr lang="en-US" dirty="0"/>
        </a:p>
      </dgm:t>
    </dgm:pt>
    <dgm:pt modelId="{570B50CE-5E5F-492C-A6CE-FAA86B61FEE6}" type="parTrans" cxnId="{6020CAE6-E682-4263-87D3-3757BDA5C5BB}">
      <dgm:prSet/>
      <dgm:spPr/>
      <dgm:t>
        <a:bodyPr/>
        <a:lstStyle/>
        <a:p>
          <a:endParaRPr lang="en-US"/>
        </a:p>
      </dgm:t>
    </dgm:pt>
    <dgm:pt modelId="{74E4A9B3-3139-47CD-AD62-A42D0EB3995C}" type="sibTrans" cxnId="{6020CAE6-E682-4263-87D3-3757BDA5C5BB}">
      <dgm:prSet/>
      <dgm:spPr/>
      <dgm:t>
        <a:bodyPr/>
        <a:lstStyle/>
        <a:p>
          <a:endParaRPr lang="en-US" dirty="0"/>
        </a:p>
      </dgm:t>
    </dgm:pt>
    <dgm:pt modelId="{A26368B7-1095-4A58-BFE6-7B8629CCDB76}">
      <dgm:prSet/>
      <dgm:spPr/>
      <dgm:t>
        <a:bodyPr/>
        <a:lstStyle/>
        <a:p>
          <a:endParaRPr lang="en-US" dirty="0"/>
        </a:p>
      </dgm:t>
    </dgm:pt>
    <dgm:pt modelId="{F926A632-3F82-44B7-9B0C-54EDBDFB1339}" type="parTrans" cxnId="{84F658BE-028D-4EFF-9AFB-B1BB4A47F685}">
      <dgm:prSet/>
      <dgm:spPr/>
      <dgm:t>
        <a:bodyPr/>
        <a:lstStyle/>
        <a:p>
          <a:endParaRPr lang="en-US"/>
        </a:p>
      </dgm:t>
    </dgm:pt>
    <dgm:pt modelId="{69DBDE16-2128-423C-AB04-D3C2C0881A38}" type="sibTrans" cxnId="{84F658BE-028D-4EFF-9AFB-B1BB4A47F685}">
      <dgm:prSet/>
      <dgm:spPr/>
      <dgm:t>
        <a:bodyPr/>
        <a:lstStyle/>
        <a:p>
          <a:endParaRPr lang="en-US" dirty="0"/>
        </a:p>
      </dgm:t>
    </dgm:pt>
    <dgm:pt modelId="{B2133BDF-4000-4B5B-AE40-987170B1B61F}">
      <dgm:prSet/>
      <dgm:spPr/>
      <dgm:t>
        <a:bodyPr/>
        <a:lstStyle/>
        <a:p>
          <a:endParaRPr lang="en-US" dirty="0"/>
        </a:p>
      </dgm:t>
    </dgm:pt>
    <dgm:pt modelId="{78DD5593-63E5-4526-ACC4-B672B2E0D1F1}" type="parTrans" cxnId="{AD9C2D70-6AB8-479D-9A79-731CDEDFCC29}">
      <dgm:prSet/>
      <dgm:spPr/>
      <dgm:t>
        <a:bodyPr/>
        <a:lstStyle/>
        <a:p>
          <a:endParaRPr lang="en-US"/>
        </a:p>
      </dgm:t>
    </dgm:pt>
    <dgm:pt modelId="{F8A8AFFD-E262-4C58-84FA-CA9933DA9A32}" type="sibTrans" cxnId="{AD9C2D70-6AB8-479D-9A79-731CDEDFCC29}">
      <dgm:prSet/>
      <dgm:spPr/>
      <dgm:t>
        <a:bodyPr/>
        <a:lstStyle/>
        <a:p>
          <a:endParaRPr lang="en-US" dirty="0"/>
        </a:p>
      </dgm:t>
    </dgm:pt>
    <dgm:pt modelId="{56EE6181-8957-4FE0-91F7-0E7767321D74}">
      <dgm:prSet/>
      <dgm:spPr/>
      <dgm:t>
        <a:bodyPr/>
        <a:lstStyle/>
        <a:p>
          <a:endParaRPr lang="en-US" dirty="0"/>
        </a:p>
      </dgm:t>
    </dgm:pt>
    <dgm:pt modelId="{708EED9E-74DD-4C99-9872-E67687122915}" type="parTrans" cxnId="{D27AA462-6698-4923-9421-47820B644488}">
      <dgm:prSet/>
      <dgm:spPr/>
      <dgm:t>
        <a:bodyPr/>
        <a:lstStyle/>
        <a:p>
          <a:endParaRPr lang="en-US"/>
        </a:p>
      </dgm:t>
    </dgm:pt>
    <dgm:pt modelId="{D7AD315B-0060-4B2C-BA42-07A72CF0DF62}" type="sibTrans" cxnId="{D27AA462-6698-4923-9421-47820B644488}">
      <dgm:prSet/>
      <dgm:spPr/>
      <dgm:t>
        <a:bodyPr/>
        <a:lstStyle/>
        <a:p>
          <a:endParaRPr lang="en-US" dirty="0"/>
        </a:p>
      </dgm:t>
    </dgm:pt>
    <dgm:pt modelId="{F82F01E0-1BCF-432A-834D-D0718C225E79}">
      <dgm:prSet/>
      <dgm:spPr/>
      <dgm:t>
        <a:bodyPr/>
        <a:lstStyle/>
        <a:p>
          <a:endParaRPr lang="en-US" dirty="0"/>
        </a:p>
      </dgm:t>
    </dgm:pt>
    <dgm:pt modelId="{AA715B28-8262-4AEC-9B11-A1F3E142AEE3}" type="parTrans" cxnId="{3F904190-EC7A-468F-8079-9E0D0309FE61}">
      <dgm:prSet/>
      <dgm:spPr/>
      <dgm:t>
        <a:bodyPr/>
        <a:lstStyle/>
        <a:p>
          <a:endParaRPr lang="en-US"/>
        </a:p>
      </dgm:t>
    </dgm:pt>
    <dgm:pt modelId="{73E57CB0-43F1-4C49-8823-A48B6805997E}" type="sibTrans" cxnId="{3F904190-EC7A-468F-8079-9E0D0309FE61}">
      <dgm:prSet/>
      <dgm:spPr/>
      <dgm:t>
        <a:bodyPr/>
        <a:lstStyle/>
        <a:p>
          <a:endParaRPr lang="en-US" dirty="0"/>
        </a:p>
      </dgm:t>
    </dgm:pt>
    <dgm:pt modelId="{69B5AF83-9CA8-4331-BB93-A02B0A37E7C4}">
      <dgm:prSet/>
      <dgm:spPr/>
      <dgm:t>
        <a:bodyPr/>
        <a:lstStyle/>
        <a:p>
          <a:endParaRPr lang="en-US" dirty="0"/>
        </a:p>
      </dgm:t>
    </dgm:pt>
    <dgm:pt modelId="{52A0F8EA-812A-497C-B88E-1BDAD1AB875F}" type="parTrans" cxnId="{08DFD441-4774-4D0E-8F97-07EC50B50EE3}">
      <dgm:prSet/>
      <dgm:spPr/>
      <dgm:t>
        <a:bodyPr/>
        <a:lstStyle/>
        <a:p>
          <a:endParaRPr lang="en-US"/>
        </a:p>
      </dgm:t>
    </dgm:pt>
    <dgm:pt modelId="{6E35783B-B4B9-4AF3-BB68-EC2DB3060BE5}" type="sibTrans" cxnId="{08DFD441-4774-4D0E-8F97-07EC50B50EE3}">
      <dgm:prSet/>
      <dgm:spPr/>
      <dgm:t>
        <a:bodyPr/>
        <a:lstStyle/>
        <a:p>
          <a:endParaRPr lang="en-US" dirty="0"/>
        </a:p>
      </dgm:t>
    </dgm:pt>
    <dgm:pt modelId="{5A0D382F-1AEE-4869-A6BD-89E7CCC2BA45}">
      <dgm:prSet/>
      <dgm:spPr/>
      <dgm:t>
        <a:bodyPr/>
        <a:lstStyle/>
        <a:p>
          <a:endParaRPr lang="en-US" dirty="0"/>
        </a:p>
      </dgm:t>
    </dgm:pt>
    <dgm:pt modelId="{C61944CD-ABD5-46A1-BF21-1EDB1D2E311C}" type="parTrans" cxnId="{8B7F3749-F4E6-4473-82BE-3F7FAAEDF5A5}">
      <dgm:prSet/>
      <dgm:spPr/>
      <dgm:t>
        <a:bodyPr/>
        <a:lstStyle/>
        <a:p>
          <a:endParaRPr lang="en-US"/>
        </a:p>
      </dgm:t>
    </dgm:pt>
    <dgm:pt modelId="{86E08DD8-37F0-43EA-A4C6-F12B07A372C7}" type="sibTrans" cxnId="{8B7F3749-F4E6-4473-82BE-3F7FAAEDF5A5}">
      <dgm:prSet/>
      <dgm:spPr/>
      <dgm:t>
        <a:bodyPr/>
        <a:lstStyle/>
        <a:p>
          <a:endParaRPr lang="en-US" dirty="0"/>
        </a:p>
      </dgm:t>
    </dgm:pt>
    <dgm:pt modelId="{6E44D217-0802-4975-8DF8-F7C136B68DB7}">
      <dgm:prSet/>
      <dgm:spPr/>
      <dgm:t>
        <a:bodyPr/>
        <a:lstStyle/>
        <a:p>
          <a:endParaRPr lang="en-US" dirty="0"/>
        </a:p>
      </dgm:t>
    </dgm:pt>
    <dgm:pt modelId="{CB27C74D-2568-4D83-8948-2A0E7A73E53C}" type="parTrans" cxnId="{EBF0F276-347C-4207-9A17-D11421AF7ECD}">
      <dgm:prSet/>
      <dgm:spPr/>
      <dgm:t>
        <a:bodyPr/>
        <a:lstStyle/>
        <a:p>
          <a:endParaRPr lang="en-US"/>
        </a:p>
      </dgm:t>
    </dgm:pt>
    <dgm:pt modelId="{873D13AE-B310-4B50-82C5-564D626D2011}" type="sibTrans" cxnId="{EBF0F276-347C-4207-9A17-D11421AF7ECD}">
      <dgm:prSet/>
      <dgm:spPr/>
      <dgm:t>
        <a:bodyPr/>
        <a:lstStyle/>
        <a:p>
          <a:endParaRPr lang="en-US" dirty="0"/>
        </a:p>
      </dgm:t>
    </dgm:pt>
    <dgm:pt modelId="{59D5850F-42D1-4509-9BFE-77DA75D32FAC}">
      <dgm:prSet/>
      <dgm:spPr/>
      <dgm:t>
        <a:bodyPr/>
        <a:lstStyle/>
        <a:p>
          <a:endParaRPr lang="en-US" dirty="0"/>
        </a:p>
      </dgm:t>
    </dgm:pt>
    <dgm:pt modelId="{998E6483-F6A6-41F0-BC38-EC9E12942727}" type="parTrans" cxnId="{EF67F12C-549C-4945-9650-11C3183DFF27}">
      <dgm:prSet/>
      <dgm:spPr/>
      <dgm:t>
        <a:bodyPr/>
        <a:lstStyle/>
        <a:p>
          <a:endParaRPr lang="en-US"/>
        </a:p>
      </dgm:t>
    </dgm:pt>
    <dgm:pt modelId="{2B529A43-2363-4B46-911E-9D0EF25B4F36}" type="sibTrans" cxnId="{EF67F12C-549C-4945-9650-11C3183DFF27}">
      <dgm:prSet/>
      <dgm:spPr/>
      <dgm:t>
        <a:bodyPr/>
        <a:lstStyle/>
        <a:p>
          <a:endParaRPr lang="en-US" dirty="0"/>
        </a:p>
      </dgm:t>
    </dgm:pt>
    <dgm:pt modelId="{9F16DEB4-2D88-4237-BB26-EE193361411A}">
      <dgm:prSet/>
      <dgm:spPr/>
      <dgm:t>
        <a:bodyPr/>
        <a:lstStyle/>
        <a:p>
          <a:endParaRPr lang="en-US" dirty="0"/>
        </a:p>
      </dgm:t>
    </dgm:pt>
    <dgm:pt modelId="{7982B65A-B6BA-45FB-920E-8CB144FB834B}" type="parTrans" cxnId="{DB81E75D-6339-4802-85DD-65254615E93B}">
      <dgm:prSet/>
      <dgm:spPr/>
      <dgm:t>
        <a:bodyPr/>
        <a:lstStyle/>
        <a:p>
          <a:endParaRPr lang="en-US"/>
        </a:p>
      </dgm:t>
    </dgm:pt>
    <dgm:pt modelId="{C19C4BDD-2213-41DF-A53B-E2080BDC6AC6}" type="sibTrans" cxnId="{DB81E75D-6339-4802-85DD-65254615E93B}">
      <dgm:prSet/>
      <dgm:spPr/>
      <dgm:t>
        <a:bodyPr/>
        <a:lstStyle/>
        <a:p>
          <a:endParaRPr lang="en-US" dirty="0"/>
        </a:p>
      </dgm:t>
    </dgm:pt>
    <dgm:pt modelId="{5788DBF4-34B6-4C26-980E-7062BBC88091}">
      <dgm:prSet/>
      <dgm:spPr/>
      <dgm:t>
        <a:bodyPr/>
        <a:lstStyle/>
        <a:p>
          <a:endParaRPr lang="en-US" dirty="0"/>
        </a:p>
      </dgm:t>
    </dgm:pt>
    <dgm:pt modelId="{E89C8546-8D00-4BCE-BF01-083E1F9A4BBE}" type="parTrans" cxnId="{A94E1E98-18A1-4716-B6FB-67F099EFBBB4}">
      <dgm:prSet/>
      <dgm:spPr/>
      <dgm:t>
        <a:bodyPr/>
        <a:lstStyle/>
        <a:p>
          <a:endParaRPr lang="en-US"/>
        </a:p>
      </dgm:t>
    </dgm:pt>
    <dgm:pt modelId="{39815DA4-6D5A-4ECF-8C2C-C40A2BB0DBA6}" type="sibTrans" cxnId="{A94E1E98-18A1-4716-B6FB-67F099EFBBB4}">
      <dgm:prSet/>
      <dgm:spPr/>
      <dgm:t>
        <a:bodyPr/>
        <a:lstStyle/>
        <a:p>
          <a:endParaRPr lang="en-US" dirty="0"/>
        </a:p>
      </dgm:t>
    </dgm:pt>
    <dgm:pt modelId="{644B0026-BEE6-45AC-B72A-F8BFB9EE0E82}">
      <dgm:prSet/>
      <dgm:spPr/>
      <dgm:t>
        <a:bodyPr/>
        <a:lstStyle/>
        <a:p>
          <a:endParaRPr lang="en-US" dirty="0"/>
        </a:p>
      </dgm:t>
    </dgm:pt>
    <dgm:pt modelId="{554FDC5B-6990-4DBE-AAA4-AA9861FDA372}" type="parTrans" cxnId="{F3F11D2B-B16E-47E0-876B-A599316C3141}">
      <dgm:prSet/>
      <dgm:spPr/>
      <dgm:t>
        <a:bodyPr/>
        <a:lstStyle/>
        <a:p>
          <a:endParaRPr lang="en-US"/>
        </a:p>
      </dgm:t>
    </dgm:pt>
    <dgm:pt modelId="{91E5E8F0-39A5-4E73-A7C8-125C237D1170}" type="sibTrans" cxnId="{F3F11D2B-B16E-47E0-876B-A599316C3141}">
      <dgm:prSet/>
      <dgm:spPr/>
      <dgm:t>
        <a:bodyPr/>
        <a:lstStyle/>
        <a:p>
          <a:endParaRPr lang="en-US" dirty="0"/>
        </a:p>
      </dgm:t>
    </dgm:pt>
    <dgm:pt modelId="{A40F6EAB-2B60-4CC1-9F49-D5903D3A616E}">
      <dgm:prSet/>
      <dgm:spPr/>
      <dgm:t>
        <a:bodyPr/>
        <a:lstStyle/>
        <a:p>
          <a:endParaRPr lang="en-US" dirty="0"/>
        </a:p>
      </dgm:t>
    </dgm:pt>
    <dgm:pt modelId="{F4D7EDD7-9115-44DB-8D8A-E38036FA3738}" type="parTrans" cxnId="{F9246AA4-89DE-4505-8C6D-C0CFB0CF9EC5}">
      <dgm:prSet/>
      <dgm:spPr/>
      <dgm:t>
        <a:bodyPr/>
        <a:lstStyle/>
        <a:p>
          <a:endParaRPr lang="en-US"/>
        </a:p>
      </dgm:t>
    </dgm:pt>
    <dgm:pt modelId="{3ACAB2F6-3910-4D69-8736-C9991D30DB30}" type="sibTrans" cxnId="{F9246AA4-89DE-4505-8C6D-C0CFB0CF9EC5}">
      <dgm:prSet/>
      <dgm:spPr/>
      <dgm:t>
        <a:bodyPr/>
        <a:lstStyle/>
        <a:p>
          <a:endParaRPr lang="en-US" dirty="0"/>
        </a:p>
      </dgm:t>
    </dgm:pt>
    <dgm:pt modelId="{01209924-388A-4250-B08E-117FC77350F4}">
      <dgm:prSet/>
      <dgm:spPr/>
      <dgm:t>
        <a:bodyPr/>
        <a:lstStyle/>
        <a:p>
          <a:endParaRPr lang="en-US" dirty="0"/>
        </a:p>
      </dgm:t>
    </dgm:pt>
    <dgm:pt modelId="{E62947DF-C385-4541-A312-E52B21ED4FCA}" type="parTrans" cxnId="{79A5F3A2-8CA3-4D24-AC46-666013183383}">
      <dgm:prSet/>
      <dgm:spPr/>
      <dgm:t>
        <a:bodyPr/>
        <a:lstStyle/>
        <a:p>
          <a:endParaRPr lang="en-US"/>
        </a:p>
      </dgm:t>
    </dgm:pt>
    <dgm:pt modelId="{07D44A3D-B9E7-4A59-8407-0DE9361B04F4}" type="sibTrans" cxnId="{79A5F3A2-8CA3-4D24-AC46-666013183383}">
      <dgm:prSet/>
      <dgm:spPr/>
      <dgm:t>
        <a:bodyPr/>
        <a:lstStyle/>
        <a:p>
          <a:endParaRPr lang="en-US" dirty="0"/>
        </a:p>
      </dgm:t>
    </dgm:pt>
    <dgm:pt modelId="{1CEAA633-CB89-486A-901D-BE8AE895C821}">
      <dgm:prSet/>
      <dgm:spPr/>
      <dgm:t>
        <a:bodyPr/>
        <a:lstStyle/>
        <a:p>
          <a:endParaRPr lang="en-US" dirty="0"/>
        </a:p>
      </dgm:t>
    </dgm:pt>
    <dgm:pt modelId="{85E4AD6C-201F-448E-AB33-65566C56E879}" type="parTrans" cxnId="{2F48FC6C-9E2F-4D34-97E0-7B62809CD310}">
      <dgm:prSet/>
      <dgm:spPr/>
      <dgm:t>
        <a:bodyPr/>
        <a:lstStyle/>
        <a:p>
          <a:endParaRPr lang="en-US"/>
        </a:p>
      </dgm:t>
    </dgm:pt>
    <dgm:pt modelId="{EC22FD24-55FA-470B-A11F-A2C02811CC71}" type="sibTrans" cxnId="{2F48FC6C-9E2F-4D34-97E0-7B62809CD310}">
      <dgm:prSet/>
      <dgm:spPr/>
      <dgm:t>
        <a:bodyPr/>
        <a:lstStyle/>
        <a:p>
          <a:endParaRPr lang="en-US" dirty="0"/>
        </a:p>
      </dgm:t>
    </dgm:pt>
    <dgm:pt modelId="{5700A27C-35E2-48E3-9FD1-4CAD5F3ABE6E}">
      <dgm:prSet/>
      <dgm:spPr/>
      <dgm:t>
        <a:bodyPr/>
        <a:lstStyle/>
        <a:p>
          <a:endParaRPr lang="en-US" dirty="0"/>
        </a:p>
      </dgm:t>
    </dgm:pt>
    <dgm:pt modelId="{7CEEA0C1-E05C-4187-B6CD-7F9A41B7F762}" type="parTrans" cxnId="{E319CD11-DA9C-4216-8A1C-BFC767C69980}">
      <dgm:prSet/>
      <dgm:spPr/>
      <dgm:t>
        <a:bodyPr/>
        <a:lstStyle/>
        <a:p>
          <a:endParaRPr lang="en-US"/>
        </a:p>
      </dgm:t>
    </dgm:pt>
    <dgm:pt modelId="{F2853326-F96C-4388-AFDB-4A2C4E743824}" type="sibTrans" cxnId="{E319CD11-DA9C-4216-8A1C-BFC767C69980}">
      <dgm:prSet/>
      <dgm:spPr/>
      <dgm:t>
        <a:bodyPr/>
        <a:lstStyle/>
        <a:p>
          <a:endParaRPr lang="en-US" dirty="0"/>
        </a:p>
      </dgm:t>
    </dgm:pt>
    <dgm:pt modelId="{E5184F2B-2C20-4D33-94A8-E6B381F2AA89}">
      <dgm:prSet/>
      <dgm:spPr/>
      <dgm:t>
        <a:bodyPr/>
        <a:lstStyle/>
        <a:p>
          <a:endParaRPr lang="en-US" dirty="0"/>
        </a:p>
      </dgm:t>
    </dgm:pt>
    <dgm:pt modelId="{EA072171-E1D3-42D9-90FB-F6BF8A9DC275}" type="parTrans" cxnId="{12C38EF6-A2D9-4441-B7C7-2AD0408D165E}">
      <dgm:prSet/>
      <dgm:spPr/>
      <dgm:t>
        <a:bodyPr/>
        <a:lstStyle/>
        <a:p>
          <a:endParaRPr lang="en-US"/>
        </a:p>
      </dgm:t>
    </dgm:pt>
    <dgm:pt modelId="{CA1064A9-8743-41E2-AE44-DEDB5E26EACD}" type="sibTrans" cxnId="{12C38EF6-A2D9-4441-B7C7-2AD0408D165E}">
      <dgm:prSet/>
      <dgm:spPr/>
      <dgm:t>
        <a:bodyPr/>
        <a:lstStyle/>
        <a:p>
          <a:endParaRPr lang="en-US" dirty="0"/>
        </a:p>
      </dgm:t>
    </dgm:pt>
    <dgm:pt modelId="{19319B2C-5BDC-4EB3-A674-97A1478B545E}">
      <dgm:prSet/>
      <dgm:spPr/>
      <dgm:t>
        <a:bodyPr/>
        <a:lstStyle/>
        <a:p>
          <a:endParaRPr lang="en-US" dirty="0"/>
        </a:p>
      </dgm:t>
    </dgm:pt>
    <dgm:pt modelId="{F553D456-F731-4D3A-B46D-F817CB7F5851}" type="parTrans" cxnId="{A61335C6-83C9-40B2-B635-638704B41FB6}">
      <dgm:prSet/>
      <dgm:spPr/>
      <dgm:t>
        <a:bodyPr/>
        <a:lstStyle/>
        <a:p>
          <a:endParaRPr lang="en-US"/>
        </a:p>
      </dgm:t>
    </dgm:pt>
    <dgm:pt modelId="{B2ADDBB6-F258-45A2-8853-0F7137E8E7A9}" type="sibTrans" cxnId="{A61335C6-83C9-40B2-B635-638704B41FB6}">
      <dgm:prSet/>
      <dgm:spPr/>
      <dgm:t>
        <a:bodyPr/>
        <a:lstStyle/>
        <a:p>
          <a:endParaRPr lang="en-US" dirty="0"/>
        </a:p>
      </dgm:t>
    </dgm:pt>
    <dgm:pt modelId="{32DCDF77-CF91-44D2-A631-ECBBA96CD7C1}">
      <dgm:prSet/>
      <dgm:spPr/>
      <dgm:t>
        <a:bodyPr/>
        <a:lstStyle/>
        <a:p>
          <a:endParaRPr lang="en-US" dirty="0"/>
        </a:p>
      </dgm:t>
    </dgm:pt>
    <dgm:pt modelId="{A91D9FEE-F377-4D6C-AB4B-31C0AA11D758}" type="parTrans" cxnId="{7713B148-14ED-473A-AD7C-0817C71F1F75}">
      <dgm:prSet/>
      <dgm:spPr/>
      <dgm:t>
        <a:bodyPr/>
        <a:lstStyle/>
        <a:p>
          <a:endParaRPr lang="en-US"/>
        </a:p>
      </dgm:t>
    </dgm:pt>
    <dgm:pt modelId="{A4C54538-F7D4-4311-A51D-4E2F34EA916C}" type="sibTrans" cxnId="{7713B148-14ED-473A-AD7C-0817C71F1F75}">
      <dgm:prSet/>
      <dgm:spPr/>
      <dgm:t>
        <a:bodyPr/>
        <a:lstStyle/>
        <a:p>
          <a:endParaRPr lang="en-US" dirty="0"/>
        </a:p>
      </dgm:t>
    </dgm:pt>
    <dgm:pt modelId="{5F2EF8CF-431B-45E9-8F94-2DA9BB4297A8}">
      <dgm:prSet/>
      <dgm:spPr/>
      <dgm:t>
        <a:bodyPr/>
        <a:lstStyle/>
        <a:p>
          <a:endParaRPr lang="en-US" dirty="0"/>
        </a:p>
      </dgm:t>
    </dgm:pt>
    <dgm:pt modelId="{EF3B0539-08F0-4AEB-8B05-C7438EBEC90D}" type="parTrans" cxnId="{39A1F472-3E0B-438E-A508-FE898CEA4CB4}">
      <dgm:prSet/>
      <dgm:spPr/>
      <dgm:t>
        <a:bodyPr/>
        <a:lstStyle/>
        <a:p>
          <a:endParaRPr lang="en-US"/>
        </a:p>
      </dgm:t>
    </dgm:pt>
    <dgm:pt modelId="{E7380703-8E28-4A7A-8627-0A55F51FBAA5}" type="sibTrans" cxnId="{39A1F472-3E0B-438E-A508-FE898CEA4CB4}">
      <dgm:prSet/>
      <dgm:spPr/>
      <dgm:t>
        <a:bodyPr/>
        <a:lstStyle/>
        <a:p>
          <a:endParaRPr lang="en-US" dirty="0"/>
        </a:p>
      </dgm:t>
    </dgm:pt>
    <dgm:pt modelId="{B75DCA52-BF81-436A-AA73-2680B03C914A}">
      <dgm:prSet/>
      <dgm:spPr/>
      <dgm:t>
        <a:bodyPr/>
        <a:lstStyle/>
        <a:p>
          <a:endParaRPr lang="en-US" dirty="0"/>
        </a:p>
      </dgm:t>
    </dgm:pt>
    <dgm:pt modelId="{3FDC77C7-42D0-4118-88A1-C82C79A4EA03}" type="parTrans" cxnId="{FA4B331D-E821-4BC7-84CC-523B6B28A5B8}">
      <dgm:prSet/>
      <dgm:spPr/>
      <dgm:t>
        <a:bodyPr/>
        <a:lstStyle/>
        <a:p>
          <a:endParaRPr lang="en-US"/>
        </a:p>
      </dgm:t>
    </dgm:pt>
    <dgm:pt modelId="{897CAD2D-F73B-470D-B77D-BCB32DA560D4}" type="sibTrans" cxnId="{FA4B331D-E821-4BC7-84CC-523B6B28A5B8}">
      <dgm:prSet/>
      <dgm:spPr/>
      <dgm:t>
        <a:bodyPr/>
        <a:lstStyle/>
        <a:p>
          <a:endParaRPr lang="en-US" dirty="0"/>
        </a:p>
      </dgm:t>
    </dgm:pt>
    <dgm:pt modelId="{579EF5EA-2842-4ADF-99C3-1421009C0FB3}" type="pres">
      <dgm:prSet presAssocID="{F782ACB2-4612-4553-92E3-6A48A4C26154}" presName="cycle" presStyleCnt="0">
        <dgm:presLayoutVars>
          <dgm:dir/>
          <dgm:resizeHandles val="exact"/>
        </dgm:presLayoutVars>
      </dgm:prSet>
      <dgm:spPr/>
    </dgm:pt>
    <dgm:pt modelId="{5A44537F-E502-484A-B54C-161A75387D52}" type="pres">
      <dgm:prSet presAssocID="{5D2C154A-692A-44E2-A041-B9F19C43FEF2}" presName="node" presStyleLbl="node1" presStyleIdx="0" presStyleCnt="39" custScaleY="69430">
        <dgm:presLayoutVars>
          <dgm:bulletEnabled val="1"/>
        </dgm:presLayoutVars>
      </dgm:prSet>
      <dgm:spPr/>
    </dgm:pt>
    <dgm:pt modelId="{BCCD1735-3374-4721-BEF9-11CCD9A2DD48}" type="pres">
      <dgm:prSet presAssocID="{1A0C354F-E76C-464E-99A7-D2B04C140783}" presName="sibTrans" presStyleLbl="sibTrans2D1" presStyleIdx="0" presStyleCnt="39" custScaleY="205717"/>
      <dgm:spPr/>
    </dgm:pt>
    <dgm:pt modelId="{5207087E-FC7B-4DE7-941A-D0D7D77D43CA}" type="pres">
      <dgm:prSet presAssocID="{1A0C354F-E76C-464E-99A7-D2B04C140783}" presName="connectorText" presStyleLbl="sibTrans2D1" presStyleIdx="0" presStyleCnt="39"/>
      <dgm:spPr/>
    </dgm:pt>
    <dgm:pt modelId="{B0608ED5-E7DC-4C39-8859-B8C85F521F9C}" type="pres">
      <dgm:prSet presAssocID="{536B3E92-95AA-4297-BDB8-F29269D6299E}" presName="node" presStyleLbl="node1" presStyleIdx="1" presStyleCnt="39" custScaleY="69430">
        <dgm:presLayoutVars>
          <dgm:bulletEnabled val="1"/>
        </dgm:presLayoutVars>
      </dgm:prSet>
      <dgm:spPr/>
    </dgm:pt>
    <dgm:pt modelId="{E212FFF4-9223-45FB-8A97-08FC78EC227F}" type="pres">
      <dgm:prSet presAssocID="{8AE02D32-89F4-4BA1-BFB8-062B90AF7C26}" presName="sibTrans" presStyleLbl="sibTrans2D1" presStyleIdx="1" presStyleCnt="39" custScaleY="205717"/>
      <dgm:spPr/>
    </dgm:pt>
    <dgm:pt modelId="{1FA59E5A-50A4-47E4-96D2-6EF9AAAC1164}" type="pres">
      <dgm:prSet presAssocID="{8AE02D32-89F4-4BA1-BFB8-062B90AF7C26}" presName="connectorText" presStyleLbl="sibTrans2D1" presStyleIdx="1" presStyleCnt="39"/>
      <dgm:spPr/>
    </dgm:pt>
    <dgm:pt modelId="{3B48658E-4174-41EC-ADC5-04F09B98E8AE}" type="pres">
      <dgm:prSet presAssocID="{9767C2C5-7A9B-4BF9-AEDC-08BB61E68CEC}" presName="node" presStyleLbl="node1" presStyleIdx="2" presStyleCnt="39" custScaleY="69430">
        <dgm:presLayoutVars>
          <dgm:bulletEnabled val="1"/>
        </dgm:presLayoutVars>
      </dgm:prSet>
      <dgm:spPr/>
    </dgm:pt>
    <dgm:pt modelId="{7E28017C-69F1-4CCF-A6D7-885616A2628E}" type="pres">
      <dgm:prSet presAssocID="{5DE56BE3-5DC5-48D1-BB0A-6EB62A83E2E3}" presName="sibTrans" presStyleLbl="sibTrans2D1" presStyleIdx="2" presStyleCnt="39" custScaleY="205717"/>
      <dgm:spPr/>
    </dgm:pt>
    <dgm:pt modelId="{DEE6E533-E546-47B9-9D29-1053972B7A59}" type="pres">
      <dgm:prSet presAssocID="{5DE56BE3-5DC5-48D1-BB0A-6EB62A83E2E3}" presName="connectorText" presStyleLbl="sibTrans2D1" presStyleIdx="2" presStyleCnt="39"/>
      <dgm:spPr/>
    </dgm:pt>
    <dgm:pt modelId="{4B6FF1D5-139C-4A9E-BE2A-C9C2976A9B90}" type="pres">
      <dgm:prSet presAssocID="{29610E26-1393-448B-8FD6-78061450B16B}" presName="node" presStyleLbl="node1" presStyleIdx="3" presStyleCnt="39" custScaleY="69430">
        <dgm:presLayoutVars>
          <dgm:bulletEnabled val="1"/>
        </dgm:presLayoutVars>
      </dgm:prSet>
      <dgm:spPr/>
    </dgm:pt>
    <dgm:pt modelId="{E231C36B-28CA-4A1A-A65A-7FC8C917C670}" type="pres">
      <dgm:prSet presAssocID="{4E475F1B-56A2-420F-8D83-9A7AC5B9161D}" presName="sibTrans" presStyleLbl="sibTrans2D1" presStyleIdx="3" presStyleCnt="39" custScaleY="205717"/>
      <dgm:spPr/>
    </dgm:pt>
    <dgm:pt modelId="{0F935747-2475-4B54-A4BD-D00DA4235B83}" type="pres">
      <dgm:prSet presAssocID="{4E475F1B-56A2-420F-8D83-9A7AC5B9161D}" presName="connectorText" presStyleLbl="sibTrans2D1" presStyleIdx="3" presStyleCnt="39"/>
      <dgm:spPr/>
    </dgm:pt>
    <dgm:pt modelId="{5955EC28-6A5B-4854-97FD-56BF004F7A93}" type="pres">
      <dgm:prSet presAssocID="{59F5D80D-D394-4DA8-B1EE-BFD2C35E8698}" presName="node" presStyleLbl="node1" presStyleIdx="4" presStyleCnt="39" custScaleY="69430">
        <dgm:presLayoutVars>
          <dgm:bulletEnabled val="1"/>
        </dgm:presLayoutVars>
      </dgm:prSet>
      <dgm:spPr/>
    </dgm:pt>
    <dgm:pt modelId="{7418C013-9F65-49B4-8AB4-02A8A7E8B2B1}" type="pres">
      <dgm:prSet presAssocID="{A4FDAD97-0EA5-45C9-8762-1408CDFC1A27}" presName="sibTrans" presStyleLbl="sibTrans2D1" presStyleIdx="4" presStyleCnt="39" custScaleY="205717"/>
      <dgm:spPr/>
    </dgm:pt>
    <dgm:pt modelId="{DCCECA40-1E8E-4612-B823-692DCCBD1EA3}" type="pres">
      <dgm:prSet presAssocID="{A4FDAD97-0EA5-45C9-8762-1408CDFC1A27}" presName="connectorText" presStyleLbl="sibTrans2D1" presStyleIdx="4" presStyleCnt="39"/>
      <dgm:spPr/>
    </dgm:pt>
    <dgm:pt modelId="{C8C314CB-BC52-4B5D-9A9E-2549904458B0}" type="pres">
      <dgm:prSet presAssocID="{1BD29E34-8916-45A9-80A6-58C4AB44DFF5}" presName="node" presStyleLbl="node1" presStyleIdx="5" presStyleCnt="39" custScaleY="69430">
        <dgm:presLayoutVars>
          <dgm:bulletEnabled val="1"/>
        </dgm:presLayoutVars>
      </dgm:prSet>
      <dgm:spPr/>
    </dgm:pt>
    <dgm:pt modelId="{8D184F9F-78A9-45D9-9804-0F8032DE26A6}" type="pres">
      <dgm:prSet presAssocID="{25DF600C-192F-49B2-930A-B89C27D1471E}" presName="sibTrans" presStyleLbl="sibTrans2D1" presStyleIdx="5" presStyleCnt="39" custScaleY="205717"/>
      <dgm:spPr/>
    </dgm:pt>
    <dgm:pt modelId="{C8C1E075-9C61-4E77-BBAB-A2307E2F9662}" type="pres">
      <dgm:prSet presAssocID="{25DF600C-192F-49B2-930A-B89C27D1471E}" presName="connectorText" presStyleLbl="sibTrans2D1" presStyleIdx="5" presStyleCnt="39"/>
      <dgm:spPr/>
    </dgm:pt>
    <dgm:pt modelId="{18E08B15-C0D9-4DCD-9841-29CB326A1D96}" type="pres">
      <dgm:prSet presAssocID="{BCD4B6D1-2E17-4359-A953-212A9B519E85}" presName="node" presStyleLbl="node1" presStyleIdx="6" presStyleCnt="39" custScaleY="69430">
        <dgm:presLayoutVars>
          <dgm:bulletEnabled val="1"/>
        </dgm:presLayoutVars>
      </dgm:prSet>
      <dgm:spPr/>
    </dgm:pt>
    <dgm:pt modelId="{7D136A40-4E7A-4E9A-9C18-C15FEB3E9255}" type="pres">
      <dgm:prSet presAssocID="{EAE485E3-A2DC-422A-B964-163E72C7D527}" presName="sibTrans" presStyleLbl="sibTrans2D1" presStyleIdx="6" presStyleCnt="39" custScaleY="205717"/>
      <dgm:spPr/>
    </dgm:pt>
    <dgm:pt modelId="{6C5B256C-6505-4283-9CD0-6230D6E52DC7}" type="pres">
      <dgm:prSet presAssocID="{EAE485E3-A2DC-422A-B964-163E72C7D527}" presName="connectorText" presStyleLbl="sibTrans2D1" presStyleIdx="6" presStyleCnt="39"/>
      <dgm:spPr/>
    </dgm:pt>
    <dgm:pt modelId="{09497094-52B8-416E-9902-37FB4C94E7F2}" type="pres">
      <dgm:prSet presAssocID="{57830796-B9E1-440E-A924-530949252A0A}" presName="node" presStyleLbl="node1" presStyleIdx="7" presStyleCnt="39" custScaleY="69430">
        <dgm:presLayoutVars>
          <dgm:bulletEnabled val="1"/>
        </dgm:presLayoutVars>
      </dgm:prSet>
      <dgm:spPr/>
    </dgm:pt>
    <dgm:pt modelId="{260B842C-BA56-4835-9181-EEB1DAD49F6C}" type="pres">
      <dgm:prSet presAssocID="{672359C6-6889-48DE-9B06-BCF13E50CF81}" presName="sibTrans" presStyleLbl="sibTrans2D1" presStyleIdx="7" presStyleCnt="39" custScaleY="205717"/>
      <dgm:spPr/>
    </dgm:pt>
    <dgm:pt modelId="{9195B8AE-7F75-4B45-A773-A3DB3F151B7F}" type="pres">
      <dgm:prSet presAssocID="{672359C6-6889-48DE-9B06-BCF13E50CF81}" presName="connectorText" presStyleLbl="sibTrans2D1" presStyleIdx="7" presStyleCnt="39"/>
      <dgm:spPr/>
    </dgm:pt>
    <dgm:pt modelId="{07EB8474-810E-4E8A-BE93-02F62BBDD45D}" type="pres">
      <dgm:prSet presAssocID="{9EC183D0-3CE1-4A18-882B-49A4F305FE23}" presName="node" presStyleLbl="node1" presStyleIdx="8" presStyleCnt="39" custScaleY="69430">
        <dgm:presLayoutVars>
          <dgm:bulletEnabled val="1"/>
        </dgm:presLayoutVars>
      </dgm:prSet>
      <dgm:spPr/>
    </dgm:pt>
    <dgm:pt modelId="{ADC3AC42-E194-4C29-8A28-ABEC2168A2B9}" type="pres">
      <dgm:prSet presAssocID="{FC636A7A-CAD8-4393-9B2E-188CE112CD10}" presName="sibTrans" presStyleLbl="sibTrans2D1" presStyleIdx="8" presStyleCnt="39" custScaleY="205717"/>
      <dgm:spPr/>
    </dgm:pt>
    <dgm:pt modelId="{FFA97E59-6B24-429C-9B6D-8968FB096363}" type="pres">
      <dgm:prSet presAssocID="{FC636A7A-CAD8-4393-9B2E-188CE112CD10}" presName="connectorText" presStyleLbl="sibTrans2D1" presStyleIdx="8" presStyleCnt="39"/>
      <dgm:spPr/>
    </dgm:pt>
    <dgm:pt modelId="{38A7A843-117D-4A8F-B652-3F637D1BA054}" type="pres">
      <dgm:prSet presAssocID="{1BCBAE4C-8C90-4307-A8B1-A7F25B803D11}" presName="node" presStyleLbl="node1" presStyleIdx="9" presStyleCnt="39" custScaleY="69430">
        <dgm:presLayoutVars>
          <dgm:bulletEnabled val="1"/>
        </dgm:presLayoutVars>
      </dgm:prSet>
      <dgm:spPr/>
    </dgm:pt>
    <dgm:pt modelId="{24192AE1-AC5A-408F-93E2-35778550FA02}" type="pres">
      <dgm:prSet presAssocID="{9E68FA1B-32E4-4D3A-BDA9-F245DF7037EF}" presName="sibTrans" presStyleLbl="sibTrans2D1" presStyleIdx="9" presStyleCnt="39" custScaleY="205717"/>
      <dgm:spPr/>
    </dgm:pt>
    <dgm:pt modelId="{9DB23D75-0980-4D96-93A1-727F2883C95B}" type="pres">
      <dgm:prSet presAssocID="{9E68FA1B-32E4-4D3A-BDA9-F245DF7037EF}" presName="connectorText" presStyleLbl="sibTrans2D1" presStyleIdx="9" presStyleCnt="39"/>
      <dgm:spPr/>
    </dgm:pt>
    <dgm:pt modelId="{1791F869-F782-403E-9EEE-8485296AB1DC}" type="pres">
      <dgm:prSet presAssocID="{C123F58B-2F00-4731-8318-EA8BAA60A69D}" presName="node" presStyleLbl="node1" presStyleIdx="10" presStyleCnt="39" custScaleY="69430">
        <dgm:presLayoutVars>
          <dgm:bulletEnabled val="1"/>
        </dgm:presLayoutVars>
      </dgm:prSet>
      <dgm:spPr/>
    </dgm:pt>
    <dgm:pt modelId="{EDD308D6-556F-4E65-A02C-12C45C150755}" type="pres">
      <dgm:prSet presAssocID="{CA72D8A3-9D41-4F98-98F7-F56B1CBA674F}" presName="sibTrans" presStyleLbl="sibTrans2D1" presStyleIdx="10" presStyleCnt="39" custScaleY="205717"/>
      <dgm:spPr/>
    </dgm:pt>
    <dgm:pt modelId="{0622AEEF-FEE1-41CF-A694-BB87DF404F74}" type="pres">
      <dgm:prSet presAssocID="{CA72D8A3-9D41-4F98-98F7-F56B1CBA674F}" presName="connectorText" presStyleLbl="sibTrans2D1" presStyleIdx="10" presStyleCnt="39"/>
      <dgm:spPr/>
    </dgm:pt>
    <dgm:pt modelId="{FB762D63-E97E-4D71-BE53-DE8DBC2C1724}" type="pres">
      <dgm:prSet presAssocID="{312A5487-8CD4-49FA-9CB2-6003233688EF}" presName="node" presStyleLbl="node1" presStyleIdx="11" presStyleCnt="39" custScaleY="69430">
        <dgm:presLayoutVars>
          <dgm:bulletEnabled val="1"/>
        </dgm:presLayoutVars>
      </dgm:prSet>
      <dgm:spPr/>
    </dgm:pt>
    <dgm:pt modelId="{EC905E59-477F-4D62-B2EE-61B86BF0663B}" type="pres">
      <dgm:prSet presAssocID="{A241EA7C-0AE6-49DA-868A-F7E41DB8331E}" presName="sibTrans" presStyleLbl="sibTrans2D1" presStyleIdx="11" presStyleCnt="39" custScaleY="205717"/>
      <dgm:spPr/>
    </dgm:pt>
    <dgm:pt modelId="{0C7C01B0-8BE9-4115-9C55-5F785CB9F95D}" type="pres">
      <dgm:prSet presAssocID="{A241EA7C-0AE6-49DA-868A-F7E41DB8331E}" presName="connectorText" presStyleLbl="sibTrans2D1" presStyleIdx="11" presStyleCnt="39"/>
      <dgm:spPr/>
    </dgm:pt>
    <dgm:pt modelId="{96947AF0-965B-4F9B-B692-11B522E20C19}" type="pres">
      <dgm:prSet presAssocID="{1597604F-E09E-4305-A881-A6C94B72922F}" presName="node" presStyleLbl="node1" presStyleIdx="12" presStyleCnt="39" custScaleY="69430">
        <dgm:presLayoutVars>
          <dgm:bulletEnabled val="1"/>
        </dgm:presLayoutVars>
      </dgm:prSet>
      <dgm:spPr/>
    </dgm:pt>
    <dgm:pt modelId="{C5631367-2D87-4B2B-B2C5-CE6B323DF7FA}" type="pres">
      <dgm:prSet presAssocID="{0A68E33F-9E89-4D62-9E2C-1BD50C85F7CD}" presName="sibTrans" presStyleLbl="sibTrans2D1" presStyleIdx="12" presStyleCnt="39" custScaleY="205717"/>
      <dgm:spPr/>
    </dgm:pt>
    <dgm:pt modelId="{5EB0D98E-0F20-43A6-80D5-B3B233B0809C}" type="pres">
      <dgm:prSet presAssocID="{0A68E33F-9E89-4D62-9E2C-1BD50C85F7CD}" presName="connectorText" presStyleLbl="sibTrans2D1" presStyleIdx="12" presStyleCnt="39"/>
      <dgm:spPr/>
    </dgm:pt>
    <dgm:pt modelId="{55735BFC-D4F1-4100-BCD7-BD7015A20F24}" type="pres">
      <dgm:prSet presAssocID="{2EBE9275-B468-4EB1-8E25-88D20111E7BA}" presName="node" presStyleLbl="node1" presStyleIdx="13" presStyleCnt="39" custScaleY="69430">
        <dgm:presLayoutVars>
          <dgm:bulletEnabled val="1"/>
        </dgm:presLayoutVars>
      </dgm:prSet>
      <dgm:spPr/>
    </dgm:pt>
    <dgm:pt modelId="{DE861B79-D5E8-45CE-B3D7-7B4663C08343}" type="pres">
      <dgm:prSet presAssocID="{1DDDDFBA-4D76-49F6-8700-D108F438751F}" presName="sibTrans" presStyleLbl="sibTrans2D1" presStyleIdx="13" presStyleCnt="39" custScaleY="205717"/>
      <dgm:spPr/>
    </dgm:pt>
    <dgm:pt modelId="{580499F6-BF8C-4CF2-8E19-422B1FEA8F54}" type="pres">
      <dgm:prSet presAssocID="{1DDDDFBA-4D76-49F6-8700-D108F438751F}" presName="connectorText" presStyleLbl="sibTrans2D1" presStyleIdx="13" presStyleCnt="39"/>
      <dgm:spPr/>
    </dgm:pt>
    <dgm:pt modelId="{B163F2E1-C224-4C1F-8BF1-B257F8DA90F1}" type="pres">
      <dgm:prSet presAssocID="{7526D0BF-45A5-478F-9A5B-EE961A48FCDF}" presName="node" presStyleLbl="node1" presStyleIdx="14" presStyleCnt="39" custScaleY="69430">
        <dgm:presLayoutVars>
          <dgm:bulletEnabled val="1"/>
        </dgm:presLayoutVars>
      </dgm:prSet>
      <dgm:spPr/>
    </dgm:pt>
    <dgm:pt modelId="{28C21F8D-7890-436C-ABC3-A76D9C048DC6}" type="pres">
      <dgm:prSet presAssocID="{4DD6BCFF-384A-4E50-9E9B-FEA1467E91EE}" presName="sibTrans" presStyleLbl="sibTrans2D1" presStyleIdx="14" presStyleCnt="39" custScaleY="205717"/>
      <dgm:spPr/>
    </dgm:pt>
    <dgm:pt modelId="{5D40974C-DFE4-484E-A2B9-E3E4D2DEBED9}" type="pres">
      <dgm:prSet presAssocID="{4DD6BCFF-384A-4E50-9E9B-FEA1467E91EE}" presName="connectorText" presStyleLbl="sibTrans2D1" presStyleIdx="14" presStyleCnt="39"/>
      <dgm:spPr/>
    </dgm:pt>
    <dgm:pt modelId="{B297DBDA-41C8-403B-A287-2DE0B2B2F734}" type="pres">
      <dgm:prSet presAssocID="{4391FAD7-E5E1-4ADD-BABB-49D666A6C4A7}" presName="node" presStyleLbl="node1" presStyleIdx="15" presStyleCnt="39" custScaleY="69430">
        <dgm:presLayoutVars>
          <dgm:bulletEnabled val="1"/>
        </dgm:presLayoutVars>
      </dgm:prSet>
      <dgm:spPr/>
    </dgm:pt>
    <dgm:pt modelId="{6CB910F7-627A-416A-9AE0-0E9818681229}" type="pres">
      <dgm:prSet presAssocID="{B5C9AB9C-C866-47C2-B79F-DC6148AB2159}" presName="sibTrans" presStyleLbl="sibTrans2D1" presStyleIdx="15" presStyleCnt="39" custScaleY="205717"/>
      <dgm:spPr/>
    </dgm:pt>
    <dgm:pt modelId="{DD733C23-EA87-4BF0-821E-87250C1EEDBA}" type="pres">
      <dgm:prSet presAssocID="{B5C9AB9C-C866-47C2-B79F-DC6148AB2159}" presName="connectorText" presStyleLbl="sibTrans2D1" presStyleIdx="15" presStyleCnt="39"/>
      <dgm:spPr/>
    </dgm:pt>
    <dgm:pt modelId="{C99B1DB8-B0AD-4FE5-84DC-CD9571D15F74}" type="pres">
      <dgm:prSet presAssocID="{DF292957-65C8-4776-85F8-AE26E3681959}" presName="node" presStyleLbl="node1" presStyleIdx="16" presStyleCnt="39" custScaleY="69430">
        <dgm:presLayoutVars>
          <dgm:bulletEnabled val="1"/>
        </dgm:presLayoutVars>
      </dgm:prSet>
      <dgm:spPr/>
    </dgm:pt>
    <dgm:pt modelId="{2EBD388A-825F-4832-8A74-827A6C7E3368}" type="pres">
      <dgm:prSet presAssocID="{2B571596-2306-4648-89E7-BD54FEF25627}" presName="sibTrans" presStyleLbl="sibTrans2D1" presStyleIdx="16" presStyleCnt="39" custScaleY="205717"/>
      <dgm:spPr/>
    </dgm:pt>
    <dgm:pt modelId="{2B64C12D-7C38-4E3C-BB67-21E0181FD51F}" type="pres">
      <dgm:prSet presAssocID="{2B571596-2306-4648-89E7-BD54FEF25627}" presName="connectorText" presStyleLbl="sibTrans2D1" presStyleIdx="16" presStyleCnt="39"/>
      <dgm:spPr/>
    </dgm:pt>
    <dgm:pt modelId="{54435782-E9E7-4F85-8EE9-B762378628C5}" type="pres">
      <dgm:prSet presAssocID="{BA244016-B941-46B9-B2A4-AA50A300C9B1}" presName="node" presStyleLbl="node1" presStyleIdx="17" presStyleCnt="39" custScaleY="69430">
        <dgm:presLayoutVars>
          <dgm:bulletEnabled val="1"/>
        </dgm:presLayoutVars>
      </dgm:prSet>
      <dgm:spPr/>
    </dgm:pt>
    <dgm:pt modelId="{2EA5A0E0-D734-4B00-A1FA-65E8CB15031C}" type="pres">
      <dgm:prSet presAssocID="{12ED0D91-6CB8-4B92-ABBE-16130FA2E610}" presName="sibTrans" presStyleLbl="sibTrans2D1" presStyleIdx="17" presStyleCnt="39" custScaleY="205717"/>
      <dgm:spPr/>
    </dgm:pt>
    <dgm:pt modelId="{3966764B-E5F3-4CFC-A881-5984C06723CB}" type="pres">
      <dgm:prSet presAssocID="{12ED0D91-6CB8-4B92-ABBE-16130FA2E610}" presName="connectorText" presStyleLbl="sibTrans2D1" presStyleIdx="17" presStyleCnt="39"/>
      <dgm:spPr/>
    </dgm:pt>
    <dgm:pt modelId="{CDE86F57-8E75-4885-99A7-4D78278841E9}" type="pres">
      <dgm:prSet presAssocID="{ED3E6817-CA99-4A92-9672-7767C60D3AFC}" presName="node" presStyleLbl="node1" presStyleIdx="18" presStyleCnt="39" custScaleY="69430">
        <dgm:presLayoutVars>
          <dgm:bulletEnabled val="1"/>
        </dgm:presLayoutVars>
      </dgm:prSet>
      <dgm:spPr/>
    </dgm:pt>
    <dgm:pt modelId="{A0769171-C666-4FF2-B3B0-56A5612FFB02}" type="pres">
      <dgm:prSet presAssocID="{74E4A9B3-3139-47CD-AD62-A42D0EB3995C}" presName="sibTrans" presStyleLbl="sibTrans2D1" presStyleIdx="18" presStyleCnt="39" custScaleY="205717"/>
      <dgm:spPr/>
    </dgm:pt>
    <dgm:pt modelId="{7B2C094D-5B84-400D-88A5-467C86404646}" type="pres">
      <dgm:prSet presAssocID="{74E4A9B3-3139-47CD-AD62-A42D0EB3995C}" presName="connectorText" presStyleLbl="sibTrans2D1" presStyleIdx="18" presStyleCnt="39"/>
      <dgm:spPr/>
    </dgm:pt>
    <dgm:pt modelId="{9DEC7CBC-8051-4551-94AA-2377EFF8A353}" type="pres">
      <dgm:prSet presAssocID="{A26368B7-1095-4A58-BFE6-7B8629CCDB76}" presName="node" presStyleLbl="node1" presStyleIdx="19" presStyleCnt="39" custScaleY="69430">
        <dgm:presLayoutVars>
          <dgm:bulletEnabled val="1"/>
        </dgm:presLayoutVars>
      </dgm:prSet>
      <dgm:spPr/>
    </dgm:pt>
    <dgm:pt modelId="{83D03F91-A8FE-4A56-A9F0-21F8696B64A1}" type="pres">
      <dgm:prSet presAssocID="{69DBDE16-2128-423C-AB04-D3C2C0881A38}" presName="sibTrans" presStyleLbl="sibTrans2D1" presStyleIdx="19" presStyleCnt="39" custScaleY="205717"/>
      <dgm:spPr/>
    </dgm:pt>
    <dgm:pt modelId="{A52815B2-9F64-4E57-9CA8-0D6C5ACB4DE9}" type="pres">
      <dgm:prSet presAssocID="{69DBDE16-2128-423C-AB04-D3C2C0881A38}" presName="connectorText" presStyleLbl="sibTrans2D1" presStyleIdx="19" presStyleCnt="39"/>
      <dgm:spPr/>
    </dgm:pt>
    <dgm:pt modelId="{D9F7CAE3-C01B-4758-A92D-BE4DEABF1CC9}" type="pres">
      <dgm:prSet presAssocID="{B2133BDF-4000-4B5B-AE40-987170B1B61F}" presName="node" presStyleLbl="node1" presStyleIdx="20" presStyleCnt="39" custScaleY="69430">
        <dgm:presLayoutVars>
          <dgm:bulletEnabled val="1"/>
        </dgm:presLayoutVars>
      </dgm:prSet>
      <dgm:spPr/>
    </dgm:pt>
    <dgm:pt modelId="{6FDF4861-3D9E-4C44-8A76-CB261CA08A3D}" type="pres">
      <dgm:prSet presAssocID="{F8A8AFFD-E262-4C58-84FA-CA9933DA9A32}" presName="sibTrans" presStyleLbl="sibTrans2D1" presStyleIdx="20" presStyleCnt="39" custScaleY="205717"/>
      <dgm:spPr/>
    </dgm:pt>
    <dgm:pt modelId="{852FF442-59AB-47FA-976D-352D933D04DA}" type="pres">
      <dgm:prSet presAssocID="{F8A8AFFD-E262-4C58-84FA-CA9933DA9A32}" presName="connectorText" presStyleLbl="sibTrans2D1" presStyleIdx="20" presStyleCnt="39"/>
      <dgm:spPr/>
    </dgm:pt>
    <dgm:pt modelId="{6EBA7549-78C0-447A-A63C-4A8563F87F58}" type="pres">
      <dgm:prSet presAssocID="{56EE6181-8957-4FE0-91F7-0E7767321D74}" presName="node" presStyleLbl="node1" presStyleIdx="21" presStyleCnt="39" custScaleY="69430">
        <dgm:presLayoutVars>
          <dgm:bulletEnabled val="1"/>
        </dgm:presLayoutVars>
      </dgm:prSet>
      <dgm:spPr/>
    </dgm:pt>
    <dgm:pt modelId="{F7AC09C3-F9FA-4334-9744-58F7A351FD8B}" type="pres">
      <dgm:prSet presAssocID="{D7AD315B-0060-4B2C-BA42-07A72CF0DF62}" presName="sibTrans" presStyleLbl="sibTrans2D1" presStyleIdx="21" presStyleCnt="39" custScaleY="205717"/>
      <dgm:spPr/>
    </dgm:pt>
    <dgm:pt modelId="{301FE2EF-9FED-451A-9979-7EA2CEC731F6}" type="pres">
      <dgm:prSet presAssocID="{D7AD315B-0060-4B2C-BA42-07A72CF0DF62}" presName="connectorText" presStyleLbl="sibTrans2D1" presStyleIdx="21" presStyleCnt="39"/>
      <dgm:spPr/>
    </dgm:pt>
    <dgm:pt modelId="{DB7E8DCC-E9E2-41AE-8FAC-BD770394B585}" type="pres">
      <dgm:prSet presAssocID="{F82F01E0-1BCF-432A-834D-D0718C225E79}" presName="node" presStyleLbl="node1" presStyleIdx="22" presStyleCnt="39" custScaleY="69430">
        <dgm:presLayoutVars>
          <dgm:bulletEnabled val="1"/>
        </dgm:presLayoutVars>
      </dgm:prSet>
      <dgm:spPr/>
    </dgm:pt>
    <dgm:pt modelId="{FC934B90-2FD7-4C78-BC82-6495CAA54F71}" type="pres">
      <dgm:prSet presAssocID="{73E57CB0-43F1-4C49-8823-A48B6805997E}" presName="sibTrans" presStyleLbl="sibTrans2D1" presStyleIdx="22" presStyleCnt="39" custScaleY="205717"/>
      <dgm:spPr/>
    </dgm:pt>
    <dgm:pt modelId="{F31A80A4-265E-4576-A76C-69F7407682D5}" type="pres">
      <dgm:prSet presAssocID="{73E57CB0-43F1-4C49-8823-A48B6805997E}" presName="connectorText" presStyleLbl="sibTrans2D1" presStyleIdx="22" presStyleCnt="39"/>
      <dgm:spPr/>
    </dgm:pt>
    <dgm:pt modelId="{7FBA136C-815F-4FB3-A797-A7F155D00FEA}" type="pres">
      <dgm:prSet presAssocID="{69B5AF83-9CA8-4331-BB93-A02B0A37E7C4}" presName="node" presStyleLbl="node1" presStyleIdx="23" presStyleCnt="39" custScaleY="69430">
        <dgm:presLayoutVars>
          <dgm:bulletEnabled val="1"/>
        </dgm:presLayoutVars>
      </dgm:prSet>
      <dgm:spPr/>
    </dgm:pt>
    <dgm:pt modelId="{7A5C7786-EEB7-4840-8AB2-E617DD766E4C}" type="pres">
      <dgm:prSet presAssocID="{6E35783B-B4B9-4AF3-BB68-EC2DB3060BE5}" presName="sibTrans" presStyleLbl="sibTrans2D1" presStyleIdx="23" presStyleCnt="39" custScaleY="205717"/>
      <dgm:spPr/>
    </dgm:pt>
    <dgm:pt modelId="{80DBCA40-2BA0-486C-9739-9EB1943722FB}" type="pres">
      <dgm:prSet presAssocID="{6E35783B-B4B9-4AF3-BB68-EC2DB3060BE5}" presName="connectorText" presStyleLbl="sibTrans2D1" presStyleIdx="23" presStyleCnt="39"/>
      <dgm:spPr/>
    </dgm:pt>
    <dgm:pt modelId="{2B3C09D0-6E4A-4698-ADBA-7CF55040E0C7}" type="pres">
      <dgm:prSet presAssocID="{5A0D382F-1AEE-4869-A6BD-89E7CCC2BA45}" presName="node" presStyleLbl="node1" presStyleIdx="24" presStyleCnt="39" custScaleY="69430">
        <dgm:presLayoutVars>
          <dgm:bulletEnabled val="1"/>
        </dgm:presLayoutVars>
      </dgm:prSet>
      <dgm:spPr/>
    </dgm:pt>
    <dgm:pt modelId="{0B3E9032-3902-463F-B436-0798A35C9EC5}" type="pres">
      <dgm:prSet presAssocID="{86E08DD8-37F0-43EA-A4C6-F12B07A372C7}" presName="sibTrans" presStyleLbl="sibTrans2D1" presStyleIdx="24" presStyleCnt="39" custScaleY="205717"/>
      <dgm:spPr/>
    </dgm:pt>
    <dgm:pt modelId="{41C60BCC-727D-4ED3-BAEB-DB60AA9900A9}" type="pres">
      <dgm:prSet presAssocID="{86E08DD8-37F0-43EA-A4C6-F12B07A372C7}" presName="connectorText" presStyleLbl="sibTrans2D1" presStyleIdx="24" presStyleCnt="39"/>
      <dgm:spPr/>
    </dgm:pt>
    <dgm:pt modelId="{C6CA034B-BB5D-4252-9DC3-E07C2CEC1942}" type="pres">
      <dgm:prSet presAssocID="{6E44D217-0802-4975-8DF8-F7C136B68DB7}" presName="node" presStyleLbl="node1" presStyleIdx="25" presStyleCnt="39" custScaleY="69430">
        <dgm:presLayoutVars>
          <dgm:bulletEnabled val="1"/>
        </dgm:presLayoutVars>
      </dgm:prSet>
      <dgm:spPr/>
    </dgm:pt>
    <dgm:pt modelId="{2F327EB4-0D8B-437E-BB14-A326EA173FCC}" type="pres">
      <dgm:prSet presAssocID="{873D13AE-B310-4B50-82C5-564D626D2011}" presName="sibTrans" presStyleLbl="sibTrans2D1" presStyleIdx="25" presStyleCnt="39" custScaleY="205717"/>
      <dgm:spPr/>
    </dgm:pt>
    <dgm:pt modelId="{8F52B59F-72EA-4EF4-A000-71393DE3DC97}" type="pres">
      <dgm:prSet presAssocID="{873D13AE-B310-4B50-82C5-564D626D2011}" presName="connectorText" presStyleLbl="sibTrans2D1" presStyleIdx="25" presStyleCnt="39"/>
      <dgm:spPr/>
    </dgm:pt>
    <dgm:pt modelId="{F6AE7F32-FC05-4DDA-BB7B-30B31779479C}" type="pres">
      <dgm:prSet presAssocID="{59D5850F-42D1-4509-9BFE-77DA75D32FAC}" presName="node" presStyleLbl="node1" presStyleIdx="26" presStyleCnt="39" custScaleY="69430">
        <dgm:presLayoutVars>
          <dgm:bulletEnabled val="1"/>
        </dgm:presLayoutVars>
      </dgm:prSet>
      <dgm:spPr/>
    </dgm:pt>
    <dgm:pt modelId="{F42AD80F-3B21-49F3-AF59-01D5F6EE69F1}" type="pres">
      <dgm:prSet presAssocID="{2B529A43-2363-4B46-911E-9D0EF25B4F36}" presName="sibTrans" presStyleLbl="sibTrans2D1" presStyleIdx="26" presStyleCnt="39" custScaleY="205717"/>
      <dgm:spPr/>
    </dgm:pt>
    <dgm:pt modelId="{DFB70AE1-87B4-46C7-811D-3E9A3D4D6EC9}" type="pres">
      <dgm:prSet presAssocID="{2B529A43-2363-4B46-911E-9D0EF25B4F36}" presName="connectorText" presStyleLbl="sibTrans2D1" presStyleIdx="26" presStyleCnt="39"/>
      <dgm:spPr/>
    </dgm:pt>
    <dgm:pt modelId="{E4F5DE49-5EAA-4300-BD85-3AA32446283C}" type="pres">
      <dgm:prSet presAssocID="{9F16DEB4-2D88-4237-BB26-EE193361411A}" presName="node" presStyleLbl="node1" presStyleIdx="27" presStyleCnt="39" custScaleY="69430">
        <dgm:presLayoutVars>
          <dgm:bulletEnabled val="1"/>
        </dgm:presLayoutVars>
      </dgm:prSet>
      <dgm:spPr/>
    </dgm:pt>
    <dgm:pt modelId="{57712E5B-8311-41F2-83BF-40C44B82FD56}" type="pres">
      <dgm:prSet presAssocID="{C19C4BDD-2213-41DF-A53B-E2080BDC6AC6}" presName="sibTrans" presStyleLbl="sibTrans2D1" presStyleIdx="27" presStyleCnt="39" custScaleY="205717"/>
      <dgm:spPr/>
    </dgm:pt>
    <dgm:pt modelId="{2DC22DE9-0245-4601-955D-E63A8C38947B}" type="pres">
      <dgm:prSet presAssocID="{C19C4BDD-2213-41DF-A53B-E2080BDC6AC6}" presName="connectorText" presStyleLbl="sibTrans2D1" presStyleIdx="27" presStyleCnt="39"/>
      <dgm:spPr/>
    </dgm:pt>
    <dgm:pt modelId="{53824D7C-69E9-40B6-AD94-E66D57E17024}" type="pres">
      <dgm:prSet presAssocID="{5788DBF4-34B6-4C26-980E-7062BBC88091}" presName="node" presStyleLbl="node1" presStyleIdx="28" presStyleCnt="39" custScaleY="69430">
        <dgm:presLayoutVars>
          <dgm:bulletEnabled val="1"/>
        </dgm:presLayoutVars>
      </dgm:prSet>
      <dgm:spPr/>
    </dgm:pt>
    <dgm:pt modelId="{4DDD9E11-A1D1-4D9F-87CF-21775FA03FD4}" type="pres">
      <dgm:prSet presAssocID="{39815DA4-6D5A-4ECF-8C2C-C40A2BB0DBA6}" presName="sibTrans" presStyleLbl="sibTrans2D1" presStyleIdx="28" presStyleCnt="39" custScaleY="205717"/>
      <dgm:spPr/>
    </dgm:pt>
    <dgm:pt modelId="{F7742949-FB63-485F-95AF-5E8D1E6F236A}" type="pres">
      <dgm:prSet presAssocID="{39815DA4-6D5A-4ECF-8C2C-C40A2BB0DBA6}" presName="connectorText" presStyleLbl="sibTrans2D1" presStyleIdx="28" presStyleCnt="39"/>
      <dgm:spPr/>
    </dgm:pt>
    <dgm:pt modelId="{22041FD6-89BD-4BF2-9B99-B97F36E2E1FB}" type="pres">
      <dgm:prSet presAssocID="{644B0026-BEE6-45AC-B72A-F8BFB9EE0E82}" presName="node" presStyleLbl="node1" presStyleIdx="29" presStyleCnt="39" custScaleY="69430">
        <dgm:presLayoutVars>
          <dgm:bulletEnabled val="1"/>
        </dgm:presLayoutVars>
      </dgm:prSet>
      <dgm:spPr/>
    </dgm:pt>
    <dgm:pt modelId="{B8E405CF-5FB0-4931-A03D-9BF304E6CDDA}" type="pres">
      <dgm:prSet presAssocID="{91E5E8F0-39A5-4E73-A7C8-125C237D1170}" presName="sibTrans" presStyleLbl="sibTrans2D1" presStyleIdx="29" presStyleCnt="39" custScaleY="205717"/>
      <dgm:spPr/>
    </dgm:pt>
    <dgm:pt modelId="{0C0A4302-AC90-49E1-80BE-523B58A2D864}" type="pres">
      <dgm:prSet presAssocID="{91E5E8F0-39A5-4E73-A7C8-125C237D1170}" presName="connectorText" presStyleLbl="sibTrans2D1" presStyleIdx="29" presStyleCnt="39"/>
      <dgm:spPr/>
    </dgm:pt>
    <dgm:pt modelId="{4346925A-37EB-4BB6-B0D1-0007EC3DF63B}" type="pres">
      <dgm:prSet presAssocID="{A40F6EAB-2B60-4CC1-9F49-D5903D3A616E}" presName="node" presStyleLbl="node1" presStyleIdx="30" presStyleCnt="39" custScaleY="69430">
        <dgm:presLayoutVars>
          <dgm:bulletEnabled val="1"/>
        </dgm:presLayoutVars>
      </dgm:prSet>
      <dgm:spPr/>
    </dgm:pt>
    <dgm:pt modelId="{7A362786-920B-4FB9-A3D5-D0E741B76071}" type="pres">
      <dgm:prSet presAssocID="{3ACAB2F6-3910-4D69-8736-C9991D30DB30}" presName="sibTrans" presStyleLbl="sibTrans2D1" presStyleIdx="30" presStyleCnt="39" custScaleY="205717"/>
      <dgm:spPr/>
    </dgm:pt>
    <dgm:pt modelId="{18FB9004-C9DF-4463-A990-CE6AADD19A9A}" type="pres">
      <dgm:prSet presAssocID="{3ACAB2F6-3910-4D69-8736-C9991D30DB30}" presName="connectorText" presStyleLbl="sibTrans2D1" presStyleIdx="30" presStyleCnt="39"/>
      <dgm:spPr/>
    </dgm:pt>
    <dgm:pt modelId="{ED0F08E4-7CF4-494F-A2E4-60B90674E9D5}" type="pres">
      <dgm:prSet presAssocID="{01209924-388A-4250-B08E-117FC77350F4}" presName="node" presStyleLbl="node1" presStyleIdx="31" presStyleCnt="39" custScaleY="69430">
        <dgm:presLayoutVars>
          <dgm:bulletEnabled val="1"/>
        </dgm:presLayoutVars>
      </dgm:prSet>
      <dgm:spPr/>
    </dgm:pt>
    <dgm:pt modelId="{B8AF8AA6-EDE3-46F5-804F-BE18E9CF02E9}" type="pres">
      <dgm:prSet presAssocID="{07D44A3D-B9E7-4A59-8407-0DE9361B04F4}" presName="sibTrans" presStyleLbl="sibTrans2D1" presStyleIdx="31" presStyleCnt="39" custScaleY="205717"/>
      <dgm:spPr/>
    </dgm:pt>
    <dgm:pt modelId="{2A9D1CAD-CEC7-447D-AE5A-72DA9768C11C}" type="pres">
      <dgm:prSet presAssocID="{07D44A3D-B9E7-4A59-8407-0DE9361B04F4}" presName="connectorText" presStyleLbl="sibTrans2D1" presStyleIdx="31" presStyleCnt="39"/>
      <dgm:spPr/>
    </dgm:pt>
    <dgm:pt modelId="{02E2D030-8BB9-48E2-859D-55F958A2D928}" type="pres">
      <dgm:prSet presAssocID="{1CEAA633-CB89-486A-901D-BE8AE895C821}" presName="node" presStyleLbl="node1" presStyleIdx="32" presStyleCnt="39" custScaleY="69430">
        <dgm:presLayoutVars>
          <dgm:bulletEnabled val="1"/>
        </dgm:presLayoutVars>
      </dgm:prSet>
      <dgm:spPr/>
    </dgm:pt>
    <dgm:pt modelId="{8125F9B4-021E-44DC-9D64-8AE485A44537}" type="pres">
      <dgm:prSet presAssocID="{EC22FD24-55FA-470B-A11F-A2C02811CC71}" presName="sibTrans" presStyleLbl="sibTrans2D1" presStyleIdx="32" presStyleCnt="39" custScaleY="205717"/>
      <dgm:spPr/>
    </dgm:pt>
    <dgm:pt modelId="{5B2B383F-D5E0-430F-AB46-55791D14B3FB}" type="pres">
      <dgm:prSet presAssocID="{EC22FD24-55FA-470B-A11F-A2C02811CC71}" presName="connectorText" presStyleLbl="sibTrans2D1" presStyleIdx="32" presStyleCnt="39"/>
      <dgm:spPr/>
    </dgm:pt>
    <dgm:pt modelId="{A5474CB5-D5DA-4087-B87E-610FB42AF529}" type="pres">
      <dgm:prSet presAssocID="{5700A27C-35E2-48E3-9FD1-4CAD5F3ABE6E}" presName="node" presStyleLbl="node1" presStyleIdx="33" presStyleCnt="39" custScaleY="69430">
        <dgm:presLayoutVars>
          <dgm:bulletEnabled val="1"/>
        </dgm:presLayoutVars>
      </dgm:prSet>
      <dgm:spPr/>
    </dgm:pt>
    <dgm:pt modelId="{F5E12609-AEA0-4824-8F1E-49B7A8C9D43E}" type="pres">
      <dgm:prSet presAssocID="{F2853326-F96C-4388-AFDB-4A2C4E743824}" presName="sibTrans" presStyleLbl="sibTrans2D1" presStyleIdx="33" presStyleCnt="39" custScaleY="205717"/>
      <dgm:spPr/>
    </dgm:pt>
    <dgm:pt modelId="{1990E259-2037-4D19-B00A-CD6B3D2AE2E1}" type="pres">
      <dgm:prSet presAssocID="{F2853326-F96C-4388-AFDB-4A2C4E743824}" presName="connectorText" presStyleLbl="sibTrans2D1" presStyleIdx="33" presStyleCnt="39"/>
      <dgm:spPr/>
    </dgm:pt>
    <dgm:pt modelId="{558F7E47-06ED-4041-B16C-6F13A19D4245}" type="pres">
      <dgm:prSet presAssocID="{E5184F2B-2C20-4D33-94A8-E6B381F2AA89}" presName="node" presStyleLbl="node1" presStyleIdx="34" presStyleCnt="39" custScaleY="69430">
        <dgm:presLayoutVars>
          <dgm:bulletEnabled val="1"/>
        </dgm:presLayoutVars>
      </dgm:prSet>
      <dgm:spPr/>
    </dgm:pt>
    <dgm:pt modelId="{1AA99294-2501-42DA-ADDA-813C2A0D167F}" type="pres">
      <dgm:prSet presAssocID="{CA1064A9-8743-41E2-AE44-DEDB5E26EACD}" presName="sibTrans" presStyleLbl="sibTrans2D1" presStyleIdx="34" presStyleCnt="39" custScaleY="205717"/>
      <dgm:spPr/>
    </dgm:pt>
    <dgm:pt modelId="{B311330D-F624-44F0-90C1-566E4D2E20E6}" type="pres">
      <dgm:prSet presAssocID="{CA1064A9-8743-41E2-AE44-DEDB5E26EACD}" presName="connectorText" presStyleLbl="sibTrans2D1" presStyleIdx="34" presStyleCnt="39"/>
      <dgm:spPr/>
    </dgm:pt>
    <dgm:pt modelId="{A854D6C3-A9F6-4889-B95E-C4590598BF15}" type="pres">
      <dgm:prSet presAssocID="{19319B2C-5BDC-4EB3-A674-97A1478B545E}" presName="node" presStyleLbl="node1" presStyleIdx="35" presStyleCnt="39" custScaleY="69430">
        <dgm:presLayoutVars>
          <dgm:bulletEnabled val="1"/>
        </dgm:presLayoutVars>
      </dgm:prSet>
      <dgm:spPr/>
    </dgm:pt>
    <dgm:pt modelId="{9BC14663-185B-4A89-97AE-169B3D438678}" type="pres">
      <dgm:prSet presAssocID="{B2ADDBB6-F258-45A2-8853-0F7137E8E7A9}" presName="sibTrans" presStyleLbl="sibTrans2D1" presStyleIdx="35" presStyleCnt="39" custScaleY="205717"/>
      <dgm:spPr/>
    </dgm:pt>
    <dgm:pt modelId="{5BF8D29C-B7EB-4E6D-8F09-412E3D4E06C9}" type="pres">
      <dgm:prSet presAssocID="{B2ADDBB6-F258-45A2-8853-0F7137E8E7A9}" presName="connectorText" presStyleLbl="sibTrans2D1" presStyleIdx="35" presStyleCnt="39"/>
      <dgm:spPr/>
    </dgm:pt>
    <dgm:pt modelId="{891FE5C2-884F-48D0-BE0D-753E9CA204D3}" type="pres">
      <dgm:prSet presAssocID="{32DCDF77-CF91-44D2-A631-ECBBA96CD7C1}" presName="node" presStyleLbl="node1" presStyleIdx="36" presStyleCnt="39" custScaleY="69430">
        <dgm:presLayoutVars>
          <dgm:bulletEnabled val="1"/>
        </dgm:presLayoutVars>
      </dgm:prSet>
      <dgm:spPr/>
    </dgm:pt>
    <dgm:pt modelId="{BDE13CD6-B50F-44ED-BD83-729ED5971995}" type="pres">
      <dgm:prSet presAssocID="{A4C54538-F7D4-4311-A51D-4E2F34EA916C}" presName="sibTrans" presStyleLbl="sibTrans2D1" presStyleIdx="36" presStyleCnt="39" custScaleY="205717"/>
      <dgm:spPr/>
    </dgm:pt>
    <dgm:pt modelId="{4EAD0336-A742-42BA-B616-A9F9B8CECAB9}" type="pres">
      <dgm:prSet presAssocID="{A4C54538-F7D4-4311-A51D-4E2F34EA916C}" presName="connectorText" presStyleLbl="sibTrans2D1" presStyleIdx="36" presStyleCnt="39"/>
      <dgm:spPr/>
    </dgm:pt>
    <dgm:pt modelId="{3B7728B1-9C76-43A6-8828-2FFE1A19CD4E}" type="pres">
      <dgm:prSet presAssocID="{5F2EF8CF-431B-45E9-8F94-2DA9BB4297A8}" presName="node" presStyleLbl="node1" presStyleIdx="37" presStyleCnt="39" custScaleY="69430">
        <dgm:presLayoutVars>
          <dgm:bulletEnabled val="1"/>
        </dgm:presLayoutVars>
      </dgm:prSet>
      <dgm:spPr/>
    </dgm:pt>
    <dgm:pt modelId="{FEF793BD-9F36-4B0C-B2A1-243AAED13A52}" type="pres">
      <dgm:prSet presAssocID="{E7380703-8E28-4A7A-8627-0A55F51FBAA5}" presName="sibTrans" presStyleLbl="sibTrans2D1" presStyleIdx="37" presStyleCnt="39" custScaleY="205717"/>
      <dgm:spPr/>
    </dgm:pt>
    <dgm:pt modelId="{B6E66B79-90CB-4030-B64C-AB9E1EA67583}" type="pres">
      <dgm:prSet presAssocID="{E7380703-8E28-4A7A-8627-0A55F51FBAA5}" presName="connectorText" presStyleLbl="sibTrans2D1" presStyleIdx="37" presStyleCnt="39"/>
      <dgm:spPr/>
    </dgm:pt>
    <dgm:pt modelId="{CD7E4AE9-DEBF-4EF6-9A2F-51DFDE6DC483}" type="pres">
      <dgm:prSet presAssocID="{B75DCA52-BF81-436A-AA73-2680B03C914A}" presName="node" presStyleLbl="node1" presStyleIdx="38" presStyleCnt="39" custScaleY="69430">
        <dgm:presLayoutVars>
          <dgm:bulletEnabled val="1"/>
        </dgm:presLayoutVars>
      </dgm:prSet>
      <dgm:spPr/>
    </dgm:pt>
    <dgm:pt modelId="{CAB56CDA-741F-426D-8FE0-AE118C809475}" type="pres">
      <dgm:prSet presAssocID="{897CAD2D-F73B-470D-B77D-BCB32DA560D4}" presName="sibTrans" presStyleLbl="sibTrans2D1" presStyleIdx="38" presStyleCnt="39" custScaleY="205717"/>
      <dgm:spPr/>
    </dgm:pt>
    <dgm:pt modelId="{2B62F0BB-CB73-4B2D-A47A-2C1910C71ADC}" type="pres">
      <dgm:prSet presAssocID="{897CAD2D-F73B-470D-B77D-BCB32DA560D4}" presName="connectorText" presStyleLbl="sibTrans2D1" presStyleIdx="38" presStyleCnt="39"/>
      <dgm:spPr/>
    </dgm:pt>
  </dgm:ptLst>
  <dgm:cxnLst>
    <dgm:cxn modelId="{69151501-B595-4FE2-8CAF-44887AB420DE}" type="presOf" srcId="{5A0D382F-1AEE-4869-A6BD-89E7CCC2BA45}" destId="{2B3C09D0-6E4A-4698-ADBA-7CF55040E0C7}" srcOrd="0" destOrd="0" presId="urn:microsoft.com/office/officeart/2005/8/layout/cycle2"/>
    <dgm:cxn modelId="{EC3EEE01-67A6-4726-AE81-7644D25C9889}" type="presOf" srcId="{FC636A7A-CAD8-4393-9B2E-188CE112CD10}" destId="{FFA97E59-6B24-429C-9B6D-8968FB096363}" srcOrd="1" destOrd="0" presId="urn:microsoft.com/office/officeart/2005/8/layout/cycle2"/>
    <dgm:cxn modelId="{8A3F4403-55E0-4A8F-B68D-8457E7D74982}" type="presOf" srcId="{3ACAB2F6-3910-4D69-8736-C9991D30DB30}" destId="{18FB9004-C9DF-4463-A990-CE6AADD19A9A}" srcOrd="1" destOrd="0" presId="urn:microsoft.com/office/officeart/2005/8/layout/cycle2"/>
    <dgm:cxn modelId="{7531E004-9453-4FBF-B8DD-4E7F9BC74D65}" type="presOf" srcId="{0A68E33F-9E89-4D62-9E2C-1BD50C85F7CD}" destId="{C5631367-2D87-4B2B-B2C5-CE6B323DF7FA}" srcOrd="0" destOrd="0" presId="urn:microsoft.com/office/officeart/2005/8/layout/cycle2"/>
    <dgm:cxn modelId="{3ED33A07-F558-4F34-B661-D26236396677}" type="presOf" srcId="{672359C6-6889-48DE-9B06-BCF13E50CF81}" destId="{260B842C-BA56-4835-9181-EEB1DAD49F6C}" srcOrd="0" destOrd="0" presId="urn:microsoft.com/office/officeart/2005/8/layout/cycle2"/>
    <dgm:cxn modelId="{128B270E-C81E-445E-8DD9-CC8303EA8E03}" type="presOf" srcId="{39815DA4-6D5A-4ECF-8C2C-C40A2BB0DBA6}" destId="{4DDD9E11-A1D1-4D9F-87CF-21775FA03FD4}" srcOrd="0" destOrd="0" presId="urn:microsoft.com/office/officeart/2005/8/layout/cycle2"/>
    <dgm:cxn modelId="{C1681F0F-213A-4D9B-8B68-457F4FC6912D}" type="presOf" srcId="{73E57CB0-43F1-4C49-8823-A48B6805997E}" destId="{F31A80A4-265E-4576-A76C-69F7407682D5}" srcOrd="1" destOrd="0" presId="urn:microsoft.com/office/officeart/2005/8/layout/cycle2"/>
    <dgm:cxn modelId="{B0906910-5D2F-4DDD-9315-DA8C019C4ABB}" type="presOf" srcId="{BA244016-B941-46B9-B2A4-AA50A300C9B1}" destId="{54435782-E9E7-4F85-8EE9-B762378628C5}" srcOrd="0" destOrd="0" presId="urn:microsoft.com/office/officeart/2005/8/layout/cycle2"/>
    <dgm:cxn modelId="{E319CD11-DA9C-4216-8A1C-BFC767C69980}" srcId="{F782ACB2-4612-4553-92E3-6A48A4C26154}" destId="{5700A27C-35E2-48E3-9FD1-4CAD5F3ABE6E}" srcOrd="33" destOrd="0" parTransId="{7CEEA0C1-E05C-4187-B6CD-7F9A41B7F762}" sibTransId="{F2853326-F96C-4388-AFDB-4A2C4E743824}"/>
    <dgm:cxn modelId="{D6EA3513-7A54-41E0-8F9B-4DD79E0C7A55}" type="presOf" srcId="{C19C4BDD-2213-41DF-A53B-E2080BDC6AC6}" destId="{2DC22DE9-0245-4601-955D-E63A8C38947B}" srcOrd="1" destOrd="0" presId="urn:microsoft.com/office/officeart/2005/8/layout/cycle2"/>
    <dgm:cxn modelId="{3116F213-25FA-4A42-842E-66FB79E3122C}" type="presOf" srcId="{25DF600C-192F-49B2-930A-B89C27D1471E}" destId="{C8C1E075-9C61-4E77-BBAB-A2307E2F9662}" srcOrd="1" destOrd="0" presId="urn:microsoft.com/office/officeart/2005/8/layout/cycle2"/>
    <dgm:cxn modelId="{75CA1116-36A4-4B71-B5E4-32A531D7C4BC}" type="presOf" srcId="{4DD6BCFF-384A-4E50-9E9B-FEA1467E91EE}" destId="{5D40974C-DFE4-484E-A2B9-E3E4D2DEBED9}" srcOrd="1" destOrd="0" presId="urn:microsoft.com/office/officeart/2005/8/layout/cycle2"/>
    <dgm:cxn modelId="{7B177517-D42B-4B76-808D-B83FD21ACD2E}" type="presOf" srcId="{6E35783B-B4B9-4AF3-BB68-EC2DB3060BE5}" destId="{7A5C7786-EEB7-4840-8AB2-E617DD766E4C}" srcOrd="0" destOrd="0" presId="urn:microsoft.com/office/officeart/2005/8/layout/cycle2"/>
    <dgm:cxn modelId="{BDC99A17-416A-4F1B-992B-89644C3CCCCF}" type="presOf" srcId="{25DF600C-192F-49B2-930A-B89C27D1471E}" destId="{8D184F9F-78A9-45D9-9804-0F8032DE26A6}" srcOrd="0" destOrd="0" presId="urn:microsoft.com/office/officeart/2005/8/layout/cycle2"/>
    <dgm:cxn modelId="{DB58A817-ABDD-4065-B3C9-E0BDB1418A5E}" type="presOf" srcId="{4DD6BCFF-384A-4E50-9E9B-FEA1467E91EE}" destId="{28C21F8D-7890-436C-ABC3-A76D9C048DC6}" srcOrd="0" destOrd="0" presId="urn:microsoft.com/office/officeart/2005/8/layout/cycle2"/>
    <dgm:cxn modelId="{FA36F817-B9E2-4EF3-96F4-403FCC1E4501}" type="presOf" srcId="{8AE02D32-89F4-4BA1-BFB8-062B90AF7C26}" destId="{E212FFF4-9223-45FB-8A97-08FC78EC227F}" srcOrd="0" destOrd="0" presId="urn:microsoft.com/office/officeart/2005/8/layout/cycle2"/>
    <dgm:cxn modelId="{FA4B331D-E821-4BC7-84CC-523B6B28A5B8}" srcId="{F782ACB2-4612-4553-92E3-6A48A4C26154}" destId="{B75DCA52-BF81-436A-AA73-2680B03C914A}" srcOrd="38" destOrd="0" parTransId="{3FDC77C7-42D0-4118-88A1-C82C79A4EA03}" sibTransId="{897CAD2D-F73B-470D-B77D-BCB32DA560D4}"/>
    <dgm:cxn modelId="{00ACA91E-8890-4D0D-A429-EB3EE1061ABC}" type="presOf" srcId="{E7380703-8E28-4A7A-8627-0A55F51FBAA5}" destId="{B6E66B79-90CB-4030-B64C-AB9E1EA67583}" srcOrd="1" destOrd="0" presId="urn:microsoft.com/office/officeart/2005/8/layout/cycle2"/>
    <dgm:cxn modelId="{B28FBE1F-0795-420A-B001-AFC9DA124FB4}" type="presOf" srcId="{C123F58B-2F00-4731-8318-EA8BAA60A69D}" destId="{1791F869-F782-403E-9EEE-8485296AB1DC}" srcOrd="0" destOrd="0" presId="urn:microsoft.com/office/officeart/2005/8/layout/cycle2"/>
    <dgm:cxn modelId="{9B792922-E698-4747-AE62-DC07C3CAC7A3}" type="presOf" srcId="{1CEAA633-CB89-486A-901D-BE8AE895C821}" destId="{02E2D030-8BB9-48E2-859D-55F958A2D928}" srcOrd="0" destOrd="0" presId="urn:microsoft.com/office/officeart/2005/8/layout/cycle2"/>
    <dgm:cxn modelId="{13845E2A-43A4-4497-BA85-0974513F20C2}" type="presOf" srcId="{B2ADDBB6-F258-45A2-8853-0F7137E8E7A9}" destId="{5BF8D29C-B7EB-4E6D-8F09-412E3D4E06C9}" srcOrd="1" destOrd="0" presId="urn:microsoft.com/office/officeart/2005/8/layout/cycle2"/>
    <dgm:cxn modelId="{F3F11D2B-B16E-47E0-876B-A599316C3141}" srcId="{F782ACB2-4612-4553-92E3-6A48A4C26154}" destId="{644B0026-BEE6-45AC-B72A-F8BFB9EE0E82}" srcOrd="29" destOrd="0" parTransId="{554FDC5B-6990-4DBE-AAA4-AA9861FDA372}" sibTransId="{91E5E8F0-39A5-4E73-A7C8-125C237D1170}"/>
    <dgm:cxn modelId="{C765262C-A350-4073-85E3-B3CF3A5B7B5C}" type="presOf" srcId="{4E475F1B-56A2-420F-8D83-9A7AC5B9161D}" destId="{E231C36B-28CA-4A1A-A65A-7FC8C917C670}" srcOrd="0" destOrd="0" presId="urn:microsoft.com/office/officeart/2005/8/layout/cycle2"/>
    <dgm:cxn modelId="{EF67F12C-549C-4945-9650-11C3183DFF27}" srcId="{F782ACB2-4612-4553-92E3-6A48A4C26154}" destId="{59D5850F-42D1-4509-9BFE-77DA75D32FAC}" srcOrd="26" destOrd="0" parTransId="{998E6483-F6A6-41F0-BC38-EC9E12942727}" sibTransId="{2B529A43-2363-4B46-911E-9D0EF25B4F36}"/>
    <dgm:cxn modelId="{07154A30-7037-404D-8D25-E84EADC11910}" type="presOf" srcId="{8AE02D32-89F4-4BA1-BFB8-062B90AF7C26}" destId="{1FA59E5A-50A4-47E4-96D2-6EF9AAAC1164}" srcOrd="1" destOrd="0" presId="urn:microsoft.com/office/officeart/2005/8/layout/cycle2"/>
    <dgm:cxn modelId="{7FF6E430-031F-4110-8E74-0C936807861F}" type="presOf" srcId="{EAE485E3-A2DC-422A-B964-163E72C7D527}" destId="{7D136A40-4E7A-4E9A-9C18-C15FEB3E9255}" srcOrd="0" destOrd="0" presId="urn:microsoft.com/office/officeart/2005/8/layout/cycle2"/>
    <dgm:cxn modelId="{41EB0234-83AB-4AA1-8974-2136729E168B}" type="presOf" srcId="{59D5850F-42D1-4509-9BFE-77DA75D32FAC}" destId="{F6AE7F32-FC05-4DDA-BB7B-30B31779479C}" srcOrd="0" destOrd="0" presId="urn:microsoft.com/office/officeart/2005/8/layout/cycle2"/>
    <dgm:cxn modelId="{A8417234-401C-473C-B165-EC656AD1961F}" type="presOf" srcId="{56EE6181-8957-4FE0-91F7-0E7767321D74}" destId="{6EBA7549-78C0-447A-A63C-4A8563F87F58}" srcOrd="0" destOrd="0" presId="urn:microsoft.com/office/officeart/2005/8/layout/cycle2"/>
    <dgm:cxn modelId="{4DAFE63A-5737-4BE9-91E0-E9D89388BEC7}" type="presOf" srcId="{D7AD315B-0060-4B2C-BA42-07A72CF0DF62}" destId="{F7AC09C3-F9FA-4334-9744-58F7A351FD8B}" srcOrd="0" destOrd="0" presId="urn:microsoft.com/office/officeart/2005/8/layout/cycle2"/>
    <dgm:cxn modelId="{1AF5763C-36EA-4D50-9A3D-130DCAD15309}" type="presOf" srcId="{39815DA4-6D5A-4ECF-8C2C-C40A2BB0DBA6}" destId="{F7742949-FB63-485F-95AF-5E8D1E6F236A}" srcOrd="1" destOrd="0" presId="urn:microsoft.com/office/officeart/2005/8/layout/cycle2"/>
    <dgm:cxn modelId="{212C0F3D-6259-47F4-8189-A6E55DD0B5D3}" srcId="{F782ACB2-4612-4553-92E3-6A48A4C26154}" destId="{536B3E92-95AA-4297-BDB8-F29269D6299E}" srcOrd="1" destOrd="0" parTransId="{68DF5CBE-997D-4F4F-8466-9AD1DDE77085}" sibTransId="{8AE02D32-89F4-4BA1-BFB8-062B90AF7C26}"/>
    <dgm:cxn modelId="{E795863F-4729-4170-A825-7883C2AFA880}" type="presOf" srcId="{B5C9AB9C-C866-47C2-B79F-DC6148AB2159}" destId="{DD733C23-EA87-4BF0-821E-87250C1EEDBA}" srcOrd="1" destOrd="0" presId="urn:microsoft.com/office/officeart/2005/8/layout/cycle2"/>
    <dgm:cxn modelId="{2DD9BD40-A03C-4151-9C5E-EDFE31490F90}" type="presOf" srcId="{644B0026-BEE6-45AC-B72A-F8BFB9EE0E82}" destId="{22041FD6-89BD-4BF2-9B99-B97F36E2E1FB}" srcOrd="0" destOrd="0" presId="urn:microsoft.com/office/officeart/2005/8/layout/cycle2"/>
    <dgm:cxn modelId="{010BF940-A389-49B0-818E-5BB96B2EB2D7}" type="presOf" srcId="{01209924-388A-4250-B08E-117FC77350F4}" destId="{ED0F08E4-7CF4-494F-A2E4-60B90674E9D5}" srcOrd="0" destOrd="0" presId="urn:microsoft.com/office/officeart/2005/8/layout/cycle2"/>
    <dgm:cxn modelId="{CD6A655C-8731-4D95-8F98-15665F917895}" type="presOf" srcId="{5DE56BE3-5DC5-48D1-BB0A-6EB62A83E2E3}" destId="{7E28017C-69F1-4CCF-A6D7-885616A2628E}" srcOrd="0" destOrd="0" presId="urn:microsoft.com/office/officeart/2005/8/layout/cycle2"/>
    <dgm:cxn modelId="{DB81E75D-6339-4802-85DD-65254615E93B}" srcId="{F782ACB2-4612-4553-92E3-6A48A4C26154}" destId="{9F16DEB4-2D88-4237-BB26-EE193361411A}" srcOrd="27" destOrd="0" parTransId="{7982B65A-B6BA-45FB-920E-8CB144FB834B}" sibTransId="{C19C4BDD-2213-41DF-A53B-E2080BDC6AC6}"/>
    <dgm:cxn modelId="{5712945E-A9ED-4F53-87D0-C6033E59BCA9}" type="presOf" srcId="{0A68E33F-9E89-4D62-9E2C-1BD50C85F7CD}" destId="{5EB0D98E-0F20-43A6-80D5-B3B233B0809C}" srcOrd="1" destOrd="0" presId="urn:microsoft.com/office/officeart/2005/8/layout/cycle2"/>
    <dgm:cxn modelId="{935D945F-968D-4B26-9F21-62BD970A5D13}" type="presOf" srcId="{A4C54538-F7D4-4311-A51D-4E2F34EA916C}" destId="{4EAD0336-A742-42BA-B616-A9F9B8CECAB9}" srcOrd="1" destOrd="0" presId="urn:microsoft.com/office/officeart/2005/8/layout/cycle2"/>
    <dgm:cxn modelId="{4DC48341-6F57-4905-865E-A66D49627670}" type="presOf" srcId="{91E5E8F0-39A5-4E73-A7C8-125C237D1170}" destId="{B8E405CF-5FB0-4931-A03D-9BF304E6CDDA}" srcOrd="0" destOrd="0" presId="urn:microsoft.com/office/officeart/2005/8/layout/cycle2"/>
    <dgm:cxn modelId="{08DFD441-4774-4D0E-8F97-07EC50B50EE3}" srcId="{F782ACB2-4612-4553-92E3-6A48A4C26154}" destId="{69B5AF83-9CA8-4331-BB93-A02B0A37E7C4}" srcOrd="23" destOrd="0" parTransId="{52A0F8EA-812A-497C-B88E-1BDAD1AB875F}" sibTransId="{6E35783B-B4B9-4AF3-BB68-EC2DB3060BE5}"/>
    <dgm:cxn modelId="{1F736562-D380-4C27-BB52-3C0F64F8261D}" type="presOf" srcId="{57830796-B9E1-440E-A924-530949252A0A}" destId="{09497094-52B8-416E-9902-37FB4C94E7F2}" srcOrd="0" destOrd="0" presId="urn:microsoft.com/office/officeart/2005/8/layout/cycle2"/>
    <dgm:cxn modelId="{D27AA462-6698-4923-9421-47820B644488}" srcId="{F782ACB2-4612-4553-92E3-6A48A4C26154}" destId="{56EE6181-8957-4FE0-91F7-0E7767321D74}" srcOrd="21" destOrd="0" parTransId="{708EED9E-74DD-4C99-9872-E67687122915}" sibTransId="{D7AD315B-0060-4B2C-BA42-07A72CF0DF62}"/>
    <dgm:cxn modelId="{E728B065-A5CB-4E2C-9B18-5AB37EF881DA}" type="presOf" srcId="{91E5E8F0-39A5-4E73-A7C8-125C237D1170}" destId="{0C0A4302-AC90-49E1-80BE-523B58A2D864}" srcOrd="1" destOrd="0" presId="urn:microsoft.com/office/officeart/2005/8/layout/cycle2"/>
    <dgm:cxn modelId="{A89AE945-3FD3-44AB-80CC-735C56FFCE01}" type="presOf" srcId="{9F16DEB4-2D88-4237-BB26-EE193361411A}" destId="{E4F5DE49-5EAA-4300-BD85-3AA32446283C}" srcOrd="0" destOrd="0" presId="urn:microsoft.com/office/officeart/2005/8/layout/cycle2"/>
    <dgm:cxn modelId="{7713B148-14ED-473A-AD7C-0817C71F1F75}" srcId="{F782ACB2-4612-4553-92E3-6A48A4C26154}" destId="{32DCDF77-CF91-44D2-A631-ECBBA96CD7C1}" srcOrd="36" destOrd="0" parTransId="{A91D9FEE-F377-4D6C-AB4B-31C0AA11D758}" sibTransId="{A4C54538-F7D4-4311-A51D-4E2F34EA916C}"/>
    <dgm:cxn modelId="{8B7F3749-F4E6-4473-82BE-3F7FAAEDF5A5}" srcId="{F782ACB2-4612-4553-92E3-6A48A4C26154}" destId="{5A0D382F-1AEE-4869-A6BD-89E7CCC2BA45}" srcOrd="24" destOrd="0" parTransId="{C61944CD-ABD5-46A1-BF21-1EDB1D2E311C}" sibTransId="{86E08DD8-37F0-43EA-A4C6-F12B07A372C7}"/>
    <dgm:cxn modelId="{F420706A-B5F0-40E4-8BE1-992555AF59F1}" type="presOf" srcId="{07D44A3D-B9E7-4A59-8407-0DE9361B04F4}" destId="{B8AF8AA6-EDE3-46F5-804F-BE18E9CF02E9}" srcOrd="0" destOrd="0" presId="urn:microsoft.com/office/officeart/2005/8/layout/cycle2"/>
    <dgm:cxn modelId="{3177876A-A6C7-40BC-91B2-07D991D392D2}" type="presOf" srcId="{B2ADDBB6-F258-45A2-8853-0F7137E8E7A9}" destId="{9BC14663-185B-4A89-97AE-169B3D438678}" srcOrd="0" destOrd="0" presId="urn:microsoft.com/office/officeart/2005/8/layout/cycle2"/>
    <dgm:cxn modelId="{ECDEF66B-4DF3-4577-9794-0F5C1452E329}" srcId="{F782ACB2-4612-4553-92E3-6A48A4C26154}" destId="{9EC183D0-3CE1-4A18-882B-49A4F305FE23}" srcOrd="8" destOrd="0" parTransId="{5529E8D0-F515-48AC-A324-5AF9603FF192}" sibTransId="{FC636A7A-CAD8-4393-9B2E-188CE112CD10}"/>
    <dgm:cxn modelId="{A18D186C-095D-4DED-847B-958224C64553}" type="presOf" srcId="{2B571596-2306-4648-89E7-BD54FEF25627}" destId="{2B64C12D-7C38-4E3C-BB67-21E0181FD51F}" srcOrd="1" destOrd="0" presId="urn:microsoft.com/office/officeart/2005/8/layout/cycle2"/>
    <dgm:cxn modelId="{29DF2B4C-A957-42F3-A057-67B876E0585D}" type="presOf" srcId="{1DDDDFBA-4D76-49F6-8700-D108F438751F}" destId="{580499F6-BF8C-4CF2-8E19-422B1FEA8F54}" srcOrd="1" destOrd="0" presId="urn:microsoft.com/office/officeart/2005/8/layout/cycle2"/>
    <dgm:cxn modelId="{2F48FC6C-9E2F-4D34-97E0-7B62809CD310}" srcId="{F782ACB2-4612-4553-92E3-6A48A4C26154}" destId="{1CEAA633-CB89-486A-901D-BE8AE895C821}" srcOrd="32" destOrd="0" parTransId="{85E4AD6C-201F-448E-AB33-65566C56E879}" sibTransId="{EC22FD24-55FA-470B-A11F-A2C02811CC71}"/>
    <dgm:cxn modelId="{D3B4326D-8818-4627-A9DB-4D781392D1F4}" type="presOf" srcId="{2B529A43-2363-4B46-911E-9D0EF25B4F36}" destId="{DFB70AE1-87B4-46C7-811D-3E9A3D4D6EC9}" srcOrd="1" destOrd="0" presId="urn:microsoft.com/office/officeart/2005/8/layout/cycle2"/>
    <dgm:cxn modelId="{C9DFBE6D-EA25-4B7A-9301-F4BF2814CCE4}" type="presOf" srcId="{A241EA7C-0AE6-49DA-868A-F7E41DB8331E}" destId="{EC905E59-477F-4D62-B2EE-61B86BF0663B}" srcOrd="0" destOrd="0" presId="urn:microsoft.com/office/officeart/2005/8/layout/cycle2"/>
    <dgm:cxn modelId="{0116FD4E-B3CD-4D10-B6B1-FB0C240CE17A}" srcId="{F782ACB2-4612-4553-92E3-6A48A4C26154}" destId="{DF292957-65C8-4776-85F8-AE26E3681959}" srcOrd="16" destOrd="0" parTransId="{7849EA01-2032-47BB-AFF2-66E1E4C3A822}" sibTransId="{2B571596-2306-4648-89E7-BD54FEF25627}"/>
    <dgm:cxn modelId="{02F5AD6F-DBA8-46F8-AD53-AE0A97C14FAD}" type="presOf" srcId="{A4C54538-F7D4-4311-A51D-4E2F34EA916C}" destId="{BDE13CD6-B50F-44ED-BD83-729ED5971995}" srcOrd="0" destOrd="0" presId="urn:microsoft.com/office/officeart/2005/8/layout/cycle2"/>
    <dgm:cxn modelId="{43F81770-F772-478D-8EE4-9EF473A2C5F2}" srcId="{F782ACB2-4612-4553-92E3-6A48A4C26154}" destId="{BA244016-B941-46B9-B2A4-AA50A300C9B1}" srcOrd="17" destOrd="0" parTransId="{17FA0F1C-F480-46FA-9FDA-CAF08D0B3F5A}" sibTransId="{12ED0D91-6CB8-4B92-ABBE-16130FA2E610}"/>
    <dgm:cxn modelId="{AD9C2D70-6AB8-479D-9A79-731CDEDFCC29}" srcId="{F782ACB2-4612-4553-92E3-6A48A4C26154}" destId="{B2133BDF-4000-4B5B-AE40-987170B1B61F}" srcOrd="20" destOrd="0" parTransId="{78DD5593-63E5-4526-ACC4-B672B2E0D1F1}" sibTransId="{F8A8AFFD-E262-4C58-84FA-CA9933DA9A32}"/>
    <dgm:cxn modelId="{1F135871-5837-4DB1-B54E-BD28BD5755D1}" type="presOf" srcId="{32DCDF77-CF91-44D2-A631-ECBBA96CD7C1}" destId="{891FE5C2-884F-48D0-BE0D-753E9CA204D3}" srcOrd="0" destOrd="0" presId="urn:microsoft.com/office/officeart/2005/8/layout/cycle2"/>
    <dgm:cxn modelId="{59D96772-5DA3-4E46-9374-FBE08F2D2CAE}" type="presOf" srcId="{CA1064A9-8743-41E2-AE44-DEDB5E26EACD}" destId="{B311330D-F624-44F0-90C1-566E4D2E20E6}" srcOrd="1" destOrd="0" presId="urn:microsoft.com/office/officeart/2005/8/layout/cycle2"/>
    <dgm:cxn modelId="{39A1F472-3E0B-438E-A508-FE898CEA4CB4}" srcId="{F782ACB2-4612-4553-92E3-6A48A4C26154}" destId="{5F2EF8CF-431B-45E9-8F94-2DA9BB4297A8}" srcOrd="37" destOrd="0" parTransId="{EF3B0539-08F0-4AEB-8B05-C7438EBEC90D}" sibTransId="{E7380703-8E28-4A7A-8627-0A55F51FBAA5}"/>
    <dgm:cxn modelId="{02823556-FC89-4F2F-BD56-78480CDA7907}" type="presOf" srcId="{2EBE9275-B468-4EB1-8E25-88D20111E7BA}" destId="{55735BFC-D4F1-4100-BCD7-BD7015A20F24}" srcOrd="0" destOrd="0" presId="urn:microsoft.com/office/officeart/2005/8/layout/cycle2"/>
    <dgm:cxn modelId="{F6B86456-B645-48CD-A92E-4C3438C52387}" type="presOf" srcId="{FC636A7A-CAD8-4393-9B2E-188CE112CD10}" destId="{ADC3AC42-E194-4C29-8A28-ABEC2168A2B9}" srcOrd="0" destOrd="0" presId="urn:microsoft.com/office/officeart/2005/8/layout/cycle2"/>
    <dgm:cxn modelId="{AA12B276-AD42-4B3E-9576-BB016B2051A4}" type="presOf" srcId="{59F5D80D-D394-4DA8-B1EE-BFD2C35E8698}" destId="{5955EC28-6A5B-4854-97FD-56BF004F7A93}" srcOrd="0" destOrd="0" presId="urn:microsoft.com/office/officeart/2005/8/layout/cycle2"/>
    <dgm:cxn modelId="{EBF0F276-347C-4207-9A17-D11421AF7ECD}" srcId="{F782ACB2-4612-4553-92E3-6A48A4C26154}" destId="{6E44D217-0802-4975-8DF8-F7C136B68DB7}" srcOrd="25" destOrd="0" parTransId="{CB27C74D-2568-4D83-8948-2A0E7A73E53C}" sibTransId="{873D13AE-B310-4B50-82C5-564D626D2011}"/>
    <dgm:cxn modelId="{96F4F856-7741-48FB-8A36-CCFB6F9BD8AD}" type="presOf" srcId="{86E08DD8-37F0-43EA-A4C6-F12B07A372C7}" destId="{0B3E9032-3902-463F-B436-0798A35C9EC5}" srcOrd="0" destOrd="0" presId="urn:microsoft.com/office/officeart/2005/8/layout/cycle2"/>
    <dgm:cxn modelId="{9E1C0557-CB21-422D-98D1-5CC5F4137FEC}" type="presOf" srcId="{1DDDDFBA-4D76-49F6-8700-D108F438751F}" destId="{DE861B79-D5E8-45CE-B3D7-7B4663C08343}" srcOrd="0" destOrd="0" presId="urn:microsoft.com/office/officeart/2005/8/layout/cycle2"/>
    <dgm:cxn modelId="{B0BB5358-3E48-4EBA-BDFF-C03021273051}" type="presOf" srcId="{4E475F1B-56A2-420F-8D83-9A7AC5B9161D}" destId="{0F935747-2475-4B54-A4BD-D00DA4235B83}" srcOrd="1" destOrd="0" presId="urn:microsoft.com/office/officeart/2005/8/layout/cycle2"/>
    <dgm:cxn modelId="{C214C359-A163-4B9D-8B72-8F0699565194}" type="presOf" srcId="{BCD4B6D1-2E17-4359-A953-212A9B519E85}" destId="{18E08B15-C0D9-4DCD-9841-29CB326A1D96}" srcOrd="0" destOrd="0" presId="urn:microsoft.com/office/officeart/2005/8/layout/cycle2"/>
    <dgm:cxn modelId="{710D4A82-F148-4164-96BD-AE906031986F}" type="presOf" srcId="{E5184F2B-2C20-4D33-94A8-E6B381F2AA89}" destId="{558F7E47-06ED-4041-B16C-6F13A19D4245}" srcOrd="0" destOrd="0" presId="urn:microsoft.com/office/officeart/2005/8/layout/cycle2"/>
    <dgm:cxn modelId="{33634B83-5D42-4E23-A534-1FD77063C5A8}" srcId="{F782ACB2-4612-4553-92E3-6A48A4C26154}" destId="{312A5487-8CD4-49FA-9CB2-6003233688EF}" srcOrd="11" destOrd="0" parTransId="{6F986C7B-EB5E-4FA9-9F02-54203E6A38B2}" sibTransId="{A241EA7C-0AE6-49DA-868A-F7E41DB8331E}"/>
    <dgm:cxn modelId="{99A88B84-3F19-4EA4-B06B-4E1E928AD8AA}" type="presOf" srcId="{19319B2C-5BDC-4EB3-A674-97A1478B545E}" destId="{A854D6C3-A9F6-4889-B95E-C4590598BF15}" srcOrd="0" destOrd="0" presId="urn:microsoft.com/office/officeart/2005/8/layout/cycle2"/>
    <dgm:cxn modelId="{138EF484-9C5D-4105-8DB4-384E177E9E2E}" type="presOf" srcId="{A4FDAD97-0EA5-45C9-8762-1408CDFC1A27}" destId="{DCCECA40-1E8E-4612-B823-692DCCBD1EA3}" srcOrd="1" destOrd="0" presId="urn:microsoft.com/office/officeart/2005/8/layout/cycle2"/>
    <dgm:cxn modelId="{B292F289-9049-4FC0-ACAB-06FE6E4F4DDD}" type="presOf" srcId="{B2133BDF-4000-4B5B-AE40-987170B1B61F}" destId="{D9F7CAE3-C01B-4758-A92D-BE4DEABF1CC9}" srcOrd="0" destOrd="0" presId="urn:microsoft.com/office/officeart/2005/8/layout/cycle2"/>
    <dgm:cxn modelId="{CFA51A8C-8E4A-44EF-AD83-3AF8BE72383C}" type="presOf" srcId="{D7AD315B-0060-4B2C-BA42-07A72CF0DF62}" destId="{301FE2EF-9FED-451A-9979-7EA2CEC731F6}" srcOrd="1" destOrd="0" presId="urn:microsoft.com/office/officeart/2005/8/layout/cycle2"/>
    <dgm:cxn modelId="{0A6BD48C-DC95-4708-8B4C-4B310017069D}" type="presOf" srcId="{A40F6EAB-2B60-4CC1-9F49-D5903D3A616E}" destId="{4346925A-37EB-4BB6-B0D1-0007EC3DF63B}" srcOrd="0" destOrd="0" presId="urn:microsoft.com/office/officeart/2005/8/layout/cycle2"/>
    <dgm:cxn modelId="{54FED98F-AB5E-4BEF-A86E-239C32A65418}" srcId="{F782ACB2-4612-4553-92E3-6A48A4C26154}" destId="{29610E26-1393-448B-8FD6-78061450B16B}" srcOrd="3" destOrd="0" parTransId="{5D194221-4572-481E-A145-411B7D2E5848}" sibTransId="{4E475F1B-56A2-420F-8D83-9A7AC5B9161D}"/>
    <dgm:cxn modelId="{3F904190-EC7A-468F-8079-9E0D0309FE61}" srcId="{F782ACB2-4612-4553-92E3-6A48A4C26154}" destId="{F82F01E0-1BCF-432A-834D-D0718C225E79}" srcOrd="22" destOrd="0" parTransId="{AA715B28-8262-4AEC-9B11-A1F3E142AEE3}" sibTransId="{73E57CB0-43F1-4C49-8823-A48B6805997E}"/>
    <dgm:cxn modelId="{97BF9890-CFB2-4135-9E9C-EA1CE825780C}" type="presOf" srcId="{1A0C354F-E76C-464E-99A7-D2B04C140783}" destId="{5207087E-FC7B-4DE7-941A-D0D7D77D43CA}" srcOrd="1" destOrd="0" presId="urn:microsoft.com/office/officeart/2005/8/layout/cycle2"/>
    <dgm:cxn modelId="{0E816791-5AD7-4886-BEBA-5D6F832281F0}" type="presOf" srcId="{2B571596-2306-4648-89E7-BD54FEF25627}" destId="{2EBD388A-825F-4832-8A74-827A6C7E3368}" srcOrd="0" destOrd="0" presId="urn:microsoft.com/office/officeart/2005/8/layout/cycle2"/>
    <dgm:cxn modelId="{23CEF894-65E5-46B7-ABFB-7E9D9F79AEC9}" type="presOf" srcId="{74E4A9B3-3139-47CD-AD62-A42D0EB3995C}" destId="{A0769171-C666-4FF2-B3B0-56A5612FFB02}" srcOrd="0" destOrd="0" presId="urn:microsoft.com/office/officeart/2005/8/layout/cycle2"/>
    <dgm:cxn modelId="{A94E1E98-18A1-4716-B6FB-67F099EFBBB4}" srcId="{F782ACB2-4612-4553-92E3-6A48A4C26154}" destId="{5788DBF4-34B6-4C26-980E-7062BBC88091}" srcOrd="28" destOrd="0" parTransId="{E89C8546-8D00-4BCE-BF01-083E1F9A4BBE}" sibTransId="{39815DA4-6D5A-4ECF-8C2C-C40A2BB0DBA6}"/>
    <dgm:cxn modelId="{9201609A-CF55-47CA-AC7B-7D467357AFFA}" type="presOf" srcId="{F782ACB2-4612-4553-92E3-6A48A4C26154}" destId="{579EF5EA-2842-4ADF-99C3-1421009C0FB3}" srcOrd="0" destOrd="0" presId="urn:microsoft.com/office/officeart/2005/8/layout/cycle2"/>
    <dgm:cxn modelId="{91E9C49A-AEC3-4C94-B02D-3E9B76F0181F}" type="presOf" srcId="{A4FDAD97-0EA5-45C9-8762-1408CDFC1A27}" destId="{7418C013-9F65-49B4-8AB4-02A8A7E8B2B1}" srcOrd="0" destOrd="0" presId="urn:microsoft.com/office/officeart/2005/8/layout/cycle2"/>
    <dgm:cxn modelId="{550ECF9B-EB19-4FF3-8902-AA533C32C791}" type="presOf" srcId="{69DBDE16-2128-423C-AB04-D3C2C0881A38}" destId="{83D03F91-A8FE-4A56-A9F0-21F8696B64A1}" srcOrd="0" destOrd="0" presId="urn:microsoft.com/office/officeart/2005/8/layout/cycle2"/>
    <dgm:cxn modelId="{1B3F2CA2-7825-4CFD-9A64-DB308FB32A27}" srcId="{F782ACB2-4612-4553-92E3-6A48A4C26154}" destId="{1BD29E34-8916-45A9-80A6-58C4AB44DFF5}" srcOrd="5" destOrd="0" parTransId="{6A5BBF7B-F8A7-4654-83BB-1778F868C663}" sibTransId="{25DF600C-192F-49B2-930A-B89C27D1471E}"/>
    <dgm:cxn modelId="{79A5F3A2-8CA3-4D24-AC46-666013183383}" srcId="{F782ACB2-4612-4553-92E3-6A48A4C26154}" destId="{01209924-388A-4250-B08E-117FC77350F4}" srcOrd="31" destOrd="0" parTransId="{E62947DF-C385-4541-A312-E52B21ED4FCA}" sibTransId="{07D44A3D-B9E7-4A59-8407-0DE9361B04F4}"/>
    <dgm:cxn modelId="{F9246AA4-89DE-4505-8C6D-C0CFB0CF9EC5}" srcId="{F782ACB2-4612-4553-92E3-6A48A4C26154}" destId="{A40F6EAB-2B60-4CC1-9F49-D5903D3A616E}" srcOrd="30" destOrd="0" parTransId="{F4D7EDD7-9115-44DB-8D8A-E38036FA3738}" sibTransId="{3ACAB2F6-3910-4D69-8736-C9991D30DB30}"/>
    <dgm:cxn modelId="{8F484FA4-40A1-4217-AC66-2901310E6F33}" type="presOf" srcId="{74E4A9B3-3139-47CD-AD62-A42D0EB3995C}" destId="{7B2C094D-5B84-400D-88A5-467C86404646}" srcOrd="1" destOrd="0" presId="urn:microsoft.com/office/officeart/2005/8/layout/cycle2"/>
    <dgm:cxn modelId="{FB9C44A7-42A2-43AD-9D40-B26BFD74FEBE}" type="presOf" srcId="{F2853326-F96C-4388-AFDB-4A2C4E743824}" destId="{F5E12609-AEA0-4824-8F1E-49B7A8C9D43E}" srcOrd="0" destOrd="0" presId="urn:microsoft.com/office/officeart/2005/8/layout/cycle2"/>
    <dgm:cxn modelId="{178360A8-8FB1-402A-B9E6-006D3812BD30}" type="presOf" srcId="{69DBDE16-2128-423C-AB04-D3C2C0881A38}" destId="{A52815B2-9F64-4E57-9CA8-0D6C5ACB4DE9}" srcOrd="1" destOrd="0" presId="urn:microsoft.com/office/officeart/2005/8/layout/cycle2"/>
    <dgm:cxn modelId="{4C3B68A9-D97A-47A1-B096-E517789640BD}" type="presOf" srcId="{CA72D8A3-9D41-4F98-98F7-F56B1CBA674F}" destId="{0622AEEF-FEE1-41CF-A694-BB87DF404F74}" srcOrd="1" destOrd="0" presId="urn:microsoft.com/office/officeart/2005/8/layout/cycle2"/>
    <dgm:cxn modelId="{BA831AAA-0526-41AC-A815-9A9851D18168}" type="presOf" srcId="{5700A27C-35E2-48E3-9FD1-4CAD5F3ABE6E}" destId="{A5474CB5-D5DA-4087-B87E-610FB42AF529}" srcOrd="0" destOrd="0" presId="urn:microsoft.com/office/officeart/2005/8/layout/cycle2"/>
    <dgm:cxn modelId="{89D151AA-D504-4BD7-8646-5763A9B807CA}" type="presOf" srcId="{4391FAD7-E5E1-4ADD-BABB-49D666A6C4A7}" destId="{B297DBDA-41C8-403B-A287-2DE0B2B2F734}" srcOrd="0" destOrd="0" presId="urn:microsoft.com/office/officeart/2005/8/layout/cycle2"/>
    <dgm:cxn modelId="{347B43AE-16D9-4D0B-96B3-A3B5D083BB95}" type="presOf" srcId="{312A5487-8CD4-49FA-9CB2-6003233688EF}" destId="{FB762D63-E97E-4D71-BE53-DE8DBC2C1724}" srcOrd="0" destOrd="0" presId="urn:microsoft.com/office/officeart/2005/8/layout/cycle2"/>
    <dgm:cxn modelId="{33836BAF-8815-468A-9D3E-0ABF734FD1D3}" srcId="{F782ACB2-4612-4553-92E3-6A48A4C26154}" destId="{4391FAD7-E5E1-4ADD-BABB-49D666A6C4A7}" srcOrd="15" destOrd="0" parTransId="{F1E7FB59-9301-4001-B4A0-65FF76242832}" sibTransId="{B5C9AB9C-C866-47C2-B79F-DC6148AB2159}"/>
    <dgm:cxn modelId="{BE9314B0-2D93-4BAE-90C0-5B23814639B6}" srcId="{F782ACB2-4612-4553-92E3-6A48A4C26154}" destId="{1597604F-E09E-4305-A881-A6C94B72922F}" srcOrd="12" destOrd="0" parTransId="{1C93F3EA-CA5B-4D9C-9828-8A8F702AE266}" sibTransId="{0A68E33F-9E89-4D62-9E2C-1BD50C85F7CD}"/>
    <dgm:cxn modelId="{5BA97BB0-F4A3-4DF2-BC9C-C72ACF5458D1}" type="presOf" srcId="{7526D0BF-45A5-478F-9A5B-EE961A48FCDF}" destId="{B163F2E1-C224-4C1F-8BF1-B257F8DA90F1}" srcOrd="0" destOrd="0" presId="urn:microsoft.com/office/officeart/2005/8/layout/cycle2"/>
    <dgm:cxn modelId="{1EE53AB1-714C-4494-9B47-D2D8161F5F2A}" type="presOf" srcId="{672359C6-6889-48DE-9B06-BCF13E50CF81}" destId="{9195B8AE-7F75-4B45-A773-A3DB3F151B7F}" srcOrd="1" destOrd="0" presId="urn:microsoft.com/office/officeart/2005/8/layout/cycle2"/>
    <dgm:cxn modelId="{33C96DB1-378D-4DA8-9E7E-EBED2AB149DE}" type="presOf" srcId="{F8A8AFFD-E262-4C58-84FA-CA9933DA9A32}" destId="{852FF442-59AB-47FA-976D-352D933D04DA}" srcOrd="1" destOrd="0" presId="urn:microsoft.com/office/officeart/2005/8/layout/cycle2"/>
    <dgm:cxn modelId="{86C6C6B1-6BA2-4FED-B42E-13B3945BA15D}" type="presOf" srcId="{F8A8AFFD-E262-4C58-84FA-CA9933DA9A32}" destId="{6FDF4861-3D9E-4C44-8A76-CB261CA08A3D}" srcOrd="0" destOrd="0" presId="urn:microsoft.com/office/officeart/2005/8/layout/cycle2"/>
    <dgm:cxn modelId="{1C9346B2-EB02-4140-9860-DF15B861D1B8}" type="presOf" srcId="{5D2C154A-692A-44E2-A041-B9F19C43FEF2}" destId="{5A44537F-E502-484A-B54C-161A75387D52}" srcOrd="0" destOrd="0" presId="urn:microsoft.com/office/officeart/2005/8/layout/cycle2"/>
    <dgm:cxn modelId="{1593A2B3-7B18-4B71-8F08-063A3580CC7F}" type="presOf" srcId="{EC22FD24-55FA-470B-A11F-A2C02811CC71}" destId="{8125F9B4-021E-44DC-9D64-8AE485A44537}" srcOrd="0" destOrd="0" presId="urn:microsoft.com/office/officeart/2005/8/layout/cycle2"/>
    <dgm:cxn modelId="{CC8F6BB5-E191-48E7-A4C1-3E8101813E85}" srcId="{F782ACB2-4612-4553-92E3-6A48A4C26154}" destId="{7526D0BF-45A5-478F-9A5B-EE961A48FCDF}" srcOrd="14" destOrd="0" parTransId="{996DAE7B-6D7A-4B21-93D8-B18F6F145BC6}" sibTransId="{4DD6BCFF-384A-4E50-9E9B-FEA1467E91EE}"/>
    <dgm:cxn modelId="{79D0C8B5-7F77-4990-BC7D-E4DF8A30F093}" srcId="{F782ACB2-4612-4553-92E3-6A48A4C26154}" destId="{C123F58B-2F00-4731-8318-EA8BAA60A69D}" srcOrd="10" destOrd="0" parTransId="{ADD49D0A-F77A-4924-B2AC-3D10130090D6}" sibTransId="{CA72D8A3-9D41-4F98-98F7-F56B1CBA674F}"/>
    <dgm:cxn modelId="{5AE492B7-4B1A-488C-A697-6189DC4046F7}" type="presOf" srcId="{1BD29E34-8916-45A9-80A6-58C4AB44DFF5}" destId="{C8C314CB-BC52-4B5D-9A9E-2549904458B0}" srcOrd="0" destOrd="0" presId="urn:microsoft.com/office/officeart/2005/8/layout/cycle2"/>
    <dgm:cxn modelId="{79BF3DB8-E6C9-4DF5-8226-B32513900662}" srcId="{F782ACB2-4612-4553-92E3-6A48A4C26154}" destId="{2EBE9275-B468-4EB1-8E25-88D20111E7BA}" srcOrd="13" destOrd="0" parTransId="{8B4693AB-DA36-47D7-8ABC-9A12354AE94A}" sibTransId="{1DDDDFBA-4D76-49F6-8700-D108F438751F}"/>
    <dgm:cxn modelId="{BAF7C1BA-A27C-4747-8419-862B9A9137B9}" type="presOf" srcId="{F2853326-F96C-4388-AFDB-4A2C4E743824}" destId="{1990E259-2037-4D19-B00A-CD6B3D2AE2E1}" srcOrd="1" destOrd="0" presId="urn:microsoft.com/office/officeart/2005/8/layout/cycle2"/>
    <dgm:cxn modelId="{4261EBBA-0727-4F37-8C1B-3EBD75BCA91B}" type="presOf" srcId="{C19C4BDD-2213-41DF-A53B-E2080BDC6AC6}" destId="{57712E5B-8311-41F2-83BF-40C44B82FD56}" srcOrd="0" destOrd="0" presId="urn:microsoft.com/office/officeart/2005/8/layout/cycle2"/>
    <dgm:cxn modelId="{831639BC-5793-4F7E-BFB1-5D3E75F97681}" type="presOf" srcId="{ED3E6817-CA99-4A92-9672-7767C60D3AFC}" destId="{CDE86F57-8E75-4885-99A7-4D78278841E9}" srcOrd="0" destOrd="0" presId="urn:microsoft.com/office/officeart/2005/8/layout/cycle2"/>
    <dgm:cxn modelId="{EAADA3BC-EBE2-42C8-B9E0-3C38057A0A11}" srcId="{F782ACB2-4612-4553-92E3-6A48A4C26154}" destId="{59F5D80D-D394-4DA8-B1EE-BFD2C35E8698}" srcOrd="4" destOrd="0" parTransId="{F6DF53FE-CC41-4648-B644-9A13CD613414}" sibTransId="{A4FDAD97-0EA5-45C9-8762-1408CDFC1A27}"/>
    <dgm:cxn modelId="{84F658BE-028D-4EFF-9AFB-B1BB4A47F685}" srcId="{F782ACB2-4612-4553-92E3-6A48A4C26154}" destId="{A26368B7-1095-4A58-BFE6-7B8629CCDB76}" srcOrd="19" destOrd="0" parTransId="{F926A632-3F82-44B7-9B0C-54EDBDFB1339}" sibTransId="{69DBDE16-2128-423C-AB04-D3C2C0881A38}"/>
    <dgm:cxn modelId="{7BBAE0C4-AFC1-46BF-B5E4-7E0CAD4691B7}" type="presOf" srcId="{9E68FA1B-32E4-4D3A-BDA9-F245DF7037EF}" destId="{24192AE1-AC5A-408F-93E2-35778550FA02}" srcOrd="0" destOrd="0" presId="urn:microsoft.com/office/officeart/2005/8/layout/cycle2"/>
    <dgm:cxn modelId="{7BF5EFC4-566A-4FF6-899D-95673D0EB1DF}" type="presOf" srcId="{2B529A43-2363-4B46-911E-9D0EF25B4F36}" destId="{F42AD80F-3B21-49F3-AF59-01D5F6EE69F1}" srcOrd="0" destOrd="0" presId="urn:microsoft.com/office/officeart/2005/8/layout/cycle2"/>
    <dgm:cxn modelId="{2FD2F6C4-DB37-4D0A-B895-CDBDC2CAD38F}" type="presOf" srcId="{86E08DD8-37F0-43EA-A4C6-F12B07A372C7}" destId="{41C60BCC-727D-4ED3-BAEB-DB60AA9900A9}" srcOrd="1" destOrd="0" presId="urn:microsoft.com/office/officeart/2005/8/layout/cycle2"/>
    <dgm:cxn modelId="{1BCC9EC5-D5E2-4683-B2A3-B0F67B35518C}" type="presOf" srcId="{1597604F-E09E-4305-A881-A6C94B72922F}" destId="{96947AF0-965B-4F9B-B692-11B522E20C19}" srcOrd="0" destOrd="0" presId="urn:microsoft.com/office/officeart/2005/8/layout/cycle2"/>
    <dgm:cxn modelId="{3D2DD1C5-7963-40AD-BEE4-FE7053E0EDCB}" type="presOf" srcId="{873D13AE-B310-4B50-82C5-564D626D2011}" destId="{8F52B59F-72EA-4EF4-A000-71393DE3DC97}" srcOrd="1" destOrd="0" presId="urn:microsoft.com/office/officeart/2005/8/layout/cycle2"/>
    <dgm:cxn modelId="{CF52DFC5-2A40-45EE-B7B6-9CCCDD631A23}" type="presOf" srcId="{1BCBAE4C-8C90-4307-A8B1-A7F25B803D11}" destId="{38A7A843-117D-4A8F-B652-3F637D1BA054}" srcOrd="0" destOrd="0" presId="urn:microsoft.com/office/officeart/2005/8/layout/cycle2"/>
    <dgm:cxn modelId="{8CEE18C6-D684-437E-A011-5D3A58AAD852}" type="presOf" srcId="{5F2EF8CF-431B-45E9-8F94-2DA9BB4297A8}" destId="{3B7728B1-9C76-43A6-8828-2FFE1A19CD4E}" srcOrd="0" destOrd="0" presId="urn:microsoft.com/office/officeart/2005/8/layout/cycle2"/>
    <dgm:cxn modelId="{A61335C6-83C9-40B2-B635-638704B41FB6}" srcId="{F782ACB2-4612-4553-92E3-6A48A4C26154}" destId="{19319B2C-5BDC-4EB3-A674-97A1478B545E}" srcOrd="35" destOrd="0" parTransId="{F553D456-F731-4D3A-B46D-F817CB7F5851}" sibTransId="{B2ADDBB6-F258-45A2-8853-0F7137E8E7A9}"/>
    <dgm:cxn modelId="{324F15C8-97D9-4C39-A16B-5F0D2BAFD821}" type="presOf" srcId="{73E57CB0-43F1-4C49-8823-A48B6805997E}" destId="{FC934B90-2FD7-4C78-BC82-6495CAA54F71}" srcOrd="0" destOrd="0" presId="urn:microsoft.com/office/officeart/2005/8/layout/cycle2"/>
    <dgm:cxn modelId="{5DC390C8-E385-4919-BF19-2B339EF6A775}" type="presOf" srcId="{A241EA7C-0AE6-49DA-868A-F7E41DB8331E}" destId="{0C7C01B0-8BE9-4115-9C55-5F785CB9F95D}" srcOrd="1" destOrd="0" presId="urn:microsoft.com/office/officeart/2005/8/layout/cycle2"/>
    <dgm:cxn modelId="{A45FA6CA-BF67-4968-BA2C-A3E181681DEA}" srcId="{F782ACB2-4612-4553-92E3-6A48A4C26154}" destId="{BCD4B6D1-2E17-4359-A953-212A9B519E85}" srcOrd="6" destOrd="0" parTransId="{A72804B9-8062-4016-90E8-F9C7DC654C15}" sibTransId="{EAE485E3-A2DC-422A-B964-163E72C7D527}"/>
    <dgm:cxn modelId="{67EFDECD-21F5-4D75-983B-BEE44E6C534C}" type="presOf" srcId="{9E68FA1B-32E4-4D3A-BDA9-F245DF7037EF}" destId="{9DB23D75-0980-4D96-93A1-727F2883C95B}" srcOrd="1" destOrd="0" presId="urn:microsoft.com/office/officeart/2005/8/layout/cycle2"/>
    <dgm:cxn modelId="{8A122CCE-2659-425F-A9CA-F55CBE733EE2}" srcId="{F782ACB2-4612-4553-92E3-6A48A4C26154}" destId="{5D2C154A-692A-44E2-A041-B9F19C43FEF2}" srcOrd="0" destOrd="0" parTransId="{794CA92E-A13F-4F43-B270-B021D0F5EB93}" sibTransId="{1A0C354F-E76C-464E-99A7-D2B04C140783}"/>
    <dgm:cxn modelId="{502A3DCE-09A9-4206-938E-2D673EAC56AC}" type="presOf" srcId="{536B3E92-95AA-4297-BDB8-F29269D6299E}" destId="{B0608ED5-E7DC-4C39-8859-B8C85F521F9C}" srcOrd="0" destOrd="0" presId="urn:microsoft.com/office/officeart/2005/8/layout/cycle2"/>
    <dgm:cxn modelId="{E19D09D0-E679-4FA0-B27A-4ED90E08B37E}" type="presOf" srcId="{E7380703-8E28-4A7A-8627-0A55F51FBAA5}" destId="{FEF793BD-9F36-4B0C-B2A1-243AAED13A52}" srcOrd="0" destOrd="0" presId="urn:microsoft.com/office/officeart/2005/8/layout/cycle2"/>
    <dgm:cxn modelId="{506915D0-E2CC-44E8-9A33-FBAA90035B0F}" type="presOf" srcId="{CA1064A9-8743-41E2-AE44-DEDB5E26EACD}" destId="{1AA99294-2501-42DA-ADDA-813C2A0D167F}" srcOrd="0" destOrd="0" presId="urn:microsoft.com/office/officeart/2005/8/layout/cycle2"/>
    <dgm:cxn modelId="{594B50D0-716E-4D96-92B1-2D504E24703C}" type="presOf" srcId="{12ED0D91-6CB8-4B92-ABBE-16130FA2E610}" destId="{2EA5A0E0-D734-4B00-A1FA-65E8CB15031C}" srcOrd="0" destOrd="0" presId="urn:microsoft.com/office/officeart/2005/8/layout/cycle2"/>
    <dgm:cxn modelId="{60237AD0-4E68-45DA-B058-EDFD4C72E6D5}" type="presOf" srcId="{69B5AF83-9CA8-4331-BB93-A02B0A37E7C4}" destId="{7FBA136C-815F-4FB3-A797-A7F155D00FEA}" srcOrd="0" destOrd="0" presId="urn:microsoft.com/office/officeart/2005/8/layout/cycle2"/>
    <dgm:cxn modelId="{300558D4-400B-4DF8-AB10-CE770F1C3828}" type="presOf" srcId="{EAE485E3-A2DC-422A-B964-163E72C7D527}" destId="{6C5B256C-6505-4283-9CD0-6230D6E52DC7}" srcOrd="1" destOrd="0" presId="urn:microsoft.com/office/officeart/2005/8/layout/cycle2"/>
    <dgm:cxn modelId="{EEF144D6-F2D1-4B8E-8C27-BC8D84551321}" type="presOf" srcId="{873D13AE-B310-4B50-82C5-564D626D2011}" destId="{2F327EB4-0D8B-437E-BB14-A326EA173FCC}" srcOrd="0" destOrd="0" presId="urn:microsoft.com/office/officeart/2005/8/layout/cycle2"/>
    <dgm:cxn modelId="{7A77BED8-0E1D-45F6-9865-5715EF6FB1BA}" srcId="{F782ACB2-4612-4553-92E3-6A48A4C26154}" destId="{9767C2C5-7A9B-4BF9-AEDC-08BB61E68CEC}" srcOrd="2" destOrd="0" parTransId="{94D864BB-0337-46E0-936D-BDFF24969167}" sibTransId="{5DE56BE3-5DC5-48D1-BB0A-6EB62A83E2E3}"/>
    <dgm:cxn modelId="{90BB45DA-4D8E-49F2-ACBE-24BE05A101BD}" type="presOf" srcId="{12ED0D91-6CB8-4B92-ABBE-16130FA2E610}" destId="{3966764B-E5F3-4CFC-A881-5984C06723CB}" srcOrd="1" destOrd="0" presId="urn:microsoft.com/office/officeart/2005/8/layout/cycle2"/>
    <dgm:cxn modelId="{C923F2DF-2AF5-4119-AAF6-34851E379228}" type="presOf" srcId="{A26368B7-1095-4A58-BFE6-7B8629CCDB76}" destId="{9DEC7CBC-8051-4551-94AA-2377EFF8A353}" srcOrd="0" destOrd="0" presId="urn:microsoft.com/office/officeart/2005/8/layout/cycle2"/>
    <dgm:cxn modelId="{1307CEE0-95A1-463F-9DBE-2F686031C7B7}" type="presOf" srcId="{07D44A3D-B9E7-4A59-8407-0DE9361B04F4}" destId="{2A9D1CAD-CEC7-447D-AE5A-72DA9768C11C}" srcOrd="1" destOrd="0" presId="urn:microsoft.com/office/officeart/2005/8/layout/cycle2"/>
    <dgm:cxn modelId="{1A5F96E1-A739-4E9D-BB71-13251203AE5B}" type="presOf" srcId="{29610E26-1393-448B-8FD6-78061450B16B}" destId="{4B6FF1D5-139C-4A9E-BE2A-C9C2976A9B90}" srcOrd="0" destOrd="0" presId="urn:microsoft.com/office/officeart/2005/8/layout/cycle2"/>
    <dgm:cxn modelId="{4D7105E2-B87D-4D87-A839-D5997A4E3E61}" type="presOf" srcId="{9767C2C5-7A9B-4BF9-AEDC-08BB61E68CEC}" destId="{3B48658E-4174-41EC-ADC5-04F09B98E8AE}" srcOrd="0" destOrd="0" presId="urn:microsoft.com/office/officeart/2005/8/layout/cycle2"/>
    <dgm:cxn modelId="{2F61D1E3-286C-486C-98D7-003684C3E515}" type="presOf" srcId="{B75DCA52-BF81-436A-AA73-2680B03C914A}" destId="{CD7E4AE9-DEBF-4EF6-9A2F-51DFDE6DC483}" srcOrd="0" destOrd="0" presId="urn:microsoft.com/office/officeart/2005/8/layout/cycle2"/>
    <dgm:cxn modelId="{473877E6-A2D1-4A4A-B95C-711FE01D2993}" type="presOf" srcId="{EC22FD24-55FA-470B-A11F-A2C02811CC71}" destId="{5B2B383F-D5E0-430F-AB46-55791D14B3FB}" srcOrd="1" destOrd="0" presId="urn:microsoft.com/office/officeart/2005/8/layout/cycle2"/>
    <dgm:cxn modelId="{6020CAE6-E682-4263-87D3-3757BDA5C5BB}" srcId="{F782ACB2-4612-4553-92E3-6A48A4C26154}" destId="{ED3E6817-CA99-4A92-9672-7767C60D3AFC}" srcOrd="18" destOrd="0" parTransId="{570B50CE-5E5F-492C-A6CE-FAA86B61FEE6}" sibTransId="{74E4A9B3-3139-47CD-AD62-A42D0EB3995C}"/>
    <dgm:cxn modelId="{43DA9AE7-A41A-4552-8904-334A5553E662}" type="presOf" srcId="{DF292957-65C8-4776-85F8-AE26E3681959}" destId="{C99B1DB8-B0AD-4FE5-84DC-CD9571D15F74}" srcOrd="0" destOrd="0" presId="urn:microsoft.com/office/officeart/2005/8/layout/cycle2"/>
    <dgm:cxn modelId="{F39EB4E7-811F-4A76-9E07-B02930E2E207}" type="presOf" srcId="{1A0C354F-E76C-464E-99A7-D2B04C140783}" destId="{BCCD1735-3374-4721-BEF9-11CCD9A2DD48}" srcOrd="0" destOrd="0" presId="urn:microsoft.com/office/officeart/2005/8/layout/cycle2"/>
    <dgm:cxn modelId="{42BFEDE7-59F9-44FA-8182-A67367F4865D}" type="presOf" srcId="{897CAD2D-F73B-470D-B77D-BCB32DA560D4}" destId="{CAB56CDA-741F-426D-8FE0-AE118C809475}" srcOrd="0" destOrd="0" presId="urn:microsoft.com/office/officeart/2005/8/layout/cycle2"/>
    <dgm:cxn modelId="{A9D73EE8-2A5A-4D9F-ADBA-FC0EE21E7500}" type="presOf" srcId="{6E35783B-B4B9-4AF3-BB68-EC2DB3060BE5}" destId="{80DBCA40-2BA0-486C-9739-9EB1943722FB}" srcOrd="1" destOrd="0" presId="urn:microsoft.com/office/officeart/2005/8/layout/cycle2"/>
    <dgm:cxn modelId="{B8C08AE8-1813-4F30-B598-4E8011D00D55}" type="presOf" srcId="{B5C9AB9C-C866-47C2-B79F-DC6148AB2159}" destId="{6CB910F7-627A-416A-9AE0-0E9818681229}" srcOrd="0" destOrd="0" presId="urn:microsoft.com/office/officeart/2005/8/layout/cycle2"/>
    <dgm:cxn modelId="{180DD6E9-0C93-446C-BB6B-42FA23CD322E}" type="presOf" srcId="{3ACAB2F6-3910-4D69-8736-C9991D30DB30}" destId="{7A362786-920B-4FB9-A3D5-D0E741B76071}" srcOrd="0" destOrd="0" presId="urn:microsoft.com/office/officeart/2005/8/layout/cycle2"/>
    <dgm:cxn modelId="{58B6E3EE-AF38-4B3B-B4C9-65A3A3F27758}" type="presOf" srcId="{897CAD2D-F73B-470D-B77D-BCB32DA560D4}" destId="{2B62F0BB-CB73-4B2D-A47A-2C1910C71ADC}" srcOrd="1" destOrd="0" presId="urn:microsoft.com/office/officeart/2005/8/layout/cycle2"/>
    <dgm:cxn modelId="{A6A2C6EF-2344-4C98-91E8-3B8CDC08BDAC}" type="presOf" srcId="{6E44D217-0802-4975-8DF8-F7C136B68DB7}" destId="{C6CA034B-BB5D-4252-9DC3-E07C2CEC1942}" srcOrd="0" destOrd="0" presId="urn:microsoft.com/office/officeart/2005/8/layout/cycle2"/>
    <dgm:cxn modelId="{9D607EF2-A57B-48FB-A084-AC211824023E}" type="presOf" srcId="{5DE56BE3-5DC5-48D1-BB0A-6EB62A83E2E3}" destId="{DEE6E533-E546-47B9-9D29-1053972B7A59}" srcOrd="1" destOrd="0" presId="urn:microsoft.com/office/officeart/2005/8/layout/cycle2"/>
    <dgm:cxn modelId="{12C38EF6-A2D9-4441-B7C7-2AD0408D165E}" srcId="{F782ACB2-4612-4553-92E3-6A48A4C26154}" destId="{E5184F2B-2C20-4D33-94A8-E6B381F2AA89}" srcOrd="34" destOrd="0" parTransId="{EA072171-E1D3-42D9-90FB-F6BF8A9DC275}" sibTransId="{CA1064A9-8743-41E2-AE44-DEDB5E26EACD}"/>
    <dgm:cxn modelId="{0828ACF6-63A7-45A5-B5D9-67980E542B37}" type="presOf" srcId="{F82F01E0-1BCF-432A-834D-D0718C225E79}" destId="{DB7E8DCC-E9E2-41AE-8FAC-BD770394B585}" srcOrd="0" destOrd="0" presId="urn:microsoft.com/office/officeart/2005/8/layout/cycle2"/>
    <dgm:cxn modelId="{2E4A59F8-4858-4321-B26C-379298664746}" srcId="{F782ACB2-4612-4553-92E3-6A48A4C26154}" destId="{57830796-B9E1-440E-A924-530949252A0A}" srcOrd="7" destOrd="0" parTransId="{2970FDF5-07A3-4B2A-9F1E-E547137C5FF2}" sibTransId="{672359C6-6889-48DE-9B06-BCF13E50CF81}"/>
    <dgm:cxn modelId="{73BDDAF8-CA5D-41DA-B22E-FFEBE752290B}" type="presOf" srcId="{5788DBF4-34B6-4C26-980E-7062BBC88091}" destId="{53824D7C-69E9-40B6-AD94-E66D57E17024}" srcOrd="0" destOrd="0" presId="urn:microsoft.com/office/officeart/2005/8/layout/cycle2"/>
    <dgm:cxn modelId="{BC395FF9-F4E2-4FBF-92E4-2B7C2E92E522}" type="presOf" srcId="{9EC183D0-3CE1-4A18-882B-49A4F305FE23}" destId="{07EB8474-810E-4E8A-BE93-02F62BBDD45D}" srcOrd="0" destOrd="0" presId="urn:microsoft.com/office/officeart/2005/8/layout/cycle2"/>
    <dgm:cxn modelId="{31E44BFB-4076-4F2C-BCE9-6C4E28F7D6FF}" type="presOf" srcId="{CA72D8A3-9D41-4F98-98F7-F56B1CBA674F}" destId="{EDD308D6-556F-4E65-A02C-12C45C150755}" srcOrd="0" destOrd="0" presId="urn:microsoft.com/office/officeart/2005/8/layout/cycle2"/>
    <dgm:cxn modelId="{26F03CFE-664C-46CE-9EC9-4D9EAEAA23F5}" srcId="{F782ACB2-4612-4553-92E3-6A48A4C26154}" destId="{1BCBAE4C-8C90-4307-A8B1-A7F25B803D11}" srcOrd="9" destOrd="0" parTransId="{BDE3C914-1C3F-4AE1-8A4A-0399F6859853}" sibTransId="{9E68FA1B-32E4-4D3A-BDA9-F245DF7037EF}"/>
    <dgm:cxn modelId="{71745226-BB0C-478E-B97D-123B518F48C6}" type="presParOf" srcId="{579EF5EA-2842-4ADF-99C3-1421009C0FB3}" destId="{5A44537F-E502-484A-B54C-161A75387D52}" srcOrd="0" destOrd="0" presId="urn:microsoft.com/office/officeart/2005/8/layout/cycle2"/>
    <dgm:cxn modelId="{D13577A9-EC48-415A-9F7C-71806A637547}" type="presParOf" srcId="{579EF5EA-2842-4ADF-99C3-1421009C0FB3}" destId="{BCCD1735-3374-4721-BEF9-11CCD9A2DD48}" srcOrd="1" destOrd="0" presId="urn:microsoft.com/office/officeart/2005/8/layout/cycle2"/>
    <dgm:cxn modelId="{B4721CCD-4DD7-4553-B307-A0D4FF63FD02}" type="presParOf" srcId="{BCCD1735-3374-4721-BEF9-11CCD9A2DD48}" destId="{5207087E-FC7B-4DE7-941A-D0D7D77D43CA}" srcOrd="0" destOrd="0" presId="urn:microsoft.com/office/officeart/2005/8/layout/cycle2"/>
    <dgm:cxn modelId="{E808BD6F-73C8-4BDA-BBCB-BCEFEBB17293}" type="presParOf" srcId="{579EF5EA-2842-4ADF-99C3-1421009C0FB3}" destId="{B0608ED5-E7DC-4C39-8859-B8C85F521F9C}" srcOrd="2" destOrd="0" presId="urn:microsoft.com/office/officeart/2005/8/layout/cycle2"/>
    <dgm:cxn modelId="{AA119B8B-9D1A-49CB-A545-B011762B6A6A}" type="presParOf" srcId="{579EF5EA-2842-4ADF-99C3-1421009C0FB3}" destId="{E212FFF4-9223-45FB-8A97-08FC78EC227F}" srcOrd="3" destOrd="0" presId="urn:microsoft.com/office/officeart/2005/8/layout/cycle2"/>
    <dgm:cxn modelId="{236FE63D-9B34-417C-9ADF-1F8405732DA4}" type="presParOf" srcId="{E212FFF4-9223-45FB-8A97-08FC78EC227F}" destId="{1FA59E5A-50A4-47E4-96D2-6EF9AAAC1164}" srcOrd="0" destOrd="0" presId="urn:microsoft.com/office/officeart/2005/8/layout/cycle2"/>
    <dgm:cxn modelId="{14841847-226F-4686-AA96-DFCC04AA573C}" type="presParOf" srcId="{579EF5EA-2842-4ADF-99C3-1421009C0FB3}" destId="{3B48658E-4174-41EC-ADC5-04F09B98E8AE}" srcOrd="4" destOrd="0" presId="urn:microsoft.com/office/officeart/2005/8/layout/cycle2"/>
    <dgm:cxn modelId="{4B64CA60-DADC-4DFB-A603-744339FB501F}" type="presParOf" srcId="{579EF5EA-2842-4ADF-99C3-1421009C0FB3}" destId="{7E28017C-69F1-4CCF-A6D7-885616A2628E}" srcOrd="5" destOrd="0" presId="urn:microsoft.com/office/officeart/2005/8/layout/cycle2"/>
    <dgm:cxn modelId="{ACAB7DD6-AFEB-4EB3-BC12-F48035A3517E}" type="presParOf" srcId="{7E28017C-69F1-4CCF-A6D7-885616A2628E}" destId="{DEE6E533-E546-47B9-9D29-1053972B7A59}" srcOrd="0" destOrd="0" presId="urn:microsoft.com/office/officeart/2005/8/layout/cycle2"/>
    <dgm:cxn modelId="{32776DB5-0B67-4601-AA60-C90C4823C583}" type="presParOf" srcId="{579EF5EA-2842-4ADF-99C3-1421009C0FB3}" destId="{4B6FF1D5-139C-4A9E-BE2A-C9C2976A9B90}" srcOrd="6" destOrd="0" presId="urn:microsoft.com/office/officeart/2005/8/layout/cycle2"/>
    <dgm:cxn modelId="{819BD1C3-F9F9-4FF2-8CD2-710CCAE36FA2}" type="presParOf" srcId="{579EF5EA-2842-4ADF-99C3-1421009C0FB3}" destId="{E231C36B-28CA-4A1A-A65A-7FC8C917C670}" srcOrd="7" destOrd="0" presId="urn:microsoft.com/office/officeart/2005/8/layout/cycle2"/>
    <dgm:cxn modelId="{B317DB46-93D8-4CF1-8A54-E59796AFA275}" type="presParOf" srcId="{E231C36B-28CA-4A1A-A65A-7FC8C917C670}" destId="{0F935747-2475-4B54-A4BD-D00DA4235B83}" srcOrd="0" destOrd="0" presId="urn:microsoft.com/office/officeart/2005/8/layout/cycle2"/>
    <dgm:cxn modelId="{59ACF5EB-ED98-4E00-9D24-DE67C73912D8}" type="presParOf" srcId="{579EF5EA-2842-4ADF-99C3-1421009C0FB3}" destId="{5955EC28-6A5B-4854-97FD-56BF004F7A93}" srcOrd="8" destOrd="0" presId="urn:microsoft.com/office/officeart/2005/8/layout/cycle2"/>
    <dgm:cxn modelId="{A0BED06D-1F6C-49B4-BD42-C0930E57EEE9}" type="presParOf" srcId="{579EF5EA-2842-4ADF-99C3-1421009C0FB3}" destId="{7418C013-9F65-49B4-8AB4-02A8A7E8B2B1}" srcOrd="9" destOrd="0" presId="urn:microsoft.com/office/officeart/2005/8/layout/cycle2"/>
    <dgm:cxn modelId="{298E4F0E-AF73-4014-B628-DB0D3236990B}" type="presParOf" srcId="{7418C013-9F65-49B4-8AB4-02A8A7E8B2B1}" destId="{DCCECA40-1E8E-4612-B823-692DCCBD1EA3}" srcOrd="0" destOrd="0" presId="urn:microsoft.com/office/officeart/2005/8/layout/cycle2"/>
    <dgm:cxn modelId="{24A1E95C-54FE-4161-BAE9-CA0D34AF349A}" type="presParOf" srcId="{579EF5EA-2842-4ADF-99C3-1421009C0FB3}" destId="{C8C314CB-BC52-4B5D-9A9E-2549904458B0}" srcOrd="10" destOrd="0" presId="urn:microsoft.com/office/officeart/2005/8/layout/cycle2"/>
    <dgm:cxn modelId="{5CAB8409-3BEC-43F0-9667-A63B11F9C66A}" type="presParOf" srcId="{579EF5EA-2842-4ADF-99C3-1421009C0FB3}" destId="{8D184F9F-78A9-45D9-9804-0F8032DE26A6}" srcOrd="11" destOrd="0" presId="urn:microsoft.com/office/officeart/2005/8/layout/cycle2"/>
    <dgm:cxn modelId="{E6A28F07-BBA9-496F-916B-87E9828AB733}" type="presParOf" srcId="{8D184F9F-78A9-45D9-9804-0F8032DE26A6}" destId="{C8C1E075-9C61-4E77-BBAB-A2307E2F9662}" srcOrd="0" destOrd="0" presId="urn:microsoft.com/office/officeart/2005/8/layout/cycle2"/>
    <dgm:cxn modelId="{6D7D4EB6-2C65-4113-BF4A-0FB4080CD411}" type="presParOf" srcId="{579EF5EA-2842-4ADF-99C3-1421009C0FB3}" destId="{18E08B15-C0D9-4DCD-9841-29CB326A1D96}" srcOrd="12" destOrd="0" presId="urn:microsoft.com/office/officeart/2005/8/layout/cycle2"/>
    <dgm:cxn modelId="{2F05C2F0-B7EE-4BD5-BD26-3760D9EE34F8}" type="presParOf" srcId="{579EF5EA-2842-4ADF-99C3-1421009C0FB3}" destId="{7D136A40-4E7A-4E9A-9C18-C15FEB3E9255}" srcOrd="13" destOrd="0" presId="urn:microsoft.com/office/officeart/2005/8/layout/cycle2"/>
    <dgm:cxn modelId="{1BAD8D7E-AE46-4995-8CA7-97C0A4157CB3}" type="presParOf" srcId="{7D136A40-4E7A-4E9A-9C18-C15FEB3E9255}" destId="{6C5B256C-6505-4283-9CD0-6230D6E52DC7}" srcOrd="0" destOrd="0" presId="urn:microsoft.com/office/officeart/2005/8/layout/cycle2"/>
    <dgm:cxn modelId="{CECA608C-3ED8-4A8A-9B30-B32EF8BC36A0}" type="presParOf" srcId="{579EF5EA-2842-4ADF-99C3-1421009C0FB3}" destId="{09497094-52B8-416E-9902-37FB4C94E7F2}" srcOrd="14" destOrd="0" presId="urn:microsoft.com/office/officeart/2005/8/layout/cycle2"/>
    <dgm:cxn modelId="{CF287412-B9FD-453C-8F07-D487458D69FE}" type="presParOf" srcId="{579EF5EA-2842-4ADF-99C3-1421009C0FB3}" destId="{260B842C-BA56-4835-9181-EEB1DAD49F6C}" srcOrd="15" destOrd="0" presId="urn:microsoft.com/office/officeart/2005/8/layout/cycle2"/>
    <dgm:cxn modelId="{32A78327-EC8A-4807-A229-3E282F263506}" type="presParOf" srcId="{260B842C-BA56-4835-9181-EEB1DAD49F6C}" destId="{9195B8AE-7F75-4B45-A773-A3DB3F151B7F}" srcOrd="0" destOrd="0" presId="urn:microsoft.com/office/officeart/2005/8/layout/cycle2"/>
    <dgm:cxn modelId="{AD3DE1A0-228A-47DE-BE1A-527CCD31EA94}" type="presParOf" srcId="{579EF5EA-2842-4ADF-99C3-1421009C0FB3}" destId="{07EB8474-810E-4E8A-BE93-02F62BBDD45D}" srcOrd="16" destOrd="0" presId="urn:microsoft.com/office/officeart/2005/8/layout/cycle2"/>
    <dgm:cxn modelId="{173FFB08-23F8-48DF-B702-BB2E5C3DD5B2}" type="presParOf" srcId="{579EF5EA-2842-4ADF-99C3-1421009C0FB3}" destId="{ADC3AC42-E194-4C29-8A28-ABEC2168A2B9}" srcOrd="17" destOrd="0" presId="urn:microsoft.com/office/officeart/2005/8/layout/cycle2"/>
    <dgm:cxn modelId="{EE37750F-099E-4C59-AAF2-DC16085D1220}" type="presParOf" srcId="{ADC3AC42-E194-4C29-8A28-ABEC2168A2B9}" destId="{FFA97E59-6B24-429C-9B6D-8968FB096363}" srcOrd="0" destOrd="0" presId="urn:microsoft.com/office/officeart/2005/8/layout/cycle2"/>
    <dgm:cxn modelId="{5EAB2ECF-0F07-41A2-92B9-3906C5C81695}" type="presParOf" srcId="{579EF5EA-2842-4ADF-99C3-1421009C0FB3}" destId="{38A7A843-117D-4A8F-B652-3F637D1BA054}" srcOrd="18" destOrd="0" presId="urn:microsoft.com/office/officeart/2005/8/layout/cycle2"/>
    <dgm:cxn modelId="{D3239D27-04A3-47DC-8F58-A59151ED2C13}" type="presParOf" srcId="{579EF5EA-2842-4ADF-99C3-1421009C0FB3}" destId="{24192AE1-AC5A-408F-93E2-35778550FA02}" srcOrd="19" destOrd="0" presId="urn:microsoft.com/office/officeart/2005/8/layout/cycle2"/>
    <dgm:cxn modelId="{B5802B6E-33E9-4BD1-AEDA-4AC08AF93E94}" type="presParOf" srcId="{24192AE1-AC5A-408F-93E2-35778550FA02}" destId="{9DB23D75-0980-4D96-93A1-727F2883C95B}" srcOrd="0" destOrd="0" presId="urn:microsoft.com/office/officeart/2005/8/layout/cycle2"/>
    <dgm:cxn modelId="{272E234D-B62C-4386-B866-9FA7E6F45F82}" type="presParOf" srcId="{579EF5EA-2842-4ADF-99C3-1421009C0FB3}" destId="{1791F869-F782-403E-9EEE-8485296AB1DC}" srcOrd="20" destOrd="0" presId="urn:microsoft.com/office/officeart/2005/8/layout/cycle2"/>
    <dgm:cxn modelId="{BC000783-1ABE-455C-ABED-6FEECAEA7D34}" type="presParOf" srcId="{579EF5EA-2842-4ADF-99C3-1421009C0FB3}" destId="{EDD308D6-556F-4E65-A02C-12C45C150755}" srcOrd="21" destOrd="0" presId="urn:microsoft.com/office/officeart/2005/8/layout/cycle2"/>
    <dgm:cxn modelId="{0F06E832-BBE1-4738-B5CB-0022BE10E916}" type="presParOf" srcId="{EDD308D6-556F-4E65-A02C-12C45C150755}" destId="{0622AEEF-FEE1-41CF-A694-BB87DF404F74}" srcOrd="0" destOrd="0" presId="urn:microsoft.com/office/officeart/2005/8/layout/cycle2"/>
    <dgm:cxn modelId="{AED58CE5-AEA7-4530-8B50-B694C2396FD6}" type="presParOf" srcId="{579EF5EA-2842-4ADF-99C3-1421009C0FB3}" destId="{FB762D63-E97E-4D71-BE53-DE8DBC2C1724}" srcOrd="22" destOrd="0" presId="urn:microsoft.com/office/officeart/2005/8/layout/cycle2"/>
    <dgm:cxn modelId="{303E69EB-4CBC-477D-9F62-DA0070F8E565}" type="presParOf" srcId="{579EF5EA-2842-4ADF-99C3-1421009C0FB3}" destId="{EC905E59-477F-4D62-B2EE-61B86BF0663B}" srcOrd="23" destOrd="0" presId="urn:microsoft.com/office/officeart/2005/8/layout/cycle2"/>
    <dgm:cxn modelId="{3FED51F1-1B8D-4167-BE3E-2C6ED399A461}" type="presParOf" srcId="{EC905E59-477F-4D62-B2EE-61B86BF0663B}" destId="{0C7C01B0-8BE9-4115-9C55-5F785CB9F95D}" srcOrd="0" destOrd="0" presId="urn:microsoft.com/office/officeart/2005/8/layout/cycle2"/>
    <dgm:cxn modelId="{23A7B17A-CA9F-4407-BF80-23D3EE67AC37}" type="presParOf" srcId="{579EF5EA-2842-4ADF-99C3-1421009C0FB3}" destId="{96947AF0-965B-4F9B-B692-11B522E20C19}" srcOrd="24" destOrd="0" presId="urn:microsoft.com/office/officeart/2005/8/layout/cycle2"/>
    <dgm:cxn modelId="{9F7DBB26-4115-41F5-9A54-AF94676DB852}" type="presParOf" srcId="{579EF5EA-2842-4ADF-99C3-1421009C0FB3}" destId="{C5631367-2D87-4B2B-B2C5-CE6B323DF7FA}" srcOrd="25" destOrd="0" presId="urn:microsoft.com/office/officeart/2005/8/layout/cycle2"/>
    <dgm:cxn modelId="{9AD19767-C4E6-46B4-BF40-432C0B823217}" type="presParOf" srcId="{C5631367-2D87-4B2B-B2C5-CE6B323DF7FA}" destId="{5EB0D98E-0F20-43A6-80D5-B3B233B0809C}" srcOrd="0" destOrd="0" presId="urn:microsoft.com/office/officeart/2005/8/layout/cycle2"/>
    <dgm:cxn modelId="{BDDE50AF-1EEA-47BD-9995-EB7B47B3BF66}" type="presParOf" srcId="{579EF5EA-2842-4ADF-99C3-1421009C0FB3}" destId="{55735BFC-D4F1-4100-BCD7-BD7015A20F24}" srcOrd="26" destOrd="0" presId="urn:microsoft.com/office/officeart/2005/8/layout/cycle2"/>
    <dgm:cxn modelId="{D423146B-6FB4-4936-9B50-13E76E984DF7}" type="presParOf" srcId="{579EF5EA-2842-4ADF-99C3-1421009C0FB3}" destId="{DE861B79-D5E8-45CE-B3D7-7B4663C08343}" srcOrd="27" destOrd="0" presId="urn:microsoft.com/office/officeart/2005/8/layout/cycle2"/>
    <dgm:cxn modelId="{37C3E9BA-F845-428A-A4E9-A3455981DD7C}" type="presParOf" srcId="{DE861B79-D5E8-45CE-B3D7-7B4663C08343}" destId="{580499F6-BF8C-4CF2-8E19-422B1FEA8F54}" srcOrd="0" destOrd="0" presId="urn:microsoft.com/office/officeart/2005/8/layout/cycle2"/>
    <dgm:cxn modelId="{F6D17A69-60E3-492B-A53B-614C55E9227B}" type="presParOf" srcId="{579EF5EA-2842-4ADF-99C3-1421009C0FB3}" destId="{B163F2E1-C224-4C1F-8BF1-B257F8DA90F1}" srcOrd="28" destOrd="0" presId="urn:microsoft.com/office/officeart/2005/8/layout/cycle2"/>
    <dgm:cxn modelId="{EF3F2129-D891-460D-A8CB-F662DCDE91F2}" type="presParOf" srcId="{579EF5EA-2842-4ADF-99C3-1421009C0FB3}" destId="{28C21F8D-7890-436C-ABC3-A76D9C048DC6}" srcOrd="29" destOrd="0" presId="urn:microsoft.com/office/officeart/2005/8/layout/cycle2"/>
    <dgm:cxn modelId="{3713699F-C26D-493C-8818-1DF1A51BA2BD}" type="presParOf" srcId="{28C21F8D-7890-436C-ABC3-A76D9C048DC6}" destId="{5D40974C-DFE4-484E-A2B9-E3E4D2DEBED9}" srcOrd="0" destOrd="0" presId="urn:microsoft.com/office/officeart/2005/8/layout/cycle2"/>
    <dgm:cxn modelId="{729DB2D3-300B-4F3F-ACC8-84A8EBBA18C9}" type="presParOf" srcId="{579EF5EA-2842-4ADF-99C3-1421009C0FB3}" destId="{B297DBDA-41C8-403B-A287-2DE0B2B2F734}" srcOrd="30" destOrd="0" presId="urn:microsoft.com/office/officeart/2005/8/layout/cycle2"/>
    <dgm:cxn modelId="{5B4C4FAE-9A3A-47F1-9BBD-B580A2D947E1}" type="presParOf" srcId="{579EF5EA-2842-4ADF-99C3-1421009C0FB3}" destId="{6CB910F7-627A-416A-9AE0-0E9818681229}" srcOrd="31" destOrd="0" presId="urn:microsoft.com/office/officeart/2005/8/layout/cycle2"/>
    <dgm:cxn modelId="{B2F95C99-8AEE-4EE5-950B-C4A358F17CF4}" type="presParOf" srcId="{6CB910F7-627A-416A-9AE0-0E9818681229}" destId="{DD733C23-EA87-4BF0-821E-87250C1EEDBA}" srcOrd="0" destOrd="0" presId="urn:microsoft.com/office/officeart/2005/8/layout/cycle2"/>
    <dgm:cxn modelId="{71432140-8D1D-4AF6-8942-E7283C88F501}" type="presParOf" srcId="{579EF5EA-2842-4ADF-99C3-1421009C0FB3}" destId="{C99B1DB8-B0AD-4FE5-84DC-CD9571D15F74}" srcOrd="32" destOrd="0" presId="urn:microsoft.com/office/officeart/2005/8/layout/cycle2"/>
    <dgm:cxn modelId="{872B4BDE-C1CE-46F9-8C09-FF71D543660D}" type="presParOf" srcId="{579EF5EA-2842-4ADF-99C3-1421009C0FB3}" destId="{2EBD388A-825F-4832-8A74-827A6C7E3368}" srcOrd="33" destOrd="0" presId="urn:microsoft.com/office/officeart/2005/8/layout/cycle2"/>
    <dgm:cxn modelId="{6422DE59-E5B8-4EA8-BC1D-626DFAF1FAB4}" type="presParOf" srcId="{2EBD388A-825F-4832-8A74-827A6C7E3368}" destId="{2B64C12D-7C38-4E3C-BB67-21E0181FD51F}" srcOrd="0" destOrd="0" presId="urn:microsoft.com/office/officeart/2005/8/layout/cycle2"/>
    <dgm:cxn modelId="{4AB58937-D45E-4C88-8E54-55EB7D402D59}" type="presParOf" srcId="{579EF5EA-2842-4ADF-99C3-1421009C0FB3}" destId="{54435782-E9E7-4F85-8EE9-B762378628C5}" srcOrd="34" destOrd="0" presId="urn:microsoft.com/office/officeart/2005/8/layout/cycle2"/>
    <dgm:cxn modelId="{48D2938E-A59A-4D4C-B91B-B48F7A96F073}" type="presParOf" srcId="{579EF5EA-2842-4ADF-99C3-1421009C0FB3}" destId="{2EA5A0E0-D734-4B00-A1FA-65E8CB15031C}" srcOrd="35" destOrd="0" presId="urn:microsoft.com/office/officeart/2005/8/layout/cycle2"/>
    <dgm:cxn modelId="{EC8F7049-D4B6-4223-BACB-207EA8EC5943}" type="presParOf" srcId="{2EA5A0E0-D734-4B00-A1FA-65E8CB15031C}" destId="{3966764B-E5F3-4CFC-A881-5984C06723CB}" srcOrd="0" destOrd="0" presId="urn:microsoft.com/office/officeart/2005/8/layout/cycle2"/>
    <dgm:cxn modelId="{B4238524-7A21-49C9-89D9-AE8008AC53FD}" type="presParOf" srcId="{579EF5EA-2842-4ADF-99C3-1421009C0FB3}" destId="{CDE86F57-8E75-4885-99A7-4D78278841E9}" srcOrd="36" destOrd="0" presId="urn:microsoft.com/office/officeart/2005/8/layout/cycle2"/>
    <dgm:cxn modelId="{8DF579BF-2810-4EFD-BEA5-5DCFA86A5DFC}" type="presParOf" srcId="{579EF5EA-2842-4ADF-99C3-1421009C0FB3}" destId="{A0769171-C666-4FF2-B3B0-56A5612FFB02}" srcOrd="37" destOrd="0" presId="urn:microsoft.com/office/officeart/2005/8/layout/cycle2"/>
    <dgm:cxn modelId="{6834C0EB-4EED-46CC-A8AB-20BD8B4AF279}" type="presParOf" srcId="{A0769171-C666-4FF2-B3B0-56A5612FFB02}" destId="{7B2C094D-5B84-400D-88A5-467C86404646}" srcOrd="0" destOrd="0" presId="urn:microsoft.com/office/officeart/2005/8/layout/cycle2"/>
    <dgm:cxn modelId="{CB9FCC4D-D038-4D48-8C13-AB6231154FAF}" type="presParOf" srcId="{579EF5EA-2842-4ADF-99C3-1421009C0FB3}" destId="{9DEC7CBC-8051-4551-94AA-2377EFF8A353}" srcOrd="38" destOrd="0" presId="urn:microsoft.com/office/officeart/2005/8/layout/cycle2"/>
    <dgm:cxn modelId="{2C2C59E0-138B-4FE8-A0CA-6E462DF8F1F9}" type="presParOf" srcId="{579EF5EA-2842-4ADF-99C3-1421009C0FB3}" destId="{83D03F91-A8FE-4A56-A9F0-21F8696B64A1}" srcOrd="39" destOrd="0" presId="urn:microsoft.com/office/officeart/2005/8/layout/cycle2"/>
    <dgm:cxn modelId="{676A6303-48AA-42DB-9E69-79DC941B652C}" type="presParOf" srcId="{83D03F91-A8FE-4A56-A9F0-21F8696B64A1}" destId="{A52815B2-9F64-4E57-9CA8-0D6C5ACB4DE9}" srcOrd="0" destOrd="0" presId="urn:microsoft.com/office/officeart/2005/8/layout/cycle2"/>
    <dgm:cxn modelId="{7EC8972A-AAB0-4FE1-A08A-AF6CA5B6C218}" type="presParOf" srcId="{579EF5EA-2842-4ADF-99C3-1421009C0FB3}" destId="{D9F7CAE3-C01B-4758-A92D-BE4DEABF1CC9}" srcOrd="40" destOrd="0" presId="urn:microsoft.com/office/officeart/2005/8/layout/cycle2"/>
    <dgm:cxn modelId="{ABE6CEDD-A233-41C6-B781-0FFFDE3C13FB}" type="presParOf" srcId="{579EF5EA-2842-4ADF-99C3-1421009C0FB3}" destId="{6FDF4861-3D9E-4C44-8A76-CB261CA08A3D}" srcOrd="41" destOrd="0" presId="urn:microsoft.com/office/officeart/2005/8/layout/cycle2"/>
    <dgm:cxn modelId="{8D7C794F-31D4-4ADD-B5F9-20280457446D}" type="presParOf" srcId="{6FDF4861-3D9E-4C44-8A76-CB261CA08A3D}" destId="{852FF442-59AB-47FA-976D-352D933D04DA}" srcOrd="0" destOrd="0" presId="urn:microsoft.com/office/officeart/2005/8/layout/cycle2"/>
    <dgm:cxn modelId="{DC06D566-805F-404D-8B2E-C9AEBD403D74}" type="presParOf" srcId="{579EF5EA-2842-4ADF-99C3-1421009C0FB3}" destId="{6EBA7549-78C0-447A-A63C-4A8563F87F58}" srcOrd="42" destOrd="0" presId="urn:microsoft.com/office/officeart/2005/8/layout/cycle2"/>
    <dgm:cxn modelId="{E249506F-DCEC-4985-9E6E-75BCF222D380}" type="presParOf" srcId="{579EF5EA-2842-4ADF-99C3-1421009C0FB3}" destId="{F7AC09C3-F9FA-4334-9744-58F7A351FD8B}" srcOrd="43" destOrd="0" presId="urn:microsoft.com/office/officeart/2005/8/layout/cycle2"/>
    <dgm:cxn modelId="{94F84AAC-3798-43A0-A3BD-CDD50C26A65D}" type="presParOf" srcId="{F7AC09C3-F9FA-4334-9744-58F7A351FD8B}" destId="{301FE2EF-9FED-451A-9979-7EA2CEC731F6}" srcOrd="0" destOrd="0" presId="urn:microsoft.com/office/officeart/2005/8/layout/cycle2"/>
    <dgm:cxn modelId="{04F54335-F595-46D8-A568-9008D83B0280}" type="presParOf" srcId="{579EF5EA-2842-4ADF-99C3-1421009C0FB3}" destId="{DB7E8DCC-E9E2-41AE-8FAC-BD770394B585}" srcOrd="44" destOrd="0" presId="urn:microsoft.com/office/officeart/2005/8/layout/cycle2"/>
    <dgm:cxn modelId="{38D2B6F1-76C0-49DA-8C1B-D8BF73D71D1F}" type="presParOf" srcId="{579EF5EA-2842-4ADF-99C3-1421009C0FB3}" destId="{FC934B90-2FD7-4C78-BC82-6495CAA54F71}" srcOrd="45" destOrd="0" presId="urn:microsoft.com/office/officeart/2005/8/layout/cycle2"/>
    <dgm:cxn modelId="{9717705E-58FE-4662-89C9-91BF3A970DF0}" type="presParOf" srcId="{FC934B90-2FD7-4C78-BC82-6495CAA54F71}" destId="{F31A80A4-265E-4576-A76C-69F7407682D5}" srcOrd="0" destOrd="0" presId="urn:microsoft.com/office/officeart/2005/8/layout/cycle2"/>
    <dgm:cxn modelId="{D6740E54-8698-493C-BEEA-6DA1F2D65D9C}" type="presParOf" srcId="{579EF5EA-2842-4ADF-99C3-1421009C0FB3}" destId="{7FBA136C-815F-4FB3-A797-A7F155D00FEA}" srcOrd="46" destOrd="0" presId="urn:microsoft.com/office/officeart/2005/8/layout/cycle2"/>
    <dgm:cxn modelId="{C2F4338E-FF94-485C-A6BC-38F39E7B4604}" type="presParOf" srcId="{579EF5EA-2842-4ADF-99C3-1421009C0FB3}" destId="{7A5C7786-EEB7-4840-8AB2-E617DD766E4C}" srcOrd="47" destOrd="0" presId="urn:microsoft.com/office/officeart/2005/8/layout/cycle2"/>
    <dgm:cxn modelId="{A784A94C-C939-4159-BC6E-6CB498B1B7FF}" type="presParOf" srcId="{7A5C7786-EEB7-4840-8AB2-E617DD766E4C}" destId="{80DBCA40-2BA0-486C-9739-9EB1943722FB}" srcOrd="0" destOrd="0" presId="urn:microsoft.com/office/officeart/2005/8/layout/cycle2"/>
    <dgm:cxn modelId="{42CCF1C0-4204-4F08-B5DF-600525B94459}" type="presParOf" srcId="{579EF5EA-2842-4ADF-99C3-1421009C0FB3}" destId="{2B3C09D0-6E4A-4698-ADBA-7CF55040E0C7}" srcOrd="48" destOrd="0" presId="urn:microsoft.com/office/officeart/2005/8/layout/cycle2"/>
    <dgm:cxn modelId="{D90BC0AC-F465-4B4C-AA88-BAD7FC33A176}" type="presParOf" srcId="{579EF5EA-2842-4ADF-99C3-1421009C0FB3}" destId="{0B3E9032-3902-463F-B436-0798A35C9EC5}" srcOrd="49" destOrd="0" presId="urn:microsoft.com/office/officeart/2005/8/layout/cycle2"/>
    <dgm:cxn modelId="{FEF37EBF-D435-4C65-8BC2-407F099BD30F}" type="presParOf" srcId="{0B3E9032-3902-463F-B436-0798A35C9EC5}" destId="{41C60BCC-727D-4ED3-BAEB-DB60AA9900A9}" srcOrd="0" destOrd="0" presId="urn:microsoft.com/office/officeart/2005/8/layout/cycle2"/>
    <dgm:cxn modelId="{07BAFE9F-3D12-4E0E-B5AA-EB248871C48E}" type="presParOf" srcId="{579EF5EA-2842-4ADF-99C3-1421009C0FB3}" destId="{C6CA034B-BB5D-4252-9DC3-E07C2CEC1942}" srcOrd="50" destOrd="0" presId="urn:microsoft.com/office/officeart/2005/8/layout/cycle2"/>
    <dgm:cxn modelId="{2673D148-6DA6-4BF0-AA22-C570A21D2026}" type="presParOf" srcId="{579EF5EA-2842-4ADF-99C3-1421009C0FB3}" destId="{2F327EB4-0D8B-437E-BB14-A326EA173FCC}" srcOrd="51" destOrd="0" presId="urn:microsoft.com/office/officeart/2005/8/layout/cycle2"/>
    <dgm:cxn modelId="{838C3FC0-4E3F-4E11-A29C-692FD16AA11C}" type="presParOf" srcId="{2F327EB4-0D8B-437E-BB14-A326EA173FCC}" destId="{8F52B59F-72EA-4EF4-A000-71393DE3DC97}" srcOrd="0" destOrd="0" presId="urn:microsoft.com/office/officeart/2005/8/layout/cycle2"/>
    <dgm:cxn modelId="{20023B17-ACC2-4333-BF5C-E920E547CE78}" type="presParOf" srcId="{579EF5EA-2842-4ADF-99C3-1421009C0FB3}" destId="{F6AE7F32-FC05-4DDA-BB7B-30B31779479C}" srcOrd="52" destOrd="0" presId="urn:microsoft.com/office/officeart/2005/8/layout/cycle2"/>
    <dgm:cxn modelId="{C5148CDB-A653-48EA-85D2-36CBBF342F88}" type="presParOf" srcId="{579EF5EA-2842-4ADF-99C3-1421009C0FB3}" destId="{F42AD80F-3B21-49F3-AF59-01D5F6EE69F1}" srcOrd="53" destOrd="0" presId="urn:microsoft.com/office/officeart/2005/8/layout/cycle2"/>
    <dgm:cxn modelId="{8D75AF66-A61F-4938-91BC-A5A8077EE064}" type="presParOf" srcId="{F42AD80F-3B21-49F3-AF59-01D5F6EE69F1}" destId="{DFB70AE1-87B4-46C7-811D-3E9A3D4D6EC9}" srcOrd="0" destOrd="0" presId="urn:microsoft.com/office/officeart/2005/8/layout/cycle2"/>
    <dgm:cxn modelId="{FC91D00C-CBD7-4971-82AE-3C83B6D62A17}" type="presParOf" srcId="{579EF5EA-2842-4ADF-99C3-1421009C0FB3}" destId="{E4F5DE49-5EAA-4300-BD85-3AA32446283C}" srcOrd="54" destOrd="0" presId="urn:microsoft.com/office/officeart/2005/8/layout/cycle2"/>
    <dgm:cxn modelId="{E78B212B-D0E4-4EBF-A113-5FDA357E3F96}" type="presParOf" srcId="{579EF5EA-2842-4ADF-99C3-1421009C0FB3}" destId="{57712E5B-8311-41F2-83BF-40C44B82FD56}" srcOrd="55" destOrd="0" presId="urn:microsoft.com/office/officeart/2005/8/layout/cycle2"/>
    <dgm:cxn modelId="{851CBE3E-0F07-4571-BC58-9D22EB4B364D}" type="presParOf" srcId="{57712E5B-8311-41F2-83BF-40C44B82FD56}" destId="{2DC22DE9-0245-4601-955D-E63A8C38947B}" srcOrd="0" destOrd="0" presId="urn:microsoft.com/office/officeart/2005/8/layout/cycle2"/>
    <dgm:cxn modelId="{7A42DD75-436B-49CE-A66C-822C966A430A}" type="presParOf" srcId="{579EF5EA-2842-4ADF-99C3-1421009C0FB3}" destId="{53824D7C-69E9-40B6-AD94-E66D57E17024}" srcOrd="56" destOrd="0" presId="urn:microsoft.com/office/officeart/2005/8/layout/cycle2"/>
    <dgm:cxn modelId="{0DF13957-580C-4A4E-BB8C-6677C6A3B2F5}" type="presParOf" srcId="{579EF5EA-2842-4ADF-99C3-1421009C0FB3}" destId="{4DDD9E11-A1D1-4D9F-87CF-21775FA03FD4}" srcOrd="57" destOrd="0" presId="urn:microsoft.com/office/officeart/2005/8/layout/cycle2"/>
    <dgm:cxn modelId="{2592DBAC-86E2-4752-940E-EE94B771A75A}" type="presParOf" srcId="{4DDD9E11-A1D1-4D9F-87CF-21775FA03FD4}" destId="{F7742949-FB63-485F-95AF-5E8D1E6F236A}" srcOrd="0" destOrd="0" presId="urn:microsoft.com/office/officeart/2005/8/layout/cycle2"/>
    <dgm:cxn modelId="{94511726-B23C-4D09-953C-E18C489DF397}" type="presParOf" srcId="{579EF5EA-2842-4ADF-99C3-1421009C0FB3}" destId="{22041FD6-89BD-4BF2-9B99-B97F36E2E1FB}" srcOrd="58" destOrd="0" presId="urn:microsoft.com/office/officeart/2005/8/layout/cycle2"/>
    <dgm:cxn modelId="{235CA743-9E36-4CA4-B51B-081D41A68D9A}" type="presParOf" srcId="{579EF5EA-2842-4ADF-99C3-1421009C0FB3}" destId="{B8E405CF-5FB0-4931-A03D-9BF304E6CDDA}" srcOrd="59" destOrd="0" presId="urn:microsoft.com/office/officeart/2005/8/layout/cycle2"/>
    <dgm:cxn modelId="{479F7B06-BEEF-4C2E-82A5-A4E9A8897000}" type="presParOf" srcId="{B8E405CF-5FB0-4931-A03D-9BF304E6CDDA}" destId="{0C0A4302-AC90-49E1-80BE-523B58A2D864}" srcOrd="0" destOrd="0" presId="urn:microsoft.com/office/officeart/2005/8/layout/cycle2"/>
    <dgm:cxn modelId="{5F0A9FB9-8D31-401A-ABA1-5AC985720070}" type="presParOf" srcId="{579EF5EA-2842-4ADF-99C3-1421009C0FB3}" destId="{4346925A-37EB-4BB6-B0D1-0007EC3DF63B}" srcOrd="60" destOrd="0" presId="urn:microsoft.com/office/officeart/2005/8/layout/cycle2"/>
    <dgm:cxn modelId="{ADD64102-1DCC-457D-8AA9-333A4E02A31B}" type="presParOf" srcId="{579EF5EA-2842-4ADF-99C3-1421009C0FB3}" destId="{7A362786-920B-4FB9-A3D5-D0E741B76071}" srcOrd="61" destOrd="0" presId="urn:microsoft.com/office/officeart/2005/8/layout/cycle2"/>
    <dgm:cxn modelId="{BCF3713E-41C2-423B-AECF-7A16148CD93A}" type="presParOf" srcId="{7A362786-920B-4FB9-A3D5-D0E741B76071}" destId="{18FB9004-C9DF-4463-A990-CE6AADD19A9A}" srcOrd="0" destOrd="0" presId="urn:microsoft.com/office/officeart/2005/8/layout/cycle2"/>
    <dgm:cxn modelId="{31B2773F-6C24-4122-A3A9-368068BCEA04}" type="presParOf" srcId="{579EF5EA-2842-4ADF-99C3-1421009C0FB3}" destId="{ED0F08E4-7CF4-494F-A2E4-60B90674E9D5}" srcOrd="62" destOrd="0" presId="urn:microsoft.com/office/officeart/2005/8/layout/cycle2"/>
    <dgm:cxn modelId="{0EFD4DD2-D42F-4CD8-B644-2075A10EACB1}" type="presParOf" srcId="{579EF5EA-2842-4ADF-99C3-1421009C0FB3}" destId="{B8AF8AA6-EDE3-46F5-804F-BE18E9CF02E9}" srcOrd="63" destOrd="0" presId="urn:microsoft.com/office/officeart/2005/8/layout/cycle2"/>
    <dgm:cxn modelId="{5B076312-50A1-48AF-B69D-57CF693B3C2D}" type="presParOf" srcId="{B8AF8AA6-EDE3-46F5-804F-BE18E9CF02E9}" destId="{2A9D1CAD-CEC7-447D-AE5A-72DA9768C11C}" srcOrd="0" destOrd="0" presId="urn:microsoft.com/office/officeart/2005/8/layout/cycle2"/>
    <dgm:cxn modelId="{39D000AA-3FF7-48FF-A3EC-C8B4609355B9}" type="presParOf" srcId="{579EF5EA-2842-4ADF-99C3-1421009C0FB3}" destId="{02E2D030-8BB9-48E2-859D-55F958A2D928}" srcOrd="64" destOrd="0" presId="urn:microsoft.com/office/officeart/2005/8/layout/cycle2"/>
    <dgm:cxn modelId="{F681088E-F4E2-426A-92EA-73F0D48C4F8C}" type="presParOf" srcId="{579EF5EA-2842-4ADF-99C3-1421009C0FB3}" destId="{8125F9B4-021E-44DC-9D64-8AE485A44537}" srcOrd="65" destOrd="0" presId="urn:microsoft.com/office/officeart/2005/8/layout/cycle2"/>
    <dgm:cxn modelId="{9767468B-03C4-4BCF-AEF4-7C915906A461}" type="presParOf" srcId="{8125F9B4-021E-44DC-9D64-8AE485A44537}" destId="{5B2B383F-D5E0-430F-AB46-55791D14B3FB}" srcOrd="0" destOrd="0" presId="urn:microsoft.com/office/officeart/2005/8/layout/cycle2"/>
    <dgm:cxn modelId="{D863211E-464E-4BEE-9795-7DE3F7234101}" type="presParOf" srcId="{579EF5EA-2842-4ADF-99C3-1421009C0FB3}" destId="{A5474CB5-D5DA-4087-B87E-610FB42AF529}" srcOrd="66" destOrd="0" presId="urn:microsoft.com/office/officeart/2005/8/layout/cycle2"/>
    <dgm:cxn modelId="{54BF95D0-618D-4C50-A2C8-4A259C486539}" type="presParOf" srcId="{579EF5EA-2842-4ADF-99C3-1421009C0FB3}" destId="{F5E12609-AEA0-4824-8F1E-49B7A8C9D43E}" srcOrd="67" destOrd="0" presId="urn:microsoft.com/office/officeart/2005/8/layout/cycle2"/>
    <dgm:cxn modelId="{BE66758C-D67E-4A4A-9FBD-36A82720FCA3}" type="presParOf" srcId="{F5E12609-AEA0-4824-8F1E-49B7A8C9D43E}" destId="{1990E259-2037-4D19-B00A-CD6B3D2AE2E1}" srcOrd="0" destOrd="0" presId="urn:microsoft.com/office/officeart/2005/8/layout/cycle2"/>
    <dgm:cxn modelId="{CA6593C0-9012-4CFD-A480-B0F437E7F9CB}" type="presParOf" srcId="{579EF5EA-2842-4ADF-99C3-1421009C0FB3}" destId="{558F7E47-06ED-4041-B16C-6F13A19D4245}" srcOrd="68" destOrd="0" presId="urn:microsoft.com/office/officeart/2005/8/layout/cycle2"/>
    <dgm:cxn modelId="{4E13DCCF-8442-481C-9199-4E9E33000912}" type="presParOf" srcId="{579EF5EA-2842-4ADF-99C3-1421009C0FB3}" destId="{1AA99294-2501-42DA-ADDA-813C2A0D167F}" srcOrd="69" destOrd="0" presId="urn:microsoft.com/office/officeart/2005/8/layout/cycle2"/>
    <dgm:cxn modelId="{1B895EE4-EFB1-4F33-AC25-5BFC3A092F57}" type="presParOf" srcId="{1AA99294-2501-42DA-ADDA-813C2A0D167F}" destId="{B311330D-F624-44F0-90C1-566E4D2E20E6}" srcOrd="0" destOrd="0" presId="urn:microsoft.com/office/officeart/2005/8/layout/cycle2"/>
    <dgm:cxn modelId="{6710BC8F-BD27-42EF-89CE-3DDD0199CA4C}" type="presParOf" srcId="{579EF5EA-2842-4ADF-99C3-1421009C0FB3}" destId="{A854D6C3-A9F6-4889-B95E-C4590598BF15}" srcOrd="70" destOrd="0" presId="urn:microsoft.com/office/officeart/2005/8/layout/cycle2"/>
    <dgm:cxn modelId="{CC5F84E3-62AF-4C43-A5ED-F999BB90A315}" type="presParOf" srcId="{579EF5EA-2842-4ADF-99C3-1421009C0FB3}" destId="{9BC14663-185B-4A89-97AE-169B3D438678}" srcOrd="71" destOrd="0" presId="urn:microsoft.com/office/officeart/2005/8/layout/cycle2"/>
    <dgm:cxn modelId="{3A364AAF-390F-453D-A2D3-10674F18DD57}" type="presParOf" srcId="{9BC14663-185B-4A89-97AE-169B3D438678}" destId="{5BF8D29C-B7EB-4E6D-8F09-412E3D4E06C9}" srcOrd="0" destOrd="0" presId="urn:microsoft.com/office/officeart/2005/8/layout/cycle2"/>
    <dgm:cxn modelId="{BDFFCC55-D29D-4648-8078-CDC189AF404B}" type="presParOf" srcId="{579EF5EA-2842-4ADF-99C3-1421009C0FB3}" destId="{891FE5C2-884F-48D0-BE0D-753E9CA204D3}" srcOrd="72" destOrd="0" presId="urn:microsoft.com/office/officeart/2005/8/layout/cycle2"/>
    <dgm:cxn modelId="{E63A6EA5-9DD2-4F72-9280-AA8885E4EA67}" type="presParOf" srcId="{579EF5EA-2842-4ADF-99C3-1421009C0FB3}" destId="{BDE13CD6-B50F-44ED-BD83-729ED5971995}" srcOrd="73" destOrd="0" presId="urn:microsoft.com/office/officeart/2005/8/layout/cycle2"/>
    <dgm:cxn modelId="{6BB32111-AD05-4EED-9EE0-D197E4DEB717}" type="presParOf" srcId="{BDE13CD6-B50F-44ED-BD83-729ED5971995}" destId="{4EAD0336-A742-42BA-B616-A9F9B8CECAB9}" srcOrd="0" destOrd="0" presId="urn:microsoft.com/office/officeart/2005/8/layout/cycle2"/>
    <dgm:cxn modelId="{A3BC42CB-D434-4FA9-B25D-5376951371D0}" type="presParOf" srcId="{579EF5EA-2842-4ADF-99C3-1421009C0FB3}" destId="{3B7728B1-9C76-43A6-8828-2FFE1A19CD4E}" srcOrd="74" destOrd="0" presId="urn:microsoft.com/office/officeart/2005/8/layout/cycle2"/>
    <dgm:cxn modelId="{586E300D-12E7-496C-9061-D2422FC1D1C1}" type="presParOf" srcId="{579EF5EA-2842-4ADF-99C3-1421009C0FB3}" destId="{FEF793BD-9F36-4B0C-B2A1-243AAED13A52}" srcOrd="75" destOrd="0" presId="urn:microsoft.com/office/officeart/2005/8/layout/cycle2"/>
    <dgm:cxn modelId="{E95DC1AD-28CC-4F78-B779-12FFF7EB97C4}" type="presParOf" srcId="{FEF793BD-9F36-4B0C-B2A1-243AAED13A52}" destId="{B6E66B79-90CB-4030-B64C-AB9E1EA67583}" srcOrd="0" destOrd="0" presId="urn:microsoft.com/office/officeart/2005/8/layout/cycle2"/>
    <dgm:cxn modelId="{9D1FE1D3-4C4B-4746-B340-C474EB059094}" type="presParOf" srcId="{579EF5EA-2842-4ADF-99C3-1421009C0FB3}" destId="{CD7E4AE9-DEBF-4EF6-9A2F-51DFDE6DC483}" srcOrd="76" destOrd="0" presId="urn:microsoft.com/office/officeart/2005/8/layout/cycle2"/>
    <dgm:cxn modelId="{ABC399D3-AF98-4C65-B19B-FD07B8E5CB2A}" type="presParOf" srcId="{579EF5EA-2842-4ADF-99C3-1421009C0FB3}" destId="{CAB56CDA-741F-426D-8FE0-AE118C809475}" srcOrd="77" destOrd="0" presId="urn:microsoft.com/office/officeart/2005/8/layout/cycle2"/>
    <dgm:cxn modelId="{E1C93630-584C-43E1-AB8F-B939C99961E1}" type="presParOf" srcId="{CAB56CDA-741F-426D-8FE0-AE118C809475}" destId="{2B62F0BB-CB73-4B2D-A47A-2C1910C71ADC}" srcOrd="0" destOrd="0" presId="urn:microsoft.com/office/officeart/2005/8/layout/cycle2"/>
  </dgm:cxnLst>
  <dgm:bg>
    <a:noFill/>
  </dgm:bg>
  <dgm:whole/>
  <dgm:extLst>
    <a:ext uri="http://schemas.microsoft.com/office/drawing/2008/diagram">
      <dsp:dataModelExt xmlns:dsp="http://schemas.microsoft.com/office/drawing/2008/diagram" relId="rId21" minVer="http://schemas.openxmlformats.org/drawingml/2006/diagram"/>
    </a:ext>
  </dgm:extLst>
</dgm:dataModel>
</file>

<file path=ppt/diagrams/data56.xml><?xml version="1.0" encoding="utf-8"?>
<dgm:dataModel xmlns:dgm="http://schemas.openxmlformats.org/drawingml/2006/diagram" xmlns:a="http://schemas.openxmlformats.org/drawingml/2006/main">
  <dgm:ptLst>
    <dgm:pt modelId="{F782ACB2-4612-4553-92E3-6A48A4C26154}" type="doc">
      <dgm:prSet loTypeId="urn:microsoft.com/office/officeart/2005/8/layout/cycle2" loCatId="cycle" qsTypeId="urn:microsoft.com/office/officeart/2005/8/quickstyle/simple1" qsCatId="simple" csTypeId="urn:microsoft.com/office/officeart/2005/8/colors/accent0_3" csCatId="mainScheme" phldr="1"/>
      <dgm:spPr/>
      <dgm:t>
        <a:bodyPr/>
        <a:lstStyle/>
        <a:p>
          <a:endParaRPr lang="en-US"/>
        </a:p>
      </dgm:t>
    </dgm:pt>
    <dgm:pt modelId="{9A1F1B22-1A75-4833-B4FC-5FEA5518B765}">
      <dgm:prSet/>
      <dgm:spPr/>
      <dgm:t>
        <a:bodyPr/>
        <a:lstStyle/>
        <a:p>
          <a:endParaRPr lang="en-US" dirty="0"/>
        </a:p>
      </dgm:t>
    </dgm:pt>
    <dgm:pt modelId="{C224EADF-C870-40FB-9644-9EC71AA9F6DE}" type="parTrans" cxnId="{3A83C7EB-E108-4DFE-B9C2-A1FAE1B909F2}">
      <dgm:prSet/>
      <dgm:spPr/>
      <dgm:t>
        <a:bodyPr/>
        <a:lstStyle/>
        <a:p>
          <a:endParaRPr lang="en-US"/>
        </a:p>
      </dgm:t>
    </dgm:pt>
    <dgm:pt modelId="{32453084-7F49-49B4-89FA-E306CC4C9552}" type="sibTrans" cxnId="{3A83C7EB-E108-4DFE-B9C2-A1FAE1B909F2}">
      <dgm:prSet/>
      <dgm:spPr/>
      <dgm:t>
        <a:bodyPr/>
        <a:lstStyle/>
        <a:p>
          <a:endParaRPr lang="en-US" dirty="0"/>
        </a:p>
      </dgm:t>
    </dgm:pt>
    <dgm:pt modelId="{9C07C544-A240-4FE5-8E59-C412CDCC06A5}">
      <dgm:prSet/>
      <dgm:spPr/>
      <dgm:t>
        <a:bodyPr/>
        <a:lstStyle/>
        <a:p>
          <a:endParaRPr lang="en-US" dirty="0"/>
        </a:p>
      </dgm:t>
    </dgm:pt>
    <dgm:pt modelId="{01829E43-87FB-46D3-89AF-1246AED576BA}" type="parTrans" cxnId="{07E62CBF-11EB-4EBF-87EA-DFBE347DAD9D}">
      <dgm:prSet/>
      <dgm:spPr/>
      <dgm:t>
        <a:bodyPr/>
        <a:lstStyle/>
        <a:p>
          <a:endParaRPr lang="en-US"/>
        </a:p>
      </dgm:t>
    </dgm:pt>
    <dgm:pt modelId="{DA7FF8DD-13B0-4AAC-B0D2-E9BC2FABA4D6}" type="sibTrans" cxnId="{07E62CBF-11EB-4EBF-87EA-DFBE347DAD9D}">
      <dgm:prSet/>
      <dgm:spPr/>
      <dgm:t>
        <a:bodyPr/>
        <a:lstStyle/>
        <a:p>
          <a:endParaRPr lang="en-US" dirty="0"/>
        </a:p>
      </dgm:t>
    </dgm:pt>
    <dgm:pt modelId="{5D2C154A-692A-44E2-A041-B9F19C43FEF2}">
      <dgm:prSet/>
      <dgm:spPr/>
      <dgm:t>
        <a:bodyPr/>
        <a:lstStyle/>
        <a:p>
          <a:endParaRPr lang="en-US" dirty="0"/>
        </a:p>
      </dgm:t>
    </dgm:pt>
    <dgm:pt modelId="{794CA92E-A13F-4F43-B270-B021D0F5EB93}" type="parTrans" cxnId="{8A122CCE-2659-425F-A9CA-F55CBE733EE2}">
      <dgm:prSet/>
      <dgm:spPr/>
      <dgm:t>
        <a:bodyPr/>
        <a:lstStyle/>
        <a:p>
          <a:endParaRPr lang="en-US"/>
        </a:p>
      </dgm:t>
    </dgm:pt>
    <dgm:pt modelId="{1A0C354F-E76C-464E-99A7-D2B04C140783}" type="sibTrans" cxnId="{8A122CCE-2659-425F-A9CA-F55CBE733EE2}">
      <dgm:prSet/>
      <dgm:spPr/>
      <dgm:t>
        <a:bodyPr/>
        <a:lstStyle/>
        <a:p>
          <a:endParaRPr lang="en-US" dirty="0"/>
        </a:p>
      </dgm:t>
    </dgm:pt>
    <dgm:pt modelId="{536B3E92-95AA-4297-BDB8-F29269D6299E}">
      <dgm:prSet/>
      <dgm:spPr/>
      <dgm:t>
        <a:bodyPr/>
        <a:lstStyle/>
        <a:p>
          <a:endParaRPr lang="en-US" dirty="0"/>
        </a:p>
      </dgm:t>
    </dgm:pt>
    <dgm:pt modelId="{68DF5CBE-997D-4F4F-8466-9AD1DDE77085}" type="parTrans" cxnId="{212C0F3D-6259-47F4-8189-A6E55DD0B5D3}">
      <dgm:prSet/>
      <dgm:spPr/>
      <dgm:t>
        <a:bodyPr/>
        <a:lstStyle/>
        <a:p>
          <a:endParaRPr lang="en-US"/>
        </a:p>
      </dgm:t>
    </dgm:pt>
    <dgm:pt modelId="{8AE02D32-89F4-4BA1-BFB8-062B90AF7C26}" type="sibTrans" cxnId="{212C0F3D-6259-47F4-8189-A6E55DD0B5D3}">
      <dgm:prSet/>
      <dgm:spPr/>
      <dgm:t>
        <a:bodyPr/>
        <a:lstStyle/>
        <a:p>
          <a:endParaRPr lang="en-US" dirty="0"/>
        </a:p>
      </dgm:t>
    </dgm:pt>
    <dgm:pt modelId="{9767C2C5-7A9B-4BF9-AEDC-08BB61E68CEC}">
      <dgm:prSet/>
      <dgm:spPr/>
      <dgm:t>
        <a:bodyPr/>
        <a:lstStyle/>
        <a:p>
          <a:endParaRPr lang="en-US" dirty="0"/>
        </a:p>
      </dgm:t>
    </dgm:pt>
    <dgm:pt modelId="{94D864BB-0337-46E0-936D-BDFF24969167}" type="parTrans" cxnId="{7A77BED8-0E1D-45F6-9865-5715EF6FB1BA}">
      <dgm:prSet/>
      <dgm:spPr/>
      <dgm:t>
        <a:bodyPr/>
        <a:lstStyle/>
        <a:p>
          <a:endParaRPr lang="en-US"/>
        </a:p>
      </dgm:t>
    </dgm:pt>
    <dgm:pt modelId="{5DE56BE3-5DC5-48D1-BB0A-6EB62A83E2E3}" type="sibTrans" cxnId="{7A77BED8-0E1D-45F6-9865-5715EF6FB1BA}">
      <dgm:prSet/>
      <dgm:spPr/>
      <dgm:t>
        <a:bodyPr/>
        <a:lstStyle/>
        <a:p>
          <a:endParaRPr lang="en-US" dirty="0"/>
        </a:p>
      </dgm:t>
    </dgm:pt>
    <dgm:pt modelId="{29610E26-1393-448B-8FD6-78061450B16B}">
      <dgm:prSet/>
      <dgm:spPr/>
      <dgm:t>
        <a:bodyPr/>
        <a:lstStyle/>
        <a:p>
          <a:endParaRPr lang="en-US" dirty="0"/>
        </a:p>
      </dgm:t>
    </dgm:pt>
    <dgm:pt modelId="{5D194221-4572-481E-A145-411B7D2E5848}" type="parTrans" cxnId="{54FED98F-AB5E-4BEF-A86E-239C32A65418}">
      <dgm:prSet/>
      <dgm:spPr/>
      <dgm:t>
        <a:bodyPr/>
        <a:lstStyle/>
        <a:p>
          <a:endParaRPr lang="en-US"/>
        </a:p>
      </dgm:t>
    </dgm:pt>
    <dgm:pt modelId="{4E475F1B-56A2-420F-8D83-9A7AC5B9161D}" type="sibTrans" cxnId="{54FED98F-AB5E-4BEF-A86E-239C32A65418}">
      <dgm:prSet/>
      <dgm:spPr/>
      <dgm:t>
        <a:bodyPr/>
        <a:lstStyle/>
        <a:p>
          <a:endParaRPr lang="en-US" dirty="0"/>
        </a:p>
      </dgm:t>
    </dgm:pt>
    <dgm:pt modelId="{59F5D80D-D394-4DA8-B1EE-BFD2C35E8698}">
      <dgm:prSet/>
      <dgm:spPr/>
      <dgm:t>
        <a:bodyPr/>
        <a:lstStyle/>
        <a:p>
          <a:endParaRPr lang="en-US" dirty="0"/>
        </a:p>
      </dgm:t>
    </dgm:pt>
    <dgm:pt modelId="{F6DF53FE-CC41-4648-B644-9A13CD613414}" type="parTrans" cxnId="{EAADA3BC-EBE2-42C8-B9E0-3C38057A0A11}">
      <dgm:prSet/>
      <dgm:spPr/>
      <dgm:t>
        <a:bodyPr/>
        <a:lstStyle/>
        <a:p>
          <a:endParaRPr lang="en-US"/>
        </a:p>
      </dgm:t>
    </dgm:pt>
    <dgm:pt modelId="{A4FDAD97-0EA5-45C9-8762-1408CDFC1A27}" type="sibTrans" cxnId="{EAADA3BC-EBE2-42C8-B9E0-3C38057A0A11}">
      <dgm:prSet/>
      <dgm:spPr/>
      <dgm:t>
        <a:bodyPr/>
        <a:lstStyle/>
        <a:p>
          <a:endParaRPr lang="en-US" dirty="0"/>
        </a:p>
      </dgm:t>
    </dgm:pt>
    <dgm:pt modelId="{1BD29E34-8916-45A9-80A6-58C4AB44DFF5}">
      <dgm:prSet/>
      <dgm:spPr/>
      <dgm:t>
        <a:bodyPr/>
        <a:lstStyle/>
        <a:p>
          <a:endParaRPr lang="en-US" dirty="0"/>
        </a:p>
      </dgm:t>
    </dgm:pt>
    <dgm:pt modelId="{6A5BBF7B-F8A7-4654-83BB-1778F868C663}" type="parTrans" cxnId="{1B3F2CA2-7825-4CFD-9A64-DB308FB32A27}">
      <dgm:prSet/>
      <dgm:spPr/>
      <dgm:t>
        <a:bodyPr/>
        <a:lstStyle/>
        <a:p>
          <a:endParaRPr lang="en-US"/>
        </a:p>
      </dgm:t>
    </dgm:pt>
    <dgm:pt modelId="{25DF600C-192F-49B2-930A-B89C27D1471E}" type="sibTrans" cxnId="{1B3F2CA2-7825-4CFD-9A64-DB308FB32A27}">
      <dgm:prSet/>
      <dgm:spPr/>
      <dgm:t>
        <a:bodyPr/>
        <a:lstStyle/>
        <a:p>
          <a:endParaRPr lang="en-US" dirty="0"/>
        </a:p>
      </dgm:t>
    </dgm:pt>
    <dgm:pt modelId="{BCD4B6D1-2E17-4359-A953-212A9B519E85}">
      <dgm:prSet/>
      <dgm:spPr/>
      <dgm:t>
        <a:bodyPr/>
        <a:lstStyle/>
        <a:p>
          <a:endParaRPr lang="en-US" dirty="0"/>
        </a:p>
      </dgm:t>
    </dgm:pt>
    <dgm:pt modelId="{A72804B9-8062-4016-90E8-F9C7DC654C15}" type="parTrans" cxnId="{A45FA6CA-BF67-4968-BA2C-A3E181681DEA}">
      <dgm:prSet/>
      <dgm:spPr/>
      <dgm:t>
        <a:bodyPr/>
        <a:lstStyle/>
        <a:p>
          <a:endParaRPr lang="en-US"/>
        </a:p>
      </dgm:t>
    </dgm:pt>
    <dgm:pt modelId="{EAE485E3-A2DC-422A-B964-163E72C7D527}" type="sibTrans" cxnId="{A45FA6CA-BF67-4968-BA2C-A3E181681DEA}">
      <dgm:prSet/>
      <dgm:spPr/>
      <dgm:t>
        <a:bodyPr/>
        <a:lstStyle/>
        <a:p>
          <a:endParaRPr lang="en-US" dirty="0"/>
        </a:p>
      </dgm:t>
    </dgm:pt>
    <dgm:pt modelId="{57830796-B9E1-440E-A924-530949252A0A}">
      <dgm:prSet/>
      <dgm:spPr/>
      <dgm:t>
        <a:bodyPr/>
        <a:lstStyle/>
        <a:p>
          <a:endParaRPr lang="en-US" dirty="0"/>
        </a:p>
      </dgm:t>
    </dgm:pt>
    <dgm:pt modelId="{2970FDF5-07A3-4B2A-9F1E-E547137C5FF2}" type="parTrans" cxnId="{2E4A59F8-4858-4321-B26C-379298664746}">
      <dgm:prSet/>
      <dgm:spPr/>
      <dgm:t>
        <a:bodyPr/>
        <a:lstStyle/>
        <a:p>
          <a:endParaRPr lang="en-US"/>
        </a:p>
      </dgm:t>
    </dgm:pt>
    <dgm:pt modelId="{672359C6-6889-48DE-9B06-BCF13E50CF81}" type="sibTrans" cxnId="{2E4A59F8-4858-4321-B26C-379298664746}">
      <dgm:prSet/>
      <dgm:spPr/>
      <dgm:t>
        <a:bodyPr/>
        <a:lstStyle/>
        <a:p>
          <a:endParaRPr lang="en-US" dirty="0"/>
        </a:p>
      </dgm:t>
    </dgm:pt>
    <dgm:pt modelId="{9EC183D0-3CE1-4A18-882B-49A4F305FE23}">
      <dgm:prSet/>
      <dgm:spPr/>
      <dgm:t>
        <a:bodyPr/>
        <a:lstStyle/>
        <a:p>
          <a:endParaRPr lang="en-US" dirty="0"/>
        </a:p>
      </dgm:t>
    </dgm:pt>
    <dgm:pt modelId="{5529E8D0-F515-48AC-A324-5AF9603FF192}" type="parTrans" cxnId="{ECDEF66B-4DF3-4577-9794-0F5C1452E329}">
      <dgm:prSet/>
      <dgm:spPr/>
      <dgm:t>
        <a:bodyPr/>
        <a:lstStyle/>
        <a:p>
          <a:endParaRPr lang="en-US"/>
        </a:p>
      </dgm:t>
    </dgm:pt>
    <dgm:pt modelId="{FC636A7A-CAD8-4393-9B2E-188CE112CD10}" type="sibTrans" cxnId="{ECDEF66B-4DF3-4577-9794-0F5C1452E329}">
      <dgm:prSet/>
      <dgm:spPr/>
      <dgm:t>
        <a:bodyPr/>
        <a:lstStyle/>
        <a:p>
          <a:endParaRPr lang="en-US" dirty="0"/>
        </a:p>
      </dgm:t>
    </dgm:pt>
    <dgm:pt modelId="{1BCBAE4C-8C90-4307-A8B1-A7F25B803D11}">
      <dgm:prSet/>
      <dgm:spPr/>
      <dgm:t>
        <a:bodyPr/>
        <a:lstStyle/>
        <a:p>
          <a:endParaRPr lang="en-US" dirty="0"/>
        </a:p>
      </dgm:t>
    </dgm:pt>
    <dgm:pt modelId="{BDE3C914-1C3F-4AE1-8A4A-0399F6859853}" type="parTrans" cxnId="{26F03CFE-664C-46CE-9EC9-4D9EAEAA23F5}">
      <dgm:prSet/>
      <dgm:spPr/>
      <dgm:t>
        <a:bodyPr/>
        <a:lstStyle/>
        <a:p>
          <a:endParaRPr lang="en-US"/>
        </a:p>
      </dgm:t>
    </dgm:pt>
    <dgm:pt modelId="{9E68FA1B-32E4-4D3A-BDA9-F245DF7037EF}" type="sibTrans" cxnId="{26F03CFE-664C-46CE-9EC9-4D9EAEAA23F5}">
      <dgm:prSet/>
      <dgm:spPr/>
      <dgm:t>
        <a:bodyPr/>
        <a:lstStyle/>
        <a:p>
          <a:endParaRPr lang="en-US" dirty="0"/>
        </a:p>
      </dgm:t>
    </dgm:pt>
    <dgm:pt modelId="{05F9165C-A234-4634-B1A7-DCB7BA68D40C}">
      <dgm:prSet/>
      <dgm:spPr/>
      <dgm:t>
        <a:bodyPr/>
        <a:lstStyle/>
        <a:p>
          <a:endParaRPr lang="en-US" dirty="0"/>
        </a:p>
      </dgm:t>
    </dgm:pt>
    <dgm:pt modelId="{26966DA9-DC8C-4538-894C-0F8A7AD6A4D2}" type="parTrans" cxnId="{03727586-C177-4F9F-A8F5-7DEE69ED0297}">
      <dgm:prSet/>
      <dgm:spPr/>
      <dgm:t>
        <a:bodyPr/>
        <a:lstStyle/>
        <a:p>
          <a:endParaRPr lang="en-US"/>
        </a:p>
      </dgm:t>
    </dgm:pt>
    <dgm:pt modelId="{68C3C81B-18E8-41C4-BFC6-2C443E6EE655}" type="sibTrans" cxnId="{03727586-C177-4F9F-A8F5-7DEE69ED0297}">
      <dgm:prSet/>
      <dgm:spPr/>
      <dgm:t>
        <a:bodyPr/>
        <a:lstStyle/>
        <a:p>
          <a:endParaRPr lang="en-US" dirty="0"/>
        </a:p>
      </dgm:t>
    </dgm:pt>
    <dgm:pt modelId="{8F63D31F-83CD-4DB9-A0F4-0D259C5817DB}">
      <dgm:prSet/>
      <dgm:spPr/>
      <dgm:t>
        <a:bodyPr/>
        <a:lstStyle/>
        <a:p>
          <a:endParaRPr lang="en-US" dirty="0"/>
        </a:p>
      </dgm:t>
    </dgm:pt>
    <dgm:pt modelId="{62CF8A98-F58E-4911-89F5-912F4D8957CE}" type="parTrans" cxnId="{2B1FD8DA-568C-4E3E-8F87-09C87623F6FC}">
      <dgm:prSet/>
      <dgm:spPr/>
      <dgm:t>
        <a:bodyPr/>
        <a:lstStyle/>
        <a:p>
          <a:endParaRPr lang="en-US"/>
        </a:p>
      </dgm:t>
    </dgm:pt>
    <dgm:pt modelId="{A4F909E9-C1CF-4770-B928-FEF6E41B5333}" type="sibTrans" cxnId="{2B1FD8DA-568C-4E3E-8F87-09C87623F6FC}">
      <dgm:prSet/>
      <dgm:spPr/>
      <dgm:t>
        <a:bodyPr/>
        <a:lstStyle/>
        <a:p>
          <a:endParaRPr lang="en-US" dirty="0"/>
        </a:p>
      </dgm:t>
    </dgm:pt>
    <dgm:pt modelId="{F001FD18-B1D7-4F34-A7E1-10B3A14FEF0D}">
      <dgm:prSet/>
      <dgm:spPr/>
      <dgm:t>
        <a:bodyPr/>
        <a:lstStyle/>
        <a:p>
          <a:endParaRPr lang="en-US" dirty="0"/>
        </a:p>
      </dgm:t>
    </dgm:pt>
    <dgm:pt modelId="{47531BBA-A066-410C-90C4-75A7B3CF6C37}" type="parTrans" cxnId="{5F759883-6CAF-4793-892D-90FF307B7F39}">
      <dgm:prSet/>
      <dgm:spPr/>
      <dgm:t>
        <a:bodyPr/>
        <a:lstStyle/>
        <a:p>
          <a:endParaRPr lang="en-US"/>
        </a:p>
      </dgm:t>
    </dgm:pt>
    <dgm:pt modelId="{59F6F98C-7F28-44B6-AA26-C56ABFEA206B}" type="sibTrans" cxnId="{5F759883-6CAF-4793-892D-90FF307B7F39}">
      <dgm:prSet/>
      <dgm:spPr/>
      <dgm:t>
        <a:bodyPr/>
        <a:lstStyle/>
        <a:p>
          <a:endParaRPr lang="en-US" dirty="0"/>
        </a:p>
      </dgm:t>
    </dgm:pt>
    <dgm:pt modelId="{5F8AB2A9-0DCE-42A5-8039-31C151CDBC91}">
      <dgm:prSet/>
      <dgm:spPr/>
      <dgm:t>
        <a:bodyPr/>
        <a:lstStyle/>
        <a:p>
          <a:endParaRPr lang="en-US" dirty="0"/>
        </a:p>
      </dgm:t>
    </dgm:pt>
    <dgm:pt modelId="{AEE23759-AB27-4CCC-A9A6-CE4F64F73EE5}" type="parTrans" cxnId="{9ADC0165-9F81-4E1B-BCF9-F6EA5C631353}">
      <dgm:prSet/>
      <dgm:spPr/>
      <dgm:t>
        <a:bodyPr/>
        <a:lstStyle/>
        <a:p>
          <a:endParaRPr lang="en-US"/>
        </a:p>
      </dgm:t>
    </dgm:pt>
    <dgm:pt modelId="{64CB26BA-1509-422C-B1F7-93A921D3337E}" type="sibTrans" cxnId="{9ADC0165-9F81-4E1B-BCF9-F6EA5C631353}">
      <dgm:prSet/>
      <dgm:spPr/>
      <dgm:t>
        <a:bodyPr/>
        <a:lstStyle/>
        <a:p>
          <a:endParaRPr lang="en-US" dirty="0"/>
        </a:p>
      </dgm:t>
    </dgm:pt>
    <dgm:pt modelId="{7D49664A-84DE-42F7-9866-9BFD9F3DDC7A}">
      <dgm:prSet/>
      <dgm:spPr/>
      <dgm:t>
        <a:bodyPr/>
        <a:lstStyle/>
        <a:p>
          <a:endParaRPr lang="en-US" dirty="0"/>
        </a:p>
      </dgm:t>
    </dgm:pt>
    <dgm:pt modelId="{9C7FF349-70A2-4DFC-91A5-86A739E0760D}" type="parTrans" cxnId="{64D25225-7D7B-47A3-8597-E3D40B515F30}">
      <dgm:prSet/>
      <dgm:spPr/>
      <dgm:t>
        <a:bodyPr/>
        <a:lstStyle/>
        <a:p>
          <a:endParaRPr lang="en-US"/>
        </a:p>
      </dgm:t>
    </dgm:pt>
    <dgm:pt modelId="{BAC2B8D5-2C5B-4AE8-BBDD-D8E76DCD8C2E}" type="sibTrans" cxnId="{64D25225-7D7B-47A3-8597-E3D40B515F30}">
      <dgm:prSet/>
      <dgm:spPr/>
      <dgm:t>
        <a:bodyPr/>
        <a:lstStyle/>
        <a:p>
          <a:endParaRPr lang="en-US" dirty="0"/>
        </a:p>
      </dgm:t>
    </dgm:pt>
    <dgm:pt modelId="{AAACDA48-029D-447D-9AE8-BF1CB90887F8}">
      <dgm:prSet/>
      <dgm:spPr/>
      <dgm:t>
        <a:bodyPr/>
        <a:lstStyle/>
        <a:p>
          <a:endParaRPr lang="en-US" dirty="0"/>
        </a:p>
      </dgm:t>
    </dgm:pt>
    <dgm:pt modelId="{C5422A07-4233-4B7D-A876-C74DE877A7F9}" type="parTrans" cxnId="{F718ABBA-7C65-4F86-BEA7-DAD4C5EC588D}">
      <dgm:prSet/>
      <dgm:spPr/>
      <dgm:t>
        <a:bodyPr/>
        <a:lstStyle/>
        <a:p>
          <a:endParaRPr lang="en-US"/>
        </a:p>
      </dgm:t>
    </dgm:pt>
    <dgm:pt modelId="{35443D96-6A67-478A-A544-1C8155B5F62C}" type="sibTrans" cxnId="{F718ABBA-7C65-4F86-BEA7-DAD4C5EC588D}">
      <dgm:prSet/>
      <dgm:spPr/>
      <dgm:t>
        <a:bodyPr/>
        <a:lstStyle/>
        <a:p>
          <a:endParaRPr lang="en-US" dirty="0"/>
        </a:p>
      </dgm:t>
    </dgm:pt>
    <dgm:pt modelId="{C123F58B-2F00-4731-8318-EA8BAA60A69D}">
      <dgm:prSet/>
      <dgm:spPr/>
      <dgm:t>
        <a:bodyPr/>
        <a:lstStyle/>
        <a:p>
          <a:endParaRPr lang="en-US" dirty="0"/>
        </a:p>
      </dgm:t>
    </dgm:pt>
    <dgm:pt modelId="{ADD49D0A-F77A-4924-B2AC-3D10130090D6}" type="parTrans" cxnId="{79D0C8B5-7F77-4990-BC7D-E4DF8A30F093}">
      <dgm:prSet/>
      <dgm:spPr/>
      <dgm:t>
        <a:bodyPr/>
        <a:lstStyle/>
        <a:p>
          <a:endParaRPr lang="en-US"/>
        </a:p>
      </dgm:t>
    </dgm:pt>
    <dgm:pt modelId="{CA72D8A3-9D41-4F98-98F7-F56B1CBA674F}" type="sibTrans" cxnId="{79D0C8B5-7F77-4990-BC7D-E4DF8A30F093}">
      <dgm:prSet/>
      <dgm:spPr/>
      <dgm:t>
        <a:bodyPr/>
        <a:lstStyle/>
        <a:p>
          <a:endParaRPr lang="en-US" dirty="0"/>
        </a:p>
      </dgm:t>
    </dgm:pt>
    <dgm:pt modelId="{312A5487-8CD4-49FA-9CB2-6003233688EF}">
      <dgm:prSet/>
      <dgm:spPr/>
      <dgm:t>
        <a:bodyPr/>
        <a:lstStyle/>
        <a:p>
          <a:endParaRPr lang="en-US" dirty="0"/>
        </a:p>
      </dgm:t>
    </dgm:pt>
    <dgm:pt modelId="{6F986C7B-EB5E-4FA9-9F02-54203E6A38B2}" type="parTrans" cxnId="{33634B83-5D42-4E23-A534-1FD77063C5A8}">
      <dgm:prSet/>
      <dgm:spPr/>
      <dgm:t>
        <a:bodyPr/>
        <a:lstStyle/>
        <a:p>
          <a:endParaRPr lang="en-US"/>
        </a:p>
      </dgm:t>
    </dgm:pt>
    <dgm:pt modelId="{A241EA7C-0AE6-49DA-868A-F7E41DB8331E}" type="sibTrans" cxnId="{33634B83-5D42-4E23-A534-1FD77063C5A8}">
      <dgm:prSet/>
      <dgm:spPr/>
      <dgm:t>
        <a:bodyPr/>
        <a:lstStyle/>
        <a:p>
          <a:endParaRPr lang="en-US" dirty="0"/>
        </a:p>
      </dgm:t>
    </dgm:pt>
    <dgm:pt modelId="{1597604F-E09E-4305-A881-A6C94B72922F}">
      <dgm:prSet/>
      <dgm:spPr/>
      <dgm:t>
        <a:bodyPr/>
        <a:lstStyle/>
        <a:p>
          <a:endParaRPr lang="en-US" dirty="0"/>
        </a:p>
      </dgm:t>
    </dgm:pt>
    <dgm:pt modelId="{1C93F3EA-CA5B-4D9C-9828-8A8F702AE266}" type="parTrans" cxnId="{BE9314B0-2D93-4BAE-90C0-5B23814639B6}">
      <dgm:prSet/>
      <dgm:spPr/>
      <dgm:t>
        <a:bodyPr/>
        <a:lstStyle/>
        <a:p>
          <a:endParaRPr lang="en-US"/>
        </a:p>
      </dgm:t>
    </dgm:pt>
    <dgm:pt modelId="{0A68E33F-9E89-4D62-9E2C-1BD50C85F7CD}" type="sibTrans" cxnId="{BE9314B0-2D93-4BAE-90C0-5B23814639B6}">
      <dgm:prSet/>
      <dgm:spPr/>
      <dgm:t>
        <a:bodyPr/>
        <a:lstStyle/>
        <a:p>
          <a:endParaRPr lang="en-US" dirty="0"/>
        </a:p>
      </dgm:t>
    </dgm:pt>
    <dgm:pt modelId="{2EBE9275-B468-4EB1-8E25-88D20111E7BA}">
      <dgm:prSet/>
      <dgm:spPr/>
      <dgm:t>
        <a:bodyPr/>
        <a:lstStyle/>
        <a:p>
          <a:endParaRPr lang="en-US" dirty="0"/>
        </a:p>
      </dgm:t>
    </dgm:pt>
    <dgm:pt modelId="{8B4693AB-DA36-47D7-8ABC-9A12354AE94A}" type="parTrans" cxnId="{79BF3DB8-E6C9-4DF5-8226-B32513900662}">
      <dgm:prSet/>
      <dgm:spPr/>
      <dgm:t>
        <a:bodyPr/>
        <a:lstStyle/>
        <a:p>
          <a:endParaRPr lang="en-US"/>
        </a:p>
      </dgm:t>
    </dgm:pt>
    <dgm:pt modelId="{1DDDDFBA-4D76-49F6-8700-D108F438751F}" type="sibTrans" cxnId="{79BF3DB8-E6C9-4DF5-8226-B32513900662}">
      <dgm:prSet/>
      <dgm:spPr/>
      <dgm:t>
        <a:bodyPr/>
        <a:lstStyle/>
        <a:p>
          <a:endParaRPr lang="en-US" dirty="0"/>
        </a:p>
      </dgm:t>
    </dgm:pt>
    <dgm:pt modelId="{7526D0BF-45A5-478F-9A5B-EE961A48FCDF}">
      <dgm:prSet/>
      <dgm:spPr/>
      <dgm:t>
        <a:bodyPr/>
        <a:lstStyle/>
        <a:p>
          <a:endParaRPr lang="en-US" dirty="0"/>
        </a:p>
      </dgm:t>
    </dgm:pt>
    <dgm:pt modelId="{996DAE7B-6D7A-4B21-93D8-B18F6F145BC6}" type="parTrans" cxnId="{CC8F6BB5-E191-48E7-A4C1-3E8101813E85}">
      <dgm:prSet/>
      <dgm:spPr/>
      <dgm:t>
        <a:bodyPr/>
        <a:lstStyle/>
        <a:p>
          <a:endParaRPr lang="en-US"/>
        </a:p>
      </dgm:t>
    </dgm:pt>
    <dgm:pt modelId="{4DD6BCFF-384A-4E50-9E9B-FEA1467E91EE}" type="sibTrans" cxnId="{CC8F6BB5-E191-48E7-A4C1-3E8101813E85}">
      <dgm:prSet/>
      <dgm:spPr/>
      <dgm:t>
        <a:bodyPr/>
        <a:lstStyle/>
        <a:p>
          <a:endParaRPr lang="en-US" dirty="0"/>
        </a:p>
      </dgm:t>
    </dgm:pt>
    <dgm:pt modelId="{4391FAD7-E5E1-4ADD-BABB-49D666A6C4A7}">
      <dgm:prSet/>
      <dgm:spPr/>
      <dgm:t>
        <a:bodyPr/>
        <a:lstStyle/>
        <a:p>
          <a:endParaRPr lang="en-US" dirty="0"/>
        </a:p>
      </dgm:t>
    </dgm:pt>
    <dgm:pt modelId="{F1E7FB59-9301-4001-B4A0-65FF76242832}" type="parTrans" cxnId="{33836BAF-8815-468A-9D3E-0ABF734FD1D3}">
      <dgm:prSet/>
      <dgm:spPr/>
      <dgm:t>
        <a:bodyPr/>
        <a:lstStyle/>
        <a:p>
          <a:endParaRPr lang="en-US"/>
        </a:p>
      </dgm:t>
    </dgm:pt>
    <dgm:pt modelId="{B5C9AB9C-C866-47C2-B79F-DC6148AB2159}" type="sibTrans" cxnId="{33836BAF-8815-468A-9D3E-0ABF734FD1D3}">
      <dgm:prSet/>
      <dgm:spPr/>
      <dgm:t>
        <a:bodyPr/>
        <a:lstStyle/>
        <a:p>
          <a:endParaRPr lang="en-US" dirty="0"/>
        </a:p>
      </dgm:t>
    </dgm:pt>
    <dgm:pt modelId="{DF292957-65C8-4776-85F8-AE26E3681959}">
      <dgm:prSet/>
      <dgm:spPr/>
      <dgm:t>
        <a:bodyPr/>
        <a:lstStyle/>
        <a:p>
          <a:endParaRPr lang="en-US" dirty="0"/>
        </a:p>
      </dgm:t>
    </dgm:pt>
    <dgm:pt modelId="{7849EA01-2032-47BB-AFF2-66E1E4C3A822}" type="parTrans" cxnId="{0116FD4E-B3CD-4D10-B6B1-FB0C240CE17A}">
      <dgm:prSet/>
      <dgm:spPr/>
      <dgm:t>
        <a:bodyPr/>
        <a:lstStyle/>
        <a:p>
          <a:endParaRPr lang="en-US"/>
        </a:p>
      </dgm:t>
    </dgm:pt>
    <dgm:pt modelId="{2B571596-2306-4648-89E7-BD54FEF25627}" type="sibTrans" cxnId="{0116FD4E-B3CD-4D10-B6B1-FB0C240CE17A}">
      <dgm:prSet/>
      <dgm:spPr/>
      <dgm:t>
        <a:bodyPr/>
        <a:lstStyle/>
        <a:p>
          <a:endParaRPr lang="en-US" dirty="0"/>
        </a:p>
      </dgm:t>
    </dgm:pt>
    <dgm:pt modelId="{BA244016-B941-46B9-B2A4-AA50A300C9B1}">
      <dgm:prSet/>
      <dgm:spPr/>
      <dgm:t>
        <a:bodyPr/>
        <a:lstStyle/>
        <a:p>
          <a:endParaRPr lang="en-US" dirty="0"/>
        </a:p>
      </dgm:t>
    </dgm:pt>
    <dgm:pt modelId="{17FA0F1C-F480-46FA-9FDA-CAF08D0B3F5A}" type="parTrans" cxnId="{43F81770-F772-478D-8EE4-9EF473A2C5F2}">
      <dgm:prSet/>
      <dgm:spPr/>
      <dgm:t>
        <a:bodyPr/>
        <a:lstStyle/>
        <a:p>
          <a:endParaRPr lang="en-US"/>
        </a:p>
      </dgm:t>
    </dgm:pt>
    <dgm:pt modelId="{12ED0D91-6CB8-4B92-ABBE-16130FA2E610}" type="sibTrans" cxnId="{43F81770-F772-478D-8EE4-9EF473A2C5F2}">
      <dgm:prSet/>
      <dgm:spPr/>
      <dgm:t>
        <a:bodyPr/>
        <a:lstStyle/>
        <a:p>
          <a:endParaRPr lang="en-US" dirty="0"/>
        </a:p>
      </dgm:t>
    </dgm:pt>
    <dgm:pt modelId="{ED3E6817-CA99-4A92-9672-7767C60D3AFC}">
      <dgm:prSet/>
      <dgm:spPr/>
      <dgm:t>
        <a:bodyPr/>
        <a:lstStyle/>
        <a:p>
          <a:endParaRPr lang="en-US" dirty="0"/>
        </a:p>
      </dgm:t>
    </dgm:pt>
    <dgm:pt modelId="{570B50CE-5E5F-492C-A6CE-FAA86B61FEE6}" type="parTrans" cxnId="{6020CAE6-E682-4263-87D3-3757BDA5C5BB}">
      <dgm:prSet/>
      <dgm:spPr/>
      <dgm:t>
        <a:bodyPr/>
        <a:lstStyle/>
        <a:p>
          <a:endParaRPr lang="en-US"/>
        </a:p>
      </dgm:t>
    </dgm:pt>
    <dgm:pt modelId="{74E4A9B3-3139-47CD-AD62-A42D0EB3995C}" type="sibTrans" cxnId="{6020CAE6-E682-4263-87D3-3757BDA5C5BB}">
      <dgm:prSet/>
      <dgm:spPr/>
      <dgm:t>
        <a:bodyPr/>
        <a:lstStyle/>
        <a:p>
          <a:endParaRPr lang="en-US" dirty="0"/>
        </a:p>
      </dgm:t>
    </dgm:pt>
    <dgm:pt modelId="{A26368B7-1095-4A58-BFE6-7B8629CCDB76}">
      <dgm:prSet/>
      <dgm:spPr/>
      <dgm:t>
        <a:bodyPr/>
        <a:lstStyle/>
        <a:p>
          <a:endParaRPr lang="en-US" dirty="0"/>
        </a:p>
      </dgm:t>
    </dgm:pt>
    <dgm:pt modelId="{F926A632-3F82-44B7-9B0C-54EDBDFB1339}" type="parTrans" cxnId="{84F658BE-028D-4EFF-9AFB-B1BB4A47F685}">
      <dgm:prSet/>
      <dgm:spPr/>
      <dgm:t>
        <a:bodyPr/>
        <a:lstStyle/>
        <a:p>
          <a:endParaRPr lang="en-US"/>
        </a:p>
      </dgm:t>
    </dgm:pt>
    <dgm:pt modelId="{69DBDE16-2128-423C-AB04-D3C2C0881A38}" type="sibTrans" cxnId="{84F658BE-028D-4EFF-9AFB-B1BB4A47F685}">
      <dgm:prSet/>
      <dgm:spPr/>
      <dgm:t>
        <a:bodyPr/>
        <a:lstStyle/>
        <a:p>
          <a:endParaRPr lang="en-US" dirty="0"/>
        </a:p>
      </dgm:t>
    </dgm:pt>
    <dgm:pt modelId="{B2133BDF-4000-4B5B-AE40-987170B1B61F}">
      <dgm:prSet/>
      <dgm:spPr/>
      <dgm:t>
        <a:bodyPr/>
        <a:lstStyle/>
        <a:p>
          <a:endParaRPr lang="en-US" dirty="0"/>
        </a:p>
      </dgm:t>
    </dgm:pt>
    <dgm:pt modelId="{78DD5593-63E5-4526-ACC4-B672B2E0D1F1}" type="parTrans" cxnId="{AD9C2D70-6AB8-479D-9A79-731CDEDFCC29}">
      <dgm:prSet/>
      <dgm:spPr/>
      <dgm:t>
        <a:bodyPr/>
        <a:lstStyle/>
        <a:p>
          <a:endParaRPr lang="en-US"/>
        </a:p>
      </dgm:t>
    </dgm:pt>
    <dgm:pt modelId="{F8A8AFFD-E262-4C58-84FA-CA9933DA9A32}" type="sibTrans" cxnId="{AD9C2D70-6AB8-479D-9A79-731CDEDFCC29}">
      <dgm:prSet/>
      <dgm:spPr/>
      <dgm:t>
        <a:bodyPr/>
        <a:lstStyle/>
        <a:p>
          <a:endParaRPr lang="en-US" dirty="0"/>
        </a:p>
      </dgm:t>
    </dgm:pt>
    <dgm:pt modelId="{56EE6181-8957-4FE0-91F7-0E7767321D74}">
      <dgm:prSet/>
      <dgm:spPr/>
      <dgm:t>
        <a:bodyPr/>
        <a:lstStyle/>
        <a:p>
          <a:endParaRPr lang="en-US" dirty="0"/>
        </a:p>
      </dgm:t>
    </dgm:pt>
    <dgm:pt modelId="{708EED9E-74DD-4C99-9872-E67687122915}" type="parTrans" cxnId="{D27AA462-6698-4923-9421-47820B644488}">
      <dgm:prSet/>
      <dgm:spPr/>
      <dgm:t>
        <a:bodyPr/>
        <a:lstStyle/>
        <a:p>
          <a:endParaRPr lang="en-US"/>
        </a:p>
      </dgm:t>
    </dgm:pt>
    <dgm:pt modelId="{D7AD315B-0060-4B2C-BA42-07A72CF0DF62}" type="sibTrans" cxnId="{D27AA462-6698-4923-9421-47820B644488}">
      <dgm:prSet/>
      <dgm:spPr/>
      <dgm:t>
        <a:bodyPr/>
        <a:lstStyle/>
        <a:p>
          <a:endParaRPr lang="en-US" dirty="0"/>
        </a:p>
      </dgm:t>
    </dgm:pt>
    <dgm:pt modelId="{F82F01E0-1BCF-432A-834D-D0718C225E79}">
      <dgm:prSet/>
      <dgm:spPr/>
      <dgm:t>
        <a:bodyPr/>
        <a:lstStyle/>
        <a:p>
          <a:endParaRPr lang="en-US" dirty="0"/>
        </a:p>
      </dgm:t>
    </dgm:pt>
    <dgm:pt modelId="{AA715B28-8262-4AEC-9B11-A1F3E142AEE3}" type="parTrans" cxnId="{3F904190-EC7A-468F-8079-9E0D0309FE61}">
      <dgm:prSet/>
      <dgm:spPr/>
      <dgm:t>
        <a:bodyPr/>
        <a:lstStyle/>
        <a:p>
          <a:endParaRPr lang="en-US"/>
        </a:p>
      </dgm:t>
    </dgm:pt>
    <dgm:pt modelId="{73E57CB0-43F1-4C49-8823-A48B6805997E}" type="sibTrans" cxnId="{3F904190-EC7A-468F-8079-9E0D0309FE61}">
      <dgm:prSet/>
      <dgm:spPr/>
      <dgm:t>
        <a:bodyPr/>
        <a:lstStyle/>
        <a:p>
          <a:endParaRPr lang="en-US" dirty="0"/>
        </a:p>
      </dgm:t>
    </dgm:pt>
    <dgm:pt modelId="{69B5AF83-9CA8-4331-BB93-A02B0A37E7C4}">
      <dgm:prSet/>
      <dgm:spPr/>
      <dgm:t>
        <a:bodyPr/>
        <a:lstStyle/>
        <a:p>
          <a:endParaRPr lang="en-US" dirty="0"/>
        </a:p>
      </dgm:t>
    </dgm:pt>
    <dgm:pt modelId="{52A0F8EA-812A-497C-B88E-1BDAD1AB875F}" type="parTrans" cxnId="{08DFD441-4774-4D0E-8F97-07EC50B50EE3}">
      <dgm:prSet/>
      <dgm:spPr/>
      <dgm:t>
        <a:bodyPr/>
        <a:lstStyle/>
        <a:p>
          <a:endParaRPr lang="en-US"/>
        </a:p>
      </dgm:t>
    </dgm:pt>
    <dgm:pt modelId="{6E35783B-B4B9-4AF3-BB68-EC2DB3060BE5}" type="sibTrans" cxnId="{08DFD441-4774-4D0E-8F97-07EC50B50EE3}">
      <dgm:prSet/>
      <dgm:spPr/>
      <dgm:t>
        <a:bodyPr/>
        <a:lstStyle/>
        <a:p>
          <a:endParaRPr lang="en-US" dirty="0"/>
        </a:p>
      </dgm:t>
    </dgm:pt>
    <dgm:pt modelId="{5A0D382F-1AEE-4869-A6BD-89E7CCC2BA45}">
      <dgm:prSet/>
      <dgm:spPr/>
      <dgm:t>
        <a:bodyPr/>
        <a:lstStyle/>
        <a:p>
          <a:endParaRPr lang="en-US" dirty="0"/>
        </a:p>
      </dgm:t>
    </dgm:pt>
    <dgm:pt modelId="{C61944CD-ABD5-46A1-BF21-1EDB1D2E311C}" type="parTrans" cxnId="{8B7F3749-F4E6-4473-82BE-3F7FAAEDF5A5}">
      <dgm:prSet/>
      <dgm:spPr/>
      <dgm:t>
        <a:bodyPr/>
        <a:lstStyle/>
        <a:p>
          <a:endParaRPr lang="en-US"/>
        </a:p>
      </dgm:t>
    </dgm:pt>
    <dgm:pt modelId="{86E08DD8-37F0-43EA-A4C6-F12B07A372C7}" type="sibTrans" cxnId="{8B7F3749-F4E6-4473-82BE-3F7FAAEDF5A5}">
      <dgm:prSet/>
      <dgm:spPr/>
      <dgm:t>
        <a:bodyPr/>
        <a:lstStyle/>
        <a:p>
          <a:endParaRPr lang="en-US" dirty="0"/>
        </a:p>
      </dgm:t>
    </dgm:pt>
    <dgm:pt modelId="{6E44D217-0802-4975-8DF8-F7C136B68DB7}">
      <dgm:prSet/>
      <dgm:spPr/>
      <dgm:t>
        <a:bodyPr/>
        <a:lstStyle/>
        <a:p>
          <a:endParaRPr lang="en-US" dirty="0"/>
        </a:p>
      </dgm:t>
    </dgm:pt>
    <dgm:pt modelId="{CB27C74D-2568-4D83-8948-2A0E7A73E53C}" type="parTrans" cxnId="{EBF0F276-347C-4207-9A17-D11421AF7ECD}">
      <dgm:prSet/>
      <dgm:spPr/>
      <dgm:t>
        <a:bodyPr/>
        <a:lstStyle/>
        <a:p>
          <a:endParaRPr lang="en-US"/>
        </a:p>
      </dgm:t>
    </dgm:pt>
    <dgm:pt modelId="{873D13AE-B310-4B50-82C5-564D626D2011}" type="sibTrans" cxnId="{EBF0F276-347C-4207-9A17-D11421AF7ECD}">
      <dgm:prSet/>
      <dgm:spPr/>
      <dgm:t>
        <a:bodyPr/>
        <a:lstStyle/>
        <a:p>
          <a:endParaRPr lang="en-US" dirty="0"/>
        </a:p>
      </dgm:t>
    </dgm:pt>
    <dgm:pt modelId="{59D5850F-42D1-4509-9BFE-77DA75D32FAC}">
      <dgm:prSet/>
      <dgm:spPr/>
      <dgm:t>
        <a:bodyPr/>
        <a:lstStyle/>
        <a:p>
          <a:endParaRPr lang="en-US" dirty="0"/>
        </a:p>
      </dgm:t>
    </dgm:pt>
    <dgm:pt modelId="{998E6483-F6A6-41F0-BC38-EC9E12942727}" type="parTrans" cxnId="{EF67F12C-549C-4945-9650-11C3183DFF27}">
      <dgm:prSet/>
      <dgm:spPr/>
      <dgm:t>
        <a:bodyPr/>
        <a:lstStyle/>
        <a:p>
          <a:endParaRPr lang="en-US"/>
        </a:p>
      </dgm:t>
    </dgm:pt>
    <dgm:pt modelId="{2B529A43-2363-4B46-911E-9D0EF25B4F36}" type="sibTrans" cxnId="{EF67F12C-549C-4945-9650-11C3183DFF27}">
      <dgm:prSet/>
      <dgm:spPr/>
      <dgm:t>
        <a:bodyPr/>
        <a:lstStyle/>
        <a:p>
          <a:endParaRPr lang="en-US" dirty="0"/>
        </a:p>
      </dgm:t>
    </dgm:pt>
    <dgm:pt modelId="{9F16DEB4-2D88-4237-BB26-EE193361411A}">
      <dgm:prSet/>
      <dgm:spPr/>
      <dgm:t>
        <a:bodyPr/>
        <a:lstStyle/>
        <a:p>
          <a:endParaRPr lang="en-US" dirty="0"/>
        </a:p>
      </dgm:t>
    </dgm:pt>
    <dgm:pt modelId="{7982B65A-B6BA-45FB-920E-8CB144FB834B}" type="parTrans" cxnId="{DB81E75D-6339-4802-85DD-65254615E93B}">
      <dgm:prSet/>
      <dgm:spPr/>
      <dgm:t>
        <a:bodyPr/>
        <a:lstStyle/>
        <a:p>
          <a:endParaRPr lang="en-US"/>
        </a:p>
      </dgm:t>
    </dgm:pt>
    <dgm:pt modelId="{C19C4BDD-2213-41DF-A53B-E2080BDC6AC6}" type="sibTrans" cxnId="{DB81E75D-6339-4802-85DD-65254615E93B}">
      <dgm:prSet/>
      <dgm:spPr/>
      <dgm:t>
        <a:bodyPr/>
        <a:lstStyle/>
        <a:p>
          <a:endParaRPr lang="en-US" dirty="0"/>
        </a:p>
      </dgm:t>
    </dgm:pt>
    <dgm:pt modelId="{5788DBF4-34B6-4C26-980E-7062BBC88091}">
      <dgm:prSet/>
      <dgm:spPr/>
      <dgm:t>
        <a:bodyPr/>
        <a:lstStyle/>
        <a:p>
          <a:endParaRPr lang="en-US" dirty="0"/>
        </a:p>
      </dgm:t>
    </dgm:pt>
    <dgm:pt modelId="{E89C8546-8D00-4BCE-BF01-083E1F9A4BBE}" type="parTrans" cxnId="{A94E1E98-18A1-4716-B6FB-67F099EFBBB4}">
      <dgm:prSet/>
      <dgm:spPr/>
      <dgm:t>
        <a:bodyPr/>
        <a:lstStyle/>
        <a:p>
          <a:endParaRPr lang="en-US"/>
        </a:p>
      </dgm:t>
    </dgm:pt>
    <dgm:pt modelId="{39815DA4-6D5A-4ECF-8C2C-C40A2BB0DBA6}" type="sibTrans" cxnId="{A94E1E98-18A1-4716-B6FB-67F099EFBBB4}">
      <dgm:prSet/>
      <dgm:spPr/>
      <dgm:t>
        <a:bodyPr/>
        <a:lstStyle/>
        <a:p>
          <a:endParaRPr lang="en-US" dirty="0"/>
        </a:p>
      </dgm:t>
    </dgm:pt>
    <dgm:pt modelId="{644B0026-BEE6-45AC-B72A-F8BFB9EE0E82}">
      <dgm:prSet/>
      <dgm:spPr/>
      <dgm:t>
        <a:bodyPr/>
        <a:lstStyle/>
        <a:p>
          <a:endParaRPr lang="en-US" dirty="0"/>
        </a:p>
      </dgm:t>
    </dgm:pt>
    <dgm:pt modelId="{554FDC5B-6990-4DBE-AAA4-AA9861FDA372}" type="parTrans" cxnId="{F3F11D2B-B16E-47E0-876B-A599316C3141}">
      <dgm:prSet/>
      <dgm:spPr/>
      <dgm:t>
        <a:bodyPr/>
        <a:lstStyle/>
        <a:p>
          <a:endParaRPr lang="en-US"/>
        </a:p>
      </dgm:t>
    </dgm:pt>
    <dgm:pt modelId="{91E5E8F0-39A5-4E73-A7C8-125C237D1170}" type="sibTrans" cxnId="{F3F11D2B-B16E-47E0-876B-A599316C3141}">
      <dgm:prSet/>
      <dgm:spPr/>
      <dgm:t>
        <a:bodyPr/>
        <a:lstStyle/>
        <a:p>
          <a:endParaRPr lang="en-US" dirty="0"/>
        </a:p>
      </dgm:t>
    </dgm:pt>
    <dgm:pt modelId="{A40F6EAB-2B60-4CC1-9F49-D5903D3A616E}">
      <dgm:prSet/>
      <dgm:spPr/>
      <dgm:t>
        <a:bodyPr/>
        <a:lstStyle/>
        <a:p>
          <a:endParaRPr lang="en-US" dirty="0"/>
        </a:p>
      </dgm:t>
    </dgm:pt>
    <dgm:pt modelId="{F4D7EDD7-9115-44DB-8D8A-E38036FA3738}" type="parTrans" cxnId="{F9246AA4-89DE-4505-8C6D-C0CFB0CF9EC5}">
      <dgm:prSet/>
      <dgm:spPr/>
      <dgm:t>
        <a:bodyPr/>
        <a:lstStyle/>
        <a:p>
          <a:endParaRPr lang="en-US"/>
        </a:p>
      </dgm:t>
    </dgm:pt>
    <dgm:pt modelId="{3ACAB2F6-3910-4D69-8736-C9991D30DB30}" type="sibTrans" cxnId="{F9246AA4-89DE-4505-8C6D-C0CFB0CF9EC5}">
      <dgm:prSet/>
      <dgm:spPr/>
      <dgm:t>
        <a:bodyPr/>
        <a:lstStyle/>
        <a:p>
          <a:endParaRPr lang="en-US" dirty="0"/>
        </a:p>
      </dgm:t>
    </dgm:pt>
    <dgm:pt modelId="{01209924-388A-4250-B08E-117FC77350F4}">
      <dgm:prSet/>
      <dgm:spPr/>
      <dgm:t>
        <a:bodyPr/>
        <a:lstStyle/>
        <a:p>
          <a:endParaRPr lang="en-US" dirty="0"/>
        </a:p>
      </dgm:t>
    </dgm:pt>
    <dgm:pt modelId="{E62947DF-C385-4541-A312-E52B21ED4FCA}" type="parTrans" cxnId="{79A5F3A2-8CA3-4D24-AC46-666013183383}">
      <dgm:prSet/>
      <dgm:spPr/>
      <dgm:t>
        <a:bodyPr/>
        <a:lstStyle/>
        <a:p>
          <a:endParaRPr lang="en-US"/>
        </a:p>
      </dgm:t>
    </dgm:pt>
    <dgm:pt modelId="{07D44A3D-B9E7-4A59-8407-0DE9361B04F4}" type="sibTrans" cxnId="{79A5F3A2-8CA3-4D24-AC46-666013183383}">
      <dgm:prSet/>
      <dgm:spPr/>
      <dgm:t>
        <a:bodyPr/>
        <a:lstStyle/>
        <a:p>
          <a:endParaRPr lang="en-US" dirty="0"/>
        </a:p>
      </dgm:t>
    </dgm:pt>
    <dgm:pt modelId="{1CEAA633-CB89-486A-901D-BE8AE895C821}">
      <dgm:prSet/>
      <dgm:spPr/>
      <dgm:t>
        <a:bodyPr/>
        <a:lstStyle/>
        <a:p>
          <a:endParaRPr lang="en-US" dirty="0"/>
        </a:p>
      </dgm:t>
    </dgm:pt>
    <dgm:pt modelId="{85E4AD6C-201F-448E-AB33-65566C56E879}" type="parTrans" cxnId="{2F48FC6C-9E2F-4D34-97E0-7B62809CD310}">
      <dgm:prSet/>
      <dgm:spPr/>
      <dgm:t>
        <a:bodyPr/>
        <a:lstStyle/>
        <a:p>
          <a:endParaRPr lang="en-US"/>
        </a:p>
      </dgm:t>
    </dgm:pt>
    <dgm:pt modelId="{EC22FD24-55FA-470B-A11F-A2C02811CC71}" type="sibTrans" cxnId="{2F48FC6C-9E2F-4D34-97E0-7B62809CD310}">
      <dgm:prSet/>
      <dgm:spPr/>
      <dgm:t>
        <a:bodyPr/>
        <a:lstStyle/>
        <a:p>
          <a:endParaRPr lang="en-US" dirty="0"/>
        </a:p>
      </dgm:t>
    </dgm:pt>
    <dgm:pt modelId="{5700A27C-35E2-48E3-9FD1-4CAD5F3ABE6E}">
      <dgm:prSet/>
      <dgm:spPr/>
      <dgm:t>
        <a:bodyPr/>
        <a:lstStyle/>
        <a:p>
          <a:endParaRPr lang="en-US" dirty="0"/>
        </a:p>
      </dgm:t>
    </dgm:pt>
    <dgm:pt modelId="{7CEEA0C1-E05C-4187-B6CD-7F9A41B7F762}" type="parTrans" cxnId="{E319CD11-DA9C-4216-8A1C-BFC767C69980}">
      <dgm:prSet/>
      <dgm:spPr/>
      <dgm:t>
        <a:bodyPr/>
        <a:lstStyle/>
        <a:p>
          <a:endParaRPr lang="en-US"/>
        </a:p>
      </dgm:t>
    </dgm:pt>
    <dgm:pt modelId="{F2853326-F96C-4388-AFDB-4A2C4E743824}" type="sibTrans" cxnId="{E319CD11-DA9C-4216-8A1C-BFC767C69980}">
      <dgm:prSet/>
      <dgm:spPr/>
      <dgm:t>
        <a:bodyPr/>
        <a:lstStyle/>
        <a:p>
          <a:endParaRPr lang="en-US" dirty="0"/>
        </a:p>
      </dgm:t>
    </dgm:pt>
    <dgm:pt modelId="{E5184F2B-2C20-4D33-94A8-E6B381F2AA89}">
      <dgm:prSet/>
      <dgm:spPr/>
      <dgm:t>
        <a:bodyPr/>
        <a:lstStyle/>
        <a:p>
          <a:endParaRPr lang="en-US" dirty="0"/>
        </a:p>
      </dgm:t>
    </dgm:pt>
    <dgm:pt modelId="{EA072171-E1D3-42D9-90FB-F6BF8A9DC275}" type="parTrans" cxnId="{12C38EF6-A2D9-4441-B7C7-2AD0408D165E}">
      <dgm:prSet/>
      <dgm:spPr/>
      <dgm:t>
        <a:bodyPr/>
        <a:lstStyle/>
        <a:p>
          <a:endParaRPr lang="en-US"/>
        </a:p>
      </dgm:t>
    </dgm:pt>
    <dgm:pt modelId="{CA1064A9-8743-41E2-AE44-DEDB5E26EACD}" type="sibTrans" cxnId="{12C38EF6-A2D9-4441-B7C7-2AD0408D165E}">
      <dgm:prSet/>
      <dgm:spPr/>
      <dgm:t>
        <a:bodyPr/>
        <a:lstStyle/>
        <a:p>
          <a:endParaRPr lang="en-US" dirty="0"/>
        </a:p>
      </dgm:t>
    </dgm:pt>
    <dgm:pt modelId="{19319B2C-5BDC-4EB3-A674-97A1478B545E}">
      <dgm:prSet/>
      <dgm:spPr/>
      <dgm:t>
        <a:bodyPr/>
        <a:lstStyle/>
        <a:p>
          <a:endParaRPr lang="en-US" dirty="0"/>
        </a:p>
      </dgm:t>
    </dgm:pt>
    <dgm:pt modelId="{F553D456-F731-4D3A-B46D-F817CB7F5851}" type="parTrans" cxnId="{A61335C6-83C9-40B2-B635-638704B41FB6}">
      <dgm:prSet/>
      <dgm:spPr/>
      <dgm:t>
        <a:bodyPr/>
        <a:lstStyle/>
        <a:p>
          <a:endParaRPr lang="en-US"/>
        </a:p>
      </dgm:t>
    </dgm:pt>
    <dgm:pt modelId="{B2ADDBB6-F258-45A2-8853-0F7137E8E7A9}" type="sibTrans" cxnId="{A61335C6-83C9-40B2-B635-638704B41FB6}">
      <dgm:prSet/>
      <dgm:spPr/>
      <dgm:t>
        <a:bodyPr/>
        <a:lstStyle/>
        <a:p>
          <a:endParaRPr lang="en-US" dirty="0"/>
        </a:p>
      </dgm:t>
    </dgm:pt>
    <dgm:pt modelId="{32DCDF77-CF91-44D2-A631-ECBBA96CD7C1}">
      <dgm:prSet/>
      <dgm:spPr/>
      <dgm:t>
        <a:bodyPr/>
        <a:lstStyle/>
        <a:p>
          <a:endParaRPr lang="en-US" dirty="0"/>
        </a:p>
      </dgm:t>
    </dgm:pt>
    <dgm:pt modelId="{A91D9FEE-F377-4D6C-AB4B-31C0AA11D758}" type="parTrans" cxnId="{7713B148-14ED-473A-AD7C-0817C71F1F75}">
      <dgm:prSet/>
      <dgm:spPr/>
      <dgm:t>
        <a:bodyPr/>
        <a:lstStyle/>
        <a:p>
          <a:endParaRPr lang="en-US"/>
        </a:p>
      </dgm:t>
    </dgm:pt>
    <dgm:pt modelId="{A4C54538-F7D4-4311-A51D-4E2F34EA916C}" type="sibTrans" cxnId="{7713B148-14ED-473A-AD7C-0817C71F1F75}">
      <dgm:prSet/>
      <dgm:spPr/>
      <dgm:t>
        <a:bodyPr/>
        <a:lstStyle/>
        <a:p>
          <a:endParaRPr lang="en-US" dirty="0"/>
        </a:p>
      </dgm:t>
    </dgm:pt>
    <dgm:pt modelId="{39148D83-4879-4E9B-AE84-10D20CF147C3}">
      <dgm:prSet/>
      <dgm:spPr/>
      <dgm:t>
        <a:bodyPr/>
        <a:lstStyle/>
        <a:p>
          <a:endParaRPr lang="en-US" dirty="0"/>
        </a:p>
      </dgm:t>
    </dgm:pt>
    <dgm:pt modelId="{0648DC5F-1B7B-4F70-B147-70F19C532AA1}" type="parTrans" cxnId="{14F13E80-1149-4A0F-A4B5-58EAF15ECA23}">
      <dgm:prSet/>
      <dgm:spPr/>
      <dgm:t>
        <a:bodyPr/>
        <a:lstStyle/>
        <a:p>
          <a:endParaRPr lang="en-US"/>
        </a:p>
      </dgm:t>
    </dgm:pt>
    <dgm:pt modelId="{901D3EC9-C2CB-4B80-BFE1-3F4CF8FDB584}" type="sibTrans" cxnId="{14F13E80-1149-4A0F-A4B5-58EAF15ECA23}">
      <dgm:prSet/>
      <dgm:spPr/>
      <dgm:t>
        <a:bodyPr/>
        <a:lstStyle/>
        <a:p>
          <a:endParaRPr lang="en-US" dirty="0"/>
        </a:p>
      </dgm:t>
    </dgm:pt>
    <dgm:pt modelId="{579EF5EA-2842-4ADF-99C3-1421009C0FB3}" type="pres">
      <dgm:prSet presAssocID="{F782ACB2-4612-4553-92E3-6A48A4C26154}" presName="cycle" presStyleCnt="0">
        <dgm:presLayoutVars>
          <dgm:dir/>
          <dgm:resizeHandles val="exact"/>
        </dgm:presLayoutVars>
      </dgm:prSet>
      <dgm:spPr/>
    </dgm:pt>
    <dgm:pt modelId="{E2BDA289-9E7F-43D2-8E8A-C602380955F6}" type="pres">
      <dgm:prSet presAssocID="{9A1F1B22-1A75-4833-B4FC-5FEA5518B765}" presName="node" presStyleLbl="node1" presStyleIdx="0" presStyleCnt="46">
        <dgm:presLayoutVars>
          <dgm:bulletEnabled val="1"/>
        </dgm:presLayoutVars>
      </dgm:prSet>
      <dgm:spPr/>
    </dgm:pt>
    <dgm:pt modelId="{4B717A0F-8771-4A45-B6AA-FD732A724C9E}" type="pres">
      <dgm:prSet presAssocID="{32453084-7F49-49B4-89FA-E306CC4C9552}" presName="sibTrans" presStyleLbl="sibTrans2D1" presStyleIdx="0" presStyleCnt="46"/>
      <dgm:spPr/>
    </dgm:pt>
    <dgm:pt modelId="{218F701D-8780-41D0-BCC2-CE1F9EE4B4A8}" type="pres">
      <dgm:prSet presAssocID="{32453084-7F49-49B4-89FA-E306CC4C9552}" presName="connectorText" presStyleLbl="sibTrans2D1" presStyleIdx="0" presStyleCnt="46"/>
      <dgm:spPr/>
    </dgm:pt>
    <dgm:pt modelId="{FD731FF4-9760-4231-AA26-446560B181EB}" type="pres">
      <dgm:prSet presAssocID="{9C07C544-A240-4FE5-8E59-C412CDCC06A5}" presName="node" presStyleLbl="node1" presStyleIdx="1" presStyleCnt="46">
        <dgm:presLayoutVars>
          <dgm:bulletEnabled val="1"/>
        </dgm:presLayoutVars>
      </dgm:prSet>
      <dgm:spPr/>
    </dgm:pt>
    <dgm:pt modelId="{A6A09441-8928-4DD4-965E-ACD6B5489F63}" type="pres">
      <dgm:prSet presAssocID="{DA7FF8DD-13B0-4AAC-B0D2-E9BC2FABA4D6}" presName="sibTrans" presStyleLbl="sibTrans2D1" presStyleIdx="1" presStyleCnt="46"/>
      <dgm:spPr/>
    </dgm:pt>
    <dgm:pt modelId="{C46B9099-149F-4D79-B1D7-B378097F05F4}" type="pres">
      <dgm:prSet presAssocID="{DA7FF8DD-13B0-4AAC-B0D2-E9BC2FABA4D6}" presName="connectorText" presStyleLbl="sibTrans2D1" presStyleIdx="1" presStyleCnt="46"/>
      <dgm:spPr/>
    </dgm:pt>
    <dgm:pt modelId="{5A44537F-E502-484A-B54C-161A75387D52}" type="pres">
      <dgm:prSet presAssocID="{5D2C154A-692A-44E2-A041-B9F19C43FEF2}" presName="node" presStyleLbl="node1" presStyleIdx="2" presStyleCnt="46">
        <dgm:presLayoutVars>
          <dgm:bulletEnabled val="1"/>
        </dgm:presLayoutVars>
      </dgm:prSet>
      <dgm:spPr/>
    </dgm:pt>
    <dgm:pt modelId="{BCCD1735-3374-4721-BEF9-11CCD9A2DD48}" type="pres">
      <dgm:prSet presAssocID="{1A0C354F-E76C-464E-99A7-D2B04C140783}" presName="sibTrans" presStyleLbl="sibTrans2D1" presStyleIdx="2" presStyleCnt="46"/>
      <dgm:spPr/>
    </dgm:pt>
    <dgm:pt modelId="{5207087E-FC7B-4DE7-941A-D0D7D77D43CA}" type="pres">
      <dgm:prSet presAssocID="{1A0C354F-E76C-464E-99A7-D2B04C140783}" presName="connectorText" presStyleLbl="sibTrans2D1" presStyleIdx="2" presStyleCnt="46"/>
      <dgm:spPr/>
    </dgm:pt>
    <dgm:pt modelId="{B0608ED5-E7DC-4C39-8859-B8C85F521F9C}" type="pres">
      <dgm:prSet presAssocID="{536B3E92-95AA-4297-BDB8-F29269D6299E}" presName="node" presStyleLbl="node1" presStyleIdx="3" presStyleCnt="46">
        <dgm:presLayoutVars>
          <dgm:bulletEnabled val="1"/>
        </dgm:presLayoutVars>
      </dgm:prSet>
      <dgm:spPr/>
    </dgm:pt>
    <dgm:pt modelId="{E212FFF4-9223-45FB-8A97-08FC78EC227F}" type="pres">
      <dgm:prSet presAssocID="{8AE02D32-89F4-4BA1-BFB8-062B90AF7C26}" presName="sibTrans" presStyleLbl="sibTrans2D1" presStyleIdx="3" presStyleCnt="46"/>
      <dgm:spPr/>
    </dgm:pt>
    <dgm:pt modelId="{1FA59E5A-50A4-47E4-96D2-6EF9AAAC1164}" type="pres">
      <dgm:prSet presAssocID="{8AE02D32-89F4-4BA1-BFB8-062B90AF7C26}" presName="connectorText" presStyleLbl="sibTrans2D1" presStyleIdx="3" presStyleCnt="46"/>
      <dgm:spPr/>
    </dgm:pt>
    <dgm:pt modelId="{3B48658E-4174-41EC-ADC5-04F09B98E8AE}" type="pres">
      <dgm:prSet presAssocID="{9767C2C5-7A9B-4BF9-AEDC-08BB61E68CEC}" presName="node" presStyleLbl="node1" presStyleIdx="4" presStyleCnt="46">
        <dgm:presLayoutVars>
          <dgm:bulletEnabled val="1"/>
        </dgm:presLayoutVars>
      </dgm:prSet>
      <dgm:spPr/>
    </dgm:pt>
    <dgm:pt modelId="{7E28017C-69F1-4CCF-A6D7-885616A2628E}" type="pres">
      <dgm:prSet presAssocID="{5DE56BE3-5DC5-48D1-BB0A-6EB62A83E2E3}" presName="sibTrans" presStyleLbl="sibTrans2D1" presStyleIdx="4" presStyleCnt="46"/>
      <dgm:spPr/>
    </dgm:pt>
    <dgm:pt modelId="{DEE6E533-E546-47B9-9D29-1053972B7A59}" type="pres">
      <dgm:prSet presAssocID="{5DE56BE3-5DC5-48D1-BB0A-6EB62A83E2E3}" presName="connectorText" presStyleLbl="sibTrans2D1" presStyleIdx="4" presStyleCnt="46"/>
      <dgm:spPr/>
    </dgm:pt>
    <dgm:pt modelId="{4B6FF1D5-139C-4A9E-BE2A-C9C2976A9B90}" type="pres">
      <dgm:prSet presAssocID="{29610E26-1393-448B-8FD6-78061450B16B}" presName="node" presStyleLbl="node1" presStyleIdx="5" presStyleCnt="46">
        <dgm:presLayoutVars>
          <dgm:bulletEnabled val="1"/>
        </dgm:presLayoutVars>
      </dgm:prSet>
      <dgm:spPr/>
    </dgm:pt>
    <dgm:pt modelId="{E231C36B-28CA-4A1A-A65A-7FC8C917C670}" type="pres">
      <dgm:prSet presAssocID="{4E475F1B-56A2-420F-8D83-9A7AC5B9161D}" presName="sibTrans" presStyleLbl="sibTrans2D1" presStyleIdx="5" presStyleCnt="46"/>
      <dgm:spPr/>
    </dgm:pt>
    <dgm:pt modelId="{0F935747-2475-4B54-A4BD-D00DA4235B83}" type="pres">
      <dgm:prSet presAssocID="{4E475F1B-56A2-420F-8D83-9A7AC5B9161D}" presName="connectorText" presStyleLbl="sibTrans2D1" presStyleIdx="5" presStyleCnt="46"/>
      <dgm:spPr/>
    </dgm:pt>
    <dgm:pt modelId="{5955EC28-6A5B-4854-97FD-56BF004F7A93}" type="pres">
      <dgm:prSet presAssocID="{59F5D80D-D394-4DA8-B1EE-BFD2C35E8698}" presName="node" presStyleLbl="node1" presStyleIdx="6" presStyleCnt="46">
        <dgm:presLayoutVars>
          <dgm:bulletEnabled val="1"/>
        </dgm:presLayoutVars>
      </dgm:prSet>
      <dgm:spPr/>
    </dgm:pt>
    <dgm:pt modelId="{7418C013-9F65-49B4-8AB4-02A8A7E8B2B1}" type="pres">
      <dgm:prSet presAssocID="{A4FDAD97-0EA5-45C9-8762-1408CDFC1A27}" presName="sibTrans" presStyleLbl="sibTrans2D1" presStyleIdx="6" presStyleCnt="46"/>
      <dgm:spPr/>
    </dgm:pt>
    <dgm:pt modelId="{DCCECA40-1E8E-4612-B823-692DCCBD1EA3}" type="pres">
      <dgm:prSet presAssocID="{A4FDAD97-0EA5-45C9-8762-1408CDFC1A27}" presName="connectorText" presStyleLbl="sibTrans2D1" presStyleIdx="6" presStyleCnt="46"/>
      <dgm:spPr/>
    </dgm:pt>
    <dgm:pt modelId="{C8C314CB-BC52-4B5D-9A9E-2549904458B0}" type="pres">
      <dgm:prSet presAssocID="{1BD29E34-8916-45A9-80A6-58C4AB44DFF5}" presName="node" presStyleLbl="node1" presStyleIdx="7" presStyleCnt="46">
        <dgm:presLayoutVars>
          <dgm:bulletEnabled val="1"/>
        </dgm:presLayoutVars>
      </dgm:prSet>
      <dgm:spPr/>
    </dgm:pt>
    <dgm:pt modelId="{8D184F9F-78A9-45D9-9804-0F8032DE26A6}" type="pres">
      <dgm:prSet presAssocID="{25DF600C-192F-49B2-930A-B89C27D1471E}" presName="sibTrans" presStyleLbl="sibTrans2D1" presStyleIdx="7" presStyleCnt="46"/>
      <dgm:spPr/>
    </dgm:pt>
    <dgm:pt modelId="{C8C1E075-9C61-4E77-BBAB-A2307E2F9662}" type="pres">
      <dgm:prSet presAssocID="{25DF600C-192F-49B2-930A-B89C27D1471E}" presName="connectorText" presStyleLbl="sibTrans2D1" presStyleIdx="7" presStyleCnt="46"/>
      <dgm:spPr/>
    </dgm:pt>
    <dgm:pt modelId="{18E08B15-C0D9-4DCD-9841-29CB326A1D96}" type="pres">
      <dgm:prSet presAssocID="{BCD4B6D1-2E17-4359-A953-212A9B519E85}" presName="node" presStyleLbl="node1" presStyleIdx="8" presStyleCnt="46">
        <dgm:presLayoutVars>
          <dgm:bulletEnabled val="1"/>
        </dgm:presLayoutVars>
      </dgm:prSet>
      <dgm:spPr/>
    </dgm:pt>
    <dgm:pt modelId="{7D136A40-4E7A-4E9A-9C18-C15FEB3E9255}" type="pres">
      <dgm:prSet presAssocID="{EAE485E3-A2DC-422A-B964-163E72C7D527}" presName="sibTrans" presStyleLbl="sibTrans2D1" presStyleIdx="8" presStyleCnt="46"/>
      <dgm:spPr/>
    </dgm:pt>
    <dgm:pt modelId="{6C5B256C-6505-4283-9CD0-6230D6E52DC7}" type="pres">
      <dgm:prSet presAssocID="{EAE485E3-A2DC-422A-B964-163E72C7D527}" presName="connectorText" presStyleLbl="sibTrans2D1" presStyleIdx="8" presStyleCnt="46"/>
      <dgm:spPr/>
    </dgm:pt>
    <dgm:pt modelId="{09497094-52B8-416E-9902-37FB4C94E7F2}" type="pres">
      <dgm:prSet presAssocID="{57830796-B9E1-440E-A924-530949252A0A}" presName="node" presStyleLbl="node1" presStyleIdx="9" presStyleCnt="46">
        <dgm:presLayoutVars>
          <dgm:bulletEnabled val="1"/>
        </dgm:presLayoutVars>
      </dgm:prSet>
      <dgm:spPr/>
    </dgm:pt>
    <dgm:pt modelId="{260B842C-BA56-4835-9181-EEB1DAD49F6C}" type="pres">
      <dgm:prSet presAssocID="{672359C6-6889-48DE-9B06-BCF13E50CF81}" presName="sibTrans" presStyleLbl="sibTrans2D1" presStyleIdx="9" presStyleCnt="46"/>
      <dgm:spPr/>
    </dgm:pt>
    <dgm:pt modelId="{9195B8AE-7F75-4B45-A773-A3DB3F151B7F}" type="pres">
      <dgm:prSet presAssocID="{672359C6-6889-48DE-9B06-BCF13E50CF81}" presName="connectorText" presStyleLbl="sibTrans2D1" presStyleIdx="9" presStyleCnt="46"/>
      <dgm:spPr/>
    </dgm:pt>
    <dgm:pt modelId="{07EB8474-810E-4E8A-BE93-02F62BBDD45D}" type="pres">
      <dgm:prSet presAssocID="{9EC183D0-3CE1-4A18-882B-49A4F305FE23}" presName="node" presStyleLbl="node1" presStyleIdx="10" presStyleCnt="46">
        <dgm:presLayoutVars>
          <dgm:bulletEnabled val="1"/>
        </dgm:presLayoutVars>
      </dgm:prSet>
      <dgm:spPr/>
    </dgm:pt>
    <dgm:pt modelId="{ADC3AC42-E194-4C29-8A28-ABEC2168A2B9}" type="pres">
      <dgm:prSet presAssocID="{FC636A7A-CAD8-4393-9B2E-188CE112CD10}" presName="sibTrans" presStyleLbl="sibTrans2D1" presStyleIdx="10" presStyleCnt="46"/>
      <dgm:spPr/>
    </dgm:pt>
    <dgm:pt modelId="{FFA97E59-6B24-429C-9B6D-8968FB096363}" type="pres">
      <dgm:prSet presAssocID="{FC636A7A-CAD8-4393-9B2E-188CE112CD10}" presName="connectorText" presStyleLbl="sibTrans2D1" presStyleIdx="10" presStyleCnt="46"/>
      <dgm:spPr/>
    </dgm:pt>
    <dgm:pt modelId="{38A7A843-117D-4A8F-B652-3F637D1BA054}" type="pres">
      <dgm:prSet presAssocID="{1BCBAE4C-8C90-4307-A8B1-A7F25B803D11}" presName="node" presStyleLbl="node1" presStyleIdx="11" presStyleCnt="46">
        <dgm:presLayoutVars>
          <dgm:bulletEnabled val="1"/>
        </dgm:presLayoutVars>
      </dgm:prSet>
      <dgm:spPr/>
    </dgm:pt>
    <dgm:pt modelId="{24192AE1-AC5A-408F-93E2-35778550FA02}" type="pres">
      <dgm:prSet presAssocID="{9E68FA1B-32E4-4D3A-BDA9-F245DF7037EF}" presName="sibTrans" presStyleLbl="sibTrans2D1" presStyleIdx="11" presStyleCnt="46"/>
      <dgm:spPr/>
    </dgm:pt>
    <dgm:pt modelId="{9DB23D75-0980-4D96-93A1-727F2883C95B}" type="pres">
      <dgm:prSet presAssocID="{9E68FA1B-32E4-4D3A-BDA9-F245DF7037EF}" presName="connectorText" presStyleLbl="sibTrans2D1" presStyleIdx="11" presStyleCnt="46"/>
      <dgm:spPr/>
    </dgm:pt>
    <dgm:pt modelId="{8B74F080-8313-4728-B1E9-D87A06E9E800}" type="pres">
      <dgm:prSet presAssocID="{05F9165C-A234-4634-B1A7-DCB7BA68D40C}" presName="node" presStyleLbl="node1" presStyleIdx="12" presStyleCnt="46">
        <dgm:presLayoutVars>
          <dgm:bulletEnabled val="1"/>
        </dgm:presLayoutVars>
      </dgm:prSet>
      <dgm:spPr/>
    </dgm:pt>
    <dgm:pt modelId="{99F13AA2-4621-4753-B0A6-6FC776CD84C9}" type="pres">
      <dgm:prSet presAssocID="{68C3C81B-18E8-41C4-BFC6-2C443E6EE655}" presName="sibTrans" presStyleLbl="sibTrans2D1" presStyleIdx="12" presStyleCnt="46"/>
      <dgm:spPr/>
    </dgm:pt>
    <dgm:pt modelId="{475F5446-5D8A-42DC-B2B6-79D834AEB429}" type="pres">
      <dgm:prSet presAssocID="{68C3C81B-18E8-41C4-BFC6-2C443E6EE655}" presName="connectorText" presStyleLbl="sibTrans2D1" presStyleIdx="12" presStyleCnt="46"/>
      <dgm:spPr/>
    </dgm:pt>
    <dgm:pt modelId="{C238A059-EBCB-4E8A-9C70-350A7112246D}" type="pres">
      <dgm:prSet presAssocID="{8F63D31F-83CD-4DB9-A0F4-0D259C5817DB}" presName="node" presStyleLbl="node1" presStyleIdx="13" presStyleCnt="46">
        <dgm:presLayoutVars>
          <dgm:bulletEnabled val="1"/>
        </dgm:presLayoutVars>
      </dgm:prSet>
      <dgm:spPr/>
    </dgm:pt>
    <dgm:pt modelId="{212C9A88-24C2-4EF4-87D7-A81CF4BE3FA0}" type="pres">
      <dgm:prSet presAssocID="{A4F909E9-C1CF-4770-B928-FEF6E41B5333}" presName="sibTrans" presStyleLbl="sibTrans2D1" presStyleIdx="13" presStyleCnt="46"/>
      <dgm:spPr/>
    </dgm:pt>
    <dgm:pt modelId="{6E753D97-6691-46AF-88CF-60F766A84A1F}" type="pres">
      <dgm:prSet presAssocID="{A4F909E9-C1CF-4770-B928-FEF6E41B5333}" presName="connectorText" presStyleLbl="sibTrans2D1" presStyleIdx="13" presStyleCnt="46"/>
      <dgm:spPr/>
    </dgm:pt>
    <dgm:pt modelId="{FA3F2989-2837-4DF6-B22E-22C68B74BA10}" type="pres">
      <dgm:prSet presAssocID="{F001FD18-B1D7-4F34-A7E1-10B3A14FEF0D}" presName="node" presStyleLbl="node1" presStyleIdx="14" presStyleCnt="46">
        <dgm:presLayoutVars>
          <dgm:bulletEnabled val="1"/>
        </dgm:presLayoutVars>
      </dgm:prSet>
      <dgm:spPr/>
    </dgm:pt>
    <dgm:pt modelId="{15716786-4673-40EB-986D-12C422D02B97}" type="pres">
      <dgm:prSet presAssocID="{59F6F98C-7F28-44B6-AA26-C56ABFEA206B}" presName="sibTrans" presStyleLbl="sibTrans2D1" presStyleIdx="14" presStyleCnt="46"/>
      <dgm:spPr/>
    </dgm:pt>
    <dgm:pt modelId="{3A6E871C-7643-432C-BA91-2EA3E7F745CE}" type="pres">
      <dgm:prSet presAssocID="{59F6F98C-7F28-44B6-AA26-C56ABFEA206B}" presName="connectorText" presStyleLbl="sibTrans2D1" presStyleIdx="14" presStyleCnt="46"/>
      <dgm:spPr/>
    </dgm:pt>
    <dgm:pt modelId="{E7F9412A-75FE-4263-8476-D8B02CF380F3}" type="pres">
      <dgm:prSet presAssocID="{5F8AB2A9-0DCE-42A5-8039-31C151CDBC91}" presName="node" presStyleLbl="node1" presStyleIdx="15" presStyleCnt="46">
        <dgm:presLayoutVars>
          <dgm:bulletEnabled val="1"/>
        </dgm:presLayoutVars>
      </dgm:prSet>
      <dgm:spPr/>
    </dgm:pt>
    <dgm:pt modelId="{C56F56FD-84C6-4D21-967A-719399DE2081}" type="pres">
      <dgm:prSet presAssocID="{64CB26BA-1509-422C-B1F7-93A921D3337E}" presName="sibTrans" presStyleLbl="sibTrans2D1" presStyleIdx="15" presStyleCnt="46"/>
      <dgm:spPr/>
    </dgm:pt>
    <dgm:pt modelId="{87FF38F8-EEE0-4803-AB19-2605759EE272}" type="pres">
      <dgm:prSet presAssocID="{64CB26BA-1509-422C-B1F7-93A921D3337E}" presName="connectorText" presStyleLbl="sibTrans2D1" presStyleIdx="15" presStyleCnt="46"/>
      <dgm:spPr/>
    </dgm:pt>
    <dgm:pt modelId="{430AD93E-9CDA-40BE-8BB8-B35AB1DDED73}" type="pres">
      <dgm:prSet presAssocID="{7D49664A-84DE-42F7-9866-9BFD9F3DDC7A}" presName="node" presStyleLbl="node1" presStyleIdx="16" presStyleCnt="46">
        <dgm:presLayoutVars>
          <dgm:bulletEnabled val="1"/>
        </dgm:presLayoutVars>
      </dgm:prSet>
      <dgm:spPr/>
    </dgm:pt>
    <dgm:pt modelId="{D3BDAC4B-F2DB-44A0-907D-A108463FB1C3}" type="pres">
      <dgm:prSet presAssocID="{BAC2B8D5-2C5B-4AE8-BBDD-D8E76DCD8C2E}" presName="sibTrans" presStyleLbl="sibTrans2D1" presStyleIdx="16" presStyleCnt="46"/>
      <dgm:spPr/>
    </dgm:pt>
    <dgm:pt modelId="{5B2F39AC-1722-4B2A-8F41-3B9574CC55A3}" type="pres">
      <dgm:prSet presAssocID="{BAC2B8D5-2C5B-4AE8-BBDD-D8E76DCD8C2E}" presName="connectorText" presStyleLbl="sibTrans2D1" presStyleIdx="16" presStyleCnt="46"/>
      <dgm:spPr/>
    </dgm:pt>
    <dgm:pt modelId="{EB66E90A-B112-40E2-B773-B1A59659C6EB}" type="pres">
      <dgm:prSet presAssocID="{39148D83-4879-4E9B-AE84-10D20CF147C3}" presName="node" presStyleLbl="node1" presStyleIdx="17" presStyleCnt="46">
        <dgm:presLayoutVars>
          <dgm:bulletEnabled val="1"/>
        </dgm:presLayoutVars>
      </dgm:prSet>
      <dgm:spPr/>
    </dgm:pt>
    <dgm:pt modelId="{CBD13A52-164D-4181-A713-C4AFB6DAEA44}" type="pres">
      <dgm:prSet presAssocID="{901D3EC9-C2CB-4B80-BFE1-3F4CF8FDB584}" presName="sibTrans" presStyleLbl="sibTrans2D1" presStyleIdx="17" presStyleCnt="46"/>
      <dgm:spPr/>
    </dgm:pt>
    <dgm:pt modelId="{2175C402-001B-40BA-8C7B-63F19533545A}" type="pres">
      <dgm:prSet presAssocID="{901D3EC9-C2CB-4B80-BFE1-3F4CF8FDB584}" presName="connectorText" presStyleLbl="sibTrans2D1" presStyleIdx="17" presStyleCnt="46"/>
      <dgm:spPr/>
    </dgm:pt>
    <dgm:pt modelId="{816E1FA3-2B38-45F9-AB8C-0EEB2788EE42}" type="pres">
      <dgm:prSet presAssocID="{AAACDA48-029D-447D-9AE8-BF1CB90887F8}" presName="node" presStyleLbl="node1" presStyleIdx="18" presStyleCnt="46">
        <dgm:presLayoutVars>
          <dgm:bulletEnabled val="1"/>
        </dgm:presLayoutVars>
      </dgm:prSet>
      <dgm:spPr/>
    </dgm:pt>
    <dgm:pt modelId="{3D5573F2-E421-4699-B499-E5F129AA7C1F}" type="pres">
      <dgm:prSet presAssocID="{35443D96-6A67-478A-A544-1C8155B5F62C}" presName="sibTrans" presStyleLbl="sibTrans2D1" presStyleIdx="18" presStyleCnt="46"/>
      <dgm:spPr/>
    </dgm:pt>
    <dgm:pt modelId="{561EA9DD-738C-4E13-ADB0-3CCC3950F092}" type="pres">
      <dgm:prSet presAssocID="{35443D96-6A67-478A-A544-1C8155B5F62C}" presName="connectorText" presStyleLbl="sibTrans2D1" presStyleIdx="18" presStyleCnt="46"/>
      <dgm:spPr/>
    </dgm:pt>
    <dgm:pt modelId="{1791F869-F782-403E-9EEE-8485296AB1DC}" type="pres">
      <dgm:prSet presAssocID="{C123F58B-2F00-4731-8318-EA8BAA60A69D}" presName="node" presStyleLbl="node1" presStyleIdx="19" presStyleCnt="46">
        <dgm:presLayoutVars>
          <dgm:bulletEnabled val="1"/>
        </dgm:presLayoutVars>
      </dgm:prSet>
      <dgm:spPr/>
    </dgm:pt>
    <dgm:pt modelId="{EDD308D6-556F-4E65-A02C-12C45C150755}" type="pres">
      <dgm:prSet presAssocID="{CA72D8A3-9D41-4F98-98F7-F56B1CBA674F}" presName="sibTrans" presStyleLbl="sibTrans2D1" presStyleIdx="19" presStyleCnt="46"/>
      <dgm:spPr/>
    </dgm:pt>
    <dgm:pt modelId="{0622AEEF-FEE1-41CF-A694-BB87DF404F74}" type="pres">
      <dgm:prSet presAssocID="{CA72D8A3-9D41-4F98-98F7-F56B1CBA674F}" presName="connectorText" presStyleLbl="sibTrans2D1" presStyleIdx="19" presStyleCnt="46"/>
      <dgm:spPr/>
    </dgm:pt>
    <dgm:pt modelId="{FB762D63-E97E-4D71-BE53-DE8DBC2C1724}" type="pres">
      <dgm:prSet presAssocID="{312A5487-8CD4-49FA-9CB2-6003233688EF}" presName="node" presStyleLbl="node1" presStyleIdx="20" presStyleCnt="46">
        <dgm:presLayoutVars>
          <dgm:bulletEnabled val="1"/>
        </dgm:presLayoutVars>
      </dgm:prSet>
      <dgm:spPr/>
    </dgm:pt>
    <dgm:pt modelId="{EC905E59-477F-4D62-B2EE-61B86BF0663B}" type="pres">
      <dgm:prSet presAssocID="{A241EA7C-0AE6-49DA-868A-F7E41DB8331E}" presName="sibTrans" presStyleLbl="sibTrans2D1" presStyleIdx="20" presStyleCnt="46"/>
      <dgm:spPr/>
    </dgm:pt>
    <dgm:pt modelId="{0C7C01B0-8BE9-4115-9C55-5F785CB9F95D}" type="pres">
      <dgm:prSet presAssocID="{A241EA7C-0AE6-49DA-868A-F7E41DB8331E}" presName="connectorText" presStyleLbl="sibTrans2D1" presStyleIdx="20" presStyleCnt="46"/>
      <dgm:spPr/>
    </dgm:pt>
    <dgm:pt modelId="{96947AF0-965B-4F9B-B692-11B522E20C19}" type="pres">
      <dgm:prSet presAssocID="{1597604F-E09E-4305-A881-A6C94B72922F}" presName="node" presStyleLbl="node1" presStyleIdx="21" presStyleCnt="46">
        <dgm:presLayoutVars>
          <dgm:bulletEnabled val="1"/>
        </dgm:presLayoutVars>
      </dgm:prSet>
      <dgm:spPr/>
    </dgm:pt>
    <dgm:pt modelId="{C5631367-2D87-4B2B-B2C5-CE6B323DF7FA}" type="pres">
      <dgm:prSet presAssocID="{0A68E33F-9E89-4D62-9E2C-1BD50C85F7CD}" presName="sibTrans" presStyleLbl="sibTrans2D1" presStyleIdx="21" presStyleCnt="46"/>
      <dgm:spPr/>
    </dgm:pt>
    <dgm:pt modelId="{5EB0D98E-0F20-43A6-80D5-B3B233B0809C}" type="pres">
      <dgm:prSet presAssocID="{0A68E33F-9E89-4D62-9E2C-1BD50C85F7CD}" presName="connectorText" presStyleLbl="sibTrans2D1" presStyleIdx="21" presStyleCnt="46"/>
      <dgm:spPr/>
    </dgm:pt>
    <dgm:pt modelId="{55735BFC-D4F1-4100-BCD7-BD7015A20F24}" type="pres">
      <dgm:prSet presAssocID="{2EBE9275-B468-4EB1-8E25-88D20111E7BA}" presName="node" presStyleLbl="node1" presStyleIdx="22" presStyleCnt="46">
        <dgm:presLayoutVars>
          <dgm:bulletEnabled val="1"/>
        </dgm:presLayoutVars>
      </dgm:prSet>
      <dgm:spPr/>
    </dgm:pt>
    <dgm:pt modelId="{DE861B79-D5E8-45CE-B3D7-7B4663C08343}" type="pres">
      <dgm:prSet presAssocID="{1DDDDFBA-4D76-49F6-8700-D108F438751F}" presName="sibTrans" presStyleLbl="sibTrans2D1" presStyleIdx="22" presStyleCnt="46"/>
      <dgm:spPr/>
    </dgm:pt>
    <dgm:pt modelId="{580499F6-BF8C-4CF2-8E19-422B1FEA8F54}" type="pres">
      <dgm:prSet presAssocID="{1DDDDFBA-4D76-49F6-8700-D108F438751F}" presName="connectorText" presStyleLbl="sibTrans2D1" presStyleIdx="22" presStyleCnt="46"/>
      <dgm:spPr/>
    </dgm:pt>
    <dgm:pt modelId="{B163F2E1-C224-4C1F-8BF1-B257F8DA90F1}" type="pres">
      <dgm:prSet presAssocID="{7526D0BF-45A5-478F-9A5B-EE961A48FCDF}" presName="node" presStyleLbl="node1" presStyleIdx="23" presStyleCnt="46">
        <dgm:presLayoutVars>
          <dgm:bulletEnabled val="1"/>
        </dgm:presLayoutVars>
      </dgm:prSet>
      <dgm:spPr/>
    </dgm:pt>
    <dgm:pt modelId="{28C21F8D-7890-436C-ABC3-A76D9C048DC6}" type="pres">
      <dgm:prSet presAssocID="{4DD6BCFF-384A-4E50-9E9B-FEA1467E91EE}" presName="sibTrans" presStyleLbl="sibTrans2D1" presStyleIdx="23" presStyleCnt="46"/>
      <dgm:spPr/>
    </dgm:pt>
    <dgm:pt modelId="{5D40974C-DFE4-484E-A2B9-E3E4D2DEBED9}" type="pres">
      <dgm:prSet presAssocID="{4DD6BCFF-384A-4E50-9E9B-FEA1467E91EE}" presName="connectorText" presStyleLbl="sibTrans2D1" presStyleIdx="23" presStyleCnt="46"/>
      <dgm:spPr/>
    </dgm:pt>
    <dgm:pt modelId="{B297DBDA-41C8-403B-A287-2DE0B2B2F734}" type="pres">
      <dgm:prSet presAssocID="{4391FAD7-E5E1-4ADD-BABB-49D666A6C4A7}" presName="node" presStyleLbl="node1" presStyleIdx="24" presStyleCnt="46">
        <dgm:presLayoutVars>
          <dgm:bulletEnabled val="1"/>
        </dgm:presLayoutVars>
      </dgm:prSet>
      <dgm:spPr/>
    </dgm:pt>
    <dgm:pt modelId="{6CB910F7-627A-416A-9AE0-0E9818681229}" type="pres">
      <dgm:prSet presAssocID="{B5C9AB9C-C866-47C2-B79F-DC6148AB2159}" presName="sibTrans" presStyleLbl="sibTrans2D1" presStyleIdx="24" presStyleCnt="46"/>
      <dgm:spPr/>
    </dgm:pt>
    <dgm:pt modelId="{DD733C23-EA87-4BF0-821E-87250C1EEDBA}" type="pres">
      <dgm:prSet presAssocID="{B5C9AB9C-C866-47C2-B79F-DC6148AB2159}" presName="connectorText" presStyleLbl="sibTrans2D1" presStyleIdx="24" presStyleCnt="46"/>
      <dgm:spPr/>
    </dgm:pt>
    <dgm:pt modelId="{C99B1DB8-B0AD-4FE5-84DC-CD9571D15F74}" type="pres">
      <dgm:prSet presAssocID="{DF292957-65C8-4776-85F8-AE26E3681959}" presName="node" presStyleLbl="node1" presStyleIdx="25" presStyleCnt="46">
        <dgm:presLayoutVars>
          <dgm:bulletEnabled val="1"/>
        </dgm:presLayoutVars>
      </dgm:prSet>
      <dgm:spPr/>
    </dgm:pt>
    <dgm:pt modelId="{2EBD388A-825F-4832-8A74-827A6C7E3368}" type="pres">
      <dgm:prSet presAssocID="{2B571596-2306-4648-89E7-BD54FEF25627}" presName="sibTrans" presStyleLbl="sibTrans2D1" presStyleIdx="25" presStyleCnt="46"/>
      <dgm:spPr/>
    </dgm:pt>
    <dgm:pt modelId="{2B64C12D-7C38-4E3C-BB67-21E0181FD51F}" type="pres">
      <dgm:prSet presAssocID="{2B571596-2306-4648-89E7-BD54FEF25627}" presName="connectorText" presStyleLbl="sibTrans2D1" presStyleIdx="25" presStyleCnt="46"/>
      <dgm:spPr/>
    </dgm:pt>
    <dgm:pt modelId="{54435782-E9E7-4F85-8EE9-B762378628C5}" type="pres">
      <dgm:prSet presAssocID="{BA244016-B941-46B9-B2A4-AA50A300C9B1}" presName="node" presStyleLbl="node1" presStyleIdx="26" presStyleCnt="46">
        <dgm:presLayoutVars>
          <dgm:bulletEnabled val="1"/>
        </dgm:presLayoutVars>
      </dgm:prSet>
      <dgm:spPr/>
    </dgm:pt>
    <dgm:pt modelId="{2EA5A0E0-D734-4B00-A1FA-65E8CB15031C}" type="pres">
      <dgm:prSet presAssocID="{12ED0D91-6CB8-4B92-ABBE-16130FA2E610}" presName="sibTrans" presStyleLbl="sibTrans2D1" presStyleIdx="26" presStyleCnt="46"/>
      <dgm:spPr/>
    </dgm:pt>
    <dgm:pt modelId="{3966764B-E5F3-4CFC-A881-5984C06723CB}" type="pres">
      <dgm:prSet presAssocID="{12ED0D91-6CB8-4B92-ABBE-16130FA2E610}" presName="connectorText" presStyleLbl="sibTrans2D1" presStyleIdx="26" presStyleCnt="46"/>
      <dgm:spPr/>
    </dgm:pt>
    <dgm:pt modelId="{CDE86F57-8E75-4885-99A7-4D78278841E9}" type="pres">
      <dgm:prSet presAssocID="{ED3E6817-CA99-4A92-9672-7767C60D3AFC}" presName="node" presStyleLbl="node1" presStyleIdx="27" presStyleCnt="46">
        <dgm:presLayoutVars>
          <dgm:bulletEnabled val="1"/>
        </dgm:presLayoutVars>
      </dgm:prSet>
      <dgm:spPr/>
    </dgm:pt>
    <dgm:pt modelId="{A0769171-C666-4FF2-B3B0-56A5612FFB02}" type="pres">
      <dgm:prSet presAssocID="{74E4A9B3-3139-47CD-AD62-A42D0EB3995C}" presName="sibTrans" presStyleLbl="sibTrans2D1" presStyleIdx="27" presStyleCnt="46"/>
      <dgm:spPr/>
    </dgm:pt>
    <dgm:pt modelId="{7B2C094D-5B84-400D-88A5-467C86404646}" type="pres">
      <dgm:prSet presAssocID="{74E4A9B3-3139-47CD-AD62-A42D0EB3995C}" presName="connectorText" presStyleLbl="sibTrans2D1" presStyleIdx="27" presStyleCnt="46"/>
      <dgm:spPr/>
    </dgm:pt>
    <dgm:pt modelId="{9DEC7CBC-8051-4551-94AA-2377EFF8A353}" type="pres">
      <dgm:prSet presAssocID="{A26368B7-1095-4A58-BFE6-7B8629CCDB76}" presName="node" presStyleLbl="node1" presStyleIdx="28" presStyleCnt="46">
        <dgm:presLayoutVars>
          <dgm:bulletEnabled val="1"/>
        </dgm:presLayoutVars>
      </dgm:prSet>
      <dgm:spPr/>
    </dgm:pt>
    <dgm:pt modelId="{83D03F91-A8FE-4A56-A9F0-21F8696B64A1}" type="pres">
      <dgm:prSet presAssocID="{69DBDE16-2128-423C-AB04-D3C2C0881A38}" presName="sibTrans" presStyleLbl="sibTrans2D1" presStyleIdx="28" presStyleCnt="46"/>
      <dgm:spPr/>
    </dgm:pt>
    <dgm:pt modelId="{A52815B2-9F64-4E57-9CA8-0D6C5ACB4DE9}" type="pres">
      <dgm:prSet presAssocID="{69DBDE16-2128-423C-AB04-D3C2C0881A38}" presName="connectorText" presStyleLbl="sibTrans2D1" presStyleIdx="28" presStyleCnt="46"/>
      <dgm:spPr/>
    </dgm:pt>
    <dgm:pt modelId="{D9F7CAE3-C01B-4758-A92D-BE4DEABF1CC9}" type="pres">
      <dgm:prSet presAssocID="{B2133BDF-4000-4B5B-AE40-987170B1B61F}" presName="node" presStyleLbl="node1" presStyleIdx="29" presStyleCnt="46">
        <dgm:presLayoutVars>
          <dgm:bulletEnabled val="1"/>
        </dgm:presLayoutVars>
      </dgm:prSet>
      <dgm:spPr/>
    </dgm:pt>
    <dgm:pt modelId="{6FDF4861-3D9E-4C44-8A76-CB261CA08A3D}" type="pres">
      <dgm:prSet presAssocID="{F8A8AFFD-E262-4C58-84FA-CA9933DA9A32}" presName="sibTrans" presStyleLbl="sibTrans2D1" presStyleIdx="29" presStyleCnt="46"/>
      <dgm:spPr/>
    </dgm:pt>
    <dgm:pt modelId="{852FF442-59AB-47FA-976D-352D933D04DA}" type="pres">
      <dgm:prSet presAssocID="{F8A8AFFD-E262-4C58-84FA-CA9933DA9A32}" presName="connectorText" presStyleLbl="sibTrans2D1" presStyleIdx="29" presStyleCnt="46"/>
      <dgm:spPr/>
    </dgm:pt>
    <dgm:pt modelId="{6EBA7549-78C0-447A-A63C-4A8563F87F58}" type="pres">
      <dgm:prSet presAssocID="{56EE6181-8957-4FE0-91F7-0E7767321D74}" presName="node" presStyleLbl="node1" presStyleIdx="30" presStyleCnt="46">
        <dgm:presLayoutVars>
          <dgm:bulletEnabled val="1"/>
        </dgm:presLayoutVars>
      </dgm:prSet>
      <dgm:spPr/>
    </dgm:pt>
    <dgm:pt modelId="{F7AC09C3-F9FA-4334-9744-58F7A351FD8B}" type="pres">
      <dgm:prSet presAssocID="{D7AD315B-0060-4B2C-BA42-07A72CF0DF62}" presName="sibTrans" presStyleLbl="sibTrans2D1" presStyleIdx="30" presStyleCnt="46"/>
      <dgm:spPr/>
    </dgm:pt>
    <dgm:pt modelId="{301FE2EF-9FED-451A-9979-7EA2CEC731F6}" type="pres">
      <dgm:prSet presAssocID="{D7AD315B-0060-4B2C-BA42-07A72CF0DF62}" presName="connectorText" presStyleLbl="sibTrans2D1" presStyleIdx="30" presStyleCnt="46"/>
      <dgm:spPr/>
    </dgm:pt>
    <dgm:pt modelId="{DB7E8DCC-E9E2-41AE-8FAC-BD770394B585}" type="pres">
      <dgm:prSet presAssocID="{F82F01E0-1BCF-432A-834D-D0718C225E79}" presName="node" presStyleLbl="node1" presStyleIdx="31" presStyleCnt="46">
        <dgm:presLayoutVars>
          <dgm:bulletEnabled val="1"/>
        </dgm:presLayoutVars>
      </dgm:prSet>
      <dgm:spPr/>
    </dgm:pt>
    <dgm:pt modelId="{FC934B90-2FD7-4C78-BC82-6495CAA54F71}" type="pres">
      <dgm:prSet presAssocID="{73E57CB0-43F1-4C49-8823-A48B6805997E}" presName="sibTrans" presStyleLbl="sibTrans2D1" presStyleIdx="31" presStyleCnt="46"/>
      <dgm:spPr/>
    </dgm:pt>
    <dgm:pt modelId="{F31A80A4-265E-4576-A76C-69F7407682D5}" type="pres">
      <dgm:prSet presAssocID="{73E57CB0-43F1-4C49-8823-A48B6805997E}" presName="connectorText" presStyleLbl="sibTrans2D1" presStyleIdx="31" presStyleCnt="46"/>
      <dgm:spPr/>
    </dgm:pt>
    <dgm:pt modelId="{7FBA136C-815F-4FB3-A797-A7F155D00FEA}" type="pres">
      <dgm:prSet presAssocID="{69B5AF83-9CA8-4331-BB93-A02B0A37E7C4}" presName="node" presStyleLbl="node1" presStyleIdx="32" presStyleCnt="46">
        <dgm:presLayoutVars>
          <dgm:bulletEnabled val="1"/>
        </dgm:presLayoutVars>
      </dgm:prSet>
      <dgm:spPr/>
    </dgm:pt>
    <dgm:pt modelId="{7A5C7786-EEB7-4840-8AB2-E617DD766E4C}" type="pres">
      <dgm:prSet presAssocID="{6E35783B-B4B9-4AF3-BB68-EC2DB3060BE5}" presName="sibTrans" presStyleLbl="sibTrans2D1" presStyleIdx="32" presStyleCnt="46"/>
      <dgm:spPr/>
    </dgm:pt>
    <dgm:pt modelId="{80DBCA40-2BA0-486C-9739-9EB1943722FB}" type="pres">
      <dgm:prSet presAssocID="{6E35783B-B4B9-4AF3-BB68-EC2DB3060BE5}" presName="connectorText" presStyleLbl="sibTrans2D1" presStyleIdx="32" presStyleCnt="46"/>
      <dgm:spPr/>
    </dgm:pt>
    <dgm:pt modelId="{2B3C09D0-6E4A-4698-ADBA-7CF55040E0C7}" type="pres">
      <dgm:prSet presAssocID="{5A0D382F-1AEE-4869-A6BD-89E7CCC2BA45}" presName="node" presStyleLbl="node1" presStyleIdx="33" presStyleCnt="46">
        <dgm:presLayoutVars>
          <dgm:bulletEnabled val="1"/>
        </dgm:presLayoutVars>
      </dgm:prSet>
      <dgm:spPr/>
    </dgm:pt>
    <dgm:pt modelId="{0B3E9032-3902-463F-B436-0798A35C9EC5}" type="pres">
      <dgm:prSet presAssocID="{86E08DD8-37F0-43EA-A4C6-F12B07A372C7}" presName="sibTrans" presStyleLbl="sibTrans2D1" presStyleIdx="33" presStyleCnt="46"/>
      <dgm:spPr/>
    </dgm:pt>
    <dgm:pt modelId="{41C60BCC-727D-4ED3-BAEB-DB60AA9900A9}" type="pres">
      <dgm:prSet presAssocID="{86E08DD8-37F0-43EA-A4C6-F12B07A372C7}" presName="connectorText" presStyleLbl="sibTrans2D1" presStyleIdx="33" presStyleCnt="46"/>
      <dgm:spPr/>
    </dgm:pt>
    <dgm:pt modelId="{C6CA034B-BB5D-4252-9DC3-E07C2CEC1942}" type="pres">
      <dgm:prSet presAssocID="{6E44D217-0802-4975-8DF8-F7C136B68DB7}" presName="node" presStyleLbl="node1" presStyleIdx="34" presStyleCnt="46">
        <dgm:presLayoutVars>
          <dgm:bulletEnabled val="1"/>
        </dgm:presLayoutVars>
      </dgm:prSet>
      <dgm:spPr/>
    </dgm:pt>
    <dgm:pt modelId="{2F327EB4-0D8B-437E-BB14-A326EA173FCC}" type="pres">
      <dgm:prSet presAssocID="{873D13AE-B310-4B50-82C5-564D626D2011}" presName="sibTrans" presStyleLbl="sibTrans2D1" presStyleIdx="34" presStyleCnt="46"/>
      <dgm:spPr/>
    </dgm:pt>
    <dgm:pt modelId="{8F52B59F-72EA-4EF4-A000-71393DE3DC97}" type="pres">
      <dgm:prSet presAssocID="{873D13AE-B310-4B50-82C5-564D626D2011}" presName="connectorText" presStyleLbl="sibTrans2D1" presStyleIdx="34" presStyleCnt="46"/>
      <dgm:spPr/>
    </dgm:pt>
    <dgm:pt modelId="{F6AE7F32-FC05-4DDA-BB7B-30B31779479C}" type="pres">
      <dgm:prSet presAssocID="{59D5850F-42D1-4509-9BFE-77DA75D32FAC}" presName="node" presStyleLbl="node1" presStyleIdx="35" presStyleCnt="46">
        <dgm:presLayoutVars>
          <dgm:bulletEnabled val="1"/>
        </dgm:presLayoutVars>
      </dgm:prSet>
      <dgm:spPr/>
    </dgm:pt>
    <dgm:pt modelId="{F42AD80F-3B21-49F3-AF59-01D5F6EE69F1}" type="pres">
      <dgm:prSet presAssocID="{2B529A43-2363-4B46-911E-9D0EF25B4F36}" presName="sibTrans" presStyleLbl="sibTrans2D1" presStyleIdx="35" presStyleCnt="46"/>
      <dgm:spPr/>
    </dgm:pt>
    <dgm:pt modelId="{DFB70AE1-87B4-46C7-811D-3E9A3D4D6EC9}" type="pres">
      <dgm:prSet presAssocID="{2B529A43-2363-4B46-911E-9D0EF25B4F36}" presName="connectorText" presStyleLbl="sibTrans2D1" presStyleIdx="35" presStyleCnt="46"/>
      <dgm:spPr/>
    </dgm:pt>
    <dgm:pt modelId="{E4F5DE49-5EAA-4300-BD85-3AA32446283C}" type="pres">
      <dgm:prSet presAssocID="{9F16DEB4-2D88-4237-BB26-EE193361411A}" presName="node" presStyleLbl="node1" presStyleIdx="36" presStyleCnt="46">
        <dgm:presLayoutVars>
          <dgm:bulletEnabled val="1"/>
        </dgm:presLayoutVars>
      </dgm:prSet>
      <dgm:spPr/>
    </dgm:pt>
    <dgm:pt modelId="{57712E5B-8311-41F2-83BF-40C44B82FD56}" type="pres">
      <dgm:prSet presAssocID="{C19C4BDD-2213-41DF-A53B-E2080BDC6AC6}" presName="sibTrans" presStyleLbl="sibTrans2D1" presStyleIdx="36" presStyleCnt="46"/>
      <dgm:spPr/>
    </dgm:pt>
    <dgm:pt modelId="{2DC22DE9-0245-4601-955D-E63A8C38947B}" type="pres">
      <dgm:prSet presAssocID="{C19C4BDD-2213-41DF-A53B-E2080BDC6AC6}" presName="connectorText" presStyleLbl="sibTrans2D1" presStyleIdx="36" presStyleCnt="46"/>
      <dgm:spPr/>
    </dgm:pt>
    <dgm:pt modelId="{53824D7C-69E9-40B6-AD94-E66D57E17024}" type="pres">
      <dgm:prSet presAssocID="{5788DBF4-34B6-4C26-980E-7062BBC88091}" presName="node" presStyleLbl="node1" presStyleIdx="37" presStyleCnt="46">
        <dgm:presLayoutVars>
          <dgm:bulletEnabled val="1"/>
        </dgm:presLayoutVars>
      </dgm:prSet>
      <dgm:spPr/>
    </dgm:pt>
    <dgm:pt modelId="{4DDD9E11-A1D1-4D9F-87CF-21775FA03FD4}" type="pres">
      <dgm:prSet presAssocID="{39815DA4-6D5A-4ECF-8C2C-C40A2BB0DBA6}" presName="sibTrans" presStyleLbl="sibTrans2D1" presStyleIdx="37" presStyleCnt="46"/>
      <dgm:spPr/>
    </dgm:pt>
    <dgm:pt modelId="{F7742949-FB63-485F-95AF-5E8D1E6F236A}" type="pres">
      <dgm:prSet presAssocID="{39815DA4-6D5A-4ECF-8C2C-C40A2BB0DBA6}" presName="connectorText" presStyleLbl="sibTrans2D1" presStyleIdx="37" presStyleCnt="46"/>
      <dgm:spPr/>
    </dgm:pt>
    <dgm:pt modelId="{22041FD6-89BD-4BF2-9B99-B97F36E2E1FB}" type="pres">
      <dgm:prSet presAssocID="{644B0026-BEE6-45AC-B72A-F8BFB9EE0E82}" presName="node" presStyleLbl="node1" presStyleIdx="38" presStyleCnt="46">
        <dgm:presLayoutVars>
          <dgm:bulletEnabled val="1"/>
        </dgm:presLayoutVars>
      </dgm:prSet>
      <dgm:spPr/>
    </dgm:pt>
    <dgm:pt modelId="{B8E405CF-5FB0-4931-A03D-9BF304E6CDDA}" type="pres">
      <dgm:prSet presAssocID="{91E5E8F0-39A5-4E73-A7C8-125C237D1170}" presName="sibTrans" presStyleLbl="sibTrans2D1" presStyleIdx="38" presStyleCnt="46"/>
      <dgm:spPr/>
    </dgm:pt>
    <dgm:pt modelId="{0C0A4302-AC90-49E1-80BE-523B58A2D864}" type="pres">
      <dgm:prSet presAssocID="{91E5E8F0-39A5-4E73-A7C8-125C237D1170}" presName="connectorText" presStyleLbl="sibTrans2D1" presStyleIdx="38" presStyleCnt="46"/>
      <dgm:spPr/>
    </dgm:pt>
    <dgm:pt modelId="{4346925A-37EB-4BB6-B0D1-0007EC3DF63B}" type="pres">
      <dgm:prSet presAssocID="{A40F6EAB-2B60-4CC1-9F49-D5903D3A616E}" presName="node" presStyleLbl="node1" presStyleIdx="39" presStyleCnt="46">
        <dgm:presLayoutVars>
          <dgm:bulletEnabled val="1"/>
        </dgm:presLayoutVars>
      </dgm:prSet>
      <dgm:spPr/>
    </dgm:pt>
    <dgm:pt modelId="{7A362786-920B-4FB9-A3D5-D0E741B76071}" type="pres">
      <dgm:prSet presAssocID="{3ACAB2F6-3910-4D69-8736-C9991D30DB30}" presName="sibTrans" presStyleLbl="sibTrans2D1" presStyleIdx="39" presStyleCnt="46"/>
      <dgm:spPr/>
    </dgm:pt>
    <dgm:pt modelId="{18FB9004-C9DF-4463-A990-CE6AADD19A9A}" type="pres">
      <dgm:prSet presAssocID="{3ACAB2F6-3910-4D69-8736-C9991D30DB30}" presName="connectorText" presStyleLbl="sibTrans2D1" presStyleIdx="39" presStyleCnt="46"/>
      <dgm:spPr/>
    </dgm:pt>
    <dgm:pt modelId="{ED0F08E4-7CF4-494F-A2E4-60B90674E9D5}" type="pres">
      <dgm:prSet presAssocID="{01209924-388A-4250-B08E-117FC77350F4}" presName="node" presStyleLbl="node1" presStyleIdx="40" presStyleCnt="46">
        <dgm:presLayoutVars>
          <dgm:bulletEnabled val="1"/>
        </dgm:presLayoutVars>
      </dgm:prSet>
      <dgm:spPr/>
    </dgm:pt>
    <dgm:pt modelId="{B8AF8AA6-EDE3-46F5-804F-BE18E9CF02E9}" type="pres">
      <dgm:prSet presAssocID="{07D44A3D-B9E7-4A59-8407-0DE9361B04F4}" presName="sibTrans" presStyleLbl="sibTrans2D1" presStyleIdx="40" presStyleCnt="46"/>
      <dgm:spPr/>
    </dgm:pt>
    <dgm:pt modelId="{2A9D1CAD-CEC7-447D-AE5A-72DA9768C11C}" type="pres">
      <dgm:prSet presAssocID="{07D44A3D-B9E7-4A59-8407-0DE9361B04F4}" presName="connectorText" presStyleLbl="sibTrans2D1" presStyleIdx="40" presStyleCnt="46"/>
      <dgm:spPr/>
    </dgm:pt>
    <dgm:pt modelId="{02E2D030-8BB9-48E2-859D-55F958A2D928}" type="pres">
      <dgm:prSet presAssocID="{1CEAA633-CB89-486A-901D-BE8AE895C821}" presName="node" presStyleLbl="node1" presStyleIdx="41" presStyleCnt="46">
        <dgm:presLayoutVars>
          <dgm:bulletEnabled val="1"/>
        </dgm:presLayoutVars>
      </dgm:prSet>
      <dgm:spPr/>
    </dgm:pt>
    <dgm:pt modelId="{8125F9B4-021E-44DC-9D64-8AE485A44537}" type="pres">
      <dgm:prSet presAssocID="{EC22FD24-55FA-470B-A11F-A2C02811CC71}" presName="sibTrans" presStyleLbl="sibTrans2D1" presStyleIdx="41" presStyleCnt="46"/>
      <dgm:spPr/>
    </dgm:pt>
    <dgm:pt modelId="{5B2B383F-D5E0-430F-AB46-55791D14B3FB}" type="pres">
      <dgm:prSet presAssocID="{EC22FD24-55FA-470B-A11F-A2C02811CC71}" presName="connectorText" presStyleLbl="sibTrans2D1" presStyleIdx="41" presStyleCnt="46"/>
      <dgm:spPr/>
    </dgm:pt>
    <dgm:pt modelId="{A5474CB5-D5DA-4087-B87E-610FB42AF529}" type="pres">
      <dgm:prSet presAssocID="{5700A27C-35E2-48E3-9FD1-4CAD5F3ABE6E}" presName="node" presStyleLbl="node1" presStyleIdx="42" presStyleCnt="46">
        <dgm:presLayoutVars>
          <dgm:bulletEnabled val="1"/>
        </dgm:presLayoutVars>
      </dgm:prSet>
      <dgm:spPr/>
    </dgm:pt>
    <dgm:pt modelId="{F5E12609-AEA0-4824-8F1E-49B7A8C9D43E}" type="pres">
      <dgm:prSet presAssocID="{F2853326-F96C-4388-AFDB-4A2C4E743824}" presName="sibTrans" presStyleLbl="sibTrans2D1" presStyleIdx="42" presStyleCnt="46"/>
      <dgm:spPr/>
    </dgm:pt>
    <dgm:pt modelId="{1990E259-2037-4D19-B00A-CD6B3D2AE2E1}" type="pres">
      <dgm:prSet presAssocID="{F2853326-F96C-4388-AFDB-4A2C4E743824}" presName="connectorText" presStyleLbl="sibTrans2D1" presStyleIdx="42" presStyleCnt="46"/>
      <dgm:spPr/>
    </dgm:pt>
    <dgm:pt modelId="{558F7E47-06ED-4041-B16C-6F13A19D4245}" type="pres">
      <dgm:prSet presAssocID="{E5184F2B-2C20-4D33-94A8-E6B381F2AA89}" presName="node" presStyleLbl="node1" presStyleIdx="43" presStyleCnt="46">
        <dgm:presLayoutVars>
          <dgm:bulletEnabled val="1"/>
        </dgm:presLayoutVars>
      </dgm:prSet>
      <dgm:spPr/>
    </dgm:pt>
    <dgm:pt modelId="{1AA99294-2501-42DA-ADDA-813C2A0D167F}" type="pres">
      <dgm:prSet presAssocID="{CA1064A9-8743-41E2-AE44-DEDB5E26EACD}" presName="sibTrans" presStyleLbl="sibTrans2D1" presStyleIdx="43" presStyleCnt="46"/>
      <dgm:spPr/>
    </dgm:pt>
    <dgm:pt modelId="{B311330D-F624-44F0-90C1-566E4D2E20E6}" type="pres">
      <dgm:prSet presAssocID="{CA1064A9-8743-41E2-AE44-DEDB5E26EACD}" presName="connectorText" presStyleLbl="sibTrans2D1" presStyleIdx="43" presStyleCnt="46"/>
      <dgm:spPr/>
    </dgm:pt>
    <dgm:pt modelId="{A854D6C3-A9F6-4889-B95E-C4590598BF15}" type="pres">
      <dgm:prSet presAssocID="{19319B2C-5BDC-4EB3-A674-97A1478B545E}" presName="node" presStyleLbl="node1" presStyleIdx="44" presStyleCnt="46">
        <dgm:presLayoutVars>
          <dgm:bulletEnabled val="1"/>
        </dgm:presLayoutVars>
      </dgm:prSet>
      <dgm:spPr/>
    </dgm:pt>
    <dgm:pt modelId="{9BC14663-185B-4A89-97AE-169B3D438678}" type="pres">
      <dgm:prSet presAssocID="{B2ADDBB6-F258-45A2-8853-0F7137E8E7A9}" presName="sibTrans" presStyleLbl="sibTrans2D1" presStyleIdx="44" presStyleCnt="46"/>
      <dgm:spPr/>
    </dgm:pt>
    <dgm:pt modelId="{5BF8D29C-B7EB-4E6D-8F09-412E3D4E06C9}" type="pres">
      <dgm:prSet presAssocID="{B2ADDBB6-F258-45A2-8853-0F7137E8E7A9}" presName="connectorText" presStyleLbl="sibTrans2D1" presStyleIdx="44" presStyleCnt="46"/>
      <dgm:spPr/>
    </dgm:pt>
    <dgm:pt modelId="{891FE5C2-884F-48D0-BE0D-753E9CA204D3}" type="pres">
      <dgm:prSet presAssocID="{32DCDF77-CF91-44D2-A631-ECBBA96CD7C1}" presName="node" presStyleLbl="node1" presStyleIdx="45" presStyleCnt="46">
        <dgm:presLayoutVars>
          <dgm:bulletEnabled val="1"/>
        </dgm:presLayoutVars>
      </dgm:prSet>
      <dgm:spPr/>
    </dgm:pt>
    <dgm:pt modelId="{BDE13CD6-B50F-44ED-BD83-729ED5971995}" type="pres">
      <dgm:prSet presAssocID="{A4C54538-F7D4-4311-A51D-4E2F34EA916C}" presName="sibTrans" presStyleLbl="sibTrans2D1" presStyleIdx="45" presStyleCnt="46"/>
      <dgm:spPr/>
    </dgm:pt>
    <dgm:pt modelId="{4EAD0336-A742-42BA-B616-A9F9B8CECAB9}" type="pres">
      <dgm:prSet presAssocID="{A4C54538-F7D4-4311-A51D-4E2F34EA916C}" presName="connectorText" presStyleLbl="sibTrans2D1" presStyleIdx="45" presStyleCnt="46"/>
      <dgm:spPr/>
    </dgm:pt>
  </dgm:ptLst>
  <dgm:cxnLst>
    <dgm:cxn modelId="{C8AA9F00-7DD6-4B8A-B2A4-54B9E888C9C9}" type="presOf" srcId="{F8A8AFFD-E262-4C58-84FA-CA9933DA9A32}" destId="{852FF442-59AB-47FA-976D-352D933D04DA}" srcOrd="1" destOrd="0" presId="urn:microsoft.com/office/officeart/2005/8/layout/cycle2"/>
    <dgm:cxn modelId="{5C550803-F93B-4AC8-9607-C757DA62BD53}" type="presOf" srcId="{A26368B7-1095-4A58-BFE6-7B8629CCDB76}" destId="{9DEC7CBC-8051-4551-94AA-2377EFF8A353}" srcOrd="0" destOrd="0" presId="urn:microsoft.com/office/officeart/2005/8/layout/cycle2"/>
    <dgm:cxn modelId="{0BECEA03-8E39-4770-B4B9-A46F07E46212}" type="presOf" srcId="{A4FDAD97-0EA5-45C9-8762-1408CDFC1A27}" destId="{DCCECA40-1E8E-4612-B823-692DCCBD1EA3}" srcOrd="1" destOrd="0" presId="urn:microsoft.com/office/officeart/2005/8/layout/cycle2"/>
    <dgm:cxn modelId="{44D9F803-1F0F-4BE8-A067-7D7F7E3E1954}" type="presOf" srcId="{07D44A3D-B9E7-4A59-8407-0DE9361B04F4}" destId="{B8AF8AA6-EDE3-46F5-804F-BE18E9CF02E9}" srcOrd="0" destOrd="0" presId="urn:microsoft.com/office/officeart/2005/8/layout/cycle2"/>
    <dgm:cxn modelId="{62900407-DAB8-4890-8E34-1F3D602A4785}" type="presOf" srcId="{1A0C354F-E76C-464E-99A7-D2B04C140783}" destId="{5207087E-FC7B-4DE7-941A-D0D7D77D43CA}" srcOrd="1" destOrd="0" presId="urn:microsoft.com/office/officeart/2005/8/layout/cycle2"/>
    <dgm:cxn modelId="{BACC6908-2D3B-41DA-99E0-1FADDFFC6D90}" type="presOf" srcId="{12ED0D91-6CB8-4B92-ABBE-16130FA2E610}" destId="{3966764B-E5F3-4CFC-A881-5984C06723CB}" srcOrd="1" destOrd="0" presId="urn:microsoft.com/office/officeart/2005/8/layout/cycle2"/>
    <dgm:cxn modelId="{23E78C09-8C5D-4378-83D2-809610CCA3D5}" type="presOf" srcId="{644B0026-BEE6-45AC-B72A-F8BFB9EE0E82}" destId="{22041FD6-89BD-4BF2-9B99-B97F36E2E1FB}" srcOrd="0" destOrd="0" presId="urn:microsoft.com/office/officeart/2005/8/layout/cycle2"/>
    <dgm:cxn modelId="{309F220B-5980-4E00-8262-ECC42D2A91E0}" type="presOf" srcId="{BA244016-B941-46B9-B2A4-AA50A300C9B1}" destId="{54435782-E9E7-4F85-8EE9-B762378628C5}" srcOrd="0" destOrd="0" presId="urn:microsoft.com/office/officeart/2005/8/layout/cycle2"/>
    <dgm:cxn modelId="{D7C71C0C-5F7A-4588-ACE2-DA1D6F28BBBE}" type="presOf" srcId="{A241EA7C-0AE6-49DA-868A-F7E41DB8331E}" destId="{0C7C01B0-8BE9-4115-9C55-5F785CB9F95D}" srcOrd="1" destOrd="0" presId="urn:microsoft.com/office/officeart/2005/8/layout/cycle2"/>
    <dgm:cxn modelId="{E40C8D0D-D705-45D8-8065-51227C5D0370}" type="presOf" srcId="{1597604F-E09E-4305-A881-A6C94B72922F}" destId="{96947AF0-965B-4F9B-B692-11B522E20C19}" srcOrd="0" destOrd="0" presId="urn:microsoft.com/office/officeart/2005/8/layout/cycle2"/>
    <dgm:cxn modelId="{B9A3AB0D-3EE5-4F1F-8869-DF7F10E0736D}" type="presOf" srcId="{C19C4BDD-2213-41DF-A53B-E2080BDC6AC6}" destId="{2DC22DE9-0245-4601-955D-E63A8C38947B}" srcOrd="1" destOrd="0" presId="urn:microsoft.com/office/officeart/2005/8/layout/cycle2"/>
    <dgm:cxn modelId="{F2D8DD0D-A21B-4A8D-969A-A1C8A8859DF5}" type="presOf" srcId="{73E57CB0-43F1-4C49-8823-A48B6805997E}" destId="{FC934B90-2FD7-4C78-BC82-6495CAA54F71}" srcOrd="0" destOrd="0" presId="urn:microsoft.com/office/officeart/2005/8/layout/cycle2"/>
    <dgm:cxn modelId="{4A2D1C0F-E48C-488C-B664-59756BCDD0E9}" type="presOf" srcId="{35443D96-6A67-478A-A544-1C8155B5F62C}" destId="{3D5573F2-E421-4699-B499-E5F129AA7C1F}" srcOrd="0" destOrd="0" presId="urn:microsoft.com/office/officeart/2005/8/layout/cycle2"/>
    <dgm:cxn modelId="{F872320F-6755-4B92-A739-40D7477338D3}" type="presOf" srcId="{73E57CB0-43F1-4C49-8823-A48B6805997E}" destId="{F31A80A4-265E-4576-A76C-69F7407682D5}" srcOrd="1" destOrd="0" presId="urn:microsoft.com/office/officeart/2005/8/layout/cycle2"/>
    <dgm:cxn modelId="{2BA2440F-5F6E-4C98-9603-F2072F47671A}" type="presOf" srcId="{CA72D8A3-9D41-4F98-98F7-F56B1CBA674F}" destId="{0622AEEF-FEE1-41CF-A694-BB87DF404F74}" srcOrd="1" destOrd="0" presId="urn:microsoft.com/office/officeart/2005/8/layout/cycle2"/>
    <dgm:cxn modelId="{B468DE10-DE92-4266-A6BF-7172BE2E8E75}" type="presOf" srcId="{EAE485E3-A2DC-422A-B964-163E72C7D527}" destId="{7D136A40-4E7A-4E9A-9C18-C15FEB3E9255}" srcOrd="0" destOrd="0" presId="urn:microsoft.com/office/officeart/2005/8/layout/cycle2"/>
    <dgm:cxn modelId="{E319CD11-DA9C-4216-8A1C-BFC767C69980}" srcId="{F782ACB2-4612-4553-92E3-6A48A4C26154}" destId="{5700A27C-35E2-48E3-9FD1-4CAD5F3ABE6E}" srcOrd="42" destOrd="0" parTransId="{7CEEA0C1-E05C-4187-B6CD-7F9A41B7F762}" sibTransId="{F2853326-F96C-4388-AFDB-4A2C4E743824}"/>
    <dgm:cxn modelId="{5FF23D17-A6C3-417A-985B-9C3C363A46E3}" type="presOf" srcId="{9EC183D0-3CE1-4A18-882B-49A4F305FE23}" destId="{07EB8474-810E-4E8A-BE93-02F62BBDD45D}" srcOrd="0" destOrd="0" presId="urn:microsoft.com/office/officeart/2005/8/layout/cycle2"/>
    <dgm:cxn modelId="{6B9CC518-D86C-41A4-9DD1-1D753BBA1F87}" type="presOf" srcId="{9767C2C5-7A9B-4BF9-AEDC-08BB61E68CEC}" destId="{3B48658E-4174-41EC-ADC5-04F09B98E8AE}" srcOrd="0" destOrd="0" presId="urn:microsoft.com/office/officeart/2005/8/layout/cycle2"/>
    <dgm:cxn modelId="{74B7421A-51AB-43F0-B6F6-F012266A361E}" type="presOf" srcId="{BCD4B6D1-2E17-4359-A953-212A9B519E85}" destId="{18E08B15-C0D9-4DCD-9841-29CB326A1D96}" srcOrd="0" destOrd="0" presId="urn:microsoft.com/office/officeart/2005/8/layout/cycle2"/>
    <dgm:cxn modelId="{95C87A20-FB2C-434A-B0DA-ACE9B20BB467}" type="presOf" srcId="{19319B2C-5BDC-4EB3-A674-97A1478B545E}" destId="{A854D6C3-A9F6-4889-B95E-C4590598BF15}" srcOrd="0" destOrd="0" presId="urn:microsoft.com/office/officeart/2005/8/layout/cycle2"/>
    <dgm:cxn modelId="{77764F23-6AAF-4EAE-81AF-6463FB4A0B9A}" type="presOf" srcId="{E5184F2B-2C20-4D33-94A8-E6B381F2AA89}" destId="{558F7E47-06ED-4041-B16C-6F13A19D4245}" srcOrd="0" destOrd="0" presId="urn:microsoft.com/office/officeart/2005/8/layout/cycle2"/>
    <dgm:cxn modelId="{E6C33F24-1708-4633-BB96-13E92778DA52}" type="presOf" srcId="{3ACAB2F6-3910-4D69-8736-C9991D30DB30}" destId="{18FB9004-C9DF-4463-A990-CE6AADD19A9A}" srcOrd="1" destOrd="0" presId="urn:microsoft.com/office/officeart/2005/8/layout/cycle2"/>
    <dgm:cxn modelId="{64D25225-7D7B-47A3-8597-E3D40B515F30}" srcId="{F782ACB2-4612-4553-92E3-6A48A4C26154}" destId="{7D49664A-84DE-42F7-9866-9BFD9F3DDC7A}" srcOrd="16" destOrd="0" parTransId="{9C7FF349-70A2-4DFC-91A5-86A739E0760D}" sibTransId="{BAC2B8D5-2C5B-4AE8-BBDD-D8E76DCD8C2E}"/>
    <dgm:cxn modelId="{77D91E29-A5EF-4E2D-9A6E-AC70B1A30483}" type="presOf" srcId="{B5C9AB9C-C866-47C2-B79F-DC6148AB2159}" destId="{6CB910F7-627A-416A-9AE0-0E9818681229}" srcOrd="0" destOrd="0" presId="urn:microsoft.com/office/officeart/2005/8/layout/cycle2"/>
    <dgm:cxn modelId="{F3F11D2B-B16E-47E0-876B-A599316C3141}" srcId="{F782ACB2-4612-4553-92E3-6A48A4C26154}" destId="{644B0026-BEE6-45AC-B72A-F8BFB9EE0E82}" srcOrd="38" destOrd="0" parTransId="{554FDC5B-6990-4DBE-AAA4-AA9861FDA372}" sibTransId="{91E5E8F0-39A5-4E73-A7C8-125C237D1170}"/>
    <dgm:cxn modelId="{EF67F12C-549C-4945-9650-11C3183DFF27}" srcId="{F782ACB2-4612-4553-92E3-6A48A4C26154}" destId="{59D5850F-42D1-4509-9BFE-77DA75D32FAC}" srcOrd="35" destOrd="0" parTransId="{998E6483-F6A6-41F0-BC38-EC9E12942727}" sibTransId="{2B529A43-2363-4B46-911E-9D0EF25B4F36}"/>
    <dgm:cxn modelId="{4A52B32D-2953-474A-9099-87C68697FC65}" type="presOf" srcId="{2B571596-2306-4648-89E7-BD54FEF25627}" destId="{2B64C12D-7C38-4E3C-BB67-21E0181FD51F}" srcOrd="1" destOrd="0" presId="urn:microsoft.com/office/officeart/2005/8/layout/cycle2"/>
    <dgm:cxn modelId="{DDDE8031-ABA8-4D71-947F-B9664F38989D}" type="presOf" srcId="{68C3C81B-18E8-41C4-BFC6-2C443E6EE655}" destId="{99F13AA2-4621-4753-B0A6-6FC776CD84C9}" srcOrd="0" destOrd="0" presId="urn:microsoft.com/office/officeart/2005/8/layout/cycle2"/>
    <dgm:cxn modelId="{8AA52133-2053-4667-BD49-CC569D969FC4}" type="presOf" srcId="{86E08DD8-37F0-43EA-A4C6-F12B07A372C7}" destId="{0B3E9032-3902-463F-B436-0798A35C9EC5}" srcOrd="0" destOrd="0" presId="urn:microsoft.com/office/officeart/2005/8/layout/cycle2"/>
    <dgm:cxn modelId="{E39A1F34-5C22-4AAE-A15D-CE4CEC9853AD}" type="presOf" srcId="{68C3C81B-18E8-41C4-BFC6-2C443E6EE655}" destId="{475F5446-5D8A-42DC-B2B6-79D834AEB429}" srcOrd="1" destOrd="0" presId="urn:microsoft.com/office/officeart/2005/8/layout/cycle2"/>
    <dgm:cxn modelId="{D22BB335-755F-49F6-BEE8-53A6C20CC5AC}" type="presOf" srcId="{57830796-B9E1-440E-A924-530949252A0A}" destId="{09497094-52B8-416E-9902-37FB4C94E7F2}" srcOrd="0" destOrd="0" presId="urn:microsoft.com/office/officeart/2005/8/layout/cycle2"/>
    <dgm:cxn modelId="{F3811F36-6D1C-418F-A3E4-DA297DE058A3}" type="presOf" srcId="{39815DA4-6D5A-4ECF-8C2C-C40A2BB0DBA6}" destId="{4DDD9E11-A1D1-4D9F-87CF-21775FA03FD4}" srcOrd="0" destOrd="0" presId="urn:microsoft.com/office/officeart/2005/8/layout/cycle2"/>
    <dgm:cxn modelId="{81D3C53B-DE66-4051-9ED5-6A0D2FD877FA}" type="presOf" srcId="{9C07C544-A240-4FE5-8E59-C412CDCC06A5}" destId="{FD731FF4-9760-4231-AA26-446560B181EB}" srcOrd="0" destOrd="0" presId="urn:microsoft.com/office/officeart/2005/8/layout/cycle2"/>
    <dgm:cxn modelId="{EF69F93C-2E8D-4E67-8490-BDBF0208B4ED}" type="presOf" srcId="{91E5E8F0-39A5-4E73-A7C8-125C237D1170}" destId="{0C0A4302-AC90-49E1-80BE-523B58A2D864}" srcOrd="1" destOrd="0" presId="urn:microsoft.com/office/officeart/2005/8/layout/cycle2"/>
    <dgm:cxn modelId="{212C0F3D-6259-47F4-8189-A6E55DD0B5D3}" srcId="{F782ACB2-4612-4553-92E3-6A48A4C26154}" destId="{536B3E92-95AA-4297-BDB8-F29269D6299E}" srcOrd="3" destOrd="0" parTransId="{68DF5CBE-997D-4F4F-8466-9AD1DDE77085}" sibTransId="{8AE02D32-89F4-4BA1-BFB8-062B90AF7C26}"/>
    <dgm:cxn modelId="{5B53783D-707F-40C8-BBF6-4F1E3401D87D}" type="presOf" srcId="{4DD6BCFF-384A-4E50-9E9B-FEA1467E91EE}" destId="{28C21F8D-7890-436C-ABC3-A76D9C048DC6}" srcOrd="0" destOrd="0" presId="urn:microsoft.com/office/officeart/2005/8/layout/cycle2"/>
    <dgm:cxn modelId="{0979B33D-C41F-4BC7-A174-A97489DE655A}" type="presOf" srcId="{5D2C154A-692A-44E2-A041-B9F19C43FEF2}" destId="{5A44537F-E502-484A-B54C-161A75387D52}" srcOrd="0" destOrd="0" presId="urn:microsoft.com/office/officeart/2005/8/layout/cycle2"/>
    <dgm:cxn modelId="{E5F3E53D-D7B0-4629-B2C4-0C556B66FCF6}" type="presOf" srcId="{8AE02D32-89F4-4BA1-BFB8-062B90AF7C26}" destId="{E212FFF4-9223-45FB-8A97-08FC78EC227F}" srcOrd="0" destOrd="0" presId="urn:microsoft.com/office/officeart/2005/8/layout/cycle2"/>
    <dgm:cxn modelId="{8E589D5D-E91E-426F-A96C-E5F44366A2B2}" type="presOf" srcId="{2B529A43-2363-4B46-911E-9D0EF25B4F36}" destId="{DFB70AE1-87B4-46C7-811D-3E9A3D4D6EC9}" srcOrd="1" destOrd="0" presId="urn:microsoft.com/office/officeart/2005/8/layout/cycle2"/>
    <dgm:cxn modelId="{DB81E75D-6339-4802-85DD-65254615E93B}" srcId="{F782ACB2-4612-4553-92E3-6A48A4C26154}" destId="{9F16DEB4-2D88-4237-BB26-EE193361411A}" srcOrd="36" destOrd="0" parTransId="{7982B65A-B6BA-45FB-920E-8CB144FB834B}" sibTransId="{C19C4BDD-2213-41DF-A53B-E2080BDC6AC6}"/>
    <dgm:cxn modelId="{32B0F75D-D3C9-48A9-8079-5A4A9A5A58DC}" type="presOf" srcId="{59D5850F-42D1-4509-9BFE-77DA75D32FAC}" destId="{F6AE7F32-FC05-4DDA-BB7B-30B31779479C}" srcOrd="0" destOrd="0" presId="urn:microsoft.com/office/officeart/2005/8/layout/cycle2"/>
    <dgm:cxn modelId="{06062A5E-6798-40A7-8059-C8A458A442B3}" type="presOf" srcId="{2EBE9275-B468-4EB1-8E25-88D20111E7BA}" destId="{55735BFC-D4F1-4100-BCD7-BD7015A20F24}" srcOrd="0" destOrd="0" presId="urn:microsoft.com/office/officeart/2005/8/layout/cycle2"/>
    <dgm:cxn modelId="{E7269F5F-8810-4164-B020-666B69238BC0}" type="presOf" srcId="{B2ADDBB6-F258-45A2-8853-0F7137E8E7A9}" destId="{9BC14663-185B-4A89-97AE-169B3D438678}" srcOrd="0" destOrd="0" presId="urn:microsoft.com/office/officeart/2005/8/layout/cycle2"/>
    <dgm:cxn modelId="{76EE4D61-9A8C-43EB-A33F-CD14768B9E77}" type="presOf" srcId="{CA1064A9-8743-41E2-AE44-DEDB5E26EACD}" destId="{1AA99294-2501-42DA-ADDA-813C2A0D167F}" srcOrd="0" destOrd="0" presId="urn:microsoft.com/office/officeart/2005/8/layout/cycle2"/>
    <dgm:cxn modelId="{5176D241-E6E2-40B7-8E80-09366E1BF78D}" type="presOf" srcId="{1A0C354F-E76C-464E-99A7-D2B04C140783}" destId="{BCCD1735-3374-4721-BEF9-11CCD9A2DD48}" srcOrd="0" destOrd="0" presId="urn:microsoft.com/office/officeart/2005/8/layout/cycle2"/>
    <dgm:cxn modelId="{08DFD441-4774-4D0E-8F97-07EC50B50EE3}" srcId="{F782ACB2-4612-4553-92E3-6A48A4C26154}" destId="{69B5AF83-9CA8-4331-BB93-A02B0A37E7C4}" srcOrd="32" destOrd="0" parTransId="{52A0F8EA-812A-497C-B88E-1BDAD1AB875F}" sibTransId="{6E35783B-B4B9-4AF3-BB68-EC2DB3060BE5}"/>
    <dgm:cxn modelId="{D27AA462-6698-4923-9421-47820B644488}" srcId="{F782ACB2-4612-4553-92E3-6A48A4C26154}" destId="{56EE6181-8957-4FE0-91F7-0E7767321D74}" srcOrd="30" destOrd="0" parTransId="{708EED9E-74DD-4C99-9872-E67687122915}" sibTransId="{D7AD315B-0060-4B2C-BA42-07A72CF0DF62}"/>
    <dgm:cxn modelId="{8B701643-C9FE-4B3A-BAAE-586AC01A03A8}" type="presOf" srcId="{1CEAA633-CB89-486A-901D-BE8AE895C821}" destId="{02E2D030-8BB9-48E2-859D-55F958A2D928}" srcOrd="0" destOrd="0" presId="urn:microsoft.com/office/officeart/2005/8/layout/cycle2"/>
    <dgm:cxn modelId="{39634D63-468B-4AD3-A9AA-19C78AC56DA4}" type="presOf" srcId="{05F9165C-A234-4634-B1A7-DCB7BA68D40C}" destId="{8B74F080-8313-4728-B1E9-D87A06E9E800}" srcOrd="0" destOrd="0" presId="urn:microsoft.com/office/officeart/2005/8/layout/cycle2"/>
    <dgm:cxn modelId="{AE207963-B8B2-4002-B1FD-DC32CD5DE485}" type="presOf" srcId="{BAC2B8D5-2C5B-4AE8-BBDD-D8E76DCD8C2E}" destId="{D3BDAC4B-F2DB-44A0-907D-A108463FB1C3}" srcOrd="0" destOrd="0" presId="urn:microsoft.com/office/officeart/2005/8/layout/cycle2"/>
    <dgm:cxn modelId="{55CB9A43-35ED-4C3D-B9E5-31DA6B27C473}" type="presOf" srcId="{5700A27C-35E2-48E3-9FD1-4CAD5F3ABE6E}" destId="{A5474CB5-D5DA-4087-B87E-610FB42AF529}" srcOrd="0" destOrd="0" presId="urn:microsoft.com/office/officeart/2005/8/layout/cycle2"/>
    <dgm:cxn modelId="{6839BF43-E329-4F7F-B82A-AD1EC9682984}" type="presOf" srcId="{9E68FA1B-32E4-4D3A-BDA9-F245DF7037EF}" destId="{24192AE1-AC5A-408F-93E2-35778550FA02}" srcOrd="0" destOrd="0" presId="urn:microsoft.com/office/officeart/2005/8/layout/cycle2"/>
    <dgm:cxn modelId="{EB8D2864-91C4-4F1B-A58F-1716140C3E8A}" type="presOf" srcId="{4DD6BCFF-384A-4E50-9E9B-FEA1467E91EE}" destId="{5D40974C-DFE4-484E-A2B9-E3E4D2DEBED9}" srcOrd="1" destOrd="0" presId="urn:microsoft.com/office/officeart/2005/8/layout/cycle2"/>
    <dgm:cxn modelId="{9ADC0165-9F81-4E1B-BCF9-F6EA5C631353}" srcId="{F782ACB2-4612-4553-92E3-6A48A4C26154}" destId="{5F8AB2A9-0DCE-42A5-8039-31C151CDBC91}" srcOrd="15" destOrd="0" parTransId="{AEE23759-AB27-4CCC-A9A6-CE4F64F73EE5}" sibTransId="{64CB26BA-1509-422C-B1F7-93A921D3337E}"/>
    <dgm:cxn modelId="{8CBBA145-EC01-42F6-BF04-3B431F0E0309}" type="presOf" srcId="{7D49664A-84DE-42F7-9866-9BFD9F3DDC7A}" destId="{430AD93E-9CDA-40BE-8BB8-B35AB1DDED73}" srcOrd="0" destOrd="0" presId="urn:microsoft.com/office/officeart/2005/8/layout/cycle2"/>
    <dgm:cxn modelId="{9F4DC345-815B-487C-BB98-8EF2227EA271}" type="presOf" srcId="{6E44D217-0802-4975-8DF8-F7C136B68DB7}" destId="{C6CA034B-BB5D-4252-9DC3-E07C2CEC1942}" srcOrd="0" destOrd="0" presId="urn:microsoft.com/office/officeart/2005/8/layout/cycle2"/>
    <dgm:cxn modelId="{9F37BA66-E3CC-48DB-8C12-6874FD6B5DC5}" type="presOf" srcId="{8AE02D32-89F4-4BA1-BFB8-062B90AF7C26}" destId="{1FA59E5A-50A4-47E4-96D2-6EF9AAAC1164}" srcOrd="1" destOrd="0" presId="urn:microsoft.com/office/officeart/2005/8/layout/cycle2"/>
    <dgm:cxn modelId="{9D2B5A67-709D-4476-AF6F-02668E4C5428}" type="presOf" srcId="{312A5487-8CD4-49FA-9CB2-6003233688EF}" destId="{FB762D63-E97E-4D71-BE53-DE8DBC2C1724}" srcOrd="0" destOrd="0" presId="urn:microsoft.com/office/officeart/2005/8/layout/cycle2"/>
    <dgm:cxn modelId="{C057F467-2DD4-4327-962B-CAACA6497A42}" type="presOf" srcId="{A4C54538-F7D4-4311-A51D-4E2F34EA916C}" destId="{BDE13CD6-B50F-44ED-BD83-729ED5971995}" srcOrd="0" destOrd="0" presId="urn:microsoft.com/office/officeart/2005/8/layout/cycle2"/>
    <dgm:cxn modelId="{57CA1C48-8324-4202-91AE-77820AB67F1A}" type="presOf" srcId="{74E4A9B3-3139-47CD-AD62-A42D0EB3995C}" destId="{A0769171-C666-4FF2-B3B0-56A5612FFB02}" srcOrd="0" destOrd="0" presId="urn:microsoft.com/office/officeart/2005/8/layout/cycle2"/>
    <dgm:cxn modelId="{9B567948-1568-4B8E-BC08-542DD9F12A4D}" type="presOf" srcId="{4E475F1B-56A2-420F-8D83-9A7AC5B9161D}" destId="{0F935747-2475-4B54-A4BD-D00DA4235B83}" srcOrd="1" destOrd="0" presId="urn:microsoft.com/office/officeart/2005/8/layout/cycle2"/>
    <dgm:cxn modelId="{7713B148-14ED-473A-AD7C-0817C71F1F75}" srcId="{F782ACB2-4612-4553-92E3-6A48A4C26154}" destId="{32DCDF77-CF91-44D2-A631-ECBBA96CD7C1}" srcOrd="45" destOrd="0" parTransId="{A91D9FEE-F377-4D6C-AB4B-31C0AA11D758}" sibTransId="{A4C54538-F7D4-4311-A51D-4E2F34EA916C}"/>
    <dgm:cxn modelId="{8CF2D748-8DB3-4305-989C-29861A571937}" type="presOf" srcId="{59F6F98C-7F28-44B6-AA26-C56ABFEA206B}" destId="{15716786-4673-40EB-986D-12C422D02B97}" srcOrd="0" destOrd="0" presId="urn:microsoft.com/office/officeart/2005/8/layout/cycle2"/>
    <dgm:cxn modelId="{8B7F3749-F4E6-4473-82BE-3F7FAAEDF5A5}" srcId="{F782ACB2-4612-4553-92E3-6A48A4C26154}" destId="{5A0D382F-1AEE-4869-A6BD-89E7CCC2BA45}" srcOrd="33" destOrd="0" parTransId="{C61944CD-ABD5-46A1-BF21-1EDB1D2E311C}" sibTransId="{86E08DD8-37F0-43EA-A4C6-F12B07A372C7}"/>
    <dgm:cxn modelId="{D9F8426A-24A8-4202-930A-52F6E89A7F1C}" type="presOf" srcId="{12ED0D91-6CB8-4B92-ABBE-16130FA2E610}" destId="{2EA5A0E0-D734-4B00-A1FA-65E8CB15031C}" srcOrd="0" destOrd="0" presId="urn:microsoft.com/office/officeart/2005/8/layout/cycle2"/>
    <dgm:cxn modelId="{F94FCA6A-EE84-4430-AB09-8DB9A432602E}" type="presOf" srcId="{56EE6181-8957-4FE0-91F7-0E7767321D74}" destId="{6EBA7549-78C0-447A-A63C-4A8563F87F58}" srcOrd="0" destOrd="0" presId="urn:microsoft.com/office/officeart/2005/8/layout/cycle2"/>
    <dgm:cxn modelId="{ECDEF66B-4DF3-4577-9794-0F5C1452E329}" srcId="{F782ACB2-4612-4553-92E3-6A48A4C26154}" destId="{9EC183D0-3CE1-4A18-882B-49A4F305FE23}" srcOrd="10" destOrd="0" parTransId="{5529E8D0-F515-48AC-A324-5AF9603FF192}" sibTransId="{FC636A7A-CAD8-4393-9B2E-188CE112CD10}"/>
    <dgm:cxn modelId="{2F48FC6C-9E2F-4D34-97E0-7B62809CD310}" srcId="{F782ACB2-4612-4553-92E3-6A48A4C26154}" destId="{1CEAA633-CB89-486A-901D-BE8AE895C821}" srcOrd="41" destOrd="0" parTransId="{85E4AD6C-201F-448E-AB33-65566C56E879}" sibTransId="{EC22FD24-55FA-470B-A11F-A2C02811CC71}"/>
    <dgm:cxn modelId="{0D44BF6D-F519-497F-AF84-26B855901F5F}" type="presOf" srcId="{6E35783B-B4B9-4AF3-BB68-EC2DB3060BE5}" destId="{7A5C7786-EEB7-4840-8AB2-E617DD766E4C}" srcOrd="0" destOrd="0" presId="urn:microsoft.com/office/officeart/2005/8/layout/cycle2"/>
    <dgm:cxn modelId="{3A20E96E-2C74-4F2C-BC86-E4D637E36CFA}" type="presOf" srcId="{CA72D8A3-9D41-4F98-98F7-F56B1CBA674F}" destId="{EDD308D6-556F-4E65-A02C-12C45C150755}" srcOrd="0" destOrd="0" presId="urn:microsoft.com/office/officeart/2005/8/layout/cycle2"/>
    <dgm:cxn modelId="{0116FD4E-B3CD-4D10-B6B1-FB0C240CE17A}" srcId="{F782ACB2-4612-4553-92E3-6A48A4C26154}" destId="{DF292957-65C8-4776-85F8-AE26E3681959}" srcOrd="25" destOrd="0" parTransId="{7849EA01-2032-47BB-AFF2-66E1E4C3A822}" sibTransId="{2B571596-2306-4648-89E7-BD54FEF25627}"/>
    <dgm:cxn modelId="{43F81770-F772-478D-8EE4-9EF473A2C5F2}" srcId="{F782ACB2-4612-4553-92E3-6A48A4C26154}" destId="{BA244016-B941-46B9-B2A4-AA50A300C9B1}" srcOrd="26" destOrd="0" parTransId="{17FA0F1C-F480-46FA-9FDA-CAF08D0B3F5A}" sibTransId="{12ED0D91-6CB8-4B92-ABBE-16130FA2E610}"/>
    <dgm:cxn modelId="{AD9C2D70-6AB8-479D-9A79-731CDEDFCC29}" srcId="{F782ACB2-4612-4553-92E3-6A48A4C26154}" destId="{B2133BDF-4000-4B5B-AE40-987170B1B61F}" srcOrd="29" destOrd="0" parTransId="{78DD5593-63E5-4526-ACC4-B672B2E0D1F1}" sibTransId="{F8A8AFFD-E262-4C58-84FA-CA9933DA9A32}"/>
    <dgm:cxn modelId="{20CDDD70-1481-458B-9933-B9D43861705F}" type="presOf" srcId="{5F8AB2A9-0DCE-42A5-8039-31C151CDBC91}" destId="{E7F9412A-75FE-4263-8476-D8B02CF380F3}" srcOrd="0" destOrd="0" presId="urn:microsoft.com/office/officeart/2005/8/layout/cycle2"/>
    <dgm:cxn modelId="{983FF350-390B-4AA0-B3B6-375D1005C824}" type="presOf" srcId="{01209924-388A-4250-B08E-117FC77350F4}" destId="{ED0F08E4-7CF4-494F-A2E4-60B90674E9D5}" srcOrd="0" destOrd="0" presId="urn:microsoft.com/office/officeart/2005/8/layout/cycle2"/>
    <dgm:cxn modelId="{B8599651-06D2-4CBA-B5EC-2149D5DA0DD9}" type="presOf" srcId="{8F63D31F-83CD-4DB9-A0F4-0D259C5817DB}" destId="{C238A059-EBCB-4E8A-9C70-350A7112246D}" srcOrd="0" destOrd="0" presId="urn:microsoft.com/office/officeart/2005/8/layout/cycle2"/>
    <dgm:cxn modelId="{4DF50172-84C6-4D38-835A-C734261CBC1C}" type="presOf" srcId="{1DDDDFBA-4D76-49F6-8700-D108F438751F}" destId="{580499F6-BF8C-4CF2-8E19-422B1FEA8F54}" srcOrd="1" destOrd="0" presId="urn:microsoft.com/office/officeart/2005/8/layout/cycle2"/>
    <dgm:cxn modelId="{603D3972-B1D4-474D-9A50-B0C7A07EA32A}" type="presOf" srcId="{4391FAD7-E5E1-4ADD-BABB-49D666A6C4A7}" destId="{B297DBDA-41C8-403B-A287-2DE0B2B2F734}" srcOrd="0" destOrd="0" presId="urn:microsoft.com/office/officeart/2005/8/layout/cycle2"/>
    <dgm:cxn modelId="{7C926F52-4148-452F-B63A-64119D306A70}" type="presOf" srcId="{A4F909E9-C1CF-4770-B928-FEF6E41B5333}" destId="{6E753D97-6691-46AF-88CF-60F766A84A1F}" srcOrd="1" destOrd="0" presId="urn:microsoft.com/office/officeart/2005/8/layout/cycle2"/>
    <dgm:cxn modelId="{AF855752-C1EF-4D73-B502-9F0643F96F6A}" type="presOf" srcId="{DA7FF8DD-13B0-4AAC-B0D2-E9BC2FABA4D6}" destId="{A6A09441-8928-4DD4-965E-ACD6B5489F63}" srcOrd="0" destOrd="0" presId="urn:microsoft.com/office/officeart/2005/8/layout/cycle2"/>
    <dgm:cxn modelId="{8C7FC072-16DD-4433-9985-B000DC6B7763}" type="presOf" srcId="{ED3E6817-CA99-4A92-9672-7767C60D3AFC}" destId="{CDE86F57-8E75-4885-99A7-4D78278841E9}" srcOrd="0" destOrd="0" presId="urn:microsoft.com/office/officeart/2005/8/layout/cycle2"/>
    <dgm:cxn modelId="{28C6CA52-1A74-461F-86F5-C2B435B8C372}" type="presOf" srcId="{A4C54538-F7D4-4311-A51D-4E2F34EA916C}" destId="{4EAD0336-A742-42BA-B616-A9F9B8CECAB9}" srcOrd="1" destOrd="0" presId="urn:microsoft.com/office/officeart/2005/8/layout/cycle2"/>
    <dgm:cxn modelId="{57739373-C596-4A55-8D2F-7CC43A14F9A2}" type="presOf" srcId="{69DBDE16-2128-423C-AB04-D3C2C0881A38}" destId="{83D03F91-A8FE-4A56-A9F0-21F8696B64A1}" srcOrd="0" destOrd="0" presId="urn:microsoft.com/office/officeart/2005/8/layout/cycle2"/>
    <dgm:cxn modelId="{C105E854-E566-45BC-830A-D214D5502F76}" type="presOf" srcId="{2B571596-2306-4648-89E7-BD54FEF25627}" destId="{2EBD388A-825F-4832-8A74-827A6C7E3368}" srcOrd="0" destOrd="0" presId="urn:microsoft.com/office/officeart/2005/8/layout/cycle2"/>
    <dgm:cxn modelId="{0172EF54-99D0-4C9A-A7C1-26F8B650BFE0}" type="presOf" srcId="{BAC2B8D5-2C5B-4AE8-BBDD-D8E76DCD8C2E}" destId="{5B2F39AC-1722-4B2A-8F41-3B9574CC55A3}" srcOrd="1" destOrd="0" presId="urn:microsoft.com/office/officeart/2005/8/layout/cycle2"/>
    <dgm:cxn modelId="{F66A3C56-45AD-4517-8B46-55FB72A89BE7}" type="presOf" srcId="{901D3EC9-C2CB-4B80-BFE1-3F4CF8FDB584}" destId="{CBD13A52-164D-4181-A713-C4AFB6DAEA44}" srcOrd="0" destOrd="0" presId="urn:microsoft.com/office/officeart/2005/8/layout/cycle2"/>
    <dgm:cxn modelId="{6737CD56-E4D5-4DB0-89E8-8F57F4369F31}" type="presOf" srcId="{672359C6-6889-48DE-9B06-BCF13E50CF81}" destId="{260B842C-BA56-4835-9181-EEB1DAD49F6C}" srcOrd="0" destOrd="0" presId="urn:microsoft.com/office/officeart/2005/8/layout/cycle2"/>
    <dgm:cxn modelId="{EBF0F276-347C-4207-9A17-D11421AF7ECD}" srcId="{F782ACB2-4612-4553-92E3-6A48A4C26154}" destId="{6E44D217-0802-4975-8DF8-F7C136B68DB7}" srcOrd="34" destOrd="0" parTransId="{CB27C74D-2568-4D83-8948-2A0E7A73E53C}" sibTransId="{873D13AE-B310-4B50-82C5-564D626D2011}"/>
    <dgm:cxn modelId="{B0EEA978-4582-4F47-9094-749A23FAB32B}" type="presOf" srcId="{A4FDAD97-0EA5-45C9-8762-1408CDFC1A27}" destId="{7418C013-9F65-49B4-8AB4-02A8A7E8B2B1}" srcOrd="0" destOrd="0" presId="urn:microsoft.com/office/officeart/2005/8/layout/cycle2"/>
    <dgm:cxn modelId="{372F6959-8B1D-455E-9A13-2866BF7C92CB}" type="presOf" srcId="{F2853326-F96C-4388-AFDB-4A2C4E743824}" destId="{F5E12609-AEA0-4824-8F1E-49B7A8C9D43E}" srcOrd="0" destOrd="0" presId="urn:microsoft.com/office/officeart/2005/8/layout/cycle2"/>
    <dgm:cxn modelId="{7830AF79-B71C-481F-B7EF-C2A6730D65ED}" type="presOf" srcId="{29610E26-1393-448B-8FD6-78061450B16B}" destId="{4B6FF1D5-139C-4A9E-BE2A-C9C2976A9B90}" srcOrd="0" destOrd="0" presId="urn:microsoft.com/office/officeart/2005/8/layout/cycle2"/>
    <dgm:cxn modelId="{0B3D347A-7EE2-4C95-B232-779501568106}" type="presOf" srcId="{EC22FD24-55FA-470B-A11F-A2C02811CC71}" destId="{8125F9B4-021E-44DC-9D64-8AE485A44537}" srcOrd="0" destOrd="0" presId="urn:microsoft.com/office/officeart/2005/8/layout/cycle2"/>
    <dgm:cxn modelId="{115EB75A-3B75-4A00-AD4D-5DBFDAD3A93E}" type="presOf" srcId="{39815DA4-6D5A-4ECF-8C2C-C40A2BB0DBA6}" destId="{F7742949-FB63-485F-95AF-5E8D1E6F236A}" srcOrd="1" destOrd="0" presId="urn:microsoft.com/office/officeart/2005/8/layout/cycle2"/>
    <dgm:cxn modelId="{B46BB27B-B947-4AE3-98C5-0698C73B23E9}" type="presOf" srcId="{64CB26BA-1509-422C-B1F7-93A921D3337E}" destId="{C56F56FD-84C6-4D21-967A-719399DE2081}" srcOrd="0" destOrd="0" presId="urn:microsoft.com/office/officeart/2005/8/layout/cycle2"/>
    <dgm:cxn modelId="{4E6EEF7B-B46A-48E5-9744-BCAA8C4C22F8}" type="presOf" srcId="{B5C9AB9C-C866-47C2-B79F-DC6148AB2159}" destId="{DD733C23-EA87-4BF0-821E-87250C1EEDBA}" srcOrd="1" destOrd="0" presId="urn:microsoft.com/office/officeart/2005/8/layout/cycle2"/>
    <dgm:cxn modelId="{ACBDB57C-50FF-45C5-AC40-AF2306AC4783}" type="presOf" srcId="{32453084-7F49-49B4-89FA-E306CC4C9552}" destId="{4B717A0F-8771-4A45-B6AA-FD732A724C9E}" srcOrd="0" destOrd="0" presId="urn:microsoft.com/office/officeart/2005/8/layout/cycle2"/>
    <dgm:cxn modelId="{14F13E80-1149-4A0F-A4B5-58EAF15ECA23}" srcId="{F782ACB2-4612-4553-92E3-6A48A4C26154}" destId="{39148D83-4879-4E9B-AE84-10D20CF147C3}" srcOrd="17" destOrd="0" parTransId="{0648DC5F-1B7B-4F70-B147-70F19C532AA1}" sibTransId="{901D3EC9-C2CB-4B80-BFE1-3F4CF8FDB584}"/>
    <dgm:cxn modelId="{C3F04580-DEBF-4515-A23A-CB217D00A973}" type="presOf" srcId="{9F16DEB4-2D88-4237-BB26-EE193361411A}" destId="{E4F5DE49-5EAA-4300-BD85-3AA32446283C}" srcOrd="0" destOrd="0" presId="urn:microsoft.com/office/officeart/2005/8/layout/cycle2"/>
    <dgm:cxn modelId="{33634B83-5D42-4E23-A534-1FD77063C5A8}" srcId="{F782ACB2-4612-4553-92E3-6A48A4C26154}" destId="{312A5487-8CD4-49FA-9CB2-6003233688EF}" srcOrd="20" destOrd="0" parTransId="{6F986C7B-EB5E-4FA9-9F02-54203E6A38B2}" sibTransId="{A241EA7C-0AE6-49DA-868A-F7E41DB8331E}"/>
    <dgm:cxn modelId="{5F759883-6CAF-4793-892D-90FF307B7F39}" srcId="{F782ACB2-4612-4553-92E3-6A48A4C26154}" destId="{F001FD18-B1D7-4F34-A7E1-10B3A14FEF0D}" srcOrd="14" destOrd="0" parTransId="{47531BBA-A066-410C-90C4-75A7B3CF6C37}" sibTransId="{59F6F98C-7F28-44B6-AA26-C56ABFEA206B}"/>
    <dgm:cxn modelId="{E8511A86-6070-4DE2-86F7-E8F2C920F4DE}" type="presOf" srcId="{1BCBAE4C-8C90-4307-A8B1-A7F25B803D11}" destId="{38A7A843-117D-4A8F-B652-3F637D1BA054}" srcOrd="0" destOrd="0" presId="urn:microsoft.com/office/officeart/2005/8/layout/cycle2"/>
    <dgm:cxn modelId="{03727586-C177-4F9F-A8F5-7DEE69ED0297}" srcId="{F782ACB2-4612-4553-92E3-6A48A4C26154}" destId="{05F9165C-A234-4634-B1A7-DCB7BA68D40C}" srcOrd="12" destOrd="0" parTransId="{26966DA9-DC8C-4538-894C-0F8A7AD6A4D2}" sibTransId="{68C3C81B-18E8-41C4-BFC6-2C443E6EE655}"/>
    <dgm:cxn modelId="{CF5B5687-ADC8-43AA-AD4F-4E8CA2AF2114}" type="presOf" srcId="{39148D83-4879-4E9B-AE84-10D20CF147C3}" destId="{EB66E90A-B112-40E2-B773-B1A59659C6EB}" srcOrd="0" destOrd="0" presId="urn:microsoft.com/office/officeart/2005/8/layout/cycle2"/>
    <dgm:cxn modelId="{9F77E489-C27B-49AA-BF9A-D6559164CA36}" type="presOf" srcId="{3ACAB2F6-3910-4D69-8736-C9991D30DB30}" destId="{7A362786-920B-4FB9-A3D5-D0E741B76071}" srcOrd="0" destOrd="0" presId="urn:microsoft.com/office/officeart/2005/8/layout/cycle2"/>
    <dgm:cxn modelId="{1343408B-FC81-4649-944A-E255185E1A83}" type="presOf" srcId="{C19C4BDD-2213-41DF-A53B-E2080BDC6AC6}" destId="{57712E5B-8311-41F2-83BF-40C44B82FD56}" srcOrd="0" destOrd="0" presId="urn:microsoft.com/office/officeart/2005/8/layout/cycle2"/>
    <dgm:cxn modelId="{EBDB328E-4C42-43EC-B588-58AB971C0DB2}" type="presOf" srcId="{32453084-7F49-49B4-89FA-E306CC4C9552}" destId="{218F701D-8780-41D0-BCC2-CE1F9EE4B4A8}" srcOrd="1" destOrd="0" presId="urn:microsoft.com/office/officeart/2005/8/layout/cycle2"/>
    <dgm:cxn modelId="{54FED98F-AB5E-4BEF-A86E-239C32A65418}" srcId="{F782ACB2-4612-4553-92E3-6A48A4C26154}" destId="{29610E26-1393-448B-8FD6-78061450B16B}" srcOrd="5" destOrd="0" parTransId="{5D194221-4572-481E-A145-411B7D2E5848}" sibTransId="{4E475F1B-56A2-420F-8D83-9A7AC5B9161D}"/>
    <dgm:cxn modelId="{A11E0190-AC54-41D6-A0D8-25AEFF22497C}" type="presOf" srcId="{A241EA7C-0AE6-49DA-868A-F7E41DB8331E}" destId="{EC905E59-477F-4D62-B2EE-61B86BF0663B}" srcOrd="0" destOrd="0" presId="urn:microsoft.com/office/officeart/2005/8/layout/cycle2"/>
    <dgm:cxn modelId="{3F904190-EC7A-468F-8079-9E0D0309FE61}" srcId="{F782ACB2-4612-4553-92E3-6A48A4C26154}" destId="{F82F01E0-1BCF-432A-834D-D0718C225E79}" srcOrd="31" destOrd="0" parTransId="{AA715B28-8262-4AEC-9B11-A1F3E142AEE3}" sibTransId="{73E57CB0-43F1-4C49-8823-A48B6805997E}"/>
    <dgm:cxn modelId="{D2CBFD91-82E9-4A85-A1D1-059B589E32EF}" type="presOf" srcId="{FC636A7A-CAD8-4393-9B2E-188CE112CD10}" destId="{FFA97E59-6B24-429C-9B6D-8968FB096363}" srcOrd="1" destOrd="0" presId="urn:microsoft.com/office/officeart/2005/8/layout/cycle2"/>
    <dgm:cxn modelId="{88F2B794-F089-4302-A8E4-E878070B44B1}" type="presOf" srcId="{873D13AE-B310-4B50-82C5-564D626D2011}" destId="{2F327EB4-0D8B-437E-BB14-A326EA173FCC}" srcOrd="0" destOrd="0" presId="urn:microsoft.com/office/officeart/2005/8/layout/cycle2"/>
    <dgm:cxn modelId="{E9037697-0706-4BF6-BD39-13CE2044299E}" type="presOf" srcId="{DA7FF8DD-13B0-4AAC-B0D2-E9BC2FABA4D6}" destId="{C46B9099-149F-4D79-B1D7-B378097F05F4}" srcOrd="1" destOrd="0" presId="urn:microsoft.com/office/officeart/2005/8/layout/cycle2"/>
    <dgm:cxn modelId="{C8C19B97-C1BF-4602-8396-947B23A21840}" type="presOf" srcId="{901D3EC9-C2CB-4B80-BFE1-3F4CF8FDB584}" destId="{2175C402-001B-40BA-8C7B-63F19533545A}" srcOrd="1" destOrd="0" presId="urn:microsoft.com/office/officeart/2005/8/layout/cycle2"/>
    <dgm:cxn modelId="{A94E1E98-18A1-4716-B6FB-67F099EFBBB4}" srcId="{F782ACB2-4612-4553-92E3-6A48A4C26154}" destId="{5788DBF4-34B6-4C26-980E-7062BBC88091}" srcOrd="37" destOrd="0" parTransId="{E89C8546-8D00-4BCE-BF01-083E1F9A4BBE}" sibTransId="{39815DA4-6D5A-4ECF-8C2C-C40A2BB0DBA6}"/>
    <dgm:cxn modelId="{6ECC639A-460E-4692-8614-BC3A6B698219}" type="presOf" srcId="{5788DBF4-34B6-4C26-980E-7062BBC88091}" destId="{53824D7C-69E9-40B6-AD94-E66D57E17024}" srcOrd="0" destOrd="0" presId="urn:microsoft.com/office/officeart/2005/8/layout/cycle2"/>
    <dgm:cxn modelId="{F69D879B-B388-4734-8FD6-3383DF6B9BAF}" type="presOf" srcId="{AAACDA48-029D-447D-9AE8-BF1CB90887F8}" destId="{816E1FA3-2B38-45F9-AB8C-0EEB2788EE42}" srcOrd="0" destOrd="0" presId="urn:microsoft.com/office/officeart/2005/8/layout/cycle2"/>
    <dgm:cxn modelId="{EB37BD9B-DB71-4D5F-A8D4-99115EF92B3E}" type="presOf" srcId="{F2853326-F96C-4388-AFDB-4A2C4E743824}" destId="{1990E259-2037-4D19-B00A-CD6B3D2AE2E1}" srcOrd="1" destOrd="0" presId="urn:microsoft.com/office/officeart/2005/8/layout/cycle2"/>
    <dgm:cxn modelId="{0925D59B-14FD-4C27-98C8-42376BCF9349}" type="presOf" srcId="{672359C6-6889-48DE-9B06-BCF13E50CF81}" destId="{9195B8AE-7F75-4B45-A773-A3DB3F151B7F}" srcOrd="1" destOrd="0" presId="urn:microsoft.com/office/officeart/2005/8/layout/cycle2"/>
    <dgm:cxn modelId="{E3C6A19C-F30F-4177-8FCA-D25DEEE21A08}" type="presOf" srcId="{0A68E33F-9E89-4D62-9E2C-1BD50C85F7CD}" destId="{5EB0D98E-0F20-43A6-80D5-B3B233B0809C}" srcOrd="1" destOrd="0" presId="urn:microsoft.com/office/officeart/2005/8/layout/cycle2"/>
    <dgm:cxn modelId="{9767F49C-4876-45AE-95B5-403CA65B4EC4}" type="presOf" srcId="{EC22FD24-55FA-470B-A11F-A2C02811CC71}" destId="{5B2B383F-D5E0-430F-AB46-55791D14B3FB}" srcOrd="1" destOrd="0" presId="urn:microsoft.com/office/officeart/2005/8/layout/cycle2"/>
    <dgm:cxn modelId="{9AB9AF9D-92AF-46D6-9193-3C4662BC2927}" type="presOf" srcId="{6E35783B-B4B9-4AF3-BB68-EC2DB3060BE5}" destId="{80DBCA40-2BA0-486C-9739-9EB1943722FB}" srcOrd="1" destOrd="0" presId="urn:microsoft.com/office/officeart/2005/8/layout/cycle2"/>
    <dgm:cxn modelId="{6E3FD69D-D766-4F27-99C2-E53B062FAD6E}" type="presOf" srcId="{9A1F1B22-1A75-4833-B4FC-5FEA5518B765}" destId="{E2BDA289-9E7F-43D2-8E8A-C602380955F6}" srcOrd="0" destOrd="0" presId="urn:microsoft.com/office/officeart/2005/8/layout/cycle2"/>
    <dgm:cxn modelId="{1B3F2CA2-7825-4CFD-9A64-DB308FB32A27}" srcId="{F782ACB2-4612-4553-92E3-6A48A4C26154}" destId="{1BD29E34-8916-45A9-80A6-58C4AB44DFF5}" srcOrd="7" destOrd="0" parTransId="{6A5BBF7B-F8A7-4654-83BB-1778F868C663}" sibTransId="{25DF600C-192F-49B2-930A-B89C27D1471E}"/>
    <dgm:cxn modelId="{79A5F3A2-8CA3-4D24-AC46-666013183383}" srcId="{F782ACB2-4612-4553-92E3-6A48A4C26154}" destId="{01209924-388A-4250-B08E-117FC77350F4}" srcOrd="40" destOrd="0" parTransId="{E62947DF-C385-4541-A312-E52B21ED4FCA}" sibTransId="{07D44A3D-B9E7-4A59-8407-0DE9361B04F4}"/>
    <dgm:cxn modelId="{F9246AA4-89DE-4505-8C6D-C0CFB0CF9EC5}" srcId="{F782ACB2-4612-4553-92E3-6A48A4C26154}" destId="{A40F6EAB-2B60-4CC1-9F49-D5903D3A616E}" srcOrd="39" destOrd="0" parTransId="{F4D7EDD7-9115-44DB-8D8A-E38036FA3738}" sibTransId="{3ACAB2F6-3910-4D69-8736-C9991D30DB30}"/>
    <dgm:cxn modelId="{BF458BA4-DD0F-412F-AE12-2BBA45E038A9}" type="presOf" srcId="{C123F58B-2F00-4731-8318-EA8BAA60A69D}" destId="{1791F869-F782-403E-9EEE-8485296AB1DC}" srcOrd="0" destOrd="0" presId="urn:microsoft.com/office/officeart/2005/8/layout/cycle2"/>
    <dgm:cxn modelId="{523DDDA6-F5E4-4B69-938A-715DD54EC1E8}" type="presOf" srcId="{59F6F98C-7F28-44B6-AA26-C56ABFEA206B}" destId="{3A6E871C-7643-432C-BA91-2EA3E7F745CE}" srcOrd="1" destOrd="0" presId="urn:microsoft.com/office/officeart/2005/8/layout/cycle2"/>
    <dgm:cxn modelId="{19BDA8A7-1979-4F0C-A198-6AC9E78BD28B}" type="presOf" srcId="{4E475F1B-56A2-420F-8D83-9A7AC5B9161D}" destId="{E231C36B-28CA-4A1A-A65A-7FC8C917C670}" srcOrd="0" destOrd="0" presId="urn:microsoft.com/office/officeart/2005/8/layout/cycle2"/>
    <dgm:cxn modelId="{22591EA8-65B6-4071-8884-D7386F2EB5F5}" type="presOf" srcId="{07D44A3D-B9E7-4A59-8407-0DE9361B04F4}" destId="{2A9D1CAD-CEC7-447D-AE5A-72DA9768C11C}" srcOrd="1" destOrd="0" presId="urn:microsoft.com/office/officeart/2005/8/layout/cycle2"/>
    <dgm:cxn modelId="{B03AE0AC-C61A-4D2C-AFAD-CD9BCA6714B1}" type="presOf" srcId="{DF292957-65C8-4776-85F8-AE26E3681959}" destId="{C99B1DB8-B0AD-4FE5-84DC-CD9571D15F74}" srcOrd="0" destOrd="0" presId="urn:microsoft.com/office/officeart/2005/8/layout/cycle2"/>
    <dgm:cxn modelId="{33836BAF-8815-468A-9D3E-0ABF734FD1D3}" srcId="{F782ACB2-4612-4553-92E3-6A48A4C26154}" destId="{4391FAD7-E5E1-4ADD-BABB-49D666A6C4A7}" srcOrd="24" destOrd="0" parTransId="{F1E7FB59-9301-4001-B4A0-65FF76242832}" sibTransId="{B5C9AB9C-C866-47C2-B79F-DC6148AB2159}"/>
    <dgm:cxn modelId="{BE9314B0-2D93-4BAE-90C0-5B23814639B6}" srcId="{F782ACB2-4612-4553-92E3-6A48A4C26154}" destId="{1597604F-E09E-4305-A881-A6C94B72922F}" srcOrd="21" destOrd="0" parTransId="{1C93F3EA-CA5B-4D9C-9828-8A8F702AE266}" sibTransId="{0A68E33F-9E89-4D62-9E2C-1BD50C85F7CD}"/>
    <dgm:cxn modelId="{53636AB3-572E-4B67-B835-8DB3D8BB850F}" type="presOf" srcId="{FC636A7A-CAD8-4393-9B2E-188CE112CD10}" destId="{ADC3AC42-E194-4C29-8A28-ABEC2168A2B9}" srcOrd="0" destOrd="0" presId="urn:microsoft.com/office/officeart/2005/8/layout/cycle2"/>
    <dgm:cxn modelId="{18F7F8B4-37F7-4F83-8D9B-4A5FE2A328CD}" type="presOf" srcId="{2B529A43-2363-4B46-911E-9D0EF25B4F36}" destId="{F42AD80F-3B21-49F3-AF59-01D5F6EE69F1}" srcOrd="0" destOrd="0" presId="urn:microsoft.com/office/officeart/2005/8/layout/cycle2"/>
    <dgm:cxn modelId="{CC8F6BB5-E191-48E7-A4C1-3E8101813E85}" srcId="{F782ACB2-4612-4553-92E3-6A48A4C26154}" destId="{7526D0BF-45A5-478F-9A5B-EE961A48FCDF}" srcOrd="23" destOrd="0" parTransId="{996DAE7B-6D7A-4B21-93D8-B18F6F145BC6}" sibTransId="{4DD6BCFF-384A-4E50-9E9B-FEA1467E91EE}"/>
    <dgm:cxn modelId="{79D0C8B5-7F77-4990-BC7D-E4DF8A30F093}" srcId="{F782ACB2-4612-4553-92E3-6A48A4C26154}" destId="{C123F58B-2F00-4731-8318-EA8BAA60A69D}" srcOrd="19" destOrd="0" parTransId="{ADD49D0A-F77A-4924-B2AC-3D10130090D6}" sibTransId="{CA72D8A3-9D41-4F98-98F7-F56B1CBA674F}"/>
    <dgm:cxn modelId="{BCA901B6-8AD4-4BC1-B11B-5C3F09750CB3}" type="presOf" srcId="{59F5D80D-D394-4DA8-B1EE-BFD2C35E8698}" destId="{5955EC28-6A5B-4854-97FD-56BF004F7A93}" srcOrd="0" destOrd="0" presId="urn:microsoft.com/office/officeart/2005/8/layout/cycle2"/>
    <dgm:cxn modelId="{79BF3DB8-E6C9-4DF5-8226-B32513900662}" srcId="{F782ACB2-4612-4553-92E3-6A48A4C26154}" destId="{2EBE9275-B468-4EB1-8E25-88D20111E7BA}" srcOrd="22" destOrd="0" parTransId="{8B4693AB-DA36-47D7-8ABC-9A12354AE94A}" sibTransId="{1DDDDFBA-4D76-49F6-8700-D108F438751F}"/>
    <dgm:cxn modelId="{F718ABBA-7C65-4F86-BEA7-DAD4C5EC588D}" srcId="{F782ACB2-4612-4553-92E3-6A48A4C26154}" destId="{AAACDA48-029D-447D-9AE8-BF1CB90887F8}" srcOrd="18" destOrd="0" parTransId="{C5422A07-4233-4B7D-A876-C74DE877A7F9}" sibTransId="{35443D96-6A67-478A-A544-1C8155B5F62C}"/>
    <dgm:cxn modelId="{F535ECBA-C1B4-4393-A232-183A4F6A1B6A}" type="presOf" srcId="{0A68E33F-9E89-4D62-9E2C-1BD50C85F7CD}" destId="{C5631367-2D87-4B2B-B2C5-CE6B323DF7FA}" srcOrd="0" destOrd="0" presId="urn:microsoft.com/office/officeart/2005/8/layout/cycle2"/>
    <dgm:cxn modelId="{EAADA3BC-EBE2-42C8-B9E0-3C38057A0A11}" srcId="{F782ACB2-4612-4553-92E3-6A48A4C26154}" destId="{59F5D80D-D394-4DA8-B1EE-BFD2C35E8698}" srcOrd="6" destOrd="0" parTransId="{F6DF53FE-CC41-4648-B644-9A13CD613414}" sibTransId="{A4FDAD97-0EA5-45C9-8762-1408CDFC1A27}"/>
    <dgm:cxn modelId="{84F658BE-028D-4EFF-9AFB-B1BB4A47F685}" srcId="{F782ACB2-4612-4553-92E3-6A48A4C26154}" destId="{A26368B7-1095-4A58-BFE6-7B8629CCDB76}" srcOrd="28" destOrd="0" parTransId="{F926A632-3F82-44B7-9B0C-54EDBDFB1339}" sibTransId="{69DBDE16-2128-423C-AB04-D3C2C0881A38}"/>
    <dgm:cxn modelId="{07E62CBF-11EB-4EBF-87EA-DFBE347DAD9D}" srcId="{F782ACB2-4612-4553-92E3-6A48A4C26154}" destId="{9C07C544-A240-4FE5-8E59-C412CDCC06A5}" srcOrd="1" destOrd="0" parTransId="{01829E43-87FB-46D3-89AF-1246AED576BA}" sibTransId="{DA7FF8DD-13B0-4AAC-B0D2-E9BC2FABA4D6}"/>
    <dgm:cxn modelId="{88908BBF-D4A4-4D67-8C0F-86CDF79A3778}" type="presOf" srcId="{9E68FA1B-32E4-4D3A-BDA9-F245DF7037EF}" destId="{9DB23D75-0980-4D96-93A1-727F2883C95B}" srcOrd="1" destOrd="0" presId="urn:microsoft.com/office/officeart/2005/8/layout/cycle2"/>
    <dgm:cxn modelId="{97F975C1-0679-49B3-874F-9160A0D3082B}" type="presOf" srcId="{D7AD315B-0060-4B2C-BA42-07A72CF0DF62}" destId="{F7AC09C3-F9FA-4334-9744-58F7A351FD8B}" srcOrd="0" destOrd="0" presId="urn:microsoft.com/office/officeart/2005/8/layout/cycle2"/>
    <dgm:cxn modelId="{B710C4C1-23A6-461C-98EB-198B255B3A42}" type="presOf" srcId="{7526D0BF-45A5-478F-9A5B-EE961A48FCDF}" destId="{B163F2E1-C224-4C1F-8BF1-B257F8DA90F1}" srcOrd="0" destOrd="0" presId="urn:microsoft.com/office/officeart/2005/8/layout/cycle2"/>
    <dgm:cxn modelId="{9CDFACC3-28FE-4469-9C5D-491818735998}" type="presOf" srcId="{5DE56BE3-5DC5-48D1-BB0A-6EB62A83E2E3}" destId="{DEE6E533-E546-47B9-9D29-1053972B7A59}" srcOrd="1" destOrd="0" presId="urn:microsoft.com/office/officeart/2005/8/layout/cycle2"/>
    <dgm:cxn modelId="{FD5626C4-E33A-4EFA-81B9-54EDF40613EE}" type="presOf" srcId="{25DF600C-192F-49B2-930A-B89C27D1471E}" destId="{C8C1E075-9C61-4E77-BBAB-A2307E2F9662}" srcOrd="1" destOrd="0" presId="urn:microsoft.com/office/officeart/2005/8/layout/cycle2"/>
    <dgm:cxn modelId="{9F73CCC4-842F-4161-A41E-C8A6AD4B2D4F}" type="presOf" srcId="{536B3E92-95AA-4297-BDB8-F29269D6299E}" destId="{B0608ED5-E7DC-4C39-8859-B8C85F521F9C}" srcOrd="0" destOrd="0" presId="urn:microsoft.com/office/officeart/2005/8/layout/cycle2"/>
    <dgm:cxn modelId="{A61335C6-83C9-40B2-B635-638704B41FB6}" srcId="{F782ACB2-4612-4553-92E3-6A48A4C26154}" destId="{19319B2C-5BDC-4EB3-A674-97A1478B545E}" srcOrd="44" destOrd="0" parTransId="{F553D456-F731-4D3A-B46D-F817CB7F5851}" sibTransId="{B2ADDBB6-F258-45A2-8853-0F7137E8E7A9}"/>
    <dgm:cxn modelId="{CA56EAC8-08A5-458B-9CC0-A1BEC05109B4}" type="presOf" srcId="{69B5AF83-9CA8-4331-BB93-A02B0A37E7C4}" destId="{7FBA136C-815F-4FB3-A797-A7F155D00FEA}" srcOrd="0" destOrd="0" presId="urn:microsoft.com/office/officeart/2005/8/layout/cycle2"/>
    <dgm:cxn modelId="{CCF648C9-D238-4EC6-B8E1-816AAF521C0C}" type="presOf" srcId="{A40F6EAB-2B60-4CC1-9F49-D5903D3A616E}" destId="{4346925A-37EB-4BB6-B0D1-0007EC3DF63B}" srcOrd="0" destOrd="0" presId="urn:microsoft.com/office/officeart/2005/8/layout/cycle2"/>
    <dgm:cxn modelId="{A45FA6CA-BF67-4968-BA2C-A3E181681DEA}" srcId="{F782ACB2-4612-4553-92E3-6A48A4C26154}" destId="{BCD4B6D1-2E17-4359-A953-212A9B519E85}" srcOrd="8" destOrd="0" parTransId="{A72804B9-8062-4016-90E8-F9C7DC654C15}" sibTransId="{EAE485E3-A2DC-422A-B964-163E72C7D527}"/>
    <dgm:cxn modelId="{13B374CD-7189-4F70-B5AE-574CE717EA94}" type="presOf" srcId="{1DDDDFBA-4D76-49F6-8700-D108F438751F}" destId="{DE861B79-D5E8-45CE-B3D7-7B4663C08343}" srcOrd="0" destOrd="0" presId="urn:microsoft.com/office/officeart/2005/8/layout/cycle2"/>
    <dgm:cxn modelId="{8A122CCE-2659-425F-A9CA-F55CBE733EE2}" srcId="{F782ACB2-4612-4553-92E3-6A48A4C26154}" destId="{5D2C154A-692A-44E2-A041-B9F19C43FEF2}" srcOrd="2" destOrd="0" parTransId="{794CA92E-A13F-4F43-B270-B021D0F5EB93}" sibTransId="{1A0C354F-E76C-464E-99A7-D2B04C140783}"/>
    <dgm:cxn modelId="{AA5419CF-9470-476B-B76B-73C4D5A07207}" type="presOf" srcId="{F782ACB2-4612-4553-92E3-6A48A4C26154}" destId="{579EF5EA-2842-4ADF-99C3-1421009C0FB3}" srcOrd="0" destOrd="0" presId="urn:microsoft.com/office/officeart/2005/8/layout/cycle2"/>
    <dgm:cxn modelId="{BC5396CF-F16A-4D5A-8804-5664B1E4B894}" type="presOf" srcId="{91E5E8F0-39A5-4E73-A7C8-125C237D1170}" destId="{B8E405CF-5FB0-4931-A03D-9BF304E6CDDA}" srcOrd="0" destOrd="0" presId="urn:microsoft.com/office/officeart/2005/8/layout/cycle2"/>
    <dgm:cxn modelId="{579F29D2-BC21-47BC-BBB6-2DB38E4E14C8}" type="presOf" srcId="{25DF600C-192F-49B2-930A-B89C27D1471E}" destId="{8D184F9F-78A9-45D9-9804-0F8032DE26A6}" srcOrd="0" destOrd="0" presId="urn:microsoft.com/office/officeart/2005/8/layout/cycle2"/>
    <dgm:cxn modelId="{691638D4-4772-48B0-A674-CB8BC040096D}" type="presOf" srcId="{F001FD18-B1D7-4F34-A7E1-10B3A14FEF0D}" destId="{FA3F2989-2837-4DF6-B22E-22C68B74BA10}" srcOrd="0" destOrd="0" presId="urn:microsoft.com/office/officeart/2005/8/layout/cycle2"/>
    <dgm:cxn modelId="{99BC72D4-D40E-4F6F-9562-AA46A762F226}" type="presOf" srcId="{873D13AE-B310-4B50-82C5-564D626D2011}" destId="{8F52B59F-72EA-4EF4-A000-71393DE3DC97}" srcOrd="1" destOrd="0" presId="urn:microsoft.com/office/officeart/2005/8/layout/cycle2"/>
    <dgm:cxn modelId="{7A77BED8-0E1D-45F6-9865-5715EF6FB1BA}" srcId="{F782ACB2-4612-4553-92E3-6A48A4C26154}" destId="{9767C2C5-7A9B-4BF9-AEDC-08BB61E68CEC}" srcOrd="4" destOrd="0" parTransId="{94D864BB-0337-46E0-936D-BDFF24969167}" sibTransId="{5DE56BE3-5DC5-48D1-BB0A-6EB62A83E2E3}"/>
    <dgm:cxn modelId="{32EDC8D8-AF23-4886-B223-6809B3805C8D}" type="presOf" srcId="{5DE56BE3-5DC5-48D1-BB0A-6EB62A83E2E3}" destId="{7E28017C-69F1-4CCF-A6D7-885616A2628E}" srcOrd="0" destOrd="0" presId="urn:microsoft.com/office/officeart/2005/8/layout/cycle2"/>
    <dgm:cxn modelId="{89DAB2DA-44CA-40EE-853C-F256A5A259B2}" type="presOf" srcId="{B2ADDBB6-F258-45A2-8853-0F7137E8E7A9}" destId="{5BF8D29C-B7EB-4E6D-8F09-412E3D4E06C9}" srcOrd="1" destOrd="0" presId="urn:microsoft.com/office/officeart/2005/8/layout/cycle2"/>
    <dgm:cxn modelId="{2B1FD8DA-568C-4E3E-8F87-09C87623F6FC}" srcId="{F782ACB2-4612-4553-92E3-6A48A4C26154}" destId="{8F63D31F-83CD-4DB9-A0F4-0D259C5817DB}" srcOrd="13" destOrd="0" parTransId="{62CF8A98-F58E-4911-89F5-912F4D8957CE}" sibTransId="{A4F909E9-C1CF-4770-B928-FEF6E41B5333}"/>
    <dgm:cxn modelId="{05CAA2DB-EF46-428B-94FC-28F9A11C1DB1}" type="presOf" srcId="{5A0D382F-1AEE-4869-A6BD-89E7CCC2BA45}" destId="{2B3C09D0-6E4A-4698-ADBA-7CF55040E0C7}" srcOrd="0" destOrd="0" presId="urn:microsoft.com/office/officeart/2005/8/layout/cycle2"/>
    <dgm:cxn modelId="{C7BDA5DE-9A33-427B-8FB4-B0A39FE3EE47}" type="presOf" srcId="{69DBDE16-2128-423C-AB04-D3C2C0881A38}" destId="{A52815B2-9F64-4E57-9CA8-0D6C5ACB4DE9}" srcOrd="1" destOrd="0" presId="urn:microsoft.com/office/officeart/2005/8/layout/cycle2"/>
    <dgm:cxn modelId="{EC9452E4-E317-487D-8C5D-213DB5F1F6A7}" type="presOf" srcId="{64CB26BA-1509-422C-B1F7-93A921D3337E}" destId="{87FF38F8-EEE0-4803-AB19-2605759EE272}" srcOrd="1" destOrd="0" presId="urn:microsoft.com/office/officeart/2005/8/layout/cycle2"/>
    <dgm:cxn modelId="{672A9AE4-8C38-4FA8-83E2-89DE197051D2}" type="presOf" srcId="{F8A8AFFD-E262-4C58-84FA-CA9933DA9A32}" destId="{6FDF4861-3D9E-4C44-8A76-CB261CA08A3D}" srcOrd="0" destOrd="0" presId="urn:microsoft.com/office/officeart/2005/8/layout/cycle2"/>
    <dgm:cxn modelId="{BB0B7BE5-2F5C-409D-B26D-F35165CADD23}" type="presOf" srcId="{A4F909E9-C1CF-4770-B928-FEF6E41B5333}" destId="{212C9A88-24C2-4EF4-87D7-A81CF4BE3FA0}" srcOrd="0" destOrd="0" presId="urn:microsoft.com/office/officeart/2005/8/layout/cycle2"/>
    <dgm:cxn modelId="{6020CAE6-E682-4263-87D3-3757BDA5C5BB}" srcId="{F782ACB2-4612-4553-92E3-6A48A4C26154}" destId="{ED3E6817-CA99-4A92-9672-7767C60D3AFC}" srcOrd="27" destOrd="0" parTransId="{570B50CE-5E5F-492C-A6CE-FAA86B61FEE6}" sibTransId="{74E4A9B3-3139-47CD-AD62-A42D0EB3995C}"/>
    <dgm:cxn modelId="{5F2C01E9-98F3-431A-8C9A-69213D87504B}" type="presOf" srcId="{CA1064A9-8743-41E2-AE44-DEDB5E26EACD}" destId="{B311330D-F624-44F0-90C1-566E4D2E20E6}" srcOrd="1" destOrd="0" presId="urn:microsoft.com/office/officeart/2005/8/layout/cycle2"/>
    <dgm:cxn modelId="{3A83C7EB-E108-4DFE-B9C2-A1FAE1B909F2}" srcId="{F782ACB2-4612-4553-92E3-6A48A4C26154}" destId="{9A1F1B22-1A75-4833-B4FC-5FEA5518B765}" srcOrd="0" destOrd="0" parTransId="{C224EADF-C870-40FB-9644-9EC71AA9F6DE}" sibTransId="{32453084-7F49-49B4-89FA-E306CC4C9552}"/>
    <dgm:cxn modelId="{ED1BADED-67F2-46B8-ADF5-9B3DC026E96B}" type="presOf" srcId="{B2133BDF-4000-4B5B-AE40-987170B1B61F}" destId="{D9F7CAE3-C01B-4758-A92D-BE4DEABF1CC9}" srcOrd="0" destOrd="0" presId="urn:microsoft.com/office/officeart/2005/8/layout/cycle2"/>
    <dgm:cxn modelId="{C73A31F0-F070-4864-8435-6EA40A70E992}" type="presOf" srcId="{1BD29E34-8916-45A9-80A6-58C4AB44DFF5}" destId="{C8C314CB-BC52-4B5D-9A9E-2549904458B0}" srcOrd="0" destOrd="0" presId="urn:microsoft.com/office/officeart/2005/8/layout/cycle2"/>
    <dgm:cxn modelId="{931A41F0-FF7D-4BB1-B73B-465A3E76266F}" type="presOf" srcId="{74E4A9B3-3139-47CD-AD62-A42D0EB3995C}" destId="{7B2C094D-5B84-400D-88A5-467C86404646}" srcOrd="1" destOrd="0" presId="urn:microsoft.com/office/officeart/2005/8/layout/cycle2"/>
    <dgm:cxn modelId="{545F76F1-3273-459C-8740-D41474D52BAD}" type="presOf" srcId="{F82F01E0-1BCF-432A-834D-D0718C225E79}" destId="{DB7E8DCC-E9E2-41AE-8FAC-BD770394B585}" srcOrd="0" destOrd="0" presId="urn:microsoft.com/office/officeart/2005/8/layout/cycle2"/>
    <dgm:cxn modelId="{E8D511F3-9A2B-4790-B666-82F6F8F3092C}" type="presOf" srcId="{35443D96-6A67-478A-A544-1C8155B5F62C}" destId="{561EA9DD-738C-4E13-ADB0-3CCC3950F092}" srcOrd="1" destOrd="0" presId="urn:microsoft.com/office/officeart/2005/8/layout/cycle2"/>
    <dgm:cxn modelId="{E2FA94F4-28CD-493A-BBEB-27EDB8CC1133}" type="presOf" srcId="{86E08DD8-37F0-43EA-A4C6-F12B07A372C7}" destId="{41C60BCC-727D-4ED3-BAEB-DB60AA9900A9}" srcOrd="1" destOrd="0" presId="urn:microsoft.com/office/officeart/2005/8/layout/cycle2"/>
    <dgm:cxn modelId="{2CA222F6-A129-4C1A-B942-083E48F9796A}" type="presOf" srcId="{D7AD315B-0060-4B2C-BA42-07A72CF0DF62}" destId="{301FE2EF-9FED-451A-9979-7EA2CEC731F6}" srcOrd="1" destOrd="0" presId="urn:microsoft.com/office/officeart/2005/8/layout/cycle2"/>
    <dgm:cxn modelId="{12C38EF6-A2D9-4441-B7C7-2AD0408D165E}" srcId="{F782ACB2-4612-4553-92E3-6A48A4C26154}" destId="{E5184F2B-2C20-4D33-94A8-E6B381F2AA89}" srcOrd="43" destOrd="0" parTransId="{EA072171-E1D3-42D9-90FB-F6BF8A9DC275}" sibTransId="{CA1064A9-8743-41E2-AE44-DEDB5E26EACD}"/>
    <dgm:cxn modelId="{2E4A59F8-4858-4321-B26C-379298664746}" srcId="{F782ACB2-4612-4553-92E3-6A48A4C26154}" destId="{57830796-B9E1-440E-A924-530949252A0A}" srcOrd="9" destOrd="0" parTransId="{2970FDF5-07A3-4B2A-9F1E-E547137C5FF2}" sibTransId="{672359C6-6889-48DE-9B06-BCF13E50CF81}"/>
    <dgm:cxn modelId="{E4EBFFFA-939E-4391-8818-4CA55359F7A5}" type="presOf" srcId="{32DCDF77-CF91-44D2-A631-ECBBA96CD7C1}" destId="{891FE5C2-884F-48D0-BE0D-753E9CA204D3}" srcOrd="0" destOrd="0" presId="urn:microsoft.com/office/officeart/2005/8/layout/cycle2"/>
    <dgm:cxn modelId="{8A3281FD-5FAE-4E2E-AAF4-71C45875DCE6}" type="presOf" srcId="{EAE485E3-A2DC-422A-B964-163E72C7D527}" destId="{6C5B256C-6505-4283-9CD0-6230D6E52DC7}" srcOrd="1" destOrd="0" presId="urn:microsoft.com/office/officeart/2005/8/layout/cycle2"/>
    <dgm:cxn modelId="{26F03CFE-664C-46CE-9EC9-4D9EAEAA23F5}" srcId="{F782ACB2-4612-4553-92E3-6A48A4C26154}" destId="{1BCBAE4C-8C90-4307-A8B1-A7F25B803D11}" srcOrd="11" destOrd="0" parTransId="{BDE3C914-1C3F-4AE1-8A4A-0399F6859853}" sibTransId="{9E68FA1B-32E4-4D3A-BDA9-F245DF7037EF}"/>
    <dgm:cxn modelId="{70DDE551-C48E-4AE7-B036-CEE02E74CE36}" type="presParOf" srcId="{579EF5EA-2842-4ADF-99C3-1421009C0FB3}" destId="{E2BDA289-9E7F-43D2-8E8A-C602380955F6}" srcOrd="0" destOrd="0" presId="urn:microsoft.com/office/officeart/2005/8/layout/cycle2"/>
    <dgm:cxn modelId="{78C611E3-0E1A-4483-9714-012C1CE9A116}" type="presParOf" srcId="{579EF5EA-2842-4ADF-99C3-1421009C0FB3}" destId="{4B717A0F-8771-4A45-B6AA-FD732A724C9E}" srcOrd="1" destOrd="0" presId="urn:microsoft.com/office/officeart/2005/8/layout/cycle2"/>
    <dgm:cxn modelId="{5697816C-68C1-408E-AF5A-C333E2936AF8}" type="presParOf" srcId="{4B717A0F-8771-4A45-B6AA-FD732A724C9E}" destId="{218F701D-8780-41D0-BCC2-CE1F9EE4B4A8}" srcOrd="0" destOrd="0" presId="urn:microsoft.com/office/officeart/2005/8/layout/cycle2"/>
    <dgm:cxn modelId="{F4824ED5-65B3-4378-905F-B6D19B7213DA}" type="presParOf" srcId="{579EF5EA-2842-4ADF-99C3-1421009C0FB3}" destId="{FD731FF4-9760-4231-AA26-446560B181EB}" srcOrd="2" destOrd="0" presId="urn:microsoft.com/office/officeart/2005/8/layout/cycle2"/>
    <dgm:cxn modelId="{E3C3EA02-7653-4086-A1AF-DAA467A7C4EF}" type="presParOf" srcId="{579EF5EA-2842-4ADF-99C3-1421009C0FB3}" destId="{A6A09441-8928-4DD4-965E-ACD6B5489F63}" srcOrd="3" destOrd="0" presId="urn:microsoft.com/office/officeart/2005/8/layout/cycle2"/>
    <dgm:cxn modelId="{79336546-A057-4213-AEBB-D24382A083FF}" type="presParOf" srcId="{A6A09441-8928-4DD4-965E-ACD6B5489F63}" destId="{C46B9099-149F-4D79-B1D7-B378097F05F4}" srcOrd="0" destOrd="0" presId="urn:microsoft.com/office/officeart/2005/8/layout/cycle2"/>
    <dgm:cxn modelId="{9FD87403-F225-43CD-93B2-EFAA7E95CA08}" type="presParOf" srcId="{579EF5EA-2842-4ADF-99C3-1421009C0FB3}" destId="{5A44537F-E502-484A-B54C-161A75387D52}" srcOrd="4" destOrd="0" presId="urn:microsoft.com/office/officeart/2005/8/layout/cycle2"/>
    <dgm:cxn modelId="{92B13CCF-65DF-43B8-822C-88A0FFE51E8A}" type="presParOf" srcId="{579EF5EA-2842-4ADF-99C3-1421009C0FB3}" destId="{BCCD1735-3374-4721-BEF9-11CCD9A2DD48}" srcOrd="5" destOrd="0" presId="urn:microsoft.com/office/officeart/2005/8/layout/cycle2"/>
    <dgm:cxn modelId="{A12E2C7A-C5E2-41E7-B74C-312DEB76BC03}" type="presParOf" srcId="{BCCD1735-3374-4721-BEF9-11CCD9A2DD48}" destId="{5207087E-FC7B-4DE7-941A-D0D7D77D43CA}" srcOrd="0" destOrd="0" presId="urn:microsoft.com/office/officeart/2005/8/layout/cycle2"/>
    <dgm:cxn modelId="{70F2BAEC-E36B-4646-8FF3-B553D0019E48}" type="presParOf" srcId="{579EF5EA-2842-4ADF-99C3-1421009C0FB3}" destId="{B0608ED5-E7DC-4C39-8859-B8C85F521F9C}" srcOrd="6" destOrd="0" presId="urn:microsoft.com/office/officeart/2005/8/layout/cycle2"/>
    <dgm:cxn modelId="{BA141665-AB77-4EB3-895E-33BBA9465640}" type="presParOf" srcId="{579EF5EA-2842-4ADF-99C3-1421009C0FB3}" destId="{E212FFF4-9223-45FB-8A97-08FC78EC227F}" srcOrd="7" destOrd="0" presId="urn:microsoft.com/office/officeart/2005/8/layout/cycle2"/>
    <dgm:cxn modelId="{92956755-A37D-4579-8F0F-8A6EDA178EE0}" type="presParOf" srcId="{E212FFF4-9223-45FB-8A97-08FC78EC227F}" destId="{1FA59E5A-50A4-47E4-96D2-6EF9AAAC1164}" srcOrd="0" destOrd="0" presId="urn:microsoft.com/office/officeart/2005/8/layout/cycle2"/>
    <dgm:cxn modelId="{36C3F98D-88A2-4F62-9664-5A6596CB2662}" type="presParOf" srcId="{579EF5EA-2842-4ADF-99C3-1421009C0FB3}" destId="{3B48658E-4174-41EC-ADC5-04F09B98E8AE}" srcOrd="8" destOrd="0" presId="urn:microsoft.com/office/officeart/2005/8/layout/cycle2"/>
    <dgm:cxn modelId="{D5205FA1-2450-4E4D-8E91-55808362377A}" type="presParOf" srcId="{579EF5EA-2842-4ADF-99C3-1421009C0FB3}" destId="{7E28017C-69F1-4CCF-A6D7-885616A2628E}" srcOrd="9" destOrd="0" presId="urn:microsoft.com/office/officeart/2005/8/layout/cycle2"/>
    <dgm:cxn modelId="{8731A16D-97B3-4F4B-826D-666429765875}" type="presParOf" srcId="{7E28017C-69F1-4CCF-A6D7-885616A2628E}" destId="{DEE6E533-E546-47B9-9D29-1053972B7A59}" srcOrd="0" destOrd="0" presId="urn:microsoft.com/office/officeart/2005/8/layout/cycle2"/>
    <dgm:cxn modelId="{A9828760-DC3A-4C30-BBE4-98B4413AEAD0}" type="presParOf" srcId="{579EF5EA-2842-4ADF-99C3-1421009C0FB3}" destId="{4B6FF1D5-139C-4A9E-BE2A-C9C2976A9B90}" srcOrd="10" destOrd="0" presId="urn:microsoft.com/office/officeart/2005/8/layout/cycle2"/>
    <dgm:cxn modelId="{779F7FC1-901A-4664-9990-1525754C0941}" type="presParOf" srcId="{579EF5EA-2842-4ADF-99C3-1421009C0FB3}" destId="{E231C36B-28CA-4A1A-A65A-7FC8C917C670}" srcOrd="11" destOrd="0" presId="urn:microsoft.com/office/officeart/2005/8/layout/cycle2"/>
    <dgm:cxn modelId="{A73A756E-5D3E-4C45-B3CB-594FC0369575}" type="presParOf" srcId="{E231C36B-28CA-4A1A-A65A-7FC8C917C670}" destId="{0F935747-2475-4B54-A4BD-D00DA4235B83}" srcOrd="0" destOrd="0" presId="urn:microsoft.com/office/officeart/2005/8/layout/cycle2"/>
    <dgm:cxn modelId="{0E83576B-80D1-4D79-A1BC-CFBBBBD46CDB}" type="presParOf" srcId="{579EF5EA-2842-4ADF-99C3-1421009C0FB3}" destId="{5955EC28-6A5B-4854-97FD-56BF004F7A93}" srcOrd="12" destOrd="0" presId="urn:microsoft.com/office/officeart/2005/8/layout/cycle2"/>
    <dgm:cxn modelId="{AF938AA6-2814-4753-BF33-9F50A0523935}" type="presParOf" srcId="{579EF5EA-2842-4ADF-99C3-1421009C0FB3}" destId="{7418C013-9F65-49B4-8AB4-02A8A7E8B2B1}" srcOrd="13" destOrd="0" presId="urn:microsoft.com/office/officeart/2005/8/layout/cycle2"/>
    <dgm:cxn modelId="{66D77874-4F4E-4284-80E5-F295CF28A62F}" type="presParOf" srcId="{7418C013-9F65-49B4-8AB4-02A8A7E8B2B1}" destId="{DCCECA40-1E8E-4612-B823-692DCCBD1EA3}" srcOrd="0" destOrd="0" presId="urn:microsoft.com/office/officeart/2005/8/layout/cycle2"/>
    <dgm:cxn modelId="{11B37E81-BE45-4641-ABCB-06027451A670}" type="presParOf" srcId="{579EF5EA-2842-4ADF-99C3-1421009C0FB3}" destId="{C8C314CB-BC52-4B5D-9A9E-2549904458B0}" srcOrd="14" destOrd="0" presId="urn:microsoft.com/office/officeart/2005/8/layout/cycle2"/>
    <dgm:cxn modelId="{D9AD93D4-C47E-483F-9F96-51C1B9A0DAE4}" type="presParOf" srcId="{579EF5EA-2842-4ADF-99C3-1421009C0FB3}" destId="{8D184F9F-78A9-45D9-9804-0F8032DE26A6}" srcOrd="15" destOrd="0" presId="urn:microsoft.com/office/officeart/2005/8/layout/cycle2"/>
    <dgm:cxn modelId="{1D1AC7F8-F6AA-4DCD-B235-F259F9BF058A}" type="presParOf" srcId="{8D184F9F-78A9-45D9-9804-0F8032DE26A6}" destId="{C8C1E075-9C61-4E77-BBAB-A2307E2F9662}" srcOrd="0" destOrd="0" presId="urn:microsoft.com/office/officeart/2005/8/layout/cycle2"/>
    <dgm:cxn modelId="{53189518-9C00-4139-8116-CD061AEF64EA}" type="presParOf" srcId="{579EF5EA-2842-4ADF-99C3-1421009C0FB3}" destId="{18E08B15-C0D9-4DCD-9841-29CB326A1D96}" srcOrd="16" destOrd="0" presId="urn:microsoft.com/office/officeart/2005/8/layout/cycle2"/>
    <dgm:cxn modelId="{6EE2D2B6-7982-4C7A-B124-87F17B4721D3}" type="presParOf" srcId="{579EF5EA-2842-4ADF-99C3-1421009C0FB3}" destId="{7D136A40-4E7A-4E9A-9C18-C15FEB3E9255}" srcOrd="17" destOrd="0" presId="urn:microsoft.com/office/officeart/2005/8/layout/cycle2"/>
    <dgm:cxn modelId="{FDFC42FF-6D9B-4CA0-9E85-C9BD8ADBCBD1}" type="presParOf" srcId="{7D136A40-4E7A-4E9A-9C18-C15FEB3E9255}" destId="{6C5B256C-6505-4283-9CD0-6230D6E52DC7}" srcOrd="0" destOrd="0" presId="urn:microsoft.com/office/officeart/2005/8/layout/cycle2"/>
    <dgm:cxn modelId="{F627266A-3951-40BB-BD74-4F57038AD655}" type="presParOf" srcId="{579EF5EA-2842-4ADF-99C3-1421009C0FB3}" destId="{09497094-52B8-416E-9902-37FB4C94E7F2}" srcOrd="18" destOrd="0" presId="urn:microsoft.com/office/officeart/2005/8/layout/cycle2"/>
    <dgm:cxn modelId="{A9A6742B-57D8-4F78-86AB-745F77860F42}" type="presParOf" srcId="{579EF5EA-2842-4ADF-99C3-1421009C0FB3}" destId="{260B842C-BA56-4835-9181-EEB1DAD49F6C}" srcOrd="19" destOrd="0" presId="urn:microsoft.com/office/officeart/2005/8/layout/cycle2"/>
    <dgm:cxn modelId="{7D90DCBC-8278-407D-8693-1D9653217457}" type="presParOf" srcId="{260B842C-BA56-4835-9181-EEB1DAD49F6C}" destId="{9195B8AE-7F75-4B45-A773-A3DB3F151B7F}" srcOrd="0" destOrd="0" presId="urn:microsoft.com/office/officeart/2005/8/layout/cycle2"/>
    <dgm:cxn modelId="{A21DAFD0-975C-461C-BB48-48AD4C65BA84}" type="presParOf" srcId="{579EF5EA-2842-4ADF-99C3-1421009C0FB3}" destId="{07EB8474-810E-4E8A-BE93-02F62BBDD45D}" srcOrd="20" destOrd="0" presId="urn:microsoft.com/office/officeart/2005/8/layout/cycle2"/>
    <dgm:cxn modelId="{B40ABA09-AB9C-4A16-AF55-F327D36F6EEC}" type="presParOf" srcId="{579EF5EA-2842-4ADF-99C3-1421009C0FB3}" destId="{ADC3AC42-E194-4C29-8A28-ABEC2168A2B9}" srcOrd="21" destOrd="0" presId="urn:microsoft.com/office/officeart/2005/8/layout/cycle2"/>
    <dgm:cxn modelId="{C95FA4D9-DF7E-4B8B-A3D3-328FC3B2E3FD}" type="presParOf" srcId="{ADC3AC42-E194-4C29-8A28-ABEC2168A2B9}" destId="{FFA97E59-6B24-429C-9B6D-8968FB096363}" srcOrd="0" destOrd="0" presId="urn:microsoft.com/office/officeart/2005/8/layout/cycle2"/>
    <dgm:cxn modelId="{948B6BC5-6571-4B15-B943-F5F223BFABDD}" type="presParOf" srcId="{579EF5EA-2842-4ADF-99C3-1421009C0FB3}" destId="{38A7A843-117D-4A8F-B652-3F637D1BA054}" srcOrd="22" destOrd="0" presId="urn:microsoft.com/office/officeart/2005/8/layout/cycle2"/>
    <dgm:cxn modelId="{33E22C70-7974-46F4-852C-97E578FBA3A0}" type="presParOf" srcId="{579EF5EA-2842-4ADF-99C3-1421009C0FB3}" destId="{24192AE1-AC5A-408F-93E2-35778550FA02}" srcOrd="23" destOrd="0" presId="urn:microsoft.com/office/officeart/2005/8/layout/cycle2"/>
    <dgm:cxn modelId="{96151449-9995-43D7-9C66-0077D26E01EF}" type="presParOf" srcId="{24192AE1-AC5A-408F-93E2-35778550FA02}" destId="{9DB23D75-0980-4D96-93A1-727F2883C95B}" srcOrd="0" destOrd="0" presId="urn:microsoft.com/office/officeart/2005/8/layout/cycle2"/>
    <dgm:cxn modelId="{2981531C-B1D4-458F-9CCE-91D123647D15}" type="presParOf" srcId="{579EF5EA-2842-4ADF-99C3-1421009C0FB3}" destId="{8B74F080-8313-4728-B1E9-D87A06E9E800}" srcOrd="24" destOrd="0" presId="urn:microsoft.com/office/officeart/2005/8/layout/cycle2"/>
    <dgm:cxn modelId="{3CD6015A-DD25-4659-B984-A0DFFC0D2675}" type="presParOf" srcId="{579EF5EA-2842-4ADF-99C3-1421009C0FB3}" destId="{99F13AA2-4621-4753-B0A6-6FC776CD84C9}" srcOrd="25" destOrd="0" presId="urn:microsoft.com/office/officeart/2005/8/layout/cycle2"/>
    <dgm:cxn modelId="{0C8757D9-2619-42EA-A453-DF881735772B}" type="presParOf" srcId="{99F13AA2-4621-4753-B0A6-6FC776CD84C9}" destId="{475F5446-5D8A-42DC-B2B6-79D834AEB429}" srcOrd="0" destOrd="0" presId="urn:microsoft.com/office/officeart/2005/8/layout/cycle2"/>
    <dgm:cxn modelId="{0BC40368-3E53-4E34-A329-46FB18AD83D8}" type="presParOf" srcId="{579EF5EA-2842-4ADF-99C3-1421009C0FB3}" destId="{C238A059-EBCB-4E8A-9C70-350A7112246D}" srcOrd="26" destOrd="0" presId="urn:microsoft.com/office/officeart/2005/8/layout/cycle2"/>
    <dgm:cxn modelId="{A0F42E69-523F-4BE1-A080-9E380C46A470}" type="presParOf" srcId="{579EF5EA-2842-4ADF-99C3-1421009C0FB3}" destId="{212C9A88-24C2-4EF4-87D7-A81CF4BE3FA0}" srcOrd="27" destOrd="0" presId="urn:microsoft.com/office/officeart/2005/8/layout/cycle2"/>
    <dgm:cxn modelId="{09A02833-8101-4FE1-90A5-3E5B852A7528}" type="presParOf" srcId="{212C9A88-24C2-4EF4-87D7-A81CF4BE3FA0}" destId="{6E753D97-6691-46AF-88CF-60F766A84A1F}" srcOrd="0" destOrd="0" presId="urn:microsoft.com/office/officeart/2005/8/layout/cycle2"/>
    <dgm:cxn modelId="{FE985C14-EC3D-4F74-93DC-198DEF40CBD9}" type="presParOf" srcId="{579EF5EA-2842-4ADF-99C3-1421009C0FB3}" destId="{FA3F2989-2837-4DF6-B22E-22C68B74BA10}" srcOrd="28" destOrd="0" presId="urn:microsoft.com/office/officeart/2005/8/layout/cycle2"/>
    <dgm:cxn modelId="{04185863-7FA2-4834-8B2E-0C7D232B0C28}" type="presParOf" srcId="{579EF5EA-2842-4ADF-99C3-1421009C0FB3}" destId="{15716786-4673-40EB-986D-12C422D02B97}" srcOrd="29" destOrd="0" presId="urn:microsoft.com/office/officeart/2005/8/layout/cycle2"/>
    <dgm:cxn modelId="{39B28666-2174-4DB8-99D1-5053DCC8D9A8}" type="presParOf" srcId="{15716786-4673-40EB-986D-12C422D02B97}" destId="{3A6E871C-7643-432C-BA91-2EA3E7F745CE}" srcOrd="0" destOrd="0" presId="urn:microsoft.com/office/officeart/2005/8/layout/cycle2"/>
    <dgm:cxn modelId="{07233BC1-307B-42A8-9331-F6DE9D1E83E7}" type="presParOf" srcId="{579EF5EA-2842-4ADF-99C3-1421009C0FB3}" destId="{E7F9412A-75FE-4263-8476-D8B02CF380F3}" srcOrd="30" destOrd="0" presId="urn:microsoft.com/office/officeart/2005/8/layout/cycle2"/>
    <dgm:cxn modelId="{0CB676F6-6B1F-4C0D-94A2-A593932AF528}" type="presParOf" srcId="{579EF5EA-2842-4ADF-99C3-1421009C0FB3}" destId="{C56F56FD-84C6-4D21-967A-719399DE2081}" srcOrd="31" destOrd="0" presId="urn:microsoft.com/office/officeart/2005/8/layout/cycle2"/>
    <dgm:cxn modelId="{6827C481-5EEA-4D35-A948-22FBFD8E865A}" type="presParOf" srcId="{C56F56FD-84C6-4D21-967A-719399DE2081}" destId="{87FF38F8-EEE0-4803-AB19-2605759EE272}" srcOrd="0" destOrd="0" presId="urn:microsoft.com/office/officeart/2005/8/layout/cycle2"/>
    <dgm:cxn modelId="{5C32D016-5FA6-4D22-9F4A-F92EAB32C909}" type="presParOf" srcId="{579EF5EA-2842-4ADF-99C3-1421009C0FB3}" destId="{430AD93E-9CDA-40BE-8BB8-B35AB1DDED73}" srcOrd="32" destOrd="0" presId="urn:microsoft.com/office/officeart/2005/8/layout/cycle2"/>
    <dgm:cxn modelId="{81B2750B-8066-4C8E-B1C4-CE4B1C219167}" type="presParOf" srcId="{579EF5EA-2842-4ADF-99C3-1421009C0FB3}" destId="{D3BDAC4B-F2DB-44A0-907D-A108463FB1C3}" srcOrd="33" destOrd="0" presId="urn:microsoft.com/office/officeart/2005/8/layout/cycle2"/>
    <dgm:cxn modelId="{11EBAE17-2762-462D-BE75-6F6FD5258C53}" type="presParOf" srcId="{D3BDAC4B-F2DB-44A0-907D-A108463FB1C3}" destId="{5B2F39AC-1722-4B2A-8F41-3B9574CC55A3}" srcOrd="0" destOrd="0" presId="urn:microsoft.com/office/officeart/2005/8/layout/cycle2"/>
    <dgm:cxn modelId="{2BADBC33-3FAD-487D-B4E6-2CC00521433F}" type="presParOf" srcId="{579EF5EA-2842-4ADF-99C3-1421009C0FB3}" destId="{EB66E90A-B112-40E2-B773-B1A59659C6EB}" srcOrd="34" destOrd="0" presId="urn:microsoft.com/office/officeart/2005/8/layout/cycle2"/>
    <dgm:cxn modelId="{F70A64BA-B8CB-4D49-BE35-31C1CED4F0D2}" type="presParOf" srcId="{579EF5EA-2842-4ADF-99C3-1421009C0FB3}" destId="{CBD13A52-164D-4181-A713-C4AFB6DAEA44}" srcOrd="35" destOrd="0" presId="urn:microsoft.com/office/officeart/2005/8/layout/cycle2"/>
    <dgm:cxn modelId="{A7D5088B-C3BE-46B5-A893-67739B037576}" type="presParOf" srcId="{CBD13A52-164D-4181-A713-C4AFB6DAEA44}" destId="{2175C402-001B-40BA-8C7B-63F19533545A}" srcOrd="0" destOrd="0" presId="urn:microsoft.com/office/officeart/2005/8/layout/cycle2"/>
    <dgm:cxn modelId="{A8AEA74F-D1E3-4C44-8BE7-A0D7CD3E82FD}" type="presParOf" srcId="{579EF5EA-2842-4ADF-99C3-1421009C0FB3}" destId="{816E1FA3-2B38-45F9-AB8C-0EEB2788EE42}" srcOrd="36" destOrd="0" presId="urn:microsoft.com/office/officeart/2005/8/layout/cycle2"/>
    <dgm:cxn modelId="{22BF392F-4119-467F-9F5A-F01A02CAB0B6}" type="presParOf" srcId="{579EF5EA-2842-4ADF-99C3-1421009C0FB3}" destId="{3D5573F2-E421-4699-B499-E5F129AA7C1F}" srcOrd="37" destOrd="0" presId="urn:microsoft.com/office/officeart/2005/8/layout/cycle2"/>
    <dgm:cxn modelId="{463EBAFB-EBB7-4DD1-A62A-125D6AC9F053}" type="presParOf" srcId="{3D5573F2-E421-4699-B499-E5F129AA7C1F}" destId="{561EA9DD-738C-4E13-ADB0-3CCC3950F092}" srcOrd="0" destOrd="0" presId="urn:microsoft.com/office/officeart/2005/8/layout/cycle2"/>
    <dgm:cxn modelId="{3E14E881-901C-4DD0-ADCF-AFB5C6F9FEBA}" type="presParOf" srcId="{579EF5EA-2842-4ADF-99C3-1421009C0FB3}" destId="{1791F869-F782-403E-9EEE-8485296AB1DC}" srcOrd="38" destOrd="0" presId="urn:microsoft.com/office/officeart/2005/8/layout/cycle2"/>
    <dgm:cxn modelId="{6DC327C1-AADC-4FA2-9614-181EA6ED8500}" type="presParOf" srcId="{579EF5EA-2842-4ADF-99C3-1421009C0FB3}" destId="{EDD308D6-556F-4E65-A02C-12C45C150755}" srcOrd="39" destOrd="0" presId="urn:microsoft.com/office/officeart/2005/8/layout/cycle2"/>
    <dgm:cxn modelId="{0024AB70-E915-4D10-8E92-01DE85D2611F}" type="presParOf" srcId="{EDD308D6-556F-4E65-A02C-12C45C150755}" destId="{0622AEEF-FEE1-41CF-A694-BB87DF404F74}" srcOrd="0" destOrd="0" presId="urn:microsoft.com/office/officeart/2005/8/layout/cycle2"/>
    <dgm:cxn modelId="{2187FA64-46BC-4417-80D3-B5EEAA92D410}" type="presParOf" srcId="{579EF5EA-2842-4ADF-99C3-1421009C0FB3}" destId="{FB762D63-E97E-4D71-BE53-DE8DBC2C1724}" srcOrd="40" destOrd="0" presId="urn:microsoft.com/office/officeart/2005/8/layout/cycle2"/>
    <dgm:cxn modelId="{CB9685F6-BE2F-4098-AD51-071F38B6BCD2}" type="presParOf" srcId="{579EF5EA-2842-4ADF-99C3-1421009C0FB3}" destId="{EC905E59-477F-4D62-B2EE-61B86BF0663B}" srcOrd="41" destOrd="0" presId="urn:microsoft.com/office/officeart/2005/8/layout/cycle2"/>
    <dgm:cxn modelId="{52736E6B-54DD-4A1D-AAC2-F454784A1DD7}" type="presParOf" srcId="{EC905E59-477F-4D62-B2EE-61B86BF0663B}" destId="{0C7C01B0-8BE9-4115-9C55-5F785CB9F95D}" srcOrd="0" destOrd="0" presId="urn:microsoft.com/office/officeart/2005/8/layout/cycle2"/>
    <dgm:cxn modelId="{69B6FC65-918D-442A-ADF1-C86384FA573B}" type="presParOf" srcId="{579EF5EA-2842-4ADF-99C3-1421009C0FB3}" destId="{96947AF0-965B-4F9B-B692-11B522E20C19}" srcOrd="42" destOrd="0" presId="urn:microsoft.com/office/officeart/2005/8/layout/cycle2"/>
    <dgm:cxn modelId="{D19B4BC2-4C7C-4E34-B6C4-E5A1047F57E9}" type="presParOf" srcId="{579EF5EA-2842-4ADF-99C3-1421009C0FB3}" destId="{C5631367-2D87-4B2B-B2C5-CE6B323DF7FA}" srcOrd="43" destOrd="0" presId="urn:microsoft.com/office/officeart/2005/8/layout/cycle2"/>
    <dgm:cxn modelId="{896B0F64-F1E2-4400-8DE8-7727B1100F5D}" type="presParOf" srcId="{C5631367-2D87-4B2B-B2C5-CE6B323DF7FA}" destId="{5EB0D98E-0F20-43A6-80D5-B3B233B0809C}" srcOrd="0" destOrd="0" presId="urn:microsoft.com/office/officeart/2005/8/layout/cycle2"/>
    <dgm:cxn modelId="{A3582AA5-023A-4FB0-BB86-BF004B87DFE2}" type="presParOf" srcId="{579EF5EA-2842-4ADF-99C3-1421009C0FB3}" destId="{55735BFC-D4F1-4100-BCD7-BD7015A20F24}" srcOrd="44" destOrd="0" presId="urn:microsoft.com/office/officeart/2005/8/layout/cycle2"/>
    <dgm:cxn modelId="{4C376752-5B91-41EC-8CA0-1B2E4615E84E}" type="presParOf" srcId="{579EF5EA-2842-4ADF-99C3-1421009C0FB3}" destId="{DE861B79-D5E8-45CE-B3D7-7B4663C08343}" srcOrd="45" destOrd="0" presId="urn:microsoft.com/office/officeart/2005/8/layout/cycle2"/>
    <dgm:cxn modelId="{0A213A65-6E39-4615-A941-395AB4AD4DEF}" type="presParOf" srcId="{DE861B79-D5E8-45CE-B3D7-7B4663C08343}" destId="{580499F6-BF8C-4CF2-8E19-422B1FEA8F54}" srcOrd="0" destOrd="0" presId="urn:microsoft.com/office/officeart/2005/8/layout/cycle2"/>
    <dgm:cxn modelId="{C870A1C1-6604-4F1B-BFA7-5F53F5BD2D29}" type="presParOf" srcId="{579EF5EA-2842-4ADF-99C3-1421009C0FB3}" destId="{B163F2E1-C224-4C1F-8BF1-B257F8DA90F1}" srcOrd="46" destOrd="0" presId="urn:microsoft.com/office/officeart/2005/8/layout/cycle2"/>
    <dgm:cxn modelId="{3D6A4A7C-7B00-4D45-882F-4E78565F811B}" type="presParOf" srcId="{579EF5EA-2842-4ADF-99C3-1421009C0FB3}" destId="{28C21F8D-7890-436C-ABC3-A76D9C048DC6}" srcOrd="47" destOrd="0" presId="urn:microsoft.com/office/officeart/2005/8/layout/cycle2"/>
    <dgm:cxn modelId="{229EC21B-BEE0-4DAA-AA9A-5BCB441C60E6}" type="presParOf" srcId="{28C21F8D-7890-436C-ABC3-A76D9C048DC6}" destId="{5D40974C-DFE4-484E-A2B9-E3E4D2DEBED9}" srcOrd="0" destOrd="0" presId="urn:microsoft.com/office/officeart/2005/8/layout/cycle2"/>
    <dgm:cxn modelId="{94D7EA07-DCBE-4F14-AC75-EEFD6F538348}" type="presParOf" srcId="{579EF5EA-2842-4ADF-99C3-1421009C0FB3}" destId="{B297DBDA-41C8-403B-A287-2DE0B2B2F734}" srcOrd="48" destOrd="0" presId="urn:microsoft.com/office/officeart/2005/8/layout/cycle2"/>
    <dgm:cxn modelId="{80DE25A5-38E8-4D43-A40E-53BAE00060DF}" type="presParOf" srcId="{579EF5EA-2842-4ADF-99C3-1421009C0FB3}" destId="{6CB910F7-627A-416A-9AE0-0E9818681229}" srcOrd="49" destOrd="0" presId="urn:microsoft.com/office/officeart/2005/8/layout/cycle2"/>
    <dgm:cxn modelId="{EE725D77-8701-4940-9310-C1CE16188967}" type="presParOf" srcId="{6CB910F7-627A-416A-9AE0-0E9818681229}" destId="{DD733C23-EA87-4BF0-821E-87250C1EEDBA}" srcOrd="0" destOrd="0" presId="urn:microsoft.com/office/officeart/2005/8/layout/cycle2"/>
    <dgm:cxn modelId="{8152F841-9877-4EB0-8ACA-3712060F2611}" type="presParOf" srcId="{579EF5EA-2842-4ADF-99C3-1421009C0FB3}" destId="{C99B1DB8-B0AD-4FE5-84DC-CD9571D15F74}" srcOrd="50" destOrd="0" presId="urn:microsoft.com/office/officeart/2005/8/layout/cycle2"/>
    <dgm:cxn modelId="{B09BC4E2-9F92-429F-AD41-CE9A67C6CB09}" type="presParOf" srcId="{579EF5EA-2842-4ADF-99C3-1421009C0FB3}" destId="{2EBD388A-825F-4832-8A74-827A6C7E3368}" srcOrd="51" destOrd="0" presId="urn:microsoft.com/office/officeart/2005/8/layout/cycle2"/>
    <dgm:cxn modelId="{9AD2223A-F460-4FA1-B349-0D79E65676D2}" type="presParOf" srcId="{2EBD388A-825F-4832-8A74-827A6C7E3368}" destId="{2B64C12D-7C38-4E3C-BB67-21E0181FD51F}" srcOrd="0" destOrd="0" presId="urn:microsoft.com/office/officeart/2005/8/layout/cycle2"/>
    <dgm:cxn modelId="{6C47B154-7A66-4861-B40E-8CD53F89ADC6}" type="presParOf" srcId="{579EF5EA-2842-4ADF-99C3-1421009C0FB3}" destId="{54435782-E9E7-4F85-8EE9-B762378628C5}" srcOrd="52" destOrd="0" presId="urn:microsoft.com/office/officeart/2005/8/layout/cycle2"/>
    <dgm:cxn modelId="{A9DB0D0F-DF2A-4AD7-BD87-E24C7D18DF5B}" type="presParOf" srcId="{579EF5EA-2842-4ADF-99C3-1421009C0FB3}" destId="{2EA5A0E0-D734-4B00-A1FA-65E8CB15031C}" srcOrd="53" destOrd="0" presId="urn:microsoft.com/office/officeart/2005/8/layout/cycle2"/>
    <dgm:cxn modelId="{E6FF11B0-57CA-4091-A468-DDC37EF8E89F}" type="presParOf" srcId="{2EA5A0E0-D734-4B00-A1FA-65E8CB15031C}" destId="{3966764B-E5F3-4CFC-A881-5984C06723CB}" srcOrd="0" destOrd="0" presId="urn:microsoft.com/office/officeart/2005/8/layout/cycle2"/>
    <dgm:cxn modelId="{5D38A3B8-2688-4E4E-AF6D-C40BDB7A4455}" type="presParOf" srcId="{579EF5EA-2842-4ADF-99C3-1421009C0FB3}" destId="{CDE86F57-8E75-4885-99A7-4D78278841E9}" srcOrd="54" destOrd="0" presId="urn:microsoft.com/office/officeart/2005/8/layout/cycle2"/>
    <dgm:cxn modelId="{37CFC512-3DE1-47A5-9904-224880BBFA40}" type="presParOf" srcId="{579EF5EA-2842-4ADF-99C3-1421009C0FB3}" destId="{A0769171-C666-4FF2-B3B0-56A5612FFB02}" srcOrd="55" destOrd="0" presId="urn:microsoft.com/office/officeart/2005/8/layout/cycle2"/>
    <dgm:cxn modelId="{D8BE2AC9-91A4-4C90-8709-8487E9E24BFA}" type="presParOf" srcId="{A0769171-C666-4FF2-B3B0-56A5612FFB02}" destId="{7B2C094D-5B84-400D-88A5-467C86404646}" srcOrd="0" destOrd="0" presId="urn:microsoft.com/office/officeart/2005/8/layout/cycle2"/>
    <dgm:cxn modelId="{051E3E4B-260A-4F14-BB89-56B30B780DF0}" type="presParOf" srcId="{579EF5EA-2842-4ADF-99C3-1421009C0FB3}" destId="{9DEC7CBC-8051-4551-94AA-2377EFF8A353}" srcOrd="56" destOrd="0" presId="urn:microsoft.com/office/officeart/2005/8/layout/cycle2"/>
    <dgm:cxn modelId="{4CBD56D6-3CF9-40C4-8B2F-45AD6D4264B8}" type="presParOf" srcId="{579EF5EA-2842-4ADF-99C3-1421009C0FB3}" destId="{83D03F91-A8FE-4A56-A9F0-21F8696B64A1}" srcOrd="57" destOrd="0" presId="urn:microsoft.com/office/officeart/2005/8/layout/cycle2"/>
    <dgm:cxn modelId="{B9A03693-7A1D-4B7E-8C72-E88726584CA6}" type="presParOf" srcId="{83D03F91-A8FE-4A56-A9F0-21F8696B64A1}" destId="{A52815B2-9F64-4E57-9CA8-0D6C5ACB4DE9}" srcOrd="0" destOrd="0" presId="urn:microsoft.com/office/officeart/2005/8/layout/cycle2"/>
    <dgm:cxn modelId="{9A327ED2-D8E8-48D4-A45F-BAC77DEBA326}" type="presParOf" srcId="{579EF5EA-2842-4ADF-99C3-1421009C0FB3}" destId="{D9F7CAE3-C01B-4758-A92D-BE4DEABF1CC9}" srcOrd="58" destOrd="0" presId="urn:microsoft.com/office/officeart/2005/8/layout/cycle2"/>
    <dgm:cxn modelId="{8F08F01F-5416-4A47-9849-B82524D552A3}" type="presParOf" srcId="{579EF5EA-2842-4ADF-99C3-1421009C0FB3}" destId="{6FDF4861-3D9E-4C44-8A76-CB261CA08A3D}" srcOrd="59" destOrd="0" presId="urn:microsoft.com/office/officeart/2005/8/layout/cycle2"/>
    <dgm:cxn modelId="{ACD9DABD-5A26-4CFA-8FA7-02D9CF44D8AB}" type="presParOf" srcId="{6FDF4861-3D9E-4C44-8A76-CB261CA08A3D}" destId="{852FF442-59AB-47FA-976D-352D933D04DA}" srcOrd="0" destOrd="0" presId="urn:microsoft.com/office/officeart/2005/8/layout/cycle2"/>
    <dgm:cxn modelId="{3BC59B1C-02A5-49FF-82F1-0F36E9B13CEE}" type="presParOf" srcId="{579EF5EA-2842-4ADF-99C3-1421009C0FB3}" destId="{6EBA7549-78C0-447A-A63C-4A8563F87F58}" srcOrd="60" destOrd="0" presId="urn:microsoft.com/office/officeart/2005/8/layout/cycle2"/>
    <dgm:cxn modelId="{78858E8E-56A3-4716-BA6C-A6900070CC91}" type="presParOf" srcId="{579EF5EA-2842-4ADF-99C3-1421009C0FB3}" destId="{F7AC09C3-F9FA-4334-9744-58F7A351FD8B}" srcOrd="61" destOrd="0" presId="urn:microsoft.com/office/officeart/2005/8/layout/cycle2"/>
    <dgm:cxn modelId="{0F5E8078-2E11-4419-B262-9B23F42B1688}" type="presParOf" srcId="{F7AC09C3-F9FA-4334-9744-58F7A351FD8B}" destId="{301FE2EF-9FED-451A-9979-7EA2CEC731F6}" srcOrd="0" destOrd="0" presId="urn:microsoft.com/office/officeart/2005/8/layout/cycle2"/>
    <dgm:cxn modelId="{046D40D7-34C1-4412-999D-A4D1FC7C1326}" type="presParOf" srcId="{579EF5EA-2842-4ADF-99C3-1421009C0FB3}" destId="{DB7E8DCC-E9E2-41AE-8FAC-BD770394B585}" srcOrd="62" destOrd="0" presId="urn:microsoft.com/office/officeart/2005/8/layout/cycle2"/>
    <dgm:cxn modelId="{78E7DAE3-68CF-453D-8EB0-DB826348956B}" type="presParOf" srcId="{579EF5EA-2842-4ADF-99C3-1421009C0FB3}" destId="{FC934B90-2FD7-4C78-BC82-6495CAA54F71}" srcOrd="63" destOrd="0" presId="urn:microsoft.com/office/officeart/2005/8/layout/cycle2"/>
    <dgm:cxn modelId="{96343A76-55FD-4DA1-8CC4-77DD1F00C7FC}" type="presParOf" srcId="{FC934B90-2FD7-4C78-BC82-6495CAA54F71}" destId="{F31A80A4-265E-4576-A76C-69F7407682D5}" srcOrd="0" destOrd="0" presId="urn:microsoft.com/office/officeart/2005/8/layout/cycle2"/>
    <dgm:cxn modelId="{33EF720A-0666-405D-A748-D9E380B907AD}" type="presParOf" srcId="{579EF5EA-2842-4ADF-99C3-1421009C0FB3}" destId="{7FBA136C-815F-4FB3-A797-A7F155D00FEA}" srcOrd="64" destOrd="0" presId="urn:microsoft.com/office/officeart/2005/8/layout/cycle2"/>
    <dgm:cxn modelId="{97361D59-C5BD-406B-A652-F127E1D4C10C}" type="presParOf" srcId="{579EF5EA-2842-4ADF-99C3-1421009C0FB3}" destId="{7A5C7786-EEB7-4840-8AB2-E617DD766E4C}" srcOrd="65" destOrd="0" presId="urn:microsoft.com/office/officeart/2005/8/layout/cycle2"/>
    <dgm:cxn modelId="{8AEF750D-B2DE-450F-9CED-4ECD7AE1812E}" type="presParOf" srcId="{7A5C7786-EEB7-4840-8AB2-E617DD766E4C}" destId="{80DBCA40-2BA0-486C-9739-9EB1943722FB}" srcOrd="0" destOrd="0" presId="urn:microsoft.com/office/officeart/2005/8/layout/cycle2"/>
    <dgm:cxn modelId="{0E807DC5-4B0D-4AAD-BB99-19BF36675670}" type="presParOf" srcId="{579EF5EA-2842-4ADF-99C3-1421009C0FB3}" destId="{2B3C09D0-6E4A-4698-ADBA-7CF55040E0C7}" srcOrd="66" destOrd="0" presId="urn:microsoft.com/office/officeart/2005/8/layout/cycle2"/>
    <dgm:cxn modelId="{E4AF1C90-3FE3-4D36-88B3-3C52473F0ACA}" type="presParOf" srcId="{579EF5EA-2842-4ADF-99C3-1421009C0FB3}" destId="{0B3E9032-3902-463F-B436-0798A35C9EC5}" srcOrd="67" destOrd="0" presId="urn:microsoft.com/office/officeart/2005/8/layout/cycle2"/>
    <dgm:cxn modelId="{E909C3A5-46E5-447D-AF0F-420868379DF0}" type="presParOf" srcId="{0B3E9032-3902-463F-B436-0798A35C9EC5}" destId="{41C60BCC-727D-4ED3-BAEB-DB60AA9900A9}" srcOrd="0" destOrd="0" presId="urn:microsoft.com/office/officeart/2005/8/layout/cycle2"/>
    <dgm:cxn modelId="{12A05AD9-97A8-4AA7-B636-1F629BA1BFA4}" type="presParOf" srcId="{579EF5EA-2842-4ADF-99C3-1421009C0FB3}" destId="{C6CA034B-BB5D-4252-9DC3-E07C2CEC1942}" srcOrd="68" destOrd="0" presId="urn:microsoft.com/office/officeart/2005/8/layout/cycle2"/>
    <dgm:cxn modelId="{865D02F3-58B0-4470-A364-7A1329E494B7}" type="presParOf" srcId="{579EF5EA-2842-4ADF-99C3-1421009C0FB3}" destId="{2F327EB4-0D8B-437E-BB14-A326EA173FCC}" srcOrd="69" destOrd="0" presId="urn:microsoft.com/office/officeart/2005/8/layout/cycle2"/>
    <dgm:cxn modelId="{73B313DC-04EC-4524-A884-B6D0965B49D3}" type="presParOf" srcId="{2F327EB4-0D8B-437E-BB14-A326EA173FCC}" destId="{8F52B59F-72EA-4EF4-A000-71393DE3DC97}" srcOrd="0" destOrd="0" presId="urn:microsoft.com/office/officeart/2005/8/layout/cycle2"/>
    <dgm:cxn modelId="{4667D3D9-2743-4893-BF58-643E8E492378}" type="presParOf" srcId="{579EF5EA-2842-4ADF-99C3-1421009C0FB3}" destId="{F6AE7F32-FC05-4DDA-BB7B-30B31779479C}" srcOrd="70" destOrd="0" presId="urn:microsoft.com/office/officeart/2005/8/layout/cycle2"/>
    <dgm:cxn modelId="{8D550BDC-7493-4BBA-98DC-05497603C263}" type="presParOf" srcId="{579EF5EA-2842-4ADF-99C3-1421009C0FB3}" destId="{F42AD80F-3B21-49F3-AF59-01D5F6EE69F1}" srcOrd="71" destOrd="0" presId="urn:microsoft.com/office/officeart/2005/8/layout/cycle2"/>
    <dgm:cxn modelId="{5D390203-678E-49C1-A4E0-AF1250546115}" type="presParOf" srcId="{F42AD80F-3B21-49F3-AF59-01D5F6EE69F1}" destId="{DFB70AE1-87B4-46C7-811D-3E9A3D4D6EC9}" srcOrd="0" destOrd="0" presId="urn:microsoft.com/office/officeart/2005/8/layout/cycle2"/>
    <dgm:cxn modelId="{32D3604F-8DBF-4C54-B272-1635596C958A}" type="presParOf" srcId="{579EF5EA-2842-4ADF-99C3-1421009C0FB3}" destId="{E4F5DE49-5EAA-4300-BD85-3AA32446283C}" srcOrd="72" destOrd="0" presId="urn:microsoft.com/office/officeart/2005/8/layout/cycle2"/>
    <dgm:cxn modelId="{1FADF1C6-004E-4271-91E7-C42062139C5A}" type="presParOf" srcId="{579EF5EA-2842-4ADF-99C3-1421009C0FB3}" destId="{57712E5B-8311-41F2-83BF-40C44B82FD56}" srcOrd="73" destOrd="0" presId="urn:microsoft.com/office/officeart/2005/8/layout/cycle2"/>
    <dgm:cxn modelId="{5539A940-7C70-4AF6-BBC6-832D77C1BAF4}" type="presParOf" srcId="{57712E5B-8311-41F2-83BF-40C44B82FD56}" destId="{2DC22DE9-0245-4601-955D-E63A8C38947B}" srcOrd="0" destOrd="0" presId="urn:microsoft.com/office/officeart/2005/8/layout/cycle2"/>
    <dgm:cxn modelId="{537C0804-DC35-420C-A394-D45C1422E40D}" type="presParOf" srcId="{579EF5EA-2842-4ADF-99C3-1421009C0FB3}" destId="{53824D7C-69E9-40B6-AD94-E66D57E17024}" srcOrd="74" destOrd="0" presId="urn:microsoft.com/office/officeart/2005/8/layout/cycle2"/>
    <dgm:cxn modelId="{D81D5557-1F05-41B2-8259-CB77D07D702C}" type="presParOf" srcId="{579EF5EA-2842-4ADF-99C3-1421009C0FB3}" destId="{4DDD9E11-A1D1-4D9F-87CF-21775FA03FD4}" srcOrd="75" destOrd="0" presId="urn:microsoft.com/office/officeart/2005/8/layout/cycle2"/>
    <dgm:cxn modelId="{583FB6D3-ED73-469B-933E-559445AC92DF}" type="presParOf" srcId="{4DDD9E11-A1D1-4D9F-87CF-21775FA03FD4}" destId="{F7742949-FB63-485F-95AF-5E8D1E6F236A}" srcOrd="0" destOrd="0" presId="urn:microsoft.com/office/officeart/2005/8/layout/cycle2"/>
    <dgm:cxn modelId="{5FAFDE7E-B23B-43BC-9D7D-6008B874EA8B}" type="presParOf" srcId="{579EF5EA-2842-4ADF-99C3-1421009C0FB3}" destId="{22041FD6-89BD-4BF2-9B99-B97F36E2E1FB}" srcOrd="76" destOrd="0" presId="urn:microsoft.com/office/officeart/2005/8/layout/cycle2"/>
    <dgm:cxn modelId="{25EC8741-C1C4-4E27-B0B9-7EA9318C5F99}" type="presParOf" srcId="{579EF5EA-2842-4ADF-99C3-1421009C0FB3}" destId="{B8E405CF-5FB0-4931-A03D-9BF304E6CDDA}" srcOrd="77" destOrd="0" presId="urn:microsoft.com/office/officeart/2005/8/layout/cycle2"/>
    <dgm:cxn modelId="{A62FA484-6FDB-42CF-89FF-B76228668390}" type="presParOf" srcId="{B8E405CF-5FB0-4931-A03D-9BF304E6CDDA}" destId="{0C0A4302-AC90-49E1-80BE-523B58A2D864}" srcOrd="0" destOrd="0" presId="urn:microsoft.com/office/officeart/2005/8/layout/cycle2"/>
    <dgm:cxn modelId="{59A88836-B7C8-4AD1-A245-1997800726DF}" type="presParOf" srcId="{579EF5EA-2842-4ADF-99C3-1421009C0FB3}" destId="{4346925A-37EB-4BB6-B0D1-0007EC3DF63B}" srcOrd="78" destOrd="0" presId="urn:microsoft.com/office/officeart/2005/8/layout/cycle2"/>
    <dgm:cxn modelId="{C58C6986-E04E-4C7D-A1A7-2E02EA946B19}" type="presParOf" srcId="{579EF5EA-2842-4ADF-99C3-1421009C0FB3}" destId="{7A362786-920B-4FB9-A3D5-D0E741B76071}" srcOrd="79" destOrd="0" presId="urn:microsoft.com/office/officeart/2005/8/layout/cycle2"/>
    <dgm:cxn modelId="{DE21870C-41D4-4B3F-8B7E-7221CDF61D75}" type="presParOf" srcId="{7A362786-920B-4FB9-A3D5-D0E741B76071}" destId="{18FB9004-C9DF-4463-A990-CE6AADD19A9A}" srcOrd="0" destOrd="0" presId="urn:microsoft.com/office/officeart/2005/8/layout/cycle2"/>
    <dgm:cxn modelId="{553C01B5-3D98-4744-B7C2-96EE8F9024D7}" type="presParOf" srcId="{579EF5EA-2842-4ADF-99C3-1421009C0FB3}" destId="{ED0F08E4-7CF4-494F-A2E4-60B90674E9D5}" srcOrd="80" destOrd="0" presId="urn:microsoft.com/office/officeart/2005/8/layout/cycle2"/>
    <dgm:cxn modelId="{52B74FF2-DF20-4B31-BEA4-FBA8CDD57A95}" type="presParOf" srcId="{579EF5EA-2842-4ADF-99C3-1421009C0FB3}" destId="{B8AF8AA6-EDE3-46F5-804F-BE18E9CF02E9}" srcOrd="81" destOrd="0" presId="urn:microsoft.com/office/officeart/2005/8/layout/cycle2"/>
    <dgm:cxn modelId="{C8DBB9F8-E6A8-4F78-A05C-DB06FE7BD353}" type="presParOf" srcId="{B8AF8AA6-EDE3-46F5-804F-BE18E9CF02E9}" destId="{2A9D1CAD-CEC7-447D-AE5A-72DA9768C11C}" srcOrd="0" destOrd="0" presId="urn:microsoft.com/office/officeart/2005/8/layout/cycle2"/>
    <dgm:cxn modelId="{53576088-2A70-4C63-AD8E-FDB7D8230BEF}" type="presParOf" srcId="{579EF5EA-2842-4ADF-99C3-1421009C0FB3}" destId="{02E2D030-8BB9-48E2-859D-55F958A2D928}" srcOrd="82" destOrd="0" presId="urn:microsoft.com/office/officeart/2005/8/layout/cycle2"/>
    <dgm:cxn modelId="{E7C0EFD1-908E-45D1-9902-0CEDF7AD5BE7}" type="presParOf" srcId="{579EF5EA-2842-4ADF-99C3-1421009C0FB3}" destId="{8125F9B4-021E-44DC-9D64-8AE485A44537}" srcOrd="83" destOrd="0" presId="urn:microsoft.com/office/officeart/2005/8/layout/cycle2"/>
    <dgm:cxn modelId="{D0F262A1-4193-4CE2-B675-74CB2CFBFA7A}" type="presParOf" srcId="{8125F9B4-021E-44DC-9D64-8AE485A44537}" destId="{5B2B383F-D5E0-430F-AB46-55791D14B3FB}" srcOrd="0" destOrd="0" presId="urn:microsoft.com/office/officeart/2005/8/layout/cycle2"/>
    <dgm:cxn modelId="{715975DF-6C77-4007-AFA3-ABA5F45D9EDE}" type="presParOf" srcId="{579EF5EA-2842-4ADF-99C3-1421009C0FB3}" destId="{A5474CB5-D5DA-4087-B87E-610FB42AF529}" srcOrd="84" destOrd="0" presId="urn:microsoft.com/office/officeart/2005/8/layout/cycle2"/>
    <dgm:cxn modelId="{0AEE67C6-60E0-41DB-B040-EF22C80034B8}" type="presParOf" srcId="{579EF5EA-2842-4ADF-99C3-1421009C0FB3}" destId="{F5E12609-AEA0-4824-8F1E-49B7A8C9D43E}" srcOrd="85" destOrd="0" presId="urn:microsoft.com/office/officeart/2005/8/layout/cycle2"/>
    <dgm:cxn modelId="{C0B8DF2E-E56F-4FE2-A3DA-C3FB36A286FD}" type="presParOf" srcId="{F5E12609-AEA0-4824-8F1E-49B7A8C9D43E}" destId="{1990E259-2037-4D19-B00A-CD6B3D2AE2E1}" srcOrd="0" destOrd="0" presId="urn:microsoft.com/office/officeart/2005/8/layout/cycle2"/>
    <dgm:cxn modelId="{273A69E7-BD0C-406F-A298-2AD9D6D66E5E}" type="presParOf" srcId="{579EF5EA-2842-4ADF-99C3-1421009C0FB3}" destId="{558F7E47-06ED-4041-B16C-6F13A19D4245}" srcOrd="86" destOrd="0" presId="urn:microsoft.com/office/officeart/2005/8/layout/cycle2"/>
    <dgm:cxn modelId="{B77B18C7-FCBE-4699-A6B4-33737374EC85}" type="presParOf" srcId="{579EF5EA-2842-4ADF-99C3-1421009C0FB3}" destId="{1AA99294-2501-42DA-ADDA-813C2A0D167F}" srcOrd="87" destOrd="0" presId="urn:microsoft.com/office/officeart/2005/8/layout/cycle2"/>
    <dgm:cxn modelId="{C6F81246-0665-4EF1-A9AA-2F21D941A830}" type="presParOf" srcId="{1AA99294-2501-42DA-ADDA-813C2A0D167F}" destId="{B311330D-F624-44F0-90C1-566E4D2E20E6}" srcOrd="0" destOrd="0" presId="urn:microsoft.com/office/officeart/2005/8/layout/cycle2"/>
    <dgm:cxn modelId="{70A6F328-90D4-44FC-A1B4-68D776CD0826}" type="presParOf" srcId="{579EF5EA-2842-4ADF-99C3-1421009C0FB3}" destId="{A854D6C3-A9F6-4889-B95E-C4590598BF15}" srcOrd="88" destOrd="0" presId="urn:microsoft.com/office/officeart/2005/8/layout/cycle2"/>
    <dgm:cxn modelId="{251ABCB7-C2EC-4221-98F1-FDA5B7AB9B77}" type="presParOf" srcId="{579EF5EA-2842-4ADF-99C3-1421009C0FB3}" destId="{9BC14663-185B-4A89-97AE-169B3D438678}" srcOrd="89" destOrd="0" presId="urn:microsoft.com/office/officeart/2005/8/layout/cycle2"/>
    <dgm:cxn modelId="{6B133599-3A0F-45C2-B439-3D0A394F8B19}" type="presParOf" srcId="{9BC14663-185B-4A89-97AE-169B3D438678}" destId="{5BF8D29C-B7EB-4E6D-8F09-412E3D4E06C9}" srcOrd="0" destOrd="0" presId="urn:microsoft.com/office/officeart/2005/8/layout/cycle2"/>
    <dgm:cxn modelId="{80957C06-3EFF-421E-9A31-317CC5EA8A60}" type="presParOf" srcId="{579EF5EA-2842-4ADF-99C3-1421009C0FB3}" destId="{891FE5C2-884F-48D0-BE0D-753E9CA204D3}" srcOrd="90" destOrd="0" presId="urn:microsoft.com/office/officeart/2005/8/layout/cycle2"/>
    <dgm:cxn modelId="{BF4507A2-EE1F-43F4-96C6-3F7367FDC81A}" type="presParOf" srcId="{579EF5EA-2842-4ADF-99C3-1421009C0FB3}" destId="{BDE13CD6-B50F-44ED-BD83-729ED5971995}" srcOrd="91" destOrd="0" presId="urn:microsoft.com/office/officeart/2005/8/layout/cycle2"/>
    <dgm:cxn modelId="{D49D2536-092F-4A5E-862B-DC3BAEE1AA70}" type="presParOf" srcId="{BDE13CD6-B50F-44ED-BD83-729ED5971995}" destId="{4EAD0336-A742-42BA-B616-A9F9B8CECAB9}" srcOrd="0" destOrd="0" presId="urn:microsoft.com/office/officeart/2005/8/layout/cycle2"/>
  </dgm:cxnLst>
  <dgm:bg>
    <a:noFill/>
  </dgm:bg>
  <dgm:whole>
    <a:ln>
      <a:noFill/>
    </a:ln>
  </dgm:whole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57.xml><?xml version="1.0" encoding="utf-8"?>
<dgm:dataModel xmlns:dgm="http://schemas.openxmlformats.org/drawingml/2006/diagram" xmlns:a="http://schemas.openxmlformats.org/drawingml/2006/main">
  <dgm:ptLst>
    <dgm:pt modelId="{F782ACB2-4612-4553-92E3-6A48A4C26154}" type="doc">
      <dgm:prSet loTypeId="urn:microsoft.com/office/officeart/2005/8/layout/cycle2" loCatId="cycle" qsTypeId="urn:microsoft.com/office/officeart/2005/8/quickstyle/simple1" qsCatId="simple" csTypeId="urn:microsoft.com/office/officeart/2005/8/colors/accent0_3" csCatId="mainScheme" phldr="1"/>
      <dgm:spPr/>
      <dgm:t>
        <a:bodyPr/>
        <a:lstStyle/>
        <a:p>
          <a:endParaRPr lang="en-US"/>
        </a:p>
      </dgm:t>
    </dgm:pt>
    <dgm:pt modelId="{9A1F1B22-1A75-4833-B4FC-5FEA5518B765}">
      <dgm:prSet/>
      <dgm:spPr/>
      <dgm:t>
        <a:bodyPr/>
        <a:lstStyle/>
        <a:p>
          <a:endParaRPr lang="en-US" dirty="0"/>
        </a:p>
      </dgm:t>
    </dgm:pt>
    <dgm:pt modelId="{C224EADF-C870-40FB-9644-9EC71AA9F6DE}" type="parTrans" cxnId="{3A83C7EB-E108-4DFE-B9C2-A1FAE1B909F2}">
      <dgm:prSet/>
      <dgm:spPr/>
      <dgm:t>
        <a:bodyPr/>
        <a:lstStyle/>
        <a:p>
          <a:endParaRPr lang="en-US"/>
        </a:p>
      </dgm:t>
    </dgm:pt>
    <dgm:pt modelId="{32453084-7F49-49B4-89FA-E306CC4C9552}" type="sibTrans" cxnId="{3A83C7EB-E108-4DFE-B9C2-A1FAE1B909F2}">
      <dgm:prSet/>
      <dgm:spPr/>
      <dgm:t>
        <a:bodyPr/>
        <a:lstStyle/>
        <a:p>
          <a:endParaRPr lang="en-US" dirty="0"/>
        </a:p>
      </dgm:t>
    </dgm:pt>
    <dgm:pt modelId="{9C07C544-A240-4FE5-8E59-C412CDCC06A5}">
      <dgm:prSet/>
      <dgm:spPr/>
      <dgm:t>
        <a:bodyPr/>
        <a:lstStyle/>
        <a:p>
          <a:endParaRPr lang="en-US" dirty="0"/>
        </a:p>
      </dgm:t>
    </dgm:pt>
    <dgm:pt modelId="{01829E43-87FB-46D3-89AF-1246AED576BA}" type="parTrans" cxnId="{07E62CBF-11EB-4EBF-87EA-DFBE347DAD9D}">
      <dgm:prSet/>
      <dgm:spPr/>
      <dgm:t>
        <a:bodyPr/>
        <a:lstStyle/>
        <a:p>
          <a:endParaRPr lang="en-US"/>
        </a:p>
      </dgm:t>
    </dgm:pt>
    <dgm:pt modelId="{DA7FF8DD-13B0-4AAC-B0D2-E9BC2FABA4D6}" type="sibTrans" cxnId="{07E62CBF-11EB-4EBF-87EA-DFBE347DAD9D}">
      <dgm:prSet/>
      <dgm:spPr/>
      <dgm:t>
        <a:bodyPr/>
        <a:lstStyle/>
        <a:p>
          <a:endParaRPr lang="en-US" dirty="0"/>
        </a:p>
      </dgm:t>
    </dgm:pt>
    <dgm:pt modelId="{5D2C154A-692A-44E2-A041-B9F19C43FEF2}">
      <dgm:prSet/>
      <dgm:spPr/>
      <dgm:t>
        <a:bodyPr/>
        <a:lstStyle/>
        <a:p>
          <a:endParaRPr lang="en-US" dirty="0"/>
        </a:p>
      </dgm:t>
    </dgm:pt>
    <dgm:pt modelId="{794CA92E-A13F-4F43-B270-B021D0F5EB93}" type="parTrans" cxnId="{8A122CCE-2659-425F-A9CA-F55CBE733EE2}">
      <dgm:prSet/>
      <dgm:spPr/>
      <dgm:t>
        <a:bodyPr/>
        <a:lstStyle/>
        <a:p>
          <a:endParaRPr lang="en-US"/>
        </a:p>
      </dgm:t>
    </dgm:pt>
    <dgm:pt modelId="{1A0C354F-E76C-464E-99A7-D2B04C140783}" type="sibTrans" cxnId="{8A122CCE-2659-425F-A9CA-F55CBE733EE2}">
      <dgm:prSet/>
      <dgm:spPr/>
      <dgm:t>
        <a:bodyPr/>
        <a:lstStyle/>
        <a:p>
          <a:endParaRPr lang="en-US" dirty="0"/>
        </a:p>
      </dgm:t>
    </dgm:pt>
    <dgm:pt modelId="{536B3E92-95AA-4297-BDB8-F29269D6299E}">
      <dgm:prSet/>
      <dgm:spPr/>
      <dgm:t>
        <a:bodyPr/>
        <a:lstStyle/>
        <a:p>
          <a:endParaRPr lang="en-US" dirty="0"/>
        </a:p>
      </dgm:t>
    </dgm:pt>
    <dgm:pt modelId="{68DF5CBE-997D-4F4F-8466-9AD1DDE77085}" type="parTrans" cxnId="{212C0F3D-6259-47F4-8189-A6E55DD0B5D3}">
      <dgm:prSet/>
      <dgm:spPr/>
      <dgm:t>
        <a:bodyPr/>
        <a:lstStyle/>
        <a:p>
          <a:endParaRPr lang="en-US"/>
        </a:p>
      </dgm:t>
    </dgm:pt>
    <dgm:pt modelId="{8AE02D32-89F4-4BA1-BFB8-062B90AF7C26}" type="sibTrans" cxnId="{212C0F3D-6259-47F4-8189-A6E55DD0B5D3}">
      <dgm:prSet/>
      <dgm:spPr/>
      <dgm:t>
        <a:bodyPr/>
        <a:lstStyle/>
        <a:p>
          <a:endParaRPr lang="en-US" dirty="0"/>
        </a:p>
      </dgm:t>
    </dgm:pt>
    <dgm:pt modelId="{9767C2C5-7A9B-4BF9-AEDC-08BB61E68CEC}">
      <dgm:prSet/>
      <dgm:spPr/>
      <dgm:t>
        <a:bodyPr/>
        <a:lstStyle/>
        <a:p>
          <a:endParaRPr lang="en-US" dirty="0"/>
        </a:p>
      </dgm:t>
    </dgm:pt>
    <dgm:pt modelId="{94D864BB-0337-46E0-936D-BDFF24969167}" type="parTrans" cxnId="{7A77BED8-0E1D-45F6-9865-5715EF6FB1BA}">
      <dgm:prSet/>
      <dgm:spPr/>
      <dgm:t>
        <a:bodyPr/>
        <a:lstStyle/>
        <a:p>
          <a:endParaRPr lang="en-US"/>
        </a:p>
      </dgm:t>
    </dgm:pt>
    <dgm:pt modelId="{5DE56BE3-5DC5-48D1-BB0A-6EB62A83E2E3}" type="sibTrans" cxnId="{7A77BED8-0E1D-45F6-9865-5715EF6FB1BA}">
      <dgm:prSet/>
      <dgm:spPr/>
      <dgm:t>
        <a:bodyPr/>
        <a:lstStyle/>
        <a:p>
          <a:endParaRPr lang="en-US" dirty="0"/>
        </a:p>
      </dgm:t>
    </dgm:pt>
    <dgm:pt modelId="{29610E26-1393-448B-8FD6-78061450B16B}">
      <dgm:prSet/>
      <dgm:spPr/>
      <dgm:t>
        <a:bodyPr/>
        <a:lstStyle/>
        <a:p>
          <a:endParaRPr lang="en-US" dirty="0"/>
        </a:p>
      </dgm:t>
    </dgm:pt>
    <dgm:pt modelId="{5D194221-4572-481E-A145-411B7D2E5848}" type="parTrans" cxnId="{54FED98F-AB5E-4BEF-A86E-239C32A65418}">
      <dgm:prSet/>
      <dgm:spPr/>
      <dgm:t>
        <a:bodyPr/>
        <a:lstStyle/>
        <a:p>
          <a:endParaRPr lang="en-US"/>
        </a:p>
      </dgm:t>
    </dgm:pt>
    <dgm:pt modelId="{4E475F1B-56A2-420F-8D83-9A7AC5B9161D}" type="sibTrans" cxnId="{54FED98F-AB5E-4BEF-A86E-239C32A65418}">
      <dgm:prSet/>
      <dgm:spPr/>
      <dgm:t>
        <a:bodyPr/>
        <a:lstStyle/>
        <a:p>
          <a:endParaRPr lang="en-US" dirty="0"/>
        </a:p>
      </dgm:t>
    </dgm:pt>
    <dgm:pt modelId="{59F5D80D-D394-4DA8-B1EE-BFD2C35E8698}">
      <dgm:prSet/>
      <dgm:spPr/>
      <dgm:t>
        <a:bodyPr/>
        <a:lstStyle/>
        <a:p>
          <a:endParaRPr lang="en-US" dirty="0"/>
        </a:p>
      </dgm:t>
    </dgm:pt>
    <dgm:pt modelId="{F6DF53FE-CC41-4648-B644-9A13CD613414}" type="parTrans" cxnId="{EAADA3BC-EBE2-42C8-B9E0-3C38057A0A11}">
      <dgm:prSet/>
      <dgm:spPr/>
      <dgm:t>
        <a:bodyPr/>
        <a:lstStyle/>
        <a:p>
          <a:endParaRPr lang="en-US"/>
        </a:p>
      </dgm:t>
    </dgm:pt>
    <dgm:pt modelId="{A4FDAD97-0EA5-45C9-8762-1408CDFC1A27}" type="sibTrans" cxnId="{EAADA3BC-EBE2-42C8-B9E0-3C38057A0A11}">
      <dgm:prSet/>
      <dgm:spPr/>
      <dgm:t>
        <a:bodyPr/>
        <a:lstStyle/>
        <a:p>
          <a:endParaRPr lang="en-US" dirty="0"/>
        </a:p>
      </dgm:t>
    </dgm:pt>
    <dgm:pt modelId="{1BD29E34-8916-45A9-80A6-58C4AB44DFF5}">
      <dgm:prSet/>
      <dgm:spPr/>
      <dgm:t>
        <a:bodyPr/>
        <a:lstStyle/>
        <a:p>
          <a:endParaRPr lang="en-US" dirty="0"/>
        </a:p>
      </dgm:t>
    </dgm:pt>
    <dgm:pt modelId="{6A5BBF7B-F8A7-4654-83BB-1778F868C663}" type="parTrans" cxnId="{1B3F2CA2-7825-4CFD-9A64-DB308FB32A27}">
      <dgm:prSet/>
      <dgm:spPr/>
      <dgm:t>
        <a:bodyPr/>
        <a:lstStyle/>
        <a:p>
          <a:endParaRPr lang="en-US"/>
        </a:p>
      </dgm:t>
    </dgm:pt>
    <dgm:pt modelId="{25DF600C-192F-49B2-930A-B89C27D1471E}" type="sibTrans" cxnId="{1B3F2CA2-7825-4CFD-9A64-DB308FB32A27}">
      <dgm:prSet/>
      <dgm:spPr/>
      <dgm:t>
        <a:bodyPr/>
        <a:lstStyle/>
        <a:p>
          <a:endParaRPr lang="en-US" dirty="0"/>
        </a:p>
      </dgm:t>
    </dgm:pt>
    <dgm:pt modelId="{BCD4B6D1-2E17-4359-A953-212A9B519E85}">
      <dgm:prSet/>
      <dgm:spPr/>
      <dgm:t>
        <a:bodyPr/>
        <a:lstStyle/>
        <a:p>
          <a:endParaRPr lang="en-US" dirty="0"/>
        </a:p>
      </dgm:t>
    </dgm:pt>
    <dgm:pt modelId="{A72804B9-8062-4016-90E8-F9C7DC654C15}" type="parTrans" cxnId="{A45FA6CA-BF67-4968-BA2C-A3E181681DEA}">
      <dgm:prSet/>
      <dgm:spPr/>
      <dgm:t>
        <a:bodyPr/>
        <a:lstStyle/>
        <a:p>
          <a:endParaRPr lang="en-US"/>
        </a:p>
      </dgm:t>
    </dgm:pt>
    <dgm:pt modelId="{EAE485E3-A2DC-422A-B964-163E72C7D527}" type="sibTrans" cxnId="{A45FA6CA-BF67-4968-BA2C-A3E181681DEA}">
      <dgm:prSet/>
      <dgm:spPr/>
      <dgm:t>
        <a:bodyPr/>
        <a:lstStyle/>
        <a:p>
          <a:endParaRPr lang="en-US" dirty="0"/>
        </a:p>
      </dgm:t>
    </dgm:pt>
    <dgm:pt modelId="{57830796-B9E1-440E-A924-530949252A0A}">
      <dgm:prSet/>
      <dgm:spPr/>
      <dgm:t>
        <a:bodyPr/>
        <a:lstStyle/>
        <a:p>
          <a:endParaRPr lang="en-US" dirty="0"/>
        </a:p>
      </dgm:t>
    </dgm:pt>
    <dgm:pt modelId="{2970FDF5-07A3-4B2A-9F1E-E547137C5FF2}" type="parTrans" cxnId="{2E4A59F8-4858-4321-B26C-379298664746}">
      <dgm:prSet/>
      <dgm:spPr/>
      <dgm:t>
        <a:bodyPr/>
        <a:lstStyle/>
        <a:p>
          <a:endParaRPr lang="en-US"/>
        </a:p>
      </dgm:t>
    </dgm:pt>
    <dgm:pt modelId="{672359C6-6889-48DE-9B06-BCF13E50CF81}" type="sibTrans" cxnId="{2E4A59F8-4858-4321-B26C-379298664746}">
      <dgm:prSet/>
      <dgm:spPr/>
      <dgm:t>
        <a:bodyPr/>
        <a:lstStyle/>
        <a:p>
          <a:endParaRPr lang="en-US" dirty="0"/>
        </a:p>
      </dgm:t>
    </dgm:pt>
    <dgm:pt modelId="{9EC183D0-3CE1-4A18-882B-49A4F305FE23}">
      <dgm:prSet/>
      <dgm:spPr/>
      <dgm:t>
        <a:bodyPr/>
        <a:lstStyle/>
        <a:p>
          <a:endParaRPr lang="en-US" dirty="0"/>
        </a:p>
      </dgm:t>
    </dgm:pt>
    <dgm:pt modelId="{5529E8D0-F515-48AC-A324-5AF9603FF192}" type="parTrans" cxnId="{ECDEF66B-4DF3-4577-9794-0F5C1452E329}">
      <dgm:prSet/>
      <dgm:spPr/>
      <dgm:t>
        <a:bodyPr/>
        <a:lstStyle/>
        <a:p>
          <a:endParaRPr lang="en-US"/>
        </a:p>
      </dgm:t>
    </dgm:pt>
    <dgm:pt modelId="{FC636A7A-CAD8-4393-9B2E-188CE112CD10}" type="sibTrans" cxnId="{ECDEF66B-4DF3-4577-9794-0F5C1452E329}">
      <dgm:prSet/>
      <dgm:spPr/>
      <dgm:t>
        <a:bodyPr/>
        <a:lstStyle/>
        <a:p>
          <a:endParaRPr lang="en-US" dirty="0"/>
        </a:p>
      </dgm:t>
    </dgm:pt>
    <dgm:pt modelId="{1BCBAE4C-8C90-4307-A8B1-A7F25B803D11}">
      <dgm:prSet/>
      <dgm:spPr/>
      <dgm:t>
        <a:bodyPr/>
        <a:lstStyle/>
        <a:p>
          <a:endParaRPr lang="en-US" dirty="0"/>
        </a:p>
      </dgm:t>
    </dgm:pt>
    <dgm:pt modelId="{BDE3C914-1C3F-4AE1-8A4A-0399F6859853}" type="parTrans" cxnId="{26F03CFE-664C-46CE-9EC9-4D9EAEAA23F5}">
      <dgm:prSet/>
      <dgm:spPr/>
      <dgm:t>
        <a:bodyPr/>
        <a:lstStyle/>
        <a:p>
          <a:endParaRPr lang="en-US"/>
        </a:p>
      </dgm:t>
    </dgm:pt>
    <dgm:pt modelId="{9E68FA1B-32E4-4D3A-BDA9-F245DF7037EF}" type="sibTrans" cxnId="{26F03CFE-664C-46CE-9EC9-4D9EAEAA23F5}">
      <dgm:prSet/>
      <dgm:spPr/>
      <dgm:t>
        <a:bodyPr/>
        <a:lstStyle/>
        <a:p>
          <a:endParaRPr lang="en-US" dirty="0"/>
        </a:p>
      </dgm:t>
    </dgm:pt>
    <dgm:pt modelId="{05F9165C-A234-4634-B1A7-DCB7BA68D40C}">
      <dgm:prSet/>
      <dgm:spPr/>
      <dgm:t>
        <a:bodyPr/>
        <a:lstStyle/>
        <a:p>
          <a:endParaRPr lang="en-US" dirty="0"/>
        </a:p>
      </dgm:t>
    </dgm:pt>
    <dgm:pt modelId="{26966DA9-DC8C-4538-894C-0F8A7AD6A4D2}" type="parTrans" cxnId="{03727586-C177-4F9F-A8F5-7DEE69ED0297}">
      <dgm:prSet/>
      <dgm:spPr/>
      <dgm:t>
        <a:bodyPr/>
        <a:lstStyle/>
        <a:p>
          <a:endParaRPr lang="en-US"/>
        </a:p>
      </dgm:t>
    </dgm:pt>
    <dgm:pt modelId="{68C3C81B-18E8-41C4-BFC6-2C443E6EE655}" type="sibTrans" cxnId="{03727586-C177-4F9F-A8F5-7DEE69ED0297}">
      <dgm:prSet/>
      <dgm:spPr/>
      <dgm:t>
        <a:bodyPr/>
        <a:lstStyle/>
        <a:p>
          <a:endParaRPr lang="en-US" dirty="0"/>
        </a:p>
      </dgm:t>
    </dgm:pt>
    <dgm:pt modelId="{8F63D31F-83CD-4DB9-A0F4-0D259C5817DB}">
      <dgm:prSet/>
      <dgm:spPr/>
      <dgm:t>
        <a:bodyPr/>
        <a:lstStyle/>
        <a:p>
          <a:endParaRPr lang="en-US" dirty="0"/>
        </a:p>
      </dgm:t>
    </dgm:pt>
    <dgm:pt modelId="{62CF8A98-F58E-4911-89F5-912F4D8957CE}" type="parTrans" cxnId="{2B1FD8DA-568C-4E3E-8F87-09C87623F6FC}">
      <dgm:prSet/>
      <dgm:spPr/>
      <dgm:t>
        <a:bodyPr/>
        <a:lstStyle/>
        <a:p>
          <a:endParaRPr lang="en-US"/>
        </a:p>
      </dgm:t>
    </dgm:pt>
    <dgm:pt modelId="{A4F909E9-C1CF-4770-B928-FEF6E41B5333}" type="sibTrans" cxnId="{2B1FD8DA-568C-4E3E-8F87-09C87623F6FC}">
      <dgm:prSet/>
      <dgm:spPr/>
      <dgm:t>
        <a:bodyPr/>
        <a:lstStyle/>
        <a:p>
          <a:endParaRPr lang="en-US" dirty="0"/>
        </a:p>
      </dgm:t>
    </dgm:pt>
    <dgm:pt modelId="{F001FD18-B1D7-4F34-A7E1-10B3A14FEF0D}">
      <dgm:prSet/>
      <dgm:spPr/>
      <dgm:t>
        <a:bodyPr/>
        <a:lstStyle/>
        <a:p>
          <a:endParaRPr lang="en-US" dirty="0"/>
        </a:p>
      </dgm:t>
    </dgm:pt>
    <dgm:pt modelId="{47531BBA-A066-410C-90C4-75A7B3CF6C37}" type="parTrans" cxnId="{5F759883-6CAF-4793-892D-90FF307B7F39}">
      <dgm:prSet/>
      <dgm:spPr/>
      <dgm:t>
        <a:bodyPr/>
        <a:lstStyle/>
        <a:p>
          <a:endParaRPr lang="en-US"/>
        </a:p>
      </dgm:t>
    </dgm:pt>
    <dgm:pt modelId="{59F6F98C-7F28-44B6-AA26-C56ABFEA206B}" type="sibTrans" cxnId="{5F759883-6CAF-4793-892D-90FF307B7F39}">
      <dgm:prSet/>
      <dgm:spPr/>
      <dgm:t>
        <a:bodyPr/>
        <a:lstStyle/>
        <a:p>
          <a:endParaRPr lang="en-US" dirty="0"/>
        </a:p>
      </dgm:t>
    </dgm:pt>
    <dgm:pt modelId="{5F8AB2A9-0DCE-42A5-8039-31C151CDBC91}">
      <dgm:prSet/>
      <dgm:spPr/>
      <dgm:t>
        <a:bodyPr/>
        <a:lstStyle/>
        <a:p>
          <a:endParaRPr lang="en-US" dirty="0"/>
        </a:p>
      </dgm:t>
    </dgm:pt>
    <dgm:pt modelId="{AEE23759-AB27-4CCC-A9A6-CE4F64F73EE5}" type="parTrans" cxnId="{9ADC0165-9F81-4E1B-BCF9-F6EA5C631353}">
      <dgm:prSet/>
      <dgm:spPr/>
      <dgm:t>
        <a:bodyPr/>
        <a:lstStyle/>
        <a:p>
          <a:endParaRPr lang="en-US"/>
        </a:p>
      </dgm:t>
    </dgm:pt>
    <dgm:pt modelId="{64CB26BA-1509-422C-B1F7-93A921D3337E}" type="sibTrans" cxnId="{9ADC0165-9F81-4E1B-BCF9-F6EA5C631353}">
      <dgm:prSet/>
      <dgm:spPr/>
      <dgm:t>
        <a:bodyPr/>
        <a:lstStyle/>
        <a:p>
          <a:endParaRPr lang="en-US" dirty="0"/>
        </a:p>
      </dgm:t>
    </dgm:pt>
    <dgm:pt modelId="{7D49664A-84DE-42F7-9866-9BFD9F3DDC7A}">
      <dgm:prSet/>
      <dgm:spPr/>
      <dgm:t>
        <a:bodyPr/>
        <a:lstStyle/>
        <a:p>
          <a:endParaRPr lang="en-US" dirty="0"/>
        </a:p>
      </dgm:t>
    </dgm:pt>
    <dgm:pt modelId="{9C7FF349-70A2-4DFC-91A5-86A739E0760D}" type="parTrans" cxnId="{64D25225-7D7B-47A3-8597-E3D40B515F30}">
      <dgm:prSet/>
      <dgm:spPr/>
      <dgm:t>
        <a:bodyPr/>
        <a:lstStyle/>
        <a:p>
          <a:endParaRPr lang="en-US"/>
        </a:p>
      </dgm:t>
    </dgm:pt>
    <dgm:pt modelId="{BAC2B8D5-2C5B-4AE8-BBDD-D8E76DCD8C2E}" type="sibTrans" cxnId="{64D25225-7D7B-47A3-8597-E3D40B515F30}">
      <dgm:prSet/>
      <dgm:spPr/>
      <dgm:t>
        <a:bodyPr/>
        <a:lstStyle/>
        <a:p>
          <a:endParaRPr lang="en-US" dirty="0"/>
        </a:p>
      </dgm:t>
    </dgm:pt>
    <dgm:pt modelId="{AAACDA48-029D-447D-9AE8-BF1CB90887F8}">
      <dgm:prSet/>
      <dgm:spPr/>
      <dgm:t>
        <a:bodyPr/>
        <a:lstStyle/>
        <a:p>
          <a:endParaRPr lang="en-US" dirty="0"/>
        </a:p>
      </dgm:t>
    </dgm:pt>
    <dgm:pt modelId="{C5422A07-4233-4B7D-A876-C74DE877A7F9}" type="parTrans" cxnId="{F718ABBA-7C65-4F86-BEA7-DAD4C5EC588D}">
      <dgm:prSet/>
      <dgm:spPr/>
      <dgm:t>
        <a:bodyPr/>
        <a:lstStyle/>
        <a:p>
          <a:endParaRPr lang="en-US"/>
        </a:p>
      </dgm:t>
    </dgm:pt>
    <dgm:pt modelId="{35443D96-6A67-478A-A544-1C8155B5F62C}" type="sibTrans" cxnId="{F718ABBA-7C65-4F86-BEA7-DAD4C5EC588D}">
      <dgm:prSet/>
      <dgm:spPr/>
      <dgm:t>
        <a:bodyPr/>
        <a:lstStyle/>
        <a:p>
          <a:endParaRPr lang="en-US" dirty="0"/>
        </a:p>
      </dgm:t>
    </dgm:pt>
    <dgm:pt modelId="{C123F58B-2F00-4731-8318-EA8BAA60A69D}">
      <dgm:prSet/>
      <dgm:spPr/>
      <dgm:t>
        <a:bodyPr/>
        <a:lstStyle/>
        <a:p>
          <a:endParaRPr lang="en-US" dirty="0"/>
        </a:p>
      </dgm:t>
    </dgm:pt>
    <dgm:pt modelId="{ADD49D0A-F77A-4924-B2AC-3D10130090D6}" type="parTrans" cxnId="{79D0C8B5-7F77-4990-BC7D-E4DF8A30F093}">
      <dgm:prSet/>
      <dgm:spPr/>
      <dgm:t>
        <a:bodyPr/>
        <a:lstStyle/>
        <a:p>
          <a:endParaRPr lang="en-US"/>
        </a:p>
      </dgm:t>
    </dgm:pt>
    <dgm:pt modelId="{CA72D8A3-9D41-4F98-98F7-F56B1CBA674F}" type="sibTrans" cxnId="{79D0C8B5-7F77-4990-BC7D-E4DF8A30F093}">
      <dgm:prSet/>
      <dgm:spPr/>
      <dgm:t>
        <a:bodyPr/>
        <a:lstStyle/>
        <a:p>
          <a:endParaRPr lang="en-US" dirty="0"/>
        </a:p>
      </dgm:t>
    </dgm:pt>
    <dgm:pt modelId="{312A5487-8CD4-49FA-9CB2-6003233688EF}">
      <dgm:prSet/>
      <dgm:spPr/>
      <dgm:t>
        <a:bodyPr/>
        <a:lstStyle/>
        <a:p>
          <a:endParaRPr lang="en-US" dirty="0"/>
        </a:p>
      </dgm:t>
    </dgm:pt>
    <dgm:pt modelId="{6F986C7B-EB5E-4FA9-9F02-54203E6A38B2}" type="parTrans" cxnId="{33634B83-5D42-4E23-A534-1FD77063C5A8}">
      <dgm:prSet/>
      <dgm:spPr/>
      <dgm:t>
        <a:bodyPr/>
        <a:lstStyle/>
        <a:p>
          <a:endParaRPr lang="en-US"/>
        </a:p>
      </dgm:t>
    </dgm:pt>
    <dgm:pt modelId="{A241EA7C-0AE6-49DA-868A-F7E41DB8331E}" type="sibTrans" cxnId="{33634B83-5D42-4E23-A534-1FD77063C5A8}">
      <dgm:prSet/>
      <dgm:spPr/>
      <dgm:t>
        <a:bodyPr/>
        <a:lstStyle/>
        <a:p>
          <a:endParaRPr lang="en-US" dirty="0"/>
        </a:p>
      </dgm:t>
    </dgm:pt>
    <dgm:pt modelId="{1597604F-E09E-4305-A881-A6C94B72922F}">
      <dgm:prSet/>
      <dgm:spPr/>
      <dgm:t>
        <a:bodyPr/>
        <a:lstStyle/>
        <a:p>
          <a:endParaRPr lang="en-US" dirty="0"/>
        </a:p>
      </dgm:t>
    </dgm:pt>
    <dgm:pt modelId="{1C93F3EA-CA5B-4D9C-9828-8A8F702AE266}" type="parTrans" cxnId="{BE9314B0-2D93-4BAE-90C0-5B23814639B6}">
      <dgm:prSet/>
      <dgm:spPr/>
      <dgm:t>
        <a:bodyPr/>
        <a:lstStyle/>
        <a:p>
          <a:endParaRPr lang="en-US"/>
        </a:p>
      </dgm:t>
    </dgm:pt>
    <dgm:pt modelId="{0A68E33F-9E89-4D62-9E2C-1BD50C85F7CD}" type="sibTrans" cxnId="{BE9314B0-2D93-4BAE-90C0-5B23814639B6}">
      <dgm:prSet/>
      <dgm:spPr/>
      <dgm:t>
        <a:bodyPr/>
        <a:lstStyle/>
        <a:p>
          <a:endParaRPr lang="en-US" dirty="0"/>
        </a:p>
      </dgm:t>
    </dgm:pt>
    <dgm:pt modelId="{2EBE9275-B468-4EB1-8E25-88D20111E7BA}">
      <dgm:prSet/>
      <dgm:spPr/>
      <dgm:t>
        <a:bodyPr/>
        <a:lstStyle/>
        <a:p>
          <a:endParaRPr lang="en-US" dirty="0"/>
        </a:p>
      </dgm:t>
    </dgm:pt>
    <dgm:pt modelId="{8B4693AB-DA36-47D7-8ABC-9A12354AE94A}" type="parTrans" cxnId="{79BF3DB8-E6C9-4DF5-8226-B32513900662}">
      <dgm:prSet/>
      <dgm:spPr/>
      <dgm:t>
        <a:bodyPr/>
        <a:lstStyle/>
        <a:p>
          <a:endParaRPr lang="en-US"/>
        </a:p>
      </dgm:t>
    </dgm:pt>
    <dgm:pt modelId="{1DDDDFBA-4D76-49F6-8700-D108F438751F}" type="sibTrans" cxnId="{79BF3DB8-E6C9-4DF5-8226-B32513900662}">
      <dgm:prSet/>
      <dgm:spPr/>
      <dgm:t>
        <a:bodyPr/>
        <a:lstStyle/>
        <a:p>
          <a:endParaRPr lang="en-US" dirty="0"/>
        </a:p>
      </dgm:t>
    </dgm:pt>
    <dgm:pt modelId="{7526D0BF-45A5-478F-9A5B-EE961A48FCDF}">
      <dgm:prSet/>
      <dgm:spPr/>
      <dgm:t>
        <a:bodyPr/>
        <a:lstStyle/>
        <a:p>
          <a:endParaRPr lang="en-US" dirty="0"/>
        </a:p>
      </dgm:t>
    </dgm:pt>
    <dgm:pt modelId="{996DAE7B-6D7A-4B21-93D8-B18F6F145BC6}" type="parTrans" cxnId="{CC8F6BB5-E191-48E7-A4C1-3E8101813E85}">
      <dgm:prSet/>
      <dgm:spPr/>
      <dgm:t>
        <a:bodyPr/>
        <a:lstStyle/>
        <a:p>
          <a:endParaRPr lang="en-US"/>
        </a:p>
      </dgm:t>
    </dgm:pt>
    <dgm:pt modelId="{4DD6BCFF-384A-4E50-9E9B-FEA1467E91EE}" type="sibTrans" cxnId="{CC8F6BB5-E191-48E7-A4C1-3E8101813E85}">
      <dgm:prSet/>
      <dgm:spPr/>
      <dgm:t>
        <a:bodyPr/>
        <a:lstStyle/>
        <a:p>
          <a:endParaRPr lang="en-US" dirty="0"/>
        </a:p>
      </dgm:t>
    </dgm:pt>
    <dgm:pt modelId="{4391FAD7-E5E1-4ADD-BABB-49D666A6C4A7}">
      <dgm:prSet/>
      <dgm:spPr/>
      <dgm:t>
        <a:bodyPr/>
        <a:lstStyle/>
        <a:p>
          <a:endParaRPr lang="en-US" dirty="0"/>
        </a:p>
      </dgm:t>
    </dgm:pt>
    <dgm:pt modelId="{F1E7FB59-9301-4001-B4A0-65FF76242832}" type="parTrans" cxnId="{33836BAF-8815-468A-9D3E-0ABF734FD1D3}">
      <dgm:prSet/>
      <dgm:spPr/>
      <dgm:t>
        <a:bodyPr/>
        <a:lstStyle/>
        <a:p>
          <a:endParaRPr lang="en-US"/>
        </a:p>
      </dgm:t>
    </dgm:pt>
    <dgm:pt modelId="{B5C9AB9C-C866-47C2-B79F-DC6148AB2159}" type="sibTrans" cxnId="{33836BAF-8815-468A-9D3E-0ABF734FD1D3}">
      <dgm:prSet/>
      <dgm:spPr/>
      <dgm:t>
        <a:bodyPr/>
        <a:lstStyle/>
        <a:p>
          <a:endParaRPr lang="en-US" dirty="0"/>
        </a:p>
      </dgm:t>
    </dgm:pt>
    <dgm:pt modelId="{DF292957-65C8-4776-85F8-AE26E3681959}">
      <dgm:prSet/>
      <dgm:spPr/>
      <dgm:t>
        <a:bodyPr/>
        <a:lstStyle/>
        <a:p>
          <a:endParaRPr lang="en-US" dirty="0"/>
        </a:p>
      </dgm:t>
    </dgm:pt>
    <dgm:pt modelId="{7849EA01-2032-47BB-AFF2-66E1E4C3A822}" type="parTrans" cxnId="{0116FD4E-B3CD-4D10-B6B1-FB0C240CE17A}">
      <dgm:prSet/>
      <dgm:spPr/>
      <dgm:t>
        <a:bodyPr/>
        <a:lstStyle/>
        <a:p>
          <a:endParaRPr lang="en-US"/>
        </a:p>
      </dgm:t>
    </dgm:pt>
    <dgm:pt modelId="{2B571596-2306-4648-89E7-BD54FEF25627}" type="sibTrans" cxnId="{0116FD4E-B3CD-4D10-B6B1-FB0C240CE17A}">
      <dgm:prSet/>
      <dgm:spPr/>
      <dgm:t>
        <a:bodyPr/>
        <a:lstStyle/>
        <a:p>
          <a:endParaRPr lang="en-US" dirty="0"/>
        </a:p>
      </dgm:t>
    </dgm:pt>
    <dgm:pt modelId="{BA244016-B941-46B9-B2A4-AA50A300C9B1}">
      <dgm:prSet/>
      <dgm:spPr/>
      <dgm:t>
        <a:bodyPr/>
        <a:lstStyle/>
        <a:p>
          <a:endParaRPr lang="en-US" dirty="0"/>
        </a:p>
      </dgm:t>
    </dgm:pt>
    <dgm:pt modelId="{17FA0F1C-F480-46FA-9FDA-CAF08D0B3F5A}" type="parTrans" cxnId="{43F81770-F772-478D-8EE4-9EF473A2C5F2}">
      <dgm:prSet/>
      <dgm:spPr/>
      <dgm:t>
        <a:bodyPr/>
        <a:lstStyle/>
        <a:p>
          <a:endParaRPr lang="en-US"/>
        </a:p>
      </dgm:t>
    </dgm:pt>
    <dgm:pt modelId="{12ED0D91-6CB8-4B92-ABBE-16130FA2E610}" type="sibTrans" cxnId="{43F81770-F772-478D-8EE4-9EF473A2C5F2}">
      <dgm:prSet/>
      <dgm:spPr/>
      <dgm:t>
        <a:bodyPr/>
        <a:lstStyle/>
        <a:p>
          <a:endParaRPr lang="en-US" dirty="0"/>
        </a:p>
      </dgm:t>
    </dgm:pt>
    <dgm:pt modelId="{ED3E6817-CA99-4A92-9672-7767C60D3AFC}">
      <dgm:prSet/>
      <dgm:spPr/>
      <dgm:t>
        <a:bodyPr/>
        <a:lstStyle/>
        <a:p>
          <a:endParaRPr lang="en-US" dirty="0"/>
        </a:p>
      </dgm:t>
    </dgm:pt>
    <dgm:pt modelId="{570B50CE-5E5F-492C-A6CE-FAA86B61FEE6}" type="parTrans" cxnId="{6020CAE6-E682-4263-87D3-3757BDA5C5BB}">
      <dgm:prSet/>
      <dgm:spPr/>
      <dgm:t>
        <a:bodyPr/>
        <a:lstStyle/>
        <a:p>
          <a:endParaRPr lang="en-US"/>
        </a:p>
      </dgm:t>
    </dgm:pt>
    <dgm:pt modelId="{74E4A9B3-3139-47CD-AD62-A42D0EB3995C}" type="sibTrans" cxnId="{6020CAE6-E682-4263-87D3-3757BDA5C5BB}">
      <dgm:prSet/>
      <dgm:spPr/>
      <dgm:t>
        <a:bodyPr/>
        <a:lstStyle/>
        <a:p>
          <a:endParaRPr lang="en-US" dirty="0"/>
        </a:p>
      </dgm:t>
    </dgm:pt>
    <dgm:pt modelId="{A26368B7-1095-4A58-BFE6-7B8629CCDB76}">
      <dgm:prSet/>
      <dgm:spPr/>
      <dgm:t>
        <a:bodyPr/>
        <a:lstStyle/>
        <a:p>
          <a:endParaRPr lang="en-US" dirty="0"/>
        </a:p>
      </dgm:t>
    </dgm:pt>
    <dgm:pt modelId="{F926A632-3F82-44B7-9B0C-54EDBDFB1339}" type="parTrans" cxnId="{84F658BE-028D-4EFF-9AFB-B1BB4A47F685}">
      <dgm:prSet/>
      <dgm:spPr/>
      <dgm:t>
        <a:bodyPr/>
        <a:lstStyle/>
        <a:p>
          <a:endParaRPr lang="en-US"/>
        </a:p>
      </dgm:t>
    </dgm:pt>
    <dgm:pt modelId="{69DBDE16-2128-423C-AB04-D3C2C0881A38}" type="sibTrans" cxnId="{84F658BE-028D-4EFF-9AFB-B1BB4A47F685}">
      <dgm:prSet/>
      <dgm:spPr/>
      <dgm:t>
        <a:bodyPr/>
        <a:lstStyle/>
        <a:p>
          <a:endParaRPr lang="en-US" dirty="0"/>
        </a:p>
      </dgm:t>
    </dgm:pt>
    <dgm:pt modelId="{B2133BDF-4000-4B5B-AE40-987170B1B61F}">
      <dgm:prSet/>
      <dgm:spPr/>
      <dgm:t>
        <a:bodyPr/>
        <a:lstStyle/>
        <a:p>
          <a:endParaRPr lang="en-US" dirty="0"/>
        </a:p>
      </dgm:t>
    </dgm:pt>
    <dgm:pt modelId="{78DD5593-63E5-4526-ACC4-B672B2E0D1F1}" type="parTrans" cxnId="{AD9C2D70-6AB8-479D-9A79-731CDEDFCC29}">
      <dgm:prSet/>
      <dgm:spPr/>
      <dgm:t>
        <a:bodyPr/>
        <a:lstStyle/>
        <a:p>
          <a:endParaRPr lang="en-US"/>
        </a:p>
      </dgm:t>
    </dgm:pt>
    <dgm:pt modelId="{F8A8AFFD-E262-4C58-84FA-CA9933DA9A32}" type="sibTrans" cxnId="{AD9C2D70-6AB8-479D-9A79-731CDEDFCC29}">
      <dgm:prSet/>
      <dgm:spPr/>
      <dgm:t>
        <a:bodyPr/>
        <a:lstStyle/>
        <a:p>
          <a:endParaRPr lang="en-US" dirty="0"/>
        </a:p>
      </dgm:t>
    </dgm:pt>
    <dgm:pt modelId="{56EE6181-8957-4FE0-91F7-0E7767321D74}">
      <dgm:prSet/>
      <dgm:spPr/>
      <dgm:t>
        <a:bodyPr/>
        <a:lstStyle/>
        <a:p>
          <a:endParaRPr lang="en-US" dirty="0"/>
        </a:p>
      </dgm:t>
    </dgm:pt>
    <dgm:pt modelId="{708EED9E-74DD-4C99-9872-E67687122915}" type="parTrans" cxnId="{D27AA462-6698-4923-9421-47820B644488}">
      <dgm:prSet/>
      <dgm:spPr/>
      <dgm:t>
        <a:bodyPr/>
        <a:lstStyle/>
        <a:p>
          <a:endParaRPr lang="en-US"/>
        </a:p>
      </dgm:t>
    </dgm:pt>
    <dgm:pt modelId="{D7AD315B-0060-4B2C-BA42-07A72CF0DF62}" type="sibTrans" cxnId="{D27AA462-6698-4923-9421-47820B644488}">
      <dgm:prSet/>
      <dgm:spPr/>
      <dgm:t>
        <a:bodyPr/>
        <a:lstStyle/>
        <a:p>
          <a:endParaRPr lang="en-US" dirty="0"/>
        </a:p>
      </dgm:t>
    </dgm:pt>
    <dgm:pt modelId="{F82F01E0-1BCF-432A-834D-D0718C225E79}">
      <dgm:prSet/>
      <dgm:spPr/>
      <dgm:t>
        <a:bodyPr/>
        <a:lstStyle/>
        <a:p>
          <a:endParaRPr lang="en-US" dirty="0"/>
        </a:p>
      </dgm:t>
    </dgm:pt>
    <dgm:pt modelId="{AA715B28-8262-4AEC-9B11-A1F3E142AEE3}" type="parTrans" cxnId="{3F904190-EC7A-468F-8079-9E0D0309FE61}">
      <dgm:prSet/>
      <dgm:spPr/>
      <dgm:t>
        <a:bodyPr/>
        <a:lstStyle/>
        <a:p>
          <a:endParaRPr lang="en-US"/>
        </a:p>
      </dgm:t>
    </dgm:pt>
    <dgm:pt modelId="{73E57CB0-43F1-4C49-8823-A48B6805997E}" type="sibTrans" cxnId="{3F904190-EC7A-468F-8079-9E0D0309FE61}">
      <dgm:prSet/>
      <dgm:spPr/>
      <dgm:t>
        <a:bodyPr/>
        <a:lstStyle/>
        <a:p>
          <a:endParaRPr lang="en-US" dirty="0"/>
        </a:p>
      </dgm:t>
    </dgm:pt>
    <dgm:pt modelId="{69B5AF83-9CA8-4331-BB93-A02B0A37E7C4}">
      <dgm:prSet/>
      <dgm:spPr/>
      <dgm:t>
        <a:bodyPr/>
        <a:lstStyle/>
        <a:p>
          <a:endParaRPr lang="en-US" dirty="0"/>
        </a:p>
      </dgm:t>
    </dgm:pt>
    <dgm:pt modelId="{52A0F8EA-812A-497C-B88E-1BDAD1AB875F}" type="parTrans" cxnId="{08DFD441-4774-4D0E-8F97-07EC50B50EE3}">
      <dgm:prSet/>
      <dgm:spPr/>
      <dgm:t>
        <a:bodyPr/>
        <a:lstStyle/>
        <a:p>
          <a:endParaRPr lang="en-US"/>
        </a:p>
      </dgm:t>
    </dgm:pt>
    <dgm:pt modelId="{6E35783B-B4B9-4AF3-BB68-EC2DB3060BE5}" type="sibTrans" cxnId="{08DFD441-4774-4D0E-8F97-07EC50B50EE3}">
      <dgm:prSet/>
      <dgm:spPr/>
      <dgm:t>
        <a:bodyPr/>
        <a:lstStyle/>
        <a:p>
          <a:endParaRPr lang="en-US" dirty="0"/>
        </a:p>
      </dgm:t>
    </dgm:pt>
    <dgm:pt modelId="{5A0D382F-1AEE-4869-A6BD-89E7CCC2BA45}">
      <dgm:prSet/>
      <dgm:spPr/>
      <dgm:t>
        <a:bodyPr/>
        <a:lstStyle/>
        <a:p>
          <a:endParaRPr lang="en-US" dirty="0"/>
        </a:p>
      </dgm:t>
    </dgm:pt>
    <dgm:pt modelId="{C61944CD-ABD5-46A1-BF21-1EDB1D2E311C}" type="parTrans" cxnId="{8B7F3749-F4E6-4473-82BE-3F7FAAEDF5A5}">
      <dgm:prSet/>
      <dgm:spPr/>
      <dgm:t>
        <a:bodyPr/>
        <a:lstStyle/>
        <a:p>
          <a:endParaRPr lang="en-US"/>
        </a:p>
      </dgm:t>
    </dgm:pt>
    <dgm:pt modelId="{86E08DD8-37F0-43EA-A4C6-F12B07A372C7}" type="sibTrans" cxnId="{8B7F3749-F4E6-4473-82BE-3F7FAAEDF5A5}">
      <dgm:prSet/>
      <dgm:spPr/>
      <dgm:t>
        <a:bodyPr/>
        <a:lstStyle/>
        <a:p>
          <a:endParaRPr lang="en-US" dirty="0"/>
        </a:p>
      </dgm:t>
    </dgm:pt>
    <dgm:pt modelId="{6E44D217-0802-4975-8DF8-F7C136B68DB7}">
      <dgm:prSet/>
      <dgm:spPr/>
      <dgm:t>
        <a:bodyPr/>
        <a:lstStyle/>
        <a:p>
          <a:endParaRPr lang="en-US" dirty="0"/>
        </a:p>
      </dgm:t>
    </dgm:pt>
    <dgm:pt modelId="{CB27C74D-2568-4D83-8948-2A0E7A73E53C}" type="parTrans" cxnId="{EBF0F276-347C-4207-9A17-D11421AF7ECD}">
      <dgm:prSet/>
      <dgm:spPr/>
      <dgm:t>
        <a:bodyPr/>
        <a:lstStyle/>
        <a:p>
          <a:endParaRPr lang="en-US"/>
        </a:p>
      </dgm:t>
    </dgm:pt>
    <dgm:pt modelId="{873D13AE-B310-4B50-82C5-564D626D2011}" type="sibTrans" cxnId="{EBF0F276-347C-4207-9A17-D11421AF7ECD}">
      <dgm:prSet/>
      <dgm:spPr/>
      <dgm:t>
        <a:bodyPr/>
        <a:lstStyle/>
        <a:p>
          <a:endParaRPr lang="en-US" dirty="0"/>
        </a:p>
      </dgm:t>
    </dgm:pt>
    <dgm:pt modelId="{59D5850F-42D1-4509-9BFE-77DA75D32FAC}">
      <dgm:prSet/>
      <dgm:spPr/>
      <dgm:t>
        <a:bodyPr/>
        <a:lstStyle/>
        <a:p>
          <a:endParaRPr lang="en-US" dirty="0"/>
        </a:p>
      </dgm:t>
    </dgm:pt>
    <dgm:pt modelId="{998E6483-F6A6-41F0-BC38-EC9E12942727}" type="parTrans" cxnId="{EF67F12C-549C-4945-9650-11C3183DFF27}">
      <dgm:prSet/>
      <dgm:spPr/>
      <dgm:t>
        <a:bodyPr/>
        <a:lstStyle/>
        <a:p>
          <a:endParaRPr lang="en-US"/>
        </a:p>
      </dgm:t>
    </dgm:pt>
    <dgm:pt modelId="{2B529A43-2363-4B46-911E-9D0EF25B4F36}" type="sibTrans" cxnId="{EF67F12C-549C-4945-9650-11C3183DFF27}">
      <dgm:prSet/>
      <dgm:spPr/>
      <dgm:t>
        <a:bodyPr/>
        <a:lstStyle/>
        <a:p>
          <a:endParaRPr lang="en-US" dirty="0"/>
        </a:p>
      </dgm:t>
    </dgm:pt>
    <dgm:pt modelId="{9F16DEB4-2D88-4237-BB26-EE193361411A}">
      <dgm:prSet/>
      <dgm:spPr/>
      <dgm:t>
        <a:bodyPr/>
        <a:lstStyle/>
        <a:p>
          <a:endParaRPr lang="en-US" dirty="0"/>
        </a:p>
      </dgm:t>
    </dgm:pt>
    <dgm:pt modelId="{7982B65A-B6BA-45FB-920E-8CB144FB834B}" type="parTrans" cxnId="{DB81E75D-6339-4802-85DD-65254615E93B}">
      <dgm:prSet/>
      <dgm:spPr/>
      <dgm:t>
        <a:bodyPr/>
        <a:lstStyle/>
        <a:p>
          <a:endParaRPr lang="en-US"/>
        </a:p>
      </dgm:t>
    </dgm:pt>
    <dgm:pt modelId="{C19C4BDD-2213-41DF-A53B-E2080BDC6AC6}" type="sibTrans" cxnId="{DB81E75D-6339-4802-85DD-65254615E93B}">
      <dgm:prSet/>
      <dgm:spPr/>
      <dgm:t>
        <a:bodyPr/>
        <a:lstStyle/>
        <a:p>
          <a:endParaRPr lang="en-US" dirty="0"/>
        </a:p>
      </dgm:t>
    </dgm:pt>
    <dgm:pt modelId="{5788DBF4-34B6-4C26-980E-7062BBC88091}">
      <dgm:prSet/>
      <dgm:spPr/>
      <dgm:t>
        <a:bodyPr/>
        <a:lstStyle/>
        <a:p>
          <a:endParaRPr lang="en-US" dirty="0"/>
        </a:p>
      </dgm:t>
    </dgm:pt>
    <dgm:pt modelId="{E89C8546-8D00-4BCE-BF01-083E1F9A4BBE}" type="parTrans" cxnId="{A94E1E98-18A1-4716-B6FB-67F099EFBBB4}">
      <dgm:prSet/>
      <dgm:spPr/>
      <dgm:t>
        <a:bodyPr/>
        <a:lstStyle/>
        <a:p>
          <a:endParaRPr lang="en-US"/>
        </a:p>
      </dgm:t>
    </dgm:pt>
    <dgm:pt modelId="{39815DA4-6D5A-4ECF-8C2C-C40A2BB0DBA6}" type="sibTrans" cxnId="{A94E1E98-18A1-4716-B6FB-67F099EFBBB4}">
      <dgm:prSet/>
      <dgm:spPr/>
      <dgm:t>
        <a:bodyPr/>
        <a:lstStyle/>
        <a:p>
          <a:endParaRPr lang="en-US" dirty="0"/>
        </a:p>
      </dgm:t>
    </dgm:pt>
    <dgm:pt modelId="{644B0026-BEE6-45AC-B72A-F8BFB9EE0E82}">
      <dgm:prSet/>
      <dgm:spPr/>
      <dgm:t>
        <a:bodyPr/>
        <a:lstStyle/>
        <a:p>
          <a:endParaRPr lang="en-US" dirty="0"/>
        </a:p>
      </dgm:t>
    </dgm:pt>
    <dgm:pt modelId="{554FDC5B-6990-4DBE-AAA4-AA9861FDA372}" type="parTrans" cxnId="{F3F11D2B-B16E-47E0-876B-A599316C3141}">
      <dgm:prSet/>
      <dgm:spPr/>
      <dgm:t>
        <a:bodyPr/>
        <a:lstStyle/>
        <a:p>
          <a:endParaRPr lang="en-US"/>
        </a:p>
      </dgm:t>
    </dgm:pt>
    <dgm:pt modelId="{91E5E8F0-39A5-4E73-A7C8-125C237D1170}" type="sibTrans" cxnId="{F3F11D2B-B16E-47E0-876B-A599316C3141}">
      <dgm:prSet/>
      <dgm:spPr/>
      <dgm:t>
        <a:bodyPr/>
        <a:lstStyle/>
        <a:p>
          <a:endParaRPr lang="en-US" dirty="0"/>
        </a:p>
      </dgm:t>
    </dgm:pt>
    <dgm:pt modelId="{A40F6EAB-2B60-4CC1-9F49-D5903D3A616E}">
      <dgm:prSet/>
      <dgm:spPr/>
      <dgm:t>
        <a:bodyPr/>
        <a:lstStyle/>
        <a:p>
          <a:endParaRPr lang="en-US" dirty="0"/>
        </a:p>
      </dgm:t>
    </dgm:pt>
    <dgm:pt modelId="{F4D7EDD7-9115-44DB-8D8A-E38036FA3738}" type="parTrans" cxnId="{F9246AA4-89DE-4505-8C6D-C0CFB0CF9EC5}">
      <dgm:prSet/>
      <dgm:spPr/>
      <dgm:t>
        <a:bodyPr/>
        <a:lstStyle/>
        <a:p>
          <a:endParaRPr lang="en-US"/>
        </a:p>
      </dgm:t>
    </dgm:pt>
    <dgm:pt modelId="{3ACAB2F6-3910-4D69-8736-C9991D30DB30}" type="sibTrans" cxnId="{F9246AA4-89DE-4505-8C6D-C0CFB0CF9EC5}">
      <dgm:prSet/>
      <dgm:spPr/>
      <dgm:t>
        <a:bodyPr/>
        <a:lstStyle/>
        <a:p>
          <a:endParaRPr lang="en-US" dirty="0"/>
        </a:p>
      </dgm:t>
    </dgm:pt>
    <dgm:pt modelId="{01209924-388A-4250-B08E-117FC77350F4}">
      <dgm:prSet/>
      <dgm:spPr/>
      <dgm:t>
        <a:bodyPr/>
        <a:lstStyle/>
        <a:p>
          <a:endParaRPr lang="en-US" dirty="0"/>
        </a:p>
      </dgm:t>
    </dgm:pt>
    <dgm:pt modelId="{E62947DF-C385-4541-A312-E52B21ED4FCA}" type="parTrans" cxnId="{79A5F3A2-8CA3-4D24-AC46-666013183383}">
      <dgm:prSet/>
      <dgm:spPr/>
      <dgm:t>
        <a:bodyPr/>
        <a:lstStyle/>
        <a:p>
          <a:endParaRPr lang="en-US"/>
        </a:p>
      </dgm:t>
    </dgm:pt>
    <dgm:pt modelId="{07D44A3D-B9E7-4A59-8407-0DE9361B04F4}" type="sibTrans" cxnId="{79A5F3A2-8CA3-4D24-AC46-666013183383}">
      <dgm:prSet/>
      <dgm:spPr/>
      <dgm:t>
        <a:bodyPr/>
        <a:lstStyle/>
        <a:p>
          <a:endParaRPr lang="en-US" dirty="0"/>
        </a:p>
      </dgm:t>
    </dgm:pt>
    <dgm:pt modelId="{1CEAA633-CB89-486A-901D-BE8AE895C821}">
      <dgm:prSet/>
      <dgm:spPr/>
      <dgm:t>
        <a:bodyPr/>
        <a:lstStyle/>
        <a:p>
          <a:endParaRPr lang="en-US" dirty="0"/>
        </a:p>
      </dgm:t>
    </dgm:pt>
    <dgm:pt modelId="{85E4AD6C-201F-448E-AB33-65566C56E879}" type="parTrans" cxnId="{2F48FC6C-9E2F-4D34-97E0-7B62809CD310}">
      <dgm:prSet/>
      <dgm:spPr/>
      <dgm:t>
        <a:bodyPr/>
        <a:lstStyle/>
        <a:p>
          <a:endParaRPr lang="en-US"/>
        </a:p>
      </dgm:t>
    </dgm:pt>
    <dgm:pt modelId="{EC22FD24-55FA-470B-A11F-A2C02811CC71}" type="sibTrans" cxnId="{2F48FC6C-9E2F-4D34-97E0-7B62809CD310}">
      <dgm:prSet/>
      <dgm:spPr/>
      <dgm:t>
        <a:bodyPr/>
        <a:lstStyle/>
        <a:p>
          <a:endParaRPr lang="en-US" dirty="0"/>
        </a:p>
      </dgm:t>
    </dgm:pt>
    <dgm:pt modelId="{5700A27C-35E2-48E3-9FD1-4CAD5F3ABE6E}">
      <dgm:prSet/>
      <dgm:spPr/>
      <dgm:t>
        <a:bodyPr/>
        <a:lstStyle/>
        <a:p>
          <a:endParaRPr lang="en-US" dirty="0"/>
        </a:p>
      </dgm:t>
    </dgm:pt>
    <dgm:pt modelId="{7CEEA0C1-E05C-4187-B6CD-7F9A41B7F762}" type="parTrans" cxnId="{E319CD11-DA9C-4216-8A1C-BFC767C69980}">
      <dgm:prSet/>
      <dgm:spPr/>
      <dgm:t>
        <a:bodyPr/>
        <a:lstStyle/>
        <a:p>
          <a:endParaRPr lang="en-US"/>
        </a:p>
      </dgm:t>
    </dgm:pt>
    <dgm:pt modelId="{F2853326-F96C-4388-AFDB-4A2C4E743824}" type="sibTrans" cxnId="{E319CD11-DA9C-4216-8A1C-BFC767C69980}">
      <dgm:prSet/>
      <dgm:spPr/>
      <dgm:t>
        <a:bodyPr/>
        <a:lstStyle/>
        <a:p>
          <a:endParaRPr lang="en-US" dirty="0"/>
        </a:p>
      </dgm:t>
    </dgm:pt>
    <dgm:pt modelId="{E5184F2B-2C20-4D33-94A8-E6B381F2AA89}">
      <dgm:prSet/>
      <dgm:spPr/>
      <dgm:t>
        <a:bodyPr/>
        <a:lstStyle/>
        <a:p>
          <a:endParaRPr lang="en-US" dirty="0"/>
        </a:p>
      </dgm:t>
    </dgm:pt>
    <dgm:pt modelId="{EA072171-E1D3-42D9-90FB-F6BF8A9DC275}" type="parTrans" cxnId="{12C38EF6-A2D9-4441-B7C7-2AD0408D165E}">
      <dgm:prSet/>
      <dgm:spPr/>
      <dgm:t>
        <a:bodyPr/>
        <a:lstStyle/>
        <a:p>
          <a:endParaRPr lang="en-US"/>
        </a:p>
      </dgm:t>
    </dgm:pt>
    <dgm:pt modelId="{CA1064A9-8743-41E2-AE44-DEDB5E26EACD}" type="sibTrans" cxnId="{12C38EF6-A2D9-4441-B7C7-2AD0408D165E}">
      <dgm:prSet/>
      <dgm:spPr/>
      <dgm:t>
        <a:bodyPr/>
        <a:lstStyle/>
        <a:p>
          <a:endParaRPr lang="en-US" dirty="0"/>
        </a:p>
      </dgm:t>
    </dgm:pt>
    <dgm:pt modelId="{19319B2C-5BDC-4EB3-A674-97A1478B545E}">
      <dgm:prSet/>
      <dgm:spPr/>
      <dgm:t>
        <a:bodyPr/>
        <a:lstStyle/>
        <a:p>
          <a:endParaRPr lang="en-US" dirty="0"/>
        </a:p>
      </dgm:t>
    </dgm:pt>
    <dgm:pt modelId="{F553D456-F731-4D3A-B46D-F817CB7F5851}" type="parTrans" cxnId="{A61335C6-83C9-40B2-B635-638704B41FB6}">
      <dgm:prSet/>
      <dgm:spPr/>
      <dgm:t>
        <a:bodyPr/>
        <a:lstStyle/>
        <a:p>
          <a:endParaRPr lang="en-US"/>
        </a:p>
      </dgm:t>
    </dgm:pt>
    <dgm:pt modelId="{B2ADDBB6-F258-45A2-8853-0F7137E8E7A9}" type="sibTrans" cxnId="{A61335C6-83C9-40B2-B635-638704B41FB6}">
      <dgm:prSet/>
      <dgm:spPr/>
      <dgm:t>
        <a:bodyPr/>
        <a:lstStyle/>
        <a:p>
          <a:endParaRPr lang="en-US" dirty="0"/>
        </a:p>
      </dgm:t>
    </dgm:pt>
    <dgm:pt modelId="{32DCDF77-CF91-44D2-A631-ECBBA96CD7C1}">
      <dgm:prSet/>
      <dgm:spPr/>
      <dgm:t>
        <a:bodyPr/>
        <a:lstStyle/>
        <a:p>
          <a:endParaRPr lang="en-US" dirty="0"/>
        </a:p>
      </dgm:t>
    </dgm:pt>
    <dgm:pt modelId="{A91D9FEE-F377-4D6C-AB4B-31C0AA11D758}" type="parTrans" cxnId="{7713B148-14ED-473A-AD7C-0817C71F1F75}">
      <dgm:prSet/>
      <dgm:spPr/>
      <dgm:t>
        <a:bodyPr/>
        <a:lstStyle/>
        <a:p>
          <a:endParaRPr lang="en-US"/>
        </a:p>
      </dgm:t>
    </dgm:pt>
    <dgm:pt modelId="{A4C54538-F7D4-4311-A51D-4E2F34EA916C}" type="sibTrans" cxnId="{7713B148-14ED-473A-AD7C-0817C71F1F75}">
      <dgm:prSet/>
      <dgm:spPr/>
      <dgm:t>
        <a:bodyPr/>
        <a:lstStyle/>
        <a:p>
          <a:endParaRPr lang="en-US" dirty="0"/>
        </a:p>
      </dgm:t>
    </dgm:pt>
    <dgm:pt modelId="{5F2EF8CF-431B-45E9-8F94-2DA9BB4297A8}">
      <dgm:prSet/>
      <dgm:spPr/>
      <dgm:t>
        <a:bodyPr/>
        <a:lstStyle/>
        <a:p>
          <a:endParaRPr lang="en-US" dirty="0"/>
        </a:p>
      </dgm:t>
    </dgm:pt>
    <dgm:pt modelId="{EF3B0539-08F0-4AEB-8B05-C7438EBEC90D}" type="parTrans" cxnId="{39A1F472-3E0B-438E-A508-FE898CEA4CB4}">
      <dgm:prSet/>
      <dgm:spPr/>
      <dgm:t>
        <a:bodyPr/>
        <a:lstStyle/>
        <a:p>
          <a:endParaRPr lang="en-US"/>
        </a:p>
      </dgm:t>
    </dgm:pt>
    <dgm:pt modelId="{E7380703-8E28-4A7A-8627-0A55F51FBAA5}" type="sibTrans" cxnId="{39A1F472-3E0B-438E-A508-FE898CEA4CB4}">
      <dgm:prSet/>
      <dgm:spPr/>
      <dgm:t>
        <a:bodyPr/>
        <a:lstStyle/>
        <a:p>
          <a:endParaRPr lang="en-US" dirty="0"/>
        </a:p>
      </dgm:t>
    </dgm:pt>
    <dgm:pt modelId="{B75DCA52-BF81-436A-AA73-2680B03C914A}">
      <dgm:prSet/>
      <dgm:spPr/>
      <dgm:t>
        <a:bodyPr/>
        <a:lstStyle/>
        <a:p>
          <a:endParaRPr lang="en-US" dirty="0"/>
        </a:p>
      </dgm:t>
    </dgm:pt>
    <dgm:pt modelId="{3FDC77C7-42D0-4118-88A1-C82C79A4EA03}" type="parTrans" cxnId="{FA4B331D-E821-4BC7-84CC-523B6B28A5B8}">
      <dgm:prSet/>
      <dgm:spPr/>
      <dgm:t>
        <a:bodyPr/>
        <a:lstStyle/>
        <a:p>
          <a:endParaRPr lang="en-US"/>
        </a:p>
      </dgm:t>
    </dgm:pt>
    <dgm:pt modelId="{897CAD2D-F73B-470D-B77D-BCB32DA560D4}" type="sibTrans" cxnId="{FA4B331D-E821-4BC7-84CC-523B6B28A5B8}">
      <dgm:prSet/>
      <dgm:spPr/>
      <dgm:t>
        <a:bodyPr/>
        <a:lstStyle/>
        <a:p>
          <a:endParaRPr lang="en-US" dirty="0"/>
        </a:p>
      </dgm:t>
    </dgm:pt>
    <dgm:pt modelId="{39148D83-4879-4E9B-AE84-10D20CF147C3}">
      <dgm:prSet/>
      <dgm:spPr/>
      <dgm:t>
        <a:bodyPr/>
        <a:lstStyle/>
        <a:p>
          <a:endParaRPr lang="en-US" dirty="0"/>
        </a:p>
      </dgm:t>
    </dgm:pt>
    <dgm:pt modelId="{0648DC5F-1B7B-4F70-B147-70F19C532AA1}" type="parTrans" cxnId="{14F13E80-1149-4A0F-A4B5-58EAF15ECA23}">
      <dgm:prSet/>
      <dgm:spPr/>
      <dgm:t>
        <a:bodyPr/>
        <a:lstStyle/>
        <a:p>
          <a:endParaRPr lang="en-US"/>
        </a:p>
      </dgm:t>
    </dgm:pt>
    <dgm:pt modelId="{901D3EC9-C2CB-4B80-BFE1-3F4CF8FDB584}" type="sibTrans" cxnId="{14F13E80-1149-4A0F-A4B5-58EAF15ECA23}">
      <dgm:prSet/>
      <dgm:spPr/>
      <dgm:t>
        <a:bodyPr/>
        <a:lstStyle/>
        <a:p>
          <a:endParaRPr lang="en-US" dirty="0"/>
        </a:p>
      </dgm:t>
    </dgm:pt>
    <dgm:pt modelId="{579EF5EA-2842-4ADF-99C3-1421009C0FB3}" type="pres">
      <dgm:prSet presAssocID="{F782ACB2-4612-4553-92E3-6A48A4C26154}" presName="cycle" presStyleCnt="0">
        <dgm:presLayoutVars>
          <dgm:dir/>
          <dgm:resizeHandles val="exact"/>
        </dgm:presLayoutVars>
      </dgm:prSet>
      <dgm:spPr/>
    </dgm:pt>
    <dgm:pt modelId="{E2BDA289-9E7F-43D2-8E8A-C602380955F6}" type="pres">
      <dgm:prSet presAssocID="{9A1F1B22-1A75-4833-B4FC-5FEA5518B765}" presName="node" presStyleLbl="node1" presStyleIdx="0" presStyleCnt="48">
        <dgm:presLayoutVars>
          <dgm:bulletEnabled val="1"/>
        </dgm:presLayoutVars>
      </dgm:prSet>
      <dgm:spPr/>
    </dgm:pt>
    <dgm:pt modelId="{4B717A0F-8771-4A45-B6AA-FD732A724C9E}" type="pres">
      <dgm:prSet presAssocID="{32453084-7F49-49B4-89FA-E306CC4C9552}" presName="sibTrans" presStyleLbl="sibTrans2D1" presStyleIdx="0" presStyleCnt="48"/>
      <dgm:spPr/>
    </dgm:pt>
    <dgm:pt modelId="{218F701D-8780-41D0-BCC2-CE1F9EE4B4A8}" type="pres">
      <dgm:prSet presAssocID="{32453084-7F49-49B4-89FA-E306CC4C9552}" presName="connectorText" presStyleLbl="sibTrans2D1" presStyleIdx="0" presStyleCnt="48"/>
      <dgm:spPr/>
    </dgm:pt>
    <dgm:pt modelId="{FD731FF4-9760-4231-AA26-446560B181EB}" type="pres">
      <dgm:prSet presAssocID="{9C07C544-A240-4FE5-8E59-C412CDCC06A5}" presName="node" presStyleLbl="node1" presStyleIdx="1" presStyleCnt="48">
        <dgm:presLayoutVars>
          <dgm:bulletEnabled val="1"/>
        </dgm:presLayoutVars>
      </dgm:prSet>
      <dgm:spPr/>
    </dgm:pt>
    <dgm:pt modelId="{A6A09441-8928-4DD4-965E-ACD6B5489F63}" type="pres">
      <dgm:prSet presAssocID="{DA7FF8DD-13B0-4AAC-B0D2-E9BC2FABA4D6}" presName="sibTrans" presStyleLbl="sibTrans2D1" presStyleIdx="1" presStyleCnt="48"/>
      <dgm:spPr/>
    </dgm:pt>
    <dgm:pt modelId="{C46B9099-149F-4D79-B1D7-B378097F05F4}" type="pres">
      <dgm:prSet presAssocID="{DA7FF8DD-13B0-4AAC-B0D2-E9BC2FABA4D6}" presName="connectorText" presStyleLbl="sibTrans2D1" presStyleIdx="1" presStyleCnt="48"/>
      <dgm:spPr/>
    </dgm:pt>
    <dgm:pt modelId="{5A44537F-E502-484A-B54C-161A75387D52}" type="pres">
      <dgm:prSet presAssocID="{5D2C154A-692A-44E2-A041-B9F19C43FEF2}" presName="node" presStyleLbl="node1" presStyleIdx="2" presStyleCnt="48">
        <dgm:presLayoutVars>
          <dgm:bulletEnabled val="1"/>
        </dgm:presLayoutVars>
      </dgm:prSet>
      <dgm:spPr/>
    </dgm:pt>
    <dgm:pt modelId="{BCCD1735-3374-4721-BEF9-11CCD9A2DD48}" type="pres">
      <dgm:prSet presAssocID="{1A0C354F-E76C-464E-99A7-D2B04C140783}" presName="sibTrans" presStyleLbl="sibTrans2D1" presStyleIdx="2" presStyleCnt="48"/>
      <dgm:spPr/>
    </dgm:pt>
    <dgm:pt modelId="{5207087E-FC7B-4DE7-941A-D0D7D77D43CA}" type="pres">
      <dgm:prSet presAssocID="{1A0C354F-E76C-464E-99A7-D2B04C140783}" presName="connectorText" presStyleLbl="sibTrans2D1" presStyleIdx="2" presStyleCnt="48"/>
      <dgm:spPr/>
    </dgm:pt>
    <dgm:pt modelId="{B0608ED5-E7DC-4C39-8859-B8C85F521F9C}" type="pres">
      <dgm:prSet presAssocID="{536B3E92-95AA-4297-BDB8-F29269D6299E}" presName="node" presStyleLbl="node1" presStyleIdx="3" presStyleCnt="48">
        <dgm:presLayoutVars>
          <dgm:bulletEnabled val="1"/>
        </dgm:presLayoutVars>
      </dgm:prSet>
      <dgm:spPr/>
    </dgm:pt>
    <dgm:pt modelId="{E212FFF4-9223-45FB-8A97-08FC78EC227F}" type="pres">
      <dgm:prSet presAssocID="{8AE02D32-89F4-4BA1-BFB8-062B90AF7C26}" presName="sibTrans" presStyleLbl="sibTrans2D1" presStyleIdx="3" presStyleCnt="48"/>
      <dgm:spPr/>
    </dgm:pt>
    <dgm:pt modelId="{1FA59E5A-50A4-47E4-96D2-6EF9AAAC1164}" type="pres">
      <dgm:prSet presAssocID="{8AE02D32-89F4-4BA1-BFB8-062B90AF7C26}" presName="connectorText" presStyleLbl="sibTrans2D1" presStyleIdx="3" presStyleCnt="48"/>
      <dgm:spPr/>
    </dgm:pt>
    <dgm:pt modelId="{3B48658E-4174-41EC-ADC5-04F09B98E8AE}" type="pres">
      <dgm:prSet presAssocID="{9767C2C5-7A9B-4BF9-AEDC-08BB61E68CEC}" presName="node" presStyleLbl="node1" presStyleIdx="4" presStyleCnt="48">
        <dgm:presLayoutVars>
          <dgm:bulletEnabled val="1"/>
        </dgm:presLayoutVars>
      </dgm:prSet>
      <dgm:spPr/>
    </dgm:pt>
    <dgm:pt modelId="{7E28017C-69F1-4CCF-A6D7-885616A2628E}" type="pres">
      <dgm:prSet presAssocID="{5DE56BE3-5DC5-48D1-BB0A-6EB62A83E2E3}" presName="sibTrans" presStyleLbl="sibTrans2D1" presStyleIdx="4" presStyleCnt="48"/>
      <dgm:spPr/>
    </dgm:pt>
    <dgm:pt modelId="{DEE6E533-E546-47B9-9D29-1053972B7A59}" type="pres">
      <dgm:prSet presAssocID="{5DE56BE3-5DC5-48D1-BB0A-6EB62A83E2E3}" presName="connectorText" presStyleLbl="sibTrans2D1" presStyleIdx="4" presStyleCnt="48"/>
      <dgm:spPr/>
    </dgm:pt>
    <dgm:pt modelId="{4B6FF1D5-139C-4A9E-BE2A-C9C2976A9B90}" type="pres">
      <dgm:prSet presAssocID="{29610E26-1393-448B-8FD6-78061450B16B}" presName="node" presStyleLbl="node1" presStyleIdx="5" presStyleCnt="48">
        <dgm:presLayoutVars>
          <dgm:bulletEnabled val="1"/>
        </dgm:presLayoutVars>
      </dgm:prSet>
      <dgm:spPr/>
    </dgm:pt>
    <dgm:pt modelId="{E231C36B-28CA-4A1A-A65A-7FC8C917C670}" type="pres">
      <dgm:prSet presAssocID="{4E475F1B-56A2-420F-8D83-9A7AC5B9161D}" presName="sibTrans" presStyleLbl="sibTrans2D1" presStyleIdx="5" presStyleCnt="48"/>
      <dgm:spPr/>
    </dgm:pt>
    <dgm:pt modelId="{0F935747-2475-4B54-A4BD-D00DA4235B83}" type="pres">
      <dgm:prSet presAssocID="{4E475F1B-56A2-420F-8D83-9A7AC5B9161D}" presName="connectorText" presStyleLbl="sibTrans2D1" presStyleIdx="5" presStyleCnt="48"/>
      <dgm:spPr/>
    </dgm:pt>
    <dgm:pt modelId="{5955EC28-6A5B-4854-97FD-56BF004F7A93}" type="pres">
      <dgm:prSet presAssocID="{59F5D80D-D394-4DA8-B1EE-BFD2C35E8698}" presName="node" presStyleLbl="node1" presStyleIdx="6" presStyleCnt="48">
        <dgm:presLayoutVars>
          <dgm:bulletEnabled val="1"/>
        </dgm:presLayoutVars>
      </dgm:prSet>
      <dgm:spPr/>
    </dgm:pt>
    <dgm:pt modelId="{7418C013-9F65-49B4-8AB4-02A8A7E8B2B1}" type="pres">
      <dgm:prSet presAssocID="{A4FDAD97-0EA5-45C9-8762-1408CDFC1A27}" presName="sibTrans" presStyleLbl="sibTrans2D1" presStyleIdx="6" presStyleCnt="48"/>
      <dgm:spPr/>
    </dgm:pt>
    <dgm:pt modelId="{DCCECA40-1E8E-4612-B823-692DCCBD1EA3}" type="pres">
      <dgm:prSet presAssocID="{A4FDAD97-0EA5-45C9-8762-1408CDFC1A27}" presName="connectorText" presStyleLbl="sibTrans2D1" presStyleIdx="6" presStyleCnt="48"/>
      <dgm:spPr/>
    </dgm:pt>
    <dgm:pt modelId="{C8C314CB-BC52-4B5D-9A9E-2549904458B0}" type="pres">
      <dgm:prSet presAssocID="{1BD29E34-8916-45A9-80A6-58C4AB44DFF5}" presName="node" presStyleLbl="node1" presStyleIdx="7" presStyleCnt="48">
        <dgm:presLayoutVars>
          <dgm:bulletEnabled val="1"/>
        </dgm:presLayoutVars>
      </dgm:prSet>
      <dgm:spPr/>
    </dgm:pt>
    <dgm:pt modelId="{8D184F9F-78A9-45D9-9804-0F8032DE26A6}" type="pres">
      <dgm:prSet presAssocID="{25DF600C-192F-49B2-930A-B89C27D1471E}" presName="sibTrans" presStyleLbl="sibTrans2D1" presStyleIdx="7" presStyleCnt="48"/>
      <dgm:spPr/>
    </dgm:pt>
    <dgm:pt modelId="{C8C1E075-9C61-4E77-BBAB-A2307E2F9662}" type="pres">
      <dgm:prSet presAssocID="{25DF600C-192F-49B2-930A-B89C27D1471E}" presName="connectorText" presStyleLbl="sibTrans2D1" presStyleIdx="7" presStyleCnt="48"/>
      <dgm:spPr/>
    </dgm:pt>
    <dgm:pt modelId="{18E08B15-C0D9-4DCD-9841-29CB326A1D96}" type="pres">
      <dgm:prSet presAssocID="{BCD4B6D1-2E17-4359-A953-212A9B519E85}" presName="node" presStyleLbl="node1" presStyleIdx="8" presStyleCnt="48">
        <dgm:presLayoutVars>
          <dgm:bulletEnabled val="1"/>
        </dgm:presLayoutVars>
      </dgm:prSet>
      <dgm:spPr/>
    </dgm:pt>
    <dgm:pt modelId="{7D136A40-4E7A-4E9A-9C18-C15FEB3E9255}" type="pres">
      <dgm:prSet presAssocID="{EAE485E3-A2DC-422A-B964-163E72C7D527}" presName="sibTrans" presStyleLbl="sibTrans2D1" presStyleIdx="8" presStyleCnt="48"/>
      <dgm:spPr/>
    </dgm:pt>
    <dgm:pt modelId="{6C5B256C-6505-4283-9CD0-6230D6E52DC7}" type="pres">
      <dgm:prSet presAssocID="{EAE485E3-A2DC-422A-B964-163E72C7D527}" presName="connectorText" presStyleLbl="sibTrans2D1" presStyleIdx="8" presStyleCnt="48"/>
      <dgm:spPr/>
    </dgm:pt>
    <dgm:pt modelId="{09497094-52B8-416E-9902-37FB4C94E7F2}" type="pres">
      <dgm:prSet presAssocID="{57830796-B9E1-440E-A924-530949252A0A}" presName="node" presStyleLbl="node1" presStyleIdx="9" presStyleCnt="48">
        <dgm:presLayoutVars>
          <dgm:bulletEnabled val="1"/>
        </dgm:presLayoutVars>
      </dgm:prSet>
      <dgm:spPr/>
    </dgm:pt>
    <dgm:pt modelId="{260B842C-BA56-4835-9181-EEB1DAD49F6C}" type="pres">
      <dgm:prSet presAssocID="{672359C6-6889-48DE-9B06-BCF13E50CF81}" presName="sibTrans" presStyleLbl="sibTrans2D1" presStyleIdx="9" presStyleCnt="48"/>
      <dgm:spPr/>
    </dgm:pt>
    <dgm:pt modelId="{9195B8AE-7F75-4B45-A773-A3DB3F151B7F}" type="pres">
      <dgm:prSet presAssocID="{672359C6-6889-48DE-9B06-BCF13E50CF81}" presName="connectorText" presStyleLbl="sibTrans2D1" presStyleIdx="9" presStyleCnt="48"/>
      <dgm:spPr/>
    </dgm:pt>
    <dgm:pt modelId="{07EB8474-810E-4E8A-BE93-02F62BBDD45D}" type="pres">
      <dgm:prSet presAssocID="{9EC183D0-3CE1-4A18-882B-49A4F305FE23}" presName="node" presStyleLbl="node1" presStyleIdx="10" presStyleCnt="48">
        <dgm:presLayoutVars>
          <dgm:bulletEnabled val="1"/>
        </dgm:presLayoutVars>
      </dgm:prSet>
      <dgm:spPr/>
    </dgm:pt>
    <dgm:pt modelId="{ADC3AC42-E194-4C29-8A28-ABEC2168A2B9}" type="pres">
      <dgm:prSet presAssocID="{FC636A7A-CAD8-4393-9B2E-188CE112CD10}" presName="sibTrans" presStyleLbl="sibTrans2D1" presStyleIdx="10" presStyleCnt="48"/>
      <dgm:spPr/>
    </dgm:pt>
    <dgm:pt modelId="{FFA97E59-6B24-429C-9B6D-8968FB096363}" type="pres">
      <dgm:prSet presAssocID="{FC636A7A-CAD8-4393-9B2E-188CE112CD10}" presName="connectorText" presStyleLbl="sibTrans2D1" presStyleIdx="10" presStyleCnt="48"/>
      <dgm:spPr/>
    </dgm:pt>
    <dgm:pt modelId="{38A7A843-117D-4A8F-B652-3F637D1BA054}" type="pres">
      <dgm:prSet presAssocID="{1BCBAE4C-8C90-4307-A8B1-A7F25B803D11}" presName="node" presStyleLbl="node1" presStyleIdx="11" presStyleCnt="48">
        <dgm:presLayoutVars>
          <dgm:bulletEnabled val="1"/>
        </dgm:presLayoutVars>
      </dgm:prSet>
      <dgm:spPr/>
    </dgm:pt>
    <dgm:pt modelId="{24192AE1-AC5A-408F-93E2-35778550FA02}" type="pres">
      <dgm:prSet presAssocID="{9E68FA1B-32E4-4D3A-BDA9-F245DF7037EF}" presName="sibTrans" presStyleLbl="sibTrans2D1" presStyleIdx="11" presStyleCnt="48"/>
      <dgm:spPr/>
    </dgm:pt>
    <dgm:pt modelId="{9DB23D75-0980-4D96-93A1-727F2883C95B}" type="pres">
      <dgm:prSet presAssocID="{9E68FA1B-32E4-4D3A-BDA9-F245DF7037EF}" presName="connectorText" presStyleLbl="sibTrans2D1" presStyleIdx="11" presStyleCnt="48"/>
      <dgm:spPr/>
    </dgm:pt>
    <dgm:pt modelId="{8B74F080-8313-4728-B1E9-D87A06E9E800}" type="pres">
      <dgm:prSet presAssocID="{05F9165C-A234-4634-B1A7-DCB7BA68D40C}" presName="node" presStyleLbl="node1" presStyleIdx="12" presStyleCnt="48">
        <dgm:presLayoutVars>
          <dgm:bulletEnabled val="1"/>
        </dgm:presLayoutVars>
      </dgm:prSet>
      <dgm:spPr/>
    </dgm:pt>
    <dgm:pt modelId="{99F13AA2-4621-4753-B0A6-6FC776CD84C9}" type="pres">
      <dgm:prSet presAssocID="{68C3C81B-18E8-41C4-BFC6-2C443E6EE655}" presName="sibTrans" presStyleLbl="sibTrans2D1" presStyleIdx="12" presStyleCnt="48"/>
      <dgm:spPr/>
    </dgm:pt>
    <dgm:pt modelId="{475F5446-5D8A-42DC-B2B6-79D834AEB429}" type="pres">
      <dgm:prSet presAssocID="{68C3C81B-18E8-41C4-BFC6-2C443E6EE655}" presName="connectorText" presStyleLbl="sibTrans2D1" presStyleIdx="12" presStyleCnt="48"/>
      <dgm:spPr/>
    </dgm:pt>
    <dgm:pt modelId="{C238A059-EBCB-4E8A-9C70-350A7112246D}" type="pres">
      <dgm:prSet presAssocID="{8F63D31F-83CD-4DB9-A0F4-0D259C5817DB}" presName="node" presStyleLbl="node1" presStyleIdx="13" presStyleCnt="48">
        <dgm:presLayoutVars>
          <dgm:bulletEnabled val="1"/>
        </dgm:presLayoutVars>
      </dgm:prSet>
      <dgm:spPr/>
    </dgm:pt>
    <dgm:pt modelId="{212C9A88-24C2-4EF4-87D7-A81CF4BE3FA0}" type="pres">
      <dgm:prSet presAssocID="{A4F909E9-C1CF-4770-B928-FEF6E41B5333}" presName="sibTrans" presStyleLbl="sibTrans2D1" presStyleIdx="13" presStyleCnt="48"/>
      <dgm:spPr/>
    </dgm:pt>
    <dgm:pt modelId="{6E753D97-6691-46AF-88CF-60F766A84A1F}" type="pres">
      <dgm:prSet presAssocID="{A4F909E9-C1CF-4770-B928-FEF6E41B5333}" presName="connectorText" presStyleLbl="sibTrans2D1" presStyleIdx="13" presStyleCnt="48"/>
      <dgm:spPr/>
    </dgm:pt>
    <dgm:pt modelId="{FA3F2989-2837-4DF6-B22E-22C68B74BA10}" type="pres">
      <dgm:prSet presAssocID="{F001FD18-B1D7-4F34-A7E1-10B3A14FEF0D}" presName="node" presStyleLbl="node1" presStyleIdx="14" presStyleCnt="48">
        <dgm:presLayoutVars>
          <dgm:bulletEnabled val="1"/>
        </dgm:presLayoutVars>
      </dgm:prSet>
      <dgm:spPr/>
    </dgm:pt>
    <dgm:pt modelId="{15716786-4673-40EB-986D-12C422D02B97}" type="pres">
      <dgm:prSet presAssocID="{59F6F98C-7F28-44B6-AA26-C56ABFEA206B}" presName="sibTrans" presStyleLbl="sibTrans2D1" presStyleIdx="14" presStyleCnt="48"/>
      <dgm:spPr/>
    </dgm:pt>
    <dgm:pt modelId="{3A6E871C-7643-432C-BA91-2EA3E7F745CE}" type="pres">
      <dgm:prSet presAssocID="{59F6F98C-7F28-44B6-AA26-C56ABFEA206B}" presName="connectorText" presStyleLbl="sibTrans2D1" presStyleIdx="14" presStyleCnt="48"/>
      <dgm:spPr/>
    </dgm:pt>
    <dgm:pt modelId="{E7F9412A-75FE-4263-8476-D8B02CF380F3}" type="pres">
      <dgm:prSet presAssocID="{5F8AB2A9-0DCE-42A5-8039-31C151CDBC91}" presName="node" presStyleLbl="node1" presStyleIdx="15" presStyleCnt="48">
        <dgm:presLayoutVars>
          <dgm:bulletEnabled val="1"/>
        </dgm:presLayoutVars>
      </dgm:prSet>
      <dgm:spPr/>
    </dgm:pt>
    <dgm:pt modelId="{C56F56FD-84C6-4D21-967A-719399DE2081}" type="pres">
      <dgm:prSet presAssocID="{64CB26BA-1509-422C-B1F7-93A921D3337E}" presName="sibTrans" presStyleLbl="sibTrans2D1" presStyleIdx="15" presStyleCnt="48"/>
      <dgm:spPr/>
    </dgm:pt>
    <dgm:pt modelId="{87FF38F8-EEE0-4803-AB19-2605759EE272}" type="pres">
      <dgm:prSet presAssocID="{64CB26BA-1509-422C-B1F7-93A921D3337E}" presName="connectorText" presStyleLbl="sibTrans2D1" presStyleIdx="15" presStyleCnt="48"/>
      <dgm:spPr/>
    </dgm:pt>
    <dgm:pt modelId="{430AD93E-9CDA-40BE-8BB8-B35AB1DDED73}" type="pres">
      <dgm:prSet presAssocID="{7D49664A-84DE-42F7-9866-9BFD9F3DDC7A}" presName="node" presStyleLbl="node1" presStyleIdx="16" presStyleCnt="48">
        <dgm:presLayoutVars>
          <dgm:bulletEnabled val="1"/>
        </dgm:presLayoutVars>
      </dgm:prSet>
      <dgm:spPr/>
    </dgm:pt>
    <dgm:pt modelId="{D3BDAC4B-F2DB-44A0-907D-A108463FB1C3}" type="pres">
      <dgm:prSet presAssocID="{BAC2B8D5-2C5B-4AE8-BBDD-D8E76DCD8C2E}" presName="sibTrans" presStyleLbl="sibTrans2D1" presStyleIdx="16" presStyleCnt="48"/>
      <dgm:spPr/>
    </dgm:pt>
    <dgm:pt modelId="{5B2F39AC-1722-4B2A-8F41-3B9574CC55A3}" type="pres">
      <dgm:prSet presAssocID="{BAC2B8D5-2C5B-4AE8-BBDD-D8E76DCD8C2E}" presName="connectorText" presStyleLbl="sibTrans2D1" presStyleIdx="16" presStyleCnt="48"/>
      <dgm:spPr/>
    </dgm:pt>
    <dgm:pt modelId="{EB66E90A-B112-40E2-B773-B1A59659C6EB}" type="pres">
      <dgm:prSet presAssocID="{39148D83-4879-4E9B-AE84-10D20CF147C3}" presName="node" presStyleLbl="node1" presStyleIdx="17" presStyleCnt="48">
        <dgm:presLayoutVars>
          <dgm:bulletEnabled val="1"/>
        </dgm:presLayoutVars>
      </dgm:prSet>
      <dgm:spPr/>
    </dgm:pt>
    <dgm:pt modelId="{CBD13A52-164D-4181-A713-C4AFB6DAEA44}" type="pres">
      <dgm:prSet presAssocID="{901D3EC9-C2CB-4B80-BFE1-3F4CF8FDB584}" presName="sibTrans" presStyleLbl="sibTrans2D1" presStyleIdx="17" presStyleCnt="48"/>
      <dgm:spPr/>
    </dgm:pt>
    <dgm:pt modelId="{2175C402-001B-40BA-8C7B-63F19533545A}" type="pres">
      <dgm:prSet presAssocID="{901D3EC9-C2CB-4B80-BFE1-3F4CF8FDB584}" presName="connectorText" presStyleLbl="sibTrans2D1" presStyleIdx="17" presStyleCnt="48"/>
      <dgm:spPr/>
    </dgm:pt>
    <dgm:pt modelId="{816E1FA3-2B38-45F9-AB8C-0EEB2788EE42}" type="pres">
      <dgm:prSet presAssocID="{AAACDA48-029D-447D-9AE8-BF1CB90887F8}" presName="node" presStyleLbl="node1" presStyleIdx="18" presStyleCnt="48">
        <dgm:presLayoutVars>
          <dgm:bulletEnabled val="1"/>
        </dgm:presLayoutVars>
      </dgm:prSet>
      <dgm:spPr/>
    </dgm:pt>
    <dgm:pt modelId="{3D5573F2-E421-4699-B499-E5F129AA7C1F}" type="pres">
      <dgm:prSet presAssocID="{35443D96-6A67-478A-A544-1C8155B5F62C}" presName="sibTrans" presStyleLbl="sibTrans2D1" presStyleIdx="18" presStyleCnt="48"/>
      <dgm:spPr/>
    </dgm:pt>
    <dgm:pt modelId="{561EA9DD-738C-4E13-ADB0-3CCC3950F092}" type="pres">
      <dgm:prSet presAssocID="{35443D96-6A67-478A-A544-1C8155B5F62C}" presName="connectorText" presStyleLbl="sibTrans2D1" presStyleIdx="18" presStyleCnt="48"/>
      <dgm:spPr/>
    </dgm:pt>
    <dgm:pt modelId="{1791F869-F782-403E-9EEE-8485296AB1DC}" type="pres">
      <dgm:prSet presAssocID="{C123F58B-2F00-4731-8318-EA8BAA60A69D}" presName="node" presStyleLbl="node1" presStyleIdx="19" presStyleCnt="48">
        <dgm:presLayoutVars>
          <dgm:bulletEnabled val="1"/>
        </dgm:presLayoutVars>
      </dgm:prSet>
      <dgm:spPr/>
    </dgm:pt>
    <dgm:pt modelId="{EDD308D6-556F-4E65-A02C-12C45C150755}" type="pres">
      <dgm:prSet presAssocID="{CA72D8A3-9D41-4F98-98F7-F56B1CBA674F}" presName="sibTrans" presStyleLbl="sibTrans2D1" presStyleIdx="19" presStyleCnt="48"/>
      <dgm:spPr/>
    </dgm:pt>
    <dgm:pt modelId="{0622AEEF-FEE1-41CF-A694-BB87DF404F74}" type="pres">
      <dgm:prSet presAssocID="{CA72D8A3-9D41-4F98-98F7-F56B1CBA674F}" presName="connectorText" presStyleLbl="sibTrans2D1" presStyleIdx="19" presStyleCnt="48"/>
      <dgm:spPr/>
    </dgm:pt>
    <dgm:pt modelId="{FB762D63-E97E-4D71-BE53-DE8DBC2C1724}" type="pres">
      <dgm:prSet presAssocID="{312A5487-8CD4-49FA-9CB2-6003233688EF}" presName="node" presStyleLbl="node1" presStyleIdx="20" presStyleCnt="48">
        <dgm:presLayoutVars>
          <dgm:bulletEnabled val="1"/>
        </dgm:presLayoutVars>
      </dgm:prSet>
      <dgm:spPr/>
    </dgm:pt>
    <dgm:pt modelId="{EC905E59-477F-4D62-B2EE-61B86BF0663B}" type="pres">
      <dgm:prSet presAssocID="{A241EA7C-0AE6-49DA-868A-F7E41DB8331E}" presName="sibTrans" presStyleLbl="sibTrans2D1" presStyleIdx="20" presStyleCnt="48"/>
      <dgm:spPr/>
    </dgm:pt>
    <dgm:pt modelId="{0C7C01B0-8BE9-4115-9C55-5F785CB9F95D}" type="pres">
      <dgm:prSet presAssocID="{A241EA7C-0AE6-49DA-868A-F7E41DB8331E}" presName="connectorText" presStyleLbl="sibTrans2D1" presStyleIdx="20" presStyleCnt="48"/>
      <dgm:spPr/>
    </dgm:pt>
    <dgm:pt modelId="{96947AF0-965B-4F9B-B692-11B522E20C19}" type="pres">
      <dgm:prSet presAssocID="{1597604F-E09E-4305-A881-A6C94B72922F}" presName="node" presStyleLbl="node1" presStyleIdx="21" presStyleCnt="48">
        <dgm:presLayoutVars>
          <dgm:bulletEnabled val="1"/>
        </dgm:presLayoutVars>
      </dgm:prSet>
      <dgm:spPr/>
    </dgm:pt>
    <dgm:pt modelId="{C5631367-2D87-4B2B-B2C5-CE6B323DF7FA}" type="pres">
      <dgm:prSet presAssocID="{0A68E33F-9E89-4D62-9E2C-1BD50C85F7CD}" presName="sibTrans" presStyleLbl="sibTrans2D1" presStyleIdx="21" presStyleCnt="48"/>
      <dgm:spPr/>
    </dgm:pt>
    <dgm:pt modelId="{5EB0D98E-0F20-43A6-80D5-B3B233B0809C}" type="pres">
      <dgm:prSet presAssocID="{0A68E33F-9E89-4D62-9E2C-1BD50C85F7CD}" presName="connectorText" presStyleLbl="sibTrans2D1" presStyleIdx="21" presStyleCnt="48"/>
      <dgm:spPr/>
    </dgm:pt>
    <dgm:pt modelId="{55735BFC-D4F1-4100-BCD7-BD7015A20F24}" type="pres">
      <dgm:prSet presAssocID="{2EBE9275-B468-4EB1-8E25-88D20111E7BA}" presName="node" presStyleLbl="node1" presStyleIdx="22" presStyleCnt="48">
        <dgm:presLayoutVars>
          <dgm:bulletEnabled val="1"/>
        </dgm:presLayoutVars>
      </dgm:prSet>
      <dgm:spPr/>
    </dgm:pt>
    <dgm:pt modelId="{DE861B79-D5E8-45CE-B3D7-7B4663C08343}" type="pres">
      <dgm:prSet presAssocID="{1DDDDFBA-4D76-49F6-8700-D108F438751F}" presName="sibTrans" presStyleLbl="sibTrans2D1" presStyleIdx="22" presStyleCnt="48"/>
      <dgm:spPr/>
    </dgm:pt>
    <dgm:pt modelId="{580499F6-BF8C-4CF2-8E19-422B1FEA8F54}" type="pres">
      <dgm:prSet presAssocID="{1DDDDFBA-4D76-49F6-8700-D108F438751F}" presName="connectorText" presStyleLbl="sibTrans2D1" presStyleIdx="22" presStyleCnt="48"/>
      <dgm:spPr/>
    </dgm:pt>
    <dgm:pt modelId="{B163F2E1-C224-4C1F-8BF1-B257F8DA90F1}" type="pres">
      <dgm:prSet presAssocID="{7526D0BF-45A5-478F-9A5B-EE961A48FCDF}" presName="node" presStyleLbl="node1" presStyleIdx="23" presStyleCnt="48">
        <dgm:presLayoutVars>
          <dgm:bulletEnabled val="1"/>
        </dgm:presLayoutVars>
      </dgm:prSet>
      <dgm:spPr/>
    </dgm:pt>
    <dgm:pt modelId="{28C21F8D-7890-436C-ABC3-A76D9C048DC6}" type="pres">
      <dgm:prSet presAssocID="{4DD6BCFF-384A-4E50-9E9B-FEA1467E91EE}" presName="sibTrans" presStyleLbl="sibTrans2D1" presStyleIdx="23" presStyleCnt="48"/>
      <dgm:spPr/>
    </dgm:pt>
    <dgm:pt modelId="{5D40974C-DFE4-484E-A2B9-E3E4D2DEBED9}" type="pres">
      <dgm:prSet presAssocID="{4DD6BCFF-384A-4E50-9E9B-FEA1467E91EE}" presName="connectorText" presStyleLbl="sibTrans2D1" presStyleIdx="23" presStyleCnt="48"/>
      <dgm:spPr/>
    </dgm:pt>
    <dgm:pt modelId="{B297DBDA-41C8-403B-A287-2DE0B2B2F734}" type="pres">
      <dgm:prSet presAssocID="{4391FAD7-E5E1-4ADD-BABB-49D666A6C4A7}" presName="node" presStyleLbl="node1" presStyleIdx="24" presStyleCnt="48">
        <dgm:presLayoutVars>
          <dgm:bulletEnabled val="1"/>
        </dgm:presLayoutVars>
      </dgm:prSet>
      <dgm:spPr/>
    </dgm:pt>
    <dgm:pt modelId="{6CB910F7-627A-416A-9AE0-0E9818681229}" type="pres">
      <dgm:prSet presAssocID="{B5C9AB9C-C866-47C2-B79F-DC6148AB2159}" presName="sibTrans" presStyleLbl="sibTrans2D1" presStyleIdx="24" presStyleCnt="48"/>
      <dgm:spPr/>
    </dgm:pt>
    <dgm:pt modelId="{DD733C23-EA87-4BF0-821E-87250C1EEDBA}" type="pres">
      <dgm:prSet presAssocID="{B5C9AB9C-C866-47C2-B79F-DC6148AB2159}" presName="connectorText" presStyleLbl="sibTrans2D1" presStyleIdx="24" presStyleCnt="48"/>
      <dgm:spPr/>
    </dgm:pt>
    <dgm:pt modelId="{C99B1DB8-B0AD-4FE5-84DC-CD9571D15F74}" type="pres">
      <dgm:prSet presAssocID="{DF292957-65C8-4776-85F8-AE26E3681959}" presName="node" presStyleLbl="node1" presStyleIdx="25" presStyleCnt="48">
        <dgm:presLayoutVars>
          <dgm:bulletEnabled val="1"/>
        </dgm:presLayoutVars>
      </dgm:prSet>
      <dgm:spPr/>
    </dgm:pt>
    <dgm:pt modelId="{2EBD388A-825F-4832-8A74-827A6C7E3368}" type="pres">
      <dgm:prSet presAssocID="{2B571596-2306-4648-89E7-BD54FEF25627}" presName="sibTrans" presStyleLbl="sibTrans2D1" presStyleIdx="25" presStyleCnt="48"/>
      <dgm:spPr/>
    </dgm:pt>
    <dgm:pt modelId="{2B64C12D-7C38-4E3C-BB67-21E0181FD51F}" type="pres">
      <dgm:prSet presAssocID="{2B571596-2306-4648-89E7-BD54FEF25627}" presName="connectorText" presStyleLbl="sibTrans2D1" presStyleIdx="25" presStyleCnt="48"/>
      <dgm:spPr/>
    </dgm:pt>
    <dgm:pt modelId="{54435782-E9E7-4F85-8EE9-B762378628C5}" type="pres">
      <dgm:prSet presAssocID="{BA244016-B941-46B9-B2A4-AA50A300C9B1}" presName="node" presStyleLbl="node1" presStyleIdx="26" presStyleCnt="48">
        <dgm:presLayoutVars>
          <dgm:bulletEnabled val="1"/>
        </dgm:presLayoutVars>
      </dgm:prSet>
      <dgm:spPr/>
    </dgm:pt>
    <dgm:pt modelId="{2EA5A0E0-D734-4B00-A1FA-65E8CB15031C}" type="pres">
      <dgm:prSet presAssocID="{12ED0D91-6CB8-4B92-ABBE-16130FA2E610}" presName="sibTrans" presStyleLbl="sibTrans2D1" presStyleIdx="26" presStyleCnt="48"/>
      <dgm:spPr/>
    </dgm:pt>
    <dgm:pt modelId="{3966764B-E5F3-4CFC-A881-5984C06723CB}" type="pres">
      <dgm:prSet presAssocID="{12ED0D91-6CB8-4B92-ABBE-16130FA2E610}" presName="connectorText" presStyleLbl="sibTrans2D1" presStyleIdx="26" presStyleCnt="48"/>
      <dgm:spPr/>
    </dgm:pt>
    <dgm:pt modelId="{CDE86F57-8E75-4885-99A7-4D78278841E9}" type="pres">
      <dgm:prSet presAssocID="{ED3E6817-CA99-4A92-9672-7767C60D3AFC}" presName="node" presStyleLbl="node1" presStyleIdx="27" presStyleCnt="48">
        <dgm:presLayoutVars>
          <dgm:bulletEnabled val="1"/>
        </dgm:presLayoutVars>
      </dgm:prSet>
      <dgm:spPr/>
    </dgm:pt>
    <dgm:pt modelId="{A0769171-C666-4FF2-B3B0-56A5612FFB02}" type="pres">
      <dgm:prSet presAssocID="{74E4A9B3-3139-47CD-AD62-A42D0EB3995C}" presName="sibTrans" presStyleLbl="sibTrans2D1" presStyleIdx="27" presStyleCnt="48"/>
      <dgm:spPr/>
    </dgm:pt>
    <dgm:pt modelId="{7B2C094D-5B84-400D-88A5-467C86404646}" type="pres">
      <dgm:prSet presAssocID="{74E4A9B3-3139-47CD-AD62-A42D0EB3995C}" presName="connectorText" presStyleLbl="sibTrans2D1" presStyleIdx="27" presStyleCnt="48"/>
      <dgm:spPr/>
    </dgm:pt>
    <dgm:pt modelId="{9DEC7CBC-8051-4551-94AA-2377EFF8A353}" type="pres">
      <dgm:prSet presAssocID="{A26368B7-1095-4A58-BFE6-7B8629CCDB76}" presName="node" presStyleLbl="node1" presStyleIdx="28" presStyleCnt="48">
        <dgm:presLayoutVars>
          <dgm:bulletEnabled val="1"/>
        </dgm:presLayoutVars>
      </dgm:prSet>
      <dgm:spPr/>
    </dgm:pt>
    <dgm:pt modelId="{83D03F91-A8FE-4A56-A9F0-21F8696B64A1}" type="pres">
      <dgm:prSet presAssocID="{69DBDE16-2128-423C-AB04-D3C2C0881A38}" presName="sibTrans" presStyleLbl="sibTrans2D1" presStyleIdx="28" presStyleCnt="48"/>
      <dgm:spPr/>
    </dgm:pt>
    <dgm:pt modelId="{A52815B2-9F64-4E57-9CA8-0D6C5ACB4DE9}" type="pres">
      <dgm:prSet presAssocID="{69DBDE16-2128-423C-AB04-D3C2C0881A38}" presName="connectorText" presStyleLbl="sibTrans2D1" presStyleIdx="28" presStyleCnt="48"/>
      <dgm:spPr/>
    </dgm:pt>
    <dgm:pt modelId="{D9F7CAE3-C01B-4758-A92D-BE4DEABF1CC9}" type="pres">
      <dgm:prSet presAssocID="{B2133BDF-4000-4B5B-AE40-987170B1B61F}" presName="node" presStyleLbl="node1" presStyleIdx="29" presStyleCnt="48">
        <dgm:presLayoutVars>
          <dgm:bulletEnabled val="1"/>
        </dgm:presLayoutVars>
      </dgm:prSet>
      <dgm:spPr/>
    </dgm:pt>
    <dgm:pt modelId="{6FDF4861-3D9E-4C44-8A76-CB261CA08A3D}" type="pres">
      <dgm:prSet presAssocID="{F8A8AFFD-E262-4C58-84FA-CA9933DA9A32}" presName="sibTrans" presStyleLbl="sibTrans2D1" presStyleIdx="29" presStyleCnt="48"/>
      <dgm:spPr/>
    </dgm:pt>
    <dgm:pt modelId="{852FF442-59AB-47FA-976D-352D933D04DA}" type="pres">
      <dgm:prSet presAssocID="{F8A8AFFD-E262-4C58-84FA-CA9933DA9A32}" presName="connectorText" presStyleLbl="sibTrans2D1" presStyleIdx="29" presStyleCnt="48"/>
      <dgm:spPr/>
    </dgm:pt>
    <dgm:pt modelId="{6EBA7549-78C0-447A-A63C-4A8563F87F58}" type="pres">
      <dgm:prSet presAssocID="{56EE6181-8957-4FE0-91F7-0E7767321D74}" presName="node" presStyleLbl="node1" presStyleIdx="30" presStyleCnt="48">
        <dgm:presLayoutVars>
          <dgm:bulletEnabled val="1"/>
        </dgm:presLayoutVars>
      </dgm:prSet>
      <dgm:spPr/>
    </dgm:pt>
    <dgm:pt modelId="{F7AC09C3-F9FA-4334-9744-58F7A351FD8B}" type="pres">
      <dgm:prSet presAssocID="{D7AD315B-0060-4B2C-BA42-07A72CF0DF62}" presName="sibTrans" presStyleLbl="sibTrans2D1" presStyleIdx="30" presStyleCnt="48"/>
      <dgm:spPr/>
    </dgm:pt>
    <dgm:pt modelId="{301FE2EF-9FED-451A-9979-7EA2CEC731F6}" type="pres">
      <dgm:prSet presAssocID="{D7AD315B-0060-4B2C-BA42-07A72CF0DF62}" presName="connectorText" presStyleLbl="sibTrans2D1" presStyleIdx="30" presStyleCnt="48"/>
      <dgm:spPr/>
    </dgm:pt>
    <dgm:pt modelId="{DB7E8DCC-E9E2-41AE-8FAC-BD770394B585}" type="pres">
      <dgm:prSet presAssocID="{F82F01E0-1BCF-432A-834D-D0718C225E79}" presName="node" presStyleLbl="node1" presStyleIdx="31" presStyleCnt="48">
        <dgm:presLayoutVars>
          <dgm:bulletEnabled val="1"/>
        </dgm:presLayoutVars>
      </dgm:prSet>
      <dgm:spPr/>
    </dgm:pt>
    <dgm:pt modelId="{FC934B90-2FD7-4C78-BC82-6495CAA54F71}" type="pres">
      <dgm:prSet presAssocID="{73E57CB0-43F1-4C49-8823-A48B6805997E}" presName="sibTrans" presStyleLbl="sibTrans2D1" presStyleIdx="31" presStyleCnt="48"/>
      <dgm:spPr/>
    </dgm:pt>
    <dgm:pt modelId="{F31A80A4-265E-4576-A76C-69F7407682D5}" type="pres">
      <dgm:prSet presAssocID="{73E57CB0-43F1-4C49-8823-A48B6805997E}" presName="connectorText" presStyleLbl="sibTrans2D1" presStyleIdx="31" presStyleCnt="48"/>
      <dgm:spPr/>
    </dgm:pt>
    <dgm:pt modelId="{7FBA136C-815F-4FB3-A797-A7F155D00FEA}" type="pres">
      <dgm:prSet presAssocID="{69B5AF83-9CA8-4331-BB93-A02B0A37E7C4}" presName="node" presStyleLbl="node1" presStyleIdx="32" presStyleCnt="48">
        <dgm:presLayoutVars>
          <dgm:bulletEnabled val="1"/>
        </dgm:presLayoutVars>
      </dgm:prSet>
      <dgm:spPr/>
    </dgm:pt>
    <dgm:pt modelId="{7A5C7786-EEB7-4840-8AB2-E617DD766E4C}" type="pres">
      <dgm:prSet presAssocID="{6E35783B-B4B9-4AF3-BB68-EC2DB3060BE5}" presName="sibTrans" presStyleLbl="sibTrans2D1" presStyleIdx="32" presStyleCnt="48"/>
      <dgm:spPr/>
    </dgm:pt>
    <dgm:pt modelId="{80DBCA40-2BA0-486C-9739-9EB1943722FB}" type="pres">
      <dgm:prSet presAssocID="{6E35783B-B4B9-4AF3-BB68-EC2DB3060BE5}" presName="connectorText" presStyleLbl="sibTrans2D1" presStyleIdx="32" presStyleCnt="48"/>
      <dgm:spPr/>
    </dgm:pt>
    <dgm:pt modelId="{2B3C09D0-6E4A-4698-ADBA-7CF55040E0C7}" type="pres">
      <dgm:prSet presAssocID="{5A0D382F-1AEE-4869-A6BD-89E7CCC2BA45}" presName="node" presStyleLbl="node1" presStyleIdx="33" presStyleCnt="48">
        <dgm:presLayoutVars>
          <dgm:bulletEnabled val="1"/>
        </dgm:presLayoutVars>
      </dgm:prSet>
      <dgm:spPr/>
    </dgm:pt>
    <dgm:pt modelId="{0B3E9032-3902-463F-B436-0798A35C9EC5}" type="pres">
      <dgm:prSet presAssocID="{86E08DD8-37F0-43EA-A4C6-F12B07A372C7}" presName="sibTrans" presStyleLbl="sibTrans2D1" presStyleIdx="33" presStyleCnt="48"/>
      <dgm:spPr/>
    </dgm:pt>
    <dgm:pt modelId="{41C60BCC-727D-4ED3-BAEB-DB60AA9900A9}" type="pres">
      <dgm:prSet presAssocID="{86E08DD8-37F0-43EA-A4C6-F12B07A372C7}" presName="connectorText" presStyleLbl="sibTrans2D1" presStyleIdx="33" presStyleCnt="48"/>
      <dgm:spPr/>
    </dgm:pt>
    <dgm:pt modelId="{C6CA034B-BB5D-4252-9DC3-E07C2CEC1942}" type="pres">
      <dgm:prSet presAssocID="{6E44D217-0802-4975-8DF8-F7C136B68DB7}" presName="node" presStyleLbl="node1" presStyleIdx="34" presStyleCnt="48">
        <dgm:presLayoutVars>
          <dgm:bulletEnabled val="1"/>
        </dgm:presLayoutVars>
      </dgm:prSet>
      <dgm:spPr/>
    </dgm:pt>
    <dgm:pt modelId="{2F327EB4-0D8B-437E-BB14-A326EA173FCC}" type="pres">
      <dgm:prSet presAssocID="{873D13AE-B310-4B50-82C5-564D626D2011}" presName="sibTrans" presStyleLbl="sibTrans2D1" presStyleIdx="34" presStyleCnt="48"/>
      <dgm:spPr/>
    </dgm:pt>
    <dgm:pt modelId="{8F52B59F-72EA-4EF4-A000-71393DE3DC97}" type="pres">
      <dgm:prSet presAssocID="{873D13AE-B310-4B50-82C5-564D626D2011}" presName="connectorText" presStyleLbl="sibTrans2D1" presStyleIdx="34" presStyleCnt="48"/>
      <dgm:spPr/>
    </dgm:pt>
    <dgm:pt modelId="{F6AE7F32-FC05-4DDA-BB7B-30B31779479C}" type="pres">
      <dgm:prSet presAssocID="{59D5850F-42D1-4509-9BFE-77DA75D32FAC}" presName="node" presStyleLbl="node1" presStyleIdx="35" presStyleCnt="48">
        <dgm:presLayoutVars>
          <dgm:bulletEnabled val="1"/>
        </dgm:presLayoutVars>
      </dgm:prSet>
      <dgm:spPr/>
    </dgm:pt>
    <dgm:pt modelId="{F42AD80F-3B21-49F3-AF59-01D5F6EE69F1}" type="pres">
      <dgm:prSet presAssocID="{2B529A43-2363-4B46-911E-9D0EF25B4F36}" presName="sibTrans" presStyleLbl="sibTrans2D1" presStyleIdx="35" presStyleCnt="48"/>
      <dgm:spPr/>
    </dgm:pt>
    <dgm:pt modelId="{DFB70AE1-87B4-46C7-811D-3E9A3D4D6EC9}" type="pres">
      <dgm:prSet presAssocID="{2B529A43-2363-4B46-911E-9D0EF25B4F36}" presName="connectorText" presStyleLbl="sibTrans2D1" presStyleIdx="35" presStyleCnt="48"/>
      <dgm:spPr/>
    </dgm:pt>
    <dgm:pt modelId="{E4F5DE49-5EAA-4300-BD85-3AA32446283C}" type="pres">
      <dgm:prSet presAssocID="{9F16DEB4-2D88-4237-BB26-EE193361411A}" presName="node" presStyleLbl="node1" presStyleIdx="36" presStyleCnt="48">
        <dgm:presLayoutVars>
          <dgm:bulletEnabled val="1"/>
        </dgm:presLayoutVars>
      </dgm:prSet>
      <dgm:spPr/>
    </dgm:pt>
    <dgm:pt modelId="{57712E5B-8311-41F2-83BF-40C44B82FD56}" type="pres">
      <dgm:prSet presAssocID="{C19C4BDD-2213-41DF-A53B-E2080BDC6AC6}" presName="sibTrans" presStyleLbl="sibTrans2D1" presStyleIdx="36" presStyleCnt="48"/>
      <dgm:spPr/>
    </dgm:pt>
    <dgm:pt modelId="{2DC22DE9-0245-4601-955D-E63A8C38947B}" type="pres">
      <dgm:prSet presAssocID="{C19C4BDD-2213-41DF-A53B-E2080BDC6AC6}" presName="connectorText" presStyleLbl="sibTrans2D1" presStyleIdx="36" presStyleCnt="48"/>
      <dgm:spPr/>
    </dgm:pt>
    <dgm:pt modelId="{53824D7C-69E9-40B6-AD94-E66D57E17024}" type="pres">
      <dgm:prSet presAssocID="{5788DBF4-34B6-4C26-980E-7062BBC88091}" presName="node" presStyleLbl="node1" presStyleIdx="37" presStyleCnt="48">
        <dgm:presLayoutVars>
          <dgm:bulletEnabled val="1"/>
        </dgm:presLayoutVars>
      </dgm:prSet>
      <dgm:spPr/>
    </dgm:pt>
    <dgm:pt modelId="{4DDD9E11-A1D1-4D9F-87CF-21775FA03FD4}" type="pres">
      <dgm:prSet presAssocID="{39815DA4-6D5A-4ECF-8C2C-C40A2BB0DBA6}" presName="sibTrans" presStyleLbl="sibTrans2D1" presStyleIdx="37" presStyleCnt="48"/>
      <dgm:spPr/>
    </dgm:pt>
    <dgm:pt modelId="{F7742949-FB63-485F-95AF-5E8D1E6F236A}" type="pres">
      <dgm:prSet presAssocID="{39815DA4-6D5A-4ECF-8C2C-C40A2BB0DBA6}" presName="connectorText" presStyleLbl="sibTrans2D1" presStyleIdx="37" presStyleCnt="48"/>
      <dgm:spPr/>
    </dgm:pt>
    <dgm:pt modelId="{22041FD6-89BD-4BF2-9B99-B97F36E2E1FB}" type="pres">
      <dgm:prSet presAssocID="{644B0026-BEE6-45AC-B72A-F8BFB9EE0E82}" presName="node" presStyleLbl="node1" presStyleIdx="38" presStyleCnt="48">
        <dgm:presLayoutVars>
          <dgm:bulletEnabled val="1"/>
        </dgm:presLayoutVars>
      </dgm:prSet>
      <dgm:spPr/>
    </dgm:pt>
    <dgm:pt modelId="{B8E405CF-5FB0-4931-A03D-9BF304E6CDDA}" type="pres">
      <dgm:prSet presAssocID="{91E5E8F0-39A5-4E73-A7C8-125C237D1170}" presName="sibTrans" presStyleLbl="sibTrans2D1" presStyleIdx="38" presStyleCnt="48"/>
      <dgm:spPr/>
    </dgm:pt>
    <dgm:pt modelId="{0C0A4302-AC90-49E1-80BE-523B58A2D864}" type="pres">
      <dgm:prSet presAssocID="{91E5E8F0-39A5-4E73-A7C8-125C237D1170}" presName="connectorText" presStyleLbl="sibTrans2D1" presStyleIdx="38" presStyleCnt="48"/>
      <dgm:spPr/>
    </dgm:pt>
    <dgm:pt modelId="{4346925A-37EB-4BB6-B0D1-0007EC3DF63B}" type="pres">
      <dgm:prSet presAssocID="{A40F6EAB-2B60-4CC1-9F49-D5903D3A616E}" presName="node" presStyleLbl="node1" presStyleIdx="39" presStyleCnt="48">
        <dgm:presLayoutVars>
          <dgm:bulletEnabled val="1"/>
        </dgm:presLayoutVars>
      </dgm:prSet>
      <dgm:spPr/>
    </dgm:pt>
    <dgm:pt modelId="{7A362786-920B-4FB9-A3D5-D0E741B76071}" type="pres">
      <dgm:prSet presAssocID="{3ACAB2F6-3910-4D69-8736-C9991D30DB30}" presName="sibTrans" presStyleLbl="sibTrans2D1" presStyleIdx="39" presStyleCnt="48"/>
      <dgm:spPr/>
    </dgm:pt>
    <dgm:pt modelId="{18FB9004-C9DF-4463-A990-CE6AADD19A9A}" type="pres">
      <dgm:prSet presAssocID="{3ACAB2F6-3910-4D69-8736-C9991D30DB30}" presName="connectorText" presStyleLbl="sibTrans2D1" presStyleIdx="39" presStyleCnt="48"/>
      <dgm:spPr/>
    </dgm:pt>
    <dgm:pt modelId="{ED0F08E4-7CF4-494F-A2E4-60B90674E9D5}" type="pres">
      <dgm:prSet presAssocID="{01209924-388A-4250-B08E-117FC77350F4}" presName="node" presStyleLbl="node1" presStyleIdx="40" presStyleCnt="48">
        <dgm:presLayoutVars>
          <dgm:bulletEnabled val="1"/>
        </dgm:presLayoutVars>
      </dgm:prSet>
      <dgm:spPr/>
    </dgm:pt>
    <dgm:pt modelId="{B8AF8AA6-EDE3-46F5-804F-BE18E9CF02E9}" type="pres">
      <dgm:prSet presAssocID="{07D44A3D-B9E7-4A59-8407-0DE9361B04F4}" presName="sibTrans" presStyleLbl="sibTrans2D1" presStyleIdx="40" presStyleCnt="48"/>
      <dgm:spPr/>
    </dgm:pt>
    <dgm:pt modelId="{2A9D1CAD-CEC7-447D-AE5A-72DA9768C11C}" type="pres">
      <dgm:prSet presAssocID="{07D44A3D-B9E7-4A59-8407-0DE9361B04F4}" presName="connectorText" presStyleLbl="sibTrans2D1" presStyleIdx="40" presStyleCnt="48"/>
      <dgm:spPr/>
    </dgm:pt>
    <dgm:pt modelId="{02E2D030-8BB9-48E2-859D-55F958A2D928}" type="pres">
      <dgm:prSet presAssocID="{1CEAA633-CB89-486A-901D-BE8AE895C821}" presName="node" presStyleLbl="node1" presStyleIdx="41" presStyleCnt="48">
        <dgm:presLayoutVars>
          <dgm:bulletEnabled val="1"/>
        </dgm:presLayoutVars>
      </dgm:prSet>
      <dgm:spPr/>
    </dgm:pt>
    <dgm:pt modelId="{8125F9B4-021E-44DC-9D64-8AE485A44537}" type="pres">
      <dgm:prSet presAssocID="{EC22FD24-55FA-470B-A11F-A2C02811CC71}" presName="sibTrans" presStyleLbl="sibTrans2D1" presStyleIdx="41" presStyleCnt="48"/>
      <dgm:spPr/>
    </dgm:pt>
    <dgm:pt modelId="{5B2B383F-D5E0-430F-AB46-55791D14B3FB}" type="pres">
      <dgm:prSet presAssocID="{EC22FD24-55FA-470B-A11F-A2C02811CC71}" presName="connectorText" presStyleLbl="sibTrans2D1" presStyleIdx="41" presStyleCnt="48"/>
      <dgm:spPr/>
    </dgm:pt>
    <dgm:pt modelId="{A5474CB5-D5DA-4087-B87E-610FB42AF529}" type="pres">
      <dgm:prSet presAssocID="{5700A27C-35E2-48E3-9FD1-4CAD5F3ABE6E}" presName="node" presStyleLbl="node1" presStyleIdx="42" presStyleCnt="48">
        <dgm:presLayoutVars>
          <dgm:bulletEnabled val="1"/>
        </dgm:presLayoutVars>
      </dgm:prSet>
      <dgm:spPr/>
    </dgm:pt>
    <dgm:pt modelId="{F5E12609-AEA0-4824-8F1E-49B7A8C9D43E}" type="pres">
      <dgm:prSet presAssocID="{F2853326-F96C-4388-AFDB-4A2C4E743824}" presName="sibTrans" presStyleLbl="sibTrans2D1" presStyleIdx="42" presStyleCnt="48"/>
      <dgm:spPr/>
    </dgm:pt>
    <dgm:pt modelId="{1990E259-2037-4D19-B00A-CD6B3D2AE2E1}" type="pres">
      <dgm:prSet presAssocID="{F2853326-F96C-4388-AFDB-4A2C4E743824}" presName="connectorText" presStyleLbl="sibTrans2D1" presStyleIdx="42" presStyleCnt="48"/>
      <dgm:spPr/>
    </dgm:pt>
    <dgm:pt modelId="{558F7E47-06ED-4041-B16C-6F13A19D4245}" type="pres">
      <dgm:prSet presAssocID="{E5184F2B-2C20-4D33-94A8-E6B381F2AA89}" presName="node" presStyleLbl="node1" presStyleIdx="43" presStyleCnt="48">
        <dgm:presLayoutVars>
          <dgm:bulletEnabled val="1"/>
        </dgm:presLayoutVars>
      </dgm:prSet>
      <dgm:spPr/>
    </dgm:pt>
    <dgm:pt modelId="{1AA99294-2501-42DA-ADDA-813C2A0D167F}" type="pres">
      <dgm:prSet presAssocID="{CA1064A9-8743-41E2-AE44-DEDB5E26EACD}" presName="sibTrans" presStyleLbl="sibTrans2D1" presStyleIdx="43" presStyleCnt="48"/>
      <dgm:spPr/>
    </dgm:pt>
    <dgm:pt modelId="{B311330D-F624-44F0-90C1-566E4D2E20E6}" type="pres">
      <dgm:prSet presAssocID="{CA1064A9-8743-41E2-AE44-DEDB5E26EACD}" presName="connectorText" presStyleLbl="sibTrans2D1" presStyleIdx="43" presStyleCnt="48"/>
      <dgm:spPr/>
    </dgm:pt>
    <dgm:pt modelId="{A854D6C3-A9F6-4889-B95E-C4590598BF15}" type="pres">
      <dgm:prSet presAssocID="{19319B2C-5BDC-4EB3-A674-97A1478B545E}" presName="node" presStyleLbl="node1" presStyleIdx="44" presStyleCnt="48">
        <dgm:presLayoutVars>
          <dgm:bulletEnabled val="1"/>
        </dgm:presLayoutVars>
      </dgm:prSet>
      <dgm:spPr/>
    </dgm:pt>
    <dgm:pt modelId="{9BC14663-185B-4A89-97AE-169B3D438678}" type="pres">
      <dgm:prSet presAssocID="{B2ADDBB6-F258-45A2-8853-0F7137E8E7A9}" presName="sibTrans" presStyleLbl="sibTrans2D1" presStyleIdx="44" presStyleCnt="48"/>
      <dgm:spPr/>
    </dgm:pt>
    <dgm:pt modelId="{5BF8D29C-B7EB-4E6D-8F09-412E3D4E06C9}" type="pres">
      <dgm:prSet presAssocID="{B2ADDBB6-F258-45A2-8853-0F7137E8E7A9}" presName="connectorText" presStyleLbl="sibTrans2D1" presStyleIdx="44" presStyleCnt="48"/>
      <dgm:spPr/>
    </dgm:pt>
    <dgm:pt modelId="{891FE5C2-884F-48D0-BE0D-753E9CA204D3}" type="pres">
      <dgm:prSet presAssocID="{32DCDF77-CF91-44D2-A631-ECBBA96CD7C1}" presName="node" presStyleLbl="node1" presStyleIdx="45" presStyleCnt="48">
        <dgm:presLayoutVars>
          <dgm:bulletEnabled val="1"/>
        </dgm:presLayoutVars>
      </dgm:prSet>
      <dgm:spPr/>
    </dgm:pt>
    <dgm:pt modelId="{BDE13CD6-B50F-44ED-BD83-729ED5971995}" type="pres">
      <dgm:prSet presAssocID="{A4C54538-F7D4-4311-A51D-4E2F34EA916C}" presName="sibTrans" presStyleLbl="sibTrans2D1" presStyleIdx="45" presStyleCnt="48"/>
      <dgm:spPr/>
    </dgm:pt>
    <dgm:pt modelId="{4EAD0336-A742-42BA-B616-A9F9B8CECAB9}" type="pres">
      <dgm:prSet presAssocID="{A4C54538-F7D4-4311-A51D-4E2F34EA916C}" presName="connectorText" presStyleLbl="sibTrans2D1" presStyleIdx="45" presStyleCnt="48"/>
      <dgm:spPr/>
    </dgm:pt>
    <dgm:pt modelId="{3B7728B1-9C76-43A6-8828-2FFE1A19CD4E}" type="pres">
      <dgm:prSet presAssocID="{5F2EF8CF-431B-45E9-8F94-2DA9BB4297A8}" presName="node" presStyleLbl="node1" presStyleIdx="46" presStyleCnt="48">
        <dgm:presLayoutVars>
          <dgm:bulletEnabled val="1"/>
        </dgm:presLayoutVars>
      </dgm:prSet>
      <dgm:spPr/>
    </dgm:pt>
    <dgm:pt modelId="{FEF793BD-9F36-4B0C-B2A1-243AAED13A52}" type="pres">
      <dgm:prSet presAssocID="{E7380703-8E28-4A7A-8627-0A55F51FBAA5}" presName="sibTrans" presStyleLbl="sibTrans2D1" presStyleIdx="46" presStyleCnt="48"/>
      <dgm:spPr/>
    </dgm:pt>
    <dgm:pt modelId="{B6E66B79-90CB-4030-B64C-AB9E1EA67583}" type="pres">
      <dgm:prSet presAssocID="{E7380703-8E28-4A7A-8627-0A55F51FBAA5}" presName="connectorText" presStyleLbl="sibTrans2D1" presStyleIdx="46" presStyleCnt="48"/>
      <dgm:spPr/>
    </dgm:pt>
    <dgm:pt modelId="{CD7E4AE9-DEBF-4EF6-9A2F-51DFDE6DC483}" type="pres">
      <dgm:prSet presAssocID="{B75DCA52-BF81-436A-AA73-2680B03C914A}" presName="node" presStyleLbl="node1" presStyleIdx="47" presStyleCnt="48">
        <dgm:presLayoutVars>
          <dgm:bulletEnabled val="1"/>
        </dgm:presLayoutVars>
      </dgm:prSet>
      <dgm:spPr/>
    </dgm:pt>
    <dgm:pt modelId="{CAB56CDA-741F-426D-8FE0-AE118C809475}" type="pres">
      <dgm:prSet presAssocID="{897CAD2D-F73B-470D-B77D-BCB32DA560D4}" presName="sibTrans" presStyleLbl="sibTrans2D1" presStyleIdx="47" presStyleCnt="48"/>
      <dgm:spPr/>
    </dgm:pt>
    <dgm:pt modelId="{2B62F0BB-CB73-4B2D-A47A-2C1910C71ADC}" type="pres">
      <dgm:prSet presAssocID="{897CAD2D-F73B-470D-B77D-BCB32DA560D4}" presName="connectorText" presStyleLbl="sibTrans2D1" presStyleIdx="47" presStyleCnt="48"/>
      <dgm:spPr/>
    </dgm:pt>
  </dgm:ptLst>
  <dgm:cxnLst>
    <dgm:cxn modelId="{C4BD4C02-3340-4A55-87C9-A01518E8D260}" type="presOf" srcId="{1597604F-E09E-4305-A881-A6C94B72922F}" destId="{96947AF0-965B-4F9B-B692-11B522E20C19}" srcOrd="0" destOrd="0" presId="urn:microsoft.com/office/officeart/2005/8/layout/cycle2"/>
    <dgm:cxn modelId="{69058F05-2218-4EDD-93F2-0737CE4E0399}" type="presOf" srcId="{8AE02D32-89F4-4BA1-BFB8-062B90AF7C26}" destId="{1FA59E5A-50A4-47E4-96D2-6EF9AAAC1164}" srcOrd="1" destOrd="0" presId="urn:microsoft.com/office/officeart/2005/8/layout/cycle2"/>
    <dgm:cxn modelId="{B92B6E08-D3F8-4E6E-9005-3AB407B5CBF7}" type="presOf" srcId="{DA7FF8DD-13B0-4AAC-B0D2-E9BC2FABA4D6}" destId="{C46B9099-149F-4D79-B1D7-B378097F05F4}" srcOrd="1" destOrd="0" presId="urn:microsoft.com/office/officeart/2005/8/layout/cycle2"/>
    <dgm:cxn modelId="{D833930C-4A06-4887-8876-B6D9DF51EB00}" type="presOf" srcId="{86E08DD8-37F0-43EA-A4C6-F12B07A372C7}" destId="{0B3E9032-3902-463F-B436-0798A35C9EC5}" srcOrd="0" destOrd="0" presId="urn:microsoft.com/office/officeart/2005/8/layout/cycle2"/>
    <dgm:cxn modelId="{E179CB0E-BE4D-4A6A-98A0-6FCA14117ACB}" type="presOf" srcId="{CA72D8A3-9D41-4F98-98F7-F56B1CBA674F}" destId="{EDD308D6-556F-4E65-A02C-12C45C150755}" srcOrd="0" destOrd="0" presId="urn:microsoft.com/office/officeart/2005/8/layout/cycle2"/>
    <dgm:cxn modelId="{9F84740F-F370-49CF-9DFC-E3355DD010C1}" type="presOf" srcId="{01209924-388A-4250-B08E-117FC77350F4}" destId="{ED0F08E4-7CF4-494F-A2E4-60B90674E9D5}" srcOrd="0" destOrd="0" presId="urn:microsoft.com/office/officeart/2005/8/layout/cycle2"/>
    <dgm:cxn modelId="{E319CD11-DA9C-4216-8A1C-BFC767C69980}" srcId="{F782ACB2-4612-4553-92E3-6A48A4C26154}" destId="{5700A27C-35E2-48E3-9FD1-4CAD5F3ABE6E}" srcOrd="42" destOrd="0" parTransId="{7CEEA0C1-E05C-4187-B6CD-7F9A41B7F762}" sibTransId="{F2853326-F96C-4388-AFDB-4A2C4E743824}"/>
    <dgm:cxn modelId="{E4112D13-A8DF-44F6-B497-ADF6F4D57D3C}" type="presOf" srcId="{BAC2B8D5-2C5B-4AE8-BBDD-D8E76DCD8C2E}" destId="{5B2F39AC-1722-4B2A-8F41-3B9574CC55A3}" srcOrd="1" destOrd="0" presId="urn:microsoft.com/office/officeart/2005/8/layout/cycle2"/>
    <dgm:cxn modelId="{B24CC813-A6F8-4D05-B2EA-64477B90479A}" type="presOf" srcId="{5F8AB2A9-0DCE-42A5-8039-31C151CDBC91}" destId="{E7F9412A-75FE-4263-8476-D8B02CF380F3}" srcOrd="0" destOrd="0" presId="urn:microsoft.com/office/officeart/2005/8/layout/cycle2"/>
    <dgm:cxn modelId="{014D8016-39DA-4881-A0AE-B3FB0246F66A}" type="presOf" srcId="{5D2C154A-692A-44E2-A041-B9F19C43FEF2}" destId="{5A44537F-E502-484A-B54C-161A75387D52}" srcOrd="0" destOrd="0" presId="urn:microsoft.com/office/officeart/2005/8/layout/cycle2"/>
    <dgm:cxn modelId="{66ABBE17-AB8B-4765-95C2-B42EC4898BB0}" type="presOf" srcId="{4DD6BCFF-384A-4E50-9E9B-FEA1467E91EE}" destId="{5D40974C-DFE4-484E-A2B9-E3E4D2DEBED9}" srcOrd="1" destOrd="0" presId="urn:microsoft.com/office/officeart/2005/8/layout/cycle2"/>
    <dgm:cxn modelId="{2D503F18-581C-4349-A25D-A0F7D32B46D2}" type="presOf" srcId="{4E475F1B-56A2-420F-8D83-9A7AC5B9161D}" destId="{E231C36B-28CA-4A1A-A65A-7FC8C917C670}" srcOrd="0" destOrd="0" presId="urn:microsoft.com/office/officeart/2005/8/layout/cycle2"/>
    <dgm:cxn modelId="{C93C0219-766C-4611-8BFA-AB472F90B95C}" type="presOf" srcId="{1BCBAE4C-8C90-4307-A8B1-A7F25B803D11}" destId="{38A7A843-117D-4A8F-B652-3F637D1BA054}" srcOrd="0" destOrd="0" presId="urn:microsoft.com/office/officeart/2005/8/layout/cycle2"/>
    <dgm:cxn modelId="{2151FF1C-B441-4B26-B09E-FD23B0A96266}" type="presOf" srcId="{9767C2C5-7A9B-4BF9-AEDC-08BB61E68CEC}" destId="{3B48658E-4174-41EC-ADC5-04F09B98E8AE}" srcOrd="0" destOrd="0" presId="urn:microsoft.com/office/officeart/2005/8/layout/cycle2"/>
    <dgm:cxn modelId="{FA4B331D-E821-4BC7-84CC-523B6B28A5B8}" srcId="{F782ACB2-4612-4553-92E3-6A48A4C26154}" destId="{B75DCA52-BF81-436A-AA73-2680B03C914A}" srcOrd="47" destOrd="0" parTransId="{3FDC77C7-42D0-4118-88A1-C82C79A4EA03}" sibTransId="{897CAD2D-F73B-470D-B77D-BCB32DA560D4}"/>
    <dgm:cxn modelId="{CDFC891D-A90C-4045-8C55-FF6C7A613C15}" type="presOf" srcId="{4DD6BCFF-384A-4E50-9E9B-FEA1467E91EE}" destId="{28C21F8D-7890-436C-ABC3-A76D9C048DC6}" srcOrd="0" destOrd="0" presId="urn:microsoft.com/office/officeart/2005/8/layout/cycle2"/>
    <dgm:cxn modelId="{F5727C1E-A7C3-4F6D-BF29-AC059ED314A8}" type="presOf" srcId="{CA72D8A3-9D41-4F98-98F7-F56B1CBA674F}" destId="{0622AEEF-FEE1-41CF-A694-BB87DF404F74}" srcOrd="1" destOrd="0" presId="urn:microsoft.com/office/officeart/2005/8/layout/cycle2"/>
    <dgm:cxn modelId="{8558291F-CCDB-441E-8DF8-FFBD96464AC9}" type="presOf" srcId="{F001FD18-B1D7-4F34-A7E1-10B3A14FEF0D}" destId="{FA3F2989-2837-4DF6-B22E-22C68B74BA10}" srcOrd="0" destOrd="0" presId="urn:microsoft.com/office/officeart/2005/8/layout/cycle2"/>
    <dgm:cxn modelId="{3BD35822-9F9F-4A73-B153-F9F3EF39FE4C}" type="presOf" srcId="{C123F58B-2F00-4731-8318-EA8BAA60A69D}" destId="{1791F869-F782-403E-9EEE-8485296AB1DC}" srcOrd="0" destOrd="0" presId="urn:microsoft.com/office/officeart/2005/8/layout/cycle2"/>
    <dgm:cxn modelId="{9F14E923-771A-4BA5-94FC-0D244A094FD3}" type="presOf" srcId="{5700A27C-35E2-48E3-9FD1-4CAD5F3ABE6E}" destId="{A5474CB5-D5DA-4087-B87E-610FB42AF529}" srcOrd="0" destOrd="0" presId="urn:microsoft.com/office/officeart/2005/8/layout/cycle2"/>
    <dgm:cxn modelId="{1A894124-3E33-43DC-A2A5-2B772E1265E3}" type="presOf" srcId="{0A68E33F-9E89-4D62-9E2C-1BD50C85F7CD}" destId="{5EB0D98E-0F20-43A6-80D5-B3B233B0809C}" srcOrd="1" destOrd="0" presId="urn:microsoft.com/office/officeart/2005/8/layout/cycle2"/>
    <dgm:cxn modelId="{2FAE1B25-1492-480C-AF43-D9212A43C7A8}" type="presOf" srcId="{2B529A43-2363-4B46-911E-9D0EF25B4F36}" destId="{DFB70AE1-87B4-46C7-811D-3E9A3D4D6EC9}" srcOrd="1" destOrd="0" presId="urn:microsoft.com/office/officeart/2005/8/layout/cycle2"/>
    <dgm:cxn modelId="{64D25225-7D7B-47A3-8597-E3D40B515F30}" srcId="{F782ACB2-4612-4553-92E3-6A48A4C26154}" destId="{7D49664A-84DE-42F7-9866-9BFD9F3DDC7A}" srcOrd="16" destOrd="0" parTransId="{9C7FF349-70A2-4DFC-91A5-86A739E0760D}" sibTransId="{BAC2B8D5-2C5B-4AE8-BBDD-D8E76DCD8C2E}"/>
    <dgm:cxn modelId="{226E0C26-7ACD-465C-A667-38DF6ED6EEFF}" type="presOf" srcId="{1DDDDFBA-4D76-49F6-8700-D108F438751F}" destId="{580499F6-BF8C-4CF2-8E19-422B1FEA8F54}" srcOrd="1" destOrd="0" presId="urn:microsoft.com/office/officeart/2005/8/layout/cycle2"/>
    <dgm:cxn modelId="{7E7F8D26-81B8-43DE-AB16-093B288CA98F}" type="presOf" srcId="{32453084-7F49-49B4-89FA-E306CC4C9552}" destId="{4B717A0F-8771-4A45-B6AA-FD732A724C9E}" srcOrd="0" destOrd="0" presId="urn:microsoft.com/office/officeart/2005/8/layout/cycle2"/>
    <dgm:cxn modelId="{8E53B726-F970-4DC0-9523-D2C6066549C6}" type="presOf" srcId="{39815DA4-6D5A-4ECF-8C2C-C40A2BB0DBA6}" destId="{4DDD9E11-A1D1-4D9F-87CF-21775FA03FD4}" srcOrd="0" destOrd="0" presId="urn:microsoft.com/office/officeart/2005/8/layout/cycle2"/>
    <dgm:cxn modelId="{C87DC927-4AF2-421C-9C5A-E0A219078574}" type="presOf" srcId="{35443D96-6A67-478A-A544-1C8155B5F62C}" destId="{3D5573F2-E421-4699-B499-E5F129AA7C1F}" srcOrd="0" destOrd="0" presId="urn:microsoft.com/office/officeart/2005/8/layout/cycle2"/>
    <dgm:cxn modelId="{B176F429-7DDB-4AB1-8374-B04F07751352}" type="presOf" srcId="{73E57CB0-43F1-4C49-8823-A48B6805997E}" destId="{FC934B90-2FD7-4C78-BC82-6495CAA54F71}" srcOrd="0" destOrd="0" presId="urn:microsoft.com/office/officeart/2005/8/layout/cycle2"/>
    <dgm:cxn modelId="{F3F11D2B-B16E-47E0-876B-A599316C3141}" srcId="{F782ACB2-4612-4553-92E3-6A48A4C26154}" destId="{644B0026-BEE6-45AC-B72A-F8BFB9EE0E82}" srcOrd="38" destOrd="0" parTransId="{554FDC5B-6990-4DBE-AAA4-AA9861FDA372}" sibTransId="{91E5E8F0-39A5-4E73-A7C8-125C237D1170}"/>
    <dgm:cxn modelId="{8344DD2B-2E32-4195-A5CB-C876A672BE95}" type="presOf" srcId="{A241EA7C-0AE6-49DA-868A-F7E41DB8331E}" destId="{EC905E59-477F-4D62-B2EE-61B86BF0663B}" srcOrd="0" destOrd="0" presId="urn:microsoft.com/office/officeart/2005/8/layout/cycle2"/>
    <dgm:cxn modelId="{5FEEF62B-43B0-4232-A8F1-42996A9FE141}" type="presOf" srcId="{39815DA4-6D5A-4ECF-8C2C-C40A2BB0DBA6}" destId="{F7742949-FB63-485F-95AF-5E8D1E6F236A}" srcOrd="1" destOrd="0" presId="urn:microsoft.com/office/officeart/2005/8/layout/cycle2"/>
    <dgm:cxn modelId="{EF67F12C-549C-4945-9650-11C3183DFF27}" srcId="{F782ACB2-4612-4553-92E3-6A48A4C26154}" destId="{59D5850F-42D1-4509-9BFE-77DA75D32FAC}" srcOrd="35" destOrd="0" parTransId="{998E6483-F6A6-41F0-BC38-EC9E12942727}" sibTransId="{2B529A43-2363-4B46-911E-9D0EF25B4F36}"/>
    <dgm:cxn modelId="{044A9230-2F75-4EA9-B81C-8182FA12EEC1}" type="presOf" srcId="{91E5E8F0-39A5-4E73-A7C8-125C237D1170}" destId="{0C0A4302-AC90-49E1-80BE-523B58A2D864}" srcOrd="1" destOrd="0" presId="urn:microsoft.com/office/officeart/2005/8/layout/cycle2"/>
    <dgm:cxn modelId="{B8FAD831-A781-40D2-B842-29E4BB2E69AC}" type="presOf" srcId="{5788DBF4-34B6-4C26-980E-7062BBC88091}" destId="{53824D7C-69E9-40B6-AD94-E66D57E17024}" srcOrd="0" destOrd="0" presId="urn:microsoft.com/office/officeart/2005/8/layout/cycle2"/>
    <dgm:cxn modelId="{2BF72D34-8DAB-4D4B-954D-4DADA6584E6E}" type="presOf" srcId="{A4F909E9-C1CF-4770-B928-FEF6E41B5333}" destId="{212C9A88-24C2-4EF4-87D7-A81CF4BE3FA0}" srcOrd="0" destOrd="0" presId="urn:microsoft.com/office/officeart/2005/8/layout/cycle2"/>
    <dgm:cxn modelId="{FD2BE034-589E-4989-823D-E1EB72722AC6}" type="presOf" srcId="{6E35783B-B4B9-4AF3-BB68-EC2DB3060BE5}" destId="{7A5C7786-EEB7-4840-8AB2-E617DD766E4C}" srcOrd="0" destOrd="0" presId="urn:microsoft.com/office/officeart/2005/8/layout/cycle2"/>
    <dgm:cxn modelId="{AD501435-F549-4DBE-94A3-DB6CE2F452F4}" type="presOf" srcId="{56EE6181-8957-4FE0-91F7-0E7767321D74}" destId="{6EBA7549-78C0-447A-A63C-4A8563F87F58}" srcOrd="0" destOrd="0" presId="urn:microsoft.com/office/officeart/2005/8/layout/cycle2"/>
    <dgm:cxn modelId="{9D859835-921A-4E85-9599-D10BB630D60B}" type="presOf" srcId="{9C07C544-A240-4FE5-8E59-C412CDCC06A5}" destId="{FD731FF4-9760-4231-AA26-446560B181EB}" srcOrd="0" destOrd="0" presId="urn:microsoft.com/office/officeart/2005/8/layout/cycle2"/>
    <dgm:cxn modelId="{83BBFF35-F6F7-4473-BB00-F03E5B56CD33}" type="presOf" srcId="{EC22FD24-55FA-470B-A11F-A2C02811CC71}" destId="{8125F9B4-021E-44DC-9D64-8AE485A44537}" srcOrd="0" destOrd="0" presId="urn:microsoft.com/office/officeart/2005/8/layout/cycle2"/>
    <dgm:cxn modelId="{9E9F3E38-7FCA-4B5F-9B74-365CEFB4D259}" type="presOf" srcId="{7526D0BF-45A5-478F-9A5B-EE961A48FCDF}" destId="{B163F2E1-C224-4C1F-8BF1-B257F8DA90F1}" srcOrd="0" destOrd="0" presId="urn:microsoft.com/office/officeart/2005/8/layout/cycle2"/>
    <dgm:cxn modelId="{6D95563B-802A-438F-AF41-73D1D1E33D12}" type="presOf" srcId="{CA1064A9-8743-41E2-AE44-DEDB5E26EACD}" destId="{B311330D-F624-44F0-90C1-566E4D2E20E6}" srcOrd="1" destOrd="0" presId="urn:microsoft.com/office/officeart/2005/8/layout/cycle2"/>
    <dgm:cxn modelId="{212C0F3D-6259-47F4-8189-A6E55DD0B5D3}" srcId="{F782ACB2-4612-4553-92E3-6A48A4C26154}" destId="{536B3E92-95AA-4297-BDB8-F29269D6299E}" srcOrd="3" destOrd="0" parTransId="{68DF5CBE-997D-4F4F-8466-9AD1DDE77085}" sibTransId="{8AE02D32-89F4-4BA1-BFB8-062B90AF7C26}"/>
    <dgm:cxn modelId="{20FC3940-7E89-4473-BCB0-70E4B8EEE8ED}" type="presOf" srcId="{12ED0D91-6CB8-4B92-ABBE-16130FA2E610}" destId="{2EA5A0E0-D734-4B00-A1FA-65E8CB15031C}" srcOrd="0" destOrd="0" presId="urn:microsoft.com/office/officeart/2005/8/layout/cycle2"/>
    <dgm:cxn modelId="{8D7BB340-D03E-4472-A133-95EFFECE1835}" type="presOf" srcId="{F82F01E0-1BCF-432A-834D-D0718C225E79}" destId="{DB7E8DCC-E9E2-41AE-8FAC-BD770394B585}" srcOrd="0" destOrd="0" presId="urn:microsoft.com/office/officeart/2005/8/layout/cycle2"/>
    <dgm:cxn modelId="{40B19C5C-9C3B-4687-8FD8-BC8D6A761F32}" type="presOf" srcId="{FC636A7A-CAD8-4393-9B2E-188CE112CD10}" destId="{FFA97E59-6B24-429C-9B6D-8968FB096363}" srcOrd="1" destOrd="0" presId="urn:microsoft.com/office/officeart/2005/8/layout/cycle2"/>
    <dgm:cxn modelId="{0B38D45C-5F76-4FF0-8A19-6296F1EDD0F7}" type="presOf" srcId="{3ACAB2F6-3910-4D69-8736-C9991D30DB30}" destId="{18FB9004-C9DF-4463-A990-CE6AADD19A9A}" srcOrd="1" destOrd="0" presId="urn:microsoft.com/office/officeart/2005/8/layout/cycle2"/>
    <dgm:cxn modelId="{DB81E75D-6339-4802-85DD-65254615E93B}" srcId="{F782ACB2-4612-4553-92E3-6A48A4C26154}" destId="{9F16DEB4-2D88-4237-BB26-EE193361411A}" srcOrd="36" destOrd="0" parTransId="{7982B65A-B6BA-45FB-920E-8CB144FB834B}" sibTransId="{C19C4BDD-2213-41DF-A53B-E2080BDC6AC6}"/>
    <dgm:cxn modelId="{991AC15F-DC2E-43CA-A4AE-E65FB37D2DE1}" type="presOf" srcId="{BA244016-B941-46B9-B2A4-AA50A300C9B1}" destId="{54435782-E9E7-4F85-8EE9-B762378628C5}" srcOrd="0" destOrd="0" presId="urn:microsoft.com/office/officeart/2005/8/layout/cycle2"/>
    <dgm:cxn modelId="{6C50DF60-4688-49BE-848E-5794F163E05E}" type="presOf" srcId="{35443D96-6A67-478A-A544-1C8155B5F62C}" destId="{561EA9DD-738C-4E13-ADB0-3CCC3950F092}" srcOrd="1" destOrd="0" presId="urn:microsoft.com/office/officeart/2005/8/layout/cycle2"/>
    <dgm:cxn modelId="{08DFD441-4774-4D0E-8F97-07EC50B50EE3}" srcId="{F782ACB2-4612-4553-92E3-6A48A4C26154}" destId="{69B5AF83-9CA8-4331-BB93-A02B0A37E7C4}" srcOrd="32" destOrd="0" parTransId="{52A0F8EA-812A-497C-B88E-1BDAD1AB875F}" sibTransId="{6E35783B-B4B9-4AF3-BB68-EC2DB3060BE5}"/>
    <dgm:cxn modelId="{088F0742-B912-46C9-BE5B-C9419F065BBA}" type="presOf" srcId="{9E68FA1B-32E4-4D3A-BDA9-F245DF7037EF}" destId="{9DB23D75-0980-4D96-93A1-727F2883C95B}" srcOrd="1" destOrd="0" presId="urn:microsoft.com/office/officeart/2005/8/layout/cycle2"/>
    <dgm:cxn modelId="{BD712862-9638-47D4-BDFC-7505128DF23D}" type="presOf" srcId="{05F9165C-A234-4634-B1A7-DCB7BA68D40C}" destId="{8B74F080-8313-4728-B1E9-D87A06E9E800}" srcOrd="0" destOrd="0" presId="urn:microsoft.com/office/officeart/2005/8/layout/cycle2"/>
    <dgm:cxn modelId="{D27AA462-6698-4923-9421-47820B644488}" srcId="{F782ACB2-4612-4553-92E3-6A48A4C26154}" destId="{56EE6181-8957-4FE0-91F7-0E7767321D74}" srcOrd="30" destOrd="0" parTransId="{708EED9E-74DD-4C99-9872-E67687122915}" sibTransId="{D7AD315B-0060-4B2C-BA42-07A72CF0DF62}"/>
    <dgm:cxn modelId="{5878CE63-A5DF-4BE0-9907-AB3463608735}" type="presOf" srcId="{DA7FF8DD-13B0-4AAC-B0D2-E9BC2FABA4D6}" destId="{A6A09441-8928-4DD4-965E-ACD6B5489F63}" srcOrd="0" destOrd="0" presId="urn:microsoft.com/office/officeart/2005/8/layout/cycle2"/>
    <dgm:cxn modelId="{52CC7A44-96B9-498B-999B-DEC40B48B196}" type="presOf" srcId="{2B571596-2306-4648-89E7-BD54FEF25627}" destId="{2B64C12D-7C38-4E3C-BB67-21E0181FD51F}" srcOrd="1" destOrd="0" presId="urn:microsoft.com/office/officeart/2005/8/layout/cycle2"/>
    <dgm:cxn modelId="{9B608F64-0361-4F50-87F5-3EE093F27F6B}" type="presOf" srcId="{897CAD2D-F73B-470D-B77D-BCB32DA560D4}" destId="{CAB56CDA-741F-426D-8FE0-AE118C809475}" srcOrd="0" destOrd="0" presId="urn:microsoft.com/office/officeart/2005/8/layout/cycle2"/>
    <dgm:cxn modelId="{77B3AD64-BC64-4E47-A0F3-5AB496ABD0CA}" type="presOf" srcId="{D7AD315B-0060-4B2C-BA42-07A72CF0DF62}" destId="{F7AC09C3-F9FA-4334-9744-58F7A351FD8B}" srcOrd="0" destOrd="0" presId="urn:microsoft.com/office/officeart/2005/8/layout/cycle2"/>
    <dgm:cxn modelId="{E0CFC164-E33F-490B-BC17-C56778580D1B}" type="presOf" srcId="{8AE02D32-89F4-4BA1-BFB8-062B90AF7C26}" destId="{E212FFF4-9223-45FB-8A97-08FC78EC227F}" srcOrd="0" destOrd="0" presId="urn:microsoft.com/office/officeart/2005/8/layout/cycle2"/>
    <dgm:cxn modelId="{6C37DB64-BEBC-468D-8F11-800C39DF3AEB}" type="presOf" srcId="{1A0C354F-E76C-464E-99A7-D2B04C140783}" destId="{5207087E-FC7B-4DE7-941A-D0D7D77D43CA}" srcOrd="1" destOrd="0" presId="urn:microsoft.com/office/officeart/2005/8/layout/cycle2"/>
    <dgm:cxn modelId="{E38ADD64-A6E1-42BE-9D70-B8FA5C81E041}" type="presOf" srcId="{68C3C81B-18E8-41C4-BFC6-2C443E6EE655}" destId="{99F13AA2-4621-4753-B0A6-6FC776CD84C9}" srcOrd="0" destOrd="0" presId="urn:microsoft.com/office/officeart/2005/8/layout/cycle2"/>
    <dgm:cxn modelId="{9ADC0165-9F81-4E1B-BCF9-F6EA5C631353}" srcId="{F782ACB2-4612-4553-92E3-6A48A4C26154}" destId="{5F8AB2A9-0DCE-42A5-8039-31C151CDBC91}" srcOrd="15" destOrd="0" parTransId="{AEE23759-AB27-4CCC-A9A6-CE4F64F73EE5}" sibTransId="{64CB26BA-1509-422C-B1F7-93A921D3337E}"/>
    <dgm:cxn modelId="{8FB90245-DB4C-496A-BD99-1CFD156C2737}" type="presOf" srcId="{D7AD315B-0060-4B2C-BA42-07A72CF0DF62}" destId="{301FE2EF-9FED-451A-9979-7EA2CEC731F6}" srcOrd="1" destOrd="0" presId="urn:microsoft.com/office/officeart/2005/8/layout/cycle2"/>
    <dgm:cxn modelId="{79232265-3A0A-49E0-964F-9F50457348D1}" type="presOf" srcId="{1CEAA633-CB89-486A-901D-BE8AE895C821}" destId="{02E2D030-8BB9-48E2-859D-55F958A2D928}" srcOrd="0" destOrd="0" presId="urn:microsoft.com/office/officeart/2005/8/layout/cycle2"/>
    <dgm:cxn modelId="{EE4A6048-F11A-48C8-8288-4112D917040D}" type="presOf" srcId="{C19C4BDD-2213-41DF-A53B-E2080BDC6AC6}" destId="{2DC22DE9-0245-4601-955D-E63A8C38947B}" srcOrd="1" destOrd="0" presId="urn:microsoft.com/office/officeart/2005/8/layout/cycle2"/>
    <dgm:cxn modelId="{7713B148-14ED-473A-AD7C-0817C71F1F75}" srcId="{F782ACB2-4612-4553-92E3-6A48A4C26154}" destId="{32DCDF77-CF91-44D2-A631-ECBBA96CD7C1}" srcOrd="45" destOrd="0" parTransId="{A91D9FEE-F377-4D6C-AB4B-31C0AA11D758}" sibTransId="{A4C54538-F7D4-4311-A51D-4E2F34EA916C}"/>
    <dgm:cxn modelId="{8B7F3749-F4E6-4473-82BE-3F7FAAEDF5A5}" srcId="{F782ACB2-4612-4553-92E3-6A48A4C26154}" destId="{5A0D382F-1AEE-4869-A6BD-89E7CCC2BA45}" srcOrd="33" destOrd="0" parTransId="{C61944CD-ABD5-46A1-BF21-1EDB1D2E311C}" sibTransId="{86E08DD8-37F0-43EA-A4C6-F12B07A372C7}"/>
    <dgm:cxn modelId="{8F95414A-66CD-4AE0-A012-C5E924ED8975}" type="presOf" srcId="{6E44D217-0802-4975-8DF8-F7C136B68DB7}" destId="{C6CA034B-BB5D-4252-9DC3-E07C2CEC1942}" srcOrd="0" destOrd="0" presId="urn:microsoft.com/office/officeart/2005/8/layout/cycle2"/>
    <dgm:cxn modelId="{ECDEF66B-4DF3-4577-9794-0F5C1452E329}" srcId="{F782ACB2-4612-4553-92E3-6A48A4C26154}" destId="{9EC183D0-3CE1-4A18-882B-49A4F305FE23}" srcOrd="10" destOrd="0" parTransId="{5529E8D0-F515-48AC-A324-5AF9603FF192}" sibTransId="{FC636A7A-CAD8-4393-9B2E-188CE112CD10}"/>
    <dgm:cxn modelId="{14255E4C-FE60-40DF-BD8C-AC8A81FDBFDA}" type="presOf" srcId="{901D3EC9-C2CB-4B80-BFE1-3F4CF8FDB584}" destId="{CBD13A52-164D-4181-A713-C4AFB6DAEA44}" srcOrd="0" destOrd="0" presId="urn:microsoft.com/office/officeart/2005/8/layout/cycle2"/>
    <dgm:cxn modelId="{2F48FC6C-9E2F-4D34-97E0-7B62809CD310}" srcId="{F782ACB2-4612-4553-92E3-6A48A4C26154}" destId="{1CEAA633-CB89-486A-901D-BE8AE895C821}" srcOrd="41" destOrd="0" parTransId="{85E4AD6C-201F-448E-AB33-65566C56E879}" sibTransId="{EC22FD24-55FA-470B-A11F-A2C02811CC71}"/>
    <dgm:cxn modelId="{83487E6D-39C7-4315-B760-0FAE69CA3DDC}" type="presOf" srcId="{5DE56BE3-5DC5-48D1-BB0A-6EB62A83E2E3}" destId="{7E28017C-69F1-4CCF-A6D7-885616A2628E}" srcOrd="0" destOrd="0" presId="urn:microsoft.com/office/officeart/2005/8/layout/cycle2"/>
    <dgm:cxn modelId="{E1365E6E-FF48-42C8-82CC-FD69DA947331}" type="presOf" srcId="{73E57CB0-43F1-4C49-8823-A48B6805997E}" destId="{F31A80A4-265E-4576-A76C-69F7407682D5}" srcOrd="1" destOrd="0" presId="urn:microsoft.com/office/officeart/2005/8/layout/cycle2"/>
    <dgm:cxn modelId="{0116FD4E-B3CD-4D10-B6B1-FB0C240CE17A}" srcId="{F782ACB2-4612-4553-92E3-6A48A4C26154}" destId="{DF292957-65C8-4776-85F8-AE26E3681959}" srcOrd="25" destOrd="0" parTransId="{7849EA01-2032-47BB-AFF2-66E1E4C3A822}" sibTransId="{2B571596-2306-4648-89E7-BD54FEF25627}"/>
    <dgm:cxn modelId="{43F81770-F772-478D-8EE4-9EF473A2C5F2}" srcId="{F782ACB2-4612-4553-92E3-6A48A4C26154}" destId="{BA244016-B941-46B9-B2A4-AA50A300C9B1}" srcOrd="26" destOrd="0" parTransId="{17FA0F1C-F480-46FA-9FDA-CAF08D0B3F5A}" sibTransId="{12ED0D91-6CB8-4B92-ABBE-16130FA2E610}"/>
    <dgm:cxn modelId="{83021B50-DD6C-4A83-9892-316806265B57}" type="presOf" srcId="{1A0C354F-E76C-464E-99A7-D2B04C140783}" destId="{BCCD1735-3374-4721-BEF9-11CCD9A2DD48}" srcOrd="0" destOrd="0" presId="urn:microsoft.com/office/officeart/2005/8/layout/cycle2"/>
    <dgm:cxn modelId="{AD9C2D70-6AB8-479D-9A79-731CDEDFCC29}" srcId="{F782ACB2-4612-4553-92E3-6A48A4C26154}" destId="{B2133BDF-4000-4B5B-AE40-987170B1B61F}" srcOrd="29" destOrd="0" parTransId="{78DD5593-63E5-4526-ACC4-B672B2E0D1F1}" sibTransId="{F8A8AFFD-E262-4C58-84FA-CA9933DA9A32}"/>
    <dgm:cxn modelId="{2FA97172-81F8-4680-A3E2-A90C8A3901C9}" type="presOf" srcId="{672359C6-6889-48DE-9B06-BCF13E50CF81}" destId="{9195B8AE-7F75-4B45-A773-A3DB3F151B7F}" srcOrd="1" destOrd="0" presId="urn:microsoft.com/office/officeart/2005/8/layout/cycle2"/>
    <dgm:cxn modelId="{7E7D9372-D317-4DA7-B834-C10D94E001EF}" type="presOf" srcId="{32453084-7F49-49B4-89FA-E306CC4C9552}" destId="{218F701D-8780-41D0-BCC2-CE1F9EE4B4A8}" srcOrd="1" destOrd="0" presId="urn:microsoft.com/office/officeart/2005/8/layout/cycle2"/>
    <dgm:cxn modelId="{39A1F472-3E0B-438E-A508-FE898CEA4CB4}" srcId="{F782ACB2-4612-4553-92E3-6A48A4C26154}" destId="{5F2EF8CF-431B-45E9-8F94-2DA9BB4297A8}" srcOrd="46" destOrd="0" parTransId="{EF3B0539-08F0-4AEB-8B05-C7438EBEC90D}" sibTransId="{E7380703-8E28-4A7A-8627-0A55F51FBAA5}"/>
    <dgm:cxn modelId="{2D82F952-A08E-4B50-B615-F0B7AC5121AA}" type="presOf" srcId="{873D13AE-B310-4B50-82C5-564D626D2011}" destId="{2F327EB4-0D8B-437E-BB14-A326EA173FCC}" srcOrd="0" destOrd="0" presId="urn:microsoft.com/office/officeart/2005/8/layout/cycle2"/>
    <dgm:cxn modelId="{F3FC2774-117D-443F-9CD4-D99869F1958E}" type="presOf" srcId="{A4C54538-F7D4-4311-A51D-4E2F34EA916C}" destId="{4EAD0336-A742-42BA-B616-A9F9B8CECAB9}" srcOrd="1" destOrd="0" presId="urn:microsoft.com/office/officeart/2005/8/layout/cycle2"/>
    <dgm:cxn modelId="{34CA6454-0F7D-424F-90A2-8451C14402D0}" type="presOf" srcId="{9F16DEB4-2D88-4237-BB26-EE193361411A}" destId="{E4F5DE49-5EAA-4300-BD85-3AA32446283C}" srcOrd="0" destOrd="0" presId="urn:microsoft.com/office/officeart/2005/8/layout/cycle2"/>
    <dgm:cxn modelId="{EBF0F276-347C-4207-9A17-D11421AF7ECD}" srcId="{F782ACB2-4612-4553-92E3-6A48A4C26154}" destId="{6E44D217-0802-4975-8DF8-F7C136B68DB7}" srcOrd="34" destOrd="0" parTransId="{CB27C74D-2568-4D83-8948-2A0E7A73E53C}" sibTransId="{873D13AE-B310-4B50-82C5-564D626D2011}"/>
    <dgm:cxn modelId="{9943F876-2ED4-4306-80C3-CABA3470330B}" type="presOf" srcId="{A40F6EAB-2B60-4CC1-9F49-D5903D3A616E}" destId="{4346925A-37EB-4BB6-B0D1-0007EC3DF63B}" srcOrd="0" destOrd="0" presId="urn:microsoft.com/office/officeart/2005/8/layout/cycle2"/>
    <dgm:cxn modelId="{83DE0457-C4CA-41D0-83EF-1342E23FF89C}" type="presOf" srcId="{2B529A43-2363-4B46-911E-9D0EF25B4F36}" destId="{F42AD80F-3B21-49F3-AF59-01D5F6EE69F1}" srcOrd="0" destOrd="0" presId="urn:microsoft.com/office/officeart/2005/8/layout/cycle2"/>
    <dgm:cxn modelId="{3D112077-EA00-4105-9BD5-E493A5F7DFA3}" type="presOf" srcId="{F8A8AFFD-E262-4C58-84FA-CA9933DA9A32}" destId="{6FDF4861-3D9E-4C44-8A76-CB261CA08A3D}" srcOrd="0" destOrd="0" presId="urn:microsoft.com/office/officeart/2005/8/layout/cycle2"/>
    <dgm:cxn modelId="{4B758357-008C-4CA2-BFA2-D30CB17DE810}" type="presOf" srcId="{91E5E8F0-39A5-4E73-A7C8-125C237D1170}" destId="{B8E405CF-5FB0-4931-A03D-9BF304E6CDDA}" srcOrd="0" destOrd="0" presId="urn:microsoft.com/office/officeart/2005/8/layout/cycle2"/>
    <dgm:cxn modelId="{26BBB358-35CF-40CB-8CEB-9AB1A5BD3299}" type="presOf" srcId="{AAACDA48-029D-447D-9AE8-BF1CB90887F8}" destId="{816E1FA3-2B38-45F9-AB8C-0EEB2788EE42}" srcOrd="0" destOrd="0" presId="urn:microsoft.com/office/officeart/2005/8/layout/cycle2"/>
    <dgm:cxn modelId="{72C76559-8B15-4E5B-A287-FFA96A1FF8AB}" type="presOf" srcId="{BAC2B8D5-2C5B-4AE8-BBDD-D8E76DCD8C2E}" destId="{D3BDAC4B-F2DB-44A0-907D-A108463FB1C3}" srcOrd="0" destOrd="0" presId="urn:microsoft.com/office/officeart/2005/8/layout/cycle2"/>
    <dgm:cxn modelId="{EB56E879-B89B-46AF-936B-221B926F78B7}" type="presOf" srcId="{672359C6-6889-48DE-9B06-BCF13E50CF81}" destId="{260B842C-BA56-4835-9181-EEB1DAD49F6C}" srcOrd="0" destOrd="0" presId="urn:microsoft.com/office/officeart/2005/8/layout/cycle2"/>
    <dgm:cxn modelId="{F943F579-1FDA-4528-8AF3-852565EC068C}" type="presOf" srcId="{57830796-B9E1-440E-A924-530949252A0A}" destId="{09497094-52B8-416E-9902-37FB4C94E7F2}" srcOrd="0" destOrd="0" presId="urn:microsoft.com/office/officeart/2005/8/layout/cycle2"/>
    <dgm:cxn modelId="{79CDEB5A-96DC-4E52-AD52-6AD074060F5C}" type="presOf" srcId="{B2ADDBB6-F258-45A2-8853-0F7137E8E7A9}" destId="{5BF8D29C-B7EB-4E6D-8F09-412E3D4E06C9}" srcOrd="1" destOrd="0" presId="urn:microsoft.com/office/officeart/2005/8/layout/cycle2"/>
    <dgm:cxn modelId="{14F13E80-1149-4A0F-A4B5-58EAF15ECA23}" srcId="{F782ACB2-4612-4553-92E3-6A48A4C26154}" destId="{39148D83-4879-4E9B-AE84-10D20CF147C3}" srcOrd="17" destOrd="0" parTransId="{0648DC5F-1B7B-4F70-B147-70F19C532AA1}" sibTransId="{901D3EC9-C2CB-4B80-BFE1-3F4CF8FDB584}"/>
    <dgm:cxn modelId="{1A2FA881-8DA6-409B-903D-872E3866C87F}" type="presOf" srcId="{3ACAB2F6-3910-4D69-8736-C9991D30DB30}" destId="{7A362786-920B-4FB9-A3D5-D0E741B76071}" srcOrd="0" destOrd="0" presId="urn:microsoft.com/office/officeart/2005/8/layout/cycle2"/>
    <dgm:cxn modelId="{33634B83-5D42-4E23-A534-1FD77063C5A8}" srcId="{F782ACB2-4612-4553-92E3-6A48A4C26154}" destId="{312A5487-8CD4-49FA-9CB2-6003233688EF}" srcOrd="20" destOrd="0" parTransId="{6F986C7B-EB5E-4FA9-9F02-54203E6A38B2}" sibTransId="{A241EA7C-0AE6-49DA-868A-F7E41DB8331E}"/>
    <dgm:cxn modelId="{5F759883-6CAF-4793-892D-90FF307B7F39}" srcId="{F782ACB2-4612-4553-92E3-6A48A4C26154}" destId="{F001FD18-B1D7-4F34-A7E1-10B3A14FEF0D}" srcOrd="14" destOrd="0" parTransId="{47531BBA-A066-410C-90C4-75A7B3CF6C37}" sibTransId="{59F6F98C-7F28-44B6-AA26-C56ABFEA206B}"/>
    <dgm:cxn modelId="{03727586-C177-4F9F-A8F5-7DEE69ED0297}" srcId="{F782ACB2-4612-4553-92E3-6A48A4C26154}" destId="{05F9165C-A234-4634-B1A7-DCB7BA68D40C}" srcOrd="12" destOrd="0" parTransId="{26966DA9-DC8C-4538-894C-0F8A7AD6A4D2}" sibTransId="{68C3C81B-18E8-41C4-BFC6-2C443E6EE655}"/>
    <dgm:cxn modelId="{FFF28687-FF75-4B9E-AC75-126E4FF03FE0}" type="presOf" srcId="{39148D83-4879-4E9B-AE84-10D20CF147C3}" destId="{EB66E90A-B112-40E2-B773-B1A59659C6EB}" srcOrd="0" destOrd="0" presId="urn:microsoft.com/office/officeart/2005/8/layout/cycle2"/>
    <dgm:cxn modelId="{3278F687-4A79-45DA-9D9D-46D84D729876}" type="presOf" srcId="{E7380703-8E28-4A7A-8627-0A55F51FBAA5}" destId="{FEF793BD-9F36-4B0C-B2A1-243AAED13A52}" srcOrd="0" destOrd="0" presId="urn:microsoft.com/office/officeart/2005/8/layout/cycle2"/>
    <dgm:cxn modelId="{E0E9BE8A-5A2C-4259-A42C-27D91CCCEAE8}" type="presOf" srcId="{B5C9AB9C-C866-47C2-B79F-DC6148AB2159}" destId="{6CB910F7-627A-416A-9AE0-0E9818681229}" srcOrd="0" destOrd="0" presId="urn:microsoft.com/office/officeart/2005/8/layout/cycle2"/>
    <dgm:cxn modelId="{8EB8A28D-E94D-4C3B-A6CB-D783745D8580}" type="presOf" srcId="{4E475F1B-56A2-420F-8D83-9A7AC5B9161D}" destId="{0F935747-2475-4B54-A4BD-D00DA4235B83}" srcOrd="1" destOrd="0" presId="urn:microsoft.com/office/officeart/2005/8/layout/cycle2"/>
    <dgm:cxn modelId="{8E97AD8D-C187-4AF5-9C89-0E3B55930F9B}" type="presOf" srcId="{A26368B7-1095-4A58-BFE6-7B8629CCDB76}" destId="{9DEC7CBC-8051-4551-94AA-2377EFF8A353}" srcOrd="0" destOrd="0" presId="urn:microsoft.com/office/officeart/2005/8/layout/cycle2"/>
    <dgm:cxn modelId="{0845E18D-71BE-42B4-86D5-0382014DD742}" type="presOf" srcId="{A4F909E9-C1CF-4770-B928-FEF6E41B5333}" destId="{6E753D97-6691-46AF-88CF-60F766A84A1F}" srcOrd="1" destOrd="0" presId="urn:microsoft.com/office/officeart/2005/8/layout/cycle2"/>
    <dgm:cxn modelId="{F2FFFA8D-8092-4410-B047-1482DD435DEB}" type="presOf" srcId="{9EC183D0-3CE1-4A18-882B-49A4F305FE23}" destId="{07EB8474-810E-4E8A-BE93-02F62BBDD45D}" srcOrd="0" destOrd="0" presId="urn:microsoft.com/office/officeart/2005/8/layout/cycle2"/>
    <dgm:cxn modelId="{54FED98F-AB5E-4BEF-A86E-239C32A65418}" srcId="{F782ACB2-4612-4553-92E3-6A48A4C26154}" destId="{29610E26-1393-448B-8FD6-78061450B16B}" srcOrd="5" destOrd="0" parTransId="{5D194221-4572-481E-A145-411B7D2E5848}" sibTransId="{4E475F1B-56A2-420F-8D83-9A7AC5B9161D}"/>
    <dgm:cxn modelId="{3F904190-EC7A-468F-8079-9E0D0309FE61}" srcId="{F782ACB2-4612-4553-92E3-6A48A4C26154}" destId="{F82F01E0-1BCF-432A-834D-D0718C225E79}" srcOrd="31" destOrd="0" parTransId="{AA715B28-8262-4AEC-9B11-A1F3E142AEE3}" sibTransId="{73E57CB0-43F1-4C49-8823-A48B6805997E}"/>
    <dgm:cxn modelId="{1D92AE90-48BC-4CD1-9D5D-C83355C20D80}" type="presOf" srcId="{4391FAD7-E5E1-4ADD-BABB-49D666A6C4A7}" destId="{B297DBDA-41C8-403B-A287-2DE0B2B2F734}" srcOrd="0" destOrd="0" presId="urn:microsoft.com/office/officeart/2005/8/layout/cycle2"/>
    <dgm:cxn modelId="{82AF1192-6A9C-439C-910A-C5EEFD757359}" type="presOf" srcId="{F782ACB2-4612-4553-92E3-6A48A4C26154}" destId="{579EF5EA-2842-4ADF-99C3-1421009C0FB3}" srcOrd="0" destOrd="0" presId="urn:microsoft.com/office/officeart/2005/8/layout/cycle2"/>
    <dgm:cxn modelId="{79BB3E93-CEF9-41EB-832F-85A53764F862}" type="presOf" srcId="{69B5AF83-9CA8-4331-BB93-A02B0A37E7C4}" destId="{7FBA136C-815F-4FB3-A797-A7F155D00FEA}" srcOrd="0" destOrd="0" presId="urn:microsoft.com/office/officeart/2005/8/layout/cycle2"/>
    <dgm:cxn modelId="{29F57293-A935-4D56-A1DB-7098A524B908}" type="presOf" srcId="{EAE485E3-A2DC-422A-B964-163E72C7D527}" destId="{7D136A40-4E7A-4E9A-9C18-C15FEB3E9255}" srcOrd="0" destOrd="0" presId="urn:microsoft.com/office/officeart/2005/8/layout/cycle2"/>
    <dgm:cxn modelId="{F2940095-2A7A-4540-9B8E-2AC82C9C68AB}" type="presOf" srcId="{F2853326-F96C-4388-AFDB-4A2C4E743824}" destId="{1990E259-2037-4D19-B00A-CD6B3D2AE2E1}" srcOrd="1" destOrd="0" presId="urn:microsoft.com/office/officeart/2005/8/layout/cycle2"/>
    <dgm:cxn modelId="{B7137995-AE1E-4BEA-8BBB-45C9455C08EA}" type="presOf" srcId="{EC22FD24-55FA-470B-A11F-A2C02811CC71}" destId="{5B2B383F-D5E0-430F-AB46-55791D14B3FB}" srcOrd="1" destOrd="0" presId="urn:microsoft.com/office/officeart/2005/8/layout/cycle2"/>
    <dgm:cxn modelId="{EDB1DB95-86FD-4083-ADD7-B15BF59FD64E}" type="presOf" srcId="{9A1F1B22-1A75-4833-B4FC-5FEA5518B765}" destId="{E2BDA289-9E7F-43D2-8E8A-C602380955F6}" srcOrd="0" destOrd="0" presId="urn:microsoft.com/office/officeart/2005/8/layout/cycle2"/>
    <dgm:cxn modelId="{75A87D96-DEAF-408A-9C07-E2BA95202BEE}" type="presOf" srcId="{6E35783B-B4B9-4AF3-BB68-EC2DB3060BE5}" destId="{80DBCA40-2BA0-486C-9739-9EB1943722FB}" srcOrd="1" destOrd="0" presId="urn:microsoft.com/office/officeart/2005/8/layout/cycle2"/>
    <dgm:cxn modelId="{A94E1E98-18A1-4716-B6FB-67F099EFBBB4}" srcId="{F782ACB2-4612-4553-92E3-6A48A4C26154}" destId="{5788DBF4-34B6-4C26-980E-7062BBC88091}" srcOrd="37" destOrd="0" parTransId="{E89C8546-8D00-4BCE-BF01-083E1F9A4BBE}" sibTransId="{39815DA4-6D5A-4ECF-8C2C-C40A2BB0DBA6}"/>
    <dgm:cxn modelId="{69AF5798-6C54-4291-9996-6BE467CD0791}" type="presOf" srcId="{F8A8AFFD-E262-4C58-84FA-CA9933DA9A32}" destId="{852FF442-59AB-47FA-976D-352D933D04DA}" srcOrd="1" destOrd="0" presId="urn:microsoft.com/office/officeart/2005/8/layout/cycle2"/>
    <dgm:cxn modelId="{461F9999-E90A-4F0F-BEEB-C656004DB243}" type="presOf" srcId="{68C3C81B-18E8-41C4-BFC6-2C443E6EE655}" destId="{475F5446-5D8A-42DC-B2B6-79D834AEB429}" srcOrd="1" destOrd="0" presId="urn:microsoft.com/office/officeart/2005/8/layout/cycle2"/>
    <dgm:cxn modelId="{931A259A-B1C1-4AA6-8C57-26D5EBD1D0A7}" type="presOf" srcId="{9E68FA1B-32E4-4D3A-BDA9-F245DF7037EF}" destId="{24192AE1-AC5A-408F-93E2-35778550FA02}" srcOrd="0" destOrd="0" presId="urn:microsoft.com/office/officeart/2005/8/layout/cycle2"/>
    <dgm:cxn modelId="{0FFD339C-1CA8-4F2F-A5C4-D4BB800CFACB}" type="presOf" srcId="{74E4A9B3-3139-47CD-AD62-A42D0EB3995C}" destId="{7B2C094D-5B84-400D-88A5-467C86404646}" srcOrd="1" destOrd="0" presId="urn:microsoft.com/office/officeart/2005/8/layout/cycle2"/>
    <dgm:cxn modelId="{CA48829C-A00F-4EF6-A4D2-6D2E0BBF6B7A}" type="presOf" srcId="{69DBDE16-2128-423C-AB04-D3C2C0881A38}" destId="{83D03F91-A8FE-4A56-A9F0-21F8696B64A1}" srcOrd="0" destOrd="0" presId="urn:microsoft.com/office/officeart/2005/8/layout/cycle2"/>
    <dgm:cxn modelId="{12C1E39C-220A-407D-B8B2-AE14C94EF5D8}" type="presOf" srcId="{25DF600C-192F-49B2-930A-B89C27D1471E}" destId="{C8C1E075-9C61-4E77-BBAB-A2307E2F9662}" srcOrd="1" destOrd="0" presId="urn:microsoft.com/office/officeart/2005/8/layout/cycle2"/>
    <dgm:cxn modelId="{ABEE709D-217A-4178-B466-61BED19D0B11}" type="presOf" srcId="{8F63D31F-83CD-4DB9-A0F4-0D259C5817DB}" destId="{C238A059-EBCB-4E8A-9C70-350A7112246D}" srcOrd="0" destOrd="0" presId="urn:microsoft.com/office/officeart/2005/8/layout/cycle2"/>
    <dgm:cxn modelId="{D6359E9D-5A7A-454C-85A1-7C85F548344E}" type="presOf" srcId="{12ED0D91-6CB8-4B92-ABBE-16130FA2E610}" destId="{3966764B-E5F3-4CFC-A881-5984C06723CB}" srcOrd="1" destOrd="0" presId="urn:microsoft.com/office/officeart/2005/8/layout/cycle2"/>
    <dgm:cxn modelId="{1B3F2CA2-7825-4CFD-9A64-DB308FB32A27}" srcId="{F782ACB2-4612-4553-92E3-6A48A4C26154}" destId="{1BD29E34-8916-45A9-80A6-58C4AB44DFF5}" srcOrd="7" destOrd="0" parTransId="{6A5BBF7B-F8A7-4654-83BB-1778F868C663}" sibTransId="{25DF600C-192F-49B2-930A-B89C27D1471E}"/>
    <dgm:cxn modelId="{79A5F3A2-8CA3-4D24-AC46-666013183383}" srcId="{F782ACB2-4612-4553-92E3-6A48A4C26154}" destId="{01209924-388A-4250-B08E-117FC77350F4}" srcOrd="40" destOrd="0" parTransId="{E62947DF-C385-4541-A312-E52B21ED4FCA}" sibTransId="{07D44A3D-B9E7-4A59-8407-0DE9361B04F4}"/>
    <dgm:cxn modelId="{9CB21AA3-E03E-4091-B4F8-0A6227B5FA88}" type="presOf" srcId="{ED3E6817-CA99-4A92-9672-7767C60D3AFC}" destId="{CDE86F57-8E75-4885-99A7-4D78278841E9}" srcOrd="0" destOrd="0" presId="urn:microsoft.com/office/officeart/2005/8/layout/cycle2"/>
    <dgm:cxn modelId="{F9246AA4-89DE-4505-8C6D-C0CFB0CF9EC5}" srcId="{F782ACB2-4612-4553-92E3-6A48A4C26154}" destId="{A40F6EAB-2B60-4CC1-9F49-D5903D3A616E}" srcOrd="39" destOrd="0" parTransId="{F4D7EDD7-9115-44DB-8D8A-E38036FA3738}" sibTransId="{3ACAB2F6-3910-4D69-8736-C9991D30DB30}"/>
    <dgm:cxn modelId="{3D33BFA5-7672-4497-8A28-4A0D7AD50ACF}" type="presOf" srcId="{536B3E92-95AA-4297-BDB8-F29269D6299E}" destId="{B0608ED5-E7DC-4C39-8859-B8C85F521F9C}" srcOrd="0" destOrd="0" presId="urn:microsoft.com/office/officeart/2005/8/layout/cycle2"/>
    <dgm:cxn modelId="{F34572A7-D519-4E83-82F5-D1DF7C7AC0E8}" type="presOf" srcId="{A4C54538-F7D4-4311-A51D-4E2F34EA916C}" destId="{BDE13CD6-B50F-44ED-BD83-729ED5971995}" srcOrd="0" destOrd="0" presId="urn:microsoft.com/office/officeart/2005/8/layout/cycle2"/>
    <dgm:cxn modelId="{275812A9-9711-45C6-91A2-2E05D7D14044}" type="presOf" srcId="{64CB26BA-1509-422C-B1F7-93A921D3337E}" destId="{C56F56FD-84C6-4D21-967A-719399DE2081}" srcOrd="0" destOrd="0" presId="urn:microsoft.com/office/officeart/2005/8/layout/cycle2"/>
    <dgm:cxn modelId="{0032F7A9-72F8-4331-92A8-EDEAB50956EF}" type="presOf" srcId="{59F6F98C-7F28-44B6-AA26-C56ABFEA206B}" destId="{15716786-4673-40EB-986D-12C422D02B97}" srcOrd="0" destOrd="0" presId="urn:microsoft.com/office/officeart/2005/8/layout/cycle2"/>
    <dgm:cxn modelId="{07EFFAA9-2DA5-41EF-99EF-50CAA3625F8A}" type="presOf" srcId="{1BD29E34-8916-45A9-80A6-58C4AB44DFF5}" destId="{C8C314CB-BC52-4B5D-9A9E-2549904458B0}" srcOrd="0" destOrd="0" presId="urn:microsoft.com/office/officeart/2005/8/layout/cycle2"/>
    <dgm:cxn modelId="{0FCB04AB-7C7D-469C-AE0C-DEB2D23DAEDA}" type="presOf" srcId="{29610E26-1393-448B-8FD6-78061450B16B}" destId="{4B6FF1D5-139C-4A9E-BE2A-C9C2976A9B90}" srcOrd="0" destOrd="0" presId="urn:microsoft.com/office/officeart/2005/8/layout/cycle2"/>
    <dgm:cxn modelId="{427F57AC-7978-4978-AD30-B333697495F1}" type="presOf" srcId="{25DF600C-192F-49B2-930A-B89C27D1471E}" destId="{8D184F9F-78A9-45D9-9804-0F8032DE26A6}" srcOrd="0" destOrd="0" presId="urn:microsoft.com/office/officeart/2005/8/layout/cycle2"/>
    <dgm:cxn modelId="{33836BAF-8815-468A-9D3E-0ABF734FD1D3}" srcId="{F782ACB2-4612-4553-92E3-6A48A4C26154}" destId="{4391FAD7-E5E1-4ADD-BABB-49D666A6C4A7}" srcOrd="24" destOrd="0" parTransId="{F1E7FB59-9301-4001-B4A0-65FF76242832}" sibTransId="{B5C9AB9C-C866-47C2-B79F-DC6148AB2159}"/>
    <dgm:cxn modelId="{BE9314B0-2D93-4BAE-90C0-5B23814639B6}" srcId="{F782ACB2-4612-4553-92E3-6A48A4C26154}" destId="{1597604F-E09E-4305-A881-A6C94B72922F}" srcOrd="21" destOrd="0" parTransId="{1C93F3EA-CA5B-4D9C-9828-8A8F702AE266}" sibTransId="{0A68E33F-9E89-4D62-9E2C-1BD50C85F7CD}"/>
    <dgm:cxn modelId="{0B6B60B1-AC40-4E62-93E6-BDDA7DB915E6}" type="presOf" srcId="{B5C9AB9C-C866-47C2-B79F-DC6148AB2159}" destId="{DD733C23-EA87-4BF0-821E-87250C1EEDBA}" srcOrd="1" destOrd="0" presId="urn:microsoft.com/office/officeart/2005/8/layout/cycle2"/>
    <dgm:cxn modelId="{172DA3B4-B544-4489-896F-98F6431AB705}" type="presOf" srcId="{07D44A3D-B9E7-4A59-8407-0DE9361B04F4}" destId="{2A9D1CAD-CEC7-447D-AE5A-72DA9768C11C}" srcOrd="1" destOrd="0" presId="urn:microsoft.com/office/officeart/2005/8/layout/cycle2"/>
    <dgm:cxn modelId="{CC8F6BB5-E191-48E7-A4C1-3E8101813E85}" srcId="{F782ACB2-4612-4553-92E3-6A48A4C26154}" destId="{7526D0BF-45A5-478F-9A5B-EE961A48FCDF}" srcOrd="23" destOrd="0" parTransId="{996DAE7B-6D7A-4B21-93D8-B18F6F145BC6}" sibTransId="{4DD6BCFF-384A-4E50-9E9B-FEA1467E91EE}"/>
    <dgm:cxn modelId="{79D0C8B5-7F77-4990-BC7D-E4DF8A30F093}" srcId="{F782ACB2-4612-4553-92E3-6A48A4C26154}" destId="{C123F58B-2F00-4731-8318-EA8BAA60A69D}" srcOrd="19" destOrd="0" parTransId="{ADD49D0A-F77A-4924-B2AC-3D10130090D6}" sibTransId="{CA72D8A3-9D41-4F98-98F7-F56B1CBA674F}"/>
    <dgm:cxn modelId="{864221B6-A321-4339-9070-4153A612FA0A}" type="presOf" srcId="{E7380703-8E28-4A7A-8627-0A55F51FBAA5}" destId="{B6E66B79-90CB-4030-B64C-AB9E1EA67583}" srcOrd="1" destOrd="0" presId="urn:microsoft.com/office/officeart/2005/8/layout/cycle2"/>
    <dgm:cxn modelId="{D04343B7-3D46-4B73-A771-BBE9B588838E}" type="presOf" srcId="{901D3EC9-C2CB-4B80-BFE1-3F4CF8FDB584}" destId="{2175C402-001B-40BA-8C7B-63F19533545A}" srcOrd="1" destOrd="0" presId="urn:microsoft.com/office/officeart/2005/8/layout/cycle2"/>
    <dgm:cxn modelId="{79BF3DB8-E6C9-4DF5-8226-B32513900662}" srcId="{F782ACB2-4612-4553-92E3-6A48A4C26154}" destId="{2EBE9275-B468-4EB1-8E25-88D20111E7BA}" srcOrd="22" destOrd="0" parTransId="{8B4693AB-DA36-47D7-8ABC-9A12354AE94A}" sibTransId="{1DDDDFBA-4D76-49F6-8700-D108F438751F}"/>
    <dgm:cxn modelId="{FD4904B9-9DE5-4DAC-BECC-A7C345B1B5EA}" type="presOf" srcId="{74E4A9B3-3139-47CD-AD62-A42D0EB3995C}" destId="{A0769171-C666-4FF2-B3B0-56A5612FFB02}" srcOrd="0" destOrd="0" presId="urn:microsoft.com/office/officeart/2005/8/layout/cycle2"/>
    <dgm:cxn modelId="{B61065BA-7C71-4523-9C3D-21B929731FC1}" type="presOf" srcId="{5F2EF8CF-431B-45E9-8F94-2DA9BB4297A8}" destId="{3B7728B1-9C76-43A6-8828-2FFE1A19CD4E}" srcOrd="0" destOrd="0" presId="urn:microsoft.com/office/officeart/2005/8/layout/cycle2"/>
    <dgm:cxn modelId="{F718ABBA-7C65-4F86-BEA7-DAD4C5EC588D}" srcId="{F782ACB2-4612-4553-92E3-6A48A4C26154}" destId="{AAACDA48-029D-447D-9AE8-BF1CB90887F8}" srcOrd="18" destOrd="0" parTransId="{C5422A07-4233-4B7D-A876-C74DE877A7F9}" sibTransId="{35443D96-6A67-478A-A544-1C8155B5F62C}"/>
    <dgm:cxn modelId="{66AC1ABB-07F7-4B6A-B4F4-1E022A70EA03}" type="presOf" srcId="{B2133BDF-4000-4B5B-AE40-987170B1B61F}" destId="{D9F7CAE3-C01B-4758-A92D-BE4DEABF1CC9}" srcOrd="0" destOrd="0" presId="urn:microsoft.com/office/officeart/2005/8/layout/cycle2"/>
    <dgm:cxn modelId="{EAADA3BC-EBE2-42C8-B9E0-3C38057A0A11}" srcId="{F782ACB2-4612-4553-92E3-6A48A4C26154}" destId="{59F5D80D-D394-4DA8-B1EE-BFD2C35E8698}" srcOrd="6" destOrd="0" parTransId="{F6DF53FE-CC41-4648-B644-9A13CD613414}" sibTransId="{A4FDAD97-0EA5-45C9-8762-1408CDFC1A27}"/>
    <dgm:cxn modelId="{C8CCA5BD-D226-4E51-BECC-C8C0C0CB206B}" type="presOf" srcId="{A241EA7C-0AE6-49DA-868A-F7E41DB8331E}" destId="{0C7C01B0-8BE9-4115-9C55-5F785CB9F95D}" srcOrd="1" destOrd="0" presId="urn:microsoft.com/office/officeart/2005/8/layout/cycle2"/>
    <dgm:cxn modelId="{84F658BE-028D-4EFF-9AFB-B1BB4A47F685}" srcId="{F782ACB2-4612-4553-92E3-6A48A4C26154}" destId="{A26368B7-1095-4A58-BFE6-7B8629CCDB76}" srcOrd="28" destOrd="0" parTransId="{F926A632-3F82-44B7-9B0C-54EDBDFB1339}" sibTransId="{69DBDE16-2128-423C-AB04-D3C2C0881A38}"/>
    <dgm:cxn modelId="{07E62CBF-11EB-4EBF-87EA-DFBE347DAD9D}" srcId="{F782ACB2-4612-4553-92E3-6A48A4C26154}" destId="{9C07C544-A240-4FE5-8E59-C412CDCC06A5}" srcOrd="1" destOrd="0" parTransId="{01829E43-87FB-46D3-89AF-1246AED576BA}" sibTransId="{DA7FF8DD-13B0-4AAC-B0D2-E9BC2FABA4D6}"/>
    <dgm:cxn modelId="{E73880C1-2CB4-4059-8E5E-A4377EE4E2F4}" type="presOf" srcId="{BCD4B6D1-2E17-4359-A953-212A9B519E85}" destId="{18E08B15-C0D9-4DCD-9841-29CB326A1D96}" srcOrd="0" destOrd="0" presId="urn:microsoft.com/office/officeart/2005/8/layout/cycle2"/>
    <dgm:cxn modelId="{5CA74FC3-5EA7-4121-9798-30DEE98BFA87}" type="presOf" srcId="{B75DCA52-BF81-436A-AA73-2680B03C914A}" destId="{CD7E4AE9-DEBF-4EF6-9A2F-51DFDE6DC483}" srcOrd="0" destOrd="0" presId="urn:microsoft.com/office/officeart/2005/8/layout/cycle2"/>
    <dgm:cxn modelId="{A61335C6-83C9-40B2-B635-638704B41FB6}" srcId="{F782ACB2-4612-4553-92E3-6A48A4C26154}" destId="{19319B2C-5BDC-4EB3-A674-97A1478B545E}" srcOrd="44" destOrd="0" parTransId="{F553D456-F731-4D3A-B46D-F817CB7F5851}" sibTransId="{B2ADDBB6-F258-45A2-8853-0F7137E8E7A9}"/>
    <dgm:cxn modelId="{C29465C6-B5FA-47C2-8454-6AD49BC685C2}" type="presOf" srcId="{A4FDAD97-0EA5-45C9-8762-1408CDFC1A27}" destId="{7418C013-9F65-49B4-8AB4-02A8A7E8B2B1}" srcOrd="0" destOrd="0" presId="urn:microsoft.com/office/officeart/2005/8/layout/cycle2"/>
    <dgm:cxn modelId="{F79FC2C6-B429-4B09-873A-1E379145CD4A}" type="presOf" srcId="{5DE56BE3-5DC5-48D1-BB0A-6EB62A83E2E3}" destId="{DEE6E533-E546-47B9-9D29-1053972B7A59}" srcOrd="1" destOrd="0" presId="urn:microsoft.com/office/officeart/2005/8/layout/cycle2"/>
    <dgm:cxn modelId="{412B0DC7-B0A8-4BA9-9FFB-4470188D2872}" type="presOf" srcId="{07D44A3D-B9E7-4A59-8407-0DE9361B04F4}" destId="{B8AF8AA6-EDE3-46F5-804F-BE18E9CF02E9}" srcOrd="0" destOrd="0" presId="urn:microsoft.com/office/officeart/2005/8/layout/cycle2"/>
    <dgm:cxn modelId="{89622BC8-5947-4BA5-BAC2-BB1B49AB2B48}" type="presOf" srcId="{32DCDF77-CF91-44D2-A631-ECBBA96CD7C1}" destId="{891FE5C2-884F-48D0-BE0D-753E9CA204D3}" srcOrd="0" destOrd="0" presId="urn:microsoft.com/office/officeart/2005/8/layout/cycle2"/>
    <dgm:cxn modelId="{3168B7C8-396D-4C37-994F-656C8E033582}" type="presOf" srcId="{59D5850F-42D1-4509-9BFE-77DA75D32FAC}" destId="{F6AE7F32-FC05-4DDA-BB7B-30B31779479C}" srcOrd="0" destOrd="0" presId="urn:microsoft.com/office/officeart/2005/8/layout/cycle2"/>
    <dgm:cxn modelId="{A45FA6CA-BF67-4968-BA2C-A3E181681DEA}" srcId="{F782ACB2-4612-4553-92E3-6A48A4C26154}" destId="{BCD4B6D1-2E17-4359-A953-212A9B519E85}" srcOrd="8" destOrd="0" parTransId="{A72804B9-8062-4016-90E8-F9C7DC654C15}" sibTransId="{EAE485E3-A2DC-422A-B964-163E72C7D527}"/>
    <dgm:cxn modelId="{8A122CCE-2659-425F-A9CA-F55CBE733EE2}" srcId="{F782ACB2-4612-4553-92E3-6A48A4C26154}" destId="{5D2C154A-692A-44E2-A041-B9F19C43FEF2}" srcOrd="2" destOrd="0" parTransId="{794CA92E-A13F-4F43-B270-B021D0F5EB93}" sibTransId="{1A0C354F-E76C-464E-99A7-D2B04C140783}"/>
    <dgm:cxn modelId="{673571D1-5CA9-4D31-8CCF-FF26BFEB50D7}" type="presOf" srcId="{59F6F98C-7F28-44B6-AA26-C56ABFEA206B}" destId="{3A6E871C-7643-432C-BA91-2EA3E7F745CE}" srcOrd="1" destOrd="0" presId="urn:microsoft.com/office/officeart/2005/8/layout/cycle2"/>
    <dgm:cxn modelId="{0E7584D6-6C37-4680-8545-AFB17E99A47F}" type="presOf" srcId="{F2853326-F96C-4388-AFDB-4A2C4E743824}" destId="{F5E12609-AEA0-4824-8F1E-49B7A8C9D43E}" srcOrd="0" destOrd="0" presId="urn:microsoft.com/office/officeart/2005/8/layout/cycle2"/>
    <dgm:cxn modelId="{7A77BED8-0E1D-45F6-9865-5715EF6FB1BA}" srcId="{F782ACB2-4612-4553-92E3-6A48A4C26154}" destId="{9767C2C5-7A9B-4BF9-AEDC-08BB61E68CEC}" srcOrd="4" destOrd="0" parTransId="{94D864BB-0337-46E0-936D-BDFF24969167}" sibTransId="{5DE56BE3-5DC5-48D1-BB0A-6EB62A83E2E3}"/>
    <dgm:cxn modelId="{13FEBDD9-DBCB-4AEB-AD98-32B2D080575B}" type="presOf" srcId="{CA1064A9-8743-41E2-AE44-DEDB5E26EACD}" destId="{1AA99294-2501-42DA-ADDA-813C2A0D167F}" srcOrd="0" destOrd="0" presId="urn:microsoft.com/office/officeart/2005/8/layout/cycle2"/>
    <dgm:cxn modelId="{3E77E0D9-44D6-4165-B044-7163D86F72E8}" type="presOf" srcId="{312A5487-8CD4-49FA-9CB2-6003233688EF}" destId="{FB762D63-E97E-4D71-BE53-DE8DBC2C1724}" srcOrd="0" destOrd="0" presId="urn:microsoft.com/office/officeart/2005/8/layout/cycle2"/>
    <dgm:cxn modelId="{7789E2D9-2565-402F-927B-081F48A2598E}" type="presOf" srcId="{64CB26BA-1509-422C-B1F7-93A921D3337E}" destId="{87FF38F8-EEE0-4803-AB19-2605759EE272}" srcOrd="1" destOrd="0" presId="urn:microsoft.com/office/officeart/2005/8/layout/cycle2"/>
    <dgm:cxn modelId="{2B1FD8DA-568C-4E3E-8F87-09C87623F6FC}" srcId="{F782ACB2-4612-4553-92E3-6A48A4C26154}" destId="{8F63D31F-83CD-4DB9-A0F4-0D259C5817DB}" srcOrd="13" destOrd="0" parTransId="{62CF8A98-F58E-4911-89F5-912F4D8957CE}" sibTransId="{A4F909E9-C1CF-4770-B928-FEF6E41B5333}"/>
    <dgm:cxn modelId="{8C5E0DDE-1056-4540-B66D-99B97C963198}" type="presOf" srcId="{86E08DD8-37F0-43EA-A4C6-F12B07A372C7}" destId="{41C60BCC-727D-4ED3-BAEB-DB60AA9900A9}" srcOrd="1" destOrd="0" presId="urn:microsoft.com/office/officeart/2005/8/layout/cycle2"/>
    <dgm:cxn modelId="{42DEB4DE-91A4-4055-A3E6-27A178C8AFE7}" type="presOf" srcId="{644B0026-BEE6-45AC-B72A-F8BFB9EE0E82}" destId="{22041FD6-89BD-4BF2-9B99-B97F36E2E1FB}" srcOrd="0" destOrd="0" presId="urn:microsoft.com/office/officeart/2005/8/layout/cycle2"/>
    <dgm:cxn modelId="{A19912E1-F527-4238-BA0D-8D55888ED679}" type="presOf" srcId="{19319B2C-5BDC-4EB3-A674-97A1478B545E}" destId="{A854D6C3-A9F6-4889-B95E-C4590598BF15}" srcOrd="0" destOrd="0" presId="urn:microsoft.com/office/officeart/2005/8/layout/cycle2"/>
    <dgm:cxn modelId="{D4E32EE3-3AA1-4DC1-8536-751D709E41FF}" type="presOf" srcId="{C19C4BDD-2213-41DF-A53B-E2080BDC6AC6}" destId="{57712E5B-8311-41F2-83BF-40C44B82FD56}" srcOrd="0" destOrd="0" presId="urn:microsoft.com/office/officeart/2005/8/layout/cycle2"/>
    <dgm:cxn modelId="{B79267E4-33DE-4C60-886C-C86A484ECB29}" type="presOf" srcId="{69DBDE16-2128-423C-AB04-D3C2C0881A38}" destId="{A52815B2-9F64-4E57-9CA8-0D6C5ACB4DE9}" srcOrd="1" destOrd="0" presId="urn:microsoft.com/office/officeart/2005/8/layout/cycle2"/>
    <dgm:cxn modelId="{EC00E8E4-954F-4376-9BCE-E2C57FCD11FF}" type="presOf" srcId="{59F5D80D-D394-4DA8-B1EE-BFD2C35E8698}" destId="{5955EC28-6A5B-4854-97FD-56BF004F7A93}" srcOrd="0" destOrd="0" presId="urn:microsoft.com/office/officeart/2005/8/layout/cycle2"/>
    <dgm:cxn modelId="{6020CAE6-E682-4263-87D3-3757BDA5C5BB}" srcId="{F782ACB2-4612-4553-92E3-6A48A4C26154}" destId="{ED3E6817-CA99-4A92-9672-7767C60D3AFC}" srcOrd="27" destOrd="0" parTransId="{570B50CE-5E5F-492C-A6CE-FAA86B61FEE6}" sibTransId="{74E4A9B3-3139-47CD-AD62-A42D0EB3995C}"/>
    <dgm:cxn modelId="{478E16E8-97AD-4FDD-B9DE-33D2E53291D5}" type="presOf" srcId="{2EBE9275-B468-4EB1-8E25-88D20111E7BA}" destId="{55735BFC-D4F1-4100-BCD7-BD7015A20F24}" srcOrd="0" destOrd="0" presId="urn:microsoft.com/office/officeart/2005/8/layout/cycle2"/>
    <dgm:cxn modelId="{3A83C7EB-E108-4DFE-B9C2-A1FAE1B909F2}" srcId="{F782ACB2-4612-4553-92E3-6A48A4C26154}" destId="{9A1F1B22-1A75-4833-B4FC-5FEA5518B765}" srcOrd="0" destOrd="0" parTransId="{C224EADF-C870-40FB-9644-9EC71AA9F6DE}" sibTransId="{32453084-7F49-49B4-89FA-E306CC4C9552}"/>
    <dgm:cxn modelId="{5AA896EC-FDB4-44F9-8FE4-4D1480EDF995}" type="presOf" srcId="{2B571596-2306-4648-89E7-BD54FEF25627}" destId="{2EBD388A-825F-4832-8A74-827A6C7E3368}" srcOrd="0" destOrd="0" presId="urn:microsoft.com/office/officeart/2005/8/layout/cycle2"/>
    <dgm:cxn modelId="{BEF8C4EC-332E-4EA3-B700-031EE7C001C0}" type="presOf" srcId="{7D49664A-84DE-42F7-9866-9BFD9F3DDC7A}" destId="{430AD93E-9CDA-40BE-8BB8-B35AB1DDED73}" srcOrd="0" destOrd="0" presId="urn:microsoft.com/office/officeart/2005/8/layout/cycle2"/>
    <dgm:cxn modelId="{CC73EDF3-C4F0-4B20-9DF4-864C94A664CE}" type="presOf" srcId="{5A0D382F-1AEE-4869-A6BD-89E7CCC2BA45}" destId="{2B3C09D0-6E4A-4698-ADBA-7CF55040E0C7}" srcOrd="0" destOrd="0" presId="urn:microsoft.com/office/officeart/2005/8/layout/cycle2"/>
    <dgm:cxn modelId="{AD1337F5-43AE-405C-92F6-3267BB2E5435}" type="presOf" srcId="{A4FDAD97-0EA5-45C9-8762-1408CDFC1A27}" destId="{DCCECA40-1E8E-4612-B823-692DCCBD1EA3}" srcOrd="1" destOrd="0" presId="urn:microsoft.com/office/officeart/2005/8/layout/cycle2"/>
    <dgm:cxn modelId="{B6C4B6F5-52E2-4872-96E2-8494946E83E4}" type="presOf" srcId="{873D13AE-B310-4B50-82C5-564D626D2011}" destId="{8F52B59F-72EA-4EF4-A000-71393DE3DC97}" srcOrd="1" destOrd="0" presId="urn:microsoft.com/office/officeart/2005/8/layout/cycle2"/>
    <dgm:cxn modelId="{758AEAF5-6E5D-4694-96DA-50923266404C}" type="presOf" srcId="{EAE485E3-A2DC-422A-B964-163E72C7D527}" destId="{6C5B256C-6505-4283-9CD0-6230D6E52DC7}" srcOrd="1" destOrd="0" presId="urn:microsoft.com/office/officeart/2005/8/layout/cycle2"/>
    <dgm:cxn modelId="{12C38EF6-A2D9-4441-B7C7-2AD0408D165E}" srcId="{F782ACB2-4612-4553-92E3-6A48A4C26154}" destId="{E5184F2B-2C20-4D33-94A8-E6B381F2AA89}" srcOrd="43" destOrd="0" parTransId="{EA072171-E1D3-42D9-90FB-F6BF8A9DC275}" sibTransId="{CA1064A9-8743-41E2-AE44-DEDB5E26EACD}"/>
    <dgm:cxn modelId="{2E4A59F8-4858-4321-B26C-379298664746}" srcId="{F782ACB2-4612-4553-92E3-6A48A4C26154}" destId="{57830796-B9E1-440E-A924-530949252A0A}" srcOrd="9" destOrd="0" parTransId="{2970FDF5-07A3-4B2A-9F1E-E547137C5FF2}" sibTransId="{672359C6-6889-48DE-9B06-BCF13E50CF81}"/>
    <dgm:cxn modelId="{1321C5F8-02BA-4233-8B60-F0473329B14E}" type="presOf" srcId="{B2ADDBB6-F258-45A2-8853-0F7137E8E7A9}" destId="{9BC14663-185B-4A89-97AE-169B3D438678}" srcOrd="0" destOrd="0" presId="urn:microsoft.com/office/officeart/2005/8/layout/cycle2"/>
    <dgm:cxn modelId="{9496CCF8-0F91-4C2C-AD6E-4EFB76E2F920}" type="presOf" srcId="{897CAD2D-F73B-470D-B77D-BCB32DA560D4}" destId="{2B62F0BB-CB73-4B2D-A47A-2C1910C71ADC}" srcOrd="1" destOrd="0" presId="urn:microsoft.com/office/officeart/2005/8/layout/cycle2"/>
    <dgm:cxn modelId="{1AEB1EFA-FDCB-44EA-81CE-435769D43D45}" type="presOf" srcId="{0A68E33F-9E89-4D62-9E2C-1BD50C85F7CD}" destId="{C5631367-2D87-4B2B-B2C5-CE6B323DF7FA}" srcOrd="0" destOrd="0" presId="urn:microsoft.com/office/officeart/2005/8/layout/cycle2"/>
    <dgm:cxn modelId="{1958B4FB-5E70-4765-82DC-245196B62355}" type="presOf" srcId="{E5184F2B-2C20-4D33-94A8-E6B381F2AA89}" destId="{558F7E47-06ED-4041-B16C-6F13A19D4245}" srcOrd="0" destOrd="0" presId="urn:microsoft.com/office/officeart/2005/8/layout/cycle2"/>
    <dgm:cxn modelId="{E28296FC-B4C6-4E1B-927F-561A2E123CDA}" type="presOf" srcId="{1DDDDFBA-4D76-49F6-8700-D108F438751F}" destId="{DE861B79-D5E8-45CE-B3D7-7B4663C08343}" srcOrd="0" destOrd="0" presId="urn:microsoft.com/office/officeart/2005/8/layout/cycle2"/>
    <dgm:cxn modelId="{855F97FC-CD0B-4463-8215-192A657ACD79}" type="presOf" srcId="{DF292957-65C8-4776-85F8-AE26E3681959}" destId="{C99B1DB8-B0AD-4FE5-84DC-CD9571D15F74}" srcOrd="0" destOrd="0" presId="urn:microsoft.com/office/officeart/2005/8/layout/cycle2"/>
    <dgm:cxn modelId="{CE39DEFC-5740-4EB0-A0B7-A5182560AFCF}" type="presOf" srcId="{FC636A7A-CAD8-4393-9B2E-188CE112CD10}" destId="{ADC3AC42-E194-4C29-8A28-ABEC2168A2B9}" srcOrd="0" destOrd="0" presId="urn:microsoft.com/office/officeart/2005/8/layout/cycle2"/>
    <dgm:cxn modelId="{26F03CFE-664C-46CE-9EC9-4D9EAEAA23F5}" srcId="{F782ACB2-4612-4553-92E3-6A48A4C26154}" destId="{1BCBAE4C-8C90-4307-A8B1-A7F25B803D11}" srcOrd="11" destOrd="0" parTransId="{BDE3C914-1C3F-4AE1-8A4A-0399F6859853}" sibTransId="{9E68FA1B-32E4-4D3A-BDA9-F245DF7037EF}"/>
    <dgm:cxn modelId="{C47D67D3-1380-492A-99EA-9CD77BC8CD55}" type="presParOf" srcId="{579EF5EA-2842-4ADF-99C3-1421009C0FB3}" destId="{E2BDA289-9E7F-43D2-8E8A-C602380955F6}" srcOrd="0" destOrd="0" presId="urn:microsoft.com/office/officeart/2005/8/layout/cycle2"/>
    <dgm:cxn modelId="{4BBB5BEB-23C0-4A24-A415-9DEA0BC4C92F}" type="presParOf" srcId="{579EF5EA-2842-4ADF-99C3-1421009C0FB3}" destId="{4B717A0F-8771-4A45-B6AA-FD732A724C9E}" srcOrd="1" destOrd="0" presId="urn:microsoft.com/office/officeart/2005/8/layout/cycle2"/>
    <dgm:cxn modelId="{6C04EBCD-B092-4F69-B536-034E4F29FDC5}" type="presParOf" srcId="{4B717A0F-8771-4A45-B6AA-FD732A724C9E}" destId="{218F701D-8780-41D0-BCC2-CE1F9EE4B4A8}" srcOrd="0" destOrd="0" presId="urn:microsoft.com/office/officeart/2005/8/layout/cycle2"/>
    <dgm:cxn modelId="{789077E1-4FC8-4F92-AC9C-9311EA3A18BF}" type="presParOf" srcId="{579EF5EA-2842-4ADF-99C3-1421009C0FB3}" destId="{FD731FF4-9760-4231-AA26-446560B181EB}" srcOrd="2" destOrd="0" presId="urn:microsoft.com/office/officeart/2005/8/layout/cycle2"/>
    <dgm:cxn modelId="{73B3156D-C636-4068-A5ED-5A42DD39DA32}" type="presParOf" srcId="{579EF5EA-2842-4ADF-99C3-1421009C0FB3}" destId="{A6A09441-8928-4DD4-965E-ACD6B5489F63}" srcOrd="3" destOrd="0" presId="urn:microsoft.com/office/officeart/2005/8/layout/cycle2"/>
    <dgm:cxn modelId="{3BE4A1CC-BE83-4DD4-B570-4D00A5D3DE92}" type="presParOf" srcId="{A6A09441-8928-4DD4-965E-ACD6B5489F63}" destId="{C46B9099-149F-4D79-B1D7-B378097F05F4}" srcOrd="0" destOrd="0" presId="urn:microsoft.com/office/officeart/2005/8/layout/cycle2"/>
    <dgm:cxn modelId="{CB732EF2-8AD9-4007-BE7F-A63802147BB5}" type="presParOf" srcId="{579EF5EA-2842-4ADF-99C3-1421009C0FB3}" destId="{5A44537F-E502-484A-B54C-161A75387D52}" srcOrd="4" destOrd="0" presId="urn:microsoft.com/office/officeart/2005/8/layout/cycle2"/>
    <dgm:cxn modelId="{7DB01A55-EE11-4D1C-90E3-4A72DD678CF4}" type="presParOf" srcId="{579EF5EA-2842-4ADF-99C3-1421009C0FB3}" destId="{BCCD1735-3374-4721-BEF9-11CCD9A2DD48}" srcOrd="5" destOrd="0" presId="urn:microsoft.com/office/officeart/2005/8/layout/cycle2"/>
    <dgm:cxn modelId="{9D1BAE84-B726-4B4E-8B6C-CEA51C049A4B}" type="presParOf" srcId="{BCCD1735-3374-4721-BEF9-11CCD9A2DD48}" destId="{5207087E-FC7B-4DE7-941A-D0D7D77D43CA}" srcOrd="0" destOrd="0" presId="urn:microsoft.com/office/officeart/2005/8/layout/cycle2"/>
    <dgm:cxn modelId="{86B9AB51-C7BC-4D28-ABFD-45FFAADFE813}" type="presParOf" srcId="{579EF5EA-2842-4ADF-99C3-1421009C0FB3}" destId="{B0608ED5-E7DC-4C39-8859-B8C85F521F9C}" srcOrd="6" destOrd="0" presId="urn:microsoft.com/office/officeart/2005/8/layout/cycle2"/>
    <dgm:cxn modelId="{2F1F4BAA-9709-4688-B8C0-64E37ED7134A}" type="presParOf" srcId="{579EF5EA-2842-4ADF-99C3-1421009C0FB3}" destId="{E212FFF4-9223-45FB-8A97-08FC78EC227F}" srcOrd="7" destOrd="0" presId="urn:microsoft.com/office/officeart/2005/8/layout/cycle2"/>
    <dgm:cxn modelId="{38790EB4-7503-4F0D-8B5B-7BD65C54E00A}" type="presParOf" srcId="{E212FFF4-9223-45FB-8A97-08FC78EC227F}" destId="{1FA59E5A-50A4-47E4-96D2-6EF9AAAC1164}" srcOrd="0" destOrd="0" presId="urn:microsoft.com/office/officeart/2005/8/layout/cycle2"/>
    <dgm:cxn modelId="{D1A1269D-9E2D-43B3-B351-AF8942F06C2D}" type="presParOf" srcId="{579EF5EA-2842-4ADF-99C3-1421009C0FB3}" destId="{3B48658E-4174-41EC-ADC5-04F09B98E8AE}" srcOrd="8" destOrd="0" presId="urn:microsoft.com/office/officeart/2005/8/layout/cycle2"/>
    <dgm:cxn modelId="{27AAAFDA-BB53-4877-95E0-981468284620}" type="presParOf" srcId="{579EF5EA-2842-4ADF-99C3-1421009C0FB3}" destId="{7E28017C-69F1-4CCF-A6D7-885616A2628E}" srcOrd="9" destOrd="0" presId="urn:microsoft.com/office/officeart/2005/8/layout/cycle2"/>
    <dgm:cxn modelId="{864B1F8E-D9AC-4536-8F9D-A27614597AC7}" type="presParOf" srcId="{7E28017C-69F1-4CCF-A6D7-885616A2628E}" destId="{DEE6E533-E546-47B9-9D29-1053972B7A59}" srcOrd="0" destOrd="0" presId="urn:microsoft.com/office/officeart/2005/8/layout/cycle2"/>
    <dgm:cxn modelId="{0265C2CF-F4B3-4A06-96C1-9CCB0B41CD0F}" type="presParOf" srcId="{579EF5EA-2842-4ADF-99C3-1421009C0FB3}" destId="{4B6FF1D5-139C-4A9E-BE2A-C9C2976A9B90}" srcOrd="10" destOrd="0" presId="urn:microsoft.com/office/officeart/2005/8/layout/cycle2"/>
    <dgm:cxn modelId="{1D0753C6-DBBA-4854-9115-5313F1B9C7FF}" type="presParOf" srcId="{579EF5EA-2842-4ADF-99C3-1421009C0FB3}" destId="{E231C36B-28CA-4A1A-A65A-7FC8C917C670}" srcOrd="11" destOrd="0" presId="urn:microsoft.com/office/officeart/2005/8/layout/cycle2"/>
    <dgm:cxn modelId="{D8C3DDB2-3B21-4340-A45A-6E2C86EAA98D}" type="presParOf" srcId="{E231C36B-28CA-4A1A-A65A-7FC8C917C670}" destId="{0F935747-2475-4B54-A4BD-D00DA4235B83}" srcOrd="0" destOrd="0" presId="urn:microsoft.com/office/officeart/2005/8/layout/cycle2"/>
    <dgm:cxn modelId="{F7F4F57A-1C52-468D-8465-514E80E1404B}" type="presParOf" srcId="{579EF5EA-2842-4ADF-99C3-1421009C0FB3}" destId="{5955EC28-6A5B-4854-97FD-56BF004F7A93}" srcOrd="12" destOrd="0" presId="urn:microsoft.com/office/officeart/2005/8/layout/cycle2"/>
    <dgm:cxn modelId="{2DD2371C-E05A-4420-BCE9-E1C446A98A18}" type="presParOf" srcId="{579EF5EA-2842-4ADF-99C3-1421009C0FB3}" destId="{7418C013-9F65-49B4-8AB4-02A8A7E8B2B1}" srcOrd="13" destOrd="0" presId="urn:microsoft.com/office/officeart/2005/8/layout/cycle2"/>
    <dgm:cxn modelId="{CEF711A8-C28E-4AB4-9F26-BCD1B3E105FC}" type="presParOf" srcId="{7418C013-9F65-49B4-8AB4-02A8A7E8B2B1}" destId="{DCCECA40-1E8E-4612-B823-692DCCBD1EA3}" srcOrd="0" destOrd="0" presId="urn:microsoft.com/office/officeart/2005/8/layout/cycle2"/>
    <dgm:cxn modelId="{CDEE8D9A-CD1F-4862-B678-FDB386312160}" type="presParOf" srcId="{579EF5EA-2842-4ADF-99C3-1421009C0FB3}" destId="{C8C314CB-BC52-4B5D-9A9E-2549904458B0}" srcOrd="14" destOrd="0" presId="urn:microsoft.com/office/officeart/2005/8/layout/cycle2"/>
    <dgm:cxn modelId="{6FCC3BBF-237C-4DBE-AA87-5EE844E19B50}" type="presParOf" srcId="{579EF5EA-2842-4ADF-99C3-1421009C0FB3}" destId="{8D184F9F-78A9-45D9-9804-0F8032DE26A6}" srcOrd="15" destOrd="0" presId="urn:microsoft.com/office/officeart/2005/8/layout/cycle2"/>
    <dgm:cxn modelId="{B4D748E6-3A27-4D51-AEEA-C1B8A290BED1}" type="presParOf" srcId="{8D184F9F-78A9-45D9-9804-0F8032DE26A6}" destId="{C8C1E075-9C61-4E77-BBAB-A2307E2F9662}" srcOrd="0" destOrd="0" presId="urn:microsoft.com/office/officeart/2005/8/layout/cycle2"/>
    <dgm:cxn modelId="{005D93F8-5BC1-45B4-BDD2-434481A65C47}" type="presParOf" srcId="{579EF5EA-2842-4ADF-99C3-1421009C0FB3}" destId="{18E08B15-C0D9-4DCD-9841-29CB326A1D96}" srcOrd="16" destOrd="0" presId="urn:microsoft.com/office/officeart/2005/8/layout/cycle2"/>
    <dgm:cxn modelId="{FD5F7C3D-5612-41B6-8E23-7BE499786D43}" type="presParOf" srcId="{579EF5EA-2842-4ADF-99C3-1421009C0FB3}" destId="{7D136A40-4E7A-4E9A-9C18-C15FEB3E9255}" srcOrd="17" destOrd="0" presId="urn:microsoft.com/office/officeart/2005/8/layout/cycle2"/>
    <dgm:cxn modelId="{21985CFF-8F88-4BBC-8CB8-A226F49ED363}" type="presParOf" srcId="{7D136A40-4E7A-4E9A-9C18-C15FEB3E9255}" destId="{6C5B256C-6505-4283-9CD0-6230D6E52DC7}" srcOrd="0" destOrd="0" presId="urn:microsoft.com/office/officeart/2005/8/layout/cycle2"/>
    <dgm:cxn modelId="{8DE1B470-1460-4B33-B812-11A91A5E98D0}" type="presParOf" srcId="{579EF5EA-2842-4ADF-99C3-1421009C0FB3}" destId="{09497094-52B8-416E-9902-37FB4C94E7F2}" srcOrd="18" destOrd="0" presId="urn:microsoft.com/office/officeart/2005/8/layout/cycle2"/>
    <dgm:cxn modelId="{8BD9AF3A-2587-4099-955A-CA955582CEC8}" type="presParOf" srcId="{579EF5EA-2842-4ADF-99C3-1421009C0FB3}" destId="{260B842C-BA56-4835-9181-EEB1DAD49F6C}" srcOrd="19" destOrd="0" presId="urn:microsoft.com/office/officeart/2005/8/layout/cycle2"/>
    <dgm:cxn modelId="{04E45A07-A3FA-446E-BDBB-59A1EC6055F9}" type="presParOf" srcId="{260B842C-BA56-4835-9181-EEB1DAD49F6C}" destId="{9195B8AE-7F75-4B45-A773-A3DB3F151B7F}" srcOrd="0" destOrd="0" presId="urn:microsoft.com/office/officeart/2005/8/layout/cycle2"/>
    <dgm:cxn modelId="{DB63AFE2-B990-46AC-BF97-C767442AEB15}" type="presParOf" srcId="{579EF5EA-2842-4ADF-99C3-1421009C0FB3}" destId="{07EB8474-810E-4E8A-BE93-02F62BBDD45D}" srcOrd="20" destOrd="0" presId="urn:microsoft.com/office/officeart/2005/8/layout/cycle2"/>
    <dgm:cxn modelId="{DB4F9AAC-8284-43F7-B5D6-69B77E0FF84B}" type="presParOf" srcId="{579EF5EA-2842-4ADF-99C3-1421009C0FB3}" destId="{ADC3AC42-E194-4C29-8A28-ABEC2168A2B9}" srcOrd="21" destOrd="0" presId="urn:microsoft.com/office/officeart/2005/8/layout/cycle2"/>
    <dgm:cxn modelId="{B731398F-67C5-40E1-B734-DBCDBE0050FA}" type="presParOf" srcId="{ADC3AC42-E194-4C29-8A28-ABEC2168A2B9}" destId="{FFA97E59-6B24-429C-9B6D-8968FB096363}" srcOrd="0" destOrd="0" presId="urn:microsoft.com/office/officeart/2005/8/layout/cycle2"/>
    <dgm:cxn modelId="{9F964B64-CAD1-4943-BA52-4B368E2035E2}" type="presParOf" srcId="{579EF5EA-2842-4ADF-99C3-1421009C0FB3}" destId="{38A7A843-117D-4A8F-B652-3F637D1BA054}" srcOrd="22" destOrd="0" presId="urn:microsoft.com/office/officeart/2005/8/layout/cycle2"/>
    <dgm:cxn modelId="{79A16236-8B7F-4ADD-8430-EF7B2FA7918F}" type="presParOf" srcId="{579EF5EA-2842-4ADF-99C3-1421009C0FB3}" destId="{24192AE1-AC5A-408F-93E2-35778550FA02}" srcOrd="23" destOrd="0" presId="urn:microsoft.com/office/officeart/2005/8/layout/cycle2"/>
    <dgm:cxn modelId="{7922450B-7A2B-441A-9AE8-81C2EDB80DB9}" type="presParOf" srcId="{24192AE1-AC5A-408F-93E2-35778550FA02}" destId="{9DB23D75-0980-4D96-93A1-727F2883C95B}" srcOrd="0" destOrd="0" presId="urn:microsoft.com/office/officeart/2005/8/layout/cycle2"/>
    <dgm:cxn modelId="{9D233244-7A12-4C51-9EBF-84D9E992C41E}" type="presParOf" srcId="{579EF5EA-2842-4ADF-99C3-1421009C0FB3}" destId="{8B74F080-8313-4728-B1E9-D87A06E9E800}" srcOrd="24" destOrd="0" presId="urn:microsoft.com/office/officeart/2005/8/layout/cycle2"/>
    <dgm:cxn modelId="{62B9CDFE-A259-4F0C-967C-6E8157B88682}" type="presParOf" srcId="{579EF5EA-2842-4ADF-99C3-1421009C0FB3}" destId="{99F13AA2-4621-4753-B0A6-6FC776CD84C9}" srcOrd="25" destOrd="0" presId="urn:microsoft.com/office/officeart/2005/8/layout/cycle2"/>
    <dgm:cxn modelId="{C5A50618-570D-4C10-81F4-35E84DFFF888}" type="presParOf" srcId="{99F13AA2-4621-4753-B0A6-6FC776CD84C9}" destId="{475F5446-5D8A-42DC-B2B6-79D834AEB429}" srcOrd="0" destOrd="0" presId="urn:microsoft.com/office/officeart/2005/8/layout/cycle2"/>
    <dgm:cxn modelId="{429320D3-9B7A-45BE-A7E9-5AEE9E5665F1}" type="presParOf" srcId="{579EF5EA-2842-4ADF-99C3-1421009C0FB3}" destId="{C238A059-EBCB-4E8A-9C70-350A7112246D}" srcOrd="26" destOrd="0" presId="urn:microsoft.com/office/officeart/2005/8/layout/cycle2"/>
    <dgm:cxn modelId="{858A6852-1525-4966-B320-BE45C3676C36}" type="presParOf" srcId="{579EF5EA-2842-4ADF-99C3-1421009C0FB3}" destId="{212C9A88-24C2-4EF4-87D7-A81CF4BE3FA0}" srcOrd="27" destOrd="0" presId="urn:microsoft.com/office/officeart/2005/8/layout/cycle2"/>
    <dgm:cxn modelId="{6793FEF1-37C1-41BF-B8A1-9E8C631539B9}" type="presParOf" srcId="{212C9A88-24C2-4EF4-87D7-A81CF4BE3FA0}" destId="{6E753D97-6691-46AF-88CF-60F766A84A1F}" srcOrd="0" destOrd="0" presId="urn:microsoft.com/office/officeart/2005/8/layout/cycle2"/>
    <dgm:cxn modelId="{D7C058A3-6C69-4C7E-BE35-1B3785855760}" type="presParOf" srcId="{579EF5EA-2842-4ADF-99C3-1421009C0FB3}" destId="{FA3F2989-2837-4DF6-B22E-22C68B74BA10}" srcOrd="28" destOrd="0" presId="urn:microsoft.com/office/officeart/2005/8/layout/cycle2"/>
    <dgm:cxn modelId="{06FCE4DC-1092-48B1-A5DB-C8F69D031DC2}" type="presParOf" srcId="{579EF5EA-2842-4ADF-99C3-1421009C0FB3}" destId="{15716786-4673-40EB-986D-12C422D02B97}" srcOrd="29" destOrd="0" presId="urn:microsoft.com/office/officeart/2005/8/layout/cycle2"/>
    <dgm:cxn modelId="{DD37B8C0-0FAA-47E1-9EF6-2272C8EC6ED0}" type="presParOf" srcId="{15716786-4673-40EB-986D-12C422D02B97}" destId="{3A6E871C-7643-432C-BA91-2EA3E7F745CE}" srcOrd="0" destOrd="0" presId="urn:microsoft.com/office/officeart/2005/8/layout/cycle2"/>
    <dgm:cxn modelId="{AB08696D-8B3E-4CC9-99C0-542CDB1E7861}" type="presParOf" srcId="{579EF5EA-2842-4ADF-99C3-1421009C0FB3}" destId="{E7F9412A-75FE-4263-8476-D8B02CF380F3}" srcOrd="30" destOrd="0" presId="urn:microsoft.com/office/officeart/2005/8/layout/cycle2"/>
    <dgm:cxn modelId="{D2C0E477-A047-4B53-B810-C5A94B043057}" type="presParOf" srcId="{579EF5EA-2842-4ADF-99C3-1421009C0FB3}" destId="{C56F56FD-84C6-4D21-967A-719399DE2081}" srcOrd="31" destOrd="0" presId="urn:microsoft.com/office/officeart/2005/8/layout/cycle2"/>
    <dgm:cxn modelId="{8F6C780B-F429-425B-827F-6886798BBDA7}" type="presParOf" srcId="{C56F56FD-84C6-4D21-967A-719399DE2081}" destId="{87FF38F8-EEE0-4803-AB19-2605759EE272}" srcOrd="0" destOrd="0" presId="urn:microsoft.com/office/officeart/2005/8/layout/cycle2"/>
    <dgm:cxn modelId="{95A584FE-F2DD-4140-83F8-3A9D7AFCC128}" type="presParOf" srcId="{579EF5EA-2842-4ADF-99C3-1421009C0FB3}" destId="{430AD93E-9CDA-40BE-8BB8-B35AB1DDED73}" srcOrd="32" destOrd="0" presId="urn:microsoft.com/office/officeart/2005/8/layout/cycle2"/>
    <dgm:cxn modelId="{D182738F-1E6A-4491-BE3D-B6C9837C82C4}" type="presParOf" srcId="{579EF5EA-2842-4ADF-99C3-1421009C0FB3}" destId="{D3BDAC4B-F2DB-44A0-907D-A108463FB1C3}" srcOrd="33" destOrd="0" presId="urn:microsoft.com/office/officeart/2005/8/layout/cycle2"/>
    <dgm:cxn modelId="{F69B7310-F01E-41C7-AB87-760FECBFC3B1}" type="presParOf" srcId="{D3BDAC4B-F2DB-44A0-907D-A108463FB1C3}" destId="{5B2F39AC-1722-4B2A-8F41-3B9574CC55A3}" srcOrd="0" destOrd="0" presId="urn:microsoft.com/office/officeart/2005/8/layout/cycle2"/>
    <dgm:cxn modelId="{310F709A-56C6-4BDF-9A47-D6D28C949739}" type="presParOf" srcId="{579EF5EA-2842-4ADF-99C3-1421009C0FB3}" destId="{EB66E90A-B112-40E2-B773-B1A59659C6EB}" srcOrd="34" destOrd="0" presId="urn:microsoft.com/office/officeart/2005/8/layout/cycle2"/>
    <dgm:cxn modelId="{BB1F2579-673D-4048-85C8-1C218AFB9CF6}" type="presParOf" srcId="{579EF5EA-2842-4ADF-99C3-1421009C0FB3}" destId="{CBD13A52-164D-4181-A713-C4AFB6DAEA44}" srcOrd="35" destOrd="0" presId="urn:microsoft.com/office/officeart/2005/8/layout/cycle2"/>
    <dgm:cxn modelId="{8B3CCFD8-E2B2-4C68-B037-24D72827F327}" type="presParOf" srcId="{CBD13A52-164D-4181-A713-C4AFB6DAEA44}" destId="{2175C402-001B-40BA-8C7B-63F19533545A}" srcOrd="0" destOrd="0" presId="urn:microsoft.com/office/officeart/2005/8/layout/cycle2"/>
    <dgm:cxn modelId="{230084AD-06BB-4EBB-BF72-6EADFF6ED13E}" type="presParOf" srcId="{579EF5EA-2842-4ADF-99C3-1421009C0FB3}" destId="{816E1FA3-2B38-45F9-AB8C-0EEB2788EE42}" srcOrd="36" destOrd="0" presId="urn:microsoft.com/office/officeart/2005/8/layout/cycle2"/>
    <dgm:cxn modelId="{00344CAE-8288-452A-8BBB-90A18F252159}" type="presParOf" srcId="{579EF5EA-2842-4ADF-99C3-1421009C0FB3}" destId="{3D5573F2-E421-4699-B499-E5F129AA7C1F}" srcOrd="37" destOrd="0" presId="urn:microsoft.com/office/officeart/2005/8/layout/cycle2"/>
    <dgm:cxn modelId="{4789ADDE-0103-4435-8F0B-23623F603870}" type="presParOf" srcId="{3D5573F2-E421-4699-B499-E5F129AA7C1F}" destId="{561EA9DD-738C-4E13-ADB0-3CCC3950F092}" srcOrd="0" destOrd="0" presId="urn:microsoft.com/office/officeart/2005/8/layout/cycle2"/>
    <dgm:cxn modelId="{54731B32-3244-4C5E-9726-033CB236B103}" type="presParOf" srcId="{579EF5EA-2842-4ADF-99C3-1421009C0FB3}" destId="{1791F869-F782-403E-9EEE-8485296AB1DC}" srcOrd="38" destOrd="0" presId="urn:microsoft.com/office/officeart/2005/8/layout/cycle2"/>
    <dgm:cxn modelId="{09C53CD6-E4B7-44C5-8C34-4279C7A68619}" type="presParOf" srcId="{579EF5EA-2842-4ADF-99C3-1421009C0FB3}" destId="{EDD308D6-556F-4E65-A02C-12C45C150755}" srcOrd="39" destOrd="0" presId="urn:microsoft.com/office/officeart/2005/8/layout/cycle2"/>
    <dgm:cxn modelId="{5D0302CC-784B-47F4-98C5-6FF4E9863E9F}" type="presParOf" srcId="{EDD308D6-556F-4E65-A02C-12C45C150755}" destId="{0622AEEF-FEE1-41CF-A694-BB87DF404F74}" srcOrd="0" destOrd="0" presId="urn:microsoft.com/office/officeart/2005/8/layout/cycle2"/>
    <dgm:cxn modelId="{AD731A08-28D5-43EA-B5DB-C0E543D30D46}" type="presParOf" srcId="{579EF5EA-2842-4ADF-99C3-1421009C0FB3}" destId="{FB762D63-E97E-4D71-BE53-DE8DBC2C1724}" srcOrd="40" destOrd="0" presId="urn:microsoft.com/office/officeart/2005/8/layout/cycle2"/>
    <dgm:cxn modelId="{793D0FD1-9A5E-4892-B705-55D667932E0B}" type="presParOf" srcId="{579EF5EA-2842-4ADF-99C3-1421009C0FB3}" destId="{EC905E59-477F-4D62-B2EE-61B86BF0663B}" srcOrd="41" destOrd="0" presId="urn:microsoft.com/office/officeart/2005/8/layout/cycle2"/>
    <dgm:cxn modelId="{A3EB3DC9-0199-4C65-A5EC-104A0038DFE9}" type="presParOf" srcId="{EC905E59-477F-4D62-B2EE-61B86BF0663B}" destId="{0C7C01B0-8BE9-4115-9C55-5F785CB9F95D}" srcOrd="0" destOrd="0" presId="urn:microsoft.com/office/officeart/2005/8/layout/cycle2"/>
    <dgm:cxn modelId="{09C32810-1335-49BD-8147-333A4ABB9E84}" type="presParOf" srcId="{579EF5EA-2842-4ADF-99C3-1421009C0FB3}" destId="{96947AF0-965B-4F9B-B692-11B522E20C19}" srcOrd="42" destOrd="0" presId="urn:microsoft.com/office/officeart/2005/8/layout/cycle2"/>
    <dgm:cxn modelId="{3044E256-9E53-41CE-84A1-61679D9F8DF5}" type="presParOf" srcId="{579EF5EA-2842-4ADF-99C3-1421009C0FB3}" destId="{C5631367-2D87-4B2B-B2C5-CE6B323DF7FA}" srcOrd="43" destOrd="0" presId="urn:microsoft.com/office/officeart/2005/8/layout/cycle2"/>
    <dgm:cxn modelId="{3C4A07B2-BC90-4937-B29E-B228E12906B7}" type="presParOf" srcId="{C5631367-2D87-4B2B-B2C5-CE6B323DF7FA}" destId="{5EB0D98E-0F20-43A6-80D5-B3B233B0809C}" srcOrd="0" destOrd="0" presId="urn:microsoft.com/office/officeart/2005/8/layout/cycle2"/>
    <dgm:cxn modelId="{EA90A162-EB56-4AD3-BE5C-29034D2D10DB}" type="presParOf" srcId="{579EF5EA-2842-4ADF-99C3-1421009C0FB3}" destId="{55735BFC-D4F1-4100-BCD7-BD7015A20F24}" srcOrd="44" destOrd="0" presId="urn:microsoft.com/office/officeart/2005/8/layout/cycle2"/>
    <dgm:cxn modelId="{81B01131-C803-4903-B8ED-AF4852BE7D5D}" type="presParOf" srcId="{579EF5EA-2842-4ADF-99C3-1421009C0FB3}" destId="{DE861B79-D5E8-45CE-B3D7-7B4663C08343}" srcOrd="45" destOrd="0" presId="urn:microsoft.com/office/officeart/2005/8/layout/cycle2"/>
    <dgm:cxn modelId="{58279FDC-83FC-4D95-BFA8-EB96D9FBD7F6}" type="presParOf" srcId="{DE861B79-D5E8-45CE-B3D7-7B4663C08343}" destId="{580499F6-BF8C-4CF2-8E19-422B1FEA8F54}" srcOrd="0" destOrd="0" presId="urn:microsoft.com/office/officeart/2005/8/layout/cycle2"/>
    <dgm:cxn modelId="{BD13E5A2-E9DA-4F80-B357-8885853235BD}" type="presParOf" srcId="{579EF5EA-2842-4ADF-99C3-1421009C0FB3}" destId="{B163F2E1-C224-4C1F-8BF1-B257F8DA90F1}" srcOrd="46" destOrd="0" presId="urn:microsoft.com/office/officeart/2005/8/layout/cycle2"/>
    <dgm:cxn modelId="{6F5EF330-59D3-4F6E-91A6-A81B0049CF59}" type="presParOf" srcId="{579EF5EA-2842-4ADF-99C3-1421009C0FB3}" destId="{28C21F8D-7890-436C-ABC3-A76D9C048DC6}" srcOrd="47" destOrd="0" presId="urn:microsoft.com/office/officeart/2005/8/layout/cycle2"/>
    <dgm:cxn modelId="{8FCB40A7-445D-418A-9AB8-856016AD664F}" type="presParOf" srcId="{28C21F8D-7890-436C-ABC3-A76D9C048DC6}" destId="{5D40974C-DFE4-484E-A2B9-E3E4D2DEBED9}" srcOrd="0" destOrd="0" presId="urn:microsoft.com/office/officeart/2005/8/layout/cycle2"/>
    <dgm:cxn modelId="{5EBED5EB-E598-465A-9353-7645843CC684}" type="presParOf" srcId="{579EF5EA-2842-4ADF-99C3-1421009C0FB3}" destId="{B297DBDA-41C8-403B-A287-2DE0B2B2F734}" srcOrd="48" destOrd="0" presId="urn:microsoft.com/office/officeart/2005/8/layout/cycle2"/>
    <dgm:cxn modelId="{7A8B5C42-08B1-4F85-869B-4918DFDFE42A}" type="presParOf" srcId="{579EF5EA-2842-4ADF-99C3-1421009C0FB3}" destId="{6CB910F7-627A-416A-9AE0-0E9818681229}" srcOrd="49" destOrd="0" presId="urn:microsoft.com/office/officeart/2005/8/layout/cycle2"/>
    <dgm:cxn modelId="{C53CD0BB-9543-4679-96ED-EE99E984806A}" type="presParOf" srcId="{6CB910F7-627A-416A-9AE0-0E9818681229}" destId="{DD733C23-EA87-4BF0-821E-87250C1EEDBA}" srcOrd="0" destOrd="0" presId="urn:microsoft.com/office/officeart/2005/8/layout/cycle2"/>
    <dgm:cxn modelId="{7B472BD9-EEBE-4E09-90A0-2699385CE6EC}" type="presParOf" srcId="{579EF5EA-2842-4ADF-99C3-1421009C0FB3}" destId="{C99B1DB8-B0AD-4FE5-84DC-CD9571D15F74}" srcOrd="50" destOrd="0" presId="urn:microsoft.com/office/officeart/2005/8/layout/cycle2"/>
    <dgm:cxn modelId="{36E0521F-2513-42EB-A34A-E91EDB28803E}" type="presParOf" srcId="{579EF5EA-2842-4ADF-99C3-1421009C0FB3}" destId="{2EBD388A-825F-4832-8A74-827A6C7E3368}" srcOrd="51" destOrd="0" presId="urn:microsoft.com/office/officeart/2005/8/layout/cycle2"/>
    <dgm:cxn modelId="{DAABD47C-E5C7-46D2-83A0-49CB27577984}" type="presParOf" srcId="{2EBD388A-825F-4832-8A74-827A6C7E3368}" destId="{2B64C12D-7C38-4E3C-BB67-21E0181FD51F}" srcOrd="0" destOrd="0" presId="urn:microsoft.com/office/officeart/2005/8/layout/cycle2"/>
    <dgm:cxn modelId="{32CBF790-F041-4529-B55C-80B271084147}" type="presParOf" srcId="{579EF5EA-2842-4ADF-99C3-1421009C0FB3}" destId="{54435782-E9E7-4F85-8EE9-B762378628C5}" srcOrd="52" destOrd="0" presId="urn:microsoft.com/office/officeart/2005/8/layout/cycle2"/>
    <dgm:cxn modelId="{A31D65C4-3F55-416F-8951-A67FD38F079C}" type="presParOf" srcId="{579EF5EA-2842-4ADF-99C3-1421009C0FB3}" destId="{2EA5A0E0-D734-4B00-A1FA-65E8CB15031C}" srcOrd="53" destOrd="0" presId="urn:microsoft.com/office/officeart/2005/8/layout/cycle2"/>
    <dgm:cxn modelId="{1CD2F663-24D6-497C-80BB-0B8A9C110E30}" type="presParOf" srcId="{2EA5A0E0-D734-4B00-A1FA-65E8CB15031C}" destId="{3966764B-E5F3-4CFC-A881-5984C06723CB}" srcOrd="0" destOrd="0" presId="urn:microsoft.com/office/officeart/2005/8/layout/cycle2"/>
    <dgm:cxn modelId="{D0D83892-87B6-459B-859C-A21048EEDCA7}" type="presParOf" srcId="{579EF5EA-2842-4ADF-99C3-1421009C0FB3}" destId="{CDE86F57-8E75-4885-99A7-4D78278841E9}" srcOrd="54" destOrd="0" presId="urn:microsoft.com/office/officeart/2005/8/layout/cycle2"/>
    <dgm:cxn modelId="{A32504E8-E3DA-4B9F-8865-C7EC4B38A12A}" type="presParOf" srcId="{579EF5EA-2842-4ADF-99C3-1421009C0FB3}" destId="{A0769171-C666-4FF2-B3B0-56A5612FFB02}" srcOrd="55" destOrd="0" presId="urn:microsoft.com/office/officeart/2005/8/layout/cycle2"/>
    <dgm:cxn modelId="{3E127033-8C64-42A7-A87F-999380ACC889}" type="presParOf" srcId="{A0769171-C666-4FF2-B3B0-56A5612FFB02}" destId="{7B2C094D-5B84-400D-88A5-467C86404646}" srcOrd="0" destOrd="0" presId="urn:microsoft.com/office/officeart/2005/8/layout/cycle2"/>
    <dgm:cxn modelId="{2DEA8309-4C64-4021-9C0E-8CC3F15594C2}" type="presParOf" srcId="{579EF5EA-2842-4ADF-99C3-1421009C0FB3}" destId="{9DEC7CBC-8051-4551-94AA-2377EFF8A353}" srcOrd="56" destOrd="0" presId="urn:microsoft.com/office/officeart/2005/8/layout/cycle2"/>
    <dgm:cxn modelId="{0807D0DC-A190-4BBB-96C9-924DC62126B8}" type="presParOf" srcId="{579EF5EA-2842-4ADF-99C3-1421009C0FB3}" destId="{83D03F91-A8FE-4A56-A9F0-21F8696B64A1}" srcOrd="57" destOrd="0" presId="urn:microsoft.com/office/officeart/2005/8/layout/cycle2"/>
    <dgm:cxn modelId="{D1F3F6A7-41EB-40D1-A9BA-3C38FFA5BDFE}" type="presParOf" srcId="{83D03F91-A8FE-4A56-A9F0-21F8696B64A1}" destId="{A52815B2-9F64-4E57-9CA8-0D6C5ACB4DE9}" srcOrd="0" destOrd="0" presId="urn:microsoft.com/office/officeart/2005/8/layout/cycle2"/>
    <dgm:cxn modelId="{BF178B86-3D65-4313-B373-CB3E439C4ABF}" type="presParOf" srcId="{579EF5EA-2842-4ADF-99C3-1421009C0FB3}" destId="{D9F7CAE3-C01B-4758-A92D-BE4DEABF1CC9}" srcOrd="58" destOrd="0" presId="urn:microsoft.com/office/officeart/2005/8/layout/cycle2"/>
    <dgm:cxn modelId="{F4AF5C90-6042-41F3-A872-EE99772CD30C}" type="presParOf" srcId="{579EF5EA-2842-4ADF-99C3-1421009C0FB3}" destId="{6FDF4861-3D9E-4C44-8A76-CB261CA08A3D}" srcOrd="59" destOrd="0" presId="urn:microsoft.com/office/officeart/2005/8/layout/cycle2"/>
    <dgm:cxn modelId="{CF2B19CA-0390-40FA-BD54-CB1704FBF870}" type="presParOf" srcId="{6FDF4861-3D9E-4C44-8A76-CB261CA08A3D}" destId="{852FF442-59AB-47FA-976D-352D933D04DA}" srcOrd="0" destOrd="0" presId="urn:microsoft.com/office/officeart/2005/8/layout/cycle2"/>
    <dgm:cxn modelId="{158BB198-887C-48EB-9B00-37B7D14634E7}" type="presParOf" srcId="{579EF5EA-2842-4ADF-99C3-1421009C0FB3}" destId="{6EBA7549-78C0-447A-A63C-4A8563F87F58}" srcOrd="60" destOrd="0" presId="urn:microsoft.com/office/officeart/2005/8/layout/cycle2"/>
    <dgm:cxn modelId="{0D8CB6FA-E65C-4E71-8856-1FB75F4C7440}" type="presParOf" srcId="{579EF5EA-2842-4ADF-99C3-1421009C0FB3}" destId="{F7AC09C3-F9FA-4334-9744-58F7A351FD8B}" srcOrd="61" destOrd="0" presId="urn:microsoft.com/office/officeart/2005/8/layout/cycle2"/>
    <dgm:cxn modelId="{3C229297-2B11-4BD4-A0FB-E16C6A1D89AD}" type="presParOf" srcId="{F7AC09C3-F9FA-4334-9744-58F7A351FD8B}" destId="{301FE2EF-9FED-451A-9979-7EA2CEC731F6}" srcOrd="0" destOrd="0" presId="urn:microsoft.com/office/officeart/2005/8/layout/cycle2"/>
    <dgm:cxn modelId="{E6261E0B-B728-4BA0-946B-BD218E549241}" type="presParOf" srcId="{579EF5EA-2842-4ADF-99C3-1421009C0FB3}" destId="{DB7E8DCC-E9E2-41AE-8FAC-BD770394B585}" srcOrd="62" destOrd="0" presId="urn:microsoft.com/office/officeart/2005/8/layout/cycle2"/>
    <dgm:cxn modelId="{518391BC-43AB-4AA0-9029-16A2A8E3BB91}" type="presParOf" srcId="{579EF5EA-2842-4ADF-99C3-1421009C0FB3}" destId="{FC934B90-2FD7-4C78-BC82-6495CAA54F71}" srcOrd="63" destOrd="0" presId="urn:microsoft.com/office/officeart/2005/8/layout/cycle2"/>
    <dgm:cxn modelId="{658CF8DF-883D-4778-B827-82AE94A063AF}" type="presParOf" srcId="{FC934B90-2FD7-4C78-BC82-6495CAA54F71}" destId="{F31A80A4-265E-4576-A76C-69F7407682D5}" srcOrd="0" destOrd="0" presId="urn:microsoft.com/office/officeart/2005/8/layout/cycle2"/>
    <dgm:cxn modelId="{14F638E0-B715-417D-8374-286C3DE06FD6}" type="presParOf" srcId="{579EF5EA-2842-4ADF-99C3-1421009C0FB3}" destId="{7FBA136C-815F-4FB3-A797-A7F155D00FEA}" srcOrd="64" destOrd="0" presId="urn:microsoft.com/office/officeart/2005/8/layout/cycle2"/>
    <dgm:cxn modelId="{21FEBDD3-794E-44CC-9E80-0C648E7633E5}" type="presParOf" srcId="{579EF5EA-2842-4ADF-99C3-1421009C0FB3}" destId="{7A5C7786-EEB7-4840-8AB2-E617DD766E4C}" srcOrd="65" destOrd="0" presId="urn:microsoft.com/office/officeart/2005/8/layout/cycle2"/>
    <dgm:cxn modelId="{4DC9F646-1F90-43AC-83AD-203F7D0DD6E9}" type="presParOf" srcId="{7A5C7786-EEB7-4840-8AB2-E617DD766E4C}" destId="{80DBCA40-2BA0-486C-9739-9EB1943722FB}" srcOrd="0" destOrd="0" presId="urn:microsoft.com/office/officeart/2005/8/layout/cycle2"/>
    <dgm:cxn modelId="{6A768457-B4B1-44D2-83FB-82EAC43FA641}" type="presParOf" srcId="{579EF5EA-2842-4ADF-99C3-1421009C0FB3}" destId="{2B3C09D0-6E4A-4698-ADBA-7CF55040E0C7}" srcOrd="66" destOrd="0" presId="urn:microsoft.com/office/officeart/2005/8/layout/cycle2"/>
    <dgm:cxn modelId="{4068EF10-941B-4E77-945E-A9B2A28F7FC2}" type="presParOf" srcId="{579EF5EA-2842-4ADF-99C3-1421009C0FB3}" destId="{0B3E9032-3902-463F-B436-0798A35C9EC5}" srcOrd="67" destOrd="0" presId="urn:microsoft.com/office/officeart/2005/8/layout/cycle2"/>
    <dgm:cxn modelId="{EAC866FD-31D3-4FA0-8F43-C0183A1F34A9}" type="presParOf" srcId="{0B3E9032-3902-463F-B436-0798A35C9EC5}" destId="{41C60BCC-727D-4ED3-BAEB-DB60AA9900A9}" srcOrd="0" destOrd="0" presId="urn:microsoft.com/office/officeart/2005/8/layout/cycle2"/>
    <dgm:cxn modelId="{BA935119-B7D0-4927-BB7F-0987946F8682}" type="presParOf" srcId="{579EF5EA-2842-4ADF-99C3-1421009C0FB3}" destId="{C6CA034B-BB5D-4252-9DC3-E07C2CEC1942}" srcOrd="68" destOrd="0" presId="urn:microsoft.com/office/officeart/2005/8/layout/cycle2"/>
    <dgm:cxn modelId="{EF94BBC3-E653-4797-A0BD-B8DF1778ED05}" type="presParOf" srcId="{579EF5EA-2842-4ADF-99C3-1421009C0FB3}" destId="{2F327EB4-0D8B-437E-BB14-A326EA173FCC}" srcOrd="69" destOrd="0" presId="urn:microsoft.com/office/officeart/2005/8/layout/cycle2"/>
    <dgm:cxn modelId="{D6225123-D8A8-4985-B393-085CAD5AD201}" type="presParOf" srcId="{2F327EB4-0D8B-437E-BB14-A326EA173FCC}" destId="{8F52B59F-72EA-4EF4-A000-71393DE3DC97}" srcOrd="0" destOrd="0" presId="urn:microsoft.com/office/officeart/2005/8/layout/cycle2"/>
    <dgm:cxn modelId="{51A3139E-2A86-4685-8507-F158DD7FED49}" type="presParOf" srcId="{579EF5EA-2842-4ADF-99C3-1421009C0FB3}" destId="{F6AE7F32-FC05-4DDA-BB7B-30B31779479C}" srcOrd="70" destOrd="0" presId="urn:microsoft.com/office/officeart/2005/8/layout/cycle2"/>
    <dgm:cxn modelId="{DC200775-B35C-44AF-BF45-D490FC46472D}" type="presParOf" srcId="{579EF5EA-2842-4ADF-99C3-1421009C0FB3}" destId="{F42AD80F-3B21-49F3-AF59-01D5F6EE69F1}" srcOrd="71" destOrd="0" presId="urn:microsoft.com/office/officeart/2005/8/layout/cycle2"/>
    <dgm:cxn modelId="{91C671DD-3AC4-4669-A023-2700B4FAFA4A}" type="presParOf" srcId="{F42AD80F-3B21-49F3-AF59-01D5F6EE69F1}" destId="{DFB70AE1-87B4-46C7-811D-3E9A3D4D6EC9}" srcOrd="0" destOrd="0" presId="urn:microsoft.com/office/officeart/2005/8/layout/cycle2"/>
    <dgm:cxn modelId="{4629EE30-8D93-40B5-8C6D-589F7399895E}" type="presParOf" srcId="{579EF5EA-2842-4ADF-99C3-1421009C0FB3}" destId="{E4F5DE49-5EAA-4300-BD85-3AA32446283C}" srcOrd="72" destOrd="0" presId="urn:microsoft.com/office/officeart/2005/8/layout/cycle2"/>
    <dgm:cxn modelId="{3E1CB074-0269-4A51-B97C-DD648054A879}" type="presParOf" srcId="{579EF5EA-2842-4ADF-99C3-1421009C0FB3}" destId="{57712E5B-8311-41F2-83BF-40C44B82FD56}" srcOrd="73" destOrd="0" presId="urn:microsoft.com/office/officeart/2005/8/layout/cycle2"/>
    <dgm:cxn modelId="{A143A9B6-7697-452E-A4E4-6D1F4EFDC1DC}" type="presParOf" srcId="{57712E5B-8311-41F2-83BF-40C44B82FD56}" destId="{2DC22DE9-0245-4601-955D-E63A8C38947B}" srcOrd="0" destOrd="0" presId="urn:microsoft.com/office/officeart/2005/8/layout/cycle2"/>
    <dgm:cxn modelId="{7A0C983D-69F0-4046-B269-224628AE49A6}" type="presParOf" srcId="{579EF5EA-2842-4ADF-99C3-1421009C0FB3}" destId="{53824D7C-69E9-40B6-AD94-E66D57E17024}" srcOrd="74" destOrd="0" presId="urn:microsoft.com/office/officeart/2005/8/layout/cycle2"/>
    <dgm:cxn modelId="{ED4899A8-6FA6-4555-9C8B-E2DCC2F972CC}" type="presParOf" srcId="{579EF5EA-2842-4ADF-99C3-1421009C0FB3}" destId="{4DDD9E11-A1D1-4D9F-87CF-21775FA03FD4}" srcOrd="75" destOrd="0" presId="urn:microsoft.com/office/officeart/2005/8/layout/cycle2"/>
    <dgm:cxn modelId="{52AE38E1-D727-42FD-9179-0EC62920BD58}" type="presParOf" srcId="{4DDD9E11-A1D1-4D9F-87CF-21775FA03FD4}" destId="{F7742949-FB63-485F-95AF-5E8D1E6F236A}" srcOrd="0" destOrd="0" presId="urn:microsoft.com/office/officeart/2005/8/layout/cycle2"/>
    <dgm:cxn modelId="{EEB16325-0F6C-4095-9B94-DEF13FC3A7EB}" type="presParOf" srcId="{579EF5EA-2842-4ADF-99C3-1421009C0FB3}" destId="{22041FD6-89BD-4BF2-9B99-B97F36E2E1FB}" srcOrd="76" destOrd="0" presId="urn:microsoft.com/office/officeart/2005/8/layout/cycle2"/>
    <dgm:cxn modelId="{22508D56-BD72-463B-BEE8-DAC18FC462FE}" type="presParOf" srcId="{579EF5EA-2842-4ADF-99C3-1421009C0FB3}" destId="{B8E405CF-5FB0-4931-A03D-9BF304E6CDDA}" srcOrd="77" destOrd="0" presId="urn:microsoft.com/office/officeart/2005/8/layout/cycle2"/>
    <dgm:cxn modelId="{2B98B28F-20BA-4554-A7CA-B787E6DC69E0}" type="presParOf" srcId="{B8E405CF-5FB0-4931-A03D-9BF304E6CDDA}" destId="{0C0A4302-AC90-49E1-80BE-523B58A2D864}" srcOrd="0" destOrd="0" presId="urn:microsoft.com/office/officeart/2005/8/layout/cycle2"/>
    <dgm:cxn modelId="{4D3CEE89-9F3D-46A9-B143-3559A0195066}" type="presParOf" srcId="{579EF5EA-2842-4ADF-99C3-1421009C0FB3}" destId="{4346925A-37EB-4BB6-B0D1-0007EC3DF63B}" srcOrd="78" destOrd="0" presId="urn:microsoft.com/office/officeart/2005/8/layout/cycle2"/>
    <dgm:cxn modelId="{63429697-0CC9-4D5F-B0FF-552A88864107}" type="presParOf" srcId="{579EF5EA-2842-4ADF-99C3-1421009C0FB3}" destId="{7A362786-920B-4FB9-A3D5-D0E741B76071}" srcOrd="79" destOrd="0" presId="urn:microsoft.com/office/officeart/2005/8/layout/cycle2"/>
    <dgm:cxn modelId="{1A175E0C-3D59-4D51-BF50-6C5DDBC3129B}" type="presParOf" srcId="{7A362786-920B-4FB9-A3D5-D0E741B76071}" destId="{18FB9004-C9DF-4463-A990-CE6AADD19A9A}" srcOrd="0" destOrd="0" presId="urn:microsoft.com/office/officeart/2005/8/layout/cycle2"/>
    <dgm:cxn modelId="{EDB2408F-6BB1-434F-9839-5AF82B021016}" type="presParOf" srcId="{579EF5EA-2842-4ADF-99C3-1421009C0FB3}" destId="{ED0F08E4-7CF4-494F-A2E4-60B90674E9D5}" srcOrd="80" destOrd="0" presId="urn:microsoft.com/office/officeart/2005/8/layout/cycle2"/>
    <dgm:cxn modelId="{574D4385-592D-46E7-8136-44EBBFAE63C1}" type="presParOf" srcId="{579EF5EA-2842-4ADF-99C3-1421009C0FB3}" destId="{B8AF8AA6-EDE3-46F5-804F-BE18E9CF02E9}" srcOrd="81" destOrd="0" presId="urn:microsoft.com/office/officeart/2005/8/layout/cycle2"/>
    <dgm:cxn modelId="{955FE48A-C3F4-4A29-8646-D0FAE51E27A2}" type="presParOf" srcId="{B8AF8AA6-EDE3-46F5-804F-BE18E9CF02E9}" destId="{2A9D1CAD-CEC7-447D-AE5A-72DA9768C11C}" srcOrd="0" destOrd="0" presId="urn:microsoft.com/office/officeart/2005/8/layout/cycle2"/>
    <dgm:cxn modelId="{90171A21-1C42-4F91-B389-3CD3AF62A333}" type="presParOf" srcId="{579EF5EA-2842-4ADF-99C3-1421009C0FB3}" destId="{02E2D030-8BB9-48E2-859D-55F958A2D928}" srcOrd="82" destOrd="0" presId="urn:microsoft.com/office/officeart/2005/8/layout/cycle2"/>
    <dgm:cxn modelId="{E9A8D666-DD87-4BB5-88CC-B23D85269EB5}" type="presParOf" srcId="{579EF5EA-2842-4ADF-99C3-1421009C0FB3}" destId="{8125F9B4-021E-44DC-9D64-8AE485A44537}" srcOrd="83" destOrd="0" presId="urn:microsoft.com/office/officeart/2005/8/layout/cycle2"/>
    <dgm:cxn modelId="{49EF7D29-27D0-404E-8A11-55CCF91C9D7B}" type="presParOf" srcId="{8125F9B4-021E-44DC-9D64-8AE485A44537}" destId="{5B2B383F-D5E0-430F-AB46-55791D14B3FB}" srcOrd="0" destOrd="0" presId="urn:microsoft.com/office/officeart/2005/8/layout/cycle2"/>
    <dgm:cxn modelId="{5EB3E55D-42E0-448F-854F-38ADC856211B}" type="presParOf" srcId="{579EF5EA-2842-4ADF-99C3-1421009C0FB3}" destId="{A5474CB5-D5DA-4087-B87E-610FB42AF529}" srcOrd="84" destOrd="0" presId="urn:microsoft.com/office/officeart/2005/8/layout/cycle2"/>
    <dgm:cxn modelId="{C98984FD-7ACC-42B2-958F-06DDC68B5092}" type="presParOf" srcId="{579EF5EA-2842-4ADF-99C3-1421009C0FB3}" destId="{F5E12609-AEA0-4824-8F1E-49B7A8C9D43E}" srcOrd="85" destOrd="0" presId="urn:microsoft.com/office/officeart/2005/8/layout/cycle2"/>
    <dgm:cxn modelId="{ED592BA2-80B8-4A5E-82E8-0FC73D730E84}" type="presParOf" srcId="{F5E12609-AEA0-4824-8F1E-49B7A8C9D43E}" destId="{1990E259-2037-4D19-B00A-CD6B3D2AE2E1}" srcOrd="0" destOrd="0" presId="urn:microsoft.com/office/officeart/2005/8/layout/cycle2"/>
    <dgm:cxn modelId="{7EB02B1A-4D6A-4724-B1B9-907699995348}" type="presParOf" srcId="{579EF5EA-2842-4ADF-99C3-1421009C0FB3}" destId="{558F7E47-06ED-4041-B16C-6F13A19D4245}" srcOrd="86" destOrd="0" presId="urn:microsoft.com/office/officeart/2005/8/layout/cycle2"/>
    <dgm:cxn modelId="{223B7764-AD88-4688-BCFA-AD7CAE3B42C3}" type="presParOf" srcId="{579EF5EA-2842-4ADF-99C3-1421009C0FB3}" destId="{1AA99294-2501-42DA-ADDA-813C2A0D167F}" srcOrd="87" destOrd="0" presId="urn:microsoft.com/office/officeart/2005/8/layout/cycle2"/>
    <dgm:cxn modelId="{5AFEAE9A-7F59-418D-8CE5-482568976243}" type="presParOf" srcId="{1AA99294-2501-42DA-ADDA-813C2A0D167F}" destId="{B311330D-F624-44F0-90C1-566E4D2E20E6}" srcOrd="0" destOrd="0" presId="urn:microsoft.com/office/officeart/2005/8/layout/cycle2"/>
    <dgm:cxn modelId="{B93A34C4-CCF0-48CD-B975-1891FE4CB111}" type="presParOf" srcId="{579EF5EA-2842-4ADF-99C3-1421009C0FB3}" destId="{A854D6C3-A9F6-4889-B95E-C4590598BF15}" srcOrd="88" destOrd="0" presId="urn:microsoft.com/office/officeart/2005/8/layout/cycle2"/>
    <dgm:cxn modelId="{5F361B19-2745-48A9-87DC-ED195E0CEE66}" type="presParOf" srcId="{579EF5EA-2842-4ADF-99C3-1421009C0FB3}" destId="{9BC14663-185B-4A89-97AE-169B3D438678}" srcOrd="89" destOrd="0" presId="urn:microsoft.com/office/officeart/2005/8/layout/cycle2"/>
    <dgm:cxn modelId="{37108DFB-8EA1-4E59-9D20-4D8D5C5C0068}" type="presParOf" srcId="{9BC14663-185B-4A89-97AE-169B3D438678}" destId="{5BF8D29C-B7EB-4E6D-8F09-412E3D4E06C9}" srcOrd="0" destOrd="0" presId="urn:microsoft.com/office/officeart/2005/8/layout/cycle2"/>
    <dgm:cxn modelId="{FAD93A4D-00DB-4F0B-9DFB-8AE5555E29DC}" type="presParOf" srcId="{579EF5EA-2842-4ADF-99C3-1421009C0FB3}" destId="{891FE5C2-884F-48D0-BE0D-753E9CA204D3}" srcOrd="90" destOrd="0" presId="urn:microsoft.com/office/officeart/2005/8/layout/cycle2"/>
    <dgm:cxn modelId="{B6A039B9-28F2-4A82-8F62-128B585ACE84}" type="presParOf" srcId="{579EF5EA-2842-4ADF-99C3-1421009C0FB3}" destId="{BDE13CD6-B50F-44ED-BD83-729ED5971995}" srcOrd="91" destOrd="0" presId="urn:microsoft.com/office/officeart/2005/8/layout/cycle2"/>
    <dgm:cxn modelId="{E9E13448-C5EC-4AF3-A9B4-B6956BCD7D8B}" type="presParOf" srcId="{BDE13CD6-B50F-44ED-BD83-729ED5971995}" destId="{4EAD0336-A742-42BA-B616-A9F9B8CECAB9}" srcOrd="0" destOrd="0" presId="urn:microsoft.com/office/officeart/2005/8/layout/cycle2"/>
    <dgm:cxn modelId="{68B4DDF8-9263-47A7-B3DA-7C59A3371039}" type="presParOf" srcId="{579EF5EA-2842-4ADF-99C3-1421009C0FB3}" destId="{3B7728B1-9C76-43A6-8828-2FFE1A19CD4E}" srcOrd="92" destOrd="0" presId="urn:microsoft.com/office/officeart/2005/8/layout/cycle2"/>
    <dgm:cxn modelId="{4E4AC063-D044-4DFA-B3D5-3B99725B6372}" type="presParOf" srcId="{579EF5EA-2842-4ADF-99C3-1421009C0FB3}" destId="{FEF793BD-9F36-4B0C-B2A1-243AAED13A52}" srcOrd="93" destOrd="0" presId="urn:microsoft.com/office/officeart/2005/8/layout/cycle2"/>
    <dgm:cxn modelId="{24249EBD-B521-4CB8-BCD2-109F8314723C}" type="presParOf" srcId="{FEF793BD-9F36-4B0C-B2A1-243AAED13A52}" destId="{B6E66B79-90CB-4030-B64C-AB9E1EA67583}" srcOrd="0" destOrd="0" presId="urn:microsoft.com/office/officeart/2005/8/layout/cycle2"/>
    <dgm:cxn modelId="{284E50D2-C410-45D2-9389-AF8DA9E93113}" type="presParOf" srcId="{579EF5EA-2842-4ADF-99C3-1421009C0FB3}" destId="{CD7E4AE9-DEBF-4EF6-9A2F-51DFDE6DC483}" srcOrd="94" destOrd="0" presId="urn:microsoft.com/office/officeart/2005/8/layout/cycle2"/>
    <dgm:cxn modelId="{378AC1B0-2CD6-45DF-A5C9-A6415D4C7E55}" type="presParOf" srcId="{579EF5EA-2842-4ADF-99C3-1421009C0FB3}" destId="{CAB56CDA-741F-426D-8FE0-AE118C809475}" srcOrd="95" destOrd="0" presId="urn:microsoft.com/office/officeart/2005/8/layout/cycle2"/>
    <dgm:cxn modelId="{09C76CFA-99FC-4B7F-A068-282205628E6B}" type="presParOf" srcId="{CAB56CDA-741F-426D-8FE0-AE118C809475}" destId="{2B62F0BB-CB73-4B2D-A47A-2C1910C71ADC}" srcOrd="0" destOrd="0" presId="urn:microsoft.com/office/officeart/2005/8/layout/cycle2"/>
  </dgm:cxnLst>
  <dgm:bg>
    <a:noFill/>
  </dgm:bg>
  <dgm:whole/>
  <dgm:extLst>
    <a:ext uri="http://schemas.microsoft.com/office/drawing/2008/diagram">
      <dsp:dataModelExt xmlns:dsp="http://schemas.microsoft.com/office/drawing/2008/diagram" relId="rId11" minVer="http://schemas.openxmlformats.org/drawingml/2006/diagram"/>
    </a:ext>
  </dgm:extLst>
</dgm:dataModel>
</file>

<file path=ppt/diagrams/data58.xml><?xml version="1.0" encoding="utf-8"?>
<dgm:dataModel xmlns:dgm="http://schemas.openxmlformats.org/drawingml/2006/diagram" xmlns:a="http://schemas.openxmlformats.org/drawingml/2006/main">
  <dgm:ptLst>
    <dgm:pt modelId="{F782ACB2-4612-4553-92E3-6A48A4C26154}" type="doc">
      <dgm:prSet loTypeId="urn:microsoft.com/office/officeart/2005/8/layout/cycle2" loCatId="cycle" qsTypeId="urn:microsoft.com/office/officeart/2005/8/quickstyle/simple1" qsCatId="simple" csTypeId="urn:microsoft.com/office/officeart/2005/8/colors/accent1_3" csCatId="accent1" phldr="1"/>
      <dgm:spPr/>
      <dgm:t>
        <a:bodyPr/>
        <a:lstStyle/>
        <a:p>
          <a:endParaRPr lang="en-US"/>
        </a:p>
      </dgm:t>
    </dgm:pt>
    <dgm:pt modelId="{9A1F1B22-1A75-4833-B4FC-5FEA5518B765}">
      <dgm:prSet/>
      <dgm:spPr/>
      <dgm:t>
        <a:bodyPr/>
        <a:lstStyle/>
        <a:p>
          <a:endParaRPr lang="en-US" dirty="0"/>
        </a:p>
      </dgm:t>
    </dgm:pt>
    <dgm:pt modelId="{C224EADF-C870-40FB-9644-9EC71AA9F6DE}" type="parTrans" cxnId="{3A83C7EB-E108-4DFE-B9C2-A1FAE1B909F2}">
      <dgm:prSet/>
      <dgm:spPr/>
      <dgm:t>
        <a:bodyPr/>
        <a:lstStyle/>
        <a:p>
          <a:endParaRPr lang="en-US"/>
        </a:p>
      </dgm:t>
    </dgm:pt>
    <dgm:pt modelId="{32453084-7F49-49B4-89FA-E306CC4C9552}" type="sibTrans" cxnId="{3A83C7EB-E108-4DFE-B9C2-A1FAE1B909F2}">
      <dgm:prSet/>
      <dgm:spPr/>
      <dgm:t>
        <a:bodyPr/>
        <a:lstStyle/>
        <a:p>
          <a:endParaRPr lang="en-US" dirty="0"/>
        </a:p>
      </dgm:t>
    </dgm:pt>
    <dgm:pt modelId="{9C07C544-A240-4FE5-8E59-C412CDCC06A5}">
      <dgm:prSet/>
      <dgm:spPr/>
      <dgm:t>
        <a:bodyPr/>
        <a:lstStyle/>
        <a:p>
          <a:endParaRPr lang="en-US" dirty="0"/>
        </a:p>
      </dgm:t>
    </dgm:pt>
    <dgm:pt modelId="{01829E43-87FB-46D3-89AF-1246AED576BA}" type="parTrans" cxnId="{07E62CBF-11EB-4EBF-87EA-DFBE347DAD9D}">
      <dgm:prSet/>
      <dgm:spPr/>
      <dgm:t>
        <a:bodyPr/>
        <a:lstStyle/>
        <a:p>
          <a:endParaRPr lang="en-US"/>
        </a:p>
      </dgm:t>
    </dgm:pt>
    <dgm:pt modelId="{DA7FF8DD-13B0-4AAC-B0D2-E9BC2FABA4D6}" type="sibTrans" cxnId="{07E62CBF-11EB-4EBF-87EA-DFBE347DAD9D}">
      <dgm:prSet/>
      <dgm:spPr/>
      <dgm:t>
        <a:bodyPr/>
        <a:lstStyle/>
        <a:p>
          <a:endParaRPr lang="en-US" dirty="0"/>
        </a:p>
      </dgm:t>
    </dgm:pt>
    <dgm:pt modelId="{5D2C154A-692A-44E2-A041-B9F19C43FEF2}">
      <dgm:prSet/>
      <dgm:spPr/>
      <dgm:t>
        <a:bodyPr/>
        <a:lstStyle/>
        <a:p>
          <a:endParaRPr lang="en-US" dirty="0"/>
        </a:p>
      </dgm:t>
    </dgm:pt>
    <dgm:pt modelId="{794CA92E-A13F-4F43-B270-B021D0F5EB93}" type="parTrans" cxnId="{8A122CCE-2659-425F-A9CA-F55CBE733EE2}">
      <dgm:prSet/>
      <dgm:spPr/>
      <dgm:t>
        <a:bodyPr/>
        <a:lstStyle/>
        <a:p>
          <a:endParaRPr lang="en-US"/>
        </a:p>
      </dgm:t>
    </dgm:pt>
    <dgm:pt modelId="{1A0C354F-E76C-464E-99A7-D2B04C140783}" type="sibTrans" cxnId="{8A122CCE-2659-425F-A9CA-F55CBE733EE2}">
      <dgm:prSet/>
      <dgm:spPr/>
      <dgm:t>
        <a:bodyPr/>
        <a:lstStyle/>
        <a:p>
          <a:endParaRPr lang="en-US" dirty="0"/>
        </a:p>
      </dgm:t>
    </dgm:pt>
    <dgm:pt modelId="{536B3E92-95AA-4297-BDB8-F29269D6299E}">
      <dgm:prSet/>
      <dgm:spPr/>
      <dgm:t>
        <a:bodyPr/>
        <a:lstStyle/>
        <a:p>
          <a:endParaRPr lang="en-US" dirty="0"/>
        </a:p>
      </dgm:t>
    </dgm:pt>
    <dgm:pt modelId="{68DF5CBE-997D-4F4F-8466-9AD1DDE77085}" type="parTrans" cxnId="{212C0F3D-6259-47F4-8189-A6E55DD0B5D3}">
      <dgm:prSet/>
      <dgm:spPr/>
      <dgm:t>
        <a:bodyPr/>
        <a:lstStyle/>
        <a:p>
          <a:endParaRPr lang="en-US"/>
        </a:p>
      </dgm:t>
    </dgm:pt>
    <dgm:pt modelId="{8AE02D32-89F4-4BA1-BFB8-062B90AF7C26}" type="sibTrans" cxnId="{212C0F3D-6259-47F4-8189-A6E55DD0B5D3}">
      <dgm:prSet/>
      <dgm:spPr/>
      <dgm:t>
        <a:bodyPr/>
        <a:lstStyle/>
        <a:p>
          <a:endParaRPr lang="en-US" dirty="0"/>
        </a:p>
      </dgm:t>
    </dgm:pt>
    <dgm:pt modelId="{9767C2C5-7A9B-4BF9-AEDC-08BB61E68CEC}">
      <dgm:prSet/>
      <dgm:spPr/>
      <dgm:t>
        <a:bodyPr/>
        <a:lstStyle/>
        <a:p>
          <a:endParaRPr lang="en-US" dirty="0"/>
        </a:p>
      </dgm:t>
    </dgm:pt>
    <dgm:pt modelId="{94D864BB-0337-46E0-936D-BDFF24969167}" type="parTrans" cxnId="{7A77BED8-0E1D-45F6-9865-5715EF6FB1BA}">
      <dgm:prSet/>
      <dgm:spPr/>
      <dgm:t>
        <a:bodyPr/>
        <a:lstStyle/>
        <a:p>
          <a:endParaRPr lang="en-US"/>
        </a:p>
      </dgm:t>
    </dgm:pt>
    <dgm:pt modelId="{5DE56BE3-5DC5-48D1-BB0A-6EB62A83E2E3}" type="sibTrans" cxnId="{7A77BED8-0E1D-45F6-9865-5715EF6FB1BA}">
      <dgm:prSet/>
      <dgm:spPr/>
      <dgm:t>
        <a:bodyPr/>
        <a:lstStyle/>
        <a:p>
          <a:endParaRPr lang="en-US" dirty="0"/>
        </a:p>
      </dgm:t>
    </dgm:pt>
    <dgm:pt modelId="{29610E26-1393-448B-8FD6-78061450B16B}">
      <dgm:prSet/>
      <dgm:spPr/>
      <dgm:t>
        <a:bodyPr/>
        <a:lstStyle/>
        <a:p>
          <a:endParaRPr lang="en-US" dirty="0"/>
        </a:p>
      </dgm:t>
    </dgm:pt>
    <dgm:pt modelId="{5D194221-4572-481E-A145-411B7D2E5848}" type="parTrans" cxnId="{54FED98F-AB5E-4BEF-A86E-239C32A65418}">
      <dgm:prSet/>
      <dgm:spPr/>
      <dgm:t>
        <a:bodyPr/>
        <a:lstStyle/>
        <a:p>
          <a:endParaRPr lang="en-US"/>
        </a:p>
      </dgm:t>
    </dgm:pt>
    <dgm:pt modelId="{4E475F1B-56A2-420F-8D83-9A7AC5B9161D}" type="sibTrans" cxnId="{54FED98F-AB5E-4BEF-A86E-239C32A65418}">
      <dgm:prSet/>
      <dgm:spPr/>
      <dgm:t>
        <a:bodyPr/>
        <a:lstStyle/>
        <a:p>
          <a:endParaRPr lang="en-US" dirty="0"/>
        </a:p>
      </dgm:t>
    </dgm:pt>
    <dgm:pt modelId="{59F5D80D-D394-4DA8-B1EE-BFD2C35E8698}">
      <dgm:prSet/>
      <dgm:spPr/>
      <dgm:t>
        <a:bodyPr/>
        <a:lstStyle/>
        <a:p>
          <a:endParaRPr lang="en-US" dirty="0"/>
        </a:p>
      </dgm:t>
    </dgm:pt>
    <dgm:pt modelId="{F6DF53FE-CC41-4648-B644-9A13CD613414}" type="parTrans" cxnId="{EAADA3BC-EBE2-42C8-B9E0-3C38057A0A11}">
      <dgm:prSet/>
      <dgm:spPr/>
      <dgm:t>
        <a:bodyPr/>
        <a:lstStyle/>
        <a:p>
          <a:endParaRPr lang="en-US"/>
        </a:p>
      </dgm:t>
    </dgm:pt>
    <dgm:pt modelId="{A4FDAD97-0EA5-45C9-8762-1408CDFC1A27}" type="sibTrans" cxnId="{EAADA3BC-EBE2-42C8-B9E0-3C38057A0A11}">
      <dgm:prSet/>
      <dgm:spPr/>
      <dgm:t>
        <a:bodyPr/>
        <a:lstStyle/>
        <a:p>
          <a:endParaRPr lang="en-US" dirty="0"/>
        </a:p>
      </dgm:t>
    </dgm:pt>
    <dgm:pt modelId="{BCD4B6D1-2E17-4359-A953-212A9B519E85}">
      <dgm:prSet/>
      <dgm:spPr/>
      <dgm:t>
        <a:bodyPr/>
        <a:lstStyle/>
        <a:p>
          <a:endParaRPr lang="en-US" dirty="0"/>
        </a:p>
      </dgm:t>
    </dgm:pt>
    <dgm:pt modelId="{A72804B9-8062-4016-90E8-F9C7DC654C15}" type="parTrans" cxnId="{A45FA6CA-BF67-4968-BA2C-A3E181681DEA}">
      <dgm:prSet/>
      <dgm:spPr/>
      <dgm:t>
        <a:bodyPr/>
        <a:lstStyle/>
        <a:p>
          <a:endParaRPr lang="en-US"/>
        </a:p>
      </dgm:t>
    </dgm:pt>
    <dgm:pt modelId="{EAE485E3-A2DC-422A-B964-163E72C7D527}" type="sibTrans" cxnId="{A45FA6CA-BF67-4968-BA2C-A3E181681DEA}">
      <dgm:prSet/>
      <dgm:spPr/>
      <dgm:t>
        <a:bodyPr/>
        <a:lstStyle/>
        <a:p>
          <a:endParaRPr lang="en-US" dirty="0"/>
        </a:p>
      </dgm:t>
    </dgm:pt>
    <dgm:pt modelId="{57830796-B9E1-440E-A924-530949252A0A}">
      <dgm:prSet/>
      <dgm:spPr/>
      <dgm:t>
        <a:bodyPr/>
        <a:lstStyle/>
        <a:p>
          <a:endParaRPr lang="en-US" dirty="0"/>
        </a:p>
      </dgm:t>
    </dgm:pt>
    <dgm:pt modelId="{2970FDF5-07A3-4B2A-9F1E-E547137C5FF2}" type="parTrans" cxnId="{2E4A59F8-4858-4321-B26C-379298664746}">
      <dgm:prSet/>
      <dgm:spPr/>
      <dgm:t>
        <a:bodyPr/>
        <a:lstStyle/>
        <a:p>
          <a:endParaRPr lang="en-US"/>
        </a:p>
      </dgm:t>
    </dgm:pt>
    <dgm:pt modelId="{672359C6-6889-48DE-9B06-BCF13E50CF81}" type="sibTrans" cxnId="{2E4A59F8-4858-4321-B26C-379298664746}">
      <dgm:prSet/>
      <dgm:spPr/>
      <dgm:t>
        <a:bodyPr/>
        <a:lstStyle/>
        <a:p>
          <a:endParaRPr lang="en-US" dirty="0"/>
        </a:p>
      </dgm:t>
    </dgm:pt>
    <dgm:pt modelId="{9EC183D0-3CE1-4A18-882B-49A4F305FE23}">
      <dgm:prSet/>
      <dgm:spPr/>
      <dgm:t>
        <a:bodyPr/>
        <a:lstStyle/>
        <a:p>
          <a:endParaRPr lang="en-US" dirty="0"/>
        </a:p>
      </dgm:t>
    </dgm:pt>
    <dgm:pt modelId="{5529E8D0-F515-48AC-A324-5AF9603FF192}" type="parTrans" cxnId="{ECDEF66B-4DF3-4577-9794-0F5C1452E329}">
      <dgm:prSet/>
      <dgm:spPr/>
      <dgm:t>
        <a:bodyPr/>
        <a:lstStyle/>
        <a:p>
          <a:endParaRPr lang="en-US"/>
        </a:p>
      </dgm:t>
    </dgm:pt>
    <dgm:pt modelId="{FC636A7A-CAD8-4393-9B2E-188CE112CD10}" type="sibTrans" cxnId="{ECDEF66B-4DF3-4577-9794-0F5C1452E329}">
      <dgm:prSet/>
      <dgm:spPr/>
      <dgm:t>
        <a:bodyPr/>
        <a:lstStyle/>
        <a:p>
          <a:endParaRPr lang="en-US" dirty="0"/>
        </a:p>
      </dgm:t>
    </dgm:pt>
    <dgm:pt modelId="{1BCBAE4C-8C90-4307-A8B1-A7F25B803D11}">
      <dgm:prSet/>
      <dgm:spPr/>
      <dgm:t>
        <a:bodyPr/>
        <a:lstStyle/>
        <a:p>
          <a:endParaRPr lang="en-US" dirty="0"/>
        </a:p>
      </dgm:t>
    </dgm:pt>
    <dgm:pt modelId="{BDE3C914-1C3F-4AE1-8A4A-0399F6859853}" type="parTrans" cxnId="{26F03CFE-664C-46CE-9EC9-4D9EAEAA23F5}">
      <dgm:prSet/>
      <dgm:spPr/>
      <dgm:t>
        <a:bodyPr/>
        <a:lstStyle/>
        <a:p>
          <a:endParaRPr lang="en-US"/>
        </a:p>
      </dgm:t>
    </dgm:pt>
    <dgm:pt modelId="{9E68FA1B-32E4-4D3A-BDA9-F245DF7037EF}" type="sibTrans" cxnId="{26F03CFE-664C-46CE-9EC9-4D9EAEAA23F5}">
      <dgm:prSet/>
      <dgm:spPr/>
      <dgm:t>
        <a:bodyPr/>
        <a:lstStyle/>
        <a:p>
          <a:endParaRPr lang="en-US" dirty="0"/>
        </a:p>
      </dgm:t>
    </dgm:pt>
    <dgm:pt modelId="{05F9165C-A234-4634-B1A7-DCB7BA68D40C}">
      <dgm:prSet/>
      <dgm:spPr/>
      <dgm:t>
        <a:bodyPr/>
        <a:lstStyle/>
        <a:p>
          <a:endParaRPr lang="en-US" dirty="0"/>
        </a:p>
      </dgm:t>
    </dgm:pt>
    <dgm:pt modelId="{26966DA9-DC8C-4538-894C-0F8A7AD6A4D2}" type="parTrans" cxnId="{03727586-C177-4F9F-A8F5-7DEE69ED0297}">
      <dgm:prSet/>
      <dgm:spPr/>
      <dgm:t>
        <a:bodyPr/>
        <a:lstStyle/>
        <a:p>
          <a:endParaRPr lang="en-US"/>
        </a:p>
      </dgm:t>
    </dgm:pt>
    <dgm:pt modelId="{68C3C81B-18E8-41C4-BFC6-2C443E6EE655}" type="sibTrans" cxnId="{03727586-C177-4F9F-A8F5-7DEE69ED0297}">
      <dgm:prSet/>
      <dgm:spPr/>
      <dgm:t>
        <a:bodyPr/>
        <a:lstStyle/>
        <a:p>
          <a:endParaRPr lang="en-US" dirty="0"/>
        </a:p>
      </dgm:t>
    </dgm:pt>
    <dgm:pt modelId="{8F63D31F-83CD-4DB9-A0F4-0D259C5817DB}">
      <dgm:prSet/>
      <dgm:spPr/>
      <dgm:t>
        <a:bodyPr/>
        <a:lstStyle/>
        <a:p>
          <a:endParaRPr lang="en-US" dirty="0"/>
        </a:p>
      </dgm:t>
    </dgm:pt>
    <dgm:pt modelId="{62CF8A98-F58E-4911-89F5-912F4D8957CE}" type="parTrans" cxnId="{2B1FD8DA-568C-4E3E-8F87-09C87623F6FC}">
      <dgm:prSet/>
      <dgm:spPr/>
      <dgm:t>
        <a:bodyPr/>
        <a:lstStyle/>
        <a:p>
          <a:endParaRPr lang="en-US"/>
        </a:p>
      </dgm:t>
    </dgm:pt>
    <dgm:pt modelId="{A4F909E9-C1CF-4770-B928-FEF6E41B5333}" type="sibTrans" cxnId="{2B1FD8DA-568C-4E3E-8F87-09C87623F6FC}">
      <dgm:prSet/>
      <dgm:spPr/>
      <dgm:t>
        <a:bodyPr/>
        <a:lstStyle/>
        <a:p>
          <a:endParaRPr lang="en-US" dirty="0"/>
        </a:p>
      </dgm:t>
    </dgm:pt>
    <dgm:pt modelId="{F001FD18-B1D7-4F34-A7E1-10B3A14FEF0D}">
      <dgm:prSet/>
      <dgm:spPr/>
      <dgm:t>
        <a:bodyPr/>
        <a:lstStyle/>
        <a:p>
          <a:endParaRPr lang="en-US" dirty="0"/>
        </a:p>
      </dgm:t>
    </dgm:pt>
    <dgm:pt modelId="{47531BBA-A066-410C-90C4-75A7B3CF6C37}" type="parTrans" cxnId="{5F759883-6CAF-4793-892D-90FF307B7F39}">
      <dgm:prSet/>
      <dgm:spPr/>
      <dgm:t>
        <a:bodyPr/>
        <a:lstStyle/>
        <a:p>
          <a:endParaRPr lang="en-US"/>
        </a:p>
      </dgm:t>
    </dgm:pt>
    <dgm:pt modelId="{59F6F98C-7F28-44B6-AA26-C56ABFEA206B}" type="sibTrans" cxnId="{5F759883-6CAF-4793-892D-90FF307B7F39}">
      <dgm:prSet/>
      <dgm:spPr/>
      <dgm:t>
        <a:bodyPr/>
        <a:lstStyle/>
        <a:p>
          <a:endParaRPr lang="en-US" dirty="0"/>
        </a:p>
      </dgm:t>
    </dgm:pt>
    <dgm:pt modelId="{5F8AB2A9-0DCE-42A5-8039-31C151CDBC91}">
      <dgm:prSet/>
      <dgm:spPr/>
      <dgm:t>
        <a:bodyPr/>
        <a:lstStyle/>
        <a:p>
          <a:endParaRPr lang="en-US" dirty="0"/>
        </a:p>
      </dgm:t>
    </dgm:pt>
    <dgm:pt modelId="{AEE23759-AB27-4CCC-A9A6-CE4F64F73EE5}" type="parTrans" cxnId="{9ADC0165-9F81-4E1B-BCF9-F6EA5C631353}">
      <dgm:prSet/>
      <dgm:spPr/>
      <dgm:t>
        <a:bodyPr/>
        <a:lstStyle/>
        <a:p>
          <a:endParaRPr lang="en-US"/>
        </a:p>
      </dgm:t>
    </dgm:pt>
    <dgm:pt modelId="{64CB26BA-1509-422C-B1F7-93A921D3337E}" type="sibTrans" cxnId="{9ADC0165-9F81-4E1B-BCF9-F6EA5C631353}">
      <dgm:prSet/>
      <dgm:spPr/>
      <dgm:t>
        <a:bodyPr/>
        <a:lstStyle/>
        <a:p>
          <a:endParaRPr lang="en-US" dirty="0"/>
        </a:p>
      </dgm:t>
    </dgm:pt>
    <dgm:pt modelId="{7D49664A-84DE-42F7-9866-9BFD9F3DDC7A}">
      <dgm:prSet/>
      <dgm:spPr/>
      <dgm:t>
        <a:bodyPr/>
        <a:lstStyle/>
        <a:p>
          <a:endParaRPr lang="en-US" dirty="0"/>
        </a:p>
      </dgm:t>
    </dgm:pt>
    <dgm:pt modelId="{9C7FF349-70A2-4DFC-91A5-86A739E0760D}" type="parTrans" cxnId="{64D25225-7D7B-47A3-8597-E3D40B515F30}">
      <dgm:prSet/>
      <dgm:spPr/>
      <dgm:t>
        <a:bodyPr/>
        <a:lstStyle/>
        <a:p>
          <a:endParaRPr lang="en-US"/>
        </a:p>
      </dgm:t>
    </dgm:pt>
    <dgm:pt modelId="{BAC2B8D5-2C5B-4AE8-BBDD-D8E76DCD8C2E}" type="sibTrans" cxnId="{64D25225-7D7B-47A3-8597-E3D40B515F30}">
      <dgm:prSet/>
      <dgm:spPr/>
      <dgm:t>
        <a:bodyPr/>
        <a:lstStyle/>
        <a:p>
          <a:endParaRPr lang="en-US" dirty="0"/>
        </a:p>
      </dgm:t>
    </dgm:pt>
    <dgm:pt modelId="{AAACDA48-029D-447D-9AE8-BF1CB90887F8}">
      <dgm:prSet/>
      <dgm:spPr/>
      <dgm:t>
        <a:bodyPr/>
        <a:lstStyle/>
        <a:p>
          <a:endParaRPr lang="en-US" dirty="0"/>
        </a:p>
      </dgm:t>
    </dgm:pt>
    <dgm:pt modelId="{C5422A07-4233-4B7D-A876-C74DE877A7F9}" type="parTrans" cxnId="{F718ABBA-7C65-4F86-BEA7-DAD4C5EC588D}">
      <dgm:prSet/>
      <dgm:spPr/>
      <dgm:t>
        <a:bodyPr/>
        <a:lstStyle/>
        <a:p>
          <a:endParaRPr lang="en-US"/>
        </a:p>
      </dgm:t>
    </dgm:pt>
    <dgm:pt modelId="{35443D96-6A67-478A-A544-1C8155B5F62C}" type="sibTrans" cxnId="{F718ABBA-7C65-4F86-BEA7-DAD4C5EC588D}">
      <dgm:prSet/>
      <dgm:spPr/>
      <dgm:t>
        <a:bodyPr/>
        <a:lstStyle/>
        <a:p>
          <a:endParaRPr lang="en-US" dirty="0"/>
        </a:p>
      </dgm:t>
    </dgm:pt>
    <dgm:pt modelId="{C123F58B-2F00-4731-8318-EA8BAA60A69D}">
      <dgm:prSet/>
      <dgm:spPr/>
      <dgm:t>
        <a:bodyPr/>
        <a:lstStyle/>
        <a:p>
          <a:endParaRPr lang="en-US" dirty="0"/>
        </a:p>
      </dgm:t>
    </dgm:pt>
    <dgm:pt modelId="{ADD49D0A-F77A-4924-B2AC-3D10130090D6}" type="parTrans" cxnId="{79D0C8B5-7F77-4990-BC7D-E4DF8A30F093}">
      <dgm:prSet/>
      <dgm:spPr/>
      <dgm:t>
        <a:bodyPr/>
        <a:lstStyle/>
        <a:p>
          <a:endParaRPr lang="en-US"/>
        </a:p>
      </dgm:t>
    </dgm:pt>
    <dgm:pt modelId="{CA72D8A3-9D41-4F98-98F7-F56B1CBA674F}" type="sibTrans" cxnId="{79D0C8B5-7F77-4990-BC7D-E4DF8A30F093}">
      <dgm:prSet/>
      <dgm:spPr/>
      <dgm:t>
        <a:bodyPr/>
        <a:lstStyle/>
        <a:p>
          <a:endParaRPr lang="en-US" dirty="0"/>
        </a:p>
      </dgm:t>
    </dgm:pt>
    <dgm:pt modelId="{312A5487-8CD4-49FA-9CB2-6003233688EF}">
      <dgm:prSet/>
      <dgm:spPr/>
      <dgm:t>
        <a:bodyPr/>
        <a:lstStyle/>
        <a:p>
          <a:endParaRPr lang="en-US" dirty="0"/>
        </a:p>
      </dgm:t>
    </dgm:pt>
    <dgm:pt modelId="{6F986C7B-EB5E-4FA9-9F02-54203E6A38B2}" type="parTrans" cxnId="{33634B83-5D42-4E23-A534-1FD77063C5A8}">
      <dgm:prSet/>
      <dgm:spPr/>
      <dgm:t>
        <a:bodyPr/>
        <a:lstStyle/>
        <a:p>
          <a:endParaRPr lang="en-US"/>
        </a:p>
      </dgm:t>
    </dgm:pt>
    <dgm:pt modelId="{A241EA7C-0AE6-49DA-868A-F7E41DB8331E}" type="sibTrans" cxnId="{33634B83-5D42-4E23-A534-1FD77063C5A8}">
      <dgm:prSet/>
      <dgm:spPr/>
      <dgm:t>
        <a:bodyPr/>
        <a:lstStyle/>
        <a:p>
          <a:endParaRPr lang="en-US" dirty="0"/>
        </a:p>
      </dgm:t>
    </dgm:pt>
    <dgm:pt modelId="{1597604F-E09E-4305-A881-A6C94B72922F}">
      <dgm:prSet/>
      <dgm:spPr/>
      <dgm:t>
        <a:bodyPr/>
        <a:lstStyle/>
        <a:p>
          <a:endParaRPr lang="en-US" dirty="0"/>
        </a:p>
      </dgm:t>
    </dgm:pt>
    <dgm:pt modelId="{1C93F3EA-CA5B-4D9C-9828-8A8F702AE266}" type="parTrans" cxnId="{BE9314B0-2D93-4BAE-90C0-5B23814639B6}">
      <dgm:prSet/>
      <dgm:spPr/>
      <dgm:t>
        <a:bodyPr/>
        <a:lstStyle/>
        <a:p>
          <a:endParaRPr lang="en-US"/>
        </a:p>
      </dgm:t>
    </dgm:pt>
    <dgm:pt modelId="{0A68E33F-9E89-4D62-9E2C-1BD50C85F7CD}" type="sibTrans" cxnId="{BE9314B0-2D93-4BAE-90C0-5B23814639B6}">
      <dgm:prSet/>
      <dgm:spPr/>
      <dgm:t>
        <a:bodyPr/>
        <a:lstStyle/>
        <a:p>
          <a:endParaRPr lang="en-US" dirty="0"/>
        </a:p>
      </dgm:t>
    </dgm:pt>
    <dgm:pt modelId="{2EBE9275-B468-4EB1-8E25-88D20111E7BA}">
      <dgm:prSet/>
      <dgm:spPr/>
      <dgm:t>
        <a:bodyPr/>
        <a:lstStyle/>
        <a:p>
          <a:endParaRPr lang="en-US" dirty="0"/>
        </a:p>
      </dgm:t>
    </dgm:pt>
    <dgm:pt modelId="{8B4693AB-DA36-47D7-8ABC-9A12354AE94A}" type="parTrans" cxnId="{79BF3DB8-E6C9-4DF5-8226-B32513900662}">
      <dgm:prSet/>
      <dgm:spPr/>
      <dgm:t>
        <a:bodyPr/>
        <a:lstStyle/>
        <a:p>
          <a:endParaRPr lang="en-US"/>
        </a:p>
      </dgm:t>
    </dgm:pt>
    <dgm:pt modelId="{1DDDDFBA-4D76-49F6-8700-D108F438751F}" type="sibTrans" cxnId="{79BF3DB8-E6C9-4DF5-8226-B32513900662}">
      <dgm:prSet/>
      <dgm:spPr/>
      <dgm:t>
        <a:bodyPr/>
        <a:lstStyle/>
        <a:p>
          <a:endParaRPr lang="en-US" dirty="0"/>
        </a:p>
      </dgm:t>
    </dgm:pt>
    <dgm:pt modelId="{7526D0BF-45A5-478F-9A5B-EE961A48FCDF}">
      <dgm:prSet/>
      <dgm:spPr/>
      <dgm:t>
        <a:bodyPr/>
        <a:lstStyle/>
        <a:p>
          <a:endParaRPr lang="en-US" dirty="0"/>
        </a:p>
      </dgm:t>
    </dgm:pt>
    <dgm:pt modelId="{996DAE7B-6D7A-4B21-93D8-B18F6F145BC6}" type="parTrans" cxnId="{CC8F6BB5-E191-48E7-A4C1-3E8101813E85}">
      <dgm:prSet/>
      <dgm:spPr/>
      <dgm:t>
        <a:bodyPr/>
        <a:lstStyle/>
        <a:p>
          <a:endParaRPr lang="en-US"/>
        </a:p>
      </dgm:t>
    </dgm:pt>
    <dgm:pt modelId="{4DD6BCFF-384A-4E50-9E9B-FEA1467E91EE}" type="sibTrans" cxnId="{CC8F6BB5-E191-48E7-A4C1-3E8101813E85}">
      <dgm:prSet/>
      <dgm:spPr/>
      <dgm:t>
        <a:bodyPr/>
        <a:lstStyle/>
        <a:p>
          <a:endParaRPr lang="en-US" dirty="0"/>
        </a:p>
      </dgm:t>
    </dgm:pt>
    <dgm:pt modelId="{4391FAD7-E5E1-4ADD-BABB-49D666A6C4A7}">
      <dgm:prSet/>
      <dgm:spPr/>
      <dgm:t>
        <a:bodyPr/>
        <a:lstStyle/>
        <a:p>
          <a:endParaRPr lang="en-US" dirty="0"/>
        </a:p>
      </dgm:t>
    </dgm:pt>
    <dgm:pt modelId="{F1E7FB59-9301-4001-B4A0-65FF76242832}" type="parTrans" cxnId="{33836BAF-8815-468A-9D3E-0ABF734FD1D3}">
      <dgm:prSet/>
      <dgm:spPr/>
      <dgm:t>
        <a:bodyPr/>
        <a:lstStyle/>
        <a:p>
          <a:endParaRPr lang="en-US"/>
        </a:p>
      </dgm:t>
    </dgm:pt>
    <dgm:pt modelId="{B5C9AB9C-C866-47C2-B79F-DC6148AB2159}" type="sibTrans" cxnId="{33836BAF-8815-468A-9D3E-0ABF734FD1D3}">
      <dgm:prSet/>
      <dgm:spPr/>
      <dgm:t>
        <a:bodyPr/>
        <a:lstStyle/>
        <a:p>
          <a:endParaRPr lang="en-US" dirty="0"/>
        </a:p>
      </dgm:t>
    </dgm:pt>
    <dgm:pt modelId="{DF292957-65C8-4776-85F8-AE26E3681959}">
      <dgm:prSet/>
      <dgm:spPr/>
      <dgm:t>
        <a:bodyPr/>
        <a:lstStyle/>
        <a:p>
          <a:endParaRPr lang="en-US" dirty="0"/>
        </a:p>
      </dgm:t>
    </dgm:pt>
    <dgm:pt modelId="{7849EA01-2032-47BB-AFF2-66E1E4C3A822}" type="parTrans" cxnId="{0116FD4E-B3CD-4D10-B6B1-FB0C240CE17A}">
      <dgm:prSet/>
      <dgm:spPr/>
      <dgm:t>
        <a:bodyPr/>
        <a:lstStyle/>
        <a:p>
          <a:endParaRPr lang="en-US"/>
        </a:p>
      </dgm:t>
    </dgm:pt>
    <dgm:pt modelId="{2B571596-2306-4648-89E7-BD54FEF25627}" type="sibTrans" cxnId="{0116FD4E-B3CD-4D10-B6B1-FB0C240CE17A}">
      <dgm:prSet/>
      <dgm:spPr/>
      <dgm:t>
        <a:bodyPr/>
        <a:lstStyle/>
        <a:p>
          <a:endParaRPr lang="en-US" dirty="0"/>
        </a:p>
      </dgm:t>
    </dgm:pt>
    <dgm:pt modelId="{BA244016-B941-46B9-B2A4-AA50A300C9B1}">
      <dgm:prSet/>
      <dgm:spPr/>
      <dgm:t>
        <a:bodyPr/>
        <a:lstStyle/>
        <a:p>
          <a:endParaRPr lang="en-US" dirty="0"/>
        </a:p>
      </dgm:t>
    </dgm:pt>
    <dgm:pt modelId="{17FA0F1C-F480-46FA-9FDA-CAF08D0B3F5A}" type="parTrans" cxnId="{43F81770-F772-478D-8EE4-9EF473A2C5F2}">
      <dgm:prSet/>
      <dgm:spPr/>
      <dgm:t>
        <a:bodyPr/>
        <a:lstStyle/>
        <a:p>
          <a:endParaRPr lang="en-US"/>
        </a:p>
      </dgm:t>
    </dgm:pt>
    <dgm:pt modelId="{12ED0D91-6CB8-4B92-ABBE-16130FA2E610}" type="sibTrans" cxnId="{43F81770-F772-478D-8EE4-9EF473A2C5F2}">
      <dgm:prSet/>
      <dgm:spPr/>
      <dgm:t>
        <a:bodyPr/>
        <a:lstStyle/>
        <a:p>
          <a:endParaRPr lang="en-US" dirty="0"/>
        </a:p>
      </dgm:t>
    </dgm:pt>
    <dgm:pt modelId="{ED3E6817-CA99-4A92-9672-7767C60D3AFC}">
      <dgm:prSet/>
      <dgm:spPr/>
      <dgm:t>
        <a:bodyPr/>
        <a:lstStyle/>
        <a:p>
          <a:endParaRPr lang="en-US" dirty="0"/>
        </a:p>
      </dgm:t>
    </dgm:pt>
    <dgm:pt modelId="{570B50CE-5E5F-492C-A6CE-FAA86B61FEE6}" type="parTrans" cxnId="{6020CAE6-E682-4263-87D3-3757BDA5C5BB}">
      <dgm:prSet/>
      <dgm:spPr/>
      <dgm:t>
        <a:bodyPr/>
        <a:lstStyle/>
        <a:p>
          <a:endParaRPr lang="en-US"/>
        </a:p>
      </dgm:t>
    </dgm:pt>
    <dgm:pt modelId="{74E4A9B3-3139-47CD-AD62-A42D0EB3995C}" type="sibTrans" cxnId="{6020CAE6-E682-4263-87D3-3757BDA5C5BB}">
      <dgm:prSet/>
      <dgm:spPr/>
      <dgm:t>
        <a:bodyPr/>
        <a:lstStyle/>
        <a:p>
          <a:endParaRPr lang="en-US" dirty="0"/>
        </a:p>
      </dgm:t>
    </dgm:pt>
    <dgm:pt modelId="{A26368B7-1095-4A58-BFE6-7B8629CCDB76}">
      <dgm:prSet/>
      <dgm:spPr/>
      <dgm:t>
        <a:bodyPr/>
        <a:lstStyle/>
        <a:p>
          <a:endParaRPr lang="en-US" dirty="0"/>
        </a:p>
      </dgm:t>
    </dgm:pt>
    <dgm:pt modelId="{F926A632-3F82-44B7-9B0C-54EDBDFB1339}" type="parTrans" cxnId="{84F658BE-028D-4EFF-9AFB-B1BB4A47F685}">
      <dgm:prSet/>
      <dgm:spPr/>
      <dgm:t>
        <a:bodyPr/>
        <a:lstStyle/>
        <a:p>
          <a:endParaRPr lang="en-US"/>
        </a:p>
      </dgm:t>
    </dgm:pt>
    <dgm:pt modelId="{69DBDE16-2128-423C-AB04-D3C2C0881A38}" type="sibTrans" cxnId="{84F658BE-028D-4EFF-9AFB-B1BB4A47F685}">
      <dgm:prSet/>
      <dgm:spPr/>
      <dgm:t>
        <a:bodyPr/>
        <a:lstStyle/>
        <a:p>
          <a:endParaRPr lang="en-US" dirty="0"/>
        </a:p>
      </dgm:t>
    </dgm:pt>
    <dgm:pt modelId="{B2133BDF-4000-4B5B-AE40-987170B1B61F}">
      <dgm:prSet/>
      <dgm:spPr/>
      <dgm:t>
        <a:bodyPr/>
        <a:lstStyle/>
        <a:p>
          <a:endParaRPr lang="en-US" dirty="0"/>
        </a:p>
      </dgm:t>
    </dgm:pt>
    <dgm:pt modelId="{78DD5593-63E5-4526-ACC4-B672B2E0D1F1}" type="parTrans" cxnId="{AD9C2D70-6AB8-479D-9A79-731CDEDFCC29}">
      <dgm:prSet/>
      <dgm:spPr/>
      <dgm:t>
        <a:bodyPr/>
        <a:lstStyle/>
        <a:p>
          <a:endParaRPr lang="en-US"/>
        </a:p>
      </dgm:t>
    </dgm:pt>
    <dgm:pt modelId="{F8A8AFFD-E262-4C58-84FA-CA9933DA9A32}" type="sibTrans" cxnId="{AD9C2D70-6AB8-479D-9A79-731CDEDFCC29}">
      <dgm:prSet/>
      <dgm:spPr/>
      <dgm:t>
        <a:bodyPr/>
        <a:lstStyle/>
        <a:p>
          <a:endParaRPr lang="en-US" dirty="0"/>
        </a:p>
      </dgm:t>
    </dgm:pt>
    <dgm:pt modelId="{56EE6181-8957-4FE0-91F7-0E7767321D74}">
      <dgm:prSet/>
      <dgm:spPr/>
      <dgm:t>
        <a:bodyPr/>
        <a:lstStyle/>
        <a:p>
          <a:endParaRPr lang="en-US" dirty="0"/>
        </a:p>
      </dgm:t>
    </dgm:pt>
    <dgm:pt modelId="{708EED9E-74DD-4C99-9872-E67687122915}" type="parTrans" cxnId="{D27AA462-6698-4923-9421-47820B644488}">
      <dgm:prSet/>
      <dgm:spPr/>
      <dgm:t>
        <a:bodyPr/>
        <a:lstStyle/>
        <a:p>
          <a:endParaRPr lang="en-US"/>
        </a:p>
      </dgm:t>
    </dgm:pt>
    <dgm:pt modelId="{D7AD315B-0060-4B2C-BA42-07A72CF0DF62}" type="sibTrans" cxnId="{D27AA462-6698-4923-9421-47820B644488}">
      <dgm:prSet/>
      <dgm:spPr/>
      <dgm:t>
        <a:bodyPr/>
        <a:lstStyle/>
        <a:p>
          <a:endParaRPr lang="en-US" dirty="0"/>
        </a:p>
      </dgm:t>
    </dgm:pt>
    <dgm:pt modelId="{F82F01E0-1BCF-432A-834D-D0718C225E79}">
      <dgm:prSet/>
      <dgm:spPr/>
      <dgm:t>
        <a:bodyPr/>
        <a:lstStyle/>
        <a:p>
          <a:endParaRPr lang="en-US" dirty="0"/>
        </a:p>
      </dgm:t>
    </dgm:pt>
    <dgm:pt modelId="{AA715B28-8262-4AEC-9B11-A1F3E142AEE3}" type="parTrans" cxnId="{3F904190-EC7A-468F-8079-9E0D0309FE61}">
      <dgm:prSet/>
      <dgm:spPr/>
      <dgm:t>
        <a:bodyPr/>
        <a:lstStyle/>
        <a:p>
          <a:endParaRPr lang="en-US"/>
        </a:p>
      </dgm:t>
    </dgm:pt>
    <dgm:pt modelId="{73E57CB0-43F1-4C49-8823-A48B6805997E}" type="sibTrans" cxnId="{3F904190-EC7A-468F-8079-9E0D0309FE61}">
      <dgm:prSet/>
      <dgm:spPr/>
      <dgm:t>
        <a:bodyPr/>
        <a:lstStyle/>
        <a:p>
          <a:endParaRPr lang="en-US" dirty="0"/>
        </a:p>
      </dgm:t>
    </dgm:pt>
    <dgm:pt modelId="{69B5AF83-9CA8-4331-BB93-A02B0A37E7C4}">
      <dgm:prSet/>
      <dgm:spPr/>
      <dgm:t>
        <a:bodyPr/>
        <a:lstStyle/>
        <a:p>
          <a:endParaRPr lang="en-US" dirty="0"/>
        </a:p>
      </dgm:t>
    </dgm:pt>
    <dgm:pt modelId="{52A0F8EA-812A-497C-B88E-1BDAD1AB875F}" type="parTrans" cxnId="{08DFD441-4774-4D0E-8F97-07EC50B50EE3}">
      <dgm:prSet/>
      <dgm:spPr/>
      <dgm:t>
        <a:bodyPr/>
        <a:lstStyle/>
        <a:p>
          <a:endParaRPr lang="en-US"/>
        </a:p>
      </dgm:t>
    </dgm:pt>
    <dgm:pt modelId="{6E35783B-B4B9-4AF3-BB68-EC2DB3060BE5}" type="sibTrans" cxnId="{08DFD441-4774-4D0E-8F97-07EC50B50EE3}">
      <dgm:prSet/>
      <dgm:spPr/>
      <dgm:t>
        <a:bodyPr/>
        <a:lstStyle/>
        <a:p>
          <a:endParaRPr lang="en-US" dirty="0"/>
        </a:p>
      </dgm:t>
    </dgm:pt>
    <dgm:pt modelId="{5A0D382F-1AEE-4869-A6BD-89E7CCC2BA45}">
      <dgm:prSet/>
      <dgm:spPr/>
      <dgm:t>
        <a:bodyPr/>
        <a:lstStyle/>
        <a:p>
          <a:endParaRPr lang="en-US" dirty="0"/>
        </a:p>
      </dgm:t>
    </dgm:pt>
    <dgm:pt modelId="{C61944CD-ABD5-46A1-BF21-1EDB1D2E311C}" type="parTrans" cxnId="{8B7F3749-F4E6-4473-82BE-3F7FAAEDF5A5}">
      <dgm:prSet/>
      <dgm:spPr/>
      <dgm:t>
        <a:bodyPr/>
        <a:lstStyle/>
        <a:p>
          <a:endParaRPr lang="en-US"/>
        </a:p>
      </dgm:t>
    </dgm:pt>
    <dgm:pt modelId="{86E08DD8-37F0-43EA-A4C6-F12B07A372C7}" type="sibTrans" cxnId="{8B7F3749-F4E6-4473-82BE-3F7FAAEDF5A5}">
      <dgm:prSet/>
      <dgm:spPr/>
      <dgm:t>
        <a:bodyPr/>
        <a:lstStyle/>
        <a:p>
          <a:endParaRPr lang="en-US" dirty="0"/>
        </a:p>
      </dgm:t>
    </dgm:pt>
    <dgm:pt modelId="{6E44D217-0802-4975-8DF8-F7C136B68DB7}">
      <dgm:prSet/>
      <dgm:spPr/>
      <dgm:t>
        <a:bodyPr/>
        <a:lstStyle/>
        <a:p>
          <a:endParaRPr lang="en-US" dirty="0"/>
        </a:p>
      </dgm:t>
    </dgm:pt>
    <dgm:pt modelId="{CB27C74D-2568-4D83-8948-2A0E7A73E53C}" type="parTrans" cxnId="{EBF0F276-347C-4207-9A17-D11421AF7ECD}">
      <dgm:prSet/>
      <dgm:spPr/>
      <dgm:t>
        <a:bodyPr/>
        <a:lstStyle/>
        <a:p>
          <a:endParaRPr lang="en-US"/>
        </a:p>
      </dgm:t>
    </dgm:pt>
    <dgm:pt modelId="{873D13AE-B310-4B50-82C5-564D626D2011}" type="sibTrans" cxnId="{EBF0F276-347C-4207-9A17-D11421AF7ECD}">
      <dgm:prSet/>
      <dgm:spPr/>
      <dgm:t>
        <a:bodyPr/>
        <a:lstStyle/>
        <a:p>
          <a:endParaRPr lang="en-US" dirty="0"/>
        </a:p>
      </dgm:t>
    </dgm:pt>
    <dgm:pt modelId="{59D5850F-42D1-4509-9BFE-77DA75D32FAC}">
      <dgm:prSet/>
      <dgm:spPr/>
      <dgm:t>
        <a:bodyPr/>
        <a:lstStyle/>
        <a:p>
          <a:endParaRPr lang="en-US" dirty="0"/>
        </a:p>
      </dgm:t>
    </dgm:pt>
    <dgm:pt modelId="{998E6483-F6A6-41F0-BC38-EC9E12942727}" type="parTrans" cxnId="{EF67F12C-549C-4945-9650-11C3183DFF27}">
      <dgm:prSet/>
      <dgm:spPr/>
      <dgm:t>
        <a:bodyPr/>
        <a:lstStyle/>
        <a:p>
          <a:endParaRPr lang="en-US"/>
        </a:p>
      </dgm:t>
    </dgm:pt>
    <dgm:pt modelId="{2B529A43-2363-4B46-911E-9D0EF25B4F36}" type="sibTrans" cxnId="{EF67F12C-549C-4945-9650-11C3183DFF27}">
      <dgm:prSet/>
      <dgm:spPr/>
      <dgm:t>
        <a:bodyPr/>
        <a:lstStyle/>
        <a:p>
          <a:endParaRPr lang="en-US" dirty="0"/>
        </a:p>
      </dgm:t>
    </dgm:pt>
    <dgm:pt modelId="{9F16DEB4-2D88-4237-BB26-EE193361411A}">
      <dgm:prSet/>
      <dgm:spPr/>
      <dgm:t>
        <a:bodyPr/>
        <a:lstStyle/>
        <a:p>
          <a:endParaRPr lang="en-US" dirty="0"/>
        </a:p>
      </dgm:t>
    </dgm:pt>
    <dgm:pt modelId="{7982B65A-B6BA-45FB-920E-8CB144FB834B}" type="parTrans" cxnId="{DB81E75D-6339-4802-85DD-65254615E93B}">
      <dgm:prSet/>
      <dgm:spPr/>
      <dgm:t>
        <a:bodyPr/>
        <a:lstStyle/>
        <a:p>
          <a:endParaRPr lang="en-US"/>
        </a:p>
      </dgm:t>
    </dgm:pt>
    <dgm:pt modelId="{C19C4BDD-2213-41DF-A53B-E2080BDC6AC6}" type="sibTrans" cxnId="{DB81E75D-6339-4802-85DD-65254615E93B}">
      <dgm:prSet/>
      <dgm:spPr/>
      <dgm:t>
        <a:bodyPr/>
        <a:lstStyle/>
        <a:p>
          <a:endParaRPr lang="en-US" dirty="0"/>
        </a:p>
      </dgm:t>
    </dgm:pt>
    <dgm:pt modelId="{5788DBF4-34B6-4C26-980E-7062BBC88091}">
      <dgm:prSet/>
      <dgm:spPr/>
      <dgm:t>
        <a:bodyPr/>
        <a:lstStyle/>
        <a:p>
          <a:endParaRPr lang="en-US" dirty="0"/>
        </a:p>
      </dgm:t>
    </dgm:pt>
    <dgm:pt modelId="{E89C8546-8D00-4BCE-BF01-083E1F9A4BBE}" type="parTrans" cxnId="{A94E1E98-18A1-4716-B6FB-67F099EFBBB4}">
      <dgm:prSet/>
      <dgm:spPr/>
      <dgm:t>
        <a:bodyPr/>
        <a:lstStyle/>
        <a:p>
          <a:endParaRPr lang="en-US"/>
        </a:p>
      </dgm:t>
    </dgm:pt>
    <dgm:pt modelId="{39815DA4-6D5A-4ECF-8C2C-C40A2BB0DBA6}" type="sibTrans" cxnId="{A94E1E98-18A1-4716-B6FB-67F099EFBBB4}">
      <dgm:prSet/>
      <dgm:spPr/>
      <dgm:t>
        <a:bodyPr/>
        <a:lstStyle/>
        <a:p>
          <a:endParaRPr lang="en-US" dirty="0"/>
        </a:p>
      </dgm:t>
    </dgm:pt>
    <dgm:pt modelId="{644B0026-BEE6-45AC-B72A-F8BFB9EE0E82}">
      <dgm:prSet/>
      <dgm:spPr/>
      <dgm:t>
        <a:bodyPr/>
        <a:lstStyle/>
        <a:p>
          <a:endParaRPr lang="en-US" dirty="0"/>
        </a:p>
      </dgm:t>
    </dgm:pt>
    <dgm:pt modelId="{554FDC5B-6990-4DBE-AAA4-AA9861FDA372}" type="parTrans" cxnId="{F3F11D2B-B16E-47E0-876B-A599316C3141}">
      <dgm:prSet/>
      <dgm:spPr/>
      <dgm:t>
        <a:bodyPr/>
        <a:lstStyle/>
        <a:p>
          <a:endParaRPr lang="en-US"/>
        </a:p>
      </dgm:t>
    </dgm:pt>
    <dgm:pt modelId="{91E5E8F0-39A5-4E73-A7C8-125C237D1170}" type="sibTrans" cxnId="{F3F11D2B-B16E-47E0-876B-A599316C3141}">
      <dgm:prSet/>
      <dgm:spPr/>
      <dgm:t>
        <a:bodyPr/>
        <a:lstStyle/>
        <a:p>
          <a:endParaRPr lang="en-US" dirty="0"/>
        </a:p>
      </dgm:t>
    </dgm:pt>
    <dgm:pt modelId="{A40F6EAB-2B60-4CC1-9F49-D5903D3A616E}">
      <dgm:prSet/>
      <dgm:spPr/>
      <dgm:t>
        <a:bodyPr/>
        <a:lstStyle/>
        <a:p>
          <a:endParaRPr lang="en-US" dirty="0"/>
        </a:p>
      </dgm:t>
    </dgm:pt>
    <dgm:pt modelId="{F4D7EDD7-9115-44DB-8D8A-E38036FA3738}" type="parTrans" cxnId="{F9246AA4-89DE-4505-8C6D-C0CFB0CF9EC5}">
      <dgm:prSet/>
      <dgm:spPr/>
      <dgm:t>
        <a:bodyPr/>
        <a:lstStyle/>
        <a:p>
          <a:endParaRPr lang="en-US"/>
        </a:p>
      </dgm:t>
    </dgm:pt>
    <dgm:pt modelId="{3ACAB2F6-3910-4D69-8736-C9991D30DB30}" type="sibTrans" cxnId="{F9246AA4-89DE-4505-8C6D-C0CFB0CF9EC5}">
      <dgm:prSet/>
      <dgm:spPr/>
      <dgm:t>
        <a:bodyPr/>
        <a:lstStyle/>
        <a:p>
          <a:endParaRPr lang="en-US" dirty="0"/>
        </a:p>
      </dgm:t>
    </dgm:pt>
    <dgm:pt modelId="{01209924-388A-4250-B08E-117FC77350F4}">
      <dgm:prSet/>
      <dgm:spPr/>
      <dgm:t>
        <a:bodyPr/>
        <a:lstStyle/>
        <a:p>
          <a:endParaRPr lang="en-US" dirty="0"/>
        </a:p>
      </dgm:t>
    </dgm:pt>
    <dgm:pt modelId="{E62947DF-C385-4541-A312-E52B21ED4FCA}" type="parTrans" cxnId="{79A5F3A2-8CA3-4D24-AC46-666013183383}">
      <dgm:prSet/>
      <dgm:spPr/>
      <dgm:t>
        <a:bodyPr/>
        <a:lstStyle/>
        <a:p>
          <a:endParaRPr lang="en-US"/>
        </a:p>
      </dgm:t>
    </dgm:pt>
    <dgm:pt modelId="{07D44A3D-B9E7-4A59-8407-0DE9361B04F4}" type="sibTrans" cxnId="{79A5F3A2-8CA3-4D24-AC46-666013183383}">
      <dgm:prSet/>
      <dgm:spPr/>
      <dgm:t>
        <a:bodyPr/>
        <a:lstStyle/>
        <a:p>
          <a:endParaRPr lang="en-US" dirty="0"/>
        </a:p>
      </dgm:t>
    </dgm:pt>
    <dgm:pt modelId="{1CEAA633-CB89-486A-901D-BE8AE895C821}">
      <dgm:prSet/>
      <dgm:spPr/>
      <dgm:t>
        <a:bodyPr/>
        <a:lstStyle/>
        <a:p>
          <a:endParaRPr lang="en-US" dirty="0"/>
        </a:p>
      </dgm:t>
    </dgm:pt>
    <dgm:pt modelId="{85E4AD6C-201F-448E-AB33-65566C56E879}" type="parTrans" cxnId="{2F48FC6C-9E2F-4D34-97E0-7B62809CD310}">
      <dgm:prSet/>
      <dgm:spPr/>
      <dgm:t>
        <a:bodyPr/>
        <a:lstStyle/>
        <a:p>
          <a:endParaRPr lang="en-US"/>
        </a:p>
      </dgm:t>
    </dgm:pt>
    <dgm:pt modelId="{EC22FD24-55FA-470B-A11F-A2C02811CC71}" type="sibTrans" cxnId="{2F48FC6C-9E2F-4D34-97E0-7B62809CD310}">
      <dgm:prSet/>
      <dgm:spPr/>
      <dgm:t>
        <a:bodyPr/>
        <a:lstStyle/>
        <a:p>
          <a:endParaRPr lang="en-US" dirty="0"/>
        </a:p>
      </dgm:t>
    </dgm:pt>
    <dgm:pt modelId="{5700A27C-35E2-48E3-9FD1-4CAD5F3ABE6E}">
      <dgm:prSet/>
      <dgm:spPr/>
      <dgm:t>
        <a:bodyPr/>
        <a:lstStyle/>
        <a:p>
          <a:endParaRPr lang="en-US" dirty="0"/>
        </a:p>
      </dgm:t>
    </dgm:pt>
    <dgm:pt modelId="{7CEEA0C1-E05C-4187-B6CD-7F9A41B7F762}" type="parTrans" cxnId="{E319CD11-DA9C-4216-8A1C-BFC767C69980}">
      <dgm:prSet/>
      <dgm:spPr/>
      <dgm:t>
        <a:bodyPr/>
        <a:lstStyle/>
        <a:p>
          <a:endParaRPr lang="en-US"/>
        </a:p>
      </dgm:t>
    </dgm:pt>
    <dgm:pt modelId="{F2853326-F96C-4388-AFDB-4A2C4E743824}" type="sibTrans" cxnId="{E319CD11-DA9C-4216-8A1C-BFC767C69980}">
      <dgm:prSet/>
      <dgm:spPr/>
      <dgm:t>
        <a:bodyPr/>
        <a:lstStyle/>
        <a:p>
          <a:endParaRPr lang="en-US" dirty="0"/>
        </a:p>
      </dgm:t>
    </dgm:pt>
    <dgm:pt modelId="{E5184F2B-2C20-4D33-94A8-E6B381F2AA89}">
      <dgm:prSet/>
      <dgm:spPr/>
      <dgm:t>
        <a:bodyPr/>
        <a:lstStyle/>
        <a:p>
          <a:endParaRPr lang="en-US" dirty="0"/>
        </a:p>
      </dgm:t>
    </dgm:pt>
    <dgm:pt modelId="{EA072171-E1D3-42D9-90FB-F6BF8A9DC275}" type="parTrans" cxnId="{12C38EF6-A2D9-4441-B7C7-2AD0408D165E}">
      <dgm:prSet/>
      <dgm:spPr/>
      <dgm:t>
        <a:bodyPr/>
        <a:lstStyle/>
        <a:p>
          <a:endParaRPr lang="en-US"/>
        </a:p>
      </dgm:t>
    </dgm:pt>
    <dgm:pt modelId="{CA1064A9-8743-41E2-AE44-DEDB5E26EACD}" type="sibTrans" cxnId="{12C38EF6-A2D9-4441-B7C7-2AD0408D165E}">
      <dgm:prSet/>
      <dgm:spPr/>
      <dgm:t>
        <a:bodyPr/>
        <a:lstStyle/>
        <a:p>
          <a:endParaRPr lang="en-US" dirty="0"/>
        </a:p>
      </dgm:t>
    </dgm:pt>
    <dgm:pt modelId="{19319B2C-5BDC-4EB3-A674-97A1478B545E}">
      <dgm:prSet/>
      <dgm:spPr/>
      <dgm:t>
        <a:bodyPr/>
        <a:lstStyle/>
        <a:p>
          <a:endParaRPr lang="en-US" dirty="0"/>
        </a:p>
      </dgm:t>
    </dgm:pt>
    <dgm:pt modelId="{F553D456-F731-4D3A-B46D-F817CB7F5851}" type="parTrans" cxnId="{A61335C6-83C9-40B2-B635-638704B41FB6}">
      <dgm:prSet/>
      <dgm:spPr/>
      <dgm:t>
        <a:bodyPr/>
        <a:lstStyle/>
        <a:p>
          <a:endParaRPr lang="en-US"/>
        </a:p>
      </dgm:t>
    </dgm:pt>
    <dgm:pt modelId="{B2ADDBB6-F258-45A2-8853-0F7137E8E7A9}" type="sibTrans" cxnId="{A61335C6-83C9-40B2-B635-638704B41FB6}">
      <dgm:prSet/>
      <dgm:spPr/>
      <dgm:t>
        <a:bodyPr/>
        <a:lstStyle/>
        <a:p>
          <a:endParaRPr lang="en-US" dirty="0"/>
        </a:p>
      </dgm:t>
    </dgm:pt>
    <dgm:pt modelId="{32DCDF77-CF91-44D2-A631-ECBBA96CD7C1}">
      <dgm:prSet/>
      <dgm:spPr/>
      <dgm:t>
        <a:bodyPr/>
        <a:lstStyle/>
        <a:p>
          <a:endParaRPr lang="en-US" dirty="0"/>
        </a:p>
      </dgm:t>
    </dgm:pt>
    <dgm:pt modelId="{A91D9FEE-F377-4D6C-AB4B-31C0AA11D758}" type="parTrans" cxnId="{7713B148-14ED-473A-AD7C-0817C71F1F75}">
      <dgm:prSet/>
      <dgm:spPr/>
      <dgm:t>
        <a:bodyPr/>
        <a:lstStyle/>
        <a:p>
          <a:endParaRPr lang="en-US"/>
        </a:p>
      </dgm:t>
    </dgm:pt>
    <dgm:pt modelId="{A4C54538-F7D4-4311-A51D-4E2F34EA916C}" type="sibTrans" cxnId="{7713B148-14ED-473A-AD7C-0817C71F1F75}">
      <dgm:prSet/>
      <dgm:spPr/>
      <dgm:t>
        <a:bodyPr/>
        <a:lstStyle/>
        <a:p>
          <a:endParaRPr lang="en-US" dirty="0"/>
        </a:p>
      </dgm:t>
    </dgm:pt>
    <dgm:pt modelId="{5F2EF8CF-431B-45E9-8F94-2DA9BB4297A8}">
      <dgm:prSet/>
      <dgm:spPr/>
      <dgm:t>
        <a:bodyPr/>
        <a:lstStyle/>
        <a:p>
          <a:endParaRPr lang="en-US" dirty="0"/>
        </a:p>
      </dgm:t>
    </dgm:pt>
    <dgm:pt modelId="{EF3B0539-08F0-4AEB-8B05-C7438EBEC90D}" type="parTrans" cxnId="{39A1F472-3E0B-438E-A508-FE898CEA4CB4}">
      <dgm:prSet/>
      <dgm:spPr/>
      <dgm:t>
        <a:bodyPr/>
        <a:lstStyle/>
        <a:p>
          <a:endParaRPr lang="en-US"/>
        </a:p>
      </dgm:t>
    </dgm:pt>
    <dgm:pt modelId="{E7380703-8E28-4A7A-8627-0A55F51FBAA5}" type="sibTrans" cxnId="{39A1F472-3E0B-438E-A508-FE898CEA4CB4}">
      <dgm:prSet/>
      <dgm:spPr/>
      <dgm:t>
        <a:bodyPr/>
        <a:lstStyle/>
        <a:p>
          <a:endParaRPr lang="en-US" dirty="0"/>
        </a:p>
      </dgm:t>
    </dgm:pt>
    <dgm:pt modelId="{B75DCA52-BF81-436A-AA73-2680B03C914A}">
      <dgm:prSet/>
      <dgm:spPr/>
      <dgm:t>
        <a:bodyPr/>
        <a:lstStyle/>
        <a:p>
          <a:endParaRPr lang="en-US" dirty="0"/>
        </a:p>
      </dgm:t>
    </dgm:pt>
    <dgm:pt modelId="{3FDC77C7-42D0-4118-88A1-C82C79A4EA03}" type="parTrans" cxnId="{FA4B331D-E821-4BC7-84CC-523B6B28A5B8}">
      <dgm:prSet/>
      <dgm:spPr/>
      <dgm:t>
        <a:bodyPr/>
        <a:lstStyle/>
        <a:p>
          <a:endParaRPr lang="en-US"/>
        </a:p>
      </dgm:t>
    </dgm:pt>
    <dgm:pt modelId="{897CAD2D-F73B-470D-B77D-BCB32DA560D4}" type="sibTrans" cxnId="{FA4B331D-E821-4BC7-84CC-523B6B28A5B8}">
      <dgm:prSet/>
      <dgm:spPr/>
      <dgm:t>
        <a:bodyPr/>
        <a:lstStyle/>
        <a:p>
          <a:endParaRPr lang="en-US" dirty="0"/>
        </a:p>
      </dgm:t>
    </dgm:pt>
    <dgm:pt modelId="{39148D83-4879-4E9B-AE84-10D20CF147C3}">
      <dgm:prSet/>
      <dgm:spPr/>
      <dgm:t>
        <a:bodyPr/>
        <a:lstStyle/>
        <a:p>
          <a:endParaRPr lang="en-US" dirty="0"/>
        </a:p>
      </dgm:t>
    </dgm:pt>
    <dgm:pt modelId="{0648DC5F-1B7B-4F70-B147-70F19C532AA1}" type="parTrans" cxnId="{14F13E80-1149-4A0F-A4B5-58EAF15ECA23}">
      <dgm:prSet/>
      <dgm:spPr/>
      <dgm:t>
        <a:bodyPr/>
        <a:lstStyle/>
        <a:p>
          <a:endParaRPr lang="en-US"/>
        </a:p>
      </dgm:t>
    </dgm:pt>
    <dgm:pt modelId="{901D3EC9-C2CB-4B80-BFE1-3F4CF8FDB584}" type="sibTrans" cxnId="{14F13E80-1149-4A0F-A4B5-58EAF15ECA23}">
      <dgm:prSet/>
      <dgm:spPr/>
      <dgm:t>
        <a:bodyPr/>
        <a:lstStyle/>
        <a:p>
          <a:endParaRPr lang="en-US" dirty="0"/>
        </a:p>
      </dgm:t>
    </dgm:pt>
    <dgm:pt modelId="{1BD29E34-8916-45A9-80A6-58C4AB44DFF5}">
      <dgm:prSet/>
      <dgm:spPr/>
      <dgm:t>
        <a:bodyPr/>
        <a:lstStyle/>
        <a:p>
          <a:endParaRPr lang="en-US" dirty="0"/>
        </a:p>
      </dgm:t>
    </dgm:pt>
    <dgm:pt modelId="{25DF600C-192F-49B2-930A-B89C27D1471E}" type="sibTrans" cxnId="{1B3F2CA2-7825-4CFD-9A64-DB308FB32A27}">
      <dgm:prSet/>
      <dgm:spPr/>
      <dgm:t>
        <a:bodyPr/>
        <a:lstStyle/>
        <a:p>
          <a:endParaRPr lang="en-US" dirty="0"/>
        </a:p>
      </dgm:t>
    </dgm:pt>
    <dgm:pt modelId="{6A5BBF7B-F8A7-4654-83BB-1778F868C663}" type="parTrans" cxnId="{1B3F2CA2-7825-4CFD-9A64-DB308FB32A27}">
      <dgm:prSet/>
      <dgm:spPr/>
      <dgm:t>
        <a:bodyPr/>
        <a:lstStyle/>
        <a:p>
          <a:endParaRPr lang="en-US"/>
        </a:p>
      </dgm:t>
    </dgm:pt>
    <dgm:pt modelId="{579EF5EA-2842-4ADF-99C3-1421009C0FB3}" type="pres">
      <dgm:prSet presAssocID="{F782ACB2-4612-4553-92E3-6A48A4C26154}" presName="cycle" presStyleCnt="0">
        <dgm:presLayoutVars>
          <dgm:dir/>
          <dgm:resizeHandles val="exact"/>
        </dgm:presLayoutVars>
      </dgm:prSet>
      <dgm:spPr/>
    </dgm:pt>
    <dgm:pt modelId="{E2BDA289-9E7F-43D2-8E8A-C602380955F6}" type="pres">
      <dgm:prSet presAssocID="{9A1F1B22-1A75-4833-B4FC-5FEA5518B765}" presName="node" presStyleLbl="node1" presStyleIdx="0" presStyleCnt="48">
        <dgm:presLayoutVars>
          <dgm:bulletEnabled val="1"/>
        </dgm:presLayoutVars>
      </dgm:prSet>
      <dgm:spPr/>
    </dgm:pt>
    <dgm:pt modelId="{4B717A0F-8771-4A45-B6AA-FD732A724C9E}" type="pres">
      <dgm:prSet presAssocID="{32453084-7F49-49B4-89FA-E306CC4C9552}" presName="sibTrans" presStyleLbl="sibTrans2D1" presStyleIdx="0" presStyleCnt="48" custLinFactX="356471" custLinFactNeighborX="400000"/>
      <dgm:spPr/>
    </dgm:pt>
    <dgm:pt modelId="{218F701D-8780-41D0-BCC2-CE1F9EE4B4A8}" type="pres">
      <dgm:prSet presAssocID="{32453084-7F49-49B4-89FA-E306CC4C9552}" presName="connectorText" presStyleLbl="sibTrans2D1" presStyleIdx="0" presStyleCnt="48"/>
      <dgm:spPr/>
    </dgm:pt>
    <dgm:pt modelId="{FD731FF4-9760-4231-AA26-446560B181EB}" type="pres">
      <dgm:prSet presAssocID="{9C07C544-A240-4FE5-8E59-C412CDCC06A5}" presName="node" presStyleLbl="node1" presStyleIdx="1" presStyleCnt="48">
        <dgm:presLayoutVars>
          <dgm:bulletEnabled val="1"/>
        </dgm:presLayoutVars>
      </dgm:prSet>
      <dgm:spPr/>
    </dgm:pt>
    <dgm:pt modelId="{A6A09441-8928-4DD4-965E-ACD6B5489F63}" type="pres">
      <dgm:prSet presAssocID="{DA7FF8DD-13B0-4AAC-B0D2-E9BC2FABA4D6}" presName="sibTrans" presStyleLbl="sibTrans2D1" presStyleIdx="1" presStyleCnt="48"/>
      <dgm:spPr/>
    </dgm:pt>
    <dgm:pt modelId="{C46B9099-149F-4D79-B1D7-B378097F05F4}" type="pres">
      <dgm:prSet presAssocID="{DA7FF8DD-13B0-4AAC-B0D2-E9BC2FABA4D6}" presName="connectorText" presStyleLbl="sibTrans2D1" presStyleIdx="1" presStyleCnt="48"/>
      <dgm:spPr/>
    </dgm:pt>
    <dgm:pt modelId="{5A44537F-E502-484A-B54C-161A75387D52}" type="pres">
      <dgm:prSet presAssocID="{5D2C154A-692A-44E2-A041-B9F19C43FEF2}" presName="node" presStyleLbl="node1" presStyleIdx="2" presStyleCnt="48">
        <dgm:presLayoutVars>
          <dgm:bulletEnabled val="1"/>
        </dgm:presLayoutVars>
      </dgm:prSet>
      <dgm:spPr/>
    </dgm:pt>
    <dgm:pt modelId="{BCCD1735-3374-4721-BEF9-11CCD9A2DD48}" type="pres">
      <dgm:prSet presAssocID="{1A0C354F-E76C-464E-99A7-D2B04C140783}" presName="sibTrans" presStyleLbl="sibTrans2D1" presStyleIdx="2" presStyleCnt="48"/>
      <dgm:spPr/>
    </dgm:pt>
    <dgm:pt modelId="{5207087E-FC7B-4DE7-941A-D0D7D77D43CA}" type="pres">
      <dgm:prSet presAssocID="{1A0C354F-E76C-464E-99A7-D2B04C140783}" presName="connectorText" presStyleLbl="sibTrans2D1" presStyleIdx="2" presStyleCnt="48"/>
      <dgm:spPr/>
    </dgm:pt>
    <dgm:pt modelId="{B0608ED5-E7DC-4C39-8859-B8C85F521F9C}" type="pres">
      <dgm:prSet presAssocID="{536B3E92-95AA-4297-BDB8-F29269D6299E}" presName="node" presStyleLbl="node1" presStyleIdx="3" presStyleCnt="48">
        <dgm:presLayoutVars>
          <dgm:bulletEnabled val="1"/>
        </dgm:presLayoutVars>
      </dgm:prSet>
      <dgm:spPr/>
    </dgm:pt>
    <dgm:pt modelId="{E212FFF4-9223-45FB-8A97-08FC78EC227F}" type="pres">
      <dgm:prSet presAssocID="{8AE02D32-89F4-4BA1-BFB8-062B90AF7C26}" presName="sibTrans" presStyleLbl="sibTrans2D1" presStyleIdx="3" presStyleCnt="48"/>
      <dgm:spPr/>
    </dgm:pt>
    <dgm:pt modelId="{1FA59E5A-50A4-47E4-96D2-6EF9AAAC1164}" type="pres">
      <dgm:prSet presAssocID="{8AE02D32-89F4-4BA1-BFB8-062B90AF7C26}" presName="connectorText" presStyleLbl="sibTrans2D1" presStyleIdx="3" presStyleCnt="48"/>
      <dgm:spPr/>
    </dgm:pt>
    <dgm:pt modelId="{3B48658E-4174-41EC-ADC5-04F09B98E8AE}" type="pres">
      <dgm:prSet presAssocID="{9767C2C5-7A9B-4BF9-AEDC-08BB61E68CEC}" presName="node" presStyleLbl="node1" presStyleIdx="4" presStyleCnt="48">
        <dgm:presLayoutVars>
          <dgm:bulletEnabled val="1"/>
        </dgm:presLayoutVars>
      </dgm:prSet>
      <dgm:spPr/>
    </dgm:pt>
    <dgm:pt modelId="{7E28017C-69F1-4CCF-A6D7-885616A2628E}" type="pres">
      <dgm:prSet presAssocID="{5DE56BE3-5DC5-48D1-BB0A-6EB62A83E2E3}" presName="sibTrans" presStyleLbl="sibTrans2D1" presStyleIdx="4" presStyleCnt="48"/>
      <dgm:spPr/>
    </dgm:pt>
    <dgm:pt modelId="{DEE6E533-E546-47B9-9D29-1053972B7A59}" type="pres">
      <dgm:prSet presAssocID="{5DE56BE3-5DC5-48D1-BB0A-6EB62A83E2E3}" presName="connectorText" presStyleLbl="sibTrans2D1" presStyleIdx="4" presStyleCnt="48"/>
      <dgm:spPr/>
    </dgm:pt>
    <dgm:pt modelId="{4B6FF1D5-139C-4A9E-BE2A-C9C2976A9B90}" type="pres">
      <dgm:prSet presAssocID="{29610E26-1393-448B-8FD6-78061450B16B}" presName="node" presStyleLbl="node1" presStyleIdx="5" presStyleCnt="48">
        <dgm:presLayoutVars>
          <dgm:bulletEnabled val="1"/>
        </dgm:presLayoutVars>
      </dgm:prSet>
      <dgm:spPr/>
    </dgm:pt>
    <dgm:pt modelId="{E231C36B-28CA-4A1A-A65A-7FC8C917C670}" type="pres">
      <dgm:prSet presAssocID="{4E475F1B-56A2-420F-8D83-9A7AC5B9161D}" presName="sibTrans" presStyleLbl="sibTrans2D1" presStyleIdx="5" presStyleCnt="48"/>
      <dgm:spPr/>
    </dgm:pt>
    <dgm:pt modelId="{0F935747-2475-4B54-A4BD-D00DA4235B83}" type="pres">
      <dgm:prSet presAssocID="{4E475F1B-56A2-420F-8D83-9A7AC5B9161D}" presName="connectorText" presStyleLbl="sibTrans2D1" presStyleIdx="5" presStyleCnt="48"/>
      <dgm:spPr/>
    </dgm:pt>
    <dgm:pt modelId="{5955EC28-6A5B-4854-97FD-56BF004F7A93}" type="pres">
      <dgm:prSet presAssocID="{59F5D80D-D394-4DA8-B1EE-BFD2C35E8698}" presName="node" presStyleLbl="node1" presStyleIdx="6" presStyleCnt="48">
        <dgm:presLayoutVars>
          <dgm:bulletEnabled val="1"/>
        </dgm:presLayoutVars>
      </dgm:prSet>
      <dgm:spPr/>
    </dgm:pt>
    <dgm:pt modelId="{7418C013-9F65-49B4-8AB4-02A8A7E8B2B1}" type="pres">
      <dgm:prSet presAssocID="{A4FDAD97-0EA5-45C9-8762-1408CDFC1A27}" presName="sibTrans" presStyleLbl="sibTrans2D1" presStyleIdx="6" presStyleCnt="48"/>
      <dgm:spPr/>
    </dgm:pt>
    <dgm:pt modelId="{DCCECA40-1E8E-4612-B823-692DCCBD1EA3}" type="pres">
      <dgm:prSet presAssocID="{A4FDAD97-0EA5-45C9-8762-1408CDFC1A27}" presName="connectorText" presStyleLbl="sibTrans2D1" presStyleIdx="6" presStyleCnt="48"/>
      <dgm:spPr/>
    </dgm:pt>
    <dgm:pt modelId="{C8C314CB-BC52-4B5D-9A9E-2549904458B0}" type="pres">
      <dgm:prSet presAssocID="{1BD29E34-8916-45A9-80A6-58C4AB44DFF5}" presName="node" presStyleLbl="node1" presStyleIdx="7" presStyleCnt="48">
        <dgm:presLayoutVars>
          <dgm:bulletEnabled val="1"/>
        </dgm:presLayoutVars>
      </dgm:prSet>
      <dgm:spPr/>
    </dgm:pt>
    <dgm:pt modelId="{8D184F9F-78A9-45D9-9804-0F8032DE26A6}" type="pres">
      <dgm:prSet presAssocID="{25DF600C-192F-49B2-930A-B89C27D1471E}" presName="sibTrans" presStyleLbl="sibTrans2D1" presStyleIdx="7" presStyleCnt="48"/>
      <dgm:spPr/>
    </dgm:pt>
    <dgm:pt modelId="{C8C1E075-9C61-4E77-BBAB-A2307E2F9662}" type="pres">
      <dgm:prSet presAssocID="{25DF600C-192F-49B2-930A-B89C27D1471E}" presName="connectorText" presStyleLbl="sibTrans2D1" presStyleIdx="7" presStyleCnt="48"/>
      <dgm:spPr/>
    </dgm:pt>
    <dgm:pt modelId="{18E08B15-C0D9-4DCD-9841-29CB326A1D96}" type="pres">
      <dgm:prSet presAssocID="{BCD4B6D1-2E17-4359-A953-212A9B519E85}" presName="node" presStyleLbl="node1" presStyleIdx="8" presStyleCnt="48">
        <dgm:presLayoutVars>
          <dgm:bulletEnabled val="1"/>
        </dgm:presLayoutVars>
      </dgm:prSet>
      <dgm:spPr/>
    </dgm:pt>
    <dgm:pt modelId="{7D136A40-4E7A-4E9A-9C18-C15FEB3E9255}" type="pres">
      <dgm:prSet presAssocID="{EAE485E3-A2DC-422A-B964-163E72C7D527}" presName="sibTrans" presStyleLbl="sibTrans2D1" presStyleIdx="8" presStyleCnt="48"/>
      <dgm:spPr/>
    </dgm:pt>
    <dgm:pt modelId="{6C5B256C-6505-4283-9CD0-6230D6E52DC7}" type="pres">
      <dgm:prSet presAssocID="{EAE485E3-A2DC-422A-B964-163E72C7D527}" presName="connectorText" presStyleLbl="sibTrans2D1" presStyleIdx="8" presStyleCnt="48"/>
      <dgm:spPr/>
    </dgm:pt>
    <dgm:pt modelId="{09497094-52B8-416E-9902-37FB4C94E7F2}" type="pres">
      <dgm:prSet presAssocID="{57830796-B9E1-440E-A924-530949252A0A}" presName="node" presStyleLbl="node1" presStyleIdx="9" presStyleCnt="48">
        <dgm:presLayoutVars>
          <dgm:bulletEnabled val="1"/>
        </dgm:presLayoutVars>
      </dgm:prSet>
      <dgm:spPr/>
    </dgm:pt>
    <dgm:pt modelId="{260B842C-BA56-4835-9181-EEB1DAD49F6C}" type="pres">
      <dgm:prSet presAssocID="{672359C6-6889-48DE-9B06-BCF13E50CF81}" presName="sibTrans" presStyleLbl="sibTrans2D1" presStyleIdx="9" presStyleCnt="48"/>
      <dgm:spPr/>
    </dgm:pt>
    <dgm:pt modelId="{9195B8AE-7F75-4B45-A773-A3DB3F151B7F}" type="pres">
      <dgm:prSet presAssocID="{672359C6-6889-48DE-9B06-BCF13E50CF81}" presName="connectorText" presStyleLbl="sibTrans2D1" presStyleIdx="9" presStyleCnt="48"/>
      <dgm:spPr/>
    </dgm:pt>
    <dgm:pt modelId="{07EB8474-810E-4E8A-BE93-02F62BBDD45D}" type="pres">
      <dgm:prSet presAssocID="{9EC183D0-3CE1-4A18-882B-49A4F305FE23}" presName="node" presStyleLbl="node1" presStyleIdx="10" presStyleCnt="48">
        <dgm:presLayoutVars>
          <dgm:bulletEnabled val="1"/>
        </dgm:presLayoutVars>
      </dgm:prSet>
      <dgm:spPr/>
    </dgm:pt>
    <dgm:pt modelId="{ADC3AC42-E194-4C29-8A28-ABEC2168A2B9}" type="pres">
      <dgm:prSet presAssocID="{FC636A7A-CAD8-4393-9B2E-188CE112CD10}" presName="sibTrans" presStyleLbl="sibTrans2D1" presStyleIdx="10" presStyleCnt="48"/>
      <dgm:spPr/>
    </dgm:pt>
    <dgm:pt modelId="{FFA97E59-6B24-429C-9B6D-8968FB096363}" type="pres">
      <dgm:prSet presAssocID="{FC636A7A-CAD8-4393-9B2E-188CE112CD10}" presName="connectorText" presStyleLbl="sibTrans2D1" presStyleIdx="10" presStyleCnt="48"/>
      <dgm:spPr/>
    </dgm:pt>
    <dgm:pt modelId="{38A7A843-117D-4A8F-B652-3F637D1BA054}" type="pres">
      <dgm:prSet presAssocID="{1BCBAE4C-8C90-4307-A8B1-A7F25B803D11}" presName="node" presStyleLbl="node1" presStyleIdx="11" presStyleCnt="48">
        <dgm:presLayoutVars>
          <dgm:bulletEnabled val="1"/>
        </dgm:presLayoutVars>
      </dgm:prSet>
      <dgm:spPr/>
    </dgm:pt>
    <dgm:pt modelId="{24192AE1-AC5A-408F-93E2-35778550FA02}" type="pres">
      <dgm:prSet presAssocID="{9E68FA1B-32E4-4D3A-BDA9-F245DF7037EF}" presName="sibTrans" presStyleLbl="sibTrans2D1" presStyleIdx="11" presStyleCnt="48"/>
      <dgm:spPr/>
    </dgm:pt>
    <dgm:pt modelId="{9DB23D75-0980-4D96-93A1-727F2883C95B}" type="pres">
      <dgm:prSet presAssocID="{9E68FA1B-32E4-4D3A-BDA9-F245DF7037EF}" presName="connectorText" presStyleLbl="sibTrans2D1" presStyleIdx="11" presStyleCnt="48"/>
      <dgm:spPr/>
    </dgm:pt>
    <dgm:pt modelId="{8B74F080-8313-4728-B1E9-D87A06E9E800}" type="pres">
      <dgm:prSet presAssocID="{05F9165C-A234-4634-B1A7-DCB7BA68D40C}" presName="node" presStyleLbl="node1" presStyleIdx="12" presStyleCnt="48">
        <dgm:presLayoutVars>
          <dgm:bulletEnabled val="1"/>
        </dgm:presLayoutVars>
      </dgm:prSet>
      <dgm:spPr/>
    </dgm:pt>
    <dgm:pt modelId="{99F13AA2-4621-4753-B0A6-6FC776CD84C9}" type="pres">
      <dgm:prSet presAssocID="{68C3C81B-18E8-41C4-BFC6-2C443E6EE655}" presName="sibTrans" presStyleLbl="sibTrans2D1" presStyleIdx="12" presStyleCnt="48"/>
      <dgm:spPr/>
    </dgm:pt>
    <dgm:pt modelId="{475F5446-5D8A-42DC-B2B6-79D834AEB429}" type="pres">
      <dgm:prSet presAssocID="{68C3C81B-18E8-41C4-BFC6-2C443E6EE655}" presName="connectorText" presStyleLbl="sibTrans2D1" presStyleIdx="12" presStyleCnt="48"/>
      <dgm:spPr/>
    </dgm:pt>
    <dgm:pt modelId="{C238A059-EBCB-4E8A-9C70-350A7112246D}" type="pres">
      <dgm:prSet presAssocID="{8F63D31F-83CD-4DB9-A0F4-0D259C5817DB}" presName="node" presStyleLbl="node1" presStyleIdx="13" presStyleCnt="48">
        <dgm:presLayoutVars>
          <dgm:bulletEnabled val="1"/>
        </dgm:presLayoutVars>
      </dgm:prSet>
      <dgm:spPr/>
    </dgm:pt>
    <dgm:pt modelId="{212C9A88-24C2-4EF4-87D7-A81CF4BE3FA0}" type="pres">
      <dgm:prSet presAssocID="{A4F909E9-C1CF-4770-B928-FEF6E41B5333}" presName="sibTrans" presStyleLbl="sibTrans2D1" presStyleIdx="13" presStyleCnt="48"/>
      <dgm:spPr/>
    </dgm:pt>
    <dgm:pt modelId="{6E753D97-6691-46AF-88CF-60F766A84A1F}" type="pres">
      <dgm:prSet presAssocID="{A4F909E9-C1CF-4770-B928-FEF6E41B5333}" presName="connectorText" presStyleLbl="sibTrans2D1" presStyleIdx="13" presStyleCnt="48"/>
      <dgm:spPr/>
    </dgm:pt>
    <dgm:pt modelId="{FA3F2989-2837-4DF6-B22E-22C68B74BA10}" type="pres">
      <dgm:prSet presAssocID="{F001FD18-B1D7-4F34-A7E1-10B3A14FEF0D}" presName="node" presStyleLbl="node1" presStyleIdx="14" presStyleCnt="48">
        <dgm:presLayoutVars>
          <dgm:bulletEnabled val="1"/>
        </dgm:presLayoutVars>
      </dgm:prSet>
      <dgm:spPr/>
    </dgm:pt>
    <dgm:pt modelId="{15716786-4673-40EB-986D-12C422D02B97}" type="pres">
      <dgm:prSet presAssocID="{59F6F98C-7F28-44B6-AA26-C56ABFEA206B}" presName="sibTrans" presStyleLbl="sibTrans2D1" presStyleIdx="14" presStyleCnt="48"/>
      <dgm:spPr/>
    </dgm:pt>
    <dgm:pt modelId="{3A6E871C-7643-432C-BA91-2EA3E7F745CE}" type="pres">
      <dgm:prSet presAssocID="{59F6F98C-7F28-44B6-AA26-C56ABFEA206B}" presName="connectorText" presStyleLbl="sibTrans2D1" presStyleIdx="14" presStyleCnt="48"/>
      <dgm:spPr/>
    </dgm:pt>
    <dgm:pt modelId="{E7F9412A-75FE-4263-8476-D8B02CF380F3}" type="pres">
      <dgm:prSet presAssocID="{5F8AB2A9-0DCE-42A5-8039-31C151CDBC91}" presName="node" presStyleLbl="node1" presStyleIdx="15" presStyleCnt="48">
        <dgm:presLayoutVars>
          <dgm:bulletEnabled val="1"/>
        </dgm:presLayoutVars>
      </dgm:prSet>
      <dgm:spPr/>
    </dgm:pt>
    <dgm:pt modelId="{C56F56FD-84C6-4D21-967A-719399DE2081}" type="pres">
      <dgm:prSet presAssocID="{64CB26BA-1509-422C-B1F7-93A921D3337E}" presName="sibTrans" presStyleLbl="sibTrans2D1" presStyleIdx="15" presStyleCnt="48"/>
      <dgm:spPr/>
    </dgm:pt>
    <dgm:pt modelId="{87FF38F8-EEE0-4803-AB19-2605759EE272}" type="pres">
      <dgm:prSet presAssocID="{64CB26BA-1509-422C-B1F7-93A921D3337E}" presName="connectorText" presStyleLbl="sibTrans2D1" presStyleIdx="15" presStyleCnt="48"/>
      <dgm:spPr/>
    </dgm:pt>
    <dgm:pt modelId="{430AD93E-9CDA-40BE-8BB8-B35AB1DDED73}" type="pres">
      <dgm:prSet presAssocID="{7D49664A-84DE-42F7-9866-9BFD9F3DDC7A}" presName="node" presStyleLbl="node1" presStyleIdx="16" presStyleCnt="48">
        <dgm:presLayoutVars>
          <dgm:bulletEnabled val="1"/>
        </dgm:presLayoutVars>
      </dgm:prSet>
      <dgm:spPr/>
    </dgm:pt>
    <dgm:pt modelId="{D3BDAC4B-F2DB-44A0-907D-A108463FB1C3}" type="pres">
      <dgm:prSet presAssocID="{BAC2B8D5-2C5B-4AE8-BBDD-D8E76DCD8C2E}" presName="sibTrans" presStyleLbl="sibTrans2D1" presStyleIdx="16" presStyleCnt="48"/>
      <dgm:spPr/>
    </dgm:pt>
    <dgm:pt modelId="{5B2F39AC-1722-4B2A-8F41-3B9574CC55A3}" type="pres">
      <dgm:prSet presAssocID="{BAC2B8D5-2C5B-4AE8-BBDD-D8E76DCD8C2E}" presName="connectorText" presStyleLbl="sibTrans2D1" presStyleIdx="16" presStyleCnt="48"/>
      <dgm:spPr/>
    </dgm:pt>
    <dgm:pt modelId="{EB66E90A-B112-40E2-B773-B1A59659C6EB}" type="pres">
      <dgm:prSet presAssocID="{39148D83-4879-4E9B-AE84-10D20CF147C3}" presName="node" presStyleLbl="node1" presStyleIdx="17" presStyleCnt="48">
        <dgm:presLayoutVars>
          <dgm:bulletEnabled val="1"/>
        </dgm:presLayoutVars>
      </dgm:prSet>
      <dgm:spPr/>
    </dgm:pt>
    <dgm:pt modelId="{CBD13A52-164D-4181-A713-C4AFB6DAEA44}" type="pres">
      <dgm:prSet presAssocID="{901D3EC9-C2CB-4B80-BFE1-3F4CF8FDB584}" presName="sibTrans" presStyleLbl="sibTrans2D1" presStyleIdx="17" presStyleCnt="48"/>
      <dgm:spPr/>
    </dgm:pt>
    <dgm:pt modelId="{2175C402-001B-40BA-8C7B-63F19533545A}" type="pres">
      <dgm:prSet presAssocID="{901D3EC9-C2CB-4B80-BFE1-3F4CF8FDB584}" presName="connectorText" presStyleLbl="sibTrans2D1" presStyleIdx="17" presStyleCnt="48"/>
      <dgm:spPr/>
    </dgm:pt>
    <dgm:pt modelId="{816E1FA3-2B38-45F9-AB8C-0EEB2788EE42}" type="pres">
      <dgm:prSet presAssocID="{AAACDA48-029D-447D-9AE8-BF1CB90887F8}" presName="node" presStyleLbl="node1" presStyleIdx="18" presStyleCnt="48">
        <dgm:presLayoutVars>
          <dgm:bulletEnabled val="1"/>
        </dgm:presLayoutVars>
      </dgm:prSet>
      <dgm:spPr/>
    </dgm:pt>
    <dgm:pt modelId="{3D5573F2-E421-4699-B499-E5F129AA7C1F}" type="pres">
      <dgm:prSet presAssocID="{35443D96-6A67-478A-A544-1C8155B5F62C}" presName="sibTrans" presStyleLbl="sibTrans2D1" presStyleIdx="18" presStyleCnt="48"/>
      <dgm:spPr/>
    </dgm:pt>
    <dgm:pt modelId="{561EA9DD-738C-4E13-ADB0-3CCC3950F092}" type="pres">
      <dgm:prSet presAssocID="{35443D96-6A67-478A-A544-1C8155B5F62C}" presName="connectorText" presStyleLbl="sibTrans2D1" presStyleIdx="18" presStyleCnt="48"/>
      <dgm:spPr/>
    </dgm:pt>
    <dgm:pt modelId="{1791F869-F782-403E-9EEE-8485296AB1DC}" type="pres">
      <dgm:prSet presAssocID="{C123F58B-2F00-4731-8318-EA8BAA60A69D}" presName="node" presStyleLbl="node1" presStyleIdx="19" presStyleCnt="48">
        <dgm:presLayoutVars>
          <dgm:bulletEnabled val="1"/>
        </dgm:presLayoutVars>
      </dgm:prSet>
      <dgm:spPr/>
    </dgm:pt>
    <dgm:pt modelId="{EDD308D6-556F-4E65-A02C-12C45C150755}" type="pres">
      <dgm:prSet presAssocID="{CA72D8A3-9D41-4F98-98F7-F56B1CBA674F}" presName="sibTrans" presStyleLbl="sibTrans2D1" presStyleIdx="19" presStyleCnt="48"/>
      <dgm:spPr/>
    </dgm:pt>
    <dgm:pt modelId="{0622AEEF-FEE1-41CF-A694-BB87DF404F74}" type="pres">
      <dgm:prSet presAssocID="{CA72D8A3-9D41-4F98-98F7-F56B1CBA674F}" presName="connectorText" presStyleLbl="sibTrans2D1" presStyleIdx="19" presStyleCnt="48"/>
      <dgm:spPr/>
    </dgm:pt>
    <dgm:pt modelId="{FB762D63-E97E-4D71-BE53-DE8DBC2C1724}" type="pres">
      <dgm:prSet presAssocID="{312A5487-8CD4-49FA-9CB2-6003233688EF}" presName="node" presStyleLbl="node1" presStyleIdx="20" presStyleCnt="48">
        <dgm:presLayoutVars>
          <dgm:bulletEnabled val="1"/>
        </dgm:presLayoutVars>
      </dgm:prSet>
      <dgm:spPr/>
    </dgm:pt>
    <dgm:pt modelId="{EC905E59-477F-4D62-B2EE-61B86BF0663B}" type="pres">
      <dgm:prSet presAssocID="{A241EA7C-0AE6-49DA-868A-F7E41DB8331E}" presName="sibTrans" presStyleLbl="sibTrans2D1" presStyleIdx="20" presStyleCnt="48"/>
      <dgm:spPr/>
    </dgm:pt>
    <dgm:pt modelId="{0C7C01B0-8BE9-4115-9C55-5F785CB9F95D}" type="pres">
      <dgm:prSet presAssocID="{A241EA7C-0AE6-49DA-868A-F7E41DB8331E}" presName="connectorText" presStyleLbl="sibTrans2D1" presStyleIdx="20" presStyleCnt="48"/>
      <dgm:spPr/>
    </dgm:pt>
    <dgm:pt modelId="{96947AF0-965B-4F9B-B692-11B522E20C19}" type="pres">
      <dgm:prSet presAssocID="{1597604F-E09E-4305-A881-A6C94B72922F}" presName="node" presStyleLbl="node1" presStyleIdx="21" presStyleCnt="48">
        <dgm:presLayoutVars>
          <dgm:bulletEnabled val="1"/>
        </dgm:presLayoutVars>
      </dgm:prSet>
      <dgm:spPr/>
    </dgm:pt>
    <dgm:pt modelId="{C5631367-2D87-4B2B-B2C5-CE6B323DF7FA}" type="pres">
      <dgm:prSet presAssocID="{0A68E33F-9E89-4D62-9E2C-1BD50C85F7CD}" presName="sibTrans" presStyleLbl="sibTrans2D1" presStyleIdx="21" presStyleCnt="48"/>
      <dgm:spPr/>
    </dgm:pt>
    <dgm:pt modelId="{5EB0D98E-0F20-43A6-80D5-B3B233B0809C}" type="pres">
      <dgm:prSet presAssocID="{0A68E33F-9E89-4D62-9E2C-1BD50C85F7CD}" presName="connectorText" presStyleLbl="sibTrans2D1" presStyleIdx="21" presStyleCnt="48"/>
      <dgm:spPr/>
    </dgm:pt>
    <dgm:pt modelId="{55735BFC-D4F1-4100-BCD7-BD7015A20F24}" type="pres">
      <dgm:prSet presAssocID="{2EBE9275-B468-4EB1-8E25-88D20111E7BA}" presName="node" presStyleLbl="node1" presStyleIdx="22" presStyleCnt="48" custRadScaleRad="97701" custRadScaleInc="96397">
        <dgm:presLayoutVars>
          <dgm:bulletEnabled val="1"/>
        </dgm:presLayoutVars>
      </dgm:prSet>
      <dgm:spPr/>
    </dgm:pt>
    <dgm:pt modelId="{DE861B79-D5E8-45CE-B3D7-7B4663C08343}" type="pres">
      <dgm:prSet presAssocID="{1DDDDFBA-4D76-49F6-8700-D108F438751F}" presName="sibTrans" presStyleLbl="sibTrans2D1" presStyleIdx="22" presStyleCnt="48"/>
      <dgm:spPr/>
    </dgm:pt>
    <dgm:pt modelId="{580499F6-BF8C-4CF2-8E19-422B1FEA8F54}" type="pres">
      <dgm:prSet presAssocID="{1DDDDFBA-4D76-49F6-8700-D108F438751F}" presName="connectorText" presStyleLbl="sibTrans2D1" presStyleIdx="22" presStyleCnt="48"/>
      <dgm:spPr/>
    </dgm:pt>
    <dgm:pt modelId="{B163F2E1-C224-4C1F-8BF1-B257F8DA90F1}" type="pres">
      <dgm:prSet presAssocID="{7526D0BF-45A5-478F-9A5B-EE961A48FCDF}" presName="node" presStyleLbl="node1" presStyleIdx="23" presStyleCnt="48">
        <dgm:presLayoutVars>
          <dgm:bulletEnabled val="1"/>
        </dgm:presLayoutVars>
      </dgm:prSet>
      <dgm:spPr/>
    </dgm:pt>
    <dgm:pt modelId="{28C21F8D-7890-436C-ABC3-A76D9C048DC6}" type="pres">
      <dgm:prSet presAssocID="{4DD6BCFF-384A-4E50-9E9B-FEA1467E91EE}" presName="sibTrans" presStyleLbl="sibTrans2D1" presStyleIdx="23" presStyleCnt="48"/>
      <dgm:spPr/>
    </dgm:pt>
    <dgm:pt modelId="{5D40974C-DFE4-484E-A2B9-E3E4D2DEBED9}" type="pres">
      <dgm:prSet presAssocID="{4DD6BCFF-384A-4E50-9E9B-FEA1467E91EE}" presName="connectorText" presStyleLbl="sibTrans2D1" presStyleIdx="23" presStyleCnt="48"/>
      <dgm:spPr/>
    </dgm:pt>
    <dgm:pt modelId="{B297DBDA-41C8-403B-A287-2DE0B2B2F734}" type="pres">
      <dgm:prSet presAssocID="{4391FAD7-E5E1-4ADD-BABB-49D666A6C4A7}" presName="node" presStyleLbl="node1" presStyleIdx="24" presStyleCnt="48">
        <dgm:presLayoutVars>
          <dgm:bulletEnabled val="1"/>
        </dgm:presLayoutVars>
      </dgm:prSet>
      <dgm:spPr/>
    </dgm:pt>
    <dgm:pt modelId="{6CB910F7-627A-416A-9AE0-0E9818681229}" type="pres">
      <dgm:prSet presAssocID="{B5C9AB9C-C866-47C2-B79F-DC6148AB2159}" presName="sibTrans" presStyleLbl="sibTrans2D1" presStyleIdx="24" presStyleCnt="48"/>
      <dgm:spPr/>
    </dgm:pt>
    <dgm:pt modelId="{DD733C23-EA87-4BF0-821E-87250C1EEDBA}" type="pres">
      <dgm:prSet presAssocID="{B5C9AB9C-C866-47C2-B79F-DC6148AB2159}" presName="connectorText" presStyleLbl="sibTrans2D1" presStyleIdx="24" presStyleCnt="48"/>
      <dgm:spPr/>
    </dgm:pt>
    <dgm:pt modelId="{C99B1DB8-B0AD-4FE5-84DC-CD9571D15F74}" type="pres">
      <dgm:prSet presAssocID="{DF292957-65C8-4776-85F8-AE26E3681959}" presName="node" presStyleLbl="node1" presStyleIdx="25" presStyleCnt="48">
        <dgm:presLayoutVars>
          <dgm:bulletEnabled val="1"/>
        </dgm:presLayoutVars>
      </dgm:prSet>
      <dgm:spPr/>
    </dgm:pt>
    <dgm:pt modelId="{2EBD388A-825F-4832-8A74-827A6C7E3368}" type="pres">
      <dgm:prSet presAssocID="{2B571596-2306-4648-89E7-BD54FEF25627}" presName="sibTrans" presStyleLbl="sibTrans2D1" presStyleIdx="25" presStyleCnt="48"/>
      <dgm:spPr/>
    </dgm:pt>
    <dgm:pt modelId="{2B64C12D-7C38-4E3C-BB67-21E0181FD51F}" type="pres">
      <dgm:prSet presAssocID="{2B571596-2306-4648-89E7-BD54FEF25627}" presName="connectorText" presStyleLbl="sibTrans2D1" presStyleIdx="25" presStyleCnt="48"/>
      <dgm:spPr/>
    </dgm:pt>
    <dgm:pt modelId="{54435782-E9E7-4F85-8EE9-B762378628C5}" type="pres">
      <dgm:prSet presAssocID="{BA244016-B941-46B9-B2A4-AA50A300C9B1}" presName="node" presStyleLbl="node1" presStyleIdx="26" presStyleCnt="48">
        <dgm:presLayoutVars>
          <dgm:bulletEnabled val="1"/>
        </dgm:presLayoutVars>
      </dgm:prSet>
      <dgm:spPr/>
    </dgm:pt>
    <dgm:pt modelId="{2EA5A0E0-D734-4B00-A1FA-65E8CB15031C}" type="pres">
      <dgm:prSet presAssocID="{12ED0D91-6CB8-4B92-ABBE-16130FA2E610}" presName="sibTrans" presStyleLbl="sibTrans2D1" presStyleIdx="26" presStyleCnt="48"/>
      <dgm:spPr/>
    </dgm:pt>
    <dgm:pt modelId="{3966764B-E5F3-4CFC-A881-5984C06723CB}" type="pres">
      <dgm:prSet presAssocID="{12ED0D91-6CB8-4B92-ABBE-16130FA2E610}" presName="connectorText" presStyleLbl="sibTrans2D1" presStyleIdx="26" presStyleCnt="48"/>
      <dgm:spPr/>
    </dgm:pt>
    <dgm:pt modelId="{CDE86F57-8E75-4885-99A7-4D78278841E9}" type="pres">
      <dgm:prSet presAssocID="{ED3E6817-CA99-4A92-9672-7767C60D3AFC}" presName="node" presStyleLbl="node1" presStyleIdx="27" presStyleCnt="48">
        <dgm:presLayoutVars>
          <dgm:bulletEnabled val="1"/>
        </dgm:presLayoutVars>
      </dgm:prSet>
      <dgm:spPr/>
    </dgm:pt>
    <dgm:pt modelId="{A0769171-C666-4FF2-B3B0-56A5612FFB02}" type="pres">
      <dgm:prSet presAssocID="{74E4A9B3-3139-47CD-AD62-A42D0EB3995C}" presName="sibTrans" presStyleLbl="sibTrans2D1" presStyleIdx="27" presStyleCnt="48"/>
      <dgm:spPr/>
    </dgm:pt>
    <dgm:pt modelId="{7B2C094D-5B84-400D-88A5-467C86404646}" type="pres">
      <dgm:prSet presAssocID="{74E4A9B3-3139-47CD-AD62-A42D0EB3995C}" presName="connectorText" presStyleLbl="sibTrans2D1" presStyleIdx="27" presStyleCnt="48"/>
      <dgm:spPr/>
    </dgm:pt>
    <dgm:pt modelId="{9DEC7CBC-8051-4551-94AA-2377EFF8A353}" type="pres">
      <dgm:prSet presAssocID="{A26368B7-1095-4A58-BFE6-7B8629CCDB76}" presName="node" presStyleLbl="node1" presStyleIdx="28" presStyleCnt="48">
        <dgm:presLayoutVars>
          <dgm:bulletEnabled val="1"/>
        </dgm:presLayoutVars>
      </dgm:prSet>
      <dgm:spPr/>
    </dgm:pt>
    <dgm:pt modelId="{83D03F91-A8FE-4A56-A9F0-21F8696B64A1}" type="pres">
      <dgm:prSet presAssocID="{69DBDE16-2128-423C-AB04-D3C2C0881A38}" presName="sibTrans" presStyleLbl="sibTrans2D1" presStyleIdx="28" presStyleCnt="48"/>
      <dgm:spPr/>
    </dgm:pt>
    <dgm:pt modelId="{A52815B2-9F64-4E57-9CA8-0D6C5ACB4DE9}" type="pres">
      <dgm:prSet presAssocID="{69DBDE16-2128-423C-AB04-D3C2C0881A38}" presName="connectorText" presStyleLbl="sibTrans2D1" presStyleIdx="28" presStyleCnt="48"/>
      <dgm:spPr/>
    </dgm:pt>
    <dgm:pt modelId="{D9F7CAE3-C01B-4758-A92D-BE4DEABF1CC9}" type="pres">
      <dgm:prSet presAssocID="{B2133BDF-4000-4B5B-AE40-987170B1B61F}" presName="node" presStyleLbl="node1" presStyleIdx="29" presStyleCnt="48">
        <dgm:presLayoutVars>
          <dgm:bulletEnabled val="1"/>
        </dgm:presLayoutVars>
      </dgm:prSet>
      <dgm:spPr/>
    </dgm:pt>
    <dgm:pt modelId="{6FDF4861-3D9E-4C44-8A76-CB261CA08A3D}" type="pres">
      <dgm:prSet presAssocID="{F8A8AFFD-E262-4C58-84FA-CA9933DA9A32}" presName="sibTrans" presStyleLbl="sibTrans2D1" presStyleIdx="29" presStyleCnt="48"/>
      <dgm:spPr/>
    </dgm:pt>
    <dgm:pt modelId="{852FF442-59AB-47FA-976D-352D933D04DA}" type="pres">
      <dgm:prSet presAssocID="{F8A8AFFD-E262-4C58-84FA-CA9933DA9A32}" presName="connectorText" presStyleLbl="sibTrans2D1" presStyleIdx="29" presStyleCnt="48"/>
      <dgm:spPr/>
    </dgm:pt>
    <dgm:pt modelId="{6EBA7549-78C0-447A-A63C-4A8563F87F58}" type="pres">
      <dgm:prSet presAssocID="{56EE6181-8957-4FE0-91F7-0E7767321D74}" presName="node" presStyleLbl="node1" presStyleIdx="30" presStyleCnt="48">
        <dgm:presLayoutVars>
          <dgm:bulletEnabled val="1"/>
        </dgm:presLayoutVars>
      </dgm:prSet>
      <dgm:spPr/>
    </dgm:pt>
    <dgm:pt modelId="{F7AC09C3-F9FA-4334-9744-58F7A351FD8B}" type="pres">
      <dgm:prSet presAssocID="{D7AD315B-0060-4B2C-BA42-07A72CF0DF62}" presName="sibTrans" presStyleLbl="sibTrans2D1" presStyleIdx="30" presStyleCnt="48"/>
      <dgm:spPr/>
    </dgm:pt>
    <dgm:pt modelId="{301FE2EF-9FED-451A-9979-7EA2CEC731F6}" type="pres">
      <dgm:prSet presAssocID="{D7AD315B-0060-4B2C-BA42-07A72CF0DF62}" presName="connectorText" presStyleLbl="sibTrans2D1" presStyleIdx="30" presStyleCnt="48"/>
      <dgm:spPr/>
    </dgm:pt>
    <dgm:pt modelId="{DB7E8DCC-E9E2-41AE-8FAC-BD770394B585}" type="pres">
      <dgm:prSet presAssocID="{F82F01E0-1BCF-432A-834D-D0718C225E79}" presName="node" presStyleLbl="node1" presStyleIdx="31" presStyleCnt="48">
        <dgm:presLayoutVars>
          <dgm:bulletEnabled val="1"/>
        </dgm:presLayoutVars>
      </dgm:prSet>
      <dgm:spPr/>
    </dgm:pt>
    <dgm:pt modelId="{FC934B90-2FD7-4C78-BC82-6495CAA54F71}" type="pres">
      <dgm:prSet presAssocID="{73E57CB0-43F1-4C49-8823-A48B6805997E}" presName="sibTrans" presStyleLbl="sibTrans2D1" presStyleIdx="31" presStyleCnt="48"/>
      <dgm:spPr/>
    </dgm:pt>
    <dgm:pt modelId="{F31A80A4-265E-4576-A76C-69F7407682D5}" type="pres">
      <dgm:prSet presAssocID="{73E57CB0-43F1-4C49-8823-A48B6805997E}" presName="connectorText" presStyleLbl="sibTrans2D1" presStyleIdx="31" presStyleCnt="48"/>
      <dgm:spPr/>
    </dgm:pt>
    <dgm:pt modelId="{7FBA136C-815F-4FB3-A797-A7F155D00FEA}" type="pres">
      <dgm:prSet presAssocID="{69B5AF83-9CA8-4331-BB93-A02B0A37E7C4}" presName="node" presStyleLbl="node1" presStyleIdx="32" presStyleCnt="48">
        <dgm:presLayoutVars>
          <dgm:bulletEnabled val="1"/>
        </dgm:presLayoutVars>
      </dgm:prSet>
      <dgm:spPr/>
    </dgm:pt>
    <dgm:pt modelId="{7A5C7786-EEB7-4840-8AB2-E617DD766E4C}" type="pres">
      <dgm:prSet presAssocID="{6E35783B-B4B9-4AF3-BB68-EC2DB3060BE5}" presName="sibTrans" presStyleLbl="sibTrans2D1" presStyleIdx="32" presStyleCnt="48"/>
      <dgm:spPr/>
    </dgm:pt>
    <dgm:pt modelId="{80DBCA40-2BA0-486C-9739-9EB1943722FB}" type="pres">
      <dgm:prSet presAssocID="{6E35783B-B4B9-4AF3-BB68-EC2DB3060BE5}" presName="connectorText" presStyleLbl="sibTrans2D1" presStyleIdx="32" presStyleCnt="48"/>
      <dgm:spPr/>
    </dgm:pt>
    <dgm:pt modelId="{2B3C09D0-6E4A-4698-ADBA-7CF55040E0C7}" type="pres">
      <dgm:prSet presAssocID="{5A0D382F-1AEE-4869-A6BD-89E7CCC2BA45}" presName="node" presStyleLbl="node1" presStyleIdx="33" presStyleCnt="48">
        <dgm:presLayoutVars>
          <dgm:bulletEnabled val="1"/>
        </dgm:presLayoutVars>
      </dgm:prSet>
      <dgm:spPr/>
    </dgm:pt>
    <dgm:pt modelId="{0B3E9032-3902-463F-B436-0798A35C9EC5}" type="pres">
      <dgm:prSet presAssocID="{86E08DD8-37F0-43EA-A4C6-F12B07A372C7}" presName="sibTrans" presStyleLbl="sibTrans2D1" presStyleIdx="33" presStyleCnt="48"/>
      <dgm:spPr/>
    </dgm:pt>
    <dgm:pt modelId="{41C60BCC-727D-4ED3-BAEB-DB60AA9900A9}" type="pres">
      <dgm:prSet presAssocID="{86E08DD8-37F0-43EA-A4C6-F12B07A372C7}" presName="connectorText" presStyleLbl="sibTrans2D1" presStyleIdx="33" presStyleCnt="48"/>
      <dgm:spPr/>
    </dgm:pt>
    <dgm:pt modelId="{C6CA034B-BB5D-4252-9DC3-E07C2CEC1942}" type="pres">
      <dgm:prSet presAssocID="{6E44D217-0802-4975-8DF8-F7C136B68DB7}" presName="node" presStyleLbl="node1" presStyleIdx="34" presStyleCnt="48">
        <dgm:presLayoutVars>
          <dgm:bulletEnabled val="1"/>
        </dgm:presLayoutVars>
      </dgm:prSet>
      <dgm:spPr/>
    </dgm:pt>
    <dgm:pt modelId="{2F327EB4-0D8B-437E-BB14-A326EA173FCC}" type="pres">
      <dgm:prSet presAssocID="{873D13AE-B310-4B50-82C5-564D626D2011}" presName="sibTrans" presStyleLbl="sibTrans2D1" presStyleIdx="34" presStyleCnt="48"/>
      <dgm:spPr/>
    </dgm:pt>
    <dgm:pt modelId="{8F52B59F-72EA-4EF4-A000-71393DE3DC97}" type="pres">
      <dgm:prSet presAssocID="{873D13AE-B310-4B50-82C5-564D626D2011}" presName="connectorText" presStyleLbl="sibTrans2D1" presStyleIdx="34" presStyleCnt="48"/>
      <dgm:spPr/>
    </dgm:pt>
    <dgm:pt modelId="{F6AE7F32-FC05-4DDA-BB7B-30B31779479C}" type="pres">
      <dgm:prSet presAssocID="{59D5850F-42D1-4509-9BFE-77DA75D32FAC}" presName="node" presStyleLbl="node1" presStyleIdx="35" presStyleCnt="48">
        <dgm:presLayoutVars>
          <dgm:bulletEnabled val="1"/>
        </dgm:presLayoutVars>
      </dgm:prSet>
      <dgm:spPr/>
    </dgm:pt>
    <dgm:pt modelId="{F42AD80F-3B21-49F3-AF59-01D5F6EE69F1}" type="pres">
      <dgm:prSet presAssocID="{2B529A43-2363-4B46-911E-9D0EF25B4F36}" presName="sibTrans" presStyleLbl="sibTrans2D1" presStyleIdx="35" presStyleCnt="48"/>
      <dgm:spPr/>
    </dgm:pt>
    <dgm:pt modelId="{DFB70AE1-87B4-46C7-811D-3E9A3D4D6EC9}" type="pres">
      <dgm:prSet presAssocID="{2B529A43-2363-4B46-911E-9D0EF25B4F36}" presName="connectorText" presStyleLbl="sibTrans2D1" presStyleIdx="35" presStyleCnt="48"/>
      <dgm:spPr/>
    </dgm:pt>
    <dgm:pt modelId="{E4F5DE49-5EAA-4300-BD85-3AA32446283C}" type="pres">
      <dgm:prSet presAssocID="{9F16DEB4-2D88-4237-BB26-EE193361411A}" presName="node" presStyleLbl="node1" presStyleIdx="36" presStyleCnt="48">
        <dgm:presLayoutVars>
          <dgm:bulletEnabled val="1"/>
        </dgm:presLayoutVars>
      </dgm:prSet>
      <dgm:spPr/>
    </dgm:pt>
    <dgm:pt modelId="{57712E5B-8311-41F2-83BF-40C44B82FD56}" type="pres">
      <dgm:prSet presAssocID="{C19C4BDD-2213-41DF-A53B-E2080BDC6AC6}" presName="sibTrans" presStyleLbl="sibTrans2D1" presStyleIdx="36" presStyleCnt="48"/>
      <dgm:spPr/>
    </dgm:pt>
    <dgm:pt modelId="{2DC22DE9-0245-4601-955D-E63A8C38947B}" type="pres">
      <dgm:prSet presAssocID="{C19C4BDD-2213-41DF-A53B-E2080BDC6AC6}" presName="connectorText" presStyleLbl="sibTrans2D1" presStyleIdx="36" presStyleCnt="48"/>
      <dgm:spPr/>
    </dgm:pt>
    <dgm:pt modelId="{53824D7C-69E9-40B6-AD94-E66D57E17024}" type="pres">
      <dgm:prSet presAssocID="{5788DBF4-34B6-4C26-980E-7062BBC88091}" presName="node" presStyleLbl="node1" presStyleIdx="37" presStyleCnt="48">
        <dgm:presLayoutVars>
          <dgm:bulletEnabled val="1"/>
        </dgm:presLayoutVars>
      </dgm:prSet>
      <dgm:spPr/>
    </dgm:pt>
    <dgm:pt modelId="{4DDD9E11-A1D1-4D9F-87CF-21775FA03FD4}" type="pres">
      <dgm:prSet presAssocID="{39815DA4-6D5A-4ECF-8C2C-C40A2BB0DBA6}" presName="sibTrans" presStyleLbl="sibTrans2D1" presStyleIdx="37" presStyleCnt="48"/>
      <dgm:spPr/>
    </dgm:pt>
    <dgm:pt modelId="{F7742949-FB63-485F-95AF-5E8D1E6F236A}" type="pres">
      <dgm:prSet presAssocID="{39815DA4-6D5A-4ECF-8C2C-C40A2BB0DBA6}" presName="connectorText" presStyleLbl="sibTrans2D1" presStyleIdx="37" presStyleCnt="48"/>
      <dgm:spPr/>
    </dgm:pt>
    <dgm:pt modelId="{22041FD6-89BD-4BF2-9B99-B97F36E2E1FB}" type="pres">
      <dgm:prSet presAssocID="{644B0026-BEE6-45AC-B72A-F8BFB9EE0E82}" presName="node" presStyleLbl="node1" presStyleIdx="38" presStyleCnt="48">
        <dgm:presLayoutVars>
          <dgm:bulletEnabled val="1"/>
        </dgm:presLayoutVars>
      </dgm:prSet>
      <dgm:spPr/>
    </dgm:pt>
    <dgm:pt modelId="{B8E405CF-5FB0-4931-A03D-9BF304E6CDDA}" type="pres">
      <dgm:prSet presAssocID="{91E5E8F0-39A5-4E73-A7C8-125C237D1170}" presName="sibTrans" presStyleLbl="sibTrans2D1" presStyleIdx="38" presStyleCnt="48"/>
      <dgm:spPr/>
    </dgm:pt>
    <dgm:pt modelId="{0C0A4302-AC90-49E1-80BE-523B58A2D864}" type="pres">
      <dgm:prSet presAssocID="{91E5E8F0-39A5-4E73-A7C8-125C237D1170}" presName="connectorText" presStyleLbl="sibTrans2D1" presStyleIdx="38" presStyleCnt="48"/>
      <dgm:spPr/>
    </dgm:pt>
    <dgm:pt modelId="{4346925A-37EB-4BB6-B0D1-0007EC3DF63B}" type="pres">
      <dgm:prSet presAssocID="{A40F6EAB-2B60-4CC1-9F49-D5903D3A616E}" presName="node" presStyleLbl="node1" presStyleIdx="39" presStyleCnt="48">
        <dgm:presLayoutVars>
          <dgm:bulletEnabled val="1"/>
        </dgm:presLayoutVars>
      </dgm:prSet>
      <dgm:spPr/>
    </dgm:pt>
    <dgm:pt modelId="{7A362786-920B-4FB9-A3D5-D0E741B76071}" type="pres">
      <dgm:prSet presAssocID="{3ACAB2F6-3910-4D69-8736-C9991D30DB30}" presName="sibTrans" presStyleLbl="sibTrans2D1" presStyleIdx="39" presStyleCnt="48"/>
      <dgm:spPr/>
    </dgm:pt>
    <dgm:pt modelId="{18FB9004-C9DF-4463-A990-CE6AADD19A9A}" type="pres">
      <dgm:prSet presAssocID="{3ACAB2F6-3910-4D69-8736-C9991D30DB30}" presName="connectorText" presStyleLbl="sibTrans2D1" presStyleIdx="39" presStyleCnt="48"/>
      <dgm:spPr/>
    </dgm:pt>
    <dgm:pt modelId="{ED0F08E4-7CF4-494F-A2E4-60B90674E9D5}" type="pres">
      <dgm:prSet presAssocID="{01209924-388A-4250-B08E-117FC77350F4}" presName="node" presStyleLbl="node1" presStyleIdx="40" presStyleCnt="48">
        <dgm:presLayoutVars>
          <dgm:bulletEnabled val="1"/>
        </dgm:presLayoutVars>
      </dgm:prSet>
      <dgm:spPr/>
    </dgm:pt>
    <dgm:pt modelId="{B8AF8AA6-EDE3-46F5-804F-BE18E9CF02E9}" type="pres">
      <dgm:prSet presAssocID="{07D44A3D-B9E7-4A59-8407-0DE9361B04F4}" presName="sibTrans" presStyleLbl="sibTrans2D1" presStyleIdx="40" presStyleCnt="48"/>
      <dgm:spPr/>
    </dgm:pt>
    <dgm:pt modelId="{2A9D1CAD-CEC7-447D-AE5A-72DA9768C11C}" type="pres">
      <dgm:prSet presAssocID="{07D44A3D-B9E7-4A59-8407-0DE9361B04F4}" presName="connectorText" presStyleLbl="sibTrans2D1" presStyleIdx="40" presStyleCnt="48"/>
      <dgm:spPr/>
    </dgm:pt>
    <dgm:pt modelId="{02E2D030-8BB9-48E2-859D-55F958A2D928}" type="pres">
      <dgm:prSet presAssocID="{1CEAA633-CB89-486A-901D-BE8AE895C821}" presName="node" presStyleLbl="node1" presStyleIdx="41" presStyleCnt="48">
        <dgm:presLayoutVars>
          <dgm:bulletEnabled val="1"/>
        </dgm:presLayoutVars>
      </dgm:prSet>
      <dgm:spPr/>
    </dgm:pt>
    <dgm:pt modelId="{8125F9B4-021E-44DC-9D64-8AE485A44537}" type="pres">
      <dgm:prSet presAssocID="{EC22FD24-55FA-470B-A11F-A2C02811CC71}" presName="sibTrans" presStyleLbl="sibTrans2D1" presStyleIdx="41" presStyleCnt="48"/>
      <dgm:spPr/>
    </dgm:pt>
    <dgm:pt modelId="{5B2B383F-D5E0-430F-AB46-55791D14B3FB}" type="pres">
      <dgm:prSet presAssocID="{EC22FD24-55FA-470B-A11F-A2C02811CC71}" presName="connectorText" presStyleLbl="sibTrans2D1" presStyleIdx="41" presStyleCnt="48"/>
      <dgm:spPr/>
    </dgm:pt>
    <dgm:pt modelId="{A5474CB5-D5DA-4087-B87E-610FB42AF529}" type="pres">
      <dgm:prSet presAssocID="{5700A27C-35E2-48E3-9FD1-4CAD5F3ABE6E}" presName="node" presStyleLbl="node1" presStyleIdx="42" presStyleCnt="48">
        <dgm:presLayoutVars>
          <dgm:bulletEnabled val="1"/>
        </dgm:presLayoutVars>
      </dgm:prSet>
      <dgm:spPr/>
    </dgm:pt>
    <dgm:pt modelId="{F5E12609-AEA0-4824-8F1E-49B7A8C9D43E}" type="pres">
      <dgm:prSet presAssocID="{F2853326-F96C-4388-AFDB-4A2C4E743824}" presName="sibTrans" presStyleLbl="sibTrans2D1" presStyleIdx="42" presStyleCnt="48"/>
      <dgm:spPr/>
    </dgm:pt>
    <dgm:pt modelId="{1990E259-2037-4D19-B00A-CD6B3D2AE2E1}" type="pres">
      <dgm:prSet presAssocID="{F2853326-F96C-4388-AFDB-4A2C4E743824}" presName="connectorText" presStyleLbl="sibTrans2D1" presStyleIdx="42" presStyleCnt="48"/>
      <dgm:spPr/>
    </dgm:pt>
    <dgm:pt modelId="{558F7E47-06ED-4041-B16C-6F13A19D4245}" type="pres">
      <dgm:prSet presAssocID="{E5184F2B-2C20-4D33-94A8-E6B381F2AA89}" presName="node" presStyleLbl="node1" presStyleIdx="43" presStyleCnt="48">
        <dgm:presLayoutVars>
          <dgm:bulletEnabled val="1"/>
        </dgm:presLayoutVars>
      </dgm:prSet>
      <dgm:spPr/>
    </dgm:pt>
    <dgm:pt modelId="{1AA99294-2501-42DA-ADDA-813C2A0D167F}" type="pres">
      <dgm:prSet presAssocID="{CA1064A9-8743-41E2-AE44-DEDB5E26EACD}" presName="sibTrans" presStyleLbl="sibTrans2D1" presStyleIdx="43" presStyleCnt="48"/>
      <dgm:spPr/>
    </dgm:pt>
    <dgm:pt modelId="{B311330D-F624-44F0-90C1-566E4D2E20E6}" type="pres">
      <dgm:prSet presAssocID="{CA1064A9-8743-41E2-AE44-DEDB5E26EACD}" presName="connectorText" presStyleLbl="sibTrans2D1" presStyleIdx="43" presStyleCnt="48"/>
      <dgm:spPr/>
    </dgm:pt>
    <dgm:pt modelId="{A854D6C3-A9F6-4889-B95E-C4590598BF15}" type="pres">
      <dgm:prSet presAssocID="{19319B2C-5BDC-4EB3-A674-97A1478B545E}" presName="node" presStyleLbl="node1" presStyleIdx="44" presStyleCnt="48">
        <dgm:presLayoutVars>
          <dgm:bulletEnabled val="1"/>
        </dgm:presLayoutVars>
      </dgm:prSet>
      <dgm:spPr/>
    </dgm:pt>
    <dgm:pt modelId="{9BC14663-185B-4A89-97AE-169B3D438678}" type="pres">
      <dgm:prSet presAssocID="{B2ADDBB6-F258-45A2-8853-0F7137E8E7A9}" presName="sibTrans" presStyleLbl="sibTrans2D1" presStyleIdx="44" presStyleCnt="48"/>
      <dgm:spPr/>
    </dgm:pt>
    <dgm:pt modelId="{5BF8D29C-B7EB-4E6D-8F09-412E3D4E06C9}" type="pres">
      <dgm:prSet presAssocID="{B2ADDBB6-F258-45A2-8853-0F7137E8E7A9}" presName="connectorText" presStyleLbl="sibTrans2D1" presStyleIdx="44" presStyleCnt="48"/>
      <dgm:spPr/>
    </dgm:pt>
    <dgm:pt modelId="{891FE5C2-884F-48D0-BE0D-753E9CA204D3}" type="pres">
      <dgm:prSet presAssocID="{32DCDF77-CF91-44D2-A631-ECBBA96CD7C1}" presName="node" presStyleLbl="node1" presStyleIdx="45" presStyleCnt="48">
        <dgm:presLayoutVars>
          <dgm:bulletEnabled val="1"/>
        </dgm:presLayoutVars>
      </dgm:prSet>
      <dgm:spPr/>
    </dgm:pt>
    <dgm:pt modelId="{BDE13CD6-B50F-44ED-BD83-729ED5971995}" type="pres">
      <dgm:prSet presAssocID="{A4C54538-F7D4-4311-A51D-4E2F34EA916C}" presName="sibTrans" presStyleLbl="sibTrans2D1" presStyleIdx="45" presStyleCnt="48"/>
      <dgm:spPr/>
    </dgm:pt>
    <dgm:pt modelId="{4EAD0336-A742-42BA-B616-A9F9B8CECAB9}" type="pres">
      <dgm:prSet presAssocID="{A4C54538-F7D4-4311-A51D-4E2F34EA916C}" presName="connectorText" presStyleLbl="sibTrans2D1" presStyleIdx="45" presStyleCnt="48"/>
      <dgm:spPr/>
    </dgm:pt>
    <dgm:pt modelId="{3B7728B1-9C76-43A6-8828-2FFE1A19CD4E}" type="pres">
      <dgm:prSet presAssocID="{5F2EF8CF-431B-45E9-8F94-2DA9BB4297A8}" presName="node" presStyleLbl="node1" presStyleIdx="46" presStyleCnt="48">
        <dgm:presLayoutVars>
          <dgm:bulletEnabled val="1"/>
        </dgm:presLayoutVars>
      </dgm:prSet>
      <dgm:spPr/>
    </dgm:pt>
    <dgm:pt modelId="{FEF793BD-9F36-4B0C-B2A1-243AAED13A52}" type="pres">
      <dgm:prSet presAssocID="{E7380703-8E28-4A7A-8627-0A55F51FBAA5}" presName="sibTrans" presStyleLbl="sibTrans2D1" presStyleIdx="46" presStyleCnt="48"/>
      <dgm:spPr/>
    </dgm:pt>
    <dgm:pt modelId="{B6E66B79-90CB-4030-B64C-AB9E1EA67583}" type="pres">
      <dgm:prSet presAssocID="{E7380703-8E28-4A7A-8627-0A55F51FBAA5}" presName="connectorText" presStyleLbl="sibTrans2D1" presStyleIdx="46" presStyleCnt="48"/>
      <dgm:spPr/>
    </dgm:pt>
    <dgm:pt modelId="{CD7E4AE9-DEBF-4EF6-9A2F-51DFDE6DC483}" type="pres">
      <dgm:prSet presAssocID="{B75DCA52-BF81-436A-AA73-2680B03C914A}" presName="node" presStyleLbl="node1" presStyleIdx="47" presStyleCnt="48">
        <dgm:presLayoutVars>
          <dgm:bulletEnabled val="1"/>
        </dgm:presLayoutVars>
      </dgm:prSet>
      <dgm:spPr/>
    </dgm:pt>
    <dgm:pt modelId="{CAB56CDA-741F-426D-8FE0-AE118C809475}" type="pres">
      <dgm:prSet presAssocID="{897CAD2D-F73B-470D-B77D-BCB32DA560D4}" presName="sibTrans" presStyleLbl="sibTrans2D1" presStyleIdx="47" presStyleCnt="48"/>
      <dgm:spPr/>
    </dgm:pt>
    <dgm:pt modelId="{2B62F0BB-CB73-4B2D-A47A-2C1910C71ADC}" type="pres">
      <dgm:prSet presAssocID="{897CAD2D-F73B-470D-B77D-BCB32DA560D4}" presName="connectorText" presStyleLbl="sibTrans2D1" presStyleIdx="47" presStyleCnt="48"/>
      <dgm:spPr/>
    </dgm:pt>
  </dgm:ptLst>
  <dgm:cxnLst>
    <dgm:cxn modelId="{B2981900-8C45-424F-8390-44820B2DBF6D}" type="presOf" srcId="{AAACDA48-029D-447D-9AE8-BF1CB90887F8}" destId="{816E1FA3-2B38-45F9-AB8C-0EEB2788EE42}" srcOrd="0" destOrd="0" presId="urn:microsoft.com/office/officeart/2005/8/layout/cycle2"/>
    <dgm:cxn modelId="{075D4505-FE95-4A86-8CB2-9900651222F8}" type="presOf" srcId="{897CAD2D-F73B-470D-B77D-BCB32DA560D4}" destId="{2B62F0BB-CB73-4B2D-A47A-2C1910C71ADC}" srcOrd="1" destOrd="0" presId="urn:microsoft.com/office/officeart/2005/8/layout/cycle2"/>
    <dgm:cxn modelId="{8A94A207-7D07-46AF-9123-32271AA2C2F0}" type="presOf" srcId="{1CEAA633-CB89-486A-901D-BE8AE895C821}" destId="{02E2D030-8BB9-48E2-859D-55F958A2D928}" srcOrd="0" destOrd="0" presId="urn:microsoft.com/office/officeart/2005/8/layout/cycle2"/>
    <dgm:cxn modelId="{83B74609-9E6B-4180-9B7F-1B274386725F}" type="presOf" srcId="{5D2C154A-692A-44E2-A041-B9F19C43FEF2}" destId="{5A44537F-E502-484A-B54C-161A75387D52}" srcOrd="0" destOrd="0" presId="urn:microsoft.com/office/officeart/2005/8/layout/cycle2"/>
    <dgm:cxn modelId="{8C9A070E-3DD2-4440-B74E-D47FB1907981}" type="presOf" srcId="{E5184F2B-2C20-4D33-94A8-E6B381F2AA89}" destId="{558F7E47-06ED-4041-B16C-6F13A19D4245}" srcOrd="0" destOrd="0" presId="urn:microsoft.com/office/officeart/2005/8/layout/cycle2"/>
    <dgm:cxn modelId="{0AD3E90E-4141-4EFF-8DD2-8FF3901666BE}" type="presOf" srcId="{644B0026-BEE6-45AC-B72A-F8BFB9EE0E82}" destId="{22041FD6-89BD-4BF2-9B99-B97F36E2E1FB}" srcOrd="0" destOrd="0" presId="urn:microsoft.com/office/officeart/2005/8/layout/cycle2"/>
    <dgm:cxn modelId="{E319CD11-DA9C-4216-8A1C-BFC767C69980}" srcId="{F782ACB2-4612-4553-92E3-6A48A4C26154}" destId="{5700A27C-35E2-48E3-9FD1-4CAD5F3ABE6E}" srcOrd="42" destOrd="0" parTransId="{7CEEA0C1-E05C-4187-B6CD-7F9A41B7F762}" sibTransId="{F2853326-F96C-4388-AFDB-4A2C4E743824}"/>
    <dgm:cxn modelId="{14118D15-1EE9-457D-A31F-78BF3370B9D2}" type="presOf" srcId="{86E08DD8-37F0-43EA-A4C6-F12B07A372C7}" destId="{0B3E9032-3902-463F-B436-0798A35C9EC5}" srcOrd="0" destOrd="0" presId="urn:microsoft.com/office/officeart/2005/8/layout/cycle2"/>
    <dgm:cxn modelId="{44C83F19-CA1E-47AA-864F-F1394DFB67D2}" type="presOf" srcId="{672359C6-6889-48DE-9B06-BCF13E50CF81}" destId="{9195B8AE-7F75-4B45-A773-A3DB3F151B7F}" srcOrd="1" destOrd="0" presId="urn:microsoft.com/office/officeart/2005/8/layout/cycle2"/>
    <dgm:cxn modelId="{0FF3BD1C-2906-497D-BB1D-BC839D201EE7}" type="presOf" srcId="{BAC2B8D5-2C5B-4AE8-BBDD-D8E76DCD8C2E}" destId="{D3BDAC4B-F2DB-44A0-907D-A108463FB1C3}" srcOrd="0" destOrd="0" presId="urn:microsoft.com/office/officeart/2005/8/layout/cycle2"/>
    <dgm:cxn modelId="{FA4B331D-E821-4BC7-84CC-523B6B28A5B8}" srcId="{F782ACB2-4612-4553-92E3-6A48A4C26154}" destId="{B75DCA52-BF81-436A-AA73-2680B03C914A}" srcOrd="47" destOrd="0" parTransId="{3FDC77C7-42D0-4118-88A1-C82C79A4EA03}" sibTransId="{897CAD2D-F73B-470D-B77D-BCB32DA560D4}"/>
    <dgm:cxn modelId="{AAAE4E1F-C8A7-4ED5-8CFF-AEA9AEED0517}" type="presOf" srcId="{12ED0D91-6CB8-4B92-ABBE-16130FA2E610}" destId="{3966764B-E5F3-4CFC-A881-5984C06723CB}" srcOrd="1" destOrd="0" presId="urn:microsoft.com/office/officeart/2005/8/layout/cycle2"/>
    <dgm:cxn modelId="{4DACA91F-E3C4-4FDF-A80F-884A22C53CDA}" type="presOf" srcId="{74E4A9B3-3139-47CD-AD62-A42D0EB3995C}" destId="{7B2C094D-5B84-400D-88A5-467C86404646}" srcOrd="1" destOrd="0" presId="urn:microsoft.com/office/officeart/2005/8/layout/cycle2"/>
    <dgm:cxn modelId="{39761720-1B6E-451C-81A6-07A00524BE34}" type="presOf" srcId="{9F16DEB4-2D88-4237-BB26-EE193361411A}" destId="{E4F5DE49-5EAA-4300-BD85-3AA32446283C}" srcOrd="0" destOrd="0" presId="urn:microsoft.com/office/officeart/2005/8/layout/cycle2"/>
    <dgm:cxn modelId="{4C9E1720-2EA1-430D-B80A-6FD0EFE97EC6}" type="presOf" srcId="{A241EA7C-0AE6-49DA-868A-F7E41DB8331E}" destId="{0C7C01B0-8BE9-4115-9C55-5F785CB9F95D}" srcOrd="1" destOrd="0" presId="urn:microsoft.com/office/officeart/2005/8/layout/cycle2"/>
    <dgm:cxn modelId="{6C70D320-35AF-4FA0-B371-27208EA751FF}" type="presOf" srcId="{5DE56BE3-5DC5-48D1-BB0A-6EB62A83E2E3}" destId="{7E28017C-69F1-4CCF-A6D7-885616A2628E}" srcOrd="0" destOrd="0" presId="urn:microsoft.com/office/officeart/2005/8/layout/cycle2"/>
    <dgm:cxn modelId="{122D8323-5B83-4B50-9884-B5C54B6A30AD}" type="presOf" srcId="{5700A27C-35E2-48E3-9FD1-4CAD5F3ABE6E}" destId="{A5474CB5-D5DA-4087-B87E-610FB42AF529}" srcOrd="0" destOrd="0" presId="urn:microsoft.com/office/officeart/2005/8/layout/cycle2"/>
    <dgm:cxn modelId="{BE8A0425-D7C9-42FF-B376-D1C7ED4177D1}" type="presOf" srcId="{91E5E8F0-39A5-4E73-A7C8-125C237D1170}" destId="{0C0A4302-AC90-49E1-80BE-523B58A2D864}" srcOrd="1" destOrd="0" presId="urn:microsoft.com/office/officeart/2005/8/layout/cycle2"/>
    <dgm:cxn modelId="{64D25225-7D7B-47A3-8597-E3D40B515F30}" srcId="{F782ACB2-4612-4553-92E3-6A48A4C26154}" destId="{7D49664A-84DE-42F7-9866-9BFD9F3DDC7A}" srcOrd="16" destOrd="0" parTransId="{9C7FF349-70A2-4DFC-91A5-86A739E0760D}" sibTransId="{BAC2B8D5-2C5B-4AE8-BBDD-D8E76DCD8C2E}"/>
    <dgm:cxn modelId="{EA820E26-5390-4E18-A03A-DC94A3E8EDA6}" type="presOf" srcId="{F82F01E0-1BCF-432A-834D-D0718C225E79}" destId="{DB7E8DCC-E9E2-41AE-8FAC-BD770394B585}" srcOrd="0" destOrd="0" presId="urn:microsoft.com/office/officeart/2005/8/layout/cycle2"/>
    <dgm:cxn modelId="{B33D3626-FC58-478E-B1B4-0F473B6DFE73}" type="presOf" srcId="{68C3C81B-18E8-41C4-BFC6-2C443E6EE655}" destId="{99F13AA2-4621-4753-B0A6-6FC776CD84C9}" srcOrd="0" destOrd="0" presId="urn:microsoft.com/office/officeart/2005/8/layout/cycle2"/>
    <dgm:cxn modelId="{03618927-C51E-4BD2-882D-8FA7CA2FC970}" type="presOf" srcId="{F782ACB2-4612-4553-92E3-6A48A4C26154}" destId="{579EF5EA-2842-4ADF-99C3-1421009C0FB3}" srcOrd="0" destOrd="0" presId="urn:microsoft.com/office/officeart/2005/8/layout/cycle2"/>
    <dgm:cxn modelId="{FE173A29-011D-4BC0-A135-618008B44D06}" type="presOf" srcId="{86E08DD8-37F0-43EA-A4C6-F12B07A372C7}" destId="{41C60BCC-727D-4ED3-BAEB-DB60AA9900A9}" srcOrd="1" destOrd="0" presId="urn:microsoft.com/office/officeart/2005/8/layout/cycle2"/>
    <dgm:cxn modelId="{F3F11D2B-B16E-47E0-876B-A599316C3141}" srcId="{F782ACB2-4612-4553-92E3-6A48A4C26154}" destId="{644B0026-BEE6-45AC-B72A-F8BFB9EE0E82}" srcOrd="38" destOrd="0" parTransId="{554FDC5B-6990-4DBE-AAA4-AA9861FDA372}" sibTransId="{91E5E8F0-39A5-4E73-A7C8-125C237D1170}"/>
    <dgm:cxn modelId="{EF67F12C-549C-4945-9650-11C3183DFF27}" srcId="{F782ACB2-4612-4553-92E3-6A48A4C26154}" destId="{59D5850F-42D1-4509-9BFE-77DA75D32FAC}" srcOrd="35" destOrd="0" parTransId="{998E6483-F6A6-41F0-BC38-EC9E12942727}" sibTransId="{2B529A43-2363-4B46-911E-9D0EF25B4F36}"/>
    <dgm:cxn modelId="{64BBAB2D-B58D-45B4-BE50-9B6EC89CE019}" type="presOf" srcId="{A40F6EAB-2B60-4CC1-9F49-D5903D3A616E}" destId="{4346925A-37EB-4BB6-B0D1-0007EC3DF63B}" srcOrd="0" destOrd="0" presId="urn:microsoft.com/office/officeart/2005/8/layout/cycle2"/>
    <dgm:cxn modelId="{C52A662E-299B-4F3A-AD7A-AE6F45961DA3}" type="presOf" srcId="{DF292957-65C8-4776-85F8-AE26E3681959}" destId="{C99B1DB8-B0AD-4FE5-84DC-CD9571D15F74}" srcOrd="0" destOrd="0" presId="urn:microsoft.com/office/officeart/2005/8/layout/cycle2"/>
    <dgm:cxn modelId="{69756B2F-C8D0-412B-ADAA-4A00A97C85D6}" type="presOf" srcId="{6E35783B-B4B9-4AF3-BB68-EC2DB3060BE5}" destId="{80DBCA40-2BA0-486C-9739-9EB1943722FB}" srcOrd="1" destOrd="0" presId="urn:microsoft.com/office/officeart/2005/8/layout/cycle2"/>
    <dgm:cxn modelId="{1B7D5A2F-4CAD-426E-BB30-B1FD9DD982F5}" type="presOf" srcId="{73E57CB0-43F1-4C49-8823-A48B6805997E}" destId="{F31A80A4-265E-4576-A76C-69F7407682D5}" srcOrd="1" destOrd="0" presId="urn:microsoft.com/office/officeart/2005/8/layout/cycle2"/>
    <dgm:cxn modelId="{09BAA62F-FAAF-4100-B16F-95F8284EAF55}" type="presOf" srcId="{9EC183D0-3CE1-4A18-882B-49A4F305FE23}" destId="{07EB8474-810E-4E8A-BE93-02F62BBDD45D}" srcOrd="0" destOrd="0" presId="urn:microsoft.com/office/officeart/2005/8/layout/cycle2"/>
    <dgm:cxn modelId="{6A6BDF31-FC71-409E-BEC1-36FDEA495432}" type="presOf" srcId="{B2ADDBB6-F258-45A2-8853-0F7137E8E7A9}" destId="{9BC14663-185B-4A89-97AE-169B3D438678}" srcOrd="0" destOrd="0" presId="urn:microsoft.com/office/officeart/2005/8/layout/cycle2"/>
    <dgm:cxn modelId="{C5C19332-9E7F-468C-BAEF-F60238ED1C92}" type="presOf" srcId="{F8A8AFFD-E262-4C58-84FA-CA9933DA9A32}" destId="{852FF442-59AB-47FA-976D-352D933D04DA}" srcOrd="1" destOrd="0" presId="urn:microsoft.com/office/officeart/2005/8/layout/cycle2"/>
    <dgm:cxn modelId="{FF6CF633-8439-49C9-83E5-5C804E151638}" type="presOf" srcId="{8AE02D32-89F4-4BA1-BFB8-062B90AF7C26}" destId="{1FA59E5A-50A4-47E4-96D2-6EF9AAAC1164}" srcOrd="1" destOrd="0" presId="urn:microsoft.com/office/officeart/2005/8/layout/cycle2"/>
    <dgm:cxn modelId="{866DB235-4957-43BE-A88F-279223D443BA}" type="presOf" srcId="{7526D0BF-45A5-478F-9A5B-EE961A48FCDF}" destId="{B163F2E1-C224-4C1F-8BF1-B257F8DA90F1}" srcOrd="0" destOrd="0" presId="urn:microsoft.com/office/officeart/2005/8/layout/cycle2"/>
    <dgm:cxn modelId="{C19E0737-9A06-4A44-96FA-ED688B022B75}" type="presOf" srcId="{35443D96-6A67-478A-A544-1C8155B5F62C}" destId="{3D5573F2-E421-4699-B499-E5F129AA7C1F}" srcOrd="0" destOrd="0" presId="urn:microsoft.com/office/officeart/2005/8/layout/cycle2"/>
    <dgm:cxn modelId="{3F953238-6773-4803-901F-A57B92BF1036}" type="presOf" srcId="{CA1064A9-8743-41E2-AE44-DEDB5E26EACD}" destId="{B311330D-F624-44F0-90C1-566E4D2E20E6}" srcOrd="1" destOrd="0" presId="urn:microsoft.com/office/officeart/2005/8/layout/cycle2"/>
    <dgm:cxn modelId="{206AD339-34E5-4848-91E4-86A8F5887441}" type="presOf" srcId="{C19C4BDD-2213-41DF-A53B-E2080BDC6AC6}" destId="{57712E5B-8311-41F2-83BF-40C44B82FD56}" srcOrd="0" destOrd="0" presId="urn:microsoft.com/office/officeart/2005/8/layout/cycle2"/>
    <dgm:cxn modelId="{AF44D93B-F418-4480-91F5-8F987EF6EFC9}" type="presOf" srcId="{5DE56BE3-5DC5-48D1-BB0A-6EB62A83E2E3}" destId="{DEE6E533-E546-47B9-9D29-1053972B7A59}" srcOrd="1" destOrd="0" presId="urn:microsoft.com/office/officeart/2005/8/layout/cycle2"/>
    <dgm:cxn modelId="{212C0F3D-6259-47F4-8189-A6E55DD0B5D3}" srcId="{F782ACB2-4612-4553-92E3-6A48A4C26154}" destId="{536B3E92-95AA-4297-BDB8-F29269D6299E}" srcOrd="3" destOrd="0" parTransId="{68DF5CBE-997D-4F4F-8466-9AD1DDE77085}" sibTransId="{8AE02D32-89F4-4BA1-BFB8-062B90AF7C26}"/>
    <dgm:cxn modelId="{16A28A3D-25E3-4E6A-A338-7D1408209783}" type="presOf" srcId="{E7380703-8E28-4A7A-8627-0A55F51FBAA5}" destId="{FEF793BD-9F36-4B0C-B2A1-243AAED13A52}" srcOrd="0" destOrd="0" presId="urn:microsoft.com/office/officeart/2005/8/layout/cycle2"/>
    <dgm:cxn modelId="{1EF3655B-356F-47D7-8F76-BA8A1117D09B}" type="presOf" srcId="{1DDDDFBA-4D76-49F6-8700-D108F438751F}" destId="{DE861B79-D5E8-45CE-B3D7-7B4663C08343}" srcOrd="0" destOrd="0" presId="urn:microsoft.com/office/officeart/2005/8/layout/cycle2"/>
    <dgm:cxn modelId="{194A095D-1ED9-46E2-9F88-F751E143C5C3}" type="presOf" srcId="{5F8AB2A9-0DCE-42A5-8039-31C151CDBC91}" destId="{E7F9412A-75FE-4263-8476-D8B02CF380F3}" srcOrd="0" destOrd="0" presId="urn:microsoft.com/office/officeart/2005/8/layout/cycle2"/>
    <dgm:cxn modelId="{DB81E75D-6339-4802-85DD-65254615E93B}" srcId="{F782ACB2-4612-4553-92E3-6A48A4C26154}" destId="{9F16DEB4-2D88-4237-BB26-EE193361411A}" srcOrd="36" destOrd="0" parTransId="{7982B65A-B6BA-45FB-920E-8CB144FB834B}" sibTransId="{C19C4BDD-2213-41DF-A53B-E2080BDC6AC6}"/>
    <dgm:cxn modelId="{C7CD665F-ECFF-4C4B-BBF8-355EC61A005A}" type="presOf" srcId="{5A0D382F-1AEE-4869-A6BD-89E7CCC2BA45}" destId="{2B3C09D0-6E4A-4698-ADBA-7CF55040E0C7}" srcOrd="0" destOrd="0" presId="urn:microsoft.com/office/officeart/2005/8/layout/cycle2"/>
    <dgm:cxn modelId="{E30EA960-2B3C-41C6-AD4E-1D7D1E3EF860}" type="presOf" srcId="{0A68E33F-9E89-4D62-9E2C-1BD50C85F7CD}" destId="{C5631367-2D87-4B2B-B2C5-CE6B323DF7FA}" srcOrd="0" destOrd="0" presId="urn:microsoft.com/office/officeart/2005/8/layout/cycle2"/>
    <dgm:cxn modelId="{08DFD441-4774-4D0E-8F97-07EC50B50EE3}" srcId="{F782ACB2-4612-4553-92E3-6A48A4C26154}" destId="{69B5AF83-9CA8-4331-BB93-A02B0A37E7C4}" srcOrd="32" destOrd="0" parTransId="{52A0F8EA-812A-497C-B88E-1BDAD1AB875F}" sibTransId="{6E35783B-B4B9-4AF3-BB68-EC2DB3060BE5}"/>
    <dgm:cxn modelId="{C67C5642-B2F0-41E7-99CE-C681303EC7CA}" type="presOf" srcId="{A241EA7C-0AE6-49DA-868A-F7E41DB8331E}" destId="{EC905E59-477F-4D62-B2EE-61B86BF0663B}" srcOrd="0" destOrd="0" presId="urn:microsoft.com/office/officeart/2005/8/layout/cycle2"/>
    <dgm:cxn modelId="{D27AA462-6698-4923-9421-47820B644488}" srcId="{F782ACB2-4612-4553-92E3-6A48A4C26154}" destId="{56EE6181-8957-4FE0-91F7-0E7767321D74}" srcOrd="30" destOrd="0" parTransId="{708EED9E-74DD-4C99-9872-E67687122915}" sibTransId="{D7AD315B-0060-4B2C-BA42-07A72CF0DF62}"/>
    <dgm:cxn modelId="{20506544-AACD-479E-8211-5DE31C475E95}" type="presOf" srcId="{A4F909E9-C1CF-4770-B928-FEF6E41B5333}" destId="{6E753D97-6691-46AF-88CF-60F766A84A1F}" srcOrd="1" destOrd="0" presId="urn:microsoft.com/office/officeart/2005/8/layout/cycle2"/>
    <dgm:cxn modelId="{53618E44-32BE-4B6B-A16B-425C7048DD4E}" type="presOf" srcId="{7D49664A-84DE-42F7-9866-9BFD9F3DDC7A}" destId="{430AD93E-9CDA-40BE-8BB8-B35AB1DDED73}" srcOrd="0" destOrd="0" presId="urn:microsoft.com/office/officeart/2005/8/layout/cycle2"/>
    <dgm:cxn modelId="{9ADC0165-9F81-4E1B-BCF9-F6EA5C631353}" srcId="{F782ACB2-4612-4553-92E3-6A48A4C26154}" destId="{5F8AB2A9-0DCE-42A5-8039-31C151CDBC91}" srcOrd="15" destOrd="0" parTransId="{AEE23759-AB27-4CCC-A9A6-CE4F64F73EE5}" sibTransId="{64CB26BA-1509-422C-B1F7-93A921D3337E}"/>
    <dgm:cxn modelId="{718E4D45-5295-481D-9047-D73ABF67DD08}" type="presOf" srcId="{BCD4B6D1-2E17-4359-A953-212A9B519E85}" destId="{18E08B15-C0D9-4DCD-9841-29CB326A1D96}" srcOrd="0" destOrd="0" presId="urn:microsoft.com/office/officeart/2005/8/layout/cycle2"/>
    <dgm:cxn modelId="{7B257B45-08F8-477D-999A-83A87F51AB36}" type="presOf" srcId="{3ACAB2F6-3910-4D69-8736-C9991D30DB30}" destId="{7A362786-920B-4FB9-A3D5-D0E741B76071}" srcOrd="0" destOrd="0" presId="urn:microsoft.com/office/officeart/2005/8/layout/cycle2"/>
    <dgm:cxn modelId="{7713B148-14ED-473A-AD7C-0817C71F1F75}" srcId="{F782ACB2-4612-4553-92E3-6A48A4C26154}" destId="{32DCDF77-CF91-44D2-A631-ECBBA96CD7C1}" srcOrd="45" destOrd="0" parTransId="{A91D9FEE-F377-4D6C-AB4B-31C0AA11D758}" sibTransId="{A4C54538-F7D4-4311-A51D-4E2F34EA916C}"/>
    <dgm:cxn modelId="{8B7F3749-F4E6-4473-82BE-3F7FAAEDF5A5}" srcId="{F782ACB2-4612-4553-92E3-6A48A4C26154}" destId="{5A0D382F-1AEE-4869-A6BD-89E7CCC2BA45}" srcOrd="33" destOrd="0" parTransId="{C61944CD-ABD5-46A1-BF21-1EDB1D2E311C}" sibTransId="{86E08DD8-37F0-43EA-A4C6-F12B07A372C7}"/>
    <dgm:cxn modelId="{4293C24A-295A-4A7D-B980-23E7CC3E2AF0}" type="presOf" srcId="{873D13AE-B310-4B50-82C5-564D626D2011}" destId="{8F52B59F-72EA-4EF4-A000-71393DE3DC97}" srcOrd="1" destOrd="0" presId="urn:microsoft.com/office/officeart/2005/8/layout/cycle2"/>
    <dgm:cxn modelId="{12D1F24A-BB95-4B06-AF6C-D3949D14D521}" type="presOf" srcId="{1A0C354F-E76C-464E-99A7-D2B04C140783}" destId="{BCCD1735-3374-4721-BEF9-11CCD9A2DD48}" srcOrd="0" destOrd="0" presId="urn:microsoft.com/office/officeart/2005/8/layout/cycle2"/>
    <dgm:cxn modelId="{93319D4B-E53D-4157-9B85-B4D43A5295FB}" type="presOf" srcId="{DA7FF8DD-13B0-4AAC-B0D2-E9BC2FABA4D6}" destId="{C46B9099-149F-4D79-B1D7-B378097F05F4}" srcOrd="1" destOrd="0" presId="urn:microsoft.com/office/officeart/2005/8/layout/cycle2"/>
    <dgm:cxn modelId="{ECDEF66B-4DF3-4577-9794-0F5C1452E329}" srcId="{F782ACB2-4612-4553-92E3-6A48A4C26154}" destId="{9EC183D0-3CE1-4A18-882B-49A4F305FE23}" srcOrd="10" destOrd="0" parTransId="{5529E8D0-F515-48AC-A324-5AF9603FF192}" sibTransId="{FC636A7A-CAD8-4393-9B2E-188CE112CD10}"/>
    <dgm:cxn modelId="{2F48FC6C-9E2F-4D34-97E0-7B62809CD310}" srcId="{F782ACB2-4612-4553-92E3-6A48A4C26154}" destId="{1CEAA633-CB89-486A-901D-BE8AE895C821}" srcOrd="41" destOrd="0" parTransId="{85E4AD6C-201F-448E-AB33-65566C56E879}" sibTransId="{EC22FD24-55FA-470B-A11F-A2C02811CC71}"/>
    <dgm:cxn modelId="{31B5BF4E-598B-4F49-AEEE-15A7B08F3DCD}" type="presOf" srcId="{672359C6-6889-48DE-9B06-BCF13E50CF81}" destId="{260B842C-BA56-4835-9181-EEB1DAD49F6C}" srcOrd="0" destOrd="0" presId="urn:microsoft.com/office/officeart/2005/8/layout/cycle2"/>
    <dgm:cxn modelId="{2FEED34E-21B1-4C26-BA7F-B36DEECEBC08}" type="presOf" srcId="{1DDDDFBA-4D76-49F6-8700-D108F438751F}" destId="{580499F6-BF8C-4CF2-8E19-422B1FEA8F54}" srcOrd="1" destOrd="0" presId="urn:microsoft.com/office/officeart/2005/8/layout/cycle2"/>
    <dgm:cxn modelId="{0116FD4E-B3CD-4D10-B6B1-FB0C240CE17A}" srcId="{F782ACB2-4612-4553-92E3-6A48A4C26154}" destId="{DF292957-65C8-4776-85F8-AE26E3681959}" srcOrd="25" destOrd="0" parTransId="{7849EA01-2032-47BB-AFF2-66E1E4C3A822}" sibTransId="{2B571596-2306-4648-89E7-BD54FEF25627}"/>
    <dgm:cxn modelId="{43F81770-F772-478D-8EE4-9EF473A2C5F2}" srcId="{F782ACB2-4612-4553-92E3-6A48A4C26154}" destId="{BA244016-B941-46B9-B2A4-AA50A300C9B1}" srcOrd="26" destOrd="0" parTransId="{17FA0F1C-F480-46FA-9FDA-CAF08D0B3F5A}" sibTransId="{12ED0D91-6CB8-4B92-ABBE-16130FA2E610}"/>
    <dgm:cxn modelId="{AD9C2D70-6AB8-479D-9A79-731CDEDFCC29}" srcId="{F782ACB2-4612-4553-92E3-6A48A4C26154}" destId="{B2133BDF-4000-4B5B-AE40-987170B1B61F}" srcOrd="29" destOrd="0" parTransId="{78DD5593-63E5-4526-ACC4-B672B2E0D1F1}" sibTransId="{F8A8AFFD-E262-4C58-84FA-CA9933DA9A32}"/>
    <dgm:cxn modelId="{94A5C051-147E-4CD8-BCE5-685666568979}" type="presOf" srcId="{2B529A43-2363-4B46-911E-9D0EF25B4F36}" destId="{F42AD80F-3B21-49F3-AF59-01D5F6EE69F1}" srcOrd="0" destOrd="0" presId="urn:microsoft.com/office/officeart/2005/8/layout/cycle2"/>
    <dgm:cxn modelId="{AF394972-6F66-4810-8561-90015676F149}" type="presOf" srcId="{07D44A3D-B9E7-4A59-8407-0DE9361B04F4}" destId="{B8AF8AA6-EDE3-46F5-804F-BE18E9CF02E9}" srcOrd="0" destOrd="0" presId="urn:microsoft.com/office/officeart/2005/8/layout/cycle2"/>
    <dgm:cxn modelId="{39A1F472-3E0B-438E-A508-FE898CEA4CB4}" srcId="{F782ACB2-4612-4553-92E3-6A48A4C26154}" destId="{5F2EF8CF-431B-45E9-8F94-2DA9BB4297A8}" srcOrd="46" destOrd="0" parTransId="{EF3B0539-08F0-4AEB-8B05-C7438EBEC90D}" sibTransId="{E7380703-8E28-4A7A-8627-0A55F51FBAA5}"/>
    <dgm:cxn modelId="{22C5EB74-48F5-4B0A-8A11-6E4C810D8C2F}" type="presOf" srcId="{C19C4BDD-2213-41DF-A53B-E2080BDC6AC6}" destId="{2DC22DE9-0245-4601-955D-E63A8C38947B}" srcOrd="1" destOrd="0" presId="urn:microsoft.com/office/officeart/2005/8/layout/cycle2"/>
    <dgm:cxn modelId="{E31D7575-D721-4C89-BAEA-4C637491B428}" type="presOf" srcId="{9A1F1B22-1A75-4833-B4FC-5FEA5518B765}" destId="{E2BDA289-9E7F-43D2-8E8A-C602380955F6}" srcOrd="0" destOrd="0" presId="urn:microsoft.com/office/officeart/2005/8/layout/cycle2"/>
    <dgm:cxn modelId="{66DE3C76-8621-4A1A-B317-1D5D6522C1A3}" type="presOf" srcId="{CA1064A9-8743-41E2-AE44-DEDB5E26EACD}" destId="{1AA99294-2501-42DA-ADDA-813C2A0D167F}" srcOrd="0" destOrd="0" presId="urn:microsoft.com/office/officeart/2005/8/layout/cycle2"/>
    <dgm:cxn modelId="{83B79576-55B0-4679-BBD0-F788C5AF20FA}" type="presOf" srcId="{29610E26-1393-448B-8FD6-78061450B16B}" destId="{4B6FF1D5-139C-4A9E-BE2A-C9C2976A9B90}" srcOrd="0" destOrd="0" presId="urn:microsoft.com/office/officeart/2005/8/layout/cycle2"/>
    <dgm:cxn modelId="{EBF0F276-347C-4207-9A17-D11421AF7ECD}" srcId="{F782ACB2-4612-4553-92E3-6A48A4C26154}" destId="{6E44D217-0802-4975-8DF8-F7C136B68DB7}" srcOrd="34" destOrd="0" parTransId="{CB27C74D-2568-4D83-8948-2A0E7A73E53C}" sibTransId="{873D13AE-B310-4B50-82C5-564D626D2011}"/>
    <dgm:cxn modelId="{CAAD8A57-D893-41FE-91C9-43889C853E70}" type="presOf" srcId="{EAE485E3-A2DC-422A-B964-163E72C7D527}" destId="{7D136A40-4E7A-4E9A-9C18-C15FEB3E9255}" srcOrd="0" destOrd="0" presId="urn:microsoft.com/office/officeart/2005/8/layout/cycle2"/>
    <dgm:cxn modelId="{0B12B877-86EC-4302-8F4D-B32DD6A1DD91}" type="presOf" srcId="{A4FDAD97-0EA5-45C9-8762-1408CDFC1A27}" destId="{7418C013-9F65-49B4-8AB4-02A8A7E8B2B1}" srcOrd="0" destOrd="0" presId="urn:microsoft.com/office/officeart/2005/8/layout/cycle2"/>
    <dgm:cxn modelId="{51F6A759-1E69-4533-ACC3-3971FC69070D}" type="presOf" srcId="{6E44D217-0802-4975-8DF8-F7C136B68DB7}" destId="{C6CA034B-BB5D-4252-9DC3-E07C2CEC1942}" srcOrd="0" destOrd="0" presId="urn:microsoft.com/office/officeart/2005/8/layout/cycle2"/>
    <dgm:cxn modelId="{B1BFD759-D655-4A95-ADE1-AB9C57DE9D94}" type="presOf" srcId="{69DBDE16-2128-423C-AB04-D3C2C0881A38}" destId="{83D03F91-A8FE-4A56-A9F0-21F8696B64A1}" srcOrd="0" destOrd="0" presId="urn:microsoft.com/office/officeart/2005/8/layout/cycle2"/>
    <dgm:cxn modelId="{15871B5A-B218-4C06-A570-567C38BC3FCF}" type="presOf" srcId="{F2853326-F96C-4388-AFDB-4A2C4E743824}" destId="{F5E12609-AEA0-4824-8F1E-49B7A8C9D43E}" srcOrd="0" destOrd="0" presId="urn:microsoft.com/office/officeart/2005/8/layout/cycle2"/>
    <dgm:cxn modelId="{98D6137B-F956-4E52-A8C1-186990FEC835}" type="presOf" srcId="{4DD6BCFF-384A-4E50-9E9B-FEA1467E91EE}" destId="{28C21F8D-7890-436C-ABC3-A76D9C048DC6}" srcOrd="0" destOrd="0" presId="urn:microsoft.com/office/officeart/2005/8/layout/cycle2"/>
    <dgm:cxn modelId="{54D01A7C-A976-4079-8F72-6B358BE1838D}" type="presOf" srcId="{536B3E92-95AA-4297-BDB8-F29269D6299E}" destId="{B0608ED5-E7DC-4C39-8859-B8C85F521F9C}" srcOrd="0" destOrd="0" presId="urn:microsoft.com/office/officeart/2005/8/layout/cycle2"/>
    <dgm:cxn modelId="{F7F8447F-1DFD-454C-8D79-23C1FFA1A74C}" type="presOf" srcId="{2B571596-2306-4648-89E7-BD54FEF25627}" destId="{2EBD388A-825F-4832-8A74-827A6C7E3368}" srcOrd="0" destOrd="0" presId="urn:microsoft.com/office/officeart/2005/8/layout/cycle2"/>
    <dgm:cxn modelId="{14F13E80-1149-4A0F-A4B5-58EAF15ECA23}" srcId="{F782ACB2-4612-4553-92E3-6A48A4C26154}" destId="{39148D83-4879-4E9B-AE84-10D20CF147C3}" srcOrd="17" destOrd="0" parTransId="{0648DC5F-1B7B-4F70-B147-70F19C532AA1}" sibTransId="{901D3EC9-C2CB-4B80-BFE1-3F4CF8FDB584}"/>
    <dgm:cxn modelId="{33634B83-5D42-4E23-A534-1FD77063C5A8}" srcId="{F782ACB2-4612-4553-92E3-6A48A4C26154}" destId="{312A5487-8CD4-49FA-9CB2-6003233688EF}" srcOrd="20" destOrd="0" parTransId="{6F986C7B-EB5E-4FA9-9F02-54203E6A38B2}" sibTransId="{A241EA7C-0AE6-49DA-868A-F7E41DB8331E}"/>
    <dgm:cxn modelId="{5F759883-6CAF-4793-892D-90FF307B7F39}" srcId="{F782ACB2-4612-4553-92E3-6A48A4C26154}" destId="{F001FD18-B1D7-4F34-A7E1-10B3A14FEF0D}" srcOrd="14" destOrd="0" parTransId="{47531BBA-A066-410C-90C4-75A7B3CF6C37}" sibTransId="{59F6F98C-7F28-44B6-AA26-C56ABFEA206B}"/>
    <dgm:cxn modelId="{03727586-C177-4F9F-A8F5-7DEE69ED0297}" srcId="{F782ACB2-4612-4553-92E3-6A48A4C26154}" destId="{05F9165C-A234-4634-B1A7-DCB7BA68D40C}" srcOrd="12" destOrd="0" parTransId="{26966DA9-DC8C-4538-894C-0F8A7AD6A4D2}" sibTransId="{68C3C81B-18E8-41C4-BFC6-2C443E6EE655}"/>
    <dgm:cxn modelId="{0F7DED87-7495-4C3E-BDDD-41BAB6CC708B}" type="presOf" srcId="{64CB26BA-1509-422C-B1F7-93A921D3337E}" destId="{87FF38F8-EEE0-4803-AB19-2605759EE272}" srcOrd="1" destOrd="0" presId="urn:microsoft.com/office/officeart/2005/8/layout/cycle2"/>
    <dgm:cxn modelId="{FC2F5088-783F-4942-B929-3E68E5040D4E}" type="presOf" srcId="{F2853326-F96C-4388-AFDB-4A2C4E743824}" destId="{1990E259-2037-4D19-B00A-CD6B3D2AE2E1}" srcOrd="1" destOrd="0" presId="urn:microsoft.com/office/officeart/2005/8/layout/cycle2"/>
    <dgm:cxn modelId="{9B166E89-5243-4955-B5FD-AF6227B5F406}" type="presOf" srcId="{39815DA4-6D5A-4ECF-8C2C-C40A2BB0DBA6}" destId="{F7742949-FB63-485F-95AF-5E8D1E6F236A}" srcOrd="1" destOrd="0" presId="urn:microsoft.com/office/officeart/2005/8/layout/cycle2"/>
    <dgm:cxn modelId="{51519F89-1C64-4068-82A6-B3F396761372}" type="presOf" srcId="{2EBE9275-B468-4EB1-8E25-88D20111E7BA}" destId="{55735BFC-D4F1-4100-BCD7-BD7015A20F24}" srcOrd="0" destOrd="0" presId="urn:microsoft.com/office/officeart/2005/8/layout/cycle2"/>
    <dgm:cxn modelId="{A80B1A8D-D5AF-43FD-96B3-C6248340A4A9}" type="presOf" srcId="{B75DCA52-BF81-436A-AA73-2680B03C914A}" destId="{CD7E4AE9-DEBF-4EF6-9A2F-51DFDE6DC483}" srcOrd="0" destOrd="0" presId="urn:microsoft.com/office/officeart/2005/8/layout/cycle2"/>
    <dgm:cxn modelId="{87AB6F8E-5142-44C4-8189-FCCB46725A6E}" type="presOf" srcId="{12ED0D91-6CB8-4B92-ABBE-16130FA2E610}" destId="{2EA5A0E0-D734-4B00-A1FA-65E8CB15031C}" srcOrd="0" destOrd="0" presId="urn:microsoft.com/office/officeart/2005/8/layout/cycle2"/>
    <dgm:cxn modelId="{81A1528F-DA2B-44A0-ADB9-6A8B61FE00AA}" type="presOf" srcId="{C123F58B-2F00-4731-8318-EA8BAA60A69D}" destId="{1791F869-F782-403E-9EEE-8485296AB1DC}" srcOrd="0" destOrd="0" presId="urn:microsoft.com/office/officeart/2005/8/layout/cycle2"/>
    <dgm:cxn modelId="{54FED98F-AB5E-4BEF-A86E-239C32A65418}" srcId="{F782ACB2-4612-4553-92E3-6A48A4C26154}" destId="{29610E26-1393-448B-8FD6-78061450B16B}" srcOrd="5" destOrd="0" parTransId="{5D194221-4572-481E-A145-411B7D2E5848}" sibTransId="{4E475F1B-56A2-420F-8D83-9A7AC5B9161D}"/>
    <dgm:cxn modelId="{3F904190-EC7A-468F-8079-9E0D0309FE61}" srcId="{F782ACB2-4612-4553-92E3-6A48A4C26154}" destId="{F82F01E0-1BCF-432A-834D-D0718C225E79}" srcOrd="31" destOrd="0" parTransId="{AA715B28-8262-4AEC-9B11-A1F3E142AEE3}" sibTransId="{73E57CB0-43F1-4C49-8823-A48B6805997E}"/>
    <dgm:cxn modelId="{226DF690-5631-4CD7-8119-135DE9FF9E0A}" type="presOf" srcId="{25DF600C-192F-49B2-930A-B89C27D1471E}" destId="{C8C1E075-9C61-4E77-BBAB-A2307E2F9662}" srcOrd="1" destOrd="0" presId="urn:microsoft.com/office/officeart/2005/8/layout/cycle2"/>
    <dgm:cxn modelId="{954E6091-7120-4A41-9A8D-06B0A6C4CC6D}" type="presOf" srcId="{05F9165C-A234-4634-B1A7-DCB7BA68D40C}" destId="{8B74F080-8313-4728-B1E9-D87A06E9E800}" srcOrd="0" destOrd="0" presId="urn:microsoft.com/office/officeart/2005/8/layout/cycle2"/>
    <dgm:cxn modelId="{076A3093-B923-4816-9A8F-AAD227DFEB2A}" type="presOf" srcId="{1597604F-E09E-4305-A881-A6C94B72922F}" destId="{96947AF0-965B-4F9B-B692-11B522E20C19}" srcOrd="0" destOrd="0" presId="urn:microsoft.com/office/officeart/2005/8/layout/cycle2"/>
    <dgm:cxn modelId="{E27E5E94-A179-41E9-A655-99F050B2BAD6}" type="presOf" srcId="{D7AD315B-0060-4B2C-BA42-07A72CF0DF62}" destId="{F7AC09C3-F9FA-4334-9744-58F7A351FD8B}" srcOrd="0" destOrd="0" presId="urn:microsoft.com/office/officeart/2005/8/layout/cycle2"/>
    <dgm:cxn modelId="{452F6E94-CE3B-44A8-A3C0-B2F11FE80887}" type="presOf" srcId="{69DBDE16-2128-423C-AB04-D3C2C0881A38}" destId="{A52815B2-9F64-4E57-9CA8-0D6C5ACB4DE9}" srcOrd="1" destOrd="0" presId="urn:microsoft.com/office/officeart/2005/8/layout/cycle2"/>
    <dgm:cxn modelId="{9E69D395-0988-4AE2-B85E-1B874A0134F5}" type="presOf" srcId="{19319B2C-5BDC-4EB3-A674-97A1478B545E}" destId="{A854D6C3-A9F6-4889-B95E-C4590598BF15}" srcOrd="0" destOrd="0" presId="urn:microsoft.com/office/officeart/2005/8/layout/cycle2"/>
    <dgm:cxn modelId="{A94E1E98-18A1-4716-B6FB-67F099EFBBB4}" srcId="{F782ACB2-4612-4553-92E3-6A48A4C26154}" destId="{5788DBF4-34B6-4C26-980E-7062BBC88091}" srcOrd="37" destOrd="0" parTransId="{E89C8546-8D00-4BCE-BF01-083E1F9A4BBE}" sibTransId="{39815DA4-6D5A-4ECF-8C2C-C40A2BB0DBA6}"/>
    <dgm:cxn modelId="{60B70B9A-6477-43BE-A9DA-CA90CCC69C65}" type="presOf" srcId="{1BD29E34-8916-45A9-80A6-58C4AB44DFF5}" destId="{C8C314CB-BC52-4B5D-9A9E-2549904458B0}" srcOrd="0" destOrd="0" presId="urn:microsoft.com/office/officeart/2005/8/layout/cycle2"/>
    <dgm:cxn modelId="{C8E7859E-634D-4AFC-A2BC-2234BFF8B294}" type="presOf" srcId="{59F5D80D-D394-4DA8-B1EE-BFD2C35E8698}" destId="{5955EC28-6A5B-4854-97FD-56BF004F7A93}" srcOrd="0" destOrd="0" presId="urn:microsoft.com/office/officeart/2005/8/layout/cycle2"/>
    <dgm:cxn modelId="{EF14C69E-4038-49F0-A1F9-7CF689B5666C}" type="presOf" srcId="{91E5E8F0-39A5-4E73-A7C8-125C237D1170}" destId="{B8E405CF-5FB0-4931-A03D-9BF304E6CDDA}" srcOrd="0" destOrd="0" presId="urn:microsoft.com/office/officeart/2005/8/layout/cycle2"/>
    <dgm:cxn modelId="{37EE5BA0-D4BA-40A5-B6C1-A692F6C947B6}" type="presOf" srcId="{0A68E33F-9E89-4D62-9E2C-1BD50C85F7CD}" destId="{5EB0D98E-0F20-43A6-80D5-B3B233B0809C}" srcOrd="1" destOrd="0" presId="urn:microsoft.com/office/officeart/2005/8/layout/cycle2"/>
    <dgm:cxn modelId="{E02076A0-CD1F-4E44-A00F-84F3A65E9180}" type="presOf" srcId="{73E57CB0-43F1-4C49-8823-A48B6805997E}" destId="{FC934B90-2FD7-4C78-BC82-6495CAA54F71}" srcOrd="0" destOrd="0" presId="urn:microsoft.com/office/officeart/2005/8/layout/cycle2"/>
    <dgm:cxn modelId="{6923B5A0-FD70-46F1-BAF9-069341A97D80}" type="presOf" srcId="{74E4A9B3-3139-47CD-AD62-A42D0EB3995C}" destId="{A0769171-C666-4FF2-B3B0-56A5612FFB02}" srcOrd="0" destOrd="0" presId="urn:microsoft.com/office/officeart/2005/8/layout/cycle2"/>
    <dgm:cxn modelId="{EF6F19A1-2326-41F9-BCB3-7AE83CC07650}" type="presOf" srcId="{6E35783B-B4B9-4AF3-BB68-EC2DB3060BE5}" destId="{7A5C7786-EEB7-4840-8AB2-E617DD766E4C}" srcOrd="0" destOrd="0" presId="urn:microsoft.com/office/officeart/2005/8/layout/cycle2"/>
    <dgm:cxn modelId="{1B3F2CA2-7825-4CFD-9A64-DB308FB32A27}" srcId="{F782ACB2-4612-4553-92E3-6A48A4C26154}" destId="{1BD29E34-8916-45A9-80A6-58C4AB44DFF5}" srcOrd="7" destOrd="0" parTransId="{6A5BBF7B-F8A7-4654-83BB-1778F868C663}" sibTransId="{25DF600C-192F-49B2-930A-B89C27D1471E}"/>
    <dgm:cxn modelId="{79A5F3A2-8CA3-4D24-AC46-666013183383}" srcId="{F782ACB2-4612-4553-92E3-6A48A4C26154}" destId="{01209924-388A-4250-B08E-117FC77350F4}" srcOrd="40" destOrd="0" parTransId="{E62947DF-C385-4541-A312-E52B21ED4FCA}" sibTransId="{07D44A3D-B9E7-4A59-8407-0DE9361B04F4}"/>
    <dgm:cxn modelId="{F9246AA4-89DE-4505-8C6D-C0CFB0CF9EC5}" srcId="{F782ACB2-4612-4553-92E3-6A48A4C26154}" destId="{A40F6EAB-2B60-4CC1-9F49-D5903D3A616E}" srcOrd="39" destOrd="0" parTransId="{F4D7EDD7-9115-44DB-8D8A-E38036FA3738}" sibTransId="{3ACAB2F6-3910-4D69-8736-C9991D30DB30}"/>
    <dgm:cxn modelId="{5AE530A5-CD50-461B-AA10-6F5896D05087}" type="presOf" srcId="{F8A8AFFD-E262-4C58-84FA-CA9933DA9A32}" destId="{6FDF4861-3D9E-4C44-8A76-CB261CA08A3D}" srcOrd="0" destOrd="0" presId="urn:microsoft.com/office/officeart/2005/8/layout/cycle2"/>
    <dgm:cxn modelId="{CFFEE3AB-7EDA-4FAF-B780-44BE5979175E}" type="presOf" srcId="{4E475F1B-56A2-420F-8D83-9A7AC5B9161D}" destId="{0F935747-2475-4B54-A4BD-D00DA4235B83}" srcOrd="1" destOrd="0" presId="urn:microsoft.com/office/officeart/2005/8/layout/cycle2"/>
    <dgm:cxn modelId="{6349E4AE-BB45-4BBB-BB2B-ED27FB6FBB3A}" type="presOf" srcId="{DA7FF8DD-13B0-4AAC-B0D2-E9BC2FABA4D6}" destId="{A6A09441-8928-4DD4-965E-ACD6B5489F63}" srcOrd="0" destOrd="0" presId="urn:microsoft.com/office/officeart/2005/8/layout/cycle2"/>
    <dgm:cxn modelId="{27ABE5AE-A4FF-498D-8EEA-EA55435AC10A}" type="presOf" srcId="{9767C2C5-7A9B-4BF9-AEDC-08BB61E68CEC}" destId="{3B48658E-4174-41EC-ADC5-04F09B98E8AE}" srcOrd="0" destOrd="0" presId="urn:microsoft.com/office/officeart/2005/8/layout/cycle2"/>
    <dgm:cxn modelId="{33836BAF-8815-468A-9D3E-0ABF734FD1D3}" srcId="{F782ACB2-4612-4553-92E3-6A48A4C26154}" destId="{4391FAD7-E5E1-4ADD-BABB-49D666A6C4A7}" srcOrd="24" destOrd="0" parTransId="{F1E7FB59-9301-4001-B4A0-65FF76242832}" sibTransId="{B5C9AB9C-C866-47C2-B79F-DC6148AB2159}"/>
    <dgm:cxn modelId="{BE9314B0-2D93-4BAE-90C0-5B23814639B6}" srcId="{F782ACB2-4612-4553-92E3-6A48A4C26154}" destId="{1597604F-E09E-4305-A881-A6C94B72922F}" srcOrd="21" destOrd="0" parTransId="{1C93F3EA-CA5B-4D9C-9828-8A8F702AE266}" sibTransId="{0A68E33F-9E89-4D62-9E2C-1BD50C85F7CD}"/>
    <dgm:cxn modelId="{977B82B0-DE11-44E9-AA5F-EE25AE98B00C}" type="presOf" srcId="{CA72D8A3-9D41-4F98-98F7-F56B1CBA674F}" destId="{0622AEEF-FEE1-41CF-A694-BB87DF404F74}" srcOrd="1" destOrd="0" presId="urn:microsoft.com/office/officeart/2005/8/layout/cycle2"/>
    <dgm:cxn modelId="{BD0FE9B0-83CE-410C-9A17-1BEA097FB2F6}" type="presOf" srcId="{59F6F98C-7F28-44B6-AA26-C56ABFEA206B}" destId="{15716786-4673-40EB-986D-12C422D02B97}" srcOrd="0" destOrd="0" presId="urn:microsoft.com/office/officeart/2005/8/layout/cycle2"/>
    <dgm:cxn modelId="{B5F824B1-788B-4D75-9D3E-1A6E41251DEA}" type="presOf" srcId="{9E68FA1B-32E4-4D3A-BDA9-F245DF7037EF}" destId="{9DB23D75-0980-4D96-93A1-727F2883C95B}" srcOrd="1" destOrd="0" presId="urn:microsoft.com/office/officeart/2005/8/layout/cycle2"/>
    <dgm:cxn modelId="{22ACC8B3-57AC-4DCF-9BA5-ACB759167CD3}" type="presOf" srcId="{B2133BDF-4000-4B5B-AE40-987170B1B61F}" destId="{D9F7CAE3-C01B-4758-A92D-BE4DEABF1CC9}" srcOrd="0" destOrd="0" presId="urn:microsoft.com/office/officeart/2005/8/layout/cycle2"/>
    <dgm:cxn modelId="{00DAB0B4-AFDF-4938-AA47-A683D1F064DB}" type="presOf" srcId="{1A0C354F-E76C-464E-99A7-D2B04C140783}" destId="{5207087E-FC7B-4DE7-941A-D0D7D77D43CA}" srcOrd="1" destOrd="0" presId="urn:microsoft.com/office/officeart/2005/8/layout/cycle2"/>
    <dgm:cxn modelId="{CC8F6BB5-E191-48E7-A4C1-3E8101813E85}" srcId="{F782ACB2-4612-4553-92E3-6A48A4C26154}" destId="{7526D0BF-45A5-478F-9A5B-EE961A48FCDF}" srcOrd="23" destOrd="0" parTransId="{996DAE7B-6D7A-4B21-93D8-B18F6F145BC6}" sibTransId="{4DD6BCFF-384A-4E50-9E9B-FEA1467E91EE}"/>
    <dgm:cxn modelId="{E277C0B5-99C7-41A2-AD69-E0E0B32AB399}" type="presOf" srcId="{4DD6BCFF-384A-4E50-9E9B-FEA1467E91EE}" destId="{5D40974C-DFE4-484E-A2B9-E3E4D2DEBED9}" srcOrd="1" destOrd="0" presId="urn:microsoft.com/office/officeart/2005/8/layout/cycle2"/>
    <dgm:cxn modelId="{79D0C8B5-7F77-4990-BC7D-E4DF8A30F093}" srcId="{F782ACB2-4612-4553-92E3-6A48A4C26154}" destId="{C123F58B-2F00-4731-8318-EA8BAA60A69D}" srcOrd="19" destOrd="0" parTransId="{ADD49D0A-F77A-4924-B2AC-3D10130090D6}" sibTransId="{CA72D8A3-9D41-4F98-98F7-F56B1CBA674F}"/>
    <dgm:cxn modelId="{6C00CEB6-108D-41C7-9112-13DF18C4F675}" type="presOf" srcId="{56EE6181-8957-4FE0-91F7-0E7767321D74}" destId="{6EBA7549-78C0-447A-A63C-4A8563F87F58}" srcOrd="0" destOrd="0" presId="urn:microsoft.com/office/officeart/2005/8/layout/cycle2"/>
    <dgm:cxn modelId="{6E6E93B7-649F-44B4-9694-6C6C32B9AE08}" type="presOf" srcId="{35443D96-6A67-478A-A544-1C8155B5F62C}" destId="{561EA9DD-738C-4E13-ADB0-3CCC3950F092}" srcOrd="1" destOrd="0" presId="urn:microsoft.com/office/officeart/2005/8/layout/cycle2"/>
    <dgm:cxn modelId="{70E52FB8-EEA7-4456-92CA-F09DCDC0EB92}" type="presOf" srcId="{07D44A3D-B9E7-4A59-8407-0DE9361B04F4}" destId="{2A9D1CAD-CEC7-447D-AE5A-72DA9768C11C}" srcOrd="1" destOrd="0" presId="urn:microsoft.com/office/officeart/2005/8/layout/cycle2"/>
    <dgm:cxn modelId="{79BF3DB8-E6C9-4DF5-8226-B32513900662}" srcId="{F782ACB2-4612-4553-92E3-6A48A4C26154}" destId="{2EBE9275-B468-4EB1-8E25-88D20111E7BA}" srcOrd="22" destOrd="0" parTransId="{8B4693AB-DA36-47D7-8ABC-9A12354AE94A}" sibTransId="{1DDDDFBA-4D76-49F6-8700-D108F438751F}"/>
    <dgm:cxn modelId="{F718ABBA-7C65-4F86-BEA7-DAD4C5EC588D}" srcId="{F782ACB2-4612-4553-92E3-6A48A4C26154}" destId="{AAACDA48-029D-447D-9AE8-BF1CB90887F8}" srcOrd="18" destOrd="0" parTransId="{C5422A07-4233-4B7D-A876-C74DE877A7F9}" sibTransId="{35443D96-6A67-478A-A544-1C8155B5F62C}"/>
    <dgm:cxn modelId="{5ADD6BBB-20A0-4078-892C-5BA802E9EEE6}" type="presOf" srcId="{D7AD315B-0060-4B2C-BA42-07A72CF0DF62}" destId="{301FE2EF-9FED-451A-9979-7EA2CEC731F6}" srcOrd="1" destOrd="0" presId="urn:microsoft.com/office/officeart/2005/8/layout/cycle2"/>
    <dgm:cxn modelId="{ABC10FBC-792E-48FE-8D0F-D88FDE87EBA4}" type="presOf" srcId="{8F63D31F-83CD-4DB9-A0F4-0D259C5817DB}" destId="{C238A059-EBCB-4E8A-9C70-350A7112246D}" srcOrd="0" destOrd="0" presId="urn:microsoft.com/office/officeart/2005/8/layout/cycle2"/>
    <dgm:cxn modelId="{EAADA3BC-EBE2-42C8-B9E0-3C38057A0A11}" srcId="{F782ACB2-4612-4553-92E3-6A48A4C26154}" destId="{59F5D80D-D394-4DA8-B1EE-BFD2C35E8698}" srcOrd="6" destOrd="0" parTransId="{F6DF53FE-CC41-4648-B644-9A13CD613414}" sibTransId="{A4FDAD97-0EA5-45C9-8762-1408CDFC1A27}"/>
    <dgm:cxn modelId="{70DA46BD-3311-4A92-951C-E89ECD28FAC8}" type="presOf" srcId="{01209924-388A-4250-B08E-117FC77350F4}" destId="{ED0F08E4-7CF4-494F-A2E4-60B90674E9D5}" srcOrd="0" destOrd="0" presId="urn:microsoft.com/office/officeart/2005/8/layout/cycle2"/>
    <dgm:cxn modelId="{84F658BE-028D-4EFF-9AFB-B1BB4A47F685}" srcId="{F782ACB2-4612-4553-92E3-6A48A4C26154}" destId="{A26368B7-1095-4A58-BFE6-7B8629CCDB76}" srcOrd="28" destOrd="0" parTransId="{F926A632-3F82-44B7-9B0C-54EDBDFB1339}" sibTransId="{69DBDE16-2128-423C-AB04-D3C2C0881A38}"/>
    <dgm:cxn modelId="{75A88DBE-5234-4387-8434-70B859ED7D39}" type="presOf" srcId="{FC636A7A-CAD8-4393-9B2E-188CE112CD10}" destId="{FFA97E59-6B24-429C-9B6D-8968FB096363}" srcOrd="1" destOrd="0" presId="urn:microsoft.com/office/officeart/2005/8/layout/cycle2"/>
    <dgm:cxn modelId="{07E62CBF-11EB-4EBF-87EA-DFBE347DAD9D}" srcId="{F782ACB2-4612-4553-92E3-6A48A4C26154}" destId="{9C07C544-A240-4FE5-8E59-C412CDCC06A5}" srcOrd="1" destOrd="0" parTransId="{01829E43-87FB-46D3-89AF-1246AED576BA}" sibTransId="{DA7FF8DD-13B0-4AAC-B0D2-E9BC2FABA4D6}"/>
    <dgm:cxn modelId="{A19B74C1-FC3B-439B-B8A0-9789F8202CC4}" type="presOf" srcId="{9C07C544-A240-4FE5-8E59-C412CDCC06A5}" destId="{FD731FF4-9760-4231-AA26-446560B181EB}" srcOrd="0" destOrd="0" presId="urn:microsoft.com/office/officeart/2005/8/layout/cycle2"/>
    <dgm:cxn modelId="{A37FC7C4-2A95-4E09-894A-D9ED50DCC11A}" type="presOf" srcId="{25DF600C-192F-49B2-930A-B89C27D1471E}" destId="{8D184F9F-78A9-45D9-9804-0F8032DE26A6}" srcOrd="0" destOrd="0" presId="urn:microsoft.com/office/officeart/2005/8/layout/cycle2"/>
    <dgm:cxn modelId="{A61335C6-83C9-40B2-B635-638704B41FB6}" srcId="{F782ACB2-4612-4553-92E3-6A48A4C26154}" destId="{19319B2C-5BDC-4EB3-A674-97A1478B545E}" srcOrd="44" destOrd="0" parTransId="{F553D456-F731-4D3A-B46D-F817CB7F5851}" sibTransId="{B2ADDBB6-F258-45A2-8853-0F7137E8E7A9}"/>
    <dgm:cxn modelId="{FF9242C9-C5E7-46DE-8C0D-41DAA257E753}" type="presOf" srcId="{9E68FA1B-32E4-4D3A-BDA9-F245DF7037EF}" destId="{24192AE1-AC5A-408F-93E2-35778550FA02}" srcOrd="0" destOrd="0" presId="urn:microsoft.com/office/officeart/2005/8/layout/cycle2"/>
    <dgm:cxn modelId="{A45FA6CA-BF67-4968-BA2C-A3E181681DEA}" srcId="{F782ACB2-4612-4553-92E3-6A48A4C26154}" destId="{BCD4B6D1-2E17-4359-A953-212A9B519E85}" srcOrd="8" destOrd="0" parTransId="{A72804B9-8062-4016-90E8-F9C7DC654C15}" sibTransId="{EAE485E3-A2DC-422A-B964-163E72C7D527}"/>
    <dgm:cxn modelId="{5B2042CC-6750-4916-9931-CC576489EAC0}" type="presOf" srcId="{A26368B7-1095-4A58-BFE6-7B8629CCDB76}" destId="{9DEC7CBC-8051-4551-94AA-2377EFF8A353}" srcOrd="0" destOrd="0" presId="urn:microsoft.com/office/officeart/2005/8/layout/cycle2"/>
    <dgm:cxn modelId="{E98D1ECE-4138-49BD-B74E-BC354F00D8B2}" type="presOf" srcId="{EC22FD24-55FA-470B-A11F-A2C02811CC71}" destId="{5B2B383F-D5E0-430F-AB46-55791D14B3FB}" srcOrd="1" destOrd="0" presId="urn:microsoft.com/office/officeart/2005/8/layout/cycle2"/>
    <dgm:cxn modelId="{8A122CCE-2659-425F-A9CA-F55CBE733EE2}" srcId="{F782ACB2-4612-4553-92E3-6A48A4C26154}" destId="{5D2C154A-692A-44E2-A041-B9F19C43FEF2}" srcOrd="2" destOrd="0" parTransId="{794CA92E-A13F-4F43-B270-B021D0F5EB93}" sibTransId="{1A0C354F-E76C-464E-99A7-D2B04C140783}"/>
    <dgm:cxn modelId="{7C3A20D0-EDC6-4F58-9F16-BB7904E3595C}" type="presOf" srcId="{32DCDF77-CF91-44D2-A631-ECBBA96CD7C1}" destId="{891FE5C2-884F-48D0-BE0D-753E9CA204D3}" srcOrd="0" destOrd="0" presId="urn:microsoft.com/office/officeart/2005/8/layout/cycle2"/>
    <dgm:cxn modelId="{E58671D0-94DF-47E4-A7CF-8A2EE6068907}" type="presOf" srcId="{A4F909E9-C1CF-4770-B928-FEF6E41B5333}" destId="{212C9A88-24C2-4EF4-87D7-A81CF4BE3FA0}" srcOrd="0" destOrd="0" presId="urn:microsoft.com/office/officeart/2005/8/layout/cycle2"/>
    <dgm:cxn modelId="{460769D1-DB0A-49A3-802E-D709B2DEF410}" type="presOf" srcId="{4391FAD7-E5E1-4ADD-BABB-49D666A6C4A7}" destId="{B297DBDA-41C8-403B-A287-2DE0B2B2F734}" srcOrd="0" destOrd="0" presId="urn:microsoft.com/office/officeart/2005/8/layout/cycle2"/>
    <dgm:cxn modelId="{3B1454D3-03CC-4DC6-855B-BE914156AA97}" type="presOf" srcId="{4E475F1B-56A2-420F-8D83-9A7AC5B9161D}" destId="{E231C36B-28CA-4A1A-A65A-7FC8C917C670}" srcOrd="0" destOrd="0" presId="urn:microsoft.com/office/officeart/2005/8/layout/cycle2"/>
    <dgm:cxn modelId="{EE2AC2D3-0B41-4E3F-92BE-FA056D148276}" type="presOf" srcId="{59D5850F-42D1-4509-9BFE-77DA75D32FAC}" destId="{F6AE7F32-FC05-4DDA-BB7B-30B31779479C}" srcOrd="0" destOrd="0" presId="urn:microsoft.com/office/officeart/2005/8/layout/cycle2"/>
    <dgm:cxn modelId="{E8CBCBD3-5C09-4439-A03A-A1EDA0C635E6}" type="presOf" srcId="{59F6F98C-7F28-44B6-AA26-C56ABFEA206B}" destId="{3A6E871C-7643-432C-BA91-2EA3E7F745CE}" srcOrd="1" destOrd="0" presId="urn:microsoft.com/office/officeart/2005/8/layout/cycle2"/>
    <dgm:cxn modelId="{9681EDD4-DACB-4326-A502-9C4EF7048F91}" type="presOf" srcId="{ED3E6817-CA99-4A92-9672-7767C60D3AFC}" destId="{CDE86F57-8E75-4885-99A7-4D78278841E9}" srcOrd="0" destOrd="0" presId="urn:microsoft.com/office/officeart/2005/8/layout/cycle2"/>
    <dgm:cxn modelId="{5A20ECD5-D430-49DF-B55D-373C83FA48E6}" type="presOf" srcId="{F001FD18-B1D7-4F34-A7E1-10B3A14FEF0D}" destId="{FA3F2989-2837-4DF6-B22E-22C68B74BA10}" srcOrd="0" destOrd="0" presId="urn:microsoft.com/office/officeart/2005/8/layout/cycle2"/>
    <dgm:cxn modelId="{80FEFDD5-03FD-4896-B6C0-AD84D47BA53A}" type="presOf" srcId="{5788DBF4-34B6-4C26-980E-7062BBC88091}" destId="{53824D7C-69E9-40B6-AD94-E66D57E17024}" srcOrd="0" destOrd="0" presId="urn:microsoft.com/office/officeart/2005/8/layout/cycle2"/>
    <dgm:cxn modelId="{7A77BED8-0E1D-45F6-9865-5715EF6FB1BA}" srcId="{F782ACB2-4612-4553-92E3-6A48A4C26154}" destId="{9767C2C5-7A9B-4BF9-AEDC-08BB61E68CEC}" srcOrd="4" destOrd="0" parTransId="{94D864BB-0337-46E0-936D-BDFF24969167}" sibTransId="{5DE56BE3-5DC5-48D1-BB0A-6EB62A83E2E3}"/>
    <dgm:cxn modelId="{1217EFD9-8177-4B88-AB75-715631FB4D4A}" type="presOf" srcId="{BAC2B8D5-2C5B-4AE8-BBDD-D8E76DCD8C2E}" destId="{5B2F39AC-1722-4B2A-8F41-3B9574CC55A3}" srcOrd="1" destOrd="0" presId="urn:microsoft.com/office/officeart/2005/8/layout/cycle2"/>
    <dgm:cxn modelId="{9EA9ACDA-04BC-4C3E-8DD7-C71FD1514852}" type="presOf" srcId="{E7380703-8E28-4A7A-8627-0A55F51FBAA5}" destId="{B6E66B79-90CB-4030-B64C-AB9E1EA67583}" srcOrd="1" destOrd="0" presId="urn:microsoft.com/office/officeart/2005/8/layout/cycle2"/>
    <dgm:cxn modelId="{2B1FD8DA-568C-4E3E-8F87-09C87623F6FC}" srcId="{F782ACB2-4612-4553-92E3-6A48A4C26154}" destId="{8F63D31F-83CD-4DB9-A0F4-0D259C5817DB}" srcOrd="13" destOrd="0" parTransId="{62CF8A98-F58E-4911-89F5-912F4D8957CE}" sibTransId="{A4F909E9-C1CF-4770-B928-FEF6E41B5333}"/>
    <dgm:cxn modelId="{6447FFDA-9F74-4C40-BE97-6647DEB45881}" type="presOf" srcId="{EC22FD24-55FA-470B-A11F-A2C02811CC71}" destId="{8125F9B4-021E-44DC-9D64-8AE485A44537}" srcOrd="0" destOrd="0" presId="urn:microsoft.com/office/officeart/2005/8/layout/cycle2"/>
    <dgm:cxn modelId="{1C84A7DC-A90B-4DF8-AC32-734F4ACA5AA7}" type="presOf" srcId="{873D13AE-B310-4B50-82C5-564D626D2011}" destId="{2F327EB4-0D8B-437E-BB14-A326EA173FCC}" srcOrd="0" destOrd="0" presId="urn:microsoft.com/office/officeart/2005/8/layout/cycle2"/>
    <dgm:cxn modelId="{50C3B0DD-D8EB-4C23-9778-ECF595050BEE}" type="presOf" srcId="{A4C54538-F7D4-4311-A51D-4E2F34EA916C}" destId="{4EAD0336-A742-42BA-B616-A9F9B8CECAB9}" srcOrd="1" destOrd="0" presId="urn:microsoft.com/office/officeart/2005/8/layout/cycle2"/>
    <dgm:cxn modelId="{FCC95DE0-CF30-4C87-BD3D-9E4D02D631FF}" type="presOf" srcId="{FC636A7A-CAD8-4393-9B2E-188CE112CD10}" destId="{ADC3AC42-E194-4C29-8A28-ABEC2168A2B9}" srcOrd="0" destOrd="0" presId="urn:microsoft.com/office/officeart/2005/8/layout/cycle2"/>
    <dgm:cxn modelId="{BD31B5E0-2FD1-4CFE-A24F-CEE1BD03ED82}" type="presOf" srcId="{68C3C81B-18E8-41C4-BFC6-2C443E6EE655}" destId="{475F5446-5D8A-42DC-B2B6-79D834AEB429}" srcOrd="1" destOrd="0" presId="urn:microsoft.com/office/officeart/2005/8/layout/cycle2"/>
    <dgm:cxn modelId="{F7F36EE1-F863-4F10-96BD-A39912C63F6D}" type="presOf" srcId="{B2ADDBB6-F258-45A2-8853-0F7137E8E7A9}" destId="{5BF8D29C-B7EB-4E6D-8F09-412E3D4E06C9}" srcOrd="1" destOrd="0" presId="urn:microsoft.com/office/officeart/2005/8/layout/cycle2"/>
    <dgm:cxn modelId="{51FFA0E3-9F66-4AD0-A8CB-0838081429CE}" type="presOf" srcId="{2B529A43-2363-4B46-911E-9D0EF25B4F36}" destId="{DFB70AE1-87B4-46C7-811D-3E9A3D4D6EC9}" srcOrd="1" destOrd="0" presId="urn:microsoft.com/office/officeart/2005/8/layout/cycle2"/>
    <dgm:cxn modelId="{B526A3E3-5EE5-4958-8DFF-EAB407CD60B0}" type="presOf" srcId="{901D3EC9-C2CB-4B80-BFE1-3F4CF8FDB584}" destId="{2175C402-001B-40BA-8C7B-63F19533545A}" srcOrd="1" destOrd="0" presId="urn:microsoft.com/office/officeart/2005/8/layout/cycle2"/>
    <dgm:cxn modelId="{A9D339E4-3F55-49D8-B646-59E12260FD2F}" type="presOf" srcId="{897CAD2D-F73B-470D-B77D-BCB32DA560D4}" destId="{CAB56CDA-741F-426D-8FE0-AE118C809475}" srcOrd="0" destOrd="0" presId="urn:microsoft.com/office/officeart/2005/8/layout/cycle2"/>
    <dgm:cxn modelId="{F43EF6E4-9625-4B08-AC66-0C7DF41D7788}" type="presOf" srcId="{8AE02D32-89F4-4BA1-BFB8-062B90AF7C26}" destId="{E212FFF4-9223-45FB-8A97-08FC78EC227F}" srcOrd="0" destOrd="0" presId="urn:microsoft.com/office/officeart/2005/8/layout/cycle2"/>
    <dgm:cxn modelId="{21DD64E6-C13D-4A95-9F36-FE5D9C663171}" type="presOf" srcId="{2B571596-2306-4648-89E7-BD54FEF25627}" destId="{2B64C12D-7C38-4E3C-BB67-21E0181FD51F}" srcOrd="1" destOrd="0" presId="urn:microsoft.com/office/officeart/2005/8/layout/cycle2"/>
    <dgm:cxn modelId="{6E02A8E6-BAB8-4C08-9B15-2F65C2724BC5}" type="presOf" srcId="{A4C54538-F7D4-4311-A51D-4E2F34EA916C}" destId="{BDE13CD6-B50F-44ED-BD83-729ED5971995}" srcOrd="0" destOrd="0" presId="urn:microsoft.com/office/officeart/2005/8/layout/cycle2"/>
    <dgm:cxn modelId="{6020CAE6-E682-4263-87D3-3757BDA5C5BB}" srcId="{F782ACB2-4612-4553-92E3-6A48A4C26154}" destId="{ED3E6817-CA99-4A92-9672-7767C60D3AFC}" srcOrd="27" destOrd="0" parTransId="{570B50CE-5E5F-492C-A6CE-FAA86B61FEE6}" sibTransId="{74E4A9B3-3139-47CD-AD62-A42D0EB3995C}"/>
    <dgm:cxn modelId="{E1BC1BE7-03C8-4BE2-88EC-BD8EAFC807A5}" type="presOf" srcId="{3ACAB2F6-3910-4D69-8736-C9991D30DB30}" destId="{18FB9004-C9DF-4463-A990-CE6AADD19A9A}" srcOrd="1" destOrd="0" presId="urn:microsoft.com/office/officeart/2005/8/layout/cycle2"/>
    <dgm:cxn modelId="{700F92E9-0CAB-49C7-BAE0-B59512DE14D2}" type="presOf" srcId="{B5C9AB9C-C866-47C2-B79F-DC6148AB2159}" destId="{DD733C23-EA87-4BF0-821E-87250C1EEDBA}" srcOrd="1" destOrd="0" presId="urn:microsoft.com/office/officeart/2005/8/layout/cycle2"/>
    <dgm:cxn modelId="{8C1393EB-7C40-4A3F-8983-32301D23EE24}" type="presOf" srcId="{57830796-B9E1-440E-A924-530949252A0A}" destId="{09497094-52B8-416E-9902-37FB4C94E7F2}" srcOrd="0" destOrd="0" presId="urn:microsoft.com/office/officeart/2005/8/layout/cycle2"/>
    <dgm:cxn modelId="{3A83C7EB-E108-4DFE-B9C2-A1FAE1B909F2}" srcId="{F782ACB2-4612-4553-92E3-6A48A4C26154}" destId="{9A1F1B22-1A75-4833-B4FC-5FEA5518B765}" srcOrd="0" destOrd="0" parTransId="{C224EADF-C870-40FB-9644-9EC71AA9F6DE}" sibTransId="{32453084-7F49-49B4-89FA-E306CC4C9552}"/>
    <dgm:cxn modelId="{688803ED-86E7-4905-B4BA-6F1E217CA05E}" type="presOf" srcId="{1BCBAE4C-8C90-4307-A8B1-A7F25B803D11}" destId="{38A7A843-117D-4A8F-B652-3F637D1BA054}" srcOrd="0" destOrd="0" presId="urn:microsoft.com/office/officeart/2005/8/layout/cycle2"/>
    <dgm:cxn modelId="{76C1B9EF-4799-4DC4-A2A0-CBD847A31FA6}" type="presOf" srcId="{32453084-7F49-49B4-89FA-E306CC4C9552}" destId="{218F701D-8780-41D0-BCC2-CE1F9EE4B4A8}" srcOrd="1" destOrd="0" presId="urn:microsoft.com/office/officeart/2005/8/layout/cycle2"/>
    <dgm:cxn modelId="{7D7BC0F1-AD7E-4ECB-B6FB-5E9714A57D11}" type="presOf" srcId="{32453084-7F49-49B4-89FA-E306CC4C9552}" destId="{4B717A0F-8771-4A45-B6AA-FD732A724C9E}" srcOrd="0" destOrd="0" presId="urn:microsoft.com/office/officeart/2005/8/layout/cycle2"/>
    <dgm:cxn modelId="{98E4F0F1-2581-4C28-AA63-A24B0B0CA57F}" type="presOf" srcId="{901D3EC9-C2CB-4B80-BFE1-3F4CF8FDB584}" destId="{CBD13A52-164D-4181-A713-C4AFB6DAEA44}" srcOrd="0" destOrd="0" presId="urn:microsoft.com/office/officeart/2005/8/layout/cycle2"/>
    <dgm:cxn modelId="{D2D111F2-C998-4DE0-A20C-1ED8C30088AA}" type="presOf" srcId="{5F2EF8CF-431B-45E9-8F94-2DA9BB4297A8}" destId="{3B7728B1-9C76-43A6-8828-2FFE1A19CD4E}" srcOrd="0" destOrd="0" presId="urn:microsoft.com/office/officeart/2005/8/layout/cycle2"/>
    <dgm:cxn modelId="{929177F2-6EC1-43DD-AD66-997976C12EAE}" type="presOf" srcId="{69B5AF83-9CA8-4331-BB93-A02B0A37E7C4}" destId="{7FBA136C-815F-4FB3-A797-A7F155D00FEA}" srcOrd="0" destOrd="0" presId="urn:microsoft.com/office/officeart/2005/8/layout/cycle2"/>
    <dgm:cxn modelId="{8FFFB7F3-F4A4-4690-A376-F534EE93B76F}" type="presOf" srcId="{312A5487-8CD4-49FA-9CB2-6003233688EF}" destId="{FB762D63-E97E-4D71-BE53-DE8DBC2C1724}" srcOrd="0" destOrd="0" presId="urn:microsoft.com/office/officeart/2005/8/layout/cycle2"/>
    <dgm:cxn modelId="{895CA2F4-FAD7-443B-BF44-A48732E340A2}" type="presOf" srcId="{A4FDAD97-0EA5-45C9-8762-1408CDFC1A27}" destId="{DCCECA40-1E8E-4612-B823-692DCCBD1EA3}" srcOrd="1" destOrd="0" presId="urn:microsoft.com/office/officeart/2005/8/layout/cycle2"/>
    <dgm:cxn modelId="{12C38EF6-A2D9-4441-B7C7-2AD0408D165E}" srcId="{F782ACB2-4612-4553-92E3-6A48A4C26154}" destId="{E5184F2B-2C20-4D33-94A8-E6B381F2AA89}" srcOrd="43" destOrd="0" parTransId="{EA072171-E1D3-42D9-90FB-F6BF8A9DC275}" sibTransId="{CA1064A9-8743-41E2-AE44-DEDB5E26EACD}"/>
    <dgm:cxn modelId="{0415B3F7-A43C-4855-92AA-A9675478B939}" type="presOf" srcId="{BA244016-B941-46B9-B2A4-AA50A300C9B1}" destId="{54435782-E9E7-4F85-8EE9-B762378628C5}" srcOrd="0" destOrd="0" presId="urn:microsoft.com/office/officeart/2005/8/layout/cycle2"/>
    <dgm:cxn modelId="{2279B4F7-A813-48F1-B25C-3EB48AA1A394}" type="presOf" srcId="{EAE485E3-A2DC-422A-B964-163E72C7D527}" destId="{6C5B256C-6505-4283-9CD0-6230D6E52DC7}" srcOrd="1" destOrd="0" presId="urn:microsoft.com/office/officeart/2005/8/layout/cycle2"/>
    <dgm:cxn modelId="{2E4A59F8-4858-4321-B26C-379298664746}" srcId="{F782ACB2-4612-4553-92E3-6A48A4C26154}" destId="{57830796-B9E1-440E-A924-530949252A0A}" srcOrd="9" destOrd="0" parTransId="{2970FDF5-07A3-4B2A-9F1E-E547137C5FF2}" sibTransId="{672359C6-6889-48DE-9B06-BCF13E50CF81}"/>
    <dgm:cxn modelId="{E103EBF9-054F-493D-8EA4-0CA7B5F62030}" type="presOf" srcId="{CA72D8A3-9D41-4F98-98F7-F56B1CBA674F}" destId="{EDD308D6-556F-4E65-A02C-12C45C150755}" srcOrd="0" destOrd="0" presId="urn:microsoft.com/office/officeart/2005/8/layout/cycle2"/>
    <dgm:cxn modelId="{E54760FC-E0A9-40E6-A876-670B87F0DE46}" type="presOf" srcId="{64CB26BA-1509-422C-B1F7-93A921D3337E}" destId="{C56F56FD-84C6-4D21-967A-719399DE2081}" srcOrd="0" destOrd="0" presId="urn:microsoft.com/office/officeart/2005/8/layout/cycle2"/>
    <dgm:cxn modelId="{3FBFFAFD-E12E-4804-880B-4EA04E843116}" type="presOf" srcId="{39148D83-4879-4E9B-AE84-10D20CF147C3}" destId="{EB66E90A-B112-40E2-B773-B1A59659C6EB}" srcOrd="0" destOrd="0" presId="urn:microsoft.com/office/officeart/2005/8/layout/cycle2"/>
    <dgm:cxn modelId="{26F03CFE-664C-46CE-9EC9-4D9EAEAA23F5}" srcId="{F782ACB2-4612-4553-92E3-6A48A4C26154}" destId="{1BCBAE4C-8C90-4307-A8B1-A7F25B803D11}" srcOrd="11" destOrd="0" parTransId="{BDE3C914-1C3F-4AE1-8A4A-0399F6859853}" sibTransId="{9E68FA1B-32E4-4D3A-BDA9-F245DF7037EF}"/>
    <dgm:cxn modelId="{E42D6EFE-C378-403E-85FD-F1C9971DDFCA}" type="presOf" srcId="{B5C9AB9C-C866-47C2-B79F-DC6148AB2159}" destId="{6CB910F7-627A-416A-9AE0-0E9818681229}" srcOrd="0" destOrd="0" presId="urn:microsoft.com/office/officeart/2005/8/layout/cycle2"/>
    <dgm:cxn modelId="{A0B93CFF-C341-499F-924F-15A318ABCBE8}" type="presOf" srcId="{39815DA4-6D5A-4ECF-8C2C-C40A2BB0DBA6}" destId="{4DDD9E11-A1D1-4D9F-87CF-21775FA03FD4}" srcOrd="0" destOrd="0" presId="urn:microsoft.com/office/officeart/2005/8/layout/cycle2"/>
    <dgm:cxn modelId="{71FD6135-2B4F-4DB6-B263-BA3FDECE6CC1}" type="presParOf" srcId="{579EF5EA-2842-4ADF-99C3-1421009C0FB3}" destId="{E2BDA289-9E7F-43D2-8E8A-C602380955F6}" srcOrd="0" destOrd="0" presId="urn:microsoft.com/office/officeart/2005/8/layout/cycle2"/>
    <dgm:cxn modelId="{FD3654EA-8088-4D43-B4AD-0CD849393F1E}" type="presParOf" srcId="{579EF5EA-2842-4ADF-99C3-1421009C0FB3}" destId="{4B717A0F-8771-4A45-B6AA-FD732A724C9E}" srcOrd="1" destOrd="0" presId="urn:microsoft.com/office/officeart/2005/8/layout/cycle2"/>
    <dgm:cxn modelId="{78873130-B976-46C7-B4C0-FB8776191007}" type="presParOf" srcId="{4B717A0F-8771-4A45-B6AA-FD732A724C9E}" destId="{218F701D-8780-41D0-BCC2-CE1F9EE4B4A8}" srcOrd="0" destOrd="0" presId="urn:microsoft.com/office/officeart/2005/8/layout/cycle2"/>
    <dgm:cxn modelId="{B76B03A3-BA2D-4BAE-9C40-094C7134F800}" type="presParOf" srcId="{579EF5EA-2842-4ADF-99C3-1421009C0FB3}" destId="{FD731FF4-9760-4231-AA26-446560B181EB}" srcOrd="2" destOrd="0" presId="urn:microsoft.com/office/officeart/2005/8/layout/cycle2"/>
    <dgm:cxn modelId="{C9B55380-CEA3-4456-B2C2-12E2274C13B0}" type="presParOf" srcId="{579EF5EA-2842-4ADF-99C3-1421009C0FB3}" destId="{A6A09441-8928-4DD4-965E-ACD6B5489F63}" srcOrd="3" destOrd="0" presId="urn:microsoft.com/office/officeart/2005/8/layout/cycle2"/>
    <dgm:cxn modelId="{35F53D49-283F-455C-B68B-42A8B14292A7}" type="presParOf" srcId="{A6A09441-8928-4DD4-965E-ACD6B5489F63}" destId="{C46B9099-149F-4D79-B1D7-B378097F05F4}" srcOrd="0" destOrd="0" presId="urn:microsoft.com/office/officeart/2005/8/layout/cycle2"/>
    <dgm:cxn modelId="{07F0451C-BB15-485C-9760-8A5391CF3A15}" type="presParOf" srcId="{579EF5EA-2842-4ADF-99C3-1421009C0FB3}" destId="{5A44537F-E502-484A-B54C-161A75387D52}" srcOrd="4" destOrd="0" presId="urn:microsoft.com/office/officeart/2005/8/layout/cycle2"/>
    <dgm:cxn modelId="{DB843338-E138-44E7-A29F-7607FF2A7371}" type="presParOf" srcId="{579EF5EA-2842-4ADF-99C3-1421009C0FB3}" destId="{BCCD1735-3374-4721-BEF9-11CCD9A2DD48}" srcOrd="5" destOrd="0" presId="urn:microsoft.com/office/officeart/2005/8/layout/cycle2"/>
    <dgm:cxn modelId="{2ADBE32A-6BA2-4EB0-9874-95A15663ABD1}" type="presParOf" srcId="{BCCD1735-3374-4721-BEF9-11CCD9A2DD48}" destId="{5207087E-FC7B-4DE7-941A-D0D7D77D43CA}" srcOrd="0" destOrd="0" presId="urn:microsoft.com/office/officeart/2005/8/layout/cycle2"/>
    <dgm:cxn modelId="{8C25EB32-76EF-4941-87E3-FECBBFBF6429}" type="presParOf" srcId="{579EF5EA-2842-4ADF-99C3-1421009C0FB3}" destId="{B0608ED5-E7DC-4C39-8859-B8C85F521F9C}" srcOrd="6" destOrd="0" presId="urn:microsoft.com/office/officeart/2005/8/layout/cycle2"/>
    <dgm:cxn modelId="{79D9334A-C549-4AE8-9C40-D12994606F68}" type="presParOf" srcId="{579EF5EA-2842-4ADF-99C3-1421009C0FB3}" destId="{E212FFF4-9223-45FB-8A97-08FC78EC227F}" srcOrd="7" destOrd="0" presId="urn:microsoft.com/office/officeart/2005/8/layout/cycle2"/>
    <dgm:cxn modelId="{C8F91834-115E-4694-8394-B8AB9FBC91BA}" type="presParOf" srcId="{E212FFF4-9223-45FB-8A97-08FC78EC227F}" destId="{1FA59E5A-50A4-47E4-96D2-6EF9AAAC1164}" srcOrd="0" destOrd="0" presId="urn:microsoft.com/office/officeart/2005/8/layout/cycle2"/>
    <dgm:cxn modelId="{B6AB7257-67A4-42D4-BC40-F84E95B8488C}" type="presParOf" srcId="{579EF5EA-2842-4ADF-99C3-1421009C0FB3}" destId="{3B48658E-4174-41EC-ADC5-04F09B98E8AE}" srcOrd="8" destOrd="0" presId="urn:microsoft.com/office/officeart/2005/8/layout/cycle2"/>
    <dgm:cxn modelId="{EBC97CC4-CDCF-45CB-A995-6264820C538E}" type="presParOf" srcId="{579EF5EA-2842-4ADF-99C3-1421009C0FB3}" destId="{7E28017C-69F1-4CCF-A6D7-885616A2628E}" srcOrd="9" destOrd="0" presId="urn:microsoft.com/office/officeart/2005/8/layout/cycle2"/>
    <dgm:cxn modelId="{0B707CA0-A675-4107-9399-1D36A3151BFC}" type="presParOf" srcId="{7E28017C-69F1-4CCF-A6D7-885616A2628E}" destId="{DEE6E533-E546-47B9-9D29-1053972B7A59}" srcOrd="0" destOrd="0" presId="urn:microsoft.com/office/officeart/2005/8/layout/cycle2"/>
    <dgm:cxn modelId="{155EB27A-AF6E-4EBB-BE34-E42861007EFC}" type="presParOf" srcId="{579EF5EA-2842-4ADF-99C3-1421009C0FB3}" destId="{4B6FF1D5-139C-4A9E-BE2A-C9C2976A9B90}" srcOrd="10" destOrd="0" presId="urn:microsoft.com/office/officeart/2005/8/layout/cycle2"/>
    <dgm:cxn modelId="{55CE9A77-71B3-4863-8212-50C109E5FB45}" type="presParOf" srcId="{579EF5EA-2842-4ADF-99C3-1421009C0FB3}" destId="{E231C36B-28CA-4A1A-A65A-7FC8C917C670}" srcOrd="11" destOrd="0" presId="urn:microsoft.com/office/officeart/2005/8/layout/cycle2"/>
    <dgm:cxn modelId="{CD797D4F-4E1B-46A3-A731-4DB452962D43}" type="presParOf" srcId="{E231C36B-28CA-4A1A-A65A-7FC8C917C670}" destId="{0F935747-2475-4B54-A4BD-D00DA4235B83}" srcOrd="0" destOrd="0" presId="urn:microsoft.com/office/officeart/2005/8/layout/cycle2"/>
    <dgm:cxn modelId="{91278A28-88D1-47D2-B210-032EF9637192}" type="presParOf" srcId="{579EF5EA-2842-4ADF-99C3-1421009C0FB3}" destId="{5955EC28-6A5B-4854-97FD-56BF004F7A93}" srcOrd="12" destOrd="0" presId="urn:microsoft.com/office/officeart/2005/8/layout/cycle2"/>
    <dgm:cxn modelId="{978C0EB1-FB0E-43D4-8F76-1213B1327B6F}" type="presParOf" srcId="{579EF5EA-2842-4ADF-99C3-1421009C0FB3}" destId="{7418C013-9F65-49B4-8AB4-02A8A7E8B2B1}" srcOrd="13" destOrd="0" presId="urn:microsoft.com/office/officeart/2005/8/layout/cycle2"/>
    <dgm:cxn modelId="{F36332D4-51A0-41AC-9B19-592737C15E94}" type="presParOf" srcId="{7418C013-9F65-49B4-8AB4-02A8A7E8B2B1}" destId="{DCCECA40-1E8E-4612-B823-692DCCBD1EA3}" srcOrd="0" destOrd="0" presId="urn:microsoft.com/office/officeart/2005/8/layout/cycle2"/>
    <dgm:cxn modelId="{44A6220E-5E41-43DB-9325-FC8837836F22}" type="presParOf" srcId="{579EF5EA-2842-4ADF-99C3-1421009C0FB3}" destId="{C8C314CB-BC52-4B5D-9A9E-2549904458B0}" srcOrd="14" destOrd="0" presId="urn:microsoft.com/office/officeart/2005/8/layout/cycle2"/>
    <dgm:cxn modelId="{12742DCC-694A-450C-8EE2-5ED8D53CEEB3}" type="presParOf" srcId="{579EF5EA-2842-4ADF-99C3-1421009C0FB3}" destId="{8D184F9F-78A9-45D9-9804-0F8032DE26A6}" srcOrd="15" destOrd="0" presId="urn:microsoft.com/office/officeart/2005/8/layout/cycle2"/>
    <dgm:cxn modelId="{D25E1771-2F85-4B2A-B39D-8D6B88F0B663}" type="presParOf" srcId="{8D184F9F-78A9-45D9-9804-0F8032DE26A6}" destId="{C8C1E075-9C61-4E77-BBAB-A2307E2F9662}" srcOrd="0" destOrd="0" presId="urn:microsoft.com/office/officeart/2005/8/layout/cycle2"/>
    <dgm:cxn modelId="{4A77611E-15F9-4867-80C2-4006E9C7F198}" type="presParOf" srcId="{579EF5EA-2842-4ADF-99C3-1421009C0FB3}" destId="{18E08B15-C0D9-4DCD-9841-29CB326A1D96}" srcOrd="16" destOrd="0" presId="urn:microsoft.com/office/officeart/2005/8/layout/cycle2"/>
    <dgm:cxn modelId="{D6644A41-1646-4F6A-AD0B-1691DC942F1D}" type="presParOf" srcId="{579EF5EA-2842-4ADF-99C3-1421009C0FB3}" destId="{7D136A40-4E7A-4E9A-9C18-C15FEB3E9255}" srcOrd="17" destOrd="0" presId="urn:microsoft.com/office/officeart/2005/8/layout/cycle2"/>
    <dgm:cxn modelId="{76AA2F46-FAE4-4A4A-89BE-D16A23E36B1C}" type="presParOf" srcId="{7D136A40-4E7A-4E9A-9C18-C15FEB3E9255}" destId="{6C5B256C-6505-4283-9CD0-6230D6E52DC7}" srcOrd="0" destOrd="0" presId="urn:microsoft.com/office/officeart/2005/8/layout/cycle2"/>
    <dgm:cxn modelId="{90DE6082-8587-4DB5-B4BA-5DE27145F82A}" type="presParOf" srcId="{579EF5EA-2842-4ADF-99C3-1421009C0FB3}" destId="{09497094-52B8-416E-9902-37FB4C94E7F2}" srcOrd="18" destOrd="0" presId="urn:microsoft.com/office/officeart/2005/8/layout/cycle2"/>
    <dgm:cxn modelId="{212B76EF-7B83-4C9E-8D6C-0539E6369D63}" type="presParOf" srcId="{579EF5EA-2842-4ADF-99C3-1421009C0FB3}" destId="{260B842C-BA56-4835-9181-EEB1DAD49F6C}" srcOrd="19" destOrd="0" presId="urn:microsoft.com/office/officeart/2005/8/layout/cycle2"/>
    <dgm:cxn modelId="{8A0D5C11-7886-4682-9248-84B053AD6D37}" type="presParOf" srcId="{260B842C-BA56-4835-9181-EEB1DAD49F6C}" destId="{9195B8AE-7F75-4B45-A773-A3DB3F151B7F}" srcOrd="0" destOrd="0" presId="urn:microsoft.com/office/officeart/2005/8/layout/cycle2"/>
    <dgm:cxn modelId="{25320888-E65F-4C72-A12F-660AB3EE1638}" type="presParOf" srcId="{579EF5EA-2842-4ADF-99C3-1421009C0FB3}" destId="{07EB8474-810E-4E8A-BE93-02F62BBDD45D}" srcOrd="20" destOrd="0" presId="urn:microsoft.com/office/officeart/2005/8/layout/cycle2"/>
    <dgm:cxn modelId="{36C5ADA7-860E-43E3-B7A0-4E907F5F5CB3}" type="presParOf" srcId="{579EF5EA-2842-4ADF-99C3-1421009C0FB3}" destId="{ADC3AC42-E194-4C29-8A28-ABEC2168A2B9}" srcOrd="21" destOrd="0" presId="urn:microsoft.com/office/officeart/2005/8/layout/cycle2"/>
    <dgm:cxn modelId="{FBB17F05-4BA3-4072-9DFB-DFF22C9E93EF}" type="presParOf" srcId="{ADC3AC42-E194-4C29-8A28-ABEC2168A2B9}" destId="{FFA97E59-6B24-429C-9B6D-8968FB096363}" srcOrd="0" destOrd="0" presId="urn:microsoft.com/office/officeart/2005/8/layout/cycle2"/>
    <dgm:cxn modelId="{A3802D32-AAD6-47B6-8673-1ECE4AFA2905}" type="presParOf" srcId="{579EF5EA-2842-4ADF-99C3-1421009C0FB3}" destId="{38A7A843-117D-4A8F-B652-3F637D1BA054}" srcOrd="22" destOrd="0" presId="urn:microsoft.com/office/officeart/2005/8/layout/cycle2"/>
    <dgm:cxn modelId="{9BDB2CB4-E67F-4EED-A30B-BC53DFAAB62A}" type="presParOf" srcId="{579EF5EA-2842-4ADF-99C3-1421009C0FB3}" destId="{24192AE1-AC5A-408F-93E2-35778550FA02}" srcOrd="23" destOrd="0" presId="urn:microsoft.com/office/officeart/2005/8/layout/cycle2"/>
    <dgm:cxn modelId="{26626410-917D-4617-8B6E-3AA4C779F23F}" type="presParOf" srcId="{24192AE1-AC5A-408F-93E2-35778550FA02}" destId="{9DB23D75-0980-4D96-93A1-727F2883C95B}" srcOrd="0" destOrd="0" presId="urn:microsoft.com/office/officeart/2005/8/layout/cycle2"/>
    <dgm:cxn modelId="{A12C8B12-86D4-4F0F-BC3C-72C471DFFF74}" type="presParOf" srcId="{579EF5EA-2842-4ADF-99C3-1421009C0FB3}" destId="{8B74F080-8313-4728-B1E9-D87A06E9E800}" srcOrd="24" destOrd="0" presId="urn:microsoft.com/office/officeart/2005/8/layout/cycle2"/>
    <dgm:cxn modelId="{3DEA4DA1-E6DD-4C1E-B290-66BDDEBB5AAF}" type="presParOf" srcId="{579EF5EA-2842-4ADF-99C3-1421009C0FB3}" destId="{99F13AA2-4621-4753-B0A6-6FC776CD84C9}" srcOrd="25" destOrd="0" presId="urn:microsoft.com/office/officeart/2005/8/layout/cycle2"/>
    <dgm:cxn modelId="{E28D1C60-6104-4705-8111-B087FFFF85C3}" type="presParOf" srcId="{99F13AA2-4621-4753-B0A6-6FC776CD84C9}" destId="{475F5446-5D8A-42DC-B2B6-79D834AEB429}" srcOrd="0" destOrd="0" presId="urn:microsoft.com/office/officeart/2005/8/layout/cycle2"/>
    <dgm:cxn modelId="{200DC99D-7CDF-42E2-BF5C-E007244F4209}" type="presParOf" srcId="{579EF5EA-2842-4ADF-99C3-1421009C0FB3}" destId="{C238A059-EBCB-4E8A-9C70-350A7112246D}" srcOrd="26" destOrd="0" presId="urn:microsoft.com/office/officeart/2005/8/layout/cycle2"/>
    <dgm:cxn modelId="{F9A076C8-918C-4E3D-BAF0-85372DC1C01F}" type="presParOf" srcId="{579EF5EA-2842-4ADF-99C3-1421009C0FB3}" destId="{212C9A88-24C2-4EF4-87D7-A81CF4BE3FA0}" srcOrd="27" destOrd="0" presId="urn:microsoft.com/office/officeart/2005/8/layout/cycle2"/>
    <dgm:cxn modelId="{988455A3-C693-41E7-99FD-902F89371638}" type="presParOf" srcId="{212C9A88-24C2-4EF4-87D7-A81CF4BE3FA0}" destId="{6E753D97-6691-46AF-88CF-60F766A84A1F}" srcOrd="0" destOrd="0" presId="urn:microsoft.com/office/officeart/2005/8/layout/cycle2"/>
    <dgm:cxn modelId="{A81E92DB-B8A5-4A03-8774-6CAAFE263FD3}" type="presParOf" srcId="{579EF5EA-2842-4ADF-99C3-1421009C0FB3}" destId="{FA3F2989-2837-4DF6-B22E-22C68B74BA10}" srcOrd="28" destOrd="0" presId="urn:microsoft.com/office/officeart/2005/8/layout/cycle2"/>
    <dgm:cxn modelId="{5680A1F3-772B-4B02-BE25-9F5B0B117335}" type="presParOf" srcId="{579EF5EA-2842-4ADF-99C3-1421009C0FB3}" destId="{15716786-4673-40EB-986D-12C422D02B97}" srcOrd="29" destOrd="0" presId="urn:microsoft.com/office/officeart/2005/8/layout/cycle2"/>
    <dgm:cxn modelId="{44D066E9-EB37-4764-B339-804373721565}" type="presParOf" srcId="{15716786-4673-40EB-986D-12C422D02B97}" destId="{3A6E871C-7643-432C-BA91-2EA3E7F745CE}" srcOrd="0" destOrd="0" presId="urn:microsoft.com/office/officeart/2005/8/layout/cycle2"/>
    <dgm:cxn modelId="{F697BF1F-FC86-4976-9126-2E178FF01B61}" type="presParOf" srcId="{579EF5EA-2842-4ADF-99C3-1421009C0FB3}" destId="{E7F9412A-75FE-4263-8476-D8B02CF380F3}" srcOrd="30" destOrd="0" presId="urn:microsoft.com/office/officeart/2005/8/layout/cycle2"/>
    <dgm:cxn modelId="{91CAD5F8-E2C7-43D0-95EB-06468A9ECD81}" type="presParOf" srcId="{579EF5EA-2842-4ADF-99C3-1421009C0FB3}" destId="{C56F56FD-84C6-4D21-967A-719399DE2081}" srcOrd="31" destOrd="0" presId="urn:microsoft.com/office/officeart/2005/8/layout/cycle2"/>
    <dgm:cxn modelId="{EC62F497-73B1-4D2E-8C5C-73F364EA91AE}" type="presParOf" srcId="{C56F56FD-84C6-4D21-967A-719399DE2081}" destId="{87FF38F8-EEE0-4803-AB19-2605759EE272}" srcOrd="0" destOrd="0" presId="urn:microsoft.com/office/officeart/2005/8/layout/cycle2"/>
    <dgm:cxn modelId="{995A2765-80BB-44A3-8F8A-623A44308442}" type="presParOf" srcId="{579EF5EA-2842-4ADF-99C3-1421009C0FB3}" destId="{430AD93E-9CDA-40BE-8BB8-B35AB1DDED73}" srcOrd="32" destOrd="0" presId="urn:microsoft.com/office/officeart/2005/8/layout/cycle2"/>
    <dgm:cxn modelId="{EAA8FE15-8D19-4A4A-A030-773B028CE043}" type="presParOf" srcId="{579EF5EA-2842-4ADF-99C3-1421009C0FB3}" destId="{D3BDAC4B-F2DB-44A0-907D-A108463FB1C3}" srcOrd="33" destOrd="0" presId="urn:microsoft.com/office/officeart/2005/8/layout/cycle2"/>
    <dgm:cxn modelId="{D1D958F3-7B93-4834-AD2E-FB4737DEDE15}" type="presParOf" srcId="{D3BDAC4B-F2DB-44A0-907D-A108463FB1C3}" destId="{5B2F39AC-1722-4B2A-8F41-3B9574CC55A3}" srcOrd="0" destOrd="0" presId="urn:microsoft.com/office/officeart/2005/8/layout/cycle2"/>
    <dgm:cxn modelId="{C3A483F6-F69D-415F-BDB8-306FC6B0B63B}" type="presParOf" srcId="{579EF5EA-2842-4ADF-99C3-1421009C0FB3}" destId="{EB66E90A-B112-40E2-B773-B1A59659C6EB}" srcOrd="34" destOrd="0" presId="urn:microsoft.com/office/officeart/2005/8/layout/cycle2"/>
    <dgm:cxn modelId="{4B96DFAD-45DB-492E-9139-C8329EE8FFE9}" type="presParOf" srcId="{579EF5EA-2842-4ADF-99C3-1421009C0FB3}" destId="{CBD13A52-164D-4181-A713-C4AFB6DAEA44}" srcOrd="35" destOrd="0" presId="urn:microsoft.com/office/officeart/2005/8/layout/cycle2"/>
    <dgm:cxn modelId="{24EB62CF-FA5D-4D5F-A0AF-8DA0AAE6CCFE}" type="presParOf" srcId="{CBD13A52-164D-4181-A713-C4AFB6DAEA44}" destId="{2175C402-001B-40BA-8C7B-63F19533545A}" srcOrd="0" destOrd="0" presId="urn:microsoft.com/office/officeart/2005/8/layout/cycle2"/>
    <dgm:cxn modelId="{5BAC42E7-0B3E-47FF-A2BF-46C1AD1901D2}" type="presParOf" srcId="{579EF5EA-2842-4ADF-99C3-1421009C0FB3}" destId="{816E1FA3-2B38-45F9-AB8C-0EEB2788EE42}" srcOrd="36" destOrd="0" presId="urn:microsoft.com/office/officeart/2005/8/layout/cycle2"/>
    <dgm:cxn modelId="{3A224CEC-D25A-419F-8F79-E9E3B986B4A0}" type="presParOf" srcId="{579EF5EA-2842-4ADF-99C3-1421009C0FB3}" destId="{3D5573F2-E421-4699-B499-E5F129AA7C1F}" srcOrd="37" destOrd="0" presId="urn:microsoft.com/office/officeart/2005/8/layout/cycle2"/>
    <dgm:cxn modelId="{2F0E871C-C634-49BD-85AB-50D587E8A535}" type="presParOf" srcId="{3D5573F2-E421-4699-B499-E5F129AA7C1F}" destId="{561EA9DD-738C-4E13-ADB0-3CCC3950F092}" srcOrd="0" destOrd="0" presId="urn:microsoft.com/office/officeart/2005/8/layout/cycle2"/>
    <dgm:cxn modelId="{E43975CA-61FC-4E6D-831C-6A1AFF742E51}" type="presParOf" srcId="{579EF5EA-2842-4ADF-99C3-1421009C0FB3}" destId="{1791F869-F782-403E-9EEE-8485296AB1DC}" srcOrd="38" destOrd="0" presId="urn:microsoft.com/office/officeart/2005/8/layout/cycle2"/>
    <dgm:cxn modelId="{8F67873F-B980-4D49-B658-89EE25340F50}" type="presParOf" srcId="{579EF5EA-2842-4ADF-99C3-1421009C0FB3}" destId="{EDD308D6-556F-4E65-A02C-12C45C150755}" srcOrd="39" destOrd="0" presId="urn:microsoft.com/office/officeart/2005/8/layout/cycle2"/>
    <dgm:cxn modelId="{D94AC8E4-DA2A-46FA-BD1C-AF309A3AFA9D}" type="presParOf" srcId="{EDD308D6-556F-4E65-A02C-12C45C150755}" destId="{0622AEEF-FEE1-41CF-A694-BB87DF404F74}" srcOrd="0" destOrd="0" presId="urn:microsoft.com/office/officeart/2005/8/layout/cycle2"/>
    <dgm:cxn modelId="{130F1E2B-C359-4565-8CFE-764E8441F949}" type="presParOf" srcId="{579EF5EA-2842-4ADF-99C3-1421009C0FB3}" destId="{FB762D63-E97E-4D71-BE53-DE8DBC2C1724}" srcOrd="40" destOrd="0" presId="urn:microsoft.com/office/officeart/2005/8/layout/cycle2"/>
    <dgm:cxn modelId="{7AF6371E-CC0C-49A2-993B-68D7F864B796}" type="presParOf" srcId="{579EF5EA-2842-4ADF-99C3-1421009C0FB3}" destId="{EC905E59-477F-4D62-B2EE-61B86BF0663B}" srcOrd="41" destOrd="0" presId="urn:microsoft.com/office/officeart/2005/8/layout/cycle2"/>
    <dgm:cxn modelId="{CC7B8E5A-81B8-4705-BBA4-835A2C89E205}" type="presParOf" srcId="{EC905E59-477F-4D62-B2EE-61B86BF0663B}" destId="{0C7C01B0-8BE9-4115-9C55-5F785CB9F95D}" srcOrd="0" destOrd="0" presId="urn:microsoft.com/office/officeart/2005/8/layout/cycle2"/>
    <dgm:cxn modelId="{882C1E6C-29DF-457F-B650-C6C7562DF56D}" type="presParOf" srcId="{579EF5EA-2842-4ADF-99C3-1421009C0FB3}" destId="{96947AF0-965B-4F9B-B692-11B522E20C19}" srcOrd="42" destOrd="0" presId="urn:microsoft.com/office/officeart/2005/8/layout/cycle2"/>
    <dgm:cxn modelId="{69854C3D-CC94-4D6D-8CC7-C56D5E42BB17}" type="presParOf" srcId="{579EF5EA-2842-4ADF-99C3-1421009C0FB3}" destId="{C5631367-2D87-4B2B-B2C5-CE6B323DF7FA}" srcOrd="43" destOrd="0" presId="urn:microsoft.com/office/officeart/2005/8/layout/cycle2"/>
    <dgm:cxn modelId="{6DE64A99-63DD-401B-BB86-6447C6BACAF4}" type="presParOf" srcId="{C5631367-2D87-4B2B-B2C5-CE6B323DF7FA}" destId="{5EB0D98E-0F20-43A6-80D5-B3B233B0809C}" srcOrd="0" destOrd="0" presId="urn:microsoft.com/office/officeart/2005/8/layout/cycle2"/>
    <dgm:cxn modelId="{F7F8CF9F-4E7A-4F0C-BA22-139583AEE85B}" type="presParOf" srcId="{579EF5EA-2842-4ADF-99C3-1421009C0FB3}" destId="{55735BFC-D4F1-4100-BCD7-BD7015A20F24}" srcOrd="44" destOrd="0" presId="urn:microsoft.com/office/officeart/2005/8/layout/cycle2"/>
    <dgm:cxn modelId="{884732D7-10ED-4DFF-90A4-0A9625F75285}" type="presParOf" srcId="{579EF5EA-2842-4ADF-99C3-1421009C0FB3}" destId="{DE861B79-D5E8-45CE-B3D7-7B4663C08343}" srcOrd="45" destOrd="0" presId="urn:microsoft.com/office/officeart/2005/8/layout/cycle2"/>
    <dgm:cxn modelId="{D489C8F3-A6B0-4514-9883-B564ED32D30F}" type="presParOf" srcId="{DE861B79-D5E8-45CE-B3D7-7B4663C08343}" destId="{580499F6-BF8C-4CF2-8E19-422B1FEA8F54}" srcOrd="0" destOrd="0" presId="urn:microsoft.com/office/officeart/2005/8/layout/cycle2"/>
    <dgm:cxn modelId="{DB4C0E6E-C00C-4D23-82C6-02F92F4A0DE5}" type="presParOf" srcId="{579EF5EA-2842-4ADF-99C3-1421009C0FB3}" destId="{B163F2E1-C224-4C1F-8BF1-B257F8DA90F1}" srcOrd="46" destOrd="0" presId="urn:microsoft.com/office/officeart/2005/8/layout/cycle2"/>
    <dgm:cxn modelId="{688BA2D7-208E-420A-9484-BCF06BA49917}" type="presParOf" srcId="{579EF5EA-2842-4ADF-99C3-1421009C0FB3}" destId="{28C21F8D-7890-436C-ABC3-A76D9C048DC6}" srcOrd="47" destOrd="0" presId="urn:microsoft.com/office/officeart/2005/8/layout/cycle2"/>
    <dgm:cxn modelId="{9476C46A-CAD3-4B14-BB96-0D45E4766CB3}" type="presParOf" srcId="{28C21F8D-7890-436C-ABC3-A76D9C048DC6}" destId="{5D40974C-DFE4-484E-A2B9-E3E4D2DEBED9}" srcOrd="0" destOrd="0" presId="urn:microsoft.com/office/officeart/2005/8/layout/cycle2"/>
    <dgm:cxn modelId="{70D85970-65CB-40AC-BD3F-71E5AD92D5C9}" type="presParOf" srcId="{579EF5EA-2842-4ADF-99C3-1421009C0FB3}" destId="{B297DBDA-41C8-403B-A287-2DE0B2B2F734}" srcOrd="48" destOrd="0" presId="urn:microsoft.com/office/officeart/2005/8/layout/cycle2"/>
    <dgm:cxn modelId="{6ABCEECC-631D-4976-AFC5-00A1142F197A}" type="presParOf" srcId="{579EF5EA-2842-4ADF-99C3-1421009C0FB3}" destId="{6CB910F7-627A-416A-9AE0-0E9818681229}" srcOrd="49" destOrd="0" presId="urn:microsoft.com/office/officeart/2005/8/layout/cycle2"/>
    <dgm:cxn modelId="{9DC764FA-151E-4956-A665-DF4703EA3F63}" type="presParOf" srcId="{6CB910F7-627A-416A-9AE0-0E9818681229}" destId="{DD733C23-EA87-4BF0-821E-87250C1EEDBA}" srcOrd="0" destOrd="0" presId="urn:microsoft.com/office/officeart/2005/8/layout/cycle2"/>
    <dgm:cxn modelId="{0D507908-AD4B-4D1B-A929-640A88F1B3C4}" type="presParOf" srcId="{579EF5EA-2842-4ADF-99C3-1421009C0FB3}" destId="{C99B1DB8-B0AD-4FE5-84DC-CD9571D15F74}" srcOrd="50" destOrd="0" presId="urn:microsoft.com/office/officeart/2005/8/layout/cycle2"/>
    <dgm:cxn modelId="{B6A8892E-403A-4519-B00E-9F3EA0DAA760}" type="presParOf" srcId="{579EF5EA-2842-4ADF-99C3-1421009C0FB3}" destId="{2EBD388A-825F-4832-8A74-827A6C7E3368}" srcOrd="51" destOrd="0" presId="urn:microsoft.com/office/officeart/2005/8/layout/cycle2"/>
    <dgm:cxn modelId="{EEBB3D98-4F33-49C0-B61C-8BEA974CB3BE}" type="presParOf" srcId="{2EBD388A-825F-4832-8A74-827A6C7E3368}" destId="{2B64C12D-7C38-4E3C-BB67-21E0181FD51F}" srcOrd="0" destOrd="0" presId="urn:microsoft.com/office/officeart/2005/8/layout/cycle2"/>
    <dgm:cxn modelId="{92741A67-FAF1-4EFE-AC03-A7A3BDE3A1C9}" type="presParOf" srcId="{579EF5EA-2842-4ADF-99C3-1421009C0FB3}" destId="{54435782-E9E7-4F85-8EE9-B762378628C5}" srcOrd="52" destOrd="0" presId="urn:microsoft.com/office/officeart/2005/8/layout/cycle2"/>
    <dgm:cxn modelId="{E6DF7B92-7BE2-4115-BBE4-0CD6CAD091CE}" type="presParOf" srcId="{579EF5EA-2842-4ADF-99C3-1421009C0FB3}" destId="{2EA5A0E0-D734-4B00-A1FA-65E8CB15031C}" srcOrd="53" destOrd="0" presId="urn:microsoft.com/office/officeart/2005/8/layout/cycle2"/>
    <dgm:cxn modelId="{ABDF0FEF-8A99-445C-BA55-CF736C732E6D}" type="presParOf" srcId="{2EA5A0E0-D734-4B00-A1FA-65E8CB15031C}" destId="{3966764B-E5F3-4CFC-A881-5984C06723CB}" srcOrd="0" destOrd="0" presId="urn:microsoft.com/office/officeart/2005/8/layout/cycle2"/>
    <dgm:cxn modelId="{B52E83AA-3E52-4263-A5CB-F6B470FE5BD0}" type="presParOf" srcId="{579EF5EA-2842-4ADF-99C3-1421009C0FB3}" destId="{CDE86F57-8E75-4885-99A7-4D78278841E9}" srcOrd="54" destOrd="0" presId="urn:microsoft.com/office/officeart/2005/8/layout/cycle2"/>
    <dgm:cxn modelId="{DAC23424-C82C-4CDC-B9D2-D51E44F29D31}" type="presParOf" srcId="{579EF5EA-2842-4ADF-99C3-1421009C0FB3}" destId="{A0769171-C666-4FF2-B3B0-56A5612FFB02}" srcOrd="55" destOrd="0" presId="urn:microsoft.com/office/officeart/2005/8/layout/cycle2"/>
    <dgm:cxn modelId="{6A4BC5C4-795C-4081-AAD3-E09E8DD8907A}" type="presParOf" srcId="{A0769171-C666-4FF2-B3B0-56A5612FFB02}" destId="{7B2C094D-5B84-400D-88A5-467C86404646}" srcOrd="0" destOrd="0" presId="urn:microsoft.com/office/officeart/2005/8/layout/cycle2"/>
    <dgm:cxn modelId="{06D02561-DDE7-442E-BE8B-A5A17BD666F6}" type="presParOf" srcId="{579EF5EA-2842-4ADF-99C3-1421009C0FB3}" destId="{9DEC7CBC-8051-4551-94AA-2377EFF8A353}" srcOrd="56" destOrd="0" presId="urn:microsoft.com/office/officeart/2005/8/layout/cycle2"/>
    <dgm:cxn modelId="{3135DB70-0E8A-4BE8-95C1-9D0B8373FE1C}" type="presParOf" srcId="{579EF5EA-2842-4ADF-99C3-1421009C0FB3}" destId="{83D03F91-A8FE-4A56-A9F0-21F8696B64A1}" srcOrd="57" destOrd="0" presId="urn:microsoft.com/office/officeart/2005/8/layout/cycle2"/>
    <dgm:cxn modelId="{4052CEAB-3620-49F9-8A34-607580972823}" type="presParOf" srcId="{83D03F91-A8FE-4A56-A9F0-21F8696B64A1}" destId="{A52815B2-9F64-4E57-9CA8-0D6C5ACB4DE9}" srcOrd="0" destOrd="0" presId="urn:microsoft.com/office/officeart/2005/8/layout/cycle2"/>
    <dgm:cxn modelId="{4FB8D6C6-E96B-4885-A232-7B33F6EC31E1}" type="presParOf" srcId="{579EF5EA-2842-4ADF-99C3-1421009C0FB3}" destId="{D9F7CAE3-C01B-4758-A92D-BE4DEABF1CC9}" srcOrd="58" destOrd="0" presId="urn:microsoft.com/office/officeart/2005/8/layout/cycle2"/>
    <dgm:cxn modelId="{F65E7D33-A24B-486C-AF30-250C46BEE385}" type="presParOf" srcId="{579EF5EA-2842-4ADF-99C3-1421009C0FB3}" destId="{6FDF4861-3D9E-4C44-8A76-CB261CA08A3D}" srcOrd="59" destOrd="0" presId="urn:microsoft.com/office/officeart/2005/8/layout/cycle2"/>
    <dgm:cxn modelId="{418678EA-57C5-4393-89CB-DFDCB90D723B}" type="presParOf" srcId="{6FDF4861-3D9E-4C44-8A76-CB261CA08A3D}" destId="{852FF442-59AB-47FA-976D-352D933D04DA}" srcOrd="0" destOrd="0" presId="urn:microsoft.com/office/officeart/2005/8/layout/cycle2"/>
    <dgm:cxn modelId="{E28AC03E-069F-4C4D-9946-1D18B009E883}" type="presParOf" srcId="{579EF5EA-2842-4ADF-99C3-1421009C0FB3}" destId="{6EBA7549-78C0-447A-A63C-4A8563F87F58}" srcOrd="60" destOrd="0" presId="urn:microsoft.com/office/officeart/2005/8/layout/cycle2"/>
    <dgm:cxn modelId="{1DD08FE3-61EF-432B-9873-4FDADE0C7787}" type="presParOf" srcId="{579EF5EA-2842-4ADF-99C3-1421009C0FB3}" destId="{F7AC09C3-F9FA-4334-9744-58F7A351FD8B}" srcOrd="61" destOrd="0" presId="urn:microsoft.com/office/officeart/2005/8/layout/cycle2"/>
    <dgm:cxn modelId="{3B44EE56-329A-4A10-9656-81D56B7B02CF}" type="presParOf" srcId="{F7AC09C3-F9FA-4334-9744-58F7A351FD8B}" destId="{301FE2EF-9FED-451A-9979-7EA2CEC731F6}" srcOrd="0" destOrd="0" presId="urn:microsoft.com/office/officeart/2005/8/layout/cycle2"/>
    <dgm:cxn modelId="{3C61D6BC-6DFD-4FD5-88C4-BCE8BA11D4FF}" type="presParOf" srcId="{579EF5EA-2842-4ADF-99C3-1421009C0FB3}" destId="{DB7E8DCC-E9E2-41AE-8FAC-BD770394B585}" srcOrd="62" destOrd="0" presId="urn:microsoft.com/office/officeart/2005/8/layout/cycle2"/>
    <dgm:cxn modelId="{6FB241C3-DEA0-44FC-9826-60B91B89A2F4}" type="presParOf" srcId="{579EF5EA-2842-4ADF-99C3-1421009C0FB3}" destId="{FC934B90-2FD7-4C78-BC82-6495CAA54F71}" srcOrd="63" destOrd="0" presId="urn:microsoft.com/office/officeart/2005/8/layout/cycle2"/>
    <dgm:cxn modelId="{69EE96FE-D012-4D5A-9068-DB49971BD6F5}" type="presParOf" srcId="{FC934B90-2FD7-4C78-BC82-6495CAA54F71}" destId="{F31A80A4-265E-4576-A76C-69F7407682D5}" srcOrd="0" destOrd="0" presId="urn:microsoft.com/office/officeart/2005/8/layout/cycle2"/>
    <dgm:cxn modelId="{5BF65CA9-96D4-43FB-BF42-1E6181BB3F13}" type="presParOf" srcId="{579EF5EA-2842-4ADF-99C3-1421009C0FB3}" destId="{7FBA136C-815F-4FB3-A797-A7F155D00FEA}" srcOrd="64" destOrd="0" presId="urn:microsoft.com/office/officeart/2005/8/layout/cycle2"/>
    <dgm:cxn modelId="{6F20A253-6D1A-4C7D-97E4-F91ED38FCCB2}" type="presParOf" srcId="{579EF5EA-2842-4ADF-99C3-1421009C0FB3}" destId="{7A5C7786-EEB7-4840-8AB2-E617DD766E4C}" srcOrd="65" destOrd="0" presId="urn:microsoft.com/office/officeart/2005/8/layout/cycle2"/>
    <dgm:cxn modelId="{3D82FB51-EE99-4AD2-AE9F-BF7C9ECBE283}" type="presParOf" srcId="{7A5C7786-EEB7-4840-8AB2-E617DD766E4C}" destId="{80DBCA40-2BA0-486C-9739-9EB1943722FB}" srcOrd="0" destOrd="0" presId="urn:microsoft.com/office/officeart/2005/8/layout/cycle2"/>
    <dgm:cxn modelId="{996941EA-55B6-455E-9FF8-A5DA63096892}" type="presParOf" srcId="{579EF5EA-2842-4ADF-99C3-1421009C0FB3}" destId="{2B3C09D0-6E4A-4698-ADBA-7CF55040E0C7}" srcOrd="66" destOrd="0" presId="urn:microsoft.com/office/officeart/2005/8/layout/cycle2"/>
    <dgm:cxn modelId="{B316CCDC-669E-4571-9493-12918161FA34}" type="presParOf" srcId="{579EF5EA-2842-4ADF-99C3-1421009C0FB3}" destId="{0B3E9032-3902-463F-B436-0798A35C9EC5}" srcOrd="67" destOrd="0" presId="urn:microsoft.com/office/officeart/2005/8/layout/cycle2"/>
    <dgm:cxn modelId="{2DAD19FD-4DAF-4392-8FCD-F4ED67371967}" type="presParOf" srcId="{0B3E9032-3902-463F-B436-0798A35C9EC5}" destId="{41C60BCC-727D-4ED3-BAEB-DB60AA9900A9}" srcOrd="0" destOrd="0" presId="urn:microsoft.com/office/officeart/2005/8/layout/cycle2"/>
    <dgm:cxn modelId="{1912562D-65F6-4DC6-8FB6-2A8FCC569052}" type="presParOf" srcId="{579EF5EA-2842-4ADF-99C3-1421009C0FB3}" destId="{C6CA034B-BB5D-4252-9DC3-E07C2CEC1942}" srcOrd="68" destOrd="0" presId="urn:microsoft.com/office/officeart/2005/8/layout/cycle2"/>
    <dgm:cxn modelId="{17FC725E-90CA-41A6-B784-8CC8BCDBE7C6}" type="presParOf" srcId="{579EF5EA-2842-4ADF-99C3-1421009C0FB3}" destId="{2F327EB4-0D8B-437E-BB14-A326EA173FCC}" srcOrd="69" destOrd="0" presId="urn:microsoft.com/office/officeart/2005/8/layout/cycle2"/>
    <dgm:cxn modelId="{C493FA99-FB52-4D78-B858-68D88B898F9D}" type="presParOf" srcId="{2F327EB4-0D8B-437E-BB14-A326EA173FCC}" destId="{8F52B59F-72EA-4EF4-A000-71393DE3DC97}" srcOrd="0" destOrd="0" presId="urn:microsoft.com/office/officeart/2005/8/layout/cycle2"/>
    <dgm:cxn modelId="{517BAE5D-CE37-4D29-8D31-05952EABE6A9}" type="presParOf" srcId="{579EF5EA-2842-4ADF-99C3-1421009C0FB3}" destId="{F6AE7F32-FC05-4DDA-BB7B-30B31779479C}" srcOrd="70" destOrd="0" presId="urn:microsoft.com/office/officeart/2005/8/layout/cycle2"/>
    <dgm:cxn modelId="{AC1FDE2E-923E-4459-B3BB-63619AAAFBCF}" type="presParOf" srcId="{579EF5EA-2842-4ADF-99C3-1421009C0FB3}" destId="{F42AD80F-3B21-49F3-AF59-01D5F6EE69F1}" srcOrd="71" destOrd="0" presId="urn:microsoft.com/office/officeart/2005/8/layout/cycle2"/>
    <dgm:cxn modelId="{83590AFC-9625-4F18-B616-DB2E92EDE408}" type="presParOf" srcId="{F42AD80F-3B21-49F3-AF59-01D5F6EE69F1}" destId="{DFB70AE1-87B4-46C7-811D-3E9A3D4D6EC9}" srcOrd="0" destOrd="0" presId="urn:microsoft.com/office/officeart/2005/8/layout/cycle2"/>
    <dgm:cxn modelId="{3B8B0752-59C1-4EE8-9DCD-3FDD5D16AAC9}" type="presParOf" srcId="{579EF5EA-2842-4ADF-99C3-1421009C0FB3}" destId="{E4F5DE49-5EAA-4300-BD85-3AA32446283C}" srcOrd="72" destOrd="0" presId="urn:microsoft.com/office/officeart/2005/8/layout/cycle2"/>
    <dgm:cxn modelId="{0ECC76CD-EEFF-4622-B856-FA49793E558D}" type="presParOf" srcId="{579EF5EA-2842-4ADF-99C3-1421009C0FB3}" destId="{57712E5B-8311-41F2-83BF-40C44B82FD56}" srcOrd="73" destOrd="0" presId="urn:microsoft.com/office/officeart/2005/8/layout/cycle2"/>
    <dgm:cxn modelId="{22D72393-5ACE-4129-A739-1C92A46CD44F}" type="presParOf" srcId="{57712E5B-8311-41F2-83BF-40C44B82FD56}" destId="{2DC22DE9-0245-4601-955D-E63A8C38947B}" srcOrd="0" destOrd="0" presId="urn:microsoft.com/office/officeart/2005/8/layout/cycle2"/>
    <dgm:cxn modelId="{AB0EE83E-AB48-4A6C-849A-E4D926F3A3C4}" type="presParOf" srcId="{579EF5EA-2842-4ADF-99C3-1421009C0FB3}" destId="{53824D7C-69E9-40B6-AD94-E66D57E17024}" srcOrd="74" destOrd="0" presId="urn:microsoft.com/office/officeart/2005/8/layout/cycle2"/>
    <dgm:cxn modelId="{576FBDA1-88AF-4B72-96BF-70CD12108DB0}" type="presParOf" srcId="{579EF5EA-2842-4ADF-99C3-1421009C0FB3}" destId="{4DDD9E11-A1D1-4D9F-87CF-21775FA03FD4}" srcOrd="75" destOrd="0" presId="urn:microsoft.com/office/officeart/2005/8/layout/cycle2"/>
    <dgm:cxn modelId="{89690507-2275-4054-BFC4-56E420EE7013}" type="presParOf" srcId="{4DDD9E11-A1D1-4D9F-87CF-21775FA03FD4}" destId="{F7742949-FB63-485F-95AF-5E8D1E6F236A}" srcOrd="0" destOrd="0" presId="urn:microsoft.com/office/officeart/2005/8/layout/cycle2"/>
    <dgm:cxn modelId="{46D737D0-CF80-475C-B749-8641A90E6A5F}" type="presParOf" srcId="{579EF5EA-2842-4ADF-99C3-1421009C0FB3}" destId="{22041FD6-89BD-4BF2-9B99-B97F36E2E1FB}" srcOrd="76" destOrd="0" presId="urn:microsoft.com/office/officeart/2005/8/layout/cycle2"/>
    <dgm:cxn modelId="{F402199A-4541-48BD-BD65-37FDE409F0E8}" type="presParOf" srcId="{579EF5EA-2842-4ADF-99C3-1421009C0FB3}" destId="{B8E405CF-5FB0-4931-A03D-9BF304E6CDDA}" srcOrd="77" destOrd="0" presId="urn:microsoft.com/office/officeart/2005/8/layout/cycle2"/>
    <dgm:cxn modelId="{3753C994-47D4-4FEB-B98C-5A84E1533E30}" type="presParOf" srcId="{B8E405CF-5FB0-4931-A03D-9BF304E6CDDA}" destId="{0C0A4302-AC90-49E1-80BE-523B58A2D864}" srcOrd="0" destOrd="0" presId="urn:microsoft.com/office/officeart/2005/8/layout/cycle2"/>
    <dgm:cxn modelId="{32C2D374-BFE5-4473-8736-393CE860FEA4}" type="presParOf" srcId="{579EF5EA-2842-4ADF-99C3-1421009C0FB3}" destId="{4346925A-37EB-4BB6-B0D1-0007EC3DF63B}" srcOrd="78" destOrd="0" presId="urn:microsoft.com/office/officeart/2005/8/layout/cycle2"/>
    <dgm:cxn modelId="{777DC766-6571-463F-B280-41B0FC9C772E}" type="presParOf" srcId="{579EF5EA-2842-4ADF-99C3-1421009C0FB3}" destId="{7A362786-920B-4FB9-A3D5-D0E741B76071}" srcOrd="79" destOrd="0" presId="urn:microsoft.com/office/officeart/2005/8/layout/cycle2"/>
    <dgm:cxn modelId="{C9FDA060-FACA-47F5-A8BB-425610FEF342}" type="presParOf" srcId="{7A362786-920B-4FB9-A3D5-D0E741B76071}" destId="{18FB9004-C9DF-4463-A990-CE6AADD19A9A}" srcOrd="0" destOrd="0" presId="urn:microsoft.com/office/officeart/2005/8/layout/cycle2"/>
    <dgm:cxn modelId="{76FDA523-F620-4259-A408-E633BEC4BE8F}" type="presParOf" srcId="{579EF5EA-2842-4ADF-99C3-1421009C0FB3}" destId="{ED0F08E4-7CF4-494F-A2E4-60B90674E9D5}" srcOrd="80" destOrd="0" presId="urn:microsoft.com/office/officeart/2005/8/layout/cycle2"/>
    <dgm:cxn modelId="{1EFB6808-597E-412E-BB9A-6E1790D7D40C}" type="presParOf" srcId="{579EF5EA-2842-4ADF-99C3-1421009C0FB3}" destId="{B8AF8AA6-EDE3-46F5-804F-BE18E9CF02E9}" srcOrd="81" destOrd="0" presId="urn:microsoft.com/office/officeart/2005/8/layout/cycle2"/>
    <dgm:cxn modelId="{B50A5075-4EE5-497B-A5E8-159C3122840B}" type="presParOf" srcId="{B8AF8AA6-EDE3-46F5-804F-BE18E9CF02E9}" destId="{2A9D1CAD-CEC7-447D-AE5A-72DA9768C11C}" srcOrd="0" destOrd="0" presId="urn:microsoft.com/office/officeart/2005/8/layout/cycle2"/>
    <dgm:cxn modelId="{C4E6FDEC-EFC7-4C20-A295-673432D03194}" type="presParOf" srcId="{579EF5EA-2842-4ADF-99C3-1421009C0FB3}" destId="{02E2D030-8BB9-48E2-859D-55F958A2D928}" srcOrd="82" destOrd="0" presId="urn:microsoft.com/office/officeart/2005/8/layout/cycle2"/>
    <dgm:cxn modelId="{7D652D5C-2733-40FD-99D6-840560A299C8}" type="presParOf" srcId="{579EF5EA-2842-4ADF-99C3-1421009C0FB3}" destId="{8125F9B4-021E-44DC-9D64-8AE485A44537}" srcOrd="83" destOrd="0" presId="urn:microsoft.com/office/officeart/2005/8/layout/cycle2"/>
    <dgm:cxn modelId="{F6A7CE10-66EF-47CC-99E0-C07608F580C7}" type="presParOf" srcId="{8125F9B4-021E-44DC-9D64-8AE485A44537}" destId="{5B2B383F-D5E0-430F-AB46-55791D14B3FB}" srcOrd="0" destOrd="0" presId="urn:microsoft.com/office/officeart/2005/8/layout/cycle2"/>
    <dgm:cxn modelId="{2588CB7D-7520-4B46-AE6A-972F2A7D86A7}" type="presParOf" srcId="{579EF5EA-2842-4ADF-99C3-1421009C0FB3}" destId="{A5474CB5-D5DA-4087-B87E-610FB42AF529}" srcOrd="84" destOrd="0" presId="urn:microsoft.com/office/officeart/2005/8/layout/cycle2"/>
    <dgm:cxn modelId="{61CB088D-180B-4B87-B9B0-BE434FC9FB4B}" type="presParOf" srcId="{579EF5EA-2842-4ADF-99C3-1421009C0FB3}" destId="{F5E12609-AEA0-4824-8F1E-49B7A8C9D43E}" srcOrd="85" destOrd="0" presId="urn:microsoft.com/office/officeart/2005/8/layout/cycle2"/>
    <dgm:cxn modelId="{B94C8B5C-C1C9-4B4B-ABA7-762D0E86CF35}" type="presParOf" srcId="{F5E12609-AEA0-4824-8F1E-49B7A8C9D43E}" destId="{1990E259-2037-4D19-B00A-CD6B3D2AE2E1}" srcOrd="0" destOrd="0" presId="urn:microsoft.com/office/officeart/2005/8/layout/cycle2"/>
    <dgm:cxn modelId="{7E773C21-876B-435C-9D68-2225A3B4348D}" type="presParOf" srcId="{579EF5EA-2842-4ADF-99C3-1421009C0FB3}" destId="{558F7E47-06ED-4041-B16C-6F13A19D4245}" srcOrd="86" destOrd="0" presId="urn:microsoft.com/office/officeart/2005/8/layout/cycle2"/>
    <dgm:cxn modelId="{F1632BE6-F556-4A92-A36F-7D4F3D62F5E7}" type="presParOf" srcId="{579EF5EA-2842-4ADF-99C3-1421009C0FB3}" destId="{1AA99294-2501-42DA-ADDA-813C2A0D167F}" srcOrd="87" destOrd="0" presId="urn:microsoft.com/office/officeart/2005/8/layout/cycle2"/>
    <dgm:cxn modelId="{C395DACE-C1C5-4263-A230-1E7D36E6065A}" type="presParOf" srcId="{1AA99294-2501-42DA-ADDA-813C2A0D167F}" destId="{B311330D-F624-44F0-90C1-566E4D2E20E6}" srcOrd="0" destOrd="0" presId="urn:microsoft.com/office/officeart/2005/8/layout/cycle2"/>
    <dgm:cxn modelId="{48B825A1-87AC-4690-A75E-9FB67E9782F2}" type="presParOf" srcId="{579EF5EA-2842-4ADF-99C3-1421009C0FB3}" destId="{A854D6C3-A9F6-4889-B95E-C4590598BF15}" srcOrd="88" destOrd="0" presId="urn:microsoft.com/office/officeart/2005/8/layout/cycle2"/>
    <dgm:cxn modelId="{6A07BF95-AE32-4D50-8505-B5A06B9E43A1}" type="presParOf" srcId="{579EF5EA-2842-4ADF-99C3-1421009C0FB3}" destId="{9BC14663-185B-4A89-97AE-169B3D438678}" srcOrd="89" destOrd="0" presId="urn:microsoft.com/office/officeart/2005/8/layout/cycle2"/>
    <dgm:cxn modelId="{29D9F34A-948B-4831-A54A-A8DE655122D2}" type="presParOf" srcId="{9BC14663-185B-4A89-97AE-169B3D438678}" destId="{5BF8D29C-B7EB-4E6D-8F09-412E3D4E06C9}" srcOrd="0" destOrd="0" presId="urn:microsoft.com/office/officeart/2005/8/layout/cycle2"/>
    <dgm:cxn modelId="{E37DC860-CA17-4F02-9E63-A449C3AFE621}" type="presParOf" srcId="{579EF5EA-2842-4ADF-99C3-1421009C0FB3}" destId="{891FE5C2-884F-48D0-BE0D-753E9CA204D3}" srcOrd="90" destOrd="0" presId="urn:microsoft.com/office/officeart/2005/8/layout/cycle2"/>
    <dgm:cxn modelId="{925A2E11-92D9-4EC8-8753-F006B130B05D}" type="presParOf" srcId="{579EF5EA-2842-4ADF-99C3-1421009C0FB3}" destId="{BDE13CD6-B50F-44ED-BD83-729ED5971995}" srcOrd="91" destOrd="0" presId="urn:microsoft.com/office/officeart/2005/8/layout/cycle2"/>
    <dgm:cxn modelId="{A725D2E9-3435-4162-8CB2-BEE942C19293}" type="presParOf" srcId="{BDE13CD6-B50F-44ED-BD83-729ED5971995}" destId="{4EAD0336-A742-42BA-B616-A9F9B8CECAB9}" srcOrd="0" destOrd="0" presId="urn:microsoft.com/office/officeart/2005/8/layout/cycle2"/>
    <dgm:cxn modelId="{206CC460-7292-4777-90DA-703EF1C38263}" type="presParOf" srcId="{579EF5EA-2842-4ADF-99C3-1421009C0FB3}" destId="{3B7728B1-9C76-43A6-8828-2FFE1A19CD4E}" srcOrd="92" destOrd="0" presId="urn:microsoft.com/office/officeart/2005/8/layout/cycle2"/>
    <dgm:cxn modelId="{52E93403-56E2-4D88-A350-4613E1DDD257}" type="presParOf" srcId="{579EF5EA-2842-4ADF-99C3-1421009C0FB3}" destId="{FEF793BD-9F36-4B0C-B2A1-243AAED13A52}" srcOrd="93" destOrd="0" presId="urn:microsoft.com/office/officeart/2005/8/layout/cycle2"/>
    <dgm:cxn modelId="{2C9141EC-31F0-494D-9182-AD81A207AA5A}" type="presParOf" srcId="{FEF793BD-9F36-4B0C-B2A1-243AAED13A52}" destId="{B6E66B79-90CB-4030-B64C-AB9E1EA67583}" srcOrd="0" destOrd="0" presId="urn:microsoft.com/office/officeart/2005/8/layout/cycle2"/>
    <dgm:cxn modelId="{75DEB18E-3C41-4CA2-8A11-C99CE99746B7}" type="presParOf" srcId="{579EF5EA-2842-4ADF-99C3-1421009C0FB3}" destId="{CD7E4AE9-DEBF-4EF6-9A2F-51DFDE6DC483}" srcOrd="94" destOrd="0" presId="urn:microsoft.com/office/officeart/2005/8/layout/cycle2"/>
    <dgm:cxn modelId="{E9DA30C2-E49B-456F-9EDF-7DA66EBF1AFF}" type="presParOf" srcId="{579EF5EA-2842-4ADF-99C3-1421009C0FB3}" destId="{CAB56CDA-741F-426D-8FE0-AE118C809475}" srcOrd="95" destOrd="0" presId="urn:microsoft.com/office/officeart/2005/8/layout/cycle2"/>
    <dgm:cxn modelId="{8049E7D7-6143-49A6-86AC-655CB92EF0D5}" type="presParOf" srcId="{CAB56CDA-741F-426D-8FE0-AE118C809475}" destId="{2B62F0BB-CB73-4B2D-A47A-2C1910C71ADC}" srcOrd="0" destOrd="0" presId="urn:microsoft.com/office/officeart/2005/8/layout/cycle2"/>
  </dgm:cxnLst>
  <dgm:bg>
    <a:noFill/>
  </dgm:bg>
  <dgm:whole/>
  <dgm:extLst>
    <a:ext uri="http://schemas.microsoft.com/office/drawing/2008/diagram">
      <dsp:dataModelExt xmlns:dsp="http://schemas.microsoft.com/office/drawing/2008/diagram" relId="rId16" minVer="http://schemas.openxmlformats.org/drawingml/2006/diagram"/>
    </a:ext>
  </dgm:extLst>
</dgm:dataModel>
</file>

<file path=ppt/diagrams/data59.xml><?xml version="1.0" encoding="utf-8"?>
<dgm:dataModel xmlns:dgm="http://schemas.openxmlformats.org/drawingml/2006/diagram" xmlns:a="http://schemas.openxmlformats.org/drawingml/2006/main">
  <dgm:ptLst>
    <dgm:pt modelId="{F782ACB2-4612-4553-92E3-6A48A4C26154}" type="doc">
      <dgm:prSet loTypeId="urn:microsoft.com/office/officeart/2005/8/layout/cycle2" loCatId="cycle" qsTypeId="urn:microsoft.com/office/officeart/2005/8/quickstyle/simple1" qsCatId="simple" csTypeId="urn:microsoft.com/office/officeart/2005/8/colors/accent0_3" csCatId="mainScheme" phldr="1"/>
      <dgm:spPr/>
      <dgm:t>
        <a:bodyPr/>
        <a:lstStyle/>
        <a:p>
          <a:endParaRPr lang="en-US"/>
        </a:p>
      </dgm:t>
    </dgm:pt>
    <dgm:pt modelId="{5D2C154A-692A-44E2-A041-B9F19C43FEF2}">
      <dgm:prSet/>
      <dgm:spPr/>
      <dgm:t>
        <a:bodyPr/>
        <a:lstStyle/>
        <a:p>
          <a:endParaRPr lang="en-US" dirty="0"/>
        </a:p>
      </dgm:t>
    </dgm:pt>
    <dgm:pt modelId="{794CA92E-A13F-4F43-B270-B021D0F5EB93}" type="parTrans" cxnId="{8A122CCE-2659-425F-A9CA-F55CBE733EE2}">
      <dgm:prSet/>
      <dgm:spPr/>
      <dgm:t>
        <a:bodyPr/>
        <a:lstStyle/>
        <a:p>
          <a:endParaRPr lang="en-US"/>
        </a:p>
      </dgm:t>
    </dgm:pt>
    <dgm:pt modelId="{1A0C354F-E76C-464E-99A7-D2B04C140783}" type="sibTrans" cxnId="{8A122CCE-2659-425F-A9CA-F55CBE733EE2}">
      <dgm:prSet/>
      <dgm:spPr/>
      <dgm:t>
        <a:bodyPr/>
        <a:lstStyle/>
        <a:p>
          <a:endParaRPr lang="en-US" dirty="0"/>
        </a:p>
      </dgm:t>
    </dgm:pt>
    <dgm:pt modelId="{536B3E92-95AA-4297-BDB8-F29269D6299E}">
      <dgm:prSet/>
      <dgm:spPr/>
      <dgm:t>
        <a:bodyPr/>
        <a:lstStyle/>
        <a:p>
          <a:endParaRPr lang="en-US" dirty="0"/>
        </a:p>
      </dgm:t>
    </dgm:pt>
    <dgm:pt modelId="{68DF5CBE-997D-4F4F-8466-9AD1DDE77085}" type="parTrans" cxnId="{212C0F3D-6259-47F4-8189-A6E55DD0B5D3}">
      <dgm:prSet/>
      <dgm:spPr/>
      <dgm:t>
        <a:bodyPr/>
        <a:lstStyle/>
        <a:p>
          <a:endParaRPr lang="en-US"/>
        </a:p>
      </dgm:t>
    </dgm:pt>
    <dgm:pt modelId="{8AE02D32-89F4-4BA1-BFB8-062B90AF7C26}" type="sibTrans" cxnId="{212C0F3D-6259-47F4-8189-A6E55DD0B5D3}">
      <dgm:prSet/>
      <dgm:spPr/>
      <dgm:t>
        <a:bodyPr/>
        <a:lstStyle/>
        <a:p>
          <a:endParaRPr lang="en-US" dirty="0"/>
        </a:p>
      </dgm:t>
    </dgm:pt>
    <dgm:pt modelId="{9767C2C5-7A9B-4BF9-AEDC-08BB61E68CEC}">
      <dgm:prSet/>
      <dgm:spPr/>
      <dgm:t>
        <a:bodyPr/>
        <a:lstStyle/>
        <a:p>
          <a:endParaRPr lang="en-US" dirty="0"/>
        </a:p>
      </dgm:t>
    </dgm:pt>
    <dgm:pt modelId="{94D864BB-0337-46E0-936D-BDFF24969167}" type="parTrans" cxnId="{7A77BED8-0E1D-45F6-9865-5715EF6FB1BA}">
      <dgm:prSet/>
      <dgm:spPr/>
      <dgm:t>
        <a:bodyPr/>
        <a:lstStyle/>
        <a:p>
          <a:endParaRPr lang="en-US"/>
        </a:p>
      </dgm:t>
    </dgm:pt>
    <dgm:pt modelId="{5DE56BE3-5DC5-48D1-BB0A-6EB62A83E2E3}" type="sibTrans" cxnId="{7A77BED8-0E1D-45F6-9865-5715EF6FB1BA}">
      <dgm:prSet/>
      <dgm:spPr/>
      <dgm:t>
        <a:bodyPr/>
        <a:lstStyle/>
        <a:p>
          <a:endParaRPr lang="en-US" dirty="0"/>
        </a:p>
      </dgm:t>
    </dgm:pt>
    <dgm:pt modelId="{29610E26-1393-448B-8FD6-78061450B16B}">
      <dgm:prSet/>
      <dgm:spPr/>
      <dgm:t>
        <a:bodyPr/>
        <a:lstStyle/>
        <a:p>
          <a:endParaRPr lang="en-US" dirty="0"/>
        </a:p>
      </dgm:t>
    </dgm:pt>
    <dgm:pt modelId="{5D194221-4572-481E-A145-411B7D2E5848}" type="parTrans" cxnId="{54FED98F-AB5E-4BEF-A86E-239C32A65418}">
      <dgm:prSet/>
      <dgm:spPr/>
      <dgm:t>
        <a:bodyPr/>
        <a:lstStyle/>
        <a:p>
          <a:endParaRPr lang="en-US"/>
        </a:p>
      </dgm:t>
    </dgm:pt>
    <dgm:pt modelId="{4E475F1B-56A2-420F-8D83-9A7AC5B9161D}" type="sibTrans" cxnId="{54FED98F-AB5E-4BEF-A86E-239C32A65418}">
      <dgm:prSet/>
      <dgm:spPr/>
      <dgm:t>
        <a:bodyPr/>
        <a:lstStyle/>
        <a:p>
          <a:endParaRPr lang="en-US" dirty="0"/>
        </a:p>
      </dgm:t>
    </dgm:pt>
    <dgm:pt modelId="{59F5D80D-D394-4DA8-B1EE-BFD2C35E8698}">
      <dgm:prSet/>
      <dgm:spPr/>
      <dgm:t>
        <a:bodyPr/>
        <a:lstStyle/>
        <a:p>
          <a:endParaRPr lang="en-US" dirty="0"/>
        </a:p>
      </dgm:t>
    </dgm:pt>
    <dgm:pt modelId="{F6DF53FE-CC41-4648-B644-9A13CD613414}" type="parTrans" cxnId="{EAADA3BC-EBE2-42C8-B9E0-3C38057A0A11}">
      <dgm:prSet/>
      <dgm:spPr/>
      <dgm:t>
        <a:bodyPr/>
        <a:lstStyle/>
        <a:p>
          <a:endParaRPr lang="en-US"/>
        </a:p>
      </dgm:t>
    </dgm:pt>
    <dgm:pt modelId="{A4FDAD97-0EA5-45C9-8762-1408CDFC1A27}" type="sibTrans" cxnId="{EAADA3BC-EBE2-42C8-B9E0-3C38057A0A11}">
      <dgm:prSet/>
      <dgm:spPr/>
      <dgm:t>
        <a:bodyPr/>
        <a:lstStyle/>
        <a:p>
          <a:endParaRPr lang="en-US" dirty="0"/>
        </a:p>
      </dgm:t>
    </dgm:pt>
    <dgm:pt modelId="{1BD29E34-8916-45A9-80A6-58C4AB44DFF5}">
      <dgm:prSet/>
      <dgm:spPr/>
      <dgm:t>
        <a:bodyPr/>
        <a:lstStyle/>
        <a:p>
          <a:endParaRPr lang="en-US" dirty="0"/>
        </a:p>
      </dgm:t>
    </dgm:pt>
    <dgm:pt modelId="{6A5BBF7B-F8A7-4654-83BB-1778F868C663}" type="parTrans" cxnId="{1B3F2CA2-7825-4CFD-9A64-DB308FB32A27}">
      <dgm:prSet/>
      <dgm:spPr/>
      <dgm:t>
        <a:bodyPr/>
        <a:lstStyle/>
        <a:p>
          <a:endParaRPr lang="en-US"/>
        </a:p>
      </dgm:t>
    </dgm:pt>
    <dgm:pt modelId="{25DF600C-192F-49B2-930A-B89C27D1471E}" type="sibTrans" cxnId="{1B3F2CA2-7825-4CFD-9A64-DB308FB32A27}">
      <dgm:prSet/>
      <dgm:spPr/>
      <dgm:t>
        <a:bodyPr/>
        <a:lstStyle/>
        <a:p>
          <a:endParaRPr lang="en-US" dirty="0"/>
        </a:p>
      </dgm:t>
    </dgm:pt>
    <dgm:pt modelId="{BCD4B6D1-2E17-4359-A953-212A9B519E85}">
      <dgm:prSet/>
      <dgm:spPr/>
      <dgm:t>
        <a:bodyPr/>
        <a:lstStyle/>
        <a:p>
          <a:endParaRPr lang="en-US" dirty="0"/>
        </a:p>
      </dgm:t>
    </dgm:pt>
    <dgm:pt modelId="{A72804B9-8062-4016-90E8-F9C7DC654C15}" type="parTrans" cxnId="{A45FA6CA-BF67-4968-BA2C-A3E181681DEA}">
      <dgm:prSet/>
      <dgm:spPr/>
      <dgm:t>
        <a:bodyPr/>
        <a:lstStyle/>
        <a:p>
          <a:endParaRPr lang="en-US"/>
        </a:p>
      </dgm:t>
    </dgm:pt>
    <dgm:pt modelId="{EAE485E3-A2DC-422A-B964-163E72C7D527}" type="sibTrans" cxnId="{A45FA6CA-BF67-4968-BA2C-A3E181681DEA}">
      <dgm:prSet/>
      <dgm:spPr/>
      <dgm:t>
        <a:bodyPr/>
        <a:lstStyle/>
        <a:p>
          <a:endParaRPr lang="en-US" dirty="0"/>
        </a:p>
      </dgm:t>
    </dgm:pt>
    <dgm:pt modelId="{57830796-B9E1-440E-A924-530949252A0A}">
      <dgm:prSet/>
      <dgm:spPr/>
      <dgm:t>
        <a:bodyPr/>
        <a:lstStyle/>
        <a:p>
          <a:endParaRPr lang="en-US" dirty="0"/>
        </a:p>
      </dgm:t>
    </dgm:pt>
    <dgm:pt modelId="{2970FDF5-07A3-4B2A-9F1E-E547137C5FF2}" type="parTrans" cxnId="{2E4A59F8-4858-4321-B26C-379298664746}">
      <dgm:prSet/>
      <dgm:spPr/>
      <dgm:t>
        <a:bodyPr/>
        <a:lstStyle/>
        <a:p>
          <a:endParaRPr lang="en-US"/>
        </a:p>
      </dgm:t>
    </dgm:pt>
    <dgm:pt modelId="{672359C6-6889-48DE-9B06-BCF13E50CF81}" type="sibTrans" cxnId="{2E4A59F8-4858-4321-B26C-379298664746}">
      <dgm:prSet/>
      <dgm:spPr/>
      <dgm:t>
        <a:bodyPr/>
        <a:lstStyle/>
        <a:p>
          <a:endParaRPr lang="en-US" dirty="0"/>
        </a:p>
      </dgm:t>
    </dgm:pt>
    <dgm:pt modelId="{9EC183D0-3CE1-4A18-882B-49A4F305FE23}">
      <dgm:prSet/>
      <dgm:spPr/>
      <dgm:t>
        <a:bodyPr/>
        <a:lstStyle/>
        <a:p>
          <a:endParaRPr lang="en-US" dirty="0"/>
        </a:p>
      </dgm:t>
    </dgm:pt>
    <dgm:pt modelId="{5529E8D0-F515-48AC-A324-5AF9603FF192}" type="parTrans" cxnId="{ECDEF66B-4DF3-4577-9794-0F5C1452E329}">
      <dgm:prSet/>
      <dgm:spPr/>
      <dgm:t>
        <a:bodyPr/>
        <a:lstStyle/>
        <a:p>
          <a:endParaRPr lang="en-US"/>
        </a:p>
      </dgm:t>
    </dgm:pt>
    <dgm:pt modelId="{FC636A7A-CAD8-4393-9B2E-188CE112CD10}" type="sibTrans" cxnId="{ECDEF66B-4DF3-4577-9794-0F5C1452E329}">
      <dgm:prSet/>
      <dgm:spPr/>
      <dgm:t>
        <a:bodyPr/>
        <a:lstStyle/>
        <a:p>
          <a:endParaRPr lang="en-US" dirty="0"/>
        </a:p>
      </dgm:t>
    </dgm:pt>
    <dgm:pt modelId="{1BCBAE4C-8C90-4307-A8B1-A7F25B803D11}">
      <dgm:prSet/>
      <dgm:spPr/>
      <dgm:t>
        <a:bodyPr/>
        <a:lstStyle/>
        <a:p>
          <a:endParaRPr lang="en-US" dirty="0"/>
        </a:p>
      </dgm:t>
    </dgm:pt>
    <dgm:pt modelId="{BDE3C914-1C3F-4AE1-8A4A-0399F6859853}" type="parTrans" cxnId="{26F03CFE-664C-46CE-9EC9-4D9EAEAA23F5}">
      <dgm:prSet/>
      <dgm:spPr/>
      <dgm:t>
        <a:bodyPr/>
        <a:lstStyle/>
        <a:p>
          <a:endParaRPr lang="en-US"/>
        </a:p>
      </dgm:t>
    </dgm:pt>
    <dgm:pt modelId="{9E68FA1B-32E4-4D3A-BDA9-F245DF7037EF}" type="sibTrans" cxnId="{26F03CFE-664C-46CE-9EC9-4D9EAEAA23F5}">
      <dgm:prSet/>
      <dgm:spPr/>
      <dgm:t>
        <a:bodyPr/>
        <a:lstStyle/>
        <a:p>
          <a:endParaRPr lang="en-US" dirty="0"/>
        </a:p>
      </dgm:t>
    </dgm:pt>
    <dgm:pt modelId="{C123F58B-2F00-4731-8318-EA8BAA60A69D}">
      <dgm:prSet/>
      <dgm:spPr/>
      <dgm:t>
        <a:bodyPr/>
        <a:lstStyle/>
        <a:p>
          <a:endParaRPr lang="en-US" dirty="0"/>
        </a:p>
      </dgm:t>
    </dgm:pt>
    <dgm:pt modelId="{ADD49D0A-F77A-4924-B2AC-3D10130090D6}" type="parTrans" cxnId="{79D0C8B5-7F77-4990-BC7D-E4DF8A30F093}">
      <dgm:prSet/>
      <dgm:spPr/>
      <dgm:t>
        <a:bodyPr/>
        <a:lstStyle/>
        <a:p>
          <a:endParaRPr lang="en-US"/>
        </a:p>
      </dgm:t>
    </dgm:pt>
    <dgm:pt modelId="{CA72D8A3-9D41-4F98-98F7-F56B1CBA674F}" type="sibTrans" cxnId="{79D0C8B5-7F77-4990-BC7D-E4DF8A30F093}">
      <dgm:prSet/>
      <dgm:spPr/>
      <dgm:t>
        <a:bodyPr/>
        <a:lstStyle/>
        <a:p>
          <a:endParaRPr lang="en-US" dirty="0"/>
        </a:p>
      </dgm:t>
    </dgm:pt>
    <dgm:pt modelId="{312A5487-8CD4-49FA-9CB2-6003233688EF}">
      <dgm:prSet/>
      <dgm:spPr/>
      <dgm:t>
        <a:bodyPr/>
        <a:lstStyle/>
        <a:p>
          <a:endParaRPr lang="en-US" dirty="0"/>
        </a:p>
      </dgm:t>
    </dgm:pt>
    <dgm:pt modelId="{6F986C7B-EB5E-4FA9-9F02-54203E6A38B2}" type="parTrans" cxnId="{33634B83-5D42-4E23-A534-1FD77063C5A8}">
      <dgm:prSet/>
      <dgm:spPr/>
      <dgm:t>
        <a:bodyPr/>
        <a:lstStyle/>
        <a:p>
          <a:endParaRPr lang="en-US"/>
        </a:p>
      </dgm:t>
    </dgm:pt>
    <dgm:pt modelId="{A241EA7C-0AE6-49DA-868A-F7E41DB8331E}" type="sibTrans" cxnId="{33634B83-5D42-4E23-A534-1FD77063C5A8}">
      <dgm:prSet/>
      <dgm:spPr/>
      <dgm:t>
        <a:bodyPr/>
        <a:lstStyle/>
        <a:p>
          <a:endParaRPr lang="en-US" dirty="0"/>
        </a:p>
      </dgm:t>
    </dgm:pt>
    <dgm:pt modelId="{1597604F-E09E-4305-A881-A6C94B72922F}">
      <dgm:prSet/>
      <dgm:spPr/>
      <dgm:t>
        <a:bodyPr/>
        <a:lstStyle/>
        <a:p>
          <a:endParaRPr lang="en-US" dirty="0"/>
        </a:p>
      </dgm:t>
    </dgm:pt>
    <dgm:pt modelId="{1C93F3EA-CA5B-4D9C-9828-8A8F702AE266}" type="parTrans" cxnId="{BE9314B0-2D93-4BAE-90C0-5B23814639B6}">
      <dgm:prSet/>
      <dgm:spPr/>
      <dgm:t>
        <a:bodyPr/>
        <a:lstStyle/>
        <a:p>
          <a:endParaRPr lang="en-US"/>
        </a:p>
      </dgm:t>
    </dgm:pt>
    <dgm:pt modelId="{0A68E33F-9E89-4D62-9E2C-1BD50C85F7CD}" type="sibTrans" cxnId="{BE9314B0-2D93-4BAE-90C0-5B23814639B6}">
      <dgm:prSet/>
      <dgm:spPr/>
      <dgm:t>
        <a:bodyPr/>
        <a:lstStyle/>
        <a:p>
          <a:endParaRPr lang="en-US" dirty="0"/>
        </a:p>
      </dgm:t>
    </dgm:pt>
    <dgm:pt modelId="{2EBE9275-B468-4EB1-8E25-88D20111E7BA}">
      <dgm:prSet/>
      <dgm:spPr/>
      <dgm:t>
        <a:bodyPr/>
        <a:lstStyle/>
        <a:p>
          <a:endParaRPr lang="en-US" dirty="0"/>
        </a:p>
      </dgm:t>
    </dgm:pt>
    <dgm:pt modelId="{8B4693AB-DA36-47D7-8ABC-9A12354AE94A}" type="parTrans" cxnId="{79BF3DB8-E6C9-4DF5-8226-B32513900662}">
      <dgm:prSet/>
      <dgm:spPr/>
      <dgm:t>
        <a:bodyPr/>
        <a:lstStyle/>
        <a:p>
          <a:endParaRPr lang="en-US"/>
        </a:p>
      </dgm:t>
    </dgm:pt>
    <dgm:pt modelId="{1DDDDFBA-4D76-49F6-8700-D108F438751F}" type="sibTrans" cxnId="{79BF3DB8-E6C9-4DF5-8226-B32513900662}">
      <dgm:prSet/>
      <dgm:spPr/>
      <dgm:t>
        <a:bodyPr/>
        <a:lstStyle/>
        <a:p>
          <a:endParaRPr lang="en-US" dirty="0"/>
        </a:p>
      </dgm:t>
    </dgm:pt>
    <dgm:pt modelId="{7526D0BF-45A5-478F-9A5B-EE961A48FCDF}">
      <dgm:prSet/>
      <dgm:spPr/>
      <dgm:t>
        <a:bodyPr/>
        <a:lstStyle/>
        <a:p>
          <a:endParaRPr lang="en-US" dirty="0"/>
        </a:p>
      </dgm:t>
    </dgm:pt>
    <dgm:pt modelId="{996DAE7B-6D7A-4B21-93D8-B18F6F145BC6}" type="parTrans" cxnId="{CC8F6BB5-E191-48E7-A4C1-3E8101813E85}">
      <dgm:prSet/>
      <dgm:spPr/>
      <dgm:t>
        <a:bodyPr/>
        <a:lstStyle/>
        <a:p>
          <a:endParaRPr lang="en-US"/>
        </a:p>
      </dgm:t>
    </dgm:pt>
    <dgm:pt modelId="{4DD6BCFF-384A-4E50-9E9B-FEA1467E91EE}" type="sibTrans" cxnId="{CC8F6BB5-E191-48E7-A4C1-3E8101813E85}">
      <dgm:prSet/>
      <dgm:spPr/>
      <dgm:t>
        <a:bodyPr/>
        <a:lstStyle/>
        <a:p>
          <a:endParaRPr lang="en-US" dirty="0"/>
        </a:p>
      </dgm:t>
    </dgm:pt>
    <dgm:pt modelId="{4391FAD7-E5E1-4ADD-BABB-49D666A6C4A7}">
      <dgm:prSet/>
      <dgm:spPr/>
      <dgm:t>
        <a:bodyPr/>
        <a:lstStyle/>
        <a:p>
          <a:endParaRPr lang="en-US" dirty="0"/>
        </a:p>
      </dgm:t>
    </dgm:pt>
    <dgm:pt modelId="{F1E7FB59-9301-4001-B4A0-65FF76242832}" type="parTrans" cxnId="{33836BAF-8815-468A-9D3E-0ABF734FD1D3}">
      <dgm:prSet/>
      <dgm:spPr/>
      <dgm:t>
        <a:bodyPr/>
        <a:lstStyle/>
        <a:p>
          <a:endParaRPr lang="en-US"/>
        </a:p>
      </dgm:t>
    </dgm:pt>
    <dgm:pt modelId="{B5C9AB9C-C866-47C2-B79F-DC6148AB2159}" type="sibTrans" cxnId="{33836BAF-8815-468A-9D3E-0ABF734FD1D3}">
      <dgm:prSet/>
      <dgm:spPr/>
      <dgm:t>
        <a:bodyPr/>
        <a:lstStyle/>
        <a:p>
          <a:endParaRPr lang="en-US" dirty="0"/>
        </a:p>
      </dgm:t>
    </dgm:pt>
    <dgm:pt modelId="{DF292957-65C8-4776-85F8-AE26E3681959}">
      <dgm:prSet/>
      <dgm:spPr/>
      <dgm:t>
        <a:bodyPr/>
        <a:lstStyle/>
        <a:p>
          <a:endParaRPr lang="en-US" dirty="0"/>
        </a:p>
      </dgm:t>
    </dgm:pt>
    <dgm:pt modelId="{7849EA01-2032-47BB-AFF2-66E1E4C3A822}" type="parTrans" cxnId="{0116FD4E-B3CD-4D10-B6B1-FB0C240CE17A}">
      <dgm:prSet/>
      <dgm:spPr/>
      <dgm:t>
        <a:bodyPr/>
        <a:lstStyle/>
        <a:p>
          <a:endParaRPr lang="en-US"/>
        </a:p>
      </dgm:t>
    </dgm:pt>
    <dgm:pt modelId="{2B571596-2306-4648-89E7-BD54FEF25627}" type="sibTrans" cxnId="{0116FD4E-B3CD-4D10-B6B1-FB0C240CE17A}">
      <dgm:prSet/>
      <dgm:spPr/>
      <dgm:t>
        <a:bodyPr/>
        <a:lstStyle/>
        <a:p>
          <a:endParaRPr lang="en-US" dirty="0"/>
        </a:p>
      </dgm:t>
    </dgm:pt>
    <dgm:pt modelId="{BA244016-B941-46B9-B2A4-AA50A300C9B1}">
      <dgm:prSet/>
      <dgm:spPr/>
      <dgm:t>
        <a:bodyPr/>
        <a:lstStyle/>
        <a:p>
          <a:endParaRPr lang="en-US" dirty="0"/>
        </a:p>
      </dgm:t>
    </dgm:pt>
    <dgm:pt modelId="{17FA0F1C-F480-46FA-9FDA-CAF08D0B3F5A}" type="parTrans" cxnId="{43F81770-F772-478D-8EE4-9EF473A2C5F2}">
      <dgm:prSet/>
      <dgm:spPr/>
      <dgm:t>
        <a:bodyPr/>
        <a:lstStyle/>
        <a:p>
          <a:endParaRPr lang="en-US"/>
        </a:p>
      </dgm:t>
    </dgm:pt>
    <dgm:pt modelId="{12ED0D91-6CB8-4B92-ABBE-16130FA2E610}" type="sibTrans" cxnId="{43F81770-F772-478D-8EE4-9EF473A2C5F2}">
      <dgm:prSet/>
      <dgm:spPr/>
      <dgm:t>
        <a:bodyPr/>
        <a:lstStyle/>
        <a:p>
          <a:endParaRPr lang="en-US" dirty="0"/>
        </a:p>
      </dgm:t>
    </dgm:pt>
    <dgm:pt modelId="{ED3E6817-CA99-4A92-9672-7767C60D3AFC}">
      <dgm:prSet/>
      <dgm:spPr/>
      <dgm:t>
        <a:bodyPr/>
        <a:lstStyle/>
        <a:p>
          <a:endParaRPr lang="en-US" dirty="0"/>
        </a:p>
      </dgm:t>
    </dgm:pt>
    <dgm:pt modelId="{570B50CE-5E5F-492C-A6CE-FAA86B61FEE6}" type="parTrans" cxnId="{6020CAE6-E682-4263-87D3-3757BDA5C5BB}">
      <dgm:prSet/>
      <dgm:spPr/>
      <dgm:t>
        <a:bodyPr/>
        <a:lstStyle/>
        <a:p>
          <a:endParaRPr lang="en-US"/>
        </a:p>
      </dgm:t>
    </dgm:pt>
    <dgm:pt modelId="{74E4A9B3-3139-47CD-AD62-A42D0EB3995C}" type="sibTrans" cxnId="{6020CAE6-E682-4263-87D3-3757BDA5C5BB}">
      <dgm:prSet/>
      <dgm:spPr/>
      <dgm:t>
        <a:bodyPr/>
        <a:lstStyle/>
        <a:p>
          <a:endParaRPr lang="en-US" dirty="0"/>
        </a:p>
      </dgm:t>
    </dgm:pt>
    <dgm:pt modelId="{A26368B7-1095-4A58-BFE6-7B8629CCDB76}">
      <dgm:prSet/>
      <dgm:spPr/>
      <dgm:t>
        <a:bodyPr/>
        <a:lstStyle/>
        <a:p>
          <a:endParaRPr lang="en-US" dirty="0"/>
        </a:p>
      </dgm:t>
    </dgm:pt>
    <dgm:pt modelId="{F926A632-3F82-44B7-9B0C-54EDBDFB1339}" type="parTrans" cxnId="{84F658BE-028D-4EFF-9AFB-B1BB4A47F685}">
      <dgm:prSet/>
      <dgm:spPr/>
      <dgm:t>
        <a:bodyPr/>
        <a:lstStyle/>
        <a:p>
          <a:endParaRPr lang="en-US"/>
        </a:p>
      </dgm:t>
    </dgm:pt>
    <dgm:pt modelId="{69DBDE16-2128-423C-AB04-D3C2C0881A38}" type="sibTrans" cxnId="{84F658BE-028D-4EFF-9AFB-B1BB4A47F685}">
      <dgm:prSet/>
      <dgm:spPr/>
      <dgm:t>
        <a:bodyPr/>
        <a:lstStyle/>
        <a:p>
          <a:endParaRPr lang="en-US" dirty="0"/>
        </a:p>
      </dgm:t>
    </dgm:pt>
    <dgm:pt modelId="{B2133BDF-4000-4B5B-AE40-987170B1B61F}">
      <dgm:prSet/>
      <dgm:spPr/>
      <dgm:t>
        <a:bodyPr/>
        <a:lstStyle/>
        <a:p>
          <a:endParaRPr lang="en-US" dirty="0"/>
        </a:p>
      </dgm:t>
    </dgm:pt>
    <dgm:pt modelId="{78DD5593-63E5-4526-ACC4-B672B2E0D1F1}" type="parTrans" cxnId="{AD9C2D70-6AB8-479D-9A79-731CDEDFCC29}">
      <dgm:prSet/>
      <dgm:spPr/>
      <dgm:t>
        <a:bodyPr/>
        <a:lstStyle/>
        <a:p>
          <a:endParaRPr lang="en-US"/>
        </a:p>
      </dgm:t>
    </dgm:pt>
    <dgm:pt modelId="{F8A8AFFD-E262-4C58-84FA-CA9933DA9A32}" type="sibTrans" cxnId="{AD9C2D70-6AB8-479D-9A79-731CDEDFCC29}">
      <dgm:prSet/>
      <dgm:spPr/>
      <dgm:t>
        <a:bodyPr/>
        <a:lstStyle/>
        <a:p>
          <a:endParaRPr lang="en-US" dirty="0"/>
        </a:p>
      </dgm:t>
    </dgm:pt>
    <dgm:pt modelId="{56EE6181-8957-4FE0-91F7-0E7767321D74}">
      <dgm:prSet/>
      <dgm:spPr/>
      <dgm:t>
        <a:bodyPr/>
        <a:lstStyle/>
        <a:p>
          <a:endParaRPr lang="en-US" dirty="0"/>
        </a:p>
      </dgm:t>
    </dgm:pt>
    <dgm:pt modelId="{708EED9E-74DD-4C99-9872-E67687122915}" type="parTrans" cxnId="{D27AA462-6698-4923-9421-47820B644488}">
      <dgm:prSet/>
      <dgm:spPr/>
      <dgm:t>
        <a:bodyPr/>
        <a:lstStyle/>
        <a:p>
          <a:endParaRPr lang="en-US"/>
        </a:p>
      </dgm:t>
    </dgm:pt>
    <dgm:pt modelId="{D7AD315B-0060-4B2C-BA42-07A72CF0DF62}" type="sibTrans" cxnId="{D27AA462-6698-4923-9421-47820B644488}">
      <dgm:prSet/>
      <dgm:spPr/>
      <dgm:t>
        <a:bodyPr/>
        <a:lstStyle/>
        <a:p>
          <a:endParaRPr lang="en-US" dirty="0"/>
        </a:p>
      </dgm:t>
    </dgm:pt>
    <dgm:pt modelId="{F82F01E0-1BCF-432A-834D-D0718C225E79}">
      <dgm:prSet/>
      <dgm:spPr/>
      <dgm:t>
        <a:bodyPr/>
        <a:lstStyle/>
        <a:p>
          <a:endParaRPr lang="en-US" dirty="0"/>
        </a:p>
      </dgm:t>
    </dgm:pt>
    <dgm:pt modelId="{AA715B28-8262-4AEC-9B11-A1F3E142AEE3}" type="parTrans" cxnId="{3F904190-EC7A-468F-8079-9E0D0309FE61}">
      <dgm:prSet/>
      <dgm:spPr/>
      <dgm:t>
        <a:bodyPr/>
        <a:lstStyle/>
        <a:p>
          <a:endParaRPr lang="en-US"/>
        </a:p>
      </dgm:t>
    </dgm:pt>
    <dgm:pt modelId="{73E57CB0-43F1-4C49-8823-A48B6805997E}" type="sibTrans" cxnId="{3F904190-EC7A-468F-8079-9E0D0309FE61}">
      <dgm:prSet/>
      <dgm:spPr/>
      <dgm:t>
        <a:bodyPr/>
        <a:lstStyle/>
        <a:p>
          <a:endParaRPr lang="en-US" dirty="0"/>
        </a:p>
      </dgm:t>
    </dgm:pt>
    <dgm:pt modelId="{69B5AF83-9CA8-4331-BB93-A02B0A37E7C4}">
      <dgm:prSet/>
      <dgm:spPr/>
      <dgm:t>
        <a:bodyPr/>
        <a:lstStyle/>
        <a:p>
          <a:endParaRPr lang="en-US" dirty="0"/>
        </a:p>
      </dgm:t>
    </dgm:pt>
    <dgm:pt modelId="{52A0F8EA-812A-497C-B88E-1BDAD1AB875F}" type="parTrans" cxnId="{08DFD441-4774-4D0E-8F97-07EC50B50EE3}">
      <dgm:prSet/>
      <dgm:spPr/>
      <dgm:t>
        <a:bodyPr/>
        <a:lstStyle/>
        <a:p>
          <a:endParaRPr lang="en-US"/>
        </a:p>
      </dgm:t>
    </dgm:pt>
    <dgm:pt modelId="{6E35783B-B4B9-4AF3-BB68-EC2DB3060BE5}" type="sibTrans" cxnId="{08DFD441-4774-4D0E-8F97-07EC50B50EE3}">
      <dgm:prSet/>
      <dgm:spPr/>
      <dgm:t>
        <a:bodyPr/>
        <a:lstStyle/>
        <a:p>
          <a:endParaRPr lang="en-US" dirty="0"/>
        </a:p>
      </dgm:t>
    </dgm:pt>
    <dgm:pt modelId="{5A0D382F-1AEE-4869-A6BD-89E7CCC2BA45}">
      <dgm:prSet/>
      <dgm:spPr/>
      <dgm:t>
        <a:bodyPr/>
        <a:lstStyle/>
        <a:p>
          <a:endParaRPr lang="en-US" dirty="0"/>
        </a:p>
      </dgm:t>
    </dgm:pt>
    <dgm:pt modelId="{C61944CD-ABD5-46A1-BF21-1EDB1D2E311C}" type="parTrans" cxnId="{8B7F3749-F4E6-4473-82BE-3F7FAAEDF5A5}">
      <dgm:prSet/>
      <dgm:spPr/>
      <dgm:t>
        <a:bodyPr/>
        <a:lstStyle/>
        <a:p>
          <a:endParaRPr lang="en-US"/>
        </a:p>
      </dgm:t>
    </dgm:pt>
    <dgm:pt modelId="{86E08DD8-37F0-43EA-A4C6-F12B07A372C7}" type="sibTrans" cxnId="{8B7F3749-F4E6-4473-82BE-3F7FAAEDF5A5}">
      <dgm:prSet/>
      <dgm:spPr/>
      <dgm:t>
        <a:bodyPr/>
        <a:lstStyle/>
        <a:p>
          <a:endParaRPr lang="en-US" dirty="0"/>
        </a:p>
      </dgm:t>
    </dgm:pt>
    <dgm:pt modelId="{6E44D217-0802-4975-8DF8-F7C136B68DB7}">
      <dgm:prSet/>
      <dgm:spPr/>
      <dgm:t>
        <a:bodyPr/>
        <a:lstStyle/>
        <a:p>
          <a:endParaRPr lang="en-US" dirty="0"/>
        </a:p>
      </dgm:t>
    </dgm:pt>
    <dgm:pt modelId="{CB27C74D-2568-4D83-8948-2A0E7A73E53C}" type="parTrans" cxnId="{EBF0F276-347C-4207-9A17-D11421AF7ECD}">
      <dgm:prSet/>
      <dgm:spPr/>
      <dgm:t>
        <a:bodyPr/>
        <a:lstStyle/>
        <a:p>
          <a:endParaRPr lang="en-US"/>
        </a:p>
      </dgm:t>
    </dgm:pt>
    <dgm:pt modelId="{873D13AE-B310-4B50-82C5-564D626D2011}" type="sibTrans" cxnId="{EBF0F276-347C-4207-9A17-D11421AF7ECD}">
      <dgm:prSet/>
      <dgm:spPr/>
      <dgm:t>
        <a:bodyPr/>
        <a:lstStyle/>
        <a:p>
          <a:endParaRPr lang="en-US" dirty="0"/>
        </a:p>
      </dgm:t>
    </dgm:pt>
    <dgm:pt modelId="{59D5850F-42D1-4509-9BFE-77DA75D32FAC}">
      <dgm:prSet/>
      <dgm:spPr/>
      <dgm:t>
        <a:bodyPr/>
        <a:lstStyle/>
        <a:p>
          <a:endParaRPr lang="en-US" dirty="0"/>
        </a:p>
      </dgm:t>
    </dgm:pt>
    <dgm:pt modelId="{998E6483-F6A6-41F0-BC38-EC9E12942727}" type="parTrans" cxnId="{EF67F12C-549C-4945-9650-11C3183DFF27}">
      <dgm:prSet/>
      <dgm:spPr/>
      <dgm:t>
        <a:bodyPr/>
        <a:lstStyle/>
        <a:p>
          <a:endParaRPr lang="en-US"/>
        </a:p>
      </dgm:t>
    </dgm:pt>
    <dgm:pt modelId="{2B529A43-2363-4B46-911E-9D0EF25B4F36}" type="sibTrans" cxnId="{EF67F12C-549C-4945-9650-11C3183DFF27}">
      <dgm:prSet/>
      <dgm:spPr/>
      <dgm:t>
        <a:bodyPr/>
        <a:lstStyle/>
        <a:p>
          <a:endParaRPr lang="en-US" dirty="0"/>
        </a:p>
      </dgm:t>
    </dgm:pt>
    <dgm:pt modelId="{9F16DEB4-2D88-4237-BB26-EE193361411A}">
      <dgm:prSet/>
      <dgm:spPr/>
      <dgm:t>
        <a:bodyPr/>
        <a:lstStyle/>
        <a:p>
          <a:endParaRPr lang="en-US" dirty="0"/>
        </a:p>
      </dgm:t>
    </dgm:pt>
    <dgm:pt modelId="{7982B65A-B6BA-45FB-920E-8CB144FB834B}" type="parTrans" cxnId="{DB81E75D-6339-4802-85DD-65254615E93B}">
      <dgm:prSet/>
      <dgm:spPr/>
      <dgm:t>
        <a:bodyPr/>
        <a:lstStyle/>
        <a:p>
          <a:endParaRPr lang="en-US"/>
        </a:p>
      </dgm:t>
    </dgm:pt>
    <dgm:pt modelId="{C19C4BDD-2213-41DF-A53B-E2080BDC6AC6}" type="sibTrans" cxnId="{DB81E75D-6339-4802-85DD-65254615E93B}">
      <dgm:prSet/>
      <dgm:spPr/>
      <dgm:t>
        <a:bodyPr/>
        <a:lstStyle/>
        <a:p>
          <a:endParaRPr lang="en-US" dirty="0"/>
        </a:p>
      </dgm:t>
    </dgm:pt>
    <dgm:pt modelId="{5788DBF4-34B6-4C26-980E-7062BBC88091}">
      <dgm:prSet/>
      <dgm:spPr/>
      <dgm:t>
        <a:bodyPr/>
        <a:lstStyle/>
        <a:p>
          <a:endParaRPr lang="en-US" dirty="0"/>
        </a:p>
      </dgm:t>
    </dgm:pt>
    <dgm:pt modelId="{E89C8546-8D00-4BCE-BF01-083E1F9A4BBE}" type="parTrans" cxnId="{A94E1E98-18A1-4716-B6FB-67F099EFBBB4}">
      <dgm:prSet/>
      <dgm:spPr/>
      <dgm:t>
        <a:bodyPr/>
        <a:lstStyle/>
        <a:p>
          <a:endParaRPr lang="en-US"/>
        </a:p>
      </dgm:t>
    </dgm:pt>
    <dgm:pt modelId="{39815DA4-6D5A-4ECF-8C2C-C40A2BB0DBA6}" type="sibTrans" cxnId="{A94E1E98-18A1-4716-B6FB-67F099EFBBB4}">
      <dgm:prSet/>
      <dgm:spPr/>
      <dgm:t>
        <a:bodyPr/>
        <a:lstStyle/>
        <a:p>
          <a:endParaRPr lang="en-US" dirty="0"/>
        </a:p>
      </dgm:t>
    </dgm:pt>
    <dgm:pt modelId="{644B0026-BEE6-45AC-B72A-F8BFB9EE0E82}">
      <dgm:prSet/>
      <dgm:spPr/>
      <dgm:t>
        <a:bodyPr/>
        <a:lstStyle/>
        <a:p>
          <a:endParaRPr lang="en-US" dirty="0"/>
        </a:p>
      </dgm:t>
    </dgm:pt>
    <dgm:pt modelId="{554FDC5B-6990-4DBE-AAA4-AA9861FDA372}" type="parTrans" cxnId="{F3F11D2B-B16E-47E0-876B-A599316C3141}">
      <dgm:prSet/>
      <dgm:spPr/>
      <dgm:t>
        <a:bodyPr/>
        <a:lstStyle/>
        <a:p>
          <a:endParaRPr lang="en-US"/>
        </a:p>
      </dgm:t>
    </dgm:pt>
    <dgm:pt modelId="{91E5E8F0-39A5-4E73-A7C8-125C237D1170}" type="sibTrans" cxnId="{F3F11D2B-B16E-47E0-876B-A599316C3141}">
      <dgm:prSet/>
      <dgm:spPr/>
      <dgm:t>
        <a:bodyPr/>
        <a:lstStyle/>
        <a:p>
          <a:endParaRPr lang="en-US" dirty="0"/>
        </a:p>
      </dgm:t>
    </dgm:pt>
    <dgm:pt modelId="{A40F6EAB-2B60-4CC1-9F49-D5903D3A616E}">
      <dgm:prSet/>
      <dgm:spPr/>
      <dgm:t>
        <a:bodyPr/>
        <a:lstStyle/>
        <a:p>
          <a:endParaRPr lang="en-US" dirty="0"/>
        </a:p>
      </dgm:t>
    </dgm:pt>
    <dgm:pt modelId="{F4D7EDD7-9115-44DB-8D8A-E38036FA3738}" type="parTrans" cxnId="{F9246AA4-89DE-4505-8C6D-C0CFB0CF9EC5}">
      <dgm:prSet/>
      <dgm:spPr/>
      <dgm:t>
        <a:bodyPr/>
        <a:lstStyle/>
        <a:p>
          <a:endParaRPr lang="en-US"/>
        </a:p>
      </dgm:t>
    </dgm:pt>
    <dgm:pt modelId="{3ACAB2F6-3910-4D69-8736-C9991D30DB30}" type="sibTrans" cxnId="{F9246AA4-89DE-4505-8C6D-C0CFB0CF9EC5}">
      <dgm:prSet/>
      <dgm:spPr/>
      <dgm:t>
        <a:bodyPr/>
        <a:lstStyle/>
        <a:p>
          <a:endParaRPr lang="en-US" dirty="0"/>
        </a:p>
      </dgm:t>
    </dgm:pt>
    <dgm:pt modelId="{01209924-388A-4250-B08E-117FC77350F4}">
      <dgm:prSet/>
      <dgm:spPr/>
      <dgm:t>
        <a:bodyPr/>
        <a:lstStyle/>
        <a:p>
          <a:endParaRPr lang="en-US" dirty="0"/>
        </a:p>
      </dgm:t>
    </dgm:pt>
    <dgm:pt modelId="{E62947DF-C385-4541-A312-E52B21ED4FCA}" type="parTrans" cxnId="{79A5F3A2-8CA3-4D24-AC46-666013183383}">
      <dgm:prSet/>
      <dgm:spPr/>
      <dgm:t>
        <a:bodyPr/>
        <a:lstStyle/>
        <a:p>
          <a:endParaRPr lang="en-US"/>
        </a:p>
      </dgm:t>
    </dgm:pt>
    <dgm:pt modelId="{07D44A3D-B9E7-4A59-8407-0DE9361B04F4}" type="sibTrans" cxnId="{79A5F3A2-8CA3-4D24-AC46-666013183383}">
      <dgm:prSet/>
      <dgm:spPr/>
      <dgm:t>
        <a:bodyPr/>
        <a:lstStyle/>
        <a:p>
          <a:endParaRPr lang="en-US" dirty="0"/>
        </a:p>
      </dgm:t>
    </dgm:pt>
    <dgm:pt modelId="{1CEAA633-CB89-486A-901D-BE8AE895C821}">
      <dgm:prSet/>
      <dgm:spPr/>
      <dgm:t>
        <a:bodyPr/>
        <a:lstStyle/>
        <a:p>
          <a:endParaRPr lang="en-US" dirty="0"/>
        </a:p>
      </dgm:t>
    </dgm:pt>
    <dgm:pt modelId="{85E4AD6C-201F-448E-AB33-65566C56E879}" type="parTrans" cxnId="{2F48FC6C-9E2F-4D34-97E0-7B62809CD310}">
      <dgm:prSet/>
      <dgm:spPr/>
      <dgm:t>
        <a:bodyPr/>
        <a:lstStyle/>
        <a:p>
          <a:endParaRPr lang="en-US"/>
        </a:p>
      </dgm:t>
    </dgm:pt>
    <dgm:pt modelId="{EC22FD24-55FA-470B-A11F-A2C02811CC71}" type="sibTrans" cxnId="{2F48FC6C-9E2F-4D34-97E0-7B62809CD310}">
      <dgm:prSet/>
      <dgm:spPr/>
      <dgm:t>
        <a:bodyPr/>
        <a:lstStyle/>
        <a:p>
          <a:endParaRPr lang="en-US" dirty="0"/>
        </a:p>
      </dgm:t>
    </dgm:pt>
    <dgm:pt modelId="{5700A27C-35E2-48E3-9FD1-4CAD5F3ABE6E}">
      <dgm:prSet/>
      <dgm:spPr/>
      <dgm:t>
        <a:bodyPr/>
        <a:lstStyle/>
        <a:p>
          <a:endParaRPr lang="en-US" dirty="0"/>
        </a:p>
      </dgm:t>
    </dgm:pt>
    <dgm:pt modelId="{7CEEA0C1-E05C-4187-B6CD-7F9A41B7F762}" type="parTrans" cxnId="{E319CD11-DA9C-4216-8A1C-BFC767C69980}">
      <dgm:prSet/>
      <dgm:spPr/>
      <dgm:t>
        <a:bodyPr/>
        <a:lstStyle/>
        <a:p>
          <a:endParaRPr lang="en-US"/>
        </a:p>
      </dgm:t>
    </dgm:pt>
    <dgm:pt modelId="{F2853326-F96C-4388-AFDB-4A2C4E743824}" type="sibTrans" cxnId="{E319CD11-DA9C-4216-8A1C-BFC767C69980}">
      <dgm:prSet/>
      <dgm:spPr/>
      <dgm:t>
        <a:bodyPr/>
        <a:lstStyle/>
        <a:p>
          <a:endParaRPr lang="en-US" dirty="0"/>
        </a:p>
      </dgm:t>
    </dgm:pt>
    <dgm:pt modelId="{E5184F2B-2C20-4D33-94A8-E6B381F2AA89}">
      <dgm:prSet/>
      <dgm:spPr/>
      <dgm:t>
        <a:bodyPr/>
        <a:lstStyle/>
        <a:p>
          <a:endParaRPr lang="en-US" dirty="0"/>
        </a:p>
      </dgm:t>
    </dgm:pt>
    <dgm:pt modelId="{EA072171-E1D3-42D9-90FB-F6BF8A9DC275}" type="parTrans" cxnId="{12C38EF6-A2D9-4441-B7C7-2AD0408D165E}">
      <dgm:prSet/>
      <dgm:spPr/>
      <dgm:t>
        <a:bodyPr/>
        <a:lstStyle/>
        <a:p>
          <a:endParaRPr lang="en-US"/>
        </a:p>
      </dgm:t>
    </dgm:pt>
    <dgm:pt modelId="{CA1064A9-8743-41E2-AE44-DEDB5E26EACD}" type="sibTrans" cxnId="{12C38EF6-A2D9-4441-B7C7-2AD0408D165E}">
      <dgm:prSet/>
      <dgm:spPr/>
      <dgm:t>
        <a:bodyPr/>
        <a:lstStyle/>
        <a:p>
          <a:endParaRPr lang="en-US" dirty="0"/>
        </a:p>
      </dgm:t>
    </dgm:pt>
    <dgm:pt modelId="{19319B2C-5BDC-4EB3-A674-97A1478B545E}">
      <dgm:prSet/>
      <dgm:spPr/>
      <dgm:t>
        <a:bodyPr/>
        <a:lstStyle/>
        <a:p>
          <a:endParaRPr lang="en-US" dirty="0"/>
        </a:p>
      </dgm:t>
    </dgm:pt>
    <dgm:pt modelId="{F553D456-F731-4D3A-B46D-F817CB7F5851}" type="parTrans" cxnId="{A61335C6-83C9-40B2-B635-638704B41FB6}">
      <dgm:prSet/>
      <dgm:spPr/>
      <dgm:t>
        <a:bodyPr/>
        <a:lstStyle/>
        <a:p>
          <a:endParaRPr lang="en-US"/>
        </a:p>
      </dgm:t>
    </dgm:pt>
    <dgm:pt modelId="{B2ADDBB6-F258-45A2-8853-0F7137E8E7A9}" type="sibTrans" cxnId="{A61335C6-83C9-40B2-B635-638704B41FB6}">
      <dgm:prSet/>
      <dgm:spPr/>
      <dgm:t>
        <a:bodyPr/>
        <a:lstStyle/>
        <a:p>
          <a:endParaRPr lang="en-US" dirty="0"/>
        </a:p>
      </dgm:t>
    </dgm:pt>
    <dgm:pt modelId="{32DCDF77-CF91-44D2-A631-ECBBA96CD7C1}">
      <dgm:prSet/>
      <dgm:spPr/>
      <dgm:t>
        <a:bodyPr/>
        <a:lstStyle/>
        <a:p>
          <a:endParaRPr lang="en-US" dirty="0"/>
        </a:p>
      </dgm:t>
    </dgm:pt>
    <dgm:pt modelId="{A91D9FEE-F377-4D6C-AB4B-31C0AA11D758}" type="parTrans" cxnId="{7713B148-14ED-473A-AD7C-0817C71F1F75}">
      <dgm:prSet/>
      <dgm:spPr/>
      <dgm:t>
        <a:bodyPr/>
        <a:lstStyle/>
        <a:p>
          <a:endParaRPr lang="en-US"/>
        </a:p>
      </dgm:t>
    </dgm:pt>
    <dgm:pt modelId="{A4C54538-F7D4-4311-A51D-4E2F34EA916C}" type="sibTrans" cxnId="{7713B148-14ED-473A-AD7C-0817C71F1F75}">
      <dgm:prSet/>
      <dgm:spPr/>
      <dgm:t>
        <a:bodyPr/>
        <a:lstStyle/>
        <a:p>
          <a:endParaRPr lang="en-US" dirty="0"/>
        </a:p>
      </dgm:t>
    </dgm:pt>
    <dgm:pt modelId="{5F2EF8CF-431B-45E9-8F94-2DA9BB4297A8}">
      <dgm:prSet/>
      <dgm:spPr/>
      <dgm:t>
        <a:bodyPr/>
        <a:lstStyle/>
        <a:p>
          <a:endParaRPr lang="en-US" dirty="0"/>
        </a:p>
      </dgm:t>
    </dgm:pt>
    <dgm:pt modelId="{EF3B0539-08F0-4AEB-8B05-C7438EBEC90D}" type="parTrans" cxnId="{39A1F472-3E0B-438E-A508-FE898CEA4CB4}">
      <dgm:prSet/>
      <dgm:spPr/>
      <dgm:t>
        <a:bodyPr/>
        <a:lstStyle/>
        <a:p>
          <a:endParaRPr lang="en-US"/>
        </a:p>
      </dgm:t>
    </dgm:pt>
    <dgm:pt modelId="{E7380703-8E28-4A7A-8627-0A55F51FBAA5}" type="sibTrans" cxnId="{39A1F472-3E0B-438E-A508-FE898CEA4CB4}">
      <dgm:prSet/>
      <dgm:spPr/>
      <dgm:t>
        <a:bodyPr/>
        <a:lstStyle/>
        <a:p>
          <a:endParaRPr lang="en-US" dirty="0"/>
        </a:p>
      </dgm:t>
    </dgm:pt>
    <dgm:pt modelId="{B75DCA52-BF81-436A-AA73-2680B03C914A}">
      <dgm:prSet/>
      <dgm:spPr/>
      <dgm:t>
        <a:bodyPr/>
        <a:lstStyle/>
        <a:p>
          <a:endParaRPr lang="en-US" dirty="0"/>
        </a:p>
      </dgm:t>
    </dgm:pt>
    <dgm:pt modelId="{3FDC77C7-42D0-4118-88A1-C82C79A4EA03}" type="parTrans" cxnId="{FA4B331D-E821-4BC7-84CC-523B6B28A5B8}">
      <dgm:prSet/>
      <dgm:spPr/>
      <dgm:t>
        <a:bodyPr/>
        <a:lstStyle/>
        <a:p>
          <a:endParaRPr lang="en-US"/>
        </a:p>
      </dgm:t>
    </dgm:pt>
    <dgm:pt modelId="{897CAD2D-F73B-470D-B77D-BCB32DA560D4}" type="sibTrans" cxnId="{FA4B331D-E821-4BC7-84CC-523B6B28A5B8}">
      <dgm:prSet/>
      <dgm:spPr/>
      <dgm:t>
        <a:bodyPr/>
        <a:lstStyle/>
        <a:p>
          <a:endParaRPr lang="en-US" dirty="0"/>
        </a:p>
      </dgm:t>
    </dgm:pt>
    <dgm:pt modelId="{579EF5EA-2842-4ADF-99C3-1421009C0FB3}" type="pres">
      <dgm:prSet presAssocID="{F782ACB2-4612-4553-92E3-6A48A4C26154}" presName="cycle" presStyleCnt="0">
        <dgm:presLayoutVars>
          <dgm:dir/>
          <dgm:resizeHandles val="exact"/>
        </dgm:presLayoutVars>
      </dgm:prSet>
      <dgm:spPr/>
    </dgm:pt>
    <dgm:pt modelId="{5A44537F-E502-484A-B54C-161A75387D52}" type="pres">
      <dgm:prSet presAssocID="{5D2C154A-692A-44E2-A041-B9F19C43FEF2}" presName="node" presStyleLbl="node1" presStyleIdx="0" presStyleCnt="39" custScaleY="69430">
        <dgm:presLayoutVars>
          <dgm:bulletEnabled val="1"/>
        </dgm:presLayoutVars>
      </dgm:prSet>
      <dgm:spPr/>
    </dgm:pt>
    <dgm:pt modelId="{BCCD1735-3374-4721-BEF9-11CCD9A2DD48}" type="pres">
      <dgm:prSet presAssocID="{1A0C354F-E76C-464E-99A7-D2B04C140783}" presName="sibTrans" presStyleLbl="sibTrans2D1" presStyleIdx="0" presStyleCnt="39" custScaleY="205717"/>
      <dgm:spPr/>
    </dgm:pt>
    <dgm:pt modelId="{5207087E-FC7B-4DE7-941A-D0D7D77D43CA}" type="pres">
      <dgm:prSet presAssocID="{1A0C354F-E76C-464E-99A7-D2B04C140783}" presName="connectorText" presStyleLbl="sibTrans2D1" presStyleIdx="0" presStyleCnt="39"/>
      <dgm:spPr/>
    </dgm:pt>
    <dgm:pt modelId="{B0608ED5-E7DC-4C39-8859-B8C85F521F9C}" type="pres">
      <dgm:prSet presAssocID="{536B3E92-95AA-4297-BDB8-F29269D6299E}" presName="node" presStyleLbl="node1" presStyleIdx="1" presStyleCnt="39" custScaleY="69430">
        <dgm:presLayoutVars>
          <dgm:bulletEnabled val="1"/>
        </dgm:presLayoutVars>
      </dgm:prSet>
      <dgm:spPr/>
    </dgm:pt>
    <dgm:pt modelId="{E212FFF4-9223-45FB-8A97-08FC78EC227F}" type="pres">
      <dgm:prSet presAssocID="{8AE02D32-89F4-4BA1-BFB8-062B90AF7C26}" presName="sibTrans" presStyleLbl="sibTrans2D1" presStyleIdx="1" presStyleCnt="39" custScaleY="205717"/>
      <dgm:spPr/>
    </dgm:pt>
    <dgm:pt modelId="{1FA59E5A-50A4-47E4-96D2-6EF9AAAC1164}" type="pres">
      <dgm:prSet presAssocID="{8AE02D32-89F4-4BA1-BFB8-062B90AF7C26}" presName="connectorText" presStyleLbl="sibTrans2D1" presStyleIdx="1" presStyleCnt="39"/>
      <dgm:spPr/>
    </dgm:pt>
    <dgm:pt modelId="{3B48658E-4174-41EC-ADC5-04F09B98E8AE}" type="pres">
      <dgm:prSet presAssocID="{9767C2C5-7A9B-4BF9-AEDC-08BB61E68CEC}" presName="node" presStyleLbl="node1" presStyleIdx="2" presStyleCnt="39" custScaleY="69430">
        <dgm:presLayoutVars>
          <dgm:bulletEnabled val="1"/>
        </dgm:presLayoutVars>
      </dgm:prSet>
      <dgm:spPr/>
    </dgm:pt>
    <dgm:pt modelId="{7E28017C-69F1-4CCF-A6D7-885616A2628E}" type="pres">
      <dgm:prSet presAssocID="{5DE56BE3-5DC5-48D1-BB0A-6EB62A83E2E3}" presName="sibTrans" presStyleLbl="sibTrans2D1" presStyleIdx="2" presStyleCnt="39" custScaleY="205717"/>
      <dgm:spPr/>
    </dgm:pt>
    <dgm:pt modelId="{DEE6E533-E546-47B9-9D29-1053972B7A59}" type="pres">
      <dgm:prSet presAssocID="{5DE56BE3-5DC5-48D1-BB0A-6EB62A83E2E3}" presName="connectorText" presStyleLbl="sibTrans2D1" presStyleIdx="2" presStyleCnt="39"/>
      <dgm:spPr/>
    </dgm:pt>
    <dgm:pt modelId="{4B6FF1D5-139C-4A9E-BE2A-C9C2976A9B90}" type="pres">
      <dgm:prSet presAssocID="{29610E26-1393-448B-8FD6-78061450B16B}" presName="node" presStyleLbl="node1" presStyleIdx="3" presStyleCnt="39" custScaleY="69430">
        <dgm:presLayoutVars>
          <dgm:bulletEnabled val="1"/>
        </dgm:presLayoutVars>
      </dgm:prSet>
      <dgm:spPr/>
    </dgm:pt>
    <dgm:pt modelId="{E231C36B-28CA-4A1A-A65A-7FC8C917C670}" type="pres">
      <dgm:prSet presAssocID="{4E475F1B-56A2-420F-8D83-9A7AC5B9161D}" presName="sibTrans" presStyleLbl="sibTrans2D1" presStyleIdx="3" presStyleCnt="39" custScaleY="205717"/>
      <dgm:spPr/>
    </dgm:pt>
    <dgm:pt modelId="{0F935747-2475-4B54-A4BD-D00DA4235B83}" type="pres">
      <dgm:prSet presAssocID="{4E475F1B-56A2-420F-8D83-9A7AC5B9161D}" presName="connectorText" presStyleLbl="sibTrans2D1" presStyleIdx="3" presStyleCnt="39"/>
      <dgm:spPr/>
    </dgm:pt>
    <dgm:pt modelId="{5955EC28-6A5B-4854-97FD-56BF004F7A93}" type="pres">
      <dgm:prSet presAssocID="{59F5D80D-D394-4DA8-B1EE-BFD2C35E8698}" presName="node" presStyleLbl="node1" presStyleIdx="4" presStyleCnt="39" custScaleY="69430">
        <dgm:presLayoutVars>
          <dgm:bulletEnabled val="1"/>
        </dgm:presLayoutVars>
      </dgm:prSet>
      <dgm:spPr/>
    </dgm:pt>
    <dgm:pt modelId="{7418C013-9F65-49B4-8AB4-02A8A7E8B2B1}" type="pres">
      <dgm:prSet presAssocID="{A4FDAD97-0EA5-45C9-8762-1408CDFC1A27}" presName="sibTrans" presStyleLbl="sibTrans2D1" presStyleIdx="4" presStyleCnt="39" custScaleY="205717"/>
      <dgm:spPr/>
    </dgm:pt>
    <dgm:pt modelId="{DCCECA40-1E8E-4612-B823-692DCCBD1EA3}" type="pres">
      <dgm:prSet presAssocID="{A4FDAD97-0EA5-45C9-8762-1408CDFC1A27}" presName="connectorText" presStyleLbl="sibTrans2D1" presStyleIdx="4" presStyleCnt="39"/>
      <dgm:spPr/>
    </dgm:pt>
    <dgm:pt modelId="{C8C314CB-BC52-4B5D-9A9E-2549904458B0}" type="pres">
      <dgm:prSet presAssocID="{1BD29E34-8916-45A9-80A6-58C4AB44DFF5}" presName="node" presStyleLbl="node1" presStyleIdx="5" presStyleCnt="39" custScaleY="69430">
        <dgm:presLayoutVars>
          <dgm:bulletEnabled val="1"/>
        </dgm:presLayoutVars>
      </dgm:prSet>
      <dgm:spPr/>
    </dgm:pt>
    <dgm:pt modelId="{8D184F9F-78A9-45D9-9804-0F8032DE26A6}" type="pres">
      <dgm:prSet presAssocID="{25DF600C-192F-49B2-930A-B89C27D1471E}" presName="sibTrans" presStyleLbl="sibTrans2D1" presStyleIdx="5" presStyleCnt="39" custScaleY="205717"/>
      <dgm:spPr/>
    </dgm:pt>
    <dgm:pt modelId="{C8C1E075-9C61-4E77-BBAB-A2307E2F9662}" type="pres">
      <dgm:prSet presAssocID="{25DF600C-192F-49B2-930A-B89C27D1471E}" presName="connectorText" presStyleLbl="sibTrans2D1" presStyleIdx="5" presStyleCnt="39"/>
      <dgm:spPr/>
    </dgm:pt>
    <dgm:pt modelId="{18E08B15-C0D9-4DCD-9841-29CB326A1D96}" type="pres">
      <dgm:prSet presAssocID="{BCD4B6D1-2E17-4359-A953-212A9B519E85}" presName="node" presStyleLbl="node1" presStyleIdx="6" presStyleCnt="39" custScaleY="69430">
        <dgm:presLayoutVars>
          <dgm:bulletEnabled val="1"/>
        </dgm:presLayoutVars>
      </dgm:prSet>
      <dgm:spPr/>
    </dgm:pt>
    <dgm:pt modelId="{7D136A40-4E7A-4E9A-9C18-C15FEB3E9255}" type="pres">
      <dgm:prSet presAssocID="{EAE485E3-A2DC-422A-B964-163E72C7D527}" presName="sibTrans" presStyleLbl="sibTrans2D1" presStyleIdx="6" presStyleCnt="39" custScaleY="205717"/>
      <dgm:spPr/>
    </dgm:pt>
    <dgm:pt modelId="{6C5B256C-6505-4283-9CD0-6230D6E52DC7}" type="pres">
      <dgm:prSet presAssocID="{EAE485E3-A2DC-422A-B964-163E72C7D527}" presName="connectorText" presStyleLbl="sibTrans2D1" presStyleIdx="6" presStyleCnt="39"/>
      <dgm:spPr/>
    </dgm:pt>
    <dgm:pt modelId="{09497094-52B8-416E-9902-37FB4C94E7F2}" type="pres">
      <dgm:prSet presAssocID="{57830796-B9E1-440E-A924-530949252A0A}" presName="node" presStyleLbl="node1" presStyleIdx="7" presStyleCnt="39" custScaleY="69430">
        <dgm:presLayoutVars>
          <dgm:bulletEnabled val="1"/>
        </dgm:presLayoutVars>
      </dgm:prSet>
      <dgm:spPr/>
    </dgm:pt>
    <dgm:pt modelId="{260B842C-BA56-4835-9181-EEB1DAD49F6C}" type="pres">
      <dgm:prSet presAssocID="{672359C6-6889-48DE-9B06-BCF13E50CF81}" presName="sibTrans" presStyleLbl="sibTrans2D1" presStyleIdx="7" presStyleCnt="39" custScaleY="205717"/>
      <dgm:spPr/>
    </dgm:pt>
    <dgm:pt modelId="{9195B8AE-7F75-4B45-A773-A3DB3F151B7F}" type="pres">
      <dgm:prSet presAssocID="{672359C6-6889-48DE-9B06-BCF13E50CF81}" presName="connectorText" presStyleLbl="sibTrans2D1" presStyleIdx="7" presStyleCnt="39"/>
      <dgm:spPr/>
    </dgm:pt>
    <dgm:pt modelId="{07EB8474-810E-4E8A-BE93-02F62BBDD45D}" type="pres">
      <dgm:prSet presAssocID="{9EC183D0-3CE1-4A18-882B-49A4F305FE23}" presName="node" presStyleLbl="node1" presStyleIdx="8" presStyleCnt="39" custScaleY="69430">
        <dgm:presLayoutVars>
          <dgm:bulletEnabled val="1"/>
        </dgm:presLayoutVars>
      </dgm:prSet>
      <dgm:spPr/>
    </dgm:pt>
    <dgm:pt modelId="{ADC3AC42-E194-4C29-8A28-ABEC2168A2B9}" type="pres">
      <dgm:prSet presAssocID="{FC636A7A-CAD8-4393-9B2E-188CE112CD10}" presName="sibTrans" presStyleLbl="sibTrans2D1" presStyleIdx="8" presStyleCnt="39" custScaleY="205717"/>
      <dgm:spPr/>
    </dgm:pt>
    <dgm:pt modelId="{FFA97E59-6B24-429C-9B6D-8968FB096363}" type="pres">
      <dgm:prSet presAssocID="{FC636A7A-CAD8-4393-9B2E-188CE112CD10}" presName="connectorText" presStyleLbl="sibTrans2D1" presStyleIdx="8" presStyleCnt="39"/>
      <dgm:spPr/>
    </dgm:pt>
    <dgm:pt modelId="{38A7A843-117D-4A8F-B652-3F637D1BA054}" type="pres">
      <dgm:prSet presAssocID="{1BCBAE4C-8C90-4307-A8B1-A7F25B803D11}" presName="node" presStyleLbl="node1" presStyleIdx="9" presStyleCnt="39" custScaleY="69430">
        <dgm:presLayoutVars>
          <dgm:bulletEnabled val="1"/>
        </dgm:presLayoutVars>
      </dgm:prSet>
      <dgm:spPr/>
    </dgm:pt>
    <dgm:pt modelId="{24192AE1-AC5A-408F-93E2-35778550FA02}" type="pres">
      <dgm:prSet presAssocID="{9E68FA1B-32E4-4D3A-BDA9-F245DF7037EF}" presName="sibTrans" presStyleLbl="sibTrans2D1" presStyleIdx="9" presStyleCnt="39" custScaleY="205717"/>
      <dgm:spPr/>
    </dgm:pt>
    <dgm:pt modelId="{9DB23D75-0980-4D96-93A1-727F2883C95B}" type="pres">
      <dgm:prSet presAssocID="{9E68FA1B-32E4-4D3A-BDA9-F245DF7037EF}" presName="connectorText" presStyleLbl="sibTrans2D1" presStyleIdx="9" presStyleCnt="39"/>
      <dgm:spPr/>
    </dgm:pt>
    <dgm:pt modelId="{1791F869-F782-403E-9EEE-8485296AB1DC}" type="pres">
      <dgm:prSet presAssocID="{C123F58B-2F00-4731-8318-EA8BAA60A69D}" presName="node" presStyleLbl="node1" presStyleIdx="10" presStyleCnt="39" custScaleY="69430">
        <dgm:presLayoutVars>
          <dgm:bulletEnabled val="1"/>
        </dgm:presLayoutVars>
      </dgm:prSet>
      <dgm:spPr/>
    </dgm:pt>
    <dgm:pt modelId="{EDD308D6-556F-4E65-A02C-12C45C150755}" type="pres">
      <dgm:prSet presAssocID="{CA72D8A3-9D41-4F98-98F7-F56B1CBA674F}" presName="sibTrans" presStyleLbl="sibTrans2D1" presStyleIdx="10" presStyleCnt="39" custScaleY="205717"/>
      <dgm:spPr/>
    </dgm:pt>
    <dgm:pt modelId="{0622AEEF-FEE1-41CF-A694-BB87DF404F74}" type="pres">
      <dgm:prSet presAssocID="{CA72D8A3-9D41-4F98-98F7-F56B1CBA674F}" presName="connectorText" presStyleLbl="sibTrans2D1" presStyleIdx="10" presStyleCnt="39"/>
      <dgm:spPr/>
    </dgm:pt>
    <dgm:pt modelId="{FB762D63-E97E-4D71-BE53-DE8DBC2C1724}" type="pres">
      <dgm:prSet presAssocID="{312A5487-8CD4-49FA-9CB2-6003233688EF}" presName="node" presStyleLbl="node1" presStyleIdx="11" presStyleCnt="39" custScaleY="69430">
        <dgm:presLayoutVars>
          <dgm:bulletEnabled val="1"/>
        </dgm:presLayoutVars>
      </dgm:prSet>
      <dgm:spPr/>
    </dgm:pt>
    <dgm:pt modelId="{EC905E59-477F-4D62-B2EE-61B86BF0663B}" type="pres">
      <dgm:prSet presAssocID="{A241EA7C-0AE6-49DA-868A-F7E41DB8331E}" presName="sibTrans" presStyleLbl="sibTrans2D1" presStyleIdx="11" presStyleCnt="39" custScaleY="205717"/>
      <dgm:spPr/>
    </dgm:pt>
    <dgm:pt modelId="{0C7C01B0-8BE9-4115-9C55-5F785CB9F95D}" type="pres">
      <dgm:prSet presAssocID="{A241EA7C-0AE6-49DA-868A-F7E41DB8331E}" presName="connectorText" presStyleLbl="sibTrans2D1" presStyleIdx="11" presStyleCnt="39"/>
      <dgm:spPr/>
    </dgm:pt>
    <dgm:pt modelId="{96947AF0-965B-4F9B-B692-11B522E20C19}" type="pres">
      <dgm:prSet presAssocID="{1597604F-E09E-4305-A881-A6C94B72922F}" presName="node" presStyleLbl="node1" presStyleIdx="12" presStyleCnt="39" custScaleY="69430">
        <dgm:presLayoutVars>
          <dgm:bulletEnabled val="1"/>
        </dgm:presLayoutVars>
      </dgm:prSet>
      <dgm:spPr/>
    </dgm:pt>
    <dgm:pt modelId="{C5631367-2D87-4B2B-B2C5-CE6B323DF7FA}" type="pres">
      <dgm:prSet presAssocID="{0A68E33F-9E89-4D62-9E2C-1BD50C85F7CD}" presName="sibTrans" presStyleLbl="sibTrans2D1" presStyleIdx="12" presStyleCnt="39" custScaleY="205717"/>
      <dgm:spPr/>
    </dgm:pt>
    <dgm:pt modelId="{5EB0D98E-0F20-43A6-80D5-B3B233B0809C}" type="pres">
      <dgm:prSet presAssocID="{0A68E33F-9E89-4D62-9E2C-1BD50C85F7CD}" presName="connectorText" presStyleLbl="sibTrans2D1" presStyleIdx="12" presStyleCnt="39"/>
      <dgm:spPr/>
    </dgm:pt>
    <dgm:pt modelId="{55735BFC-D4F1-4100-BCD7-BD7015A20F24}" type="pres">
      <dgm:prSet presAssocID="{2EBE9275-B468-4EB1-8E25-88D20111E7BA}" presName="node" presStyleLbl="node1" presStyleIdx="13" presStyleCnt="39" custScaleY="69430">
        <dgm:presLayoutVars>
          <dgm:bulletEnabled val="1"/>
        </dgm:presLayoutVars>
      </dgm:prSet>
      <dgm:spPr/>
    </dgm:pt>
    <dgm:pt modelId="{DE861B79-D5E8-45CE-B3D7-7B4663C08343}" type="pres">
      <dgm:prSet presAssocID="{1DDDDFBA-4D76-49F6-8700-D108F438751F}" presName="sibTrans" presStyleLbl="sibTrans2D1" presStyleIdx="13" presStyleCnt="39" custScaleY="205717"/>
      <dgm:spPr/>
    </dgm:pt>
    <dgm:pt modelId="{580499F6-BF8C-4CF2-8E19-422B1FEA8F54}" type="pres">
      <dgm:prSet presAssocID="{1DDDDFBA-4D76-49F6-8700-D108F438751F}" presName="connectorText" presStyleLbl="sibTrans2D1" presStyleIdx="13" presStyleCnt="39"/>
      <dgm:spPr/>
    </dgm:pt>
    <dgm:pt modelId="{B163F2E1-C224-4C1F-8BF1-B257F8DA90F1}" type="pres">
      <dgm:prSet presAssocID="{7526D0BF-45A5-478F-9A5B-EE961A48FCDF}" presName="node" presStyleLbl="node1" presStyleIdx="14" presStyleCnt="39" custScaleY="69430">
        <dgm:presLayoutVars>
          <dgm:bulletEnabled val="1"/>
        </dgm:presLayoutVars>
      </dgm:prSet>
      <dgm:spPr/>
    </dgm:pt>
    <dgm:pt modelId="{28C21F8D-7890-436C-ABC3-A76D9C048DC6}" type="pres">
      <dgm:prSet presAssocID="{4DD6BCFF-384A-4E50-9E9B-FEA1467E91EE}" presName="sibTrans" presStyleLbl="sibTrans2D1" presStyleIdx="14" presStyleCnt="39" custScaleY="205717"/>
      <dgm:spPr/>
    </dgm:pt>
    <dgm:pt modelId="{5D40974C-DFE4-484E-A2B9-E3E4D2DEBED9}" type="pres">
      <dgm:prSet presAssocID="{4DD6BCFF-384A-4E50-9E9B-FEA1467E91EE}" presName="connectorText" presStyleLbl="sibTrans2D1" presStyleIdx="14" presStyleCnt="39"/>
      <dgm:spPr/>
    </dgm:pt>
    <dgm:pt modelId="{B297DBDA-41C8-403B-A287-2DE0B2B2F734}" type="pres">
      <dgm:prSet presAssocID="{4391FAD7-E5E1-4ADD-BABB-49D666A6C4A7}" presName="node" presStyleLbl="node1" presStyleIdx="15" presStyleCnt="39" custScaleY="69430">
        <dgm:presLayoutVars>
          <dgm:bulletEnabled val="1"/>
        </dgm:presLayoutVars>
      </dgm:prSet>
      <dgm:spPr/>
    </dgm:pt>
    <dgm:pt modelId="{6CB910F7-627A-416A-9AE0-0E9818681229}" type="pres">
      <dgm:prSet presAssocID="{B5C9AB9C-C866-47C2-B79F-DC6148AB2159}" presName="sibTrans" presStyleLbl="sibTrans2D1" presStyleIdx="15" presStyleCnt="39" custScaleY="205717"/>
      <dgm:spPr/>
    </dgm:pt>
    <dgm:pt modelId="{DD733C23-EA87-4BF0-821E-87250C1EEDBA}" type="pres">
      <dgm:prSet presAssocID="{B5C9AB9C-C866-47C2-B79F-DC6148AB2159}" presName="connectorText" presStyleLbl="sibTrans2D1" presStyleIdx="15" presStyleCnt="39"/>
      <dgm:spPr/>
    </dgm:pt>
    <dgm:pt modelId="{C99B1DB8-B0AD-4FE5-84DC-CD9571D15F74}" type="pres">
      <dgm:prSet presAssocID="{DF292957-65C8-4776-85F8-AE26E3681959}" presName="node" presStyleLbl="node1" presStyleIdx="16" presStyleCnt="39" custScaleY="69430">
        <dgm:presLayoutVars>
          <dgm:bulletEnabled val="1"/>
        </dgm:presLayoutVars>
      </dgm:prSet>
      <dgm:spPr/>
    </dgm:pt>
    <dgm:pt modelId="{2EBD388A-825F-4832-8A74-827A6C7E3368}" type="pres">
      <dgm:prSet presAssocID="{2B571596-2306-4648-89E7-BD54FEF25627}" presName="sibTrans" presStyleLbl="sibTrans2D1" presStyleIdx="16" presStyleCnt="39" custScaleY="205717"/>
      <dgm:spPr/>
    </dgm:pt>
    <dgm:pt modelId="{2B64C12D-7C38-4E3C-BB67-21E0181FD51F}" type="pres">
      <dgm:prSet presAssocID="{2B571596-2306-4648-89E7-BD54FEF25627}" presName="connectorText" presStyleLbl="sibTrans2D1" presStyleIdx="16" presStyleCnt="39"/>
      <dgm:spPr/>
    </dgm:pt>
    <dgm:pt modelId="{54435782-E9E7-4F85-8EE9-B762378628C5}" type="pres">
      <dgm:prSet presAssocID="{BA244016-B941-46B9-B2A4-AA50A300C9B1}" presName="node" presStyleLbl="node1" presStyleIdx="17" presStyleCnt="39" custScaleY="69430">
        <dgm:presLayoutVars>
          <dgm:bulletEnabled val="1"/>
        </dgm:presLayoutVars>
      </dgm:prSet>
      <dgm:spPr/>
    </dgm:pt>
    <dgm:pt modelId="{2EA5A0E0-D734-4B00-A1FA-65E8CB15031C}" type="pres">
      <dgm:prSet presAssocID="{12ED0D91-6CB8-4B92-ABBE-16130FA2E610}" presName="sibTrans" presStyleLbl="sibTrans2D1" presStyleIdx="17" presStyleCnt="39" custScaleY="205717"/>
      <dgm:spPr/>
    </dgm:pt>
    <dgm:pt modelId="{3966764B-E5F3-4CFC-A881-5984C06723CB}" type="pres">
      <dgm:prSet presAssocID="{12ED0D91-6CB8-4B92-ABBE-16130FA2E610}" presName="connectorText" presStyleLbl="sibTrans2D1" presStyleIdx="17" presStyleCnt="39"/>
      <dgm:spPr/>
    </dgm:pt>
    <dgm:pt modelId="{CDE86F57-8E75-4885-99A7-4D78278841E9}" type="pres">
      <dgm:prSet presAssocID="{ED3E6817-CA99-4A92-9672-7767C60D3AFC}" presName="node" presStyleLbl="node1" presStyleIdx="18" presStyleCnt="39" custScaleY="69430">
        <dgm:presLayoutVars>
          <dgm:bulletEnabled val="1"/>
        </dgm:presLayoutVars>
      </dgm:prSet>
      <dgm:spPr/>
    </dgm:pt>
    <dgm:pt modelId="{A0769171-C666-4FF2-B3B0-56A5612FFB02}" type="pres">
      <dgm:prSet presAssocID="{74E4A9B3-3139-47CD-AD62-A42D0EB3995C}" presName="sibTrans" presStyleLbl="sibTrans2D1" presStyleIdx="18" presStyleCnt="39" custScaleY="205717"/>
      <dgm:spPr/>
    </dgm:pt>
    <dgm:pt modelId="{7B2C094D-5B84-400D-88A5-467C86404646}" type="pres">
      <dgm:prSet presAssocID="{74E4A9B3-3139-47CD-AD62-A42D0EB3995C}" presName="connectorText" presStyleLbl="sibTrans2D1" presStyleIdx="18" presStyleCnt="39"/>
      <dgm:spPr/>
    </dgm:pt>
    <dgm:pt modelId="{9DEC7CBC-8051-4551-94AA-2377EFF8A353}" type="pres">
      <dgm:prSet presAssocID="{A26368B7-1095-4A58-BFE6-7B8629CCDB76}" presName="node" presStyleLbl="node1" presStyleIdx="19" presStyleCnt="39" custScaleY="69430">
        <dgm:presLayoutVars>
          <dgm:bulletEnabled val="1"/>
        </dgm:presLayoutVars>
      </dgm:prSet>
      <dgm:spPr/>
    </dgm:pt>
    <dgm:pt modelId="{83D03F91-A8FE-4A56-A9F0-21F8696B64A1}" type="pres">
      <dgm:prSet presAssocID="{69DBDE16-2128-423C-AB04-D3C2C0881A38}" presName="sibTrans" presStyleLbl="sibTrans2D1" presStyleIdx="19" presStyleCnt="39" custScaleY="205717"/>
      <dgm:spPr/>
    </dgm:pt>
    <dgm:pt modelId="{A52815B2-9F64-4E57-9CA8-0D6C5ACB4DE9}" type="pres">
      <dgm:prSet presAssocID="{69DBDE16-2128-423C-AB04-D3C2C0881A38}" presName="connectorText" presStyleLbl="sibTrans2D1" presStyleIdx="19" presStyleCnt="39"/>
      <dgm:spPr/>
    </dgm:pt>
    <dgm:pt modelId="{D9F7CAE3-C01B-4758-A92D-BE4DEABF1CC9}" type="pres">
      <dgm:prSet presAssocID="{B2133BDF-4000-4B5B-AE40-987170B1B61F}" presName="node" presStyleLbl="node1" presStyleIdx="20" presStyleCnt="39" custScaleY="69430">
        <dgm:presLayoutVars>
          <dgm:bulletEnabled val="1"/>
        </dgm:presLayoutVars>
      </dgm:prSet>
      <dgm:spPr/>
    </dgm:pt>
    <dgm:pt modelId="{6FDF4861-3D9E-4C44-8A76-CB261CA08A3D}" type="pres">
      <dgm:prSet presAssocID="{F8A8AFFD-E262-4C58-84FA-CA9933DA9A32}" presName="sibTrans" presStyleLbl="sibTrans2D1" presStyleIdx="20" presStyleCnt="39" custScaleY="205717"/>
      <dgm:spPr/>
    </dgm:pt>
    <dgm:pt modelId="{852FF442-59AB-47FA-976D-352D933D04DA}" type="pres">
      <dgm:prSet presAssocID="{F8A8AFFD-E262-4C58-84FA-CA9933DA9A32}" presName="connectorText" presStyleLbl="sibTrans2D1" presStyleIdx="20" presStyleCnt="39"/>
      <dgm:spPr/>
    </dgm:pt>
    <dgm:pt modelId="{6EBA7549-78C0-447A-A63C-4A8563F87F58}" type="pres">
      <dgm:prSet presAssocID="{56EE6181-8957-4FE0-91F7-0E7767321D74}" presName="node" presStyleLbl="node1" presStyleIdx="21" presStyleCnt="39" custScaleY="69430">
        <dgm:presLayoutVars>
          <dgm:bulletEnabled val="1"/>
        </dgm:presLayoutVars>
      </dgm:prSet>
      <dgm:spPr/>
    </dgm:pt>
    <dgm:pt modelId="{F7AC09C3-F9FA-4334-9744-58F7A351FD8B}" type="pres">
      <dgm:prSet presAssocID="{D7AD315B-0060-4B2C-BA42-07A72CF0DF62}" presName="sibTrans" presStyleLbl="sibTrans2D1" presStyleIdx="21" presStyleCnt="39" custScaleY="205717"/>
      <dgm:spPr/>
    </dgm:pt>
    <dgm:pt modelId="{301FE2EF-9FED-451A-9979-7EA2CEC731F6}" type="pres">
      <dgm:prSet presAssocID="{D7AD315B-0060-4B2C-BA42-07A72CF0DF62}" presName="connectorText" presStyleLbl="sibTrans2D1" presStyleIdx="21" presStyleCnt="39"/>
      <dgm:spPr/>
    </dgm:pt>
    <dgm:pt modelId="{DB7E8DCC-E9E2-41AE-8FAC-BD770394B585}" type="pres">
      <dgm:prSet presAssocID="{F82F01E0-1BCF-432A-834D-D0718C225E79}" presName="node" presStyleLbl="node1" presStyleIdx="22" presStyleCnt="39" custScaleY="69430">
        <dgm:presLayoutVars>
          <dgm:bulletEnabled val="1"/>
        </dgm:presLayoutVars>
      </dgm:prSet>
      <dgm:spPr/>
    </dgm:pt>
    <dgm:pt modelId="{FC934B90-2FD7-4C78-BC82-6495CAA54F71}" type="pres">
      <dgm:prSet presAssocID="{73E57CB0-43F1-4C49-8823-A48B6805997E}" presName="sibTrans" presStyleLbl="sibTrans2D1" presStyleIdx="22" presStyleCnt="39" custScaleY="205717"/>
      <dgm:spPr/>
    </dgm:pt>
    <dgm:pt modelId="{F31A80A4-265E-4576-A76C-69F7407682D5}" type="pres">
      <dgm:prSet presAssocID="{73E57CB0-43F1-4C49-8823-A48B6805997E}" presName="connectorText" presStyleLbl="sibTrans2D1" presStyleIdx="22" presStyleCnt="39"/>
      <dgm:spPr/>
    </dgm:pt>
    <dgm:pt modelId="{7FBA136C-815F-4FB3-A797-A7F155D00FEA}" type="pres">
      <dgm:prSet presAssocID="{69B5AF83-9CA8-4331-BB93-A02B0A37E7C4}" presName="node" presStyleLbl="node1" presStyleIdx="23" presStyleCnt="39" custScaleY="69430">
        <dgm:presLayoutVars>
          <dgm:bulletEnabled val="1"/>
        </dgm:presLayoutVars>
      </dgm:prSet>
      <dgm:spPr/>
    </dgm:pt>
    <dgm:pt modelId="{7A5C7786-EEB7-4840-8AB2-E617DD766E4C}" type="pres">
      <dgm:prSet presAssocID="{6E35783B-B4B9-4AF3-BB68-EC2DB3060BE5}" presName="sibTrans" presStyleLbl="sibTrans2D1" presStyleIdx="23" presStyleCnt="39" custScaleY="205717"/>
      <dgm:spPr/>
    </dgm:pt>
    <dgm:pt modelId="{80DBCA40-2BA0-486C-9739-9EB1943722FB}" type="pres">
      <dgm:prSet presAssocID="{6E35783B-B4B9-4AF3-BB68-EC2DB3060BE5}" presName="connectorText" presStyleLbl="sibTrans2D1" presStyleIdx="23" presStyleCnt="39"/>
      <dgm:spPr/>
    </dgm:pt>
    <dgm:pt modelId="{2B3C09D0-6E4A-4698-ADBA-7CF55040E0C7}" type="pres">
      <dgm:prSet presAssocID="{5A0D382F-1AEE-4869-A6BD-89E7CCC2BA45}" presName="node" presStyleLbl="node1" presStyleIdx="24" presStyleCnt="39" custScaleY="69430">
        <dgm:presLayoutVars>
          <dgm:bulletEnabled val="1"/>
        </dgm:presLayoutVars>
      </dgm:prSet>
      <dgm:spPr/>
    </dgm:pt>
    <dgm:pt modelId="{0B3E9032-3902-463F-B436-0798A35C9EC5}" type="pres">
      <dgm:prSet presAssocID="{86E08DD8-37F0-43EA-A4C6-F12B07A372C7}" presName="sibTrans" presStyleLbl="sibTrans2D1" presStyleIdx="24" presStyleCnt="39" custScaleY="205717"/>
      <dgm:spPr/>
    </dgm:pt>
    <dgm:pt modelId="{41C60BCC-727D-4ED3-BAEB-DB60AA9900A9}" type="pres">
      <dgm:prSet presAssocID="{86E08DD8-37F0-43EA-A4C6-F12B07A372C7}" presName="connectorText" presStyleLbl="sibTrans2D1" presStyleIdx="24" presStyleCnt="39"/>
      <dgm:spPr/>
    </dgm:pt>
    <dgm:pt modelId="{C6CA034B-BB5D-4252-9DC3-E07C2CEC1942}" type="pres">
      <dgm:prSet presAssocID="{6E44D217-0802-4975-8DF8-F7C136B68DB7}" presName="node" presStyleLbl="node1" presStyleIdx="25" presStyleCnt="39" custScaleY="69430">
        <dgm:presLayoutVars>
          <dgm:bulletEnabled val="1"/>
        </dgm:presLayoutVars>
      </dgm:prSet>
      <dgm:spPr/>
    </dgm:pt>
    <dgm:pt modelId="{2F327EB4-0D8B-437E-BB14-A326EA173FCC}" type="pres">
      <dgm:prSet presAssocID="{873D13AE-B310-4B50-82C5-564D626D2011}" presName="sibTrans" presStyleLbl="sibTrans2D1" presStyleIdx="25" presStyleCnt="39" custScaleY="205717"/>
      <dgm:spPr/>
    </dgm:pt>
    <dgm:pt modelId="{8F52B59F-72EA-4EF4-A000-71393DE3DC97}" type="pres">
      <dgm:prSet presAssocID="{873D13AE-B310-4B50-82C5-564D626D2011}" presName="connectorText" presStyleLbl="sibTrans2D1" presStyleIdx="25" presStyleCnt="39"/>
      <dgm:spPr/>
    </dgm:pt>
    <dgm:pt modelId="{F6AE7F32-FC05-4DDA-BB7B-30B31779479C}" type="pres">
      <dgm:prSet presAssocID="{59D5850F-42D1-4509-9BFE-77DA75D32FAC}" presName="node" presStyleLbl="node1" presStyleIdx="26" presStyleCnt="39" custScaleY="69430">
        <dgm:presLayoutVars>
          <dgm:bulletEnabled val="1"/>
        </dgm:presLayoutVars>
      </dgm:prSet>
      <dgm:spPr/>
    </dgm:pt>
    <dgm:pt modelId="{F42AD80F-3B21-49F3-AF59-01D5F6EE69F1}" type="pres">
      <dgm:prSet presAssocID="{2B529A43-2363-4B46-911E-9D0EF25B4F36}" presName="sibTrans" presStyleLbl="sibTrans2D1" presStyleIdx="26" presStyleCnt="39" custScaleY="205717"/>
      <dgm:spPr/>
    </dgm:pt>
    <dgm:pt modelId="{DFB70AE1-87B4-46C7-811D-3E9A3D4D6EC9}" type="pres">
      <dgm:prSet presAssocID="{2B529A43-2363-4B46-911E-9D0EF25B4F36}" presName="connectorText" presStyleLbl="sibTrans2D1" presStyleIdx="26" presStyleCnt="39"/>
      <dgm:spPr/>
    </dgm:pt>
    <dgm:pt modelId="{E4F5DE49-5EAA-4300-BD85-3AA32446283C}" type="pres">
      <dgm:prSet presAssocID="{9F16DEB4-2D88-4237-BB26-EE193361411A}" presName="node" presStyleLbl="node1" presStyleIdx="27" presStyleCnt="39" custScaleY="69430">
        <dgm:presLayoutVars>
          <dgm:bulletEnabled val="1"/>
        </dgm:presLayoutVars>
      </dgm:prSet>
      <dgm:spPr/>
    </dgm:pt>
    <dgm:pt modelId="{57712E5B-8311-41F2-83BF-40C44B82FD56}" type="pres">
      <dgm:prSet presAssocID="{C19C4BDD-2213-41DF-A53B-E2080BDC6AC6}" presName="sibTrans" presStyleLbl="sibTrans2D1" presStyleIdx="27" presStyleCnt="39" custScaleY="205717"/>
      <dgm:spPr/>
    </dgm:pt>
    <dgm:pt modelId="{2DC22DE9-0245-4601-955D-E63A8C38947B}" type="pres">
      <dgm:prSet presAssocID="{C19C4BDD-2213-41DF-A53B-E2080BDC6AC6}" presName="connectorText" presStyleLbl="sibTrans2D1" presStyleIdx="27" presStyleCnt="39"/>
      <dgm:spPr/>
    </dgm:pt>
    <dgm:pt modelId="{53824D7C-69E9-40B6-AD94-E66D57E17024}" type="pres">
      <dgm:prSet presAssocID="{5788DBF4-34B6-4C26-980E-7062BBC88091}" presName="node" presStyleLbl="node1" presStyleIdx="28" presStyleCnt="39" custScaleY="69430">
        <dgm:presLayoutVars>
          <dgm:bulletEnabled val="1"/>
        </dgm:presLayoutVars>
      </dgm:prSet>
      <dgm:spPr/>
    </dgm:pt>
    <dgm:pt modelId="{4DDD9E11-A1D1-4D9F-87CF-21775FA03FD4}" type="pres">
      <dgm:prSet presAssocID="{39815DA4-6D5A-4ECF-8C2C-C40A2BB0DBA6}" presName="sibTrans" presStyleLbl="sibTrans2D1" presStyleIdx="28" presStyleCnt="39" custScaleY="205717"/>
      <dgm:spPr/>
    </dgm:pt>
    <dgm:pt modelId="{F7742949-FB63-485F-95AF-5E8D1E6F236A}" type="pres">
      <dgm:prSet presAssocID="{39815DA4-6D5A-4ECF-8C2C-C40A2BB0DBA6}" presName="connectorText" presStyleLbl="sibTrans2D1" presStyleIdx="28" presStyleCnt="39"/>
      <dgm:spPr/>
    </dgm:pt>
    <dgm:pt modelId="{22041FD6-89BD-4BF2-9B99-B97F36E2E1FB}" type="pres">
      <dgm:prSet presAssocID="{644B0026-BEE6-45AC-B72A-F8BFB9EE0E82}" presName="node" presStyleLbl="node1" presStyleIdx="29" presStyleCnt="39" custScaleY="69430">
        <dgm:presLayoutVars>
          <dgm:bulletEnabled val="1"/>
        </dgm:presLayoutVars>
      </dgm:prSet>
      <dgm:spPr/>
    </dgm:pt>
    <dgm:pt modelId="{B8E405CF-5FB0-4931-A03D-9BF304E6CDDA}" type="pres">
      <dgm:prSet presAssocID="{91E5E8F0-39A5-4E73-A7C8-125C237D1170}" presName="sibTrans" presStyleLbl="sibTrans2D1" presStyleIdx="29" presStyleCnt="39" custScaleY="205717"/>
      <dgm:spPr/>
    </dgm:pt>
    <dgm:pt modelId="{0C0A4302-AC90-49E1-80BE-523B58A2D864}" type="pres">
      <dgm:prSet presAssocID="{91E5E8F0-39A5-4E73-A7C8-125C237D1170}" presName="connectorText" presStyleLbl="sibTrans2D1" presStyleIdx="29" presStyleCnt="39"/>
      <dgm:spPr/>
    </dgm:pt>
    <dgm:pt modelId="{4346925A-37EB-4BB6-B0D1-0007EC3DF63B}" type="pres">
      <dgm:prSet presAssocID="{A40F6EAB-2B60-4CC1-9F49-D5903D3A616E}" presName="node" presStyleLbl="node1" presStyleIdx="30" presStyleCnt="39" custScaleY="69430">
        <dgm:presLayoutVars>
          <dgm:bulletEnabled val="1"/>
        </dgm:presLayoutVars>
      </dgm:prSet>
      <dgm:spPr/>
    </dgm:pt>
    <dgm:pt modelId="{7A362786-920B-4FB9-A3D5-D0E741B76071}" type="pres">
      <dgm:prSet presAssocID="{3ACAB2F6-3910-4D69-8736-C9991D30DB30}" presName="sibTrans" presStyleLbl="sibTrans2D1" presStyleIdx="30" presStyleCnt="39" custScaleY="205717"/>
      <dgm:spPr/>
    </dgm:pt>
    <dgm:pt modelId="{18FB9004-C9DF-4463-A990-CE6AADD19A9A}" type="pres">
      <dgm:prSet presAssocID="{3ACAB2F6-3910-4D69-8736-C9991D30DB30}" presName="connectorText" presStyleLbl="sibTrans2D1" presStyleIdx="30" presStyleCnt="39"/>
      <dgm:spPr/>
    </dgm:pt>
    <dgm:pt modelId="{ED0F08E4-7CF4-494F-A2E4-60B90674E9D5}" type="pres">
      <dgm:prSet presAssocID="{01209924-388A-4250-B08E-117FC77350F4}" presName="node" presStyleLbl="node1" presStyleIdx="31" presStyleCnt="39" custScaleY="69430">
        <dgm:presLayoutVars>
          <dgm:bulletEnabled val="1"/>
        </dgm:presLayoutVars>
      </dgm:prSet>
      <dgm:spPr/>
    </dgm:pt>
    <dgm:pt modelId="{B8AF8AA6-EDE3-46F5-804F-BE18E9CF02E9}" type="pres">
      <dgm:prSet presAssocID="{07D44A3D-B9E7-4A59-8407-0DE9361B04F4}" presName="sibTrans" presStyleLbl="sibTrans2D1" presStyleIdx="31" presStyleCnt="39" custScaleY="205717"/>
      <dgm:spPr/>
    </dgm:pt>
    <dgm:pt modelId="{2A9D1CAD-CEC7-447D-AE5A-72DA9768C11C}" type="pres">
      <dgm:prSet presAssocID="{07D44A3D-B9E7-4A59-8407-0DE9361B04F4}" presName="connectorText" presStyleLbl="sibTrans2D1" presStyleIdx="31" presStyleCnt="39"/>
      <dgm:spPr/>
    </dgm:pt>
    <dgm:pt modelId="{02E2D030-8BB9-48E2-859D-55F958A2D928}" type="pres">
      <dgm:prSet presAssocID="{1CEAA633-CB89-486A-901D-BE8AE895C821}" presName="node" presStyleLbl="node1" presStyleIdx="32" presStyleCnt="39" custScaleY="69430">
        <dgm:presLayoutVars>
          <dgm:bulletEnabled val="1"/>
        </dgm:presLayoutVars>
      </dgm:prSet>
      <dgm:spPr/>
    </dgm:pt>
    <dgm:pt modelId="{8125F9B4-021E-44DC-9D64-8AE485A44537}" type="pres">
      <dgm:prSet presAssocID="{EC22FD24-55FA-470B-A11F-A2C02811CC71}" presName="sibTrans" presStyleLbl="sibTrans2D1" presStyleIdx="32" presStyleCnt="39" custScaleY="205717"/>
      <dgm:spPr/>
    </dgm:pt>
    <dgm:pt modelId="{5B2B383F-D5E0-430F-AB46-55791D14B3FB}" type="pres">
      <dgm:prSet presAssocID="{EC22FD24-55FA-470B-A11F-A2C02811CC71}" presName="connectorText" presStyleLbl="sibTrans2D1" presStyleIdx="32" presStyleCnt="39"/>
      <dgm:spPr/>
    </dgm:pt>
    <dgm:pt modelId="{A5474CB5-D5DA-4087-B87E-610FB42AF529}" type="pres">
      <dgm:prSet presAssocID="{5700A27C-35E2-48E3-9FD1-4CAD5F3ABE6E}" presName="node" presStyleLbl="node1" presStyleIdx="33" presStyleCnt="39" custScaleY="69430">
        <dgm:presLayoutVars>
          <dgm:bulletEnabled val="1"/>
        </dgm:presLayoutVars>
      </dgm:prSet>
      <dgm:spPr/>
    </dgm:pt>
    <dgm:pt modelId="{F5E12609-AEA0-4824-8F1E-49B7A8C9D43E}" type="pres">
      <dgm:prSet presAssocID="{F2853326-F96C-4388-AFDB-4A2C4E743824}" presName="sibTrans" presStyleLbl="sibTrans2D1" presStyleIdx="33" presStyleCnt="39" custScaleY="205717"/>
      <dgm:spPr/>
    </dgm:pt>
    <dgm:pt modelId="{1990E259-2037-4D19-B00A-CD6B3D2AE2E1}" type="pres">
      <dgm:prSet presAssocID="{F2853326-F96C-4388-AFDB-4A2C4E743824}" presName="connectorText" presStyleLbl="sibTrans2D1" presStyleIdx="33" presStyleCnt="39"/>
      <dgm:spPr/>
    </dgm:pt>
    <dgm:pt modelId="{558F7E47-06ED-4041-B16C-6F13A19D4245}" type="pres">
      <dgm:prSet presAssocID="{E5184F2B-2C20-4D33-94A8-E6B381F2AA89}" presName="node" presStyleLbl="node1" presStyleIdx="34" presStyleCnt="39" custScaleY="69430">
        <dgm:presLayoutVars>
          <dgm:bulletEnabled val="1"/>
        </dgm:presLayoutVars>
      </dgm:prSet>
      <dgm:spPr/>
    </dgm:pt>
    <dgm:pt modelId="{1AA99294-2501-42DA-ADDA-813C2A0D167F}" type="pres">
      <dgm:prSet presAssocID="{CA1064A9-8743-41E2-AE44-DEDB5E26EACD}" presName="sibTrans" presStyleLbl="sibTrans2D1" presStyleIdx="34" presStyleCnt="39" custScaleY="205717"/>
      <dgm:spPr/>
    </dgm:pt>
    <dgm:pt modelId="{B311330D-F624-44F0-90C1-566E4D2E20E6}" type="pres">
      <dgm:prSet presAssocID="{CA1064A9-8743-41E2-AE44-DEDB5E26EACD}" presName="connectorText" presStyleLbl="sibTrans2D1" presStyleIdx="34" presStyleCnt="39"/>
      <dgm:spPr/>
    </dgm:pt>
    <dgm:pt modelId="{A854D6C3-A9F6-4889-B95E-C4590598BF15}" type="pres">
      <dgm:prSet presAssocID="{19319B2C-5BDC-4EB3-A674-97A1478B545E}" presName="node" presStyleLbl="node1" presStyleIdx="35" presStyleCnt="39" custScaleY="69430">
        <dgm:presLayoutVars>
          <dgm:bulletEnabled val="1"/>
        </dgm:presLayoutVars>
      </dgm:prSet>
      <dgm:spPr/>
    </dgm:pt>
    <dgm:pt modelId="{9BC14663-185B-4A89-97AE-169B3D438678}" type="pres">
      <dgm:prSet presAssocID="{B2ADDBB6-F258-45A2-8853-0F7137E8E7A9}" presName="sibTrans" presStyleLbl="sibTrans2D1" presStyleIdx="35" presStyleCnt="39" custScaleY="205717"/>
      <dgm:spPr/>
    </dgm:pt>
    <dgm:pt modelId="{5BF8D29C-B7EB-4E6D-8F09-412E3D4E06C9}" type="pres">
      <dgm:prSet presAssocID="{B2ADDBB6-F258-45A2-8853-0F7137E8E7A9}" presName="connectorText" presStyleLbl="sibTrans2D1" presStyleIdx="35" presStyleCnt="39"/>
      <dgm:spPr/>
    </dgm:pt>
    <dgm:pt modelId="{891FE5C2-884F-48D0-BE0D-753E9CA204D3}" type="pres">
      <dgm:prSet presAssocID="{32DCDF77-CF91-44D2-A631-ECBBA96CD7C1}" presName="node" presStyleLbl="node1" presStyleIdx="36" presStyleCnt="39" custScaleY="69430">
        <dgm:presLayoutVars>
          <dgm:bulletEnabled val="1"/>
        </dgm:presLayoutVars>
      </dgm:prSet>
      <dgm:spPr/>
    </dgm:pt>
    <dgm:pt modelId="{BDE13CD6-B50F-44ED-BD83-729ED5971995}" type="pres">
      <dgm:prSet presAssocID="{A4C54538-F7D4-4311-A51D-4E2F34EA916C}" presName="sibTrans" presStyleLbl="sibTrans2D1" presStyleIdx="36" presStyleCnt="39" custScaleY="205717"/>
      <dgm:spPr/>
    </dgm:pt>
    <dgm:pt modelId="{4EAD0336-A742-42BA-B616-A9F9B8CECAB9}" type="pres">
      <dgm:prSet presAssocID="{A4C54538-F7D4-4311-A51D-4E2F34EA916C}" presName="connectorText" presStyleLbl="sibTrans2D1" presStyleIdx="36" presStyleCnt="39"/>
      <dgm:spPr/>
    </dgm:pt>
    <dgm:pt modelId="{3B7728B1-9C76-43A6-8828-2FFE1A19CD4E}" type="pres">
      <dgm:prSet presAssocID="{5F2EF8CF-431B-45E9-8F94-2DA9BB4297A8}" presName="node" presStyleLbl="node1" presStyleIdx="37" presStyleCnt="39" custScaleY="69430">
        <dgm:presLayoutVars>
          <dgm:bulletEnabled val="1"/>
        </dgm:presLayoutVars>
      </dgm:prSet>
      <dgm:spPr/>
    </dgm:pt>
    <dgm:pt modelId="{FEF793BD-9F36-4B0C-B2A1-243AAED13A52}" type="pres">
      <dgm:prSet presAssocID="{E7380703-8E28-4A7A-8627-0A55F51FBAA5}" presName="sibTrans" presStyleLbl="sibTrans2D1" presStyleIdx="37" presStyleCnt="39" custScaleY="205717"/>
      <dgm:spPr/>
    </dgm:pt>
    <dgm:pt modelId="{B6E66B79-90CB-4030-B64C-AB9E1EA67583}" type="pres">
      <dgm:prSet presAssocID="{E7380703-8E28-4A7A-8627-0A55F51FBAA5}" presName="connectorText" presStyleLbl="sibTrans2D1" presStyleIdx="37" presStyleCnt="39"/>
      <dgm:spPr/>
    </dgm:pt>
    <dgm:pt modelId="{CD7E4AE9-DEBF-4EF6-9A2F-51DFDE6DC483}" type="pres">
      <dgm:prSet presAssocID="{B75DCA52-BF81-436A-AA73-2680B03C914A}" presName="node" presStyleLbl="node1" presStyleIdx="38" presStyleCnt="39" custScaleY="69430">
        <dgm:presLayoutVars>
          <dgm:bulletEnabled val="1"/>
        </dgm:presLayoutVars>
      </dgm:prSet>
      <dgm:spPr/>
    </dgm:pt>
    <dgm:pt modelId="{CAB56CDA-741F-426D-8FE0-AE118C809475}" type="pres">
      <dgm:prSet presAssocID="{897CAD2D-F73B-470D-B77D-BCB32DA560D4}" presName="sibTrans" presStyleLbl="sibTrans2D1" presStyleIdx="38" presStyleCnt="39" custScaleY="205717"/>
      <dgm:spPr/>
    </dgm:pt>
    <dgm:pt modelId="{2B62F0BB-CB73-4B2D-A47A-2C1910C71ADC}" type="pres">
      <dgm:prSet presAssocID="{897CAD2D-F73B-470D-B77D-BCB32DA560D4}" presName="connectorText" presStyleLbl="sibTrans2D1" presStyleIdx="38" presStyleCnt="39"/>
      <dgm:spPr/>
    </dgm:pt>
  </dgm:ptLst>
  <dgm:cxnLst>
    <dgm:cxn modelId="{69151501-B595-4FE2-8CAF-44887AB420DE}" type="presOf" srcId="{5A0D382F-1AEE-4869-A6BD-89E7CCC2BA45}" destId="{2B3C09D0-6E4A-4698-ADBA-7CF55040E0C7}" srcOrd="0" destOrd="0" presId="urn:microsoft.com/office/officeart/2005/8/layout/cycle2"/>
    <dgm:cxn modelId="{EC3EEE01-67A6-4726-AE81-7644D25C9889}" type="presOf" srcId="{FC636A7A-CAD8-4393-9B2E-188CE112CD10}" destId="{FFA97E59-6B24-429C-9B6D-8968FB096363}" srcOrd="1" destOrd="0" presId="urn:microsoft.com/office/officeart/2005/8/layout/cycle2"/>
    <dgm:cxn modelId="{8A3F4403-55E0-4A8F-B68D-8457E7D74982}" type="presOf" srcId="{3ACAB2F6-3910-4D69-8736-C9991D30DB30}" destId="{18FB9004-C9DF-4463-A990-CE6AADD19A9A}" srcOrd="1" destOrd="0" presId="urn:microsoft.com/office/officeart/2005/8/layout/cycle2"/>
    <dgm:cxn modelId="{7531E004-9453-4FBF-B8DD-4E7F9BC74D65}" type="presOf" srcId="{0A68E33F-9E89-4D62-9E2C-1BD50C85F7CD}" destId="{C5631367-2D87-4B2B-B2C5-CE6B323DF7FA}" srcOrd="0" destOrd="0" presId="urn:microsoft.com/office/officeart/2005/8/layout/cycle2"/>
    <dgm:cxn modelId="{3ED33A07-F558-4F34-B661-D26236396677}" type="presOf" srcId="{672359C6-6889-48DE-9B06-BCF13E50CF81}" destId="{260B842C-BA56-4835-9181-EEB1DAD49F6C}" srcOrd="0" destOrd="0" presId="urn:microsoft.com/office/officeart/2005/8/layout/cycle2"/>
    <dgm:cxn modelId="{128B270E-C81E-445E-8DD9-CC8303EA8E03}" type="presOf" srcId="{39815DA4-6D5A-4ECF-8C2C-C40A2BB0DBA6}" destId="{4DDD9E11-A1D1-4D9F-87CF-21775FA03FD4}" srcOrd="0" destOrd="0" presId="urn:microsoft.com/office/officeart/2005/8/layout/cycle2"/>
    <dgm:cxn modelId="{C1681F0F-213A-4D9B-8B68-457F4FC6912D}" type="presOf" srcId="{73E57CB0-43F1-4C49-8823-A48B6805997E}" destId="{F31A80A4-265E-4576-A76C-69F7407682D5}" srcOrd="1" destOrd="0" presId="urn:microsoft.com/office/officeart/2005/8/layout/cycle2"/>
    <dgm:cxn modelId="{B0906910-5D2F-4DDD-9315-DA8C019C4ABB}" type="presOf" srcId="{BA244016-B941-46B9-B2A4-AA50A300C9B1}" destId="{54435782-E9E7-4F85-8EE9-B762378628C5}" srcOrd="0" destOrd="0" presId="urn:microsoft.com/office/officeart/2005/8/layout/cycle2"/>
    <dgm:cxn modelId="{E319CD11-DA9C-4216-8A1C-BFC767C69980}" srcId="{F782ACB2-4612-4553-92E3-6A48A4C26154}" destId="{5700A27C-35E2-48E3-9FD1-4CAD5F3ABE6E}" srcOrd="33" destOrd="0" parTransId="{7CEEA0C1-E05C-4187-B6CD-7F9A41B7F762}" sibTransId="{F2853326-F96C-4388-AFDB-4A2C4E743824}"/>
    <dgm:cxn modelId="{D6EA3513-7A54-41E0-8F9B-4DD79E0C7A55}" type="presOf" srcId="{C19C4BDD-2213-41DF-A53B-E2080BDC6AC6}" destId="{2DC22DE9-0245-4601-955D-E63A8C38947B}" srcOrd="1" destOrd="0" presId="urn:microsoft.com/office/officeart/2005/8/layout/cycle2"/>
    <dgm:cxn modelId="{3116F213-25FA-4A42-842E-66FB79E3122C}" type="presOf" srcId="{25DF600C-192F-49B2-930A-B89C27D1471E}" destId="{C8C1E075-9C61-4E77-BBAB-A2307E2F9662}" srcOrd="1" destOrd="0" presId="urn:microsoft.com/office/officeart/2005/8/layout/cycle2"/>
    <dgm:cxn modelId="{75CA1116-36A4-4B71-B5E4-32A531D7C4BC}" type="presOf" srcId="{4DD6BCFF-384A-4E50-9E9B-FEA1467E91EE}" destId="{5D40974C-DFE4-484E-A2B9-E3E4D2DEBED9}" srcOrd="1" destOrd="0" presId="urn:microsoft.com/office/officeart/2005/8/layout/cycle2"/>
    <dgm:cxn modelId="{7B177517-D42B-4B76-808D-B83FD21ACD2E}" type="presOf" srcId="{6E35783B-B4B9-4AF3-BB68-EC2DB3060BE5}" destId="{7A5C7786-EEB7-4840-8AB2-E617DD766E4C}" srcOrd="0" destOrd="0" presId="urn:microsoft.com/office/officeart/2005/8/layout/cycle2"/>
    <dgm:cxn modelId="{BDC99A17-416A-4F1B-992B-89644C3CCCCF}" type="presOf" srcId="{25DF600C-192F-49B2-930A-B89C27D1471E}" destId="{8D184F9F-78A9-45D9-9804-0F8032DE26A6}" srcOrd="0" destOrd="0" presId="urn:microsoft.com/office/officeart/2005/8/layout/cycle2"/>
    <dgm:cxn modelId="{DB58A817-ABDD-4065-B3C9-E0BDB1418A5E}" type="presOf" srcId="{4DD6BCFF-384A-4E50-9E9B-FEA1467E91EE}" destId="{28C21F8D-7890-436C-ABC3-A76D9C048DC6}" srcOrd="0" destOrd="0" presId="urn:microsoft.com/office/officeart/2005/8/layout/cycle2"/>
    <dgm:cxn modelId="{FA36F817-B9E2-4EF3-96F4-403FCC1E4501}" type="presOf" srcId="{8AE02D32-89F4-4BA1-BFB8-062B90AF7C26}" destId="{E212FFF4-9223-45FB-8A97-08FC78EC227F}" srcOrd="0" destOrd="0" presId="urn:microsoft.com/office/officeart/2005/8/layout/cycle2"/>
    <dgm:cxn modelId="{FA4B331D-E821-4BC7-84CC-523B6B28A5B8}" srcId="{F782ACB2-4612-4553-92E3-6A48A4C26154}" destId="{B75DCA52-BF81-436A-AA73-2680B03C914A}" srcOrd="38" destOrd="0" parTransId="{3FDC77C7-42D0-4118-88A1-C82C79A4EA03}" sibTransId="{897CAD2D-F73B-470D-B77D-BCB32DA560D4}"/>
    <dgm:cxn modelId="{00ACA91E-8890-4D0D-A429-EB3EE1061ABC}" type="presOf" srcId="{E7380703-8E28-4A7A-8627-0A55F51FBAA5}" destId="{B6E66B79-90CB-4030-B64C-AB9E1EA67583}" srcOrd="1" destOrd="0" presId="urn:microsoft.com/office/officeart/2005/8/layout/cycle2"/>
    <dgm:cxn modelId="{B28FBE1F-0795-420A-B001-AFC9DA124FB4}" type="presOf" srcId="{C123F58B-2F00-4731-8318-EA8BAA60A69D}" destId="{1791F869-F782-403E-9EEE-8485296AB1DC}" srcOrd="0" destOrd="0" presId="urn:microsoft.com/office/officeart/2005/8/layout/cycle2"/>
    <dgm:cxn modelId="{9B792922-E698-4747-AE62-DC07C3CAC7A3}" type="presOf" srcId="{1CEAA633-CB89-486A-901D-BE8AE895C821}" destId="{02E2D030-8BB9-48E2-859D-55F958A2D928}" srcOrd="0" destOrd="0" presId="urn:microsoft.com/office/officeart/2005/8/layout/cycle2"/>
    <dgm:cxn modelId="{13845E2A-43A4-4497-BA85-0974513F20C2}" type="presOf" srcId="{B2ADDBB6-F258-45A2-8853-0F7137E8E7A9}" destId="{5BF8D29C-B7EB-4E6D-8F09-412E3D4E06C9}" srcOrd="1" destOrd="0" presId="urn:microsoft.com/office/officeart/2005/8/layout/cycle2"/>
    <dgm:cxn modelId="{F3F11D2B-B16E-47E0-876B-A599316C3141}" srcId="{F782ACB2-4612-4553-92E3-6A48A4C26154}" destId="{644B0026-BEE6-45AC-B72A-F8BFB9EE0E82}" srcOrd="29" destOrd="0" parTransId="{554FDC5B-6990-4DBE-AAA4-AA9861FDA372}" sibTransId="{91E5E8F0-39A5-4E73-A7C8-125C237D1170}"/>
    <dgm:cxn modelId="{C765262C-A350-4073-85E3-B3CF3A5B7B5C}" type="presOf" srcId="{4E475F1B-56A2-420F-8D83-9A7AC5B9161D}" destId="{E231C36B-28CA-4A1A-A65A-7FC8C917C670}" srcOrd="0" destOrd="0" presId="urn:microsoft.com/office/officeart/2005/8/layout/cycle2"/>
    <dgm:cxn modelId="{EF67F12C-549C-4945-9650-11C3183DFF27}" srcId="{F782ACB2-4612-4553-92E3-6A48A4C26154}" destId="{59D5850F-42D1-4509-9BFE-77DA75D32FAC}" srcOrd="26" destOrd="0" parTransId="{998E6483-F6A6-41F0-BC38-EC9E12942727}" sibTransId="{2B529A43-2363-4B46-911E-9D0EF25B4F36}"/>
    <dgm:cxn modelId="{07154A30-7037-404D-8D25-E84EADC11910}" type="presOf" srcId="{8AE02D32-89F4-4BA1-BFB8-062B90AF7C26}" destId="{1FA59E5A-50A4-47E4-96D2-6EF9AAAC1164}" srcOrd="1" destOrd="0" presId="urn:microsoft.com/office/officeart/2005/8/layout/cycle2"/>
    <dgm:cxn modelId="{7FF6E430-031F-4110-8E74-0C936807861F}" type="presOf" srcId="{EAE485E3-A2DC-422A-B964-163E72C7D527}" destId="{7D136A40-4E7A-4E9A-9C18-C15FEB3E9255}" srcOrd="0" destOrd="0" presId="urn:microsoft.com/office/officeart/2005/8/layout/cycle2"/>
    <dgm:cxn modelId="{41EB0234-83AB-4AA1-8974-2136729E168B}" type="presOf" srcId="{59D5850F-42D1-4509-9BFE-77DA75D32FAC}" destId="{F6AE7F32-FC05-4DDA-BB7B-30B31779479C}" srcOrd="0" destOrd="0" presId="urn:microsoft.com/office/officeart/2005/8/layout/cycle2"/>
    <dgm:cxn modelId="{A8417234-401C-473C-B165-EC656AD1961F}" type="presOf" srcId="{56EE6181-8957-4FE0-91F7-0E7767321D74}" destId="{6EBA7549-78C0-447A-A63C-4A8563F87F58}" srcOrd="0" destOrd="0" presId="urn:microsoft.com/office/officeart/2005/8/layout/cycle2"/>
    <dgm:cxn modelId="{4DAFE63A-5737-4BE9-91E0-E9D89388BEC7}" type="presOf" srcId="{D7AD315B-0060-4B2C-BA42-07A72CF0DF62}" destId="{F7AC09C3-F9FA-4334-9744-58F7A351FD8B}" srcOrd="0" destOrd="0" presId="urn:microsoft.com/office/officeart/2005/8/layout/cycle2"/>
    <dgm:cxn modelId="{1AF5763C-36EA-4D50-9A3D-130DCAD15309}" type="presOf" srcId="{39815DA4-6D5A-4ECF-8C2C-C40A2BB0DBA6}" destId="{F7742949-FB63-485F-95AF-5E8D1E6F236A}" srcOrd="1" destOrd="0" presId="urn:microsoft.com/office/officeart/2005/8/layout/cycle2"/>
    <dgm:cxn modelId="{212C0F3D-6259-47F4-8189-A6E55DD0B5D3}" srcId="{F782ACB2-4612-4553-92E3-6A48A4C26154}" destId="{536B3E92-95AA-4297-BDB8-F29269D6299E}" srcOrd="1" destOrd="0" parTransId="{68DF5CBE-997D-4F4F-8466-9AD1DDE77085}" sibTransId="{8AE02D32-89F4-4BA1-BFB8-062B90AF7C26}"/>
    <dgm:cxn modelId="{E795863F-4729-4170-A825-7883C2AFA880}" type="presOf" srcId="{B5C9AB9C-C866-47C2-B79F-DC6148AB2159}" destId="{DD733C23-EA87-4BF0-821E-87250C1EEDBA}" srcOrd="1" destOrd="0" presId="urn:microsoft.com/office/officeart/2005/8/layout/cycle2"/>
    <dgm:cxn modelId="{2DD9BD40-A03C-4151-9C5E-EDFE31490F90}" type="presOf" srcId="{644B0026-BEE6-45AC-B72A-F8BFB9EE0E82}" destId="{22041FD6-89BD-4BF2-9B99-B97F36E2E1FB}" srcOrd="0" destOrd="0" presId="urn:microsoft.com/office/officeart/2005/8/layout/cycle2"/>
    <dgm:cxn modelId="{010BF940-A389-49B0-818E-5BB96B2EB2D7}" type="presOf" srcId="{01209924-388A-4250-B08E-117FC77350F4}" destId="{ED0F08E4-7CF4-494F-A2E4-60B90674E9D5}" srcOrd="0" destOrd="0" presId="urn:microsoft.com/office/officeart/2005/8/layout/cycle2"/>
    <dgm:cxn modelId="{CD6A655C-8731-4D95-8F98-15665F917895}" type="presOf" srcId="{5DE56BE3-5DC5-48D1-BB0A-6EB62A83E2E3}" destId="{7E28017C-69F1-4CCF-A6D7-885616A2628E}" srcOrd="0" destOrd="0" presId="urn:microsoft.com/office/officeart/2005/8/layout/cycle2"/>
    <dgm:cxn modelId="{DB81E75D-6339-4802-85DD-65254615E93B}" srcId="{F782ACB2-4612-4553-92E3-6A48A4C26154}" destId="{9F16DEB4-2D88-4237-BB26-EE193361411A}" srcOrd="27" destOrd="0" parTransId="{7982B65A-B6BA-45FB-920E-8CB144FB834B}" sibTransId="{C19C4BDD-2213-41DF-A53B-E2080BDC6AC6}"/>
    <dgm:cxn modelId="{5712945E-A9ED-4F53-87D0-C6033E59BCA9}" type="presOf" srcId="{0A68E33F-9E89-4D62-9E2C-1BD50C85F7CD}" destId="{5EB0D98E-0F20-43A6-80D5-B3B233B0809C}" srcOrd="1" destOrd="0" presId="urn:microsoft.com/office/officeart/2005/8/layout/cycle2"/>
    <dgm:cxn modelId="{935D945F-968D-4B26-9F21-62BD970A5D13}" type="presOf" srcId="{A4C54538-F7D4-4311-A51D-4E2F34EA916C}" destId="{4EAD0336-A742-42BA-B616-A9F9B8CECAB9}" srcOrd="1" destOrd="0" presId="urn:microsoft.com/office/officeart/2005/8/layout/cycle2"/>
    <dgm:cxn modelId="{4DC48341-6F57-4905-865E-A66D49627670}" type="presOf" srcId="{91E5E8F0-39A5-4E73-A7C8-125C237D1170}" destId="{B8E405CF-5FB0-4931-A03D-9BF304E6CDDA}" srcOrd="0" destOrd="0" presId="urn:microsoft.com/office/officeart/2005/8/layout/cycle2"/>
    <dgm:cxn modelId="{08DFD441-4774-4D0E-8F97-07EC50B50EE3}" srcId="{F782ACB2-4612-4553-92E3-6A48A4C26154}" destId="{69B5AF83-9CA8-4331-BB93-A02B0A37E7C4}" srcOrd="23" destOrd="0" parTransId="{52A0F8EA-812A-497C-B88E-1BDAD1AB875F}" sibTransId="{6E35783B-B4B9-4AF3-BB68-EC2DB3060BE5}"/>
    <dgm:cxn modelId="{1F736562-D380-4C27-BB52-3C0F64F8261D}" type="presOf" srcId="{57830796-B9E1-440E-A924-530949252A0A}" destId="{09497094-52B8-416E-9902-37FB4C94E7F2}" srcOrd="0" destOrd="0" presId="urn:microsoft.com/office/officeart/2005/8/layout/cycle2"/>
    <dgm:cxn modelId="{D27AA462-6698-4923-9421-47820B644488}" srcId="{F782ACB2-4612-4553-92E3-6A48A4C26154}" destId="{56EE6181-8957-4FE0-91F7-0E7767321D74}" srcOrd="21" destOrd="0" parTransId="{708EED9E-74DD-4C99-9872-E67687122915}" sibTransId="{D7AD315B-0060-4B2C-BA42-07A72CF0DF62}"/>
    <dgm:cxn modelId="{E728B065-A5CB-4E2C-9B18-5AB37EF881DA}" type="presOf" srcId="{91E5E8F0-39A5-4E73-A7C8-125C237D1170}" destId="{0C0A4302-AC90-49E1-80BE-523B58A2D864}" srcOrd="1" destOrd="0" presId="urn:microsoft.com/office/officeart/2005/8/layout/cycle2"/>
    <dgm:cxn modelId="{A89AE945-3FD3-44AB-80CC-735C56FFCE01}" type="presOf" srcId="{9F16DEB4-2D88-4237-BB26-EE193361411A}" destId="{E4F5DE49-5EAA-4300-BD85-3AA32446283C}" srcOrd="0" destOrd="0" presId="urn:microsoft.com/office/officeart/2005/8/layout/cycle2"/>
    <dgm:cxn modelId="{7713B148-14ED-473A-AD7C-0817C71F1F75}" srcId="{F782ACB2-4612-4553-92E3-6A48A4C26154}" destId="{32DCDF77-CF91-44D2-A631-ECBBA96CD7C1}" srcOrd="36" destOrd="0" parTransId="{A91D9FEE-F377-4D6C-AB4B-31C0AA11D758}" sibTransId="{A4C54538-F7D4-4311-A51D-4E2F34EA916C}"/>
    <dgm:cxn modelId="{8B7F3749-F4E6-4473-82BE-3F7FAAEDF5A5}" srcId="{F782ACB2-4612-4553-92E3-6A48A4C26154}" destId="{5A0D382F-1AEE-4869-A6BD-89E7CCC2BA45}" srcOrd="24" destOrd="0" parTransId="{C61944CD-ABD5-46A1-BF21-1EDB1D2E311C}" sibTransId="{86E08DD8-37F0-43EA-A4C6-F12B07A372C7}"/>
    <dgm:cxn modelId="{F420706A-B5F0-40E4-8BE1-992555AF59F1}" type="presOf" srcId="{07D44A3D-B9E7-4A59-8407-0DE9361B04F4}" destId="{B8AF8AA6-EDE3-46F5-804F-BE18E9CF02E9}" srcOrd="0" destOrd="0" presId="urn:microsoft.com/office/officeart/2005/8/layout/cycle2"/>
    <dgm:cxn modelId="{3177876A-A6C7-40BC-91B2-07D991D392D2}" type="presOf" srcId="{B2ADDBB6-F258-45A2-8853-0F7137E8E7A9}" destId="{9BC14663-185B-4A89-97AE-169B3D438678}" srcOrd="0" destOrd="0" presId="urn:microsoft.com/office/officeart/2005/8/layout/cycle2"/>
    <dgm:cxn modelId="{ECDEF66B-4DF3-4577-9794-0F5C1452E329}" srcId="{F782ACB2-4612-4553-92E3-6A48A4C26154}" destId="{9EC183D0-3CE1-4A18-882B-49A4F305FE23}" srcOrd="8" destOrd="0" parTransId="{5529E8D0-F515-48AC-A324-5AF9603FF192}" sibTransId="{FC636A7A-CAD8-4393-9B2E-188CE112CD10}"/>
    <dgm:cxn modelId="{A18D186C-095D-4DED-847B-958224C64553}" type="presOf" srcId="{2B571596-2306-4648-89E7-BD54FEF25627}" destId="{2B64C12D-7C38-4E3C-BB67-21E0181FD51F}" srcOrd="1" destOrd="0" presId="urn:microsoft.com/office/officeart/2005/8/layout/cycle2"/>
    <dgm:cxn modelId="{29DF2B4C-A957-42F3-A057-67B876E0585D}" type="presOf" srcId="{1DDDDFBA-4D76-49F6-8700-D108F438751F}" destId="{580499F6-BF8C-4CF2-8E19-422B1FEA8F54}" srcOrd="1" destOrd="0" presId="urn:microsoft.com/office/officeart/2005/8/layout/cycle2"/>
    <dgm:cxn modelId="{2F48FC6C-9E2F-4D34-97E0-7B62809CD310}" srcId="{F782ACB2-4612-4553-92E3-6A48A4C26154}" destId="{1CEAA633-CB89-486A-901D-BE8AE895C821}" srcOrd="32" destOrd="0" parTransId="{85E4AD6C-201F-448E-AB33-65566C56E879}" sibTransId="{EC22FD24-55FA-470B-A11F-A2C02811CC71}"/>
    <dgm:cxn modelId="{D3B4326D-8818-4627-A9DB-4D781392D1F4}" type="presOf" srcId="{2B529A43-2363-4B46-911E-9D0EF25B4F36}" destId="{DFB70AE1-87B4-46C7-811D-3E9A3D4D6EC9}" srcOrd="1" destOrd="0" presId="urn:microsoft.com/office/officeart/2005/8/layout/cycle2"/>
    <dgm:cxn modelId="{C9DFBE6D-EA25-4B7A-9301-F4BF2814CCE4}" type="presOf" srcId="{A241EA7C-0AE6-49DA-868A-F7E41DB8331E}" destId="{EC905E59-477F-4D62-B2EE-61B86BF0663B}" srcOrd="0" destOrd="0" presId="urn:microsoft.com/office/officeart/2005/8/layout/cycle2"/>
    <dgm:cxn modelId="{0116FD4E-B3CD-4D10-B6B1-FB0C240CE17A}" srcId="{F782ACB2-4612-4553-92E3-6A48A4C26154}" destId="{DF292957-65C8-4776-85F8-AE26E3681959}" srcOrd="16" destOrd="0" parTransId="{7849EA01-2032-47BB-AFF2-66E1E4C3A822}" sibTransId="{2B571596-2306-4648-89E7-BD54FEF25627}"/>
    <dgm:cxn modelId="{02F5AD6F-DBA8-46F8-AD53-AE0A97C14FAD}" type="presOf" srcId="{A4C54538-F7D4-4311-A51D-4E2F34EA916C}" destId="{BDE13CD6-B50F-44ED-BD83-729ED5971995}" srcOrd="0" destOrd="0" presId="urn:microsoft.com/office/officeart/2005/8/layout/cycle2"/>
    <dgm:cxn modelId="{43F81770-F772-478D-8EE4-9EF473A2C5F2}" srcId="{F782ACB2-4612-4553-92E3-6A48A4C26154}" destId="{BA244016-B941-46B9-B2A4-AA50A300C9B1}" srcOrd="17" destOrd="0" parTransId="{17FA0F1C-F480-46FA-9FDA-CAF08D0B3F5A}" sibTransId="{12ED0D91-6CB8-4B92-ABBE-16130FA2E610}"/>
    <dgm:cxn modelId="{AD9C2D70-6AB8-479D-9A79-731CDEDFCC29}" srcId="{F782ACB2-4612-4553-92E3-6A48A4C26154}" destId="{B2133BDF-4000-4B5B-AE40-987170B1B61F}" srcOrd="20" destOrd="0" parTransId="{78DD5593-63E5-4526-ACC4-B672B2E0D1F1}" sibTransId="{F8A8AFFD-E262-4C58-84FA-CA9933DA9A32}"/>
    <dgm:cxn modelId="{1F135871-5837-4DB1-B54E-BD28BD5755D1}" type="presOf" srcId="{32DCDF77-CF91-44D2-A631-ECBBA96CD7C1}" destId="{891FE5C2-884F-48D0-BE0D-753E9CA204D3}" srcOrd="0" destOrd="0" presId="urn:microsoft.com/office/officeart/2005/8/layout/cycle2"/>
    <dgm:cxn modelId="{59D96772-5DA3-4E46-9374-FBE08F2D2CAE}" type="presOf" srcId="{CA1064A9-8743-41E2-AE44-DEDB5E26EACD}" destId="{B311330D-F624-44F0-90C1-566E4D2E20E6}" srcOrd="1" destOrd="0" presId="urn:microsoft.com/office/officeart/2005/8/layout/cycle2"/>
    <dgm:cxn modelId="{39A1F472-3E0B-438E-A508-FE898CEA4CB4}" srcId="{F782ACB2-4612-4553-92E3-6A48A4C26154}" destId="{5F2EF8CF-431B-45E9-8F94-2DA9BB4297A8}" srcOrd="37" destOrd="0" parTransId="{EF3B0539-08F0-4AEB-8B05-C7438EBEC90D}" sibTransId="{E7380703-8E28-4A7A-8627-0A55F51FBAA5}"/>
    <dgm:cxn modelId="{02823556-FC89-4F2F-BD56-78480CDA7907}" type="presOf" srcId="{2EBE9275-B468-4EB1-8E25-88D20111E7BA}" destId="{55735BFC-D4F1-4100-BCD7-BD7015A20F24}" srcOrd="0" destOrd="0" presId="urn:microsoft.com/office/officeart/2005/8/layout/cycle2"/>
    <dgm:cxn modelId="{F6B86456-B645-48CD-A92E-4C3438C52387}" type="presOf" srcId="{FC636A7A-CAD8-4393-9B2E-188CE112CD10}" destId="{ADC3AC42-E194-4C29-8A28-ABEC2168A2B9}" srcOrd="0" destOrd="0" presId="urn:microsoft.com/office/officeart/2005/8/layout/cycle2"/>
    <dgm:cxn modelId="{AA12B276-AD42-4B3E-9576-BB016B2051A4}" type="presOf" srcId="{59F5D80D-D394-4DA8-B1EE-BFD2C35E8698}" destId="{5955EC28-6A5B-4854-97FD-56BF004F7A93}" srcOrd="0" destOrd="0" presId="urn:microsoft.com/office/officeart/2005/8/layout/cycle2"/>
    <dgm:cxn modelId="{EBF0F276-347C-4207-9A17-D11421AF7ECD}" srcId="{F782ACB2-4612-4553-92E3-6A48A4C26154}" destId="{6E44D217-0802-4975-8DF8-F7C136B68DB7}" srcOrd="25" destOrd="0" parTransId="{CB27C74D-2568-4D83-8948-2A0E7A73E53C}" sibTransId="{873D13AE-B310-4B50-82C5-564D626D2011}"/>
    <dgm:cxn modelId="{96F4F856-7741-48FB-8A36-CCFB6F9BD8AD}" type="presOf" srcId="{86E08DD8-37F0-43EA-A4C6-F12B07A372C7}" destId="{0B3E9032-3902-463F-B436-0798A35C9EC5}" srcOrd="0" destOrd="0" presId="urn:microsoft.com/office/officeart/2005/8/layout/cycle2"/>
    <dgm:cxn modelId="{9E1C0557-CB21-422D-98D1-5CC5F4137FEC}" type="presOf" srcId="{1DDDDFBA-4D76-49F6-8700-D108F438751F}" destId="{DE861B79-D5E8-45CE-B3D7-7B4663C08343}" srcOrd="0" destOrd="0" presId="urn:microsoft.com/office/officeart/2005/8/layout/cycle2"/>
    <dgm:cxn modelId="{B0BB5358-3E48-4EBA-BDFF-C03021273051}" type="presOf" srcId="{4E475F1B-56A2-420F-8D83-9A7AC5B9161D}" destId="{0F935747-2475-4B54-A4BD-D00DA4235B83}" srcOrd="1" destOrd="0" presId="urn:microsoft.com/office/officeart/2005/8/layout/cycle2"/>
    <dgm:cxn modelId="{C214C359-A163-4B9D-8B72-8F0699565194}" type="presOf" srcId="{BCD4B6D1-2E17-4359-A953-212A9B519E85}" destId="{18E08B15-C0D9-4DCD-9841-29CB326A1D96}" srcOrd="0" destOrd="0" presId="urn:microsoft.com/office/officeart/2005/8/layout/cycle2"/>
    <dgm:cxn modelId="{710D4A82-F148-4164-96BD-AE906031986F}" type="presOf" srcId="{E5184F2B-2C20-4D33-94A8-E6B381F2AA89}" destId="{558F7E47-06ED-4041-B16C-6F13A19D4245}" srcOrd="0" destOrd="0" presId="urn:microsoft.com/office/officeart/2005/8/layout/cycle2"/>
    <dgm:cxn modelId="{33634B83-5D42-4E23-A534-1FD77063C5A8}" srcId="{F782ACB2-4612-4553-92E3-6A48A4C26154}" destId="{312A5487-8CD4-49FA-9CB2-6003233688EF}" srcOrd="11" destOrd="0" parTransId="{6F986C7B-EB5E-4FA9-9F02-54203E6A38B2}" sibTransId="{A241EA7C-0AE6-49DA-868A-F7E41DB8331E}"/>
    <dgm:cxn modelId="{99A88B84-3F19-4EA4-B06B-4E1E928AD8AA}" type="presOf" srcId="{19319B2C-5BDC-4EB3-A674-97A1478B545E}" destId="{A854D6C3-A9F6-4889-B95E-C4590598BF15}" srcOrd="0" destOrd="0" presId="urn:microsoft.com/office/officeart/2005/8/layout/cycle2"/>
    <dgm:cxn modelId="{138EF484-9C5D-4105-8DB4-384E177E9E2E}" type="presOf" srcId="{A4FDAD97-0EA5-45C9-8762-1408CDFC1A27}" destId="{DCCECA40-1E8E-4612-B823-692DCCBD1EA3}" srcOrd="1" destOrd="0" presId="urn:microsoft.com/office/officeart/2005/8/layout/cycle2"/>
    <dgm:cxn modelId="{B292F289-9049-4FC0-ACAB-06FE6E4F4DDD}" type="presOf" srcId="{B2133BDF-4000-4B5B-AE40-987170B1B61F}" destId="{D9F7CAE3-C01B-4758-A92D-BE4DEABF1CC9}" srcOrd="0" destOrd="0" presId="urn:microsoft.com/office/officeart/2005/8/layout/cycle2"/>
    <dgm:cxn modelId="{CFA51A8C-8E4A-44EF-AD83-3AF8BE72383C}" type="presOf" srcId="{D7AD315B-0060-4B2C-BA42-07A72CF0DF62}" destId="{301FE2EF-9FED-451A-9979-7EA2CEC731F6}" srcOrd="1" destOrd="0" presId="urn:microsoft.com/office/officeart/2005/8/layout/cycle2"/>
    <dgm:cxn modelId="{0A6BD48C-DC95-4708-8B4C-4B310017069D}" type="presOf" srcId="{A40F6EAB-2B60-4CC1-9F49-D5903D3A616E}" destId="{4346925A-37EB-4BB6-B0D1-0007EC3DF63B}" srcOrd="0" destOrd="0" presId="urn:microsoft.com/office/officeart/2005/8/layout/cycle2"/>
    <dgm:cxn modelId="{54FED98F-AB5E-4BEF-A86E-239C32A65418}" srcId="{F782ACB2-4612-4553-92E3-6A48A4C26154}" destId="{29610E26-1393-448B-8FD6-78061450B16B}" srcOrd="3" destOrd="0" parTransId="{5D194221-4572-481E-A145-411B7D2E5848}" sibTransId="{4E475F1B-56A2-420F-8D83-9A7AC5B9161D}"/>
    <dgm:cxn modelId="{3F904190-EC7A-468F-8079-9E0D0309FE61}" srcId="{F782ACB2-4612-4553-92E3-6A48A4C26154}" destId="{F82F01E0-1BCF-432A-834D-D0718C225E79}" srcOrd="22" destOrd="0" parTransId="{AA715B28-8262-4AEC-9B11-A1F3E142AEE3}" sibTransId="{73E57CB0-43F1-4C49-8823-A48B6805997E}"/>
    <dgm:cxn modelId="{97BF9890-CFB2-4135-9E9C-EA1CE825780C}" type="presOf" srcId="{1A0C354F-E76C-464E-99A7-D2B04C140783}" destId="{5207087E-FC7B-4DE7-941A-D0D7D77D43CA}" srcOrd="1" destOrd="0" presId="urn:microsoft.com/office/officeart/2005/8/layout/cycle2"/>
    <dgm:cxn modelId="{0E816791-5AD7-4886-BEBA-5D6F832281F0}" type="presOf" srcId="{2B571596-2306-4648-89E7-BD54FEF25627}" destId="{2EBD388A-825F-4832-8A74-827A6C7E3368}" srcOrd="0" destOrd="0" presId="urn:microsoft.com/office/officeart/2005/8/layout/cycle2"/>
    <dgm:cxn modelId="{23CEF894-65E5-46B7-ABFB-7E9D9F79AEC9}" type="presOf" srcId="{74E4A9B3-3139-47CD-AD62-A42D0EB3995C}" destId="{A0769171-C666-4FF2-B3B0-56A5612FFB02}" srcOrd="0" destOrd="0" presId="urn:microsoft.com/office/officeart/2005/8/layout/cycle2"/>
    <dgm:cxn modelId="{A94E1E98-18A1-4716-B6FB-67F099EFBBB4}" srcId="{F782ACB2-4612-4553-92E3-6A48A4C26154}" destId="{5788DBF4-34B6-4C26-980E-7062BBC88091}" srcOrd="28" destOrd="0" parTransId="{E89C8546-8D00-4BCE-BF01-083E1F9A4BBE}" sibTransId="{39815DA4-6D5A-4ECF-8C2C-C40A2BB0DBA6}"/>
    <dgm:cxn modelId="{9201609A-CF55-47CA-AC7B-7D467357AFFA}" type="presOf" srcId="{F782ACB2-4612-4553-92E3-6A48A4C26154}" destId="{579EF5EA-2842-4ADF-99C3-1421009C0FB3}" srcOrd="0" destOrd="0" presId="urn:microsoft.com/office/officeart/2005/8/layout/cycle2"/>
    <dgm:cxn modelId="{91E9C49A-AEC3-4C94-B02D-3E9B76F0181F}" type="presOf" srcId="{A4FDAD97-0EA5-45C9-8762-1408CDFC1A27}" destId="{7418C013-9F65-49B4-8AB4-02A8A7E8B2B1}" srcOrd="0" destOrd="0" presId="urn:microsoft.com/office/officeart/2005/8/layout/cycle2"/>
    <dgm:cxn modelId="{550ECF9B-EB19-4FF3-8902-AA533C32C791}" type="presOf" srcId="{69DBDE16-2128-423C-AB04-D3C2C0881A38}" destId="{83D03F91-A8FE-4A56-A9F0-21F8696B64A1}" srcOrd="0" destOrd="0" presId="urn:microsoft.com/office/officeart/2005/8/layout/cycle2"/>
    <dgm:cxn modelId="{1B3F2CA2-7825-4CFD-9A64-DB308FB32A27}" srcId="{F782ACB2-4612-4553-92E3-6A48A4C26154}" destId="{1BD29E34-8916-45A9-80A6-58C4AB44DFF5}" srcOrd="5" destOrd="0" parTransId="{6A5BBF7B-F8A7-4654-83BB-1778F868C663}" sibTransId="{25DF600C-192F-49B2-930A-B89C27D1471E}"/>
    <dgm:cxn modelId="{79A5F3A2-8CA3-4D24-AC46-666013183383}" srcId="{F782ACB2-4612-4553-92E3-6A48A4C26154}" destId="{01209924-388A-4250-B08E-117FC77350F4}" srcOrd="31" destOrd="0" parTransId="{E62947DF-C385-4541-A312-E52B21ED4FCA}" sibTransId="{07D44A3D-B9E7-4A59-8407-0DE9361B04F4}"/>
    <dgm:cxn modelId="{F9246AA4-89DE-4505-8C6D-C0CFB0CF9EC5}" srcId="{F782ACB2-4612-4553-92E3-6A48A4C26154}" destId="{A40F6EAB-2B60-4CC1-9F49-D5903D3A616E}" srcOrd="30" destOrd="0" parTransId="{F4D7EDD7-9115-44DB-8D8A-E38036FA3738}" sibTransId="{3ACAB2F6-3910-4D69-8736-C9991D30DB30}"/>
    <dgm:cxn modelId="{8F484FA4-40A1-4217-AC66-2901310E6F33}" type="presOf" srcId="{74E4A9B3-3139-47CD-AD62-A42D0EB3995C}" destId="{7B2C094D-5B84-400D-88A5-467C86404646}" srcOrd="1" destOrd="0" presId="urn:microsoft.com/office/officeart/2005/8/layout/cycle2"/>
    <dgm:cxn modelId="{FB9C44A7-42A2-43AD-9D40-B26BFD74FEBE}" type="presOf" srcId="{F2853326-F96C-4388-AFDB-4A2C4E743824}" destId="{F5E12609-AEA0-4824-8F1E-49B7A8C9D43E}" srcOrd="0" destOrd="0" presId="urn:microsoft.com/office/officeart/2005/8/layout/cycle2"/>
    <dgm:cxn modelId="{178360A8-8FB1-402A-B9E6-006D3812BD30}" type="presOf" srcId="{69DBDE16-2128-423C-AB04-D3C2C0881A38}" destId="{A52815B2-9F64-4E57-9CA8-0D6C5ACB4DE9}" srcOrd="1" destOrd="0" presId="urn:microsoft.com/office/officeart/2005/8/layout/cycle2"/>
    <dgm:cxn modelId="{4C3B68A9-D97A-47A1-B096-E517789640BD}" type="presOf" srcId="{CA72D8A3-9D41-4F98-98F7-F56B1CBA674F}" destId="{0622AEEF-FEE1-41CF-A694-BB87DF404F74}" srcOrd="1" destOrd="0" presId="urn:microsoft.com/office/officeart/2005/8/layout/cycle2"/>
    <dgm:cxn modelId="{BA831AAA-0526-41AC-A815-9A9851D18168}" type="presOf" srcId="{5700A27C-35E2-48E3-9FD1-4CAD5F3ABE6E}" destId="{A5474CB5-D5DA-4087-B87E-610FB42AF529}" srcOrd="0" destOrd="0" presId="urn:microsoft.com/office/officeart/2005/8/layout/cycle2"/>
    <dgm:cxn modelId="{89D151AA-D504-4BD7-8646-5763A9B807CA}" type="presOf" srcId="{4391FAD7-E5E1-4ADD-BABB-49D666A6C4A7}" destId="{B297DBDA-41C8-403B-A287-2DE0B2B2F734}" srcOrd="0" destOrd="0" presId="urn:microsoft.com/office/officeart/2005/8/layout/cycle2"/>
    <dgm:cxn modelId="{347B43AE-16D9-4D0B-96B3-A3B5D083BB95}" type="presOf" srcId="{312A5487-8CD4-49FA-9CB2-6003233688EF}" destId="{FB762D63-E97E-4D71-BE53-DE8DBC2C1724}" srcOrd="0" destOrd="0" presId="urn:microsoft.com/office/officeart/2005/8/layout/cycle2"/>
    <dgm:cxn modelId="{33836BAF-8815-468A-9D3E-0ABF734FD1D3}" srcId="{F782ACB2-4612-4553-92E3-6A48A4C26154}" destId="{4391FAD7-E5E1-4ADD-BABB-49D666A6C4A7}" srcOrd="15" destOrd="0" parTransId="{F1E7FB59-9301-4001-B4A0-65FF76242832}" sibTransId="{B5C9AB9C-C866-47C2-B79F-DC6148AB2159}"/>
    <dgm:cxn modelId="{BE9314B0-2D93-4BAE-90C0-5B23814639B6}" srcId="{F782ACB2-4612-4553-92E3-6A48A4C26154}" destId="{1597604F-E09E-4305-A881-A6C94B72922F}" srcOrd="12" destOrd="0" parTransId="{1C93F3EA-CA5B-4D9C-9828-8A8F702AE266}" sibTransId="{0A68E33F-9E89-4D62-9E2C-1BD50C85F7CD}"/>
    <dgm:cxn modelId="{5BA97BB0-F4A3-4DF2-BC9C-C72ACF5458D1}" type="presOf" srcId="{7526D0BF-45A5-478F-9A5B-EE961A48FCDF}" destId="{B163F2E1-C224-4C1F-8BF1-B257F8DA90F1}" srcOrd="0" destOrd="0" presId="urn:microsoft.com/office/officeart/2005/8/layout/cycle2"/>
    <dgm:cxn modelId="{1EE53AB1-714C-4494-9B47-D2D8161F5F2A}" type="presOf" srcId="{672359C6-6889-48DE-9B06-BCF13E50CF81}" destId="{9195B8AE-7F75-4B45-A773-A3DB3F151B7F}" srcOrd="1" destOrd="0" presId="urn:microsoft.com/office/officeart/2005/8/layout/cycle2"/>
    <dgm:cxn modelId="{33C96DB1-378D-4DA8-9E7E-EBED2AB149DE}" type="presOf" srcId="{F8A8AFFD-E262-4C58-84FA-CA9933DA9A32}" destId="{852FF442-59AB-47FA-976D-352D933D04DA}" srcOrd="1" destOrd="0" presId="urn:microsoft.com/office/officeart/2005/8/layout/cycle2"/>
    <dgm:cxn modelId="{86C6C6B1-6BA2-4FED-B42E-13B3945BA15D}" type="presOf" srcId="{F8A8AFFD-E262-4C58-84FA-CA9933DA9A32}" destId="{6FDF4861-3D9E-4C44-8A76-CB261CA08A3D}" srcOrd="0" destOrd="0" presId="urn:microsoft.com/office/officeart/2005/8/layout/cycle2"/>
    <dgm:cxn modelId="{1C9346B2-EB02-4140-9860-DF15B861D1B8}" type="presOf" srcId="{5D2C154A-692A-44E2-A041-B9F19C43FEF2}" destId="{5A44537F-E502-484A-B54C-161A75387D52}" srcOrd="0" destOrd="0" presId="urn:microsoft.com/office/officeart/2005/8/layout/cycle2"/>
    <dgm:cxn modelId="{1593A2B3-7B18-4B71-8F08-063A3580CC7F}" type="presOf" srcId="{EC22FD24-55FA-470B-A11F-A2C02811CC71}" destId="{8125F9B4-021E-44DC-9D64-8AE485A44537}" srcOrd="0" destOrd="0" presId="urn:microsoft.com/office/officeart/2005/8/layout/cycle2"/>
    <dgm:cxn modelId="{CC8F6BB5-E191-48E7-A4C1-3E8101813E85}" srcId="{F782ACB2-4612-4553-92E3-6A48A4C26154}" destId="{7526D0BF-45A5-478F-9A5B-EE961A48FCDF}" srcOrd="14" destOrd="0" parTransId="{996DAE7B-6D7A-4B21-93D8-B18F6F145BC6}" sibTransId="{4DD6BCFF-384A-4E50-9E9B-FEA1467E91EE}"/>
    <dgm:cxn modelId="{79D0C8B5-7F77-4990-BC7D-E4DF8A30F093}" srcId="{F782ACB2-4612-4553-92E3-6A48A4C26154}" destId="{C123F58B-2F00-4731-8318-EA8BAA60A69D}" srcOrd="10" destOrd="0" parTransId="{ADD49D0A-F77A-4924-B2AC-3D10130090D6}" sibTransId="{CA72D8A3-9D41-4F98-98F7-F56B1CBA674F}"/>
    <dgm:cxn modelId="{5AE492B7-4B1A-488C-A697-6189DC4046F7}" type="presOf" srcId="{1BD29E34-8916-45A9-80A6-58C4AB44DFF5}" destId="{C8C314CB-BC52-4B5D-9A9E-2549904458B0}" srcOrd="0" destOrd="0" presId="urn:microsoft.com/office/officeart/2005/8/layout/cycle2"/>
    <dgm:cxn modelId="{79BF3DB8-E6C9-4DF5-8226-B32513900662}" srcId="{F782ACB2-4612-4553-92E3-6A48A4C26154}" destId="{2EBE9275-B468-4EB1-8E25-88D20111E7BA}" srcOrd="13" destOrd="0" parTransId="{8B4693AB-DA36-47D7-8ABC-9A12354AE94A}" sibTransId="{1DDDDFBA-4D76-49F6-8700-D108F438751F}"/>
    <dgm:cxn modelId="{BAF7C1BA-A27C-4747-8419-862B9A9137B9}" type="presOf" srcId="{F2853326-F96C-4388-AFDB-4A2C4E743824}" destId="{1990E259-2037-4D19-B00A-CD6B3D2AE2E1}" srcOrd="1" destOrd="0" presId="urn:microsoft.com/office/officeart/2005/8/layout/cycle2"/>
    <dgm:cxn modelId="{4261EBBA-0727-4F37-8C1B-3EBD75BCA91B}" type="presOf" srcId="{C19C4BDD-2213-41DF-A53B-E2080BDC6AC6}" destId="{57712E5B-8311-41F2-83BF-40C44B82FD56}" srcOrd="0" destOrd="0" presId="urn:microsoft.com/office/officeart/2005/8/layout/cycle2"/>
    <dgm:cxn modelId="{831639BC-5793-4F7E-BFB1-5D3E75F97681}" type="presOf" srcId="{ED3E6817-CA99-4A92-9672-7767C60D3AFC}" destId="{CDE86F57-8E75-4885-99A7-4D78278841E9}" srcOrd="0" destOrd="0" presId="urn:microsoft.com/office/officeart/2005/8/layout/cycle2"/>
    <dgm:cxn modelId="{EAADA3BC-EBE2-42C8-B9E0-3C38057A0A11}" srcId="{F782ACB2-4612-4553-92E3-6A48A4C26154}" destId="{59F5D80D-D394-4DA8-B1EE-BFD2C35E8698}" srcOrd="4" destOrd="0" parTransId="{F6DF53FE-CC41-4648-B644-9A13CD613414}" sibTransId="{A4FDAD97-0EA5-45C9-8762-1408CDFC1A27}"/>
    <dgm:cxn modelId="{84F658BE-028D-4EFF-9AFB-B1BB4A47F685}" srcId="{F782ACB2-4612-4553-92E3-6A48A4C26154}" destId="{A26368B7-1095-4A58-BFE6-7B8629CCDB76}" srcOrd="19" destOrd="0" parTransId="{F926A632-3F82-44B7-9B0C-54EDBDFB1339}" sibTransId="{69DBDE16-2128-423C-AB04-D3C2C0881A38}"/>
    <dgm:cxn modelId="{7BBAE0C4-AFC1-46BF-B5E4-7E0CAD4691B7}" type="presOf" srcId="{9E68FA1B-32E4-4D3A-BDA9-F245DF7037EF}" destId="{24192AE1-AC5A-408F-93E2-35778550FA02}" srcOrd="0" destOrd="0" presId="urn:microsoft.com/office/officeart/2005/8/layout/cycle2"/>
    <dgm:cxn modelId="{7BF5EFC4-566A-4FF6-899D-95673D0EB1DF}" type="presOf" srcId="{2B529A43-2363-4B46-911E-9D0EF25B4F36}" destId="{F42AD80F-3B21-49F3-AF59-01D5F6EE69F1}" srcOrd="0" destOrd="0" presId="urn:microsoft.com/office/officeart/2005/8/layout/cycle2"/>
    <dgm:cxn modelId="{2FD2F6C4-DB37-4D0A-B895-CDBDC2CAD38F}" type="presOf" srcId="{86E08DD8-37F0-43EA-A4C6-F12B07A372C7}" destId="{41C60BCC-727D-4ED3-BAEB-DB60AA9900A9}" srcOrd="1" destOrd="0" presId="urn:microsoft.com/office/officeart/2005/8/layout/cycle2"/>
    <dgm:cxn modelId="{1BCC9EC5-D5E2-4683-B2A3-B0F67B35518C}" type="presOf" srcId="{1597604F-E09E-4305-A881-A6C94B72922F}" destId="{96947AF0-965B-4F9B-B692-11B522E20C19}" srcOrd="0" destOrd="0" presId="urn:microsoft.com/office/officeart/2005/8/layout/cycle2"/>
    <dgm:cxn modelId="{3D2DD1C5-7963-40AD-BEE4-FE7053E0EDCB}" type="presOf" srcId="{873D13AE-B310-4B50-82C5-564D626D2011}" destId="{8F52B59F-72EA-4EF4-A000-71393DE3DC97}" srcOrd="1" destOrd="0" presId="urn:microsoft.com/office/officeart/2005/8/layout/cycle2"/>
    <dgm:cxn modelId="{CF52DFC5-2A40-45EE-B7B6-9CCCDD631A23}" type="presOf" srcId="{1BCBAE4C-8C90-4307-A8B1-A7F25B803D11}" destId="{38A7A843-117D-4A8F-B652-3F637D1BA054}" srcOrd="0" destOrd="0" presId="urn:microsoft.com/office/officeart/2005/8/layout/cycle2"/>
    <dgm:cxn modelId="{8CEE18C6-D684-437E-A011-5D3A58AAD852}" type="presOf" srcId="{5F2EF8CF-431B-45E9-8F94-2DA9BB4297A8}" destId="{3B7728B1-9C76-43A6-8828-2FFE1A19CD4E}" srcOrd="0" destOrd="0" presId="urn:microsoft.com/office/officeart/2005/8/layout/cycle2"/>
    <dgm:cxn modelId="{A61335C6-83C9-40B2-B635-638704B41FB6}" srcId="{F782ACB2-4612-4553-92E3-6A48A4C26154}" destId="{19319B2C-5BDC-4EB3-A674-97A1478B545E}" srcOrd="35" destOrd="0" parTransId="{F553D456-F731-4D3A-B46D-F817CB7F5851}" sibTransId="{B2ADDBB6-F258-45A2-8853-0F7137E8E7A9}"/>
    <dgm:cxn modelId="{324F15C8-97D9-4C39-A16B-5F0D2BAFD821}" type="presOf" srcId="{73E57CB0-43F1-4C49-8823-A48B6805997E}" destId="{FC934B90-2FD7-4C78-BC82-6495CAA54F71}" srcOrd="0" destOrd="0" presId="urn:microsoft.com/office/officeart/2005/8/layout/cycle2"/>
    <dgm:cxn modelId="{5DC390C8-E385-4919-BF19-2B339EF6A775}" type="presOf" srcId="{A241EA7C-0AE6-49DA-868A-F7E41DB8331E}" destId="{0C7C01B0-8BE9-4115-9C55-5F785CB9F95D}" srcOrd="1" destOrd="0" presId="urn:microsoft.com/office/officeart/2005/8/layout/cycle2"/>
    <dgm:cxn modelId="{A45FA6CA-BF67-4968-BA2C-A3E181681DEA}" srcId="{F782ACB2-4612-4553-92E3-6A48A4C26154}" destId="{BCD4B6D1-2E17-4359-A953-212A9B519E85}" srcOrd="6" destOrd="0" parTransId="{A72804B9-8062-4016-90E8-F9C7DC654C15}" sibTransId="{EAE485E3-A2DC-422A-B964-163E72C7D527}"/>
    <dgm:cxn modelId="{67EFDECD-21F5-4D75-983B-BEE44E6C534C}" type="presOf" srcId="{9E68FA1B-32E4-4D3A-BDA9-F245DF7037EF}" destId="{9DB23D75-0980-4D96-93A1-727F2883C95B}" srcOrd="1" destOrd="0" presId="urn:microsoft.com/office/officeart/2005/8/layout/cycle2"/>
    <dgm:cxn modelId="{8A122CCE-2659-425F-A9CA-F55CBE733EE2}" srcId="{F782ACB2-4612-4553-92E3-6A48A4C26154}" destId="{5D2C154A-692A-44E2-A041-B9F19C43FEF2}" srcOrd="0" destOrd="0" parTransId="{794CA92E-A13F-4F43-B270-B021D0F5EB93}" sibTransId="{1A0C354F-E76C-464E-99A7-D2B04C140783}"/>
    <dgm:cxn modelId="{502A3DCE-09A9-4206-938E-2D673EAC56AC}" type="presOf" srcId="{536B3E92-95AA-4297-BDB8-F29269D6299E}" destId="{B0608ED5-E7DC-4C39-8859-B8C85F521F9C}" srcOrd="0" destOrd="0" presId="urn:microsoft.com/office/officeart/2005/8/layout/cycle2"/>
    <dgm:cxn modelId="{E19D09D0-E679-4FA0-B27A-4ED90E08B37E}" type="presOf" srcId="{E7380703-8E28-4A7A-8627-0A55F51FBAA5}" destId="{FEF793BD-9F36-4B0C-B2A1-243AAED13A52}" srcOrd="0" destOrd="0" presId="urn:microsoft.com/office/officeart/2005/8/layout/cycle2"/>
    <dgm:cxn modelId="{506915D0-E2CC-44E8-9A33-FBAA90035B0F}" type="presOf" srcId="{CA1064A9-8743-41E2-AE44-DEDB5E26EACD}" destId="{1AA99294-2501-42DA-ADDA-813C2A0D167F}" srcOrd="0" destOrd="0" presId="urn:microsoft.com/office/officeart/2005/8/layout/cycle2"/>
    <dgm:cxn modelId="{594B50D0-716E-4D96-92B1-2D504E24703C}" type="presOf" srcId="{12ED0D91-6CB8-4B92-ABBE-16130FA2E610}" destId="{2EA5A0E0-D734-4B00-A1FA-65E8CB15031C}" srcOrd="0" destOrd="0" presId="urn:microsoft.com/office/officeart/2005/8/layout/cycle2"/>
    <dgm:cxn modelId="{60237AD0-4E68-45DA-B058-EDFD4C72E6D5}" type="presOf" srcId="{69B5AF83-9CA8-4331-BB93-A02B0A37E7C4}" destId="{7FBA136C-815F-4FB3-A797-A7F155D00FEA}" srcOrd="0" destOrd="0" presId="urn:microsoft.com/office/officeart/2005/8/layout/cycle2"/>
    <dgm:cxn modelId="{300558D4-400B-4DF8-AB10-CE770F1C3828}" type="presOf" srcId="{EAE485E3-A2DC-422A-B964-163E72C7D527}" destId="{6C5B256C-6505-4283-9CD0-6230D6E52DC7}" srcOrd="1" destOrd="0" presId="urn:microsoft.com/office/officeart/2005/8/layout/cycle2"/>
    <dgm:cxn modelId="{EEF144D6-F2D1-4B8E-8C27-BC8D84551321}" type="presOf" srcId="{873D13AE-B310-4B50-82C5-564D626D2011}" destId="{2F327EB4-0D8B-437E-BB14-A326EA173FCC}" srcOrd="0" destOrd="0" presId="urn:microsoft.com/office/officeart/2005/8/layout/cycle2"/>
    <dgm:cxn modelId="{7A77BED8-0E1D-45F6-9865-5715EF6FB1BA}" srcId="{F782ACB2-4612-4553-92E3-6A48A4C26154}" destId="{9767C2C5-7A9B-4BF9-AEDC-08BB61E68CEC}" srcOrd="2" destOrd="0" parTransId="{94D864BB-0337-46E0-936D-BDFF24969167}" sibTransId="{5DE56BE3-5DC5-48D1-BB0A-6EB62A83E2E3}"/>
    <dgm:cxn modelId="{90BB45DA-4D8E-49F2-ACBE-24BE05A101BD}" type="presOf" srcId="{12ED0D91-6CB8-4B92-ABBE-16130FA2E610}" destId="{3966764B-E5F3-4CFC-A881-5984C06723CB}" srcOrd="1" destOrd="0" presId="urn:microsoft.com/office/officeart/2005/8/layout/cycle2"/>
    <dgm:cxn modelId="{C923F2DF-2AF5-4119-AAF6-34851E379228}" type="presOf" srcId="{A26368B7-1095-4A58-BFE6-7B8629CCDB76}" destId="{9DEC7CBC-8051-4551-94AA-2377EFF8A353}" srcOrd="0" destOrd="0" presId="urn:microsoft.com/office/officeart/2005/8/layout/cycle2"/>
    <dgm:cxn modelId="{1307CEE0-95A1-463F-9DBE-2F686031C7B7}" type="presOf" srcId="{07D44A3D-B9E7-4A59-8407-0DE9361B04F4}" destId="{2A9D1CAD-CEC7-447D-AE5A-72DA9768C11C}" srcOrd="1" destOrd="0" presId="urn:microsoft.com/office/officeart/2005/8/layout/cycle2"/>
    <dgm:cxn modelId="{1A5F96E1-A739-4E9D-BB71-13251203AE5B}" type="presOf" srcId="{29610E26-1393-448B-8FD6-78061450B16B}" destId="{4B6FF1D5-139C-4A9E-BE2A-C9C2976A9B90}" srcOrd="0" destOrd="0" presId="urn:microsoft.com/office/officeart/2005/8/layout/cycle2"/>
    <dgm:cxn modelId="{4D7105E2-B87D-4D87-A839-D5997A4E3E61}" type="presOf" srcId="{9767C2C5-7A9B-4BF9-AEDC-08BB61E68CEC}" destId="{3B48658E-4174-41EC-ADC5-04F09B98E8AE}" srcOrd="0" destOrd="0" presId="urn:microsoft.com/office/officeart/2005/8/layout/cycle2"/>
    <dgm:cxn modelId="{2F61D1E3-286C-486C-98D7-003684C3E515}" type="presOf" srcId="{B75DCA52-BF81-436A-AA73-2680B03C914A}" destId="{CD7E4AE9-DEBF-4EF6-9A2F-51DFDE6DC483}" srcOrd="0" destOrd="0" presId="urn:microsoft.com/office/officeart/2005/8/layout/cycle2"/>
    <dgm:cxn modelId="{473877E6-A2D1-4A4A-B95C-711FE01D2993}" type="presOf" srcId="{EC22FD24-55FA-470B-A11F-A2C02811CC71}" destId="{5B2B383F-D5E0-430F-AB46-55791D14B3FB}" srcOrd="1" destOrd="0" presId="urn:microsoft.com/office/officeart/2005/8/layout/cycle2"/>
    <dgm:cxn modelId="{6020CAE6-E682-4263-87D3-3757BDA5C5BB}" srcId="{F782ACB2-4612-4553-92E3-6A48A4C26154}" destId="{ED3E6817-CA99-4A92-9672-7767C60D3AFC}" srcOrd="18" destOrd="0" parTransId="{570B50CE-5E5F-492C-A6CE-FAA86B61FEE6}" sibTransId="{74E4A9B3-3139-47CD-AD62-A42D0EB3995C}"/>
    <dgm:cxn modelId="{43DA9AE7-A41A-4552-8904-334A5553E662}" type="presOf" srcId="{DF292957-65C8-4776-85F8-AE26E3681959}" destId="{C99B1DB8-B0AD-4FE5-84DC-CD9571D15F74}" srcOrd="0" destOrd="0" presId="urn:microsoft.com/office/officeart/2005/8/layout/cycle2"/>
    <dgm:cxn modelId="{F39EB4E7-811F-4A76-9E07-B02930E2E207}" type="presOf" srcId="{1A0C354F-E76C-464E-99A7-D2B04C140783}" destId="{BCCD1735-3374-4721-BEF9-11CCD9A2DD48}" srcOrd="0" destOrd="0" presId="urn:microsoft.com/office/officeart/2005/8/layout/cycle2"/>
    <dgm:cxn modelId="{42BFEDE7-59F9-44FA-8182-A67367F4865D}" type="presOf" srcId="{897CAD2D-F73B-470D-B77D-BCB32DA560D4}" destId="{CAB56CDA-741F-426D-8FE0-AE118C809475}" srcOrd="0" destOrd="0" presId="urn:microsoft.com/office/officeart/2005/8/layout/cycle2"/>
    <dgm:cxn modelId="{A9D73EE8-2A5A-4D9F-ADBA-FC0EE21E7500}" type="presOf" srcId="{6E35783B-B4B9-4AF3-BB68-EC2DB3060BE5}" destId="{80DBCA40-2BA0-486C-9739-9EB1943722FB}" srcOrd="1" destOrd="0" presId="urn:microsoft.com/office/officeart/2005/8/layout/cycle2"/>
    <dgm:cxn modelId="{B8C08AE8-1813-4F30-B598-4E8011D00D55}" type="presOf" srcId="{B5C9AB9C-C866-47C2-B79F-DC6148AB2159}" destId="{6CB910F7-627A-416A-9AE0-0E9818681229}" srcOrd="0" destOrd="0" presId="urn:microsoft.com/office/officeart/2005/8/layout/cycle2"/>
    <dgm:cxn modelId="{180DD6E9-0C93-446C-BB6B-42FA23CD322E}" type="presOf" srcId="{3ACAB2F6-3910-4D69-8736-C9991D30DB30}" destId="{7A362786-920B-4FB9-A3D5-D0E741B76071}" srcOrd="0" destOrd="0" presId="urn:microsoft.com/office/officeart/2005/8/layout/cycle2"/>
    <dgm:cxn modelId="{58B6E3EE-AF38-4B3B-B4C9-65A3A3F27758}" type="presOf" srcId="{897CAD2D-F73B-470D-B77D-BCB32DA560D4}" destId="{2B62F0BB-CB73-4B2D-A47A-2C1910C71ADC}" srcOrd="1" destOrd="0" presId="urn:microsoft.com/office/officeart/2005/8/layout/cycle2"/>
    <dgm:cxn modelId="{A6A2C6EF-2344-4C98-91E8-3B8CDC08BDAC}" type="presOf" srcId="{6E44D217-0802-4975-8DF8-F7C136B68DB7}" destId="{C6CA034B-BB5D-4252-9DC3-E07C2CEC1942}" srcOrd="0" destOrd="0" presId="urn:microsoft.com/office/officeart/2005/8/layout/cycle2"/>
    <dgm:cxn modelId="{9D607EF2-A57B-48FB-A084-AC211824023E}" type="presOf" srcId="{5DE56BE3-5DC5-48D1-BB0A-6EB62A83E2E3}" destId="{DEE6E533-E546-47B9-9D29-1053972B7A59}" srcOrd="1" destOrd="0" presId="urn:microsoft.com/office/officeart/2005/8/layout/cycle2"/>
    <dgm:cxn modelId="{12C38EF6-A2D9-4441-B7C7-2AD0408D165E}" srcId="{F782ACB2-4612-4553-92E3-6A48A4C26154}" destId="{E5184F2B-2C20-4D33-94A8-E6B381F2AA89}" srcOrd="34" destOrd="0" parTransId="{EA072171-E1D3-42D9-90FB-F6BF8A9DC275}" sibTransId="{CA1064A9-8743-41E2-AE44-DEDB5E26EACD}"/>
    <dgm:cxn modelId="{0828ACF6-63A7-45A5-B5D9-67980E542B37}" type="presOf" srcId="{F82F01E0-1BCF-432A-834D-D0718C225E79}" destId="{DB7E8DCC-E9E2-41AE-8FAC-BD770394B585}" srcOrd="0" destOrd="0" presId="urn:microsoft.com/office/officeart/2005/8/layout/cycle2"/>
    <dgm:cxn modelId="{2E4A59F8-4858-4321-B26C-379298664746}" srcId="{F782ACB2-4612-4553-92E3-6A48A4C26154}" destId="{57830796-B9E1-440E-A924-530949252A0A}" srcOrd="7" destOrd="0" parTransId="{2970FDF5-07A3-4B2A-9F1E-E547137C5FF2}" sibTransId="{672359C6-6889-48DE-9B06-BCF13E50CF81}"/>
    <dgm:cxn modelId="{73BDDAF8-CA5D-41DA-B22E-FFEBE752290B}" type="presOf" srcId="{5788DBF4-34B6-4C26-980E-7062BBC88091}" destId="{53824D7C-69E9-40B6-AD94-E66D57E17024}" srcOrd="0" destOrd="0" presId="urn:microsoft.com/office/officeart/2005/8/layout/cycle2"/>
    <dgm:cxn modelId="{BC395FF9-F4E2-4FBF-92E4-2B7C2E92E522}" type="presOf" srcId="{9EC183D0-3CE1-4A18-882B-49A4F305FE23}" destId="{07EB8474-810E-4E8A-BE93-02F62BBDD45D}" srcOrd="0" destOrd="0" presId="urn:microsoft.com/office/officeart/2005/8/layout/cycle2"/>
    <dgm:cxn modelId="{31E44BFB-4076-4F2C-BCE9-6C4E28F7D6FF}" type="presOf" srcId="{CA72D8A3-9D41-4F98-98F7-F56B1CBA674F}" destId="{EDD308D6-556F-4E65-A02C-12C45C150755}" srcOrd="0" destOrd="0" presId="urn:microsoft.com/office/officeart/2005/8/layout/cycle2"/>
    <dgm:cxn modelId="{26F03CFE-664C-46CE-9EC9-4D9EAEAA23F5}" srcId="{F782ACB2-4612-4553-92E3-6A48A4C26154}" destId="{1BCBAE4C-8C90-4307-A8B1-A7F25B803D11}" srcOrd="9" destOrd="0" parTransId="{BDE3C914-1C3F-4AE1-8A4A-0399F6859853}" sibTransId="{9E68FA1B-32E4-4D3A-BDA9-F245DF7037EF}"/>
    <dgm:cxn modelId="{71745226-BB0C-478E-B97D-123B518F48C6}" type="presParOf" srcId="{579EF5EA-2842-4ADF-99C3-1421009C0FB3}" destId="{5A44537F-E502-484A-B54C-161A75387D52}" srcOrd="0" destOrd="0" presId="urn:microsoft.com/office/officeart/2005/8/layout/cycle2"/>
    <dgm:cxn modelId="{D13577A9-EC48-415A-9F7C-71806A637547}" type="presParOf" srcId="{579EF5EA-2842-4ADF-99C3-1421009C0FB3}" destId="{BCCD1735-3374-4721-BEF9-11CCD9A2DD48}" srcOrd="1" destOrd="0" presId="urn:microsoft.com/office/officeart/2005/8/layout/cycle2"/>
    <dgm:cxn modelId="{B4721CCD-4DD7-4553-B307-A0D4FF63FD02}" type="presParOf" srcId="{BCCD1735-3374-4721-BEF9-11CCD9A2DD48}" destId="{5207087E-FC7B-4DE7-941A-D0D7D77D43CA}" srcOrd="0" destOrd="0" presId="urn:microsoft.com/office/officeart/2005/8/layout/cycle2"/>
    <dgm:cxn modelId="{E808BD6F-73C8-4BDA-BBCB-BCEFEBB17293}" type="presParOf" srcId="{579EF5EA-2842-4ADF-99C3-1421009C0FB3}" destId="{B0608ED5-E7DC-4C39-8859-B8C85F521F9C}" srcOrd="2" destOrd="0" presId="urn:microsoft.com/office/officeart/2005/8/layout/cycle2"/>
    <dgm:cxn modelId="{AA119B8B-9D1A-49CB-A545-B011762B6A6A}" type="presParOf" srcId="{579EF5EA-2842-4ADF-99C3-1421009C0FB3}" destId="{E212FFF4-9223-45FB-8A97-08FC78EC227F}" srcOrd="3" destOrd="0" presId="urn:microsoft.com/office/officeart/2005/8/layout/cycle2"/>
    <dgm:cxn modelId="{236FE63D-9B34-417C-9ADF-1F8405732DA4}" type="presParOf" srcId="{E212FFF4-9223-45FB-8A97-08FC78EC227F}" destId="{1FA59E5A-50A4-47E4-96D2-6EF9AAAC1164}" srcOrd="0" destOrd="0" presId="urn:microsoft.com/office/officeart/2005/8/layout/cycle2"/>
    <dgm:cxn modelId="{14841847-226F-4686-AA96-DFCC04AA573C}" type="presParOf" srcId="{579EF5EA-2842-4ADF-99C3-1421009C0FB3}" destId="{3B48658E-4174-41EC-ADC5-04F09B98E8AE}" srcOrd="4" destOrd="0" presId="urn:microsoft.com/office/officeart/2005/8/layout/cycle2"/>
    <dgm:cxn modelId="{4B64CA60-DADC-4DFB-A603-744339FB501F}" type="presParOf" srcId="{579EF5EA-2842-4ADF-99C3-1421009C0FB3}" destId="{7E28017C-69F1-4CCF-A6D7-885616A2628E}" srcOrd="5" destOrd="0" presId="urn:microsoft.com/office/officeart/2005/8/layout/cycle2"/>
    <dgm:cxn modelId="{ACAB7DD6-AFEB-4EB3-BC12-F48035A3517E}" type="presParOf" srcId="{7E28017C-69F1-4CCF-A6D7-885616A2628E}" destId="{DEE6E533-E546-47B9-9D29-1053972B7A59}" srcOrd="0" destOrd="0" presId="urn:microsoft.com/office/officeart/2005/8/layout/cycle2"/>
    <dgm:cxn modelId="{32776DB5-0B67-4601-AA60-C90C4823C583}" type="presParOf" srcId="{579EF5EA-2842-4ADF-99C3-1421009C0FB3}" destId="{4B6FF1D5-139C-4A9E-BE2A-C9C2976A9B90}" srcOrd="6" destOrd="0" presId="urn:microsoft.com/office/officeart/2005/8/layout/cycle2"/>
    <dgm:cxn modelId="{819BD1C3-F9F9-4FF2-8CD2-710CCAE36FA2}" type="presParOf" srcId="{579EF5EA-2842-4ADF-99C3-1421009C0FB3}" destId="{E231C36B-28CA-4A1A-A65A-7FC8C917C670}" srcOrd="7" destOrd="0" presId="urn:microsoft.com/office/officeart/2005/8/layout/cycle2"/>
    <dgm:cxn modelId="{B317DB46-93D8-4CF1-8A54-E59796AFA275}" type="presParOf" srcId="{E231C36B-28CA-4A1A-A65A-7FC8C917C670}" destId="{0F935747-2475-4B54-A4BD-D00DA4235B83}" srcOrd="0" destOrd="0" presId="urn:microsoft.com/office/officeart/2005/8/layout/cycle2"/>
    <dgm:cxn modelId="{59ACF5EB-ED98-4E00-9D24-DE67C73912D8}" type="presParOf" srcId="{579EF5EA-2842-4ADF-99C3-1421009C0FB3}" destId="{5955EC28-6A5B-4854-97FD-56BF004F7A93}" srcOrd="8" destOrd="0" presId="urn:microsoft.com/office/officeart/2005/8/layout/cycle2"/>
    <dgm:cxn modelId="{A0BED06D-1F6C-49B4-BD42-C0930E57EEE9}" type="presParOf" srcId="{579EF5EA-2842-4ADF-99C3-1421009C0FB3}" destId="{7418C013-9F65-49B4-8AB4-02A8A7E8B2B1}" srcOrd="9" destOrd="0" presId="urn:microsoft.com/office/officeart/2005/8/layout/cycle2"/>
    <dgm:cxn modelId="{298E4F0E-AF73-4014-B628-DB0D3236990B}" type="presParOf" srcId="{7418C013-9F65-49B4-8AB4-02A8A7E8B2B1}" destId="{DCCECA40-1E8E-4612-B823-692DCCBD1EA3}" srcOrd="0" destOrd="0" presId="urn:microsoft.com/office/officeart/2005/8/layout/cycle2"/>
    <dgm:cxn modelId="{24A1E95C-54FE-4161-BAE9-CA0D34AF349A}" type="presParOf" srcId="{579EF5EA-2842-4ADF-99C3-1421009C0FB3}" destId="{C8C314CB-BC52-4B5D-9A9E-2549904458B0}" srcOrd="10" destOrd="0" presId="urn:microsoft.com/office/officeart/2005/8/layout/cycle2"/>
    <dgm:cxn modelId="{5CAB8409-3BEC-43F0-9667-A63B11F9C66A}" type="presParOf" srcId="{579EF5EA-2842-4ADF-99C3-1421009C0FB3}" destId="{8D184F9F-78A9-45D9-9804-0F8032DE26A6}" srcOrd="11" destOrd="0" presId="urn:microsoft.com/office/officeart/2005/8/layout/cycle2"/>
    <dgm:cxn modelId="{E6A28F07-BBA9-496F-916B-87E9828AB733}" type="presParOf" srcId="{8D184F9F-78A9-45D9-9804-0F8032DE26A6}" destId="{C8C1E075-9C61-4E77-BBAB-A2307E2F9662}" srcOrd="0" destOrd="0" presId="urn:microsoft.com/office/officeart/2005/8/layout/cycle2"/>
    <dgm:cxn modelId="{6D7D4EB6-2C65-4113-BF4A-0FB4080CD411}" type="presParOf" srcId="{579EF5EA-2842-4ADF-99C3-1421009C0FB3}" destId="{18E08B15-C0D9-4DCD-9841-29CB326A1D96}" srcOrd="12" destOrd="0" presId="urn:microsoft.com/office/officeart/2005/8/layout/cycle2"/>
    <dgm:cxn modelId="{2F05C2F0-B7EE-4BD5-BD26-3760D9EE34F8}" type="presParOf" srcId="{579EF5EA-2842-4ADF-99C3-1421009C0FB3}" destId="{7D136A40-4E7A-4E9A-9C18-C15FEB3E9255}" srcOrd="13" destOrd="0" presId="urn:microsoft.com/office/officeart/2005/8/layout/cycle2"/>
    <dgm:cxn modelId="{1BAD8D7E-AE46-4995-8CA7-97C0A4157CB3}" type="presParOf" srcId="{7D136A40-4E7A-4E9A-9C18-C15FEB3E9255}" destId="{6C5B256C-6505-4283-9CD0-6230D6E52DC7}" srcOrd="0" destOrd="0" presId="urn:microsoft.com/office/officeart/2005/8/layout/cycle2"/>
    <dgm:cxn modelId="{CECA608C-3ED8-4A8A-9B30-B32EF8BC36A0}" type="presParOf" srcId="{579EF5EA-2842-4ADF-99C3-1421009C0FB3}" destId="{09497094-52B8-416E-9902-37FB4C94E7F2}" srcOrd="14" destOrd="0" presId="urn:microsoft.com/office/officeart/2005/8/layout/cycle2"/>
    <dgm:cxn modelId="{CF287412-B9FD-453C-8F07-D487458D69FE}" type="presParOf" srcId="{579EF5EA-2842-4ADF-99C3-1421009C0FB3}" destId="{260B842C-BA56-4835-9181-EEB1DAD49F6C}" srcOrd="15" destOrd="0" presId="urn:microsoft.com/office/officeart/2005/8/layout/cycle2"/>
    <dgm:cxn modelId="{32A78327-EC8A-4807-A229-3E282F263506}" type="presParOf" srcId="{260B842C-BA56-4835-9181-EEB1DAD49F6C}" destId="{9195B8AE-7F75-4B45-A773-A3DB3F151B7F}" srcOrd="0" destOrd="0" presId="urn:microsoft.com/office/officeart/2005/8/layout/cycle2"/>
    <dgm:cxn modelId="{AD3DE1A0-228A-47DE-BE1A-527CCD31EA94}" type="presParOf" srcId="{579EF5EA-2842-4ADF-99C3-1421009C0FB3}" destId="{07EB8474-810E-4E8A-BE93-02F62BBDD45D}" srcOrd="16" destOrd="0" presId="urn:microsoft.com/office/officeart/2005/8/layout/cycle2"/>
    <dgm:cxn modelId="{173FFB08-23F8-48DF-B702-BB2E5C3DD5B2}" type="presParOf" srcId="{579EF5EA-2842-4ADF-99C3-1421009C0FB3}" destId="{ADC3AC42-E194-4C29-8A28-ABEC2168A2B9}" srcOrd="17" destOrd="0" presId="urn:microsoft.com/office/officeart/2005/8/layout/cycle2"/>
    <dgm:cxn modelId="{EE37750F-099E-4C59-AAF2-DC16085D1220}" type="presParOf" srcId="{ADC3AC42-E194-4C29-8A28-ABEC2168A2B9}" destId="{FFA97E59-6B24-429C-9B6D-8968FB096363}" srcOrd="0" destOrd="0" presId="urn:microsoft.com/office/officeart/2005/8/layout/cycle2"/>
    <dgm:cxn modelId="{5EAB2ECF-0F07-41A2-92B9-3906C5C81695}" type="presParOf" srcId="{579EF5EA-2842-4ADF-99C3-1421009C0FB3}" destId="{38A7A843-117D-4A8F-B652-3F637D1BA054}" srcOrd="18" destOrd="0" presId="urn:microsoft.com/office/officeart/2005/8/layout/cycle2"/>
    <dgm:cxn modelId="{D3239D27-04A3-47DC-8F58-A59151ED2C13}" type="presParOf" srcId="{579EF5EA-2842-4ADF-99C3-1421009C0FB3}" destId="{24192AE1-AC5A-408F-93E2-35778550FA02}" srcOrd="19" destOrd="0" presId="urn:microsoft.com/office/officeart/2005/8/layout/cycle2"/>
    <dgm:cxn modelId="{B5802B6E-33E9-4BD1-AEDA-4AC08AF93E94}" type="presParOf" srcId="{24192AE1-AC5A-408F-93E2-35778550FA02}" destId="{9DB23D75-0980-4D96-93A1-727F2883C95B}" srcOrd="0" destOrd="0" presId="urn:microsoft.com/office/officeart/2005/8/layout/cycle2"/>
    <dgm:cxn modelId="{272E234D-B62C-4386-B866-9FA7E6F45F82}" type="presParOf" srcId="{579EF5EA-2842-4ADF-99C3-1421009C0FB3}" destId="{1791F869-F782-403E-9EEE-8485296AB1DC}" srcOrd="20" destOrd="0" presId="urn:microsoft.com/office/officeart/2005/8/layout/cycle2"/>
    <dgm:cxn modelId="{BC000783-1ABE-455C-ABED-6FEECAEA7D34}" type="presParOf" srcId="{579EF5EA-2842-4ADF-99C3-1421009C0FB3}" destId="{EDD308D6-556F-4E65-A02C-12C45C150755}" srcOrd="21" destOrd="0" presId="urn:microsoft.com/office/officeart/2005/8/layout/cycle2"/>
    <dgm:cxn modelId="{0F06E832-BBE1-4738-B5CB-0022BE10E916}" type="presParOf" srcId="{EDD308D6-556F-4E65-A02C-12C45C150755}" destId="{0622AEEF-FEE1-41CF-A694-BB87DF404F74}" srcOrd="0" destOrd="0" presId="urn:microsoft.com/office/officeart/2005/8/layout/cycle2"/>
    <dgm:cxn modelId="{AED58CE5-AEA7-4530-8B50-B694C2396FD6}" type="presParOf" srcId="{579EF5EA-2842-4ADF-99C3-1421009C0FB3}" destId="{FB762D63-E97E-4D71-BE53-DE8DBC2C1724}" srcOrd="22" destOrd="0" presId="urn:microsoft.com/office/officeart/2005/8/layout/cycle2"/>
    <dgm:cxn modelId="{303E69EB-4CBC-477D-9F62-DA0070F8E565}" type="presParOf" srcId="{579EF5EA-2842-4ADF-99C3-1421009C0FB3}" destId="{EC905E59-477F-4D62-B2EE-61B86BF0663B}" srcOrd="23" destOrd="0" presId="urn:microsoft.com/office/officeart/2005/8/layout/cycle2"/>
    <dgm:cxn modelId="{3FED51F1-1B8D-4167-BE3E-2C6ED399A461}" type="presParOf" srcId="{EC905E59-477F-4D62-B2EE-61B86BF0663B}" destId="{0C7C01B0-8BE9-4115-9C55-5F785CB9F95D}" srcOrd="0" destOrd="0" presId="urn:microsoft.com/office/officeart/2005/8/layout/cycle2"/>
    <dgm:cxn modelId="{23A7B17A-CA9F-4407-BF80-23D3EE67AC37}" type="presParOf" srcId="{579EF5EA-2842-4ADF-99C3-1421009C0FB3}" destId="{96947AF0-965B-4F9B-B692-11B522E20C19}" srcOrd="24" destOrd="0" presId="urn:microsoft.com/office/officeart/2005/8/layout/cycle2"/>
    <dgm:cxn modelId="{9F7DBB26-4115-41F5-9A54-AF94676DB852}" type="presParOf" srcId="{579EF5EA-2842-4ADF-99C3-1421009C0FB3}" destId="{C5631367-2D87-4B2B-B2C5-CE6B323DF7FA}" srcOrd="25" destOrd="0" presId="urn:microsoft.com/office/officeart/2005/8/layout/cycle2"/>
    <dgm:cxn modelId="{9AD19767-C4E6-46B4-BF40-432C0B823217}" type="presParOf" srcId="{C5631367-2D87-4B2B-B2C5-CE6B323DF7FA}" destId="{5EB0D98E-0F20-43A6-80D5-B3B233B0809C}" srcOrd="0" destOrd="0" presId="urn:microsoft.com/office/officeart/2005/8/layout/cycle2"/>
    <dgm:cxn modelId="{BDDE50AF-1EEA-47BD-9995-EB7B47B3BF66}" type="presParOf" srcId="{579EF5EA-2842-4ADF-99C3-1421009C0FB3}" destId="{55735BFC-D4F1-4100-BCD7-BD7015A20F24}" srcOrd="26" destOrd="0" presId="urn:microsoft.com/office/officeart/2005/8/layout/cycle2"/>
    <dgm:cxn modelId="{D423146B-6FB4-4936-9B50-13E76E984DF7}" type="presParOf" srcId="{579EF5EA-2842-4ADF-99C3-1421009C0FB3}" destId="{DE861B79-D5E8-45CE-B3D7-7B4663C08343}" srcOrd="27" destOrd="0" presId="urn:microsoft.com/office/officeart/2005/8/layout/cycle2"/>
    <dgm:cxn modelId="{37C3E9BA-F845-428A-A4E9-A3455981DD7C}" type="presParOf" srcId="{DE861B79-D5E8-45CE-B3D7-7B4663C08343}" destId="{580499F6-BF8C-4CF2-8E19-422B1FEA8F54}" srcOrd="0" destOrd="0" presId="urn:microsoft.com/office/officeart/2005/8/layout/cycle2"/>
    <dgm:cxn modelId="{F6D17A69-60E3-492B-A53B-614C55E9227B}" type="presParOf" srcId="{579EF5EA-2842-4ADF-99C3-1421009C0FB3}" destId="{B163F2E1-C224-4C1F-8BF1-B257F8DA90F1}" srcOrd="28" destOrd="0" presId="urn:microsoft.com/office/officeart/2005/8/layout/cycle2"/>
    <dgm:cxn modelId="{EF3F2129-D891-460D-A8CB-F662DCDE91F2}" type="presParOf" srcId="{579EF5EA-2842-4ADF-99C3-1421009C0FB3}" destId="{28C21F8D-7890-436C-ABC3-A76D9C048DC6}" srcOrd="29" destOrd="0" presId="urn:microsoft.com/office/officeart/2005/8/layout/cycle2"/>
    <dgm:cxn modelId="{3713699F-C26D-493C-8818-1DF1A51BA2BD}" type="presParOf" srcId="{28C21F8D-7890-436C-ABC3-A76D9C048DC6}" destId="{5D40974C-DFE4-484E-A2B9-E3E4D2DEBED9}" srcOrd="0" destOrd="0" presId="urn:microsoft.com/office/officeart/2005/8/layout/cycle2"/>
    <dgm:cxn modelId="{729DB2D3-300B-4F3F-ACC8-84A8EBBA18C9}" type="presParOf" srcId="{579EF5EA-2842-4ADF-99C3-1421009C0FB3}" destId="{B297DBDA-41C8-403B-A287-2DE0B2B2F734}" srcOrd="30" destOrd="0" presId="urn:microsoft.com/office/officeart/2005/8/layout/cycle2"/>
    <dgm:cxn modelId="{5B4C4FAE-9A3A-47F1-9BBD-B580A2D947E1}" type="presParOf" srcId="{579EF5EA-2842-4ADF-99C3-1421009C0FB3}" destId="{6CB910F7-627A-416A-9AE0-0E9818681229}" srcOrd="31" destOrd="0" presId="urn:microsoft.com/office/officeart/2005/8/layout/cycle2"/>
    <dgm:cxn modelId="{B2F95C99-8AEE-4EE5-950B-C4A358F17CF4}" type="presParOf" srcId="{6CB910F7-627A-416A-9AE0-0E9818681229}" destId="{DD733C23-EA87-4BF0-821E-87250C1EEDBA}" srcOrd="0" destOrd="0" presId="urn:microsoft.com/office/officeart/2005/8/layout/cycle2"/>
    <dgm:cxn modelId="{71432140-8D1D-4AF6-8942-E7283C88F501}" type="presParOf" srcId="{579EF5EA-2842-4ADF-99C3-1421009C0FB3}" destId="{C99B1DB8-B0AD-4FE5-84DC-CD9571D15F74}" srcOrd="32" destOrd="0" presId="urn:microsoft.com/office/officeart/2005/8/layout/cycle2"/>
    <dgm:cxn modelId="{872B4BDE-C1CE-46F9-8C09-FF71D543660D}" type="presParOf" srcId="{579EF5EA-2842-4ADF-99C3-1421009C0FB3}" destId="{2EBD388A-825F-4832-8A74-827A6C7E3368}" srcOrd="33" destOrd="0" presId="urn:microsoft.com/office/officeart/2005/8/layout/cycle2"/>
    <dgm:cxn modelId="{6422DE59-E5B8-4EA8-BC1D-626DFAF1FAB4}" type="presParOf" srcId="{2EBD388A-825F-4832-8A74-827A6C7E3368}" destId="{2B64C12D-7C38-4E3C-BB67-21E0181FD51F}" srcOrd="0" destOrd="0" presId="urn:microsoft.com/office/officeart/2005/8/layout/cycle2"/>
    <dgm:cxn modelId="{4AB58937-D45E-4C88-8E54-55EB7D402D59}" type="presParOf" srcId="{579EF5EA-2842-4ADF-99C3-1421009C0FB3}" destId="{54435782-E9E7-4F85-8EE9-B762378628C5}" srcOrd="34" destOrd="0" presId="urn:microsoft.com/office/officeart/2005/8/layout/cycle2"/>
    <dgm:cxn modelId="{48D2938E-A59A-4D4C-B91B-B48F7A96F073}" type="presParOf" srcId="{579EF5EA-2842-4ADF-99C3-1421009C0FB3}" destId="{2EA5A0E0-D734-4B00-A1FA-65E8CB15031C}" srcOrd="35" destOrd="0" presId="urn:microsoft.com/office/officeart/2005/8/layout/cycle2"/>
    <dgm:cxn modelId="{EC8F7049-D4B6-4223-BACB-207EA8EC5943}" type="presParOf" srcId="{2EA5A0E0-D734-4B00-A1FA-65E8CB15031C}" destId="{3966764B-E5F3-4CFC-A881-5984C06723CB}" srcOrd="0" destOrd="0" presId="urn:microsoft.com/office/officeart/2005/8/layout/cycle2"/>
    <dgm:cxn modelId="{B4238524-7A21-49C9-89D9-AE8008AC53FD}" type="presParOf" srcId="{579EF5EA-2842-4ADF-99C3-1421009C0FB3}" destId="{CDE86F57-8E75-4885-99A7-4D78278841E9}" srcOrd="36" destOrd="0" presId="urn:microsoft.com/office/officeart/2005/8/layout/cycle2"/>
    <dgm:cxn modelId="{8DF579BF-2810-4EFD-BEA5-5DCFA86A5DFC}" type="presParOf" srcId="{579EF5EA-2842-4ADF-99C3-1421009C0FB3}" destId="{A0769171-C666-4FF2-B3B0-56A5612FFB02}" srcOrd="37" destOrd="0" presId="urn:microsoft.com/office/officeart/2005/8/layout/cycle2"/>
    <dgm:cxn modelId="{6834C0EB-4EED-46CC-A8AB-20BD8B4AF279}" type="presParOf" srcId="{A0769171-C666-4FF2-B3B0-56A5612FFB02}" destId="{7B2C094D-5B84-400D-88A5-467C86404646}" srcOrd="0" destOrd="0" presId="urn:microsoft.com/office/officeart/2005/8/layout/cycle2"/>
    <dgm:cxn modelId="{CB9FCC4D-D038-4D48-8C13-AB6231154FAF}" type="presParOf" srcId="{579EF5EA-2842-4ADF-99C3-1421009C0FB3}" destId="{9DEC7CBC-8051-4551-94AA-2377EFF8A353}" srcOrd="38" destOrd="0" presId="urn:microsoft.com/office/officeart/2005/8/layout/cycle2"/>
    <dgm:cxn modelId="{2C2C59E0-138B-4FE8-A0CA-6E462DF8F1F9}" type="presParOf" srcId="{579EF5EA-2842-4ADF-99C3-1421009C0FB3}" destId="{83D03F91-A8FE-4A56-A9F0-21F8696B64A1}" srcOrd="39" destOrd="0" presId="urn:microsoft.com/office/officeart/2005/8/layout/cycle2"/>
    <dgm:cxn modelId="{676A6303-48AA-42DB-9E69-79DC941B652C}" type="presParOf" srcId="{83D03F91-A8FE-4A56-A9F0-21F8696B64A1}" destId="{A52815B2-9F64-4E57-9CA8-0D6C5ACB4DE9}" srcOrd="0" destOrd="0" presId="urn:microsoft.com/office/officeart/2005/8/layout/cycle2"/>
    <dgm:cxn modelId="{7EC8972A-AAB0-4FE1-A08A-AF6CA5B6C218}" type="presParOf" srcId="{579EF5EA-2842-4ADF-99C3-1421009C0FB3}" destId="{D9F7CAE3-C01B-4758-A92D-BE4DEABF1CC9}" srcOrd="40" destOrd="0" presId="urn:microsoft.com/office/officeart/2005/8/layout/cycle2"/>
    <dgm:cxn modelId="{ABE6CEDD-A233-41C6-B781-0FFFDE3C13FB}" type="presParOf" srcId="{579EF5EA-2842-4ADF-99C3-1421009C0FB3}" destId="{6FDF4861-3D9E-4C44-8A76-CB261CA08A3D}" srcOrd="41" destOrd="0" presId="urn:microsoft.com/office/officeart/2005/8/layout/cycle2"/>
    <dgm:cxn modelId="{8D7C794F-31D4-4ADD-B5F9-20280457446D}" type="presParOf" srcId="{6FDF4861-3D9E-4C44-8A76-CB261CA08A3D}" destId="{852FF442-59AB-47FA-976D-352D933D04DA}" srcOrd="0" destOrd="0" presId="urn:microsoft.com/office/officeart/2005/8/layout/cycle2"/>
    <dgm:cxn modelId="{DC06D566-805F-404D-8B2E-C9AEBD403D74}" type="presParOf" srcId="{579EF5EA-2842-4ADF-99C3-1421009C0FB3}" destId="{6EBA7549-78C0-447A-A63C-4A8563F87F58}" srcOrd="42" destOrd="0" presId="urn:microsoft.com/office/officeart/2005/8/layout/cycle2"/>
    <dgm:cxn modelId="{E249506F-DCEC-4985-9E6E-75BCF222D380}" type="presParOf" srcId="{579EF5EA-2842-4ADF-99C3-1421009C0FB3}" destId="{F7AC09C3-F9FA-4334-9744-58F7A351FD8B}" srcOrd="43" destOrd="0" presId="urn:microsoft.com/office/officeart/2005/8/layout/cycle2"/>
    <dgm:cxn modelId="{94F84AAC-3798-43A0-A3BD-CDD50C26A65D}" type="presParOf" srcId="{F7AC09C3-F9FA-4334-9744-58F7A351FD8B}" destId="{301FE2EF-9FED-451A-9979-7EA2CEC731F6}" srcOrd="0" destOrd="0" presId="urn:microsoft.com/office/officeart/2005/8/layout/cycle2"/>
    <dgm:cxn modelId="{04F54335-F595-46D8-A568-9008D83B0280}" type="presParOf" srcId="{579EF5EA-2842-4ADF-99C3-1421009C0FB3}" destId="{DB7E8DCC-E9E2-41AE-8FAC-BD770394B585}" srcOrd="44" destOrd="0" presId="urn:microsoft.com/office/officeart/2005/8/layout/cycle2"/>
    <dgm:cxn modelId="{38D2B6F1-76C0-49DA-8C1B-D8BF73D71D1F}" type="presParOf" srcId="{579EF5EA-2842-4ADF-99C3-1421009C0FB3}" destId="{FC934B90-2FD7-4C78-BC82-6495CAA54F71}" srcOrd="45" destOrd="0" presId="urn:microsoft.com/office/officeart/2005/8/layout/cycle2"/>
    <dgm:cxn modelId="{9717705E-58FE-4662-89C9-91BF3A970DF0}" type="presParOf" srcId="{FC934B90-2FD7-4C78-BC82-6495CAA54F71}" destId="{F31A80A4-265E-4576-A76C-69F7407682D5}" srcOrd="0" destOrd="0" presId="urn:microsoft.com/office/officeart/2005/8/layout/cycle2"/>
    <dgm:cxn modelId="{D6740E54-8698-493C-BEEA-6DA1F2D65D9C}" type="presParOf" srcId="{579EF5EA-2842-4ADF-99C3-1421009C0FB3}" destId="{7FBA136C-815F-4FB3-A797-A7F155D00FEA}" srcOrd="46" destOrd="0" presId="urn:microsoft.com/office/officeart/2005/8/layout/cycle2"/>
    <dgm:cxn modelId="{C2F4338E-FF94-485C-A6BC-38F39E7B4604}" type="presParOf" srcId="{579EF5EA-2842-4ADF-99C3-1421009C0FB3}" destId="{7A5C7786-EEB7-4840-8AB2-E617DD766E4C}" srcOrd="47" destOrd="0" presId="urn:microsoft.com/office/officeart/2005/8/layout/cycle2"/>
    <dgm:cxn modelId="{A784A94C-C939-4159-BC6E-6CB498B1B7FF}" type="presParOf" srcId="{7A5C7786-EEB7-4840-8AB2-E617DD766E4C}" destId="{80DBCA40-2BA0-486C-9739-9EB1943722FB}" srcOrd="0" destOrd="0" presId="urn:microsoft.com/office/officeart/2005/8/layout/cycle2"/>
    <dgm:cxn modelId="{42CCF1C0-4204-4F08-B5DF-600525B94459}" type="presParOf" srcId="{579EF5EA-2842-4ADF-99C3-1421009C0FB3}" destId="{2B3C09D0-6E4A-4698-ADBA-7CF55040E0C7}" srcOrd="48" destOrd="0" presId="urn:microsoft.com/office/officeart/2005/8/layout/cycle2"/>
    <dgm:cxn modelId="{D90BC0AC-F465-4B4C-AA88-BAD7FC33A176}" type="presParOf" srcId="{579EF5EA-2842-4ADF-99C3-1421009C0FB3}" destId="{0B3E9032-3902-463F-B436-0798A35C9EC5}" srcOrd="49" destOrd="0" presId="urn:microsoft.com/office/officeart/2005/8/layout/cycle2"/>
    <dgm:cxn modelId="{FEF37EBF-D435-4C65-8BC2-407F099BD30F}" type="presParOf" srcId="{0B3E9032-3902-463F-B436-0798A35C9EC5}" destId="{41C60BCC-727D-4ED3-BAEB-DB60AA9900A9}" srcOrd="0" destOrd="0" presId="urn:microsoft.com/office/officeart/2005/8/layout/cycle2"/>
    <dgm:cxn modelId="{07BAFE9F-3D12-4E0E-B5AA-EB248871C48E}" type="presParOf" srcId="{579EF5EA-2842-4ADF-99C3-1421009C0FB3}" destId="{C6CA034B-BB5D-4252-9DC3-E07C2CEC1942}" srcOrd="50" destOrd="0" presId="urn:microsoft.com/office/officeart/2005/8/layout/cycle2"/>
    <dgm:cxn modelId="{2673D148-6DA6-4BF0-AA22-C570A21D2026}" type="presParOf" srcId="{579EF5EA-2842-4ADF-99C3-1421009C0FB3}" destId="{2F327EB4-0D8B-437E-BB14-A326EA173FCC}" srcOrd="51" destOrd="0" presId="urn:microsoft.com/office/officeart/2005/8/layout/cycle2"/>
    <dgm:cxn modelId="{838C3FC0-4E3F-4E11-A29C-692FD16AA11C}" type="presParOf" srcId="{2F327EB4-0D8B-437E-BB14-A326EA173FCC}" destId="{8F52B59F-72EA-4EF4-A000-71393DE3DC97}" srcOrd="0" destOrd="0" presId="urn:microsoft.com/office/officeart/2005/8/layout/cycle2"/>
    <dgm:cxn modelId="{20023B17-ACC2-4333-BF5C-E920E547CE78}" type="presParOf" srcId="{579EF5EA-2842-4ADF-99C3-1421009C0FB3}" destId="{F6AE7F32-FC05-4DDA-BB7B-30B31779479C}" srcOrd="52" destOrd="0" presId="urn:microsoft.com/office/officeart/2005/8/layout/cycle2"/>
    <dgm:cxn modelId="{C5148CDB-A653-48EA-85D2-36CBBF342F88}" type="presParOf" srcId="{579EF5EA-2842-4ADF-99C3-1421009C0FB3}" destId="{F42AD80F-3B21-49F3-AF59-01D5F6EE69F1}" srcOrd="53" destOrd="0" presId="urn:microsoft.com/office/officeart/2005/8/layout/cycle2"/>
    <dgm:cxn modelId="{8D75AF66-A61F-4938-91BC-A5A8077EE064}" type="presParOf" srcId="{F42AD80F-3B21-49F3-AF59-01D5F6EE69F1}" destId="{DFB70AE1-87B4-46C7-811D-3E9A3D4D6EC9}" srcOrd="0" destOrd="0" presId="urn:microsoft.com/office/officeart/2005/8/layout/cycle2"/>
    <dgm:cxn modelId="{FC91D00C-CBD7-4971-82AE-3C83B6D62A17}" type="presParOf" srcId="{579EF5EA-2842-4ADF-99C3-1421009C0FB3}" destId="{E4F5DE49-5EAA-4300-BD85-3AA32446283C}" srcOrd="54" destOrd="0" presId="urn:microsoft.com/office/officeart/2005/8/layout/cycle2"/>
    <dgm:cxn modelId="{E78B212B-D0E4-4EBF-A113-5FDA357E3F96}" type="presParOf" srcId="{579EF5EA-2842-4ADF-99C3-1421009C0FB3}" destId="{57712E5B-8311-41F2-83BF-40C44B82FD56}" srcOrd="55" destOrd="0" presId="urn:microsoft.com/office/officeart/2005/8/layout/cycle2"/>
    <dgm:cxn modelId="{851CBE3E-0F07-4571-BC58-9D22EB4B364D}" type="presParOf" srcId="{57712E5B-8311-41F2-83BF-40C44B82FD56}" destId="{2DC22DE9-0245-4601-955D-E63A8C38947B}" srcOrd="0" destOrd="0" presId="urn:microsoft.com/office/officeart/2005/8/layout/cycle2"/>
    <dgm:cxn modelId="{7A42DD75-436B-49CE-A66C-822C966A430A}" type="presParOf" srcId="{579EF5EA-2842-4ADF-99C3-1421009C0FB3}" destId="{53824D7C-69E9-40B6-AD94-E66D57E17024}" srcOrd="56" destOrd="0" presId="urn:microsoft.com/office/officeart/2005/8/layout/cycle2"/>
    <dgm:cxn modelId="{0DF13957-580C-4A4E-BB8C-6677C6A3B2F5}" type="presParOf" srcId="{579EF5EA-2842-4ADF-99C3-1421009C0FB3}" destId="{4DDD9E11-A1D1-4D9F-87CF-21775FA03FD4}" srcOrd="57" destOrd="0" presId="urn:microsoft.com/office/officeart/2005/8/layout/cycle2"/>
    <dgm:cxn modelId="{2592DBAC-86E2-4752-940E-EE94B771A75A}" type="presParOf" srcId="{4DDD9E11-A1D1-4D9F-87CF-21775FA03FD4}" destId="{F7742949-FB63-485F-95AF-5E8D1E6F236A}" srcOrd="0" destOrd="0" presId="urn:microsoft.com/office/officeart/2005/8/layout/cycle2"/>
    <dgm:cxn modelId="{94511726-B23C-4D09-953C-E18C489DF397}" type="presParOf" srcId="{579EF5EA-2842-4ADF-99C3-1421009C0FB3}" destId="{22041FD6-89BD-4BF2-9B99-B97F36E2E1FB}" srcOrd="58" destOrd="0" presId="urn:microsoft.com/office/officeart/2005/8/layout/cycle2"/>
    <dgm:cxn modelId="{235CA743-9E36-4CA4-B51B-081D41A68D9A}" type="presParOf" srcId="{579EF5EA-2842-4ADF-99C3-1421009C0FB3}" destId="{B8E405CF-5FB0-4931-A03D-9BF304E6CDDA}" srcOrd="59" destOrd="0" presId="urn:microsoft.com/office/officeart/2005/8/layout/cycle2"/>
    <dgm:cxn modelId="{479F7B06-BEEF-4C2E-82A5-A4E9A8897000}" type="presParOf" srcId="{B8E405CF-5FB0-4931-A03D-9BF304E6CDDA}" destId="{0C0A4302-AC90-49E1-80BE-523B58A2D864}" srcOrd="0" destOrd="0" presId="urn:microsoft.com/office/officeart/2005/8/layout/cycle2"/>
    <dgm:cxn modelId="{5F0A9FB9-8D31-401A-ABA1-5AC985720070}" type="presParOf" srcId="{579EF5EA-2842-4ADF-99C3-1421009C0FB3}" destId="{4346925A-37EB-4BB6-B0D1-0007EC3DF63B}" srcOrd="60" destOrd="0" presId="urn:microsoft.com/office/officeart/2005/8/layout/cycle2"/>
    <dgm:cxn modelId="{ADD64102-1DCC-457D-8AA9-333A4E02A31B}" type="presParOf" srcId="{579EF5EA-2842-4ADF-99C3-1421009C0FB3}" destId="{7A362786-920B-4FB9-A3D5-D0E741B76071}" srcOrd="61" destOrd="0" presId="urn:microsoft.com/office/officeart/2005/8/layout/cycle2"/>
    <dgm:cxn modelId="{BCF3713E-41C2-423B-AECF-7A16148CD93A}" type="presParOf" srcId="{7A362786-920B-4FB9-A3D5-D0E741B76071}" destId="{18FB9004-C9DF-4463-A990-CE6AADD19A9A}" srcOrd="0" destOrd="0" presId="urn:microsoft.com/office/officeart/2005/8/layout/cycle2"/>
    <dgm:cxn modelId="{31B2773F-6C24-4122-A3A9-368068BCEA04}" type="presParOf" srcId="{579EF5EA-2842-4ADF-99C3-1421009C0FB3}" destId="{ED0F08E4-7CF4-494F-A2E4-60B90674E9D5}" srcOrd="62" destOrd="0" presId="urn:microsoft.com/office/officeart/2005/8/layout/cycle2"/>
    <dgm:cxn modelId="{0EFD4DD2-D42F-4CD8-B644-2075A10EACB1}" type="presParOf" srcId="{579EF5EA-2842-4ADF-99C3-1421009C0FB3}" destId="{B8AF8AA6-EDE3-46F5-804F-BE18E9CF02E9}" srcOrd="63" destOrd="0" presId="urn:microsoft.com/office/officeart/2005/8/layout/cycle2"/>
    <dgm:cxn modelId="{5B076312-50A1-48AF-B69D-57CF693B3C2D}" type="presParOf" srcId="{B8AF8AA6-EDE3-46F5-804F-BE18E9CF02E9}" destId="{2A9D1CAD-CEC7-447D-AE5A-72DA9768C11C}" srcOrd="0" destOrd="0" presId="urn:microsoft.com/office/officeart/2005/8/layout/cycle2"/>
    <dgm:cxn modelId="{39D000AA-3FF7-48FF-A3EC-C8B4609355B9}" type="presParOf" srcId="{579EF5EA-2842-4ADF-99C3-1421009C0FB3}" destId="{02E2D030-8BB9-48E2-859D-55F958A2D928}" srcOrd="64" destOrd="0" presId="urn:microsoft.com/office/officeart/2005/8/layout/cycle2"/>
    <dgm:cxn modelId="{F681088E-F4E2-426A-92EA-73F0D48C4F8C}" type="presParOf" srcId="{579EF5EA-2842-4ADF-99C3-1421009C0FB3}" destId="{8125F9B4-021E-44DC-9D64-8AE485A44537}" srcOrd="65" destOrd="0" presId="urn:microsoft.com/office/officeart/2005/8/layout/cycle2"/>
    <dgm:cxn modelId="{9767468B-03C4-4BCF-AEF4-7C915906A461}" type="presParOf" srcId="{8125F9B4-021E-44DC-9D64-8AE485A44537}" destId="{5B2B383F-D5E0-430F-AB46-55791D14B3FB}" srcOrd="0" destOrd="0" presId="urn:microsoft.com/office/officeart/2005/8/layout/cycle2"/>
    <dgm:cxn modelId="{D863211E-464E-4BEE-9795-7DE3F7234101}" type="presParOf" srcId="{579EF5EA-2842-4ADF-99C3-1421009C0FB3}" destId="{A5474CB5-D5DA-4087-B87E-610FB42AF529}" srcOrd="66" destOrd="0" presId="urn:microsoft.com/office/officeart/2005/8/layout/cycle2"/>
    <dgm:cxn modelId="{54BF95D0-618D-4C50-A2C8-4A259C486539}" type="presParOf" srcId="{579EF5EA-2842-4ADF-99C3-1421009C0FB3}" destId="{F5E12609-AEA0-4824-8F1E-49B7A8C9D43E}" srcOrd="67" destOrd="0" presId="urn:microsoft.com/office/officeart/2005/8/layout/cycle2"/>
    <dgm:cxn modelId="{BE66758C-D67E-4A4A-9FBD-36A82720FCA3}" type="presParOf" srcId="{F5E12609-AEA0-4824-8F1E-49B7A8C9D43E}" destId="{1990E259-2037-4D19-B00A-CD6B3D2AE2E1}" srcOrd="0" destOrd="0" presId="urn:microsoft.com/office/officeart/2005/8/layout/cycle2"/>
    <dgm:cxn modelId="{CA6593C0-9012-4CFD-A480-B0F437E7F9CB}" type="presParOf" srcId="{579EF5EA-2842-4ADF-99C3-1421009C0FB3}" destId="{558F7E47-06ED-4041-B16C-6F13A19D4245}" srcOrd="68" destOrd="0" presId="urn:microsoft.com/office/officeart/2005/8/layout/cycle2"/>
    <dgm:cxn modelId="{4E13DCCF-8442-481C-9199-4E9E33000912}" type="presParOf" srcId="{579EF5EA-2842-4ADF-99C3-1421009C0FB3}" destId="{1AA99294-2501-42DA-ADDA-813C2A0D167F}" srcOrd="69" destOrd="0" presId="urn:microsoft.com/office/officeart/2005/8/layout/cycle2"/>
    <dgm:cxn modelId="{1B895EE4-EFB1-4F33-AC25-5BFC3A092F57}" type="presParOf" srcId="{1AA99294-2501-42DA-ADDA-813C2A0D167F}" destId="{B311330D-F624-44F0-90C1-566E4D2E20E6}" srcOrd="0" destOrd="0" presId="urn:microsoft.com/office/officeart/2005/8/layout/cycle2"/>
    <dgm:cxn modelId="{6710BC8F-BD27-42EF-89CE-3DDD0199CA4C}" type="presParOf" srcId="{579EF5EA-2842-4ADF-99C3-1421009C0FB3}" destId="{A854D6C3-A9F6-4889-B95E-C4590598BF15}" srcOrd="70" destOrd="0" presId="urn:microsoft.com/office/officeart/2005/8/layout/cycle2"/>
    <dgm:cxn modelId="{CC5F84E3-62AF-4C43-A5ED-F999BB90A315}" type="presParOf" srcId="{579EF5EA-2842-4ADF-99C3-1421009C0FB3}" destId="{9BC14663-185B-4A89-97AE-169B3D438678}" srcOrd="71" destOrd="0" presId="urn:microsoft.com/office/officeart/2005/8/layout/cycle2"/>
    <dgm:cxn modelId="{3A364AAF-390F-453D-A2D3-10674F18DD57}" type="presParOf" srcId="{9BC14663-185B-4A89-97AE-169B3D438678}" destId="{5BF8D29C-B7EB-4E6D-8F09-412E3D4E06C9}" srcOrd="0" destOrd="0" presId="urn:microsoft.com/office/officeart/2005/8/layout/cycle2"/>
    <dgm:cxn modelId="{BDFFCC55-D29D-4648-8078-CDC189AF404B}" type="presParOf" srcId="{579EF5EA-2842-4ADF-99C3-1421009C0FB3}" destId="{891FE5C2-884F-48D0-BE0D-753E9CA204D3}" srcOrd="72" destOrd="0" presId="urn:microsoft.com/office/officeart/2005/8/layout/cycle2"/>
    <dgm:cxn modelId="{E63A6EA5-9DD2-4F72-9280-AA8885E4EA67}" type="presParOf" srcId="{579EF5EA-2842-4ADF-99C3-1421009C0FB3}" destId="{BDE13CD6-B50F-44ED-BD83-729ED5971995}" srcOrd="73" destOrd="0" presId="urn:microsoft.com/office/officeart/2005/8/layout/cycle2"/>
    <dgm:cxn modelId="{6BB32111-AD05-4EED-9EE0-D197E4DEB717}" type="presParOf" srcId="{BDE13CD6-B50F-44ED-BD83-729ED5971995}" destId="{4EAD0336-A742-42BA-B616-A9F9B8CECAB9}" srcOrd="0" destOrd="0" presId="urn:microsoft.com/office/officeart/2005/8/layout/cycle2"/>
    <dgm:cxn modelId="{A3BC42CB-D434-4FA9-B25D-5376951371D0}" type="presParOf" srcId="{579EF5EA-2842-4ADF-99C3-1421009C0FB3}" destId="{3B7728B1-9C76-43A6-8828-2FFE1A19CD4E}" srcOrd="74" destOrd="0" presId="urn:microsoft.com/office/officeart/2005/8/layout/cycle2"/>
    <dgm:cxn modelId="{586E300D-12E7-496C-9061-D2422FC1D1C1}" type="presParOf" srcId="{579EF5EA-2842-4ADF-99C3-1421009C0FB3}" destId="{FEF793BD-9F36-4B0C-B2A1-243AAED13A52}" srcOrd="75" destOrd="0" presId="urn:microsoft.com/office/officeart/2005/8/layout/cycle2"/>
    <dgm:cxn modelId="{E95DC1AD-28CC-4F78-B779-12FFF7EB97C4}" type="presParOf" srcId="{FEF793BD-9F36-4B0C-B2A1-243AAED13A52}" destId="{B6E66B79-90CB-4030-B64C-AB9E1EA67583}" srcOrd="0" destOrd="0" presId="urn:microsoft.com/office/officeart/2005/8/layout/cycle2"/>
    <dgm:cxn modelId="{9D1FE1D3-4C4B-4746-B340-C474EB059094}" type="presParOf" srcId="{579EF5EA-2842-4ADF-99C3-1421009C0FB3}" destId="{CD7E4AE9-DEBF-4EF6-9A2F-51DFDE6DC483}" srcOrd="76" destOrd="0" presId="urn:microsoft.com/office/officeart/2005/8/layout/cycle2"/>
    <dgm:cxn modelId="{ABC399D3-AF98-4C65-B19B-FD07B8E5CB2A}" type="presParOf" srcId="{579EF5EA-2842-4ADF-99C3-1421009C0FB3}" destId="{CAB56CDA-741F-426D-8FE0-AE118C809475}" srcOrd="77" destOrd="0" presId="urn:microsoft.com/office/officeart/2005/8/layout/cycle2"/>
    <dgm:cxn modelId="{E1C93630-584C-43E1-AB8F-B939C99961E1}" type="presParOf" srcId="{CAB56CDA-741F-426D-8FE0-AE118C809475}" destId="{2B62F0BB-CB73-4B2D-A47A-2C1910C71ADC}" srcOrd="0" destOrd="0" presId="urn:microsoft.com/office/officeart/2005/8/layout/cycle2"/>
  </dgm:cxnLst>
  <dgm:bg>
    <a:noFill/>
  </dgm:bg>
  <dgm:whole/>
  <dgm:extLst>
    <a:ext uri="http://schemas.microsoft.com/office/drawing/2008/diagram">
      <dsp:dataModelExt xmlns:dsp="http://schemas.microsoft.com/office/drawing/2008/diagram" relId="rId21" minVer="http://schemas.openxmlformats.org/drawingml/2006/diagram"/>
    </a:ext>
  </dgm:extLst>
</dgm:dataModel>
</file>

<file path=ppt/diagrams/data60.xml><?xml version="1.0" encoding="utf-8"?>
<dgm:dataModel xmlns:dgm="http://schemas.openxmlformats.org/drawingml/2006/diagram" xmlns:a="http://schemas.openxmlformats.org/drawingml/2006/main">
  <dgm:ptLst>
    <dgm:pt modelId="{F782ACB2-4612-4553-92E3-6A48A4C26154}" type="doc">
      <dgm:prSet loTypeId="urn:microsoft.com/office/officeart/2005/8/layout/cycle2" loCatId="cycle" qsTypeId="urn:microsoft.com/office/officeart/2005/8/quickstyle/simple1" qsCatId="simple" csTypeId="urn:microsoft.com/office/officeart/2005/8/colors/accent0_3" csCatId="mainScheme" phldr="1"/>
      <dgm:spPr/>
      <dgm:t>
        <a:bodyPr/>
        <a:lstStyle/>
        <a:p>
          <a:endParaRPr lang="en-US"/>
        </a:p>
      </dgm:t>
    </dgm:pt>
    <dgm:pt modelId="{9A1F1B22-1A75-4833-B4FC-5FEA5518B765}">
      <dgm:prSet/>
      <dgm:spPr/>
      <dgm:t>
        <a:bodyPr/>
        <a:lstStyle/>
        <a:p>
          <a:endParaRPr lang="en-US" dirty="0"/>
        </a:p>
      </dgm:t>
    </dgm:pt>
    <dgm:pt modelId="{C224EADF-C870-40FB-9644-9EC71AA9F6DE}" type="parTrans" cxnId="{3A83C7EB-E108-4DFE-B9C2-A1FAE1B909F2}">
      <dgm:prSet/>
      <dgm:spPr/>
      <dgm:t>
        <a:bodyPr/>
        <a:lstStyle/>
        <a:p>
          <a:endParaRPr lang="en-US"/>
        </a:p>
      </dgm:t>
    </dgm:pt>
    <dgm:pt modelId="{32453084-7F49-49B4-89FA-E306CC4C9552}" type="sibTrans" cxnId="{3A83C7EB-E108-4DFE-B9C2-A1FAE1B909F2}">
      <dgm:prSet/>
      <dgm:spPr/>
      <dgm:t>
        <a:bodyPr/>
        <a:lstStyle/>
        <a:p>
          <a:endParaRPr lang="en-US" dirty="0"/>
        </a:p>
      </dgm:t>
    </dgm:pt>
    <dgm:pt modelId="{9C07C544-A240-4FE5-8E59-C412CDCC06A5}">
      <dgm:prSet/>
      <dgm:spPr/>
      <dgm:t>
        <a:bodyPr/>
        <a:lstStyle/>
        <a:p>
          <a:endParaRPr lang="en-US" dirty="0"/>
        </a:p>
      </dgm:t>
    </dgm:pt>
    <dgm:pt modelId="{01829E43-87FB-46D3-89AF-1246AED576BA}" type="parTrans" cxnId="{07E62CBF-11EB-4EBF-87EA-DFBE347DAD9D}">
      <dgm:prSet/>
      <dgm:spPr/>
      <dgm:t>
        <a:bodyPr/>
        <a:lstStyle/>
        <a:p>
          <a:endParaRPr lang="en-US"/>
        </a:p>
      </dgm:t>
    </dgm:pt>
    <dgm:pt modelId="{DA7FF8DD-13B0-4AAC-B0D2-E9BC2FABA4D6}" type="sibTrans" cxnId="{07E62CBF-11EB-4EBF-87EA-DFBE347DAD9D}">
      <dgm:prSet/>
      <dgm:spPr/>
      <dgm:t>
        <a:bodyPr/>
        <a:lstStyle/>
        <a:p>
          <a:endParaRPr lang="en-US" dirty="0"/>
        </a:p>
      </dgm:t>
    </dgm:pt>
    <dgm:pt modelId="{5D2C154A-692A-44E2-A041-B9F19C43FEF2}">
      <dgm:prSet/>
      <dgm:spPr/>
      <dgm:t>
        <a:bodyPr/>
        <a:lstStyle/>
        <a:p>
          <a:endParaRPr lang="en-US" dirty="0"/>
        </a:p>
      </dgm:t>
    </dgm:pt>
    <dgm:pt modelId="{794CA92E-A13F-4F43-B270-B021D0F5EB93}" type="parTrans" cxnId="{8A122CCE-2659-425F-A9CA-F55CBE733EE2}">
      <dgm:prSet/>
      <dgm:spPr/>
      <dgm:t>
        <a:bodyPr/>
        <a:lstStyle/>
        <a:p>
          <a:endParaRPr lang="en-US"/>
        </a:p>
      </dgm:t>
    </dgm:pt>
    <dgm:pt modelId="{1A0C354F-E76C-464E-99A7-D2B04C140783}" type="sibTrans" cxnId="{8A122CCE-2659-425F-A9CA-F55CBE733EE2}">
      <dgm:prSet/>
      <dgm:spPr/>
      <dgm:t>
        <a:bodyPr/>
        <a:lstStyle/>
        <a:p>
          <a:endParaRPr lang="en-US" dirty="0"/>
        </a:p>
      </dgm:t>
    </dgm:pt>
    <dgm:pt modelId="{536B3E92-95AA-4297-BDB8-F29269D6299E}">
      <dgm:prSet/>
      <dgm:spPr/>
      <dgm:t>
        <a:bodyPr/>
        <a:lstStyle/>
        <a:p>
          <a:endParaRPr lang="en-US" dirty="0"/>
        </a:p>
      </dgm:t>
    </dgm:pt>
    <dgm:pt modelId="{68DF5CBE-997D-4F4F-8466-9AD1DDE77085}" type="parTrans" cxnId="{212C0F3D-6259-47F4-8189-A6E55DD0B5D3}">
      <dgm:prSet/>
      <dgm:spPr/>
      <dgm:t>
        <a:bodyPr/>
        <a:lstStyle/>
        <a:p>
          <a:endParaRPr lang="en-US"/>
        </a:p>
      </dgm:t>
    </dgm:pt>
    <dgm:pt modelId="{8AE02D32-89F4-4BA1-BFB8-062B90AF7C26}" type="sibTrans" cxnId="{212C0F3D-6259-47F4-8189-A6E55DD0B5D3}">
      <dgm:prSet/>
      <dgm:spPr/>
      <dgm:t>
        <a:bodyPr/>
        <a:lstStyle/>
        <a:p>
          <a:endParaRPr lang="en-US" dirty="0"/>
        </a:p>
      </dgm:t>
    </dgm:pt>
    <dgm:pt modelId="{9767C2C5-7A9B-4BF9-AEDC-08BB61E68CEC}">
      <dgm:prSet/>
      <dgm:spPr/>
      <dgm:t>
        <a:bodyPr/>
        <a:lstStyle/>
        <a:p>
          <a:endParaRPr lang="en-US" dirty="0"/>
        </a:p>
      </dgm:t>
    </dgm:pt>
    <dgm:pt modelId="{94D864BB-0337-46E0-936D-BDFF24969167}" type="parTrans" cxnId="{7A77BED8-0E1D-45F6-9865-5715EF6FB1BA}">
      <dgm:prSet/>
      <dgm:spPr/>
      <dgm:t>
        <a:bodyPr/>
        <a:lstStyle/>
        <a:p>
          <a:endParaRPr lang="en-US"/>
        </a:p>
      </dgm:t>
    </dgm:pt>
    <dgm:pt modelId="{5DE56BE3-5DC5-48D1-BB0A-6EB62A83E2E3}" type="sibTrans" cxnId="{7A77BED8-0E1D-45F6-9865-5715EF6FB1BA}">
      <dgm:prSet/>
      <dgm:spPr/>
      <dgm:t>
        <a:bodyPr/>
        <a:lstStyle/>
        <a:p>
          <a:endParaRPr lang="en-US" dirty="0"/>
        </a:p>
      </dgm:t>
    </dgm:pt>
    <dgm:pt modelId="{29610E26-1393-448B-8FD6-78061450B16B}">
      <dgm:prSet/>
      <dgm:spPr/>
      <dgm:t>
        <a:bodyPr/>
        <a:lstStyle/>
        <a:p>
          <a:endParaRPr lang="en-US" dirty="0"/>
        </a:p>
      </dgm:t>
    </dgm:pt>
    <dgm:pt modelId="{5D194221-4572-481E-A145-411B7D2E5848}" type="parTrans" cxnId="{54FED98F-AB5E-4BEF-A86E-239C32A65418}">
      <dgm:prSet/>
      <dgm:spPr/>
      <dgm:t>
        <a:bodyPr/>
        <a:lstStyle/>
        <a:p>
          <a:endParaRPr lang="en-US"/>
        </a:p>
      </dgm:t>
    </dgm:pt>
    <dgm:pt modelId="{4E475F1B-56A2-420F-8D83-9A7AC5B9161D}" type="sibTrans" cxnId="{54FED98F-AB5E-4BEF-A86E-239C32A65418}">
      <dgm:prSet/>
      <dgm:spPr/>
      <dgm:t>
        <a:bodyPr/>
        <a:lstStyle/>
        <a:p>
          <a:endParaRPr lang="en-US" dirty="0"/>
        </a:p>
      </dgm:t>
    </dgm:pt>
    <dgm:pt modelId="{59F5D80D-D394-4DA8-B1EE-BFD2C35E8698}">
      <dgm:prSet/>
      <dgm:spPr/>
      <dgm:t>
        <a:bodyPr/>
        <a:lstStyle/>
        <a:p>
          <a:endParaRPr lang="en-US" dirty="0"/>
        </a:p>
      </dgm:t>
    </dgm:pt>
    <dgm:pt modelId="{F6DF53FE-CC41-4648-B644-9A13CD613414}" type="parTrans" cxnId="{EAADA3BC-EBE2-42C8-B9E0-3C38057A0A11}">
      <dgm:prSet/>
      <dgm:spPr/>
      <dgm:t>
        <a:bodyPr/>
        <a:lstStyle/>
        <a:p>
          <a:endParaRPr lang="en-US"/>
        </a:p>
      </dgm:t>
    </dgm:pt>
    <dgm:pt modelId="{A4FDAD97-0EA5-45C9-8762-1408CDFC1A27}" type="sibTrans" cxnId="{EAADA3BC-EBE2-42C8-B9E0-3C38057A0A11}">
      <dgm:prSet/>
      <dgm:spPr/>
      <dgm:t>
        <a:bodyPr/>
        <a:lstStyle/>
        <a:p>
          <a:endParaRPr lang="en-US" dirty="0"/>
        </a:p>
      </dgm:t>
    </dgm:pt>
    <dgm:pt modelId="{1BD29E34-8916-45A9-80A6-58C4AB44DFF5}">
      <dgm:prSet/>
      <dgm:spPr/>
      <dgm:t>
        <a:bodyPr/>
        <a:lstStyle/>
        <a:p>
          <a:endParaRPr lang="en-US" dirty="0"/>
        </a:p>
      </dgm:t>
    </dgm:pt>
    <dgm:pt modelId="{6A5BBF7B-F8A7-4654-83BB-1778F868C663}" type="parTrans" cxnId="{1B3F2CA2-7825-4CFD-9A64-DB308FB32A27}">
      <dgm:prSet/>
      <dgm:spPr/>
      <dgm:t>
        <a:bodyPr/>
        <a:lstStyle/>
        <a:p>
          <a:endParaRPr lang="en-US"/>
        </a:p>
      </dgm:t>
    </dgm:pt>
    <dgm:pt modelId="{25DF600C-192F-49B2-930A-B89C27D1471E}" type="sibTrans" cxnId="{1B3F2CA2-7825-4CFD-9A64-DB308FB32A27}">
      <dgm:prSet/>
      <dgm:spPr/>
      <dgm:t>
        <a:bodyPr/>
        <a:lstStyle/>
        <a:p>
          <a:endParaRPr lang="en-US" dirty="0"/>
        </a:p>
      </dgm:t>
    </dgm:pt>
    <dgm:pt modelId="{BCD4B6D1-2E17-4359-A953-212A9B519E85}">
      <dgm:prSet/>
      <dgm:spPr/>
      <dgm:t>
        <a:bodyPr/>
        <a:lstStyle/>
        <a:p>
          <a:endParaRPr lang="en-US" dirty="0"/>
        </a:p>
      </dgm:t>
    </dgm:pt>
    <dgm:pt modelId="{A72804B9-8062-4016-90E8-F9C7DC654C15}" type="parTrans" cxnId="{A45FA6CA-BF67-4968-BA2C-A3E181681DEA}">
      <dgm:prSet/>
      <dgm:spPr/>
      <dgm:t>
        <a:bodyPr/>
        <a:lstStyle/>
        <a:p>
          <a:endParaRPr lang="en-US"/>
        </a:p>
      </dgm:t>
    </dgm:pt>
    <dgm:pt modelId="{EAE485E3-A2DC-422A-B964-163E72C7D527}" type="sibTrans" cxnId="{A45FA6CA-BF67-4968-BA2C-A3E181681DEA}">
      <dgm:prSet/>
      <dgm:spPr/>
      <dgm:t>
        <a:bodyPr/>
        <a:lstStyle/>
        <a:p>
          <a:endParaRPr lang="en-US" dirty="0"/>
        </a:p>
      </dgm:t>
    </dgm:pt>
    <dgm:pt modelId="{57830796-B9E1-440E-A924-530949252A0A}">
      <dgm:prSet/>
      <dgm:spPr/>
      <dgm:t>
        <a:bodyPr/>
        <a:lstStyle/>
        <a:p>
          <a:endParaRPr lang="en-US" dirty="0"/>
        </a:p>
      </dgm:t>
    </dgm:pt>
    <dgm:pt modelId="{2970FDF5-07A3-4B2A-9F1E-E547137C5FF2}" type="parTrans" cxnId="{2E4A59F8-4858-4321-B26C-379298664746}">
      <dgm:prSet/>
      <dgm:spPr/>
      <dgm:t>
        <a:bodyPr/>
        <a:lstStyle/>
        <a:p>
          <a:endParaRPr lang="en-US"/>
        </a:p>
      </dgm:t>
    </dgm:pt>
    <dgm:pt modelId="{672359C6-6889-48DE-9B06-BCF13E50CF81}" type="sibTrans" cxnId="{2E4A59F8-4858-4321-B26C-379298664746}">
      <dgm:prSet/>
      <dgm:spPr/>
      <dgm:t>
        <a:bodyPr/>
        <a:lstStyle/>
        <a:p>
          <a:endParaRPr lang="en-US" dirty="0"/>
        </a:p>
      </dgm:t>
    </dgm:pt>
    <dgm:pt modelId="{9EC183D0-3CE1-4A18-882B-49A4F305FE23}">
      <dgm:prSet/>
      <dgm:spPr/>
      <dgm:t>
        <a:bodyPr/>
        <a:lstStyle/>
        <a:p>
          <a:endParaRPr lang="en-US" dirty="0"/>
        </a:p>
      </dgm:t>
    </dgm:pt>
    <dgm:pt modelId="{5529E8D0-F515-48AC-A324-5AF9603FF192}" type="parTrans" cxnId="{ECDEF66B-4DF3-4577-9794-0F5C1452E329}">
      <dgm:prSet/>
      <dgm:spPr/>
      <dgm:t>
        <a:bodyPr/>
        <a:lstStyle/>
        <a:p>
          <a:endParaRPr lang="en-US"/>
        </a:p>
      </dgm:t>
    </dgm:pt>
    <dgm:pt modelId="{FC636A7A-CAD8-4393-9B2E-188CE112CD10}" type="sibTrans" cxnId="{ECDEF66B-4DF3-4577-9794-0F5C1452E329}">
      <dgm:prSet/>
      <dgm:spPr/>
      <dgm:t>
        <a:bodyPr/>
        <a:lstStyle/>
        <a:p>
          <a:endParaRPr lang="en-US" dirty="0"/>
        </a:p>
      </dgm:t>
    </dgm:pt>
    <dgm:pt modelId="{1BCBAE4C-8C90-4307-A8B1-A7F25B803D11}">
      <dgm:prSet/>
      <dgm:spPr/>
      <dgm:t>
        <a:bodyPr/>
        <a:lstStyle/>
        <a:p>
          <a:endParaRPr lang="en-US" dirty="0"/>
        </a:p>
      </dgm:t>
    </dgm:pt>
    <dgm:pt modelId="{BDE3C914-1C3F-4AE1-8A4A-0399F6859853}" type="parTrans" cxnId="{26F03CFE-664C-46CE-9EC9-4D9EAEAA23F5}">
      <dgm:prSet/>
      <dgm:spPr/>
      <dgm:t>
        <a:bodyPr/>
        <a:lstStyle/>
        <a:p>
          <a:endParaRPr lang="en-US"/>
        </a:p>
      </dgm:t>
    </dgm:pt>
    <dgm:pt modelId="{9E68FA1B-32E4-4D3A-BDA9-F245DF7037EF}" type="sibTrans" cxnId="{26F03CFE-664C-46CE-9EC9-4D9EAEAA23F5}">
      <dgm:prSet/>
      <dgm:spPr/>
      <dgm:t>
        <a:bodyPr/>
        <a:lstStyle/>
        <a:p>
          <a:endParaRPr lang="en-US" dirty="0"/>
        </a:p>
      </dgm:t>
    </dgm:pt>
    <dgm:pt modelId="{05F9165C-A234-4634-B1A7-DCB7BA68D40C}">
      <dgm:prSet/>
      <dgm:spPr/>
      <dgm:t>
        <a:bodyPr/>
        <a:lstStyle/>
        <a:p>
          <a:endParaRPr lang="en-US" dirty="0"/>
        </a:p>
      </dgm:t>
    </dgm:pt>
    <dgm:pt modelId="{26966DA9-DC8C-4538-894C-0F8A7AD6A4D2}" type="parTrans" cxnId="{03727586-C177-4F9F-A8F5-7DEE69ED0297}">
      <dgm:prSet/>
      <dgm:spPr/>
      <dgm:t>
        <a:bodyPr/>
        <a:lstStyle/>
        <a:p>
          <a:endParaRPr lang="en-US"/>
        </a:p>
      </dgm:t>
    </dgm:pt>
    <dgm:pt modelId="{68C3C81B-18E8-41C4-BFC6-2C443E6EE655}" type="sibTrans" cxnId="{03727586-C177-4F9F-A8F5-7DEE69ED0297}">
      <dgm:prSet/>
      <dgm:spPr/>
      <dgm:t>
        <a:bodyPr/>
        <a:lstStyle/>
        <a:p>
          <a:endParaRPr lang="en-US" dirty="0"/>
        </a:p>
      </dgm:t>
    </dgm:pt>
    <dgm:pt modelId="{8F63D31F-83CD-4DB9-A0F4-0D259C5817DB}">
      <dgm:prSet/>
      <dgm:spPr/>
      <dgm:t>
        <a:bodyPr/>
        <a:lstStyle/>
        <a:p>
          <a:endParaRPr lang="en-US" dirty="0"/>
        </a:p>
      </dgm:t>
    </dgm:pt>
    <dgm:pt modelId="{62CF8A98-F58E-4911-89F5-912F4D8957CE}" type="parTrans" cxnId="{2B1FD8DA-568C-4E3E-8F87-09C87623F6FC}">
      <dgm:prSet/>
      <dgm:spPr/>
      <dgm:t>
        <a:bodyPr/>
        <a:lstStyle/>
        <a:p>
          <a:endParaRPr lang="en-US"/>
        </a:p>
      </dgm:t>
    </dgm:pt>
    <dgm:pt modelId="{A4F909E9-C1CF-4770-B928-FEF6E41B5333}" type="sibTrans" cxnId="{2B1FD8DA-568C-4E3E-8F87-09C87623F6FC}">
      <dgm:prSet/>
      <dgm:spPr/>
      <dgm:t>
        <a:bodyPr/>
        <a:lstStyle/>
        <a:p>
          <a:endParaRPr lang="en-US" dirty="0"/>
        </a:p>
      </dgm:t>
    </dgm:pt>
    <dgm:pt modelId="{F001FD18-B1D7-4F34-A7E1-10B3A14FEF0D}">
      <dgm:prSet/>
      <dgm:spPr/>
      <dgm:t>
        <a:bodyPr/>
        <a:lstStyle/>
        <a:p>
          <a:endParaRPr lang="en-US" dirty="0"/>
        </a:p>
      </dgm:t>
    </dgm:pt>
    <dgm:pt modelId="{47531BBA-A066-410C-90C4-75A7B3CF6C37}" type="parTrans" cxnId="{5F759883-6CAF-4793-892D-90FF307B7F39}">
      <dgm:prSet/>
      <dgm:spPr/>
      <dgm:t>
        <a:bodyPr/>
        <a:lstStyle/>
        <a:p>
          <a:endParaRPr lang="en-US"/>
        </a:p>
      </dgm:t>
    </dgm:pt>
    <dgm:pt modelId="{59F6F98C-7F28-44B6-AA26-C56ABFEA206B}" type="sibTrans" cxnId="{5F759883-6CAF-4793-892D-90FF307B7F39}">
      <dgm:prSet/>
      <dgm:spPr/>
      <dgm:t>
        <a:bodyPr/>
        <a:lstStyle/>
        <a:p>
          <a:endParaRPr lang="en-US" dirty="0"/>
        </a:p>
      </dgm:t>
    </dgm:pt>
    <dgm:pt modelId="{5F8AB2A9-0DCE-42A5-8039-31C151CDBC91}">
      <dgm:prSet/>
      <dgm:spPr/>
      <dgm:t>
        <a:bodyPr/>
        <a:lstStyle/>
        <a:p>
          <a:endParaRPr lang="en-US" dirty="0"/>
        </a:p>
      </dgm:t>
    </dgm:pt>
    <dgm:pt modelId="{AEE23759-AB27-4CCC-A9A6-CE4F64F73EE5}" type="parTrans" cxnId="{9ADC0165-9F81-4E1B-BCF9-F6EA5C631353}">
      <dgm:prSet/>
      <dgm:spPr/>
      <dgm:t>
        <a:bodyPr/>
        <a:lstStyle/>
        <a:p>
          <a:endParaRPr lang="en-US"/>
        </a:p>
      </dgm:t>
    </dgm:pt>
    <dgm:pt modelId="{64CB26BA-1509-422C-B1F7-93A921D3337E}" type="sibTrans" cxnId="{9ADC0165-9F81-4E1B-BCF9-F6EA5C631353}">
      <dgm:prSet/>
      <dgm:spPr/>
      <dgm:t>
        <a:bodyPr/>
        <a:lstStyle/>
        <a:p>
          <a:endParaRPr lang="en-US" dirty="0"/>
        </a:p>
      </dgm:t>
    </dgm:pt>
    <dgm:pt modelId="{7D49664A-84DE-42F7-9866-9BFD9F3DDC7A}">
      <dgm:prSet/>
      <dgm:spPr/>
      <dgm:t>
        <a:bodyPr/>
        <a:lstStyle/>
        <a:p>
          <a:endParaRPr lang="en-US" dirty="0"/>
        </a:p>
      </dgm:t>
    </dgm:pt>
    <dgm:pt modelId="{9C7FF349-70A2-4DFC-91A5-86A739E0760D}" type="parTrans" cxnId="{64D25225-7D7B-47A3-8597-E3D40B515F30}">
      <dgm:prSet/>
      <dgm:spPr/>
      <dgm:t>
        <a:bodyPr/>
        <a:lstStyle/>
        <a:p>
          <a:endParaRPr lang="en-US"/>
        </a:p>
      </dgm:t>
    </dgm:pt>
    <dgm:pt modelId="{BAC2B8D5-2C5B-4AE8-BBDD-D8E76DCD8C2E}" type="sibTrans" cxnId="{64D25225-7D7B-47A3-8597-E3D40B515F30}">
      <dgm:prSet/>
      <dgm:spPr/>
      <dgm:t>
        <a:bodyPr/>
        <a:lstStyle/>
        <a:p>
          <a:endParaRPr lang="en-US" dirty="0"/>
        </a:p>
      </dgm:t>
    </dgm:pt>
    <dgm:pt modelId="{AAACDA48-029D-447D-9AE8-BF1CB90887F8}">
      <dgm:prSet/>
      <dgm:spPr/>
      <dgm:t>
        <a:bodyPr/>
        <a:lstStyle/>
        <a:p>
          <a:endParaRPr lang="en-US" dirty="0"/>
        </a:p>
      </dgm:t>
    </dgm:pt>
    <dgm:pt modelId="{C5422A07-4233-4B7D-A876-C74DE877A7F9}" type="parTrans" cxnId="{F718ABBA-7C65-4F86-BEA7-DAD4C5EC588D}">
      <dgm:prSet/>
      <dgm:spPr/>
      <dgm:t>
        <a:bodyPr/>
        <a:lstStyle/>
        <a:p>
          <a:endParaRPr lang="en-US"/>
        </a:p>
      </dgm:t>
    </dgm:pt>
    <dgm:pt modelId="{35443D96-6A67-478A-A544-1C8155B5F62C}" type="sibTrans" cxnId="{F718ABBA-7C65-4F86-BEA7-DAD4C5EC588D}">
      <dgm:prSet/>
      <dgm:spPr/>
      <dgm:t>
        <a:bodyPr/>
        <a:lstStyle/>
        <a:p>
          <a:endParaRPr lang="en-US" dirty="0"/>
        </a:p>
      </dgm:t>
    </dgm:pt>
    <dgm:pt modelId="{C123F58B-2F00-4731-8318-EA8BAA60A69D}">
      <dgm:prSet/>
      <dgm:spPr/>
      <dgm:t>
        <a:bodyPr/>
        <a:lstStyle/>
        <a:p>
          <a:endParaRPr lang="en-US" dirty="0"/>
        </a:p>
      </dgm:t>
    </dgm:pt>
    <dgm:pt modelId="{ADD49D0A-F77A-4924-B2AC-3D10130090D6}" type="parTrans" cxnId="{79D0C8B5-7F77-4990-BC7D-E4DF8A30F093}">
      <dgm:prSet/>
      <dgm:spPr/>
      <dgm:t>
        <a:bodyPr/>
        <a:lstStyle/>
        <a:p>
          <a:endParaRPr lang="en-US"/>
        </a:p>
      </dgm:t>
    </dgm:pt>
    <dgm:pt modelId="{CA72D8A3-9D41-4F98-98F7-F56B1CBA674F}" type="sibTrans" cxnId="{79D0C8B5-7F77-4990-BC7D-E4DF8A30F093}">
      <dgm:prSet/>
      <dgm:spPr/>
      <dgm:t>
        <a:bodyPr/>
        <a:lstStyle/>
        <a:p>
          <a:endParaRPr lang="en-US" dirty="0"/>
        </a:p>
      </dgm:t>
    </dgm:pt>
    <dgm:pt modelId="{312A5487-8CD4-49FA-9CB2-6003233688EF}">
      <dgm:prSet/>
      <dgm:spPr/>
      <dgm:t>
        <a:bodyPr/>
        <a:lstStyle/>
        <a:p>
          <a:endParaRPr lang="en-US" dirty="0"/>
        </a:p>
      </dgm:t>
    </dgm:pt>
    <dgm:pt modelId="{6F986C7B-EB5E-4FA9-9F02-54203E6A38B2}" type="parTrans" cxnId="{33634B83-5D42-4E23-A534-1FD77063C5A8}">
      <dgm:prSet/>
      <dgm:spPr/>
      <dgm:t>
        <a:bodyPr/>
        <a:lstStyle/>
        <a:p>
          <a:endParaRPr lang="en-US"/>
        </a:p>
      </dgm:t>
    </dgm:pt>
    <dgm:pt modelId="{A241EA7C-0AE6-49DA-868A-F7E41DB8331E}" type="sibTrans" cxnId="{33634B83-5D42-4E23-A534-1FD77063C5A8}">
      <dgm:prSet/>
      <dgm:spPr/>
      <dgm:t>
        <a:bodyPr/>
        <a:lstStyle/>
        <a:p>
          <a:endParaRPr lang="en-US" dirty="0"/>
        </a:p>
      </dgm:t>
    </dgm:pt>
    <dgm:pt modelId="{1597604F-E09E-4305-A881-A6C94B72922F}">
      <dgm:prSet/>
      <dgm:spPr/>
      <dgm:t>
        <a:bodyPr/>
        <a:lstStyle/>
        <a:p>
          <a:endParaRPr lang="en-US" dirty="0"/>
        </a:p>
      </dgm:t>
    </dgm:pt>
    <dgm:pt modelId="{1C93F3EA-CA5B-4D9C-9828-8A8F702AE266}" type="parTrans" cxnId="{BE9314B0-2D93-4BAE-90C0-5B23814639B6}">
      <dgm:prSet/>
      <dgm:spPr/>
      <dgm:t>
        <a:bodyPr/>
        <a:lstStyle/>
        <a:p>
          <a:endParaRPr lang="en-US"/>
        </a:p>
      </dgm:t>
    </dgm:pt>
    <dgm:pt modelId="{0A68E33F-9E89-4D62-9E2C-1BD50C85F7CD}" type="sibTrans" cxnId="{BE9314B0-2D93-4BAE-90C0-5B23814639B6}">
      <dgm:prSet/>
      <dgm:spPr/>
      <dgm:t>
        <a:bodyPr/>
        <a:lstStyle/>
        <a:p>
          <a:endParaRPr lang="en-US" dirty="0"/>
        </a:p>
      </dgm:t>
    </dgm:pt>
    <dgm:pt modelId="{2EBE9275-B468-4EB1-8E25-88D20111E7BA}">
      <dgm:prSet/>
      <dgm:spPr/>
      <dgm:t>
        <a:bodyPr/>
        <a:lstStyle/>
        <a:p>
          <a:endParaRPr lang="en-US" dirty="0"/>
        </a:p>
      </dgm:t>
    </dgm:pt>
    <dgm:pt modelId="{8B4693AB-DA36-47D7-8ABC-9A12354AE94A}" type="parTrans" cxnId="{79BF3DB8-E6C9-4DF5-8226-B32513900662}">
      <dgm:prSet/>
      <dgm:spPr/>
      <dgm:t>
        <a:bodyPr/>
        <a:lstStyle/>
        <a:p>
          <a:endParaRPr lang="en-US"/>
        </a:p>
      </dgm:t>
    </dgm:pt>
    <dgm:pt modelId="{1DDDDFBA-4D76-49F6-8700-D108F438751F}" type="sibTrans" cxnId="{79BF3DB8-E6C9-4DF5-8226-B32513900662}">
      <dgm:prSet/>
      <dgm:spPr/>
      <dgm:t>
        <a:bodyPr/>
        <a:lstStyle/>
        <a:p>
          <a:endParaRPr lang="en-US" dirty="0"/>
        </a:p>
      </dgm:t>
    </dgm:pt>
    <dgm:pt modelId="{7526D0BF-45A5-478F-9A5B-EE961A48FCDF}">
      <dgm:prSet/>
      <dgm:spPr/>
      <dgm:t>
        <a:bodyPr/>
        <a:lstStyle/>
        <a:p>
          <a:endParaRPr lang="en-US" dirty="0"/>
        </a:p>
      </dgm:t>
    </dgm:pt>
    <dgm:pt modelId="{996DAE7B-6D7A-4B21-93D8-B18F6F145BC6}" type="parTrans" cxnId="{CC8F6BB5-E191-48E7-A4C1-3E8101813E85}">
      <dgm:prSet/>
      <dgm:spPr/>
      <dgm:t>
        <a:bodyPr/>
        <a:lstStyle/>
        <a:p>
          <a:endParaRPr lang="en-US"/>
        </a:p>
      </dgm:t>
    </dgm:pt>
    <dgm:pt modelId="{4DD6BCFF-384A-4E50-9E9B-FEA1467E91EE}" type="sibTrans" cxnId="{CC8F6BB5-E191-48E7-A4C1-3E8101813E85}">
      <dgm:prSet/>
      <dgm:spPr/>
      <dgm:t>
        <a:bodyPr/>
        <a:lstStyle/>
        <a:p>
          <a:endParaRPr lang="en-US" dirty="0"/>
        </a:p>
      </dgm:t>
    </dgm:pt>
    <dgm:pt modelId="{4391FAD7-E5E1-4ADD-BABB-49D666A6C4A7}">
      <dgm:prSet/>
      <dgm:spPr/>
      <dgm:t>
        <a:bodyPr/>
        <a:lstStyle/>
        <a:p>
          <a:endParaRPr lang="en-US" dirty="0"/>
        </a:p>
      </dgm:t>
    </dgm:pt>
    <dgm:pt modelId="{F1E7FB59-9301-4001-B4A0-65FF76242832}" type="parTrans" cxnId="{33836BAF-8815-468A-9D3E-0ABF734FD1D3}">
      <dgm:prSet/>
      <dgm:spPr/>
      <dgm:t>
        <a:bodyPr/>
        <a:lstStyle/>
        <a:p>
          <a:endParaRPr lang="en-US"/>
        </a:p>
      </dgm:t>
    </dgm:pt>
    <dgm:pt modelId="{B5C9AB9C-C866-47C2-B79F-DC6148AB2159}" type="sibTrans" cxnId="{33836BAF-8815-468A-9D3E-0ABF734FD1D3}">
      <dgm:prSet/>
      <dgm:spPr/>
      <dgm:t>
        <a:bodyPr/>
        <a:lstStyle/>
        <a:p>
          <a:endParaRPr lang="en-US" dirty="0"/>
        </a:p>
      </dgm:t>
    </dgm:pt>
    <dgm:pt modelId="{DF292957-65C8-4776-85F8-AE26E3681959}">
      <dgm:prSet/>
      <dgm:spPr/>
      <dgm:t>
        <a:bodyPr/>
        <a:lstStyle/>
        <a:p>
          <a:endParaRPr lang="en-US" dirty="0"/>
        </a:p>
      </dgm:t>
    </dgm:pt>
    <dgm:pt modelId="{7849EA01-2032-47BB-AFF2-66E1E4C3A822}" type="parTrans" cxnId="{0116FD4E-B3CD-4D10-B6B1-FB0C240CE17A}">
      <dgm:prSet/>
      <dgm:spPr/>
      <dgm:t>
        <a:bodyPr/>
        <a:lstStyle/>
        <a:p>
          <a:endParaRPr lang="en-US"/>
        </a:p>
      </dgm:t>
    </dgm:pt>
    <dgm:pt modelId="{2B571596-2306-4648-89E7-BD54FEF25627}" type="sibTrans" cxnId="{0116FD4E-B3CD-4D10-B6B1-FB0C240CE17A}">
      <dgm:prSet/>
      <dgm:spPr/>
      <dgm:t>
        <a:bodyPr/>
        <a:lstStyle/>
        <a:p>
          <a:endParaRPr lang="en-US" dirty="0"/>
        </a:p>
      </dgm:t>
    </dgm:pt>
    <dgm:pt modelId="{BA244016-B941-46B9-B2A4-AA50A300C9B1}">
      <dgm:prSet/>
      <dgm:spPr/>
      <dgm:t>
        <a:bodyPr/>
        <a:lstStyle/>
        <a:p>
          <a:endParaRPr lang="en-US" dirty="0"/>
        </a:p>
      </dgm:t>
    </dgm:pt>
    <dgm:pt modelId="{17FA0F1C-F480-46FA-9FDA-CAF08D0B3F5A}" type="parTrans" cxnId="{43F81770-F772-478D-8EE4-9EF473A2C5F2}">
      <dgm:prSet/>
      <dgm:spPr/>
      <dgm:t>
        <a:bodyPr/>
        <a:lstStyle/>
        <a:p>
          <a:endParaRPr lang="en-US"/>
        </a:p>
      </dgm:t>
    </dgm:pt>
    <dgm:pt modelId="{12ED0D91-6CB8-4B92-ABBE-16130FA2E610}" type="sibTrans" cxnId="{43F81770-F772-478D-8EE4-9EF473A2C5F2}">
      <dgm:prSet/>
      <dgm:spPr/>
      <dgm:t>
        <a:bodyPr/>
        <a:lstStyle/>
        <a:p>
          <a:endParaRPr lang="en-US" dirty="0"/>
        </a:p>
      </dgm:t>
    </dgm:pt>
    <dgm:pt modelId="{ED3E6817-CA99-4A92-9672-7767C60D3AFC}">
      <dgm:prSet/>
      <dgm:spPr/>
      <dgm:t>
        <a:bodyPr/>
        <a:lstStyle/>
        <a:p>
          <a:endParaRPr lang="en-US" dirty="0"/>
        </a:p>
      </dgm:t>
    </dgm:pt>
    <dgm:pt modelId="{570B50CE-5E5F-492C-A6CE-FAA86B61FEE6}" type="parTrans" cxnId="{6020CAE6-E682-4263-87D3-3757BDA5C5BB}">
      <dgm:prSet/>
      <dgm:spPr/>
      <dgm:t>
        <a:bodyPr/>
        <a:lstStyle/>
        <a:p>
          <a:endParaRPr lang="en-US"/>
        </a:p>
      </dgm:t>
    </dgm:pt>
    <dgm:pt modelId="{74E4A9B3-3139-47CD-AD62-A42D0EB3995C}" type="sibTrans" cxnId="{6020CAE6-E682-4263-87D3-3757BDA5C5BB}">
      <dgm:prSet/>
      <dgm:spPr/>
      <dgm:t>
        <a:bodyPr/>
        <a:lstStyle/>
        <a:p>
          <a:endParaRPr lang="en-US" dirty="0"/>
        </a:p>
      </dgm:t>
    </dgm:pt>
    <dgm:pt modelId="{A26368B7-1095-4A58-BFE6-7B8629CCDB76}">
      <dgm:prSet/>
      <dgm:spPr/>
      <dgm:t>
        <a:bodyPr/>
        <a:lstStyle/>
        <a:p>
          <a:endParaRPr lang="en-US" dirty="0"/>
        </a:p>
      </dgm:t>
    </dgm:pt>
    <dgm:pt modelId="{F926A632-3F82-44B7-9B0C-54EDBDFB1339}" type="parTrans" cxnId="{84F658BE-028D-4EFF-9AFB-B1BB4A47F685}">
      <dgm:prSet/>
      <dgm:spPr/>
      <dgm:t>
        <a:bodyPr/>
        <a:lstStyle/>
        <a:p>
          <a:endParaRPr lang="en-US"/>
        </a:p>
      </dgm:t>
    </dgm:pt>
    <dgm:pt modelId="{69DBDE16-2128-423C-AB04-D3C2C0881A38}" type="sibTrans" cxnId="{84F658BE-028D-4EFF-9AFB-B1BB4A47F685}">
      <dgm:prSet/>
      <dgm:spPr/>
      <dgm:t>
        <a:bodyPr/>
        <a:lstStyle/>
        <a:p>
          <a:endParaRPr lang="en-US" dirty="0"/>
        </a:p>
      </dgm:t>
    </dgm:pt>
    <dgm:pt modelId="{B2133BDF-4000-4B5B-AE40-987170B1B61F}">
      <dgm:prSet/>
      <dgm:spPr/>
      <dgm:t>
        <a:bodyPr/>
        <a:lstStyle/>
        <a:p>
          <a:endParaRPr lang="en-US" dirty="0"/>
        </a:p>
      </dgm:t>
    </dgm:pt>
    <dgm:pt modelId="{78DD5593-63E5-4526-ACC4-B672B2E0D1F1}" type="parTrans" cxnId="{AD9C2D70-6AB8-479D-9A79-731CDEDFCC29}">
      <dgm:prSet/>
      <dgm:spPr/>
      <dgm:t>
        <a:bodyPr/>
        <a:lstStyle/>
        <a:p>
          <a:endParaRPr lang="en-US"/>
        </a:p>
      </dgm:t>
    </dgm:pt>
    <dgm:pt modelId="{F8A8AFFD-E262-4C58-84FA-CA9933DA9A32}" type="sibTrans" cxnId="{AD9C2D70-6AB8-479D-9A79-731CDEDFCC29}">
      <dgm:prSet/>
      <dgm:spPr/>
      <dgm:t>
        <a:bodyPr/>
        <a:lstStyle/>
        <a:p>
          <a:endParaRPr lang="en-US" dirty="0"/>
        </a:p>
      </dgm:t>
    </dgm:pt>
    <dgm:pt modelId="{56EE6181-8957-4FE0-91F7-0E7767321D74}">
      <dgm:prSet/>
      <dgm:spPr/>
      <dgm:t>
        <a:bodyPr/>
        <a:lstStyle/>
        <a:p>
          <a:endParaRPr lang="en-US" dirty="0"/>
        </a:p>
      </dgm:t>
    </dgm:pt>
    <dgm:pt modelId="{708EED9E-74DD-4C99-9872-E67687122915}" type="parTrans" cxnId="{D27AA462-6698-4923-9421-47820B644488}">
      <dgm:prSet/>
      <dgm:spPr/>
      <dgm:t>
        <a:bodyPr/>
        <a:lstStyle/>
        <a:p>
          <a:endParaRPr lang="en-US"/>
        </a:p>
      </dgm:t>
    </dgm:pt>
    <dgm:pt modelId="{D7AD315B-0060-4B2C-BA42-07A72CF0DF62}" type="sibTrans" cxnId="{D27AA462-6698-4923-9421-47820B644488}">
      <dgm:prSet/>
      <dgm:spPr/>
      <dgm:t>
        <a:bodyPr/>
        <a:lstStyle/>
        <a:p>
          <a:endParaRPr lang="en-US" dirty="0"/>
        </a:p>
      </dgm:t>
    </dgm:pt>
    <dgm:pt modelId="{F82F01E0-1BCF-432A-834D-D0718C225E79}">
      <dgm:prSet/>
      <dgm:spPr/>
      <dgm:t>
        <a:bodyPr/>
        <a:lstStyle/>
        <a:p>
          <a:endParaRPr lang="en-US" dirty="0"/>
        </a:p>
      </dgm:t>
    </dgm:pt>
    <dgm:pt modelId="{AA715B28-8262-4AEC-9B11-A1F3E142AEE3}" type="parTrans" cxnId="{3F904190-EC7A-468F-8079-9E0D0309FE61}">
      <dgm:prSet/>
      <dgm:spPr/>
      <dgm:t>
        <a:bodyPr/>
        <a:lstStyle/>
        <a:p>
          <a:endParaRPr lang="en-US"/>
        </a:p>
      </dgm:t>
    </dgm:pt>
    <dgm:pt modelId="{73E57CB0-43F1-4C49-8823-A48B6805997E}" type="sibTrans" cxnId="{3F904190-EC7A-468F-8079-9E0D0309FE61}">
      <dgm:prSet/>
      <dgm:spPr/>
      <dgm:t>
        <a:bodyPr/>
        <a:lstStyle/>
        <a:p>
          <a:endParaRPr lang="en-US" dirty="0"/>
        </a:p>
      </dgm:t>
    </dgm:pt>
    <dgm:pt modelId="{69B5AF83-9CA8-4331-BB93-A02B0A37E7C4}">
      <dgm:prSet/>
      <dgm:spPr/>
      <dgm:t>
        <a:bodyPr/>
        <a:lstStyle/>
        <a:p>
          <a:endParaRPr lang="en-US" dirty="0"/>
        </a:p>
      </dgm:t>
    </dgm:pt>
    <dgm:pt modelId="{52A0F8EA-812A-497C-B88E-1BDAD1AB875F}" type="parTrans" cxnId="{08DFD441-4774-4D0E-8F97-07EC50B50EE3}">
      <dgm:prSet/>
      <dgm:spPr/>
      <dgm:t>
        <a:bodyPr/>
        <a:lstStyle/>
        <a:p>
          <a:endParaRPr lang="en-US"/>
        </a:p>
      </dgm:t>
    </dgm:pt>
    <dgm:pt modelId="{6E35783B-B4B9-4AF3-BB68-EC2DB3060BE5}" type="sibTrans" cxnId="{08DFD441-4774-4D0E-8F97-07EC50B50EE3}">
      <dgm:prSet/>
      <dgm:spPr/>
      <dgm:t>
        <a:bodyPr/>
        <a:lstStyle/>
        <a:p>
          <a:endParaRPr lang="en-US" dirty="0"/>
        </a:p>
      </dgm:t>
    </dgm:pt>
    <dgm:pt modelId="{5A0D382F-1AEE-4869-A6BD-89E7CCC2BA45}">
      <dgm:prSet/>
      <dgm:spPr/>
      <dgm:t>
        <a:bodyPr/>
        <a:lstStyle/>
        <a:p>
          <a:endParaRPr lang="en-US" dirty="0"/>
        </a:p>
      </dgm:t>
    </dgm:pt>
    <dgm:pt modelId="{C61944CD-ABD5-46A1-BF21-1EDB1D2E311C}" type="parTrans" cxnId="{8B7F3749-F4E6-4473-82BE-3F7FAAEDF5A5}">
      <dgm:prSet/>
      <dgm:spPr/>
      <dgm:t>
        <a:bodyPr/>
        <a:lstStyle/>
        <a:p>
          <a:endParaRPr lang="en-US"/>
        </a:p>
      </dgm:t>
    </dgm:pt>
    <dgm:pt modelId="{86E08DD8-37F0-43EA-A4C6-F12B07A372C7}" type="sibTrans" cxnId="{8B7F3749-F4E6-4473-82BE-3F7FAAEDF5A5}">
      <dgm:prSet/>
      <dgm:spPr/>
      <dgm:t>
        <a:bodyPr/>
        <a:lstStyle/>
        <a:p>
          <a:endParaRPr lang="en-US" dirty="0"/>
        </a:p>
      </dgm:t>
    </dgm:pt>
    <dgm:pt modelId="{6E44D217-0802-4975-8DF8-F7C136B68DB7}">
      <dgm:prSet/>
      <dgm:spPr/>
      <dgm:t>
        <a:bodyPr/>
        <a:lstStyle/>
        <a:p>
          <a:endParaRPr lang="en-US" dirty="0"/>
        </a:p>
      </dgm:t>
    </dgm:pt>
    <dgm:pt modelId="{CB27C74D-2568-4D83-8948-2A0E7A73E53C}" type="parTrans" cxnId="{EBF0F276-347C-4207-9A17-D11421AF7ECD}">
      <dgm:prSet/>
      <dgm:spPr/>
      <dgm:t>
        <a:bodyPr/>
        <a:lstStyle/>
        <a:p>
          <a:endParaRPr lang="en-US"/>
        </a:p>
      </dgm:t>
    </dgm:pt>
    <dgm:pt modelId="{873D13AE-B310-4B50-82C5-564D626D2011}" type="sibTrans" cxnId="{EBF0F276-347C-4207-9A17-D11421AF7ECD}">
      <dgm:prSet/>
      <dgm:spPr/>
      <dgm:t>
        <a:bodyPr/>
        <a:lstStyle/>
        <a:p>
          <a:endParaRPr lang="en-US" dirty="0"/>
        </a:p>
      </dgm:t>
    </dgm:pt>
    <dgm:pt modelId="{59D5850F-42D1-4509-9BFE-77DA75D32FAC}">
      <dgm:prSet/>
      <dgm:spPr/>
      <dgm:t>
        <a:bodyPr/>
        <a:lstStyle/>
        <a:p>
          <a:endParaRPr lang="en-US" dirty="0"/>
        </a:p>
      </dgm:t>
    </dgm:pt>
    <dgm:pt modelId="{998E6483-F6A6-41F0-BC38-EC9E12942727}" type="parTrans" cxnId="{EF67F12C-549C-4945-9650-11C3183DFF27}">
      <dgm:prSet/>
      <dgm:spPr/>
      <dgm:t>
        <a:bodyPr/>
        <a:lstStyle/>
        <a:p>
          <a:endParaRPr lang="en-US"/>
        </a:p>
      </dgm:t>
    </dgm:pt>
    <dgm:pt modelId="{2B529A43-2363-4B46-911E-9D0EF25B4F36}" type="sibTrans" cxnId="{EF67F12C-549C-4945-9650-11C3183DFF27}">
      <dgm:prSet/>
      <dgm:spPr/>
      <dgm:t>
        <a:bodyPr/>
        <a:lstStyle/>
        <a:p>
          <a:endParaRPr lang="en-US" dirty="0"/>
        </a:p>
      </dgm:t>
    </dgm:pt>
    <dgm:pt modelId="{9F16DEB4-2D88-4237-BB26-EE193361411A}">
      <dgm:prSet/>
      <dgm:spPr/>
      <dgm:t>
        <a:bodyPr/>
        <a:lstStyle/>
        <a:p>
          <a:endParaRPr lang="en-US" dirty="0"/>
        </a:p>
      </dgm:t>
    </dgm:pt>
    <dgm:pt modelId="{7982B65A-B6BA-45FB-920E-8CB144FB834B}" type="parTrans" cxnId="{DB81E75D-6339-4802-85DD-65254615E93B}">
      <dgm:prSet/>
      <dgm:spPr/>
      <dgm:t>
        <a:bodyPr/>
        <a:lstStyle/>
        <a:p>
          <a:endParaRPr lang="en-US"/>
        </a:p>
      </dgm:t>
    </dgm:pt>
    <dgm:pt modelId="{C19C4BDD-2213-41DF-A53B-E2080BDC6AC6}" type="sibTrans" cxnId="{DB81E75D-6339-4802-85DD-65254615E93B}">
      <dgm:prSet/>
      <dgm:spPr/>
      <dgm:t>
        <a:bodyPr/>
        <a:lstStyle/>
        <a:p>
          <a:endParaRPr lang="en-US" dirty="0"/>
        </a:p>
      </dgm:t>
    </dgm:pt>
    <dgm:pt modelId="{5788DBF4-34B6-4C26-980E-7062BBC88091}">
      <dgm:prSet/>
      <dgm:spPr/>
      <dgm:t>
        <a:bodyPr/>
        <a:lstStyle/>
        <a:p>
          <a:endParaRPr lang="en-US" dirty="0"/>
        </a:p>
      </dgm:t>
    </dgm:pt>
    <dgm:pt modelId="{E89C8546-8D00-4BCE-BF01-083E1F9A4BBE}" type="parTrans" cxnId="{A94E1E98-18A1-4716-B6FB-67F099EFBBB4}">
      <dgm:prSet/>
      <dgm:spPr/>
      <dgm:t>
        <a:bodyPr/>
        <a:lstStyle/>
        <a:p>
          <a:endParaRPr lang="en-US"/>
        </a:p>
      </dgm:t>
    </dgm:pt>
    <dgm:pt modelId="{39815DA4-6D5A-4ECF-8C2C-C40A2BB0DBA6}" type="sibTrans" cxnId="{A94E1E98-18A1-4716-B6FB-67F099EFBBB4}">
      <dgm:prSet/>
      <dgm:spPr/>
      <dgm:t>
        <a:bodyPr/>
        <a:lstStyle/>
        <a:p>
          <a:endParaRPr lang="en-US" dirty="0"/>
        </a:p>
      </dgm:t>
    </dgm:pt>
    <dgm:pt modelId="{644B0026-BEE6-45AC-B72A-F8BFB9EE0E82}">
      <dgm:prSet/>
      <dgm:spPr/>
      <dgm:t>
        <a:bodyPr/>
        <a:lstStyle/>
        <a:p>
          <a:endParaRPr lang="en-US" dirty="0"/>
        </a:p>
      </dgm:t>
    </dgm:pt>
    <dgm:pt modelId="{554FDC5B-6990-4DBE-AAA4-AA9861FDA372}" type="parTrans" cxnId="{F3F11D2B-B16E-47E0-876B-A599316C3141}">
      <dgm:prSet/>
      <dgm:spPr/>
      <dgm:t>
        <a:bodyPr/>
        <a:lstStyle/>
        <a:p>
          <a:endParaRPr lang="en-US"/>
        </a:p>
      </dgm:t>
    </dgm:pt>
    <dgm:pt modelId="{91E5E8F0-39A5-4E73-A7C8-125C237D1170}" type="sibTrans" cxnId="{F3F11D2B-B16E-47E0-876B-A599316C3141}">
      <dgm:prSet/>
      <dgm:spPr/>
      <dgm:t>
        <a:bodyPr/>
        <a:lstStyle/>
        <a:p>
          <a:endParaRPr lang="en-US" dirty="0"/>
        </a:p>
      </dgm:t>
    </dgm:pt>
    <dgm:pt modelId="{A40F6EAB-2B60-4CC1-9F49-D5903D3A616E}">
      <dgm:prSet/>
      <dgm:spPr/>
      <dgm:t>
        <a:bodyPr/>
        <a:lstStyle/>
        <a:p>
          <a:endParaRPr lang="en-US" dirty="0"/>
        </a:p>
      </dgm:t>
    </dgm:pt>
    <dgm:pt modelId="{F4D7EDD7-9115-44DB-8D8A-E38036FA3738}" type="parTrans" cxnId="{F9246AA4-89DE-4505-8C6D-C0CFB0CF9EC5}">
      <dgm:prSet/>
      <dgm:spPr/>
      <dgm:t>
        <a:bodyPr/>
        <a:lstStyle/>
        <a:p>
          <a:endParaRPr lang="en-US"/>
        </a:p>
      </dgm:t>
    </dgm:pt>
    <dgm:pt modelId="{3ACAB2F6-3910-4D69-8736-C9991D30DB30}" type="sibTrans" cxnId="{F9246AA4-89DE-4505-8C6D-C0CFB0CF9EC5}">
      <dgm:prSet/>
      <dgm:spPr/>
      <dgm:t>
        <a:bodyPr/>
        <a:lstStyle/>
        <a:p>
          <a:endParaRPr lang="en-US" dirty="0"/>
        </a:p>
      </dgm:t>
    </dgm:pt>
    <dgm:pt modelId="{01209924-388A-4250-B08E-117FC77350F4}">
      <dgm:prSet/>
      <dgm:spPr/>
      <dgm:t>
        <a:bodyPr/>
        <a:lstStyle/>
        <a:p>
          <a:endParaRPr lang="en-US" dirty="0"/>
        </a:p>
      </dgm:t>
    </dgm:pt>
    <dgm:pt modelId="{E62947DF-C385-4541-A312-E52B21ED4FCA}" type="parTrans" cxnId="{79A5F3A2-8CA3-4D24-AC46-666013183383}">
      <dgm:prSet/>
      <dgm:spPr/>
      <dgm:t>
        <a:bodyPr/>
        <a:lstStyle/>
        <a:p>
          <a:endParaRPr lang="en-US"/>
        </a:p>
      </dgm:t>
    </dgm:pt>
    <dgm:pt modelId="{07D44A3D-B9E7-4A59-8407-0DE9361B04F4}" type="sibTrans" cxnId="{79A5F3A2-8CA3-4D24-AC46-666013183383}">
      <dgm:prSet/>
      <dgm:spPr/>
      <dgm:t>
        <a:bodyPr/>
        <a:lstStyle/>
        <a:p>
          <a:endParaRPr lang="en-US" dirty="0"/>
        </a:p>
      </dgm:t>
    </dgm:pt>
    <dgm:pt modelId="{1CEAA633-CB89-486A-901D-BE8AE895C821}">
      <dgm:prSet/>
      <dgm:spPr/>
      <dgm:t>
        <a:bodyPr/>
        <a:lstStyle/>
        <a:p>
          <a:endParaRPr lang="en-US" dirty="0"/>
        </a:p>
      </dgm:t>
    </dgm:pt>
    <dgm:pt modelId="{85E4AD6C-201F-448E-AB33-65566C56E879}" type="parTrans" cxnId="{2F48FC6C-9E2F-4D34-97E0-7B62809CD310}">
      <dgm:prSet/>
      <dgm:spPr/>
      <dgm:t>
        <a:bodyPr/>
        <a:lstStyle/>
        <a:p>
          <a:endParaRPr lang="en-US"/>
        </a:p>
      </dgm:t>
    </dgm:pt>
    <dgm:pt modelId="{EC22FD24-55FA-470B-A11F-A2C02811CC71}" type="sibTrans" cxnId="{2F48FC6C-9E2F-4D34-97E0-7B62809CD310}">
      <dgm:prSet/>
      <dgm:spPr/>
      <dgm:t>
        <a:bodyPr/>
        <a:lstStyle/>
        <a:p>
          <a:endParaRPr lang="en-US" dirty="0"/>
        </a:p>
      </dgm:t>
    </dgm:pt>
    <dgm:pt modelId="{5700A27C-35E2-48E3-9FD1-4CAD5F3ABE6E}">
      <dgm:prSet/>
      <dgm:spPr/>
      <dgm:t>
        <a:bodyPr/>
        <a:lstStyle/>
        <a:p>
          <a:endParaRPr lang="en-US" dirty="0"/>
        </a:p>
      </dgm:t>
    </dgm:pt>
    <dgm:pt modelId="{7CEEA0C1-E05C-4187-B6CD-7F9A41B7F762}" type="parTrans" cxnId="{E319CD11-DA9C-4216-8A1C-BFC767C69980}">
      <dgm:prSet/>
      <dgm:spPr/>
      <dgm:t>
        <a:bodyPr/>
        <a:lstStyle/>
        <a:p>
          <a:endParaRPr lang="en-US"/>
        </a:p>
      </dgm:t>
    </dgm:pt>
    <dgm:pt modelId="{F2853326-F96C-4388-AFDB-4A2C4E743824}" type="sibTrans" cxnId="{E319CD11-DA9C-4216-8A1C-BFC767C69980}">
      <dgm:prSet/>
      <dgm:spPr/>
      <dgm:t>
        <a:bodyPr/>
        <a:lstStyle/>
        <a:p>
          <a:endParaRPr lang="en-US" dirty="0"/>
        </a:p>
      </dgm:t>
    </dgm:pt>
    <dgm:pt modelId="{E5184F2B-2C20-4D33-94A8-E6B381F2AA89}">
      <dgm:prSet/>
      <dgm:spPr/>
      <dgm:t>
        <a:bodyPr/>
        <a:lstStyle/>
        <a:p>
          <a:endParaRPr lang="en-US" dirty="0"/>
        </a:p>
      </dgm:t>
    </dgm:pt>
    <dgm:pt modelId="{EA072171-E1D3-42D9-90FB-F6BF8A9DC275}" type="parTrans" cxnId="{12C38EF6-A2D9-4441-B7C7-2AD0408D165E}">
      <dgm:prSet/>
      <dgm:spPr/>
      <dgm:t>
        <a:bodyPr/>
        <a:lstStyle/>
        <a:p>
          <a:endParaRPr lang="en-US"/>
        </a:p>
      </dgm:t>
    </dgm:pt>
    <dgm:pt modelId="{CA1064A9-8743-41E2-AE44-DEDB5E26EACD}" type="sibTrans" cxnId="{12C38EF6-A2D9-4441-B7C7-2AD0408D165E}">
      <dgm:prSet/>
      <dgm:spPr/>
      <dgm:t>
        <a:bodyPr/>
        <a:lstStyle/>
        <a:p>
          <a:endParaRPr lang="en-US" dirty="0"/>
        </a:p>
      </dgm:t>
    </dgm:pt>
    <dgm:pt modelId="{19319B2C-5BDC-4EB3-A674-97A1478B545E}">
      <dgm:prSet/>
      <dgm:spPr/>
      <dgm:t>
        <a:bodyPr/>
        <a:lstStyle/>
        <a:p>
          <a:endParaRPr lang="en-US" dirty="0"/>
        </a:p>
      </dgm:t>
    </dgm:pt>
    <dgm:pt modelId="{F553D456-F731-4D3A-B46D-F817CB7F5851}" type="parTrans" cxnId="{A61335C6-83C9-40B2-B635-638704B41FB6}">
      <dgm:prSet/>
      <dgm:spPr/>
      <dgm:t>
        <a:bodyPr/>
        <a:lstStyle/>
        <a:p>
          <a:endParaRPr lang="en-US"/>
        </a:p>
      </dgm:t>
    </dgm:pt>
    <dgm:pt modelId="{B2ADDBB6-F258-45A2-8853-0F7137E8E7A9}" type="sibTrans" cxnId="{A61335C6-83C9-40B2-B635-638704B41FB6}">
      <dgm:prSet/>
      <dgm:spPr/>
      <dgm:t>
        <a:bodyPr/>
        <a:lstStyle/>
        <a:p>
          <a:endParaRPr lang="en-US" dirty="0"/>
        </a:p>
      </dgm:t>
    </dgm:pt>
    <dgm:pt modelId="{32DCDF77-CF91-44D2-A631-ECBBA96CD7C1}">
      <dgm:prSet/>
      <dgm:spPr/>
      <dgm:t>
        <a:bodyPr/>
        <a:lstStyle/>
        <a:p>
          <a:endParaRPr lang="en-US" dirty="0"/>
        </a:p>
      </dgm:t>
    </dgm:pt>
    <dgm:pt modelId="{A91D9FEE-F377-4D6C-AB4B-31C0AA11D758}" type="parTrans" cxnId="{7713B148-14ED-473A-AD7C-0817C71F1F75}">
      <dgm:prSet/>
      <dgm:spPr/>
      <dgm:t>
        <a:bodyPr/>
        <a:lstStyle/>
        <a:p>
          <a:endParaRPr lang="en-US"/>
        </a:p>
      </dgm:t>
    </dgm:pt>
    <dgm:pt modelId="{A4C54538-F7D4-4311-A51D-4E2F34EA916C}" type="sibTrans" cxnId="{7713B148-14ED-473A-AD7C-0817C71F1F75}">
      <dgm:prSet/>
      <dgm:spPr/>
      <dgm:t>
        <a:bodyPr/>
        <a:lstStyle/>
        <a:p>
          <a:endParaRPr lang="en-US" dirty="0"/>
        </a:p>
      </dgm:t>
    </dgm:pt>
    <dgm:pt modelId="{39148D83-4879-4E9B-AE84-10D20CF147C3}">
      <dgm:prSet/>
      <dgm:spPr/>
      <dgm:t>
        <a:bodyPr/>
        <a:lstStyle/>
        <a:p>
          <a:endParaRPr lang="en-US" dirty="0"/>
        </a:p>
      </dgm:t>
    </dgm:pt>
    <dgm:pt modelId="{0648DC5F-1B7B-4F70-B147-70F19C532AA1}" type="parTrans" cxnId="{14F13E80-1149-4A0F-A4B5-58EAF15ECA23}">
      <dgm:prSet/>
      <dgm:spPr/>
      <dgm:t>
        <a:bodyPr/>
        <a:lstStyle/>
        <a:p>
          <a:endParaRPr lang="en-US"/>
        </a:p>
      </dgm:t>
    </dgm:pt>
    <dgm:pt modelId="{901D3EC9-C2CB-4B80-BFE1-3F4CF8FDB584}" type="sibTrans" cxnId="{14F13E80-1149-4A0F-A4B5-58EAF15ECA23}">
      <dgm:prSet/>
      <dgm:spPr/>
      <dgm:t>
        <a:bodyPr/>
        <a:lstStyle/>
        <a:p>
          <a:endParaRPr lang="en-US" dirty="0"/>
        </a:p>
      </dgm:t>
    </dgm:pt>
    <dgm:pt modelId="{579EF5EA-2842-4ADF-99C3-1421009C0FB3}" type="pres">
      <dgm:prSet presAssocID="{F782ACB2-4612-4553-92E3-6A48A4C26154}" presName="cycle" presStyleCnt="0">
        <dgm:presLayoutVars>
          <dgm:dir/>
          <dgm:resizeHandles val="exact"/>
        </dgm:presLayoutVars>
      </dgm:prSet>
      <dgm:spPr/>
    </dgm:pt>
    <dgm:pt modelId="{E2BDA289-9E7F-43D2-8E8A-C602380955F6}" type="pres">
      <dgm:prSet presAssocID="{9A1F1B22-1A75-4833-B4FC-5FEA5518B765}" presName="node" presStyleLbl="node1" presStyleIdx="0" presStyleCnt="46">
        <dgm:presLayoutVars>
          <dgm:bulletEnabled val="1"/>
        </dgm:presLayoutVars>
      </dgm:prSet>
      <dgm:spPr/>
    </dgm:pt>
    <dgm:pt modelId="{4B717A0F-8771-4A45-B6AA-FD732A724C9E}" type="pres">
      <dgm:prSet presAssocID="{32453084-7F49-49B4-89FA-E306CC4C9552}" presName="sibTrans" presStyleLbl="sibTrans2D1" presStyleIdx="0" presStyleCnt="46"/>
      <dgm:spPr/>
    </dgm:pt>
    <dgm:pt modelId="{218F701D-8780-41D0-BCC2-CE1F9EE4B4A8}" type="pres">
      <dgm:prSet presAssocID="{32453084-7F49-49B4-89FA-E306CC4C9552}" presName="connectorText" presStyleLbl="sibTrans2D1" presStyleIdx="0" presStyleCnt="46"/>
      <dgm:spPr/>
    </dgm:pt>
    <dgm:pt modelId="{FD731FF4-9760-4231-AA26-446560B181EB}" type="pres">
      <dgm:prSet presAssocID="{9C07C544-A240-4FE5-8E59-C412CDCC06A5}" presName="node" presStyleLbl="node1" presStyleIdx="1" presStyleCnt="46">
        <dgm:presLayoutVars>
          <dgm:bulletEnabled val="1"/>
        </dgm:presLayoutVars>
      </dgm:prSet>
      <dgm:spPr/>
    </dgm:pt>
    <dgm:pt modelId="{A6A09441-8928-4DD4-965E-ACD6B5489F63}" type="pres">
      <dgm:prSet presAssocID="{DA7FF8DD-13B0-4AAC-B0D2-E9BC2FABA4D6}" presName="sibTrans" presStyleLbl="sibTrans2D1" presStyleIdx="1" presStyleCnt="46"/>
      <dgm:spPr/>
    </dgm:pt>
    <dgm:pt modelId="{C46B9099-149F-4D79-B1D7-B378097F05F4}" type="pres">
      <dgm:prSet presAssocID="{DA7FF8DD-13B0-4AAC-B0D2-E9BC2FABA4D6}" presName="connectorText" presStyleLbl="sibTrans2D1" presStyleIdx="1" presStyleCnt="46"/>
      <dgm:spPr/>
    </dgm:pt>
    <dgm:pt modelId="{5A44537F-E502-484A-B54C-161A75387D52}" type="pres">
      <dgm:prSet presAssocID="{5D2C154A-692A-44E2-A041-B9F19C43FEF2}" presName="node" presStyleLbl="node1" presStyleIdx="2" presStyleCnt="46">
        <dgm:presLayoutVars>
          <dgm:bulletEnabled val="1"/>
        </dgm:presLayoutVars>
      </dgm:prSet>
      <dgm:spPr/>
    </dgm:pt>
    <dgm:pt modelId="{BCCD1735-3374-4721-BEF9-11CCD9A2DD48}" type="pres">
      <dgm:prSet presAssocID="{1A0C354F-E76C-464E-99A7-D2B04C140783}" presName="sibTrans" presStyleLbl="sibTrans2D1" presStyleIdx="2" presStyleCnt="46"/>
      <dgm:spPr/>
    </dgm:pt>
    <dgm:pt modelId="{5207087E-FC7B-4DE7-941A-D0D7D77D43CA}" type="pres">
      <dgm:prSet presAssocID="{1A0C354F-E76C-464E-99A7-D2B04C140783}" presName="connectorText" presStyleLbl="sibTrans2D1" presStyleIdx="2" presStyleCnt="46"/>
      <dgm:spPr/>
    </dgm:pt>
    <dgm:pt modelId="{B0608ED5-E7DC-4C39-8859-B8C85F521F9C}" type="pres">
      <dgm:prSet presAssocID="{536B3E92-95AA-4297-BDB8-F29269D6299E}" presName="node" presStyleLbl="node1" presStyleIdx="3" presStyleCnt="46">
        <dgm:presLayoutVars>
          <dgm:bulletEnabled val="1"/>
        </dgm:presLayoutVars>
      </dgm:prSet>
      <dgm:spPr/>
    </dgm:pt>
    <dgm:pt modelId="{E212FFF4-9223-45FB-8A97-08FC78EC227F}" type="pres">
      <dgm:prSet presAssocID="{8AE02D32-89F4-4BA1-BFB8-062B90AF7C26}" presName="sibTrans" presStyleLbl="sibTrans2D1" presStyleIdx="3" presStyleCnt="46"/>
      <dgm:spPr/>
    </dgm:pt>
    <dgm:pt modelId="{1FA59E5A-50A4-47E4-96D2-6EF9AAAC1164}" type="pres">
      <dgm:prSet presAssocID="{8AE02D32-89F4-4BA1-BFB8-062B90AF7C26}" presName="connectorText" presStyleLbl="sibTrans2D1" presStyleIdx="3" presStyleCnt="46"/>
      <dgm:spPr/>
    </dgm:pt>
    <dgm:pt modelId="{3B48658E-4174-41EC-ADC5-04F09B98E8AE}" type="pres">
      <dgm:prSet presAssocID="{9767C2C5-7A9B-4BF9-AEDC-08BB61E68CEC}" presName="node" presStyleLbl="node1" presStyleIdx="4" presStyleCnt="46">
        <dgm:presLayoutVars>
          <dgm:bulletEnabled val="1"/>
        </dgm:presLayoutVars>
      </dgm:prSet>
      <dgm:spPr/>
    </dgm:pt>
    <dgm:pt modelId="{7E28017C-69F1-4CCF-A6D7-885616A2628E}" type="pres">
      <dgm:prSet presAssocID="{5DE56BE3-5DC5-48D1-BB0A-6EB62A83E2E3}" presName="sibTrans" presStyleLbl="sibTrans2D1" presStyleIdx="4" presStyleCnt="46"/>
      <dgm:spPr/>
    </dgm:pt>
    <dgm:pt modelId="{DEE6E533-E546-47B9-9D29-1053972B7A59}" type="pres">
      <dgm:prSet presAssocID="{5DE56BE3-5DC5-48D1-BB0A-6EB62A83E2E3}" presName="connectorText" presStyleLbl="sibTrans2D1" presStyleIdx="4" presStyleCnt="46"/>
      <dgm:spPr/>
    </dgm:pt>
    <dgm:pt modelId="{4B6FF1D5-139C-4A9E-BE2A-C9C2976A9B90}" type="pres">
      <dgm:prSet presAssocID="{29610E26-1393-448B-8FD6-78061450B16B}" presName="node" presStyleLbl="node1" presStyleIdx="5" presStyleCnt="46">
        <dgm:presLayoutVars>
          <dgm:bulletEnabled val="1"/>
        </dgm:presLayoutVars>
      </dgm:prSet>
      <dgm:spPr/>
    </dgm:pt>
    <dgm:pt modelId="{E231C36B-28CA-4A1A-A65A-7FC8C917C670}" type="pres">
      <dgm:prSet presAssocID="{4E475F1B-56A2-420F-8D83-9A7AC5B9161D}" presName="sibTrans" presStyleLbl="sibTrans2D1" presStyleIdx="5" presStyleCnt="46"/>
      <dgm:spPr/>
    </dgm:pt>
    <dgm:pt modelId="{0F935747-2475-4B54-A4BD-D00DA4235B83}" type="pres">
      <dgm:prSet presAssocID="{4E475F1B-56A2-420F-8D83-9A7AC5B9161D}" presName="connectorText" presStyleLbl="sibTrans2D1" presStyleIdx="5" presStyleCnt="46"/>
      <dgm:spPr/>
    </dgm:pt>
    <dgm:pt modelId="{5955EC28-6A5B-4854-97FD-56BF004F7A93}" type="pres">
      <dgm:prSet presAssocID="{59F5D80D-D394-4DA8-B1EE-BFD2C35E8698}" presName="node" presStyleLbl="node1" presStyleIdx="6" presStyleCnt="46">
        <dgm:presLayoutVars>
          <dgm:bulletEnabled val="1"/>
        </dgm:presLayoutVars>
      </dgm:prSet>
      <dgm:spPr/>
    </dgm:pt>
    <dgm:pt modelId="{7418C013-9F65-49B4-8AB4-02A8A7E8B2B1}" type="pres">
      <dgm:prSet presAssocID="{A4FDAD97-0EA5-45C9-8762-1408CDFC1A27}" presName="sibTrans" presStyleLbl="sibTrans2D1" presStyleIdx="6" presStyleCnt="46"/>
      <dgm:spPr/>
    </dgm:pt>
    <dgm:pt modelId="{DCCECA40-1E8E-4612-B823-692DCCBD1EA3}" type="pres">
      <dgm:prSet presAssocID="{A4FDAD97-0EA5-45C9-8762-1408CDFC1A27}" presName="connectorText" presStyleLbl="sibTrans2D1" presStyleIdx="6" presStyleCnt="46"/>
      <dgm:spPr/>
    </dgm:pt>
    <dgm:pt modelId="{C8C314CB-BC52-4B5D-9A9E-2549904458B0}" type="pres">
      <dgm:prSet presAssocID="{1BD29E34-8916-45A9-80A6-58C4AB44DFF5}" presName="node" presStyleLbl="node1" presStyleIdx="7" presStyleCnt="46">
        <dgm:presLayoutVars>
          <dgm:bulletEnabled val="1"/>
        </dgm:presLayoutVars>
      </dgm:prSet>
      <dgm:spPr/>
    </dgm:pt>
    <dgm:pt modelId="{8D184F9F-78A9-45D9-9804-0F8032DE26A6}" type="pres">
      <dgm:prSet presAssocID="{25DF600C-192F-49B2-930A-B89C27D1471E}" presName="sibTrans" presStyleLbl="sibTrans2D1" presStyleIdx="7" presStyleCnt="46"/>
      <dgm:spPr/>
    </dgm:pt>
    <dgm:pt modelId="{C8C1E075-9C61-4E77-BBAB-A2307E2F9662}" type="pres">
      <dgm:prSet presAssocID="{25DF600C-192F-49B2-930A-B89C27D1471E}" presName="connectorText" presStyleLbl="sibTrans2D1" presStyleIdx="7" presStyleCnt="46"/>
      <dgm:spPr/>
    </dgm:pt>
    <dgm:pt modelId="{18E08B15-C0D9-4DCD-9841-29CB326A1D96}" type="pres">
      <dgm:prSet presAssocID="{BCD4B6D1-2E17-4359-A953-212A9B519E85}" presName="node" presStyleLbl="node1" presStyleIdx="8" presStyleCnt="46">
        <dgm:presLayoutVars>
          <dgm:bulletEnabled val="1"/>
        </dgm:presLayoutVars>
      </dgm:prSet>
      <dgm:spPr/>
    </dgm:pt>
    <dgm:pt modelId="{7D136A40-4E7A-4E9A-9C18-C15FEB3E9255}" type="pres">
      <dgm:prSet presAssocID="{EAE485E3-A2DC-422A-B964-163E72C7D527}" presName="sibTrans" presStyleLbl="sibTrans2D1" presStyleIdx="8" presStyleCnt="46"/>
      <dgm:spPr/>
    </dgm:pt>
    <dgm:pt modelId="{6C5B256C-6505-4283-9CD0-6230D6E52DC7}" type="pres">
      <dgm:prSet presAssocID="{EAE485E3-A2DC-422A-B964-163E72C7D527}" presName="connectorText" presStyleLbl="sibTrans2D1" presStyleIdx="8" presStyleCnt="46"/>
      <dgm:spPr/>
    </dgm:pt>
    <dgm:pt modelId="{09497094-52B8-416E-9902-37FB4C94E7F2}" type="pres">
      <dgm:prSet presAssocID="{57830796-B9E1-440E-A924-530949252A0A}" presName="node" presStyleLbl="node1" presStyleIdx="9" presStyleCnt="46">
        <dgm:presLayoutVars>
          <dgm:bulletEnabled val="1"/>
        </dgm:presLayoutVars>
      </dgm:prSet>
      <dgm:spPr/>
    </dgm:pt>
    <dgm:pt modelId="{260B842C-BA56-4835-9181-EEB1DAD49F6C}" type="pres">
      <dgm:prSet presAssocID="{672359C6-6889-48DE-9B06-BCF13E50CF81}" presName="sibTrans" presStyleLbl="sibTrans2D1" presStyleIdx="9" presStyleCnt="46"/>
      <dgm:spPr/>
    </dgm:pt>
    <dgm:pt modelId="{9195B8AE-7F75-4B45-A773-A3DB3F151B7F}" type="pres">
      <dgm:prSet presAssocID="{672359C6-6889-48DE-9B06-BCF13E50CF81}" presName="connectorText" presStyleLbl="sibTrans2D1" presStyleIdx="9" presStyleCnt="46"/>
      <dgm:spPr/>
    </dgm:pt>
    <dgm:pt modelId="{07EB8474-810E-4E8A-BE93-02F62BBDD45D}" type="pres">
      <dgm:prSet presAssocID="{9EC183D0-3CE1-4A18-882B-49A4F305FE23}" presName="node" presStyleLbl="node1" presStyleIdx="10" presStyleCnt="46">
        <dgm:presLayoutVars>
          <dgm:bulletEnabled val="1"/>
        </dgm:presLayoutVars>
      </dgm:prSet>
      <dgm:spPr/>
    </dgm:pt>
    <dgm:pt modelId="{ADC3AC42-E194-4C29-8A28-ABEC2168A2B9}" type="pres">
      <dgm:prSet presAssocID="{FC636A7A-CAD8-4393-9B2E-188CE112CD10}" presName="sibTrans" presStyleLbl="sibTrans2D1" presStyleIdx="10" presStyleCnt="46"/>
      <dgm:spPr/>
    </dgm:pt>
    <dgm:pt modelId="{FFA97E59-6B24-429C-9B6D-8968FB096363}" type="pres">
      <dgm:prSet presAssocID="{FC636A7A-CAD8-4393-9B2E-188CE112CD10}" presName="connectorText" presStyleLbl="sibTrans2D1" presStyleIdx="10" presStyleCnt="46"/>
      <dgm:spPr/>
    </dgm:pt>
    <dgm:pt modelId="{38A7A843-117D-4A8F-B652-3F637D1BA054}" type="pres">
      <dgm:prSet presAssocID="{1BCBAE4C-8C90-4307-A8B1-A7F25B803D11}" presName="node" presStyleLbl="node1" presStyleIdx="11" presStyleCnt="46">
        <dgm:presLayoutVars>
          <dgm:bulletEnabled val="1"/>
        </dgm:presLayoutVars>
      </dgm:prSet>
      <dgm:spPr/>
    </dgm:pt>
    <dgm:pt modelId="{24192AE1-AC5A-408F-93E2-35778550FA02}" type="pres">
      <dgm:prSet presAssocID="{9E68FA1B-32E4-4D3A-BDA9-F245DF7037EF}" presName="sibTrans" presStyleLbl="sibTrans2D1" presStyleIdx="11" presStyleCnt="46"/>
      <dgm:spPr/>
    </dgm:pt>
    <dgm:pt modelId="{9DB23D75-0980-4D96-93A1-727F2883C95B}" type="pres">
      <dgm:prSet presAssocID="{9E68FA1B-32E4-4D3A-BDA9-F245DF7037EF}" presName="connectorText" presStyleLbl="sibTrans2D1" presStyleIdx="11" presStyleCnt="46"/>
      <dgm:spPr/>
    </dgm:pt>
    <dgm:pt modelId="{8B74F080-8313-4728-B1E9-D87A06E9E800}" type="pres">
      <dgm:prSet presAssocID="{05F9165C-A234-4634-B1A7-DCB7BA68D40C}" presName="node" presStyleLbl="node1" presStyleIdx="12" presStyleCnt="46">
        <dgm:presLayoutVars>
          <dgm:bulletEnabled val="1"/>
        </dgm:presLayoutVars>
      </dgm:prSet>
      <dgm:spPr/>
    </dgm:pt>
    <dgm:pt modelId="{99F13AA2-4621-4753-B0A6-6FC776CD84C9}" type="pres">
      <dgm:prSet presAssocID="{68C3C81B-18E8-41C4-BFC6-2C443E6EE655}" presName="sibTrans" presStyleLbl="sibTrans2D1" presStyleIdx="12" presStyleCnt="46"/>
      <dgm:spPr/>
    </dgm:pt>
    <dgm:pt modelId="{475F5446-5D8A-42DC-B2B6-79D834AEB429}" type="pres">
      <dgm:prSet presAssocID="{68C3C81B-18E8-41C4-BFC6-2C443E6EE655}" presName="connectorText" presStyleLbl="sibTrans2D1" presStyleIdx="12" presStyleCnt="46"/>
      <dgm:spPr/>
    </dgm:pt>
    <dgm:pt modelId="{C238A059-EBCB-4E8A-9C70-350A7112246D}" type="pres">
      <dgm:prSet presAssocID="{8F63D31F-83CD-4DB9-A0F4-0D259C5817DB}" presName="node" presStyleLbl="node1" presStyleIdx="13" presStyleCnt="46">
        <dgm:presLayoutVars>
          <dgm:bulletEnabled val="1"/>
        </dgm:presLayoutVars>
      </dgm:prSet>
      <dgm:spPr/>
    </dgm:pt>
    <dgm:pt modelId="{212C9A88-24C2-4EF4-87D7-A81CF4BE3FA0}" type="pres">
      <dgm:prSet presAssocID="{A4F909E9-C1CF-4770-B928-FEF6E41B5333}" presName="sibTrans" presStyleLbl="sibTrans2D1" presStyleIdx="13" presStyleCnt="46"/>
      <dgm:spPr/>
    </dgm:pt>
    <dgm:pt modelId="{6E753D97-6691-46AF-88CF-60F766A84A1F}" type="pres">
      <dgm:prSet presAssocID="{A4F909E9-C1CF-4770-B928-FEF6E41B5333}" presName="connectorText" presStyleLbl="sibTrans2D1" presStyleIdx="13" presStyleCnt="46"/>
      <dgm:spPr/>
    </dgm:pt>
    <dgm:pt modelId="{FA3F2989-2837-4DF6-B22E-22C68B74BA10}" type="pres">
      <dgm:prSet presAssocID="{F001FD18-B1D7-4F34-A7E1-10B3A14FEF0D}" presName="node" presStyleLbl="node1" presStyleIdx="14" presStyleCnt="46">
        <dgm:presLayoutVars>
          <dgm:bulletEnabled val="1"/>
        </dgm:presLayoutVars>
      </dgm:prSet>
      <dgm:spPr/>
    </dgm:pt>
    <dgm:pt modelId="{15716786-4673-40EB-986D-12C422D02B97}" type="pres">
      <dgm:prSet presAssocID="{59F6F98C-7F28-44B6-AA26-C56ABFEA206B}" presName="sibTrans" presStyleLbl="sibTrans2D1" presStyleIdx="14" presStyleCnt="46"/>
      <dgm:spPr/>
    </dgm:pt>
    <dgm:pt modelId="{3A6E871C-7643-432C-BA91-2EA3E7F745CE}" type="pres">
      <dgm:prSet presAssocID="{59F6F98C-7F28-44B6-AA26-C56ABFEA206B}" presName="connectorText" presStyleLbl="sibTrans2D1" presStyleIdx="14" presStyleCnt="46"/>
      <dgm:spPr/>
    </dgm:pt>
    <dgm:pt modelId="{E7F9412A-75FE-4263-8476-D8B02CF380F3}" type="pres">
      <dgm:prSet presAssocID="{5F8AB2A9-0DCE-42A5-8039-31C151CDBC91}" presName="node" presStyleLbl="node1" presStyleIdx="15" presStyleCnt="46">
        <dgm:presLayoutVars>
          <dgm:bulletEnabled val="1"/>
        </dgm:presLayoutVars>
      </dgm:prSet>
      <dgm:spPr/>
    </dgm:pt>
    <dgm:pt modelId="{C56F56FD-84C6-4D21-967A-719399DE2081}" type="pres">
      <dgm:prSet presAssocID="{64CB26BA-1509-422C-B1F7-93A921D3337E}" presName="sibTrans" presStyleLbl="sibTrans2D1" presStyleIdx="15" presStyleCnt="46"/>
      <dgm:spPr/>
    </dgm:pt>
    <dgm:pt modelId="{87FF38F8-EEE0-4803-AB19-2605759EE272}" type="pres">
      <dgm:prSet presAssocID="{64CB26BA-1509-422C-B1F7-93A921D3337E}" presName="connectorText" presStyleLbl="sibTrans2D1" presStyleIdx="15" presStyleCnt="46"/>
      <dgm:spPr/>
    </dgm:pt>
    <dgm:pt modelId="{430AD93E-9CDA-40BE-8BB8-B35AB1DDED73}" type="pres">
      <dgm:prSet presAssocID="{7D49664A-84DE-42F7-9866-9BFD9F3DDC7A}" presName="node" presStyleLbl="node1" presStyleIdx="16" presStyleCnt="46">
        <dgm:presLayoutVars>
          <dgm:bulletEnabled val="1"/>
        </dgm:presLayoutVars>
      </dgm:prSet>
      <dgm:spPr/>
    </dgm:pt>
    <dgm:pt modelId="{D3BDAC4B-F2DB-44A0-907D-A108463FB1C3}" type="pres">
      <dgm:prSet presAssocID="{BAC2B8D5-2C5B-4AE8-BBDD-D8E76DCD8C2E}" presName="sibTrans" presStyleLbl="sibTrans2D1" presStyleIdx="16" presStyleCnt="46"/>
      <dgm:spPr/>
    </dgm:pt>
    <dgm:pt modelId="{5B2F39AC-1722-4B2A-8F41-3B9574CC55A3}" type="pres">
      <dgm:prSet presAssocID="{BAC2B8D5-2C5B-4AE8-BBDD-D8E76DCD8C2E}" presName="connectorText" presStyleLbl="sibTrans2D1" presStyleIdx="16" presStyleCnt="46"/>
      <dgm:spPr/>
    </dgm:pt>
    <dgm:pt modelId="{EB66E90A-B112-40E2-B773-B1A59659C6EB}" type="pres">
      <dgm:prSet presAssocID="{39148D83-4879-4E9B-AE84-10D20CF147C3}" presName="node" presStyleLbl="node1" presStyleIdx="17" presStyleCnt="46">
        <dgm:presLayoutVars>
          <dgm:bulletEnabled val="1"/>
        </dgm:presLayoutVars>
      </dgm:prSet>
      <dgm:spPr/>
    </dgm:pt>
    <dgm:pt modelId="{CBD13A52-164D-4181-A713-C4AFB6DAEA44}" type="pres">
      <dgm:prSet presAssocID="{901D3EC9-C2CB-4B80-BFE1-3F4CF8FDB584}" presName="sibTrans" presStyleLbl="sibTrans2D1" presStyleIdx="17" presStyleCnt="46"/>
      <dgm:spPr/>
    </dgm:pt>
    <dgm:pt modelId="{2175C402-001B-40BA-8C7B-63F19533545A}" type="pres">
      <dgm:prSet presAssocID="{901D3EC9-C2CB-4B80-BFE1-3F4CF8FDB584}" presName="connectorText" presStyleLbl="sibTrans2D1" presStyleIdx="17" presStyleCnt="46"/>
      <dgm:spPr/>
    </dgm:pt>
    <dgm:pt modelId="{816E1FA3-2B38-45F9-AB8C-0EEB2788EE42}" type="pres">
      <dgm:prSet presAssocID="{AAACDA48-029D-447D-9AE8-BF1CB90887F8}" presName="node" presStyleLbl="node1" presStyleIdx="18" presStyleCnt="46">
        <dgm:presLayoutVars>
          <dgm:bulletEnabled val="1"/>
        </dgm:presLayoutVars>
      </dgm:prSet>
      <dgm:spPr/>
    </dgm:pt>
    <dgm:pt modelId="{3D5573F2-E421-4699-B499-E5F129AA7C1F}" type="pres">
      <dgm:prSet presAssocID="{35443D96-6A67-478A-A544-1C8155B5F62C}" presName="sibTrans" presStyleLbl="sibTrans2D1" presStyleIdx="18" presStyleCnt="46"/>
      <dgm:spPr/>
    </dgm:pt>
    <dgm:pt modelId="{561EA9DD-738C-4E13-ADB0-3CCC3950F092}" type="pres">
      <dgm:prSet presAssocID="{35443D96-6A67-478A-A544-1C8155B5F62C}" presName="connectorText" presStyleLbl="sibTrans2D1" presStyleIdx="18" presStyleCnt="46"/>
      <dgm:spPr/>
    </dgm:pt>
    <dgm:pt modelId="{1791F869-F782-403E-9EEE-8485296AB1DC}" type="pres">
      <dgm:prSet presAssocID="{C123F58B-2F00-4731-8318-EA8BAA60A69D}" presName="node" presStyleLbl="node1" presStyleIdx="19" presStyleCnt="46">
        <dgm:presLayoutVars>
          <dgm:bulletEnabled val="1"/>
        </dgm:presLayoutVars>
      </dgm:prSet>
      <dgm:spPr/>
    </dgm:pt>
    <dgm:pt modelId="{EDD308D6-556F-4E65-A02C-12C45C150755}" type="pres">
      <dgm:prSet presAssocID="{CA72D8A3-9D41-4F98-98F7-F56B1CBA674F}" presName="sibTrans" presStyleLbl="sibTrans2D1" presStyleIdx="19" presStyleCnt="46"/>
      <dgm:spPr/>
    </dgm:pt>
    <dgm:pt modelId="{0622AEEF-FEE1-41CF-A694-BB87DF404F74}" type="pres">
      <dgm:prSet presAssocID="{CA72D8A3-9D41-4F98-98F7-F56B1CBA674F}" presName="connectorText" presStyleLbl="sibTrans2D1" presStyleIdx="19" presStyleCnt="46"/>
      <dgm:spPr/>
    </dgm:pt>
    <dgm:pt modelId="{FB762D63-E97E-4D71-BE53-DE8DBC2C1724}" type="pres">
      <dgm:prSet presAssocID="{312A5487-8CD4-49FA-9CB2-6003233688EF}" presName="node" presStyleLbl="node1" presStyleIdx="20" presStyleCnt="46">
        <dgm:presLayoutVars>
          <dgm:bulletEnabled val="1"/>
        </dgm:presLayoutVars>
      </dgm:prSet>
      <dgm:spPr/>
    </dgm:pt>
    <dgm:pt modelId="{EC905E59-477F-4D62-B2EE-61B86BF0663B}" type="pres">
      <dgm:prSet presAssocID="{A241EA7C-0AE6-49DA-868A-F7E41DB8331E}" presName="sibTrans" presStyleLbl="sibTrans2D1" presStyleIdx="20" presStyleCnt="46"/>
      <dgm:spPr/>
    </dgm:pt>
    <dgm:pt modelId="{0C7C01B0-8BE9-4115-9C55-5F785CB9F95D}" type="pres">
      <dgm:prSet presAssocID="{A241EA7C-0AE6-49DA-868A-F7E41DB8331E}" presName="connectorText" presStyleLbl="sibTrans2D1" presStyleIdx="20" presStyleCnt="46"/>
      <dgm:spPr/>
    </dgm:pt>
    <dgm:pt modelId="{96947AF0-965B-4F9B-B692-11B522E20C19}" type="pres">
      <dgm:prSet presAssocID="{1597604F-E09E-4305-A881-A6C94B72922F}" presName="node" presStyleLbl="node1" presStyleIdx="21" presStyleCnt="46">
        <dgm:presLayoutVars>
          <dgm:bulletEnabled val="1"/>
        </dgm:presLayoutVars>
      </dgm:prSet>
      <dgm:spPr/>
    </dgm:pt>
    <dgm:pt modelId="{C5631367-2D87-4B2B-B2C5-CE6B323DF7FA}" type="pres">
      <dgm:prSet presAssocID="{0A68E33F-9E89-4D62-9E2C-1BD50C85F7CD}" presName="sibTrans" presStyleLbl="sibTrans2D1" presStyleIdx="21" presStyleCnt="46"/>
      <dgm:spPr/>
    </dgm:pt>
    <dgm:pt modelId="{5EB0D98E-0F20-43A6-80D5-B3B233B0809C}" type="pres">
      <dgm:prSet presAssocID="{0A68E33F-9E89-4D62-9E2C-1BD50C85F7CD}" presName="connectorText" presStyleLbl="sibTrans2D1" presStyleIdx="21" presStyleCnt="46"/>
      <dgm:spPr/>
    </dgm:pt>
    <dgm:pt modelId="{55735BFC-D4F1-4100-BCD7-BD7015A20F24}" type="pres">
      <dgm:prSet presAssocID="{2EBE9275-B468-4EB1-8E25-88D20111E7BA}" presName="node" presStyleLbl="node1" presStyleIdx="22" presStyleCnt="46">
        <dgm:presLayoutVars>
          <dgm:bulletEnabled val="1"/>
        </dgm:presLayoutVars>
      </dgm:prSet>
      <dgm:spPr/>
    </dgm:pt>
    <dgm:pt modelId="{DE861B79-D5E8-45CE-B3D7-7B4663C08343}" type="pres">
      <dgm:prSet presAssocID="{1DDDDFBA-4D76-49F6-8700-D108F438751F}" presName="sibTrans" presStyleLbl="sibTrans2D1" presStyleIdx="22" presStyleCnt="46"/>
      <dgm:spPr/>
    </dgm:pt>
    <dgm:pt modelId="{580499F6-BF8C-4CF2-8E19-422B1FEA8F54}" type="pres">
      <dgm:prSet presAssocID="{1DDDDFBA-4D76-49F6-8700-D108F438751F}" presName="connectorText" presStyleLbl="sibTrans2D1" presStyleIdx="22" presStyleCnt="46"/>
      <dgm:spPr/>
    </dgm:pt>
    <dgm:pt modelId="{B163F2E1-C224-4C1F-8BF1-B257F8DA90F1}" type="pres">
      <dgm:prSet presAssocID="{7526D0BF-45A5-478F-9A5B-EE961A48FCDF}" presName="node" presStyleLbl="node1" presStyleIdx="23" presStyleCnt="46">
        <dgm:presLayoutVars>
          <dgm:bulletEnabled val="1"/>
        </dgm:presLayoutVars>
      </dgm:prSet>
      <dgm:spPr/>
    </dgm:pt>
    <dgm:pt modelId="{28C21F8D-7890-436C-ABC3-A76D9C048DC6}" type="pres">
      <dgm:prSet presAssocID="{4DD6BCFF-384A-4E50-9E9B-FEA1467E91EE}" presName="sibTrans" presStyleLbl="sibTrans2D1" presStyleIdx="23" presStyleCnt="46"/>
      <dgm:spPr/>
    </dgm:pt>
    <dgm:pt modelId="{5D40974C-DFE4-484E-A2B9-E3E4D2DEBED9}" type="pres">
      <dgm:prSet presAssocID="{4DD6BCFF-384A-4E50-9E9B-FEA1467E91EE}" presName="connectorText" presStyleLbl="sibTrans2D1" presStyleIdx="23" presStyleCnt="46"/>
      <dgm:spPr/>
    </dgm:pt>
    <dgm:pt modelId="{B297DBDA-41C8-403B-A287-2DE0B2B2F734}" type="pres">
      <dgm:prSet presAssocID="{4391FAD7-E5E1-4ADD-BABB-49D666A6C4A7}" presName="node" presStyleLbl="node1" presStyleIdx="24" presStyleCnt="46">
        <dgm:presLayoutVars>
          <dgm:bulletEnabled val="1"/>
        </dgm:presLayoutVars>
      </dgm:prSet>
      <dgm:spPr/>
    </dgm:pt>
    <dgm:pt modelId="{6CB910F7-627A-416A-9AE0-0E9818681229}" type="pres">
      <dgm:prSet presAssocID="{B5C9AB9C-C866-47C2-B79F-DC6148AB2159}" presName="sibTrans" presStyleLbl="sibTrans2D1" presStyleIdx="24" presStyleCnt="46"/>
      <dgm:spPr/>
    </dgm:pt>
    <dgm:pt modelId="{DD733C23-EA87-4BF0-821E-87250C1EEDBA}" type="pres">
      <dgm:prSet presAssocID="{B5C9AB9C-C866-47C2-B79F-DC6148AB2159}" presName="connectorText" presStyleLbl="sibTrans2D1" presStyleIdx="24" presStyleCnt="46"/>
      <dgm:spPr/>
    </dgm:pt>
    <dgm:pt modelId="{C99B1DB8-B0AD-4FE5-84DC-CD9571D15F74}" type="pres">
      <dgm:prSet presAssocID="{DF292957-65C8-4776-85F8-AE26E3681959}" presName="node" presStyleLbl="node1" presStyleIdx="25" presStyleCnt="46">
        <dgm:presLayoutVars>
          <dgm:bulletEnabled val="1"/>
        </dgm:presLayoutVars>
      </dgm:prSet>
      <dgm:spPr/>
    </dgm:pt>
    <dgm:pt modelId="{2EBD388A-825F-4832-8A74-827A6C7E3368}" type="pres">
      <dgm:prSet presAssocID="{2B571596-2306-4648-89E7-BD54FEF25627}" presName="sibTrans" presStyleLbl="sibTrans2D1" presStyleIdx="25" presStyleCnt="46"/>
      <dgm:spPr/>
    </dgm:pt>
    <dgm:pt modelId="{2B64C12D-7C38-4E3C-BB67-21E0181FD51F}" type="pres">
      <dgm:prSet presAssocID="{2B571596-2306-4648-89E7-BD54FEF25627}" presName="connectorText" presStyleLbl="sibTrans2D1" presStyleIdx="25" presStyleCnt="46"/>
      <dgm:spPr/>
    </dgm:pt>
    <dgm:pt modelId="{54435782-E9E7-4F85-8EE9-B762378628C5}" type="pres">
      <dgm:prSet presAssocID="{BA244016-B941-46B9-B2A4-AA50A300C9B1}" presName="node" presStyleLbl="node1" presStyleIdx="26" presStyleCnt="46">
        <dgm:presLayoutVars>
          <dgm:bulletEnabled val="1"/>
        </dgm:presLayoutVars>
      </dgm:prSet>
      <dgm:spPr/>
    </dgm:pt>
    <dgm:pt modelId="{2EA5A0E0-D734-4B00-A1FA-65E8CB15031C}" type="pres">
      <dgm:prSet presAssocID="{12ED0D91-6CB8-4B92-ABBE-16130FA2E610}" presName="sibTrans" presStyleLbl="sibTrans2D1" presStyleIdx="26" presStyleCnt="46"/>
      <dgm:spPr/>
    </dgm:pt>
    <dgm:pt modelId="{3966764B-E5F3-4CFC-A881-5984C06723CB}" type="pres">
      <dgm:prSet presAssocID="{12ED0D91-6CB8-4B92-ABBE-16130FA2E610}" presName="connectorText" presStyleLbl="sibTrans2D1" presStyleIdx="26" presStyleCnt="46"/>
      <dgm:spPr/>
    </dgm:pt>
    <dgm:pt modelId="{CDE86F57-8E75-4885-99A7-4D78278841E9}" type="pres">
      <dgm:prSet presAssocID="{ED3E6817-CA99-4A92-9672-7767C60D3AFC}" presName="node" presStyleLbl="node1" presStyleIdx="27" presStyleCnt="46">
        <dgm:presLayoutVars>
          <dgm:bulletEnabled val="1"/>
        </dgm:presLayoutVars>
      </dgm:prSet>
      <dgm:spPr/>
    </dgm:pt>
    <dgm:pt modelId="{A0769171-C666-4FF2-B3B0-56A5612FFB02}" type="pres">
      <dgm:prSet presAssocID="{74E4A9B3-3139-47CD-AD62-A42D0EB3995C}" presName="sibTrans" presStyleLbl="sibTrans2D1" presStyleIdx="27" presStyleCnt="46"/>
      <dgm:spPr/>
    </dgm:pt>
    <dgm:pt modelId="{7B2C094D-5B84-400D-88A5-467C86404646}" type="pres">
      <dgm:prSet presAssocID="{74E4A9B3-3139-47CD-AD62-A42D0EB3995C}" presName="connectorText" presStyleLbl="sibTrans2D1" presStyleIdx="27" presStyleCnt="46"/>
      <dgm:spPr/>
    </dgm:pt>
    <dgm:pt modelId="{9DEC7CBC-8051-4551-94AA-2377EFF8A353}" type="pres">
      <dgm:prSet presAssocID="{A26368B7-1095-4A58-BFE6-7B8629CCDB76}" presName="node" presStyleLbl="node1" presStyleIdx="28" presStyleCnt="46">
        <dgm:presLayoutVars>
          <dgm:bulletEnabled val="1"/>
        </dgm:presLayoutVars>
      </dgm:prSet>
      <dgm:spPr/>
    </dgm:pt>
    <dgm:pt modelId="{83D03F91-A8FE-4A56-A9F0-21F8696B64A1}" type="pres">
      <dgm:prSet presAssocID="{69DBDE16-2128-423C-AB04-D3C2C0881A38}" presName="sibTrans" presStyleLbl="sibTrans2D1" presStyleIdx="28" presStyleCnt="46"/>
      <dgm:spPr/>
    </dgm:pt>
    <dgm:pt modelId="{A52815B2-9F64-4E57-9CA8-0D6C5ACB4DE9}" type="pres">
      <dgm:prSet presAssocID="{69DBDE16-2128-423C-AB04-D3C2C0881A38}" presName="connectorText" presStyleLbl="sibTrans2D1" presStyleIdx="28" presStyleCnt="46"/>
      <dgm:spPr/>
    </dgm:pt>
    <dgm:pt modelId="{D9F7CAE3-C01B-4758-A92D-BE4DEABF1CC9}" type="pres">
      <dgm:prSet presAssocID="{B2133BDF-4000-4B5B-AE40-987170B1B61F}" presName="node" presStyleLbl="node1" presStyleIdx="29" presStyleCnt="46">
        <dgm:presLayoutVars>
          <dgm:bulletEnabled val="1"/>
        </dgm:presLayoutVars>
      </dgm:prSet>
      <dgm:spPr/>
    </dgm:pt>
    <dgm:pt modelId="{6FDF4861-3D9E-4C44-8A76-CB261CA08A3D}" type="pres">
      <dgm:prSet presAssocID="{F8A8AFFD-E262-4C58-84FA-CA9933DA9A32}" presName="sibTrans" presStyleLbl="sibTrans2D1" presStyleIdx="29" presStyleCnt="46"/>
      <dgm:spPr/>
    </dgm:pt>
    <dgm:pt modelId="{852FF442-59AB-47FA-976D-352D933D04DA}" type="pres">
      <dgm:prSet presAssocID="{F8A8AFFD-E262-4C58-84FA-CA9933DA9A32}" presName="connectorText" presStyleLbl="sibTrans2D1" presStyleIdx="29" presStyleCnt="46"/>
      <dgm:spPr/>
    </dgm:pt>
    <dgm:pt modelId="{6EBA7549-78C0-447A-A63C-4A8563F87F58}" type="pres">
      <dgm:prSet presAssocID="{56EE6181-8957-4FE0-91F7-0E7767321D74}" presName="node" presStyleLbl="node1" presStyleIdx="30" presStyleCnt="46">
        <dgm:presLayoutVars>
          <dgm:bulletEnabled val="1"/>
        </dgm:presLayoutVars>
      </dgm:prSet>
      <dgm:spPr/>
    </dgm:pt>
    <dgm:pt modelId="{F7AC09C3-F9FA-4334-9744-58F7A351FD8B}" type="pres">
      <dgm:prSet presAssocID="{D7AD315B-0060-4B2C-BA42-07A72CF0DF62}" presName="sibTrans" presStyleLbl="sibTrans2D1" presStyleIdx="30" presStyleCnt="46"/>
      <dgm:spPr/>
    </dgm:pt>
    <dgm:pt modelId="{301FE2EF-9FED-451A-9979-7EA2CEC731F6}" type="pres">
      <dgm:prSet presAssocID="{D7AD315B-0060-4B2C-BA42-07A72CF0DF62}" presName="connectorText" presStyleLbl="sibTrans2D1" presStyleIdx="30" presStyleCnt="46"/>
      <dgm:spPr/>
    </dgm:pt>
    <dgm:pt modelId="{DB7E8DCC-E9E2-41AE-8FAC-BD770394B585}" type="pres">
      <dgm:prSet presAssocID="{F82F01E0-1BCF-432A-834D-D0718C225E79}" presName="node" presStyleLbl="node1" presStyleIdx="31" presStyleCnt="46">
        <dgm:presLayoutVars>
          <dgm:bulletEnabled val="1"/>
        </dgm:presLayoutVars>
      </dgm:prSet>
      <dgm:spPr/>
    </dgm:pt>
    <dgm:pt modelId="{FC934B90-2FD7-4C78-BC82-6495CAA54F71}" type="pres">
      <dgm:prSet presAssocID="{73E57CB0-43F1-4C49-8823-A48B6805997E}" presName="sibTrans" presStyleLbl="sibTrans2D1" presStyleIdx="31" presStyleCnt="46"/>
      <dgm:spPr/>
    </dgm:pt>
    <dgm:pt modelId="{F31A80A4-265E-4576-A76C-69F7407682D5}" type="pres">
      <dgm:prSet presAssocID="{73E57CB0-43F1-4C49-8823-A48B6805997E}" presName="connectorText" presStyleLbl="sibTrans2D1" presStyleIdx="31" presStyleCnt="46"/>
      <dgm:spPr/>
    </dgm:pt>
    <dgm:pt modelId="{7FBA136C-815F-4FB3-A797-A7F155D00FEA}" type="pres">
      <dgm:prSet presAssocID="{69B5AF83-9CA8-4331-BB93-A02B0A37E7C4}" presName="node" presStyleLbl="node1" presStyleIdx="32" presStyleCnt="46">
        <dgm:presLayoutVars>
          <dgm:bulletEnabled val="1"/>
        </dgm:presLayoutVars>
      </dgm:prSet>
      <dgm:spPr/>
    </dgm:pt>
    <dgm:pt modelId="{7A5C7786-EEB7-4840-8AB2-E617DD766E4C}" type="pres">
      <dgm:prSet presAssocID="{6E35783B-B4B9-4AF3-BB68-EC2DB3060BE5}" presName="sibTrans" presStyleLbl="sibTrans2D1" presStyleIdx="32" presStyleCnt="46"/>
      <dgm:spPr/>
    </dgm:pt>
    <dgm:pt modelId="{80DBCA40-2BA0-486C-9739-9EB1943722FB}" type="pres">
      <dgm:prSet presAssocID="{6E35783B-B4B9-4AF3-BB68-EC2DB3060BE5}" presName="connectorText" presStyleLbl="sibTrans2D1" presStyleIdx="32" presStyleCnt="46"/>
      <dgm:spPr/>
    </dgm:pt>
    <dgm:pt modelId="{2B3C09D0-6E4A-4698-ADBA-7CF55040E0C7}" type="pres">
      <dgm:prSet presAssocID="{5A0D382F-1AEE-4869-A6BD-89E7CCC2BA45}" presName="node" presStyleLbl="node1" presStyleIdx="33" presStyleCnt="46">
        <dgm:presLayoutVars>
          <dgm:bulletEnabled val="1"/>
        </dgm:presLayoutVars>
      </dgm:prSet>
      <dgm:spPr/>
    </dgm:pt>
    <dgm:pt modelId="{0B3E9032-3902-463F-B436-0798A35C9EC5}" type="pres">
      <dgm:prSet presAssocID="{86E08DD8-37F0-43EA-A4C6-F12B07A372C7}" presName="sibTrans" presStyleLbl="sibTrans2D1" presStyleIdx="33" presStyleCnt="46"/>
      <dgm:spPr/>
    </dgm:pt>
    <dgm:pt modelId="{41C60BCC-727D-4ED3-BAEB-DB60AA9900A9}" type="pres">
      <dgm:prSet presAssocID="{86E08DD8-37F0-43EA-A4C6-F12B07A372C7}" presName="connectorText" presStyleLbl="sibTrans2D1" presStyleIdx="33" presStyleCnt="46"/>
      <dgm:spPr/>
    </dgm:pt>
    <dgm:pt modelId="{C6CA034B-BB5D-4252-9DC3-E07C2CEC1942}" type="pres">
      <dgm:prSet presAssocID="{6E44D217-0802-4975-8DF8-F7C136B68DB7}" presName="node" presStyleLbl="node1" presStyleIdx="34" presStyleCnt="46">
        <dgm:presLayoutVars>
          <dgm:bulletEnabled val="1"/>
        </dgm:presLayoutVars>
      </dgm:prSet>
      <dgm:spPr/>
    </dgm:pt>
    <dgm:pt modelId="{2F327EB4-0D8B-437E-BB14-A326EA173FCC}" type="pres">
      <dgm:prSet presAssocID="{873D13AE-B310-4B50-82C5-564D626D2011}" presName="sibTrans" presStyleLbl="sibTrans2D1" presStyleIdx="34" presStyleCnt="46"/>
      <dgm:spPr/>
    </dgm:pt>
    <dgm:pt modelId="{8F52B59F-72EA-4EF4-A000-71393DE3DC97}" type="pres">
      <dgm:prSet presAssocID="{873D13AE-B310-4B50-82C5-564D626D2011}" presName="connectorText" presStyleLbl="sibTrans2D1" presStyleIdx="34" presStyleCnt="46"/>
      <dgm:spPr/>
    </dgm:pt>
    <dgm:pt modelId="{F6AE7F32-FC05-4DDA-BB7B-30B31779479C}" type="pres">
      <dgm:prSet presAssocID="{59D5850F-42D1-4509-9BFE-77DA75D32FAC}" presName="node" presStyleLbl="node1" presStyleIdx="35" presStyleCnt="46">
        <dgm:presLayoutVars>
          <dgm:bulletEnabled val="1"/>
        </dgm:presLayoutVars>
      </dgm:prSet>
      <dgm:spPr/>
    </dgm:pt>
    <dgm:pt modelId="{F42AD80F-3B21-49F3-AF59-01D5F6EE69F1}" type="pres">
      <dgm:prSet presAssocID="{2B529A43-2363-4B46-911E-9D0EF25B4F36}" presName="sibTrans" presStyleLbl="sibTrans2D1" presStyleIdx="35" presStyleCnt="46"/>
      <dgm:spPr/>
    </dgm:pt>
    <dgm:pt modelId="{DFB70AE1-87B4-46C7-811D-3E9A3D4D6EC9}" type="pres">
      <dgm:prSet presAssocID="{2B529A43-2363-4B46-911E-9D0EF25B4F36}" presName="connectorText" presStyleLbl="sibTrans2D1" presStyleIdx="35" presStyleCnt="46"/>
      <dgm:spPr/>
    </dgm:pt>
    <dgm:pt modelId="{E4F5DE49-5EAA-4300-BD85-3AA32446283C}" type="pres">
      <dgm:prSet presAssocID="{9F16DEB4-2D88-4237-BB26-EE193361411A}" presName="node" presStyleLbl="node1" presStyleIdx="36" presStyleCnt="46">
        <dgm:presLayoutVars>
          <dgm:bulletEnabled val="1"/>
        </dgm:presLayoutVars>
      </dgm:prSet>
      <dgm:spPr/>
    </dgm:pt>
    <dgm:pt modelId="{57712E5B-8311-41F2-83BF-40C44B82FD56}" type="pres">
      <dgm:prSet presAssocID="{C19C4BDD-2213-41DF-A53B-E2080BDC6AC6}" presName="sibTrans" presStyleLbl="sibTrans2D1" presStyleIdx="36" presStyleCnt="46"/>
      <dgm:spPr/>
    </dgm:pt>
    <dgm:pt modelId="{2DC22DE9-0245-4601-955D-E63A8C38947B}" type="pres">
      <dgm:prSet presAssocID="{C19C4BDD-2213-41DF-A53B-E2080BDC6AC6}" presName="connectorText" presStyleLbl="sibTrans2D1" presStyleIdx="36" presStyleCnt="46"/>
      <dgm:spPr/>
    </dgm:pt>
    <dgm:pt modelId="{53824D7C-69E9-40B6-AD94-E66D57E17024}" type="pres">
      <dgm:prSet presAssocID="{5788DBF4-34B6-4C26-980E-7062BBC88091}" presName="node" presStyleLbl="node1" presStyleIdx="37" presStyleCnt="46">
        <dgm:presLayoutVars>
          <dgm:bulletEnabled val="1"/>
        </dgm:presLayoutVars>
      </dgm:prSet>
      <dgm:spPr/>
    </dgm:pt>
    <dgm:pt modelId="{4DDD9E11-A1D1-4D9F-87CF-21775FA03FD4}" type="pres">
      <dgm:prSet presAssocID="{39815DA4-6D5A-4ECF-8C2C-C40A2BB0DBA6}" presName="sibTrans" presStyleLbl="sibTrans2D1" presStyleIdx="37" presStyleCnt="46"/>
      <dgm:spPr/>
    </dgm:pt>
    <dgm:pt modelId="{F7742949-FB63-485F-95AF-5E8D1E6F236A}" type="pres">
      <dgm:prSet presAssocID="{39815DA4-6D5A-4ECF-8C2C-C40A2BB0DBA6}" presName="connectorText" presStyleLbl="sibTrans2D1" presStyleIdx="37" presStyleCnt="46"/>
      <dgm:spPr/>
    </dgm:pt>
    <dgm:pt modelId="{22041FD6-89BD-4BF2-9B99-B97F36E2E1FB}" type="pres">
      <dgm:prSet presAssocID="{644B0026-BEE6-45AC-B72A-F8BFB9EE0E82}" presName="node" presStyleLbl="node1" presStyleIdx="38" presStyleCnt="46">
        <dgm:presLayoutVars>
          <dgm:bulletEnabled val="1"/>
        </dgm:presLayoutVars>
      </dgm:prSet>
      <dgm:spPr/>
    </dgm:pt>
    <dgm:pt modelId="{B8E405CF-5FB0-4931-A03D-9BF304E6CDDA}" type="pres">
      <dgm:prSet presAssocID="{91E5E8F0-39A5-4E73-A7C8-125C237D1170}" presName="sibTrans" presStyleLbl="sibTrans2D1" presStyleIdx="38" presStyleCnt="46"/>
      <dgm:spPr/>
    </dgm:pt>
    <dgm:pt modelId="{0C0A4302-AC90-49E1-80BE-523B58A2D864}" type="pres">
      <dgm:prSet presAssocID="{91E5E8F0-39A5-4E73-A7C8-125C237D1170}" presName="connectorText" presStyleLbl="sibTrans2D1" presStyleIdx="38" presStyleCnt="46"/>
      <dgm:spPr/>
    </dgm:pt>
    <dgm:pt modelId="{4346925A-37EB-4BB6-B0D1-0007EC3DF63B}" type="pres">
      <dgm:prSet presAssocID="{A40F6EAB-2B60-4CC1-9F49-D5903D3A616E}" presName="node" presStyleLbl="node1" presStyleIdx="39" presStyleCnt="46">
        <dgm:presLayoutVars>
          <dgm:bulletEnabled val="1"/>
        </dgm:presLayoutVars>
      </dgm:prSet>
      <dgm:spPr/>
    </dgm:pt>
    <dgm:pt modelId="{7A362786-920B-4FB9-A3D5-D0E741B76071}" type="pres">
      <dgm:prSet presAssocID="{3ACAB2F6-3910-4D69-8736-C9991D30DB30}" presName="sibTrans" presStyleLbl="sibTrans2D1" presStyleIdx="39" presStyleCnt="46"/>
      <dgm:spPr/>
    </dgm:pt>
    <dgm:pt modelId="{18FB9004-C9DF-4463-A990-CE6AADD19A9A}" type="pres">
      <dgm:prSet presAssocID="{3ACAB2F6-3910-4D69-8736-C9991D30DB30}" presName="connectorText" presStyleLbl="sibTrans2D1" presStyleIdx="39" presStyleCnt="46"/>
      <dgm:spPr/>
    </dgm:pt>
    <dgm:pt modelId="{ED0F08E4-7CF4-494F-A2E4-60B90674E9D5}" type="pres">
      <dgm:prSet presAssocID="{01209924-388A-4250-B08E-117FC77350F4}" presName="node" presStyleLbl="node1" presStyleIdx="40" presStyleCnt="46">
        <dgm:presLayoutVars>
          <dgm:bulletEnabled val="1"/>
        </dgm:presLayoutVars>
      </dgm:prSet>
      <dgm:spPr/>
    </dgm:pt>
    <dgm:pt modelId="{B8AF8AA6-EDE3-46F5-804F-BE18E9CF02E9}" type="pres">
      <dgm:prSet presAssocID="{07D44A3D-B9E7-4A59-8407-0DE9361B04F4}" presName="sibTrans" presStyleLbl="sibTrans2D1" presStyleIdx="40" presStyleCnt="46"/>
      <dgm:spPr/>
    </dgm:pt>
    <dgm:pt modelId="{2A9D1CAD-CEC7-447D-AE5A-72DA9768C11C}" type="pres">
      <dgm:prSet presAssocID="{07D44A3D-B9E7-4A59-8407-0DE9361B04F4}" presName="connectorText" presStyleLbl="sibTrans2D1" presStyleIdx="40" presStyleCnt="46"/>
      <dgm:spPr/>
    </dgm:pt>
    <dgm:pt modelId="{02E2D030-8BB9-48E2-859D-55F958A2D928}" type="pres">
      <dgm:prSet presAssocID="{1CEAA633-CB89-486A-901D-BE8AE895C821}" presName="node" presStyleLbl="node1" presStyleIdx="41" presStyleCnt="46">
        <dgm:presLayoutVars>
          <dgm:bulletEnabled val="1"/>
        </dgm:presLayoutVars>
      </dgm:prSet>
      <dgm:spPr/>
    </dgm:pt>
    <dgm:pt modelId="{8125F9B4-021E-44DC-9D64-8AE485A44537}" type="pres">
      <dgm:prSet presAssocID="{EC22FD24-55FA-470B-A11F-A2C02811CC71}" presName="sibTrans" presStyleLbl="sibTrans2D1" presStyleIdx="41" presStyleCnt="46"/>
      <dgm:spPr/>
    </dgm:pt>
    <dgm:pt modelId="{5B2B383F-D5E0-430F-AB46-55791D14B3FB}" type="pres">
      <dgm:prSet presAssocID="{EC22FD24-55FA-470B-A11F-A2C02811CC71}" presName="connectorText" presStyleLbl="sibTrans2D1" presStyleIdx="41" presStyleCnt="46"/>
      <dgm:spPr/>
    </dgm:pt>
    <dgm:pt modelId="{A5474CB5-D5DA-4087-B87E-610FB42AF529}" type="pres">
      <dgm:prSet presAssocID="{5700A27C-35E2-48E3-9FD1-4CAD5F3ABE6E}" presName="node" presStyleLbl="node1" presStyleIdx="42" presStyleCnt="46">
        <dgm:presLayoutVars>
          <dgm:bulletEnabled val="1"/>
        </dgm:presLayoutVars>
      </dgm:prSet>
      <dgm:spPr/>
    </dgm:pt>
    <dgm:pt modelId="{F5E12609-AEA0-4824-8F1E-49B7A8C9D43E}" type="pres">
      <dgm:prSet presAssocID="{F2853326-F96C-4388-AFDB-4A2C4E743824}" presName="sibTrans" presStyleLbl="sibTrans2D1" presStyleIdx="42" presStyleCnt="46"/>
      <dgm:spPr/>
    </dgm:pt>
    <dgm:pt modelId="{1990E259-2037-4D19-B00A-CD6B3D2AE2E1}" type="pres">
      <dgm:prSet presAssocID="{F2853326-F96C-4388-AFDB-4A2C4E743824}" presName="connectorText" presStyleLbl="sibTrans2D1" presStyleIdx="42" presStyleCnt="46"/>
      <dgm:spPr/>
    </dgm:pt>
    <dgm:pt modelId="{558F7E47-06ED-4041-B16C-6F13A19D4245}" type="pres">
      <dgm:prSet presAssocID="{E5184F2B-2C20-4D33-94A8-E6B381F2AA89}" presName="node" presStyleLbl="node1" presStyleIdx="43" presStyleCnt="46">
        <dgm:presLayoutVars>
          <dgm:bulletEnabled val="1"/>
        </dgm:presLayoutVars>
      </dgm:prSet>
      <dgm:spPr/>
    </dgm:pt>
    <dgm:pt modelId="{1AA99294-2501-42DA-ADDA-813C2A0D167F}" type="pres">
      <dgm:prSet presAssocID="{CA1064A9-8743-41E2-AE44-DEDB5E26EACD}" presName="sibTrans" presStyleLbl="sibTrans2D1" presStyleIdx="43" presStyleCnt="46"/>
      <dgm:spPr/>
    </dgm:pt>
    <dgm:pt modelId="{B311330D-F624-44F0-90C1-566E4D2E20E6}" type="pres">
      <dgm:prSet presAssocID="{CA1064A9-8743-41E2-AE44-DEDB5E26EACD}" presName="connectorText" presStyleLbl="sibTrans2D1" presStyleIdx="43" presStyleCnt="46"/>
      <dgm:spPr/>
    </dgm:pt>
    <dgm:pt modelId="{A854D6C3-A9F6-4889-B95E-C4590598BF15}" type="pres">
      <dgm:prSet presAssocID="{19319B2C-5BDC-4EB3-A674-97A1478B545E}" presName="node" presStyleLbl="node1" presStyleIdx="44" presStyleCnt="46">
        <dgm:presLayoutVars>
          <dgm:bulletEnabled val="1"/>
        </dgm:presLayoutVars>
      </dgm:prSet>
      <dgm:spPr/>
    </dgm:pt>
    <dgm:pt modelId="{9BC14663-185B-4A89-97AE-169B3D438678}" type="pres">
      <dgm:prSet presAssocID="{B2ADDBB6-F258-45A2-8853-0F7137E8E7A9}" presName="sibTrans" presStyleLbl="sibTrans2D1" presStyleIdx="44" presStyleCnt="46"/>
      <dgm:spPr/>
    </dgm:pt>
    <dgm:pt modelId="{5BF8D29C-B7EB-4E6D-8F09-412E3D4E06C9}" type="pres">
      <dgm:prSet presAssocID="{B2ADDBB6-F258-45A2-8853-0F7137E8E7A9}" presName="connectorText" presStyleLbl="sibTrans2D1" presStyleIdx="44" presStyleCnt="46"/>
      <dgm:spPr/>
    </dgm:pt>
    <dgm:pt modelId="{891FE5C2-884F-48D0-BE0D-753E9CA204D3}" type="pres">
      <dgm:prSet presAssocID="{32DCDF77-CF91-44D2-A631-ECBBA96CD7C1}" presName="node" presStyleLbl="node1" presStyleIdx="45" presStyleCnt="46">
        <dgm:presLayoutVars>
          <dgm:bulletEnabled val="1"/>
        </dgm:presLayoutVars>
      </dgm:prSet>
      <dgm:spPr/>
    </dgm:pt>
    <dgm:pt modelId="{BDE13CD6-B50F-44ED-BD83-729ED5971995}" type="pres">
      <dgm:prSet presAssocID="{A4C54538-F7D4-4311-A51D-4E2F34EA916C}" presName="sibTrans" presStyleLbl="sibTrans2D1" presStyleIdx="45" presStyleCnt="46"/>
      <dgm:spPr/>
    </dgm:pt>
    <dgm:pt modelId="{4EAD0336-A742-42BA-B616-A9F9B8CECAB9}" type="pres">
      <dgm:prSet presAssocID="{A4C54538-F7D4-4311-A51D-4E2F34EA916C}" presName="connectorText" presStyleLbl="sibTrans2D1" presStyleIdx="45" presStyleCnt="46"/>
      <dgm:spPr/>
    </dgm:pt>
  </dgm:ptLst>
  <dgm:cxnLst>
    <dgm:cxn modelId="{C8AA9F00-7DD6-4B8A-B2A4-54B9E888C9C9}" type="presOf" srcId="{F8A8AFFD-E262-4C58-84FA-CA9933DA9A32}" destId="{852FF442-59AB-47FA-976D-352D933D04DA}" srcOrd="1" destOrd="0" presId="urn:microsoft.com/office/officeart/2005/8/layout/cycle2"/>
    <dgm:cxn modelId="{5C550803-F93B-4AC8-9607-C757DA62BD53}" type="presOf" srcId="{A26368B7-1095-4A58-BFE6-7B8629CCDB76}" destId="{9DEC7CBC-8051-4551-94AA-2377EFF8A353}" srcOrd="0" destOrd="0" presId="urn:microsoft.com/office/officeart/2005/8/layout/cycle2"/>
    <dgm:cxn modelId="{0BECEA03-8E39-4770-B4B9-A46F07E46212}" type="presOf" srcId="{A4FDAD97-0EA5-45C9-8762-1408CDFC1A27}" destId="{DCCECA40-1E8E-4612-B823-692DCCBD1EA3}" srcOrd="1" destOrd="0" presId="urn:microsoft.com/office/officeart/2005/8/layout/cycle2"/>
    <dgm:cxn modelId="{44D9F803-1F0F-4BE8-A067-7D7F7E3E1954}" type="presOf" srcId="{07D44A3D-B9E7-4A59-8407-0DE9361B04F4}" destId="{B8AF8AA6-EDE3-46F5-804F-BE18E9CF02E9}" srcOrd="0" destOrd="0" presId="urn:microsoft.com/office/officeart/2005/8/layout/cycle2"/>
    <dgm:cxn modelId="{62900407-DAB8-4890-8E34-1F3D602A4785}" type="presOf" srcId="{1A0C354F-E76C-464E-99A7-D2B04C140783}" destId="{5207087E-FC7B-4DE7-941A-D0D7D77D43CA}" srcOrd="1" destOrd="0" presId="urn:microsoft.com/office/officeart/2005/8/layout/cycle2"/>
    <dgm:cxn modelId="{BACC6908-2D3B-41DA-99E0-1FADDFFC6D90}" type="presOf" srcId="{12ED0D91-6CB8-4B92-ABBE-16130FA2E610}" destId="{3966764B-E5F3-4CFC-A881-5984C06723CB}" srcOrd="1" destOrd="0" presId="urn:microsoft.com/office/officeart/2005/8/layout/cycle2"/>
    <dgm:cxn modelId="{23E78C09-8C5D-4378-83D2-809610CCA3D5}" type="presOf" srcId="{644B0026-BEE6-45AC-B72A-F8BFB9EE0E82}" destId="{22041FD6-89BD-4BF2-9B99-B97F36E2E1FB}" srcOrd="0" destOrd="0" presId="urn:microsoft.com/office/officeart/2005/8/layout/cycle2"/>
    <dgm:cxn modelId="{309F220B-5980-4E00-8262-ECC42D2A91E0}" type="presOf" srcId="{BA244016-B941-46B9-B2A4-AA50A300C9B1}" destId="{54435782-E9E7-4F85-8EE9-B762378628C5}" srcOrd="0" destOrd="0" presId="urn:microsoft.com/office/officeart/2005/8/layout/cycle2"/>
    <dgm:cxn modelId="{D7C71C0C-5F7A-4588-ACE2-DA1D6F28BBBE}" type="presOf" srcId="{A241EA7C-0AE6-49DA-868A-F7E41DB8331E}" destId="{0C7C01B0-8BE9-4115-9C55-5F785CB9F95D}" srcOrd="1" destOrd="0" presId="urn:microsoft.com/office/officeart/2005/8/layout/cycle2"/>
    <dgm:cxn modelId="{E40C8D0D-D705-45D8-8065-51227C5D0370}" type="presOf" srcId="{1597604F-E09E-4305-A881-A6C94B72922F}" destId="{96947AF0-965B-4F9B-B692-11B522E20C19}" srcOrd="0" destOrd="0" presId="urn:microsoft.com/office/officeart/2005/8/layout/cycle2"/>
    <dgm:cxn modelId="{B9A3AB0D-3EE5-4F1F-8869-DF7F10E0736D}" type="presOf" srcId="{C19C4BDD-2213-41DF-A53B-E2080BDC6AC6}" destId="{2DC22DE9-0245-4601-955D-E63A8C38947B}" srcOrd="1" destOrd="0" presId="urn:microsoft.com/office/officeart/2005/8/layout/cycle2"/>
    <dgm:cxn modelId="{F2D8DD0D-A21B-4A8D-969A-A1C8A8859DF5}" type="presOf" srcId="{73E57CB0-43F1-4C49-8823-A48B6805997E}" destId="{FC934B90-2FD7-4C78-BC82-6495CAA54F71}" srcOrd="0" destOrd="0" presId="urn:microsoft.com/office/officeart/2005/8/layout/cycle2"/>
    <dgm:cxn modelId="{4A2D1C0F-E48C-488C-B664-59756BCDD0E9}" type="presOf" srcId="{35443D96-6A67-478A-A544-1C8155B5F62C}" destId="{3D5573F2-E421-4699-B499-E5F129AA7C1F}" srcOrd="0" destOrd="0" presId="urn:microsoft.com/office/officeart/2005/8/layout/cycle2"/>
    <dgm:cxn modelId="{F872320F-6755-4B92-A739-40D7477338D3}" type="presOf" srcId="{73E57CB0-43F1-4C49-8823-A48B6805997E}" destId="{F31A80A4-265E-4576-A76C-69F7407682D5}" srcOrd="1" destOrd="0" presId="urn:microsoft.com/office/officeart/2005/8/layout/cycle2"/>
    <dgm:cxn modelId="{2BA2440F-5F6E-4C98-9603-F2072F47671A}" type="presOf" srcId="{CA72D8A3-9D41-4F98-98F7-F56B1CBA674F}" destId="{0622AEEF-FEE1-41CF-A694-BB87DF404F74}" srcOrd="1" destOrd="0" presId="urn:microsoft.com/office/officeart/2005/8/layout/cycle2"/>
    <dgm:cxn modelId="{B468DE10-DE92-4266-A6BF-7172BE2E8E75}" type="presOf" srcId="{EAE485E3-A2DC-422A-B964-163E72C7D527}" destId="{7D136A40-4E7A-4E9A-9C18-C15FEB3E9255}" srcOrd="0" destOrd="0" presId="urn:microsoft.com/office/officeart/2005/8/layout/cycle2"/>
    <dgm:cxn modelId="{E319CD11-DA9C-4216-8A1C-BFC767C69980}" srcId="{F782ACB2-4612-4553-92E3-6A48A4C26154}" destId="{5700A27C-35E2-48E3-9FD1-4CAD5F3ABE6E}" srcOrd="42" destOrd="0" parTransId="{7CEEA0C1-E05C-4187-B6CD-7F9A41B7F762}" sibTransId="{F2853326-F96C-4388-AFDB-4A2C4E743824}"/>
    <dgm:cxn modelId="{5FF23D17-A6C3-417A-985B-9C3C363A46E3}" type="presOf" srcId="{9EC183D0-3CE1-4A18-882B-49A4F305FE23}" destId="{07EB8474-810E-4E8A-BE93-02F62BBDD45D}" srcOrd="0" destOrd="0" presId="urn:microsoft.com/office/officeart/2005/8/layout/cycle2"/>
    <dgm:cxn modelId="{6B9CC518-D86C-41A4-9DD1-1D753BBA1F87}" type="presOf" srcId="{9767C2C5-7A9B-4BF9-AEDC-08BB61E68CEC}" destId="{3B48658E-4174-41EC-ADC5-04F09B98E8AE}" srcOrd="0" destOrd="0" presId="urn:microsoft.com/office/officeart/2005/8/layout/cycle2"/>
    <dgm:cxn modelId="{74B7421A-51AB-43F0-B6F6-F012266A361E}" type="presOf" srcId="{BCD4B6D1-2E17-4359-A953-212A9B519E85}" destId="{18E08B15-C0D9-4DCD-9841-29CB326A1D96}" srcOrd="0" destOrd="0" presId="urn:microsoft.com/office/officeart/2005/8/layout/cycle2"/>
    <dgm:cxn modelId="{95C87A20-FB2C-434A-B0DA-ACE9B20BB467}" type="presOf" srcId="{19319B2C-5BDC-4EB3-A674-97A1478B545E}" destId="{A854D6C3-A9F6-4889-B95E-C4590598BF15}" srcOrd="0" destOrd="0" presId="urn:microsoft.com/office/officeart/2005/8/layout/cycle2"/>
    <dgm:cxn modelId="{77764F23-6AAF-4EAE-81AF-6463FB4A0B9A}" type="presOf" srcId="{E5184F2B-2C20-4D33-94A8-E6B381F2AA89}" destId="{558F7E47-06ED-4041-B16C-6F13A19D4245}" srcOrd="0" destOrd="0" presId="urn:microsoft.com/office/officeart/2005/8/layout/cycle2"/>
    <dgm:cxn modelId="{E6C33F24-1708-4633-BB96-13E92778DA52}" type="presOf" srcId="{3ACAB2F6-3910-4D69-8736-C9991D30DB30}" destId="{18FB9004-C9DF-4463-A990-CE6AADD19A9A}" srcOrd="1" destOrd="0" presId="urn:microsoft.com/office/officeart/2005/8/layout/cycle2"/>
    <dgm:cxn modelId="{64D25225-7D7B-47A3-8597-E3D40B515F30}" srcId="{F782ACB2-4612-4553-92E3-6A48A4C26154}" destId="{7D49664A-84DE-42F7-9866-9BFD9F3DDC7A}" srcOrd="16" destOrd="0" parTransId="{9C7FF349-70A2-4DFC-91A5-86A739E0760D}" sibTransId="{BAC2B8D5-2C5B-4AE8-BBDD-D8E76DCD8C2E}"/>
    <dgm:cxn modelId="{77D91E29-A5EF-4E2D-9A6E-AC70B1A30483}" type="presOf" srcId="{B5C9AB9C-C866-47C2-B79F-DC6148AB2159}" destId="{6CB910F7-627A-416A-9AE0-0E9818681229}" srcOrd="0" destOrd="0" presId="urn:microsoft.com/office/officeart/2005/8/layout/cycle2"/>
    <dgm:cxn modelId="{F3F11D2B-B16E-47E0-876B-A599316C3141}" srcId="{F782ACB2-4612-4553-92E3-6A48A4C26154}" destId="{644B0026-BEE6-45AC-B72A-F8BFB9EE0E82}" srcOrd="38" destOrd="0" parTransId="{554FDC5B-6990-4DBE-AAA4-AA9861FDA372}" sibTransId="{91E5E8F0-39A5-4E73-A7C8-125C237D1170}"/>
    <dgm:cxn modelId="{EF67F12C-549C-4945-9650-11C3183DFF27}" srcId="{F782ACB2-4612-4553-92E3-6A48A4C26154}" destId="{59D5850F-42D1-4509-9BFE-77DA75D32FAC}" srcOrd="35" destOrd="0" parTransId="{998E6483-F6A6-41F0-BC38-EC9E12942727}" sibTransId="{2B529A43-2363-4B46-911E-9D0EF25B4F36}"/>
    <dgm:cxn modelId="{4A52B32D-2953-474A-9099-87C68697FC65}" type="presOf" srcId="{2B571596-2306-4648-89E7-BD54FEF25627}" destId="{2B64C12D-7C38-4E3C-BB67-21E0181FD51F}" srcOrd="1" destOrd="0" presId="urn:microsoft.com/office/officeart/2005/8/layout/cycle2"/>
    <dgm:cxn modelId="{DDDE8031-ABA8-4D71-947F-B9664F38989D}" type="presOf" srcId="{68C3C81B-18E8-41C4-BFC6-2C443E6EE655}" destId="{99F13AA2-4621-4753-B0A6-6FC776CD84C9}" srcOrd="0" destOrd="0" presId="urn:microsoft.com/office/officeart/2005/8/layout/cycle2"/>
    <dgm:cxn modelId="{8AA52133-2053-4667-BD49-CC569D969FC4}" type="presOf" srcId="{86E08DD8-37F0-43EA-A4C6-F12B07A372C7}" destId="{0B3E9032-3902-463F-B436-0798A35C9EC5}" srcOrd="0" destOrd="0" presId="urn:microsoft.com/office/officeart/2005/8/layout/cycle2"/>
    <dgm:cxn modelId="{E39A1F34-5C22-4AAE-A15D-CE4CEC9853AD}" type="presOf" srcId="{68C3C81B-18E8-41C4-BFC6-2C443E6EE655}" destId="{475F5446-5D8A-42DC-B2B6-79D834AEB429}" srcOrd="1" destOrd="0" presId="urn:microsoft.com/office/officeart/2005/8/layout/cycle2"/>
    <dgm:cxn modelId="{D22BB335-755F-49F6-BEE8-53A6C20CC5AC}" type="presOf" srcId="{57830796-B9E1-440E-A924-530949252A0A}" destId="{09497094-52B8-416E-9902-37FB4C94E7F2}" srcOrd="0" destOrd="0" presId="urn:microsoft.com/office/officeart/2005/8/layout/cycle2"/>
    <dgm:cxn modelId="{F3811F36-6D1C-418F-A3E4-DA297DE058A3}" type="presOf" srcId="{39815DA4-6D5A-4ECF-8C2C-C40A2BB0DBA6}" destId="{4DDD9E11-A1D1-4D9F-87CF-21775FA03FD4}" srcOrd="0" destOrd="0" presId="urn:microsoft.com/office/officeart/2005/8/layout/cycle2"/>
    <dgm:cxn modelId="{81D3C53B-DE66-4051-9ED5-6A0D2FD877FA}" type="presOf" srcId="{9C07C544-A240-4FE5-8E59-C412CDCC06A5}" destId="{FD731FF4-9760-4231-AA26-446560B181EB}" srcOrd="0" destOrd="0" presId="urn:microsoft.com/office/officeart/2005/8/layout/cycle2"/>
    <dgm:cxn modelId="{EF69F93C-2E8D-4E67-8490-BDBF0208B4ED}" type="presOf" srcId="{91E5E8F0-39A5-4E73-A7C8-125C237D1170}" destId="{0C0A4302-AC90-49E1-80BE-523B58A2D864}" srcOrd="1" destOrd="0" presId="urn:microsoft.com/office/officeart/2005/8/layout/cycle2"/>
    <dgm:cxn modelId="{212C0F3D-6259-47F4-8189-A6E55DD0B5D3}" srcId="{F782ACB2-4612-4553-92E3-6A48A4C26154}" destId="{536B3E92-95AA-4297-BDB8-F29269D6299E}" srcOrd="3" destOrd="0" parTransId="{68DF5CBE-997D-4F4F-8466-9AD1DDE77085}" sibTransId="{8AE02D32-89F4-4BA1-BFB8-062B90AF7C26}"/>
    <dgm:cxn modelId="{5B53783D-707F-40C8-BBF6-4F1E3401D87D}" type="presOf" srcId="{4DD6BCFF-384A-4E50-9E9B-FEA1467E91EE}" destId="{28C21F8D-7890-436C-ABC3-A76D9C048DC6}" srcOrd="0" destOrd="0" presId="urn:microsoft.com/office/officeart/2005/8/layout/cycle2"/>
    <dgm:cxn modelId="{0979B33D-C41F-4BC7-A174-A97489DE655A}" type="presOf" srcId="{5D2C154A-692A-44E2-A041-B9F19C43FEF2}" destId="{5A44537F-E502-484A-B54C-161A75387D52}" srcOrd="0" destOrd="0" presId="urn:microsoft.com/office/officeart/2005/8/layout/cycle2"/>
    <dgm:cxn modelId="{E5F3E53D-D7B0-4629-B2C4-0C556B66FCF6}" type="presOf" srcId="{8AE02D32-89F4-4BA1-BFB8-062B90AF7C26}" destId="{E212FFF4-9223-45FB-8A97-08FC78EC227F}" srcOrd="0" destOrd="0" presId="urn:microsoft.com/office/officeart/2005/8/layout/cycle2"/>
    <dgm:cxn modelId="{8E589D5D-E91E-426F-A96C-E5F44366A2B2}" type="presOf" srcId="{2B529A43-2363-4B46-911E-9D0EF25B4F36}" destId="{DFB70AE1-87B4-46C7-811D-3E9A3D4D6EC9}" srcOrd="1" destOrd="0" presId="urn:microsoft.com/office/officeart/2005/8/layout/cycle2"/>
    <dgm:cxn modelId="{DB81E75D-6339-4802-85DD-65254615E93B}" srcId="{F782ACB2-4612-4553-92E3-6A48A4C26154}" destId="{9F16DEB4-2D88-4237-BB26-EE193361411A}" srcOrd="36" destOrd="0" parTransId="{7982B65A-B6BA-45FB-920E-8CB144FB834B}" sibTransId="{C19C4BDD-2213-41DF-A53B-E2080BDC6AC6}"/>
    <dgm:cxn modelId="{32B0F75D-D3C9-48A9-8079-5A4A9A5A58DC}" type="presOf" srcId="{59D5850F-42D1-4509-9BFE-77DA75D32FAC}" destId="{F6AE7F32-FC05-4DDA-BB7B-30B31779479C}" srcOrd="0" destOrd="0" presId="urn:microsoft.com/office/officeart/2005/8/layout/cycle2"/>
    <dgm:cxn modelId="{06062A5E-6798-40A7-8059-C8A458A442B3}" type="presOf" srcId="{2EBE9275-B468-4EB1-8E25-88D20111E7BA}" destId="{55735BFC-D4F1-4100-BCD7-BD7015A20F24}" srcOrd="0" destOrd="0" presId="urn:microsoft.com/office/officeart/2005/8/layout/cycle2"/>
    <dgm:cxn modelId="{E7269F5F-8810-4164-B020-666B69238BC0}" type="presOf" srcId="{B2ADDBB6-F258-45A2-8853-0F7137E8E7A9}" destId="{9BC14663-185B-4A89-97AE-169B3D438678}" srcOrd="0" destOrd="0" presId="urn:microsoft.com/office/officeart/2005/8/layout/cycle2"/>
    <dgm:cxn modelId="{76EE4D61-9A8C-43EB-A33F-CD14768B9E77}" type="presOf" srcId="{CA1064A9-8743-41E2-AE44-DEDB5E26EACD}" destId="{1AA99294-2501-42DA-ADDA-813C2A0D167F}" srcOrd="0" destOrd="0" presId="urn:microsoft.com/office/officeart/2005/8/layout/cycle2"/>
    <dgm:cxn modelId="{5176D241-E6E2-40B7-8E80-09366E1BF78D}" type="presOf" srcId="{1A0C354F-E76C-464E-99A7-D2B04C140783}" destId="{BCCD1735-3374-4721-BEF9-11CCD9A2DD48}" srcOrd="0" destOrd="0" presId="urn:microsoft.com/office/officeart/2005/8/layout/cycle2"/>
    <dgm:cxn modelId="{08DFD441-4774-4D0E-8F97-07EC50B50EE3}" srcId="{F782ACB2-4612-4553-92E3-6A48A4C26154}" destId="{69B5AF83-9CA8-4331-BB93-A02B0A37E7C4}" srcOrd="32" destOrd="0" parTransId="{52A0F8EA-812A-497C-B88E-1BDAD1AB875F}" sibTransId="{6E35783B-B4B9-4AF3-BB68-EC2DB3060BE5}"/>
    <dgm:cxn modelId="{D27AA462-6698-4923-9421-47820B644488}" srcId="{F782ACB2-4612-4553-92E3-6A48A4C26154}" destId="{56EE6181-8957-4FE0-91F7-0E7767321D74}" srcOrd="30" destOrd="0" parTransId="{708EED9E-74DD-4C99-9872-E67687122915}" sibTransId="{D7AD315B-0060-4B2C-BA42-07A72CF0DF62}"/>
    <dgm:cxn modelId="{8B701643-C9FE-4B3A-BAAE-586AC01A03A8}" type="presOf" srcId="{1CEAA633-CB89-486A-901D-BE8AE895C821}" destId="{02E2D030-8BB9-48E2-859D-55F958A2D928}" srcOrd="0" destOrd="0" presId="urn:microsoft.com/office/officeart/2005/8/layout/cycle2"/>
    <dgm:cxn modelId="{39634D63-468B-4AD3-A9AA-19C78AC56DA4}" type="presOf" srcId="{05F9165C-A234-4634-B1A7-DCB7BA68D40C}" destId="{8B74F080-8313-4728-B1E9-D87A06E9E800}" srcOrd="0" destOrd="0" presId="urn:microsoft.com/office/officeart/2005/8/layout/cycle2"/>
    <dgm:cxn modelId="{AE207963-B8B2-4002-B1FD-DC32CD5DE485}" type="presOf" srcId="{BAC2B8D5-2C5B-4AE8-BBDD-D8E76DCD8C2E}" destId="{D3BDAC4B-F2DB-44A0-907D-A108463FB1C3}" srcOrd="0" destOrd="0" presId="urn:microsoft.com/office/officeart/2005/8/layout/cycle2"/>
    <dgm:cxn modelId="{55CB9A43-35ED-4C3D-B9E5-31DA6B27C473}" type="presOf" srcId="{5700A27C-35E2-48E3-9FD1-4CAD5F3ABE6E}" destId="{A5474CB5-D5DA-4087-B87E-610FB42AF529}" srcOrd="0" destOrd="0" presId="urn:microsoft.com/office/officeart/2005/8/layout/cycle2"/>
    <dgm:cxn modelId="{6839BF43-E329-4F7F-B82A-AD1EC9682984}" type="presOf" srcId="{9E68FA1B-32E4-4D3A-BDA9-F245DF7037EF}" destId="{24192AE1-AC5A-408F-93E2-35778550FA02}" srcOrd="0" destOrd="0" presId="urn:microsoft.com/office/officeart/2005/8/layout/cycle2"/>
    <dgm:cxn modelId="{EB8D2864-91C4-4F1B-A58F-1716140C3E8A}" type="presOf" srcId="{4DD6BCFF-384A-4E50-9E9B-FEA1467E91EE}" destId="{5D40974C-DFE4-484E-A2B9-E3E4D2DEBED9}" srcOrd="1" destOrd="0" presId="urn:microsoft.com/office/officeart/2005/8/layout/cycle2"/>
    <dgm:cxn modelId="{9ADC0165-9F81-4E1B-BCF9-F6EA5C631353}" srcId="{F782ACB2-4612-4553-92E3-6A48A4C26154}" destId="{5F8AB2A9-0DCE-42A5-8039-31C151CDBC91}" srcOrd="15" destOrd="0" parTransId="{AEE23759-AB27-4CCC-A9A6-CE4F64F73EE5}" sibTransId="{64CB26BA-1509-422C-B1F7-93A921D3337E}"/>
    <dgm:cxn modelId="{8CBBA145-EC01-42F6-BF04-3B431F0E0309}" type="presOf" srcId="{7D49664A-84DE-42F7-9866-9BFD9F3DDC7A}" destId="{430AD93E-9CDA-40BE-8BB8-B35AB1DDED73}" srcOrd="0" destOrd="0" presId="urn:microsoft.com/office/officeart/2005/8/layout/cycle2"/>
    <dgm:cxn modelId="{9F4DC345-815B-487C-BB98-8EF2227EA271}" type="presOf" srcId="{6E44D217-0802-4975-8DF8-F7C136B68DB7}" destId="{C6CA034B-BB5D-4252-9DC3-E07C2CEC1942}" srcOrd="0" destOrd="0" presId="urn:microsoft.com/office/officeart/2005/8/layout/cycle2"/>
    <dgm:cxn modelId="{9F37BA66-E3CC-48DB-8C12-6874FD6B5DC5}" type="presOf" srcId="{8AE02D32-89F4-4BA1-BFB8-062B90AF7C26}" destId="{1FA59E5A-50A4-47E4-96D2-6EF9AAAC1164}" srcOrd="1" destOrd="0" presId="urn:microsoft.com/office/officeart/2005/8/layout/cycle2"/>
    <dgm:cxn modelId="{9D2B5A67-709D-4476-AF6F-02668E4C5428}" type="presOf" srcId="{312A5487-8CD4-49FA-9CB2-6003233688EF}" destId="{FB762D63-E97E-4D71-BE53-DE8DBC2C1724}" srcOrd="0" destOrd="0" presId="urn:microsoft.com/office/officeart/2005/8/layout/cycle2"/>
    <dgm:cxn modelId="{C057F467-2DD4-4327-962B-CAACA6497A42}" type="presOf" srcId="{A4C54538-F7D4-4311-A51D-4E2F34EA916C}" destId="{BDE13CD6-B50F-44ED-BD83-729ED5971995}" srcOrd="0" destOrd="0" presId="urn:microsoft.com/office/officeart/2005/8/layout/cycle2"/>
    <dgm:cxn modelId="{57CA1C48-8324-4202-91AE-77820AB67F1A}" type="presOf" srcId="{74E4A9B3-3139-47CD-AD62-A42D0EB3995C}" destId="{A0769171-C666-4FF2-B3B0-56A5612FFB02}" srcOrd="0" destOrd="0" presId="urn:microsoft.com/office/officeart/2005/8/layout/cycle2"/>
    <dgm:cxn modelId="{9B567948-1568-4B8E-BC08-542DD9F12A4D}" type="presOf" srcId="{4E475F1B-56A2-420F-8D83-9A7AC5B9161D}" destId="{0F935747-2475-4B54-A4BD-D00DA4235B83}" srcOrd="1" destOrd="0" presId="urn:microsoft.com/office/officeart/2005/8/layout/cycle2"/>
    <dgm:cxn modelId="{7713B148-14ED-473A-AD7C-0817C71F1F75}" srcId="{F782ACB2-4612-4553-92E3-6A48A4C26154}" destId="{32DCDF77-CF91-44D2-A631-ECBBA96CD7C1}" srcOrd="45" destOrd="0" parTransId="{A91D9FEE-F377-4D6C-AB4B-31C0AA11D758}" sibTransId="{A4C54538-F7D4-4311-A51D-4E2F34EA916C}"/>
    <dgm:cxn modelId="{8CF2D748-8DB3-4305-989C-29861A571937}" type="presOf" srcId="{59F6F98C-7F28-44B6-AA26-C56ABFEA206B}" destId="{15716786-4673-40EB-986D-12C422D02B97}" srcOrd="0" destOrd="0" presId="urn:microsoft.com/office/officeart/2005/8/layout/cycle2"/>
    <dgm:cxn modelId="{8B7F3749-F4E6-4473-82BE-3F7FAAEDF5A5}" srcId="{F782ACB2-4612-4553-92E3-6A48A4C26154}" destId="{5A0D382F-1AEE-4869-A6BD-89E7CCC2BA45}" srcOrd="33" destOrd="0" parTransId="{C61944CD-ABD5-46A1-BF21-1EDB1D2E311C}" sibTransId="{86E08DD8-37F0-43EA-A4C6-F12B07A372C7}"/>
    <dgm:cxn modelId="{D9F8426A-24A8-4202-930A-52F6E89A7F1C}" type="presOf" srcId="{12ED0D91-6CB8-4B92-ABBE-16130FA2E610}" destId="{2EA5A0E0-D734-4B00-A1FA-65E8CB15031C}" srcOrd="0" destOrd="0" presId="urn:microsoft.com/office/officeart/2005/8/layout/cycle2"/>
    <dgm:cxn modelId="{F94FCA6A-EE84-4430-AB09-8DB9A432602E}" type="presOf" srcId="{56EE6181-8957-4FE0-91F7-0E7767321D74}" destId="{6EBA7549-78C0-447A-A63C-4A8563F87F58}" srcOrd="0" destOrd="0" presId="urn:microsoft.com/office/officeart/2005/8/layout/cycle2"/>
    <dgm:cxn modelId="{ECDEF66B-4DF3-4577-9794-0F5C1452E329}" srcId="{F782ACB2-4612-4553-92E3-6A48A4C26154}" destId="{9EC183D0-3CE1-4A18-882B-49A4F305FE23}" srcOrd="10" destOrd="0" parTransId="{5529E8D0-F515-48AC-A324-5AF9603FF192}" sibTransId="{FC636A7A-CAD8-4393-9B2E-188CE112CD10}"/>
    <dgm:cxn modelId="{2F48FC6C-9E2F-4D34-97E0-7B62809CD310}" srcId="{F782ACB2-4612-4553-92E3-6A48A4C26154}" destId="{1CEAA633-CB89-486A-901D-BE8AE895C821}" srcOrd="41" destOrd="0" parTransId="{85E4AD6C-201F-448E-AB33-65566C56E879}" sibTransId="{EC22FD24-55FA-470B-A11F-A2C02811CC71}"/>
    <dgm:cxn modelId="{0D44BF6D-F519-497F-AF84-26B855901F5F}" type="presOf" srcId="{6E35783B-B4B9-4AF3-BB68-EC2DB3060BE5}" destId="{7A5C7786-EEB7-4840-8AB2-E617DD766E4C}" srcOrd="0" destOrd="0" presId="urn:microsoft.com/office/officeart/2005/8/layout/cycle2"/>
    <dgm:cxn modelId="{3A20E96E-2C74-4F2C-BC86-E4D637E36CFA}" type="presOf" srcId="{CA72D8A3-9D41-4F98-98F7-F56B1CBA674F}" destId="{EDD308D6-556F-4E65-A02C-12C45C150755}" srcOrd="0" destOrd="0" presId="urn:microsoft.com/office/officeart/2005/8/layout/cycle2"/>
    <dgm:cxn modelId="{0116FD4E-B3CD-4D10-B6B1-FB0C240CE17A}" srcId="{F782ACB2-4612-4553-92E3-6A48A4C26154}" destId="{DF292957-65C8-4776-85F8-AE26E3681959}" srcOrd="25" destOrd="0" parTransId="{7849EA01-2032-47BB-AFF2-66E1E4C3A822}" sibTransId="{2B571596-2306-4648-89E7-BD54FEF25627}"/>
    <dgm:cxn modelId="{43F81770-F772-478D-8EE4-9EF473A2C5F2}" srcId="{F782ACB2-4612-4553-92E3-6A48A4C26154}" destId="{BA244016-B941-46B9-B2A4-AA50A300C9B1}" srcOrd="26" destOrd="0" parTransId="{17FA0F1C-F480-46FA-9FDA-CAF08D0B3F5A}" sibTransId="{12ED0D91-6CB8-4B92-ABBE-16130FA2E610}"/>
    <dgm:cxn modelId="{AD9C2D70-6AB8-479D-9A79-731CDEDFCC29}" srcId="{F782ACB2-4612-4553-92E3-6A48A4C26154}" destId="{B2133BDF-4000-4B5B-AE40-987170B1B61F}" srcOrd="29" destOrd="0" parTransId="{78DD5593-63E5-4526-ACC4-B672B2E0D1F1}" sibTransId="{F8A8AFFD-E262-4C58-84FA-CA9933DA9A32}"/>
    <dgm:cxn modelId="{20CDDD70-1481-458B-9933-B9D43861705F}" type="presOf" srcId="{5F8AB2A9-0DCE-42A5-8039-31C151CDBC91}" destId="{E7F9412A-75FE-4263-8476-D8B02CF380F3}" srcOrd="0" destOrd="0" presId="urn:microsoft.com/office/officeart/2005/8/layout/cycle2"/>
    <dgm:cxn modelId="{983FF350-390B-4AA0-B3B6-375D1005C824}" type="presOf" srcId="{01209924-388A-4250-B08E-117FC77350F4}" destId="{ED0F08E4-7CF4-494F-A2E4-60B90674E9D5}" srcOrd="0" destOrd="0" presId="urn:microsoft.com/office/officeart/2005/8/layout/cycle2"/>
    <dgm:cxn modelId="{B8599651-06D2-4CBA-B5EC-2149D5DA0DD9}" type="presOf" srcId="{8F63D31F-83CD-4DB9-A0F4-0D259C5817DB}" destId="{C238A059-EBCB-4E8A-9C70-350A7112246D}" srcOrd="0" destOrd="0" presId="urn:microsoft.com/office/officeart/2005/8/layout/cycle2"/>
    <dgm:cxn modelId="{4DF50172-84C6-4D38-835A-C734261CBC1C}" type="presOf" srcId="{1DDDDFBA-4D76-49F6-8700-D108F438751F}" destId="{580499F6-BF8C-4CF2-8E19-422B1FEA8F54}" srcOrd="1" destOrd="0" presId="urn:microsoft.com/office/officeart/2005/8/layout/cycle2"/>
    <dgm:cxn modelId="{603D3972-B1D4-474D-9A50-B0C7A07EA32A}" type="presOf" srcId="{4391FAD7-E5E1-4ADD-BABB-49D666A6C4A7}" destId="{B297DBDA-41C8-403B-A287-2DE0B2B2F734}" srcOrd="0" destOrd="0" presId="urn:microsoft.com/office/officeart/2005/8/layout/cycle2"/>
    <dgm:cxn modelId="{7C926F52-4148-452F-B63A-64119D306A70}" type="presOf" srcId="{A4F909E9-C1CF-4770-B928-FEF6E41B5333}" destId="{6E753D97-6691-46AF-88CF-60F766A84A1F}" srcOrd="1" destOrd="0" presId="urn:microsoft.com/office/officeart/2005/8/layout/cycle2"/>
    <dgm:cxn modelId="{AF855752-C1EF-4D73-B502-9F0643F96F6A}" type="presOf" srcId="{DA7FF8DD-13B0-4AAC-B0D2-E9BC2FABA4D6}" destId="{A6A09441-8928-4DD4-965E-ACD6B5489F63}" srcOrd="0" destOrd="0" presId="urn:microsoft.com/office/officeart/2005/8/layout/cycle2"/>
    <dgm:cxn modelId="{8C7FC072-16DD-4433-9985-B000DC6B7763}" type="presOf" srcId="{ED3E6817-CA99-4A92-9672-7767C60D3AFC}" destId="{CDE86F57-8E75-4885-99A7-4D78278841E9}" srcOrd="0" destOrd="0" presId="urn:microsoft.com/office/officeart/2005/8/layout/cycle2"/>
    <dgm:cxn modelId="{28C6CA52-1A74-461F-86F5-C2B435B8C372}" type="presOf" srcId="{A4C54538-F7D4-4311-A51D-4E2F34EA916C}" destId="{4EAD0336-A742-42BA-B616-A9F9B8CECAB9}" srcOrd="1" destOrd="0" presId="urn:microsoft.com/office/officeart/2005/8/layout/cycle2"/>
    <dgm:cxn modelId="{57739373-C596-4A55-8D2F-7CC43A14F9A2}" type="presOf" srcId="{69DBDE16-2128-423C-AB04-D3C2C0881A38}" destId="{83D03F91-A8FE-4A56-A9F0-21F8696B64A1}" srcOrd="0" destOrd="0" presId="urn:microsoft.com/office/officeart/2005/8/layout/cycle2"/>
    <dgm:cxn modelId="{C105E854-E566-45BC-830A-D214D5502F76}" type="presOf" srcId="{2B571596-2306-4648-89E7-BD54FEF25627}" destId="{2EBD388A-825F-4832-8A74-827A6C7E3368}" srcOrd="0" destOrd="0" presId="urn:microsoft.com/office/officeart/2005/8/layout/cycle2"/>
    <dgm:cxn modelId="{0172EF54-99D0-4C9A-A7C1-26F8B650BFE0}" type="presOf" srcId="{BAC2B8D5-2C5B-4AE8-BBDD-D8E76DCD8C2E}" destId="{5B2F39AC-1722-4B2A-8F41-3B9574CC55A3}" srcOrd="1" destOrd="0" presId="urn:microsoft.com/office/officeart/2005/8/layout/cycle2"/>
    <dgm:cxn modelId="{F66A3C56-45AD-4517-8B46-55FB72A89BE7}" type="presOf" srcId="{901D3EC9-C2CB-4B80-BFE1-3F4CF8FDB584}" destId="{CBD13A52-164D-4181-A713-C4AFB6DAEA44}" srcOrd="0" destOrd="0" presId="urn:microsoft.com/office/officeart/2005/8/layout/cycle2"/>
    <dgm:cxn modelId="{6737CD56-E4D5-4DB0-89E8-8F57F4369F31}" type="presOf" srcId="{672359C6-6889-48DE-9B06-BCF13E50CF81}" destId="{260B842C-BA56-4835-9181-EEB1DAD49F6C}" srcOrd="0" destOrd="0" presId="urn:microsoft.com/office/officeart/2005/8/layout/cycle2"/>
    <dgm:cxn modelId="{EBF0F276-347C-4207-9A17-D11421AF7ECD}" srcId="{F782ACB2-4612-4553-92E3-6A48A4C26154}" destId="{6E44D217-0802-4975-8DF8-F7C136B68DB7}" srcOrd="34" destOrd="0" parTransId="{CB27C74D-2568-4D83-8948-2A0E7A73E53C}" sibTransId="{873D13AE-B310-4B50-82C5-564D626D2011}"/>
    <dgm:cxn modelId="{B0EEA978-4582-4F47-9094-749A23FAB32B}" type="presOf" srcId="{A4FDAD97-0EA5-45C9-8762-1408CDFC1A27}" destId="{7418C013-9F65-49B4-8AB4-02A8A7E8B2B1}" srcOrd="0" destOrd="0" presId="urn:microsoft.com/office/officeart/2005/8/layout/cycle2"/>
    <dgm:cxn modelId="{372F6959-8B1D-455E-9A13-2866BF7C92CB}" type="presOf" srcId="{F2853326-F96C-4388-AFDB-4A2C4E743824}" destId="{F5E12609-AEA0-4824-8F1E-49B7A8C9D43E}" srcOrd="0" destOrd="0" presId="urn:microsoft.com/office/officeart/2005/8/layout/cycle2"/>
    <dgm:cxn modelId="{7830AF79-B71C-481F-B7EF-C2A6730D65ED}" type="presOf" srcId="{29610E26-1393-448B-8FD6-78061450B16B}" destId="{4B6FF1D5-139C-4A9E-BE2A-C9C2976A9B90}" srcOrd="0" destOrd="0" presId="urn:microsoft.com/office/officeart/2005/8/layout/cycle2"/>
    <dgm:cxn modelId="{0B3D347A-7EE2-4C95-B232-779501568106}" type="presOf" srcId="{EC22FD24-55FA-470B-A11F-A2C02811CC71}" destId="{8125F9B4-021E-44DC-9D64-8AE485A44537}" srcOrd="0" destOrd="0" presId="urn:microsoft.com/office/officeart/2005/8/layout/cycle2"/>
    <dgm:cxn modelId="{115EB75A-3B75-4A00-AD4D-5DBFDAD3A93E}" type="presOf" srcId="{39815DA4-6D5A-4ECF-8C2C-C40A2BB0DBA6}" destId="{F7742949-FB63-485F-95AF-5E8D1E6F236A}" srcOrd="1" destOrd="0" presId="urn:microsoft.com/office/officeart/2005/8/layout/cycle2"/>
    <dgm:cxn modelId="{B46BB27B-B947-4AE3-98C5-0698C73B23E9}" type="presOf" srcId="{64CB26BA-1509-422C-B1F7-93A921D3337E}" destId="{C56F56FD-84C6-4D21-967A-719399DE2081}" srcOrd="0" destOrd="0" presId="urn:microsoft.com/office/officeart/2005/8/layout/cycle2"/>
    <dgm:cxn modelId="{4E6EEF7B-B46A-48E5-9744-BCAA8C4C22F8}" type="presOf" srcId="{B5C9AB9C-C866-47C2-B79F-DC6148AB2159}" destId="{DD733C23-EA87-4BF0-821E-87250C1EEDBA}" srcOrd="1" destOrd="0" presId="urn:microsoft.com/office/officeart/2005/8/layout/cycle2"/>
    <dgm:cxn modelId="{ACBDB57C-50FF-45C5-AC40-AF2306AC4783}" type="presOf" srcId="{32453084-7F49-49B4-89FA-E306CC4C9552}" destId="{4B717A0F-8771-4A45-B6AA-FD732A724C9E}" srcOrd="0" destOrd="0" presId="urn:microsoft.com/office/officeart/2005/8/layout/cycle2"/>
    <dgm:cxn modelId="{14F13E80-1149-4A0F-A4B5-58EAF15ECA23}" srcId="{F782ACB2-4612-4553-92E3-6A48A4C26154}" destId="{39148D83-4879-4E9B-AE84-10D20CF147C3}" srcOrd="17" destOrd="0" parTransId="{0648DC5F-1B7B-4F70-B147-70F19C532AA1}" sibTransId="{901D3EC9-C2CB-4B80-BFE1-3F4CF8FDB584}"/>
    <dgm:cxn modelId="{C3F04580-DEBF-4515-A23A-CB217D00A973}" type="presOf" srcId="{9F16DEB4-2D88-4237-BB26-EE193361411A}" destId="{E4F5DE49-5EAA-4300-BD85-3AA32446283C}" srcOrd="0" destOrd="0" presId="urn:microsoft.com/office/officeart/2005/8/layout/cycle2"/>
    <dgm:cxn modelId="{33634B83-5D42-4E23-A534-1FD77063C5A8}" srcId="{F782ACB2-4612-4553-92E3-6A48A4C26154}" destId="{312A5487-8CD4-49FA-9CB2-6003233688EF}" srcOrd="20" destOrd="0" parTransId="{6F986C7B-EB5E-4FA9-9F02-54203E6A38B2}" sibTransId="{A241EA7C-0AE6-49DA-868A-F7E41DB8331E}"/>
    <dgm:cxn modelId="{5F759883-6CAF-4793-892D-90FF307B7F39}" srcId="{F782ACB2-4612-4553-92E3-6A48A4C26154}" destId="{F001FD18-B1D7-4F34-A7E1-10B3A14FEF0D}" srcOrd="14" destOrd="0" parTransId="{47531BBA-A066-410C-90C4-75A7B3CF6C37}" sibTransId="{59F6F98C-7F28-44B6-AA26-C56ABFEA206B}"/>
    <dgm:cxn modelId="{E8511A86-6070-4DE2-86F7-E8F2C920F4DE}" type="presOf" srcId="{1BCBAE4C-8C90-4307-A8B1-A7F25B803D11}" destId="{38A7A843-117D-4A8F-B652-3F637D1BA054}" srcOrd="0" destOrd="0" presId="urn:microsoft.com/office/officeart/2005/8/layout/cycle2"/>
    <dgm:cxn modelId="{03727586-C177-4F9F-A8F5-7DEE69ED0297}" srcId="{F782ACB2-4612-4553-92E3-6A48A4C26154}" destId="{05F9165C-A234-4634-B1A7-DCB7BA68D40C}" srcOrd="12" destOrd="0" parTransId="{26966DA9-DC8C-4538-894C-0F8A7AD6A4D2}" sibTransId="{68C3C81B-18E8-41C4-BFC6-2C443E6EE655}"/>
    <dgm:cxn modelId="{CF5B5687-ADC8-43AA-AD4F-4E8CA2AF2114}" type="presOf" srcId="{39148D83-4879-4E9B-AE84-10D20CF147C3}" destId="{EB66E90A-B112-40E2-B773-B1A59659C6EB}" srcOrd="0" destOrd="0" presId="urn:microsoft.com/office/officeart/2005/8/layout/cycle2"/>
    <dgm:cxn modelId="{9F77E489-C27B-49AA-BF9A-D6559164CA36}" type="presOf" srcId="{3ACAB2F6-3910-4D69-8736-C9991D30DB30}" destId="{7A362786-920B-4FB9-A3D5-D0E741B76071}" srcOrd="0" destOrd="0" presId="urn:microsoft.com/office/officeart/2005/8/layout/cycle2"/>
    <dgm:cxn modelId="{1343408B-FC81-4649-944A-E255185E1A83}" type="presOf" srcId="{C19C4BDD-2213-41DF-A53B-E2080BDC6AC6}" destId="{57712E5B-8311-41F2-83BF-40C44B82FD56}" srcOrd="0" destOrd="0" presId="urn:microsoft.com/office/officeart/2005/8/layout/cycle2"/>
    <dgm:cxn modelId="{EBDB328E-4C42-43EC-B588-58AB971C0DB2}" type="presOf" srcId="{32453084-7F49-49B4-89FA-E306CC4C9552}" destId="{218F701D-8780-41D0-BCC2-CE1F9EE4B4A8}" srcOrd="1" destOrd="0" presId="urn:microsoft.com/office/officeart/2005/8/layout/cycle2"/>
    <dgm:cxn modelId="{54FED98F-AB5E-4BEF-A86E-239C32A65418}" srcId="{F782ACB2-4612-4553-92E3-6A48A4C26154}" destId="{29610E26-1393-448B-8FD6-78061450B16B}" srcOrd="5" destOrd="0" parTransId="{5D194221-4572-481E-A145-411B7D2E5848}" sibTransId="{4E475F1B-56A2-420F-8D83-9A7AC5B9161D}"/>
    <dgm:cxn modelId="{A11E0190-AC54-41D6-A0D8-25AEFF22497C}" type="presOf" srcId="{A241EA7C-0AE6-49DA-868A-F7E41DB8331E}" destId="{EC905E59-477F-4D62-B2EE-61B86BF0663B}" srcOrd="0" destOrd="0" presId="urn:microsoft.com/office/officeart/2005/8/layout/cycle2"/>
    <dgm:cxn modelId="{3F904190-EC7A-468F-8079-9E0D0309FE61}" srcId="{F782ACB2-4612-4553-92E3-6A48A4C26154}" destId="{F82F01E0-1BCF-432A-834D-D0718C225E79}" srcOrd="31" destOrd="0" parTransId="{AA715B28-8262-4AEC-9B11-A1F3E142AEE3}" sibTransId="{73E57CB0-43F1-4C49-8823-A48B6805997E}"/>
    <dgm:cxn modelId="{D2CBFD91-82E9-4A85-A1D1-059B589E32EF}" type="presOf" srcId="{FC636A7A-CAD8-4393-9B2E-188CE112CD10}" destId="{FFA97E59-6B24-429C-9B6D-8968FB096363}" srcOrd="1" destOrd="0" presId="urn:microsoft.com/office/officeart/2005/8/layout/cycle2"/>
    <dgm:cxn modelId="{88F2B794-F089-4302-A8E4-E878070B44B1}" type="presOf" srcId="{873D13AE-B310-4B50-82C5-564D626D2011}" destId="{2F327EB4-0D8B-437E-BB14-A326EA173FCC}" srcOrd="0" destOrd="0" presId="urn:microsoft.com/office/officeart/2005/8/layout/cycle2"/>
    <dgm:cxn modelId="{E9037697-0706-4BF6-BD39-13CE2044299E}" type="presOf" srcId="{DA7FF8DD-13B0-4AAC-B0D2-E9BC2FABA4D6}" destId="{C46B9099-149F-4D79-B1D7-B378097F05F4}" srcOrd="1" destOrd="0" presId="urn:microsoft.com/office/officeart/2005/8/layout/cycle2"/>
    <dgm:cxn modelId="{C8C19B97-C1BF-4602-8396-947B23A21840}" type="presOf" srcId="{901D3EC9-C2CB-4B80-BFE1-3F4CF8FDB584}" destId="{2175C402-001B-40BA-8C7B-63F19533545A}" srcOrd="1" destOrd="0" presId="urn:microsoft.com/office/officeart/2005/8/layout/cycle2"/>
    <dgm:cxn modelId="{A94E1E98-18A1-4716-B6FB-67F099EFBBB4}" srcId="{F782ACB2-4612-4553-92E3-6A48A4C26154}" destId="{5788DBF4-34B6-4C26-980E-7062BBC88091}" srcOrd="37" destOrd="0" parTransId="{E89C8546-8D00-4BCE-BF01-083E1F9A4BBE}" sibTransId="{39815DA4-6D5A-4ECF-8C2C-C40A2BB0DBA6}"/>
    <dgm:cxn modelId="{6ECC639A-460E-4692-8614-BC3A6B698219}" type="presOf" srcId="{5788DBF4-34B6-4C26-980E-7062BBC88091}" destId="{53824D7C-69E9-40B6-AD94-E66D57E17024}" srcOrd="0" destOrd="0" presId="urn:microsoft.com/office/officeart/2005/8/layout/cycle2"/>
    <dgm:cxn modelId="{F69D879B-B388-4734-8FD6-3383DF6B9BAF}" type="presOf" srcId="{AAACDA48-029D-447D-9AE8-BF1CB90887F8}" destId="{816E1FA3-2B38-45F9-AB8C-0EEB2788EE42}" srcOrd="0" destOrd="0" presId="urn:microsoft.com/office/officeart/2005/8/layout/cycle2"/>
    <dgm:cxn modelId="{EB37BD9B-DB71-4D5F-A8D4-99115EF92B3E}" type="presOf" srcId="{F2853326-F96C-4388-AFDB-4A2C4E743824}" destId="{1990E259-2037-4D19-B00A-CD6B3D2AE2E1}" srcOrd="1" destOrd="0" presId="urn:microsoft.com/office/officeart/2005/8/layout/cycle2"/>
    <dgm:cxn modelId="{0925D59B-14FD-4C27-98C8-42376BCF9349}" type="presOf" srcId="{672359C6-6889-48DE-9B06-BCF13E50CF81}" destId="{9195B8AE-7F75-4B45-A773-A3DB3F151B7F}" srcOrd="1" destOrd="0" presId="urn:microsoft.com/office/officeart/2005/8/layout/cycle2"/>
    <dgm:cxn modelId="{E3C6A19C-F30F-4177-8FCA-D25DEEE21A08}" type="presOf" srcId="{0A68E33F-9E89-4D62-9E2C-1BD50C85F7CD}" destId="{5EB0D98E-0F20-43A6-80D5-B3B233B0809C}" srcOrd="1" destOrd="0" presId="urn:microsoft.com/office/officeart/2005/8/layout/cycle2"/>
    <dgm:cxn modelId="{9767F49C-4876-45AE-95B5-403CA65B4EC4}" type="presOf" srcId="{EC22FD24-55FA-470B-A11F-A2C02811CC71}" destId="{5B2B383F-D5E0-430F-AB46-55791D14B3FB}" srcOrd="1" destOrd="0" presId="urn:microsoft.com/office/officeart/2005/8/layout/cycle2"/>
    <dgm:cxn modelId="{9AB9AF9D-92AF-46D6-9193-3C4662BC2927}" type="presOf" srcId="{6E35783B-B4B9-4AF3-BB68-EC2DB3060BE5}" destId="{80DBCA40-2BA0-486C-9739-9EB1943722FB}" srcOrd="1" destOrd="0" presId="urn:microsoft.com/office/officeart/2005/8/layout/cycle2"/>
    <dgm:cxn modelId="{6E3FD69D-D766-4F27-99C2-E53B062FAD6E}" type="presOf" srcId="{9A1F1B22-1A75-4833-B4FC-5FEA5518B765}" destId="{E2BDA289-9E7F-43D2-8E8A-C602380955F6}" srcOrd="0" destOrd="0" presId="urn:microsoft.com/office/officeart/2005/8/layout/cycle2"/>
    <dgm:cxn modelId="{1B3F2CA2-7825-4CFD-9A64-DB308FB32A27}" srcId="{F782ACB2-4612-4553-92E3-6A48A4C26154}" destId="{1BD29E34-8916-45A9-80A6-58C4AB44DFF5}" srcOrd="7" destOrd="0" parTransId="{6A5BBF7B-F8A7-4654-83BB-1778F868C663}" sibTransId="{25DF600C-192F-49B2-930A-B89C27D1471E}"/>
    <dgm:cxn modelId="{79A5F3A2-8CA3-4D24-AC46-666013183383}" srcId="{F782ACB2-4612-4553-92E3-6A48A4C26154}" destId="{01209924-388A-4250-B08E-117FC77350F4}" srcOrd="40" destOrd="0" parTransId="{E62947DF-C385-4541-A312-E52B21ED4FCA}" sibTransId="{07D44A3D-B9E7-4A59-8407-0DE9361B04F4}"/>
    <dgm:cxn modelId="{F9246AA4-89DE-4505-8C6D-C0CFB0CF9EC5}" srcId="{F782ACB2-4612-4553-92E3-6A48A4C26154}" destId="{A40F6EAB-2B60-4CC1-9F49-D5903D3A616E}" srcOrd="39" destOrd="0" parTransId="{F4D7EDD7-9115-44DB-8D8A-E38036FA3738}" sibTransId="{3ACAB2F6-3910-4D69-8736-C9991D30DB30}"/>
    <dgm:cxn modelId="{BF458BA4-DD0F-412F-AE12-2BBA45E038A9}" type="presOf" srcId="{C123F58B-2F00-4731-8318-EA8BAA60A69D}" destId="{1791F869-F782-403E-9EEE-8485296AB1DC}" srcOrd="0" destOrd="0" presId="urn:microsoft.com/office/officeart/2005/8/layout/cycle2"/>
    <dgm:cxn modelId="{523DDDA6-F5E4-4B69-938A-715DD54EC1E8}" type="presOf" srcId="{59F6F98C-7F28-44B6-AA26-C56ABFEA206B}" destId="{3A6E871C-7643-432C-BA91-2EA3E7F745CE}" srcOrd="1" destOrd="0" presId="urn:microsoft.com/office/officeart/2005/8/layout/cycle2"/>
    <dgm:cxn modelId="{19BDA8A7-1979-4F0C-A198-6AC9E78BD28B}" type="presOf" srcId="{4E475F1B-56A2-420F-8D83-9A7AC5B9161D}" destId="{E231C36B-28CA-4A1A-A65A-7FC8C917C670}" srcOrd="0" destOrd="0" presId="urn:microsoft.com/office/officeart/2005/8/layout/cycle2"/>
    <dgm:cxn modelId="{22591EA8-65B6-4071-8884-D7386F2EB5F5}" type="presOf" srcId="{07D44A3D-B9E7-4A59-8407-0DE9361B04F4}" destId="{2A9D1CAD-CEC7-447D-AE5A-72DA9768C11C}" srcOrd="1" destOrd="0" presId="urn:microsoft.com/office/officeart/2005/8/layout/cycle2"/>
    <dgm:cxn modelId="{B03AE0AC-C61A-4D2C-AFAD-CD9BCA6714B1}" type="presOf" srcId="{DF292957-65C8-4776-85F8-AE26E3681959}" destId="{C99B1DB8-B0AD-4FE5-84DC-CD9571D15F74}" srcOrd="0" destOrd="0" presId="urn:microsoft.com/office/officeart/2005/8/layout/cycle2"/>
    <dgm:cxn modelId="{33836BAF-8815-468A-9D3E-0ABF734FD1D3}" srcId="{F782ACB2-4612-4553-92E3-6A48A4C26154}" destId="{4391FAD7-E5E1-4ADD-BABB-49D666A6C4A7}" srcOrd="24" destOrd="0" parTransId="{F1E7FB59-9301-4001-B4A0-65FF76242832}" sibTransId="{B5C9AB9C-C866-47C2-B79F-DC6148AB2159}"/>
    <dgm:cxn modelId="{BE9314B0-2D93-4BAE-90C0-5B23814639B6}" srcId="{F782ACB2-4612-4553-92E3-6A48A4C26154}" destId="{1597604F-E09E-4305-A881-A6C94B72922F}" srcOrd="21" destOrd="0" parTransId="{1C93F3EA-CA5B-4D9C-9828-8A8F702AE266}" sibTransId="{0A68E33F-9E89-4D62-9E2C-1BD50C85F7CD}"/>
    <dgm:cxn modelId="{53636AB3-572E-4B67-B835-8DB3D8BB850F}" type="presOf" srcId="{FC636A7A-CAD8-4393-9B2E-188CE112CD10}" destId="{ADC3AC42-E194-4C29-8A28-ABEC2168A2B9}" srcOrd="0" destOrd="0" presId="urn:microsoft.com/office/officeart/2005/8/layout/cycle2"/>
    <dgm:cxn modelId="{18F7F8B4-37F7-4F83-8D9B-4A5FE2A328CD}" type="presOf" srcId="{2B529A43-2363-4B46-911E-9D0EF25B4F36}" destId="{F42AD80F-3B21-49F3-AF59-01D5F6EE69F1}" srcOrd="0" destOrd="0" presId="urn:microsoft.com/office/officeart/2005/8/layout/cycle2"/>
    <dgm:cxn modelId="{CC8F6BB5-E191-48E7-A4C1-3E8101813E85}" srcId="{F782ACB2-4612-4553-92E3-6A48A4C26154}" destId="{7526D0BF-45A5-478F-9A5B-EE961A48FCDF}" srcOrd="23" destOrd="0" parTransId="{996DAE7B-6D7A-4B21-93D8-B18F6F145BC6}" sibTransId="{4DD6BCFF-384A-4E50-9E9B-FEA1467E91EE}"/>
    <dgm:cxn modelId="{79D0C8B5-7F77-4990-BC7D-E4DF8A30F093}" srcId="{F782ACB2-4612-4553-92E3-6A48A4C26154}" destId="{C123F58B-2F00-4731-8318-EA8BAA60A69D}" srcOrd="19" destOrd="0" parTransId="{ADD49D0A-F77A-4924-B2AC-3D10130090D6}" sibTransId="{CA72D8A3-9D41-4F98-98F7-F56B1CBA674F}"/>
    <dgm:cxn modelId="{BCA901B6-8AD4-4BC1-B11B-5C3F09750CB3}" type="presOf" srcId="{59F5D80D-D394-4DA8-B1EE-BFD2C35E8698}" destId="{5955EC28-6A5B-4854-97FD-56BF004F7A93}" srcOrd="0" destOrd="0" presId="urn:microsoft.com/office/officeart/2005/8/layout/cycle2"/>
    <dgm:cxn modelId="{79BF3DB8-E6C9-4DF5-8226-B32513900662}" srcId="{F782ACB2-4612-4553-92E3-6A48A4C26154}" destId="{2EBE9275-B468-4EB1-8E25-88D20111E7BA}" srcOrd="22" destOrd="0" parTransId="{8B4693AB-DA36-47D7-8ABC-9A12354AE94A}" sibTransId="{1DDDDFBA-4D76-49F6-8700-D108F438751F}"/>
    <dgm:cxn modelId="{F718ABBA-7C65-4F86-BEA7-DAD4C5EC588D}" srcId="{F782ACB2-4612-4553-92E3-6A48A4C26154}" destId="{AAACDA48-029D-447D-9AE8-BF1CB90887F8}" srcOrd="18" destOrd="0" parTransId="{C5422A07-4233-4B7D-A876-C74DE877A7F9}" sibTransId="{35443D96-6A67-478A-A544-1C8155B5F62C}"/>
    <dgm:cxn modelId="{F535ECBA-C1B4-4393-A232-183A4F6A1B6A}" type="presOf" srcId="{0A68E33F-9E89-4D62-9E2C-1BD50C85F7CD}" destId="{C5631367-2D87-4B2B-B2C5-CE6B323DF7FA}" srcOrd="0" destOrd="0" presId="urn:microsoft.com/office/officeart/2005/8/layout/cycle2"/>
    <dgm:cxn modelId="{EAADA3BC-EBE2-42C8-B9E0-3C38057A0A11}" srcId="{F782ACB2-4612-4553-92E3-6A48A4C26154}" destId="{59F5D80D-D394-4DA8-B1EE-BFD2C35E8698}" srcOrd="6" destOrd="0" parTransId="{F6DF53FE-CC41-4648-B644-9A13CD613414}" sibTransId="{A4FDAD97-0EA5-45C9-8762-1408CDFC1A27}"/>
    <dgm:cxn modelId="{84F658BE-028D-4EFF-9AFB-B1BB4A47F685}" srcId="{F782ACB2-4612-4553-92E3-6A48A4C26154}" destId="{A26368B7-1095-4A58-BFE6-7B8629CCDB76}" srcOrd="28" destOrd="0" parTransId="{F926A632-3F82-44B7-9B0C-54EDBDFB1339}" sibTransId="{69DBDE16-2128-423C-AB04-D3C2C0881A38}"/>
    <dgm:cxn modelId="{07E62CBF-11EB-4EBF-87EA-DFBE347DAD9D}" srcId="{F782ACB2-4612-4553-92E3-6A48A4C26154}" destId="{9C07C544-A240-4FE5-8E59-C412CDCC06A5}" srcOrd="1" destOrd="0" parTransId="{01829E43-87FB-46D3-89AF-1246AED576BA}" sibTransId="{DA7FF8DD-13B0-4AAC-B0D2-E9BC2FABA4D6}"/>
    <dgm:cxn modelId="{88908BBF-D4A4-4D67-8C0F-86CDF79A3778}" type="presOf" srcId="{9E68FA1B-32E4-4D3A-BDA9-F245DF7037EF}" destId="{9DB23D75-0980-4D96-93A1-727F2883C95B}" srcOrd="1" destOrd="0" presId="urn:microsoft.com/office/officeart/2005/8/layout/cycle2"/>
    <dgm:cxn modelId="{97F975C1-0679-49B3-874F-9160A0D3082B}" type="presOf" srcId="{D7AD315B-0060-4B2C-BA42-07A72CF0DF62}" destId="{F7AC09C3-F9FA-4334-9744-58F7A351FD8B}" srcOrd="0" destOrd="0" presId="urn:microsoft.com/office/officeart/2005/8/layout/cycle2"/>
    <dgm:cxn modelId="{B710C4C1-23A6-461C-98EB-198B255B3A42}" type="presOf" srcId="{7526D0BF-45A5-478F-9A5B-EE961A48FCDF}" destId="{B163F2E1-C224-4C1F-8BF1-B257F8DA90F1}" srcOrd="0" destOrd="0" presId="urn:microsoft.com/office/officeart/2005/8/layout/cycle2"/>
    <dgm:cxn modelId="{9CDFACC3-28FE-4469-9C5D-491818735998}" type="presOf" srcId="{5DE56BE3-5DC5-48D1-BB0A-6EB62A83E2E3}" destId="{DEE6E533-E546-47B9-9D29-1053972B7A59}" srcOrd="1" destOrd="0" presId="urn:microsoft.com/office/officeart/2005/8/layout/cycle2"/>
    <dgm:cxn modelId="{FD5626C4-E33A-4EFA-81B9-54EDF40613EE}" type="presOf" srcId="{25DF600C-192F-49B2-930A-B89C27D1471E}" destId="{C8C1E075-9C61-4E77-BBAB-A2307E2F9662}" srcOrd="1" destOrd="0" presId="urn:microsoft.com/office/officeart/2005/8/layout/cycle2"/>
    <dgm:cxn modelId="{9F73CCC4-842F-4161-A41E-C8A6AD4B2D4F}" type="presOf" srcId="{536B3E92-95AA-4297-BDB8-F29269D6299E}" destId="{B0608ED5-E7DC-4C39-8859-B8C85F521F9C}" srcOrd="0" destOrd="0" presId="urn:microsoft.com/office/officeart/2005/8/layout/cycle2"/>
    <dgm:cxn modelId="{A61335C6-83C9-40B2-B635-638704B41FB6}" srcId="{F782ACB2-4612-4553-92E3-6A48A4C26154}" destId="{19319B2C-5BDC-4EB3-A674-97A1478B545E}" srcOrd="44" destOrd="0" parTransId="{F553D456-F731-4D3A-B46D-F817CB7F5851}" sibTransId="{B2ADDBB6-F258-45A2-8853-0F7137E8E7A9}"/>
    <dgm:cxn modelId="{CA56EAC8-08A5-458B-9CC0-A1BEC05109B4}" type="presOf" srcId="{69B5AF83-9CA8-4331-BB93-A02B0A37E7C4}" destId="{7FBA136C-815F-4FB3-A797-A7F155D00FEA}" srcOrd="0" destOrd="0" presId="urn:microsoft.com/office/officeart/2005/8/layout/cycle2"/>
    <dgm:cxn modelId="{CCF648C9-D238-4EC6-B8E1-816AAF521C0C}" type="presOf" srcId="{A40F6EAB-2B60-4CC1-9F49-D5903D3A616E}" destId="{4346925A-37EB-4BB6-B0D1-0007EC3DF63B}" srcOrd="0" destOrd="0" presId="urn:microsoft.com/office/officeart/2005/8/layout/cycle2"/>
    <dgm:cxn modelId="{A45FA6CA-BF67-4968-BA2C-A3E181681DEA}" srcId="{F782ACB2-4612-4553-92E3-6A48A4C26154}" destId="{BCD4B6D1-2E17-4359-A953-212A9B519E85}" srcOrd="8" destOrd="0" parTransId="{A72804B9-8062-4016-90E8-F9C7DC654C15}" sibTransId="{EAE485E3-A2DC-422A-B964-163E72C7D527}"/>
    <dgm:cxn modelId="{13B374CD-7189-4F70-B5AE-574CE717EA94}" type="presOf" srcId="{1DDDDFBA-4D76-49F6-8700-D108F438751F}" destId="{DE861B79-D5E8-45CE-B3D7-7B4663C08343}" srcOrd="0" destOrd="0" presId="urn:microsoft.com/office/officeart/2005/8/layout/cycle2"/>
    <dgm:cxn modelId="{8A122CCE-2659-425F-A9CA-F55CBE733EE2}" srcId="{F782ACB2-4612-4553-92E3-6A48A4C26154}" destId="{5D2C154A-692A-44E2-A041-B9F19C43FEF2}" srcOrd="2" destOrd="0" parTransId="{794CA92E-A13F-4F43-B270-B021D0F5EB93}" sibTransId="{1A0C354F-E76C-464E-99A7-D2B04C140783}"/>
    <dgm:cxn modelId="{AA5419CF-9470-476B-B76B-73C4D5A07207}" type="presOf" srcId="{F782ACB2-4612-4553-92E3-6A48A4C26154}" destId="{579EF5EA-2842-4ADF-99C3-1421009C0FB3}" srcOrd="0" destOrd="0" presId="urn:microsoft.com/office/officeart/2005/8/layout/cycle2"/>
    <dgm:cxn modelId="{BC5396CF-F16A-4D5A-8804-5664B1E4B894}" type="presOf" srcId="{91E5E8F0-39A5-4E73-A7C8-125C237D1170}" destId="{B8E405CF-5FB0-4931-A03D-9BF304E6CDDA}" srcOrd="0" destOrd="0" presId="urn:microsoft.com/office/officeart/2005/8/layout/cycle2"/>
    <dgm:cxn modelId="{579F29D2-BC21-47BC-BBB6-2DB38E4E14C8}" type="presOf" srcId="{25DF600C-192F-49B2-930A-B89C27D1471E}" destId="{8D184F9F-78A9-45D9-9804-0F8032DE26A6}" srcOrd="0" destOrd="0" presId="urn:microsoft.com/office/officeart/2005/8/layout/cycle2"/>
    <dgm:cxn modelId="{691638D4-4772-48B0-A674-CB8BC040096D}" type="presOf" srcId="{F001FD18-B1D7-4F34-A7E1-10B3A14FEF0D}" destId="{FA3F2989-2837-4DF6-B22E-22C68B74BA10}" srcOrd="0" destOrd="0" presId="urn:microsoft.com/office/officeart/2005/8/layout/cycle2"/>
    <dgm:cxn modelId="{99BC72D4-D40E-4F6F-9562-AA46A762F226}" type="presOf" srcId="{873D13AE-B310-4B50-82C5-564D626D2011}" destId="{8F52B59F-72EA-4EF4-A000-71393DE3DC97}" srcOrd="1" destOrd="0" presId="urn:microsoft.com/office/officeart/2005/8/layout/cycle2"/>
    <dgm:cxn modelId="{7A77BED8-0E1D-45F6-9865-5715EF6FB1BA}" srcId="{F782ACB2-4612-4553-92E3-6A48A4C26154}" destId="{9767C2C5-7A9B-4BF9-AEDC-08BB61E68CEC}" srcOrd="4" destOrd="0" parTransId="{94D864BB-0337-46E0-936D-BDFF24969167}" sibTransId="{5DE56BE3-5DC5-48D1-BB0A-6EB62A83E2E3}"/>
    <dgm:cxn modelId="{32EDC8D8-AF23-4886-B223-6809B3805C8D}" type="presOf" srcId="{5DE56BE3-5DC5-48D1-BB0A-6EB62A83E2E3}" destId="{7E28017C-69F1-4CCF-A6D7-885616A2628E}" srcOrd="0" destOrd="0" presId="urn:microsoft.com/office/officeart/2005/8/layout/cycle2"/>
    <dgm:cxn modelId="{89DAB2DA-44CA-40EE-853C-F256A5A259B2}" type="presOf" srcId="{B2ADDBB6-F258-45A2-8853-0F7137E8E7A9}" destId="{5BF8D29C-B7EB-4E6D-8F09-412E3D4E06C9}" srcOrd="1" destOrd="0" presId="urn:microsoft.com/office/officeart/2005/8/layout/cycle2"/>
    <dgm:cxn modelId="{2B1FD8DA-568C-4E3E-8F87-09C87623F6FC}" srcId="{F782ACB2-4612-4553-92E3-6A48A4C26154}" destId="{8F63D31F-83CD-4DB9-A0F4-0D259C5817DB}" srcOrd="13" destOrd="0" parTransId="{62CF8A98-F58E-4911-89F5-912F4D8957CE}" sibTransId="{A4F909E9-C1CF-4770-B928-FEF6E41B5333}"/>
    <dgm:cxn modelId="{05CAA2DB-EF46-428B-94FC-28F9A11C1DB1}" type="presOf" srcId="{5A0D382F-1AEE-4869-A6BD-89E7CCC2BA45}" destId="{2B3C09D0-6E4A-4698-ADBA-7CF55040E0C7}" srcOrd="0" destOrd="0" presId="urn:microsoft.com/office/officeart/2005/8/layout/cycle2"/>
    <dgm:cxn modelId="{C7BDA5DE-9A33-427B-8FB4-B0A39FE3EE47}" type="presOf" srcId="{69DBDE16-2128-423C-AB04-D3C2C0881A38}" destId="{A52815B2-9F64-4E57-9CA8-0D6C5ACB4DE9}" srcOrd="1" destOrd="0" presId="urn:microsoft.com/office/officeart/2005/8/layout/cycle2"/>
    <dgm:cxn modelId="{EC9452E4-E317-487D-8C5D-213DB5F1F6A7}" type="presOf" srcId="{64CB26BA-1509-422C-B1F7-93A921D3337E}" destId="{87FF38F8-EEE0-4803-AB19-2605759EE272}" srcOrd="1" destOrd="0" presId="urn:microsoft.com/office/officeart/2005/8/layout/cycle2"/>
    <dgm:cxn modelId="{672A9AE4-8C38-4FA8-83E2-89DE197051D2}" type="presOf" srcId="{F8A8AFFD-E262-4C58-84FA-CA9933DA9A32}" destId="{6FDF4861-3D9E-4C44-8A76-CB261CA08A3D}" srcOrd="0" destOrd="0" presId="urn:microsoft.com/office/officeart/2005/8/layout/cycle2"/>
    <dgm:cxn modelId="{BB0B7BE5-2F5C-409D-B26D-F35165CADD23}" type="presOf" srcId="{A4F909E9-C1CF-4770-B928-FEF6E41B5333}" destId="{212C9A88-24C2-4EF4-87D7-A81CF4BE3FA0}" srcOrd="0" destOrd="0" presId="urn:microsoft.com/office/officeart/2005/8/layout/cycle2"/>
    <dgm:cxn modelId="{6020CAE6-E682-4263-87D3-3757BDA5C5BB}" srcId="{F782ACB2-4612-4553-92E3-6A48A4C26154}" destId="{ED3E6817-CA99-4A92-9672-7767C60D3AFC}" srcOrd="27" destOrd="0" parTransId="{570B50CE-5E5F-492C-A6CE-FAA86B61FEE6}" sibTransId="{74E4A9B3-3139-47CD-AD62-A42D0EB3995C}"/>
    <dgm:cxn modelId="{5F2C01E9-98F3-431A-8C9A-69213D87504B}" type="presOf" srcId="{CA1064A9-8743-41E2-AE44-DEDB5E26EACD}" destId="{B311330D-F624-44F0-90C1-566E4D2E20E6}" srcOrd="1" destOrd="0" presId="urn:microsoft.com/office/officeart/2005/8/layout/cycle2"/>
    <dgm:cxn modelId="{3A83C7EB-E108-4DFE-B9C2-A1FAE1B909F2}" srcId="{F782ACB2-4612-4553-92E3-6A48A4C26154}" destId="{9A1F1B22-1A75-4833-B4FC-5FEA5518B765}" srcOrd="0" destOrd="0" parTransId="{C224EADF-C870-40FB-9644-9EC71AA9F6DE}" sibTransId="{32453084-7F49-49B4-89FA-E306CC4C9552}"/>
    <dgm:cxn modelId="{ED1BADED-67F2-46B8-ADF5-9B3DC026E96B}" type="presOf" srcId="{B2133BDF-4000-4B5B-AE40-987170B1B61F}" destId="{D9F7CAE3-C01B-4758-A92D-BE4DEABF1CC9}" srcOrd="0" destOrd="0" presId="urn:microsoft.com/office/officeart/2005/8/layout/cycle2"/>
    <dgm:cxn modelId="{C73A31F0-F070-4864-8435-6EA40A70E992}" type="presOf" srcId="{1BD29E34-8916-45A9-80A6-58C4AB44DFF5}" destId="{C8C314CB-BC52-4B5D-9A9E-2549904458B0}" srcOrd="0" destOrd="0" presId="urn:microsoft.com/office/officeart/2005/8/layout/cycle2"/>
    <dgm:cxn modelId="{931A41F0-FF7D-4BB1-B73B-465A3E76266F}" type="presOf" srcId="{74E4A9B3-3139-47CD-AD62-A42D0EB3995C}" destId="{7B2C094D-5B84-400D-88A5-467C86404646}" srcOrd="1" destOrd="0" presId="urn:microsoft.com/office/officeart/2005/8/layout/cycle2"/>
    <dgm:cxn modelId="{545F76F1-3273-459C-8740-D41474D52BAD}" type="presOf" srcId="{F82F01E0-1BCF-432A-834D-D0718C225E79}" destId="{DB7E8DCC-E9E2-41AE-8FAC-BD770394B585}" srcOrd="0" destOrd="0" presId="urn:microsoft.com/office/officeart/2005/8/layout/cycle2"/>
    <dgm:cxn modelId="{E8D511F3-9A2B-4790-B666-82F6F8F3092C}" type="presOf" srcId="{35443D96-6A67-478A-A544-1C8155B5F62C}" destId="{561EA9DD-738C-4E13-ADB0-3CCC3950F092}" srcOrd="1" destOrd="0" presId="urn:microsoft.com/office/officeart/2005/8/layout/cycle2"/>
    <dgm:cxn modelId="{E2FA94F4-28CD-493A-BBEB-27EDB8CC1133}" type="presOf" srcId="{86E08DD8-37F0-43EA-A4C6-F12B07A372C7}" destId="{41C60BCC-727D-4ED3-BAEB-DB60AA9900A9}" srcOrd="1" destOrd="0" presId="urn:microsoft.com/office/officeart/2005/8/layout/cycle2"/>
    <dgm:cxn modelId="{2CA222F6-A129-4C1A-B942-083E48F9796A}" type="presOf" srcId="{D7AD315B-0060-4B2C-BA42-07A72CF0DF62}" destId="{301FE2EF-9FED-451A-9979-7EA2CEC731F6}" srcOrd="1" destOrd="0" presId="urn:microsoft.com/office/officeart/2005/8/layout/cycle2"/>
    <dgm:cxn modelId="{12C38EF6-A2D9-4441-B7C7-2AD0408D165E}" srcId="{F782ACB2-4612-4553-92E3-6A48A4C26154}" destId="{E5184F2B-2C20-4D33-94A8-E6B381F2AA89}" srcOrd="43" destOrd="0" parTransId="{EA072171-E1D3-42D9-90FB-F6BF8A9DC275}" sibTransId="{CA1064A9-8743-41E2-AE44-DEDB5E26EACD}"/>
    <dgm:cxn modelId="{2E4A59F8-4858-4321-B26C-379298664746}" srcId="{F782ACB2-4612-4553-92E3-6A48A4C26154}" destId="{57830796-B9E1-440E-A924-530949252A0A}" srcOrd="9" destOrd="0" parTransId="{2970FDF5-07A3-4B2A-9F1E-E547137C5FF2}" sibTransId="{672359C6-6889-48DE-9B06-BCF13E50CF81}"/>
    <dgm:cxn modelId="{E4EBFFFA-939E-4391-8818-4CA55359F7A5}" type="presOf" srcId="{32DCDF77-CF91-44D2-A631-ECBBA96CD7C1}" destId="{891FE5C2-884F-48D0-BE0D-753E9CA204D3}" srcOrd="0" destOrd="0" presId="urn:microsoft.com/office/officeart/2005/8/layout/cycle2"/>
    <dgm:cxn modelId="{8A3281FD-5FAE-4E2E-AAF4-71C45875DCE6}" type="presOf" srcId="{EAE485E3-A2DC-422A-B964-163E72C7D527}" destId="{6C5B256C-6505-4283-9CD0-6230D6E52DC7}" srcOrd="1" destOrd="0" presId="urn:microsoft.com/office/officeart/2005/8/layout/cycle2"/>
    <dgm:cxn modelId="{26F03CFE-664C-46CE-9EC9-4D9EAEAA23F5}" srcId="{F782ACB2-4612-4553-92E3-6A48A4C26154}" destId="{1BCBAE4C-8C90-4307-A8B1-A7F25B803D11}" srcOrd="11" destOrd="0" parTransId="{BDE3C914-1C3F-4AE1-8A4A-0399F6859853}" sibTransId="{9E68FA1B-32E4-4D3A-BDA9-F245DF7037EF}"/>
    <dgm:cxn modelId="{70DDE551-C48E-4AE7-B036-CEE02E74CE36}" type="presParOf" srcId="{579EF5EA-2842-4ADF-99C3-1421009C0FB3}" destId="{E2BDA289-9E7F-43D2-8E8A-C602380955F6}" srcOrd="0" destOrd="0" presId="urn:microsoft.com/office/officeart/2005/8/layout/cycle2"/>
    <dgm:cxn modelId="{78C611E3-0E1A-4483-9714-012C1CE9A116}" type="presParOf" srcId="{579EF5EA-2842-4ADF-99C3-1421009C0FB3}" destId="{4B717A0F-8771-4A45-B6AA-FD732A724C9E}" srcOrd="1" destOrd="0" presId="urn:microsoft.com/office/officeart/2005/8/layout/cycle2"/>
    <dgm:cxn modelId="{5697816C-68C1-408E-AF5A-C333E2936AF8}" type="presParOf" srcId="{4B717A0F-8771-4A45-B6AA-FD732A724C9E}" destId="{218F701D-8780-41D0-BCC2-CE1F9EE4B4A8}" srcOrd="0" destOrd="0" presId="urn:microsoft.com/office/officeart/2005/8/layout/cycle2"/>
    <dgm:cxn modelId="{F4824ED5-65B3-4378-905F-B6D19B7213DA}" type="presParOf" srcId="{579EF5EA-2842-4ADF-99C3-1421009C0FB3}" destId="{FD731FF4-9760-4231-AA26-446560B181EB}" srcOrd="2" destOrd="0" presId="urn:microsoft.com/office/officeart/2005/8/layout/cycle2"/>
    <dgm:cxn modelId="{E3C3EA02-7653-4086-A1AF-DAA467A7C4EF}" type="presParOf" srcId="{579EF5EA-2842-4ADF-99C3-1421009C0FB3}" destId="{A6A09441-8928-4DD4-965E-ACD6B5489F63}" srcOrd="3" destOrd="0" presId="urn:microsoft.com/office/officeart/2005/8/layout/cycle2"/>
    <dgm:cxn modelId="{79336546-A057-4213-AEBB-D24382A083FF}" type="presParOf" srcId="{A6A09441-8928-4DD4-965E-ACD6B5489F63}" destId="{C46B9099-149F-4D79-B1D7-B378097F05F4}" srcOrd="0" destOrd="0" presId="urn:microsoft.com/office/officeart/2005/8/layout/cycle2"/>
    <dgm:cxn modelId="{9FD87403-F225-43CD-93B2-EFAA7E95CA08}" type="presParOf" srcId="{579EF5EA-2842-4ADF-99C3-1421009C0FB3}" destId="{5A44537F-E502-484A-B54C-161A75387D52}" srcOrd="4" destOrd="0" presId="urn:microsoft.com/office/officeart/2005/8/layout/cycle2"/>
    <dgm:cxn modelId="{92B13CCF-65DF-43B8-822C-88A0FFE51E8A}" type="presParOf" srcId="{579EF5EA-2842-4ADF-99C3-1421009C0FB3}" destId="{BCCD1735-3374-4721-BEF9-11CCD9A2DD48}" srcOrd="5" destOrd="0" presId="urn:microsoft.com/office/officeart/2005/8/layout/cycle2"/>
    <dgm:cxn modelId="{A12E2C7A-C5E2-41E7-B74C-312DEB76BC03}" type="presParOf" srcId="{BCCD1735-3374-4721-BEF9-11CCD9A2DD48}" destId="{5207087E-FC7B-4DE7-941A-D0D7D77D43CA}" srcOrd="0" destOrd="0" presId="urn:microsoft.com/office/officeart/2005/8/layout/cycle2"/>
    <dgm:cxn modelId="{70F2BAEC-E36B-4646-8FF3-B553D0019E48}" type="presParOf" srcId="{579EF5EA-2842-4ADF-99C3-1421009C0FB3}" destId="{B0608ED5-E7DC-4C39-8859-B8C85F521F9C}" srcOrd="6" destOrd="0" presId="urn:microsoft.com/office/officeart/2005/8/layout/cycle2"/>
    <dgm:cxn modelId="{BA141665-AB77-4EB3-895E-33BBA9465640}" type="presParOf" srcId="{579EF5EA-2842-4ADF-99C3-1421009C0FB3}" destId="{E212FFF4-9223-45FB-8A97-08FC78EC227F}" srcOrd="7" destOrd="0" presId="urn:microsoft.com/office/officeart/2005/8/layout/cycle2"/>
    <dgm:cxn modelId="{92956755-A37D-4579-8F0F-8A6EDA178EE0}" type="presParOf" srcId="{E212FFF4-9223-45FB-8A97-08FC78EC227F}" destId="{1FA59E5A-50A4-47E4-96D2-6EF9AAAC1164}" srcOrd="0" destOrd="0" presId="urn:microsoft.com/office/officeart/2005/8/layout/cycle2"/>
    <dgm:cxn modelId="{36C3F98D-88A2-4F62-9664-5A6596CB2662}" type="presParOf" srcId="{579EF5EA-2842-4ADF-99C3-1421009C0FB3}" destId="{3B48658E-4174-41EC-ADC5-04F09B98E8AE}" srcOrd="8" destOrd="0" presId="urn:microsoft.com/office/officeart/2005/8/layout/cycle2"/>
    <dgm:cxn modelId="{D5205FA1-2450-4E4D-8E91-55808362377A}" type="presParOf" srcId="{579EF5EA-2842-4ADF-99C3-1421009C0FB3}" destId="{7E28017C-69F1-4CCF-A6D7-885616A2628E}" srcOrd="9" destOrd="0" presId="urn:microsoft.com/office/officeart/2005/8/layout/cycle2"/>
    <dgm:cxn modelId="{8731A16D-97B3-4F4B-826D-666429765875}" type="presParOf" srcId="{7E28017C-69F1-4CCF-A6D7-885616A2628E}" destId="{DEE6E533-E546-47B9-9D29-1053972B7A59}" srcOrd="0" destOrd="0" presId="urn:microsoft.com/office/officeart/2005/8/layout/cycle2"/>
    <dgm:cxn modelId="{A9828760-DC3A-4C30-BBE4-98B4413AEAD0}" type="presParOf" srcId="{579EF5EA-2842-4ADF-99C3-1421009C0FB3}" destId="{4B6FF1D5-139C-4A9E-BE2A-C9C2976A9B90}" srcOrd="10" destOrd="0" presId="urn:microsoft.com/office/officeart/2005/8/layout/cycle2"/>
    <dgm:cxn modelId="{779F7FC1-901A-4664-9990-1525754C0941}" type="presParOf" srcId="{579EF5EA-2842-4ADF-99C3-1421009C0FB3}" destId="{E231C36B-28CA-4A1A-A65A-7FC8C917C670}" srcOrd="11" destOrd="0" presId="urn:microsoft.com/office/officeart/2005/8/layout/cycle2"/>
    <dgm:cxn modelId="{A73A756E-5D3E-4C45-B3CB-594FC0369575}" type="presParOf" srcId="{E231C36B-28CA-4A1A-A65A-7FC8C917C670}" destId="{0F935747-2475-4B54-A4BD-D00DA4235B83}" srcOrd="0" destOrd="0" presId="urn:microsoft.com/office/officeart/2005/8/layout/cycle2"/>
    <dgm:cxn modelId="{0E83576B-80D1-4D79-A1BC-CFBBBBD46CDB}" type="presParOf" srcId="{579EF5EA-2842-4ADF-99C3-1421009C0FB3}" destId="{5955EC28-6A5B-4854-97FD-56BF004F7A93}" srcOrd="12" destOrd="0" presId="urn:microsoft.com/office/officeart/2005/8/layout/cycle2"/>
    <dgm:cxn modelId="{AF938AA6-2814-4753-BF33-9F50A0523935}" type="presParOf" srcId="{579EF5EA-2842-4ADF-99C3-1421009C0FB3}" destId="{7418C013-9F65-49B4-8AB4-02A8A7E8B2B1}" srcOrd="13" destOrd="0" presId="urn:microsoft.com/office/officeart/2005/8/layout/cycle2"/>
    <dgm:cxn modelId="{66D77874-4F4E-4284-80E5-F295CF28A62F}" type="presParOf" srcId="{7418C013-9F65-49B4-8AB4-02A8A7E8B2B1}" destId="{DCCECA40-1E8E-4612-B823-692DCCBD1EA3}" srcOrd="0" destOrd="0" presId="urn:microsoft.com/office/officeart/2005/8/layout/cycle2"/>
    <dgm:cxn modelId="{11B37E81-BE45-4641-ABCB-06027451A670}" type="presParOf" srcId="{579EF5EA-2842-4ADF-99C3-1421009C0FB3}" destId="{C8C314CB-BC52-4B5D-9A9E-2549904458B0}" srcOrd="14" destOrd="0" presId="urn:microsoft.com/office/officeart/2005/8/layout/cycle2"/>
    <dgm:cxn modelId="{D9AD93D4-C47E-483F-9F96-51C1B9A0DAE4}" type="presParOf" srcId="{579EF5EA-2842-4ADF-99C3-1421009C0FB3}" destId="{8D184F9F-78A9-45D9-9804-0F8032DE26A6}" srcOrd="15" destOrd="0" presId="urn:microsoft.com/office/officeart/2005/8/layout/cycle2"/>
    <dgm:cxn modelId="{1D1AC7F8-F6AA-4DCD-B235-F259F9BF058A}" type="presParOf" srcId="{8D184F9F-78A9-45D9-9804-0F8032DE26A6}" destId="{C8C1E075-9C61-4E77-BBAB-A2307E2F9662}" srcOrd="0" destOrd="0" presId="urn:microsoft.com/office/officeart/2005/8/layout/cycle2"/>
    <dgm:cxn modelId="{53189518-9C00-4139-8116-CD061AEF64EA}" type="presParOf" srcId="{579EF5EA-2842-4ADF-99C3-1421009C0FB3}" destId="{18E08B15-C0D9-4DCD-9841-29CB326A1D96}" srcOrd="16" destOrd="0" presId="urn:microsoft.com/office/officeart/2005/8/layout/cycle2"/>
    <dgm:cxn modelId="{6EE2D2B6-7982-4C7A-B124-87F17B4721D3}" type="presParOf" srcId="{579EF5EA-2842-4ADF-99C3-1421009C0FB3}" destId="{7D136A40-4E7A-4E9A-9C18-C15FEB3E9255}" srcOrd="17" destOrd="0" presId="urn:microsoft.com/office/officeart/2005/8/layout/cycle2"/>
    <dgm:cxn modelId="{FDFC42FF-6D9B-4CA0-9E85-C9BD8ADBCBD1}" type="presParOf" srcId="{7D136A40-4E7A-4E9A-9C18-C15FEB3E9255}" destId="{6C5B256C-6505-4283-9CD0-6230D6E52DC7}" srcOrd="0" destOrd="0" presId="urn:microsoft.com/office/officeart/2005/8/layout/cycle2"/>
    <dgm:cxn modelId="{F627266A-3951-40BB-BD74-4F57038AD655}" type="presParOf" srcId="{579EF5EA-2842-4ADF-99C3-1421009C0FB3}" destId="{09497094-52B8-416E-9902-37FB4C94E7F2}" srcOrd="18" destOrd="0" presId="urn:microsoft.com/office/officeart/2005/8/layout/cycle2"/>
    <dgm:cxn modelId="{A9A6742B-57D8-4F78-86AB-745F77860F42}" type="presParOf" srcId="{579EF5EA-2842-4ADF-99C3-1421009C0FB3}" destId="{260B842C-BA56-4835-9181-EEB1DAD49F6C}" srcOrd="19" destOrd="0" presId="urn:microsoft.com/office/officeart/2005/8/layout/cycle2"/>
    <dgm:cxn modelId="{7D90DCBC-8278-407D-8693-1D9653217457}" type="presParOf" srcId="{260B842C-BA56-4835-9181-EEB1DAD49F6C}" destId="{9195B8AE-7F75-4B45-A773-A3DB3F151B7F}" srcOrd="0" destOrd="0" presId="urn:microsoft.com/office/officeart/2005/8/layout/cycle2"/>
    <dgm:cxn modelId="{A21DAFD0-975C-461C-BB48-48AD4C65BA84}" type="presParOf" srcId="{579EF5EA-2842-4ADF-99C3-1421009C0FB3}" destId="{07EB8474-810E-4E8A-BE93-02F62BBDD45D}" srcOrd="20" destOrd="0" presId="urn:microsoft.com/office/officeart/2005/8/layout/cycle2"/>
    <dgm:cxn modelId="{B40ABA09-AB9C-4A16-AF55-F327D36F6EEC}" type="presParOf" srcId="{579EF5EA-2842-4ADF-99C3-1421009C0FB3}" destId="{ADC3AC42-E194-4C29-8A28-ABEC2168A2B9}" srcOrd="21" destOrd="0" presId="urn:microsoft.com/office/officeart/2005/8/layout/cycle2"/>
    <dgm:cxn modelId="{C95FA4D9-DF7E-4B8B-A3D3-328FC3B2E3FD}" type="presParOf" srcId="{ADC3AC42-E194-4C29-8A28-ABEC2168A2B9}" destId="{FFA97E59-6B24-429C-9B6D-8968FB096363}" srcOrd="0" destOrd="0" presId="urn:microsoft.com/office/officeart/2005/8/layout/cycle2"/>
    <dgm:cxn modelId="{948B6BC5-6571-4B15-B943-F5F223BFABDD}" type="presParOf" srcId="{579EF5EA-2842-4ADF-99C3-1421009C0FB3}" destId="{38A7A843-117D-4A8F-B652-3F637D1BA054}" srcOrd="22" destOrd="0" presId="urn:microsoft.com/office/officeart/2005/8/layout/cycle2"/>
    <dgm:cxn modelId="{33E22C70-7974-46F4-852C-97E578FBA3A0}" type="presParOf" srcId="{579EF5EA-2842-4ADF-99C3-1421009C0FB3}" destId="{24192AE1-AC5A-408F-93E2-35778550FA02}" srcOrd="23" destOrd="0" presId="urn:microsoft.com/office/officeart/2005/8/layout/cycle2"/>
    <dgm:cxn modelId="{96151449-9995-43D7-9C66-0077D26E01EF}" type="presParOf" srcId="{24192AE1-AC5A-408F-93E2-35778550FA02}" destId="{9DB23D75-0980-4D96-93A1-727F2883C95B}" srcOrd="0" destOrd="0" presId="urn:microsoft.com/office/officeart/2005/8/layout/cycle2"/>
    <dgm:cxn modelId="{2981531C-B1D4-458F-9CCE-91D123647D15}" type="presParOf" srcId="{579EF5EA-2842-4ADF-99C3-1421009C0FB3}" destId="{8B74F080-8313-4728-B1E9-D87A06E9E800}" srcOrd="24" destOrd="0" presId="urn:microsoft.com/office/officeart/2005/8/layout/cycle2"/>
    <dgm:cxn modelId="{3CD6015A-DD25-4659-B984-A0DFFC0D2675}" type="presParOf" srcId="{579EF5EA-2842-4ADF-99C3-1421009C0FB3}" destId="{99F13AA2-4621-4753-B0A6-6FC776CD84C9}" srcOrd="25" destOrd="0" presId="urn:microsoft.com/office/officeart/2005/8/layout/cycle2"/>
    <dgm:cxn modelId="{0C8757D9-2619-42EA-A453-DF881735772B}" type="presParOf" srcId="{99F13AA2-4621-4753-B0A6-6FC776CD84C9}" destId="{475F5446-5D8A-42DC-B2B6-79D834AEB429}" srcOrd="0" destOrd="0" presId="urn:microsoft.com/office/officeart/2005/8/layout/cycle2"/>
    <dgm:cxn modelId="{0BC40368-3E53-4E34-A329-46FB18AD83D8}" type="presParOf" srcId="{579EF5EA-2842-4ADF-99C3-1421009C0FB3}" destId="{C238A059-EBCB-4E8A-9C70-350A7112246D}" srcOrd="26" destOrd="0" presId="urn:microsoft.com/office/officeart/2005/8/layout/cycle2"/>
    <dgm:cxn modelId="{A0F42E69-523F-4BE1-A080-9E380C46A470}" type="presParOf" srcId="{579EF5EA-2842-4ADF-99C3-1421009C0FB3}" destId="{212C9A88-24C2-4EF4-87D7-A81CF4BE3FA0}" srcOrd="27" destOrd="0" presId="urn:microsoft.com/office/officeart/2005/8/layout/cycle2"/>
    <dgm:cxn modelId="{09A02833-8101-4FE1-90A5-3E5B852A7528}" type="presParOf" srcId="{212C9A88-24C2-4EF4-87D7-A81CF4BE3FA0}" destId="{6E753D97-6691-46AF-88CF-60F766A84A1F}" srcOrd="0" destOrd="0" presId="urn:microsoft.com/office/officeart/2005/8/layout/cycle2"/>
    <dgm:cxn modelId="{FE985C14-EC3D-4F74-93DC-198DEF40CBD9}" type="presParOf" srcId="{579EF5EA-2842-4ADF-99C3-1421009C0FB3}" destId="{FA3F2989-2837-4DF6-B22E-22C68B74BA10}" srcOrd="28" destOrd="0" presId="urn:microsoft.com/office/officeart/2005/8/layout/cycle2"/>
    <dgm:cxn modelId="{04185863-7FA2-4834-8B2E-0C7D232B0C28}" type="presParOf" srcId="{579EF5EA-2842-4ADF-99C3-1421009C0FB3}" destId="{15716786-4673-40EB-986D-12C422D02B97}" srcOrd="29" destOrd="0" presId="urn:microsoft.com/office/officeart/2005/8/layout/cycle2"/>
    <dgm:cxn modelId="{39B28666-2174-4DB8-99D1-5053DCC8D9A8}" type="presParOf" srcId="{15716786-4673-40EB-986D-12C422D02B97}" destId="{3A6E871C-7643-432C-BA91-2EA3E7F745CE}" srcOrd="0" destOrd="0" presId="urn:microsoft.com/office/officeart/2005/8/layout/cycle2"/>
    <dgm:cxn modelId="{07233BC1-307B-42A8-9331-F6DE9D1E83E7}" type="presParOf" srcId="{579EF5EA-2842-4ADF-99C3-1421009C0FB3}" destId="{E7F9412A-75FE-4263-8476-D8B02CF380F3}" srcOrd="30" destOrd="0" presId="urn:microsoft.com/office/officeart/2005/8/layout/cycle2"/>
    <dgm:cxn modelId="{0CB676F6-6B1F-4C0D-94A2-A593932AF528}" type="presParOf" srcId="{579EF5EA-2842-4ADF-99C3-1421009C0FB3}" destId="{C56F56FD-84C6-4D21-967A-719399DE2081}" srcOrd="31" destOrd="0" presId="urn:microsoft.com/office/officeart/2005/8/layout/cycle2"/>
    <dgm:cxn modelId="{6827C481-5EEA-4D35-A948-22FBFD8E865A}" type="presParOf" srcId="{C56F56FD-84C6-4D21-967A-719399DE2081}" destId="{87FF38F8-EEE0-4803-AB19-2605759EE272}" srcOrd="0" destOrd="0" presId="urn:microsoft.com/office/officeart/2005/8/layout/cycle2"/>
    <dgm:cxn modelId="{5C32D016-5FA6-4D22-9F4A-F92EAB32C909}" type="presParOf" srcId="{579EF5EA-2842-4ADF-99C3-1421009C0FB3}" destId="{430AD93E-9CDA-40BE-8BB8-B35AB1DDED73}" srcOrd="32" destOrd="0" presId="urn:microsoft.com/office/officeart/2005/8/layout/cycle2"/>
    <dgm:cxn modelId="{81B2750B-8066-4C8E-B1C4-CE4B1C219167}" type="presParOf" srcId="{579EF5EA-2842-4ADF-99C3-1421009C0FB3}" destId="{D3BDAC4B-F2DB-44A0-907D-A108463FB1C3}" srcOrd="33" destOrd="0" presId="urn:microsoft.com/office/officeart/2005/8/layout/cycle2"/>
    <dgm:cxn modelId="{11EBAE17-2762-462D-BE75-6F6FD5258C53}" type="presParOf" srcId="{D3BDAC4B-F2DB-44A0-907D-A108463FB1C3}" destId="{5B2F39AC-1722-4B2A-8F41-3B9574CC55A3}" srcOrd="0" destOrd="0" presId="urn:microsoft.com/office/officeart/2005/8/layout/cycle2"/>
    <dgm:cxn modelId="{2BADBC33-3FAD-487D-B4E6-2CC00521433F}" type="presParOf" srcId="{579EF5EA-2842-4ADF-99C3-1421009C0FB3}" destId="{EB66E90A-B112-40E2-B773-B1A59659C6EB}" srcOrd="34" destOrd="0" presId="urn:microsoft.com/office/officeart/2005/8/layout/cycle2"/>
    <dgm:cxn modelId="{F70A64BA-B8CB-4D49-BE35-31C1CED4F0D2}" type="presParOf" srcId="{579EF5EA-2842-4ADF-99C3-1421009C0FB3}" destId="{CBD13A52-164D-4181-A713-C4AFB6DAEA44}" srcOrd="35" destOrd="0" presId="urn:microsoft.com/office/officeart/2005/8/layout/cycle2"/>
    <dgm:cxn modelId="{A7D5088B-C3BE-46B5-A893-67739B037576}" type="presParOf" srcId="{CBD13A52-164D-4181-A713-C4AFB6DAEA44}" destId="{2175C402-001B-40BA-8C7B-63F19533545A}" srcOrd="0" destOrd="0" presId="urn:microsoft.com/office/officeart/2005/8/layout/cycle2"/>
    <dgm:cxn modelId="{A8AEA74F-D1E3-4C44-8BE7-A0D7CD3E82FD}" type="presParOf" srcId="{579EF5EA-2842-4ADF-99C3-1421009C0FB3}" destId="{816E1FA3-2B38-45F9-AB8C-0EEB2788EE42}" srcOrd="36" destOrd="0" presId="urn:microsoft.com/office/officeart/2005/8/layout/cycle2"/>
    <dgm:cxn modelId="{22BF392F-4119-467F-9F5A-F01A02CAB0B6}" type="presParOf" srcId="{579EF5EA-2842-4ADF-99C3-1421009C0FB3}" destId="{3D5573F2-E421-4699-B499-E5F129AA7C1F}" srcOrd="37" destOrd="0" presId="urn:microsoft.com/office/officeart/2005/8/layout/cycle2"/>
    <dgm:cxn modelId="{463EBAFB-EBB7-4DD1-A62A-125D6AC9F053}" type="presParOf" srcId="{3D5573F2-E421-4699-B499-E5F129AA7C1F}" destId="{561EA9DD-738C-4E13-ADB0-3CCC3950F092}" srcOrd="0" destOrd="0" presId="urn:microsoft.com/office/officeart/2005/8/layout/cycle2"/>
    <dgm:cxn modelId="{3E14E881-901C-4DD0-ADCF-AFB5C6F9FEBA}" type="presParOf" srcId="{579EF5EA-2842-4ADF-99C3-1421009C0FB3}" destId="{1791F869-F782-403E-9EEE-8485296AB1DC}" srcOrd="38" destOrd="0" presId="urn:microsoft.com/office/officeart/2005/8/layout/cycle2"/>
    <dgm:cxn modelId="{6DC327C1-AADC-4FA2-9614-181EA6ED8500}" type="presParOf" srcId="{579EF5EA-2842-4ADF-99C3-1421009C0FB3}" destId="{EDD308D6-556F-4E65-A02C-12C45C150755}" srcOrd="39" destOrd="0" presId="urn:microsoft.com/office/officeart/2005/8/layout/cycle2"/>
    <dgm:cxn modelId="{0024AB70-E915-4D10-8E92-01DE85D2611F}" type="presParOf" srcId="{EDD308D6-556F-4E65-A02C-12C45C150755}" destId="{0622AEEF-FEE1-41CF-A694-BB87DF404F74}" srcOrd="0" destOrd="0" presId="urn:microsoft.com/office/officeart/2005/8/layout/cycle2"/>
    <dgm:cxn modelId="{2187FA64-46BC-4417-80D3-B5EEAA92D410}" type="presParOf" srcId="{579EF5EA-2842-4ADF-99C3-1421009C0FB3}" destId="{FB762D63-E97E-4D71-BE53-DE8DBC2C1724}" srcOrd="40" destOrd="0" presId="urn:microsoft.com/office/officeart/2005/8/layout/cycle2"/>
    <dgm:cxn modelId="{CB9685F6-BE2F-4098-AD51-071F38B6BCD2}" type="presParOf" srcId="{579EF5EA-2842-4ADF-99C3-1421009C0FB3}" destId="{EC905E59-477F-4D62-B2EE-61B86BF0663B}" srcOrd="41" destOrd="0" presId="urn:microsoft.com/office/officeart/2005/8/layout/cycle2"/>
    <dgm:cxn modelId="{52736E6B-54DD-4A1D-AAC2-F454784A1DD7}" type="presParOf" srcId="{EC905E59-477F-4D62-B2EE-61B86BF0663B}" destId="{0C7C01B0-8BE9-4115-9C55-5F785CB9F95D}" srcOrd="0" destOrd="0" presId="urn:microsoft.com/office/officeart/2005/8/layout/cycle2"/>
    <dgm:cxn modelId="{69B6FC65-918D-442A-ADF1-C86384FA573B}" type="presParOf" srcId="{579EF5EA-2842-4ADF-99C3-1421009C0FB3}" destId="{96947AF0-965B-4F9B-B692-11B522E20C19}" srcOrd="42" destOrd="0" presId="urn:microsoft.com/office/officeart/2005/8/layout/cycle2"/>
    <dgm:cxn modelId="{D19B4BC2-4C7C-4E34-B6C4-E5A1047F57E9}" type="presParOf" srcId="{579EF5EA-2842-4ADF-99C3-1421009C0FB3}" destId="{C5631367-2D87-4B2B-B2C5-CE6B323DF7FA}" srcOrd="43" destOrd="0" presId="urn:microsoft.com/office/officeart/2005/8/layout/cycle2"/>
    <dgm:cxn modelId="{896B0F64-F1E2-4400-8DE8-7727B1100F5D}" type="presParOf" srcId="{C5631367-2D87-4B2B-B2C5-CE6B323DF7FA}" destId="{5EB0D98E-0F20-43A6-80D5-B3B233B0809C}" srcOrd="0" destOrd="0" presId="urn:microsoft.com/office/officeart/2005/8/layout/cycle2"/>
    <dgm:cxn modelId="{A3582AA5-023A-4FB0-BB86-BF004B87DFE2}" type="presParOf" srcId="{579EF5EA-2842-4ADF-99C3-1421009C0FB3}" destId="{55735BFC-D4F1-4100-BCD7-BD7015A20F24}" srcOrd="44" destOrd="0" presId="urn:microsoft.com/office/officeart/2005/8/layout/cycle2"/>
    <dgm:cxn modelId="{4C376752-5B91-41EC-8CA0-1B2E4615E84E}" type="presParOf" srcId="{579EF5EA-2842-4ADF-99C3-1421009C0FB3}" destId="{DE861B79-D5E8-45CE-B3D7-7B4663C08343}" srcOrd="45" destOrd="0" presId="urn:microsoft.com/office/officeart/2005/8/layout/cycle2"/>
    <dgm:cxn modelId="{0A213A65-6E39-4615-A941-395AB4AD4DEF}" type="presParOf" srcId="{DE861B79-D5E8-45CE-B3D7-7B4663C08343}" destId="{580499F6-BF8C-4CF2-8E19-422B1FEA8F54}" srcOrd="0" destOrd="0" presId="urn:microsoft.com/office/officeart/2005/8/layout/cycle2"/>
    <dgm:cxn modelId="{C870A1C1-6604-4F1B-BFA7-5F53F5BD2D29}" type="presParOf" srcId="{579EF5EA-2842-4ADF-99C3-1421009C0FB3}" destId="{B163F2E1-C224-4C1F-8BF1-B257F8DA90F1}" srcOrd="46" destOrd="0" presId="urn:microsoft.com/office/officeart/2005/8/layout/cycle2"/>
    <dgm:cxn modelId="{3D6A4A7C-7B00-4D45-882F-4E78565F811B}" type="presParOf" srcId="{579EF5EA-2842-4ADF-99C3-1421009C0FB3}" destId="{28C21F8D-7890-436C-ABC3-A76D9C048DC6}" srcOrd="47" destOrd="0" presId="urn:microsoft.com/office/officeart/2005/8/layout/cycle2"/>
    <dgm:cxn modelId="{229EC21B-BEE0-4DAA-AA9A-5BCB441C60E6}" type="presParOf" srcId="{28C21F8D-7890-436C-ABC3-A76D9C048DC6}" destId="{5D40974C-DFE4-484E-A2B9-E3E4D2DEBED9}" srcOrd="0" destOrd="0" presId="urn:microsoft.com/office/officeart/2005/8/layout/cycle2"/>
    <dgm:cxn modelId="{94D7EA07-DCBE-4F14-AC75-EEFD6F538348}" type="presParOf" srcId="{579EF5EA-2842-4ADF-99C3-1421009C0FB3}" destId="{B297DBDA-41C8-403B-A287-2DE0B2B2F734}" srcOrd="48" destOrd="0" presId="urn:microsoft.com/office/officeart/2005/8/layout/cycle2"/>
    <dgm:cxn modelId="{80DE25A5-38E8-4D43-A40E-53BAE00060DF}" type="presParOf" srcId="{579EF5EA-2842-4ADF-99C3-1421009C0FB3}" destId="{6CB910F7-627A-416A-9AE0-0E9818681229}" srcOrd="49" destOrd="0" presId="urn:microsoft.com/office/officeart/2005/8/layout/cycle2"/>
    <dgm:cxn modelId="{EE725D77-8701-4940-9310-C1CE16188967}" type="presParOf" srcId="{6CB910F7-627A-416A-9AE0-0E9818681229}" destId="{DD733C23-EA87-4BF0-821E-87250C1EEDBA}" srcOrd="0" destOrd="0" presId="urn:microsoft.com/office/officeart/2005/8/layout/cycle2"/>
    <dgm:cxn modelId="{8152F841-9877-4EB0-8ACA-3712060F2611}" type="presParOf" srcId="{579EF5EA-2842-4ADF-99C3-1421009C0FB3}" destId="{C99B1DB8-B0AD-4FE5-84DC-CD9571D15F74}" srcOrd="50" destOrd="0" presId="urn:microsoft.com/office/officeart/2005/8/layout/cycle2"/>
    <dgm:cxn modelId="{B09BC4E2-9F92-429F-AD41-CE9A67C6CB09}" type="presParOf" srcId="{579EF5EA-2842-4ADF-99C3-1421009C0FB3}" destId="{2EBD388A-825F-4832-8A74-827A6C7E3368}" srcOrd="51" destOrd="0" presId="urn:microsoft.com/office/officeart/2005/8/layout/cycle2"/>
    <dgm:cxn modelId="{9AD2223A-F460-4FA1-B349-0D79E65676D2}" type="presParOf" srcId="{2EBD388A-825F-4832-8A74-827A6C7E3368}" destId="{2B64C12D-7C38-4E3C-BB67-21E0181FD51F}" srcOrd="0" destOrd="0" presId="urn:microsoft.com/office/officeart/2005/8/layout/cycle2"/>
    <dgm:cxn modelId="{6C47B154-7A66-4861-B40E-8CD53F89ADC6}" type="presParOf" srcId="{579EF5EA-2842-4ADF-99C3-1421009C0FB3}" destId="{54435782-E9E7-4F85-8EE9-B762378628C5}" srcOrd="52" destOrd="0" presId="urn:microsoft.com/office/officeart/2005/8/layout/cycle2"/>
    <dgm:cxn modelId="{A9DB0D0F-DF2A-4AD7-BD87-E24C7D18DF5B}" type="presParOf" srcId="{579EF5EA-2842-4ADF-99C3-1421009C0FB3}" destId="{2EA5A0E0-D734-4B00-A1FA-65E8CB15031C}" srcOrd="53" destOrd="0" presId="urn:microsoft.com/office/officeart/2005/8/layout/cycle2"/>
    <dgm:cxn modelId="{E6FF11B0-57CA-4091-A468-DDC37EF8E89F}" type="presParOf" srcId="{2EA5A0E0-D734-4B00-A1FA-65E8CB15031C}" destId="{3966764B-E5F3-4CFC-A881-5984C06723CB}" srcOrd="0" destOrd="0" presId="urn:microsoft.com/office/officeart/2005/8/layout/cycle2"/>
    <dgm:cxn modelId="{5D38A3B8-2688-4E4E-AF6D-C40BDB7A4455}" type="presParOf" srcId="{579EF5EA-2842-4ADF-99C3-1421009C0FB3}" destId="{CDE86F57-8E75-4885-99A7-4D78278841E9}" srcOrd="54" destOrd="0" presId="urn:microsoft.com/office/officeart/2005/8/layout/cycle2"/>
    <dgm:cxn modelId="{37CFC512-3DE1-47A5-9904-224880BBFA40}" type="presParOf" srcId="{579EF5EA-2842-4ADF-99C3-1421009C0FB3}" destId="{A0769171-C666-4FF2-B3B0-56A5612FFB02}" srcOrd="55" destOrd="0" presId="urn:microsoft.com/office/officeart/2005/8/layout/cycle2"/>
    <dgm:cxn modelId="{D8BE2AC9-91A4-4C90-8709-8487E9E24BFA}" type="presParOf" srcId="{A0769171-C666-4FF2-B3B0-56A5612FFB02}" destId="{7B2C094D-5B84-400D-88A5-467C86404646}" srcOrd="0" destOrd="0" presId="urn:microsoft.com/office/officeart/2005/8/layout/cycle2"/>
    <dgm:cxn modelId="{051E3E4B-260A-4F14-BB89-56B30B780DF0}" type="presParOf" srcId="{579EF5EA-2842-4ADF-99C3-1421009C0FB3}" destId="{9DEC7CBC-8051-4551-94AA-2377EFF8A353}" srcOrd="56" destOrd="0" presId="urn:microsoft.com/office/officeart/2005/8/layout/cycle2"/>
    <dgm:cxn modelId="{4CBD56D6-3CF9-40C4-8B2F-45AD6D4264B8}" type="presParOf" srcId="{579EF5EA-2842-4ADF-99C3-1421009C0FB3}" destId="{83D03F91-A8FE-4A56-A9F0-21F8696B64A1}" srcOrd="57" destOrd="0" presId="urn:microsoft.com/office/officeart/2005/8/layout/cycle2"/>
    <dgm:cxn modelId="{B9A03693-7A1D-4B7E-8C72-E88726584CA6}" type="presParOf" srcId="{83D03F91-A8FE-4A56-A9F0-21F8696B64A1}" destId="{A52815B2-9F64-4E57-9CA8-0D6C5ACB4DE9}" srcOrd="0" destOrd="0" presId="urn:microsoft.com/office/officeart/2005/8/layout/cycle2"/>
    <dgm:cxn modelId="{9A327ED2-D8E8-48D4-A45F-BAC77DEBA326}" type="presParOf" srcId="{579EF5EA-2842-4ADF-99C3-1421009C0FB3}" destId="{D9F7CAE3-C01B-4758-A92D-BE4DEABF1CC9}" srcOrd="58" destOrd="0" presId="urn:microsoft.com/office/officeart/2005/8/layout/cycle2"/>
    <dgm:cxn modelId="{8F08F01F-5416-4A47-9849-B82524D552A3}" type="presParOf" srcId="{579EF5EA-2842-4ADF-99C3-1421009C0FB3}" destId="{6FDF4861-3D9E-4C44-8A76-CB261CA08A3D}" srcOrd="59" destOrd="0" presId="urn:microsoft.com/office/officeart/2005/8/layout/cycle2"/>
    <dgm:cxn modelId="{ACD9DABD-5A26-4CFA-8FA7-02D9CF44D8AB}" type="presParOf" srcId="{6FDF4861-3D9E-4C44-8A76-CB261CA08A3D}" destId="{852FF442-59AB-47FA-976D-352D933D04DA}" srcOrd="0" destOrd="0" presId="urn:microsoft.com/office/officeart/2005/8/layout/cycle2"/>
    <dgm:cxn modelId="{3BC59B1C-02A5-49FF-82F1-0F36E9B13CEE}" type="presParOf" srcId="{579EF5EA-2842-4ADF-99C3-1421009C0FB3}" destId="{6EBA7549-78C0-447A-A63C-4A8563F87F58}" srcOrd="60" destOrd="0" presId="urn:microsoft.com/office/officeart/2005/8/layout/cycle2"/>
    <dgm:cxn modelId="{78858E8E-56A3-4716-BA6C-A6900070CC91}" type="presParOf" srcId="{579EF5EA-2842-4ADF-99C3-1421009C0FB3}" destId="{F7AC09C3-F9FA-4334-9744-58F7A351FD8B}" srcOrd="61" destOrd="0" presId="urn:microsoft.com/office/officeart/2005/8/layout/cycle2"/>
    <dgm:cxn modelId="{0F5E8078-2E11-4419-B262-9B23F42B1688}" type="presParOf" srcId="{F7AC09C3-F9FA-4334-9744-58F7A351FD8B}" destId="{301FE2EF-9FED-451A-9979-7EA2CEC731F6}" srcOrd="0" destOrd="0" presId="urn:microsoft.com/office/officeart/2005/8/layout/cycle2"/>
    <dgm:cxn modelId="{046D40D7-34C1-4412-999D-A4D1FC7C1326}" type="presParOf" srcId="{579EF5EA-2842-4ADF-99C3-1421009C0FB3}" destId="{DB7E8DCC-E9E2-41AE-8FAC-BD770394B585}" srcOrd="62" destOrd="0" presId="urn:microsoft.com/office/officeart/2005/8/layout/cycle2"/>
    <dgm:cxn modelId="{78E7DAE3-68CF-453D-8EB0-DB826348956B}" type="presParOf" srcId="{579EF5EA-2842-4ADF-99C3-1421009C0FB3}" destId="{FC934B90-2FD7-4C78-BC82-6495CAA54F71}" srcOrd="63" destOrd="0" presId="urn:microsoft.com/office/officeart/2005/8/layout/cycle2"/>
    <dgm:cxn modelId="{96343A76-55FD-4DA1-8CC4-77DD1F00C7FC}" type="presParOf" srcId="{FC934B90-2FD7-4C78-BC82-6495CAA54F71}" destId="{F31A80A4-265E-4576-A76C-69F7407682D5}" srcOrd="0" destOrd="0" presId="urn:microsoft.com/office/officeart/2005/8/layout/cycle2"/>
    <dgm:cxn modelId="{33EF720A-0666-405D-A748-D9E380B907AD}" type="presParOf" srcId="{579EF5EA-2842-4ADF-99C3-1421009C0FB3}" destId="{7FBA136C-815F-4FB3-A797-A7F155D00FEA}" srcOrd="64" destOrd="0" presId="urn:microsoft.com/office/officeart/2005/8/layout/cycle2"/>
    <dgm:cxn modelId="{97361D59-C5BD-406B-A652-F127E1D4C10C}" type="presParOf" srcId="{579EF5EA-2842-4ADF-99C3-1421009C0FB3}" destId="{7A5C7786-EEB7-4840-8AB2-E617DD766E4C}" srcOrd="65" destOrd="0" presId="urn:microsoft.com/office/officeart/2005/8/layout/cycle2"/>
    <dgm:cxn modelId="{8AEF750D-B2DE-450F-9CED-4ECD7AE1812E}" type="presParOf" srcId="{7A5C7786-EEB7-4840-8AB2-E617DD766E4C}" destId="{80DBCA40-2BA0-486C-9739-9EB1943722FB}" srcOrd="0" destOrd="0" presId="urn:microsoft.com/office/officeart/2005/8/layout/cycle2"/>
    <dgm:cxn modelId="{0E807DC5-4B0D-4AAD-BB99-19BF36675670}" type="presParOf" srcId="{579EF5EA-2842-4ADF-99C3-1421009C0FB3}" destId="{2B3C09D0-6E4A-4698-ADBA-7CF55040E0C7}" srcOrd="66" destOrd="0" presId="urn:microsoft.com/office/officeart/2005/8/layout/cycle2"/>
    <dgm:cxn modelId="{E4AF1C90-3FE3-4D36-88B3-3C52473F0ACA}" type="presParOf" srcId="{579EF5EA-2842-4ADF-99C3-1421009C0FB3}" destId="{0B3E9032-3902-463F-B436-0798A35C9EC5}" srcOrd="67" destOrd="0" presId="urn:microsoft.com/office/officeart/2005/8/layout/cycle2"/>
    <dgm:cxn modelId="{E909C3A5-46E5-447D-AF0F-420868379DF0}" type="presParOf" srcId="{0B3E9032-3902-463F-B436-0798A35C9EC5}" destId="{41C60BCC-727D-4ED3-BAEB-DB60AA9900A9}" srcOrd="0" destOrd="0" presId="urn:microsoft.com/office/officeart/2005/8/layout/cycle2"/>
    <dgm:cxn modelId="{12A05AD9-97A8-4AA7-B636-1F629BA1BFA4}" type="presParOf" srcId="{579EF5EA-2842-4ADF-99C3-1421009C0FB3}" destId="{C6CA034B-BB5D-4252-9DC3-E07C2CEC1942}" srcOrd="68" destOrd="0" presId="urn:microsoft.com/office/officeart/2005/8/layout/cycle2"/>
    <dgm:cxn modelId="{865D02F3-58B0-4470-A364-7A1329E494B7}" type="presParOf" srcId="{579EF5EA-2842-4ADF-99C3-1421009C0FB3}" destId="{2F327EB4-0D8B-437E-BB14-A326EA173FCC}" srcOrd="69" destOrd="0" presId="urn:microsoft.com/office/officeart/2005/8/layout/cycle2"/>
    <dgm:cxn modelId="{73B313DC-04EC-4524-A884-B6D0965B49D3}" type="presParOf" srcId="{2F327EB4-0D8B-437E-BB14-A326EA173FCC}" destId="{8F52B59F-72EA-4EF4-A000-71393DE3DC97}" srcOrd="0" destOrd="0" presId="urn:microsoft.com/office/officeart/2005/8/layout/cycle2"/>
    <dgm:cxn modelId="{4667D3D9-2743-4893-BF58-643E8E492378}" type="presParOf" srcId="{579EF5EA-2842-4ADF-99C3-1421009C0FB3}" destId="{F6AE7F32-FC05-4DDA-BB7B-30B31779479C}" srcOrd="70" destOrd="0" presId="urn:microsoft.com/office/officeart/2005/8/layout/cycle2"/>
    <dgm:cxn modelId="{8D550BDC-7493-4BBA-98DC-05497603C263}" type="presParOf" srcId="{579EF5EA-2842-4ADF-99C3-1421009C0FB3}" destId="{F42AD80F-3B21-49F3-AF59-01D5F6EE69F1}" srcOrd="71" destOrd="0" presId="urn:microsoft.com/office/officeart/2005/8/layout/cycle2"/>
    <dgm:cxn modelId="{5D390203-678E-49C1-A4E0-AF1250546115}" type="presParOf" srcId="{F42AD80F-3B21-49F3-AF59-01D5F6EE69F1}" destId="{DFB70AE1-87B4-46C7-811D-3E9A3D4D6EC9}" srcOrd="0" destOrd="0" presId="urn:microsoft.com/office/officeart/2005/8/layout/cycle2"/>
    <dgm:cxn modelId="{32D3604F-8DBF-4C54-B272-1635596C958A}" type="presParOf" srcId="{579EF5EA-2842-4ADF-99C3-1421009C0FB3}" destId="{E4F5DE49-5EAA-4300-BD85-3AA32446283C}" srcOrd="72" destOrd="0" presId="urn:microsoft.com/office/officeart/2005/8/layout/cycle2"/>
    <dgm:cxn modelId="{1FADF1C6-004E-4271-91E7-C42062139C5A}" type="presParOf" srcId="{579EF5EA-2842-4ADF-99C3-1421009C0FB3}" destId="{57712E5B-8311-41F2-83BF-40C44B82FD56}" srcOrd="73" destOrd="0" presId="urn:microsoft.com/office/officeart/2005/8/layout/cycle2"/>
    <dgm:cxn modelId="{5539A940-7C70-4AF6-BBC6-832D77C1BAF4}" type="presParOf" srcId="{57712E5B-8311-41F2-83BF-40C44B82FD56}" destId="{2DC22DE9-0245-4601-955D-E63A8C38947B}" srcOrd="0" destOrd="0" presId="urn:microsoft.com/office/officeart/2005/8/layout/cycle2"/>
    <dgm:cxn modelId="{537C0804-DC35-420C-A394-D45C1422E40D}" type="presParOf" srcId="{579EF5EA-2842-4ADF-99C3-1421009C0FB3}" destId="{53824D7C-69E9-40B6-AD94-E66D57E17024}" srcOrd="74" destOrd="0" presId="urn:microsoft.com/office/officeart/2005/8/layout/cycle2"/>
    <dgm:cxn modelId="{D81D5557-1F05-41B2-8259-CB77D07D702C}" type="presParOf" srcId="{579EF5EA-2842-4ADF-99C3-1421009C0FB3}" destId="{4DDD9E11-A1D1-4D9F-87CF-21775FA03FD4}" srcOrd="75" destOrd="0" presId="urn:microsoft.com/office/officeart/2005/8/layout/cycle2"/>
    <dgm:cxn modelId="{583FB6D3-ED73-469B-933E-559445AC92DF}" type="presParOf" srcId="{4DDD9E11-A1D1-4D9F-87CF-21775FA03FD4}" destId="{F7742949-FB63-485F-95AF-5E8D1E6F236A}" srcOrd="0" destOrd="0" presId="urn:microsoft.com/office/officeart/2005/8/layout/cycle2"/>
    <dgm:cxn modelId="{5FAFDE7E-B23B-43BC-9D7D-6008B874EA8B}" type="presParOf" srcId="{579EF5EA-2842-4ADF-99C3-1421009C0FB3}" destId="{22041FD6-89BD-4BF2-9B99-B97F36E2E1FB}" srcOrd="76" destOrd="0" presId="urn:microsoft.com/office/officeart/2005/8/layout/cycle2"/>
    <dgm:cxn modelId="{25EC8741-C1C4-4E27-B0B9-7EA9318C5F99}" type="presParOf" srcId="{579EF5EA-2842-4ADF-99C3-1421009C0FB3}" destId="{B8E405CF-5FB0-4931-A03D-9BF304E6CDDA}" srcOrd="77" destOrd="0" presId="urn:microsoft.com/office/officeart/2005/8/layout/cycle2"/>
    <dgm:cxn modelId="{A62FA484-6FDB-42CF-89FF-B76228668390}" type="presParOf" srcId="{B8E405CF-5FB0-4931-A03D-9BF304E6CDDA}" destId="{0C0A4302-AC90-49E1-80BE-523B58A2D864}" srcOrd="0" destOrd="0" presId="urn:microsoft.com/office/officeart/2005/8/layout/cycle2"/>
    <dgm:cxn modelId="{59A88836-B7C8-4AD1-A245-1997800726DF}" type="presParOf" srcId="{579EF5EA-2842-4ADF-99C3-1421009C0FB3}" destId="{4346925A-37EB-4BB6-B0D1-0007EC3DF63B}" srcOrd="78" destOrd="0" presId="urn:microsoft.com/office/officeart/2005/8/layout/cycle2"/>
    <dgm:cxn modelId="{C58C6986-E04E-4C7D-A1A7-2E02EA946B19}" type="presParOf" srcId="{579EF5EA-2842-4ADF-99C3-1421009C0FB3}" destId="{7A362786-920B-4FB9-A3D5-D0E741B76071}" srcOrd="79" destOrd="0" presId="urn:microsoft.com/office/officeart/2005/8/layout/cycle2"/>
    <dgm:cxn modelId="{DE21870C-41D4-4B3F-8B7E-7221CDF61D75}" type="presParOf" srcId="{7A362786-920B-4FB9-A3D5-D0E741B76071}" destId="{18FB9004-C9DF-4463-A990-CE6AADD19A9A}" srcOrd="0" destOrd="0" presId="urn:microsoft.com/office/officeart/2005/8/layout/cycle2"/>
    <dgm:cxn modelId="{553C01B5-3D98-4744-B7C2-96EE8F9024D7}" type="presParOf" srcId="{579EF5EA-2842-4ADF-99C3-1421009C0FB3}" destId="{ED0F08E4-7CF4-494F-A2E4-60B90674E9D5}" srcOrd="80" destOrd="0" presId="urn:microsoft.com/office/officeart/2005/8/layout/cycle2"/>
    <dgm:cxn modelId="{52B74FF2-DF20-4B31-BEA4-FBA8CDD57A95}" type="presParOf" srcId="{579EF5EA-2842-4ADF-99C3-1421009C0FB3}" destId="{B8AF8AA6-EDE3-46F5-804F-BE18E9CF02E9}" srcOrd="81" destOrd="0" presId="urn:microsoft.com/office/officeart/2005/8/layout/cycle2"/>
    <dgm:cxn modelId="{C8DBB9F8-E6A8-4F78-A05C-DB06FE7BD353}" type="presParOf" srcId="{B8AF8AA6-EDE3-46F5-804F-BE18E9CF02E9}" destId="{2A9D1CAD-CEC7-447D-AE5A-72DA9768C11C}" srcOrd="0" destOrd="0" presId="urn:microsoft.com/office/officeart/2005/8/layout/cycle2"/>
    <dgm:cxn modelId="{53576088-2A70-4C63-AD8E-FDB7D8230BEF}" type="presParOf" srcId="{579EF5EA-2842-4ADF-99C3-1421009C0FB3}" destId="{02E2D030-8BB9-48E2-859D-55F958A2D928}" srcOrd="82" destOrd="0" presId="urn:microsoft.com/office/officeart/2005/8/layout/cycle2"/>
    <dgm:cxn modelId="{E7C0EFD1-908E-45D1-9902-0CEDF7AD5BE7}" type="presParOf" srcId="{579EF5EA-2842-4ADF-99C3-1421009C0FB3}" destId="{8125F9B4-021E-44DC-9D64-8AE485A44537}" srcOrd="83" destOrd="0" presId="urn:microsoft.com/office/officeart/2005/8/layout/cycle2"/>
    <dgm:cxn modelId="{D0F262A1-4193-4CE2-B675-74CB2CFBFA7A}" type="presParOf" srcId="{8125F9B4-021E-44DC-9D64-8AE485A44537}" destId="{5B2B383F-D5E0-430F-AB46-55791D14B3FB}" srcOrd="0" destOrd="0" presId="urn:microsoft.com/office/officeart/2005/8/layout/cycle2"/>
    <dgm:cxn modelId="{715975DF-6C77-4007-AFA3-ABA5F45D9EDE}" type="presParOf" srcId="{579EF5EA-2842-4ADF-99C3-1421009C0FB3}" destId="{A5474CB5-D5DA-4087-B87E-610FB42AF529}" srcOrd="84" destOrd="0" presId="urn:microsoft.com/office/officeart/2005/8/layout/cycle2"/>
    <dgm:cxn modelId="{0AEE67C6-60E0-41DB-B040-EF22C80034B8}" type="presParOf" srcId="{579EF5EA-2842-4ADF-99C3-1421009C0FB3}" destId="{F5E12609-AEA0-4824-8F1E-49B7A8C9D43E}" srcOrd="85" destOrd="0" presId="urn:microsoft.com/office/officeart/2005/8/layout/cycle2"/>
    <dgm:cxn modelId="{C0B8DF2E-E56F-4FE2-A3DA-C3FB36A286FD}" type="presParOf" srcId="{F5E12609-AEA0-4824-8F1E-49B7A8C9D43E}" destId="{1990E259-2037-4D19-B00A-CD6B3D2AE2E1}" srcOrd="0" destOrd="0" presId="urn:microsoft.com/office/officeart/2005/8/layout/cycle2"/>
    <dgm:cxn modelId="{273A69E7-BD0C-406F-A298-2AD9D6D66E5E}" type="presParOf" srcId="{579EF5EA-2842-4ADF-99C3-1421009C0FB3}" destId="{558F7E47-06ED-4041-B16C-6F13A19D4245}" srcOrd="86" destOrd="0" presId="urn:microsoft.com/office/officeart/2005/8/layout/cycle2"/>
    <dgm:cxn modelId="{B77B18C7-FCBE-4699-A6B4-33737374EC85}" type="presParOf" srcId="{579EF5EA-2842-4ADF-99C3-1421009C0FB3}" destId="{1AA99294-2501-42DA-ADDA-813C2A0D167F}" srcOrd="87" destOrd="0" presId="urn:microsoft.com/office/officeart/2005/8/layout/cycle2"/>
    <dgm:cxn modelId="{C6F81246-0665-4EF1-A9AA-2F21D941A830}" type="presParOf" srcId="{1AA99294-2501-42DA-ADDA-813C2A0D167F}" destId="{B311330D-F624-44F0-90C1-566E4D2E20E6}" srcOrd="0" destOrd="0" presId="urn:microsoft.com/office/officeart/2005/8/layout/cycle2"/>
    <dgm:cxn modelId="{70A6F328-90D4-44FC-A1B4-68D776CD0826}" type="presParOf" srcId="{579EF5EA-2842-4ADF-99C3-1421009C0FB3}" destId="{A854D6C3-A9F6-4889-B95E-C4590598BF15}" srcOrd="88" destOrd="0" presId="urn:microsoft.com/office/officeart/2005/8/layout/cycle2"/>
    <dgm:cxn modelId="{251ABCB7-C2EC-4221-98F1-FDA5B7AB9B77}" type="presParOf" srcId="{579EF5EA-2842-4ADF-99C3-1421009C0FB3}" destId="{9BC14663-185B-4A89-97AE-169B3D438678}" srcOrd="89" destOrd="0" presId="urn:microsoft.com/office/officeart/2005/8/layout/cycle2"/>
    <dgm:cxn modelId="{6B133599-3A0F-45C2-B439-3D0A394F8B19}" type="presParOf" srcId="{9BC14663-185B-4A89-97AE-169B3D438678}" destId="{5BF8D29C-B7EB-4E6D-8F09-412E3D4E06C9}" srcOrd="0" destOrd="0" presId="urn:microsoft.com/office/officeart/2005/8/layout/cycle2"/>
    <dgm:cxn modelId="{80957C06-3EFF-421E-9A31-317CC5EA8A60}" type="presParOf" srcId="{579EF5EA-2842-4ADF-99C3-1421009C0FB3}" destId="{891FE5C2-884F-48D0-BE0D-753E9CA204D3}" srcOrd="90" destOrd="0" presId="urn:microsoft.com/office/officeart/2005/8/layout/cycle2"/>
    <dgm:cxn modelId="{BF4507A2-EE1F-43F4-96C6-3F7367FDC81A}" type="presParOf" srcId="{579EF5EA-2842-4ADF-99C3-1421009C0FB3}" destId="{BDE13CD6-B50F-44ED-BD83-729ED5971995}" srcOrd="91" destOrd="0" presId="urn:microsoft.com/office/officeart/2005/8/layout/cycle2"/>
    <dgm:cxn modelId="{D49D2536-092F-4A5E-862B-DC3BAEE1AA70}" type="presParOf" srcId="{BDE13CD6-B50F-44ED-BD83-729ED5971995}" destId="{4EAD0336-A742-42BA-B616-A9F9B8CECAB9}" srcOrd="0" destOrd="0" presId="urn:microsoft.com/office/officeart/2005/8/layout/cycle2"/>
  </dgm:cxnLst>
  <dgm:bg>
    <a:noFill/>
  </dgm:bg>
  <dgm:whole>
    <a:ln>
      <a:noFill/>
    </a:ln>
  </dgm:whole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61.xml><?xml version="1.0" encoding="utf-8"?>
<dgm:dataModel xmlns:dgm="http://schemas.openxmlformats.org/drawingml/2006/diagram" xmlns:a="http://schemas.openxmlformats.org/drawingml/2006/main">
  <dgm:ptLst>
    <dgm:pt modelId="{F782ACB2-4612-4553-92E3-6A48A4C26154}" type="doc">
      <dgm:prSet loTypeId="urn:microsoft.com/office/officeart/2005/8/layout/cycle2" loCatId="cycle" qsTypeId="urn:microsoft.com/office/officeart/2005/8/quickstyle/simple1" qsCatId="simple" csTypeId="urn:microsoft.com/office/officeart/2005/8/colors/accent0_3" csCatId="mainScheme" phldr="1"/>
      <dgm:spPr/>
      <dgm:t>
        <a:bodyPr/>
        <a:lstStyle/>
        <a:p>
          <a:endParaRPr lang="en-US"/>
        </a:p>
      </dgm:t>
    </dgm:pt>
    <dgm:pt modelId="{9A1F1B22-1A75-4833-B4FC-5FEA5518B765}">
      <dgm:prSet/>
      <dgm:spPr/>
      <dgm:t>
        <a:bodyPr/>
        <a:lstStyle/>
        <a:p>
          <a:endParaRPr lang="en-US" dirty="0"/>
        </a:p>
      </dgm:t>
    </dgm:pt>
    <dgm:pt modelId="{C224EADF-C870-40FB-9644-9EC71AA9F6DE}" type="parTrans" cxnId="{3A83C7EB-E108-4DFE-B9C2-A1FAE1B909F2}">
      <dgm:prSet/>
      <dgm:spPr/>
      <dgm:t>
        <a:bodyPr/>
        <a:lstStyle/>
        <a:p>
          <a:endParaRPr lang="en-US"/>
        </a:p>
      </dgm:t>
    </dgm:pt>
    <dgm:pt modelId="{32453084-7F49-49B4-89FA-E306CC4C9552}" type="sibTrans" cxnId="{3A83C7EB-E108-4DFE-B9C2-A1FAE1B909F2}">
      <dgm:prSet/>
      <dgm:spPr/>
      <dgm:t>
        <a:bodyPr/>
        <a:lstStyle/>
        <a:p>
          <a:endParaRPr lang="en-US" dirty="0"/>
        </a:p>
      </dgm:t>
    </dgm:pt>
    <dgm:pt modelId="{9C07C544-A240-4FE5-8E59-C412CDCC06A5}">
      <dgm:prSet/>
      <dgm:spPr/>
      <dgm:t>
        <a:bodyPr/>
        <a:lstStyle/>
        <a:p>
          <a:endParaRPr lang="en-US" dirty="0"/>
        </a:p>
      </dgm:t>
    </dgm:pt>
    <dgm:pt modelId="{01829E43-87FB-46D3-89AF-1246AED576BA}" type="parTrans" cxnId="{07E62CBF-11EB-4EBF-87EA-DFBE347DAD9D}">
      <dgm:prSet/>
      <dgm:spPr/>
      <dgm:t>
        <a:bodyPr/>
        <a:lstStyle/>
        <a:p>
          <a:endParaRPr lang="en-US"/>
        </a:p>
      </dgm:t>
    </dgm:pt>
    <dgm:pt modelId="{DA7FF8DD-13B0-4AAC-B0D2-E9BC2FABA4D6}" type="sibTrans" cxnId="{07E62CBF-11EB-4EBF-87EA-DFBE347DAD9D}">
      <dgm:prSet/>
      <dgm:spPr/>
      <dgm:t>
        <a:bodyPr/>
        <a:lstStyle/>
        <a:p>
          <a:endParaRPr lang="en-US" dirty="0"/>
        </a:p>
      </dgm:t>
    </dgm:pt>
    <dgm:pt modelId="{5D2C154A-692A-44E2-A041-B9F19C43FEF2}">
      <dgm:prSet/>
      <dgm:spPr/>
      <dgm:t>
        <a:bodyPr/>
        <a:lstStyle/>
        <a:p>
          <a:endParaRPr lang="en-US" dirty="0"/>
        </a:p>
      </dgm:t>
    </dgm:pt>
    <dgm:pt modelId="{794CA92E-A13F-4F43-B270-B021D0F5EB93}" type="parTrans" cxnId="{8A122CCE-2659-425F-A9CA-F55CBE733EE2}">
      <dgm:prSet/>
      <dgm:spPr/>
      <dgm:t>
        <a:bodyPr/>
        <a:lstStyle/>
        <a:p>
          <a:endParaRPr lang="en-US"/>
        </a:p>
      </dgm:t>
    </dgm:pt>
    <dgm:pt modelId="{1A0C354F-E76C-464E-99A7-D2B04C140783}" type="sibTrans" cxnId="{8A122CCE-2659-425F-A9CA-F55CBE733EE2}">
      <dgm:prSet/>
      <dgm:spPr/>
      <dgm:t>
        <a:bodyPr/>
        <a:lstStyle/>
        <a:p>
          <a:endParaRPr lang="en-US" dirty="0"/>
        </a:p>
      </dgm:t>
    </dgm:pt>
    <dgm:pt modelId="{536B3E92-95AA-4297-BDB8-F29269D6299E}">
      <dgm:prSet/>
      <dgm:spPr/>
      <dgm:t>
        <a:bodyPr/>
        <a:lstStyle/>
        <a:p>
          <a:endParaRPr lang="en-US" dirty="0"/>
        </a:p>
      </dgm:t>
    </dgm:pt>
    <dgm:pt modelId="{68DF5CBE-997D-4F4F-8466-9AD1DDE77085}" type="parTrans" cxnId="{212C0F3D-6259-47F4-8189-A6E55DD0B5D3}">
      <dgm:prSet/>
      <dgm:spPr/>
      <dgm:t>
        <a:bodyPr/>
        <a:lstStyle/>
        <a:p>
          <a:endParaRPr lang="en-US"/>
        </a:p>
      </dgm:t>
    </dgm:pt>
    <dgm:pt modelId="{8AE02D32-89F4-4BA1-BFB8-062B90AF7C26}" type="sibTrans" cxnId="{212C0F3D-6259-47F4-8189-A6E55DD0B5D3}">
      <dgm:prSet/>
      <dgm:spPr/>
      <dgm:t>
        <a:bodyPr/>
        <a:lstStyle/>
        <a:p>
          <a:endParaRPr lang="en-US" dirty="0"/>
        </a:p>
      </dgm:t>
    </dgm:pt>
    <dgm:pt modelId="{9767C2C5-7A9B-4BF9-AEDC-08BB61E68CEC}">
      <dgm:prSet/>
      <dgm:spPr/>
      <dgm:t>
        <a:bodyPr/>
        <a:lstStyle/>
        <a:p>
          <a:endParaRPr lang="en-US" dirty="0"/>
        </a:p>
      </dgm:t>
    </dgm:pt>
    <dgm:pt modelId="{94D864BB-0337-46E0-936D-BDFF24969167}" type="parTrans" cxnId="{7A77BED8-0E1D-45F6-9865-5715EF6FB1BA}">
      <dgm:prSet/>
      <dgm:spPr/>
      <dgm:t>
        <a:bodyPr/>
        <a:lstStyle/>
        <a:p>
          <a:endParaRPr lang="en-US"/>
        </a:p>
      </dgm:t>
    </dgm:pt>
    <dgm:pt modelId="{5DE56BE3-5DC5-48D1-BB0A-6EB62A83E2E3}" type="sibTrans" cxnId="{7A77BED8-0E1D-45F6-9865-5715EF6FB1BA}">
      <dgm:prSet/>
      <dgm:spPr/>
      <dgm:t>
        <a:bodyPr/>
        <a:lstStyle/>
        <a:p>
          <a:endParaRPr lang="en-US" dirty="0"/>
        </a:p>
      </dgm:t>
    </dgm:pt>
    <dgm:pt modelId="{29610E26-1393-448B-8FD6-78061450B16B}">
      <dgm:prSet/>
      <dgm:spPr/>
      <dgm:t>
        <a:bodyPr/>
        <a:lstStyle/>
        <a:p>
          <a:endParaRPr lang="en-US" dirty="0"/>
        </a:p>
      </dgm:t>
    </dgm:pt>
    <dgm:pt modelId="{5D194221-4572-481E-A145-411B7D2E5848}" type="parTrans" cxnId="{54FED98F-AB5E-4BEF-A86E-239C32A65418}">
      <dgm:prSet/>
      <dgm:spPr/>
      <dgm:t>
        <a:bodyPr/>
        <a:lstStyle/>
        <a:p>
          <a:endParaRPr lang="en-US"/>
        </a:p>
      </dgm:t>
    </dgm:pt>
    <dgm:pt modelId="{4E475F1B-56A2-420F-8D83-9A7AC5B9161D}" type="sibTrans" cxnId="{54FED98F-AB5E-4BEF-A86E-239C32A65418}">
      <dgm:prSet/>
      <dgm:spPr/>
      <dgm:t>
        <a:bodyPr/>
        <a:lstStyle/>
        <a:p>
          <a:endParaRPr lang="en-US" dirty="0"/>
        </a:p>
      </dgm:t>
    </dgm:pt>
    <dgm:pt modelId="{59F5D80D-D394-4DA8-B1EE-BFD2C35E8698}">
      <dgm:prSet/>
      <dgm:spPr/>
      <dgm:t>
        <a:bodyPr/>
        <a:lstStyle/>
        <a:p>
          <a:endParaRPr lang="en-US" dirty="0"/>
        </a:p>
      </dgm:t>
    </dgm:pt>
    <dgm:pt modelId="{F6DF53FE-CC41-4648-B644-9A13CD613414}" type="parTrans" cxnId="{EAADA3BC-EBE2-42C8-B9E0-3C38057A0A11}">
      <dgm:prSet/>
      <dgm:spPr/>
      <dgm:t>
        <a:bodyPr/>
        <a:lstStyle/>
        <a:p>
          <a:endParaRPr lang="en-US"/>
        </a:p>
      </dgm:t>
    </dgm:pt>
    <dgm:pt modelId="{A4FDAD97-0EA5-45C9-8762-1408CDFC1A27}" type="sibTrans" cxnId="{EAADA3BC-EBE2-42C8-B9E0-3C38057A0A11}">
      <dgm:prSet/>
      <dgm:spPr/>
      <dgm:t>
        <a:bodyPr/>
        <a:lstStyle/>
        <a:p>
          <a:endParaRPr lang="en-US" dirty="0"/>
        </a:p>
      </dgm:t>
    </dgm:pt>
    <dgm:pt modelId="{1BD29E34-8916-45A9-80A6-58C4AB44DFF5}">
      <dgm:prSet/>
      <dgm:spPr/>
      <dgm:t>
        <a:bodyPr/>
        <a:lstStyle/>
        <a:p>
          <a:endParaRPr lang="en-US" dirty="0"/>
        </a:p>
      </dgm:t>
    </dgm:pt>
    <dgm:pt modelId="{6A5BBF7B-F8A7-4654-83BB-1778F868C663}" type="parTrans" cxnId="{1B3F2CA2-7825-4CFD-9A64-DB308FB32A27}">
      <dgm:prSet/>
      <dgm:spPr/>
      <dgm:t>
        <a:bodyPr/>
        <a:lstStyle/>
        <a:p>
          <a:endParaRPr lang="en-US"/>
        </a:p>
      </dgm:t>
    </dgm:pt>
    <dgm:pt modelId="{25DF600C-192F-49B2-930A-B89C27D1471E}" type="sibTrans" cxnId="{1B3F2CA2-7825-4CFD-9A64-DB308FB32A27}">
      <dgm:prSet/>
      <dgm:spPr/>
      <dgm:t>
        <a:bodyPr/>
        <a:lstStyle/>
        <a:p>
          <a:endParaRPr lang="en-US" dirty="0"/>
        </a:p>
      </dgm:t>
    </dgm:pt>
    <dgm:pt modelId="{BCD4B6D1-2E17-4359-A953-212A9B519E85}">
      <dgm:prSet/>
      <dgm:spPr/>
      <dgm:t>
        <a:bodyPr/>
        <a:lstStyle/>
        <a:p>
          <a:endParaRPr lang="en-US" dirty="0"/>
        </a:p>
      </dgm:t>
    </dgm:pt>
    <dgm:pt modelId="{A72804B9-8062-4016-90E8-F9C7DC654C15}" type="parTrans" cxnId="{A45FA6CA-BF67-4968-BA2C-A3E181681DEA}">
      <dgm:prSet/>
      <dgm:spPr/>
      <dgm:t>
        <a:bodyPr/>
        <a:lstStyle/>
        <a:p>
          <a:endParaRPr lang="en-US"/>
        </a:p>
      </dgm:t>
    </dgm:pt>
    <dgm:pt modelId="{EAE485E3-A2DC-422A-B964-163E72C7D527}" type="sibTrans" cxnId="{A45FA6CA-BF67-4968-BA2C-A3E181681DEA}">
      <dgm:prSet/>
      <dgm:spPr/>
      <dgm:t>
        <a:bodyPr/>
        <a:lstStyle/>
        <a:p>
          <a:endParaRPr lang="en-US" dirty="0"/>
        </a:p>
      </dgm:t>
    </dgm:pt>
    <dgm:pt modelId="{57830796-B9E1-440E-A924-530949252A0A}">
      <dgm:prSet/>
      <dgm:spPr/>
      <dgm:t>
        <a:bodyPr/>
        <a:lstStyle/>
        <a:p>
          <a:endParaRPr lang="en-US" dirty="0"/>
        </a:p>
      </dgm:t>
    </dgm:pt>
    <dgm:pt modelId="{2970FDF5-07A3-4B2A-9F1E-E547137C5FF2}" type="parTrans" cxnId="{2E4A59F8-4858-4321-B26C-379298664746}">
      <dgm:prSet/>
      <dgm:spPr/>
      <dgm:t>
        <a:bodyPr/>
        <a:lstStyle/>
        <a:p>
          <a:endParaRPr lang="en-US"/>
        </a:p>
      </dgm:t>
    </dgm:pt>
    <dgm:pt modelId="{672359C6-6889-48DE-9B06-BCF13E50CF81}" type="sibTrans" cxnId="{2E4A59F8-4858-4321-B26C-379298664746}">
      <dgm:prSet/>
      <dgm:spPr/>
      <dgm:t>
        <a:bodyPr/>
        <a:lstStyle/>
        <a:p>
          <a:endParaRPr lang="en-US" dirty="0"/>
        </a:p>
      </dgm:t>
    </dgm:pt>
    <dgm:pt modelId="{9EC183D0-3CE1-4A18-882B-49A4F305FE23}">
      <dgm:prSet/>
      <dgm:spPr/>
      <dgm:t>
        <a:bodyPr/>
        <a:lstStyle/>
        <a:p>
          <a:endParaRPr lang="en-US" dirty="0"/>
        </a:p>
      </dgm:t>
    </dgm:pt>
    <dgm:pt modelId="{5529E8D0-F515-48AC-A324-5AF9603FF192}" type="parTrans" cxnId="{ECDEF66B-4DF3-4577-9794-0F5C1452E329}">
      <dgm:prSet/>
      <dgm:spPr/>
      <dgm:t>
        <a:bodyPr/>
        <a:lstStyle/>
        <a:p>
          <a:endParaRPr lang="en-US"/>
        </a:p>
      </dgm:t>
    </dgm:pt>
    <dgm:pt modelId="{FC636A7A-CAD8-4393-9B2E-188CE112CD10}" type="sibTrans" cxnId="{ECDEF66B-4DF3-4577-9794-0F5C1452E329}">
      <dgm:prSet/>
      <dgm:spPr/>
      <dgm:t>
        <a:bodyPr/>
        <a:lstStyle/>
        <a:p>
          <a:endParaRPr lang="en-US" dirty="0"/>
        </a:p>
      </dgm:t>
    </dgm:pt>
    <dgm:pt modelId="{1BCBAE4C-8C90-4307-A8B1-A7F25B803D11}">
      <dgm:prSet/>
      <dgm:spPr/>
      <dgm:t>
        <a:bodyPr/>
        <a:lstStyle/>
        <a:p>
          <a:endParaRPr lang="en-US" dirty="0"/>
        </a:p>
      </dgm:t>
    </dgm:pt>
    <dgm:pt modelId="{BDE3C914-1C3F-4AE1-8A4A-0399F6859853}" type="parTrans" cxnId="{26F03CFE-664C-46CE-9EC9-4D9EAEAA23F5}">
      <dgm:prSet/>
      <dgm:spPr/>
      <dgm:t>
        <a:bodyPr/>
        <a:lstStyle/>
        <a:p>
          <a:endParaRPr lang="en-US"/>
        </a:p>
      </dgm:t>
    </dgm:pt>
    <dgm:pt modelId="{9E68FA1B-32E4-4D3A-BDA9-F245DF7037EF}" type="sibTrans" cxnId="{26F03CFE-664C-46CE-9EC9-4D9EAEAA23F5}">
      <dgm:prSet/>
      <dgm:spPr/>
      <dgm:t>
        <a:bodyPr/>
        <a:lstStyle/>
        <a:p>
          <a:endParaRPr lang="en-US" dirty="0"/>
        </a:p>
      </dgm:t>
    </dgm:pt>
    <dgm:pt modelId="{05F9165C-A234-4634-B1A7-DCB7BA68D40C}">
      <dgm:prSet/>
      <dgm:spPr/>
      <dgm:t>
        <a:bodyPr/>
        <a:lstStyle/>
        <a:p>
          <a:endParaRPr lang="en-US" dirty="0"/>
        </a:p>
      </dgm:t>
    </dgm:pt>
    <dgm:pt modelId="{26966DA9-DC8C-4538-894C-0F8A7AD6A4D2}" type="parTrans" cxnId="{03727586-C177-4F9F-A8F5-7DEE69ED0297}">
      <dgm:prSet/>
      <dgm:spPr/>
      <dgm:t>
        <a:bodyPr/>
        <a:lstStyle/>
        <a:p>
          <a:endParaRPr lang="en-US"/>
        </a:p>
      </dgm:t>
    </dgm:pt>
    <dgm:pt modelId="{68C3C81B-18E8-41C4-BFC6-2C443E6EE655}" type="sibTrans" cxnId="{03727586-C177-4F9F-A8F5-7DEE69ED0297}">
      <dgm:prSet/>
      <dgm:spPr/>
      <dgm:t>
        <a:bodyPr/>
        <a:lstStyle/>
        <a:p>
          <a:endParaRPr lang="en-US" dirty="0"/>
        </a:p>
      </dgm:t>
    </dgm:pt>
    <dgm:pt modelId="{8F63D31F-83CD-4DB9-A0F4-0D259C5817DB}">
      <dgm:prSet/>
      <dgm:spPr/>
      <dgm:t>
        <a:bodyPr/>
        <a:lstStyle/>
        <a:p>
          <a:endParaRPr lang="en-US" dirty="0"/>
        </a:p>
      </dgm:t>
    </dgm:pt>
    <dgm:pt modelId="{62CF8A98-F58E-4911-89F5-912F4D8957CE}" type="parTrans" cxnId="{2B1FD8DA-568C-4E3E-8F87-09C87623F6FC}">
      <dgm:prSet/>
      <dgm:spPr/>
      <dgm:t>
        <a:bodyPr/>
        <a:lstStyle/>
        <a:p>
          <a:endParaRPr lang="en-US"/>
        </a:p>
      </dgm:t>
    </dgm:pt>
    <dgm:pt modelId="{A4F909E9-C1CF-4770-B928-FEF6E41B5333}" type="sibTrans" cxnId="{2B1FD8DA-568C-4E3E-8F87-09C87623F6FC}">
      <dgm:prSet/>
      <dgm:spPr/>
      <dgm:t>
        <a:bodyPr/>
        <a:lstStyle/>
        <a:p>
          <a:endParaRPr lang="en-US" dirty="0"/>
        </a:p>
      </dgm:t>
    </dgm:pt>
    <dgm:pt modelId="{F001FD18-B1D7-4F34-A7E1-10B3A14FEF0D}">
      <dgm:prSet/>
      <dgm:spPr/>
      <dgm:t>
        <a:bodyPr/>
        <a:lstStyle/>
        <a:p>
          <a:endParaRPr lang="en-US" dirty="0"/>
        </a:p>
      </dgm:t>
    </dgm:pt>
    <dgm:pt modelId="{47531BBA-A066-410C-90C4-75A7B3CF6C37}" type="parTrans" cxnId="{5F759883-6CAF-4793-892D-90FF307B7F39}">
      <dgm:prSet/>
      <dgm:spPr/>
      <dgm:t>
        <a:bodyPr/>
        <a:lstStyle/>
        <a:p>
          <a:endParaRPr lang="en-US"/>
        </a:p>
      </dgm:t>
    </dgm:pt>
    <dgm:pt modelId="{59F6F98C-7F28-44B6-AA26-C56ABFEA206B}" type="sibTrans" cxnId="{5F759883-6CAF-4793-892D-90FF307B7F39}">
      <dgm:prSet/>
      <dgm:spPr/>
      <dgm:t>
        <a:bodyPr/>
        <a:lstStyle/>
        <a:p>
          <a:endParaRPr lang="en-US" dirty="0"/>
        </a:p>
      </dgm:t>
    </dgm:pt>
    <dgm:pt modelId="{5F8AB2A9-0DCE-42A5-8039-31C151CDBC91}">
      <dgm:prSet/>
      <dgm:spPr/>
      <dgm:t>
        <a:bodyPr/>
        <a:lstStyle/>
        <a:p>
          <a:endParaRPr lang="en-US" dirty="0"/>
        </a:p>
      </dgm:t>
    </dgm:pt>
    <dgm:pt modelId="{AEE23759-AB27-4CCC-A9A6-CE4F64F73EE5}" type="parTrans" cxnId="{9ADC0165-9F81-4E1B-BCF9-F6EA5C631353}">
      <dgm:prSet/>
      <dgm:spPr/>
      <dgm:t>
        <a:bodyPr/>
        <a:lstStyle/>
        <a:p>
          <a:endParaRPr lang="en-US"/>
        </a:p>
      </dgm:t>
    </dgm:pt>
    <dgm:pt modelId="{64CB26BA-1509-422C-B1F7-93A921D3337E}" type="sibTrans" cxnId="{9ADC0165-9F81-4E1B-BCF9-F6EA5C631353}">
      <dgm:prSet/>
      <dgm:spPr/>
      <dgm:t>
        <a:bodyPr/>
        <a:lstStyle/>
        <a:p>
          <a:endParaRPr lang="en-US" dirty="0"/>
        </a:p>
      </dgm:t>
    </dgm:pt>
    <dgm:pt modelId="{7D49664A-84DE-42F7-9866-9BFD9F3DDC7A}">
      <dgm:prSet/>
      <dgm:spPr/>
      <dgm:t>
        <a:bodyPr/>
        <a:lstStyle/>
        <a:p>
          <a:endParaRPr lang="en-US" dirty="0"/>
        </a:p>
      </dgm:t>
    </dgm:pt>
    <dgm:pt modelId="{9C7FF349-70A2-4DFC-91A5-86A739E0760D}" type="parTrans" cxnId="{64D25225-7D7B-47A3-8597-E3D40B515F30}">
      <dgm:prSet/>
      <dgm:spPr/>
      <dgm:t>
        <a:bodyPr/>
        <a:lstStyle/>
        <a:p>
          <a:endParaRPr lang="en-US"/>
        </a:p>
      </dgm:t>
    </dgm:pt>
    <dgm:pt modelId="{BAC2B8D5-2C5B-4AE8-BBDD-D8E76DCD8C2E}" type="sibTrans" cxnId="{64D25225-7D7B-47A3-8597-E3D40B515F30}">
      <dgm:prSet/>
      <dgm:spPr/>
      <dgm:t>
        <a:bodyPr/>
        <a:lstStyle/>
        <a:p>
          <a:endParaRPr lang="en-US" dirty="0"/>
        </a:p>
      </dgm:t>
    </dgm:pt>
    <dgm:pt modelId="{AAACDA48-029D-447D-9AE8-BF1CB90887F8}">
      <dgm:prSet/>
      <dgm:spPr/>
      <dgm:t>
        <a:bodyPr/>
        <a:lstStyle/>
        <a:p>
          <a:endParaRPr lang="en-US" dirty="0"/>
        </a:p>
      </dgm:t>
    </dgm:pt>
    <dgm:pt modelId="{C5422A07-4233-4B7D-A876-C74DE877A7F9}" type="parTrans" cxnId="{F718ABBA-7C65-4F86-BEA7-DAD4C5EC588D}">
      <dgm:prSet/>
      <dgm:spPr/>
      <dgm:t>
        <a:bodyPr/>
        <a:lstStyle/>
        <a:p>
          <a:endParaRPr lang="en-US"/>
        </a:p>
      </dgm:t>
    </dgm:pt>
    <dgm:pt modelId="{35443D96-6A67-478A-A544-1C8155B5F62C}" type="sibTrans" cxnId="{F718ABBA-7C65-4F86-BEA7-DAD4C5EC588D}">
      <dgm:prSet/>
      <dgm:spPr/>
      <dgm:t>
        <a:bodyPr/>
        <a:lstStyle/>
        <a:p>
          <a:endParaRPr lang="en-US" dirty="0"/>
        </a:p>
      </dgm:t>
    </dgm:pt>
    <dgm:pt modelId="{C123F58B-2F00-4731-8318-EA8BAA60A69D}">
      <dgm:prSet/>
      <dgm:spPr/>
      <dgm:t>
        <a:bodyPr/>
        <a:lstStyle/>
        <a:p>
          <a:endParaRPr lang="en-US" dirty="0"/>
        </a:p>
      </dgm:t>
    </dgm:pt>
    <dgm:pt modelId="{ADD49D0A-F77A-4924-B2AC-3D10130090D6}" type="parTrans" cxnId="{79D0C8B5-7F77-4990-BC7D-E4DF8A30F093}">
      <dgm:prSet/>
      <dgm:spPr/>
      <dgm:t>
        <a:bodyPr/>
        <a:lstStyle/>
        <a:p>
          <a:endParaRPr lang="en-US"/>
        </a:p>
      </dgm:t>
    </dgm:pt>
    <dgm:pt modelId="{CA72D8A3-9D41-4F98-98F7-F56B1CBA674F}" type="sibTrans" cxnId="{79D0C8B5-7F77-4990-BC7D-E4DF8A30F093}">
      <dgm:prSet/>
      <dgm:spPr/>
      <dgm:t>
        <a:bodyPr/>
        <a:lstStyle/>
        <a:p>
          <a:endParaRPr lang="en-US" dirty="0"/>
        </a:p>
      </dgm:t>
    </dgm:pt>
    <dgm:pt modelId="{312A5487-8CD4-49FA-9CB2-6003233688EF}">
      <dgm:prSet/>
      <dgm:spPr/>
      <dgm:t>
        <a:bodyPr/>
        <a:lstStyle/>
        <a:p>
          <a:endParaRPr lang="en-US" dirty="0"/>
        </a:p>
      </dgm:t>
    </dgm:pt>
    <dgm:pt modelId="{6F986C7B-EB5E-4FA9-9F02-54203E6A38B2}" type="parTrans" cxnId="{33634B83-5D42-4E23-A534-1FD77063C5A8}">
      <dgm:prSet/>
      <dgm:spPr/>
      <dgm:t>
        <a:bodyPr/>
        <a:lstStyle/>
        <a:p>
          <a:endParaRPr lang="en-US"/>
        </a:p>
      </dgm:t>
    </dgm:pt>
    <dgm:pt modelId="{A241EA7C-0AE6-49DA-868A-F7E41DB8331E}" type="sibTrans" cxnId="{33634B83-5D42-4E23-A534-1FD77063C5A8}">
      <dgm:prSet/>
      <dgm:spPr/>
      <dgm:t>
        <a:bodyPr/>
        <a:lstStyle/>
        <a:p>
          <a:endParaRPr lang="en-US" dirty="0"/>
        </a:p>
      </dgm:t>
    </dgm:pt>
    <dgm:pt modelId="{1597604F-E09E-4305-A881-A6C94B72922F}">
      <dgm:prSet/>
      <dgm:spPr/>
      <dgm:t>
        <a:bodyPr/>
        <a:lstStyle/>
        <a:p>
          <a:endParaRPr lang="en-US" dirty="0"/>
        </a:p>
      </dgm:t>
    </dgm:pt>
    <dgm:pt modelId="{1C93F3EA-CA5B-4D9C-9828-8A8F702AE266}" type="parTrans" cxnId="{BE9314B0-2D93-4BAE-90C0-5B23814639B6}">
      <dgm:prSet/>
      <dgm:spPr/>
      <dgm:t>
        <a:bodyPr/>
        <a:lstStyle/>
        <a:p>
          <a:endParaRPr lang="en-US"/>
        </a:p>
      </dgm:t>
    </dgm:pt>
    <dgm:pt modelId="{0A68E33F-9E89-4D62-9E2C-1BD50C85F7CD}" type="sibTrans" cxnId="{BE9314B0-2D93-4BAE-90C0-5B23814639B6}">
      <dgm:prSet/>
      <dgm:spPr/>
      <dgm:t>
        <a:bodyPr/>
        <a:lstStyle/>
        <a:p>
          <a:endParaRPr lang="en-US" dirty="0"/>
        </a:p>
      </dgm:t>
    </dgm:pt>
    <dgm:pt modelId="{2EBE9275-B468-4EB1-8E25-88D20111E7BA}">
      <dgm:prSet/>
      <dgm:spPr/>
      <dgm:t>
        <a:bodyPr/>
        <a:lstStyle/>
        <a:p>
          <a:endParaRPr lang="en-US" dirty="0"/>
        </a:p>
      </dgm:t>
    </dgm:pt>
    <dgm:pt modelId="{8B4693AB-DA36-47D7-8ABC-9A12354AE94A}" type="parTrans" cxnId="{79BF3DB8-E6C9-4DF5-8226-B32513900662}">
      <dgm:prSet/>
      <dgm:spPr/>
      <dgm:t>
        <a:bodyPr/>
        <a:lstStyle/>
        <a:p>
          <a:endParaRPr lang="en-US"/>
        </a:p>
      </dgm:t>
    </dgm:pt>
    <dgm:pt modelId="{1DDDDFBA-4D76-49F6-8700-D108F438751F}" type="sibTrans" cxnId="{79BF3DB8-E6C9-4DF5-8226-B32513900662}">
      <dgm:prSet/>
      <dgm:spPr/>
      <dgm:t>
        <a:bodyPr/>
        <a:lstStyle/>
        <a:p>
          <a:endParaRPr lang="en-US" dirty="0"/>
        </a:p>
      </dgm:t>
    </dgm:pt>
    <dgm:pt modelId="{7526D0BF-45A5-478F-9A5B-EE961A48FCDF}">
      <dgm:prSet/>
      <dgm:spPr/>
      <dgm:t>
        <a:bodyPr/>
        <a:lstStyle/>
        <a:p>
          <a:endParaRPr lang="en-US" dirty="0"/>
        </a:p>
      </dgm:t>
    </dgm:pt>
    <dgm:pt modelId="{996DAE7B-6D7A-4B21-93D8-B18F6F145BC6}" type="parTrans" cxnId="{CC8F6BB5-E191-48E7-A4C1-3E8101813E85}">
      <dgm:prSet/>
      <dgm:spPr/>
      <dgm:t>
        <a:bodyPr/>
        <a:lstStyle/>
        <a:p>
          <a:endParaRPr lang="en-US"/>
        </a:p>
      </dgm:t>
    </dgm:pt>
    <dgm:pt modelId="{4DD6BCFF-384A-4E50-9E9B-FEA1467E91EE}" type="sibTrans" cxnId="{CC8F6BB5-E191-48E7-A4C1-3E8101813E85}">
      <dgm:prSet/>
      <dgm:spPr/>
      <dgm:t>
        <a:bodyPr/>
        <a:lstStyle/>
        <a:p>
          <a:endParaRPr lang="en-US" dirty="0"/>
        </a:p>
      </dgm:t>
    </dgm:pt>
    <dgm:pt modelId="{4391FAD7-E5E1-4ADD-BABB-49D666A6C4A7}">
      <dgm:prSet/>
      <dgm:spPr/>
      <dgm:t>
        <a:bodyPr/>
        <a:lstStyle/>
        <a:p>
          <a:endParaRPr lang="en-US" dirty="0"/>
        </a:p>
      </dgm:t>
    </dgm:pt>
    <dgm:pt modelId="{F1E7FB59-9301-4001-B4A0-65FF76242832}" type="parTrans" cxnId="{33836BAF-8815-468A-9D3E-0ABF734FD1D3}">
      <dgm:prSet/>
      <dgm:spPr/>
      <dgm:t>
        <a:bodyPr/>
        <a:lstStyle/>
        <a:p>
          <a:endParaRPr lang="en-US"/>
        </a:p>
      </dgm:t>
    </dgm:pt>
    <dgm:pt modelId="{B5C9AB9C-C866-47C2-B79F-DC6148AB2159}" type="sibTrans" cxnId="{33836BAF-8815-468A-9D3E-0ABF734FD1D3}">
      <dgm:prSet/>
      <dgm:spPr/>
      <dgm:t>
        <a:bodyPr/>
        <a:lstStyle/>
        <a:p>
          <a:endParaRPr lang="en-US" dirty="0"/>
        </a:p>
      </dgm:t>
    </dgm:pt>
    <dgm:pt modelId="{DF292957-65C8-4776-85F8-AE26E3681959}">
      <dgm:prSet/>
      <dgm:spPr/>
      <dgm:t>
        <a:bodyPr/>
        <a:lstStyle/>
        <a:p>
          <a:endParaRPr lang="en-US" dirty="0"/>
        </a:p>
      </dgm:t>
    </dgm:pt>
    <dgm:pt modelId="{7849EA01-2032-47BB-AFF2-66E1E4C3A822}" type="parTrans" cxnId="{0116FD4E-B3CD-4D10-B6B1-FB0C240CE17A}">
      <dgm:prSet/>
      <dgm:spPr/>
      <dgm:t>
        <a:bodyPr/>
        <a:lstStyle/>
        <a:p>
          <a:endParaRPr lang="en-US"/>
        </a:p>
      </dgm:t>
    </dgm:pt>
    <dgm:pt modelId="{2B571596-2306-4648-89E7-BD54FEF25627}" type="sibTrans" cxnId="{0116FD4E-B3CD-4D10-B6B1-FB0C240CE17A}">
      <dgm:prSet/>
      <dgm:spPr/>
      <dgm:t>
        <a:bodyPr/>
        <a:lstStyle/>
        <a:p>
          <a:endParaRPr lang="en-US" dirty="0"/>
        </a:p>
      </dgm:t>
    </dgm:pt>
    <dgm:pt modelId="{BA244016-B941-46B9-B2A4-AA50A300C9B1}">
      <dgm:prSet/>
      <dgm:spPr/>
      <dgm:t>
        <a:bodyPr/>
        <a:lstStyle/>
        <a:p>
          <a:endParaRPr lang="en-US" dirty="0"/>
        </a:p>
      </dgm:t>
    </dgm:pt>
    <dgm:pt modelId="{17FA0F1C-F480-46FA-9FDA-CAF08D0B3F5A}" type="parTrans" cxnId="{43F81770-F772-478D-8EE4-9EF473A2C5F2}">
      <dgm:prSet/>
      <dgm:spPr/>
      <dgm:t>
        <a:bodyPr/>
        <a:lstStyle/>
        <a:p>
          <a:endParaRPr lang="en-US"/>
        </a:p>
      </dgm:t>
    </dgm:pt>
    <dgm:pt modelId="{12ED0D91-6CB8-4B92-ABBE-16130FA2E610}" type="sibTrans" cxnId="{43F81770-F772-478D-8EE4-9EF473A2C5F2}">
      <dgm:prSet/>
      <dgm:spPr/>
      <dgm:t>
        <a:bodyPr/>
        <a:lstStyle/>
        <a:p>
          <a:endParaRPr lang="en-US" dirty="0"/>
        </a:p>
      </dgm:t>
    </dgm:pt>
    <dgm:pt modelId="{ED3E6817-CA99-4A92-9672-7767C60D3AFC}">
      <dgm:prSet/>
      <dgm:spPr/>
      <dgm:t>
        <a:bodyPr/>
        <a:lstStyle/>
        <a:p>
          <a:endParaRPr lang="en-US" dirty="0"/>
        </a:p>
      </dgm:t>
    </dgm:pt>
    <dgm:pt modelId="{570B50CE-5E5F-492C-A6CE-FAA86B61FEE6}" type="parTrans" cxnId="{6020CAE6-E682-4263-87D3-3757BDA5C5BB}">
      <dgm:prSet/>
      <dgm:spPr/>
      <dgm:t>
        <a:bodyPr/>
        <a:lstStyle/>
        <a:p>
          <a:endParaRPr lang="en-US"/>
        </a:p>
      </dgm:t>
    </dgm:pt>
    <dgm:pt modelId="{74E4A9B3-3139-47CD-AD62-A42D0EB3995C}" type="sibTrans" cxnId="{6020CAE6-E682-4263-87D3-3757BDA5C5BB}">
      <dgm:prSet/>
      <dgm:spPr/>
      <dgm:t>
        <a:bodyPr/>
        <a:lstStyle/>
        <a:p>
          <a:endParaRPr lang="en-US" dirty="0"/>
        </a:p>
      </dgm:t>
    </dgm:pt>
    <dgm:pt modelId="{A26368B7-1095-4A58-BFE6-7B8629CCDB76}">
      <dgm:prSet/>
      <dgm:spPr/>
      <dgm:t>
        <a:bodyPr/>
        <a:lstStyle/>
        <a:p>
          <a:endParaRPr lang="en-US" dirty="0"/>
        </a:p>
      </dgm:t>
    </dgm:pt>
    <dgm:pt modelId="{F926A632-3F82-44B7-9B0C-54EDBDFB1339}" type="parTrans" cxnId="{84F658BE-028D-4EFF-9AFB-B1BB4A47F685}">
      <dgm:prSet/>
      <dgm:spPr/>
      <dgm:t>
        <a:bodyPr/>
        <a:lstStyle/>
        <a:p>
          <a:endParaRPr lang="en-US"/>
        </a:p>
      </dgm:t>
    </dgm:pt>
    <dgm:pt modelId="{69DBDE16-2128-423C-AB04-D3C2C0881A38}" type="sibTrans" cxnId="{84F658BE-028D-4EFF-9AFB-B1BB4A47F685}">
      <dgm:prSet/>
      <dgm:spPr/>
      <dgm:t>
        <a:bodyPr/>
        <a:lstStyle/>
        <a:p>
          <a:endParaRPr lang="en-US" dirty="0"/>
        </a:p>
      </dgm:t>
    </dgm:pt>
    <dgm:pt modelId="{B2133BDF-4000-4B5B-AE40-987170B1B61F}">
      <dgm:prSet/>
      <dgm:spPr/>
      <dgm:t>
        <a:bodyPr/>
        <a:lstStyle/>
        <a:p>
          <a:endParaRPr lang="en-US" dirty="0"/>
        </a:p>
      </dgm:t>
    </dgm:pt>
    <dgm:pt modelId="{78DD5593-63E5-4526-ACC4-B672B2E0D1F1}" type="parTrans" cxnId="{AD9C2D70-6AB8-479D-9A79-731CDEDFCC29}">
      <dgm:prSet/>
      <dgm:spPr/>
      <dgm:t>
        <a:bodyPr/>
        <a:lstStyle/>
        <a:p>
          <a:endParaRPr lang="en-US"/>
        </a:p>
      </dgm:t>
    </dgm:pt>
    <dgm:pt modelId="{F8A8AFFD-E262-4C58-84FA-CA9933DA9A32}" type="sibTrans" cxnId="{AD9C2D70-6AB8-479D-9A79-731CDEDFCC29}">
      <dgm:prSet/>
      <dgm:spPr/>
      <dgm:t>
        <a:bodyPr/>
        <a:lstStyle/>
        <a:p>
          <a:endParaRPr lang="en-US" dirty="0"/>
        </a:p>
      </dgm:t>
    </dgm:pt>
    <dgm:pt modelId="{56EE6181-8957-4FE0-91F7-0E7767321D74}">
      <dgm:prSet/>
      <dgm:spPr/>
      <dgm:t>
        <a:bodyPr/>
        <a:lstStyle/>
        <a:p>
          <a:endParaRPr lang="en-US" dirty="0"/>
        </a:p>
      </dgm:t>
    </dgm:pt>
    <dgm:pt modelId="{708EED9E-74DD-4C99-9872-E67687122915}" type="parTrans" cxnId="{D27AA462-6698-4923-9421-47820B644488}">
      <dgm:prSet/>
      <dgm:spPr/>
      <dgm:t>
        <a:bodyPr/>
        <a:lstStyle/>
        <a:p>
          <a:endParaRPr lang="en-US"/>
        </a:p>
      </dgm:t>
    </dgm:pt>
    <dgm:pt modelId="{D7AD315B-0060-4B2C-BA42-07A72CF0DF62}" type="sibTrans" cxnId="{D27AA462-6698-4923-9421-47820B644488}">
      <dgm:prSet/>
      <dgm:spPr/>
      <dgm:t>
        <a:bodyPr/>
        <a:lstStyle/>
        <a:p>
          <a:endParaRPr lang="en-US" dirty="0"/>
        </a:p>
      </dgm:t>
    </dgm:pt>
    <dgm:pt modelId="{F82F01E0-1BCF-432A-834D-D0718C225E79}">
      <dgm:prSet/>
      <dgm:spPr/>
      <dgm:t>
        <a:bodyPr/>
        <a:lstStyle/>
        <a:p>
          <a:endParaRPr lang="en-US" dirty="0"/>
        </a:p>
      </dgm:t>
    </dgm:pt>
    <dgm:pt modelId="{AA715B28-8262-4AEC-9B11-A1F3E142AEE3}" type="parTrans" cxnId="{3F904190-EC7A-468F-8079-9E0D0309FE61}">
      <dgm:prSet/>
      <dgm:spPr/>
      <dgm:t>
        <a:bodyPr/>
        <a:lstStyle/>
        <a:p>
          <a:endParaRPr lang="en-US"/>
        </a:p>
      </dgm:t>
    </dgm:pt>
    <dgm:pt modelId="{73E57CB0-43F1-4C49-8823-A48B6805997E}" type="sibTrans" cxnId="{3F904190-EC7A-468F-8079-9E0D0309FE61}">
      <dgm:prSet/>
      <dgm:spPr/>
      <dgm:t>
        <a:bodyPr/>
        <a:lstStyle/>
        <a:p>
          <a:endParaRPr lang="en-US" dirty="0"/>
        </a:p>
      </dgm:t>
    </dgm:pt>
    <dgm:pt modelId="{69B5AF83-9CA8-4331-BB93-A02B0A37E7C4}">
      <dgm:prSet/>
      <dgm:spPr/>
      <dgm:t>
        <a:bodyPr/>
        <a:lstStyle/>
        <a:p>
          <a:endParaRPr lang="en-US" dirty="0"/>
        </a:p>
      </dgm:t>
    </dgm:pt>
    <dgm:pt modelId="{52A0F8EA-812A-497C-B88E-1BDAD1AB875F}" type="parTrans" cxnId="{08DFD441-4774-4D0E-8F97-07EC50B50EE3}">
      <dgm:prSet/>
      <dgm:spPr/>
      <dgm:t>
        <a:bodyPr/>
        <a:lstStyle/>
        <a:p>
          <a:endParaRPr lang="en-US"/>
        </a:p>
      </dgm:t>
    </dgm:pt>
    <dgm:pt modelId="{6E35783B-B4B9-4AF3-BB68-EC2DB3060BE5}" type="sibTrans" cxnId="{08DFD441-4774-4D0E-8F97-07EC50B50EE3}">
      <dgm:prSet/>
      <dgm:spPr/>
      <dgm:t>
        <a:bodyPr/>
        <a:lstStyle/>
        <a:p>
          <a:endParaRPr lang="en-US" dirty="0"/>
        </a:p>
      </dgm:t>
    </dgm:pt>
    <dgm:pt modelId="{5A0D382F-1AEE-4869-A6BD-89E7CCC2BA45}">
      <dgm:prSet/>
      <dgm:spPr/>
      <dgm:t>
        <a:bodyPr/>
        <a:lstStyle/>
        <a:p>
          <a:endParaRPr lang="en-US" dirty="0"/>
        </a:p>
      </dgm:t>
    </dgm:pt>
    <dgm:pt modelId="{C61944CD-ABD5-46A1-BF21-1EDB1D2E311C}" type="parTrans" cxnId="{8B7F3749-F4E6-4473-82BE-3F7FAAEDF5A5}">
      <dgm:prSet/>
      <dgm:spPr/>
      <dgm:t>
        <a:bodyPr/>
        <a:lstStyle/>
        <a:p>
          <a:endParaRPr lang="en-US"/>
        </a:p>
      </dgm:t>
    </dgm:pt>
    <dgm:pt modelId="{86E08DD8-37F0-43EA-A4C6-F12B07A372C7}" type="sibTrans" cxnId="{8B7F3749-F4E6-4473-82BE-3F7FAAEDF5A5}">
      <dgm:prSet/>
      <dgm:spPr/>
      <dgm:t>
        <a:bodyPr/>
        <a:lstStyle/>
        <a:p>
          <a:endParaRPr lang="en-US" dirty="0"/>
        </a:p>
      </dgm:t>
    </dgm:pt>
    <dgm:pt modelId="{6E44D217-0802-4975-8DF8-F7C136B68DB7}">
      <dgm:prSet/>
      <dgm:spPr/>
      <dgm:t>
        <a:bodyPr/>
        <a:lstStyle/>
        <a:p>
          <a:endParaRPr lang="en-US" dirty="0"/>
        </a:p>
      </dgm:t>
    </dgm:pt>
    <dgm:pt modelId="{CB27C74D-2568-4D83-8948-2A0E7A73E53C}" type="parTrans" cxnId="{EBF0F276-347C-4207-9A17-D11421AF7ECD}">
      <dgm:prSet/>
      <dgm:spPr/>
      <dgm:t>
        <a:bodyPr/>
        <a:lstStyle/>
        <a:p>
          <a:endParaRPr lang="en-US"/>
        </a:p>
      </dgm:t>
    </dgm:pt>
    <dgm:pt modelId="{873D13AE-B310-4B50-82C5-564D626D2011}" type="sibTrans" cxnId="{EBF0F276-347C-4207-9A17-D11421AF7ECD}">
      <dgm:prSet/>
      <dgm:spPr/>
      <dgm:t>
        <a:bodyPr/>
        <a:lstStyle/>
        <a:p>
          <a:endParaRPr lang="en-US" dirty="0"/>
        </a:p>
      </dgm:t>
    </dgm:pt>
    <dgm:pt modelId="{59D5850F-42D1-4509-9BFE-77DA75D32FAC}">
      <dgm:prSet/>
      <dgm:spPr/>
      <dgm:t>
        <a:bodyPr/>
        <a:lstStyle/>
        <a:p>
          <a:endParaRPr lang="en-US" dirty="0"/>
        </a:p>
      </dgm:t>
    </dgm:pt>
    <dgm:pt modelId="{998E6483-F6A6-41F0-BC38-EC9E12942727}" type="parTrans" cxnId="{EF67F12C-549C-4945-9650-11C3183DFF27}">
      <dgm:prSet/>
      <dgm:spPr/>
      <dgm:t>
        <a:bodyPr/>
        <a:lstStyle/>
        <a:p>
          <a:endParaRPr lang="en-US"/>
        </a:p>
      </dgm:t>
    </dgm:pt>
    <dgm:pt modelId="{2B529A43-2363-4B46-911E-9D0EF25B4F36}" type="sibTrans" cxnId="{EF67F12C-549C-4945-9650-11C3183DFF27}">
      <dgm:prSet/>
      <dgm:spPr/>
      <dgm:t>
        <a:bodyPr/>
        <a:lstStyle/>
        <a:p>
          <a:endParaRPr lang="en-US" dirty="0"/>
        </a:p>
      </dgm:t>
    </dgm:pt>
    <dgm:pt modelId="{9F16DEB4-2D88-4237-BB26-EE193361411A}">
      <dgm:prSet/>
      <dgm:spPr/>
      <dgm:t>
        <a:bodyPr/>
        <a:lstStyle/>
        <a:p>
          <a:endParaRPr lang="en-US" dirty="0"/>
        </a:p>
      </dgm:t>
    </dgm:pt>
    <dgm:pt modelId="{7982B65A-B6BA-45FB-920E-8CB144FB834B}" type="parTrans" cxnId="{DB81E75D-6339-4802-85DD-65254615E93B}">
      <dgm:prSet/>
      <dgm:spPr/>
      <dgm:t>
        <a:bodyPr/>
        <a:lstStyle/>
        <a:p>
          <a:endParaRPr lang="en-US"/>
        </a:p>
      </dgm:t>
    </dgm:pt>
    <dgm:pt modelId="{C19C4BDD-2213-41DF-A53B-E2080BDC6AC6}" type="sibTrans" cxnId="{DB81E75D-6339-4802-85DD-65254615E93B}">
      <dgm:prSet/>
      <dgm:spPr/>
      <dgm:t>
        <a:bodyPr/>
        <a:lstStyle/>
        <a:p>
          <a:endParaRPr lang="en-US" dirty="0"/>
        </a:p>
      </dgm:t>
    </dgm:pt>
    <dgm:pt modelId="{5788DBF4-34B6-4C26-980E-7062BBC88091}">
      <dgm:prSet/>
      <dgm:spPr/>
      <dgm:t>
        <a:bodyPr/>
        <a:lstStyle/>
        <a:p>
          <a:endParaRPr lang="en-US" dirty="0"/>
        </a:p>
      </dgm:t>
    </dgm:pt>
    <dgm:pt modelId="{E89C8546-8D00-4BCE-BF01-083E1F9A4BBE}" type="parTrans" cxnId="{A94E1E98-18A1-4716-B6FB-67F099EFBBB4}">
      <dgm:prSet/>
      <dgm:spPr/>
      <dgm:t>
        <a:bodyPr/>
        <a:lstStyle/>
        <a:p>
          <a:endParaRPr lang="en-US"/>
        </a:p>
      </dgm:t>
    </dgm:pt>
    <dgm:pt modelId="{39815DA4-6D5A-4ECF-8C2C-C40A2BB0DBA6}" type="sibTrans" cxnId="{A94E1E98-18A1-4716-B6FB-67F099EFBBB4}">
      <dgm:prSet/>
      <dgm:spPr/>
      <dgm:t>
        <a:bodyPr/>
        <a:lstStyle/>
        <a:p>
          <a:endParaRPr lang="en-US" dirty="0"/>
        </a:p>
      </dgm:t>
    </dgm:pt>
    <dgm:pt modelId="{644B0026-BEE6-45AC-B72A-F8BFB9EE0E82}">
      <dgm:prSet/>
      <dgm:spPr/>
      <dgm:t>
        <a:bodyPr/>
        <a:lstStyle/>
        <a:p>
          <a:endParaRPr lang="en-US" dirty="0"/>
        </a:p>
      </dgm:t>
    </dgm:pt>
    <dgm:pt modelId="{554FDC5B-6990-4DBE-AAA4-AA9861FDA372}" type="parTrans" cxnId="{F3F11D2B-B16E-47E0-876B-A599316C3141}">
      <dgm:prSet/>
      <dgm:spPr/>
      <dgm:t>
        <a:bodyPr/>
        <a:lstStyle/>
        <a:p>
          <a:endParaRPr lang="en-US"/>
        </a:p>
      </dgm:t>
    </dgm:pt>
    <dgm:pt modelId="{91E5E8F0-39A5-4E73-A7C8-125C237D1170}" type="sibTrans" cxnId="{F3F11D2B-B16E-47E0-876B-A599316C3141}">
      <dgm:prSet/>
      <dgm:spPr/>
      <dgm:t>
        <a:bodyPr/>
        <a:lstStyle/>
        <a:p>
          <a:endParaRPr lang="en-US" dirty="0"/>
        </a:p>
      </dgm:t>
    </dgm:pt>
    <dgm:pt modelId="{A40F6EAB-2B60-4CC1-9F49-D5903D3A616E}">
      <dgm:prSet/>
      <dgm:spPr/>
      <dgm:t>
        <a:bodyPr/>
        <a:lstStyle/>
        <a:p>
          <a:endParaRPr lang="en-US" dirty="0"/>
        </a:p>
      </dgm:t>
    </dgm:pt>
    <dgm:pt modelId="{F4D7EDD7-9115-44DB-8D8A-E38036FA3738}" type="parTrans" cxnId="{F9246AA4-89DE-4505-8C6D-C0CFB0CF9EC5}">
      <dgm:prSet/>
      <dgm:spPr/>
      <dgm:t>
        <a:bodyPr/>
        <a:lstStyle/>
        <a:p>
          <a:endParaRPr lang="en-US"/>
        </a:p>
      </dgm:t>
    </dgm:pt>
    <dgm:pt modelId="{3ACAB2F6-3910-4D69-8736-C9991D30DB30}" type="sibTrans" cxnId="{F9246AA4-89DE-4505-8C6D-C0CFB0CF9EC5}">
      <dgm:prSet/>
      <dgm:spPr/>
      <dgm:t>
        <a:bodyPr/>
        <a:lstStyle/>
        <a:p>
          <a:endParaRPr lang="en-US" dirty="0"/>
        </a:p>
      </dgm:t>
    </dgm:pt>
    <dgm:pt modelId="{01209924-388A-4250-B08E-117FC77350F4}">
      <dgm:prSet/>
      <dgm:spPr/>
      <dgm:t>
        <a:bodyPr/>
        <a:lstStyle/>
        <a:p>
          <a:endParaRPr lang="en-US" dirty="0"/>
        </a:p>
      </dgm:t>
    </dgm:pt>
    <dgm:pt modelId="{E62947DF-C385-4541-A312-E52B21ED4FCA}" type="parTrans" cxnId="{79A5F3A2-8CA3-4D24-AC46-666013183383}">
      <dgm:prSet/>
      <dgm:spPr/>
      <dgm:t>
        <a:bodyPr/>
        <a:lstStyle/>
        <a:p>
          <a:endParaRPr lang="en-US"/>
        </a:p>
      </dgm:t>
    </dgm:pt>
    <dgm:pt modelId="{07D44A3D-B9E7-4A59-8407-0DE9361B04F4}" type="sibTrans" cxnId="{79A5F3A2-8CA3-4D24-AC46-666013183383}">
      <dgm:prSet/>
      <dgm:spPr/>
      <dgm:t>
        <a:bodyPr/>
        <a:lstStyle/>
        <a:p>
          <a:endParaRPr lang="en-US" dirty="0"/>
        </a:p>
      </dgm:t>
    </dgm:pt>
    <dgm:pt modelId="{1CEAA633-CB89-486A-901D-BE8AE895C821}">
      <dgm:prSet/>
      <dgm:spPr/>
      <dgm:t>
        <a:bodyPr/>
        <a:lstStyle/>
        <a:p>
          <a:endParaRPr lang="en-US" dirty="0"/>
        </a:p>
      </dgm:t>
    </dgm:pt>
    <dgm:pt modelId="{85E4AD6C-201F-448E-AB33-65566C56E879}" type="parTrans" cxnId="{2F48FC6C-9E2F-4D34-97E0-7B62809CD310}">
      <dgm:prSet/>
      <dgm:spPr/>
      <dgm:t>
        <a:bodyPr/>
        <a:lstStyle/>
        <a:p>
          <a:endParaRPr lang="en-US"/>
        </a:p>
      </dgm:t>
    </dgm:pt>
    <dgm:pt modelId="{EC22FD24-55FA-470B-A11F-A2C02811CC71}" type="sibTrans" cxnId="{2F48FC6C-9E2F-4D34-97E0-7B62809CD310}">
      <dgm:prSet/>
      <dgm:spPr/>
      <dgm:t>
        <a:bodyPr/>
        <a:lstStyle/>
        <a:p>
          <a:endParaRPr lang="en-US" dirty="0"/>
        </a:p>
      </dgm:t>
    </dgm:pt>
    <dgm:pt modelId="{5700A27C-35E2-48E3-9FD1-4CAD5F3ABE6E}">
      <dgm:prSet/>
      <dgm:spPr/>
      <dgm:t>
        <a:bodyPr/>
        <a:lstStyle/>
        <a:p>
          <a:endParaRPr lang="en-US" dirty="0"/>
        </a:p>
      </dgm:t>
    </dgm:pt>
    <dgm:pt modelId="{7CEEA0C1-E05C-4187-B6CD-7F9A41B7F762}" type="parTrans" cxnId="{E319CD11-DA9C-4216-8A1C-BFC767C69980}">
      <dgm:prSet/>
      <dgm:spPr/>
      <dgm:t>
        <a:bodyPr/>
        <a:lstStyle/>
        <a:p>
          <a:endParaRPr lang="en-US"/>
        </a:p>
      </dgm:t>
    </dgm:pt>
    <dgm:pt modelId="{F2853326-F96C-4388-AFDB-4A2C4E743824}" type="sibTrans" cxnId="{E319CD11-DA9C-4216-8A1C-BFC767C69980}">
      <dgm:prSet/>
      <dgm:spPr/>
      <dgm:t>
        <a:bodyPr/>
        <a:lstStyle/>
        <a:p>
          <a:endParaRPr lang="en-US" dirty="0"/>
        </a:p>
      </dgm:t>
    </dgm:pt>
    <dgm:pt modelId="{E5184F2B-2C20-4D33-94A8-E6B381F2AA89}">
      <dgm:prSet/>
      <dgm:spPr/>
      <dgm:t>
        <a:bodyPr/>
        <a:lstStyle/>
        <a:p>
          <a:endParaRPr lang="en-US" dirty="0"/>
        </a:p>
      </dgm:t>
    </dgm:pt>
    <dgm:pt modelId="{EA072171-E1D3-42D9-90FB-F6BF8A9DC275}" type="parTrans" cxnId="{12C38EF6-A2D9-4441-B7C7-2AD0408D165E}">
      <dgm:prSet/>
      <dgm:spPr/>
      <dgm:t>
        <a:bodyPr/>
        <a:lstStyle/>
        <a:p>
          <a:endParaRPr lang="en-US"/>
        </a:p>
      </dgm:t>
    </dgm:pt>
    <dgm:pt modelId="{CA1064A9-8743-41E2-AE44-DEDB5E26EACD}" type="sibTrans" cxnId="{12C38EF6-A2D9-4441-B7C7-2AD0408D165E}">
      <dgm:prSet/>
      <dgm:spPr/>
      <dgm:t>
        <a:bodyPr/>
        <a:lstStyle/>
        <a:p>
          <a:endParaRPr lang="en-US" dirty="0"/>
        </a:p>
      </dgm:t>
    </dgm:pt>
    <dgm:pt modelId="{19319B2C-5BDC-4EB3-A674-97A1478B545E}">
      <dgm:prSet/>
      <dgm:spPr/>
      <dgm:t>
        <a:bodyPr/>
        <a:lstStyle/>
        <a:p>
          <a:endParaRPr lang="en-US" dirty="0"/>
        </a:p>
      </dgm:t>
    </dgm:pt>
    <dgm:pt modelId="{F553D456-F731-4D3A-B46D-F817CB7F5851}" type="parTrans" cxnId="{A61335C6-83C9-40B2-B635-638704B41FB6}">
      <dgm:prSet/>
      <dgm:spPr/>
      <dgm:t>
        <a:bodyPr/>
        <a:lstStyle/>
        <a:p>
          <a:endParaRPr lang="en-US"/>
        </a:p>
      </dgm:t>
    </dgm:pt>
    <dgm:pt modelId="{B2ADDBB6-F258-45A2-8853-0F7137E8E7A9}" type="sibTrans" cxnId="{A61335C6-83C9-40B2-B635-638704B41FB6}">
      <dgm:prSet/>
      <dgm:spPr/>
      <dgm:t>
        <a:bodyPr/>
        <a:lstStyle/>
        <a:p>
          <a:endParaRPr lang="en-US" dirty="0"/>
        </a:p>
      </dgm:t>
    </dgm:pt>
    <dgm:pt modelId="{32DCDF77-CF91-44D2-A631-ECBBA96CD7C1}">
      <dgm:prSet/>
      <dgm:spPr/>
      <dgm:t>
        <a:bodyPr/>
        <a:lstStyle/>
        <a:p>
          <a:endParaRPr lang="en-US" dirty="0"/>
        </a:p>
      </dgm:t>
    </dgm:pt>
    <dgm:pt modelId="{A91D9FEE-F377-4D6C-AB4B-31C0AA11D758}" type="parTrans" cxnId="{7713B148-14ED-473A-AD7C-0817C71F1F75}">
      <dgm:prSet/>
      <dgm:spPr/>
      <dgm:t>
        <a:bodyPr/>
        <a:lstStyle/>
        <a:p>
          <a:endParaRPr lang="en-US"/>
        </a:p>
      </dgm:t>
    </dgm:pt>
    <dgm:pt modelId="{A4C54538-F7D4-4311-A51D-4E2F34EA916C}" type="sibTrans" cxnId="{7713B148-14ED-473A-AD7C-0817C71F1F75}">
      <dgm:prSet/>
      <dgm:spPr/>
      <dgm:t>
        <a:bodyPr/>
        <a:lstStyle/>
        <a:p>
          <a:endParaRPr lang="en-US" dirty="0"/>
        </a:p>
      </dgm:t>
    </dgm:pt>
    <dgm:pt modelId="{5F2EF8CF-431B-45E9-8F94-2DA9BB4297A8}">
      <dgm:prSet/>
      <dgm:spPr/>
      <dgm:t>
        <a:bodyPr/>
        <a:lstStyle/>
        <a:p>
          <a:endParaRPr lang="en-US" dirty="0"/>
        </a:p>
      </dgm:t>
    </dgm:pt>
    <dgm:pt modelId="{EF3B0539-08F0-4AEB-8B05-C7438EBEC90D}" type="parTrans" cxnId="{39A1F472-3E0B-438E-A508-FE898CEA4CB4}">
      <dgm:prSet/>
      <dgm:spPr/>
      <dgm:t>
        <a:bodyPr/>
        <a:lstStyle/>
        <a:p>
          <a:endParaRPr lang="en-US"/>
        </a:p>
      </dgm:t>
    </dgm:pt>
    <dgm:pt modelId="{E7380703-8E28-4A7A-8627-0A55F51FBAA5}" type="sibTrans" cxnId="{39A1F472-3E0B-438E-A508-FE898CEA4CB4}">
      <dgm:prSet/>
      <dgm:spPr/>
      <dgm:t>
        <a:bodyPr/>
        <a:lstStyle/>
        <a:p>
          <a:endParaRPr lang="en-US" dirty="0"/>
        </a:p>
      </dgm:t>
    </dgm:pt>
    <dgm:pt modelId="{B75DCA52-BF81-436A-AA73-2680B03C914A}">
      <dgm:prSet/>
      <dgm:spPr/>
      <dgm:t>
        <a:bodyPr/>
        <a:lstStyle/>
        <a:p>
          <a:endParaRPr lang="en-US" dirty="0"/>
        </a:p>
      </dgm:t>
    </dgm:pt>
    <dgm:pt modelId="{3FDC77C7-42D0-4118-88A1-C82C79A4EA03}" type="parTrans" cxnId="{FA4B331D-E821-4BC7-84CC-523B6B28A5B8}">
      <dgm:prSet/>
      <dgm:spPr/>
      <dgm:t>
        <a:bodyPr/>
        <a:lstStyle/>
        <a:p>
          <a:endParaRPr lang="en-US"/>
        </a:p>
      </dgm:t>
    </dgm:pt>
    <dgm:pt modelId="{897CAD2D-F73B-470D-B77D-BCB32DA560D4}" type="sibTrans" cxnId="{FA4B331D-E821-4BC7-84CC-523B6B28A5B8}">
      <dgm:prSet/>
      <dgm:spPr/>
      <dgm:t>
        <a:bodyPr/>
        <a:lstStyle/>
        <a:p>
          <a:endParaRPr lang="en-US" dirty="0"/>
        </a:p>
      </dgm:t>
    </dgm:pt>
    <dgm:pt modelId="{39148D83-4879-4E9B-AE84-10D20CF147C3}">
      <dgm:prSet/>
      <dgm:spPr/>
      <dgm:t>
        <a:bodyPr/>
        <a:lstStyle/>
        <a:p>
          <a:endParaRPr lang="en-US" dirty="0"/>
        </a:p>
      </dgm:t>
    </dgm:pt>
    <dgm:pt modelId="{0648DC5F-1B7B-4F70-B147-70F19C532AA1}" type="parTrans" cxnId="{14F13E80-1149-4A0F-A4B5-58EAF15ECA23}">
      <dgm:prSet/>
      <dgm:spPr/>
      <dgm:t>
        <a:bodyPr/>
        <a:lstStyle/>
        <a:p>
          <a:endParaRPr lang="en-US"/>
        </a:p>
      </dgm:t>
    </dgm:pt>
    <dgm:pt modelId="{901D3EC9-C2CB-4B80-BFE1-3F4CF8FDB584}" type="sibTrans" cxnId="{14F13E80-1149-4A0F-A4B5-58EAF15ECA23}">
      <dgm:prSet/>
      <dgm:spPr/>
      <dgm:t>
        <a:bodyPr/>
        <a:lstStyle/>
        <a:p>
          <a:endParaRPr lang="en-US" dirty="0"/>
        </a:p>
      </dgm:t>
    </dgm:pt>
    <dgm:pt modelId="{579EF5EA-2842-4ADF-99C3-1421009C0FB3}" type="pres">
      <dgm:prSet presAssocID="{F782ACB2-4612-4553-92E3-6A48A4C26154}" presName="cycle" presStyleCnt="0">
        <dgm:presLayoutVars>
          <dgm:dir/>
          <dgm:resizeHandles val="exact"/>
        </dgm:presLayoutVars>
      </dgm:prSet>
      <dgm:spPr/>
    </dgm:pt>
    <dgm:pt modelId="{E2BDA289-9E7F-43D2-8E8A-C602380955F6}" type="pres">
      <dgm:prSet presAssocID="{9A1F1B22-1A75-4833-B4FC-5FEA5518B765}" presName="node" presStyleLbl="node1" presStyleIdx="0" presStyleCnt="48">
        <dgm:presLayoutVars>
          <dgm:bulletEnabled val="1"/>
        </dgm:presLayoutVars>
      </dgm:prSet>
      <dgm:spPr/>
    </dgm:pt>
    <dgm:pt modelId="{4B717A0F-8771-4A45-B6AA-FD732A724C9E}" type="pres">
      <dgm:prSet presAssocID="{32453084-7F49-49B4-89FA-E306CC4C9552}" presName="sibTrans" presStyleLbl="sibTrans2D1" presStyleIdx="0" presStyleCnt="48"/>
      <dgm:spPr/>
    </dgm:pt>
    <dgm:pt modelId="{218F701D-8780-41D0-BCC2-CE1F9EE4B4A8}" type="pres">
      <dgm:prSet presAssocID="{32453084-7F49-49B4-89FA-E306CC4C9552}" presName="connectorText" presStyleLbl="sibTrans2D1" presStyleIdx="0" presStyleCnt="48"/>
      <dgm:spPr/>
    </dgm:pt>
    <dgm:pt modelId="{FD731FF4-9760-4231-AA26-446560B181EB}" type="pres">
      <dgm:prSet presAssocID="{9C07C544-A240-4FE5-8E59-C412CDCC06A5}" presName="node" presStyleLbl="node1" presStyleIdx="1" presStyleCnt="48">
        <dgm:presLayoutVars>
          <dgm:bulletEnabled val="1"/>
        </dgm:presLayoutVars>
      </dgm:prSet>
      <dgm:spPr/>
    </dgm:pt>
    <dgm:pt modelId="{A6A09441-8928-4DD4-965E-ACD6B5489F63}" type="pres">
      <dgm:prSet presAssocID="{DA7FF8DD-13B0-4AAC-B0D2-E9BC2FABA4D6}" presName="sibTrans" presStyleLbl="sibTrans2D1" presStyleIdx="1" presStyleCnt="48"/>
      <dgm:spPr/>
    </dgm:pt>
    <dgm:pt modelId="{C46B9099-149F-4D79-B1D7-B378097F05F4}" type="pres">
      <dgm:prSet presAssocID="{DA7FF8DD-13B0-4AAC-B0D2-E9BC2FABA4D6}" presName="connectorText" presStyleLbl="sibTrans2D1" presStyleIdx="1" presStyleCnt="48"/>
      <dgm:spPr/>
    </dgm:pt>
    <dgm:pt modelId="{5A44537F-E502-484A-B54C-161A75387D52}" type="pres">
      <dgm:prSet presAssocID="{5D2C154A-692A-44E2-A041-B9F19C43FEF2}" presName="node" presStyleLbl="node1" presStyleIdx="2" presStyleCnt="48">
        <dgm:presLayoutVars>
          <dgm:bulletEnabled val="1"/>
        </dgm:presLayoutVars>
      </dgm:prSet>
      <dgm:spPr/>
    </dgm:pt>
    <dgm:pt modelId="{BCCD1735-3374-4721-BEF9-11CCD9A2DD48}" type="pres">
      <dgm:prSet presAssocID="{1A0C354F-E76C-464E-99A7-D2B04C140783}" presName="sibTrans" presStyleLbl="sibTrans2D1" presStyleIdx="2" presStyleCnt="48"/>
      <dgm:spPr/>
    </dgm:pt>
    <dgm:pt modelId="{5207087E-FC7B-4DE7-941A-D0D7D77D43CA}" type="pres">
      <dgm:prSet presAssocID="{1A0C354F-E76C-464E-99A7-D2B04C140783}" presName="connectorText" presStyleLbl="sibTrans2D1" presStyleIdx="2" presStyleCnt="48"/>
      <dgm:spPr/>
    </dgm:pt>
    <dgm:pt modelId="{B0608ED5-E7DC-4C39-8859-B8C85F521F9C}" type="pres">
      <dgm:prSet presAssocID="{536B3E92-95AA-4297-BDB8-F29269D6299E}" presName="node" presStyleLbl="node1" presStyleIdx="3" presStyleCnt="48">
        <dgm:presLayoutVars>
          <dgm:bulletEnabled val="1"/>
        </dgm:presLayoutVars>
      </dgm:prSet>
      <dgm:spPr/>
    </dgm:pt>
    <dgm:pt modelId="{E212FFF4-9223-45FB-8A97-08FC78EC227F}" type="pres">
      <dgm:prSet presAssocID="{8AE02D32-89F4-4BA1-BFB8-062B90AF7C26}" presName="sibTrans" presStyleLbl="sibTrans2D1" presStyleIdx="3" presStyleCnt="48"/>
      <dgm:spPr/>
    </dgm:pt>
    <dgm:pt modelId="{1FA59E5A-50A4-47E4-96D2-6EF9AAAC1164}" type="pres">
      <dgm:prSet presAssocID="{8AE02D32-89F4-4BA1-BFB8-062B90AF7C26}" presName="connectorText" presStyleLbl="sibTrans2D1" presStyleIdx="3" presStyleCnt="48"/>
      <dgm:spPr/>
    </dgm:pt>
    <dgm:pt modelId="{3B48658E-4174-41EC-ADC5-04F09B98E8AE}" type="pres">
      <dgm:prSet presAssocID="{9767C2C5-7A9B-4BF9-AEDC-08BB61E68CEC}" presName="node" presStyleLbl="node1" presStyleIdx="4" presStyleCnt="48">
        <dgm:presLayoutVars>
          <dgm:bulletEnabled val="1"/>
        </dgm:presLayoutVars>
      </dgm:prSet>
      <dgm:spPr/>
    </dgm:pt>
    <dgm:pt modelId="{7E28017C-69F1-4CCF-A6D7-885616A2628E}" type="pres">
      <dgm:prSet presAssocID="{5DE56BE3-5DC5-48D1-BB0A-6EB62A83E2E3}" presName="sibTrans" presStyleLbl="sibTrans2D1" presStyleIdx="4" presStyleCnt="48"/>
      <dgm:spPr/>
    </dgm:pt>
    <dgm:pt modelId="{DEE6E533-E546-47B9-9D29-1053972B7A59}" type="pres">
      <dgm:prSet presAssocID="{5DE56BE3-5DC5-48D1-BB0A-6EB62A83E2E3}" presName="connectorText" presStyleLbl="sibTrans2D1" presStyleIdx="4" presStyleCnt="48"/>
      <dgm:spPr/>
    </dgm:pt>
    <dgm:pt modelId="{4B6FF1D5-139C-4A9E-BE2A-C9C2976A9B90}" type="pres">
      <dgm:prSet presAssocID="{29610E26-1393-448B-8FD6-78061450B16B}" presName="node" presStyleLbl="node1" presStyleIdx="5" presStyleCnt="48">
        <dgm:presLayoutVars>
          <dgm:bulletEnabled val="1"/>
        </dgm:presLayoutVars>
      </dgm:prSet>
      <dgm:spPr/>
    </dgm:pt>
    <dgm:pt modelId="{E231C36B-28CA-4A1A-A65A-7FC8C917C670}" type="pres">
      <dgm:prSet presAssocID="{4E475F1B-56A2-420F-8D83-9A7AC5B9161D}" presName="sibTrans" presStyleLbl="sibTrans2D1" presStyleIdx="5" presStyleCnt="48"/>
      <dgm:spPr/>
    </dgm:pt>
    <dgm:pt modelId="{0F935747-2475-4B54-A4BD-D00DA4235B83}" type="pres">
      <dgm:prSet presAssocID="{4E475F1B-56A2-420F-8D83-9A7AC5B9161D}" presName="connectorText" presStyleLbl="sibTrans2D1" presStyleIdx="5" presStyleCnt="48"/>
      <dgm:spPr/>
    </dgm:pt>
    <dgm:pt modelId="{5955EC28-6A5B-4854-97FD-56BF004F7A93}" type="pres">
      <dgm:prSet presAssocID="{59F5D80D-D394-4DA8-B1EE-BFD2C35E8698}" presName="node" presStyleLbl="node1" presStyleIdx="6" presStyleCnt="48">
        <dgm:presLayoutVars>
          <dgm:bulletEnabled val="1"/>
        </dgm:presLayoutVars>
      </dgm:prSet>
      <dgm:spPr/>
    </dgm:pt>
    <dgm:pt modelId="{7418C013-9F65-49B4-8AB4-02A8A7E8B2B1}" type="pres">
      <dgm:prSet presAssocID="{A4FDAD97-0EA5-45C9-8762-1408CDFC1A27}" presName="sibTrans" presStyleLbl="sibTrans2D1" presStyleIdx="6" presStyleCnt="48"/>
      <dgm:spPr/>
    </dgm:pt>
    <dgm:pt modelId="{DCCECA40-1E8E-4612-B823-692DCCBD1EA3}" type="pres">
      <dgm:prSet presAssocID="{A4FDAD97-0EA5-45C9-8762-1408CDFC1A27}" presName="connectorText" presStyleLbl="sibTrans2D1" presStyleIdx="6" presStyleCnt="48"/>
      <dgm:spPr/>
    </dgm:pt>
    <dgm:pt modelId="{C8C314CB-BC52-4B5D-9A9E-2549904458B0}" type="pres">
      <dgm:prSet presAssocID="{1BD29E34-8916-45A9-80A6-58C4AB44DFF5}" presName="node" presStyleLbl="node1" presStyleIdx="7" presStyleCnt="48">
        <dgm:presLayoutVars>
          <dgm:bulletEnabled val="1"/>
        </dgm:presLayoutVars>
      </dgm:prSet>
      <dgm:spPr/>
    </dgm:pt>
    <dgm:pt modelId="{8D184F9F-78A9-45D9-9804-0F8032DE26A6}" type="pres">
      <dgm:prSet presAssocID="{25DF600C-192F-49B2-930A-B89C27D1471E}" presName="sibTrans" presStyleLbl="sibTrans2D1" presStyleIdx="7" presStyleCnt="48"/>
      <dgm:spPr/>
    </dgm:pt>
    <dgm:pt modelId="{C8C1E075-9C61-4E77-BBAB-A2307E2F9662}" type="pres">
      <dgm:prSet presAssocID="{25DF600C-192F-49B2-930A-B89C27D1471E}" presName="connectorText" presStyleLbl="sibTrans2D1" presStyleIdx="7" presStyleCnt="48"/>
      <dgm:spPr/>
    </dgm:pt>
    <dgm:pt modelId="{18E08B15-C0D9-4DCD-9841-29CB326A1D96}" type="pres">
      <dgm:prSet presAssocID="{BCD4B6D1-2E17-4359-A953-212A9B519E85}" presName="node" presStyleLbl="node1" presStyleIdx="8" presStyleCnt="48">
        <dgm:presLayoutVars>
          <dgm:bulletEnabled val="1"/>
        </dgm:presLayoutVars>
      </dgm:prSet>
      <dgm:spPr/>
    </dgm:pt>
    <dgm:pt modelId="{7D136A40-4E7A-4E9A-9C18-C15FEB3E9255}" type="pres">
      <dgm:prSet presAssocID="{EAE485E3-A2DC-422A-B964-163E72C7D527}" presName="sibTrans" presStyleLbl="sibTrans2D1" presStyleIdx="8" presStyleCnt="48"/>
      <dgm:spPr/>
    </dgm:pt>
    <dgm:pt modelId="{6C5B256C-6505-4283-9CD0-6230D6E52DC7}" type="pres">
      <dgm:prSet presAssocID="{EAE485E3-A2DC-422A-B964-163E72C7D527}" presName="connectorText" presStyleLbl="sibTrans2D1" presStyleIdx="8" presStyleCnt="48"/>
      <dgm:spPr/>
    </dgm:pt>
    <dgm:pt modelId="{09497094-52B8-416E-9902-37FB4C94E7F2}" type="pres">
      <dgm:prSet presAssocID="{57830796-B9E1-440E-A924-530949252A0A}" presName="node" presStyleLbl="node1" presStyleIdx="9" presStyleCnt="48">
        <dgm:presLayoutVars>
          <dgm:bulletEnabled val="1"/>
        </dgm:presLayoutVars>
      </dgm:prSet>
      <dgm:spPr/>
    </dgm:pt>
    <dgm:pt modelId="{260B842C-BA56-4835-9181-EEB1DAD49F6C}" type="pres">
      <dgm:prSet presAssocID="{672359C6-6889-48DE-9B06-BCF13E50CF81}" presName="sibTrans" presStyleLbl="sibTrans2D1" presStyleIdx="9" presStyleCnt="48"/>
      <dgm:spPr/>
    </dgm:pt>
    <dgm:pt modelId="{9195B8AE-7F75-4B45-A773-A3DB3F151B7F}" type="pres">
      <dgm:prSet presAssocID="{672359C6-6889-48DE-9B06-BCF13E50CF81}" presName="connectorText" presStyleLbl="sibTrans2D1" presStyleIdx="9" presStyleCnt="48"/>
      <dgm:spPr/>
    </dgm:pt>
    <dgm:pt modelId="{07EB8474-810E-4E8A-BE93-02F62BBDD45D}" type="pres">
      <dgm:prSet presAssocID="{9EC183D0-3CE1-4A18-882B-49A4F305FE23}" presName="node" presStyleLbl="node1" presStyleIdx="10" presStyleCnt="48">
        <dgm:presLayoutVars>
          <dgm:bulletEnabled val="1"/>
        </dgm:presLayoutVars>
      </dgm:prSet>
      <dgm:spPr/>
    </dgm:pt>
    <dgm:pt modelId="{ADC3AC42-E194-4C29-8A28-ABEC2168A2B9}" type="pres">
      <dgm:prSet presAssocID="{FC636A7A-CAD8-4393-9B2E-188CE112CD10}" presName="sibTrans" presStyleLbl="sibTrans2D1" presStyleIdx="10" presStyleCnt="48"/>
      <dgm:spPr/>
    </dgm:pt>
    <dgm:pt modelId="{FFA97E59-6B24-429C-9B6D-8968FB096363}" type="pres">
      <dgm:prSet presAssocID="{FC636A7A-CAD8-4393-9B2E-188CE112CD10}" presName="connectorText" presStyleLbl="sibTrans2D1" presStyleIdx="10" presStyleCnt="48"/>
      <dgm:spPr/>
    </dgm:pt>
    <dgm:pt modelId="{38A7A843-117D-4A8F-B652-3F637D1BA054}" type="pres">
      <dgm:prSet presAssocID="{1BCBAE4C-8C90-4307-A8B1-A7F25B803D11}" presName="node" presStyleLbl="node1" presStyleIdx="11" presStyleCnt="48">
        <dgm:presLayoutVars>
          <dgm:bulletEnabled val="1"/>
        </dgm:presLayoutVars>
      </dgm:prSet>
      <dgm:spPr/>
    </dgm:pt>
    <dgm:pt modelId="{24192AE1-AC5A-408F-93E2-35778550FA02}" type="pres">
      <dgm:prSet presAssocID="{9E68FA1B-32E4-4D3A-BDA9-F245DF7037EF}" presName="sibTrans" presStyleLbl="sibTrans2D1" presStyleIdx="11" presStyleCnt="48"/>
      <dgm:spPr/>
    </dgm:pt>
    <dgm:pt modelId="{9DB23D75-0980-4D96-93A1-727F2883C95B}" type="pres">
      <dgm:prSet presAssocID="{9E68FA1B-32E4-4D3A-BDA9-F245DF7037EF}" presName="connectorText" presStyleLbl="sibTrans2D1" presStyleIdx="11" presStyleCnt="48"/>
      <dgm:spPr/>
    </dgm:pt>
    <dgm:pt modelId="{8B74F080-8313-4728-B1E9-D87A06E9E800}" type="pres">
      <dgm:prSet presAssocID="{05F9165C-A234-4634-B1A7-DCB7BA68D40C}" presName="node" presStyleLbl="node1" presStyleIdx="12" presStyleCnt="48">
        <dgm:presLayoutVars>
          <dgm:bulletEnabled val="1"/>
        </dgm:presLayoutVars>
      </dgm:prSet>
      <dgm:spPr/>
    </dgm:pt>
    <dgm:pt modelId="{99F13AA2-4621-4753-B0A6-6FC776CD84C9}" type="pres">
      <dgm:prSet presAssocID="{68C3C81B-18E8-41C4-BFC6-2C443E6EE655}" presName="sibTrans" presStyleLbl="sibTrans2D1" presStyleIdx="12" presStyleCnt="48"/>
      <dgm:spPr/>
    </dgm:pt>
    <dgm:pt modelId="{475F5446-5D8A-42DC-B2B6-79D834AEB429}" type="pres">
      <dgm:prSet presAssocID="{68C3C81B-18E8-41C4-BFC6-2C443E6EE655}" presName="connectorText" presStyleLbl="sibTrans2D1" presStyleIdx="12" presStyleCnt="48"/>
      <dgm:spPr/>
    </dgm:pt>
    <dgm:pt modelId="{C238A059-EBCB-4E8A-9C70-350A7112246D}" type="pres">
      <dgm:prSet presAssocID="{8F63D31F-83CD-4DB9-A0F4-0D259C5817DB}" presName="node" presStyleLbl="node1" presStyleIdx="13" presStyleCnt="48">
        <dgm:presLayoutVars>
          <dgm:bulletEnabled val="1"/>
        </dgm:presLayoutVars>
      </dgm:prSet>
      <dgm:spPr/>
    </dgm:pt>
    <dgm:pt modelId="{212C9A88-24C2-4EF4-87D7-A81CF4BE3FA0}" type="pres">
      <dgm:prSet presAssocID="{A4F909E9-C1CF-4770-B928-FEF6E41B5333}" presName="sibTrans" presStyleLbl="sibTrans2D1" presStyleIdx="13" presStyleCnt="48"/>
      <dgm:spPr/>
    </dgm:pt>
    <dgm:pt modelId="{6E753D97-6691-46AF-88CF-60F766A84A1F}" type="pres">
      <dgm:prSet presAssocID="{A4F909E9-C1CF-4770-B928-FEF6E41B5333}" presName="connectorText" presStyleLbl="sibTrans2D1" presStyleIdx="13" presStyleCnt="48"/>
      <dgm:spPr/>
    </dgm:pt>
    <dgm:pt modelId="{FA3F2989-2837-4DF6-B22E-22C68B74BA10}" type="pres">
      <dgm:prSet presAssocID="{F001FD18-B1D7-4F34-A7E1-10B3A14FEF0D}" presName="node" presStyleLbl="node1" presStyleIdx="14" presStyleCnt="48">
        <dgm:presLayoutVars>
          <dgm:bulletEnabled val="1"/>
        </dgm:presLayoutVars>
      </dgm:prSet>
      <dgm:spPr/>
    </dgm:pt>
    <dgm:pt modelId="{15716786-4673-40EB-986D-12C422D02B97}" type="pres">
      <dgm:prSet presAssocID="{59F6F98C-7F28-44B6-AA26-C56ABFEA206B}" presName="sibTrans" presStyleLbl="sibTrans2D1" presStyleIdx="14" presStyleCnt="48"/>
      <dgm:spPr/>
    </dgm:pt>
    <dgm:pt modelId="{3A6E871C-7643-432C-BA91-2EA3E7F745CE}" type="pres">
      <dgm:prSet presAssocID="{59F6F98C-7F28-44B6-AA26-C56ABFEA206B}" presName="connectorText" presStyleLbl="sibTrans2D1" presStyleIdx="14" presStyleCnt="48"/>
      <dgm:spPr/>
    </dgm:pt>
    <dgm:pt modelId="{E7F9412A-75FE-4263-8476-D8B02CF380F3}" type="pres">
      <dgm:prSet presAssocID="{5F8AB2A9-0DCE-42A5-8039-31C151CDBC91}" presName="node" presStyleLbl="node1" presStyleIdx="15" presStyleCnt="48">
        <dgm:presLayoutVars>
          <dgm:bulletEnabled val="1"/>
        </dgm:presLayoutVars>
      </dgm:prSet>
      <dgm:spPr/>
    </dgm:pt>
    <dgm:pt modelId="{C56F56FD-84C6-4D21-967A-719399DE2081}" type="pres">
      <dgm:prSet presAssocID="{64CB26BA-1509-422C-B1F7-93A921D3337E}" presName="sibTrans" presStyleLbl="sibTrans2D1" presStyleIdx="15" presStyleCnt="48"/>
      <dgm:spPr/>
    </dgm:pt>
    <dgm:pt modelId="{87FF38F8-EEE0-4803-AB19-2605759EE272}" type="pres">
      <dgm:prSet presAssocID="{64CB26BA-1509-422C-B1F7-93A921D3337E}" presName="connectorText" presStyleLbl="sibTrans2D1" presStyleIdx="15" presStyleCnt="48"/>
      <dgm:spPr/>
    </dgm:pt>
    <dgm:pt modelId="{430AD93E-9CDA-40BE-8BB8-B35AB1DDED73}" type="pres">
      <dgm:prSet presAssocID="{7D49664A-84DE-42F7-9866-9BFD9F3DDC7A}" presName="node" presStyleLbl="node1" presStyleIdx="16" presStyleCnt="48">
        <dgm:presLayoutVars>
          <dgm:bulletEnabled val="1"/>
        </dgm:presLayoutVars>
      </dgm:prSet>
      <dgm:spPr/>
    </dgm:pt>
    <dgm:pt modelId="{D3BDAC4B-F2DB-44A0-907D-A108463FB1C3}" type="pres">
      <dgm:prSet presAssocID="{BAC2B8D5-2C5B-4AE8-BBDD-D8E76DCD8C2E}" presName="sibTrans" presStyleLbl="sibTrans2D1" presStyleIdx="16" presStyleCnt="48"/>
      <dgm:spPr/>
    </dgm:pt>
    <dgm:pt modelId="{5B2F39AC-1722-4B2A-8F41-3B9574CC55A3}" type="pres">
      <dgm:prSet presAssocID="{BAC2B8D5-2C5B-4AE8-BBDD-D8E76DCD8C2E}" presName="connectorText" presStyleLbl="sibTrans2D1" presStyleIdx="16" presStyleCnt="48"/>
      <dgm:spPr/>
    </dgm:pt>
    <dgm:pt modelId="{EB66E90A-B112-40E2-B773-B1A59659C6EB}" type="pres">
      <dgm:prSet presAssocID="{39148D83-4879-4E9B-AE84-10D20CF147C3}" presName="node" presStyleLbl="node1" presStyleIdx="17" presStyleCnt="48">
        <dgm:presLayoutVars>
          <dgm:bulletEnabled val="1"/>
        </dgm:presLayoutVars>
      </dgm:prSet>
      <dgm:spPr/>
    </dgm:pt>
    <dgm:pt modelId="{CBD13A52-164D-4181-A713-C4AFB6DAEA44}" type="pres">
      <dgm:prSet presAssocID="{901D3EC9-C2CB-4B80-BFE1-3F4CF8FDB584}" presName="sibTrans" presStyleLbl="sibTrans2D1" presStyleIdx="17" presStyleCnt="48"/>
      <dgm:spPr/>
    </dgm:pt>
    <dgm:pt modelId="{2175C402-001B-40BA-8C7B-63F19533545A}" type="pres">
      <dgm:prSet presAssocID="{901D3EC9-C2CB-4B80-BFE1-3F4CF8FDB584}" presName="connectorText" presStyleLbl="sibTrans2D1" presStyleIdx="17" presStyleCnt="48"/>
      <dgm:spPr/>
    </dgm:pt>
    <dgm:pt modelId="{816E1FA3-2B38-45F9-AB8C-0EEB2788EE42}" type="pres">
      <dgm:prSet presAssocID="{AAACDA48-029D-447D-9AE8-BF1CB90887F8}" presName="node" presStyleLbl="node1" presStyleIdx="18" presStyleCnt="48">
        <dgm:presLayoutVars>
          <dgm:bulletEnabled val="1"/>
        </dgm:presLayoutVars>
      </dgm:prSet>
      <dgm:spPr/>
    </dgm:pt>
    <dgm:pt modelId="{3D5573F2-E421-4699-B499-E5F129AA7C1F}" type="pres">
      <dgm:prSet presAssocID="{35443D96-6A67-478A-A544-1C8155B5F62C}" presName="sibTrans" presStyleLbl="sibTrans2D1" presStyleIdx="18" presStyleCnt="48"/>
      <dgm:spPr/>
    </dgm:pt>
    <dgm:pt modelId="{561EA9DD-738C-4E13-ADB0-3CCC3950F092}" type="pres">
      <dgm:prSet presAssocID="{35443D96-6A67-478A-A544-1C8155B5F62C}" presName="connectorText" presStyleLbl="sibTrans2D1" presStyleIdx="18" presStyleCnt="48"/>
      <dgm:spPr/>
    </dgm:pt>
    <dgm:pt modelId="{1791F869-F782-403E-9EEE-8485296AB1DC}" type="pres">
      <dgm:prSet presAssocID="{C123F58B-2F00-4731-8318-EA8BAA60A69D}" presName="node" presStyleLbl="node1" presStyleIdx="19" presStyleCnt="48">
        <dgm:presLayoutVars>
          <dgm:bulletEnabled val="1"/>
        </dgm:presLayoutVars>
      </dgm:prSet>
      <dgm:spPr/>
    </dgm:pt>
    <dgm:pt modelId="{EDD308D6-556F-4E65-A02C-12C45C150755}" type="pres">
      <dgm:prSet presAssocID="{CA72D8A3-9D41-4F98-98F7-F56B1CBA674F}" presName="sibTrans" presStyleLbl="sibTrans2D1" presStyleIdx="19" presStyleCnt="48"/>
      <dgm:spPr/>
    </dgm:pt>
    <dgm:pt modelId="{0622AEEF-FEE1-41CF-A694-BB87DF404F74}" type="pres">
      <dgm:prSet presAssocID="{CA72D8A3-9D41-4F98-98F7-F56B1CBA674F}" presName="connectorText" presStyleLbl="sibTrans2D1" presStyleIdx="19" presStyleCnt="48"/>
      <dgm:spPr/>
    </dgm:pt>
    <dgm:pt modelId="{FB762D63-E97E-4D71-BE53-DE8DBC2C1724}" type="pres">
      <dgm:prSet presAssocID="{312A5487-8CD4-49FA-9CB2-6003233688EF}" presName="node" presStyleLbl="node1" presStyleIdx="20" presStyleCnt="48">
        <dgm:presLayoutVars>
          <dgm:bulletEnabled val="1"/>
        </dgm:presLayoutVars>
      </dgm:prSet>
      <dgm:spPr/>
    </dgm:pt>
    <dgm:pt modelId="{EC905E59-477F-4D62-B2EE-61B86BF0663B}" type="pres">
      <dgm:prSet presAssocID="{A241EA7C-0AE6-49DA-868A-F7E41DB8331E}" presName="sibTrans" presStyleLbl="sibTrans2D1" presStyleIdx="20" presStyleCnt="48"/>
      <dgm:spPr/>
    </dgm:pt>
    <dgm:pt modelId="{0C7C01B0-8BE9-4115-9C55-5F785CB9F95D}" type="pres">
      <dgm:prSet presAssocID="{A241EA7C-0AE6-49DA-868A-F7E41DB8331E}" presName="connectorText" presStyleLbl="sibTrans2D1" presStyleIdx="20" presStyleCnt="48"/>
      <dgm:spPr/>
    </dgm:pt>
    <dgm:pt modelId="{96947AF0-965B-4F9B-B692-11B522E20C19}" type="pres">
      <dgm:prSet presAssocID="{1597604F-E09E-4305-A881-A6C94B72922F}" presName="node" presStyleLbl="node1" presStyleIdx="21" presStyleCnt="48">
        <dgm:presLayoutVars>
          <dgm:bulletEnabled val="1"/>
        </dgm:presLayoutVars>
      </dgm:prSet>
      <dgm:spPr/>
    </dgm:pt>
    <dgm:pt modelId="{C5631367-2D87-4B2B-B2C5-CE6B323DF7FA}" type="pres">
      <dgm:prSet presAssocID="{0A68E33F-9E89-4D62-9E2C-1BD50C85F7CD}" presName="sibTrans" presStyleLbl="sibTrans2D1" presStyleIdx="21" presStyleCnt="48"/>
      <dgm:spPr/>
    </dgm:pt>
    <dgm:pt modelId="{5EB0D98E-0F20-43A6-80D5-B3B233B0809C}" type="pres">
      <dgm:prSet presAssocID="{0A68E33F-9E89-4D62-9E2C-1BD50C85F7CD}" presName="connectorText" presStyleLbl="sibTrans2D1" presStyleIdx="21" presStyleCnt="48"/>
      <dgm:spPr/>
    </dgm:pt>
    <dgm:pt modelId="{55735BFC-D4F1-4100-BCD7-BD7015A20F24}" type="pres">
      <dgm:prSet presAssocID="{2EBE9275-B468-4EB1-8E25-88D20111E7BA}" presName="node" presStyleLbl="node1" presStyleIdx="22" presStyleCnt="48">
        <dgm:presLayoutVars>
          <dgm:bulletEnabled val="1"/>
        </dgm:presLayoutVars>
      </dgm:prSet>
      <dgm:spPr/>
    </dgm:pt>
    <dgm:pt modelId="{DE861B79-D5E8-45CE-B3D7-7B4663C08343}" type="pres">
      <dgm:prSet presAssocID="{1DDDDFBA-4D76-49F6-8700-D108F438751F}" presName="sibTrans" presStyleLbl="sibTrans2D1" presStyleIdx="22" presStyleCnt="48"/>
      <dgm:spPr/>
    </dgm:pt>
    <dgm:pt modelId="{580499F6-BF8C-4CF2-8E19-422B1FEA8F54}" type="pres">
      <dgm:prSet presAssocID="{1DDDDFBA-4D76-49F6-8700-D108F438751F}" presName="connectorText" presStyleLbl="sibTrans2D1" presStyleIdx="22" presStyleCnt="48"/>
      <dgm:spPr/>
    </dgm:pt>
    <dgm:pt modelId="{B163F2E1-C224-4C1F-8BF1-B257F8DA90F1}" type="pres">
      <dgm:prSet presAssocID="{7526D0BF-45A5-478F-9A5B-EE961A48FCDF}" presName="node" presStyleLbl="node1" presStyleIdx="23" presStyleCnt="48">
        <dgm:presLayoutVars>
          <dgm:bulletEnabled val="1"/>
        </dgm:presLayoutVars>
      </dgm:prSet>
      <dgm:spPr/>
    </dgm:pt>
    <dgm:pt modelId="{28C21F8D-7890-436C-ABC3-A76D9C048DC6}" type="pres">
      <dgm:prSet presAssocID="{4DD6BCFF-384A-4E50-9E9B-FEA1467E91EE}" presName="sibTrans" presStyleLbl="sibTrans2D1" presStyleIdx="23" presStyleCnt="48"/>
      <dgm:spPr/>
    </dgm:pt>
    <dgm:pt modelId="{5D40974C-DFE4-484E-A2B9-E3E4D2DEBED9}" type="pres">
      <dgm:prSet presAssocID="{4DD6BCFF-384A-4E50-9E9B-FEA1467E91EE}" presName="connectorText" presStyleLbl="sibTrans2D1" presStyleIdx="23" presStyleCnt="48"/>
      <dgm:spPr/>
    </dgm:pt>
    <dgm:pt modelId="{B297DBDA-41C8-403B-A287-2DE0B2B2F734}" type="pres">
      <dgm:prSet presAssocID="{4391FAD7-E5E1-4ADD-BABB-49D666A6C4A7}" presName="node" presStyleLbl="node1" presStyleIdx="24" presStyleCnt="48">
        <dgm:presLayoutVars>
          <dgm:bulletEnabled val="1"/>
        </dgm:presLayoutVars>
      </dgm:prSet>
      <dgm:spPr/>
    </dgm:pt>
    <dgm:pt modelId="{6CB910F7-627A-416A-9AE0-0E9818681229}" type="pres">
      <dgm:prSet presAssocID="{B5C9AB9C-C866-47C2-B79F-DC6148AB2159}" presName="sibTrans" presStyleLbl="sibTrans2D1" presStyleIdx="24" presStyleCnt="48"/>
      <dgm:spPr/>
    </dgm:pt>
    <dgm:pt modelId="{DD733C23-EA87-4BF0-821E-87250C1EEDBA}" type="pres">
      <dgm:prSet presAssocID="{B5C9AB9C-C866-47C2-B79F-DC6148AB2159}" presName="connectorText" presStyleLbl="sibTrans2D1" presStyleIdx="24" presStyleCnt="48"/>
      <dgm:spPr/>
    </dgm:pt>
    <dgm:pt modelId="{C99B1DB8-B0AD-4FE5-84DC-CD9571D15F74}" type="pres">
      <dgm:prSet presAssocID="{DF292957-65C8-4776-85F8-AE26E3681959}" presName="node" presStyleLbl="node1" presStyleIdx="25" presStyleCnt="48">
        <dgm:presLayoutVars>
          <dgm:bulletEnabled val="1"/>
        </dgm:presLayoutVars>
      </dgm:prSet>
      <dgm:spPr/>
    </dgm:pt>
    <dgm:pt modelId="{2EBD388A-825F-4832-8A74-827A6C7E3368}" type="pres">
      <dgm:prSet presAssocID="{2B571596-2306-4648-89E7-BD54FEF25627}" presName="sibTrans" presStyleLbl="sibTrans2D1" presStyleIdx="25" presStyleCnt="48"/>
      <dgm:spPr/>
    </dgm:pt>
    <dgm:pt modelId="{2B64C12D-7C38-4E3C-BB67-21E0181FD51F}" type="pres">
      <dgm:prSet presAssocID="{2B571596-2306-4648-89E7-BD54FEF25627}" presName="connectorText" presStyleLbl="sibTrans2D1" presStyleIdx="25" presStyleCnt="48"/>
      <dgm:spPr/>
    </dgm:pt>
    <dgm:pt modelId="{54435782-E9E7-4F85-8EE9-B762378628C5}" type="pres">
      <dgm:prSet presAssocID="{BA244016-B941-46B9-B2A4-AA50A300C9B1}" presName="node" presStyleLbl="node1" presStyleIdx="26" presStyleCnt="48">
        <dgm:presLayoutVars>
          <dgm:bulletEnabled val="1"/>
        </dgm:presLayoutVars>
      </dgm:prSet>
      <dgm:spPr/>
    </dgm:pt>
    <dgm:pt modelId="{2EA5A0E0-D734-4B00-A1FA-65E8CB15031C}" type="pres">
      <dgm:prSet presAssocID="{12ED0D91-6CB8-4B92-ABBE-16130FA2E610}" presName="sibTrans" presStyleLbl="sibTrans2D1" presStyleIdx="26" presStyleCnt="48"/>
      <dgm:spPr/>
    </dgm:pt>
    <dgm:pt modelId="{3966764B-E5F3-4CFC-A881-5984C06723CB}" type="pres">
      <dgm:prSet presAssocID="{12ED0D91-6CB8-4B92-ABBE-16130FA2E610}" presName="connectorText" presStyleLbl="sibTrans2D1" presStyleIdx="26" presStyleCnt="48"/>
      <dgm:spPr/>
    </dgm:pt>
    <dgm:pt modelId="{CDE86F57-8E75-4885-99A7-4D78278841E9}" type="pres">
      <dgm:prSet presAssocID="{ED3E6817-CA99-4A92-9672-7767C60D3AFC}" presName="node" presStyleLbl="node1" presStyleIdx="27" presStyleCnt="48">
        <dgm:presLayoutVars>
          <dgm:bulletEnabled val="1"/>
        </dgm:presLayoutVars>
      </dgm:prSet>
      <dgm:spPr/>
    </dgm:pt>
    <dgm:pt modelId="{A0769171-C666-4FF2-B3B0-56A5612FFB02}" type="pres">
      <dgm:prSet presAssocID="{74E4A9B3-3139-47CD-AD62-A42D0EB3995C}" presName="sibTrans" presStyleLbl="sibTrans2D1" presStyleIdx="27" presStyleCnt="48"/>
      <dgm:spPr/>
    </dgm:pt>
    <dgm:pt modelId="{7B2C094D-5B84-400D-88A5-467C86404646}" type="pres">
      <dgm:prSet presAssocID="{74E4A9B3-3139-47CD-AD62-A42D0EB3995C}" presName="connectorText" presStyleLbl="sibTrans2D1" presStyleIdx="27" presStyleCnt="48"/>
      <dgm:spPr/>
    </dgm:pt>
    <dgm:pt modelId="{9DEC7CBC-8051-4551-94AA-2377EFF8A353}" type="pres">
      <dgm:prSet presAssocID="{A26368B7-1095-4A58-BFE6-7B8629CCDB76}" presName="node" presStyleLbl="node1" presStyleIdx="28" presStyleCnt="48">
        <dgm:presLayoutVars>
          <dgm:bulletEnabled val="1"/>
        </dgm:presLayoutVars>
      </dgm:prSet>
      <dgm:spPr/>
    </dgm:pt>
    <dgm:pt modelId="{83D03F91-A8FE-4A56-A9F0-21F8696B64A1}" type="pres">
      <dgm:prSet presAssocID="{69DBDE16-2128-423C-AB04-D3C2C0881A38}" presName="sibTrans" presStyleLbl="sibTrans2D1" presStyleIdx="28" presStyleCnt="48"/>
      <dgm:spPr/>
    </dgm:pt>
    <dgm:pt modelId="{A52815B2-9F64-4E57-9CA8-0D6C5ACB4DE9}" type="pres">
      <dgm:prSet presAssocID="{69DBDE16-2128-423C-AB04-D3C2C0881A38}" presName="connectorText" presStyleLbl="sibTrans2D1" presStyleIdx="28" presStyleCnt="48"/>
      <dgm:spPr/>
    </dgm:pt>
    <dgm:pt modelId="{D9F7CAE3-C01B-4758-A92D-BE4DEABF1CC9}" type="pres">
      <dgm:prSet presAssocID="{B2133BDF-4000-4B5B-AE40-987170B1B61F}" presName="node" presStyleLbl="node1" presStyleIdx="29" presStyleCnt="48">
        <dgm:presLayoutVars>
          <dgm:bulletEnabled val="1"/>
        </dgm:presLayoutVars>
      </dgm:prSet>
      <dgm:spPr/>
    </dgm:pt>
    <dgm:pt modelId="{6FDF4861-3D9E-4C44-8A76-CB261CA08A3D}" type="pres">
      <dgm:prSet presAssocID="{F8A8AFFD-E262-4C58-84FA-CA9933DA9A32}" presName="sibTrans" presStyleLbl="sibTrans2D1" presStyleIdx="29" presStyleCnt="48"/>
      <dgm:spPr/>
    </dgm:pt>
    <dgm:pt modelId="{852FF442-59AB-47FA-976D-352D933D04DA}" type="pres">
      <dgm:prSet presAssocID="{F8A8AFFD-E262-4C58-84FA-CA9933DA9A32}" presName="connectorText" presStyleLbl="sibTrans2D1" presStyleIdx="29" presStyleCnt="48"/>
      <dgm:spPr/>
    </dgm:pt>
    <dgm:pt modelId="{6EBA7549-78C0-447A-A63C-4A8563F87F58}" type="pres">
      <dgm:prSet presAssocID="{56EE6181-8957-4FE0-91F7-0E7767321D74}" presName="node" presStyleLbl="node1" presStyleIdx="30" presStyleCnt="48">
        <dgm:presLayoutVars>
          <dgm:bulletEnabled val="1"/>
        </dgm:presLayoutVars>
      </dgm:prSet>
      <dgm:spPr/>
    </dgm:pt>
    <dgm:pt modelId="{F7AC09C3-F9FA-4334-9744-58F7A351FD8B}" type="pres">
      <dgm:prSet presAssocID="{D7AD315B-0060-4B2C-BA42-07A72CF0DF62}" presName="sibTrans" presStyleLbl="sibTrans2D1" presStyleIdx="30" presStyleCnt="48"/>
      <dgm:spPr/>
    </dgm:pt>
    <dgm:pt modelId="{301FE2EF-9FED-451A-9979-7EA2CEC731F6}" type="pres">
      <dgm:prSet presAssocID="{D7AD315B-0060-4B2C-BA42-07A72CF0DF62}" presName="connectorText" presStyleLbl="sibTrans2D1" presStyleIdx="30" presStyleCnt="48"/>
      <dgm:spPr/>
    </dgm:pt>
    <dgm:pt modelId="{DB7E8DCC-E9E2-41AE-8FAC-BD770394B585}" type="pres">
      <dgm:prSet presAssocID="{F82F01E0-1BCF-432A-834D-D0718C225E79}" presName="node" presStyleLbl="node1" presStyleIdx="31" presStyleCnt="48">
        <dgm:presLayoutVars>
          <dgm:bulletEnabled val="1"/>
        </dgm:presLayoutVars>
      </dgm:prSet>
      <dgm:spPr/>
    </dgm:pt>
    <dgm:pt modelId="{FC934B90-2FD7-4C78-BC82-6495CAA54F71}" type="pres">
      <dgm:prSet presAssocID="{73E57CB0-43F1-4C49-8823-A48B6805997E}" presName="sibTrans" presStyleLbl="sibTrans2D1" presStyleIdx="31" presStyleCnt="48"/>
      <dgm:spPr/>
    </dgm:pt>
    <dgm:pt modelId="{F31A80A4-265E-4576-A76C-69F7407682D5}" type="pres">
      <dgm:prSet presAssocID="{73E57CB0-43F1-4C49-8823-A48B6805997E}" presName="connectorText" presStyleLbl="sibTrans2D1" presStyleIdx="31" presStyleCnt="48"/>
      <dgm:spPr/>
    </dgm:pt>
    <dgm:pt modelId="{7FBA136C-815F-4FB3-A797-A7F155D00FEA}" type="pres">
      <dgm:prSet presAssocID="{69B5AF83-9CA8-4331-BB93-A02B0A37E7C4}" presName="node" presStyleLbl="node1" presStyleIdx="32" presStyleCnt="48">
        <dgm:presLayoutVars>
          <dgm:bulletEnabled val="1"/>
        </dgm:presLayoutVars>
      </dgm:prSet>
      <dgm:spPr/>
    </dgm:pt>
    <dgm:pt modelId="{7A5C7786-EEB7-4840-8AB2-E617DD766E4C}" type="pres">
      <dgm:prSet presAssocID="{6E35783B-B4B9-4AF3-BB68-EC2DB3060BE5}" presName="sibTrans" presStyleLbl="sibTrans2D1" presStyleIdx="32" presStyleCnt="48"/>
      <dgm:spPr/>
    </dgm:pt>
    <dgm:pt modelId="{80DBCA40-2BA0-486C-9739-9EB1943722FB}" type="pres">
      <dgm:prSet presAssocID="{6E35783B-B4B9-4AF3-BB68-EC2DB3060BE5}" presName="connectorText" presStyleLbl="sibTrans2D1" presStyleIdx="32" presStyleCnt="48"/>
      <dgm:spPr/>
    </dgm:pt>
    <dgm:pt modelId="{2B3C09D0-6E4A-4698-ADBA-7CF55040E0C7}" type="pres">
      <dgm:prSet presAssocID="{5A0D382F-1AEE-4869-A6BD-89E7CCC2BA45}" presName="node" presStyleLbl="node1" presStyleIdx="33" presStyleCnt="48">
        <dgm:presLayoutVars>
          <dgm:bulletEnabled val="1"/>
        </dgm:presLayoutVars>
      </dgm:prSet>
      <dgm:spPr/>
    </dgm:pt>
    <dgm:pt modelId="{0B3E9032-3902-463F-B436-0798A35C9EC5}" type="pres">
      <dgm:prSet presAssocID="{86E08DD8-37F0-43EA-A4C6-F12B07A372C7}" presName="sibTrans" presStyleLbl="sibTrans2D1" presStyleIdx="33" presStyleCnt="48"/>
      <dgm:spPr/>
    </dgm:pt>
    <dgm:pt modelId="{41C60BCC-727D-4ED3-BAEB-DB60AA9900A9}" type="pres">
      <dgm:prSet presAssocID="{86E08DD8-37F0-43EA-A4C6-F12B07A372C7}" presName="connectorText" presStyleLbl="sibTrans2D1" presStyleIdx="33" presStyleCnt="48"/>
      <dgm:spPr/>
    </dgm:pt>
    <dgm:pt modelId="{C6CA034B-BB5D-4252-9DC3-E07C2CEC1942}" type="pres">
      <dgm:prSet presAssocID="{6E44D217-0802-4975-8DF8-F7C136B68DB7}" presName="node" presStyleLbl="node1" presStyleIdx="34" presStyleCnt="48">
        <dgm:presLayoutVars>
          <dgm:bulletEnabled val="1"/>
        </dgm:presLayoutVars>
      </dgm:prSet>
      <dgm:spPr/>
    </dgm:pt>
    <dgm:pt modelId="{2F327EB4-0D8B-437E-BB14-A326EA173FCC}" type="pres">
      <dgm:prSet presAssocID="{873D13AE-B310-4B50-82C5-564D626D2011}" presName="sibTrans" presStyleLbl="sibTrans2D1" presStyleIdx="34" presStyleCnt="48"/>
      <dgm:spPr/>
    </dgm:pt>
    <dgm:pt modelId="{8F52B59F-72EA-4EF4-A000-71393DE3DC97}" type="pres">
      <dgm:prSet presAssocID="{873D13AE-B310-4B50-82C5-564D626D2011}" presName="connectorText" presStyleLbl="sibTrans2D1" presStyleIdx="34" presStyleCnt="48"/>
      <dgm:spPr/>
    </dgm:pt>
    <dgm:pt modelId="{F6AE7F32-FC05-4DDA-BB7B-30B31779479C}" type="pres">
      <dgm:prSet presAssocID="{59D5850F-42D1-4509-9BFE-77DA75D32FAC}" presName="node" presStyleLbl="node1" presStyleIdx="35" presStyleCnt="48">
        <dgm:presLayoutVars>
          <dgm:bulletEnabled val="1"/>
        </dgm:presLayoutVars>
      </dgm:prSet>
      <dgm:spPr/>
    </dgm:pt>
    <dgm:pt modelId="{F42AD80F-3B21-49F3-AF59-01D5F6EE69F1}" type="pres">
      <dgm:prSet presAssocID="{2B529A43-2363-4B46-911E-9D0EF25B4F36}" presName="sibTrans" presStyleLbl="sibTrans2D1" presStyleIdx="35" presStyleCnt="48"/>
      <dgm:spPr/>
    </dgm:pt>
    <dgm:pt modelId="{DFB70AE1-87B4-46C7-811D-3E9A3D4D6EC9}" type="pres">
      <dgm:prSet presAssocID="{2B529A43-2363-4B46-911E-9D0EF25B4F36}" presName="connectorText" presStyleLbl="sibTrans2D1" presStyleIdx="35" presStyleCnt="48"/>
      <dgm:spPr/>
    </dgm:pt>
    <dgm:pt modelId="{E4F5DE49-5EAA-4300-BD85-3AA32446283C}" type="pres">
      <dgm:prSet presAssocID="{9F16DEB4-2D88-4237-BB26-EE193361411A}" presName="node" presStyleLbl="node1" presStyleIdx="36" presStyleCnt="48">
        <dgm:presLayoutVars>
          <dgm:bulletEnabled val="1"/>
        </dgm:presLayoutVars>
      </dgm:prSet>
      <dgm:spPr/>
    </dgm:pt>
    <dgm:pt modelId="{57712E5B-8311-41F2-83BF-40C44B82FD56}" type="pres">
      <dgm:prSet presAssocID="{C19C4BDD-2213-41DF-A53B-E2080BDC6AC6}" presName="sibTrans" presStyleLbl="sibTrans2D1" presStyleIdx="36" presStyleCnt="48"/>
      <dgm:spPr/>
    </dgm:pt>
    <dgm:pt modelId="{2DC22DE9-0245-4601-955D-E63A8C38947B}" type="pres">
      <dgm:prSet presAssocID="{C19C4BDD-2213-41DF-A53B-E2080BDC6AC6}" presName="connectorText" presStyleLbl="sibTrans2D1" presStyleIdx="36" presStyleCnt="48"/>
      <dgm:spPr/>
    </dgm:pt>
    <dgm:pt modelId="{53824D7C-69E9-40B6-AD94-E66D57E17024}" type="pres">
      <dgm:prSet presAssocID="{5788DBF4-34B6-4C26-980E-7062BBC88091}" presName="node" presStyleLbl="node1" presStyleIdx="37" presStyleCnt="48">
        <dgm:presLayoutVars>
          <dgm:bulletEnabled val="1"/>
        </dgm:presLayoutVars>
      </dgm:prSet>
      <dgm:spPr/>
    </dgm:pt>
    <dgm:pt modelId="{4DDD9E11-A1D1-4D9F-87CF-21775FA03FD4}" type="pres">
      <dgm:prSet presAssocID="{39815DA4-6D5A-4ECF-8C2C-C40A2BB0DBA6}" presName="sibTrans" presStyleLbl="sibTrans2D1" presStyleIdx="37" presStyleCnt="48"/>
      <dgm:spPr/>
    </dgm:pt>
    <dgm:pt modelId="{F7742949-FB63-485F-95AF-5E8D1E6F236A}" type="pres">
      <dgm:prSet presAssocID="{39815DA4-6D5A-4ECF-8C2C-C40A2BB0DBA6}" presName="connectorText" presStyleLbl="sibTrans2D1" presStyleIdx="37" presStyleCnt="48"/>
      <dgm:spPr/>
    </dgm:pt>
    <dgm:pt modelId="{22041FD6-89BD-4BF2-9B99-B97F36E2E1FB}" type="pres">
      <dgm:prSet presAssocID="{644B0026-BEE6-45AC-B72A-F8BFB9EE0E82}" presName="node" presStyleLbl="node1" presStyleIdx="38" presStyleCnt="48">
        <dgm:presLayoutVars>
          <dgm:bulletEnabled val="1"/>
        </dgm:presLayoutVars>
      </dgm:prSet>
      <dgm:spPr/>
    </dgm:pt>
    <dgm:pt modelId="{B8E405CF-5FB0-4931-A03D-9BF304E6CDDA}" type="pres">
      <dgm:prSet presAssocID="{91E5E8F0-39A5-4E73-A7C8-125C237D1170}" presName="sibTrans" presStyleLbl="sibTrans2D1" presStyleIdx="38" presStyleCnt="48"/>
      <dgm:spPr/>
    </dgm:pt>
    <dgm:pt modelId="{0C0A4302-AC90-49E1-80BE-523B58A2D864}" type="pres">
      <dgm:prSet presAssocID="{91E5E8F0-39A5-4E73-A7C8-125C237D1170}" presName="connectorText" presStyleLbl="sibTrans2D1" presStyleIdx="38" presStyleCnt="48"/>
      <dgm:spPr/>
    </dgm:pt>
    <dgm:pt modelId="{4346925A-37EB-4BB6-B0D1-0007EC3DF63B}" type="pres">
      <dgm:prSet presAssocID="{A40F6EAB-2B60-4CC1-9F49-D5903D3A616E}" presName="node" presStyleLbl="node1" presStyleIdx="39" presStyleCnt="48">
        <dgm:presLayoutVars>
          <dgm:bulletEnabled val="1"/>
        </dgm:presLayoutVars>
      </dgm:prSet>
      <dgm:spPr/>
    </dgm:pt>
    <dgm:pt modelId="{7A362786-920B-4FB9-A3D5-D0E741B76071}" type="pres">
      <dgm:prSet presAssocID="{3ACAB2F6-3910-4D69-8736-C9991D30DB30}" presName="sibTrans" presStyleLbl="sibTrans2D1" presStyleIdx="39" presStyleCnt="48"/>
      <dgm:spPr/>
    </dgm:pt>
    <dgm:pt modelId="{18FB9004-C9DF-4463-A990-CE6AADD19A9A}" type="pres">
      <dgm:prSet presAssocID="{3ACAB2F6-3910-4D69-8736-C9991D30DB30}" presName="connectorText" presStyleLbl="sibTrans2D1" presStyleIdx="39" presStyleCnt="48"/>
      <dgm:spPr/>
    </dgm:pt>
    <dgm:pt modelId="{ED0F08E4-7CF4-494F-A2E4-60B90674E9D5}" type="pres">
      <dgm:prSet presAssocID="{01209924-388A-4250-B08E-117FC77350F4}" presName="node" presStyleLbl="node1" presStyleIdx="40" presStyleCnt="48">
        <dgm:presLayoutVars>
          <dgm:bulletEnabled val="1"/>
        </dgm:presLayoutVars>
      </dgm:prSet>
      <dgm:spPr/>
    </dgm:pt>
    <dgm:pt modelId="{B8AF8AA6-EDE3-46F5-804F-BE18E9CF02E9}" type="pres">
      <dgm:prSet presAssocID="{07D44A3D-B9E7-4A59-8407-0DE9361B04F4}" presName="sibTrans" presStyleLbl="sibTrans2D1" presStyleIdx="40" presStyleCnt="48"/>
      <dgm:spPr/>
    </dgm:pt>
    <dgm:pt modelId="{2A9D1CAD-CEC7-447D-AE5A-72DA9768C11C}" type="pres">
      <dgm:prSet presAssocID="{07D44A3D-B9E7-4A59-8407-0DE9361B04F4}" presName="connectorText" presStyleLbl="sibTrans2D1" presStyleIdx="40" presStyleCnt="48"/>
      <dgm:spPr/>
    </dgm:pt>
    <dgm:pt modelId="{02E2D030-8BB9-48E2-859D-55F958A2D928}" type="pres">
      <dgm:prSet presAssocID="{1CEAA633-CB89-486A-901D-BE8AE895C821}" presName="node" presStyleLbl="node1" presStyleIdx="41" presStyleCnt="48">
        <dgm:presLayoutVars>
          <dgm:bulletEnabled val="1"/>
        </dgm:presLayoutVars>
      </dgm:prSet>
      <dgm:spPr/>
    </dgm:pt>
    <dgm:pt modelId="{8125F9B4-021E-44DC-9D64-8AE485A44537}" type="pres">
      <dgm:prSet presAssocID="{EC22FD24-55FA-470B-A11F-A2C02811CC71}" presName="sibTrans" presStyleLbl="sibTrans2D1" presStyleIdx="41" presStyleCnt="48"/>
      <dgm:spPr/>
    </dgm:pt>
    <dgm:pt modelId="{5B2B383F-D5E0-430F-AB46-55791D14B3FB}" type="pres">
      <dgm:prSet presAssocID="{EC22FD24-55FA-470B-A11F-A2C02811CC71}" presName="connectorText" presStyleLbl="sibTrans2D1" presStyleIdx="41" presStyleCnt="48"/>
      <dgm:spPr/>
    </dgm:pt>
    <dgm:pt modelId="{A5474CB5-D5DA-4087-B87E-610FB42AF529}" type="pres">
      <dgm:prSet presAssocID="{5700A27C-35E2-48E3-9FD1-4CAD5F3ABE6E}" presName="node" presStyleLbl="node1" presStyleIdx="42" presStyleCnt="48">
        <dgm:presLayoutVars>
          <dgm:bulletEnabled val="1"/>
        </dgm:presLayoutVars>
      </dgm:prSet>
      <dgm:spPr/>
    </dgm:pt>
    <dgm:pt modelId="{F5E12609-AEA0-4824-8F1E-49B7A8C9D43E}" type="pres">
      <dgm:prSet presAssocID="{F2853326-F96C-4388-AFDB-4A2C4E743824}" presName="sibTrans" presStyleLbl="sibTrans2D1" presStyleIdx="42" presStyleCnt="48"/>
      <dgm:spPr/>
    </dgm:pt>
    <dgm:pt modelId="{1990E259-2037-4D19-B00A-CD6B3D2AE2E1}" type="pres">
      <dgm:prSet presAssocID="{F2853326-F96C-4388-AFDB-4A2C4E743824}" presName="connectorText" presStyleLbl="sibTrans2D1" presStyleIdx="42" presStyleCnt="48"/>
      <dgm:spPr/>
    </dgm:pt>
    <dgm:pt modelId="{558F7E47-06ED-4041-B16C-6F13A19D4245}" type="pres">
      <dgm:prSet presAssocID="{E5184F2B-2C20-4D33-94A8-E6B381F2AA89}" presName="node" presStyleLbl="node1" presStyleIdx="43" presStyleCnt="48">
        <dgm:presLayoutVars>
          <dgm:bulletEnabled val="1"/>
        </dgm:presLayoutVars>
      </dgm:prSet>
      <dgm:spPr/>
    </dgm:pt>
    <dgm:pt modelId="{1AA99294-2501-42DA-ADDA-813C2A0D167F}" type="pres">
      <dgm:prSet presAssocID="{CA1064A9-8743-41E2-AE44-DEDB5E26EACD}" presName="sibTrans" presStyleLbl="sibTrans2D1" presStyleIdx="43" presStyleCnt="48"/>
      <dgm:spPr/>
    </dgm:pt>
    <dgm:pt modelId="{B311330D-F624-44F0-90C1-566E4D2E20E6}" type="pres">
      <dgm:prSet presAssocID="{CA1064A9-8743-41E2-AE44-DEDB5E26EACD}" presName="connectorText" presStyleLbl="sibTrans2D1" presStyleIdx="43" presStyleCnt="48"/>
      <dgm:spPr/>
    </dgm:pt>
    <dgm:pt modelId="{A854D6C3-A9F6-4889-B95E-C4590598BF15}" type="pres">
      <dgm:prSet presAssocID="{19319B2C-5BDC-4EB3-A674-97A1478B545E}" presName="node" presStyleLbl="node1" presStyleIdx="44" presStyleCnt="48">
        <dgm:presLayoutVars>
          <dgm:bulletEnabled val="1"/>
        </dgm:presLayoutVars>
      </dgm:prSet>
      <dgm:spPr/>
    </dgm:pt>
    <dgm:pt modelId="{9BC14663-185B-4A89-97AE-169B3D438678}" type="pres">
      <dgm:prSet presAssocID="{B2ADDBB6-F258-45A2-8853-0F7137E8E7A9}" presName="sibTrans" presStyleLbl="sibTrans2D1" presStyleIdx="44" presStyleCnt="48"/>
      <dgm:spPr/>
    </dgm:pt>
    <dgm:pt modelId="{5BF8D29C-B7EB-4E6D-8F09-412E3D4E06C9}" type="pres">
      <dgm:prSet presAssocID="{B2ADDBB6-F258-45A2-8853-0F7137E8E7A9}" presName="connectorText" presStyleLbl="sibTrans2D1" presStyleIdx="44" presStyleCnt="48"/>
      <dgm:spPr/>
    </dgm:pt>
    <dgm:pt modelId="{891FE5C2-884F-48D0-BE0D-753E9CA204D3}" type="pres">
      <dgm:prSet presAssocID="{32DCDF77-CF91-44D2-A631-ECBBA96CD7C1}" presName="node" presStyleLbl="node1" presStyleIdx="45" presStyleCnt="48">
        <dgm:presLayoutVars>
          <dgm:bulletEnabled val="1"/>
        </dgm:presLayoutVars>
      </dgm:prSet>
      <dgm:spPr/>
    </dgm:pt>
    <dgm:pt modelId="{BDE13CD6-B50F-44ED-BD83-729ED5971995}" type="pres">
      <dgm:prSet presAssocID="{A4C54538-F7D4-4311-A51D-4E2F34EA916C}" presName="sibTrans" presStyleLbl="sibTrans2D1" presStyleIdx="45" presStyleCnt="48"/>
      <dgm:spPr/>
    </dgm:pt>
    <dgm:pt modelId="{4EAD0336-A742-42BA-B616-A9F9B8CECAB9}" type="pres">
      <dgm:prSet presAssocID="{A4C54538-F7D4-4311-A51D-4E2F34EA916C}" presName="connectorText" presStyleLbl="sibTrans2D1" presStyleIdx="45" presStyleCnt="48"/>
      <dgm:spPr/>
    </dgm:pt>
    <dgm:pt modelId="{3B7728B1-9C76-43A6-8828-2FFE1A19CD4E}" type="pres">
      <dgm:prSet presAssocID="{5F2EF8CF-431B-45E9-8F94-2DA9BB4297A8}" presName="node" presStyleLbl="node1" presStyleIdx="46" presStyleCnt="48">
        <dgm:presLayoutVars>
          <dgm:bulletEnabled val="1"/>
        </dgm:presLayoutVars>
      </dgm:prSet>
      <dgm:spPr/>
    </dgm:pt>
    <dgm:pt modelId="{FEF793BD-9F36-4B0C-B2A1-243AAED13A52}" type="pres">
      <dgm:prSet presAssocID="{E7380703-8E28-4A7A-8627-0A55F51FBAA5}" presName="sibTrans" presStyleLbl="sibTrans2D1" presStyleIdx="46" presStyleCnt="48"/>
      <dgm:spPr/>
    </dgm:pt>
    <dgm:pt modelId="{B6E66B79-90CB-4030-B64C-AB9E1EA67583}" type="pres">
      <dgm:prSet presAssocID="{E7380703-8E28-4A7A-8627-0A55F51FBAA5}" presName="connectorText" presStyleLbl="sibTrans2D1" presStyleIdx="46" presStyleCnt="48"/>
      <dgm:spPr/>
    </dgm:pt>
    <dgm:pt modelId="{CD7E4AE9-DEBF-4EF6-9A2F-51DFDE6DC483}" type="pres">
      <dgm:prSet presAssocID="{B75DCA52-BF81-436A-AA73-2680B03C914A}" presName="node" presStyleLbl="node1" presStyleIdx="47" presStyleCnt="48">
        <dgm:presLayoutVars>
          <dgm:bulletEnabled val="1"/>
        </dgm:presLayoutVars>
      </dgm:prSet>
      <dgm:spPr/>
    </dgm:pt>
    <dgm:pt modelId="{CAB56CDA-741F-426D-8FE0-AE118C809475}" type="pres">
      <dgm:prSet presAssocID="{897CAD2D-F73B-470D-B77D-BCB32DA560D4}" presName="sibTrans" presStyleLbl="sibTrans2D1" presStyleIdx="47" presStyleCnt="48"/>
      <dgm:spPr/>
    </dgm:pt>
    <dgm:pt modelId="{2B62F0BB-CB73-4B2D-A47A-2C1910C71ADC}" type="pres">
      <dgm:prSet presAssocID="{897CAD2D-F73B-470D-B77D-BCB32DA560D4}" presName="connectorText" presStyleLbl="sibTrans2D1" presStyleIdx="47" presStyleCnt="48"/>
      <dgm:spPr/>
    </dgm:pt>
  </dgm:ptLst>
  <dgm:cxnLst>
    <dgm:cxn modelId="{C4BD4C02-3340-4A55-87C9-A01518E8D260}" type="presOf" srcId="{1597604F-E09E-4305-A881-A6C94B72922F}" destId="{96947AF0-965B-4F9B-B692-11B522E20C19}" srcOrd="0" destOrd="0" presId="urn:microsoft.com/office/officeart/2005/8/layout/cycle2"/>
    <dgm:cxn modelId="{69058F05-2218-4EDD-93F2-0737CE4E0399}" type="presOf" srcId="{8AE02D32-89F4-4BA1-BFB8-062B90AF7C26}" destId="{1FA59E5A-50A4-47E4-96D2-6EF9AAAC1164}" srcOrd="1" destOrd="0" presId="urn:microsoft.com/office/officeart/2005/8/layout/cycle2"/>
    <dgm:cxn modelId="{B92B6E08-D3F8-4E6E-9005-3AB407B5CBF7}" type="presOf" srcId="{DA7FF8DD-13B0-4AAC-B0D2-E9BC2FABA4D6}" destId="{C46B9099-149F-4D79-B1D7-B378097F05F4}" srcOrd="1" destOrd="0" presId="urn:microsoft.com/office/officeart/2005/8/layout/cycle2"/>
    <dgm:cxn modelId="{D833930C-4A06-4887-8876-B6D9DF51EB00}" type="presOf" srcId="{86E08DD8-37F0-43EA-A4C6-F12B07A372C7}" destId="{0B3E9032-3902-463F-B436-0798A35C9EC5}" srcOrd="0" destOrd="0" presId="urn:microsoft.com/office/officeart/2005/8/layout/cycle2"/>
    <dgm:cxn modelId="{E179CB0E-BE4D-4A6A-98A0-6FCA14117ACB}" type="presOf" srcId="{CA72D8A3-9D41-4F98-98F7-F56B1CBA674F}" destId="{EDD308D6-556F-4E65-A02C-12C45C150755}" srcOrd="0" destOrd="0" presId="urn:microsoft.com/office/officeart/2005/8/layout/cycle2"/>
    <dgm:cxn modelId="{9F84740F-F370-49CF-9DFC-E3355DD010C1}" type="presOf" srcId="{01209924-388A-4250-B08E-117FC77350F4}" destId="{ED0F08E4-7CF4-494F-A2E4-60B90674E9D5}" srcOrd="0" destOrd="0" presId="urn:microsoft.com/office/officeart/2005/8/layout/cycle2"/>
    <dgm:cxn modelId="{E319CD11-DA9C-4216-8A1C-BFC767C69980}" srcId="{F782ACB2-4612-4553-92E3-6A48A4C26154}" destId="{5700A27C-35E2-48E3-9FD1-4CAD5F3ABE6E}" srcOrd="42" destOrd="0" parTransId="{7CEEA0C1-E05C-4187-B6CD-7F9A41B7F762}" sibTransId="{F2853326-F96C-4388-AFDB-4A2C4E743824}"/>
    <dgm:cxn modelId="{E4112D13-A8DF-44F6-B497-ADF6F4D57D3C}" type="presOf" srcId="{BAC2B8D5-2C5B-4AE8-BBDD-D8E76DCD8C2E}" destId="{5B2F39AC-1722-4B2A-8F41-3B9574CC55A3}" srcOrd="1" destOrd="0" presId="urn:microsoft.com/office/officeart/2005/8/layout/cycle2"/>
    <dgm:cxn modelId="{B24CC813-A6F8-4D05-B2EA-64477B90479A}" type="presOf" srcId="{5F8AB2A9-0DCE-42A5-8039-31C151CDBC91}" destId="{E7F9412A-75FE-4263-8476-D8B02CF380F3}" srcOrd="0" destOrd="0" presId="urn:microsoft.com/office/officeart/2005/8/layout/cycle2"/>
    <dgm:cxn modelId="{014D8016-39DA-4881-A0AE-B3FB0246F66A}" type="presOf" srcId="{5D2C154A-692A-44E2-A041-B9F19C43FEF2}" destId="{5A44537F-E502-484A-B54C-161A75387D52}" srcOrd="0" destOrd="0" presId="urn:microsoft.com/office/officeart/2005/8/layout/cycle2"/>
    <dgm:cxn modelId="{66ABBE17-AB8B-4765-95C2-B42EC4898BB0}" type="presOf" srcId="{4DD6BCFF-384A-4E50-9E9B-FEA1467E91EE}" destId="{5D40974C-DFE4-484E-A2B9-E3E4D2DEBED9}" srcOrd="1" destOrd="0" presId="urn:microsoft.com/office/officeart/2005/8/layout/cycle2"/>
    <dgm:cxn modelId="{2D503F18-581C-4349-A25D-A0F7D32B46D2}" type="presOf" srcId="{4E475F1B-56A2-420F-8D83-9A7AC5B9161D}" destId="{E231C36B-28CA-4A1A-A65A-7FC8C917C670}" srcOrd="0" destOrd="0" presId="urn:microsoft.com/office/officeart/2005/8/layout/cycle2"/>
    <dgm:cxn modelId="{C93C0219-766C-4611-8BFA-AB472F90B95C}" type="presOf" srcId="{1BCBAE4C-8C90-4307-A8B1-A7F25B803D11}" destId="{38A7A843-117D-4A8F-B652-3F637D1BA054}" srcOrd="0" destOrd="0" presId="urn:microsoft.com/office/officeart/2005/8/layout/cycle2"/>
    <dgm:cxn modelId="{2151FF1C-B441-4B26-B09E-FD23B0A96266}" type="presOf" srcId="{9767C2C5-7A9B-4BF9-AEDC-08BB61E68CEC}" destId="{3B48658E-4174-41EC-ADC5-04F09B98E8AE}" srcOrd="0" destOrd="0" presId="urn:microsoft.com/office/officeart/2005/8/layout/cycle2"/>
    <dgm:cxn modelId="{FA4B331D-E821-4BC7-84CC-523B6B28A5B8}" srcId="{F782ACB2-4612-4553-92E3-6A48A4C26154}" destId="{B75DCA52-BF81-436A-AA73-2680B03C914A}" srcOrd="47" destOrd="0" parTransId="{3FDC77C7-42D0-4118-88A1-C82C79A4EA03}" sibTransId="{897CAD2D-F73B-470D-B77D-BCB32DA560D4}"/>
    <dgm:cxn modelId="{CDFC891D-A90C-4045-8C55-FF6C7A613C15}" type="presOf" srcId="{4DD6BCFF-384A-4E50-9E9B-FEA1467E91EE}" destId="{28C21F8D-7890-436C-ABC3-A76D9C048DC6}" srcOrd="0" destOrd="0" presId="urn:microsoft.com/office/officeart/2005/8/layout/cycle2"/>
    <dgm:cxn modelId="{F5727C1E-A7C3-4F6D-BF29-AC059ED314A8}" type="presOf" srcId="{CA72D8A3-9D41-4F98-98F7-F56B1CBA674F}" destId="{0622AEEF-FEE1-41CF-A694-BB87DF404F74}" srcOrd="1" destOrd="0" presId="urn:microsoft.com/office/officeart/2005/8/layout/cycle2"/>
    <dgm:cxn modelId="{8558291F-CCDB-441E-8DF8-FFBD96464AC9}" type="presOf" srcId="{F001FD18-B1D7-4F34-A7E1-10B3A14FEF0D}" destId="{FA3F2989-2837-4DF6-B22E-22C68B74BA10}" srcOrd="0" destOrd="0" presId="urn:microsoft.com/office/officeart/2005/8/layout/cycle2"/>
    <dgm:cxn modelId="{3BD35822-9F9F-4A73-B153-F9F3EF39FE4C}" type="presOf" srcId="{C123F58B-2F00-4731-8318-EA8BAA60A69D}" destId="{1791F869-F782-403E-9EEE-8485296AB1DC}" srcOrd="0" destOrd="0" presId="urn:microsoft.com/office/officeart/2005/8/layout/cycle2"/>
    <dgm:cxn modelId="{9F14E923-771A-4BA5-94FC-0D244A094FD3}" type="presOf" srcId="{5700A27C-35E2-48E3-9FD1-4CAD5F3ABE6E}" destId="{A5474CB5-D5DA-4087-B87E-610FB42AF529}" srcOrd="0" destOrd="0" presId="urn:microsoft.com/office/officeart/2005/8/layout/cycle2"/>
    <dgm:cxn modelId="{1A894124-3E33-43DC-A2A5-2B772E1265E3}" type="presOf" srcId="{0A68E33F-9E89-4D62-9E2C-1BD50C85F7CD}" destId="{5EB0D98E-0F20-43A6-80D5-B3B233B0809C}" srcOrd="1" destOrd="0" presId="urn:microsoft.com/office/officeart/2005/8/layout/cycle2"/>
    <dgm:cxn modelId="{2FAE1B25-1492-480C-AF43-D9212A43C7A8}" type="presOf" srcId="{2B529A43-2363-4B46-911E-9D0EF25B4F36}" destId="{DFB70AE1-87B4-46C7-811D-3E9A3D4D6EC9}" srcOrd="1" destOrd="0" presId="urn:microsoft.com/office/officeart/2005/8/layout/cycle2"/>
    <dgm:cxn modelId="{64D25225-7D7B-47A3-8597-E3D40B515F30}" srcId="{F782ACB2-4612-4553-92E3-6A48A4C26154}" destId="{7D49664A-84DE-42F7-9866-9BFD9F3DDC7A}" srcOrd="16" destOrd="0" parTransId="{9C7FF349-70A2-4DFC-91A5-86A739E0760D}" sibTransId="{BAC2B8D5-2C5B-4AE8-BBDD-D8E76DCD8C2E}"/>
    <dgm:cxn modelId="{226E0C26-7ACD-465C-A667-38DF6ED6EEFF}" type="presOf" srcId="{1DDDDFBA-4D76-49F6-8700-D108F438751F}" destId="{580499F6-BF8C-4CF2-8E19-422B1FEA8F54}" srcOrd="1" destOrd="0" presId="urn:microsoft.com/office/officeart/2005/8/layout/cycle2"/>
    <dgm:cxn modelId="{7E7F8D26-81B8-43DE-AB16-093B288CA98F}" type="presOf" srcId="{32453084-7F49-49B4-89FA-E306CC4C9552}" destId="{4B717A0F-8771-4A45-B6AA-FD732A724C9E}" srcOrd="0" destOrd="0" presId="urn:microsoft.com/office/officeart/2005/8/layout/cycle2"/>
    <dgm:cxn modelId="{8E53B726-F970-4DC0-9523-D2C6066549C6}" type="presOf" srcId="{39815DA4-6D5A-4ECF-8C2C-C40A2BB0DBA6}" destId="{4DDD9E11-A1D1-4D9F-87CF-21775FA03FD4}" srcOrd="0" destOrd="0" presId="urn:microsoft.com/office/officeart/2005/8/layout/cycle2"/>
    <dgm:cxn modelId="{C87DC927-4AF2-421C-9C5A-E0A219078574}" type="presOf" srcId="{35443D96-6A67-478A-A544-1C8155B5F62C}" destId="{3D5573F2-E421-4699-B499-E5F129AA7C1F}" srcOrd="0" destOrd="0" presId="urn:microsoft.com/office/officeart/2005/8/layout/cycle2"/>
    <dgm:cxn modelId="{B176F429-7DDB-4AB1-8374-B04F07751352}" type="presOf" srcId="{73E57CB0-43F1-4C49-8823-A48B6805997E}" destId="{FC934B90-2FD7-4C78-BC82-6495CAA54F71}" srcOrd="0" destOrd="0" presId="urn:microsoft.com/office/officeart/2005/8/layout/cycle2"/>
    <dgm:cxn modelId="{F3F11D2B-B16E-47E0-876B-A599316C3141}" srcId="{F782ACB2-4612-4553-92E3-6A48A4C26154}" destId="{644B0026-BEE6-45AC-B72A-F8BFB9EE0E82}" srcOrd="38" destOrd="0" parTransId="{554FDC5B-6990-4DBE-AAA4-AA9861FDA372}" sibTransId="{91E5E8F0-39A5-4E73-A7C8-125C237D1170}"/>
    <dgm:cxn modelId="{8344DD2B-2E32-4195-A5CB-C876A672BE95}" type="presOf" srcId="{A241EA7C-0AE6-49DA-868A-F7E41DB8331E}" destId="{EC905E59-477F-4D62-B2EE-61B86BF0663B}" srcOrd="0" destOrd="0" presId="urn:microsoft.com/office/officeart/2005/8/layout/cycle2"/>
    <dgm:cxn modelId="{5FEEF62B-43B0-4232-A8F1-42996A9FE141}" type="presOf" srcId="{39815DA4-6D5A-4ECF-8C2C-C40A2BB0DBA6}" destId="{F7742949-FB63-485F-95AF-5E8D1E6F236A}" srcOrd="1" destOrd="0" presId="urn:microsoft.com/office/officeart/2005/8/layout/cycle2"/>
    <dgm:cxn modelId="{EF67F12C-549C-4945-9650-11C3183DFF27}" srcId="{F782ACB2-4612-4553-92E3-6A48A4C26154}" destId="{59D5850F-42D1-4509-9BFE-77DA75D32FAC}" srcOrd="35" destOrd="0" parTransId="{998E6483-F6A6-41F0-BC38-EC9E12942727}" sibTransId="{2B529A43-2363-4B46-911E-9D0EF25B4F36}"/>
    <dgm:cxn modelId="{044A9230-2F75-4EA9-B81C-8182FA12EEC1}" type="presOf" srcId="{91E5E8F0-39A5-4E73-A7C8-125C237D1170}" destId="{0C0A4302-AC90-49E1-80BE-523B58A2D864}" srcOrd="1" destOrd="0" presId="urn:microsoft.com/office/officeart/2005/8/layout/cycle2"/>
    <dgm:cxn modelId="{B8FAD831-A781-40D2-B842-29E4BB2E69AC}" type="presOf" srcId="{5788DBF4-34B6-4C26-980E-7062BBC88091}" destId="{53824D7C-69E9-40B6-AD94-E66D57E17024}" srcOrd="0" destOrd="0" presId="urn:microsoft.com/office/officeart/2005/8/layout/cycle2"/>
    <dgm:cxn modelId="{2BF72D34-8DAB-4D4B-954D-4DADA6584E6E}" type="presOf" srcId="{A4F909E9-C1CF-4770-B928-FEF6E41B5333}" destId="{212C9A88-24C2-4EF4-87D7-A81CF4BE3FA0}" srcOrd="0" destOrd="0" presId="urn:microsoft.com/office/officeart/2005/8/layout/cycle2"/>
    <dgm:cxn modelId="{FD2BE034-589E-4989-823D-E1EB72722AC6}" type="presOf" srcId="{6E35783B-B4B9-4AF3-BB68-EC2DB3060BE5}" destId="{7A5C7786-EEB7-4840-8AB2-E617DD766E4C}" srcOrd="0" destOrd="0" presId="urn:microsoft.com/office/officeart/2005/8/layout/cycle2"/>
    <dgm:cxn modelId="{AD501435-F549-4DBE-94A3-DB6CE2F452F4}" type="presOf" srcId="{56EE6181-8957-4FE0-91F7-0E7767321D74}" destId="{6EBA7549-78C0-447A-A63C-4A8563F87F58}" srcOrd="0" destOrd="0" presId="urn:microsoft.com/office/officeart/2005/8/layout/cycle2"/>
    <dgm:cxn modelId="{9D859835-921A-4E85-9599-D10BB630D60B}" type="presOf" srcId="{9C07C544-A240-4FE5-8E59-C412CDCC06A5}" destId="{FD731FF4-9760-4231-AA26-446560B181EB}" srcOrd="0" destOrd="0" presId="urn:microsoft.com/office/officeart/2005/8/layout/cycle2"/>
    <dgm:cxn modelId="{83BBFF35-F6F7-4473-BB00-F03E5B56CD33}" type="presOf" srcId="{EC22FD24-55FA-470B-A11F-A2C02811CC71}" destId="{8125F9B4-021E-44DC-9D64-8AE485A44537}" srcOrd="0" destOrd="0" presId="urn:microsoft.com/office/officeart/2005/8/layout/cycle2"/>
    <dgm:cxn modelId="{9E9F3E38-7FCA-4B5F-9B74-365CEFB4D259}" type="presOf" srcId="{7526D0BF-45A5-478F-9A5B-EE961A48FCDF}" destId="{B163F2E1-C224-4C1F-8BF1-B257F8DA90F1}" srcOrd="0" destOrd="0" presId="urn:microsoft.com/office/officeart/2005/8/layout/cycle2"/>
    <dgm:cxn modelId="{6D95563B-802A-438F-AF41-73D1D1E33D12}" type="presOf" srcId="{CA1064A9-8743-41E2-AE44-DEDB5E26EACD}" destId="{B311330D-F624-44F0-90C1-566E4D2E20E6}" srcOrd="1" destOrd="0" presId="urn:microsoft.com/office/officeart/2005/8/layout/cycle2"/>
    <dgm:cxn modelId="{212C0F3D-6259-47F4-8189-A6E55DD0B5D3}" srcId="{F782ACB2-4612-4553-92E3-6A48A4C26154}" destId="{536B3E92-95AA-4297-BDB8-F29269D6299E}" srcOrd="3" destOrd="0" parTransId="{68DF5CBE-997D-4F4F-8466-9AD1DDE77085}" sibTransId="{8AE02D32-89F4-4BA1-BFB8-062B90AF7C26}"/>
    <dgm:cxn modelId="{20FC3940-7E89-4473-BCB0-70E4B8EEE8ED}" type="presOf" srcId="{12ED0D91-6CB8-4B92-ABBE-16130FA2E610}" destId="{2EA5A0E0-D734-4B00-A1FA-65E8CB15031C}" srcOrd="0" destOrd="0" presId="urn:microsoft.com/office/officeart/2005/8/layout/cycle2"/>
    <dgm:cxn modelId="{8D7BB340-D03E-4472-A133-95EFFECE1835}" type="presOf" srcId="{F82F01E0-1BCF-432A-834D-D0718C225E79}" destId="{DB7E8DCC-E9E2-41AE-8FAC-BD770394B585}" srcOrd="0" destOrd="0" presId="urn:microsoft.com/office/officeart/2005/8/layout/cycle2"/>
    <dgm:cxn modelId="{40B19C5C-9C3B-4687-8FD8-BC8D6A761F32}" type="presOf" srcId="{FC636A7A-CAD8-4393-9B2E-188CE112CD10}" destId="{FFA97E59-6B24-429C-9B6D-8968FB096363}" srcOrd="1" destOrd="0" presId="urn:microsoft.com/office/officeart/2005/8/layout/cycle2"/>
    <dgm:cxn modelId="{0B38D45C-5F76-4FF0-8A19-6296F1EDD0F7}" type="presOf" srcId="{3ACAB2F6-3910-4D69-8736-C9991D30DB30}" destId="{18FB9004-C9DF-4463-A990-CE6AADD19A9A}" srcOrd="1" destOrd="0" presId="urn:microsoft.com/office/officeart/2005/8/layout/cycle2"/>
    <dgm:cxn modelId="{DB81E75D-6339-4802-85DD-65254615E93B}" srcId="{F782ACB2-4612-4553-92E3-6A48A4C26154}" destId="{9F16DEB4-2D88-4237-BB26-EE193361411A}" srcOrd="36" destOrd="0" parTransId="{7982B65A-B6BA-45FB-920E-8CB144FB834B}" sibTransId="{C19C4BDD-2213-41DF-A53B-E2080BDC6AC6}"/>
    <dgm:cxn modelId="{991AC15F-DC2E-43CA-A4AE-E65FB37D2DE1}" type="presOf" srcId="{BA244016-B941-46B9-B2A4-AA50A300C9B1}" destId="{54435782-E9E7-4F85-8EE9-B762378628C5}" srcOrd="0" destOrd="0" presId="urn:microsoft.com/office/officeart/2005/8/layout/cycle2"/>
    <dgm:cxn modelId="{6C50DF60-4688-49BE-848E-5794F163E05E}" type="presOf" srcId="{35443D96-6A67-478A-A544-1C8155B5F62C}" destId="{561EA9DD-738C-4E13-ADB0-3CCC3950F092}" srcOrd="1" destOrd="0" presId="urn:microsoft.com/office/officeart/2005/8/layout/cycle2"/>
    <dgm:cxn modelId="{08DFD441-4774-4D0E-8F97-07EC50B50EE3}" srcId="{F782ACB2-4612-4553-92E3-6A48A4C26154}" destId="{69B5AF83-9CA8-4331-BB93-A02B0A37E7C4}" srcOrd="32" destOrd="0" parTransId="{52A0F8EA-812A-497C-B88E-1BDAD1AB875F}" sibTransId="{6E35783B-B4B9-4AF3-BB68-EC2DB3060BE5}"/>
    <dgm:cxn modelId="{088F0742-B912-46C9-BE5B-C9419F065BBA}" type="presOf" srcId="{9E68FA1B-32E4-4D3A-BDA9-F245DF7037EF}" destId="{9DB23D75-0980-4D96-93A1-727F2883C95B}" srcOrd="1" destOrd="0" presId="urn:microsoft.com/office/officeart/2005/8/layout/cycle2"/>
    <dgm:cxn modelId="{BD712862-9638-47D4-BDFC-7505128DF23D}" type="presOf" srcId="{05F9165C-A234-4634-B1A7-DCB7BA68D40C}" destId="{8B74F080-8313-4728-B1E9-D87A06E9E800}" srcOrd="0" destOrd="0" presId="urn:microsoft.com/office/officeart/2005/8/layout/cycle2"/>
    <dgm:cxn modelId="{D27AA462-6698-4923-9421-47820B644488}" srcId="{F782ACB2-4612-4553-92E3-6A48A4C26154}" destId="{56EE6181-8957-4FE0-91F7-0E7767321D74}" srcOrd="30" destOrd="0" parTransId="{708EED9E-74DD-4C99-9872-E67687122915}" sibTransId="{D7AD315B-0060-4B2C-BA42-07A72CF0DF62}"/>
    <dgm:cxn modelId="{5878CE63-A5DF-4BE0-9907-AB3463608735}" type="presOf" srcId="{DA7FF8DD-13B0-4AAC-B0D2-E9BC2FABA4D6}" destId="{A6A09441-8928-4DD4-965E-ACD6B5489F63}" srcOrd="0" destOrd="0" presId="urn:microsoft.com/office/officeart/2005/8/layout/cycle2"/>
    <dgm:cxn modelId="{52CC7A44-96B9-498B-999B-DEC40B48B196}" type="presOf" srcId="{2B571596-2306-4648-89E7-BD54FEF25627}" destId="{2B64C12D-7C38-4E3C-BB67-21E0181FD51F}" srcOrd="1" destOrd="0" presId="urn:microsoft.com/office/officeart/2005/8/layout/cycle2"/>
    <dgm:cxn modelId="{9B608F64-0361-4F50-87F5-3EE093F27F6B}" type="presOf" srcId="{897CAD2D-F73B-470D-B77D-BCB32DA560D4}" destId="{CAB56CDA-741F-426D-8FE0-AE118C809475}" srcOrd="0" destOrd="0" presId="urn:microsoft.com/office/officeart/2005/8/layout/cycle2"/>
    <dgm:cxn modelId="{77B3AD64-BC64-4E47-A0F3-5AB496ABD0CA}" type="presOf" srcId="{D7AD315B-0060-4B2C-BA42-07A72CF0DF62}" destId="{F7AC09C3-F9FA-4334-9744-58F7A351FD8B}" srcOrd="0" destOrd="0" presId="urn:microsoft.com/office/officeart/2005/8/layout/cycle2"/>
    <dgm:cxn modelId="{E0CFC164-E33F-490B-BC17-C56778580D1B}" type="presOf" srcId="{8AE02D32-89F4-4BA1-BFB8-062B90AF7C26}" destId="{E212FFF4-9223-45FB-8A97-08FC78EC227F}" srcOrd="0" destOrd="0" presId="urn:microsoft.com/office/officeart/2005/8/layout/cycle2"/>
    <dgm:cxn modelId="{6C37DB64-BEBC-468D-8F11-800C39DF3AEB}" type="presOf" srcId="{1A0C354F-E76C-464E-99A7-D2B04C140783}" destId="{5207087E-FC7B-4DE7-941A-D0D7D77D43CA}" srcOrd="1" destOrd="0" presId="urn:microsoft.com/office/officeart/2005/8/layout/cycle2"/>
    <dgm:cxn modelId="{E38ADD64-A6E1-42BE-9D70-B8FA5C81E041}" type="presOf" srcId="{68C3C81B-18E8-41C4-BFC6-2C443E6EE655}" destId="{99F13AA2-4621-4753-B0A6-6FC776CD84C9}" srcOrd="0" destOrd="0" presId="urn:microsoft.com/office/officeart/2005/8/layout/cycle2"/>
    <dgm:cxn modelId="{9ADC0165-9F81-4E1B-BCF9-F6EA5C631353}" srcId="{F782ACB2-4612-4553-92E3-6A48A4C26154}" destId="{5F8AB2A9-0DCE-42A5-8039-31C151CDBC91}" srcOrd="15" destOrd="0" parTransId="{AEE23759-AB27-4CCC-A9A6-CE4F64F73EE5}" sibTransId="{64CB26BA-1509-422C-B1F7-93A921D3337E}"/>
    <dgm:cxn modelId="{8FB90245-DB4C-496A-BD99-1CFD156C2737}" type="presOf" srcId="{D7AD315B-0060-4B2C-BA42-07A72CF0DF62}" destId="{301FE2EF-9FED-451A-9979-7EA2CEC731F6}" srcOrd="1" destOrd="0" presId="urn:microsoft.com/office/officeart/2005/8/layout/cycle2"/>
    <dgm:cxn modelId="{79232265-3A0A-49E0-964F-9F50457348D1}" type="presOf" srcId="{1CEAA633-CB89-486A-901D-BE8AE895C821}" destId="{02E2D030-8BB9-48E2-859D-55F958A2D928}" srcOrd="0" destOrd="0" presId="urn:microsoft.com/office/officeart/2005/8/layout/cycle2"/>
    <dgm:cxn modelId="{EE4A6048-F11A-48C8-8288-4112D917040D}" type="presOf" srcId="{C19C4BDD-2213-41DF-A53B-E2080BDC6AC6}" destId="{2DC22DE9-0245-4601-955D-E63A8C38947B}" srcOrd="1" destOrd="0" presId="urn:microsoft.com/office/officeart/2005/8/layout/cycle2"/>
    <dgm:cxn modelId="{7713B148-14ED-473A-AD7C-0817C71F1F75}" srcId="{F782ACB2-4612-4553-92E3-6A48A4C26154}" destId="{32DCDF77-CF91-44D2-A631-ECBBA96CD7C1}" srcOrd="45" destOrd="0" parTransId="{A91D9FEE-F377-4D6C-AB4B-31C0AA11D758}" sibTransId="{A4C54538-F7D4-4311-A51D-4E2F34EA916C}"/>
    <dgm:cxn modelId="{8B7F3749-F4E6-4473-82BE-3F7FAAEDF5A5}" srcId="{F782ACB2-4612-4553-92E3-6A48A4C26154}" destId="{5A0D382F-1AEE-4869-A6BD-89E7CCC2BA45}" srcOrd="33" destOrd="0" parTransId="{C61944CD-ABD5-46A1-BF21-1EDB1D2E311C}" sibTransId="{86E08DD8-37F0-43EA-A4C6-F12B07A372C7}"/>
    <dgm:cxn modelId="{8F95414A-66CD-4AE0-A012-C5E924ED8975}" type="presOf" srcId="{6E44D217-0802-4975-8DF8-F7C136B68DB7}" destId="{C6CA034B-BB5D-4252-9DC3-E07C2CEC1942}" srcOrd="0" destOrd="0" presId="urn:microsoft.com/office/officeart/2005/8/layout/cycle2"/>
    <dgm:cxn modelId="{ECDEF66B-4DF3-4577-9794-0F5C1452E329}" srcId="{F782ACB2-4612-4553-92E3-6A48A4C26154}" destId="{9EC183D0-3CE1-4A18-882B-49A4F305FE23}" srcOrd="10" destOrd="0" parTransId="{5529E8D0-F515-48AC-A324-5AF9603FF192}" sibTransId="{FC636A7A-CAD8-4393-9B2E-188CE112CD10}"/>
    <dgm:cxn modelId="{14255E4C-FE60-40DF-BD8C-AC8A81FDBFDA}" type="presOf" srcId="{901D3EC9-C2CB-4B80-BFE1-3F4CF8FDB584}" destId="{CBD13A52-164D-4181-A713-C4AFB6DAEA44}" srcOrd="0" destOrd="0" presId="urn:microsoft.com/office/officeart/2005/8/layout/cycle2"/>
    <dgm:cxn modelId="{2F48FC6C-9E2F-4D34-97E0-7B62809CD310}" srcId="{F782ACB2-4612-4553-92E3-6A48A4C26154}" destId="{1CEAA633-CB89-486A-901D-BE8AE895C821}" srcOrd="41" destOrd="0" parTransId="{85E4AD6C-201F-448E-AB33-65566C56E879}" sibTransId="{EC22FD24-55FA-470B-A11F-A2C02811CC71}"/>
    <dgm:cxn modelId="{83487E6D-39C7-4315-B760-0FAE69CA3DDC}" type="presOf" srcId="{5DE56BE3-5DC5-48D1-BB0A-6EB62A83E2E3}" destId="{7E28017C-69F1-4CCF-A6D7-885616A2628E}" srcOrd="0" destOrd="0" presId="urn:microsoft.com/office/officeart/2005/8/layout/cycle2"/>
    <dgm:cxn modelId="{E1365E6E-FF48-42C8-82CC-FD69DA947331}" type="presOf" srcId="{73E57CB0-43F1-4C49-8823-A48B6805997E}" destId="{F31A80A4-265E-4576-A76C-69F7407682D5}" srcOrd="1" destOrd="0" presId="urn:microsoft.com/office/officeart/2005/8/layout/cycle2"/>
    <dgm:cxn modelId="{0116FD4E-B3CD-4D10-B6B1-FB0C240CE17A}" srcId="{F782ACB2-4612-4553-92E3-6A48A4C26154}" destId="{DF292957-65C8-4776-85F8-AE26E3681959}" srcOrd="25" destOrd="0" parTransId="{7849EA01-2032-47BB-AFF2-66E1E4C3A822}" sibTransId="{2B571596-2306-4648-89E7-BD54FEF25627}"/>
    <dgm:cxn modelId="{43F81770-F772-478D-8EE4-9EF473A2C5F2}" srcId="{F782ACB2-4612-4553-92E3-6A48A4C26154}" destId="{BA244016-B941-46B9-B2A4-AA50A300C9B1}" srcOrd="26" destOrd="0" parTransId="{17FA0F1C-F480-46FA-9FDA-CAF08D0B3F5A}" sibTransId="{12ED0D91-6CB8-4B92-ABBE-16130FA2E610}"/>
    <dgm:cxn modelId="{83021B50-DD6C-4A83-9892-316806265B57}" type="presOf" srcId="{1A0C354F-E76C-464E-99A7-D2B04C140783}" destId="{BCCD1735-3374-4721-BEF9-11CCD9A2DD48}" srcOrd="0" destOrd="0" presId="urn:microsoft.com/office/officeart/2005/8/layout/cycle2"/>
    <dgm:cxn modelId="{AD9C2D70-6AB8-479D-9A79-731CDEDFCC29}" srcId="{F782ACB2-4612-4553-92E3-6A48A4C26154}" destId="{B2133BDF-4000-4B5B-AE40-987170B1B61F}" srcOrd="29" destOrd="0" parTransId="{78DD5593-63E5-4526-ACC4-B672B2E0D1F1}" sibTransId="{F8A8AFFD-E262-4C58-84FA-CA9933DA9A32}"/>
    <dgm:cxn modelId="{2FA97172-81F8-4680-A3E2-A90C8A3901C9}" type="presOf" srcId="{672359C6-6889-48DE-9B06-BCF13E50CF81}" destId="{9195B8AE-7F75-4B45-A773-A3DB3F151B7F}" srcOrd="1" destOrd="0" presId="urn:microsoft.com/office/officeart/2005/8/layout/cycle2"/>
    <dgm:cxn modelId="{7E7D9372-D317-4DA7-B834-C10D94E001EF}" type="presOf" srcId="{32453084-7F49-49B4-89FA-E306CC4C9552}" destId="{218F701D-8780-41D0-BCC2-CE1F9EE4B4A8}" srcOrd="1" destOrd="0" presId="urn:microsoft.com/office/officeart/2005/8/layout/cycle2"/>
    <dgm:cxn modelId="{39A1F472-3E0B-438E-A508-FE898CEA4CB4}" srcId="{F782ACB2-4612-4553-92E3-6A48A4C26154}" destId="{5F2EF8CF-431B-45E9-8F94-2DA9BB4297A8}" srcOrd="46" destOrd="0" parTransId="{EF3B0539-08F0-4AEB-8B05-C7438EBEC90D}" sibTransId="{E7380703-8E28-4A7A-8627-0A55F51FBAA5}"/>
    <dgm:cxn modelId="{2D82F952-A08E-4B50-B615-F0B7AC5121AA}" type="presOf" srcId="{873D13AE-B310-4B50-82C5-564D626D2011}" destId="{2F327EB4-0D8B-437E-BB14-A326EA173FCC}" srcOrd="0" destOrd="0" presId="urn:microsoft.com/office/officeart/2005/8/layout/cycle2"/>
    <dgm:cxn modelId="{F3FC2774-117D-443F-9CD4-D99869F1958E}" type="presOf" srcId="{A4C54538-F7D4-4311-A51D-4E2F34EA916C}" destId="{4EAD0336-A742-42BA-B616-A9F9B8CECAB9}" srcOrd="1" destOrd="0" presId="urn:microsoft.com/office/officeart/2005/8/layout/cycle2"/>
    <dgm:cxn modelId="{34CA6454-0F7D-424F-90A2-8451C14402D0}" type="presOf" srcId="{9F16DEB4-2D88-4237-BB26-EE193361411A}" destId="{E4F5DE49-5EAA-4300-BD85-3AA32446283C}" srcOrd="0" destOrd="0" presId="urn:microsoft.com/office/officeart/2005/8/layout/cycle2"/>
    <dgm:cxn modelId="{EBF0F276-347C-4207-9A17-D11421AF7ECD}" srcId="{F782ACB2-4612-4553-92E3-6A48A4C26154}" destId="{6E44D217-0802-4975-8DF8-F7C136B68DB7}" srcOrd="34" destOrd="0" parTransId="{CB27C74D-2568-4D83-8948-2A0E7A73E53C}" sibTransId="{873D13AE-B310-4B50-82C5-564D626D2011}"/>
    <dgm:cxn modelId="{9943F876-2ED4-4306-80C3-CABA3470330B}" type="presOf" srcId="{A40F6EAB-2B60-4CC1-9F49-D5903D3A616E}" destId="{4346925A-37EB-4BB6-B0D1-0007EC3DF63B}" srcOrd="0" destOrd="0" presId="urn:microsoft.com/office/officeart/2005/8/layout/cycle2"/>
    <dgm:cxn modelId="{83DE0457-C4CA-41D0-83EF-1342E23FF89C}" type="presOf" srcId="{2B529A43-2363-4B46-911E-9D0EF25B4F36}" destId="{F42AD80F-3B21-49F3-AF59-01D5F6EE69F1}" srcOrd="0" destOrd="0" presId="urn:microsoft.com/office/officeart/2005/8/layout/cycle2"/>
    <dgm:cxn modelId="{3D112077-EA00-4105-9BD5-E493A5F7DFA3}" type="presOf" srcId="{F8A8AFFD-E262-4C58-84FA-CA9933DA9A32}" destId="{6FDF4861-3D9E-4C44-8A76-CB261CA08A3D}" srcOrd="0" destOrd="0" presId="urn:microsoft.com/office/officeart/2005/8/layout/cycle2"/>
    <dgm:cxn modelId="{4B758357-008C-4CA2-BFA2-D30CB17DE810}" type="presOf" srcId="{91E5E8F0-39A5-4E73-A7C8-125C237D1170}" destId="{B8E405CF-5FB0-4931-A03D-9BF304E6CDDA}" srcOrd="0" destOrd="0" presId="urn:microsoft.com/office/officeart/2005/8/layout/cycle2"/>
    <dgm:cxn modelId="{26BBB358-35CF-40CB-8CEB-9AB1A5BD3299}" type="presOf" srcId="{AAACDA48-029D-447D-9AE8-BF1CB90887F8}" destId="{816E1FA3-2B38-45F9-AB8C-0EEB2788EE42}" srcOrd="0" destOrd="0" presId="urn:microsoft.com/office/officeart/2005/8/layout/cycle2"/>
    <dgm:cxn modelId="{72C76559-8B15-4E5B-A287-FFA96A1FF8AB}" type="presOf" srcId="{BAC2B8D5-2C5B-4AE8-BBDD-D8E76DCD8C2E}" destId="{D3BDAC4B-F2DB-44A0-907D-A108463FB1C3}" srcOrd="0" destOrd="0" presId="urn:microsoft.com/office/officeart/2005/8/layout/cycle2"/>
    <dgm:cxn modelId="{EB56E879-B89B-46AF-936B-221B926F78B7}" type="presOf" srcId="{672359C6-6889-48DE-9B06-BCF13E50CF81}" destId="{260B842C-BA56-4835-9181-EEB1DAD49F6C}" srcOrd="0" destOrd="0" presId="urn:microsoft.com/office/officeart/2005/8/layout/cycle2"/>
    <dgm:cxn modelId="{F943F579-1FDA-4528-8AF3-852565EC068C}" type="presOf" srcId="{57830796-B9E1-440E-A924-530949252A0A}" destId="{09497094-52B8-416E-9902-37FB4C94E7F2}" srcOrd="0" destOrd="0" presId="urn:microsoft.com/office/officeart/2005/8/layout/cycle2"/>
    <dgm:cxn modelId="{79CDEB5A-96DC-4E52-AD52-6AD074060F5C}" type="presOf" srcId="{B2ADDBB6-F258-45A2-8853-0F7137E8E7A9}" destId="{5BF8D29C-B7EB-4E6D-8F09-412E3D4E06C9}" srcOrd="1" destOrd="0" presId="urn:microsoft.com/office/officeart/2005/8/layout/cycle2"/>
    <dgm:cxn modelId="{14F13E80-1149-4A0F-A4B5-58EAF15ECA23}" srcId="{F782ACB2-4612-4553-92E3-6A48A4C26154}" destId="{39148D83-4879-4E9B-AE84-10D20CF147C3}" srcOrd="17" destOrd="0" parTransId="{0648DC5F-1B7B-4F70-B147-70F19C532AA1}" sibTransId="{901D3EC9-C2CB-4B80-BFE1-3F4CF8FDB584}"/>
    <dgm:cxn modelId="{1A2FA881-8DA6-409B-903D-872E3866C87F}" type="presOf" srcId="{3ACAB2F6-3910-4D69-8736-C9991D30DB30}" destId="{7A362786-920B-4FB9-A3D5-D0E741B76071}" srcOrd="0" destOrd="0" presId="urn:microsoft.com/office/officeart/2005/8/layout/cycle2"/>
    <dgm:cxn modelId="{33634B83-5D42-4E23-A534-1FD77063C5A8}" srcId="{F782ACB2-4612-4553-92E3-6A48A4C26154}" destId="{312A5487-8CD4-49FA-9CB2-6003233688EF}" srcOrd="20" destOrd="0" parTransId="{6F986C7B-EB5E-4FA9-9F02-54203E6A38B2}" sibTransId="{A241EA7C-0AE6-49DA-868A-F7E41DB8331E}"/>
    <dgm:cxn modelId="{5F759883-6CAF-4793-892D-90FF307B7F39}" srcId="{F782ACB2-4612-4553-92E3-6A48A4C26154}" destId="{F001FD18-B1D7-4F34-A7E1-10B3A14FEF0D}" srcOrd="14" destOrd="0" parTransId="{47531BBA-A066-410C-90C4-75A7B3CF6C37}" sibTransId="{59F6F98C-7F28-44B6-AA26-C56ABFEA206B}"/>
    <dgm:cxn modelId="{03727586-C177-4F9F-A8F5-7DEE69ED0297}" srcId="{F782ACB2-4612-4553-92E3-6A48A4C26154}" destId="{05F9165C-A234-4634-B1A7-DCB7BA68D40C}" srcOrd="12" destOrd="0" parTransId="{26966DA9-DC8C-4538-894C-0F8A7AD6A4D2}" sibTransId="{68C3C81B-18E8-41C4-BFC6-2C443E6EE655}"/>
    <dgm:cxn modelId="{FFF28687-FF75-4B9E-AC75-126E4FF03FE0}" type="presOf" srcId="{39148D83-4879-4E9B-AE84-10D20CF147C3}" destId="{EB66E90A-B112-40E2-B773-B1A59659C6EB}" srcOrd="0" destOrd="0" presId="urn:microsoft.com/office/officeart/2005/8/layout/cycle2"/>
    <dgm:cxn modelId="{3278F687-4A79-45DA-9D9D-46D84D729876}" type="presOf" srcId="{E7380703-8E28-4A7A-8627-0A55F51FBAA5}" destId="{FEF793BD-9F36-4B0C-B2A1-243AAED13A52}" srcOrd="0" destOrd="0" presId="urn:microsoft.com/office/officeart/2005/8/layout/cycle2"/>
    <dgm:cxn modelId="{E0E9BE8A-5A2C-4259-A42C-27D91CCCEAE8}" type="presOf" srcId="{B5C9AB9C-C866-47C2-B79F-DC6148AB2159}" destId="{6CB910F7-627A-416A-9AE0-0E9818681229}" srcOrd="0" destOrd="0" presId="urn:microsoft.com/office/officeart/2005/8/layout/cycle2"/>
    <dgm:cxn modelId="{8EB8A28D-E94D-4C3B-A6CB-D783745D8580}" type="presOf" srcId="{4E475F1B-56A2-420F-8D83-9A7AC5B9161D}" destId="{0F935747-2475-4B54-A4BD-D00DA4235B83}" srcOrd="1" destOrd="0" presId="urn:microsoft.com/office/officeart/2005/8/layout/cycle2"/>
    <dgm:cxn modelId="{8E97AD8D-C187-4AF5-9C89-0E3B55930F9B}" type="presOf" srcId="{A26368B7-1095-4A58-BFE6-7B8629CCDB76}" destId="{9DEC7CBC-8051-4551-94AA-2377EFF8A353}" srcOrd="0" destOrd="0" presId="urn:microsoft.com/office/officeart/2005/8/layout/cycle2"/>
    <dgm:cxn modelId="{0845E18D-71BE-42B4-86D5-0382014DD742}" type="presOf" srcId="{A4F909E9-C1CF-4770-B928-FEF6E41B5333}" destId="{6E753D97-6691-46AF-88CF-60F766A84A1F}" srcOrd="1" destOrd="0" presId="urn:microsoft.com/office/officeart/2005/8/layout/cycle2"/>
    <dgm:cxn modelId="{F2FFFA8D-8092-4410-B047-1482DD435DEB}" type="presOf" srcId="{9EC183D0-3CE1-4A18-882B-49A4F305FE23}" destId="{07EB8474-810E-4E8A-BE93-02F62BBDD45D}" srcOrd="0" destOrd="0" presId="urn:microsoft.com/office/officeart/2005/8/layout/cycle2"/>
    <dgm:cxn modelId="{54FED98F-AB5E-4BEF-A86E-239C32A65418}" srcId="{F782ACB2-4612-4553-92E3-6A48A4C26154}" destId="{29610E26-1393-448B-8FD6-78061450B16B}" srcOrd="5" destOrd="0" parTransId="{5D194221-4572-481E-A145-411B7D2E5848}" sibTransId="{4E475F1B-56A2-420F-8D83-9A7AC5B9161D}"/>
    <dgm:cxn modelId="{3F904190-EC7A-468F-8079-9E0D0309FE61}" srcId="{F782ACB2-4612-4553-92E3-6A48A4C26154}" destId="{F82F01E0-1BCF-432A-834D-D0718C225E79}" srcOrd="31" destOrd="0" parTransId="{AA715B28-8262-4AEC-9B11-A1F3E142AEE3}" sibTransId="{73E57CB0-43F1-4C49-8823-A48B6805997E}"/>
    <dgm:cxn modelId="{1D92AE90-48BC-4CD1-9D5D-C83355C20D80}" type="presOf" srcId="{4391FAD7-E5E1-4ADD-BABB-49D666A6C4A7}" destId="{B297DBDA-41C8-403B-A287-2DE0B2B2F734}" srcOrd="0" destOrd="0" presId="urn:microsoft.com/office/officeart/2005/8/layout/cycle2"/>
    <dgm:cxn modelId="{82AF1192-6A9C-439C-910A-C5EEFD757359}" type="presOf" srcId="{F782ACB2-4612-4553-92E3-6A48A4C26154}" destId="{579EF5EA-2842-4ADF-99C3-1421009C0FB3}" srcOrd="0" destOrd="0" presId="urn:microsoft.com/office/officeart/2005/8/layout/cycle2"/>
    <dgm:cxn modelId="{79BB3E93-CEF9-41EB-832F-85A53764F862}" type="presOf" srcId="{69B5AF83-9CA8-4331-BB93-A02B0A37E7C4}" destId="{7FBA136C-815F-4FB3-A797-A7F155D00FEA}" srcOrd="0" destOrd="0" presId="urn:microsoft.com/office/officeart/2005/8/layout/cycle2"/>
    <dgm:cxn modelId="{29F57293-A935-4D56-A1DB-7098A524B908}" type="presOf" srcId="{EAE485E3-A2DC-422A-B964-163E72C7D527}" destId="{7D136A40-4E7A-4E9A-9C18-C15FEB3E9255}" srcOrd="0" destOrd="0" presId="urn:microsoft.com/office/officeart/2005/8/layout/cycle2"/>
    <dgm:cxn modelId="{F2940095-2A7A-4540-9B8E-2AC82C9C68AB}" type="presOf" srcId="{F2853326-F96C-4388-AFDB-4A2C4E743824}" destId="{1990E259-2037-4D19-B00A-CD6B3D2AE2E1}" srcOrd="1" destOrd="0" presId="urn:microsoft.com/office/officeart/2005/8/layout/cycle2"/>
    <dgm:cxn modelId="{B7137995-AE1E-4BEA-8BBB-45C9455C08EA}" type="presOf" srcId="{EC22FD24-55FA-470B-A11F-A2C02811CC71}" destId="{5B2B383F-D5E0-430F-AB46-55791D14B3FB}" srcOrd="1" destOrd="0" presId="urn:microsoft.com/office/officeart/2005/8/layout/cycle2"/>
    <dgm:cxn modelId="{EDB1DB95-86FD-4083-ADD7-B15BF59FD64E}" type="presOf" srcId="{9A1F1B22-1A75-4833-B4FC-5FEA5518B765}" destId="{E2BDA289-9E7F-43D2-8E8A-C602380955F6}" srcOrd="0" destOrd="0" presId="urn:microsoft.com/office/officeart/2005/8/layout/cycle2"/>
    <dgm:cxn modelId="{75A87D96-DEAF-408A-9C07-E2BA95202BEE}" type="presOf" srcId="{6E35783B-B4B9-4AF3-BB68-EC2DB3060BE5}" destId="{80DBCA40-2BA0-486C-9739-9EB1943722FB}" srcOrd="1" destOrd="0" presId="urn:microsoft.com/office/officeart/2005/8/layout/cycle2"/>
    <dgm:cxn modelId="{A94E1E98-18A1-4716-B6FB-67F099EFBBB4}" srcId="{F782ACB2-4612-4553-92E3-6A48A4C26154}" destId="{5788DBF4-34B6-4C26-980E-7062BBC88091}" srcOrd="37" destOrd="0" parTransId="{E89C8546-8D00-4BCE-BF01-083E1F9A4BBE}" sibTransId="{39815DA4-6D5A-4ECF-8C2C-C40A2BB0DBA6}"/>
    <dgm:cxn modelId="{69AF5798-6C54-4291-9996-6BE467CD0791}" type="presOf" srcId="{F8A8AFFD-E262-4C58-84FA-CA9933DA9A32}" destId="{852FF442-59AB-47FA-976D-352D933D04DA}" srcOrd="1" destOrd="0" presId="urn:microsoft.com/office/officeart/2005/8/layout/cycle2"/>
    <dgm:cxn modelId="{461F9999-E90A-4F0F-BEEB-C656004DB243}" type="presOf" srcId="{68C3C81B-18E8-41C4-BFC6-2C443E6EE655}" destId="{475F5446-5D8A-42DC-B2B6-79D834AEB429}" srcOrd="1" destOrd="0" presId="urn:microsoft.com/office/officeart/2005/8/layout/cycle2"/>
    <dgm:cxn modelId="{931A259A-B1C1-4AA6-8C57-26D5EBD1D0A7}" type="presOf" srcId="{9E68FA1B-32E4-4D3A-BDA9-F245DF7037EF}" destId="{24192AE1-AC5A-408F-93E2-35778550FA02}" srcOrd="0" destOrd="0" presId="urn:microsoft.com/office/officeart/2005/8/layout/cycle2"/>
    <dgm:cxn modelId="{0FFD339C-1CA8-4F2F-A5C4-D4BB800CFACB}" type="presOf" srcId="{74E4A9B3-3139-47CD-AD62-A42D0EB3995C}" destId="{7B2C094D-5B84-400D-88A5-467C86404646}" srcOrd="1" destOrd="0" presId="urn:microsoft.com/office/officeart/2005/8/layout/cycle2"/>
    <dgm:cxn modelId="{CA48829C-A00F-4EF6-A4D2-6D2E0BBF6B7A}" type="presOf" srcId="{69DBDE16-2128-423C-AB04-D3C2C0881A38}" destId="{83D03F91-A8FE-4A56-A9F0-21F8696B64A1}" srcOrd="0" destOrd="0" presId="urn:microsoft.com/office/officeart/2005/8/layout/cycle2"/>
    <dgm:cxn modelId="{12C1E39C-220A-407D-B8B2-AE14C94EF5D8}" type="presOf" srcId="{25DF600C-192F-49B2-930A-B89C27D1471E}" destId="{C8C1E075-9C61-4E77-BBAB-A2307E2F9662}" srcOrd="1" destOrd="0" presId="urn:microsoft.com/office/officeart/2005/8/layout/cycle2"/>
    <dgm:cxn modelId="{ABEE709D-217A-4178-B466-61BED19D0B11}" type="presOf" srcId="{8F63D31F-83CD-4DB9-A0F4-0D259C5817DB}" destId="{C238A059-EBCB-4E8A-9C70-350A7112246D}" srcOrd="0" destOrd="0" presId="urn:microsoft.com/office/officeart/2005/8/layout/cycle2"/>
    <dgm:cxn modelId="{D6359E9D-5A7A-454C-85A1-7C85F548344E}" type="presOf" srcId="{12ED0D91-6CB8-4B92-ABBE-16130FA2E610}" destId="{3966764B-E5F3-4CFC-A881-5984C06723CB}" srcOrd="1" destOrd="0" presId="urn:microsoft.com/office/officeart/2005/8/layout/cycle2"/>
    <dgm:cxn modelId="{1B3F2CA2-7825-4CFD-9A64-DB308FB32A27}" srcId="{F782ACB2-4612-4553-92E3-6A48A4C26154}" destId="{1BD29E34-8916-45A9-80A6-58C4AB44DFF5}" srcOrd="7" destOrd="0" parTransId="{6A5BBF7B-F8A7-4654-83BB-1778F868C663}" sibTransId="{25DF600C-192F-49B2-930A-B89C27D1471E}"/>
    <dgm:cxn modelId="{79A5F3A2-8CA3-4D24-AC46-666013183383}" srcId="{F782ACB2-4612-4553-92E3-6A48A4C26154}" destId="{01209924-388A-4250-B08E-117FC77350F4}" srcOrd="40" destOrd="0" parTransId="{E62947DF-C385-4541-A312-E52B21ED4FCA}" sibTransId="{07D44A3D-B9E7-4A59-8407-0DE9361B04F4}"/>
    <dgm:cxn modelId="{9CB21AA3-E03E-4091-B4F8-0A6227B5FA88}" type="presOf" srcId="{ED3E6817-CA99-4A92-9672-7767C60D3AFC}" destId="{CDE86F57-8E75-4885-99A7-4D78278841E9}" srcOrd="0" destOrd="0" presId="urn:microsoft.com/office/officeart/2005/8/layout/cycle2"/>
    <dgm:cxn modelId="{F9246AA4-89DE-4505-8C6D-C0CFB0CF9EC5}" srcId="{F782ACB2-4612-4553-92E3-6A48A4C26154}" destId="{A40F6EAB-2B60-4CC1-9F49-D5903D3A616E}" srcOrd="39" destOrd="0" parTransId="{F4D7EDD7-9115-44DB-8D8A-E38036FA3738}" sibTransId="{3ACAB2F6-3910-4D69-8736-C9991D30DB30}"/>
    <dgm:cxn modelId="{3D33BFA5-7672-4497-8A28-4A0D7AD50ACF}" type="presOf" srcId="{536B3E92-95AA-4297-BDB8-F29269D6299E}" destId="{B0608ED5-E7DC-4C39-8859-B8C85F521F9C}" srcOrd="0" destOrd="0" presId="urn:microsoft.com/office/officeart/2005/8/layout/cycle2"/>
    <dgm:cxn modelId="{F34572A7-D519-4E83-82F5-D1DF7C7AC0E8}" type="presOf" srcId="{A4C54538-F7D4-4311-A51D-4E2F34EA916C}" destId="{BDE13CD6-B50F-44ED-BD83-729ED5971995}" srcOrd="0" destOrd="0" presId="urn:microsoft.com/office/officeart/2005/8/layout/cycle2"/>
    <dgm:cxn modelId="{275812A9-9711-45C6-91A2-2E05D7D14044}" type="presOf" srcId="{64CB26BA-1509-422C-B1F7-93A921D3337E}" destId="{C56F56FD-84C6-4D21-967A-719399DE2081}" srcOrd="0" destOrd="0" presId="urn:microsoft.com/office/officeart/2005/8/layout/cycle2"/>
    <dgm:cxn modelId="{0032F7A9-72F8-4331-92A8-EDEAB50956EF}" type="presOf" srcId="{59F6F98C-7F28-44B6-AA26-C56ABFEA206B}" destId="{15716786-4673-40EB-986D-12C422D02B97}" srcOrd="0" destOrd="0" presId="urn:microsoft.com/office/officeart/2005/8/layout/cycle2"/>
    <dgm:cxn modelId="{07EFFAA9-2DA5-41EF-99EF-50CAA3625F8A}" type="presOf" srcId="{1BD29E34-8916-45A9-80A6-58C4AB44DFF5}" destId="{C8C314CB-BC52-4B5D-9A9E-2549904458B0}" srcOrd="0" destOrd="0" presId="urn:microsoft.com/office/officeart/2005/8/layout/cycle2"/>
    <dgm:cxn modelId="{0FCB04AB-7C7D-469C-AE0C-DEB2D23DAEDA}" type="presOf" srcId="{29610E26-1393-448B-8FD6-78061450B16B}" destId="{4B6FF1D5-139C-4A9E-BE2A-C9C2976A9B90}" srcOrd="0" destOrd="0" presId="urn:microsoft.com/office/officeart/2005/8/layout/cycle2"/>
    <dgm:cxn modelId="{427F57AC-7978-4978-AD30-B333697495F1}" type="presOf" srcId="{25DF600C-192F-49B2-930A-B89C27D1471E}" destId="{8D184F9F-78A9-45D9-9804-0F8032DE26A6}" srcOrd="0" destOrd="0" presId="urn:microsoft.com/office/officeart/2005/8/layout/cycle2"/>
    <dgm:cxn modelId="{33836BAF-8815-468A-9D3E-0ABF734FD1D3}" srcId="{F782ACB2-4612-4553-92E3-6A48A4C26154}" destId="{4391FAD7-E5E1-4ADD-BABB-49D666A6C4A7}" srcOrd="24" destOrd="0" parTransId="{F1E7FB59-9301-4001-B4A0-65FF76242832}" sibTransId="{B5C9AB9C-C866-47C2-B79F-DC6148AB2159}"/>
    <dgm:cxn modelId="{BE9314B0-2D93-4BAE-90C0-5B23814639B6}" srcId="{F782ACB2-4612-4553-92E3-6A48A4C26154}" destId="{1597604F-E09E-4305-A881-A6C94B72922F}" srcOrd="21" destOrd="0" parTransId="{1C93F3EA-CA5B-4D9C-9828-8A8F702AE266}" sibTransId="{0A68E33F-9E89-4D62-9E2C-1BD50C85F7CD}"/>
    <dgm:cxn modelId="{0B6B60B1-AC40-4E62-93E6-BDDA7DB915E6}" type="presOf" srcId="{B5C9AB9C-C866-47C2-B79F-DC6148AB2159}" destId="{DD733C23-EA87-4BF0-821E-87250C1EEDBA}" srcOrd="1" destOrd="0" presId="urn:microsoft.com/office/officeart/2005/8/layout/cycle2"/>
    <dgm:cxn modelId="{172DA3B4-B544-4489-896F-98F6431AB705}" type="presOf" srcId="{07D44A3D-B9E7-4A59-8407-0DE9361B04F4}" destId="{2A9D1CAD-CEC7-447D-AE5A-72DA9768C11C}" srcOrd="1" destOrd="0" presId="urn:microsoft.com/office/officeart/2005/8/layout/cycle2"/>
    <dgm:cxn modelId="{CC8F6BB5-E191-48E7-A4C1-3E8101813E85}" srcId="{F782ACB2-4612-4553-92E3-6A48A4C26154}" destId="{7526D0BF-45A5-478F-9A5B-EE961A48FCDF}" srcOrd="23" destOrd="0" parTransId="{996DAE7B-6D7A-4B21-93D8-B18F6F145BC6}" sibTransId="{4DD6BCFF-384A-4E50-9E9B-FEA1467E91EE}"/>
    <dgm:cxn modelId="{79D0C8B5-7F77-4990-BC7D-E4DF8A30F093}" srcId="{F782ACB2-4612-4553-92E3-6A48A4C26154}" destId="{C123F58B-2F00-4731-8318-EA8BAA60A69D}" srcOrd="19" destOrd="0" parTransId="{ADD49D0A-F77A-4924-B2AC-3D10130090D6}" sibTransId="{CA72D8A3-9D41-4F98-98F7-F56B1CBA674F}"/>
    <dgm:cxn modelId="{864221B6-A321-4339-9070-4153A612FA0A}" type="presOf" srcId="{E7380703-8E28-4A7A-8627-0A55F51FBAA5}" destId="{B6E66B79-90CB-4030-B64C-AB9E1EA67583}" srcOrd="1" destOrd="0" presId="urn:microsoft.com/office/officeart/2005/8/layout/cycle2"/>
    <dgm:cxn modelId="{D04343B7-3D46-4B73-A771-BBE9B588838E}" type="presOf" srcId="{901D3EC9-C2CB-4B80-BFE1-3F4CF8FDB584}" destId="{2175C402-001B-40BA-8C7B-63F19533545A}" srcOrd="1" destOrd="0" presId="urn:microsoft.com/office/officeart/2005/8/layout/cycle2"/>
    <dgm:cxn modelId="{79BF3DB8-E6C9-4DF5-8226-B32513900662}" srcId="{F782ACB2-4612-4553-92E3-6A48A4C26154}" destId="{2EBE9275-B468-4EB1-8E25-88D20111E7BA}" srcOrd="22" destOrd="0" parTransId="{8B4693AB-DA36-47D7-8ABC-9A12354AE94A}" sibTransId="{1DDDDFBA-4D76-49F6-8700-D108F438751F}"/>
    <dgm:cxn modelId="{FD4904B9-9DE5-4DAC-BECC-A7C345B1B5EA}" type="presOf" srcId="{74E4A9B3-3139-47CD-AD62-A42D0EB3995C}" destId="{A0769171-C666-4FF2-B3B0-56A5612FFB02}" srcOrd="0" destOrd="0" presId="urn:microsoft.com/office/officeart/2005/8/layout/cycle2"/>
    <dgm:cxn modelId="{B61065BA-7C71-4523-9C3D-21B929731FC1}" type="presOf" srcId="{5F2EF8CF-431B-45E9-8F94-2DA9BB4297A8}" destId="{3B7728B1-9C76-43A6-8828-2FFE1A19CD4E}" srcOrd="0" destOrd="0" presId="urn:microsoft.com/office/officeart/2005/8/layout/cycle2"/>
    <dgm:cxn modelId="{F718ABBA-7C65-4F86-BEA7-DAD4C5EC588D}" srcId="{F782ACB2-4612-4553-92E3-6A48A4C26154}" destId="{AAACDA48-029D-447D-9AE8-BF1CB90887F8}" srcOrd="18" destOrd="0" parTransId="{C5422A07-4233-4B7D-A876-C74DE877A7F9}" sibTransId="{35443D96-6A67-478A-A544-1C8155B5F62C}"/>
    <dgm:cxn modelId="{66AC1ABB-07F7-4B6A-B4F4-1E022A70EA03}" type="presOf" srcId="{B2133BDF-4000-4B5B-AE40-987170B1B61F}" destId="{D9F7CAE3-C01B-4758-A92D-BE4DEABF1CC9}" srcOrd="0" destOrd="0" presId="urn:microsoft.com/office/officeart/2005/8/layout/cycle2"/>
    <dgm:cxn modelId="{EAADA3BC-EBE2-42C8-B9E0-3C38057A0A11}" srcId="{F782ACB2-4612-4553-92E3-6A48A4C26154}" destId="{59F5D80D-D394-4DA8-B1EE-BFD2C35E8698}" srcOrd="6" destOrd="0" parTransId="{F6DF53FE-CC41-4648-B644-9A13CD613414}" sibTransId="{A4FDAD97-0EA5-45C9-8762-1408CDFC1A27}"/>
    <dgm:cxn modelId="{C8CCA5BD-D226-4E51-BECC-C8C0C0CB206B}" type="presOf" srcId="{A241EA7C-0AE6-49DA-868A-F7E41DB8331E}" destId="{0C7C01B0-8BE9-4115-9C55-5F785CB9F95D}" srcOrd="1" destOrd="0" presId="urn:microsoft.com/office/officeart/2005/8/layout/cycle2"/>
    <dgm:cxn modelId="{84F658BE-028D-4EFF-9AFB-B1BB4A47F685}" srcId="{F782ACB2-4612-4553-92E3-6A48A4C26154}" destId="{A26368B7-1095-4A58-BFE6-7B8629CCDB76}" srcOrd="28" destOrd="0" parTransId="{F926A632-3F82-44B7-9B0C-54EDBDFB1339}" sibTransId="{69DBDE16-2128-423C-AB04-D3C2C0881A38}"/>
    <dgm:cxn modelId="{07E62CBF-11EB-4EBF-87EA-DFBE347DAD9D}" srcId="{F782ACB2-4612-4553-92E3-6A48A4C26154}" destId="{9C07C544-A240-4FE5-8E59-C412CDCC06A5}" srcOrd="1" destOrd="0" parTransId="{01829E43-87FB-46D3-89AF-1246AED576BA}" sibTransId="{DA7FF8DD-13B0-4AAC-B0D2-E9BC2FABA4D6}"/>
    <dgm:cxn modelId="{E73880C1-2CB4-4059-8E5E-A4377EE4E2F4}" type="presOf" srcId="{BCD4B6D1-2E17-4359-A953-212A9B519E85}" destId="{18E08B15-C0D9-4DCD-9841-29CB326A1D96}" srcOrd="0" destOrd="0" presId="urn:microsoft.com/office/officeart/2005/8/layout/cycle2"/>
    <dgm:cxn modelId="{5CA74FC3-5EA7-4121-9798-30DEE98BFA87}" type="presOf" srcId="{B75DCA52-BF81-436A-AA73-2680B03C914A}" destId="{CD7E4AE9-DEBF-4EF6-9A2F-51DFDE6DC483}" srcOrd="0" destOrd="0" presId="urn:microsoft.com/office/officeart/2005/8/layout/cycle2"/>
    <dgm:cxn modelId="{A61335C6-83C9-40B2-B635-638704B41FB6}" srcId="{F782ACB2-4612-4553-92E3-6A48A4C26154}" destId="{19319B2C-5BDC-4EB3-A674-97A1478B545E}" srcOrd="44" destOrd="0" parTransId="{F553D456-F731-4D3A-B46D-F817CB7F5851}" sibTransId="{B2ADDBB6-F258-45A2-8853-0F7137E8E7A9}"/>
    <dgm:cxn modelId="{C29465C6-B5FA-47C2-8454-6AD49BC685C2}" type="presOf" srcId="{A4FDAD97-0EA5-45C9-8762-1408CDFC1A27}" destId="{7418C013-9F65-49B4-8AB4-02A8A7E8B2B1}" srcOrd="0" destOrd="0" presId="urn:microsoft.com/office/officeart/2005/8/layout/cycle2"/>
    <dgm:cxn modelId="{F79FC2C6-B429-4B09-873A-1E379145CD4A}" type="presOf" srcId="{5DE56BE3-5DC5-48D1-BB0A-6EB62A83E2E3}" destId="{DEE6E533-E546-47B9-9D29-1053972B7A59}" srcOrd="1" destOrd="0" presId="urn:microsoft.com/office/officeart/2005/8/layout/cycle2"/>
    <dgm:cxn modelId="{412B0DC7-B0A8-4BA9-9FFB-4470188D2872}" type="presOf" srcId="{07D44A3D-B9E7-4A59-8407-0DE9361B04F4}" destId="{B8AF8AA6-EDE3-46F5-804F-BE18E9CF02E9}" srcOrd="0" destOrd="0" presId="urn:microsoft.com/office/officeart/2005/8/layout/cycle2"/>
    <dgm:cxn modelId="{89622BC8-5947-4BA5-BAC2-BB1B49AB2B48}" type="presOf" srcId="{32DCDF77-CF91-44D2-A631-ECBBA96CD7C1}" destId="{891FE5C2-884F-48D0-BE0D-753E9CA204D3}" srcOrd="0" destOrd="0" presId="urn:microsoft.com/office/officeart/2005/8/layout/cycle2"/>
    <dgm:cxn modelId="{3168B7C8-396D-4C37-994F-656C8E033582}" type="presOf" srcId="{59D5850F-42D1-4509-9BFE-77DA75D32FAC}" destId="{F6AE7F32-FC05-4DDA-BB7B-30B31779479C}" srcOrd="0" destOrd="0" presId="urn:microsoft.com/office/officeart/2005/8/layout/cycle2"/>
    <dgm:cxn modelId="{A45FA6CA-BF67-4968-BA2C-A3E181681DEA}" srcId="{F782ACB2-4612-4553-92E3-6A48A4C26154}" destId="{BCD4B6D1-2E17-4359-A953-212A9B519E85}" srcOrd="8" destOrd="0" parTransId="{A72804B9-8062-4016-90E8-F9C7DC654C15}" sibTransId="{EAE485E3-A2DC-422A-B964-163E72C7D527}"/>
    <dgm:cxn modelId="{8A122CCE-2659-425F-A9CA-F55CBE733EE2}" srcId="{F782ACB2-4612-4553-92E3-6A48A4C26154}" destId="{5D2C154A-692A-44E2-A041-B9F19C43FEF2}" srcOrd="2" destOrd="0" parTransId="{794CA92E-A13F-4F43-B270-B021D0F5EB93}" sibTransId="{1A0C354F-E76C-464E-99A7-D2B04C140783}"/>
    <dgm:cxn modelId="{673571D1-5CA9-4D31-8CCF-FF26BFEB50D7}" type="presOf" srcId="{59F6F98C-7F28-44B6-AA26-C56ABFEA206B}" destId="{3A6E871C-7643-432C-BA91-2EA3E7F745CE}" srcOrd="1" destOrd="0" presId="urn:microsoft.com/office/officeart/2005/8/layout/cycle2"/>
    <dgm:cxn modelId="{0E7584D6-6C37-4680-8545-AFB17E99A47F}" type="presOf" srcId="{F2853326-F96C-4388-AFDB-4A2C4E743824}" destId="{F5E12609-AEA0-4824-8F1E-49B7A8C9D43E}" srcOrd="0" destOrd="0" presId="urn:microsoft.com/office/officeart/2005/8/layout/cycle2"/>
    <dgm:cxn modelId="{7A77BED8-0E1D-45F6-9865-5715EF6FB1BA}" srcId="{F782ACB2-4612-4553-92E3-6A48A4C26154}" destId="{9767C2C5-7A9B-4BF9-AEDC-08BB61E68CEC}" srcOrd="4" destOrd="0" parTransId="{94D864BB-0337-46E0-936D-BDFF24969167}" sibTransId="{5DE56BE3-5DC5-48D1-BB0A-6EB62A83E2E3}"/>
    <dgm:cxn modelId="{13FEBDD9-DBCB-4AEB-AD98-32B2D080575B}" type="presOf" srcId="{CA1064A9-8743-41E2-AE44-DEDB5E26EACD}" destId="{1AA99294-2501-42DA-ADDA-813C2A0D167F}" srcOrd="0" destOrd="0" presId="urn:microsoft.com/office/officeart/2005/8/layout/cycle2"/>
    <dgm:cxn modelId="{3E77E0D9-44D6-4165-B044-7163D86F72E8}" type="presOf" srcId="{312A5487-8CD4-49FA-9CB2-6003233688EF}" destId="{FB762D63-E97E-4D71-BE53-DE8DBC2C1724}" srcOrd="0" destOrd="0" presId="urn:microsoft.com/office/officeart/2005/8/layout/cycle2"/>
    <dgm:cxn modelId="{7789E2D9-2565-402F-927B-081F48A2598E}" type="presOf" srcId="{64CB26BA-1509-422C-B1F7-93A921D3337E}" destId="{87FF38F8-EEE0-4803-AB19-2605759EE272}" srcOrd="1" destOrd="0" presId="urn:microsoft.com/office/officeart/2005/8/layout/cycle2"/>
    <dgm:cxn modelId="{2B1FD8DA-568C-4E3E-8F87-09C87623F6FC}" srcId="{F782ACB2-4612-4553-92E3-6A48A4C26154}" destId="{8F63D31F-83CD-4DB9-A0F4-0D259C5817DB}" srcOrd="13" destOrd="0" parTransId="{62CF8A98-F58E-4911-89F5-912F4D8957CE}" sibTransId="{A4F909E9-C1CF-4770-B928-FEF6E41B5333}"/>
    <dgm:cxn modelId="{8C5E0DDE-1056-4540-B66D-99B97C963198}" type="presOf" srcId="{86E08DD8-37F0-43EA-A4C6-F12B07A372C7}" destId="{41C60BCC-727D-4ED3-BAEB-DB60AA9900A9}" srcOrd="1" destOrd="0" presId="urn:microsoft.com/office/officeart/2005/8/layout/cycle2"/>
    <dgm:cxn modelId="{42DEB4DE-91A4-4055-A3E6-27A178C8AFE7}" type="presOf" srcId="{644B0026-BEE6-45AC-B72A-F8BFB9EE0E82}" destId="{22041FD6-89BD-4BF2-9B99-B97F36E2E1FB}" srcOrd="0" destOrd="0" presId="urn:microsoft.com/office/officeart/2005/8/layout/cycle2"/>
    <dgm:cxn modelId="{A19912E1-F527-4238-BA0D-8D55888ED679}" type="presOf" srcId="{19319B2C-5BDC-4EB3-A674-97A1478B545E}" destId="{A854D6C3-A9F6-4889-B95E-C4590598BF15}" srcOrd="0" destOrd="0" presId="urn:microsoft.com/office/officeart/2005/8/layout/cycle2"/>
    <dgm:cxn modelId="{D4E32EE3-3AA1-4DC1-8536-751D709E41FF}" type="presOf" srcId="{C19C4BDD-2213-41DF-A53B-E2080BDC6AC6}" destId="{57712E5B-8311-41F2-83BF-40C44B82FD56}" srcOrd="0" destOrd="0" presId="urn:microsoft.com/office/officeart/2005/8/layout/cycle2"/>
    <dgm:cxn modelId="{B79267E4-33DE-4C60-886C-C86A484ECB29}" type="presOf" srcId="{69DBDE16-2128-423C-AB04-D3C2C0881A38}" destId="{A52815B2-9F64-4E57-9CA8-0D6C5ACB4DE9}" srcOrd="1" destOrd="0" presId="urn:microsoft.com/office/officeart/2005/8/layout/cycle2"/>
    <dgm:cxn modelId="{EC00E8E4-954F-4376-9BCE-E2C57FCD11FF}" type="presOf" srcId="{59F5D80D-D394-4DA8-B1EE-BFD2C35E8698}" destId="{5955EC28-6A5B-4854-97FD-56BF004F7A93}" srcOrd="0" destOrd="0" presId="urn:microsoft.com/office/officeart/2005/8/layout/cycle2"/>
    <dgm:cxn modelId="{6020CAE6-E682-4263-87D3-3757BDA5C5BB}" srcId="{F782ACB2-4612-4553-92E3-6A48A4C26154}" destId="{ED3E6817-CA99-4A92-9672-7767C60D3AFC}" srcOrd="27" destOrd="0" parTransId="{570B50CE-5E5F-492C-A6CE-FAA86B61FEE6}" sibTransId="{74E4A9B3-3139-47CD-AD62-A42D0EB3995C}"/>
    <dgm:cxn modelId="{478E16E8-97AD-4FDD-B9DE-33D2E53291D5}" type="presOf" srcId="{2EBE9275-B468-4EB1-8E25-88D20111E7BA}" destId="{55735BFC-D4F1-4100-BCD7-BD7015A20F24}" srcOrd="0" destOrd="0" presId="urn:microsoft.com/office/officeart/2005/8/layout/cycle2"/>
    <dgm:cxn modelId="{3A83C7EB-E108-4DFE-B9C2-A1FAE1B909F2}" srcId="{F782ACB2-4612-4553-92E3-6A48A4C26154}" destId="{9A1F1B22-1A75-4833-B4FC-5FEA5518B765}" srcOrd="0" destOrd="0" parTransId="{C224EADF-C870-40FB-9644-9EC71AA9F6DE}" sibTransId="{32453084-7F49-49B4-89FA-E306CC4C9552}"/>
    <dgm:cxn modelId="{5AA896EC-FDB4-44F9-8FE4-4D1480EDF995}" type="presOf" srcId="{2B571596-2306-4648-89E7-BD54FEF25627}" destId="{2EBD388A-825F-4832-8A74-827A6C7E3368}" srcOrd="0" destOrd="0" presId="urn:microsoft.com/office/officeart/2005/8/layout/cycle2"/>
    <dgm:cxn modelId="{BEF8C4EC-332E-4EA3-B700-031EE7C001C0}" type="presOf" srcId="{7D49664A-84DE-42F7-9866-9BFD9F3DDC7A}" destId="{430AD93E-9CDA-40BE-8BB8-B35AB1DDED73}" srcOrd="0" destOrd="0" presId="urn:microsoft.com/office/officeart/2005/8/layout/cycle2"/>
    <dgm:cxn modelId="{CC73EDF3-C4F0-4B20-9DF4-864C94A664CE}" type="presOf" srcId="{5A0D382F-1AEE-4869-A6BD-89E7CCC2BA45}" destId="{2B3C09D0-6E4A-4698-ADBA-7CF55040E0C7}" srcOrd="0" destOrd="0" presId="urn:microsoft.com/office/officeart/2005/8/layout/cycle2"/>
    <dgm:cxn modelId="{AD1337F5-43AE-405C-92F6-3267BB2E5435}" type="presOf" srcId="{A4FDAD97-0EA5-45C9-8762-1408CDFC1A27}" destId="{DCCECA40-1E8E-4612-B823-692DCCBD1EA3}" srcOrd="1" destOrd="0" presId="urn:microsoft.com/office/officeart/2005/8/layout/cycle2"/>
    <dgm:cxn modelId="{B6C4B6F5-52E2-4872-96E2-8494946E83E4}" type="presOf" srcId="{873D13AE-B310-4B50-82C5-564D626D2011}" destId="{8F52B59F-72EA-4EF4-A000-71393DE3DC97}" srcOrd="1" destOrd="0" presId="urn:microsoft.com/office/officeart/2005/8/layout/cycle2"/>
    <dgm:cxn modelId="{758AEAF5-6E5D-4694-96DA-50923266404C}" type="presOf" srcId="{EAE485E3-A2DC-422A-B964-163E72C7D527}" destId="{6C5B256C-6505-4283-9CD0-6230D6E52DC7}" srcOrd="1" destOrd="0" presId="urn:microsoft.com/office/officeart/2005/8/layout/cycle2"/>
    <dgm:cxn modelId="{12C38EF6-A2D9-4441-B7C7-2AD0408D165E}" srcId="{F782ACB2-4612-4553-92E3-6A48A4C26154}" destId="{E5184F2B-2C20-4D33-94A8-E6B381F2AA89}" srcOrd="43" destOrd="0" parTransId="{EA072171-E1D3-42D9-90FB-F6BF8A9DC275}" sibTransId="{CA1064A9-8743-41E2-AE44-DEDB5E26EACD}"/>
    <dgm:cxn modelId="{2E4A59F8-4858-4321-B26C-379298664746}" srcId="{F782ACB2-4612-4553-92E3-6A48A4C26154}" destId="{57830796-B9E1-440E-A924-530949252A0A}" srcOrd="9" destOrd="0" parTransId="{2970FDF5-07A3-4B2A-9F1E-E547137C5FF2}" sibTransId="{672359C6-6889-48DE-9B06-BCF13E50CF81}"/>
    <dgm:cxn modelId="{1321C5F8-02BA-4233-8B60-F0473329B14E}" type="presOf" srcId="{B2ADDBB6-F258-45A2-8853-0F7137E8E7A9}" destId="{9BC14663-185B-4A89-97AE-169B3D438678}" srcOrd="0" destOrd="0" presId="urn:microsoft.com/office/officeart/2005/8/layout/cycle2"/>
    <dgm:cxn modelId="{9496CCF8-0F91-4C2C-AD6E-4EFB76E2F920}" type="presOf" srcId="{897CAD2D-F73B-470D-B77D-BCB32DA560D4}" destId="{2B62F0BB-CB73-4B2D-A47A-2C1910C71ADC}" srcOrd="1" destOrd="0" presId="urn:microsoft.com/office/officeart/2005/8/layout/cycle2"/>
    <dgm:cxn modelId="{1AEB1EFA-FDCB-44EA-81CE-435769D43D45}" type="presOf" srcId="{0A68E33F-9E89-4D62-9E2C-1BD50C85F7CD}" destId="{C5631367-2D87-4B2B-B2C5-CE6B323DF7FA}" srcOrd="0" destOrd="0" presId="urn:microsoft.com/office/officeart/2005/8/layout/cycle2"/>
    <dgm:cxn modelId="{1958B4FB-5E70-4765-82DC-245196B62355}" type="presOf" srcId="{E5184F2B-2C20-4D33-94A8-E6B381F2AA89}" destId="{558F7E47-06ED-4041-B16C-6F13A19D4245}" srcOrd="0" destOrd="0" presId="urn:microsoft.com/office/officeart/2005/8/layout/cycle2"/>
    <dgm:cxn modelId="{E28296FC-B4C6-4E1B-927F-561A2E123CDA}" type="presOf" srcId="{1DDDDFBA-4D76-49F6-8700-D108F438751F}" destId="{DE861B79-D5E8-45CE-B3D7-7B4663C08343}" srcOrd="0" destOrd="0" presId="urn:microsoft.com/office/officeart/2005/8/layout/cycle2"/>
    <dgm:cxn modelId="{855F97FC-CD0B-4463-8215-192A657ACD79}" type="presOf" srcId="{DF292957-65C8-4776-85F8-AE26E3681959}" destId="{C99B1DB8-B0AD-4FE5-84DC-CD9571D15F74}" srcOrd="0" destOrd="0" presId="urn:microsoft.com/office/officeart/2005/8/layout/cycle2"/>
    <dgm:cxn modelId="{CE39DEFC-5740-4EB0-A0B7-A5182560AFCF}" type="presOf" srcId="{FC636A7A-CAD8-4393-9B2E-188CE112CD10}" destId="{ADC3AC42-E194-4C29-8A28-ABEC2168A2B9}" srcOrd="0" destOrd="0" presId="urn:microsoft.com/office/officeart/2005/8/layout/cycle2"/>
    <dgm:cxn modelId="{26F03CFE-664C-46CE-9EC9-4D9EAEAA23F5}" srcId="{F782ACB2-4612-4553-92E3-6A48A4C26154}" destId="{1BCBAE4C-8C90-4307-A8B1-A7F25B803D11}" srcOrd="11" destOrd="0" parTransId="{BDE3C914-1C3F-4AE1-8A4A-0399F6859853}" sibTransId="{9E68FA1B-32E4-4D3A-BDA9-F245DF7037EF}"/>
    <dgm:cxn modelId="{C47D67D3-1380-492A-99EA-9CD77BC8CD55}" type="presParOf" srcId="{579EF5EA-2842-4ADF-99C3-1421009C0FB3}" destId="{E2BDA289-9E7F-43D2-8E8A-C602380955F6}" srcOrd="0" destOrd="0" presId="urn:microsoft.com/office/officeart/2005/8/layout/cycle2"/>
    <dgm:cxn modelId="{4BBB5BEB-23C0-4A24-A415-9DEA0BC4C92F}" type="presParOf" srcId="{579EF5EA-2842-4ADF-99C3-1421009C0FB3}" destId="{4B717A0F-8771-4A45-B6AA-FD732A724C9E}" srcOrd="1" destOrd="0" presId="urn:microsoft.com/office/officeart/2005/8/layout/cycle2"/>
    <dgm:cxn modelId="{6C04EBCD-B092-4F69-B536-034E4F29FDC5}" type="presParOf" srcId="{4B717A0F-8771-4A45-B6AA-FD732A724C9E}" destId="{218F701D-8780-41D0-BCC2-CE1F9EE4B4A8}" srcOrd="0" destOrd="0" presId="urn:microsoft.com/office/officeart/2005/8/layout/cycle2"/>
    <dgm:cxn modelId="{789077E1-4FC8-4F92-AC9C-9311EA3A18BF}" type="presParOf" srcId="{579EF5EA-2842-4ADF-99C3-1421009C0FB3}" destId="{FD731FF4-9760-4231-AA26-446560B181EB}" srcOrd="2" destOrd="0" presId="urn:microsoft.com/office/officeart/2005/8/layout/cycle2"/>
    <dgm:cxn modelId="{73B3156D-C636-4068-A5ED-5A42DD39DA32}" type="presParOf" srcId="{579EF5EA-2842-4ADF-99C3-1421009C0FB3}" destId="{A6A09441-8928-4DD4-965E-ACD6B5489F63}" srcOrd="3" destOrd="0" presId="urn:microsoft.com/office/officeart/2005/8/layout/cycle2"/>
    <dgm:cxn modelId="{3BE4A1CC-BE83-4DD4-B570-4D00A5D3DE92}" type="presParOf" srcId="{A6A09441-8928-4DD4-965E-ACD6B5489F63}" destId="{C46B9099-149F-4D79-B1D7-B378097F05F4}" srcOrd="0" destOrd="0" presId="urn:microsoft.com/office/officeart/2005/8/layout/cycle2"/>
    <dgm:cxn modelId="{CB732EF2-8AD9-4007-BE7F-A63802147BB5}" type="presParOf" srcId="{579EF5EA-2842-4ADF-99C3-1421009C0FB3}" destId="{5A44537F-E502-484A-B54C-161A75387D52}" srcOrd="4" destOrd="0" presId="urn:microsoft.com/office/officeart/2005/8/layout/cycle2"/>
    <dgm:cxn modelId="{7DB01A55-EE11-4D1C-90E3-4A72DD678CF4}" type="presParOf" srcId="{579EF5EA-2842-4ADF-99C3-1421009C0FB3}" destId="{BCCD1735-3374-4721-BEF9-11CCD9A2DD48}" srcOrd="5" destOrd="0" presId="urn:microsoft.com/office/officeart/2005/8/layout/cycle2"/>
    <dgm:cxn modelId="{9D1BAE84-B726-4B4E-8B6C-CEA51C049A4B}" type="presParOf" srcId="{BCCD1735-3374-4721-BEF9-11CCD9A2DD48}" destId="{5207087E-FC7B-4DE7-941A-D0D7D77D43CA}" srcOrd="0" destOrd="0" presId="urn:microsoft.com/office/officeart/2005/8/layout/cycle2"/>
    <dgm:cxn modelId="{86B9AB51-C7BC-4D28-ABFD-45FFAADFE813}" type="presParOf" srcId="{579EF5EA-2842-4ADF-99C3-1421009C0FB3}" destId="{B0608ED5-E7DC-4C39-8859-B8C85F521F9C}" srcOrd="6" destOrd="0" presId="urn:microsoft.com/office/officeart/2005/8/layout/cycle2"/>
    <dgm:cxn modelId="{2F1F4BAA-9709-4688-B8C0-64E37ED7134A}" type="presParOf" srcId="{579EF5EA-2842-4ADF-99C3-1421009C0FB3}" destId="{E212FFF4-9223-45FB-8A97-08FC78EC227F}" srcOrd="7" destOrd="0" presId="urn:microsoft.com/office/officeart/2005/8/layout/cycle2"/>
    <dgm:cxn modelId="{38790EB4-7503-4F0D-8B5B-7BD65C54E00A}" type="presParOf" srcId="{E212FFF4-9223-45FB-8A97-08FC78EC227F}" destId="{1FA59E5A-50A4-47E4-96D2-6EF9AAAC1164}" srcOrd="0" destOrd="0" presId="urn:microsoft.com/office/officeart/2005/8/layout/cycle2"/>
    <dgm:cxn modelId="{D1A1269D-9E2D-43B3-B351-AF8942F06C2D}" type="presParOf" srcId="{579EF5EA-2842-4ADF-99C3-1421009C0FB3}" destId="{3B48658E-4174-41EC-ADC5-04F09B98E8AE}" srcOrd="8" destOrd="0" presId="urn:microsoft.com/office/officeart/2005/8/layout/cycle2"/>
    <dgm:cxn modelId="{27AAAFDA-BB53-4877-95E0-981468284620}" type="presParOf" srcId="{579EF5EA-2842-4ADF-99C3-1421009C0FB3}" destId="{7E28017C-69F1-4CCF-A6D7-885616A2628E}" srcOrd="9" destOrd="0" presId="urn:microsoft.com/office/officeart/2005/8/layout/cycle2"/>
    <dgm:cxn modelId="{864B1F8E-D9AC-4536-8F9D-A27614597AC7}" type="presParOf" srcId="{7E28017C-69F1-4CCF-A6D7-885616A2628E}" destId="{DEE6E533-E546-47B9-9D29-1053972B7A59}" srcOrd="0" destOrd="0" presId="urn:microsoft.com/office/officeart/2005/8/layout/cycle2"/>
    <dgm:cxn modelId="{0265C2CF-F4B3-4A06-96C1-9CCB0B41CD0F}" type="presParOf" srcId="{579EF5EA-2842-4ADF-99C3-1421009C0FB3}" destId="{4B6FF1D5-139C-4A9E-BE2A-C9C2976A9B90}" srcOrd="10" destOrd="0" presId="urn:microsoft.com/office/officeart/2005/8/layout/cycle2"/>
    <dgm:cxn modelId="{1D0753C6-DBBA-4854-9115-5313F1B9C7FF}" type="presParOf" srcId="{579EF5EA-2842-4ADF-99C3-1421009C0FB3}" destId="{E231C36B-28CA-4A1A-A65A-7FC8C917C670}" srcOrd="11" destOrd="0" presId="urn:microsoft.com/office/officeart/2005/8/layout/cycle2"/>
    <dgm:cxn modelId="{D8C3DDB2-3B21-4340-A45A-6E2C86EAA98D}" type="presParOf" srcId="{E231C36B-28CA-4A1A-A65A-7FC8C917C670}" destId="{0F935747-2475-4B54-A4BD-D00DA4235B83}" srcOrd="0" destOrd="0" presId="urn:microsoft.com/office/officeart/2005/8/layout/cycle2"/>
    <dgm:cxn modelId="{F7F4F57A-1C52-468D-8465-514E80E1404B}" type="presParOf" srcId="{579EF5EA-2842-4ADF-99C3-1421009C0FB3}" destId="{5955EC28-6A5B-4854-97FD-56BF004F7A93}" srcOrd="12" destOrd="0" presId="urn:microsoft.com/office/officeart/2005/8/layout/cycle2"/>
    <dgm:cxn modelId="{2DD2371C-E05A-4420-BCE9-E1C446A98A18}" type="presParOf" srcId="{579EF5EA-2842-4ADF-99C3-1421009C0FB3}" destId="{7418C013-9F65-49B4-8AB4-02A8A7E8B2B1}" srcOrd="13" destOrd="0" presId="urn:microsoft.com/office/officeart/2005/8/layout/cycle2"/>
    <dgm:cxn modelId="{CEF711A8-C28E-4AB4-9F26-BCD1B3E105FC}" type="presParOf" srcId="{7418C013-9F65-49B4-8AB4-02A8A7E8B2B1}" destId="{DCCECA40-1E8E-4612-B823-692DCCBD1EA3}" srcOrd="0" destOrd="0" presId="urn:microsoft.com/office/officeart/2005/8/layout/cycle2"/>
    <dgm:cxn modelId="{CDEE8D9A-CD1F-4862-B678-FDB386312160}" type="presParOf" srcId="{579EF5EA-2842-4ADF-99C3-1421009C0FB3}" destId="{C8C314CB-BC52-4B5D-9A9E-2549904458B0}" srcOrd="14" destOrd="0" presId="urn:microsoft.com/office/officeart/2005/8/layout/cycle2"/>
    <dgm:cxn modelId="{6FCC3BBF-237C-4DBE-AA87-5EE844E19B50}" type="presParOf" srcId="{579EF5EA-2842-4ADF-99C3-1421009C0FB3}" destId="{8D184F9F-78A9-45D9-9804-0F8032DE26A6}" srcOrd="15" destOrd="0" presId="urn:microsoft.com/office/officeart/2005/8/layout/cycle2"/>
    <dgm:cxn modelId="{B4D748E6-3A27-4D51-AEEA-C1B8A290BED1}" type="presParOf" srcId="{8D184F9F-78A9-45D9-9804-0F8032DE26A6}" destId="{C8C1E075-9C61-4E77-BBAB-A2307E2F9662}" srcOrd="0" destOrd="0" presId="urn:microsoft.com/office/officeart/2005/8/layout/cycle2"/>
    <dgm:cxn modelId="{005D93F8-5BC1-45B4-BDD2-434481A65C47}" type="presParOf" srcId="{579EF5EA-2842-4ADF-99C3-1421009C0FB3}" destId="{18E08B15-C0D9-4DCD-9841-29CB326A1D96}" srcOrd="16" destOrd="0" presId="urn:microsoft.com/office/officeart/2005/8/layout/cycle2"/>
    <dgm:cxn modelId="{FD5F7C3D-5612-41B6-8E23-7BE499786D43}" type="presParOf" srcId="{579EF5EA-2842-4ADF-99C3-1421009C0FB3}" destId="{7D136A40-4E7A-4E9A-9C18-C15FEB3E9255}" srcOrd="17" destOrd="0" presId="urn:microsoft.com/office/officeart/2005/8/layout/cycle2"/>
    <dgm:cxn modelId="{21985CFF-8F88-4BBC-8CB8-A226F49ED363}" type="presParOf" srcId="{7D136A40-4E7A-4E9A-9C18-C15FEB3E9255}" destId="{6C5B256C-6505-4283-9CD0-6230D6E52DC7}" srcOrd="0" destOrd="0" presId="urn:microsoft.com/office/officeart/2005/8/layout/cycle2"/>
    <dgm:cxn modelId="{8DE1B470-1460-4B33-B812-11A91A5E98D0}" type="presParOf" srcId="{579EF5EA-2842-4ADF-99C3-1421009C0FB3}" destId="{09497094-52B8-416E-9902-37FB4C94E7F2}" srcOrd="18" destOrd="0" presId="urn:microsoft.com/office/officeart/2005/8/layout/cycle2"/>
    <dgm:cxn modelId="{8BD9AF3A-2587-4099-955A-CA955582CEC8}" type="presParOf" srcId="{579EF5EA-2842-4ADF-99C3-1421009C0FB3}" destId="{260B842C-BA56-4835-9181-EEB1DAD49F6C}" srcOrd="19" destOrd="0" presId="urn:microsoft.com/office/officeart/2005/8/layout/cycle2"/>
    <dgm:cxn modelId="{04E45A07-A3FA-446E-BDBB-59A1EC6055F9}" type="presParOf" srcId="{260B842C-BA56-4835-9181-EEB1DAD49F6C}" destId="{9195B8AE-7F75-4B45-A773-A3DB3F151B7F}" srcOrd="0" destOrd="0" presId="urn:microsoft.com/office/officeart/2005/8/layout/cycle2"/>
    <dgm:cxn modelId="{DB63AFE2-B990-46AC-BF97-C767442AEB15}" type="presParOf" srcId="{579EF5EA-2842-4ADF-99C3-1421009C0FB3}" destId="{07EB8474-810E-4E8A-BE93-02F62BBDD45D}" srcOrd="20" destOrd="0" presId="urn:microsoft.com/office/officeart/2005/8/layout/cycle2"/>
    <dgm:cxn modelId="{DB4F9AAC-8284-43F7-B5D6-69B77E0FF84B}" type="presParOf" srcId="{579EF5EA-2842-4ADF-99C3-1421009C0FB3}" destId="{ADC3AC42-E194-4C29-8A28-ABEC2168A2B9}" srcOrd="21" destOrd="0" presId="urn:microsoft.com/office/officeart/2005/8/layout/cycle2"/>
    <dgm:cxn modelId="{B731398F-67C5-40E1-B734-DBCDBE0050FA}" type="presParOf" srcId="{ADC3AC42-E194-4C29-8A28-ABEC2168A2B9}" destId="{FFA97E59-6B24-429C-9B6D-8968FB096363}" srcOrd="0" destOrd="0" presId="urn:microsoft.com/office/officeart/2005/8/layout/cycle2"/>
    <dgm:cxn modelId="{9F964B64-CAD1-4943-BA52-4B368E2035E2}" type="presParOf" srcId="{579EF5EA-2842-4ADF-99C3-1421009C0FB3}" destId="{38A7A843-117D-4A8F-B652-3F637D1BA054}" srcOrd="22" destOrd="0" presId="urn:microsoft.com/office/officeart/2005/8/layout/cycle2"/>
    <dgm:cxn modelId="{79A16236-8B7F-4ADD-8430-EF7B2FA7918F}" type="presParOf" srcId="{579EF5EA-2842-4ADF-99C3-1421009C0FB3}" destId="{24192AE1-AC5A-408F-93E2-35778550FA02}" srcOrd="23" destOrd="0" presId="urn:microsoft.com/office/officeart/2005/8/layout/cycle2"/>
    <dgm:cxn modelId="{7922450B-7A2B-441A-9AE8-81C2EDB80DB9}" type="presParOf" srcId="{24192AE1-AC5A-408F-93E2-35778550FA02}" destId="{9DB23D75-0980-4D96-93A1-727F2883C95B}" srcOrd="0" destOrd="0" presId="urn:microsoft.com/office/officeart/2005/8/layout/cycle2"/>
    <dgm:cxn modelId="{9D233244-7A12-4C51-9EBF-84D9E992C41E}" type="presParOf" srcId="{579EF5EA-2842-4ADF-99C3-1421009C0FB3}" destId="{8B74F080-8313-4728-B1E9-D87A06E9E800}" srcOrd="24" destOrd="0" presId="urn:microsoft.com/office/officeart/2005/8/layout/cycle2"/>
    <dgm:cxn modelId="{62B9CDFE-A259-4F0C-967C-6E8157B88682}" type="presParOf" srcId="{579EF5EA-2842-4ADF-99C3-1421009C0FB3}" destId="{99F13AA2-4621-4753-B0A6-6FC776CD84C9}" srcOrd="25" destOrd="0" presId="urn:microsoft.com/office/officeart/2005/8/layout/cycle2"/>
    <dgm:cxn modelId="{C5A50618-570D-4C10-81F4-35E84DFFF888}" type="presParOf" srcId="{99F13AA2-4621-4753-B0A6-6FC776CD84C9}" destId="{475F5446-5D8A-42DC-B2B6-79D834AEB429}" srcOrd="0" destOrd="0" presId="urn:microsoft.com/office/officeart/2005/8/layout/cycle2"/>
    <dgm:cxn modelId="{429320D3-9B7A-45BE-A7E9-5AEE9E5665F1}" type="presParOf" srcId="{579EF5EA-2842-4ADF-99C3-1421009C0FB3}" destId="{C238A059-EBCB-4E8A-9C70-350A7112246D}" srcOrd="26" destOrd="0" presId="urn:microsoft.com/office/officeart/2005/8/layout/cycle2"/>
    <dgm:cxn modelId="{858A6852-1525-4966-B320-BE45C3676C36}" type="presParOf" srcId="{579EF5EA-2842-4ADF-99C3-1421009C0FB3}" destId="{212C9A88-24C2-4EF4-87D7-A81CF4BE3FA0}" srcOrd="27" destOrd="0" presId="urn:microsoft.com/office/officeart/2005/8/layout/cycle2"/>
    <dgm:cxn modelId="{6793FEF1-37C1-41BF-B8A1-9E8C631539B9}" type="presParOf" srcId="{212C9A88-24C2-4EF4-87D7-A81CF4BE3FA0}" destId="{6E753D97-6691-46AF-88CF-60F766A84A1F}" srcOrd="0" destOrd="0" presId="urn:microsoft.com/office/officeart/2005/8/layout/cycle2"/>
    <dgm:cxn modelId="{D7C058A3-6C69-4C7E-BE35-1B3785855760}" type="presParOf" srcId="{579EF5EA-2842-4ADF-99C3-1421009C0FB3}" destId="{FA3F2989-2837-4DF6-B22E-22C68B74BA10}" srcOrd="28" destOrd="0" presId="urn:microsoft.com/office/officeart/2005/8/layout/cycle2"/>
    <dgm:cxn modelId="{06FCE4DC-1092-48B1-A5DB-C8F69D031DC2}" type="presParOf" srcId="{579EF5EA-2842-4ADF-99C3-1421009C0FB3}" destId="{15716786-4673-40EB-986D-12C422D02B97}" srcOrd="29" destOrd="0" presId="urn:microsoft.com/office/officeart/2005/8/layout/cycle2"/>
    <dgm:cxn modelId="{DD37B8C0-0FAA-47E1-9EF6-2272C8EC6ED0}" type="presParOf" srcId="{15716786-4673-40EB-986D-12C422D02B97}" destId="{3A6E871C-7643-432C-BA91-2EA3E7F745CE}" srcOrd="0" destOrd="0" presId="urn:microsoft.com/office/officeart/2005/8/layout/cycle2"/>
    <dgm:cxn modelId="{AB08696D-8B3E-4CC9-99C0-542CDB1E7861}" type="presParOf" srcId="{579EF5EA-2842-4ADF-99C3-1421009C0FB3}" destId="{E7F9412A-75FE-4263-8476-D8B02CF380F3}" srcOrd="30" destOrd="0" presId="urn:microsoft.com/office/officeart/2005/8/layout/cycle2"/>
    <dgm:cxn modelId="{D2C0E477-A047-4B53-B810-C5A94B043057}" type="presParOf" srcId="{579EF5EA-2842-4ADF-99C3-1421009C0FB3}" destId="{C56F56FD-84C6-4D21-967A-719399DE2081}" srcOrd="31" destOrd="0" presId="urn:microsoft.com/office/officeart/2005/8/layout/cycle2"/>
    <dgm:cxn modelId="{8F6C780B-F429-425B-827F-6886798BBDA7}" type="presParOf" srcId="{C56F56FD-84C6-4D21-967A-719399DE2081}" destId="{87FF38F8-EEE0-4803-AB19-2605759EE272}" srcOrd="0" destOrd="0" presId="urn:microsoft.com/office/officeart/2005/8/layout/cycle2"/>
    <dgm:cxn modelId="{95A584FE-F2DD-4140-83F8-3A9D7AFCC128}" type="presParOf" srcId="{579EF5EA-2842-4ADF-99C3-1421009C0FB3}" destId="{430AD93E-9CDA-40BE-8BB8-B35AB1DDED73}" srcOrd="32" destOrd="0" presId="urn:microsoft.com/office/officeart/2005/8/layout/cycle2"/>
    <dgm:cxn modelId="{D182738F-1E6A-4491-BE3D-B6C9837C82C4}" type="presParOf" srcId="{579EF5EA-2842-4ADF-99C3-1421009C0FB3}" destId="{D3BDAC4B-F2DB-44A0-907D-A108463FB1C3}" srcOrd="33" destOrd="0" presId="urn:microsoft.com/office/officeart/2005/8/layout/cycle2"/>
    <dgm:cxn modelId="{F69B7310-F01E-41C7-AB87-760FECBFC3B1}" type="presParOf" srcId="{D3BDAC4B-F2DB-44A0-907D-A108463FB1C3}" destId="{5B2F39AC-1722-4B2A-8F41-3B9574CC55A3}" srcOrd="0" destOrd="0" presId="urn:microsoft.com/office/officeart/2005/8/layout/cycle2"/>
    <dgm:cxn modelId="{310F709A-56C6-4BDF-9A47-D6D28C949739}" type="presParOf" srcId="{579EF5EA-2842-4ADF-99C3-1421009C0FB3}" destId="{EB66E90A-B112-40E2-B773-B1A59659C6EB}" srcOrd="34" destOrd="0" presId="urn:microsoft.com/office/officeart/2005/8/layout/cycle2"/>
    <dgm:cxn modelId="{BB1F2579-673D-4048-85C8-1C218AFB9CF6}" type="presParOf" srcId="{579EF5EA-2842-4ADF-99C3-1421009C0FB3}" destId="{CBD13A52-164D-4181-A713-C4AFB6DAEA44}" srcOrd="35" destOrd="0" presId="urn:microsoft.com/office/officeart/2005/8/layout/cycle2"/>
    <dgm:cxn modelId="{8B3CCFD8-E2B2-4C68-B037-24D72827F327}" type="presParOf" srcId="{CBD13A52-164D-4181-A713-C4AFB6DAEA44}" destId="{2175C402-001B-40BA-8C7B-63F19533545A}" srcOrd="0" destOrd="0" presId="urn:microsoft.com/office/officeart/2005/8/layout/cycle2"/>
    <dgm:cxn modelId="{230084AD-06BB-4EBB-BF72-6EADFF6ED13E}" type="presParOf" srcId="{579EF5EA-2842-4ADF-99C3-1421009C0FB3}" destId="{816E1FA3-2B38-45F9-AB8C-0EEB2788EE42}" srcOrd="36" destOrd="0" presId="urn:microsoft.com/office/officeart/2005/8/layout/cycle2"/>
    <dgm:cxn modelId="{00344CAE-8288-452A-8BBB-90A18F252159}" type="presParOf" srcId="{579EF5EA-2842-4ADF-99C3-1421009C0FB3}" destId="{3D5573F2-E421-4699-B499-E5F129AA7C1F}" srcOrd="37" destOrd="0" presId="urn:microsoft.com/office/officeart/2005/8/layout/cycle2"/>
    <dgm:cxn modelId="{4789ADDE-0103-4435-8F0B-23623F603870}" type="presParOf" srcId="{3D5573F2-E421-4699-B499-E5F129AA7C1F}" destId="{561EA9DD-738C-4E13-ADB0-3CCC3950F092}" srcOrd="0" destOrd="0" presId="urn:microsoft.com/office/officeart/2005/8/layout/cycle2"/>
    <dgm:cxn modelId="{54731B32-3244-4C5E-9726-033CB236B103}" type="presParOf" srcId="{579EF5EA-2842-4ADF-99C3-1421009C0FB3}" destId="{1791F869-F782-403E-9EEE-8485296AB1DC}" srcOrd="38" destOrd="0" presId="urn:microsoft.com/office/officeart/2005/8/layout/cycle2"/>
    <dgm:cxn modelId="{09C53CD6-E4B7-44C5-8C34-4279C7A68619}" type="presParOf" srcId="{579EF5EA-2842-4ADF-99C3-1421009C0FB3}" destId="{EDD308D6-556F-4E65-A02C-12C45C150755}" srcOrd="39" destOrd="0" presId="urn:microsoft.com/office/officeart/2005/8/layout/cycle2"/>
    <dgm:cxn modelId="{5D0302CC-784B-47F4-98C5-6FF4E9863E9F}" type="presParOf" srcId="{EDD308D6-556F-4E65-A02C-12C45C150755}" destId="{0622AEEF-FEE1-41CF-A694-BB87DF404F74}" srcOrd="0" destOrd="0" presId="urn:microsoft.com/office/officeart/2005/8/layout/cycle2"/>
    <dgm:cxn modelId="{AD731A08-28D5-43EA-B5DB-C0E543D30D46}" type="presParOf" srcId="{579EF5EA-2842-4ADF-99C3-1421009C0FB3}" destId="{FB762D63-E97E-4D71-BE53-DE8DBC2C1724}" srcOrd="40" destOrd="0" presId="urn:microsoft.com/office/officeart/2005/8/layout/cycle2"/>
    <dgm:cxn modelId="{793D0FD1-9A5E-4892-B705-55D667932E0B}" type="presParOf" srcId="{579EF5EA-2842-4ADF-99C3-1421009C0FB3}" destId="{EC905E59-477F-4D62-B2EE-61B86BF0663B}" srcOrd="41" destOrd="0" presId="urn:microsoft.com/office/officeart/2005/8/layout/cycle2"/>
    <dgm:cxn modelId="{A3EB3DC9-0199-4C65-A5EC-104A0038DFE9}" type="presParOf" srcId="{EC905E59-477F-4D62-B2EE-61B86BF0663B}" destId="{0C7C01B0-8BE9-4115-9C55-5F785CB9F95D}" srcOrd="0" destOrd="0" presId="urn:microsoft.com/office/officeart/2005/8/layout/cycle2"/>
    <dgm:cxn modelId="{09C32810-1335-49BD-8147-333A4ABB9E84}" type="presParOf" srcId="{579EF5EA-2842-4ADF-99C3-1421009C0FB3}" destId="{96947AF0-965B-4F9B-B692-11B522E20C19}" srcOrd="42" destOrd="0" presId="urn:microsoft.com/office/officeart/2005/8/layout/cycle2"/>
    <dgm:cxn modelId="{3044E256-9E53-41CE-84A1-61679D9F8DF5}" type="presParOf" srcId="{579EF5EA-2842-4ADF-99C3-1421009C0FB3}" destId="{C5631367-2D87-4B2B-B2C5-CE6B323DF7FA}" srcOrd="43" destOrd="0" presId="urn:microsoft.com/office/officeart/2005/8/layout/cycle2"/>
    <dgm:cxn modelId="{3C4A07B2-BC90-4937-B29E-B228E12906B7}" type="presParOf" srcId="{C5631367-2D87-4B2B-B2C5-CE6B323DF7FA}" destId="{5EB0D98E-0F20-43A6-80D5-B3B233B0809C}" srcOrd="0" destOrd="0" presId="urn:microsoft.com/office/officeart/2005/8/layout/cycle2"/>
    <dgm:cxn modelId="{EA90A162-EB56-4AD3-BE5C-29034D2D10DB}" type="presParOf" srcId="{579EF5EA-2842-4ADF-99C3-1421009C0FB3}" destId="{55735BFC-D4F1-4100-BCD7-BD7015A20F24}" srcOrd="44" destOrd="0" presId="urn:microsoft.com/office/officeart/2005/8/layout/cycle2"/>
    <dgm:cxn modelId="{81B01131-C803-4903-B8ED-AF4852BE7D5D}" type="presParOf" srcId="{579EF5EA-2842-4ADF-99C3-1421009C0FB3}" destId="{DE861B79-D5E8-45CE-B3D7-7B4663C08343}" srcOrd="45" destOrd="0" presId="urn:microsoft.com/office/officeart/2005/8/layout/cycle2"/>
    <dgm:cxn modelId="{58279FDC-83FC-4D95-BFA8-EB96D9FBD7F6}" type="presParOf" srcId="{DE861B79-D5E8-45CE-B3D7-7B4663C08343}" destId="{580499F6-BF8C-4CF2-8E19-422B1FEA8F54}" srcOrd="0" destOrd="0" presId="urn:microsoft.com/office/officeart/2005/8/layout/cycle2"/>
    <dgm:cxn modelId="{BD13E5A2-E9DA-4F80-B357-8885853235BD}" type="presParOf" srcId="{579EF5EA-2842-4ADF-99C3-1421009C0FB3}" destId="{B163F2E1-C224-4C1F-8BF1-B257F8DA90F1}" srcOrd="46" destOrd="0" presId="urn:microsoft.com/office/officeart/2005/8/layout/cycle2"/>
    <dgm:cxn modelId="{6F5EF330-59D3-4F6E-91A6-A81B0049CF59}" type="presParOf" srcId="{579EF5EA-2842-4ADF-99C3-1421009C0FB3}" destId="{28C21F8D-7890-436C-ABC3-A76D9C048DC6}" srcOrd="47" destOrd="0" presId="urn:microsoft.com/office/officeart/2005/8/layout/cycle2"/>
    <dgm:cxn modelId="{8FCB40A7-445D-418A-9AB8-856016AD664F}" type="presParOf" srcId="{28C21F8D-7890-436C-ABC3-A76D9C048DC6}" destId="{5D40974C-DFE4-484E-A2B9-E3E4D2DEBED9}" srcOrd="0" destOrd="0" presId="urn:microsoft.com/office/officeart/2005/8/layout/cycle2"/>
    <dgm:cxn modelId="{5EBED5EB-E598-465A-9353-7645843CC684}" type="presParOf" srcId="{579EF5EA-2842-4ADF-99C3-1421009C0FB3}" destId="{B297DBDA-41C8-403B-A287-2DE0B2B2F734}" srcOrd="48" destOrd="0" presId="urn:microsoft.com/office/officeart/2005/8/layout/cycle2"/>
    <dgm:cxn modelId="{7A8B5C42-08B1-4F85-869B-4918DFDFE42A}" type="presParOf" srcId="{579EF5EA-2842-4ADF-99C3-1421009C0FB3}" destId="{6CB910F7-627A-416A-9AE0-0E9818681229}" srcOrd="49" destOrd="0" presId="urn:microsoft.com/office/officeart/2005/8/layout/cycle2"/>
    <dgm:cxn modelId="{C53CD0BB-9543-4679-96ED-EE99E984806A}" type="presParOf" srcId="{6CB910F7-627A-416A-9AE0-0E9818681229}" destId="{DD733C23-EA87-4BF0-821E-87250C1EEDBA}" srcOrd="0" destOrd="0" presId="urn:microsoft.com/office/officeart/2005/8/layout/cycle2"/>
    <dgm:cxn modelId="{7B472BD9-EEBE-4E09-90A0-2699385CE6EC}" type="presParOf" srcId="{579EF5EA-2842-4ADF-99C3-1421009C0FB3}" destId="{C99B1DB8-B0AD-4FE5-84DC-CD9571D15F74}" srcOrd="50" destOrd="0" presId="urn:microsoft.com/office/officeart/2005/8/layout/cycle2"/>
    <dgm:cxn modelId="{36E0521F-2513-42EB-A34A-E91EDB28803E}" type="presParOf" srcId="{579EF5EA-2842-4ADF-99C3-1421009C0FB3}" destId="{2EBD388A-825F-4832-8A74-827A6C7E3368}" srcOrd="51" destOrd="0" presId="urn:microsoft.com/office/officeart/2005/8/layout/cycle2"/>
    <dgm:cxn modelId="{DAABD47C-E5C7-46D2-83A0-49CB27577984}" type="presParOf" srcId="{2EBD388A-825F-4832-8A74-827A6C7E3368}" destId="{2B64C12D-7C38-4E3C-BB67-21E0181FD51F}" srcOrd="0" destOrd="0" presId="urn:microsoft.com/office/officeart/2005/8/layout/cycle2"/>
    <dgm:cxn modelId="{32CBF790-F041-4529-B55C-80B271084147}" type="presParOf" srcId="{579EF5EA-2842-4ADF-99C3-1421009C0FB3}" destId="{54435782-E9E7-4F85-8EE9-B762378628C5}" srcOrd="52" destOrd="0" presId="urn:microsoft.com/office/officeart/2005/8/layout/cycle2"/>
    <dgm:cxn modelId="{A31D65C4-3F55-416F-8951-A67FD38F079C}" type="presParOf" srcId="{579EF5EA-2842-4ADF-99C3-1421009C0FB3}" destId="{2EA5A0E0-D734-4B00-A1FA-65E8CB15031C}" srcOrd="53" destOrd="0" presId="urn:microsoft.com/office/officeart/2005/8/layout/cycle2"/>
    <dgm:cxn modelId="{1CD2F663-24D6-497C-80BB-0B8A9C110E30}" type="presParOf" srcId="{2EA5A0E0-D734-4B00-A1FA-65E8CB15031C}" destId="{3966764B-E5F3-4CFC-A881-5984C06723CB}" srcOrd="0" destOrd="0" presId="urn:microsoft.com/office/officeart/2005/8/layout/cycle2"/>
    <dgm:cxn modelId="{D0D83892-87B6-459B-859C-A21048EEDCA7}" type="presParOf" srcId="{579EF5EA-2842-4ADF-99C3-1421009C0FB3}" destId="{CDE86F57-8E75-4885-99A7-4D78278841E9}" srcOrd="54" destOrd="0" presId="urn:microsoft.com/office/officeart/2005/8/layout/cycle2"/>
    <dgm:cxn modelId="{A32504E8-E3DA-4B9F-8865-C7EC4B38A12A}" type="presParOf" srcId="{579EF5EA-2842-4ADF-99C3-1421009C0FB3}" destId="{A0769171-C666-4FF2-B3B0-56A5612FFB02}" srcOrd="55" destOrd="0" presId="urn:microsoft.com/office/officeart/2005/8/layout/cycle2"/>
    <dgm:cxn modelId="{3E127033-8C64-42A7-A87F-999380ACC889}" type="presParOf" srcId="{A0769171-C666-4FF2-B3B0-56A5612FFB02}" destId="{7B2C094D-5B84-400D-88A5-467C86404646}" srcOrd="0" destOrd="0" presId="urn:microsoft.com/office/officeart/2005/8/layout/cycle2"/>
    <dgm:cxn modelId="{2DEA8309-4C64-4021-9C0E-8CC3F15594C2}" type="presParOf" srcId="{579EF5EA-2842-4ADF-99C3-1421009C0FB3}" destId="{9DEC7CBC-8051-4551-94AA-2377EFF8A353}" srcOrd="56" destOrd="0" presId="urn:microsoft.com/office/officeart/2005/8/layout/cycle2"/>
    <dgm:cxn modelId="{0807D0DC-A190-4BBB-96C9-924DC62126B8}" type="presParOf" srcId="{579EF5EA-2842-4ADF-99C3-1421009C0FB3}" destId="{83D03F91-A8FE-4A56-A9F0-21F8696B64A1}" srcOrd="57" destOrd="0" presId="urn:microsoft.com/office/officeart/2005/8/layout/cycle2"/>
    <dgm:cxn modelId="{D1F3F6A7-41EB-40D1-A9BA-3C38FFA5BDFE}" type="presParOf" srcId="{83D03F91-A8FE-4A56-A9F0-21F8696B64A1}" destId="{A52815B2-9F64-4E57-9CA8-0D6C5ACB4DE9}" srcOrd="0" destOrd="0" presId="urn:microsoft.com/office/officeart/2005/8/layout/cycle2"/>
    <dgm:cxn modelId="{BF178B86-3D65-4313-B373-CB3E439C4ABF}" type="presParOf" srcId="{579EF5EA-2842-4ADF-99C3-1421009C0FB3}" destId="{D9F7CAE3-C01B-4758-A92D-BE4DEABF1CC9}" srcOrd="58" destOrd="0" presId="urn:microsoft.com/office/officeart/2005/8/layout/cycle2"/>
    <dgm:cxn modelId="{F4AF5C90-6042-41F3-A872-EE99772CD30C}" type="presParOf" srcId="{579EF5EA-2842-4ADF-99C3-1421009C0FB3}" destId="{6FDF4861-3D9E-4C44-8A76-CB261CA08A3D}" srcOrd="59" destOrd="0" presId="urn:microsoft.com/office/officeart/2005/8/layout/cycle2"/>
    <dgm:cxn modelId="{CF2B19CA-0390-40FA-BD54-CB1704FBF870}" type="presParOf" srcId="{6FDF4861-3D9E-4C44-8A76-CB261CA08A3D}" destId="{852FF442-59AB-47FA-976D-352D933D04DA}" srcOrd="0" destOrd="0" presId="urn:microsoft.com/office/officeart/2005/8/layout/cycle2"/>
    <dgm:cxn modelId="{158BB198-887C-48EB-9B00-37B7D14634E7}" type="presParOf" srcId="{579EF5EA-2842-4ADF-99C3-1421009C0FB3}" destId="{6EBA7549-78C0-447A-A63C-4A8563F87F58}" srcOrd="60" destOrd="0" presId="urn:microsoft.com/office/officeart/2005/8/layout/cycle2"/>
    <dgm:cxn modelId="{0D8CB6FA-E65C-4E71-8856-1FB75F4C7440}" type="presParOf" srcId="{579EF5EA-2842-4ADF-99C3-1421009C0FB3}" destId="{F7AC09C3-F9FA-4334-9744-58F7A351FD8B}" srcOrd="61" destOrd="0" presId="urn:microsoft.com/office/officeart/2005/8/layout/cycle2"/>
    <dgm:cxn modelId="{3C229297-2B11-4BD4-A0FB-E16C6A1D89AD}" type="presParOf" srcId="{F7AC09C3-F9FA-4334-9744-58F7A351FD8B}" destId="{301FE2EF-9FED-451A-9979-7EA2CEC731F6}" srcOrd="0" destOrd="0" presId="urn:microsoft.com/office/officeart/2005/8/layout/cycle2"/>
    <dgm:cxn modelId="{E6261E0B-B728-4BA0-946B-BD218E549241}" type="presParOf" srcId="{579EF5EA-2842-4ADF-99C3-1421009C0FB3}" destId="{DB7E8DCC-E9E2-41AE-8FAC-BD770394B585}" srcOrd="62" destOrd="0" presId="urn:microsoft.com/office/officeart/2005/8/layout/cycle2"/>
    <dgm:cxn modelId="{518391BC-43AB-4AA0-9029-16A2A8E3BB91}" type="presParOf" srcId="{579EF5EA-2842-4ADF-99C3-1421009C0FB3}" destId="{FC934B90-2FD7-4C78-BC82-6495CAA54F71}" srcOrd="63" destOrd="0" presId="urn:microsoft.com/office/officeart/2005/8/layout/cycle2"/>
    <dgm:cxn modelId="{658CF8DF-883D-4778-B827-82AE94A063AF}" type="presParOf" srcId="{FC934B90-2FD7-4C78-BC82-6495CAA54F71}" destId="{F31A80A4-265E-4576-A76C-69F7407682D5}" srcOrd="0" destOrd="0" presId="urn:microsoft.com/office/officeart/2005/8/layout/cycle2"/>
    <dgm:cxn modelId="{14F638E0-B715-417D-8374-286C3DE06FD6}" type="presParOf" srcId="{579EF5EA-2842-4ADF-99C3-1421009C0FB3}" destId="{7FBA136C-815F-4FB3-A797-A7F155D00FEA}" srcOrd="64" destOrd="0" presId="urn:microsoft.com/office/officeart/2005/8/layout/cycle2"/>
    <dgm:cxn modelId="{21FEBDD3-794E-44CC-9E80-0C648E7633E5}" type="presParOf" srcId="{579EF5EA-2842-4ADF-99C3-1421009C0FB3}" destId="{7A5C7786-EEB7-4840-8AB2-E617DD766E4C}" srcOrd="65" destOrd="0" presId="urn:microsoft.com/office/officeart/2005/8/layout/cycle2"/>
    <dgm:cxn modelId="{4DC9F646-1F90-43AC-83AD-203F7D0DD6E9}" type="presParOf" srcId="{7A5C7786-EEB7-4840-8AB2-E617DD766E4C}" destId="{80DBCA40-2BA0-486C-9739-9EB1943722FB}" srcOrd="0" destOrd="0" presId="urn:microsoft.com/office/officeart/2005/8/layout/cycle2"/>
    <dgm:cxn modelId="{6A768457-B4B1-44D2-83FB-82EAC43FA641}" type="presParOf" srcId="{579EF5EA-2842-4ADF-99C3-1421009C0FB3}" destId="{2B3C09D0-6E4A-4698-ADBA-7CF55040E0C7}" srcOrd="66" destOrd="0" presId="urn:microsoft.com/office/officeart/2005/8/layout/cycle2"/>
    <dgm:cxn modelId="{4068EF10-941B-4E77-945E-A9B2A28F7FC2}" type="presParOf" srcId="{579EF5EA-2842-4ADF-99C3-1421009C0FB3}" destId="{0B3E9032-3902-463F-B436-0798A35C9EC5}" srcOrd="67" destOrd="0" presId="urn:microsoft.com/office/officeart/2005/8/layout/cycle2"/>
    <dgm:cxn modelId="{EAC866FD-31D3-4FA0-8F43-C0183A1F34A9}" type="presParOf" srcId="{0B3E9032-3902-463F-B436-0798A35C9EC5}" destId="{41C60BCC-727D-4ED3-BAEB-DB60AA9900A9}" srcOrd="0" destOrd="0" presId="urn:microsoft.com/office/officeart/2005/8/layout/cycle2"/>
    <dgm:cxn modelId="{BA935119-B7D0-4927-BB7F-0987946F8682}" type="presParOf" srcId="{579EF5EA-2842-4ADF-99C3-1421009C0FB3}" destId="{C6CA034B-BB5D-4252-9DC3-E07C2CEC1942}" srcOrd="68" destOrd="0" presId="urn:microsoft.com/office/officeart/2005/8/layout/cycle2"/>
    <dgm:cxn modelId="{EF94BBC3-E653-4797-A0BD-B8DF1778ED05}" type="presParOf" srcId="{579EF5EA-2842-4ADF-99C3-1421009C0FB3}" destId="{2F327EB4-0D8B-437E-BB14-A326EA173FCC}" srcOrd="69" destOrd="0" presId="urn:microsoft.com/office/officeart/2005/8/layout/cycle2"/>
    <dgm:cxn modelId="{D6225123-D8A8-4985-B393-085CAD5AD201}" type="presParOf" srcId="{2F327EB4-0D8B-437E-BB14-A326EA173FCC}" destId="{8F52B59F-72EA-4EF4-A000-71393DE3DC97}" srcOrd="0" destOrd="0" presId="urn:microsoft.com/office/officeart/2005/8/layout/cycle2"/>
    <dgm:cxn modelId="{51A3139E-2A86-4685-8507-F158DD7FED49}" type="presParOf" srcId="{579EF5EA-2842-4ADF-99C3-1421009C0FB3}" destId="{F6AE7F32-FC05-4DDA-BB7B-30B31779479C}" srcOrd="70" destOrd="0" presId="urn:microsoft.com/office/officeart/2005/8/layout/cycle2"/>
    <dgm:cxn modelId="{DC200775-B35C-44AF-BF45-D490FC46472D}" type="presParOf" srcId="{579EF5EA-2842-4ADF-99C3-1421009C0FB3}" destId="{F42AD80F-3B21-49F3-AF59-01D5F6EE69F1}" srcOrd="71" destOrd="0" presId="urn:microsoft.com/office/officeart/2005/8/layout/cycle2"/>
    <dgm:cxn modelId="{91C671DD-3AC4-4669-A023-2700B4FAFA4A}" type="presParOf" srcId="{F42AD80F-3B21-49F3-AF59-01D5F6EE69F1}" destId="{DFB70AE1-87B4-46C7-811D-3E9A3D4D6EC9}" srcOrd="0" destOrd="0" presId="urn:microsoft.com/office/officeart/2005/8/layout/cycle2"/>
    <dgm:cxn modelId="{4629EE30-8D93-40B5-8C6D-589F7399895E}" type="presParOf" srcId="{579EF5EA-2842-4ADF-99C3-1421009C0FB3}" destId="{E4F5DE49-5EAA-4300-BD85-3AA32446283C}" srcOrd="72" destOrd="0" presId="urn:microsoft.com/office/officeart/2005/8/layout/cycle2"/>
    <dgm:cxn modelId="{3E1CB074-0269-4A51-B97C-DD648054A879}" type="presParOf" srcId="{579EF5EA-2842-4ADF-99C3-1421009C0FB3}" destId="{57712E5B-8311-41F2-83BF-40C44B82FD56}" srcOrd="73" destOrd="0" presId="urn:microsoft.com/office/officeart/2005/8/layout/cycle2"/>
    <dgm:cxn modelId="{A143A9B6-7697-452E-A4E4-6D1F4EFDC1DC}" type="presParOf" srcId="{57712E5B-8311-41F2-83BF-40C44B82FD56}" destId="{2DC22DE9-0245-4601-955D-E63A8C38947B}" srcOrd="0" destOrd="0" presId="urn:microsoft.com/office/officeart/2005/8/layout/cycle2"/>
    <dgm:cxn modelId="{7A0C983D-69F0-4046-B269-224628AE49A6}" type="presParOf" srcId="{579EF5EA-2842-4ADF-99C3-1421009C0FB3}" destId="{53824D7C-69E9-40B6-AD94-E66D57E17024}" srcOrd="74" destOrd="0" presId="urn:microsoft.com/office/officeart/2005/8/layout/cycle2"/>
    <dgm:cxn modelId="{ED4899A8-6FA6-4555-9C8B-E2DCC2F972CC}" type="presParOf" srcId="{579EF5EA-2842-4ADF-99C3-1421009C0FB3}" destId="{4DDD9E11-A1D1-4D9F-87CF-21775FA03FD4}" srcOrd="75" destOrd="0" presId="urn:microsoft.com/office/officeart/2005/8/layout/cycle2"/>
    <dgm:cxn modelId="{52AE38E1-D727-42FD-9179-0EC62920BD58}" type="presParOf" srcId="{4DDD9E11-A1D1-4D9F-87CF-21775FA03FD4}" destId="{F7742949-FB63-485F-95AF-5E8D1E6F236A}" srcOrd="0" destOrd="0" presId="urn:microsoft.com/office/officeart/2005/8/layout/cycle2"/>
    <dgm:cxn modelId="{EEB16325-0F6C-4095-9B94-DEF13FC3A7EB}" type="presParOf" srcId="{579EF5EA-2842-4ADF-99C3-1421009C0FB3}" destId="{22041FD6-89BD-4BF2-9B99-B97F36E2E1FB}" srcOrd="76" destOrd="0" presId="urn:microsoft.com/office/officeart/2005/8/layout/cycle2"/>
    <dgm:cxn modelId="{22508D56-BD72-463B-BEE8-DAC18FC462FE}" type="presParOf" srcId="{579EF5EA-2842-4ADF-99C3-1421009C0FB3}" destId="{B8E405CF-5FB0-4931-A03D-9BF304E6CDDA}" srcOrd="77" destOrd="0" presId="urn:microsoft.com/office/officeart/2005/8/layout/cycle2"/>
    <dgm:cxn modelId="{2B98B28F-20BA-4554-A7CA-B787E6DC69E0}" type="presParOf" srcId="{B8E405CF-5FB0-4931-A03D-9BF304E6CDDA}" destId="{0C0A4302-AC90-49E1-80BE-523B58A2D864}" srcOrd="0" destOrd="0" presId="urn:microsoft.com/office/officeart/2005/8/layout/cycle2"/>
    <dgm:cxn modelId="{4D3CEE89-9F3D-46A9-B143-3559A0195066}" type="presParOf" srcId="{579EF5EA-2842-4ADF-99C3-1421009C0FB3}" destId="{4346925A-37EB-4BB6-B0D1-0007EC3DF63B}" srcOrd="78" destOrd="0" presId="urn:microsoft.com/office/officeart/2005/8/layout/cycle2"/>
    <dgm:cxn modelId="{63429697-0CC9-4D5F-B0FF-552A88864107}" type="presParOf" srcId="{579EF5EA-2842-4ADF-99C3-1421009C0FB3}" destId="{7A362786-920B-4FB9-A3D5-D0E741B76071}" srcOrd="79" destOrd="0" presId="urn:microsoft.com/office/officeart/2005/8/layout/cycle2"/>
    <dgm:cxn modelId="{1A175E0C-3D59-4D51-BF50-6C5DDBC3129B}" type="presParOf" srcId="{7A362786-920B-4FB9-A3D5-D0E741B76071}" destId="{18FB9004-C9DF-4463-A990-CE6AADD19A9A}" srcOrd="0" destOrd="0" presId="urn:microsoft.com/office/officeart/2005/8/layout/cycle2"/>
    <dgm:cxn modelId="{EDB2408F-6BB1-434F-9839-5AF82B021016}" type="presParOf" srcId="{579EF5EA-2842-4ADF-99C3-1421009C0FB3}" destId="{ED0F08E4-7CF4-494F-A2E4-60B90674E9D5}" srcOrd="80" destOrd="0" presId="urn:microsoft.com/office/officeart/2005/8/layout/cycle2"/>
    <dgm:cxn modelId="{574D4385-592D-46E7-8136-44EBBFAE63C1}" type="presParOf" srcId="{579EF5EA-2842-4ADF-99C3-1421009C0FB3}" destId="{B8AF8AA6-EDE3-46F5-804F-BE18E9CF02E9}" srcOrd="81" destOrd="0" presId="urn:microsoft.com/office/officeart/2005/8/layout/cycle2"/>
    <dgm:cxn modelId="{955FE48A-C3F4-4A29-8646-D0FAE51E27A2}" type="presParOf" srcId="{B8AF8AA6-EDE3-46F5-804F-BE18E9CF02E9}" destId="{2A9D1CAD-CEC7-447D-AE5A-72DA9768C11C}" srcOrd="0" destOrd="0" presId="urn:microsoft.com/office/officeart/2005/8/layout/cycle2"/>
    <dgm:cxn modelId="{90171A21-1C42-4F91-B389-3CD3AF62A333}" type="presParOf" srcId="{579EF5EA-2842-4ADF-99C3-1421009C0FB3}" destId="{02E2D030-8BB9-48E2-859D-55F958A2D928}" srcOrd="82" destOrd="0" presId="urn:microsoft.com/office/officeart/2005/8/layout/cycle2"/>
    <dgm:cxn modelId="{E9A8D666-DD87-4BB5-88CC-B23D85269EB5}" type="presParOf" srcId="{579EF5EA-2842-4ADF-99C3-1421009C0FB3}" destId="{8125F9B4-021E-44DC-9D64-8AE485A44537}" srcOrd="83" destOrd="0" presId="urn:microsoft.com/office/officeart/2005/8/layout/cycle2"/>
    <dgm:cxn modelId="{49EF7D29-27D0-404E-8A11-55CCF91C9D7B}" type="presParOf" srcId="{8125F9B4-021E-44DC-9D64-8AE485A44537}" destId="{5B2B383F-D5E0-430F-AB46-55791D14B3FB}" srcOrd="0" destOrd="0" presId="urn:microsoft.com/office/officeart/2005/8/layout/cycle2"/>
    <dgm:cxn modelId="{5EB3E55D-42E0-448F-854F-38ADC856211B}" type="presParOf" srcId="{579EF5EA-2842-4ADF-99C3-1421009C0FB3}" destId="{A5474CB5-D5DA-4087-B87E-610FB42AF529}" srcOrd="84" destOrd="0" presId="urn:microsoft.com/office/officeart/2005/8/layout/cycle2"/>
    <dgm:cxn modelId="{C98984FD-7ACC-42B2-958F-06DDC68B5092}" type="presParOf" srcId="{579EF5EA-2842-4ADF-99C3-1421009C0FB3}" destId="{F5E12609-AEA0-4824-8F1E-49B7A8C9D43E}" srcOrd="85" destOrd="0" presId="urn:microsoft.com/office/officeart/2005/8/layout/cycle2"/>
    <dgm:cxn modelId="{ED592BA2-80B8-4A5E-82E8-0FC73D730E84}" type="presParOf" srcId="{F5E12609-AEA0-4824-8F1E-49B7A8C9D43E}" destId="{1990E259-2037-4D19-B00A-CD6B3D2AE2E1}" srcOrd="0" destOrd="0" presId="urn:microsoft.com/office/officeart/2005/8/layout/cycle2"/>
    <dgm:cxn modelId="{7EB02B1A-4D6A-4724-B1B9-907699995348}" type="presParOf" srcId="{579EF5EA-2842-4ADF-99C3-1421009C0FB3}" destId="{558F7E47-06ED-4041-B16C-6F13A19D4245}" srcOrd="86" destOrd="0" presId="urn:microsoft.com/office/officeart/2005/8/layout/cycle2"/>
    <dgm:cxn modelId="{223B7764-AD88-4688-BCFA-AD7CAE3B42C3}" type="presParOf" srcId="{579EF5EA-2842-4ADF-99C3-1421009C0FB3}" destId="{1AA99294-2501-42DA-ADDA-813C2A0D167F}" srcOrd="87" destOrd="0" presId="urn:microsoft.com/office/officeart/2005/8/layout/cycle2"/>
    <dgm:cxn modelId="{5AFEAE9A-7F59-418D-8CE5-482568976243}" type="presParOf" srcId="{1AA99294-2501-42DA-ADDA-813C2A0D167F}" destId="{B311330D-F624-44F0-90C1-566E4D2E20E6}" srcOrd="0" destOrd="0" presId="urn:microsoft.com/office/officeart/2005/8/layout/cycle2"/>
    <dgm:cxn modelId="{B93A34C4-CCF0-48CD-B975-1891FE4CB111}" type="presParOf" srcId="{579EF5EA-2842-4ADF-99C3-1421009C0FB3}" destId="{A854D6C3-A9F6-4889-B95E-C4590598BF15}" srcOrd="88" destOrd="0" presId="urn:microsoft.com/office/officeart/2005/8/layout/cycle2"/>
    <dgm:cxn modelId="{5F361B19-2745-48A9-87DC-ED195E0CEE66}" type="presParOf" srcId="{579EF5EA-2842-4ADF-99C3-1421009C0FB3}" destId="{9BC14663-185B-4A89-97AE-169B3D438678}" srcOrd="89" destOrd="0" presId="urn:microsoft.com/office/officeart/2005/8/layout/cycle2"/>
    <dgm:cxn modelId="{37108DFB-8EA1-4E59-9D20-4D8D5C5C0068}" type="presParOf" srcId="{9BC14663-185B-4A89-97AE-169B3D438678}" destId="{5BF8D29C-B7EB-4E6D-8F09-412E3D4E06C9}" srcOrd="0" destOrd="0" presId="urn:microsoft.com/office/officeart/2005/8/layout/cycle2"/>
    <dgm:cxn modelId="{FAD93A4D-00DB-4F0B-9DFB-8AE5555E29DC}" type="presParOf" srcId="{579EF5EA-2842-4ADF-99C3-1421009C0FB3}" destId="{891FE5C2-884F-48D0-BE0D-753E9CA204D3}" srcOrd="90" destOrd="0" presId="urn:microsoft.com/office/officeart/2005/8/layout/cycle2"/>
    <dgm:cxn modelId="{B6A039B9-28F2-4A82-8F62-128B585ACE84}" type="presParOf" srcId="{579EF5EA-2842-4ADF-99C3-1421009C0FB3}" destId="{BDE13CD6-B50F-44ED-BD83-729ED5971995}" srcOrd="91" destOrd="0" presId="urn:microsoft.com/office/officeart/2005/8/layout/cycle2"/>
    <dgm:cxn modelId="{E9E13448-C5EC-4AF3-A9B4-B6956BCD7D8B}" type="presParOf" srcId="{BDE13CD6-B50F-44ED-BD83-729ED5971995}" destId="{4EAD0336-A742-42BA-B616-A9F9B8CECAB9}" srcOrd="0" destOrd="0" presId="urn:microsoft.com/office/officeart/2005/8/layout/cycle2"/>
    <dgm:cxn modelId="{68B4DDF8-9263-47A7-B3DA-7C59A3371039}" type="presParOf" srcId="{579EF5EA-2842-4ADF-99C3-1421009C0FB3}" destId="{3B7728B1-9C76-43A6-8828-2FFE1A19CD4E}" srcOrd="92" destOrd="0" presId="urn:microsoft.com/office/officeart/2005/8/layout/cycle2"/>
    <dgm:cxn modelId="{4E4AC063-D044-4DFA-B3D5-3B99725B6372}" type="presParOf" srcId="{579EF5EA-2842-4ADF-99C3-1421009C0FB3}" destId="{FEF793BD-9F36-4B0C-B2A1-243AAED13A52}" srcOrd="93" destOrd="0" presId="urn:microsoft.com/office/officeart/2005/8/layout/cycle2"/>
    <dgm:cxn modelId="{24249EBD-B521-4CB8-BCD2-109F8314723C}" type="presParOf" srcId="{FEF793BD-9F36-4B0C-B2A1-243AAED13A52}" destId="{B6E66B79-90CB-4030-B64C-AB9E1EA67583}" srcOrd="0" destOrd="0" presId="urn:microsoft.com/office/officeart/2005/8/layout/cycle2"/>
    <dgm:cxn modelId="{284E50D2-C410-45D2-9389-AF8DA9E93113}" type="presParOf" srcId="{579EF5EA-2842-4ADF-99C3-1421009C0FB3}" destId="{CD7E4AE9-DEBF-4EF6-9A2F-51DFDE6DC483}" srcOrd="94" destOrd="0" presId="urn:microsoft.com/office/officeart/2005/8/layout/cycle2"/>
    <dgm:cxn modelId="{378AC1B0-2CD6-45DF-A5C9-A6415D4C7E55}" type="presParOf" srcId="{579EF5EA-2842-4ADF-99C3-1421009C0FB3}" destId="{CAB56CDA-741F-426D-8FE0-AE118C809475}" srcOrd="95" destOrd="0" presId="urn:microsoft.com/office/officeart/2005/8/layout/cycle2"/>
    <dgm:cxn modelId="{09C76CFA-99FC-4B7F-A068-282205628E6B}" type="presParOf" srcId="{CAB56CDA-741F-426D-8FE0-AE118C809475}" destId="{2B62F0BB-CB73-4B2D-A47A-2C1910C71ADC}" srcOrd="0" destOrd="0" presId="urn:microsoft.com/office/officeart/2005/8/layout/cycle2"/>
  </dgm:cxnLst>
  <dgm:bg>
    <a:noFill/>
  </dgm:bg>
  <dgm:whole/>
  <dgm:extLst>
    <a:ext uri="http://schemas.microsoft.com/office/drawing/2008/diagram">
      <dsp:dataModelExt xmlns:dsp="http://schemas.microsoft.com/office/drawing/2008/diagram" relId="rId11" minVer="http://schemas.openxmlformats.org/drawingml/2006/diagram"/>
    </a:ext>
  </dgm:extLst>
</dgm:dataModel>
</file>

<file path=ppt/diagrams/data62.xml><?xml version="1.0" encoding="utf-8"?>
<dgm:dataModel xmlns:dgm="http://schemas.openxmlformats.org/drawingml/2006/diagram" xmlns:a="http://schemas.openxmlformats.org/drawingml/2006/main">
  <dgm:ptLst>
    <dgm:pt modelId="{F782ACB2-4612-4553-92E3-6A48A4C26154}" type="doc">
      <dgm:prSet loTypeId="urn:microsoft.com/office/officeart/2005/8/layout/cycle2" loCatId="cycle" qsTypeId="urn:microsoft.com/office/officeart/2005/8/quickstyle/simple1" qsCatId="simple" csTypeId="urn:microsoft.com/office/officeart/2005/8/colors/accent1_3" csCatId="accent1" phldr="1"/>
      <dgm:spPr/>
      <dgm:t>
        <a:bodyPr/>
        <a:lstStyle/>
        <a:p>
          <a:endParaRPr lang="en-US"/>
        </a:p>
      </dgm:t>
    </dgm:pt>
    <dgm:pt modelId="{9A1F1B22-1A75-4833-B4FC-5FEA5518B765}">
      <dgm:prSet/>
      <dgm:spPr/>
      <dgm:t>
        <a:bodyPr/>
        <a:lstStyle/>
        <a:p>
          <a:endParaRPr lang="en-US" dirty="0"/>
        </a:p>
      </dgm:t>
    </dgm:pt>
    <dgm:pt modelId="{C224EADF-C870-40FB-9644-9EC71AA9F6DE}" type="parTrans" cxnId="{3A83C7EB-E108-4DFE-B9C2-A1FAE1B909F2}">
      <dgm:prSet/>
      <dgm:spPr/>
      <dgm:t>
        <a:bodyPr/>
        <a:lstStyle/>
        <a:p>
          <a:endParaRPr lang="en-US"/>
        </a:p>
      </dgm:t>
    </dgm:pt>
    <dgm:pt modelId="{32453084-7F49-49B4-89FA-E306CC4C9552}" type="sibTrans" cxnId="{3A83C7EB-E108-4DFE-B9C2-A1FAE1B909F2}">
      <dgm:prSet/>
      <dgm:spPr/>
      <dgm:t>
        <a:bodyPr/>
        <a:lstStyle/>
        <a:p>
          <a:endParaRPr lang="en-US" dirty="0"/>
        </a:p>
      </dgm:t>
    </dgm:pt>
    <dgm:pt modelId="{9C07C544-A240-4FE5-8E59-C412CDCC06A5}">
      <dgm:prSet/>
      <dgm:spPr/>
      <dgm:t>
        <a:bodyPr/>
        <a:lstStyle/>
        <a:p>
          <a:endParaRPr lang="en-US" dirty="0"/>
        </a:p>
      </dgm:t>
    </dgm:pt>
    <dgm:pt modelId="{01829E43-87FB-46D3-89AF-1246AED576BA}" type="parTrans" cxnId="{07E62CBF-11EB-4EBF-87EA-DFBE347DAD9D}">
      <dgm:prSet/>
      <dgm:spPr/>
      <dgm:t>
        <a:bodyPr/>
        <a:lstStyle/>
        <a:p>
          <a:endParaRPr lang="en-US"/>
        </a:p>
      </dgm:t>
    </dgm:pt>
    <dgm:pt modelId="{DA7FF8DD-13B0-4AAC-B0D2-E9BC2FABA4D6}" type="sibTrans" cxnId="{07E62CBF-11EB-4EBF-87EA-DFBE347DAD9D}">
      <dgm:prSet/>
      <dgm:spPr/>
      <dgm:t>
        <a:bodyPr/>
        <a:lstStyle/>
        <a:p>
          <a:endParaRPr lang="en-US" dirty="0"/>
        </a:p>
      </dgm:t>
    </dgm:pt>
    <dgm:pt modelId="{5D2C154A-692A-44E2-A041-B9F19C43FEF2}">
      <dgm:prSet/>
      <dgm:spPr/>
      <dgm:t>
        <a:bodyPr/>
        <a:lstStyle/>
        <a:p>
          <a:endParaRPr lang="en-US" dirty="0"/>
        </a:p>
      </dgm:t>
    </dgm:pt>
    <dgm:pt modelId="{794CA92E-A13F-4F43-B270-B021D0F5EB93}" type="parTrans" cxnId="{8A122CCE-2659-425F-A9CA-F55CBE733EE2}">
      <dgm:prSet/>
      <dgm:spPr/>
      <dgm:t>
        <a:bodyPr/>
        <a:lstStyle/>
        <a:p>
          <a:endParaRPr lang="en-US"/>
        </a:p>
      </dgm:t>
    </dgm:pt>
    <dgm:pt modelId="{1A0C354F-E76C-464E-99A7-D2B04C140783}" type="sibTrans" cxnId="{8A122CCE-2659-425F-A9CA-F55CBE733EE2}">
      <dgm:prSet/>
      <dgm:spPr/>
      <dgm:t>
        <a:bodyPr/>
        <a:lstStyle/>
        <a:p>
          <a:endParaRPr lang="en-US" dirty="0"/>
        </a:p>
      </dgm:t>
    </dgm:pt>
    <dgm:pt modelId="{536B3E92-95AA-4297-BDB8-F29269D6299E}">
      <dgm:prSet/>
      <dgm:spPr/>
      <dgm:t>
        <a:bodyPr/>
        <a:lstStyle/>
        <a:p>
          <a:endParaRPr lang="en-US" dirty="0"/>
        </a:p>
      </dgm:t>
    </dgm:pt>
    <dgm:pt modelId="{68DF5CBE-997D-4F4F-8466-9AD1DDE77085}" type="parTrans" cxnId="{212C0F3D-6259-47F4-8189-A6E55DD0B5D3}">
      <dgm:prSet/>
      <dgm:spPr/>
      <dgm:t>
        <a:bodyPr/>
        <a:lstStyle/>
        <a:p>
          <a:endParaRPr lang="en-US"/>
        </a:p>
      </dgm:t>
    </dgm:pt>
    <dgm:pt modelId="{8AE02D32-89F4-4BA1-BFB8-062B90AF7C26}" type="sibTrans" cxnId="{212C0F3D-6259-47F4-8189-A6E55DD0B5D3}">
      <dgm:prSet/>
      <dgm:spPr/>
      <dgm:t>
        <a:bodyPr/>
        <a:lstStyle/>
        <a:p>
          <a:endParaRPr lang="en-US" dirty="0"/>
        </a:p>
      </dgm:t>
    </dgm:pt>
    <dgm:pt modelId="{9767C2C5-7A9B-4BF9-AEDC-08BB61E68CEC}">
      <dgm:prSet/>
      <dgm:spPr/>
      <dgm:t>
        <a:bodyPr/>
        <a:lstStyle/>
        <a:p>
          <a:endParaRPr lang="en-US" dirty="0"/>
        </a:p>
      </dgm:t>
    </dgm:pt>
    <dgm:pt modelId="{94D864BB-0337-46E0-936D-BDFF24969167}" type="parTrans" cxnId="{7A77BED8-0E1D-45F6-9865-5715EF6FB1BA}">
      <dgm:prSet/>
      <dgm:spPr/>
      <dgm:t>
        <a:bodyPr/>
        <a:lstStyle/>
        <a:p>
          <a:endParaRPr lang="en-US"/>
        </a:p>
      </dgm:t>
    </dgm:pt>
    <dgm:pt modelId="{5DE56BE3-5DC5-48D1-BB0A-6EB62A83E2E3}" type="sibTrans" cxnId="{7A77BED8-0E1D-45F6-9865-5715EF6FB1BA}">
      <dgm:prSet/>
      <dgm:spPr/>
      <dgm:t>
        <a:bodyPr/>
        <a:lstStyle/>
        <a:p>
          <a:endParaRPr lang="en-US" dirty="0"/>
        </a:p>
      </dgm:t>
    </dgm:pt>
    <dgm:pt modelId="{29610E26-1393-448B-8FD6-78061450B16B}">
      <dgm:prSet/>
      <dgm:spPr/>
      <dgm:t>
        <a:bodyPr/>
        <a:lstStyle/>
        <a:p>
          <a:endParaRPr lang="en-US" dirty="0"/>
        </a:p>
      </dgm:t>
    </dgm:pt>
    <dgm:pt modelId="{5D194221-4572-481E-A145-411B7D2E5848}" type="parTrans" cxnId="{54FED98F-AB5E-4BEF-A86E-239C32A65418}">
      <dgm:prSet/>
      <dgm:spPr/>
      <dgm:t>
        <a:bodyPr/>
        <a:lstStyle/>
        <a:p>
          <a:endParaRPr lang="en-US"/>
        </a:p>
      </dgm:t>
    </dgm:pt>
    <dgm:pt modelId="{4E475F1B-56A2-420F-8D83-9A7AC5B9161D}" type="sibTrans" cxnId="{54FED98F-AB5E-4BEF-A86E-239C32A65418}">
      <dgm:prSet/>
      <dgm:spPr/>
      <dgm:t>
        <a:bodyPr/>
        <a:lstStyle/>
        <a:p>
          <a:endParaRPr lang="en-US" dirty="0"/>
        </a:p>
      </dgm:t>
    </dgm:pt>
    <dgm:pt modelId="{59F5D80D-D394-4DA8-B1EE-BFD2C35E8698}">
      <dgm:prSet/>
      <dgm:spPr/>
      <dgm:t>
        <a:bodyPr/>
        <a:lstStyle/>
        <a:p>
          <a:endParaRPr lang="en-US" dirty="0"/>
        </a:p>
      </dgm:t>
    </dgm:pt>
    <dgm:pt modelId="{F6DF53FE-CC41-4648-B644-9A13CD613414}" type="parTrans" cxnId="{EAADA3BC-EBE2-42C8-B9E0-3C38057A0A11}">
      <dgm:prSet/>
      <dgm:spPr/>
      <dgm:t>
        <a:bodyPr/>
        <a:lstStyle/>
        <a:p>
          <a:endParaRPr lang="en-US"/>
        </a:p>
      </dgm:t>
    </dgm:pt>
    <dgm:pt modelId="{A4FDAD97-0EA5-45C9-8762-1408CDFC1A27}" type="sibTrans" cxnId="{EAADA3BC-EBE2-42C8-B9E0-3C38057A0A11}">
      <dgm:prSet/>
      <dgm:spPr/>
      <dgm:t>
        <a:bodyPr/>
        <a:lstStyle/>
        <a:p>
          <a:endParaRPr lang="en-US" dirty="0"/>
        </a:p>
      </dgm:t>
    </dgm:pt>
    <dgm:pt modelId="{BCD4B6D1-2E17-4359-A953-212A9B519E85}">
      <dgm:prSet/>
      <dgm:spPr/>
      <dgm:t>
        <a:bodyPr/>
        <a:lstStyle/>
        <a:p>
          <a:endParaRPr lang="en-US" dirty="0"/>
        </a:p>
      </dgm:t>
    </dgm:pt>
    <dgm:pt modelId="{A72804B9-8062-4016-90E8-F9C7DC654C15}" type="parTrans" cxnId="{A45FA6CA-BF67-4968-BA2C-A3E181681DEA}">
      <dgm:prSet/>
      <dgm:spPr/>
      <dgm:t>
        <a:bodyPr/>
        <a:lstStyle/>
        <a:p>
          <a:endParaRPr lang="en-US"/>
        </a:p>
      </dgm:t>
    </dgm:pt>
    <dgm:pt modelId="{EAE485E3-A2DC-422A-B964-163E72C7D527}" type="sibTrans" cxnId="{A45FA6CA-BF67-4968-BA2C-A3E181681DEA}">
      <dgm:prSet/>
      <dgm:spPr/>
      <dgm:t>
        <a:bodyPr/>
        <a:lstStyle/>
        <a:p>
          <a:endParaRPr lang="en-US" dirty="0"/>
        </a:p>
      </dgm:t>
    </dgm:pt>
    <dgm:pt modelId="{57830796-B9E1-440E-A924-530949252A0A}">
      <dgm:prSet/>
      <dgm:spPr/>
      <dgm:t>
        <a:bodyPr/>
        <a:lstStyle/>
        <a:p>
          <a:endParaRPr lang="en-US" dirty="0"/>
        </a:p>
      </dgm:t>
    </dgm:pt>
    <dgm:pt modelId="{2970FDF5-07A3-4B2A-9F1E-E547137C5FF2}" type="parTrans" cxnId="{2E4A59F8-4858-4321-B26C-379298664746}">
      <dgm:prSet/>
      <dgm:spPr/>
      <dgm:t>
        <a:bodyPr/>
        <a:lstStyle/>
        <a:p>
          <a:endParaRPr lang="en-US"/>
        </a:p>
      </dgm:t>
    </dgm:pt>
    <dgm:pt modelId="{672359C6-6889-48DE-9B06-BCF13E50CF81}" type="sibTrans" cxnId="{2E4A59F8-4858-4321-B26C-379298664746}">
      <dgm:prSet/>
      <dgm:spPr/>
      <dgm:t>
        <a:bodyPr/>
        <a:lstStyle/>
        <a:p>
          <a:endParaRPr lang="en-US" dirty="0"/>
        </a:p>
      </dgm:t>
    </dgm:pt>
    <dgm:pt modelId="{9EC183D0-3CE1-4A18-882B-49A4F305FE23}">
      <dgm:prSet/>
      <dgm:spPr/>
      <dgm:t>
        <a:bodyPr/>
        <a:lstStyle/>
        <a:p>
          <a:endParaRPr lang="en-US" dirty="0"/>
        </a:p>
      </dgm:t>
    </dgm:pt>
    <dgm:pt modelId="{5529E8D0-F515-48AC-A324-5AF9603FF192}" type="parTrans" cxnId="{ECDEF66B-4DF3-4577-9794-0F5C1452E329}">
      <dgm:prSet/>
      <dgm:spPr/>
      <dgm:t>
        <a:bodyPr/>
        <a:lstStyle/>
        <a:p>
          <a:endParaRPr lang="en-US"/>
        </a:p>
      </dgm:t>
    </dgm:pt>
    <dgm:pt modelId="{FC636A7A-CAD8-4393-9B2E-188CE112CD10}" type="sibTrans" cxnId="{ECDEF66B-4DF3-4577-9794-0F5C1452E329}">
      <dgm:prSet/>
      <dgm:spPr/>
      <dgm:t>
        <a:bodyPr/>
        <a:lstStyle/>
        <a:p>
          <a:endParaRPr lang="en-US" dirty="0"/>
        </a:p>
      </dgm:t>
    </dgm:pt>
    <dgm:pt modelId="{1BCBAE4C-8C90-4307-A8B1-A7F25B803D11}">
      <dgm:prSet/>
      <dgm:spPr/>
      <dgm:t>
        <a:bodyPr/>
        <a:lstStyle/>
        <a:p>
          <a:endParaRPr lang="en-US" dirty="0"/>
        </a:p>
      </dgm:t>
    </dgm:pt>
    <dgm:pt modelId="{BDE3C914-1C3F-4AE1-8A4A-0399F6859853}" type="parTrans" cxnId="{26F03CFE-664C-46CE-9EC9-4D9EAEAA23F5}">
      <dgm:prSet/>
      <dgm:spPr/>
      <dgm:t>
        <a:bodyPr/>
        <a:lstStyle/>
        <a:p>
          <a:endParaRPr lang="en-US"/>
        </a:p>
      </dgm:t>
    </dgm:pt>
    <dgm:pt modelId="{9E68FA1B-32E4-4D3A-BDA9-F245DF7037EF}" type="sibTrans" cxnId="{26F03CFE-664C-46CE-9EC9-4D9EAEAA23F5}">
      <dgm:prSet/>
      <dgm:spPr/>
      <dgm:t>
        <a:bodyPr/>
        <a:lstStyle/>
        <a:p>
          <a:endParaRPr lang="en-US" dirty="0"/>
        </a:p>
      </dgm:t>
    </dgm:pt>
    <dgm:pt modelId="{05F9165C-A234-4634-B1A7-DCB7BA68D40C}">
      <dgm:prSet/>
      <dgm:spPr/>
      <dgm:t>
        <a:bodyPr/>
        <a:lstStyle/>
        <a:p>
          <a:endParaRPr lang="en-US" dirty="0"/>
        </a:p>
      </dgm:t>
    </dgm:pt>
    <dgm:pt modelId="{26966DA9-DC8C-4538-894C-0F8A7AD6A4D2}" type="parTrans" cxnId="{03727586-C177-4F9F-A8F5-7DEE69ED0297}">
      <dgm:prSet/>
      <dgm:spPr/>
      <dgm:t>
        <a:bodyPr/>
        <a:lstStyle/>
        <a:p>
          <a:endParaRPr lang="en-US"/>
        </a:p>
      </dgm:t>
    </dgm:pt>
    <dgm:pt modelId="{68C3C81B-18E8-41C4-BFC6-2C443E6EE655}" type="sibTrans" cxnId="{03727586-C177-4F9F-A8F5-7DEE69ED0297}">
      <dgm:prSet/>
      <dgm:spPr/>
      <dgm:t>
        <a:bodyPr/>
        <a:lstStyle/>
        <a:p>
          <a:endParaRPr lang="en-US" dirty="0"/>
        </a:p>
      </dgm:t>
    </dgm:pt>
    <dgm:pt modelId="{8F63D31F-83CD-4DB9-A0F4-0D259C5817DB}">
      <dgm:prSet/>
      <dgm:spPr/>
      <dgm:t>
        <a:bodyPr/>
        <a:lstStyle/>
        <a:p>
          <a:endParaRPr lang="en-US" dirty="0"/>
        </a:p>
      </dgm:t>
    </dgm:pt>
    <dgm:pt modelId="{62CF8A98-F58E-4911-89F5-912F4D8957CE}" type="parTrans" cxnId="{2B1FD8DA-568C-4E3E-8F87-09C87623F6FC}">
      <dgm:prSet/>
      <dgm:spPr/>
      <dgm:t>
        <a:bodyPr/>
        <a:lstStyle/>
        <a:p>
          <a:endParaRPr lang="en-US"/>
        </a:p>
      </dgm:t>
    </dgm:pt>
    <dgm:pt modelId="{A4F909E9-C1CF-4770-B928-FEF6E41B5333}" type="sibTrans" cxnId="{2B1FD8DA-568C-4E3E-8F87-09C87623F6FC}">
      <dgm:prSet/>
      <dgm:spPr/>
      <dgm:t>
        <a:bodyPr/>
        <a:lstStyle/>
        <a:p>
          <a:endParaRPr lang="en-US" dirty="0"/>
        </a:p>
      </dgm:t>
    </dgm:pt>
    <dgm:pt modelId="{F001FD18-B1D7-4F34-A7E1-10B3A14FEF0D}">
      <dgm:prSet/>
      <dgm:spPr/>
      <dgm:t>
        <a:bodyPr/>
        <a:lstStyle/>
        <a:p>
          <a:endParaRPr lang="en-US" dirty="0"/>
        </a:p>
      </dgm:t>
    </dgm:pt>
    <dgm:pt modelId="{47531BBA-A066-410C-90C4-75A7B3CF6C37}" type="parTrans" cxnId="{5F759883-6CAF-4793-892D-90FF307B7F39}">
      <dgm:prSet/>
      <dgm:spPr/>
      <dgm:t>
        <a:bodyPr/>
        <a:lstStyle/>
        <a:p>
          <a:endParaRPr lang="en-US"/>
        </a:p>
      </dgm:t>
    </dgm:pt>
    <dgm:pt modelId="{59F6F98C-7F28-44B6-AA26-C56ABFEA206B}" type="sibTrans" cxnId="{5F759883-6CAF-4793-892D-90FF307B7F39}">
      <dgm:prSet/>
      <dgm:spPr/>
      <dgm:t>
        <a:bodyPr/>
        <a:lstStyle/>
        <a:p>
          <a:endParaRPr lang="en-US" dirty="0"/>
        </a:p>
      </dgm:t>
    </dgm:pt>
    <dgm:pt modelId="{5F8AB2A9-0DCE-42A5-8039-31C151CDBC91}">
      <dgm:prSet/>
      <dgm:spPr/>
      <dgm:t>
        <a:bodyPr/>
        <a:lstStyle/>
        <a:p>
          <a:endParaRPr lang="en-US" dirty="0"/>
        </a:p>
      </dgm:t>
    </dgm:pt>
    <dgm:pt modelId="{AEE23759-AB27-4CCC-A9A6-CE4F64F73EE5}" type="parTrans" cxnId="{9ADC0165-9F81-4E1B-BCF9-F6EA5C631353}">
      <dgm:prSet/>
      <dgm:spPr/>
      <dgm:t>
        <a:bodyPr/>
        <a:lstStyle/>
        <a:p>
          <a:endParaRPr lang="en-US"/>
        </a:p>
      </dgm:t>
    </dgm:pt>
    <dgm:pt modelId="{64CB26BA-1509-422C-B1F7-93A921D3337E}" type="sibTrans" cxnId="{9ADC0165-9F81-4E1B-BCF9-F6EA5C631353}">
      <dgm:prSet/>
      <dgm:spPr/>
      <dgm:t>
        <a:bodyPr/>
        <a:lstStyle/>
        <a:p>
          <a:endParaRPr lang="en-US" dirty="0"/>
        </a:p>
      </dgm:t>
    </dgm:pt>
    <dgm:pt modelId="{7D49664A-84DE-42F7-9866-9BFD9F3DDC7A}">
      <dgm:prSet/>
      <dgm:spPr/>
      <dgm:t>
        <a:bodyPr/>
        <a:lstStyle/>
        <a:p>
          <a:endParaRPr lang="en-US" dirty="0"/>
        </a:p>
      </dgm:t>
    </dgm:pt>
    <dgm:pt modelId="{9C7FF349-70A2-4DFC-91A5-86A739E0760D}" type="parTrans" cxnId="{64D25225-7D7B-47A3-8597-E3D40B515F30}">
      <dgm:prSet/>
      <dgm:spPr/>
      <dgm:t>
        <a:bodyPr/>
        <a:lstStyle/>
        <a:p>
          <a:endParaRPr lang="en-US"/>
        </a:p>
      </dgm:t>
    </dgm:pt>
    <dgm:pt modelId="{BAC2B8D5-2C5B-4AE8-BBDD-D8E76DCD8C2E}" type="sibTrans" cxnId="{64D25225-7D7B-47A3-8597-E3D40B515F30}">
      <dgm:prSet/>
      <dgm:spPr/>
      <dgm:t>
        <a:bodyPr/>
        <a:lstStyle/>
        <a:p>
          <a:endParaRPr lang="en-US" dirty="0"/>
        </a:p>
      </dgm:t>
    </dgm:pt>
    <dgm:pt modelId="{AAACDA48-029D-447D-9AE8-BF1CB90887F8}">
      <dgm:prSet/>
      <dgm:spPr/>
      <dgm:t>
        <a:bodyPr/>
        <a:lstStyle/>
        <a:p>
          <a:endParaRPr lang="en-US" dirty="0"/>
        </a:p>
      </dgm:t>
    </dgm:pt>
    <dgm:pt modelId="{C5422A07-4233-4B7D-A876-C74DE877A7F9}" type="parTrans" cxnId="{F718ABBA-7C65-4F86-BEA7-DAD4C5EC588D}">
      <dgm:prSet/>
      <dgm:spPr/>
      <dgm:t>
        <a:bodyPr/>
        <a:lstStyle/>
        <a:p>
          <a:endParaRPr lang="en-US"/>
        </a:p>
      </dgm:t>
    </dgm:pt>
    <dgm:pt modelId="{35443D96-6A67-478A-A544-1C8155B5F62C}" type="sibTrans" cxnId="{F718ABBA-7C65-4F86-BEA7-DAD4C5EC588D}">
      <dgm:prSet/>
      <dgm:spPr/>
      <dgm:t>
        <a:bodyPr/>
        <a:lstStyle/>
        <a:p>
          <a:endParaRPr lang="en-US" dirty="0"/>
        </a:p>
      </dgm:t>
    </dgm:pt>
    <dgm:pt modelId="{C123F58B-2F00-4731-8318-EA8BAA60A69D}">
      <dgm:prSet/>
      <dgm:spPr/>
      <dgm:t>
        <a:bodyPr/>
        <a:lstStyle/>
        <a:p>
          <a:endParaRPr lang="en-US" dirty="0"/>
        </a:p>
      </dgm:t>
    </dgm:pt>
    <dgm:pt modelId="{ADD49D0A-F77A-4924-B2AC-3D10130090D6}" type="parTrans" cxnId="{79D0C8B5-7F77-4990-BC7D-E4DF8A30F093}">
      <dgm:prSet/>
      <dgm:spPr/>
      <dgm:t>
        <a:bodyPr/>
        <a:lstStyle/>
        <a:p>
          <a:endParaRPr lang="en-US"/>
        </a:p>
      </dgm:t>
    </dgm:pt>
    <dgm:pt modelId="{CA72D8A3-9D41-4F98-98F7-F56B1CBA674F}" type="sibTrans" cxnId="{79D0C8B5-7F77-4990-BC7D-E4DF8A30F093}">
      <dgm:prSet/>
      <dgm:spPr/>
      <dgm:t>
        <a:bodyPr/>
        <a:lstStyle/>
        <a:p>
          <a:endParaRPr lang="en-US" dirty="0"/>
        </a:p>
      </dgm:t>
    </dgm:pt>
    <dgm:pt modelId="{312A5487-8CD4-49FA-9CB2-6003233688EF}">
      <dgm:prSet/>
      <dgm:spPr/>
      <dgm:t>
        <a:bodyPr/>
        <a:lstStyle/>
        <a:p>
          <a:endParaRPr lang="en-US" dirty="0"/>
        </a:p>
      </dgm:t>
    </dgm:pt>
    <dgm:pt modelId="{6F986C7B-EB5E-4FA9-9F02-54203E6A38B2}" type="parTrans" cxnId="{33634B83-5D42-4E23-A534-1FD77063C5A8}">
      <dgm:prSet/>
      <dgm:spPr/>
      <dgm:t>
        <a:bodyPr/>
        <a:lstStyle/>
        <a:p>
          <a:endParaRPr lang="en-US"/>
        </a:p>
      </dgm:t>
    </dgm:pt>
    <dgm:pt modelId="{A241EA7C-0AE6-49DA-868A-F7E41DB8331E}" type="sibTrans" cxnId="{33634B83-5D42-4E23-A534-1FD77063C5A8}">
      <dgm:prSet/>
      <dgm:spPr/>
      <dgm:t>
        <a:bodyPr/>
        <a:lstStyle/>
        <a:p>
          <a:endParaRPr lang="en-US" dirty="0"/>
        </a:p>
      </dgm:t>
    </dgm:pt>
    <dgm:pt modelId="{1597604F-E09E-4305-A881-A6C94B72922F}">
      <dgm:prSet/>
      <dgm:spPr/>
      <dgm:t>
        <a:bodyPr/>
        <a:lstStyle/>
        <a:p>
          <a:endParaRPr lang="en-US" dirty="0"/>
        </a:p>
      </dgm:t>
    </dgm:pt>
    <dgm:pt modelId="{1C93F3EA-CA5B-4D9C-9828-8A8F702AE266}" type="parTrans" cxnId="{BE9314B0-2D93-4BAE-90C0-5B23814639B6}">
      <dgm:prSet/>
      <dgm:spPr/>
      <dgm:t>
        <a:bodyPr/>
        <a:lstStyle/>
        <a:p>
          <a:endParaRPr lang="en-US"/>
        </a:p>
      </dgm:t>
    </dgm:pt>
    <dgm:pt modelId="{0A68E33F-9E89-4D62-9E2C-1BD50C85F7CD}" type="sibTrans" cxnId="{BE9314B0-2D93-4BAE-90C0-5B23814639B6}">
      <dgm:prSet/>
      <dgm:spPr/>
      <dgm:t>
        <a:bodyPr/>
        <a:lstStyle/>
        <a:p>
          <a:endParaRPr lang="en-US" dirty="0"/>
        </a:p>
      </dgm:t>
    </dgm:pt>
    <dgm:pt modelId="{2EBE9275-B468-4EB1-8E25-88D20111E7BA}">
      <dgm:prSet/>
      <dgm:spPr/>
      <dgm:t>
        <a:bodyPr/>
        <a:lstStyle/>
        <a:p>
          <a:endParaRPr lang="en-US" dirty="0"/>
        </a:p>
      </dgm:t>
    </dgm:pt>
    <dgm:pt modelId="{8B4693AB-DA36-47D7-8ABC-9A12354AE94A}" type="parTrans" cxnId="{79BF3DB8-E6C9-4DF5-8226-B32513900662}">
      <dgm:prSet/>
      <dgm:spPr/>
      <dgm:t>
        <a:bodyPr/>
        <a:lstStyle/>
        <a:p>
          <a:endParaRPr lang="en-US"/>
        </a:p>
      </dgm:t>
    </dgm:pt>
    <dgm:pt modelId="{1DDDDFBA-4D76-49F6-8700-D108F438751F}" type="sibTrans" cxnId="{79BF3DB8-E6C9-4DF5-8226-B32513900662}">
      <dgm:prSet/>
      <dgm:spPr/>
      <dgm:t>
        <a:bodyPr/>
        <a:lstStyle/>
        <a:p>
          <a:endParaRPr lang="en-US" dirty="0"/>
        </a:p>
      </dgm:t>
    </dgm:pt>
    <dgm:pt modelId="{7526D0BF-45A5-478F-9A5B-EE961A48FCDF}">
      <dgm:prSet/>
      <dgm:spPr/>
      <dgm:t>
        <a:bodyPr/>
        <a:lstStyle/>
        <a:p>
          <a:endParaRPr lang="en-US" dirty="0"/>
        </a:p>
      </dgm:t>
    </dgm:pt>
    <dgm:pt modelId="{996DAE7B-6D7A-4B21-93D8-B18F6F145BC6}" type="parTrans" cxnId="{CC8F6BB5-E191-48E7-A4C1-3E8101813E85}">
      <dgm:prSet/>
      <dgm:spPr/>
      <dgm:t>
        <a:bodyPr/>
        <a:lstStyle/>
        <a:p>
          <a:endParaRPr lang="en-US"/>
        </a:p>
      </dgm:t>
    </dgm:pt>
    <dgm:pt modelId="{4DD6BCFF-384A-4E50-9E9B-FEA1467E91EE}" type="sibTrans" cxnId="{CC8F6BB5-E191-48E7-A4C1-3E8101813E85}">
      <dgm:prSet/>
      <dgm:spPr/>
      <dgm:t>
        <a:bodyPr/>
        <a:lstStyle/>
        <a:p>
          <a:endParaRPr lang="en-US" dirty="0"/>
        </a:p>
      </dgm:t>
    </dgm:pt>
    <dgm:pt modelId="{4391FAD7-E5E1-4ADD-BABB-49D666A6C4A7}">
      <dgm:prSet/>
      <dgm:spPr/>
      <dgm:t>
        <a:bodyPr/>
        <a:lstStyle/>
        <a:p>
          <a:endParaRPr lang="en-US" dirty="0"/>
        </a:p>
      </dgm:t>
    </dgm:pt>
    <dgm:pt modelId="{F1E7FB59-9301-4001-B4A0-65FF76242832}" type="parTrans" cxnId="{33836BAF-8815-468A-9D3E-0ABF734FD1D3}">
      <dgm:prSet/>
      <dgm:spPr/>
      <dgm:t>
        <a:bodyPr/>
        <a:lstStyle/>
        <a:p>
          <a:endParaRPr lang="en-US"/>
        </a:p>
      </dgm:t>
    </dgm:pt>
    <dgm:pt modelId="{B5C9AB9C-C866-47C2-B79F-DC6148AB2159}" type="sibTrans" cxnId="{33836BAF-8815-468A-9D3E-0ABF734FD1D3}">
      <dgm:prSet/>
      <dgm:spPr/>
      <dgm:t>
        <a:bodyPr/>
        <a:lstStyle/>
        <a:p>
          <a:endParaRPr lang="en-US" dirty="0"/>
        </a:p>
      </dgm:t>
    </dgm:pt>
    <dgm:pt modelId="{DF292957-65C8-4776-85F8-AE26E3681959}">
      <dgm:prSet/>
      <dgm:spPr/>
      <dgm:t>
        <a:bodyPr/>
        <a:lstStyle/>
        <a:p>
          <a:endParaRPr lang="en-US" dirty="0"/>
        </a:p>
      </dgm:t>
    </dgm:pt>
    <dgm:pt modelId="{7849EA01-2032-47BB-AFF2-66E1E4C3A822}" type="parTrans" cxnId="{0116FD4E-B3CD-4D10-B6B1-FB0C240CE17A}">
      <dgm:prSet/>
      <dgm:spPr/>
      <dgm:t>
        <a:bodyPr/>
        <a:lstStyle/>
        <a:p>
          <a:endParaRPr lang="en-US"/>
        </a:p>
      </dgm:t>
    </dgm:pt>
    <dgm:pt modelId="{2B571596-2306-4648-89E7-BD54FEF25627}" type="sibTrans" cxnId="{0116FD4E-B3CD-4D10-B6B1-FB0C240CE17A}">
      <dgm:prSet/>
      <dgm:spPr/>
      <dgm:t>
        <a:bodyPr/>
        <a:lstStyle/>
        <a:p>
          <a:endParaRPr lang="en-US" dirty="0"/>
        </a:p>
      </dgm:t>
    </dgm:pt>
    <dgm:pt modelId="{BA244016-B941-46B9-B2A4-AA50A300C9B1}">
      <dgm:prSet/>
      <dgm:spPr/>
      <dgm:t>
        <a:bodyPr/>
        <a:lstStyle/>
        <a:p>
          <a:endParaRPr lang="en-US" dirty="0"/>
        </a:p>
      </dgm:t>
    </dgm:pt>
    <dgm:pt modelId="{17FA0F1C-F480-46FA-9FDA-CAF08D0B3F5A}" type="parTrans" cxnId="{43F81770-F772-478D-8EE4-9EF473A2C5F2}">
      <dgm:prSet/>
      <dgm:spPr/>
      <dgm:t>
        <a:bodyPr/>
        <a:lstStyle/>
        <a:p>
          <a:endParaRPr lang="en-US"/>
        </a:p>
      </dgm:t>
    </dgm:pt>
    <dgm:pt modelId="{12ED0D91-6CB8-4B92-ABBE-16130FA2E610}" type="sibTrans" cxnId="{43F81770-F772-478D-8EE4-9EF473A2C5F2}">
      <dgm:prSet/>
      <dgm:spPr/>
      <dgm:t>
        <a:bodyPr/>
        <a:lstStyle/>
        <a:p>
          <a:endParaRPr lang="en-US" dirty="0"/>
        </a:p>
      </dgm:t>
    </dgm:pt>
    <dgm:pt modelId="{ED3E6817-CA99-4A92-9672-7767C60D3AFC}">
      <dgm:prSet/>
      <dgm:spPr/>
      <dgm:t>
        <a:bodyPr/>
        <a:lstStyle/>
        <a:p>
          <a:endParaRPr lang="en-US" dirty="0"/>
        </a:p>
      </dgm:t>
    </dgm:pt>
    <dgm:pt modelId="{570B50CE-5E5F-492C-A6CE-FAA86B61FEE6}" type="parTrans" cxnId="{6020CAE6-E682-4263-87D3-3757BDA5C5BB}">
      <dgm:prSet/>
      <dgm:spPr/>
      <dgm:t>
        <a:bodyPr/>
        <a:lstStyle/>
        <a:p>
          <a:endParaRPr lang="en-US"/>
        </a:p>
      </dgm:t>
    </dgm:pt>
    <dgm:pt modelId="{74E4A9B3-3139-47CD-AD62-A42D0EB3995C}" type="sibTrans" cxnId="{6020CAE6-E682-4263-87D3-3757BDA5C5BB}">
      <dgm:prSet/>
      <dgm:spPr/>
      <dgm:t>
        <a:bodyPr/>
        <a:lstStyle/>
        <a:p>
          <a:endParaRPr lang="en-US" dirty="0"/>
        </a:p>
      </dgm:t>
    </dgm:pt>
    <dgm:pt modelId="{A26368B7-1095-4A58-BFE6-7B8629CCDB76}">
      <dgm:prSet/>
      <dgm:spPr/>
      <dgm:t>
        <a:bodyPr/>
        <a:lstStyle/>
        <a:p>
          <a:endParaRPr lang="en-US" dirty="0"/>
        </a:p>
      </dgm:t>
    </dgm:pt>
    <dgm:pt modelId="{F926A632-3F82-44B7-9B0C-54EDBDFB1339}" type="parTrans" cxnId="{84F658BE-028D-4EFF-9AFB-B1BB4A47F685}">
      <dgm:prSet/>
      <dgm:spPr/>
      <dgm:t>
        <a:bodyPr/>
        <a:lstStyle/>
        <a:p>
          <a:endParaRPr lang="en-US"/>
        </a:p>
      </dgm:t>
    </dgm:pt>
    <dgm:pt modelId="{69DBDE16-2128-423C-AB04-D3C2C0881A38}" type="sibTrans" cxnId="{84F658BE-028D-4EFF-9AFB-B1BB4A47F685}">
      <dgm:prSet/>
      <dgm:spPr/>
      <dgm:t>
        <a:bodyPr/>
        <a:lstStyle/>
        <a:p>
          <a:endParaRPr lang="en-US" dirty="0"/>
        </a:p>
      </dgm:t>
    </dgm:pt>
    <dgm:pt modelId="{B2133BDF-4000-4B5B-AE40-987170B1B61F}">
      <dgm:prSet/>
      <dgm:spPr/>
      <dgm:t>
        <a:bodyPr/>
        <a:lstStyle/>
        <a:p>
          <a:endParaRPr lang="en-US" dirty="0"/>
        </a:p>
      </dgm:t>
    </dgm:pt>
    <dgm:pt modelId="{78DD5593-63E5-4526-ACC4-B672B2E0D1F1}" type="parTrans" cxnId="{AD9C2D70-6AB8-479D-9A79-731CDEDFCC29}">
      <dgm:prSet/>
      <dgm:spPr/>
      <dgm:t>
        <a:bodyPr/>
        <a:lstStyle/>
        <a:p>
          <a:endParaRPr lang="en-US"/>
        </a:p>
      </dgm:t>
    </dgm:pt>
    <dgm:pt modelId="{F8A8AFFD-E262-4C58-84FA-CA9933DA9A32}" type="sibTrans" cxnId="{AD9C2D70-6AB8-479D-9A79-731CDEDFCC29}">
      <dgm:prSet/>
      <dgm:spPr/>
      <dgm:t>
        <a:bodyPr/>
        <a:lstStyle/>
        <a:p>
          <a:endParaRPr lang="en-US" dirty="0"/>
        </a:p>
      </dgm:t>
    </dgm:pt>
    <dgm:pt modelId="{56EE6181-8957-4FE0-91F7-0E7767321D74}">
      <dgm:prSet/>
      <dgm:spPr/>
      <dgm:t>
        <a:bodyPr/>
        <a:lstStyle/>
        <a:p>
          <a:endParaRPr lang="en-US" dirty="0"/>
        </a:p>
      </dgm:t>
    </dgm:pt>
    <dgm:pt modelId="{708EED9E-74DD-4C99-9872-E67687122915}" type="parTrans" cxnId="{D27AA462-6698-4923-9421-47820B644488}">
      <dgm:prSet/>
      <dgm:spPr/>
      <dgm:t>
        <a:bodyPr/>
        <a:lstStyle/>
        <a:p>
          <a:endParaRPr lang="en-US"/>
        </a:p>
      </dgm:t>
    </dgm:pt>
    <dgm:pt modelId="{D7AD315B-0060-4B2C-BA42-07A72CF0DF62}" type="sibTrans" cxnId="{D27AA462-6698-4923-9421-47820B644488}">
      <dgm:prSet/>
      <dgm:spPr/>
      <dgm:t>
        <a:bodyPr/>
        <a:lstStyle/>
        <a:p>
          <a:endParaRPr lang="en-US" dirty="0"/>
        </a:p>
      </dgm:t>
    </dgm:pt>
    <dgm:pt modelId="{F82F01E0-1BCF-432A-834D-D0718C225E79}">
      <dgm:prSet/>
      <dgm:spPr/>
      <dgm:t>
        <a:bodyPr/>
        <a:lstStyle/>
        <a:p>
          <a:endParaRPr lang="en-US" dirty="0"/>
        </a:p>
      </dgm:t>
    </dgm:pt>
    <dgm:pt modelId="{AA715B28-8262-4AEC-9B11-A1F3E142AEE3}" type="parTrans" cxnId="{3F904190-EC7A-468F-8079-9E0D0309FE61}">
      <dgm:prSet/>
      <dgm:spPr/>
      <dgm:t>
        <a:bodyPr/>
        <a:lstStyle/>
        <a:p>
          <a:endParaRPr lang="en-US"/>
        </a:p>
      </dgm:t>
    </dgm:pt>
    <dgm:pt modelId="{73E57CB0-43F1-4C49-8823-A48B6805997E}" type="sibTrans" cxnId="{3F904190-EC7A-468F-8079-9E0D0309FE61}">
      <dgm:prSet/>
      <dgm:spPr/>
      <dgm:t>
        <a:bodyPr/>
        <a:lstStyle/>
        <a:p>
          <a:endParaRPr lang="en-US" dirty="0"/>
        </a:p>
      </dgm:t>
    </dgm:pt>
    <dgm:pt modelId="{69B5AF83-9CA8-4331-BB93-A02B0A37E7C4}">
      <dgm:prSet/>
      <dgm:spPr/>
      <dgm:t>
        <a:bodyPr/>
        <a:lstStyle/>
        <a:p>
          <a:endParaRPr lang="en-US" dirty="0"/>
        </a:p>
      </dgm:t>
    </dgm:pt>
    <dgm:pt modelId="{52A0F8EA-812A-497C-B88E-1BDAD1AB875F}" type="parTrans" cxnId="{08DFD441-4774-4D0E-8F97-07EC50B50EE3}">
      <dgm:prSet/>
      <dgm:spPr/>
      <dgm:t>
        <a:bodyPr/>
        <a:lstStyle/>
        <a:p>
          <a:endParaRPr lang="en-US"/>
        </a:p>
      </dgm:t>
    </dgm:pt>
    <dgm:pt modelId="{6E35783B-B4B9-4AF3-BB68-EC2DB3060BE5}" type="sibTrans" cxnId="{08DFD441-4774-4D0E-8F97-07EC50B50EE3}">
      <dgm:prSet/>
      <dgm:spPr/>
      <dgm:t>
        <a:bodyPr/>
        <a:lstStyle/>
        <a:p>
          <a:endParaRPr lang="en-US" dirty="0"/>
        </a:p>
      </dgm:t>
    </dgm:pt>
    <dgm:pt modelId="{5A0D382F-1AEE-4869-A6BD-89E7CCC2BA45}">
      <dgm:prSet/>
      <dgm:spPr/>
      <dgm:t>
        <a:bodyPr/>
        <a:lstStyle/>
        <a:p>
          <a:endParaRPr lang="en-US" dirty="0"/>
        </a:p>
      </dgm:t>
    </dgm:pt>
    <dgm:pt modelId="{C61944CD-ABD5-46A1-BF21-1EDB1D2E311C}" type="parTrans" cxnId="{8B7F3749-F4E6-4473-82BE-3F7FAAEDF5A5}">
      <dgm:prSet/>
      <dgm:spPr/>
      <dgm:t>
        <a:bodyPr/>
        <a:lstStyle/>
        <a:p>
          <a:endParaRPr lang="en-US"/>
        </a:p>
      </dgm:t>
    </dgm:pt>
    <dgm:pt modelId="{86E08DD8-37F0-43EA-A4C6-F12B07A372C7}" type="sibTrans" cxnId="{8B7F3749-F4E6-4473-82BE-3F7FAAEDF5A5}">
      <dgm:prSet/>
      <dgm:spPr/>
      <dgm:t>
        <a:bodyPr/>
        <a:lstStyle/>
        <a:p>
          <a:endParaRPr lang="en-US" dirty="0"/>
        </a:p>
      </dgm:t>
    </dgm:pt>
    <dgm:pt modelId="{6E44D217-0802-4975-8DF8-F7C136B68DB7}">
      <dgm:prSet/>
      <dgm:spPr/>
      <dgm:t>
        <a:bodyPr/>
        <a:lstStyle/>
        <a:p>
          <a:endParaRPr lang="en-US" dirty="0"/>
        </a:p>
      </dgm:t>
    </dgm:pt>
    <dgm:pt modelId="{CB27C74D-2568-4D83-8948-2A0E7A73E53C}" type="parTrans" cxnId="{EBF0F276-347C-4207-9A17-D11421AF7ECD}">
      <dgm:prSet/>
      <dgm:spPr/>
      <dgm:t>
        <a:bodyPr/>
        <a:lstStyle/>
        <a:p>
          <a:endParaRPr lang="en-US"/>
        </a:p>
      </dgm:t>
    </dgm:pt>
    <dgm:pt modelId="{873D13AE-B310-4B50-82C5-564D626D2011}" type="sibTrans" cxnId="{EBF0F276-347C-4207-9A17-D11421AF7ECD}">
      <dgm:prSet/>
      <dgm:spPr/>
      <dgm:t>
        <a:bodyPr/>
        <a:lstStyle/>
        <a:p>
          <a:endParaRPr lang="en-US" dirty="0"/>
        </a:p>
      </dgm:t>
    </dgm:pt>
    <dgm:pt modelId="{59D5850F-42D1-4509-9BFE-77DA75D32FAC}">
      <dgm:prSet/>
      <dgm:spPr/>
      <dgm:t>
        <a:bodyPr/>
        <a:lstStyle/>
        <a:p>
          <a:endParaRPr lang="en-US" dirty="0"/>
        </a:p>
      </dgm:t>
    </dgm:pt>
    <dgm:pt modelId="{998E6483-F6A6-41F0-BC38-EC9E12942727}" type="parTrans" cxnId="{EF67F12C-549C-4945-9650-11C3183DFF27}">
      <dgm:prSet/>
      <dgm:spPr/>
      <dgm:t>
        <a:bodyPr/>
        <a:lstStyle/>
        <a:p>
          <a:endParaRPr lang="en-US"/>
        </a:p>
      </dgm:t>
    </dgm:pt>
    <dgm:pt modelId="{2B529A43-2363-4B46-911E-9D0EF25B4F36}" type="sibTrans" cxnId="{EF67F12C-549C-4945-9650-11C3183DFF27}">
      <dgm:prSet/>
      <dgm:spPr/>
      <dgm:t>
        <a:bodyPr/>
        <a:lstStyle/>
        <a:p>
          <a:endParaRPr lang="en-US" dirty="0"/>
        </a:p>
      </dgm:t>
    </dgm:pt>
    <dgm:pt modelId="{9F16DEB4-2D88-4237-BB26-EE193361411A}">
      <dgm:prSet/>
      <dgm:spPr/>
      <dgm:t>
        <a:bodyPr/>
        <a:lstStyle/>
        <a:p>
          <a:endParaRPr lang="en-US" dirty="0"/>
        </a:p>
      </dgm:t>
    </dgm:pt>
    <dgm:pt modelId="{7982B65A-B6BA-45FB-920E-8CB144FB834B}" type="parTrans" cxnId="{DB81E75D-6339-4802-85DD-65254615E93B}">
      <dgm:prSet/>
      <dgm:spPr/>
      <dgm:t>
        <a:bodyPr/>
        <a:lstStyle/>
        <a:p>
          <a:endParaRPr lang="en-US"/>
        </a:p>
      </dgm:t>
    </dgm:pt>
    <dgm:pt modelId="{C19C4BDD-2213-41DF-A53B-E2080BDC6AC6}" type="sibTrans" cxnId="{DB81E75D-6339-4802-85DD-65254615E93B}">
      <dgm:prSet/>
      <dgm:spPr/>
      <dgm:t>
        <a:bodyPr/>
        <a:lstStyle/>
        <a:p>
          <a:endParaRPr lang="en-US" dirty="0"/>
        </a:p>
      </dgm:t>
    </dgm:pt>
    <dgm:pt modelId="{5788DBF4-34B6-4C26-980E-7062BBC88091}">
      <dgm:prSet/>
      <dgm:spPr/>
      <dgm:t>
        <a:bodyPr/>
        <a:lstStyle/>
        <a:p>
          <a:endParaRPr lang="en-US" dirty="0"/>
        </a:p>
      </dgm:t>
    </dgm:pt>
    <dgm:pt modelId="{E89C8546-8D00-4BCE-BF01-083E1F9A4BBE}" type="parTrans" cxnId="{A94E1E98-18A1-4716-B6FB-67F099EFBBB4}">
      <dgm:prSet/>
      <dgm:spPr/>
      <dgm:t>
        <a:bodyPr/>
        <a:lstStyle/>
        <a:p>
          <a:endParaRPr lang="en-US"/>
        </a:p>
      </dgm:t>
    </dgm:pt>
    <dgm:pt modelId="{39815DA4-6D5A-4ECF-8C2C-C40A2BB0DBA6}" type="sibTrans" cxnId="{A94E1E98-18A1-4716-B6FB-67F099EFBBB4}">
      <dgm:prSet/>
      <dgm:spPr/>
      <dgm:t>
        <a:bodyPr/>
        <a:lstStyle/>
        <a:p>
          <a:endParaRPr lang="en-US" dirty="0"/>
        </a:p>
      </dgm:t>
    </dgm:pt>
    <dgm:pt modelId="{644B0026-BEE6-45AC-B72A-F8BFB9EE0E82}">
      <dgm:prSet/>
      <dgm:spPr/>
      <dgm:t>
        <a:bodyPr/>
        <a:lstStyle/>
        <a:p>
          <a:endParaRPr lang="en-US" dirty="0"/>
        </a:p>
      </dgm:t>
    </dgm:pt>
    <dgm:pt modelId="{554FDC5B-6990-4DBE-AAA4-AA9861FDA372}" type="parTrans" cxnId="{F3F11D2B-B16E-47E0-876B-A599316C3141}">
      <dgm:prSet/>
      <dgm:spPr/>
      <dgm:t>
        <a:bodyPr/>
        <a:lstStyle/>
        <a:p>
          <a:endParaRPr lang="en-US"/>
        </a:p>
      </dgm:t>
    </dgm:pt>
    <dgm:pt modelId="{91E5E8F0-39A5-4E73-A7C8-125C237D1170}" type="sibTrans" cxnId="{F3F11D2B-B16E-47E0-876B-A599316C3141}">
      <dgm:prSet/>
      <dgm:spPr/>
      <dgm:t>
        <a:bodyPr/>
        <a:lstStyle/>
        <a:p>
          <a:endParaRPr lang="en-US" dirty="0"/>
        </a:p>
      </dgm:t>
    </dgm:pt>
    <dgm:pt modelId="{A40F6EAB-2B60-4CC1-9F49-D5903D3A616E}">
      <dgm:prSet/>
      <dgm:spPr/>
      <dgm:t>
        <a:bodyPr/>
        <a:lstStyle/>
        <a:p>
          <a:endParaRPr lang="en-US" dirty="0"/>
        </a:p>
      </dgm:t>
    </dgm:pt>
    <dgm:pt modelId="{F4D7EDD7-9115-44DB-8D8A-E38036FA3738}" type="parTrans" cxnId="{F9246AA4-89DE-4505-8C6D-C0CFB0CF9EC5}">
      <dgm:prSet/>
      <dgm:spPr/>
      <dgm:t>
        <a:bodyPr/>
        <a:lstStyle/>
        <a:p>
          <a:endParaRPr lang="en-US"/>
        </a:p>
      </dgm:t>
    </dgm:pt>
    <dgm:pt modelId="{3ACAB2F6-3910-4D69-8736-C9991D30DB30}" type="sibTrans" cxnId="{F9246AA4-89DE-4505-8C6D-C0CFB0CF9EC5}">
      <dgm:prSet/>
      <dgm:spPr/>
      <dgm:t>
        <a:bodyPr/>
        <a:lstStyle/>
        <a:p>
          <a:endParaRPr lang="en-US" dirty="0"/>
        </a:p>
      </dgm:t>
    </dgm:pt>
    <dgm:pt modelId="{01209924-388A-4250-B08E-117FC77350F4}">
      <dgm:prSet/>
      <dgm:spPr/>
      <dgm:t>
        <a:bodyPr/>
        <a:lstStyle/>
        <a:p>
          <a:endParaRPr lang="en-US" dirty="0"/>
        </a:p>
      </dgm:t>
    </dgm:pt>
    <dgm:pt modelId="{E62947DF-C385-4541-A312-E52B21ED4FCA}" type="parTrans" cxnId="{79A5F3A2-8CA3-4D24-AC46-666013183383}">
      <dgm:prSet/>
      <dgm:spPr/>
      <dgm:t>
        <a:bodyPr/>
        <a:lstStyle/>
        <a:p>
          <a:endParaRPr lang="en-US"/>
        </a:p>
      </dgm:t>
    </dgm:pt>
    <dgm:pt modelId="{07D44A3D-B9E7-4A59-8407-0DE9361B04F4}" type="sibTrans" cxnId="{79A5F3A2-8CA3-4D24-AC46-666013183383}">
      <dgm:prSet/>
      <dgm:spPr/>
      <dgm:t>
        <a:bodyPr/>
        <a:lstStyle/>
        <a:p>
          <a:endParaRPr lang="en-US" dirty="0"/>
        </a:p>
      </dgm:t>
    </dgm:pt>
    <dgm:pt modelId="{1CEAA633-CB89-486A-901D-BE8AE895C821}">
      <dgm:prSet/>
      <dgm:spPr/>
      <dgm:t>
        <a:bodyPr/>
        <a:lstStyle/>
        <a:p>
          <a:endParaRPr lang="en-US" dirty="0"/>
        </a:p>
      </dgm:t>
    </dgm:pt>
    <dgm:pt modelId="{85E4AD6C-201F-448E-AB33-65566C56E879}" type="parTrans" cxnId="{2F48FC6C-9E2F-4D34-97E0-7B62809CD310}">
      <dgm:prSet/>
      <dgm:spPr/>
      <dgm:t>
        <a:bodyPr/>
        <a:lstStyle/>
        <a:p>
          <a:endParaRPr lang="en-US"/>
        </a:p>
      </dgm:t>
    </dgm:pt>
    <dgm:pt modelId="{EC22FD24-55FA-470B-A11F-A2C02811CC71}" type="sibTrans" cxnId="{2F48FC6C-9E2F-4D34-97E0-7B62809CD310}">
      <dgm:prSet/>
      <dgm:spPr/>
      <dgm:t>
        <a:bodyPr/>
        <a:lstStyle/>
        <a:p>
          <a:endParaRPr lang="en-US" dirty="0"/>
        </a:p>
      </dgm:t>
    </dgm:pt>
    <dgm:pt modelId="{5700A27C-35E2-48E3-9FD1-4CAD5F3ABE6E}">
      <dgm:prSet/>
      <dgm:spPr/>
      <dgm:t>
        <a:bodyPr/>
        <a:lstStyle/>
        <a:p>
          <a:endParaRPr lang="en-US" dirty="0"/>
        </a:p>
      </dgm:t>
    </dgm:pt>
    <dgm:pt modelId="{7CEEA0C1-E05C-4187-B6CD-7F9A41B7F762}" type="parTrans" cxnId="{E319CD11-DA9C-4216-8A1C-BFC767C69980}">
      <dgm:prSet/>
      <dgm:spPr/>
      <dgm:t>
        <a:bodyPr/>
        <a:lstStyle/>
        <a:p>
          <a:endParaRPr lang="en-US"/>
        </a:p>
      </dgm:t>
    </dgm:pt>
    <dgm:pt modelId="{F2853326-F96C-4388-AFDB-4A2C4E743824}" type="sibTrans" cxnId="{E319CD11-DA9C-4216-8A1C-BFC767C69980}">
      <dgm:prSet/>
      <dgm:spPr/>
      <dgm:t>
        <a:bodyPr/>
        <a:lstStyle/>
        <a:p>
          <a:endParaRPr lang="en-US" dirty="0"/>
        </a:p>
      </dgm:t>
    </dgm:pt>
    <dgm:pt modelId="{E5184F2B-2C20-4D33-94A8-E6B381F2AA89}">
      <dgm:prSet/>
      <dgm:spPr/>
      <dgm:t>
        <a:bodyPr/>
        <a:lstStyle/>
        <a:p>
          <a:endParaRPr lang="en-US" dirty="0"/>
        </a:p>
      </dgm:t>
    </dgm:pt>
    <dgm:pt modelId="{EA072171-E1D3-42D9-90FB-F6BF8A9DC275}" type="parTrans" cxnId="{12C38EF6-A2D9-4441-B7C7-2AD0408D165E}">
      <dgm:prSet/>
      <dgm:spPr/>
      <dgm:t>
        <a:bodyPr/>
        <a:lstStyle/>
        <a:p>
          <a:endParaRPr lang="en-US"/>
        </a:p>
      </dgm:t>
    </dgm:pt>
    <dgm:pt modelId="{CA1064A9-8743-41E2-AE44-DEDB5E26EACD}" type="sibTrans" cxnId="{12C38EF6-A2D9-4441-B7C7-2AD0408D165E}">
      <dgm:prSet/>
      <dgm:spPr/>
      <dgm:t>
        <a:bodyPr/>
        <a:lstStyle/>
        <a:p>
          <a:endParaRPr lang="en-US" dirty="0"/>
        </a:p>
      </dgm:t>
    </dgm:pt>
    <dgm:pt modelId="{19319B2C-5BDC-4EB3-A674-97A1478B545E}">
      <dgm:prSet/>
      <dgm:spPr/>
      <dgm:t>
        <a:bodyPr/>
        <a:lstStyle/>
        <a:p>
          <a:endParaRPr lang="en-US" dirty="0"/>
        </a:p>
      </dgm:t>
    </dgm:pt>
    <dgm:pt modelId="{F553D456-F731-4D3A-B46D-F817CB7F5851}" type="parTrans" cxnId="{A61335C6-83C9-40B2-B635-638704B41FB6}">
      <dgm:prSet/>
      <dgm:spPr/>
      <dgm:t>
        <a:bodyPr/>
        <a:lstStyle/>
        <a:p>
          <a:endParaRPr lang="en-US"/>
        </a:p>
      </dgm:t>
    </dgm:pt>
    <dgm:pt modelId="{B2ADDBB6-F258-45A2-8853-0F7137E8E7A9}" type="sibTrans" cxnId="{A61335C6-83C9-40B2-B635-638704B41FB6}">
      <dgm:prSet/>
      <dgm:spPr/>
      <dgm:t>
        <a:bodyPr/>
        <a:lstStyle/>
        <a:p>
          <a:endParaRPr lang="en-US" dirty="0"/>
        </a:p>
      </dgm:t>
    </dgm:pt>
    <dgm:pt modelId="{32DCDF77-CF91-44D2-A631-ECBBA96CD7C1}">
      <dgm:prSet/>
      <dgm:spPr/>
      <dgm:t>
        <a:bodyPr/>
        <a:lstStyle/>
        <a:p>
          <a:endParaRPr lang="en-US" dirty="0"/>
        </a:p>
      </dgm:t>
    </dgm:pt>
    <dgm:pt modelId="{A91D9FEE-F377-4D6C-AB4B-31C0AA11D758}" type="parTrans" cxnId="{7713B148-14ED-473A-AD7C-0817C71F1F75}">
      <dgm:prSet/>
      <dgm:spPr/>
      <dgm:t>
        <a:bodyPr/>
        <a:lstStyle/>
        <a:p>
          <a:endParaRPr lang="en-US"/>
        </a:p>
      </dgm:t>
    </dgm:pt>
    <dgm:pt modelId="{A4C54538-F7D4-4311-A51D-4E2F34EA916C}" type="sibTrans" cxnId="{7713B148-14ED-473A-AD7C-0817C71F1F75}">
      <dgm:prSet/>
      <dgm:spPr/>
      <dgm:t>
        <a:bodyPr/>
        <a:lstStyle/>
        <a:p>
          <a:endParaRPr lang="en-US" dirty="0"/>
        </a:p>
      </dgm:t>
    </dgm:pt>
    <dgm:pt modelId="{5F2EF8CF-431B-45E9-8F94-2DA9BB4297A8}">
      <dgm:prSet/>
      <dgm:spPr/>
      <dgm:t>
        <a:bodyPr/>
        <a:lstStyle/>
        <a:p>
          <a:endParaRPr lang="en-US" dirty="0"/>
        </a:p>
      </dgm:t>
    </dgm:pt>
    <dgm:pt modelId="{EF3B0539-08F0-4AEB-8B05-C7438EBEC90D}" type="parTrans" cxnId="{39A1F472-3E0B-438E-A508-FE898CEA4CB4}">
      <dgm:prSet/>
      <dgm:spPr/>
      <dgm:t>
        <a:bodyPr/>
        <a:lstStyle/>
        <a:p>
          <a:endParaRPr lang="en-US"/>
        </a:p>
      </dgm:t>
    </dgm:pt>
    <dgm:pt modelId="{E7380703-8E28-4A7A-8627-0A55F51FBAA5}" type="sibTrans" cxnId="{39A1F472-3E0B-438E-A508-FE898CEA4CB4}">
      <dgm:prSet/>
      <dgm:spPr/>
      <dgm:t>
        <a:bodyPr/>
        <a:lstStyle/>
        <a:p>
          <a:endParaRPr lang="en-US" dirty="0"/>
        </a:p>
      </dgm:t>
    </dgm:pt>
    <dgm:pt modelId="{B75DCA52-BF81-436A-AA73-2680B03C914A}">
      <dgm:prSet/>
      <dgm:spPr/>
      <dgm:t>
        <a:bodyPr/>
        <a:lstStyle/>
        <a:p>
          <a:endParaRPr lang="en-US" dirty="0"/>
        </a:p>
      </dgm:t>
    </dgm:pt>
    <dgm:pt modelId="{3FDC77C7-42D0-4118-88A1-C82C79A4EA03}" type="parTrans" cxnId="{FA4B331D-E821-4BC7-84CC-523B6B28A5B8}">
      <dgm:prSet/>
      <dgm:spPr/>
      <dgm:t>
        <a:bodyPr/>
        <a:lstStyle/>
        <a:p>
          <a:endParaRPr lang="en-US"/>
        </a:p>
      </dgm:t>
    </dgm:pt>
    <dgm:pt modelId="{897CAD2D-F73B-470D-B77D-BCB32DA560D4}" type="sibTrans" cxnId="{FA4B331D-E821-4BC7-84CC-523B6B28A5B8}">
      <dgm:prSet/>
      <dgm:spPr/>
      <dgm:t>
        <a:bodyPr/>
        <a:lstStyle/>
        <a:p>
          <a:endParaRPr lang="en-US" dirty="0"/>
        </a:p>
      </dgm:t>
    </dgm:pt>
    <dgm:pt modelId="{39148D83-4879-4E9B-AE84-10D20CF147C3}">
      <dgm:prSet/>
      <dgm:spPr/>
      <dgm:t>
        <a:bodyPr/>
        <a:lstStyle/>
        <a:p>
          <a:endParaRPr lang="en-US" dirty="0"/>
        </a:p>
      </dgm:t>
    </dgm:pt>
    <dgm:pt modelId="{0648DC5F-1B7B-4F70-B147-70F19C532AA1}" type="parTrans" cxnId="{14F13E80-1149-4A0F-A4B5-58EAF15ECA23}">
      <dgm:prSet/>
      <dgm:spPr/>
      <dgm:t>
        <a:bodyPr/>
        <a:lstStyle/>
        <a:p>
          <a:endParaRPr lang="en-US"/>
        </a:p>
      </dgm:t>
    </dgm:pt>
    <dgm:pt modelId="{901D3EC9-C2CB-4B80-BFE1-3F4CF8FDB584}" type="sibTrans" cxnId="{14F13E80-1149-4A0F-A4B5-58EAF15ECA23}">
      <dgm:prSet/>
      <dgm:spPr/>
      <dgm:t>
        <a:bodyPr/>
        <a:lstStyle/>
        <a:p>
          <a:endParaRPr lang="en-US" dirty="0"/>
        </a:p>
      </dgm:t>
    </dgm:pt>
    <dgm:pt modelId="{1BD29E34-8916-45A9-80A6-58C4AB44DFF5}">
      <dgm:prSet/>
      <dgm:spPr/>
      <dgm:t>
        <a:bodyPr/>
        <a:lstStyle/>
        <a:p>
          <a:endParaRPr lang="en-US" dirty="0"/>
        </a:p>
      </dgm:t>
    </dgm:pt>
    <dgm:pt modelId="{25DF600C-192F-49B2-930A-B89C27D1471E}" type="sibTrans" cxnId="{1B3F2CA2-7825-4CFD-9A64-DB308FB32A27}">
      <dgm:prSet/>
      <dgm:spPr/>
      <dgm:t>
        <a:bodyPr/>
        <a:lstStyle/>
        <a:p>
          <a:endParaRPr lang="en-US" dirty="0"/>
        </a:p>
      </dgm:t>
    </dgm:pt>
    <dgm:pt modelId="{6A5BBF7B-F8A7-4654-83BB-1778F868C663}" type="parTrans" cxnId="{1B3F2CA2-7825-4CFD-9A64-DB308FB32A27}">
      <dgm:prSet/>
      <dgm:spPr/>
      <dgm:t>
        <a:bodyPr/>
        <a:lstStyle/>
        <a:p>
          <a:endParaRPr lang="en-US"/>
        </a:p>
      </dgm:t>
    </dgm:pt>
    <dgm:pt modelId="{579EF5EA-2842-4ADF-99C3-1421009C0FB3}" type="pres">
      <dgm:prSet presAssocID="{F782ACB2-4612-4553-92E3-6A48A4C26154}" presName="cycle" presStyleCnt="0">
        <dgm:presLayoutVars>
          <dgm:dir/>
          <dgm:resizeHandles val="exact"/>
        </dgm:presLayoutVars>
      </dgm:prSet>
      <dgm:spPr/>
    </dgm:pt>
    <dgm:pt modelId="{E2BDA289-9E7F-43D2-8E8A-C602380955F6}" type="pres">
      <dgm:prSet presAssocID="{9A1F1B22-1A75-4833-B4FC-5FEA5518B765}" presName="node" presStyleLbl="node1" presStyleIdx="0" presStyleCnt="48">
        <dgm:presLayoutVars>
          <dgm:bulletEnabled val="1"/>
        </dgm:presLayoutVars>
      </dgm:prSet>
      <dgm:spPr/>
    </dgm:pt>
    <dgm:pt modelId="{4B717A0F-8771-4A45-B6AA-FD732A724C9E}" type="pres">
      <dgm:prSet presAssocID="{32453084-7F49-49B4-89FA-E306CC4C9552}" presName="sibTrans" presStyleLbl="sibTrans2D1" presStyleIdx="0" presStyleCnt="48" custLinFactX="356471" custLinFactNeighborX="400000"/>
      <dgm:spPr/>
    </dgm:pt>
    <dgm:pt modelId="{218F701D-8780-41D0-BCC2-CE1F9EE4B4A8}" type="pres">
      <dgm:prSet presAssocID="{32453084-7F49-49B4-89FA-E306CC4C9552}" presName="connectorText" presStyleLbl="sibTrans2D1" presStyleIdx="0" presStyleCnt="48"/>
      <dgm:spPr/>
    </dgm:pt>
    <dgm:pt modelId="{FD731FF4-9760-4231-AA26-446560B181EB}" type="pres">
      <dgm:prSet presAssocID="{9C07C544-A240-4FE5-8E59-C412CDCC06A5}" presName="node" presStyleLbl="node1" presStyleIdx="1" presStyleCnt="48">
        <dgm:presLayoutVars>
          <dgm:bulletEnabled val="1"/>
        </dgm:presLayoutVars>
      </dgm:prSet>
      <dgm:spPr/>
    </dgm:pt>
    <dgm:pt modelId="{A6A09441-8928-4DD4-965E-ACD6B5489F63}" type="pres">
      <dgm:prSet presAssocID="{DA7FF8DD-13B0-4AAC-B0D2-E9BC2FABA4D6}" presName="sibTrans" presStyleLbl="sibTrans2D1" presStyleIdx="1" presStyleCnt="48"/>
      <dgm:spPr/>
    </dgm:pt>
    <dgm:pt modelId="{C46B9099-149F-4D79-B1D7-B378097F05F4}" type="pres">
      <dgm:prSet presAssocID="{DA7FF8DD-13B0-4AAC-B0D2-E9BC2FABA4D6}" presName="connectorText" presStyleLbl="sibTrans2D1" presStyleIdx="1" presStyleCnt="48"/>
      <dgm:spPr/>
    </dgm:pt>
    <dgm:pt modelId="{5A44537F-E502-484A-B54C-161A75387D52}" type="pres">
      <dgm:prSet presAssocID="{5D2C154A-692A-44E2-A041-B9F19C43FEF2}" presName="node" presStyleLbl="node1" presStyleIdx="2" presStyleCnt="48">
        <dgm:presLayoutVars>
          <dgm:bulletEnabled val="1"/>
        </dgm:presLayoutVars>
      </dgm:prSet>
      <dgm:spPr/>
    </dgm:pt>
    <dgm:pt modelId="{BCCD1735-3374-4721-BEF9-11CCD9A2DD48}" type="pres">
      <dgm:prSet presAssocID="{1A0C354F-E76C-464E-99A7-D2B04C140783}" presName="sibTrans" presStyleLbl="sibTrans2D1" presStyleIdx="2" presStyleCnt="48"/>
      <dgm:spPr/>
    </dgm:pt>
    <dgm:pt modelId="{5207087E-FC7B-4DE7-941A-D0D7D77D43CA}" type="pres">
      <dgm:prSet presAssocID="{1A0C354F-E76C-464E-99A7-D2B04C140783}" presName="connectorText" presStyleLbl="sibTrans2D1" presStyleIdx="2" presStyleCnt="48"/>
      <dgm:spPr/>
    </dgm:pt>
    <dgm:pt modelId="{B0608ED5-E7DC-4C39-8859-B8C85F521F9C}" type="pres">
      <dgm:prSet presAssocID="{536B3E92-95AA-4297-BDB8-F29269D6299E}" presName="node" presStyleLbl="node1" presStyleIdx="3" presStyleCnt="48">
        <dgm:presLayoutVars>
          <dgm:bulletEnabled val="1"/>
        </dgm:presLayoutVars>
      </dgm:prSet>
      <dgm:spPr/>
    </dgm:pt>
    <dgm:pt modelId="{E212FFF4-9223-45FB-8A97-08FC78EC227F}" type="pres">
      <dgm:prSet presAssocID="{8AE02D32-89F4-4BA1-BFB8-062B90AF7C26}" presName="sibTrans" presStyleLbl="sibTrans2D1" presStyleIdx="3" presStyleCnt="48"/>
      <dgm:spPr/>
    </dgm:pt>
    <dgm:pt modelId="{1FA59E5A-50A4-47E4-96D2-6EF9AAAC1164}" type="pres">
      <dgm:prSet presAssocID="{8AE02D32-89F4-4BA1-BFB8-062B90AF7C26}" presName="connectorText" presStyleLbl="sibTrans2D1" presStyleIdx="3" presStyleCnt="48"/>
      <dgm:spPr/>
    </dgm:pt>
    <dgm:pt modelId="{3B48658E-4174-41EC-ADC5-04F09B98E8AE}" type="pres">
      <dgm:prSet presAssocID="{9767C2C5-7A9B-4BF9-AEDC-08BB61E68CEC}" presName="node" presStyleLbl="node1" presStyleIdx="4" presStyleCnt="48">
        <dgm:presLayoutVars>
          <dgm:bulletEnabled val="1"/>
        </dgm:presLayoutVars>
      </dgm:prSet>
      <dgm:spPr/>
    </dgm:pt>
    <dgm:pt modelId="{7E28017C-69F1-4CCF-A6D7-885616A2628E}" type="pres">
      <dgm:prSet presAssocID="{5DE56BE3-5DC5-48D1-BB0A-6EB62A83E2E3}" presName="sibTrans" presStyleLbl="sibTrans2D1" presStyleIdx="4" presStyleCnt="48"/>
      <dgm:spPr/>
    </dgm:pt>
    <dgm:pt modelId="{DEE6E533-E546-47B9-9D29-1053972B7A59}" type="pres">
      <dgm:prSet presAssocID="{5DE56BE3-5DC5-48D1-BB0A-6EB62A83E2E3}" presName="connectorText" presStyleLbl="sibTrans2D1" presStyleIdx="4" presStyleCnt="48"/>
      <dgm:spPr/>
    </dgm:pt>
    <dgm:pt modelId="{4B6FF1D5-139C-4A9E-BE2A-C9C2976A9B90}" type="pres">
      <dgm:prSet presAssocID="{29610E26-1393-448B-8FD6-78061450B16B}" presName="node" presStyleLbl="node1" presStyleIdx="5" presStyleCnt="48">
        <dgm:presLayoutVars>
          <dgm:bulletEnabled val="1"/>
        </dgm:presLayoutVars>
      </dgm:prSet>
      <dgm:spPr/>
    </dgm:pt>
    <dgm:pt modelId="{E231C36B-28CA-4A1A-A65A-7FC8C917C670}" type="pres">
      <dgm:prSet presAssocID="{4E475F1B-56A2-420F-8D83-9A7AC5B9161D}" presName="sibTrans" presStyleLbl="sibTrans2D1" presStyleIdx="5" presStyleCnt="48"/>
      <dgm:spPr/>
    </dgm:pt>
    <dgm:pt modelId="{0F935747-2475-4B54-A4BD-D00DA4235B83}" type="pres">
      <dgm:prSet presAssocID="{4E475F1B-56A2-420F-8D83-9A7AC5B9161D}" presName="connectorText" presStyleLbl="sibTrans2D1" presStyleIdx="5" presStyleCnt="48"/>
      <dgm:spPr/>
    </dgm:pt>
    <dgm:pt modelId="{5955EC28-6A5B-4854-97FD-56BF004F7A93}" type="pres">
      <dgm:prSet presAssocID="{59F5D80D-D394-4DA8-B1EE-BFD2C35E8698}" presName="node" presStyleLbl="node1" presStyleIdx="6" presStyleCnt="48">
        <dgm:presLayoutVars>
          <dgm:bulletEnabled val="1"/>
        </dgm:presLayoutVars>
      </dgm:prSet>
      <dgm:spPr/>
    </dgm:pt>
    <dgm:pt modelId="{7418C013-9F65-49B4-8AB4-02A8A7E8B2B1}" type="pres">
      <dgm:prSet presAssocID="{A4FDAD97-0EA5-45C9-8762-1408CDFC1A27}" presName="sibTrans" presStyleLbl="sibTrans2D1" presStyleIdx="6" presStyleCnt="48"/>
      <dgm:spPr/>
    </dgm:pt>
    <dgm:pt modelId="{DCCECA40-1E8E-4612-B823-692DCCBD1EA3}" type="pres">
      <dgm:prSet presAssocID="{A4FDAD97-0EA5-45C9-8762-1408CDFC1A27}" presName="connectorText" presStyleLbl="sibTrans2D1" presStyleIdx="6" presStyleCnt="48"/>
      <dgm:spPr/>
    </dgm:pt>
    <dgm:pt modelId="{C8C314CB-BC52-4B5D-9A9E-2549904458B0}" type="pres">
      <dgm:prSet presAssocID="{1BD29E34-8916-45A9-80A6-58C4AB44DFF5}" presName="node" presStyleLbl="node1" presStyleIdx="7" presStyleCnt="48">
        <dgm:presLayoutVars>
          <dgm:bulletEnabled val="1"/>
        </dgm:presLayoutVars>
      </dgm:prSet>
      <dgm:spPr/>
    </dgm:pt>
    <dgm:pt modelId="{8D184F9F-78A9-45D9-9804-0F8032DE26A6}" type="pres">
      <dgm:prSet presAssocID="{25DF600C-192F-49B2-930A-B89C27D1471E}" presName="sibTrans" presStyleLbl="sibTrans2D1" presStyleIdx="7" presStyleCnt="48"/>
      <dgm:spPr/>
    </dgm:pt>
    <dgm:pt modelId="{C8C1E075-9C61-4E77-BBAB-A2307E2F9662}" type="pres">
      <dgm:prSet presAssocID="{25DF600C-192F-49B2-930A-B89C27D1471E}" presName="connectorText" presStyleLbl="sibTrans2D1" presStyleIdx="7" presStyleCnt="48"/>
      <dgm:spPr/>
    </dgm:pt>
    <dgm:pt modelId="{18E08B15-C0D9-4DCD-9841-29CB326A1D96}" type="pres">
      <dgm:prSet presAssocID="{BCD4B6D1-2E17-4359-A953-212A9B519E85}" presName="node" presStyleLbl="node1" presStyleIdx="8" presStyleCnt="48">
        <dgm:presLayoutVars>
          <dgm:bulletEnabled val="1"/>
        </dgm:presLayoutVars>
      </dgm:prSet>
      <dgm:spPr/>
    </dgm:pt>
    <dgm:pt modelId="{7D136A40-4E7A-4E9A-9C18-C15FEB3E9255}" type="pres">
      <dgm:prSet presAssocID="{EAE485E3-A2DC-422A-B964-163E72C7D527}" presName="sibTrans" presStyleLbl="sibTrans2D1" presStyleIdx="8" presStyleCnt="48"/>
      <dgm:spPr/>
    </dgm:pt>
    <dgm:pt modelId="{6C5B256C-6505-4283-9CD0-6230D6E52DC7}" type="pres">
      <dgm:prSet presAssocID="{EAE485E3-A2DC-422A-B964-163E72C7D527}" presName="connectorText" presStyleLbl="sibTrans2D1" presStyleIdx="8" presStyleCnt="48"/>
      <dgm:spPr/>
    </dgm:pt>
    <dgm:pt modelId="{09497094-52B8-416E-9902-37FB4C94E7F2}" type="pres">
      <dgm:prSet presAssocID="{57830796-B9E1-440E-A924-530949252A0A}" presName="node" presStyleLbl="node1" presStyleIdx="9" presStyleCnt="48">
        <dgm:presLayoutVars>
          <dgm:bulletEnabled val="1"/>
        </dgm:presLayoutVars>
      </dgm:prSet>
      <dgm:spPr/>
    </dgm:pt>
    <dgm:pt modelId="{260B842C-BA56-4835-9181-EEB1DAD49F6C}" type="pres">
      <dgm:prSet presAssocID="{672359C6-6889-48DE-9B06-BCF13E50CF81}" presName="sibTrans" presStyleLbl="sibTrans2D1" presStyleIdx="9" presStyleCnt="48"/>
      <dgm:spPr/>
    </dgm:pt>
    <dgm:pt modelId="{9195B8AE-7F75-4B45-A773-A3DB3F151B7F}" type="pres">
      <dgm:prSet presAssocID="{672359C6-6889-48DE-9B06-BCF13E50CF81}" presName="connectorText" presStyleLbl="sibTrans2D1" presStyleIdx="9" presStyleCnt="48"/>
      <dgm:spPr/>
    </dgm:pt>
    <dgm:pt modelId="{07EB8474-810E-4E8A-BE93-02F62BBDD45D}" type="pres">
      <dgm:prSet presAssocID="{9EC183D0-3CE1-4A18-882B-49A4F305FE23}" presName="node" presStyleLbl="node1" presStyleIdx="10" presStyleCnt="48">
        <dgm:presLayoutVars>
          <dgm:bulletEnabled val="1"/>
        </dgm:presLayoutVars>
      </dgm:prSet>
      <dgm:spPr/>
    </dgm:pt>
    <dgm:pt modelId="{ADC3AC42-E194-4C29-8A28-ABEC2168A2B9}" type="pres">
      <dgm:prSet presAssocID="{FC636A7A-CAD8-4393-9B2E-188CE112CD10}" presName="sibTrans" presStyleLbl="sibTrans2D1" presStyleIdx="10" presStyleCnt="48"/>
      <dgm:spPr/>
    </dgm:pt>
    <dgm:pt modelId="{FFA97E59-6B24-429C-9B6D-8968FB096363}" type="pres">
      <dgm:prSet presAssocID="{FC636A7A-CAD8-4393-9B2E-188CE112CD10}" presName="connectorText" presStyleLbl="sibTrans2D1" presStyleIdx="10" presStyleCnt="48"/>
      <dgm:spPr/>
    </dgm:pt>
    <dgm:pt modelId="{38A7A843-117D-4A8F-B652-3F637D1BA054}" type="pres">
      <dgm:prSet presAssocID="{1BCBAE4C-8C90-4307-A8B1-A7F25B803D11}" presName="node" presStyleLbl="node1" presStyleIdx="11" presStyleCnt="48">
        <dgm:presLayoutVars>
          <dgm:bulletEnabled val="1"/>
        </dgm:presLayoutVars>
      </dgm:prSet>
      <dgm:spPr/>
    </dgm:pt>
    <dgm:pt modelId="{24192AE1-AC5A-408F-93E2-35778550FA02}" type="pres">
      <dgm:prSet presAssocID="{9E68FA1B-32E4-4D3A-BDA9-F245DF7037EF}" presName="sibTrans" presStyleLbl="sibTrans2D1" presStyleIdx="11" presStyleCnt="48"/>
      <dgm:spPr/>
    </dgm:pt>
    <dgm:pt modelId="{9DB23D75-0980-4D96-93A1-727F2883C95B}" type="pres">
      <dgm:prSet presAssocID="{9E68FA1B-32E4-4D3A-BDA9-F245DF7037EF}" presName="connectorText" presStyleLbl="sibTrans2D1" presStyleIdx="11" presStyleCnt="48"/>
      <dgm:spPr/>
    </dgm:pt>
    <dgm:pt modelId="{8B74F080-8313-4728-B1E9-D87A06E9E800}" type="pres">
      <dgm:prSet presAssocID="{05F9165C-A234-4634-B1A7-DCB7BA68D40C}" presName="node" presStyleLbl="node1" presStyleIdx="12" presStyleCnt="48">
        <dgm:presLayoutVars>
          <dgm:bulletEnabled val="1"/>
        </dgm:presLayoutVars>
      </dgm:prSet>
      <dgm:spPr/>
    </dgm:pt>
    <dgm:pt modelId="{99F13AA2-4621-4753-B0A6-6FC776CD84C9}" type="pres">
      <dgm:prSet presAssocID="{68C3C81B-18E8-41C4-BFC6-2C443E6EE655}" presName="sibTrans" presStyleLbl="sibTrans2D1" presStyleIdx="12" presStyleCnt="48"/>
      <dgm:spPr/>
    </dgm:pt>
    <dgm:pt modelId="{475F5446-5D8A-42DC-B2B6-79D834AEB429}" type="pres">
      <dgm:prSet presAssocID="{68C3C81B-18E8-41C4-BFC6-2C443E6EE655}" presName="connectorText" presStyleLbl="sibTrans2D1" presStyleIdx="12" presStyleCnt="48"/>
      <dgm:spPr/>
    </dgm:pt>
    <dgm:pt modelId="{C238A059-EBCB-4E8A-9C70-350A7112246D}" type="pres">
      <dgm:prSet presAssocID="{8F63D31F-83CD-4DB9-A0F4-0D259C5817DB}" presName="node" presStyleLbl="node1" presStyleIdx="13" presStyleCnt="48">
        <dgm:presLayoutVars>
          <dgm:bulletEnabled val="1"/>
        </dgm:presLayoutVars>
      </dgm:prSet>
      <dgm:spPr/>
    </dgm:pt>
    <dgm:pt modelId="{212C9A88-24C2-4EF4-87D7-A81CF4BE3FA0}" type="pres">
      <dgm:prSet presAssocID="{A4F909E9-C1CF-4770-B928-FEF6E41B5333}" presName="sibTrans" presStyleLbl="sibTrans2D1" presStyleIdx="13" presStyleCnt="48"/>
      <dgm:spPr/>
    </dgm:pt>
    <dgm:pt modelId="{6E753D97-6691-46AF-88CF-60F766A84A1F}" type="pres">
      <dgm:prSet presAssocID="{A4F909E9-C1CF-4770-B928-FEF6E41B5333}" presName="connectorText" presStyleLbl="sibTrans2D1" presStyleIdx="13" presStyleCnt="48"/>
      <dgm:spPr/>
    </dgm:pt>
    <dgm:pt modelId="{FA3F2989-2837-4DF6-B22E-22C68B74BA10}" type="pres">
      <dgm:prSet presAssocID="{F001FD18-B1D7-4F34-A7E1-10B3A14FEF0D}" presName="node" presStyleLbl="node1" presStyleIdx="14" presStyleCnt="48">
        <dgm:presLayoutVars>
          <dgm:bulletEnabled val="1"/>
        </dgm:presLayoutVars>
      </dgm:prSet>
      <dgm:spPr/>
    </dgm:pt>
    <dgm:pt modelId="{15716786-4673-40EB-986D-12C422D02B97}" type="pres">
      <dgm:prSet presAssocID="{59F6F98C-7F28-44B6-AA26-C56ABFEA206B}" presName="sibTrans" presStyleLbl="sibTrans2D1" presStyleIdx="14" presStyleCnt="48"/>
      <dgm:spPr/>
    </dgm:pt>
    <dgm:pt modelId="{3A6E871C-7643-432C-BA91-2EA3E7F745CE}" type="pres">
      <dgm:prSet presAssocID="{59F6F98C-7F28-44B6-AA26-C56ABFEA206B}" presName="connectorText" presStyleLbl="sibTrans2D1" presStyleIdx="14" presStyleCnt="48"/>
      <dgm:spPr/>
    </dgm:pt>
    <dgm:pt modelId="{E7F9412A-75FE-4263-8476-D8B02CF380F3}" type="pres">
      <dgm:prSet presAssocID="{5F8AB2A9-0DCE-42A5-8039-31C151CDBC91}" presName="node" presStyleLbl="node1" presStyleIdx="15" presStyleCnt="48">
        <dgm:presLayoutVars>
          <dgm:bulletEnabled val="1"/>
        </dgm:presLayoutVars>
      </dgm:prSet>
      <dgm:spPr/>
    </dgm:pt>
    <dgm:pt modelId="{C56F56FD-84C6-4D21-967A-719399DE2081}" type="pres">
      <dgm:prSet presAssocID="{64CB26BA-1509-422C-B1F7-93A921D3337E}" presName="sibTrans" presStyleLbl="sibTrans2D1" presStyleIdx="15" presStyleCnt="48"/>
      <dgm:spPr/>
    </dgm:pt>
    <dgm:pt modelId="{87FF38F8-EEE0-4803-AB19-2605759EE272}" type="pres">
      <dgm:prSet presAssocID="{64CB26BA-1509-422C-B1F7-93A921D3337E}" presName="connectorText" presStyleLbl="sibTrans2D1" presStyleIdx="15" presStyleCnt="48"/>
      <dgm:spPr/>
    </dgm:pt>
    <dgm:pt modelId="{430AD93E-9CDA-40BE-8BB8-B35AB1DDED73}" type="pres">
      <dgm:prSet presAssocID="{7D49664A-84DE-42F7-9866-9BFD9F3DDC7A}" presName="node" presStyleLbl="node1" presStyleIdx="16" presStyleCnt="48">
        <dgm:presLayoutVars>
          <dgm:bulletEnabled val="1"/>
        </dgm:presLayoutVars>
      </dgm:prSet>
      <dgm:spPr/>
    </dgm:pt>
    <dgm:pt modelId="{D3BDAC4B-F2DB-44A0-907D-A108463FB1C3}" type="pres">
      <dgm:prSet presAssocID="{BAC2B8D5-2C5B-4AE8-BBDD-D8E76DCD8C2E}" presName="sibTrans" presStyleLbl="sibTrans2D1" presStyleIdx="16" presStyleCnt="48"/>
      <dgm:spPr/>
    </dgm:pt>
    <dgm:pt modelId="{5B2F39AC-1722-4B2A-8F41-3B9574CC55A3}" type="pres">
      <dgm:prSet presAssocID="{BAC2B8D5-2C5B-4AE8-BBDD-D8E76DCD8C2E}" presName="connectorText" presStyleLbl="sibTrans2D1" presStyleIdx="16" presStyleCnt="48"/>
      <dgm:spPr/>
    </dgm:pt>
    <dgm:pt modelId="{EB66E90A-B112-40E2-B773-B1A59659C6EB}" type="pres">
      <dgm:prSet presAssocID="{39148D83-4879-4E9B-AE84-10D20CF147C3}" presName="node" presStyleLbl="node1" presStyleIdx="17" presStyleCnt="48">
        <dgm:presLayoutVars>
          <dgm:bulletEnabled val="1"/>
        </dgm:presLayoutVars>
      </dgm:prSet>
      <dgm:spPr/>
    </dgm:pt>
    <dgm:pt modelId="{CBD13A52-164D-4181-A713-C4AFB6DAEA44}" type="pres">
      <dgm:prSet presAssocID="{901D3EC9-C2CB-4B80-BFE1-3F4CF8FDB584}" presName="sibTrans" presStyleLbl="sibTrans2D1" presStyleIdx="17" presStyleCnt="48"/>
      <dgm:spPr/>
    </dgm:pt>
    <dgm:pt modelId="{2175C402-001B-40BA-8C7B-63F19533545A}" type="pres">
      <dgm:prSet presAssocID="{901D3EC9-C2CB-4B80-BFE1-3F4CF8FDB584}" presName="connectorText" presStyleLbl="sibTrans2D1" presStyleIdx="17" presStyleCnt="48"/>
      <dgm:spPr/>
    </dgm:pt>
    <dgm:pt modelId="{816E1FA3-2B38-45F9-AB8C-0EEB2788EE42}" type="pres">
      <dgm:prSet presAssocID="{AAACDA48-029D-447D-9AE8-BF1CB90887F8}" presName="node" presStyleLbl="node1" presStyleIdx="18" presStyleCnt="48">
        <dgm:presLayoutVars>
          <dgm:bulletEnabled val="1"/>
        </dgm:presLayoutVars>
      </dgm:prSet>
      <dgm:spPr/>
    </dgm:pt>
    <dgm:pt modelId="{3D5573F2-E421-4699-B499-E5F129AA7C1F}" type="pres">
      <dgm:prSet presAssocID="{35443D96-6A67-478A-A544-1C8155B5F62C}" presName="sibTrans" presStyleLbl="sibTrans2D1" presStyleIdx="18" presStyleCnt="48"/>
      <dgm:spPr/>
    </dgm:pt>
    <dgm:pt modelId="{561EA9DD-738C-4E13-ADB0-3CCC3950F092}" type="pres">
      <dgm:prSet presAssocID="{35443D96-6A67-478A-A544-1C8155B5F62C}" presName="connectorText" presStyleLbl="sibTrans2D1" presStyleIdx="18" presStyleCnt="48"/>
      <dgm:spPr/>
    </dgm:pt>
    <dgm:pt modelId="{1791F869-F782-403E-9EEE-8485296AB1DC}" type="pres">
      <dgm:prSet presAssocID="{C123F58B-2F00-4731-8318-EA8BAA60A69D}" presName="node" presStyleLbl="node1" presStyleIdx="19" presStyleCnt="48">
        <dgm:presLayoutVars>
          <dgm:bulletEnabled val="1"/>
        </dgm:presLayoutVars>
      </dgm:prSet>
      <dgm:spPr/>
    </dgm:pt>
    <dgm:pt modelId="{EDD308D6-556F-4E65-A02C-12C45C150755}" type="pres">
      <dgm:prSet presAssocID="{CA72D8A3-9D41-4F98-98F7-F56B1CBA674F}" presName="sibTrans" presStyleLbl="sibTrans2D1" presStyleIdx="19" presStyleCnt="48"/>
      <dgm:spPr/>
    </dgm:pt>
    <dgm:pt modelId="{0622AEEF-FEE1-41CF-A694-BB87DF404F74}" type="pres">
      <dgm:prSet presAssocID="{CA72D8A3-9D41-4F98-98F7-F56B1CBA674F}" presName="connectorText" presStyleLbl="sibTrans2D1" presStyleIdx="19" presStyleCnt="48"/>
      <dgm:spPr/>
    </dgm:pt>
    <dgm:pt modelId="{FB762D63-E97E-4D71-BE53-DE8DBC2C1724}" type="pres">
      <dgm:prSet presAssocID="{312A5487-8CD4-49FA-9CB2-6003233688EF}" presName="node" presStyleLbl="node1" presStyleIdx="20" presStyleCnt="48">
        <dgm:presLayoutVars>
          <dgm:bulletEnabled val="1"/>
        </dgm:presLayoutVars>
      </dgm:prSet>
      <dgm:spPr/>
    </dgm:pt>
    <dgm:pt modelId="{EC905E59-477F-4D62-B2EE-61B86BF0663B}" type="pres">
      <dgm:prSet presAssocID="{A241EA7C-0AE6-49DA-868A-F7E41DB8331E}" presName="sibTrans" presStyleLbl="sibTrans2D1" presStyleIdx="20" presStyleCnt="48"/>
      <dgm:spPr/>
    </dgm:pt>
    <dgm:pt modelId="{0C7C01B0-8BE9-4115-9C55-5F785CB9F95D}" type="pres">
      <dgm:prSet presAssocID="{A241EA7C-0AE6-49DA-868A-F7E41DB8331E}" presName="connectorText" presStyleLbl="sibTrans2D1" presStyleIdx="20" presStyleCnt="48"/>
      <dgm:spPr/>
    </dgm:pt>
    <dgm:pt modelId="{96947AF0-965B-4F9B-B692-11B522E20C19}" type="pres">
      <dgm:prSet presAssocID="{1597604F-E09E-4305-A881-A6C94B72922F}" presName="node" presStyleLbl="node1" presStyleIdx="21" presStyleCnt="48">
        <dgm:presLayoutVars>
          <dgm:bulletEnabled val="1"/>
        </dgm:presLayoutVars>
      </dgm:prSet>
      <dgm:spPr/>
    </dgm:pt>
    <dgm:pt modelId="{C5631367-2D87-4B2B-B2C5-CE6B323DF7FA}" type="pres">
      <dgm:prSet presAssocID="{0A68E33F-9E89-4D62-9E2C-1BD50C85F7CD}" presName="sibTrans" presStyleLbl="sibTrans2D1" presStyleIdx="21" presStyleCnt="48"/>
      <dgm:spPr/>
    </dgm:pt>
    <dgm:pt modelId="{5EB0D98E-0F20-43A6-80D5-B3B233B0809C}" type="pres">
      <dgm:prSet presAssocID="{0A68E33F-9E89-4D62-9E2C-1BD50C85F7CD}" presName="connectorText" presStyleLbl="sibTrans2D1" presStyleIdx="21" presStyleCnt="48"/>
      <dgm:spPr/>
    </dgm:pt>
    <dgm:pt modelId="{55735BFC-D4F1-4100-BCD7-BD7015A20F24}" type="pres">
      <dgm:prSet presAssocID="{2EBE9275-B468-4EB1-8E25-88D20111E7BA}" presName="node" presStyleLbl="node1" presStyleIdx="22" presStyleCnt="48" custRadScaleRad="97701" custRadScaleInc="96397">
        <dgm:presLayoutVars>
          <dgm:bulletEnabled val="1"/>
        </dgm:presLayoutVars>
      </dgm:prSet>
      <dgm:spPr/>
    </dgm:pt>
    <dgm:pt modelId="{DE861B79-D5E8-45CE-B3D7-7B4663C08343}" type="pres">
      <dgm:prSet presAssocID="{1DDDDFBA-4D76-49F6-8700-D108F438751F}" presName="sibTrans" presStyleLbl="sibTrans2D1" presStyleIdx="22" presStyleCnt="48"/>
      <dgm:spPr/>
    </dgm:pt>
    <dgm:pt modelId="{580499F6-BF8C-4CF2-8E19-422B1FEA8F54}" type="pres">
      <dgm:prSet presAssocID="{1DDDDFBA-4D76-49F6-8700-D108F438751F}" presName="connectorText" presStyleLbl="sibTrans2D1" presStyleIdx="22" presStyleCnt="48"/>
      <dgm:spPr/>
    </dgm:pt>
    <dgm:pt modelId="{B163F2E1-C224-4C1F-8BF1-B257F8DA90F1}" type="pres">
      <dgm:prSet presAssocID="{7526D0BF-45A5-478F-9A5B-EE961A48FCDF}" presName="node" presStyleLbl="node1" presStyleIdx="23" presStyleCnt="48">
        <dgm:presLayoutVars>
          <dgm:bulletEnabled val="1"/>
        </dgm:presLayoutVars>
      </dgm:prSet>
      <dgm:spPr/>
    </dgm:pt>
    <dgm:pt modelId="{28C21F8D-7890-436C-ABC3-A76D9C048DC6}" type="pres">
      <dgm:prSet presAssocID="{4DD6BCFF-384A-4E50-9E9B-FEA1467E91EE}" presName="sibTrans" presStyleLbl="sibTrans2D1" presStyleIdx="23" presStyleCnt="48"/>
      <dgm:spPr/>
    </dgm:pt>
    <dgm:pt modelId="{5D40974C-DFE4-484E-A2B9-E3E4D2DEBED9}" type="pres">
      <dgm:prSet presAssocID="{4DD6BCFF-384A-4E50-9E9B-FEA1467E91EE}" presName="connectorText" presStyleLbl="sibTrans2D1" presStyleIdx="23" presStyleCnt="48"/>
      <dgm:spPr/>
    </dgm:pt>
    <dgm:pt modelId="{B297DBDA-41C8-403B-A287-2DE0B2B2F734}" type="pres">
      <dgm:prSet presAssocID="{4391FAD7-E5E1-4ADD-BABB-49D666A6C4A7}" presName="node" presStyleLbl="node1" presStyleIdx="24" presStyleCnt="48">
        <dgm:presLayoutVars>
          <dgm:bulletEnabled val="1"/>
        </dgm:presLayoutVars>
      </dgm:prSet>
      <dgm:spPr/>
    </dgm:pt>
    <dgm:pt modelId="{6CB910F7-627A-416A-9AE0-0E9818681229}" type="pres">
      <dgm:prSet presAssocID="{B5C9AB9C-C866-47C2-B79F-DC6148AB2159}" presName="sibTrans" presStyleLbl="sibTrans2D1" presStyleIdx="24" presStyleCnt="48"/>
      <dgm:spPr/>
    </dgm:pt>
    <dgm:pt modelId="{DD733C23-EA87-4BF0-821E-87250C1EEDBA}" type="pres">
      <dgm:prSet presAssocID="{B5C9AB9C-C866-47C2-B79F-DC6148AB2159}" presName="connectorText" presStyleLbl="sibTrans2D1" presStyleIdx="24" presStyleCnt="48"/>
      <dgm:spPr/>
    </dgm:pt>
    <dgm:pt modelId="{C99B1DB8-B0AD-4FE5-84DC-CD9571D15F74}" type="pres">
      <dgm:prSet presAssocID="{DF292957-65C8-4776-85F8-AE26E3681959}" presName="node" presStyleLbl="node1" presStyleIdx="25" presStyleCnt="48">
        <dgm:presLayoutVars>
          <dgm:bulletEnabled val="1"/>
        </dgm:presLayoutVars>
      </dgm:prSet>
      <dgm:spPr/>
    </dgm:pt>
    <dgm:pt modelId="{2EBD388A-825F-4832-8A74-827A6C7E3368}" type="pres">
      <dgm:prSet presAssocID="{2B571596-2306-4648-89E7-BD54FEF25627}" presName="sibTrans" presStyleLbl="sibTrans2D1" presStyleIdx="25" presStyleCnt="48"/>
      <dgm:spPr/>
    </dgm:pt>
    <dgm:pt modelId="{2B64C12D-7C38-4E3C-BB67-21E0181FD51F}" type="pres">
      <dgm:prSet presAssocID="{2B571596-2306-4648-89E7-BD54FEF25627}" presName="connectorText" presStyleLbl="sibTrans2D1" presStyleIdx="25" presStyleCnt="48"/>
      <dgm:spPr/>
    </dgm:pt>
    <dgm:pt modelId="{54435782-E9E7-4F85-8EE9-B762378628C5}" type="pres">
      <dgm:prSet presAssocID="{BA244016-B941-46B9-B2A4-AA50A300C9B1}" presName="node" presStyleLbl="node1" presStyleIdx="26" presStyleCnt="48">
        <dgm:presLayoutVars>
          <dgm:bulletEnabled val="1"/>
        </dgm:presLayoutVars>
      </dgm:prSet>
      <dgm:spPr/>
    </dgm:pt>
    <dgm:pt modelId="{2EA5A0E0-D734-4B00-A1FA-65E8CB15031C}" type="pres">
      <dgm:prSet presAssocID="{12ED0D91-6CB8-4B92-ABBE-16130FA2E610}" presName="sibTrans" presStyleLbl="sibTrans2D1" presStyleIdx="26" presStyleCnt="48"/>
      <dgm:spPr/>
    </dgm:pt>
    <dgm:pt modelId="{3966764B-E5F3-4CFC-A881-5984C06723CB}" type="pres">
      <dgm:prSet presAssocID="{12ED0D91-6CB8-4B92-ABBE-16130FA2E610}" presName="connectorText" presStyleLbl="sibTrans2D1" presStyleIdx="26" presStyleCnt="48"/>
      <dgm:spPr/>
    </dgm:pt>
    <dgm:pt modelId="{CDE86F57-8E75-4885-99A7-4D78278841E9}" type="pres">
      <dgm:prSet presAssocID="{ED3E6817-CA99-4A92-9672-7767C60D3AFC}" presName="node" presStyleLbl="node1" presStyleIdx="27" presStyleCnt="48">
        <dgm:presLayoutVars>
          <dgm:bulletEnabled val="1"/>
        </dgm:presLayoutVars>
      </dgm:prSet>
      <dgm:spPr/>
    </dgm:pt>
    <dgm:pt modelId="{A0769171-C666-4FF2-B3B0-56A5612FFB02}" type="pres">
      <dgm:prSet presAssocID="{74E4A9B3-3139-47CD-AD62-A42D0EB3995C}" presName="sibTrans" presStyleLbl="sibTrans2D1" presStyleIdx="27" presStyleCnt="48"/>
      <dgm:spPr/>
    </dgm:pt>
    <dgm:pt modelId="{7B2C094D-5B84-400D-88A5-467C86404646}" type="pres">
      <dgm:prSet presAssocID="{74E4A9B3-3139-47CD-AD62-A42D0EB3995C}" presName="connectorText" presStyleLbl="sibTrans2D1" presStyleIdx="27" presStyleCnt="48"/>
      <dgm:spPr/>
    </dgm:pt>
    <dgm:pt modelId="{9DEC7CBC-8051-4551-94AA-2377EFF8A353}" type="pres">
      <dgm:prSet presAssocID="{A26368B7-1095-4A58-BFE6-7B8629CCDB76}" presName="node" presStyleLbl="node1" presStyleIdx="28" presStyleCnt="48">
        <dgm:presLayoutVars>
          <dgm:bulletEnabled val="1"/>
        </dgm:presLayoutVars>
      </dgm:prSet>
      <dgm:spPr/>
    </dgm:pt>
    <dgm:pt modelId="{83D03F91-A8FE-4A56-A9F0-21F8696B64A1}" type="pres">
      <dgm:prSet presAssocID="{69DBDE16-2128-423C-AB04-D3C2C0881A38}" presName="sibTrans" presStyleLbl="sibTrans2D1" presStyleIdx="28" presStyleCnt="48"/>
      <dgm:spPr/>
    </dgm:pt>
    <dgm:pt modelId="{A52815B2-9F64-4E57-9CA8-0D6C5ACB4DE9}" type="pres">
      <dgm:prSet presAssocID="{69DBDE16-2128-423C-AB04-D3C2C0881A38}" presName="connectorText" presStyleLbl="sibTrans2D1" presStyleIdx="28" presStyleCnt="48"/>
      <dgm:spPr/>
    </dgm:pt>
    <dgm:pt modelId="{D9F7CAE3-C01B-4758-A92D-BE4DEABF1CC9}" type="pres">
      <dgm:prSet presAssocID="{B2133BDF-4000-4B5B-AE40-987170B1B61F}" presName="node" presStyleLbl="node1" presStyleIdx="29" presStyleCnt="48">
        <dgm:presLayoutVars>
          <dgm:bulletEnabled val="1"/>
        </dgm:presLayoutVars>
      </dgm:prSet>
      <dgm:spPr/>
    </dgm:pt>
    <dgm:pt modelId="{6FDF4861-3D9E-4C44-8A76-CB261CA08A3D}" type="pres">
      <dgm:prSet presAssocID="{F8A8AFFD-E262-4C58-84FA-CA9933DA9A32}" presName="sibTrans" presStyleLbl="sibTrans2D1" presStyleIdx="29" presStyleCnt="48"/>
      <dgm:spPr/>
    </dgm:pt>
    <dgm:pt modelId="{852FF442-59AB-47FA-976D-352D933D04DA}" type="pres">
      <dgm:prSet presAssocID="{F8A8AFFD-E262-4C58-84FA-CA9933DA9A32}" presName="connectorText" presStyleLbl="sibTrans2D1" presStyleIdx="29" presStyleCnt="48"/>
      <dgm:spPr/>
    </dgm:pt>
    <dgm:pt modelId="{6EBA7549-78C0-447A-A63C-4A8563F87F58}" type="pres">
      <dgm:prSet presAssocID="{56EE6181-8957-4FE0-91F7-0E7767321D74}" presName="node" presStyleLbl="node1" presStyleIdx="30" presStyleCnt="48">
        <dgm:presLayoutVars>
          <dgm:bulletEnabled val="1"/>
        </dgm:presLayoutVars>
      </dgm:prSet>
      <dgm:spPr/>
    </dgm:pt>
    <dgm:pt modelId="{F7AC09C3-F9FA-4334-9744-58F7A351FD8B}" type="pres">
      <dgm:prSet presAssocID="{D7AD315B-0060-4B2C-BA42-07A72CF0DF62}" presName="sibTrans" presStyleLbl="sibTrans2D1" presStyleIdx="30" presStyleCnt="48"/>
      <dgm:spPr/>
    </dgm:pt>
    <dgm:pt modelId="{301FE2EF-9FED-451A-9979-7EA2CEC731F6}" type="pres">
      <dgm:prSet presAssocID="{D7AD315B-0060-4B2C-BA42-07A72CF0DF62}" presName="connectorText" presStyleLbl="sibTrans2D1" presStyleIdx="30" presStyleCnt="48"/>
      <dgm:spPr/>
    </dgm:pt>
    <dgm:pt modelId="{DB7E8DCC-E9E2-41AE-8FAC-BD770394B585}" type="pres">
      <dgm:prSet presAssocID="{F82F01E0-1BCF-432A-834D-D0718C225E79}" presName="node" presStyleLbl="node1" presStyleIdx="31" presStyleCnt="48">
        <dgm:presLayoutVars>
          <dgm:bulletEnabled val="1"/>
        </dgm:presLayoutVars>
      </dgm:prSet>
      <dgm:spPr/>
    </dgm:pt>
    <dgm:pt modelId="{FC934B90-2FD7-4C78-BC82-6495CAA54F71}" type="pres">
      <dgm:prSet presAssocID="{73E57CB0-43F1-4C49-8823-A48B6805997E}" presName="sibTrans" presStyleLbl="sibTrans2D1" presStyleIdx="31" presStyleCnt="48"/>
      <dgm:spPr/>
    </dgm:pt>
    <dgm:pt modelId="{F31A80A4-265E-4576-A76C-69F7407682D5}" type="pres">
      <dgm:prSet presAssocID="{73E57CB0-43F1-4C49-8823-A48B6805997E}" presName="connectorText" presStyleLbl="sibTrans2D1" presStyleIdx="31" presStyleCnt="48"/>
      <dgm:spPr/>
    </dgm:pt>
    <dgm:pt modelId="{7FBA136C-815F-4FB3-A797-A7F155D00FEA}" type="pres">
      <dgm:prSet presAssocID="{69B5AF83-9CA8-4331-BB93-A02B0A37E7C4}" presName="node" presStyleLbl="node1" presStyleIdx="32" presStyleCnt="48">
        <dgm:presLayoutVars>
          <dgm:bulletEnabled val="1"/>
        </dgm:presLayoutVars>
      </dgm:prSet>
      <dgm:spPr/>
    </dgm:pt>
    <dgm:pt modelId="{7A5C7786-EEB7-4840-8AB2-E617DD766E4C}" type="pres">
      <dgm:prSet presAssocID="{6E35783B-B4B9-4AF3-BB68-EC2DB3060BE5}" presName="sibTrans" presStyleLbl="sibTrans2D1" presStyleIdx="32" presStyleCnt="48"/>
      <dgm:spPr/>
    </dgm:pt>
    <dgm:pt modelId="{80DBCA40-2BA0-486C-9739-9EB1943722FB}" type="pres">
      <dgm:prSet presAssocID="{6E35783B-B4B9-4AF3-BB68-EC2DB3060BE5}" presName="connectorText" presStyleLbl="sibTrans2D1" presStyleIdx="32" presStyleCnt="48"/>
      <dgm:spPr/>
    </dgm:pt>
    <dgm:pt modelId="{2B3C09D0-6E4A-4698-ADBA-7CF55040E0C7}" type="pres">
      <dgm:prSet presAssocID="{5A0D382F-1AEE-4869-A6BD-89E7CCC2BA45}" presName="node" presStyleLbl="node1" presStyleIdx="33" presStyleCnt="48">
        <dgm:presLayoutVars>
          <dgm:bulletEnabled val="1"/>
        </dgm:presLayoutVars>
      </dgm:prSet>
      <dgm:spPr/>
    </dgm:pt>
    <dgm:pt modelId="{0B3E9032-3902-463F-B436-0798A35C9EC5}" type="pres">
      <dgm:prSet presAssocID="{86E08DD8-37F0-43EA-A4C6-F12B07A372C7}" presName="sibTrans" presStyleLbl="sibTrans2D1" presStyleIdx="33" presStyleCnt="48"/>
      <dgm:spPr/>
    </dgm:pt>
    <dgm:pt modelId="{41C60BCC-727D-4ED3-BAEB-DB60AA9900A9}" type="pres">
      <dgm:prSet presAssocID="{86E08DD8-37F0-43EA-A4C6-F12B07A372C7}" presName="connectorText" presStyleLbl="sibTrans2D1" presStyleIdx="33" presStyleCnt="48"/>
      <dgm:spPr/>
    </dgm:pt>
    <dgm:pt modelId="{C6CA034B-BB5D-4252-9DC3-E07C2CEC1942}" type="pres">
      <dgm:prSet presAssocID="{6E44D217-0802-4975-8DF8-F7C136B68DB7}" presName="node" presStyleLbl="node1" presStyleIdx="34" presStyleCnt="48">
        <dgm:presLayoutVars>
          <dgm:bulletEnabled val="1"/>
        </dgm:presLayoutVars>
      </dgm:prSet>
      <dgm:spPr/>
    </dgm:pt>
    <dgm:pt modelId="{2F327EB4-0D8B-437E-BB14-A326EA173FCC}" type="pres">
      <dgm:prSet presAssocID="{873D13AE-B310-4B50-82C5-564D626D2011}" presName="sibTrans" presStyleLbl="sibTrans2D1" presStyleIdx="34" presStyleCnt="48"/>
      <dgm:spPr/>
    </dgm:pt>
    <dgm:pt modelId="{8F52B59F-72EA-4EF4-A000-71393DE3DC97}" type="pres">
      <dgm:prSet presAssocID="{873D13AE-B310-4B50-82C5-564D626D2011}" presName="connectorText" presStyleLbl="sibTrans2D1" presStyleIdx="34" presStyleCnt="48"/>
      <dgm:spPr/>
    </dgm:pt>
    <dgm:pt modelId="{F6AE7F32-FC05-4DDA-BB7B-30B31779479C}" type="pres">
      <dgm:prSet presAssocID="{59D5850F-42D1-4509-9BFE-77DA75D32FAC}" presName="node" presStyleLbl="node1" presStyleIdx="35" presStyleCnt="48">
        <dgm:presLayoutVars>
          <dgm:bulletEnabled val="1"/>
        </dgm:presLayoutVars>
      </dgm:prSet>
      <dgm:spPr/>
    </dgm:pt>
    <dgm:pt modelId="{F42AD80F-3B21-49F3-AF59-01D5F6EE69F1}" type="pres">
      <dgm:prSet presAssocID="{2B529A43-2363-4B46-911E-9D0EF25B4F36}" presName="sibTrans" presStyleLbl="sibTrans2D1" presStyleIdx="35" presStyleCnt="48"/>
      <dgm:spPr/>
    </dgm:pt>
    <dgm:pt modelId="{DFB70AE1-87B4-46C7-811D-3E9A3D4D6EC9}" type="pres">
      <dgm:prSet presAssocID="{2B529A43-2363-4B46-911E-9D0EF25B4F36}" presName="connectorText" presStyleLbl="sibTrans2D1" presStyleIdx="35" presStyleCnt="48"/>
      <dgm:spPr/>
    </dgm:pt>
    <dgm:pt modelId="{E4F5DE49-5EAA-4300-BD85-3AA32446283C}" type="pres">
      <dgm:prSet presAssocID="{9F16DEB4-2D88-4237-BB26-EE193361411A}" presName="node" presStyleLbl="node1" presStyleIdx="36" presStyleCnt="48">
        <dgm:presLayoutVars>
          <dgm:bulletEnabled val="1"/>
        </dgm:presLayoutVars>
      </dgm:prSet>
      <dgm:spPr/>
    </dgm:pt>
    <dgm:pt modelId="{57712E5B-8311-41F2-83BF-40C44B82FD56}" type="pres">
      <dgm:prSet presAssocID="{C19C4BDD-2213-41DF-A53B-E2080BDC6AC6}" presName="sibTrans" presStyleLbl="sibTrans2D1" presStyleIdx="36" presStyleCnt="48"/>
      <dgm:spPr/>
    </dgm:pt>
    <dgm:pt modelId="{2DC22DE9-0245-4601-955D-E63A8C38947B}" type="pres">
      <dgm:prSet presAssocID="{C19C4BDD-2213-41DF-A53B-E2080BDC6AC6}" presName="connectorText" presStyleLbl="sibTrans2D1" presStyleIdx="36" presStyleCnt="48"/>
      <dgm:spPr/>
    </dgm:pt>
    <dgm:pt modelId="{53824D7C-69E9-40B6-AD94-E66D57E17024}" type="pres">
      <dgm:prSet presAssocID="{5788DBF4-34B6-4C26-980E-7062BBC88091}" presName="node" presStyleLbl="node1" presStyleIdx="37" presStyleCnt="48">
        <dgm:presLayoutVars>
          <dgm:bulletEnabled val="1"/>
        </dgm:presLayoutVars>
      </dgm:prSet>
      <dgm:spPr/>
    </dgm:pt>
    <dgm:pt modelId="{4DDD9E11-A1D1-4D9F-87CF-21775FA03FD4}" type="pres">
      <dgm:prSet presAssocID="{39815DA4-6D5A-4ECF-8C2C-C40A2BB0DBA6}" presName="sibTrans" presStyleLbl="sibTrans2D1" presStyleIdx="37" presStyleCnt="48"/>
      <dgm:spPr/>
    </dgm:pt>
    <dgm:pt modelId="{F7742949-FB63-485F-95AF-5E8D1E6F236A}" type="pres">
      <dgm:prSet presAssocID="{39815DA4-6D5A-4ECF-8C2C-C40A2BB0DBA6}" presName="connectorText" presStyleLbl="sibTrans2D1" presStyleIdx="37" presStyleCnt="48"/>
      <dgm:spPr/>
    </dgm:pt>
    <dgm:pt modelId="{22041FD6-89BD-4BF2-9B99-B97F36E2E1FB}" type="pres">
      <dgm:prSet presAssocID="{644B0026-BEE6-45AC-B72A-F8BFB9EE0E82}" presName="node" presStyleLbl="node1" presStyleIdx="38" presStyleCnt="48">
        <dgm:presLayoutVars>
          <dgm:bulletEnabled val="1"/>
        </dgm:presLayoutVars>
      </dgm:prSet>
      <dgm:spPr/>
    </dgm:pt>
    <dgm:pt modelId="{B8E405CF-5FB0-4931-A03D-9BF304E6CDDA}" type="pres">
      <dgm:prSet presAssocID="{91E5E8F0-39A5-4E73-A7C8-125C237D1170}" presName="sibTrans" presStyleLbl="sibTrans2D1" presStyleIdx="38" presStyleCnt="48"/>
      <dgm:spPr/>
    </dgm:pt>
    <dgm:pt modelId="{0C0A4302-AC90-49E1-80BE-523B58A2D864}" type="pres">
      <dgm:prSet presAssocID="{91E5E8F0-39A5-4E73-A7C8-125C237D1170}" presName="connectorText" presStyleLbl="sibTrans2D1" presStyleIdx="38" presStyleCnt="48"/>
      <dgm:spPr/>
    </dgm:pt>
    <dgm:pt modelId="{4346925A-37EB-4BB6-B0D1-0007EC3DF63B}" type="pres">
      <dgm:prSet presAssocID="{A40F6EAB-2B60-4CC1-9F49-D5903D3A616E}" presName="node" presStyleLbl="node1" presStyleIdx="39" presStyleCnt="48">
        <dgm:presLayoutVars>
          <dgm:bulletEnabled val="1"/>
        </dgm:presLayoutVars>
      </dgm:prSet>
      <dgm:spPr/>
    </dgm:pt>
    <dgm:pt modelId="{7A362786-920B-4FB9-A3D5-D0E741B76071}" type="pres">
      <dgm:prSet presAssocID="{3ACAB2F6-3910-4D69-8736-C9991D30DB30}" presName="sibTrans" presStyleLbl="sibTrans2D1" presStyleIdx="39" presStyleCnt="48"/>
      <dgm:spPr/>
    </dgm:pt>
    <dgm:pt modelId="{18FB9004-C9DF-4463-A990-CE6AADD19A9A}" type="pres">
      <dgm:prSet presAssocID="{3ACAB2F6-3910-4D69-8736-C9991D30DB30}" presName="connectorText" presStyleLbl="sibTrans2D1" presStyleIdx="39" presStyleCnt="48"/>
      <dgm:spPr/>
    </dgm:pt>
    <dgm:pt modelId="{ED0F08E4-7CF4-494F-A2E4-60B90674E9D5}" type="pres">
      <dgm:prSet presAssocID="{01209924-388A-4250-B08E-117FC77350F4}" presName="node" presStyleLbl="node1" presStyleIdx="40" presStyleCnt="48">
        <dgm:presLayoutVars>
          <dgm:bulletEnabled val="1"/>
        </dgm:presLayoutVars>
      </dgm:prSet>
      <dgm:spPr/>
    </dgm:pt>
    <dgm:pt modelId="{B8AF8AA6-EDE3-46F5-804F-BE18E9CF02E9}" type="pres">
      <dgm:prSet presAssocID="{07D44A3D-B9E7-4A59-8407-0DE9361B04F4}" presName="sibTrans" presStyleLbl="sibTrans2D1" presStyleIdx="40" presStyleCnt="48"/>
      <dgm:spPr/>
    </dgm:pt>
    <dgm:pt modelId="{2A9D1CAD-CEC7-447D-AE5A-72DA9768C11C}" type="pres">
      <dgm:prSet presAssocID="{07D44A3D-B9E7-4A59-8407-0DE9361B04F4}" presName="connectorText" presStyleLbl="sibTrans2D1" presStyleIdx="40" presStyleCnt="48"/>
      <dgm:spPr/>
    </dgm:pt>
    <dgm:pt modelId="{02E2D030-8BB9-48E2-859D-55F958A2D928}" type="pres">
      <dgm:prSet presAssocID="{1CEAA633-CB89-486A-901D-BE8AE895C821}" presName="node" presStyleLbl="node1" presStyleIdx="41" presStyleCnt="48">
        <dgm:presLayoutVars>
          <dgm:bulletEnabled val="1"/>
        </dgm:presLayoutVars>
      </dgm:prSet>
      <dgm:spPr/>
    </dgm:pt>
    <dgm:pt modelId="{8125F9B4-021E-44DC-9D64-8AE485A44537}" type="pres">
      <dgm:prSet presAssocID="{EC22FD24-55FA-470B-A11F-A2C02811CC71}" presName="sibTrans" presStyleLbl="sibTrans2D1" presStyleIdx="41" presStyleCnt="48"/>
      <dgm:spPr/>
    </dgm:pt>
    <dgm:pt modelId="{5B2B383F-D5E0-430F-AB46-55791D14B3FB}" type="pres">
      <dgm:prSet presAssocID="{EC22FD24-55FA-470B-A11F-A2C02811CC71}" presName="connectorText" presStyleLbl="sibTrans2D1" presStyleIdx="41" presStyleCnt="48"/>
      <dgm:spPr/>
    </dgm:pt>
    <dgm:pt modelId="{A5474CB5-D5DA-4087-B87E-610FB42AF529}" type="pres">
      <dgm:prSet presAssocID="{5700A27C-35E2-48E3-9FD1-4CAD5F3ABE6E}" presName="node" presStyleLbl="node1" presStyleIdx="42" presStyleCnt="48">
        <dgm:presLayoutVars>
          <dgm:bulletEnabled val="1"/>
        </dgm:presLayoutVars>
      </dgm:prSet>
      <dgm:spPr/>
    </dgm:pt>
    <dgm:pt modelId="{F5E12609-AEA0-4824-8F1E-49B7A8C9D43E}" type="pres">
      <dgm:prSet presAssocID="{F2853326-F96C-4388-AFDB-4A2C4E743824}" presName="sibTrans" presStyleLbl="sibTrans2D1" presStyleIdx="42" presStyleCnt="48"/>
      <dgm:spPr/>
    </dgm:pt>
    <dgm:pt modelId="{1990E259-2037-4D19-B00A-CD6B3D2AE2E1}" type="pres">
      <dgm:prSet presAssocID="{F2853326-F96C-4388-AFDB-4A2C4E743824}" presName="connectorText" presStyleLbl="sibTrans2D1" presStyleIdx="42" presStyleCnt="48"/>
      <dgm:spPr/>
    </dgm:pt>
    <dgm:pt modelId="{558F7E47-06ED-4041-B16C-6F13A19D4245}" type="pres">
      <dgm:prSet presAssocID="{E5184F2B-2C20-4D33-94A8-E6B381F2AA89}" presName="node" presStyleLbl="node1" presStyleIdx="43" presStyleCnt="48">
        <dgm:presLayoutVars>
          <dgm:bulletEnabled val="1"/>
        </dgm:presLayoutVars>
      </dgm:prSet>
      <dgm:spPr/>
    </dgm:pt>
    <dgm:pt modelId="{1AA99294-2501-42DA-ADDA-813C2A0D167F}" type="pres">
      <dgm:prSet presAssocID="{CA1064A9-8743-41E2-AE44-DEDB5E26EACD}" presName="sibTrans" presStyleLbl="sibTrans2D1" presStyleIdx="43" presStyleCnt="48"/>
      <dgm:spPr/>
    </dgm:pt>
    <dgm:pt modelId="{B311330D-F624-44F0-90C1-566E4D2E20E6}" type="pres">
      <dgm:prSet presAssocID="{CA1064A9-8743-41E2-AE44-DEDB5E26EACD}" presName="connectorText" presStyleLbl="sibTrans2D1" presStyleIdx="43" presStyleCnt="48"/>
      <dgm:spPr/>
    </dgm:pt>
    <dgm:pt modelId="{A854D6C3-A9F6-4889-B95E-C4590598BF15}" type="pres">
      <dgm:prSet presAssocID="{19319B2C-5BDC-4EB3-A674-97A1478B545E}" presName="node" presStyleLbl="node1" presStyleIdx="44" presStyleCnt="48">
        <dgm:presLayoutVars>
          <dgm:bulletEnabled val="1"/>
        </dgm:presLayoutVars>
      </dgm:prSet>
      <dgm:spPr/>
    </dgm:pt>
    <dgm:pt modelId="{9BC14663-185B-4A89-97AE-169B3D438678}" type="pres">
      <dgm:prSet presAssocID="{B2ADDBB6-F258-45A2-8853-0F7137E8E7A9}" presName="sibTrans" presStyleLbl="sibTrans2D1" presStyleIdx="44" presStyleCnt="48"/>
      <dgm:spPr/>
    </dgm:pt>
    <dgm:pt modelId="{5BF8D29C-B7EB-4E6D-8F09-412E3D4E06C9}" type="pres">
      <dgm:prSet presAssocID="{B2ADDBB6-F258-45A2-8853-0F7137E8E7A9}" presName="connectorText" presStyleLbl="sibTrans2D1" presStyleIdx="44" presStyleCnt="48"/>
      <dgm:spPr/>
    </dgm:pt>
    <dgm:pt modelId="{891FE5C2-884F-48D0-BE0D-753E9CA204D3}" type="pres">
      <dgm:prSet presAssocID="{32DCDF77-CF91-44D2-A631-ECBBA96CD7C1}" presName="node" presStyleLbl="node1" presStyleIdx="45" presStyleCnt="48">
        <dgm:presLayoutVars>
          <dgm:bulletEnabled val="1"/>
        </dgm:presLayoutVars>
      </dgm:prSet>
      <dgm:spPr/>
    </dgm:pt>
    <dgm:pt modelId="{BDE13CD6-B50F-44ED-BD83-729ED5971995}" type="pres">
      <dgm:prSet presAssocID="{A4C54538-F7D4-4311-A51D-4E2F34EA916C}" presName="sibTrans" presStyleLbl="sibTrans2D1" presStyleIdx="45" presStyleCnt="48"/>
      <dgm:spPr/>
    </dgm:pt>
    <dgm:pt modelId="{4EAD0336-A742-42BA-B616-A9F9B8CECAB9}" type="pres">
      <dgm:prSet presAssocID="{A4C54538-F7D4-4311-A51D-4E2F34EA916C}" presName="connectorText" presStyleLbl="sibTrans2D1" presStyleIdx="45" presStyleCnt="48"/>
      <dgm:spPr/>
    </dgm:pt>
    <dgm:pt modelId="{3B7728B1-9C76-43A6-8828-2FFE1A19CD4E}" type="pres">
      <dgm:prSet presAssocID="{5F2EF8CF-431B-45E9-8F94-2DA9BB4297A8}" presName="node" presStyleLbl="node1" presStyleIdx="46" presStyleCnt="48">
        <dgm:presLayoutVars>
          <dgm:bulletEnabled val="1"/>
        </dgm:presLayoutVars>
      </dgm:prSet>
      <dgm:spPr/>
    </dgm:pt>
    <dgm:pt modelId="{FEF793BD-9F36-4B0C-B2A1-243AAED13A52}" type="pres">
      <dgm:prSet presAssocID="{E7380703-8E28-4A7A-8627-0A55F51FBAA5}" presName="sibTrans" presStyleLbl="sibTrans2D1" presStyleIdx="46" presStyleCnt="48"/>
      <dgm:spPr/>
    </dgm:pt>
    <dgm:pt modelId="{B6E66B79-90CB-4030-B64C-AB9E1EA67583}" type="pres">
      <dgm:prSet presAssocID="{E7380703-8E28-4A7A-8627-0A55F51FBAA5}" presName="connectorText" presStyleLbl="sibTrans2D1" presStyleIdx="46" presStyleCnt="48"/>
      <dgm:spPr/>
    </dgm:pt>
    <dgm:pt modelId="{CD7E4AE9-DEBF-4EF6-9A2F-51DFDE6DC483}" type="pres">
      <dgm:prSet presAssocID="{B75DCA52-BF81-436A-AA73-2680B03C914A}" presName="node" presStyleLbl="node1" presStyleIdx="47" presStyleCnt="48">
        <dgm:presLayoutVars>
          <dgm:bulletEnabled val="1"/>
        </dgm:presLayoutVars>
      </dgm:prSet>
      <dgm:spPr/>
    </dgm:pt>
    <dgm:pt modelId="{CAB56CDA-741F-426D-8FE0-AE118C809475}" type="pres">
      <dgm:prSet presAssocID="{897CAD2D-F73B-470D-B77D-BCB32DA560D4}" presName="sibTrans" presStyleLbl="sibTrans2D1" presStyleIdx="47" presStyleCnt="48"/>
      <dgm:spPr/>
    </dgm:pt>
    <dgm:pt modelId="{2B62F0BB-CB73-4B2D-A47A-2C1910C71ADC}" type="pres">
      <dgm:prSet presAssocID="{897CAD2D-F73B-470D-B77D-BCB32DA560D4}" presName="connectorText" presStyleLbl="sibTrans2D1" presStyleIdx="47" presStyleCnt="48"/>
      <dgm:spPr/>
    </dgm:pt>
  </dgm:ptLst>
  <dgm:cxnLst>
    <dgm:cxn modelId="{B2981900-8C45-424F-8390-44820B2DBF6D}" type="presOf" srcId="{AAACDA48-029D-447D-9AE8-BF1CB90887F8}" destId="{816E1FA3-2B38-45F9-AB8C-0EEB2788EE42}" srcOrd="0" destOrd="0" presId="urn:microsoft.com/office/officeart/2005/8/layout/cycle2"/>
    <dgm:cxn modelId="{075D4505-FE95-4A86-8CB2-9900651222F8}" type="presOf" srcId="{897CAD2D-F73B-470D-B77D-BCB32DA560D4}" destId="{2B62F0BB-CB73-4B2D-A47A-2C1910C71ADC}" srcOrd="1" destOrd="0" presId="urn:microsoft.com/office/officeart/2005/8/layout/cycle2"/>
    <dgm:cxn modelId="{8A94A207-7D07-46AF-9123-32271AA2C2F0}" type="presOf" srcId="{1CEAA633-CB89-486A-901D-BE8AE895C821}" destId="{02E2D030-8BB9-48E2-859D-55F958A2D928}" srcOrd="0" destOrd="0" presId="urn:microsoft.com/office/officeart/2005/8/layout/cycle2"/>
    <dgm:cxn modelId="{83B74609-9E6B-4180-9B7F-1B274386725F}" type="presOf" srcId="{5D2C154A-692A-44E2-A041-B9F19C43FEF2}" destId="{5A44537F-E502-484A-B54C-161A75387D52}" srcOrd="0" destOrd="0" presId="urn:microsoft.com/office/officeart/2005/8/layout/cycle2"/>
    <dgm:cxn modelId="{8C9A070E-3DD2-4440-B74E-D47FB1907981}" type="presOf" srcId="{E5184F2B-2C20-4D33-94A8-E6B381F2AA89}" destId="{558F7E47-06ED-4041-B16C-6F13A19D4245}" srcOrd="0" destOrd="0" presId="urn:microsoft.com/office/officeart/2005/8/layout/cycle2"/>
    <dgm:cxn modelId="{0AD3E90E-4141-4EFF-8DD2-8FF3901666BE}" type="presOf" srcId="{644B0026-BEE6-45AC-B72A-F8BFB9EE0E82}" destId="{22041FD6-89BD-4BF2-9B99-B97F36E2E1FB}" srcOrd="0" destOrd="0" presId="urn:microsoft.com/office/officeart/2005/8/layout/cycle2"/>
    <dgm:cxn modelId="{E319CD11-DA9C-4216-8A1C-BFC767C69980}" srcId="{F782ACB2-4612-4553-92E3-6A48A4C26154}" destId="{5700A27C-35E2-48E3-9FD1-4CAD5F3ABE6E}" srcOrd="42" destOrd="0" parTransId="{7CEEA0C1-E05C-4187-B6CD-7F9A41B7F762}" sibTransId="{F2853326-F96C-4388-AFDB-4A2C4E743824}"/>
    <dgm:cxn modelId="{14118D15-1EE9-457D-A31F-78BF3370B9D2}" type="presOf" srcId="{86E08DD8-37F0-43EA-A4C6-F12B07A372C7}" destId="{0B3E9032-3902-463F-B436-0798A35C9EC5}" srcOrd="0" destOrd="0" presId="urn:microsoft.com/office/officeart/2005/8/layout/cycle2"/>
    <dgm:cxn modelId="{44C83F19-CA1E-47AA-864F-F1394DFB67D2}" type="presOf" srcId="{672359C6-6889-48DE-9B06-BCF13E50CF81}" destId="{9195B8AE-7F75-4B45-A773-A3DB3F151B7F}" srcOrd="1" destOrd="0" presId="urn:microsoft.com/office/officeart/2005/8/layout/cycle2"/>
    <dgm:cxn modelId="{0FF3BD1C-2906-497D-BB1D-BC839D201EE7}" type="presOf" srcId="{BAC2B8D5-2C5B-4AE8-BBDD-D8E76DCD8C2E}" destId="{D3BDAC4B-F2DB-44A0-907D-A108463FB1C3}" srcOrd="0" destOrd="0" presId="urn:microsoft.com/office/officeart/2005/8/layout/cycle2"/>
    <dgm:cxn modelId="{FA4B331D-E821-4BC7-84CC-523B6B28A5B8}" srcId="{F782ACB2-4612-4553-92E3-6A48A4C26154}" destId="{B75DCA52-BF81-436A-AA73-2680B03C914A}" srcOrd="47" destOrd="0" parTransId="{3FDC77C7-42D0-4118-88A1-C82C79A4EA03}" sibTransId="{897CAD2D-F73B-470D-B77D-BCB32DA560D4}"/>
    <dgm:cxn modelId="{AAAE4E1F-C8A7-4ED5-8CFF-AEA9AEED0517}" type="presOf" srcId="{12ED0D91-6CB8-4B92-ABBE-16130FA2E610}" destId="{3966764B-E5F3-4CFC-A881-5984C06723CB}" srcOrd="1" destOrd="0" presId="urn:microsoft.com/office/officeart/2005/8/layout/cycle2"/>
    <dgm:cxn modelId="{4DACA91F-E3C4-4FDF-A80F-884A22C53CDA}" type="presOf" srcId="{74E4A9B3-3139-47CD-AD62-A42D0EB3995C}" destId="{7B2C094D-5B84-400D-88A5-467C86404646}" srcOrd="1" destOrd="0" presId="urn:microsoft.com/office/officeart/2005/8/layout/cycle2"/>
    <dgm:cxn modelId="{39761720-1B6E-451C-81A6-07A00524BE34}" type="presOf" srcId="{9F16DEB4-2D88-4237-BB26-EE193361411A}" destId="{E4F5DE49-5EAA-4300-BD85-3AA32446283C}" srcOrd="0" destOrd="0" presId="urn:microsoft.com/office/officeart/2005/8/layout/cycle2"/>
    <dgm:cxn modelId="{4C9E1720-2EA1-430D-B80A-6FD0EFE97EC6}" type="presOf" srcId="{A241EA7C-0AE6-49DA-868A-F7E41DB8331E}" destId="{0C7C01B0-8BE9-4115-9C55-5F785CB9F95D}" srcOrd="1" destOrd="0" presId="urn:microsoft.com/office/officeart/2005/8/layout/cycle2"/>
    <dgm:cxn modelId="{6C70D320-35AF-4FA0-B371-27208EA751FF}" type="presOf" srcId="{5DE56BE3-5DC5-48D1-BB0A-6EB62A83E2E3}" destId="{7E28017C-69F1-4CCF-A6D7-885616A2628E}" srcOrd="0" destOrd="0" presId="urn:microsoft.com/office/officeart/2005/8/layout/cycle2"/>
    <dgm:cxn modelId="{122D8323-5B83-4B50-9884-B5C54B6A30AD}" type="presOf" srcId="{5700A27C-35E2-48E3-9FD1-4CAD5F3ABE6E}" destId="{A5474CB5-D5DA-4087-B87E-610FB42AF529}" srcOrd="0" destOrd="0" presId="urn:microsoft.com/office/officeart/2005/8/layout/cycle2"/>
    <dgm:cxn modelId="{BE8A0425-D7C9-42FF-B376-D1C7ED4177D1}" type="presOf" srcId="{91E5E8F0-39A5-4E73-A7C8-125C237D1170}" destId="{0C0A4302-AC90-49E1-80BE-523B58A2D864}" srcOrd="1" destOrd="0" presId="urn:microsoft.com/office/officeart/2005/8/layout/cycle2"/>
    <dgm:cxn modelId="{64D25225-7D7B-47A3-8597-E3D40B515F30}" srcId="{F782ACB2-4612-4553-92E3-6A48A4C26154}" destId="{7D49664A-84DE-42F7-9866-9BFD9F3DDC7A}" srcOrd="16" destOrd="0" parTransId="{9C7FF349-70A2-4DFC-91A5-86A739E0760D}" sibTransId="{BAC2B8D5-2C5B-4AE8-BBDD-D8E76DCD8C2E}"/>
    <dgm:cxn modelId="{EA820E26-5390-4E18-A03A-DC94A3E8EDA6}" type="presOf" srcId="{F82F01E0-1BCF-432A-834D-D0718C225E79}" destId="{DB7E8DCC-E9E2-41AE-8FAC-BD770394B585}" srcOrd="0" destOrd="0" presId="urn:microsoft.com/office/officeart/2005/8/layout/cycle2"/>
    <dgm:cxn modelId="{B33D3626-FC58-478E-B1B4-0F473B6DFE73}" type="presOf" srcId="{68C3C81B-18E8-41C4-BFC6-2C443E6EE655}" destId="{99F13AA2-4621-4753-B0A6-6FC776CD84C9}" srcOrd="0" destOrd="0" presId="urn:microsoft.com/office/officeart/2005/8/layout/cycle2"/>
    <dgm:cxn modelId="{03618927-C51E-4BD2-882D-8FA7CA2FC970}" type="presOf" srcId="{F782ACB2-4612-4553-92E3-6A48A4C26154}" destId="{579EF5EA-2842-4ADF-99C3-1421009C0FB3}" srcOrd="0" destOrd="0" presId="urn:microsoft.com/office/officeart/2005/8/layout/cycle2"/>
    <dgm:cxn modelId="{FE173A29-011D-4BC0-A135-618008B44D06}" type="presOf" srcId="{86E08DD8-37F0-43EA-A4C6-F12B07A372C7}" destId="{41C60BCC-727D-4ED3-BAEB-DB60AA9900A9}" srcOrd="1" destOrd="0" presId="urn:microsoft.com/office/officeart/2005/8/layout/cycle2"/>
    <dgm:cxn modelId="{F3F11D2B-B16E-47E0-876B-A599316C3141}" srcId="{F782ACB2-4612-4553-92E3-6A48A4C26154}" destId="{644B0026-BEE6-45AC-B72A-F8BFB9EE0E82}" srcOrd="38" destOrd="0" parTransId="{554FDC5B-6990-4DBE-AAA4-AA9861FDA372}" sibTransId="{91E5E8F0-39A5-4E73-A7C8-125C237D1170}"/>
    <dgm:cxn modelId="{EF67F12C-549C-4945-9650-11C3183DFF27}" srcId="{F782ACB2-4612-4553-92E3-6A48A4C26154}" destId="{59D5850F-42D1-4509-9BFE-77DA75D32FAC}" srcOrd="35" destOrd="0" parTransId="{998E6483-F6A6-41F0-BC38-EC9E12942727}" sibTransId="{2B529A43-2363-4B46-911E-9D0EF25B4F36}"/>
    <dgm:cxn modelId="{64BBAB2D-B58D-45B4-BE50-9B6EC89CE019}" type="presOf" srcId="{A40F6EAB-2B60-4CC1-9F49-D5903D3A616E}" destId="{4346925A-37EB-4BB6-B0D1-0007EC3DF63B}" srcOrd="0" destOrd="0" presId="urn:microsoft.com/office/officeart/2005/8/layout/cycle2"/>
    <dgm:cxn modelId="{C52A662E-299B-4F3A-AD7A-AE6F45961DA3}" type="presOf" srcId="{DF292957-65C8-4776-85F8-AE26E3681959}" destId="{C99B1DB8-B0AD-4FE5-84DC-CD9571D15F74}" srcOrd="0" destOrd="0" presId="urn:microsoft.com/office/officeart/2005/8/layout/cycle2"/>
    <dgm:cxn modelId="{69756B2F-C8D0-412B-ADAA-4A00A97C85D6}" type="presOf" srcId="{6E35783B-B4B9-4AF3-BB68-EC2DB3060BE5}" destId="{80DBCA40-2BA0-486C-9739-9EB1943722FB}" srcOrd="1" destOrd="0" presId="urn:microsoft.com/office/officeart/2005/8/layout/cycle2"/>
    <dgm:cxn modelId="{1B7D5A2F-4CAD-426E-BB30-B1FD9DD982F5}" type="presOf" srcId="{73E57CB0-43F1-4C49-8823-A48B6805997E}" destId="{F31A80A4-265E-4576-A76C-69F7407682D5}" srcOrd="1" destOrd="0" presId="urn:microsoft.com/office/officeart/2005/8/layout/cycle2"/>
    <dgm:cxn modelId="{09BAA62F-FAAF-4100-B16F-95F8284EAF55}" type="presOf" srcId="{9EC183D0-3CE1-4A18-882B-49A4F305FE23}" destId="{07EB8474-810E-4E8A-BE93-02F62BBDD45D}" srcOrd="0" destOrd="0" presId="urn:microsoft.com/office/officeart/2005/8/layout/cycle2"/>
    <dgm:cxn modelId="{6A6BDF31-FC71-409E-BEC1-36FDEA495432}" type="presOf" srcId="{B2ADDBB6-F258-45A2-8853-0F7137E8E7A9}" destId="{9BC14663-185B-4A89-97AE-169B3D438678}" srcOrd="0" destOrd="0" presId="urn:microsoft.com/office/officeart/2005/8/layout/cycle2"/>
    <dgm:cxn modelId="{C5C19332-9E7F-468C-BAEF-F60238ED1C92}" type="presOf" srcId="{F8A8AFFD-E262-4C58-84FA-CA9933DA9A32}" destId="{852FF442-59AB-47FA-976D-352D933D04DA}" srcOrd="1" destOrd="0" presId="urn:microsoft.com/office/officeart/2005/8/layout/cycle2"/>
    <dgm:cxn modelId="{FF6CF633-8439-49C9-83E5-5C804E151638}" type="presOf" srcId="{8AE02D32-89F4-4BA1-BFB8-062B90AF7C26}" destId="{1FA59E5A-50A4-47E4-96D2-6EF9AAAC1164}" srcOrd="1" destOrd="0" presId="urn:microsoft.com/office/officeart/2005/8/layout/cycle2"/>
    <dgm:cxn modelId="{866DB235-4957-43BE-A88F-279223D443BA}" type="presOf" srcId="{7526D0BF-45A5-478F-9A5B-EE961A48FCDF}" destId="{B163F2E1-C224-4C1F-8BF1-B257F8DA90F1}" srcOrd="0" destOrd="0" presId="urn:microsoft.com/office/officeart/2005/8/layout/cycle2"/>
    <dgm:cxn modelId="{C19E0737-9A06-4A44-96FA-ED688B022B75}" type="presOf" srcId="{35443D96-6A67-478A-A544-1C8155B5F62C}" destId="{3D5573F2-E421-4699-B499-E5F129AA7C1F}" srcOrd="0" destOrd="0" presId="urn:microsoft.com/office/officeart/2005/8/layout/cycle2"/>
    <dgm:cxn modelId="{3F953238-6773-4803-901F-A57B92BF1036}" type="presOf" srcId="{CA1064A9-8743-41E2-AE44-DEDB5E26EACD}" destId="{B311330D-F624-44F0-90C1-566E4D2E20E6}" srcOrd="1" destOrd="0" presId="urn:microsoft.com/office/officeart/2005/8/layout/cycle2"/>
    <dgm:cxn modelId="{206AD339-34E5-4848-91E4-86A8F5887441}" type="presOf" srcId="{C19C4BDD-2213-41DF-A53B-E2080BDC6AC6}" destId="{57712E5B-8311-41F2-83BF-40C44B82FD56}" srcOrd="0" destOrd="0" presId="urn:microsoft.com/office/officeart/2005/8/layout/cycle2"/>
    <dgm:cxn modelId="{AF44D93B-F418-4480-91F5-8F987EF6EFC9}" type="presOf" srcId="{5DE56BE3-5DC5-48D1-BB0A-6EB62A83E2E3}" destId="{DEE6E533-E546-47B9-9D29-1053972B7A59}" srcOrd="1" destOrd="0" presId="urn:microsoft.com/office/officeart/2005/8/layout/cycle2"/>
    <dgm:cxn modelId="{212C0F3D-6259-47F4-8189-A6E55DD0B5D3}" srcId="{F782ACB2-4612-4553-92E3-6A48A4C26154}" destId="{536B3E92-95AA-4297-BDB8-F29269D6299E}" srcOrd="3" destOrd="0" parTransId="{68DF5CBE-997D-4F4F-8466-9AD1DDE77085}" sibTransId="{8AE02D32-89F4-4BA1-BFB8-062B90AF7C26}"/>
    <dgm:cxn modelId="{16A28A3D-25E3-4E6A-A338-7D1408209783}" type="presOf" srcId="{E7380703-8E28-4A7A-8627-0A55F51FBAA5}" destId="{FEF793BD-9F36-4B0C-B2A1-243AAED13A52}" srcOrd="0" destOrd="0" presId="urn:microsoft.com/office/officeart/2005/8/layout/cycle2"/>
    <dgm:cxn modelId="{1EF3655B-356F-47D7-8F76-BA8A1117D09B}" type="presOf" srcId="{1DDDDFBA-4D76-49F6-8700-D108F438751F}" destId="{DE861B79-D5E8-45CE-B3D7-7B4663C08343}" srcOrd="0" destOrd="0" presId="urn:microsoft.com/office/officeart/2005/8/layout/cycle2"/>
    <dgm:cxn modelId="{194A095D-1ED9-46E2-9F88-F751E143C5C3}" type="presOf" srcId="{5F8AB2A9-0DCE-42A5-8039-31C151CDBC91}" destId="{E7F9412A-75FE-4263-8476-D8B02CF380F3}" srcOrd="0" destOrd="0" presId="urn:microsoft.com/office/officeart/2005/8/layout/cycle2"/>
    <dgm:cxn modelId="{DB81E75D-6339-4802-85DD-65254615E93B}" srcId="{F782ACB2-4612-4553-92E3-6A48A4C26154}" destId="{9F16DEB4-2D88-4237-BB26-EE193361411A}" srcOrd="36" destOrd="0" parTransId="{7982B65A-B6BA-45FB-920E-8CB144FB834B}" sibTransId="{C19C4BDD-2213-41DF-A53B-E2080BDC6AC6}"/>
    <dgm:cxn modelId="{C7CD665F-ECFF-4C4B-BBF8-355EC61A005A}" type="presOf" srcId="{5A0D382F-1AEE-4869-A6BD-89E7CCC2BA45}" destId="{2B3C09D0-6E4A-4698-ADBA-7CF55040E0C7}" srcOrd="0" destOrd="0" presId="urn:microsoft.com/office/officeart/2005/8/layout/cycle2"/>
    <dgm:cxn modelId="{E30EA960-2B3C-41C6-AD4E-1D7D1E3EF860}" type="presOf" srcId="{0A68E33F-9E89-4D62-9E2C-1BD50C85F7CD}" destId="{C5631367-2D87-4B2B-B2C5-CE6B323DF7FA}" srcOrd="0" destOrd="0" presId="urn:microsoft.com/office/officeart/2005/8/layout/cycle2"/>
    <dgm:cxn modelId="{08DFD441-4774-4D0E-8F97-07EC50B50EE3}" srcId="{F782ACB2-4612-4553-92E3-6A48A4C26154}" destId="{69B5AF83-9CA8-4331-BB93-A02B0A37E7C4}" srcOrd="32" destOrd="0" parTransId="{52A0F8EA-812A-497C-B88E-1BDAD1AB875F}" sibTransId="{6E35783B-B4B9-4AF3-BB68-EC2DB3060BE5}"/>
    <dgm:cxn modelId="{C67C5642-B2F0-41E7-99CE-C681303EC7CA}" type="presOf" srcId="{A241EA7C-0AE6-49DA-868A-F7E41DB8331E}" destId="{EC905E59-477F-4D62-B2EE-61B86BF0663B}" srcOrd="0" destOrd="0" presId="urn:microsoft.com/office/officeart/2005/8/layout/cycle2"/>
    <dgm:cxn modelId="{D27AA462-6698-4923-9421-47820B644488}" srcId="{F782ACB2-4612-4553-92E3-6A48A4C26154}" destId="{56EE6181-8957-4FE0-91F7-0E7767321D74}" srcOrd="30" destOrd="0" parTransId="{708EED9E-74DD-4C99-9872-E67687122915}" sibTransId="{D7AD315B-0060-4B2C-BA42-07A72CF0DF62}"/>
    <dgm:cxn modelId="{20506544-AACD-479E-8211-5DE31C475E95}" type="presOf" srcId="{A4F909E9-C1CF-4770-B928-FEF6E41B5333}" destId="{6E753D97-6691-46AF-88CF-60F766A84A1F}" srcOrd="1" destOrd="0" presId="urn:microsoft.com/office/officeart/2005/8/layout/cycle2"/>
    <dgm:cxn modelId="{53618E44-32BE-4B6B-A16B-425C7048DD4E}" type="presOf" srcId="{7D49664A-84DE-42F7-9866-9BFD9F3DDC7A}" destId="{430AD93E-9CDA-40BE-8BB8-B35AB1DDED73}" srcOrd="0" destOrd="0" presId="urn:microsoft.com/office/officeart/2005/8/layout/cycle2"/>
    <dgm:cxn modelId="{9ADC0165-9F81-4E1B-BCF9-F6EA5C631353}" srcId="{F782ACB2-4612-4553-92E3-6A48A4C26154}" destId="{5F8AB2A9-0DCE-42A5-8039-31C151CDBC91}" srcOrd="15" destOrd="0" parTransId="{AEE23759-AB27-4CCC-A9A6-CE4F64F73EE5}" sibTransId="{64CB26BA-1509-422C-B1F7-93A921D3337E}"/>
    <dgm:cxn modelId="{718E4D45-5295-481D-9047-D73ABF67DD08}" type="presOf" srcId="{BCD4B6D1-2E17-4359-A953-212A9B519E85}" destId="{18E08B15-C0D9-4DCD-9841-29CB326A1D96}" srcOrd="0" destOrd="0" presId="urn:microsoft.com/office/officeart/2005/8/layout/cycle2"/>
    <dgm:cxn modelId="{7B257B45-08F8-477D-999A-83A87F51AB36}" type="presOf" srcId="{3ACAB2F6-3910-4D69-8736-C9991D30DB30}" destId="{7A362786-920B-4FB9-A3D5-D0E741B76071}" srcOrd="0" destOrd="0" presId="urn:microsoft.com/office/officeart/2005/8/layout/cycle2"/>
    <dgm:cxn modelId="{7713B148-14ED-473A-AD7C-0817C71F1F75}" srcId="{F782ACB2-4612-4553-92E3-6A48A4C26154}" destId="{32DCDF77-CF91-44D2-A631-ECBBA96CD7C1}" srcOrd="45" destOrd="0" parTransId="{A91D9FEE-F377-4D6C-AB4B-31C0AA11D758}" sibTransId="{A4C54538-F7D4-4311-A51D-4E2F34EA916C}"/>
    <dgm:cxn modelId="{8B7F3749-F4E6-4473-82BE-3F7FAAEDF5A5}" srcId="{F782ACB2-4612-4553-92E3-6A48A4C26154}" destId="{5A0D382F-1AEE-4869-A6BD-89E7CCC2BA45}" srcOrd="33" destOrd="0" parTransId="{C61944CD-ABD5-46A1-BF21-1EDB1D2E311C}" sibTransId="{86E08DD8-37F0-43EA-A4C6-F12B07A372C7}"/>
    <dgm:cxn modelId="{4293C24A-295A-4A7D-B980-23E7CC3E2AF0}" type="presOf" srcId="{873D13AE-B310-4B50-82C5-564D626D2011}" destId="{8F52B59F-72EA-4EF4-A000-71393DE3DC97}" srcOrd="1" destOrd="0" presId="urn:microsoft.com/office/officeart/2005/8/layout/cycle2"/>
    <dgm:cxn modelId="{12D1F24A-BB95-4B06-AF6C-D3949D14D521}" type="presOf" srcId="{1A0C354F-E76C-464E-99A7-D2B04C140783}" destId="{BCCD1735-3374-4721-BEF9-11CCD9A2DD48}" srcOrd="0" destOrd="0" presId="urn:microsoft.com/office/officeart/2005/8/layout/cycle2"/>
    <dgm:cxn modelId="{93319D4B-E53D-4157-9B85-B4D43A5295FB}" type="presOf" srcId="{DA7FF8DD-13B0-4AAC-B0D2-E9BC2FABA4D6}" destId="{C46B9099-149F-4D79-B1D7-B378097F05F4}" srcOrd="1" destOrd="0" presId="urn:microsoft.com/office/officeart/2005/8/layout/cycle2"/>
    <dgm:cxn modelId="{ECDEF66B-4DF3-4577-9794-0F5C1452E329}" srcId="{F782ACB2-4612-4553-92E3-6A48A4C26154}" destId="{9EC183D0-3CE1-4A18-882B-49A4F305FE23}" srcOrd="10" destOrd="0" parTransId="{5529E8D0-F515-48AC-A324-5AF9603FF192}" sibTransId="{FC636A7A-CAD8-4393-9B2E-188CE112CD10}"/>
    <dgm:cxn modelId="{2F48FC6C-9E2F-4D34-97E0-7B62809CD310}" srcId="{F782ACB2-4612-4553-92E3-6A48A4C26154}" destId="{1CEAA633-CB89-486A-901D-BE8AE895C821}" srcOrd="41" destOrd="0" parTransId="{85E4AD6C-201F-448E-AB33-65566C56E879}" sibTransId="{EC22FD24-55FA-470B-A11F-A2C02811CC71}"/>
    <dgm:cxn modelId="{31B5BF4E-598B-4F49-AEEE-15A7B08F3DCD}" type="presOf" srcId="{672359C6-6889-48DE-9B06-BCF13E50CF81}" destId="{260B842C-BA56-4835-9181-EEB1DAD49F6C}" srcOrd="0" destOrd="0" presId="urn:microsoft.com/office/officeart/2005/8/layout/cycle2"/>
    <dgm:cxn modelId="{2FEED34E-21B1-4C26-BA7F-B36DEECEBC08}" type="presOf" srcId="{1DDDDFBA-4D76-49F6-8700-D108F438751F}" destId="{580499F6-BF8C-4CF2-8E19-422B1FEA8F54}" srcOrd="1" destOrd="0" presId="urn:microsoft.com/office/officeart/2005/8/layout/cycle2"/>
    <dgm:cxn modelId="{0116FD4E-B3CD-4D10-B6B1-FB0C240CE17A}" srcId="{F782ACB2-4612-4553-92E3-6A48A4C26154}" destId="{DF292957-65C8-4776-85F8-AE26E3681959}" srcOrd="25" destOrd="0" parTransId="{7849EA01-2032-47BB-AFF2-66E1E4C3A822}" sibTransId="{2B571596-2306-4648-89E7-BD54FEF25627}"/>
    <dgm:cxn modelId="{43F81770-F772-478D-8EE4-9EF473A2C5F2}" srcId="{F782ACB2-4612-4553-92E3-6A48A4C26154}" destId="{BA244016-B941-46B9-B2A4-AA50A300C9B1}" srcOrd="26" destOrd="0" parTransId="{17FA0F1C-F480-46FA-9FDA-CAF08D0B3F5A}" sibTransId="{12ED0D91-6CB8-4B92-ABBE-16130FA2E610}"/>
    <dgm:cxn modelId="{AD9C2D70-6AB8-479D-9A79-731CDEDFCC29}" srcId="{F782ACB2-4612-4553-92E3-6A48A4C26154}" destId="{B2133BDF-4000-4B5B-AE40-987170B1B61F}" srcOrd="29" destOrd="0" parTransId="{78DD5593-63E5-4526-ACC4-B672B2E0D1F1}" sibTransId="{F8A8AFFD-E262-4C58-84FA-CA9933DA9A32}"/>
    <dgm:cxn modelId="{94A5C051-147E-4CD8-BCE5-685666568979}" type="presOf" srcId="{2B529A43-2363-4B46-911E-9D0EF25B4F36}" destId="{F42AD80F-3B21-49F3-AF59-01D5F6EE69F1}" srcOrd="0" destOrd="0" presId="urn:microsoft.com/office/officeart/2005/8/layout/cycle2"/>
    <dgm:cxn modelId="{AF394972-6F66-4810-8561-90015676F149}" type="presOf" srcId="{07D44A3D-B9E7-4A59-8407-0DE9361B04F4}" destId="{B8AF8AA6-EDE3-46F5-804F-BE18E9CF02E9}" srcOrd="0" destOrd="0" presId="urn:microsoft.com/office/officeart/2005/8/layout/cycle2"/>
    <dgm:cxn modelId="{39A1F472-3E0B-438E-A508-FE898CEA4CB4}" srcId="{F782ACB2-4612-4553-92E3-6A48A4C26154}" destId="{5F2EF8CF-431B-45E9-8F94-2DA9BB4297A8}" srcOrd="46" destOrd="0" parTransId="{EF3B0539-08F0-4AEB-8B05-C7438EBEC90D}" sibTransId="{E7380703-8E28-4A7A-8627-0A55F51FBAA5}"/>
    <dgm:cxn modelId="{22C5EB74-48F5-4B0A-8A11-6E4C810D8C2F}" type="presOf" srcId="{C19C4BDD-2213-41DF-A53B-E2080BDC6AC6}" destId="{2DC22DE9-0245-4601-955D-E63A8C38947B}" srcOrd="1" destOrd="0" presId="urn:microsoft.com/office/officeart/2005/8/layout/cycle2"/>
    <dgm:cxn modelId="{E31D7575-D721-4C89-BAEA-4C637491B428}" type="presOf" srcId="{9A1F1B22-1A75-4833-B4FC-5FEA5518B765}" destId="{E2BDA289-9E7F-43D2-8E8A-C602380955F6}" srcOrd="0" destOrd="0" presId="urn:microsoft.com/office/officeart/2005/8/layout/cycle2"/>
    <dgm:cxn modelId="{66DE3C76-8621-4A1A-B317-1D5D6522C1A3}" type="presOf" srcId="{CA1064A9-8743-41E2-AE44-DEDB5E26EACD}" destId="{1AA99294-2501-42DA-ADDA-813C2A0D167F}" srcOrd="0" destOrd="0" presId="urn:microsoft.com/office/officeart/2005/8/layout/cycle2"/>
    <dgm:cxn modelId="{83B79576-55B0-4679-BBD0-F788C5AF20FA}" type="presOf" srcId="{29610E26-1393-448B-8FD6-78061450B16B}" destId="{4B6FF1D5-139C-4A9E-BE2A-C9C2976A9B90}" srcOrd="0" destOrd="0" presId="urn:microsoft.com/office/officeart/2005/8/layout/cycle2"/>
    <dgm:cxn modelId="{EBF0F276-347C-4207-9A17-D11421AF7ECD}" srcId="{F782ACB2-4612-4553-92E3-6A48A4C26154}" destId="{6E44D217-0802-4975-8DF8-F7C136B68DB7}" srcOrd="34" destOrd="0" parTransId="{CB27C74D-2568-4D83-8948-2A0E7A73E53C}" sibTransId="{873D13AE-B310-4B50-82C5-564D626D2011}"/>
    <dgm:cxn modelId="{CAAD8A57-D893-41FE-91C9-43889C853E70}" type="presOf" srcId="{EAE485E3-A2DC-422A-B964-163E72C7D527}" destId="{7D136A40-4E7A-4E9A-9C18-C15FEB3E9255}" srcOrd="0" destOrd="0" presId="urn:microsoft.com/office/officeart/2005/8/layout/cycle2"/>
    <dgm:cxn modelId="{0B12B877-86EC-4302-8F4D-B32DD6A1DD91}" type="presOf" srcId="{A4FDAD97-0EA5-45C9-8762-1408CDFC1A27}" destId="{7418C013-9F65-49B4-8AB4-02A8A7E8B2B1}" srcOrd="0" destOrd="0" presId="urn:microsoft.com/office/officeart/2005/8/layout/cycle2"/>
    <dgm:cxn modelId="{51F6A759-1E69-4533-ACC3-3971FC69070D}" type="presOf" srcId="{6E44D217-0802-4975-8DF8-F7C136B68DB7}" destId="{C6CA034B-BB5D-4252-9DC3-E07C2CEC1942}" srcOrd="0" destOrd="0" presId="urn:microsoft.com/office/officeart/2005/8/layout/cycle2"/>
    <dgm:cxn modelId="{B1BFD759-D655-4A95-ADE1-AB9C57DE9D94}" type="presOf" srcId="{69DBDE16-2128-423C-AB04-D3C2C0881A38}" destId="{83D03F91-A8FE-4A56-A9F0-21F8696B64A1}" srcOrd="0" destOrd="0" presId="urn:microsoft.com/office/officeart/2005/8/layout/cycle2"/>
    <dgm:cxn modelId="{15871B5A-B218-4C06-A570-567C38BC3FCF}" type="presOf" srcId="{F2853326-F96C-4388-AFDB-4A2C4E743824}" destId="{F5E12609-AEA0-4824-8F1E-49B7A8C9D43E}" srcOrd="0" destOrd="0" presId="urn:microsoft.com/office/officeart/2005/8/layout/cycle2"/>
    <dgm:cxn modelId="{98D6137B-F956-4E52-A8C1-186990FEC835}" type="presOf" srcId="{4DD6BCFF-384A-4E50-9E9B-FEA1467E91EE}" destId="{28C21F8D-7890-436C-ABC3-A76D9C048DC6}" srcOrd="0" destOrd="0" presId="urn:microsoft.com/office/officeart/2005/8/layout/cycle2"/>
    <dgm:cxn modelId="{54D01A7C-A976-4079-8F72-6B358BE1838D}" type="presOf" srcId="{536B3E92-95AA-4297-BDB8-F29269D6299E}" destId="{B0608ED5-E7DC-4C39-8859-B8C85F521F9C}" srcOrd="0" destOrd="0" presId="urn:microsoft.com/office/officeart/2005/8/layout/cycle2"/>
    <dgm:cxn modelId="{F7F8447F-1DFD-454C-8D79-23C1FFA1A74C}" type="presOf" srcId="{2B571596-2306-4648-89E7-BD54FEF25627}" destId="{2EBD388A-825F-4832-8A74-827A6C7E3368}" srcOrd="0" destOrd="0" presId="urn:microsoft.com/office/officeart/2005/8/layout/cycle2"/>
    <dgm:cxn modelId="{14F13E80-1149-4A0F-A4B5-58EAF15ECA23}" srcId="{F782ACB2-4612-4553-92E3-6A48A4C26154}" destId="{39148D83-4879-4E9B-AE84-10D20CF147C3}" srcOrd="17" destOrd="0" parTransId="{0648DC5F-1B7B-4F70-B147-70F19C532AA1}" sibTransId="{901D3EC9-C2CB-4B80-BFE1-3F4CF8FDB584}"/>
    <dgm:cxn modelId="{33634B83-5D42-4E23-A534-1FD77063C5A8}" srcId="{F782ACB2-4612-4553-92E3-6A48A4C26154}" destId="{312A5487-8CD4-49FA-9CB2-6003233688EF}" srcOrd="20" destOrd="0" parTransId="{6F986C7B-EB5E-4FA9-9F02-54203E6A38B2}" sibTransId="{A241EA7C-0AE6-49DA-868A-F7E41DB8331E}"/>
    <dgm:cxn modelId="{5F759883-6CAF-4793-892D-90FF307B7F39}" srcId="{F782ACB2-4612-4553-92E3-6A48A4C26154}" destId="{F001FD18-B1D7-4F34-A7E1-10B3A14FEF0D}" srcOrd="14" destOrd="0" parTransId="{47531BBA-A066-410C-90C4-75A7B3CF6C37}" sibTransId="{59F6F98C-7F28-44B6-AA26-C56ABFEA206B}"/>
    <dgm:cxn modelId="{03727586-C177-4F9F-A8F5-7DEE69ED0297}" srcId="{F782ACB2-4612-4553-92E3-6A48A4C26154}" destId="{05F9165C-A234-4634-B1A7-DCB7BA68D40C}" srcOrd="12" destOrd="0" parTransId="{26966DA9-DC8C-4538-894C-0F8A7AD6A4D2}" sibTransId="{68C3C81B-18E8-41C4-BFC6-2C443E6EE655}"/>
    <dgm:cxn modelId="{0F7DED87-7495-4C3E-BDDD-41BAB6CC708B}" type="presOf" srcId="{64CB26BA-1509-422C-B1F7-93A921D3337E}" destId="{87FF38F8-EEE0-4803-AB19-2605759EE272}" srcOrd="1" destOrd="0" presId="urn:microsoft.com/office/officeart/2005/8/layout/cycle2"/>
    <dgm:cxn modelId="{FC2F5088-783F-4942-B929-3E68E5040D4E}" type="presOf" srcId="{F2853326-F96C-4388-AFDB-4A2C4E743824}" destId="{1990E259-2037-4D19-B00A-CD6B3D2AE2E1}" srcOrd="1" destOrd="0" presId="urn:microsoft.com/office/officeart/2005/8/layout/cycle2"/>
    <dgm:cxn modelId="{9B166E89-5243-4955-B5FD-AF6227B5F406}" type="presOf" srcId="{39815DA4-6D5A-4ECF-8C2C-C40A2BB0DBA6}" destId="{F7742949-FB63-485F-95AF-5E8D1E6F236A}" srcOrd="1" destOrd="0" presId="urn:microsoft.com/office/officeart/2005/8/layout/cycle2"/>
    <dgm:cxn modelId="{51519F89-1C64-4068-82A6-B3F396761372}" type="presOf" srcId="{2EBE9275-B468-4EB1-8E25-88D20111E7BA}" destId="{55735BFC-D4F1-4100-BCD7-BD7015A20F24}" srcOrd="0" destOrd="0" presId="urn:microsoft.com/office/officeart/2005/8/layout/cycle2"/>
    <dgm:cxn modelId="{A80B1A8D-D5AF-43FD-96B3-C6248340A4A9}" type="presOf" srcId="{B75DCA52-BF81-436A-AA73-2680B03C914A}" destId="{CD7E4AE9-DEBF-4EF6-9A2F-51DFDE6DC483}" srcOrd="0" destOrd="0" presId="urn:microsoft.com/office/officeart/2005/8/layout/cycle2"/>
    <dgm:cxn modelId="{87AB6F8E-5142-44C4-8189-FCCB46725A6E}" type="presOf" srcId="{12ED0D91-6CB8-4B92-ABBE-16130FA2E610}" destId="{2EA5A0E0-D734-4B00-A1FA-65E8CB15031C}" srcOrd="0" destOrd="0" presId="urn:microsoft.com/office/officeart/2005/8/layout/cycle2"/>
    <dgm:cxn modelId="{81A1528F-DA2B-44A0-ADB9-6A8B61FE00AA}" type="presOf" srcId="{C123F58B-2F00-4731-8318-EA8BAA60A69D}" destId="{1791F869-F782-403E-9EEE-8485296AB1DC}" srcOrd="0" destOrd="0" presId="urn:microsoft.com/office/officeart/2005/8/layout/cycle2"/>
    <dgm:cxn modelId="{54FED98F-AB5E-4BEF-A86E-239C32A65418}" srcId="{F782ACB2-4612-4553-92E3-6A48A4C26154}" destId="{29610E26-1393-448B-8FD6-78061450B16B}" srcOrd="5" destOrd="0" parTransId="{5D194221-4572-481E-A145-411B7D2E5848}" sibTransId="{4E475F1B-56A2-420F-8D83-9A7AC5B9161D}"/>
    <dgm:cxn modelId="{3F904190-EC7A-468F-8079-9E0D0309FE61}" srcId="{F782ACB2-4612-4553-92E3-6A48A4C26154}" destId="{F82F01E0-1BCF-432A-834D-D0718C225E79}" srcOrd="31" destOrd="0" parTransId="{AA715B28-8262-4AEC-9B11-A1F3E142AEE3}" sibTransId="{73E57CB0-43F1-4C49-8823-A48B6805997E}"/>
    <dgm:cxn modelId="{226DF690-5631-4CD7-8119-135DE9FF9E0A}" type="presOf" srcId="{25DF600C-192F-49B2-930A-B89C27D1471E}" destId="{C8C1E075-9C61-4E77-BBAB-A2307E2F9662}" srcOrd="1" destOrd="0" presId="urn:microsoft.com/office/officeart/2005/8/layout/cycle2"/>
    <dgm:cxn modelId="{954E6091-7120-4A41-9A8D-06B0A6C4CC6D}" type="presOf" srcId="{05F9165C-A234-4634-B1A7-DCB7BA68D40C}" destId="{8B74F080-8313-4728-B1E9-D87A06E9E800}" srcOrd="0" destOrd="0" presId="urn:microsoft.com/office/officeart/2005/8/layout/cycle2"/>
    <dgm:cxn modelId="{076A3093-B923-4816-9A8F-AAD227DFEB2A}" type="presOf" srcId="{1597604F-E09E-4305-A881-A6C94B72922F}" destId="{96947AF0-965B-4F9B-B692-11B522E20C19}" srcOrd="0" destOrd="0" presId="urn:microsoft.com/office/officeart/2005/8/layout/cycle2"/>
    <dgm:cxn modelId="{E27E5E94-A179-41E9-A655-99F050B2BAD6}" type="presOf" srcId="{D7AD315B-0060-4B2C-BA42-07A72CF0DF62}" destId="{F7AC09C3-F9FA-4334-9744-58F7A351FD8B}" srcOrd="0" destOrd="0" presId="urn:microsoft.com/office/officeart/2005/8/layout/cycle2"/>
    <dgm:cxn modelId="{452F6E94-CE3B-44A8-A3C0-B2F11FE80887}" type="presOf" srcId="{69DBDE16-2128-423C-AB04-D3C2C0881A38}" destId="{A52815B2-9F64-4E57-9CA8-0D6C5ACB4DE9}" srcOrd="1" destOrd="0" presId="urn:microsoft.com/office/officeart/2005/8/layout/cycle2"/>
    <dgm:cxn modelId="{9E69D395-0988-4AE2-B85E-1B874A0134F5}" type="presOf" srcId="{19319B2C-5BDC-4EB3-A674-97A1478B545E}" destId="{A854D6C3-A9F6-4889-B95E-C4590598BF15}" srcOrd="0" destOrd="0" presId="urn:microsoft.com/office/officeart/2005/8/layout/cycle2"/>
    <dgm:cxn modelId="{A94E1E98-18A1-4716-B6FB-67F099EFBBB4}" srcId="{F782ACB2-4612-4553-92E3-6A48A4C26154}" destId="{5788DBF4-34B6-4C26-980E-7062BBC88091}" srcOrd="37" destOrd="0" parTransId="{E89C8546-8D00-4BCE-BF01-083E1F9A4BBE}" sibTransId="{39815DA4-6D5A-4ECF-8C2C-C40A2BB0DBA6}"/>
    <dgm:cxn modelId="{60B70B9A-6477-43BE-A9DA-CA90CCC69C65}" type="presOf" srcId="{1BD29E34-8916-45A9-80A6-58C4AB44DFF5}" destId="{C8C314CB-BC52-4B5D-9A9E-2549904458B0}" srcOrd="0" destOrd="0" presId="urn:microsoft.com/office/officeart/2005/8/layout/cycle2"/>
    <dgm:cxn modelId="{C8E7859E-634D-4AFC-A2BC-2234BFF8B294}" type="presOf" srcId="{59F5D80D-D394-4DA8-B1EE-BFD2C35E8698}" destId="{5955EC28-6A5B-4854-97FD-56BF004F7A93}" srcOrd="0" destOrd="0" presId="urn:microsoft.com/office/officeart/2005/8/layout/cycle2"/>
    <dgm:cxn modelId="{EF14C69E-4038-49F0-A1F9-7CF689B5666C}" type="presOf" srcId="{91E5E8F0-39A5-4E73-A7C8-125C237D1170}" destId="{B8E405CF-5FB0-4931-A03D-9BF304E6CDDA}" srcOrd="0" destOrd="0" presId="urn:microsoft.com/office/officeart/2005/8/layout/cycle2"/>
    <dgm:cxn modelId="{37EE5BA0-D4BA-40A5-B6C1-A692F6C947B6}" type="presOf" srcId="{0A68E33F-9E89-4D62-9E2C-1BD50C85F7CD}" destId="{5EB0D98E-0F20-43A6-80D5-B3B233B0809C}" srcOrd="1" destOrd="0" presId="urn:microsoft.com/office/officeart/2005/8/layout/cycle2"/>
    <dgm:cxn modelId="{E02076A0-CD1F-4E44-A00F-84F3A65E9180}" type="presOf" srcId="{73E57CB0-43F1-4C49-8823-A48B6805997E}" destId="{FC934B90-2FD7-4C78-BC82-6495CAA54F71}" srcOrd="0" destOrd="0" presId="urn:microsoft.com/office/officeart/2005/8/layout/cycle2"/>
    <dgm:cxn modelId="{6923B5A0-FD70-46F1-BAF9-069341A97D80}" type="presOf" srcId="{74E4A9B3-3139-47CD-AD62-A42D0EB3995C}" destId="{A0769171-C666-4FF2-B3B0-56A5612FFB02}" srcOrd="0" destOrd="0" presId="urn:microsoft.com/office/officeart/2005/8/layout/cycle2"/>
    <dgm:cxn modelId="{EF6F19A1-2326-41F9-BCB3-7AE83CC07650}" type="presOf" srcId="{6E35783B-B4B9-4AF3-BB68-EC2DB3060BE5}" destId="{7A5C7786-EEB7-4840-8AB2-E617DD766E4C}" srcOrd="0" destOrd="0" presId="urn:microsoft.com/office/officeart/2005/8/layout/cycle2"/>
    <dgm:cxn modelId="{1B3F2CA2-7825-4CFD-9A64-DB308FB32A27}" srcId="{F782ACB2-4612-4553-92E3-6A48A4C26154}" destId="{1BD29E34-8916-45A9-80A6-58C4AB44DFF5}" srcOrd="7" destOrd="0" parTransId="{6A5BBF7B-F8A7-4654-83BB-1778F868C663}" sibTransId="{25DF600C-192F-49B2-930A-B89C27D1471E}"/>
    <dgm:cxn modelId="{79A5F3A2-8CA3-4D24-AC46-666013183383}" srcId="{F782ACB2-4612-4553-92E3-6A48A4C26154}" destId="{01209924-388A-4250-B08E-117FC77350F4}" srcOrd="40" destOrd="0" parTransId="{E62947DF-C385-4541-A312-E52B21ED4FCA}" sibTransId="{07D44A3D-B9E7-4A59-8407-0DE9361B04F4}"/>
    <dgm:cxn modelId="{F9246AA4-89DE-4505-8C6D-C0CFB0CF9EC5}" srcId="{F782ACB2-4612-4553-92E3-6A48A4C26154}" destId="{A40F6EAB-2B60-4CC1-9F49-D5903D3A616E}" srcOrd="39" destOrd="0" parTransId="{F4D7EDD7-9115-44DB-8D8A-E38036FA3738}" sibTransId="{3ACAB2F6-3910-4D69-8736-C9991D30DB30}"/>
    <dgm:cxn modelId="{5AE530A5-CD50-461B-AA10-6F5896D05087}" type="presOf" srcId="{F8A8AFFD-E262-4C58-84FA-CA9933DA9A32}" destId="{6FDF4861-3D9E-4C44-8A76-CB261CA08A3D}" srcOrd="0" destOrd="0" presId="urn:microsoft.com/office/officeart/2005/8/layout/cycle2"/>
    <dgm:cxn modelId="{CFFEE3AB-7EDA-4FAF-B780-44BE5979175E}" type="presOf" srcId="{4E475F1B-56A2-420F-8D83-9A7AC5B9161D}" destId="{0F935747-2475-4B54-A4BD-D00DA4235B83}" srcOrd="1" destOrd="0" presId="urn:microsoft.com/office/officeart/2005/8/layout/cycle2"/>
    <dgm:cxn modelId="{6349E4AE-BB45-4BBB-BB2B-ED27FB6FBB3A}" type="presOf" srcId="{DA7FF8DD-13B0-4AAC-B0D2-E9BC2FABA4D6}" destId="{A6A09441-8928-4DD4-965E-ACD6B5489F63}" srcOrd="0" destOrd="0" presId="urn:microsoft.com/office/officeart/2005/8/layout/cycle2"/>
    <dgm:cxn modelId="{27ABE5AE-A4FF-498D-8EEA-EA55435AC10A}" type="presOf" srcId="{9767C2C5-7A9B-4BF9-AEDC-08BB61E68CEC}" destId="{3B48658E-4174-41EC-ADC5-04F09B98E8AE}" srcOrd="0" destOrd="0" presId="urn:microsoft.com/office/officeart/2005/8/layout/cycle2"/>
    <dgm:cxn modelId="{33836BAF-8815-468A-9D3E-0ABF734FD1D3}" srcId="{F782ACB2-4612-4553-92E3-6A48A4C26154}" destId="{4391FAD7-E5E1-4ADD-BABB-49D666A6C4A7}" srcOrd="24" destOrd="0" parTransId="{F1E7FB59-9301-4001-B4A0-65FF76242832}" sibTransId="{B5C9AB9C-C866-47C2-B79F-DC6148AB2159}"/>
    <dgm:cxn modelId="{BE9314B0-2D93-4BAE-90C0-5B23814639B6}" srcId="{F782ACB2-4612-4553-92E3-6A48A4C26154}" destId="{1597604F-E09E-4305-A881-A6C94B72922F}" srcOrd="21" destOrd="0" parTransId="{1C93F3EA-CA5B-4D9C-9828-8A8F702AE266}" sibTransId="{0A68E33F-9E89-4D62-9E2C-1BD50C85F7CD}"/>
    <dgm:cxn modelId="{977B82B0-DE11-44E9-AA5F-EE25AE98B00C}" type="presOf" srcId="{CA72D8A3-9D41-4F98-98F7-F56B1CBA674F}" destId="{0622AEEF-FEE1-41CF-A694-BB87DF404F74}" srcOrd="1" destOrd="0" presId="urn:microsoft.com/office/officeart/2005/8/layout/cycle2"/>
    <dgm:cxn modelId="{BD0FE9B0-83CE-410C-9A17-1BEA097FB2F6}" type="presOf" srcId="{59F6F98C-7F28-44B6-AA26-C56ABFEA206B}" destId="{15716786-4673-40EB-986D-12C422D02B97}" srcOrd="0" destOrd="0" presId="urn:microsoft.com/office/officeart/2005/8/layout/cycle2"/>
    <dgm:cxn modelId="{B5F824B1-788B-4D75-9D3E-1A6E41251DEA}" type="presOf" srcId="{9E68FA1B-32E4-4D3A-BDA9-F245DF7037EF}" destId="{9DB23D75-0980-4D96-93A1-727F2883C95B}" srcOrd="1" destOrd="0" presId="urn:microsoft.com/office/officeart/2005/8/layout/cycle2"/>
    <dgm:cxn modelId="{22ACC8B3-57AC-4DCF-9BA5-ACB759167CD3}" type="presOf" srcId="{B2133BDF-4000-4B5B-AE40-987170B1B61F}" destId="{D9F7CAE3-C01B-4758-A92D-BE4DEABF1CC9}" srcOrd="0" destOrd="0" presId="urn:microsoft.com/office/officeart/2005/8/layout/cycle2"/>
    <dgm:cxn modelId="{00DAB0B4-AFDF-4938-AA47-A683D1F064DB}" type="presOf" srcId="{1A0C354F-E76C-464E-99A7-D2B04C140783}" destId="{5207087E-FC7B-4DE7-941A-D0D7D77D43CA}" srcOrd="1" destOrd="0" presId="urn:microsoft.com/office/officeart/2005/8/layout/cycle2"/>
    <dgm:cxn modelId="{CC8F6BB5-E191-48E7-A4C1-3E8101813E85}" srcId="{F782ACB2-4612-4553-92E3-6A48A4C26154}" destId="{7526D0BF-45A5-478F-9A5B-EE961A48FCDF}" srcOrd="23" destOrd="0" parTransId="{996DAE7B-6D7A-4B21-93D8-B18F6F145BC6}" sibTransId="{4DD6BCFF-384A-4E50-9E9B-FEA1467E91EE}"/>
    <dgm:cxn modelId="{E277C0B5-99C7-41A2-AD69-E0E0B32AB399}" type="presOf" srcId="{4DD6BCFF-384A-4E50-9E9B-FEA1467E91EE}" destId="{5D40974C-DFE4-484E-A2B9-E3E4D2DEBED9}" srcOrd="1" destOrd="0" presId="urn:microsoft.com/office/officeart/2005/8/layout/cycle2"/>
    <dgm:cxn modelId="{79D0C8B5-7F77-4990-BC7D-E4DF8A30F093}" srcId="{F782ACB2-4612-4553-92E3-6A48A4C26154}" destId="{C123F58B-2F00-4731-8318-EA8BAA60A69D}" srcOrd="19" destOrd="0" parTransId="{ADD49D0A-F77A-4924-B2AC-3D10130090D6}" sibTransId="{CA72D8A3-9D41-4F98-98F7-F56B1CBA674F}"/>
    <dgm:cxn modelId="{6C00CEB6-108D-41C7-9112-13DF18C4F675}" type="presOf" srcId="{56EE6181-8957-4FE0-91F7-0E7767321D74}" destId="{6EBA7549-78C0-447A-A63C-4A8563F87F58}" srcOrd="0" destOrd="0" presId="urn:microsoft.com/office/officeart/2005/8/layout/cycle2"/>
    <dgm:cxn modelId="{6E6E93B7-649F-44B4-9694-6C6C32B9AE08}" type="presOf" srcId="{35443D96-6A67-478A-A544-1C8155B5F62C}" destId="{561EA9DD-738C-4E13-ADB0-3CCC3950F092}" srcOrd="1" destOrd="0" presId="urn:microsoft.com/office/officeart/2005/8/layout/cycle2"/>
    <dgm:cxn modelId="{70E52FB8-EEA7-4456-92CA-F09DCDC0EB92}" type="presOf" srcId="{07D44A3D-B9E7-4A59-8407-0DE9361B04F4}" destId="{2A9D1CAD-CEC7-447D-AE5A-72DA9768C11C}" srcOrd="1" destOrd="0" presId="urn:microsoft.com/office/officeart/2005/8/layout/cycle2"/>
    <dgm:cxn modelId="{79BF3DB8-E6C9-4DF5-8226-B32513900662}" srcId="{F782ACB2-4612-4553-92E3-6A48A4C26154}" destId="{2EBE9275-B468-4EB1-8E25-88D20111E7BA}" srcOrd="22" destOrd="0" parTransId="{8B4693AB-DA36-47D7-8ABC-9A12354AE94A}" sibTransId="{1DDDDFBA-4D76-49F6-8700-D108F438751F}"/>
    <dgm:cxn modelId="{F718ABBA-7C65-4F86-BEA7-DAD4C5EC588D}" srcId="{F782ACB2-4612-4553-92E3-6A48A4C26154}" destId="{AAACDA48-029D-447D-9AE8-BF1CB90887F8}" srcOrd="18" destOrd="0" parTransId="{C5422A07-4233-4B7D-A876-C74DE877A7F9}" sibTransId="{35443D96-6A67-478A-A544-1C8155B5F62C}"/>
    <dgm:cxn modelId="{5ADD6BBB-20A0-4078-892C-5BA802E9EEE6}" type="presOf" srcId="{D7AD315B-0060-4B2C-BA42-07A72CF0DF62}" destId="{301FE2EF-9FED-451A-9979-7EA2CEC731F6}" srcOrd="1" destOrd="0" presId="urn:microsoft.com/office/officeart/2005/8/layout/cycle2"/>
    <dgm:cxn modelId="{ABC10FBC-792E-48FE-8D0F-D88FDE87EBA4}" type="presOf" srcId="{8F63D31F-83CD-4DB9-A0F4-0D259C5817DB}" destId="{C238A059-EBCB-4E8A-9C70-350A7112246D}" srcOrd="0" destOrd="0" presId="urn:microsoft.com/office/officeart/2005/8/layout/cycle2"/>
    <dgm:cxn modelId="{EAADA3BC-EBE2-42C8-B9E0-3C38057A0A11}" srcId="{F782ACB2-4612-4553-92E3-6A48A4C26154}" destId="{59F5D80D-D394-4DA8-B1EE-BFD2C35E8698}" srcOrd="6" destOrd="0" parTransId="{F6DF53FE-CC41-4648-B644-9A13CD613414}" sibTransId="{A4FDAD97-0EA5-45C9-8762-1408CDFC1A27}"/>
    <dgm:cxn modelId="{70DA46BD-3311-4A92-951C-E89ECD28FAC8}" type="presOf" srcId="{01209924-388A-4250-B08E-117FC77350F4}" destId="{ED0F08E4-7CF4-494F-A2E4-60B90674E9D5}" srcOrd="0" destOrd="0" presId="urn:microsoft.com/office/officeart/2005/8/layout/cycle2"/>
    <dgm:cxn modelId="{84F658BE-028D-4EFF-9AFB-B1BB4A47F685}" srcId="{F782ACB2-4612-4553-92E3-6A48A4C26154}" destId="{A26368B7-1095-4A58-BFE6-7B8629CCDB76}" srcOrd="28" destOrd="0" parTransId="{F926A632-3F82-44B7-9B0C-54EDBDFB1339}" sibTransId="{69DBDE16-2128-423C-AB04-D3C2C0881A38}"/>
    <dgm:cxn modelId="{75A88DBE-5234-4387-8434-70B859ED7D39}" type="presOf" srcId="{FC636A7A-CAD8-4393-9B2E-188CE112CD10}" destId="{FFA97E59-6B24-429C-9B6D-8968FB096363}" srcOrd="1" destOrd="0" presId="urn:microsoft.com/office/officeart/2005/8/layout/cycle2"/>
    <dgm:cxn modelId="{07E62CBF-11EB-4EBF-87EA-DFBE347DAD9D}" srcId="{F782ACB2-4612-4553-92E3-6A48A4C26154}" destId="{9C07C544-A240-4FE5-8E59-C412CDCC06A5}" srcOrd="1" destOrd="0" parTransId="{01829E43-87FB-46D3-89AF-1246AED576BA}" sibTransId="{DA7FF8DD-13B0-4AAC-B0D2-E9BC2FABA4D6}"/>
    <dgm:cxn modelId="{A19B74C1-FC3B-439B-B8A0-9789F8202CC4}" type="presOf" srcId="{9C07C544-A240-4FE5-8E59-C412CDCC06A5}" destId="{FD731FF4-9760-4231-AA26-446560B181EB}" srcOrd="0" destOrd="0" presId="urn:microsoft.com/office/officeart/2005/8/layout/cycle2"/>
    <dgm:cxn modelId="{A37FC7C4-2A95-4E09-894A-D9ED50DCC11A}" type="presOf" srcId="{25DF600C-192F-49B2-930A-B89C27D1471E}" destId="{8D184F9F-78A9-45D9-9804-0F8032DE26A6}" srcOrd="0" destOrd="0" presId="urn:microsoft.com/office/officeart/2005/8/layout/cycle2"/>
    <dgm:cxn modelId="{A61335C6-83C9-40B2-B635-638704B41FB6}" srcId="{F782ACB2-4612-4553-92E3-6A48A4C26154}" destId="{19319B2C-5BDC-4EB3-A674-97A1478B545E}" srcOrd="44" destOrd="0" parTransId="{F553D456-F731-4D3A-B46D-F817CB7F5851}" sibTransId="{B2ADDBB6-F258-45A2-8853-0F7137E8E7A9}"/>
    <dgm:cxn modelId="{FF9242C9-C5E7-46DE-8C0D-41DAA257E753}" type="presOf" srcId="{9E68FA1B-32E4-4D3A-BDA9-F245DF7037EF}" destId="{24192AE1-AC5A-408F-93E2-35778550FA02}" srcOrd="0" destOrd="0" presId="urn:microsoft.com/office/officeart/2005/8/layout/cycle2"/>
    <dgm:cxn modelId="{A45FA6CA-BF67-4968-BA2C-A3E181681DEA}" srcId="{F782ACB2-4612-4553-92E3-6A48A4C26154}" destId="{BCD4B6D1-2E17-4359-A953-212A9B519E85}" srcOrd="8" destOrd="0" parTransId="{A72804B9-8062-4016-90E8-F9C7DC654C15}" sibTransId="{EAE485E3-A2DC-422A-B964-163E72C7D527}"/>
    <dgm:cxn modelId="{5B2042CC-6750-4916-9931-CC576489EAC0}" type="presOf" srcId="{A26368B7-1095-4A58-BFE6-7B8629CCDB76}" destId="{9DEC7CBC-8051-4551-94AA-2377EFF8A353}" srcOrd="0" destOrd="0" presId="urn:microsoft.com/office/officeart/2005/8/layout/cycle2"/>
    <dgm:cxn modelId="{E98D1ECE-4138-49BD-B74E-BC354F00D8B2}" type="presOf" srcId="{EC22FD24-55FA-470B-A11F-A2C02811CC71}" destId="{5B2B383F-D5E0-430F-AB46-55791D14B3FB}" srcOrd="1" destOrd="0" presId="urn:microsoft.com/office/officeart/2005/8/layout/cycle2"/>
    <dgm:cxn modelId="{8A122CCE-2659-425F-A9CA-F55CBE733EE2}" srcId="{F782ACB2-4612-4553-92E3-6A48A4C26154}" destId="{5D2C154A-692A-44E2-A041-B9F19C43FEF2}" srcOrd="2" destOrd="0" parTransId="{794CA92E-A13F-4F43-B270-B021D0F5EB93}" sibTransId="{1A0C354F-E76C-464E-99A7-D2B04C140783}"/>
    <dgm:cxn modelId="{7C3A20D0-EDC6-4F58-9F16-BB7904E3595C}" type="presOf" srcId="{32DCDF77-CF91-44D2-A631-ECBBA96CD7C1}" destId="{891FE5C2-884F-48D0-BE0D-753E9CA204D3}" srcOrd="0" destOrd="0" presId="urn:microsoft.com/office/officeart/2005/8/layout/cycle2"/>
    <dgm:cxn modelId="{E58671D0-94DF-47E4-A7CF-8A2EE6068907}" type="presOf" srcId="{A4F909E9-C1CF-4770-B928-FEF6E41B5333}" destId="{212C9A88-24C2-4EF4-87D7-A81CF4BE3FA0}" srcOrd="0" destOrd="0" presId="urn:microsoft.com/office/officeart/2005/8/layout/cycle2"/>
    <dgm:cxn modelId="{460769D1-DB0A-49A3-802E-D709B2DEF410}" type="presOf" srcId="{4391FAD7-E5E1-4ADD-BABB-49D666A6C4A7}" destId="{B297DBDA-41C8-403B-A287-2DE0B2B2F734}" srcOrd="0" destOrd="0" presId="urn:microsoft.com/office/officeart/2005/8/layout/cycle2"/>
    <dgm:cxn modelId="{3B1454D3-03CC-4DC6-855B-BE914156AA97}" type="presOf" srcId="{4E475F1B-56A2-420F-8D83-9A7AC5B9161D}" destId="{E231C36B-28CA-4A1A-A65A-7FC8C917C670}" srcOrd="0" destOrd="0" presId="urn:microsoft.com/office/officeart/2005/8/layout/cycle2"/>
    <dgm:cxn modelId="{EE2AC2D3-0B41-4E3F-92BE-FA056D148276}" type="presOf" srcId="{59D5850F-42D1-4509-9BFE-77DA75D32FAC}" destId="{F6AE7F32-FC05-4DDA-BB7B-30B31779479C}" srcOrd="0" destOrd="0" presId="urn:microsoft.com/office/officeart/2005/8/layout/cycle2"/>
    <dgm:cxn modelId="{E8CBCBD3-5C09-4439-A03A-A1EDA0C635E6}" type="presOf" srcId="{59F6F98C-7F28-44B6-AA26-C56ABFEA206B}" destId="{3A6E871C-7643-432C-BA91-2EA3E7F745CE}" srcOrd="1" destOrd="0" presId="urn:microsoft.com/office/officeart/2005/8/layout/cycle2"/>
    <dgm:cxn modelId="{9681EDD4-DACB-4326-A502-9C4EF7048F91}" type="presOf" srcId="{ED3E6817-CA99-4A92-9672-7767C60D3AFC}" destId="{CDE86F57-8E75-4885-99A7-4D78278841E9}" srcOrd="0" destOrd="0" presId="urn:microsoft.com/office/officeart/2005/8/layout/cycle2"/>
    <dgm:cxn modelId="{5A20ECD5-D430-49DF-B55D-373C83FA48E6}" type="presOf" srcId="{F001FD18-B1D7-4F34-A7E1-10B3A14FEF0D}" destId="{FA3F2989-2837-4DF6-B22E-22C68B74BA10}" srcOrd="0" destOrd="0" presId="urn:microsoft.com/office/officeart/2005/8/layout/cycle2"/>
    <dgm:cxn modelId="{80FEFDD5-03FD-4896-B6C0-AD84D47BA53A}" type="presOf" srcId="{5788DBF4-34B6-4C26-980E-7062BBC88091}" destId="{53824D7C-69E9-40B6-AD94-E66D57E17024}" srcOrd="0" destOrd="0" presId="urn:microsoft.com/office/officeart/2005/8/layout/cycle2"/>
    <dgm:cxn modelId="{7A77BED8-0E1D-45F6-9865-5715EF6FB1BA}" srcId="{F782ACB2-4612-4553-92E3-6A48A4C26154}" destId="{9767C2C5-7A9B-4BF9-AEDC-08BB61E68CEC}" srcOrd="4" destOrd="0" parTransId="{94D864BB-0337-46E0-936D-BDFF24969167}" sibTransId="{5DE56BE3-5DC5-48D1-BB0A-6EB62A83E2E3}"/>
    <dgm:cxn modelId="{1217EFD9-8177-4B88-AB75-715631FB4D4A}" type="presOf" srcId="{BAC2B8D5-2C5B-4AE8-BBDD-D8E76DCD8C2E}" destId="{5B2F39AC-1722-4B2A-8F41-3B9574CC55A3}" srcOrd="1" destOrd="0" presId="urn:microsoft.com/office/officeart/2005/8/layout/cycle2"/>
    <dgm:cxn modelId="{9EA9ACDA-04BC-4C3E-8DD7-C71FD1514852}" type="presOf" srcId="{E7380703-8E28-4A7A-8627-0A55F51FBAA5}" destId="{B6E66B79-90CB-4030-B64C-AB9E1EA67583}" srcOrd="1" destOrd="0" presId="urn:microsoft.com/office/officeart/2005/8/layout/cycle2"/>
    <dgm:cxn modelId="{2B1FD8DA-568C-4E3E-8F87-09C87623F6FC}" srcId="{F782ACB2-4612-4553-92E3-6A48A4C26154}" destId="{8F63D31F-83CD-4DB9-A0F4-0D259C5817DB}" srcOrd="13" destOrd="0" parTransId="{62CF8A98-F58E-4911-89F5-912F4D8957CE}" sibTransId="{A4F909E9-C1CF-4770-B928-FEF6E41B5333}"/>
    <dgm:cxn modelId="{6447FFDA-9F74-4C40-BE97-6647DEB45881}" type="presOf" srcId="{EC22FD24-55FA-470B-A11F-A2C02811CC71}" destId="{8125F9B4-021E-44DC-9D64-8AE485A44537}" srcOrd="0" destOrd="0" presId="urn:microsoft.com/office/officeart/2005/8/layout/cycle2"/>
    <dgm:cxn modelId="{1C84A7DC-A90B-4DF8-AC32-734F4ACA5AA7}" type="presOf" srcId="{873D13AE-B310-4B50-82C5-564D626D2011}" destId="{2F327EB4-0D8B-437E-BB14-A326EA173FCC}" srcOrd="0" destOrd="0" presId="urn:microsoft.com/office/officeart/2005/8/layout/cycle2"/>
    <dgm:cxn modelId="{50C3B0DD-D8EB-4C23-9778-ECF595050BEE}" type="presOf" srcId="{A4C54538-F7D4-4311-A51D-4E2F34EA916C}" destId="{4EAD0336-A742-42BA-B616-A9F9B8CECAB9}" srcOrd="1" destOrd="0" presId="urn:microsoft.com/office/officeart/2005/8/layout/cycle2"/>
    <dgm:cxn modelId="{FCC95DE0-CF30-4C87-BD3D-9E4D02D631FF}" type="presOf" srcId="{FC636A7A-CAD8-4393-9B2E-188CE112CD10}" destId="{ADC3AC42-E194-4C29-8A28-ABEC2168A2B9}" srcOrd="0" destOrd="0" presId="urn:microsoft.com/office/officeart/2005/8/layout/cycle2"/>
    <dgm:cxn modelId="{BD31B5E0-2FD1-4CFE-A24F-CEE1BD03ED82}" type="presOf" srcId="{68C3C81B-18E8-41C4-BFC6-2C443E6EE655}" destId="{475F5446-5D8A-42DC-B2B6-79D834AEB429}" srcOrd="1" destOrd="0" presId="urn:microsoft.com/office/officeart/2005/8/layout/cycle2"/>
    <dgm:cxn modelId="{F7F36EE1-F863-4F10-96BD-A39912C63F6D}" type="presOf" srcId="{B2ADDBB6-F258-45A2-8853-0F7137E8E7A9}" destId="{5BF8D29C-B7EB-4E6D-8F09-412E3D4E06C9}" srcOrd="1" destOrd="0" presId="urn:microsoft.com/office/officeart/2005/8/layout/cycle2"/>
    <dgm:cxn modelId="{51FFA0E3-9F66-4AD0-A8CB-0838081429CE}" type="presOf" srcId="{2B529A43-2363-4B46-911E-9D0EF25B4F36}" destId="{DFB70AE1-87B4-46C7-811D-3E9A3D4D6EC9}" srcOrd="1" destOrd="0" presId="urn:microsoft.com/office/officeart/2005/8/layout/cycle2"/>
    <dgm:cxn modelId="{B526A3E3-5EE5-4958-8DFF-EAB407CD60B0}" type="presOf" srcId="{901D3EC9-C2CB-4B80-BFE1-3F4CF8FDB584}" destId="{2175C402-001B-40BA-8C7B-63F19533545A}" srcOrd="1" destOrd="0" presId="urn:microsoft.com/office/officeart/2005/8/layout/cycle2"/>
    <dgm:cxn modelId="{A9D339E4-3F55-49D8-B646-59E12260FD2F}" type="presOf" srcId="{897CAD2D-F73B-470D-B77D-BCB32DA560D4}" destId="{CAB56CDA-741F-426D-8FE0-AE118C809475}" srcOrd="0" destOrd="0" presId="urn:microsoft.com/office/officeart/2005/8/layout/cycle2"/>
    <dgm:cxn modelId="{F43EF6E4-9625-4B08-AC66-0C7DF41D7788}" type="presOf" srcId="{8AE02D32-89F4-4BA1-BFB8-062B90AF7C26}" destId="{E212FFF4-9223-45FB-8A97-08FC78EC227F}" srcOrd="0" destOrd="0" presId="urn:microsoft.com/office/officeart/2005/8/layout/cycle2"/>
    <dgm:cxn modelId="{21DD64E6-C13D-4A95-9F36-FE5D9C663171}" type="presOf" srcId="{2B571596-2306-4648-89E7-BD54FEF25627}" destId="{2B64C12D-7C38-4E3C-BB67-21E0181FD51F}" srcOrd="1" destOrd="0" presId="urn:microsoft.com/office/officeart/2005/8/layout/cycle2"/>
    <dgm:cxn modelId="{6E02A8E6-BAB8-4C08-9B15-2F65C2724BC5}" type="presOf" srcId="{A4C54538-F7D4-4311-A51D-4E2F34EA916C}" destId="{BDE13CD6-B50F-44ED-BD83-729ED5971995}" srcOrd="0" destOrd="0" presId="urn:microsoft.com/office/officeart/2005/8/layout/cycle2"/>
    <dgm:cxn modelId="{6020CAE6-E682-4263-87D3-3757BDA5C5BB}" srcId="{F782ACB2-4612-4553-92E3-6A48A4C26154}" destId="{ED3E6817-CA99-4A92-9672-7767C60D3AFC}" srcOrd="27" destOrd="0" parTransId="{570B50CE-5E5F-492C-A6CE-FAA86B61FEE6}" sibTransId="{74E4A9B3-3139-47CD-AD62-A42D0EB3995C}"/>
    <dgm:cxn modelId="{E1BC1BE7-03C8-4BE2-88EC-BD8EAFC807A5}" type="presOf" srcId="{3ACAB2F6-3910-4D69-8736-C9991D30DB30}" destId="{18FB9004-C9DF-4463-A990-CE6AADD19A9A}" srcOrd="1" destOrd="0" presId="urn:microsoft.com/office/officeart/2005/8/layout/cycle2"/>
    <dgm:cxn modelId="{700F92E9-0CAB-49C7-BAE0-B59512DE14D2}" type="presOf" srcId="{B5C9AB9C-C866-47C2-B79F-DC6148AB2159}" destId="{DD733C23-EA87-4BF0-821E-87250C1EEDBA}" srcOrd="1" destOrd="0" presId="urn:microsoft.com/office/officeart/2005/8/layout/cycle2"/>
    <dgm:cxn modelId="{8C1393EB-7C40-4A3F-8983-32301D23EE24}" type="presOf" srcId="{57830796-B9E1-440E-A924-530949252A0A}" destId="{09497094-52B8-416E-9902-37FB4C94E7F2}" srcOrd="0" destOrd="0" presId="urn:microsoft.com/office/officeart/2005/8/layout/cycle2"/>
    <dgm:cxn modelId="{3A83C7EB-E108-4DFE-B9C2-A1FAE1B909F2}" srcId="{F782ACB2-4612-4553-92E3-6A48A4C26154}" destId="{9A1F1B22-1A75-4833-B4FC-5FEA5518B765}" srcOrd="0" destOrd="0" parTransId="{C224EADF-C870-40FB-9644-9EC71AA9F6DE}" sibTransId="{32453084-7F49-49B4-89FA-E306CC4C9552}"/>
    <dgm:cxn modelId="{688803ED-86E7-4905-B4BA-6F1E217CA05E}" type="presOf" srcId="{1BCBAE4C-8C90-4307-A8B1-A7F25B803D11}" destId="{38A7A843-117D-4A8F-B652-3F637D1BA054}" srcOrd="0" destOrd="0" presId="urn:microsoft.com/office/officeart/2005/8/layout/cycle2"/>
    <dgm:cxn modelId="{76C1B9EF-4799-4DC4-A2A0-CBD847A31FA6}" type="presOf" srcId="{32453084-7F49-49B4-89FA-E306CC4C9552}" destId="{218F701D-8780-41D0-BCC2-CE1F9EE4B4A8}" srcOrd="1" destOrd="0" presId="urn:microsoft.com/office/officeart/2005/8/layout/cycle2"/>
    <dgm:cxn modelId="{7D7BC0F1-AD7E-4ECB-B6FB-5E9714A57D11}" type="presOf" srcId="{32453084-7F49-49B4-89FA-E306CC4C9552}" destId="{4B717A0F-8771-4A45-B6AA-FD732A724C9E}" srcOrd="0" destOrd="0" presId="urn:microsoft.com/office/officeart/2005/8/layout/cycle2"/>
    <dgm:cxn modelId="{98E4F0F1-2581-4C28-AA63-A24B0B0CA57F}" type="presOf" srcId="{901D3EC9-C2CB-4B80-BFE1-3F4CF8FDB584}" destId="{CBD13A52-164D-4181-A713-C4AFB6DAEA44}" srcOrd="0" destOrd="0" presId="urn:microsoft.com/office/officeart/2005/8/layout/cycle2"/>
    <dgm:cxn modelId="{D2D111F2-C998-4DE0-A20C-1ED8C30088AA}" type="presOf" srcId="{5F2EF8CF-431B-45E9-8F94-2DA9BB4297A8}" destId="{3B7728B1-9C76-43A6-8828-2FFE1A19CD4E}" srcOrd="0" destOrd="0" presId="urn:microsoft.com/office/officeart/2005/8/layout/cycle2"/>
    <dgm:cxn modelId="{929177F2-6EC1-43DD-AD66-997976C12EAE}" type="presOf" srcId="{69B5AF83-9CA8-4331-BB93-A02B0A37E7C4}" destId="{7FBA136C-815F-4FB3-A797-A7F155D00FEA}" srcOrd="0" destOrd="0" presId="urn:microsoft.com/office/officeart/2005/8/layout/cycle2"/>
    <dgm:cxn modelId="{8FFFB7F3-F4A4-4690-A376-F534EE93B76F}" type="presOf" srcId="{312A5487-8CD4-49FA-9CB2-6003233688EF}" destId="{FB762D63-E97E-4D71-BE53-DE8DBC2C1724}" srcOrd="0" destOrd="0" presId="urn:microsoft.com/office/officeart/2005/8/layout/cycle2"/>
    <dgm:cxn modelId="{895CA2F4-FAD7-443B-BF44-A48732E340A2}" type="presOf" srcId="{A4FDAD97-0EA5-45C9-8762-1408CDFC1A27}" destId="{DCCECA40-1E8E-4612-B823-692DCCBD1EA3}" srcOrd="1" destOrd="0" presId="urn:microsoft.com/office/officeart/2005/8/layout/cycle2"/>
    <dgm:cxn modelId="{12C38EF6-A2D9-4441-B7C7-2AD0408D165E}" srcId="{F782ACB2-4612-4553-92E3-6A48A4C26154}" destId="{E5184F2B-2C20-4D33-94A8-E6B381F2AA89}" srcOrd="43" destOrd="0" parTransId="{EA072171-E1D3-42D9-90FB-F6BF8A9DC275}" sibTransId="{CA1064A9-8743-41E2-AE44-DEDB5E26EACD}"/>
    <dgm:cxn modelId="{0415B3F7-A43C-4855-92AA-A9675478B939}" type="presOf" srcId="{BA244016-B941-46B9-B2A4-AA50A300C9B1}" destId="{54435782-E9E7-4F85-8EE9-B762378628C5}" srcOrd="0" destOrd="0" presId="urn:microsoft.com/office/officeart/2005/8/layout/cycle2"/>
    <dgm:cxn modelId="{2279B4F7-A813-48F1-B25C-3EB48AA1A394}" type="presOf" srcId="{EAE485E3-A2DC-422A-B964-163E72C7D527}" destId="{6C5B256C-6505-4283-9CD0-6230D6E52DC7}" srcOrd="1" destOrd="0" presId="urn:microsoft.com/office/officeart/2005/8/layout/cycle2"/>
    <dgm:cxn modelId="{2E4A59F8-4858-4321-B26C-379298664746}" srcId="{F782ACB2-4612-4553-92E3-6A48A4C26154}" destId="{57830796-B9E1-440E-A924-530949252A0A}" srcOrd="9" destOrd="0" parTransId="{2970FDF5-07A3-4B2A-9F1E-E547137C5FF2}" sibTransId="{672359C6-6889-48DE-9B06-BCF13E50CF81}"/>
    <dgm:cxn modelId="{E103EBF9-054F-493D-8EA4-0CA7B5F62030}" type="presOf" srcId="{CA72D8A3-9D41-4F98-98F7-F56B1CBA674F}" destId="{EDD308D6-556F-4E65-A02C-12C45C150755}" srcOrd="0" destOrd="0" presId="urn:microsoft.com/office/officeart/2005/8/layout/cycle2"/>
    <dgm:cxn modelId="{E54760FC-E0A9-40E6-A876-670B87F0DE46}" type="presOf" srcId="{64CB26BA-1509-422C-B1F7-93A921D3337E}" destId="{C56F56FD-84C6-4D21-967A-719399DE2081}" srcOrd="0" destOrd="0" presId="urn:microsoft.com/office/officeart/2005/8/layout/cycle2"/>
    <dgm:cxn modelId="{3FBFFAFD-E12E-4804-880B-4EA04E843116}" type="presOf" srcId="{39148D83-4879-4E9B-AE84-10D20CF147C3}" destId="{EB66E90A-B112-40E2-B773-B1A59659C6EB}" srcOrd="0" destOrd="0" presId="urn:microsoft.com/office/officeart/2005/8/layout/cycle2"/>
    <dgm:cxn modelId="{26F03CFE-664C-46CE-9EC9-4D9EAEAA23F5}" srcId="{F782ACB2-4612-4553-92E3-6A48A4C26154}" destId="{1BCBAE4C-8C90-4307-A8B1-A7F25B803D11}" srcOrd="11" destOrd="0" parTransId="{BDE3C914-1C3F-4AE1-8A4A-0399F6859853}" sibTransId="{9E68FA1B-32E4-4D3A-BDA9-F245DF7037EF}"/>
    <dgm:cxn modelId="{E42D6EFE-C378-403E-85FD-F1C9971DDFCA}" type="presOf" srcId="{B5C9AB9C-C866-47C2-B79F-DC6148AB2159}" destId="{6CB910F7-627A-416A-9AE0-0E9818681229}" srcOrd="0" destOrd="0" presId="urn:microsoft.com/office/officeart/2005/8/layout/cycle2"/>
    <dgm:cxn modelId="{A0B93CFF-C341-499F-924F-15A318ABCBE8}" type="presOf" srcId="{39815DA4-6D5A-4ECF-8C2C-C40A2BB0DBA6}" destId="{4DDD9E11-A1D1-4D9F-87CF-21775FA03FD4}" srcOrd="0" destOrd="0" presId="urn:microsoft.com/office/officeart/2005/8/layout/cycle2"/>
    <dgm:cxn modelId="{71FD6135-2B4F-4DB6-B263-BA3FDECE6CC1}" type="presParOf" srcId="{579EF5EA-2842-4ADF-99C3-1421009C0FB3}" destId="{E2BDA289-9E7F-43D2-8E8A-C602380955F6}" srcOrd="0" destOrd="0" presId="urn:microsoft.com/office/officeart/2005/8/layout/cycle2"/>
    <dgm:cxn modelId="{FD3654EA-8088-4D43-B4AD-0CD849393F1E}" type="presParOf" srcId="{579EF5EA-2842-4ADF-99C3-1421009C0FB3}" destId="{4B717A0F-8771-4A45-B6AA-FD732A724C9E}" srcOrd="1" destOrd="0" presId="urn:microsoft.com/office/officeart/2005/8/layout/cycle2"/>
    <dgm:cxn modelId="{78873130-B976-46C7-B4C0-FB8776191007}" type="presParOf" srcId="{4B717A0F-8771-4A45-B6AA-FD732A724C9E}" destId="{218F701D-8780-41D0-BCC2-CE1F9EE4B4A8}" srcOrd="0" destOrd="0" presId="urn:microsoft.com/office/officeart/2005/8/layout/cycle2"/>
    <dgm:cxn modelId="{B76B03A3-BA2D-4BAE-9C40-094C7134F800}" type="presParOf" srcId="{579EF5EA-2842-4ADF-99C3-1421009C0FB3}" destId="{FD731FF4-9760-4231-AA26-446560B181EB}" srcOrd="2" destOrd="0" presId="urn:microsoft.com/office/officeart/2005/8/layout/cycle2"/>
    <dgm:cxn modelId="{C9B55380-CEA3-4456-B2C2-12E2274C13B0}" type="presParOf" srcId="{579EF5EA-2842-4ADF-99C3-1421009C0FB3}" destId="{A6A09441-8928-4DD4-965E-ACD6B5489F63}" srcOrd="3" destOrd="0" presId="urn:microsoft.com/office/officeart/2005/8/layout/cycle2"/>
    <dgm:cxn modelId="{35F53D49-283F-455C-B68B-42A8B14292A7}" type="presParOf" srcId="{A6A09441-8928-4DD4-965E-ACD6B5489F63}" destId="{C46B9099-149F-4D79-B1D7-B378097F05F4}" srcOrd="0" destOrd="0" presId="urn:microsoft.com/office/officeart/2005/8/layout/cycle2"/>
    <dgm:cxn modelId="{07F0451C-BB15-485C-9760-8A5391CF3A15}" type="presParOf" srcId="{579EF5EA-2842-4ADF-99C3-1421009C0FB3}" destId="{5A44537F-E502-484A-B54C-161A75387D52}" srcOrd="4" destOrd="0" presId="urn:microsoft.com/office/officeart/2005/8/layout/cycle2"/>
    <dgm:cxn modelId="{DB843338-E138-44E7-A29F-7607FF2A7371}" type="presParOf" srcId="{579EF5EA-2842-4ADF-99C3-1421009C0FB3}" destId="{BCCD1735-3374-4721-BEF9-11CCD9A2DD48}" srcOrd="5" destOrd="0" presId="urn:microsoft.com/office/officeart/2005/8/layout/cycle2"/>
    <dgm:cxn modelId="{2ADBE32A-6BA2-4EB0-9874-95A15663ABD1}" type="presParOf" srcId="{BCCD1735-3374-4721-BEF9-11CCD9A2DD48}" destId="{5207087E-FC7B-4DE7-941A-D0D7D77D43CA}" srcOrd="0" destOrd="0" presId="urn:microsoft.com/office/officeart/2005/8/layout/cycle2"/>
    <dgm:cxn modelId="{8C25EB32-76EF-4941-87E3-FECBBFBF6429}" type="presParOf" srcId="{579EF5EA-2842-4ADF-99C3-1421009C0FB3}" destId="{B0608ED5-E7DC-4C39-8859-B8C85F521F9C}" srcOrd="6" destOrd="0" presId="urn:microsoft.com/office/officeart/2005/8/layout/cycle2"/>
    <dgm:cxn modelId="{79D9334A-C549-4AE8-9C40-D12994606F68}" type="presParOf" srcId="{579EF5EA-2842-4ADF-99C3-1421009C0FB3}" destId="{E212FFF4-9223-45FB-8A97-08FC78EC227F}" srcOrd="7" destOrd="0" presId="urn:microsoft.com/office/officeart/2005/8/layout/cycle2"/>
    <dgm:cxn modelId="{C8F91834-115E-4694-8394-B8AB9FBC91BA}" type="presParOf" srcId="{E212FFF4-9223-45FB-8A97-08FC78EC227F}" destId="{1FA59E5A-50A4-47E4-96D2-6EF9AAAC1164}" srcOrd="0" destOrd="0" presId="urn:microsoft.com/office/officeart/2005/8/layout/cycle2"/>
    <dgm:cxn modelId="{B6AB7257-67A4-42D4-BC40-F84E95B8488C}" type="presParOf" srcId="{579EF5EA-2842-4ADF-99C3-1421009C0FB3}" destId="{3B48658E-4174-41EC-ADC5-04F09B98E8AE}" srcOrd="8" destOrd="0" presId="urn:microsoft.com/office/officeart/2005/8/layout/cycle2"/>
    <dgm:cxn modelId="{EBC97CC4-CDCF-45CB-A995-6264820C538E}" type="presParOf" srcId="{579EF5EA-2842-4ADF-99C3-1421009C0FB3}" destId="{7E28017C-69F1-4CCF-A6D7-885616A2628E}" srcOrd="9" destOrd="0" presId="urn:microsoft.com/office/officeart/2005/8/layout/cycle2"/>
    <dgm:cxn modelId="{0B707CA0-A675-4107-9399-1D36A3151BFC}" type="presParOf" srcId="{7E28017C-69F1-4CCF-A6D7-885616A2628E}" destId="{DEE6E533-E546-47B9-9D29-1053972B7A59}" srcOrd="0" destOrd="0" presId="urn:microsoft.com/office/officeart/2005/8/layout/cycle2"/>
    <dgm:cxn modelId="{155EB27A-AF6E-4EBB-BE34-E42861007EFC}" type="presParOf" srcId="{579EF5EA-2842-4ADF-99C3-1421009C0FB3}" destId="{4B6FF1D5-139C-4A9E-BE2A-C9C2976A9B90}" srcOrd="10" destOrd="0" presId="urn:microsoft.com/office/officeart/2005/8/layout/cycle2"/>
    <dgm:cxn modelId="{55CE9A77-71B3-4863-8212-50C109E5FB45}" type="presParOf" srcId="{579EF5EA-2842-4ADF-99C3-1421009C0FB3}" destId="{E231C36B-28CA-4A1A-A65A-7FC8C917C670}" srcOrd="11" destOrd="0" presId="urn:microsoft.com/office/officeart/2005/8/layout/cycle2"/>
    <dgm:cxn modelId="{CD797D4F-4E1B-46A3-A731-4DB452962D43}" type="presParOf" srcId="{E231C36B-28CA-4A1A-A65A-7FC8C917C670}" destId="{0F935747-2475-4B54-A4BD-D00DA4235B83}" srcOrd="0" destOrd="0" presId="urn:microsoft.com/office/officeart/2005/8/layout/cycle2"/>
    <dgm:cxn modelId="{91278A28-88D1-47D2-B210-032EF9637192}" type="presParOf" srcId="{579EF5EA-2842-4ADF-99C3-1421009C0FB3}" destId="{5955EC28-6A5B-4854-97FD-56BF004F7A93}" srcOrd="12" destOrd="0" presId="urn:microsoft.com/office/officeart/2005/8/layout/cycle2"/>
    <dgm:cxn modelId="{978C0EB1-FB0E-43D4-8F76-1213B1327B6F}" type="presParOf" srcId="{579EF5EA-2842-4ADF-99C3-1421009C0FB3}" destId="{7418C013-9F65-49B4-8AB4-02A8A7E8B2B1}" srcOrd="13" destOrd="0" presId="urn:microsoft.com/office/officeart/2005/8/layout/cycle2"/>
    <dgm:cxn modelId="{F36332D4-51A0-41AC-9B19-592737C15E94}" type="presParOf" srcId="{7418C013-9F65-49B4-8AB4-02A8A7E8B2B1}" destId="{DCCECA40-1E8E-4612-B823-692DCCBD1EA3}" srcOrd="0" destOrd="0" presId="urn:microsoft.com/office/officeart/2005/8/layout/cycle2"/>
    <dgm:cxn modelId="{44A6220E-5E41-43DB-9325-FC8837836F22}" type="presParOf" srcId="{579EF5EA-2842-4ADF-99C3-1421009C0FB3}" destId="{C8C314CB-BC52-4B5D-9A9E-2549904458B0}" srcOrd="14" destOrd="0" presId="urn:microsoft.com/office/officeart/2005/8/layout/cycle2"/>
    <dgm:cxn modelId="{12742DCC-694A-450C-8EE2-5ED8D53CEEB3}" type="presParOf" srcId="{579EF5EA-2842-4ADF-99C3-1421009C0FB3}" destId="{8D184F9F-78A9-45D9-9804-0F8032DE26A6}" srcOrd="15" destOrd="0" presId="urn:microsoft.com/office/officeart/2005/8/layout/cycle2"/>
    <dgm:cxn modelId="{D25E1771-2F85-4B2A-B39D-8D6B88F0B663}" type="presParOf" srcId="{8D184F9F-78A9-45D9-9804-0F8032DE26A6}" destId="{C8C1E075-9C61-4E77-BBAB-A2307E2F9662}" srcOrd="0" destOrd="0" presId="urn:microsoft.com/office/officeart/2005/8/layout/cycle2"/>
    <dgm:cxn modelId="{4A77611E-15F9-4867-80C2-4006E9C7F198}" type="presParOf" srcId="{579EF5EA-2842-4ADF-99C3-1421009C0FB3}" destId="{18E08B15-C0D9-4DCD-9841-29CB326A1D96}" srcOrd="16" destOrd="0" presId="urn:microsoft.com/office/officeart/2005/8/layout/cycle2"/>
    <dgm:cxn modelId="{D6644A41-1646-4F6A-AD0B-1691DC942F1D}" type="presParOf" srcId="{579EF5EA-2842-4ADF-99C3-1421009C0FB3}" destId="{7D136A40-4E7A-4E9A-9C18-C15FEB3E9255}" srcOrd="17" destOrd="0" presId="urn:microsoft.com/office/officeart/2005/8/layout/cycle2"/>
    <dgm:cxn modelId="{76AA2F46-FAE4-4A4A-89BE-D16A23E36B1C}" type="presParOf" srcId="{7D136A40-4E7A-4E9A-9C18-C15FEB3E9255}" destId="{6C5B256C-6505-4283-9CD0-6230D6E52DC7}" srcOrd="0" destOrd="0" presId="urn:microsoft.com/office/officeart/2005/8/layout/cycle2"/>
    <dgm:cxn modelId="{90DE6082-8587-4DB5-B4BA-5DE27145F82A}" type="presParOf" srcId="{579EF5EA-2842-4ADF-99C3-1421009C0FB3}" destId="{09497094-52B8-416E-9902-37FB4C94E7F2}" srcOrd="18" destOrd="0" presId="urn:microsoft.com/office/officeart/2005/8/layout/cycle2"/>
    <dgm:cxn modelId="{212B76EF-7B83-4C9E-8D6C-0539E6369D63}" type="presParOf" srcId="{579EF5EA-2842-4ADF-99C3-1421009C0FB3}" destId="{260B842C-BA56-4835-9181-EEB1DAD49F6C}" srcOrd="19" destOrd="0" presId="urn:microsoft.com/office/officeart/2005/8/layout/cycle2"/>
    <dgm:cxn modelId="{8A0D5C11-7886-4682-9248-84B053AD6D37}" type="presParOf" srcId="{260B842C-BA56-4835-9181-EEB1DAD49F6C}" destId="{9195B8AE-7F75-4B45-A773-A3DB3F151B7F}" srcOrd="0" destOrd="0" presId="urn:microsoft.com/office/officeart/2005/8/layout/cycle2"/>
    <dgm:cxn modelId="{25320888-E65F-4C72-A12F-660AB3EE1638}" type="presParOf" srcId="{579EF5EA-2842-4ADF-99C3-1421009C0FB3}" destId="{07EB8474-810E-4E8A-BE93-02F62BBDD45D}" srcOrd="20" destOrd="0" presId="urn:microsoft.com/office/officeart/2005/8/layout/cycle2"/>
    <dgm:cxn modelId="{36C5ADA7-860E-43E3-B7A0-4E907F5F5CB3}" type="presParOf" srcId="{579EF5EA-2842-4ADF-99C3-1421009C0FB3}" destId="{ADC3AC42-E194-4C29-8A28-ABEC2168A2B9}" srcOrd="21" destOrd="0" presId="urn:microsoft.com/office/officeart/2005/8/layout/cycle2"/>
    <dgm:cxn modelId="{FBB17F05-4BA3-4072-9DFB-DFF22C9E93EF}" type="presParOf" srcId="{ADC3AC42-E194-4C29-8A28-ABEC2168A2B9}" destId="{FFA97E59-6B24-429C-9B6D-8968FB096363}" srcOrd="0" destOrd="0" presId="urn:microsoft.com/office/officeart/2005/8/layout/cycle2"/>
    <dgm:cxn modelId="{A3802D32-AAD6-47B6-8673-1ECE4AFA2905}" type="presParOf" srcId="{579EF5EA-2842-4ADF-99C3-1421009C0FB3}" destId="{38A7A843-117D-4A8F-B652-3F637D1BA054}" srcOrd="22" destOrd="0" presId="urn:microsoft.com/office/officeart/2005/8/layout/cycle2"/>
    <dgm:cxn modelId="{9BDB2CB4-E67F-4EED-A30B-BC53DFAAB62A}" type="presParOf" srcId="{579EF5EA-2842-4ADF-99C3-1421009C0FB3}" destId="{24192AE1-AC5A-408F-93E2-35778550FA02}" srcOrd="23" destOrd="0" presId="urn:microsoft.com/office/officeart/2005/8/layout/cycle2"/>
    <dgm:cxn modelId="{26626410-917D-4617-8B6E-3AA4C779F23F}" type="presParOf" srcId="{24192AE1-AC5A-408F-93E2-35778550FA02}" destId="{9DB23D75-0980-4D96-93A1-727F2883C95B}" srcOrd="0" destOrd="0" presId="urn:microsoft.com/office/officeart/2005/8/layout/cycle2"/>
    <dgm:cxn modelId="{A12C8B12-86D4-4F0F-BC3C-72C471DFFF74}" type="presParOf" srcId="{579EF5EA-2842-4ADF-99C3-1421009C0FB3}" destId="{8B74F080-8313-4728-B1E9-D87A06E9E800}" srcOrd="24" destOrd="0" presId="urn:microsoft.com/office/officeart/2005/8/layout/cycle2"/>
    <dgm:cxn modelId="{3DEA4DA1-E6DD-4C1E-B290-66BDDEBB5AAF}" type="presParOf" srcId="{579EF5EA-2842-4ADF-99C3-1421009C0FB3}" destId="{99F13AA2-4621-4753-B0A6-6FC776CD84C9}" srcOrd="25" destOrd="0" presId="urn:microsoft.com/office/officeart/2005/8/layout/cycle2"/>
    <dgm:cxn modelId="{E28D1C60-6104-4705-8111-B087FFFF85C3}" type="presParOf" srcId="{99F13AA2-4621-4753-B0A6-6FC776CD84C9}" destId="{475F5446-5D8A-42DC-B2B6-79D834AEB429}" srcOrd="0" destOrd="0" presId="urn:microsoft.com/office/officeart/2005/8/layout/cycle2"/>
    <dgm:cxn modelId="{200DC99D-7CDF-42E2-BF5C-E007244F4209}" type="presParOf" srcId="{579EF5EA-2842-4ADF-99C3-1421009C0FB3}" destId="{C238A059-EBCB-4E8A-9C70-350A7112246D}" srcOrd="26" destOrd="0" presId="urn:microsoft.com/office/officeart/2005/8/layout/cycle2"/>
    <dgm:cxn modelId="{F9A076C8-918C-4E3D-BAF0-85372DC1C01F}" type="presParOf" srcId="{579EF5EA-2842-4ADF-99C3-1421009C0FB3}" destId="{212C9A88-24C2-4EF4-87D7-A81CF4BE3FA0}" srcOrd="27" destOrd="0" presId="urn:microsoft.com/office/officeart/2005/8/layout/cycle2"/>
    <dgm:cxn modelId="{988455A3-C693-41E7-99FD-902F89371638}" type="presParOf" srcId="{212C9A88-24C2-4EF4-87D7-A81CF4BE3FA0}" destId="{6E753D97-6691-46AF-88CF-60F766A84A1F}" srcOrd="0" destOrd="0" presId="urn:microsoft.com/office/officeart/2005/8/layout/cycle2"/>
    <dgm:cxn modelId="{A81E92DB-B8A5-4A03-8774-6CAAFE263FD3}" type="presParOf" srcId="{579EF5EA-2842-4ADF-99C3-1421009C0FB3}" destId="{FA3F2989-2837-4DF6-B22E-22C68B74BA10}" srcOrd="28" destOrd="0" presId="urn:microsoft.com/office/officeart/2005/8/layout/cycle2"/>
    <dgm:cxn modelId="{5680A1F3-772B-4B02-BE25-9F5B0B117335}" type="presParOf" srcId="{579EF5EA-2842-4ADF-99C3-1421009C0FB3}" destId="{15716786-4673-40EB-986D-12C422D02B97}" srcOrd="29" destOrd="0" presId="urn:microsoft.com/office/officeart/2005/8/layout/cycle2"/>
    <dgm:cxn modelId="{44D066E9-EB37-4764-B339-804373721565}" type="presParOf" srcId="{15716786-4673-40EB-986D-12C422D02B97}" destId="{3A6E871C-7643-432C-BA91-2EA3E7F745CE}" srcOrd="0" destOrd="0" presId="urn:microsoft.com/office/officeart/2005/8/layout/cycle2"/>
    <dgm:cxn modelId="{F697BF1F-FC86-4976-9126-2E178FF01B61}" type="presParOf" srcId="{579EF5EA-2842-4ADF-99C3-1421009C0FB3}" destId="{E7F9412A-75FE-4263-8476-D8B02CF380F3}" srcOrd="30" destOrd="0" presId="urn:microsoft.com/office/officeart/2005/8/layout/cycle2"/>
    <dgm:cxn modelId="{91CAD5F8-E2C7-43D0-95EB-06468A9ECD81}" type="presParOf" srcId="{579EF5EA-2842-4ADF-99C3-1421009C0FB3}" destId="{C56F56FD-84C6-4D21-967A-719399DE2081}" srcOrd="31" destOrd="0" presId="urn:microsoft.com/office/officeart/2005/8/layout/cycle2"/>
    <dgm:cxn modelId="{EC62F497-73B1-4D2E-8C5C-73F364EA91AE}" type="presParOf" srcId="{C56F56FD-84C6-4D21-967A-719399DE2081}" destId="{87FF38F8-EEE0-4803-AB19-2605759EE272}" srcOrd="0" destOrd="0" presId="urn:microsoft.com/office/officeart/2005/8/layout/cycle2"/>
    <dgm:cxn modelId="{995A2765-80BB-44A3-8F8A-623A44308442}" type="presParOf" srcId="{579EF5EA-2842-4ADF-99C3-1421009C0FB3}" destId="{430AD93E-9CDA-40BE-8BB8-B35AB1DDED73}" srcOrd="32" destOrd="0" presId="urn:microsoft.com/office/officeart/2005/8/layout/cycle2"/>
    <dgm:cxn modelId="{EAA8FE15-8D19-4A4A-A030-773B028CE043}" type="presParOf" srcId="{579EF5EA-2842-4ADF-99C3-1421009C0FB3}" destId="{D3BDAC4B-F2DB-44A0-907D-A108463FB1C3}" srcOrd="33" destOrd="0" presId="urn:microsoft.com/office/officeart/2005/8/layout/cycle2"/>
    <dgm:cxn modelId="{D1D958F3-7B93-4834-AD2E-FB4737DEDE15}" type="presParOf" srcId="{D3BDAC4B-F2DB-44A0-907D-A108463FB1C3}" destId="{5B2F39AC-1722-4B2A-8F41-3B9574CC55A3}" srcOrd="0" destOrd="0" presId="urn:microsoft.com/office/officeart/2005/8/layout/cycle2"/>
    <dgm:cxn modelId="{C3A483F6-F69D-415F-BDB8-306FC6B0B63B}" type="presParOf" srcId="{579EF5EA-2842-4ADF-99C3-1421009C0FB3}" destId="{EB66E90A-B112-40E2-B773-B1A59659C6EB}" srcOrd="34" destOrd="0" presId="urn:microsoft.com/office/officeart/2005/8/layout/cycle2"/>
    <dgm:cxn modelId="{4B96DFAD-45DB-492E-9139-C8329EE8FFE9}" type="presParOf" srcId="{579EF5EA-2842-4ADF-99C3-1421009C0FB3}" destId="{CBD13A52-164D-4181-A713-C4AFB6DAEA44}" srcOrd="35" destOrd="0" presId="urn:microsoft.com/office/officeart/2005/8/layout/cycle2"/>
    <dgm:cxn modelId="{24EB62CF-FA5D-4D5F-A0AF-8DA0AAE6CCFE}" type="presParOf" srcId="{CBD13A52-164D-4181-A713-C4AFB6DAEA44}" destId="{2175C402-001B-40BA-8C7B-63F19533545A}" srcOrd="0" destOrd="0" presId="urn:microsoft.com/office/officeart/2005/8/layout/cycle2"/>
    <dgm:cxn modelId="{5BAC42E7-0B3E-47FF-A2BF-46C1AD1901D2}" type="presParOf" srcId="{579EF5EA-2842-4ADF-99C3-1421009C0FB3}" destId="{816E1FA3-2B38-45F9-AB8C-0EEB2788EE42}" srcOrd="36" destOrd="0" presId="urn:microsoft.com/office/officeart/2005/8/layout/cycle2"/>
    <dgm:cxn modelId="{3A224CEC-D25A-419F-8F79-E9E3B986B4A0}" type="presParOf" srcId="{579EF5EA-2842-4ADF-99C3-1421009C0FB3}" destId="{3D5573F2-E421-4699-B499-E5F129AA7C1F}" srcOrd="37" destOrd="0" presId="urn:microsoft.com/office/officeart/2005/8/layout/cycle2"/>
    <dgm:cxn modelId="{2F0E871C-C634-49BD-85AB-50D587E8A535}" type="presParOf" srcId="{3D5573F2-E421-4699-B499-E5F129AA7C1F}" destId="{561EA9DD-738C-4E13-ADB0-3CCC3950F092}" srcOrd="0" destOrd="0" presId="urn:microsoft.com/office/officeart/2005/8/layout/cycle2"/>
    <dgm:cxn modelId="{E43975CA-61FC-4E6D-831C-6A1AFF742E51}" type="presParOf" srcId="{579EF5EA-2842-4ADF-99C3-1421009C0FB3}" destId="{1791F869-F782-403E-9EEE-8485296AB1DC}" srcOrd="38" destOrd="0" presId="urn:microsoft.com/office/officeart/2005/8/layout/cycle2"/>
    <dgm:cxn modelId="{8F67873F-B980-4D49-B658-89EE25340F50}" type="presParOf" srcId="{579EF5EA-2842-4ADF-99C3-1421009C0FB3}" destId="{EDD308D6-556F-4E65-A02C-12C45C150755}" srcOrd="39" destOrd="0" presId="urn:microsoft.com/office/officeart/2005/8/layout/cycle2"/>
    <dgm:cxn modelId="{D94AC8E4-DA2A-46FA-BD1C-AF309A3AFA9D}" type="presParOf" srcId="{EDD308D6-556F-4E65-A02C-12C45C150755}" destId="{0622AEEF-FEE1-41CF-A694-BB87DF404F74}" srcOrd="0" destOrd="0" presId="urn:microsoft.com/office/officeart/2005/8/layout/cycle2"/>
    <dgm:cxn modelId="{130F1E2B-C359-4565-8CFE-764E8441F949}" type="presParOf" srcId="{579EF5EA-2842-4ADF-99C3-1421009C0FB3}" destId="{FB762D63-E97E-4D71-BE53-DE8DBC2C1724}" srcOrd="40" destOrd="0" presId="urn:microsoft.com/office/officeart/2005/8/layout/cycle2"/>
    <dgm:cxn modelId="{7AF6371E-CC0C-49A2-993B-68D7F864B796}" type="presParOf" srcId="{579EF5EA-2842-4ADF-99C3-1421009C0FB3}" destId="{EC905E59-477F-4D62-B2EE-61B86BF0663B}" srcOrd="41" destOrd="0" presId="urn:microsoft.com/office/officeart/2005/8/layout/cycle2"/>
    <dgm:cxn modelId="{CC7B8E5A-81B8-4705-BBA4-835A2C89E205}" type="presParOf" srcId="{EC905E59-477F-4D62-B2EE-61B86BF0663B}" destId="{0C7C01B0-8BE9-4115-9C55-5F785CB9F95D}" srcOrd="0" destOrd="0" presId="urn:microsoft.com/office/officeart/2005/8/layout/cycle2"/>
    <dgm:cxn modelId="{882C1E6C-29DF-457F-B650-C6C7562DF56D}" type="presParOf" srcId="{579EF5EA-2842-4ADF-99C3-1421009C0FB3}" destId="{96947AF0-965B-4F9B-B692-11B522E20C19}" srcOrd="42" destOrd="0" presId="urn:microsoft.com/office/officeart/2005/8/layout/cycle2"/>
    <dgm:cxn modelId="{69854C3D-CC94-4D6D-8CC7-C56D5E42BB17}" type="presParOf" srcId="{579EF5EA-2842-4ADF-99C3-1421009C0FB3}" destId="{C5631367-2D87-4B2B-B2C5-CE6B323DF7FA}" srcOrd="43" destOrd="0" presId="urn:microsoft.com/office/officeart/2005/8/layout/cycle2"/>
    <dgm:cxn modelId="{6DE64A99-63DD-401B-BB86-6447C6BACAF4}" type="presParOf" srcId="{C5631367-2D87-4B2B-B2C5-CE6B323DF7FA}" destId="{5EB0D98E-0F20-43A6-80D5-B3B233B0809C}" srcOrd="0" destOrd="0" presId="urn:microsoft.com/office/officeart/2005/8/layout/cycle2"/>
    <dgm:cxn modelId="{F7F8CF9F-4E7A-4F0C-BA22-139583AEE85B}" type="presParOf" srcId="{579EF5EA-2842-4ADF-99C3-1421009C0FB3}" destId="{55735BFC-D4F1-4100-BCD7-BD7015A20F24}" srcOrd="44" destOrd="0" presId="urn:microsoft.com/office/officeart/2005/8/layout/cycle2"/>
    <dgm:cxn modelId="{884732D7-10ED-4DFF-90A4-0A9625F75285}" type="presParOf" srcId="{579EF5EA-2842-4ADF-99C3-1421009C0FB3}" destId="{DE861B79-D5E8-45CE-B3D7-7B4663C08343}" srcOrd="45" destOrd="0" presId="urn:microsoft.com/office/officeart/2005/8/layout/cycle2"/>
    <dgm:cxn modelId="{D489C8F3-A6B0-4514-9883-B564ED32D30F}" type="presParOf" srcId="{DE861B79-D5E8-45CE-B3D7-7B4663C08343}" destId="{580499F6-BF8C-4CF2-8E19-422B1FEA8F54}" srcOrd="0" destOrd="0" presId="urn:microsoft.com/office/officeart/2005/8/layout/cycle2"/>
    <dgm:cxn modelId="{DB4C0E6E-C00C-4D23-82C6-02F92F4A0DE5}" type="presParOf" srcId="{579EF5EA-2842-4ADF-99C3-1421009C0FB3}" destId="{B163F2E1-C224-4C1F-8BF1-B257F8DA90F1}" srcOrd="46" destOrd="0" presId="urn:microsoft.com/office/officeart/2005/8/layout/cycle2"/>
    <dgm:cxn modelId="{688BA2D7-208E-420A-9484-BCF06BA49917}" type="presParOf" srcId="{579EF5EA-2842-4ADF-99C3-1421009C0FB3}" destId="{28C21F8D-7890-436C-ABC3-A76D9C048DC6}" srcOrd="47" destOrd="0" presId="urn:microsoft.com/office/officeart/2005/8/layout/cycle2"/>
    <dgm:cxn modelId="{9476C46A-CAD3-4B14-BB96-0D45E4766CB3}" type="presParOf" srcId="{28C21F8D-7890-436C-ABC3-A76D9C048DC6}" destId="{5D40974C-DFE4-484E-A2B9-E3E4D2DEBED9}" srcOrd="0" destOrd="0" presId="urn:microsoft.com/office/officeart/2005/8/layout/cycle2"/>
    <dgm:cxn modelId="{70D85970-65CB-40AC-BD3F-71E5AD92D5C9}" type="presParOf" srcId="{579EF5EA-2842-4ADF-99C3-1421009C0FB3}" destId="{B297DBDA-41C8-403B-A287-2DE0B2B2F734}" srcOrd="48" destOrd="0" presId="urn:microsoft.com/office/officeart/2005/8/layout/cycle2"/>
    <dgm:cxn modelId="{6ABCEECC-631D-4976-AFC5-00A1142F197A}" type="presParOf" srcId="{579EF5EA-2842-4ADF-99C3-1421009C0FB3}" destId="{6CB910F7-627A-416A-9AE0-0E9818681229}" srcOrd="49" destOrd="0" presId="urn:microsoft.com/office/officeart/2005/8/layout/cycle2"/>
    <dgm:cxn modelId="{9DC764FA-151E-4956-A665-DF4703EA3F63}" type="presParOf" srcId="{6CB910F7-627A-416A-9AE0-0E9818681229}" destId="{DD733C23-EA87-4BF0-821E-87250C1EEDBA}" srcOrd="0" destOrd="0" presId="urn:microsoft.com/office/officeart/2005/8/layout/cycle2"/>
    <dgm:cxn modelId="{0D507908-AD4B-4D1B-A929-640A88F1B3C4}" type="presParOf" srcId="{579EF5EA-2842-4ADF-99C3-1421009C0FB3}" destId="{C99B1DB8-B0AD-4FE5-84DC-CD9571D15F74}" srcOrd="50" destOrd="0" presId="urn:microsoft.com/office/officeart/2005/8/layout/cycle2"/>
    <dgm:cxn modelId="{B6A8892E-403A-4519-B00E-9F3EA0DAA760}" type="presParOf" srcId="{579EF5EA-2842-4ADF-99C3-1421009C0FB3}" destId="{2EBD388A-825F-4832-8A74-827A6C7E3368}" srcOrd="51" destOrd="0" presId="urn:microsoft.com/office/officeart/2005/8/layout/cycle2"/>
    <dgm:cxn modelId="{EEBB3D98-4F33-49C0-B61C-8BEA974CB3BE}" type="presParOf" srcId="{2EBD388A-825F-4832-8A74-827A6C7E3368}" destId="{2B64C12D-7C38-4E3C-BB67-21E0181FD51F}" srcOrd="0" destOrd="0" presId="urn:microsoft.com/office/officeart/2005/8/layout/cycle2"/>
    <dgm:cxn modelId="{92741A67-FAF1-4EFE-AC03-A7A3BDE3A1C9}" type="presParOf" srcId="{579EF5EA-2842-4ADF-99C3-1421009C0FB3}" destId="{54435782-E9E7-4F85-8EE9-B762378628C5}" srcOrd="52" destOrd="0" presId="urn:microsoft.com/office/officeart/2005/8/layout/cycle2"/>
    <dgm:cxn modelId="{E6DF7B92-7BE2-4115-BBE4-0CD6CAD091CE}" type="presParOf" srcId="{579EF5EA-2842-4ADF-99C3-1421009C0FB3}" destId="{2EA5A0E0-D734-4B00-A1FA-65E8CB15031C}" srcOrd="53" destOrd="0" presId="urn:microsoft.com/office/officeart/2005/8/layout/cycle2"/>
    <dgm:cxn modelId="{ABDF0FEF-8A99-445C-BA55-CF736C732E6D}" type="presParOf" srcId="{2EA5A0E0-D734-4B00-A1FA-65E8CB15031C}" destId="{3966764B-E5F3-4CFC-A881-5984C06723CB}" srcOrd="0" destOrd="0" presId="urn:microsoft.com/office/officeart/2005/8/layout/cycle2"/>
    <dgm:cxn modelId="{B52E83AA-3E52-4263-A5CB-F6B470FE5BD0}" type="presParOf" srcId="{579EF5EA-2842-4ADF-99C3-1421009C0FB3}" destId="{CDE86F57-8E75-4885-99A7-4D78278841E9}" srcOrd="54" destOrd="0" presId="urn:microsoft.com/office/officeart/2005/8/layout/cycle2"/>
    <dgm:cxn modelId="{DAC23424-C82C-4CDC-B9D2-D51E44F29D31}" type="presParOf" srcId="{579EF5EA-2842-4ADF-99C3-1421009C0FB3}" destId="{A0769171-C666-4FF2-B3B0-56A5612FFB02}" srcOrd="55" destOrd="0" presId="urn:microsoft.com/office/officeart/2005/8/layout/cycle2"/>
    <dgm:cxn modelId="{6A4BC5C4-795C-4081-AAD3-E09E8DD8907A}" type="presParOf" srcId="{A0769171-C666-4FF2-B3B0-56A5612FFB02}" destId="{7B2C094D-5B84-400D-88A5-467C86404646}" srcOrd="0" destOrd="0" presId="urn:microsoft.com/office/officeart/2005/8/layout/cycle2"/>
    <dgm:cxn modelId="{06D02561-DDE7-442E-BE8B-A5A17BD666F6}" type="presParOf" srcId="{579EF5EA-2842-4ADF-99C3-1421009C0FB3}" destId="{9DEC7CBC-8051-4551-94AA-2377EFF8A353}" srcOrd="56" destOrd="0" presId="urn:microsoft.com/office/officeart/2005/8/layout/cycle2"/>
    <dgm:cxn modelId="{3135DB70-0E8A-4BE8-95C1-9D0B8373FE1C}" type="presParOf" srcId="{579EF5EA-2842-4ADF-99C3-1421009C0FB3}" destId="{83D03F91-A8FE-4A56-A9F0-21F8696B64A1}" srcOrd="57" destOrd="0" presId="urn:microsoft.com/office/officeart/2005/8/layout/cycle2"/>
    <dgm:cxn modelId="{4052CEAB-3620-49F9-8A34-607580972823}" type="presParOf" srcId="{83D03F91-A8FE-4A56-A9F0-21F8696B64A1}" destId="{A52815B2-9F64-4E57-9CA8-0D6C5ACB4DE9}" srcOrd="0" destOrd="0" presId="urn:microsoft.com/office/officeart/2005/8/layout/cycle2"/>
    <dgm:cxn modelId="{4FB8D6C6-E96B-4885-A232-7B33F6EC31E1}" type="presParOf" srcId="{579EF5EA-2842-4ADF-99C3-1421009C0FB3}" destId="{D9F7CAE3-C01B-4758-A92D-BE4DEABF1CC9}" srcOrd="58" destOrd="0" presId="urn:microsoft.com/office/officeart/2005/8/layout/cycle2"/>
    <dgm:cxn modelId="{F65E7D33-A24B-486C-AF30-250C46BEE385}" type="presParOf" srcId="{579EF5EA-2842-4ADF-99C3-1421009C0FB3}" destId="{6FDF4861-3D9E-4C44-8A76-CB261CA08A3D}" srcOrd="59" destOrd="0" presId="urn:microsoft.com/office/officeart/2005/8/layout/cycle2"/>
    <dgm:cxn modelId="{418678EA-57C5-4393-89CB-DFDCB90D723B}" type="presParOf" srcId="{6FDF4861-3D9E-4C44-8A76-CB261CA08A3D}" destId="{852FF442-59AB-47FA-976D-352D933D04DA}" srcOrd="0" destOrd="0" presId="urn:microsoft.com/office/officeart/2005/8/layout/cycle2"/>
    <dgm:cxn modelId="{E28AC03E-069F-4C4D-9946-1D18B009E883}" type="presParOf" srcId="{579EF5EA-2842-4ADF-99C3-1421009C0FB3}" destId="{6EBA7549-78C0-447A-A63C-4A8563F87F58}" srcOrd="60" destOrd="0" presId="urn:microsoft.com/office/officeart/2005/8/layout/cycle2"/>
    <dgm:cxn modelId="{1DD08FE3-61EF-432B-9873-4FDADE0C7787}" type="presParOf" srcId="{579EF5EA-2842-4ADF-99C3-1421009C0FB3}" destId="{F7AC09C3-F9FA-4334-9744-58F7A351FD8B}" srcOrd="61" destOrd="0" presId="urn:microsoft.com/office/officeart/2005/8/layout/cycle2"/>
    <dgm:cxn modelId="{3B44EE56-329A-4A10-9656-81D56B7B02CF}" type="presParOf" srcId="{F7AC09C3-F9FA-4334-9744-58F7A351FD8B}" destId="{301FE2EF-9FED-451A-9979-7EA2CEC731F6}" srcOrd="0" destOrd="0" presId="urn:microsoft.com/office/officeart/2005/8/layout/cycle2"/>
    <dgm:cxn modelId="{3C61D6BC-6DFD-4FD5-88C4-BCE8BA11D4FF}" type="presParOf" srcId="{579EF5EA-2842-4ADF-99C3-1421009C0FB3}" destId="{DB7E8DCC-E9E2-41AE-8FAC-BD770394B585}" srcOrd="62" destOrd="0" presId="urn:microsoft.com/office/officeart/2005/8/layout/cycle2"/>
    <dgm:cxn modelId="{6FB241C3-DEA0-44FC-9826-60B91B89A2F4}" type="presParOf" srcId="{579EF5EA-2842-4ADF-99C3-1421009C0FB3}" destId="{FC934B90-2FD7-4C78-BC82-6495CAA54F71}" srcOrd="63" destOrd="0" presId="urn:microsoft.com/office/officeart/2005/8/layout/cycle2"/>
    <dgm:cxn modelId="{69EE96FE-D012-4D5A-9068-DB49971BD6F5}" type="presParOf" srcId="{FC934B90-2FD7-4C78-BC82-6495CAA54F71}" destId="{F31A80A4-265E-4576-A76C-69F7407682D5}" srcOrd="0" destOrd="0" presId="urn:microsoft.com/office/officeart/2005/8/layout/cycle2"/>
    <dgm:cxn modelId="{5BF65CA9-96D4-43FB-BF42-1E6181BB3F13}" type="presParOf" srcId="{579EF5EA-2842-4ADF-99C3-1421009C0FB3}" destId="{7FBA136C-815F-4FB3-A797-A7F155D00FEA}" srcOrd="64" destOrd="0" presId="urn:microsoft.com/office/officeart/2005/8/layout/cycle2"/>
    <dgm:cxn modelId="{6F20A253-6D1A-4C7D-97E4-F91ED38FCCB2}" type="presParOf" srcId="{579EF5EA-2842-4ADF-99C3-1421009C0FB3}" destId="{7A5C7786-EEB7-4840-8AB2-E617DD766E4C}" srcOrd="65" destOrd="0" presId="urn:microsoft.com/office/officeart/2005/8/layout/cycle2"/>
    <dgm:cxn modelId="{3D82FB51-EE99-4AD2-AE9F-BF7C9ECBE283}" type="presParOf" srcId="{7A5C7786-EEB7-4840-8AB2-E617DD766E4C}" destId="{80DBCA40-2BA0-486C-9739-9EB1943722FB}" srcOrd="0" destOrd="0" presId="urn:microsoft.com/office/officeart/2005/8/layout/cycle2"/>
    <dgm:cxn modelId="{996941EA-55B6-455E-9FF8-A5DA63096892}" type="presParOf" srcId="{579EF5EA-2842-4ADF-99C3-1421009C0FB3}" destId="{2B3C09D0-6E4A-4698-ADBA-7CF55040E0C7}" srcOrd="66" destOrd="0" presId="urn:microsoft.com/office/officeart/2005/8/layout/cycle2"/>
    <dgm:cxn modelId="{B316CCDC-669E-4571-9493-12918161FA34}" type="presParOf" srcId="{579EF5EA-2842-4ADF-99C3-1421009C0FB3}" destId="{0B3E9032-3902-463F-B436-0798A35C9EC5}" srcOrd="67" destOrd="0" presId="urn:microsoft.com/office/officeart/2005/8/layout/cycle2"/>
    <dgm:cxn modelId="{2DAD19FD-4DAF-4392-8FCD-F4ED67371967}" type="presParOf" srcId="{0B3E9032-3902-463F-B436-0798A35C9EC5}" destId="{41C60BCC-727D-4ED3-BAEB-DB60AA9900A9}" srcOrd="0" destOrd="0" presId="urn:microsoft.com/office/officeart/2005/8/layout/cycle2"/>
    <dgm:cxn modelId="{1912562D-65F6-4DC6-8FB6-2A8FCC569052}" type="presParOf" srcId="{579EF5EA-2842-4ADF-99C3-1421009C0FB3}" destId="{C6CA034B-BB5D-4252-9DC3-E07C2CEC1942}" srcOrd="68" destOrd="0" presId="urn:microsoft.com/office/officeart/2005/8/layout/cycle2"/>
    <dgm:cxn modelId="{17FC725E-90CA-41A6-B784-8CC8BCDBE7C6}" type="presParOf" srcId="{579EF5EA-2842-4ADF-99C3-1421009C0FB3}" destId="{2F327EB4-0D8B-437E-BB14-A326EA173FCC}" srcOrd="69" destOrd="0" presId="urn:microsoft.com/office/officeart/2005/8/layout/cycle2"/>
    <dgm:cxn modelId="{C493FA99-FB52-4D78-B858-68D88B898F9D}" type="presParOf" srcId="{2F327EB4-0D8B-437E-BB14-A326EA173FCC}" destId="{8F52B59F-72EA-4EF4-A000-71393DE3DC97}" srcOrd="0" destOrd="0" presId="urn:microsoft.com/office/officeart/2005/8/layout/cycle2"/>
    <dgm:cxn modelId="{517BAE5D-CE37-4D29-8D31-05952EABE6A9}" type="presParOf" srcId="{579EF5EA-2842-4ADF-99C3-1421009C0FB3}" destId="{F6AE7F32-FC05-4DDA-BB7B-30B31779479C}" srcOrd="70" destOrd="0" presId="urn:microsoft.com/office/officeart/2005/8/layout/cycle2"/>
    <dgm:cxn modelId="{AC1FDE2E-923E-4459-B3BB-63619AAAFBCF}" type="presParOf" srcId="{579EF5EA-2842-4ADF-99C3-1421009C0FB3}" destId="{F42AD80F-3B21-49F3-AF59-01D5F6EE69F1}" srcOrd="71" destOrd="0" presId="urn:microsoft.com/office/officeart/2005/8/layout/cycle2"/>
    <dgm:cxn modelId="{83590AFC-9625-4F18-B616-DB2E92EDE408}" type="presParOf" srcId="{F42AD80F-3B21-49F3-AF59-01D5F6EE69F1}" destId="{DFB70AE1-87B4-46C7-811D-3E9A3D4D6EC9}" srcOrd="0" destOrd="0" presId="urn:microsoft.com/office/officeart/2005/8/layout/cycle2"/>
    <dgm:cxn modelId="{3B8B0752-59C1-4EE8-9DCD-3FDD5D16AAC9}" type="presParOf" srcId="{579EF5EA-2842-4ADF-99C3-1421009C0FB3}" destId="{E4F5DE49-5EAA-4300-BD85-3AA32446283C}" srcOrd="72" destOrd="0" presId="urn:microsoft.com/office/officeart/2005/8/layout/cycle2"/>
    <dgm:cxn modelId="{0ECC76CD-EEFF-4622-B856-FA49793E558D}" type="presParOf" srcId="{579EF5EA-2842-4ADF-99C3-1421009C0FB3}" destId="{57712E5B-8311-41F2-83BF-40C44B82FD56}" srcOrd="73" destOrd="0" presId="urn:microsoft.com/office/officeart/2005/8/layout/cycle2"/>
    <dgm:cxn modelId="{22D72393-5ACE-4129-A739-1C92A46CD44F}" type="presParOf" srcId="{57712E5B-8311-41F2-83BF-40C44B82FD56}" destId="{2DC22DE9-0245-4601-955D-E63A8C38947B}" srcOrd="0" destOrd="0" presId="urn:microsoft.com/office/officeart/2005/8/layout/cycle2"/>
    <dgm:cxn modelId="{AB0EE83E-AB48-4A6C-849A-E4D926F3A3C4}" type="presParOf" srcId="{579EF5EA-2842-4ADF-99C3-1421009C0FB3}" destId="{53824D7C-69E9-40B6-AD94-E66D57E17024}" srcOrd="74" destOrd="0" presId="urn:microsoft.com/office/officeart/2005/8/layout/cycle2"/>
    <dgm:cxn modelId="{576FBDA1-88AF-4B72-96BF-70CD12108DB0}" type="presParOf" srcId="{579EF5EA-2842-4ADF-99C3-1421009C0FB3}" destId="{4DDD9E11-A1D1-4D9F-87CF-21775FA03FD4}" srcOrd="75" destOrd="0" presId="urn:microsoft.com/office/officeart/2005/8/layout/cycle2"/>
    <dgm:cxn modelId="{89690507-2275-4054-BFC4-56E420EE7013}" type="presParOf" srcId="{4DDD9E11-A1D1-4D9F-87CF-21775FA03FD4}" destId="{F7742949-FB63-485F-95AF-5E8D1E6F236A}" srcOrd="0" destOrd="0" presId="urn:microsoft.com/office/officeart/2005/8/layout/cycle2"/>
    <dgm:cxn modelId="{46D737D0-CF80-475C-B749-8641A90E6A5F}" type="presParOf" srcId="{579EF5EA-2842-4ADF-99C3-1421009C0FB3}" destId="{22041FD6-89BD-4BF2-9B99-B97F36E2E1FB}" srcOrd="76" destOrd="0" presId="urn:microsoft.com/office/officeart/2005/8/layout/cycle2"/>
    <dgm:cxn modelId="{F402199A-4541-48BD-BD65-37FDE409F0E8}" type="presParOf" srcId="{579EF5EA-2842-4ADF-99C3-1421009C0FB3}" destId="{B8E405CF-5FB0-4931-A03D-9BF304E6CDDA}" srcOrd="77" destOrd="0" presId="urn:microsoft.com/office/officeart/2005/8/layout/cycle2"/>
    <dgm:cxn modelId="{3753C994-47D4-4FEB-B98C-5A84E1533E30}" type="presParOf" srcId="{B8E405CF-5FB0-4931-A03D-9BF304E6CDDA}" destId="{0C0A4302-AC90-49E1-80BE-523B58A2D864}" srcOrd="0" destOrd="0" presId="urn:microsoft.com/office/officeart/2005/8/layout/cycle2"/>
    <dgm:cxn modelId="{32C2D374-BFE5-4473-8736-393CE860FEA4}" type="presParOf" srcId="{579EF5EA-2842-4ADF-99C3-1421009C0FB3}" destId="{4346925A-37EB-4BB6-B0D1-0007EC3DF63B}" srcOrd="78" destOrd="0" presId="urn:microsoft.com/office/officeart/2005/8/layout/cycle2"/>
    <dgm:cxn modelId="{777DC766-6571-463F-B280-41B0FC9C772E}" type="presParOf" srcId="{579EF5EA-2842-4ADF-99C3-1421009C0FB3}" destId="{7A362786-920B-4FB9-A3D5-D0E741B76071}" srcOrd="79" destOrd="0" presId="urn:microsoft.com/office/officeart/2005/8/layout/cycle2"/>
    <dgm:cxn modelId="{C9FDA060-FACA-47F5-A8BB-425610FEF342}" type="presParOf" srcId="{7A362786-920B-4FB9-A3D5-D0E741B76071}" destId="{18FB9004-C9DF-4463-A990-CE6AADD19A9A}" srcOrd="0" destOrd="0" presId="urn:microsoft.com/office/officeart/2005/8/layout/cycle2"/>
    <dgm:cxn modelId="{76FDA523-F620-4259-A408-E633BEC4BE8F}" type="presParOf" srcId="{579EF5EA-2842-4ADF-99C3-1421009C0FB3}" destId="{ED0F08E4-7CF4-494F-A2E4-60B90674E9D5}" srcOrd="80" destOrd="0" presId="urn:microsoft.com/office/officeart/2005/8/layout/cycle2"/>
    <dgm:cxn modelId="{1EFB6808-597E-412E-BB9A-6E1790D7D40C}" type="presParOf" srcId="{579EF5EA-2842-4ADF-99C3-1421009C0FB3}" destId="{B8AF8AA6-EDE3-46F5-804F-BE18E9CF02E9}" srcOrd="81" destOrd="0" presId="urn:microsoft.com/office/officeart/2005/8/layout/cycle2"/>
    <dgm:cxn modelId="{B50A5075-4EE5-497B-A5E8-159C3122840B}" type="presParOf" srcId="{B8AF8AA6-EDE3-46F5-804F-BE18E9CF02E9}" destId="{2A9D1CAD-CEC7-447D-AE5A-72DA9768C11C}" srcOrd="0" destOrd="0" presId="urn:microsoft.com/office/officeart/2005/8/layout/cycle2"/>
    <dgm:cxn modelId="{C4E6FDEC-EFC7-4C20-A295-673432D03194}" type="presParOf" srcId="{579EF5EA-2842-4ADF-99C3-1421009C0FB3}" destId="{02E2D030-8BB9-48E2-859D-55F958A2D928}" srcOrd="82" destOrd="0" presId="urn:microsoft.com/office/officeart/2005/8/layout/cycle2"/>
    <dgm:cxn modelId="{7D652D5C-2733-40FD-99D6-840560A299C8}" type="presParOf" srcId="{579EF5EA-2842-4ADF-99C3-1421009C0FB3}" destId="{8125F9B4-021E-44DC-9D64-8AE485A44537}" srcOrd="83" destOrd="0" presId="urn:microsoft.com/office/officeart/2005/8/layout/cycle2"/>
    <dgm:cxn modelId="{F6A7CE10-66EF-47CC-99E0-C07608F580C7}" type="presParOf" srcId="{8125F9B4-021E-44DC-9D64-8AE485A44537}" destId="{5B2B383F-D5E0-430F-AB46-55791D14B3FB}" srcOrd="0" destOrd="0" presId="urn:microsoft.com/office/officeart/2005/8/layout/cycle2"/>
    <dgm:cxn modelId="{2588CB7D-7520-4B46-AE6A-972F2A7D86A7}" type="presParOf" srcId="{579EF5EA-2842-4ADF-99C3-1421009C0FB3}" destId="{A5474CB5-D5DA-4087-B87E-610FB42AF529}" srcOrd="84" destOrd="0" presId="urn:microsoft.com/office/officeart/2005/8/layout/cycle2"/>
    <dgm:cxn modelId="{61CB088D-180B-4B87-B9B0-BE434FC9FB4B}" type="presParOf" srcId="{579EF5EA-2842-4ADF-99C3-1421009C0FB3}" destId="{F5E12609-AEA0-4824-8F1E-49B7A8C9D43E}" srcOrd="85" destOrd="0" presId="urn:microsoft.com/office/officeart/2005/8/layout/cycle2"/>
    <dgm:cxn modelId="{B94C8B5C-C1C9-4B4B-ABA7-762D0E86CF35}" type="presParOf" srcId="{F5E12609-AEA0-4824-8F1E-49B7A8C9D43E}" destId="{1990E259-2037-4D19-B00A-CD6B3D2AE2E1}" srcOrd="0" destOrd="0" presId="urn:microsoft.com/office/officeart/2005/8/layout/cycle2"/>
    <dgm:cxn modelId="{7E773C21-876B-435C-9D68-2225A3B4348D}" type="presParOf" srcId="{579EF5EA-2842-4ADF-99C3-1421009C0FB3}" destId="{558F7E47-06ED-4041-B16C-6F13A19D4245}" srcOrd="86" destOrd="0" presId="urn:microsoft.com/office/officeart/2005/8/layout/cycle2"/>
    <dgm:cxn modelId="{F1632BE6-F556-4A92-A36F-7D4F3D62F5E7}" type="presParOf" srcId="{579EF5EA-2842-4ADF-99C3-1421009C0FB3}" destId="{1AA99294-2501-42DA-ADDA-813C2A0D167F}" srcOrd="87" destOrd="0" presId="urn:microsoft.com/office/officeart/2005/8/layout/cycle2"/>
    <dgm:cxn modelId="{C395DACE-C1C5-4263-A230-1E7D36E6065A}" type="presParOf" srcId="{1AA99294-2501-42DA-ADDA-813C2A0D167F}" destId="{B311330D-F624-44F0-90C1-566E4D2E20E6}" srcOrd="0" destOrd="0" presId="urn:microsoft.com/office/officeart/2005/8/layout/cycle2"/>
    <dgm:cxn modelId="{48B825A1-87AC-4690-A75E-9FB67E9782F2}" type="presParOf" srcId="{579EF5EA-2842-4ADF-99C3-1421009C0FB3}" destId="{A854D6C3-A9F6-4889-B95E-C4590598BF15}" srcOrd="88" destOrd="0" presId="urn:microsoft.com/office/officeart/2005/8/layout/cycle2"/>
    <dgm:cxn modelId="{6A07BF95-AE32-4D50-8505-B5A06B9E43A1}" type="presParOf" srcId="{579EF5EA-2842-4ADF-99C3-1421009C0FB3}" destId="{9BC14663-185B-4A89-97AE-169B3D438678}" srcOrd="89" destOrd="0" presId="urn:microsoft.com/office/officeart/2005/8/layout/cycle2"/>
    <dgm:cxn modelId="{29D9F34A-948B-4831-A54A-A8DE655122D2}" type="presParOf" srcId="{9BC14663-185B-4A89-97AE-169B3D438678}" destId="{5BF8D29C-B7EB-4E6D-8F09-412E3D4E06C9}" srcOrd="0" destOrd="0" presId="urn:microsoft.com/office/officeart/2005/8/layout/cycle2"/>
    <dgm:cxn modelId="{E37DC860-CA17-4F02-9E63-A449C3AFE621}" type="presParOf" srcId="{579EF5EA-2842-4ADF-99C3-1421009C0FB3}" destId="{891FE5C2-884F-48D0-BE0D-753E9CA204D3}" srcOrd="90" destOrd="0" presId="urn:microsoft.com/office/officeart/2005/8/layout/cycle2"/>
    <dgm:cxn modelId="{925A2E11-92D9-4EC8-8753-F006B130B05D}" type="presParOf" srcId="{579EF5EA-2842-4ADF-99C3-1421009C0FB3}" destId="{BDE13CD6-B50F-44ED-BD83-729ED5971995}" srcOrd="91" destOrd="0" presId="urn:microsoft.com/office/officeart/2005/8/layout/cycle2"/>
    <dgm:cxn modelId="{A725D2E9-3435-4162-8CB2-BEE942C19293}" type="presParOf" srcId="{BDE13CD6-B50F-44ED-BD83-729ED5971995}" destId="{4EAD0336-A742-42BA-B616-A9F9B8CECAB9}" srcOrd="0" destOrd="0" presId="urn:microsoft.com/office/officeart/2005/8/layout/cycle2"/>
    <dgm:cxn modelId="{206CC460-7292-4777-90DA-703EF1C38263}" type="presParOf" srcId="{579EF5EA-2842-4ADF-99C3-1421009C0FB3}" destId="{3B7728B1-9C76-43A6-8828-2FFE1A19CD4E}" srcOrd="92" destOrd="0" presId="urn:microsoft.com/office/officeart/2005/8/layout/cycle2"/>
    <dgm:cxn modelId="{52E93403-56E2-4D88-A350-4613E1DDD257}" type="presParOf" srcId="{579EF5EA-2842-4ADF-99C3-1421009C0FB3}" destId="{FEF793BD-9F36-4B0C-B2A1-243AAED13A52}" srcOrd="93" destOrd="0" presId="urn:microsoft.com/office/officeart/2005/8/layout/cycle2"/>
    <dgm:cxn modelId="{2C9141EC-31F0-494D-9182-AD81A207AA5A}" type="presParOf" srcId="{FEF793BD-9F36-4B0C-B2A1-243AAED13A52}" destId="{B6E66B79-90CB-4030-B64C-AB9E1EA67583}" srcOrd="0" destOrd="0" presId="urn:microsoft.com/office/officeart/2005/8/layout/cycle2"/>
    <dgm:cxn modelId="{75DEB18E-3C41-4CA2-8A11-C99CE99746B7}" type="presParOf" srcId="{579EF5EA-2842-4ADF-99C3-1421009C0FB3}" destId="{CD7E4AE9-DEBF-4EF6-9A2F-51DFDE6DC483}" srcOrd="94" destOrd="0" presId="urn:microsoft.com/office/officeart/2005/8/layout/cycle2"/>
    <dgm:cxn modelId="{E9DA30C2-E49B-456F-9EDF-7DA66EBF1AFF}" type="presParOf" srcId="{579EF5EA-2842-4ADF-99C3-1421009C0FB3}" destId="{CAB56CDA-741F-426D-8FE0-AE118C809475}" srcOrd="95" destOrd="0" presId="urn:microsoft.com/office/officeart/2005/8/layout/cycle2"/>
    <dgm:cxn modelId="{8049E7D7-6143-49A6-86AC-655CB92EF0D5}" type="presParOf" srcId="{CAB56CDA-741F-426D-8FE0-AE118C809475}" destId="{2B62F0BB-CB73-4B2D-A47A-2C1910C71ADC}" srcOrd="0" destOrd="0" presId="urn:microsoft.com/office/officeart/2005/8/layout/cycle2"/>
  </dgm:cxnLst>
  <dgm:bg>
    <a:noFill/>
  </dgm:bg>
  <dgm:whole/>
  <dgm:extLst>
    <a:ext uri="http://schemas.microsoft.com/office/drawing/2008/diagram">
      <dsp:dataModelExt xmlns:dsp="http://schemas.microsoft.com/office/drawing/2008/diagram" relId="rId16" minVer="http://schemas.openxmlformats.org/drawingml/2006/diagram"/>
    </a:ext>
  </dgm:extLst>
</dgm:dataModel>
</file>

<file path=ppt/diagrams/data63.xml><?xml version="1.0" encoding="utf-8"?>
<dgm:dataModel xmlns:dgm="http://schemas.openxmlformats.org/drawingml/2006/diagram" xmlns:a="http://schemas.openxmlformats.org/drawingml/2006/main">
  <dgm:ptLst>
    <dgm:pt modelId="{F782ACB2-4612-4553-92E3-6A48A4C26154}" type="doc">
      <dgm:prSet loTypeId="urn:microsoft.com/office/officeart/2005/8/layout/cycle2" loCatId="cycle" qsTypeId="urn:microsoft.com/office/officeart/2005/8/quickstyle/simple1" qsCatId="simple" csTypeId="urn:microsoft.com/office/officeart/2005/8/colors/accent0_3" csCatId="mainScheme" phldr="1"/>
      <dgm:spPr/>
      <dgm:t>
        <a:bodyPr/>
        <a:lstStyle/>
        <a:p>
          <a:endParaRPr lang="en-US"/>
        </a:p>
      </dgm:t>
    </dgm:pt>
    <dgm:pt modelId="{5D2C154A-692A-44E2-A041-B9F19C43FEF2}">
      <dgm:prSet/>
      <dgm:spPr/>
      <dgm:t>
        <a:bodyPr/>
        <a:lstStyle/>
        <a:p>
          <a:endParaRPr lang="en-US" dirty="0"/>
        </a:p>
      </dgm:t>
    </dgm:pt>
    <dgm:pt modelId="{794CA92E-A13F-4F43-B270-B021D0F5EB93}" type="parTrans" cxnId="{8A122CCE-2659-425F-A9CA-F55CBE733EE2}">
      <dgm:prSet/>
      <dgm:spPr/>
      <dgm:t>
        <a:bodyPr/>
        <a:lstStyle/>
        <a:p>
          <a:endParaRPr lang="en-US"/>
        </a:p>
      </dgm:t>
    </dgm:pt>
    <dgm:pt modelId="{1A0C354F-E76C-464E-99A7-D2B04C140783}" type="sibTrans" cxnId="{8A122CCE-2659-425F-A9CA-F55CBE733EE2}">
      <dgm:prSet/>
      <dgm:spPr/>
      <dgm:t>
        <a:bodyPr/>
        <a:lstStyle/>
        <a:p>
          <a:endParaRPr lang="en-US" dirty="0"/>
        </a:p>
      </dgm:t>
    </dgm:pt>
    <dgm:pt modelId="{536B3E92-95AA-4297-BDB8-F29269D6299E}">
      <dgm:prSet/>
      <dgm:spPr/>
      <dgm:t>
        <a:bodyPr/>
        <a:lstStyle/>
        <a:p>
          <a:endParaRPr lang="en-US" dirty="0"/>
        </a:p>
      </dgm:t>
    </dgm:pt>
    <dgm:pt modelId="{68DF5CBE-997D-4F4F-8466-9AD1DDE77085}" type="parTrans" cxnId="{212C0F3D-6259-47F4-8189-A6E55DD0B5D3}">
      <dgm:prSet/>
      <dgm:spPr/>
      <dgm:t>
        <a:bodyPr/>
        <a:lstStyle/>
        <a:p>
          <a:endParaRPr lang="en-US"/>
        </a:p>
      </dgm:t>
    </dgm:pt>
    <dgm:pt modelId="{8AE02D32-89F4-4BA1-BFB8-062B90AF7C26}" type="sibTrans" cxnId="{212C0F3D-6259-47F4-8189-A6E55DD0B5D3}">
      <dgm:prSet/>
      <dgm:spPr/>
      <dgm:t>
        <a:bodyPr/>
        <a:lstStyle/>
        <a:p>
          <a:endParaRPr lang="en-US" dirty="0"/>
        </a:p>
      </dgm:t>
    </dgm:pt>
    <dgm:pt modelId="{9767C2C5-7A9B-4BF9-AEDC-08BB61E68CEC}">
      <dgm:prSet/>
      <dgm:spPr/>
      <dgm:t>
        <a:bodyPr/>
        <a:lstStyle/>
        <a:p>
          <a:endParaRPr lang="en-US" dirty="0"/>
        </a:p>
      </dgm:t>
    </dgm:pt>
    <dgm:pt modelId="{94D864BB-0337-46E0-936D-BDFF24969167}" type="parTrans" cxnId="{7A77BED8-0E1D-45F6-9865-5715EF6FB1BA}">
      <dgm:prSet/>
      <dgm:spPr/>
      <dgm:t>
        <a:bodyPr/>
        <a:lstStyle/>
        <a:p>
          <a:endParaRPr lang="en-US"/>
        </a:p>
      </dgm:t>
    </dgm:pt>
    <dgm:pt modelId="{5DE56BE3-5DC5-48D1-BB0A-6EB62A83E2E3}" type="sibTrans" cxnId="{7A77BED8-0E1D-45F6-9865-5715EF6FB1BA}">
      <dgm:prSet/>
      <dgm:spPr/>
      <dgm:t>
        <a:bodyPr/>
        <a:lstStyle/>
        <a:p>
          <a:endParaRPr lang="en-US" dirty="0"/>
        </a:p>
      </dgm:t>
    </dgm:pt>
    <dgm:pt modelId="{29610E26-1393-448B-8FD6-78061450B16B}">
      <dgm:prSet/>
      <dgm:spPr/>
      <dgm:t>
        <a:bodyPr/>
        <a:lstStyle/>
        <a:p>
          <a:endParaRPr lang="en-US" dirty="0"/>
        </a:p>
      </dgm:t>
    </dgm:pt>
    <dgm:pt modelId="{5D194221-4572-481E-A145-411B7D2E5848}" type="parTrans" cxnId="{54FED98F-AB5E-4BEF-A86E-239C32A65418}">
      <dgm:prSet/>
      <dgm:spPr/>
      <dgm:t>
        <a:bodyPr/>
        <a:lstStyle/>
        <a:p>
          <a:endParaRPr lang="en-US"/>
        </a:p>
      </dgm:t>
    </dgm:pt>
    <dgm:pt modelId="{4E475F1B-56A2-420F-8D83-9A7AC5B9161D}" type="sibTrans" cxnId="{54FED98F-AB5E-4BEF-A86E-239C32A65418}">
      <dgm:prSet/>
      <dgm:spPr/>
      <dgm:t>
        <a:bodyPr/>
        <a:lstStyle/>
        <a:p>
          <a:endParaRPr lang="en-US" dirty="0"/>
        </a:p>
      </dgm:t>
    </dgm:pt>
    <dgm:pt modelId="{59F5D80D-D394-4DA8-B1EE-BFD2C35E8698}">
      <dgm:prSet/>
      <dgm:spPr/>
      <dgm:t>
        <a:bodyPr/>
        <a:lstStyle/>
        <a:p>
          <a:endParaRPr lang="en-US" dirty="0"/>
        </a:p>
      </dgm:t>
    </dgm:pt>
    <dgm:pt modelId="{F6DF53FE-CC41-4648-B644-9A13CD613414}" type="parTrans" cxnId="{EAADA3BC-EBE2-42C8-B9E0-3C38057A0A11}">
      <dgm:prSet/>
      <dgm:spPr/>
      <dgm:t>
        <a:bodyPr/>
        <a:lstStyle/>
        <a:p>
          <a:endParaRPr lang="en-US"/>
        </a:p>
      </dgm:t>
    </dgm:pt>
    <dgm:pt modelId="{A4FDAD97-0EA5-45C9-8762-1408CDFC1A27}" type="sibTrans" cxnId="{EAADA3BC-EBE2-42C8-B9E0-3C38057A0A11}">
      <dgm:prSet/>
      <dgm:spPr/>
      <dgm:t>
        <a:bodyPr/>
        <a:lstStyle/>
        <a:p>
          <a:endParaRPr lang="en-US" dirty="0"/>
        </a:p>
      </dgm:t>
    </dgm:pt>
    <dgm:pt modelId="{1BD29E34-8916-45A9-80A6-58C4AB44DFF5}">
      <dgm:prSet/>
      <dgm:spPr/>
      <dgm:t>
        <a:bodyPr/>
        <a:lstStyle/>
        <a:p>
          <a:endParaRPr lang="en-US" dirty="0"/>
        </a:p>
      </dgm:t>
    </dgm:pt>
    <dgm:pt modelId="{6A5BBF7B-F8A7-4654-83BB-1778F868C663}" type="parTrans" cxnId="{1B3F2CA2-7825-4CFD-9A64-DB308FB32A27}">
      <dgm:prSet/>
      <dgm:spPr/>
      <dgm:t>
        <a:bodyPr/>
        <a:lstStyle/>
        <a:p>
          <a:endParaRPr lang="en-US"/>
        </a:p>
      </dgm:t>
    </dgm:pt>
    <dgm:pt modelId="{25DF600C-192F-49B2-930A-B89C27D1471E}" type="sibTrans" cxnId="{1B3F2CA2-7825-4CFD-9A64-DB308FB32A27}">
      <dgm:prSet/>
      <dgm:spPr/>
      <dgm:t>
        <a:bodyPr/>
        <a:lstStyle/>
        <a:p>
          <a:endParaRPr lang="en-US" dirty="0"/>
        </a:p>
      </dgm:t>
    </dgm:pt>
    <dgm:pt modelId="{BCD4B6D1-2E17-4359-A953-212A9B519E85}">
      <dgm:prSet/>
      <dgm:spPr/>
      <dgm:t>
        <a:bodyPr/>
        <a:lstStyle/>
        <a:p>
          <a:endParaRPr lang="en-US" dirty="0"/>
        </a:p>
      </dgm:t>
    </dgm:pt>
    <dgm:pt modelId="{A72804B9-8062-4016-90E8-F9C7DC654C15}" type="parTrans" cxnId="{A45FA6CA-BF67-4968-BA2C-A3E181681DEA}">
      <dgm:prSet/>
      <dgm:spPr/>
      <dgm:t>
        <a:bodyPr/>
        <a:lstStyle/>
        <a:p>
          <a:endParaRPr lang="en-US"/>
        </a:p>
      </dgm:t>
    </dgm:pt>
    <dgm:pt modelId="{EAE485E3-A2DC-422A-B964-163E72C7D527}" type="sibTrans" cxnId="{A45FA6CA-BF67-4968-BA2C-A3E181681DEA}">
      <dgm:prSet/>
      <dgm:spPr/>
      <dgm:t>
        <a:bodyPr/>
        <a:lstStyle/>
        <a:p>
          <a:endParaRPr lang="en-US" dirty="0"/>
        </a:p>
      </dgm:t>
    </dgm:pt>
    <dgm:pt modelId="{57830796-B9E1-440E-A924-530949252A0A}">
      <dgm:prSet/>
      <dgm:spPr/>
      <dgm:t>
        <a:bodyPr/>
        <a:lstStyle/>
        <a:p>
          <a:endParaRPr lang="en-US" dirty="0"/>
        </a:p>
      </dgm:t>
    </dgm:pt>
    <dgm:pt modelId="{2970FDF5-07A3-4B2A-9F1E-E547137C5FF2}" type="parTrans" cxnId="{2E4A59F8-4858-4321-B26C-379298664746}">
      <dgm:prSet/>
      <dgm:spPr/>
      <dgm:t>
        <a:bodyPr/>
        <a:lstStyle/>
        <a:p>
          <a:endParaRPr lang="en-US"/>
        </a:p>
      </dgm:t>
    </dgm:pt>
    <dgm:pt modelId="{672359C6-6889-48DE-9B06-BCF13E50CF81}" type="sibTrans" cxnId="{2E4A59F8-4858-4321-B26C-379298664746}">
      <dgm:prSet/>
      <dgm:spPr/>
      <dgm:t>
        <a:bodyPr/>
        <a:lstStyle/>
        <a:p>
          <a:endParaRPr lang="en-US" dirty="0"/>
        </a:p>
      </dgm:t>
    </dgm:pt>
    <dgm:pt modelId="{9EC183D0-3CE1-4A18-882B-49A4F305FE23}">
      <dgm:prSet/>
      <dgm:spPr/>
      <dgm:t>
        <a:bodyPr/>
        <a:lstStyle/>
        <a:p>
          <a:endParaRPr lang="en-US" dirty="0"/>
        </a:p>
      </dgm:t>
    </dgm:pt>
    <dgm:pt modelId="{5529E8D0-F515-48AC-A324-5AF9603FF192}" type="parTrans" cxnId="{ECDEF66B-4DF3-4577-9794-0F5C1452E329}">
      <dgm:prSet/>
      <dgm:spPr/>
      <dgm:t>
        <a:bodyPr/>
        <a:lstStyle/>
        <a:p>
          <a:endParaRPr lang="en-US"/>
        </a:p>
      </dgm:t>
    </dgm:pt>
    <dgm:pt modelId="{FC636A7A-CAD8-4393-9B2E-188CE112CD10}" type="sibTrans" cxnId="{ECDEF66B-4DF3-4577-9794-0F5C1452E329}">
      <dgm:prSet/>
      <dgm:spPr/>
      <dgm:t>
        <a:bodyPr/>
        <a:lstStyle/>
        <a:p>
          <a:endParaRPr lang="en-US" dirty="0"/>
        </a:p>
      </dgm:t>
    </dgm:pt>
    <dgm:pt modelId="{1BCBAE4C-8C90-4307-A8B1-A7F25B803D11}">
      <dgm:prSet/>
      <dgm:spPr/>
      <dgm:t>
        <a:bodyPr/>
        <a:lstStyle/>
        <a:p>
          <a:endParaRPr lang="en-US" dirty="0"/>
        </a:p>
      </dgm:t>
    </dgm:pt>
    <dgm:pt modelId="{BDE3C914-1C3F-4AE1-8A4A-0399F6859853}" type="parTrans" cxnId="{26F03CFE-664C-46CE-9EC9-4D9EAEAA23F5}">
      <dgm:prSet/>
      <dgm:spPr/>
      <dgm:t>
        <a:bodyPr/>
        <a:lstStyle/>
        <a:p>
          <a:endParaRPr lang="en-US"/>
        </a:p>
      </dgm:t>
    </dgm:pt>
    <dgm:pt modelId="{9E68FA1B-32E4-4D3A-BDA9-F245DF7037EF}" type="sibTrans" cxnId="{26F03CFE-664C-46CE-9EC9-4D9EAEAA23F5}">
      <dgm:prSet/>
      <dgm:spPr/>
      <dgm:t>
        <a:bodyPr/>
        <a:lstStyle/>
        <a:p>
          <a:endParaRPr lang="en-US" dirty="0"/>
        </a:p>
      </dgm:t>
    </dgm:pt>
    <dgm:pt modelId="{C123F58B-2F00-4731-8318-EA8BAA60A69D}">
      <dgm:prSet/>
      <dgm:spPr/>
      <dgm:t>
        <a:bodyPr/>
        <a:lstStyle/>
        <a:p>
          <a:endParaRPr lang="en-US" dirty="0"/>
        </a:p>
      </dgm:t>
    </dgm:pt>
    <dgm:pt modelId="{ADD49D0A-F77A-4924-B2AC-3D10130090D6}" type="parTrans" cxnId="{79D0C8B5-7F77-4990-BC7D-E4DF8A30F093}">
      <dgm:prSet/>
      <dgm:spPr/>
      <dgm:t>
        <a:bodyPr/>
        <a:lstStyle/>
        <a:p>
          <a:endParaRPr lang="en-US"/>
        </a:p>
      </dgm:t>
    </dgm:pt>
    <dgm:pt modelId="{CA72D8A3-9D41-4F98-98F7-F56B1CBA674F}" type="sibTrans" cxnId="{79D0C8B5-7F77-4990-BC7D-E4DF8A30F093}">
      <dgm:prSet/>
      <dgm:spPr/>
      <dgm:t>
        <a:bodyPr/>
        <a:lstStyle/>
        <a:p>
          <a:endParaRPr lang="en-US" dirty="0"/>
        </a:p>
      </dgm:t>
    </dgm:pt>
    <dgm:pt modelId="{312A5487-8CD4-49FA-9CB2-6003233688EF}">
      <dgm:prSet/>
      <dgm:spPr/>
      <dgm:t>
        <a:bodyPr/>
        <a:lstStyle/>
        <a:p>
          <a:endParaRPr lang="en-US" dirty="0"/>
        </a:p>
      </dgm:t>
    </dgm:pt>
    <dgm:pt modelId="{6F986C7B-EB5E-4FA9-9F02-54203E6A38B2}" type="parTrans" cxnId="{33634B83-5D42-4E23-A534-1FD77063C5A8}">
      <dgm:prSet/>
      <dgm:spPr/>
      <dgm:t>
        <a:bodyPr/>
        <a:lstStyle/>
        <a:p>
          <a:endParaRPr lang="en-US"/>
        </a:p>
      </dgm:t>
    </dgm:pt>
    <dgm:pt modelId="{A241EA7C-0AE6-49DA-868A-F7E41DB8331E}" type="sibTrans" cxnId="{33634B83-5D42-4E23-A534-1FD77063C5A8}">
      <dgm:prSet/>
      <dgm:spPr/>
      <dgm:t>
        <a:bodyPr/>
        <a:lstStyle/>
        <a:p>
          <a:endParaRPr lang="en-US" dirty="0"/>
        </a:p>
      </dgm:t>
    </dgm:pt>
    <dgm:pt modelId="{1597604F-E09E-4305-A881-A6C94B72922F}">
      <dgm:prSet/>
      <dgm:spPr/>
      <dgm:t>
        <a:bodyPr/>
        <a:lstStyle/>
        <a:p>
          <a:endParaRPr lang="en-US" dirty="0"/>
        </a:p>
      </dgm:t>
    </dgm:pt>
    <dgm:pt modelId="{1C93F3EA-CA5B-4D9C-9828-8A8F702AE266}" type="parTrans" cxnId="{BE9314B0-2D93-4BAE-90C0-5B23814639B6}">
      <dgm:prSet/>
      <dgm:spPr/>
      <dgm:t>
        <a:bodyPr/>
        <a:lstStyle/>
        <a:p>
          <a:endParaRPr lang="en-US"/>
        </a:p>
      </dgm:t>
    </dgm:pt>
    <dgm:pt modelId="{0A68E33F-9E89-4D62-9E2C-1BD50C85F7CD}" type="sibTrans" cxnId="{BE9314B0-2D93-4BAE-90C0-5B23814639B6}">
      <dgm:prSet/>
      <dgm:spPr/>
      <dgm:t>
        <a:bodyPr/>
        <a:lstStyle/>
        <a:p>
          <a:endParaRPr lang="en-US" dirty="0"/>
        </a:p>
      </dgm:t>
    </dgm:pt>
    <dgm:pt modelId="{2EBE9275-B468-4EB1-8E25-88D20111E7BA}">
      <dgm:prSet/>
      <dgm:spPr/>
      <dgm:t>
        <a:bodyPr/>
        <a:lstStyle/>
        <a:p>
          <a:endParaRPr lang="en-US" dirty="0"/>
        </a:p>
      </dgm:t>
    </dgm:pt>
    <dgm:pt modelId="{8B4693AB-DA36-47D7-8ABC-9A12354AE94A}" type="parTrans" cxnId="{79BF3DB8-E6C9-4DF5-8226-B32513900662}">
      <dgm:prSet/>
      <dgm:spPr/>
      <dgm:t>
        <a:bodyPr/>
        <a:lstStyle/>
        <a:p>
          <a:endParaRPr lang="en-US"/>
        </a:p>
      </dgm:t>
    </dgm:pt>
    <dgm:pt modelId="{1DDDDFBA-4D76-49F6-8700-D108F438751F}" type="sibTrans" cxnId="{79BF3DB8-E6C9-4DF5-8226-B32513900662}">
      <dgm:prSet/>
      <dgm:spPr/>
      <dgm:t>
        <a:bodyPr/>
        <a:lstStyle/>
        <a:p>
          <a:endParaRPr lang="en-US" dirty="0"/>
        </a:p>
      </dgm:t>
    </dgm:pt>
    <dgm:pt modelId="{7526D0BF-45A5-478F-9A5B-EE961A48FCDF}">
      <dgm:prSet/>
      <dgm:spPr/>
      <dgm:t>
        <a:bodyPr/>
        <a:lstStyle/>
        <a:p>
          <a:endParaRPr lang="en-US" dirty="0"/>
        </a:p>
      </dgm:t>
    </dgm:pt>
    <dgm:pt modelId="{996DAE7B-6D7A-4B21-93D8-B18F6F145BC6}" type="parTrans" cxnId="{CC8F6BB5-E191-48E7-A4C1-3E8101813E85}">
      <dgm:prSet/>
      <dgm:spPr/>
      <dgm:t>
        <a:bodyPr/>
        <a:lstStyle/>
        <a:p>
          <a:endParaRPr lang="en-US"/>
        </a:p>
      </dgm:t>
    </dgm:pt>
    <dgm:pt modelId="{4DD6BCFF-384A-4E50-9E9B-FEA1467E91EE}" type="sibTrans" cxnId="{CC8F6BB5-E191-48E7-A4C1-3E8101813E85}">
      <dgm:prSet/>
      <dgm:spPr/>
      <dgm:t>
        <a:bodyPr/>
        <a:lstStyle/>
        <a:p>
          <a:endParaRPr lang="en-US" dirty="0"/>
        </a:p>
      </dgm:t>
    </dgm:pt>
    <dgm:pt modelId="{4391FAD7-E5E1-4ADD-BABB-49D666A6C4A7}">
      <dgm:prSet/>
      <dgm:spPr/>
      <dgm:t>
        <a:bodyPr/>
        <a:lstStyle/>
        <a:p>
          <a:endParaRPr lang="en-US" dirty="0"/>
        </a:p>
      </dgm:t>
    </dgm:pt>
    <dgm:pt modelId="{F1E7FB59-9301-4001-B4A0-65FF76242832}" type="parTrans" cxnId="{33836BAF-8815-468A-9D3E-0ABF734FD1D3}">
      <dgm:prSet/>
      <dgm:spPr/>
      <dgm:t>
        <a:bodyPr/>
        <a:lstStyle/>
        <a:p>
          <a:endParaRPr lang="en-US"/>
        </a:p>
      </dgm:t>
    </dgm:pt>
    <dgm:pt modelId="{B5C9AB9C-C866-47C2-B79F-DC6148AB2159}" type="sibTrans" cxnId="{33836BAF-8815-468A-9D3E-0ABF734FD1D3}">
      <dgm:prSet/>
      <dgm:spPr/>
      <dgm:t>
        <a:bodyPr/>
        <a:lstStyle/>
        <a:p>
          <a:endParaRPr lang="en-US" dirty="0"/>
        </a:p>
      </dgm:t>
    </dgm:pt>
    <dgm:pt modelId="{DF292957-65C8-4776-85F8-AE26E3681959}">
      <dgm:prSet/>
      <dgm:spPr/>
      <dgm:t>
        <a:bodyPr/>
        <a:lstStyle/>
        <a:p>
          <a:endParaRPr lang="en-US" dirty="0"/>
        </a:p>
      </dgm:t>
    </dgm:pt>
    <dgm:pt modelId="{7849EA01-2032-47BB-AFF2-66E1E4C3A822}" type="parTrans" cxnId="{0116FD4E-B3CD-4D10-B6B1-FB0C240CE17A}">
      <dgm:prSet/>
      <dgm:spPr/>
      <dgm:t>
        <a:bodyPr/>
        <a:lstStyle/>
        <a:p>
          <a:endParaRPr lang="en-US"/>
        </a:p>
      </dgm:t>
    </dgm:pt>
    <dgm:pt modelId="{2B571596-2306-4648-89E7-BD54FEF25627}" type="sibTrans" cxnId="{0116FD4E-B3CD-4D10-B6B1-FB0C240CE17A}">
      <dgm:prSet/>
      <dgm:spPr/>
      <dgm:t>
        <a:bodyPr/>
        <a:lstStyle/>
        <a:p>
          <a:endParaRPr lang="en-US" dirty="0"/>
        </a:p>
      </dgm:t>
    </dgm:pt>
    <dgm:pt modelId="{BA244016-B941-46B9-B2A4-AA50A300C9B1}">
      <dgm:prSet/>
      <dgm:spPr/>
      <dgm:t>
        <a:bodyPr/>
        <a:lstStyle/>
        <a:p>
          <a:endParaRPr lang="en-US" dirty="0"/>
        </a:p>
      </dgm:t>
    </dgm:pt>
    <dgm:pt modelId="{17FA0F1C-F480-46FA-9FDA-CAF08D0B3F5A}" type="parTrans" cxnId="{43F81770-F772-478D-8EE4-9EF473A2C5F2}">
      <dgm:prSet/>
      <dgm:spPr/>
      <dgm:t>
        <a:bodyPr/>
        <a:lstStyle/>
        <a:p>
          <a:endParaRPr lang="en-US"/>
        </a:p>
      </dgm:t>
    </dgm:pt>
    <dgm:pt modelId="{12ED0D91-6CB8-4B92-ABBE-16130FA2E610}" type="sibTrans" cxnId="{43F81770-F772-478D-8EE4-9EF473A2C5F2}">
      <dgm:prSet/>
      <dgm:spPr/>
      <dgm:t>
        <a:bodyPr/>
        <a:lstStyle/>
        <a:p>
          <a:endParaRPr lang="en-US" dirty="0"/>
        </a:p>
      </dgm:t>
    </dgm:pt>
    <dgm:pt modelId="{ED3E6817-CA99-4A92-9672-7767C60D3AFC}">
      <dgm:prSet/>
      <dgm:spPr/>
      <dgm:t>
        <a:bodyPr/>
        <a:lstStyle/>
        <a:p>
          <a:endParaRPr lang="en-US" dirty="0"/>
        </a:p>
      </dgm:t>
    </dgm:pt>
    <dgm:pt modelId="{570B50CE-5E5F-492C-A6CE-FAA86B61FEE6}" type="parTrans" cxnId="{6020CAE6-E682-4263-87D3-3757BDA5C5BB}">
      <dgm:prSet/>
      <dgm:spPr/>
      <dgm:t>
        <a:bodyPr/>
        <a:lstStyle/>
        <a:p>
          <a:endParaRPr lang="en-US"/>
        </a:p>
      </dgm:t>
    </dgm:pt>
    <dgm:pt modelId="{74E4A9B3-3139-47CD-AD62-A42D0EB3995C}" type="sibTrans" cxnId="{6020CAE6-E682-4263-87D3-3757BDA5C5BB}">
      <dgm:prSet/>
      <dgm:spPr/>
      <dgm:t>
        <a:bodyPr/>
        <a:lstStyle/>
        <a:p>
          <a:endParaRPr lang="en-US" dirty="0"/>
        </a:p>
      </dgm:t>
    </dgm:pt>
    <dgm:pt modelId="{A26368B7-1095-4A58-BFE6-7B8629CCDB76}">
      <dgm:prSet/>
      <dgm:spPr/>
      <dgm:t>
        <a:bodyPr/>
        <a:lstStyle/>
        <a:p>
          <a:endParaRPr lang="en-US" dirty="0"/>
        </a:p>
      </dgm:t>
    </dgm:pt>
    <dgm:pt modelId="{F926A632-3F82-44B7-9B0C-54EDBDFB1339}" type="parTrans" cxnId="{84F658BE-028D-4EFF-9AFB-B1BB4A47F685}">
      <dgm:prSet/>
      <dgm:spPr/>
      <dgm:t>
        <a:bodyPr/>
        <a:lstStyle/>
        <a:p>
          <a:endParaRPr lang="en-US"/>
        </a:p>
      </dgm:t>
    </dgm:pt>
    <dgm:pt modelId="{69DBDE16-2128-423C-AB04-D3C2C0881A38}" type="sibTrans" cxnId="{84F658BE-028D-4EFF-9AFB-B1BB4A47F685}">
      <dgm:prSet/>
      <dgm:spPr/>
      <dgm:t>
        <a:bodyPr/>
        <a:lstStyle/>
        <a:p>
          <a:endParaRPr lang="en-US" dirty="0"/>
        </a:p>
      </dgm:t>
    </dgm:pt>
    <dgm:pt modelId="{B2133BDF-4000-4B5B-AE40-987170B1B61F}">
      <dgm:prSet/>
      <dgm:spPr/>
      <dgm:t>
        <a:bodyPr/>
        <a:lstStyle/>
        <a:p>
          <a:endParaRPr lang="en-US" dirty="0"/>
        </a:p>
      </dgm:t>
    </dgm:pt>
    <dgm:pt modelId="{78DD5593-63E5-4526-ACC4-B672B2E0D1F1}" type="parTrans" cxnId="{AD9C2D70-6AB8-479D-9A79-731CDEDFCC29}">
      <dgm:prSet/>
      <dgm:spPr/>
      <dgm:t>
        <a:bodyPr/>
        <a:lstStyle/>
        <a:p>
          <a:endParaRPr lang="en-US"/>
        </a:p>
      </dgm:t>
    </dgm:pt>
    <dgm:pt modelId="{F8A8AFFD-E262-4C58-84FA-CA9933DA9A32}" type="sibTrans" cxnId="{AD9C2D70-6AB8-479D-9A79-731CDEDFCC29}">
      <dgm:prSet/>
      <dgm:spPr/>
      <dgm:t>
        <a:bodyPr/>
        <a:lstStyle/>
        <a:p>
          <a:endParaRPr lang="en-US" dirty="0"/>
        </a:p>
      </dgm:t>
    </dgm:pt>
    <dgm:pt modelId="{56EE6181-8957-4FE0-91F7-0E7767321D74}">
      <dgm:prSet/>
      <dgm:spPr/>
      <dgm:t>
        <a:bodyPr/>
        <a:lstStyle/>
        <a:p>
          <a:endParaRPr lang="en-US" dirty="0"/>
        </a:p>
      </dgm:t>
    </dgm:pt>
    <dgm:pt modelId="{708EED9E-74DD-4C99-9872-E67687122915}" type="parTrans" cxnId="{D27AA462-6698-4923-9421-47820B644488}">
      <dgm:prSet/>
      <dgm:spPr/>
      <dgm:t>
        <a:bodyPr/>
        <a:lstStyle/>
        <a:p>
          <a:endParaRPr lang="en-US"/>
        </a:p>
      </dgm:t>
    </dgm:pt>
    <dgm:pt modelId="{D7AD315B-0060-4B2C-BA42-07A72CF0DF62}" type="sibTrans" cxnId="{D27AA462-6698-4923-9421-47820B644488}">
      <dgm:prSet/>
      <dgm:spPr/>
      <dgm:t>
        <a:bodyPr/>
        <a:lstStyle/>
        <a:p>
          <a:endParaRPr lang="en-US" dirty="0"/>
        </a:p>
      </dgm:t>
    </dgm:pt>
    <dgm:pt modelId="{F82F01E0-1BCF-432A-834D-D0718C225E79}">
      <dgm:prSet/>
      <dgm:spPr/>
      <dgm:t>
        <a:bodyPr/>
        <a:lstStyle/>
        <a:p>
          <a:endParaRPr lang="en-US" dirty="0"/>
        </a:p>
      </dgm:t>
    </dgm:pt>
    <dgm:pt modelId="{AA715B28-8262-4AEC-9B11-A1F3E142AEE3}" type="parTrans" cxnId="{3F904190-EC7A-468F-8079-9E0D0309FE61}">
      <dgm:prSet/>
      <dgm:spPr/>
      <dgm:t>
        <a:bodyPr/>
        <a:lstStyle/>
        <a:p>
          <a:endParaRPr lang="en-US"/>
        </a:p>
      </dgm:t>
    </dgm:pt>
    <dgm:pt modelId="{73E57CB0-43F1-4C49-8823-A48B6805997E}" type="sibTrans" cxnId="{3F904190-EC7A-468F-8079-9E0D0309FE61}">
      <dgm:prSet/>
      <dgm:spPr/>
      <dgm:t>
        <a:bodyPr/>
        <a:lstStyle/>
        <a:p>
          <a:endParaRPr lang="en-US" dirty="0"/>
        </a:p>
      </dgm:t>
    </dgm:pt>
    <dgm:pt modelId="{69B5AF83-9CA8-4331-BB93-A02B0A37E7C4}">
      <dgm:prSet/>
      <dgm:spPr/>
      <dgm:t>
        <a:bodyPr/>
        <a:lstStyle/>
        <a:p>
          <a:endParaRPr lang="en-US" dirty="0"/>
        </a:p>
      </dgm:t>
    </dgm:pt>
    <dgm:pt modelId="{52A0F8EA-812A-497C-B88E-1BDAD1AB875F}" type="parTrans" cxnId="{08DFD441-4774-4D0E-8F97-07EC50B50EE3}">
      <dgm:prSet/>
      <dgm:spPr/>
      <dgm:t>
        <a:bodyPr/>
        <a:lstStyle/>
        <a:p>
          <a:endParaRPr lang="en-US"/>
        </a:p>
      </dgm:t>
    </dgm:pt>
    <dgm:pt modelId="{6E35783B-B4B9-4AF3-BB68-EC2DB3060BE5}" type="sibTrans" cxnId="{08DFD441-4774-4D0E-8F97-07EC50B50EE3}">
      <dgm:prSet/>
      <dgm:spPr/>
      <dgm:t>
        <a:bodyPr/>
        <a:lstStyle/>
        <a:p>
          <a:endParaRPr lang="en-US" dirty="0"/>
        </a:p>
      </dgm:t>
    </dgm:pt>
    <dgm:pt modelId="{5A0D382F-1AEE-4869-A6BD-89E7CCC2BA45}">
      <dgm:prSet/>
      <dgm:spPr/>
      <dgm:t>
        <a:bodyPr/>
        <a:lstStyle/>
        <a:p>
          <a:endParaRPr lang="en-US" dirty="0"/>
        </a:p>
      </dgm:t>
    </dgm:pt>
    <dgm:pt modelId="{C61944CD-ABD5-46A1-BF21-1EDB1D2E311C}" type="parTrans" cxnId="{8B7F3749-F4E6-4473-82BE-3F7FAAEDF5A5}">
      <dgm:prSet/>
      <dgm:spPr/>
      <dgm:t>
        <a:bodyPr/>
        <a:lstStyle/>
        <a:p>
          <a:endParaRPr lang="en-US"/>
        </a:p>
      </dgm:t>
    </dgm:pt>
    <dgm:pt modelId="{86E08DD8-37F0-43EA-A4C6-F12B07A372C7}" type="sibTrans" cxnId="{8B7F3749-F4E6-4473-82BE-3F7FAAEDF5A5}">
      <dgm:prSet/>
      <dgm:spPr/>
      <dgm:t>
        <a:bodyPr/>
        <a:lstStyle/>
        <a:p>
          <a:endParaRPr lang="en-US" dirty="0"/>
        </a:p>
      </dgm:t>
    </dgm:pt>
    <dgm:pt modelId="{6E44D217-0802-4975-8DF8-F7C136B68DB7}">
      <dgm:prSet/>
      <dgm:spPr/>
      <dgm:t>
        <a:bodyPr/>
        <a:lstStyle/>
        <a:p>
          <a:endParaRPr lang="en-US" dirty="0"/>
        </a:p>
      </dgm:t>
    </dgm:pt>
    <dgm:pt modelId="{CB27C74D-2568-4D83-8948-2A0E7A73E53C}" type="parTrans" cxnId="{EBF0F276-347C-4207-9A17-D11421AF7ECD}">
      <dgm:prSet/>
      <dgm:spPr/>
      <dgm:t>
        <a:bodyPr/>
        <a:lstStyle/>
        <a:p>
          <a:endParaRPr lang="en-US"/>
        </a:p>
      </dgm:t>
    </dgm:pt>
    <dgm:pt modelId="{873D13AE-B310-4B50-82C5-564D626D2011}" type="sibTrans" cxnId="{EBF0F276-347C-4207-9A17-D11421AF7ECD}">
      <dgm:prSet/>
      <dgm:spPr/>
      <dgm:t>
        <a:bodyPr/>
        <a:lstStyle/>
        <a:p>
          <a:endParaRPr lang="en-US" dirty="0"/>
        </a:p>
      </dgm:t>
    </dgm:pt>
    <dgm:pt modelId="{59D5850F-42D1-4509-9BFE-77DA75D32FAC}">
      <dgm:prSet/>
      <dgm:spPr/>
      <dgm:t>
        <a:bodyPr/>
        <a:lstStyle/>
        <a:p>
          <a:endParaRPr lang="en-US" dirty="0"/>
        </a:p>
      </dgm:t>
    </dgm:pt>
    <dgm:pt modelId="{998E6483-F6A6-41F0-BC38-EC9E12942727}" type="parTrans" cxnId="{EF67F12C-549C-4945-9650-11C3183DFF27}">
      <dgm:prSet/>
      <dgm:spPr/>
      <dgm:t>
        <a:bodyPr/>
        <a:lstStyle/>
        <a:p>
          <a:endParaRPr lang="en-US"/>
        </a:p>
      </dgm:t>
    </dgm:pt>
    <dgm:pt modelId="{2B529A43-2363-4B46-911E-9D0EF25B4F36}" type="sibTrans" cxnId="{EF67F12C-549C-4945-9650-11C3183DFF27}">
      <dgm:prSet/>
      <dgm:spPr/>
      <dgm:t>
        <a:bodyPr/>
        <a:lstStyle/>
        <a:p>
          <a:endParaRPr lang="en-US" dirty="0"/>
        </a:p>
      </dgm:t>
    </dgm:pt>
    <dgm:pt modelId="{9F16DEB4-2D88-4237-BB26-EE193361411A}">
      <dgm:prSet/>
      <dgm:spPr/>
      <dgm:t>
        <a:bodyPr/>
        <a:lstStyle/>
        <a:p>
          <a:endParaRPr lang="en-US" dirty="0"/>
        </a:p>
      </dgm:t>
    </dgm:pt>
    <dgm:pt modelId="{7982B65A-B6BA-45FB-920E-8CB144FB834B}" type="parTrans" cxnId="{DB81E75D-6339-4802-85DD-65254615E93B}">
      <dgm:prSet/>
      <dgm:spPr/>
      <dgm:t>
        <a:bodyPr/>
        <a:lstStyle/>
        <a:p>
          <a:endParaRPr lang="en-US"/>
        </a:p>
      </dgm:t>
    </dgm:pt>
    <dgm:pt modelId="{C19C4BDD-2213-41DF-A53B-E2080BDC6AC6}" type="sibTrans" cxnId="{DB81E75D-6339-4802-85DD-65254615E93B}">
      <dgm:prSet/>
      <dgm:spPr/>
      <dgm:t>
        <a:bodyPr/>
        <a:lstStyle/>
        <a:p>
          <a:endParaRPr lang="en-US" dirty="0"/>
        </a:p>
      </dgm:t>
    </dgm:pt>
    <dgm:pt modelId="{5788DBF4-34B6-4C26-980E-7062BBC88091}">
      <dgm:prSet/>
      <dgm:spPr/>
      <dgm:t>
        <a:bodyPr/>
        <a:lstStyle/>
        <a:p>
          <a:endParaRPr lang="en-US" dirty="0"/>
        </a:p>
      </dgm:t>
    </dgm:pt>
    <dgm:pt modelId="{E89C8546-8D00-4BCE-BF01-083E1F9A4BBE}" type="parTrans" cxnId="{A94E1E98-18A1-4716-B6FB-67F099EFBBB4}">
      <dgm:prSet/>
      <dgm:spPr/>
      <dgm:t>
        <a:bodyPr/>
        <a:lstStyle/>
        <a:p>
          <a:endParaRPr lang="en-US"/>
        </a:p>
      </dgm:t>
    </dgm:pt>
    <dgm:pt modelId="{39815DA4-6D5A-4ECF-8C2C-C40A2BB0DBA6}" type="sibTrans" cxnId="{A94E1E98-18A1-4716-B6FB-67F099EFBBB4}">
      <dgm:prSet/>
      <dgm:spPr/>
      <dgm:t>
        <a:bodyPr/>
        <a:lstStyle/>
        <a:p>
          <a:endParaRPr lang="en-US" dirty="0"/>
        </a:p>
      </dgm:t>
    </dgm:pt>
    <dgm:pt modelId="{644B0026-BEE6-45AC-B72A-F8BFB9EE0E82}">
      <dgm:prSet/>
      <dgm:spPr/>
      <dgm:t>
        <a:bodyPr/>
        <a:lstStyle/>
        <a:p>
          <a:endParaRPr lang="en-US" dirty="0"/>
        </a:p>
      </dgm:t>
    </dgm:pt>
    <dgm:pt modelId="{554FDC5B-6990-4DBE-AAA4-AA9861FDA372}" type="parTrans" cxnId="{F3F11D2B-B16E-47E0-876B-A599316C3141}">
      <dgm:prSet/>
      <dgm:spPr/>
      <dgm:t>
        <a:bodyPr/>
        <a:lstStyle/>
        <a:p>
          <a:endParaRPr lang="en-US"/>
        </a:p>
      </dgm:t>
    </dgm:pt>
    <dgm:pt modelId="{91E5E8F0-39A5-4E73-A7C8-125C237D1170}" type="sibTrans" cxnId="{F3F11D2B-B16E-47E0-876B-A599316C3141}">
      <dgm:prSet/>
      <dgm:spPr/>
      <dgm:t>
        <a:bodyPr/>
        <a:lstStyle/>
        <a:p>
          <a:endParaRPr lang="en-US" dirty="0"/>
        </a:p>
      </dgm:t>
    </dgm:pt>
    <dgm:pt modelId="{A40F6EAB-2B60-4CC1-9F49-D5903D3A616E}">
      <dgm:prSet/>
      <dgm:spPr/>
      <dgm:t>
        <a:bodyPr/>
        <a:lstStyle/>
        <a:p>
          <a:endParaRPr lang="en-US" dirty="0"/>
        </a:p>
      </dgm:t>
    </dgm:pt>
    <dgm:pt modelId="{F4D7EDD7-9115-44DB-8D8A-E38036FA3738}" type="parTrans" cxnId="{F9246AA4-89DE-4505-8C6D-C0CFB0CF9EC5}">
      <dgm:prSet/>
      <dgm:spPr/>
      <dgm:t>
        <a:bodyPr/>
        <a:lstStyle/>
        <a:p>
          <a:endParaRPr lang="en-US"/>
        </a:p>
      </dgm:t>
    </dgm:pt>
    <dgm:pt modelId="{3ACAB2F6-3910-4D69-8736-C9991D30DB30}" type="sibTrans" cxnId="{F9246AA4-89DE-4505-8C6D-C0CFB0CF9EC5}">
      <dgm:prSet/>
      <dgm:spPr/>
      <dgm:t>
        <a:bodyPr/>
        <a:lstStyle/>
        <a:p>
          <a:endParaRPr lang="en-US" dirty="0"/>
        </a:p>
      </dgm:t>
    </dgm:pt>
    <dgm:pt modelId="{01209924-388A-4250-B08E-117FC77350F4}">
      <dgm:prSet/>
      <dgm:spPr/>
      <dgm:t>
        <a:bodyPr/>
        <a:lstStyle/>
        <a:p>
          <a:endParaRPr lang="en-US" dirty="0"/>
        </a:p>
      </dgm:t>
    </dgm:pt>
    <dgm:pt modelId="{E62947DF-C385-4541-A312-E52B21ED4FCA}" type="parTrans" cxnId="{79A5F3A2-8CA3-4D24-AC46-666013183383}">
      <dgm:prSet/>
      <dgm:spPr/>
      <dgm:t>
        <a:bodyPr/>
        <a:lstStyle/>
        <a:p>
          <a:endParaRPr lang="en-US"/>
        </a:p>
      </dgm:t>
    </dgm:pt>
    <dgm:pt modelId="{07D44A3D-B9E7-4A59-8407-0DE9361B04F4}" type="sibTrans" cxnId="{79A5F3A2-8CA3-4D24-AC46-666013183383}">
      <dgm:prSet/>
      <dgm:spPr/>
      <dgm:t>
        <a:bodyPr/>
        <a:lstStyle/>
        <a:p>
          <a:endParaRPr lang="en-US" dirty="0"/>
        </a:p>
      </dgm:t>
    </dgm:pt>
    <dgm:pt modelId="{1CEAA633-CB89-486A-901D-BE8AE895C821}">
      <dgm:prSet/>
      <dgm:spPr/>
      <dgm:t>
        <a:bodyPr/>
        <a:lstStyle/>
        <a:p>
          <a:endParaRPr lang="en-US" dirty="0"/>
        </a:p>
      </dgm:t>
    </dgm:pt>
    <dgm:pt modelId="{85E4AD6C-201F-448E-AB33-65566C56E879}" type="parTrans" cxnId="{2F48FC6C-9E2F-4D34-97E0-7B62809CD310}">
      <dgm:prSet/>
      <dgm:spPr/>
      <dgm:t>
        <a:bodyPr/>
        <a:lstStyle/>
        <a:p>
          <a:endParaRPr lang="en-US"/>
        </a:p>
      </dgm:t>
    </dgm:pt>
    <dgm:pt modelId="{EC22FD24-55FA-470B-A11F-A2C02811CC71}" type="sibTrans" cxnId="{2F48FC6C-9E2F-4D34-97E0-7B62809CD310}">
      <dgm:prSet/>
      <dgm:spPr/>
      <dgm:t>
        <a:bodyPr/>
        <a:lstStyle/>
        <a:p>
          <a:endParaRPr lang="en-US" dirty="0"/>
        </a:p>
      </dgm:t>
    </dgm:pt>
    <dgm:pt modelId="{5700A27C-35E2-48E3-9FD1-4CAD5F3ABE6E}">
      <dgm:prSet/>
      <dgm:spPr/>
      <dgm:t>
        <a:bodyPr/>
        <a:lstStyle/>
        <a:p>
          <a:endParaRPr lang="en-US" dirty="0"/>
        </a:p>
      </dgm:t>
    </dgm:pt>
    <dgm:pt modelId="{7CEEA0C1-E05C-4187-B6CD-7F9A41B7F762}" type="parTrans" cxnId="{E319CD11-DA9C-4216-8A1C-BFC767C69980}">
      <dgm:prSet/>
      <dgm:spPr/>
      <dgm:t>
        <a:bodyPr/>
        <a:lstStyle/>
        <a:p>
          <a:endParaRPr lang="en-US"/>
        </a:p>
      </dgm:t>
    </dgm:pt>
    <dgm:pt modelId="{F2853326-F96C-4388-AFDB-4A2C4E743824}" type="sibTrans" cxnId="{E319CD11-DA9C-4216-8A1C-BFC767C69980}">
      <dgm:prSet/>
      <dgm:spPr/>
      <dgm:t>
        <a:bodyPr/>
        <a:lstStyle/>
        <a:p>
          <a:endParaRPr lang="en-US" dirty="0"/>
        </a:p>
      </dgm:t>
    </dgm:pt>
    <dgm:pt modelId="{E5184F2B-2C20-4D33-94A8-E6B381F2AA89}">
      <dgm:prSet/>
      <dgm:spPr/>
      <dgm:t>
        <a:bodyPr/>
        <a:lstStyle/>
        <a:p>
          <a:endParaRPr lang="en-US" dirty="0"/>
        </a:p>
      </dgm:t>
    </dgm:pt>
    <dgm:pt modelId="{EA072171-E1D3-42D9-90FB-F6BF8A9DC275}" type="parTrans" cxnId="{12C38EF6-A2D9-4441-B7C7-2AD0408D165E}">
      <dgm:prSet/>
      <dgm:spPr/>
      <dgm:t>
        <a:bodyPr/>
        <a:lstStyle/>
        <a:p>
          <a:endParaRPr lang="en-US"/>
        </a:p>
      </dgm:t>
    </dgm:pt>
    <dgm:pt modelId="{CA1064A9-8743-41E2-AE44-DEDB5E26EACD}" type="sibTrans" cxnId="{12C38EF6-A2D9-4441-B7C7-2AD0408D165E}">
      <dgm:prSet/>
      <dgm:spPr/>
      <dgm:t>
        <a:bodyPr/>
        <a:lstStyle/>
        <a:p>
          <a:endParaRPr lang="en-US" dirty="0"/>
        </a:p>
      </dgm:t>
    </dgm:pt>
    <dgm:pt modelId="{19319B2C-5BDC-4EB3-A674-97A1478B545E}">
      <dgm:prSet/>
      <dgm:spPr/>
      <dgm:t>
        <a:bodyPr/>
        <a:lstStyle/>
        <a:p>
          <a:endParaRPr lang="en-US" dirty="0"/>
        </a:p>
      </dgm:t>
    </dgm:pt>
    <dgm:pt modelId="{F553D456-F731-4D3A-B46D-F817CB7F5851}" type="parTrans" cxnId="{A61335C6-83C9-40B2-B635-638704B41FB6}">
      <dgm:prSet/>
      <dgm:spPr/>
      <dgm:t>
        <a:bodyPr/>
        <a:lstStyle/>
        <a:p>
          <a:endParaRPr lang="en-US"/>
        </a:p>
      </dgm:t>
    </dgm:pt>
    <dgm:pt modelId="{B2ADDBB6-F258-45A2-8853-0F7137E8E7A9}" type="sibTrans" cxnId="{A61335C6-83C9-40B2-B635-638704B41FB6}">
      <dgm:prSet/>
      <dgm:spPr/>
      <dgm:t>
        <a:bodyPr/>
        <a:lstStyle/>
        <a:p>
          <a:endParaRPr lang="en-US" dirty="0"/>
        </a:p>
      </dgm:t>
    </dgm:pt>
    <dgm:pt modelId="{32DCDF77-CF91-44D2-A631-ECBBA96CD7C1}">
      <dgm:prSet/>
      <dgm:spPr/>
      <dgm:t>
        <a:bodyPr/>
        <a:lstStyle/>
        <a:p>
          <a:endParaRPr lang="en-US" dirty="0"/>
        </a:p>
      </dgm:t>
    </dgm:pt>
    <dgm:pt modelId="{A91D9FEE-F377-4D6C-AB4B-31C0AA11D758}" type="parTrans" cxnId="{7713B148-14ED-473A-AD7C-0817C71F1F75}">
      <dgm:prSet/>
      <dgm:spPr/>
      <dgm:t>
        <a:bodyPr/>
        <a:lstStyle/>
        <a:p>
          <a:endParaRPr lang="en-US"/>
        </a:p>
      </dgm:t>
    </dgm:pt>
    <dgm:pt modelId="{A4C54538-F7D4-4311-A51D-4E2F34EA916C}" type="sibTrans" cxnId="{7713B148-14ED-473A-AD7C-0817C71F1F75}">
      <dgm:prSet/>
      <dgm:spPr/>
      <dgm:t>
        <a:bodyPr/>
        <a:lstStyle/>
        <a:p>
          <a:endParaRPr lang="en-US" dirty="0"/>
        </a:p>
      </dgm:t>
    </dgm:pt>
    <dgm:pt modelId="{5F2EF8CF-431B-45E9-8F94-2DA9BB4297A8}">
      <dgm:prSet/>
      <dgm:spPr/>
      <dgm:t>
        <a:bodyPr/>
        <a:lstStyle/>
        <a:p>
          <a:endParaRPr lang="en-US" dirty="0"/>
        </a:p>
      </dgm:t>
    </dgm:pt>
    <dgm:pt modelId="{EF3B0539-08F0-4AEB-8B05-C7438EBEC90D}" type="parTrans" cxnId="{39A1F472-3E0B-438E-A508-FE898CEA4CB4}">
      <dgm:prSet/>
      <dgm:spPr/>
      <dgm:t>
        <a:bodyPr/>
        <a:lstStyle/>
        <a:p>
          <a:endParaRPr lang="en-US"/>
        </a:p>
      </dgm:t>
    </dgm:pt>
    <dgm:pt modelId="{E7380703-8E28-4A7A-8627-0A55F51FBAA5}" type="sibTrans" cxnId="{39A1F472-3E0B-438E-A508-FE898CEA4CB4}">
      <dgm:prSet/>
      <dgm:spPr/>
      <dgm:t>
        <a:bodyPr/>
        <a:lstStyle/>
        <a:p>
          <a:endParaRPr lang="en-US" dirty="0"/>
        </a:p>
      </dgm:t>
    </dgm:pt>
    <dgm:pt modelId="{B75DCA52-BF81-436A-AA73-2680B03C914A}">
      <dgm:prSet/>
      <dgm:spPr/>
      <dgm:t>
        <a:bodyPr/>
        <a:lstStyle/>
        <a:p>
          <a:endParaRPr lang="en-US" dirty="0"/>
        </a:p>
      </dgm:t>
    </dgm:pt>
    <dgm:pt modelId="{3FDC77C7-42D0-4118-88A1-C82C79A4EA03}" type="parTrans" cxnId="{FA4B331D-E821-4BC7-84CC-523B6B28A5B8}">
      <dgm:prSet/>
      <dgm:spPr/>
      <dgm:t>
        <a:bodyPr/>
        <a:lstStyle/>
        <a:p>
          <a:endParaRPr lang="en-US"/>
        </a:p>
      </dgm:t>
    </dgm:pt>
    <dgm:pt modelId="{897CAD2D-F73B-470D-B77D-BCB32DA560D4}" type="sibTrans" cxnId="{FA4B331D-E821-4BC7-84CC-523B6B28A5B8}">
      <dgm:prSet/>
      <dgm:spPr/>
      <dgm:t>
        <a:bodyPr/>
        <a:lstStyle/>
        <a:p>
          <a:endParaRPr lang="en-US" dirty="0"/>
        </a:p>
      </dgm:t>
    </dgm:pt>
    <dgm:pt modelId="{579EF5EA-2842-4ADF-99C3-1421009C0FB3}" type="pres">
      <dgm:prSet presAssocID="{F782ACB2-4612-4553-92E3-6A48A4C26154}" presName="cycle" presStyleCnt="0">
        <dgm:presLayoutVars>
          <dgm:dir/>
          <dgm:resizeHandles val="exact"/>
        </dgm:presLayoutVars>
      </dgm:prSet>
      <dgm:spPr/>
    </dgm:pt>
    <dgm:pt modelId="{5A44537F-E502-484A-B54C-161A75387D52}" type="pres">
      <dgm:prSet presAssocID="{5D2C154A-692A-44E2-A041-B9F19C43FEF2}" presName="node" presStyleLbl="node1" presStyleIdx="0" presStyleCnt="39" custScaleY="69430">
        <dgm:presLayoutVars>
          <dgm:bulletEnabled val="1"/>
        </dgm:presLayoutVars>
      </dgm:prSet>
      <dgm:spPr/>
    </dgm:pt>
    <dgm:pt modelId="{BCCD1735-3374-4721-BEF9-11CCD9A2DD48}" type="pres">
      <dgm:prSet presAssocID="{1A0C354F-E76C-464E-99A7-D2B04C140783}" presName="sibTrans" presStyleLbl="sibTrans2D1" presStyleIdx="0" presStyleCnt="39" custScaleY="205717"/>
      <dgm:spPr/>
    </dgm:pt>
    <dgm:pt modelId="{5207087E-FC7B-4DE7-941A-D0D7D77D43CA}" type="pres">
      <dgm:prSet presAssocID="{1A0C354F-E76C-464E-99A7-D2B04C140783}" presName="connectorText" presStyleLbl="sibTrans2D1" presStyleIdx="0" presStyleCnt="39"/>
      <dgm:spPr/>
    </dgm:pt>
    <dgm:pt modelId="{B0608ED5-E7DC-4C39-8859-B8C85F521F9C}" type="pres">
      <dgm:prSet presAssocID="{536B3E92-95AA-4297-BDB8-F29269D6299E}" presName="node" presStyleLbl="node1" presStyleIdx="1" presStyleCnt="39" custScaleY="69430">
        <dgm:presLayoutVars>
          <dgm:bulletEnabled val="1"/>
        </dgm:presLayoutVars>
      </dgm:prSet>
      <dgm:spPr/>
    </dgm:pt>
    <dgm:pt modelId="{E212FFF4-9223-45FB-8A97-08FC78EC227F}" type="pres">
      <dgm:prSet presAssocID="{8AE02D32-89F4-4BA1-BFB8-062B90AF7C26}" presName="sibTrans" presStyleLbl="sibTrans2D1" presStyleIdx="1" presStyleCnt="39" custScaleY="205717"/>
      <dgm:spPr/>
    </dgm:pt>
    <dgm:pt modelId="{1FA59E5A-50A4-47E4-96D2-6EF9AAAC1164}" type="pres">
      <dgm:prSet presAssocID="{8AE02D32-89F4-4BA1-BFB8-062B90AF7C26}" presName="connectorText" presStyleLbl="sibTrans2D1" presStyleIdx="1" presStyleCnt="39"/>
      <dgm:spPr/>
    </dgm:pt>
    <dgm:pt modelId="{3B48658E-4174-41EC-ADC5-04F09B98E8AE}" type="pres">
      <dgm:prSet presAssocID="{9767C2C5-7A9B-4BF9-AEDC-08BB61E68CEC}" presName="node" presStyleLbl="node1" presStyleIdx="2" presStyleCnt="39" custScaleY="69430">
        <dgm:presLayoutVars>
          <dgm:bulletEnabled val="1"/>
        </dgm:presLayoutVars>
      </dgm:prSet>
      <dgm:spPr/>
    </dgm:pt>
    <dgm:pt modelId="{7E28017C-69F1-4CCF-A6D7-885616A2628E}" type="pres">
      <dgm:prSet presAssocID="{5DE56BE3-5DC5-48D1-BB0A-6EB62A83E2E3}" presName="sibTrans" presStyleLbl="sibTrans2D1" presStyleIdx="2" presStyleCnt="39" custScaleY="205717"/>
      <dgm:spPr/>
    </dgm:pt>
    <dgm:pt modelId="{DEE6E533-E546-47B9-9D29-1053972B7A59}" type="pres">
      <dgm:prSet presAssocID="{5DE56BE3-5DC5-48D1-BB0A-6EB62A83E2E3}" presName="connectorText" presStyleLbl="sibTrans2D1" presStyleIdx="2" presStyleCnt="39"/>
      <dgm:spPr/>
    </dgm:pt>
    <dgm:pt modelId="{4B6FF1D5-139C-4A9E-BE2A-C9C2976A9B90}" type="pres">
      <dgm:prSet presAssocID="{29610E26-1393-448B-8FD6-78061450B16B}" presName="node" presStyleLbl="node1" presStyleIdx="3" presStyleCnt="39" custScaleY="69430">
        <dgm:presLayoutVars>
          <dgm:bulletEnabled val="1"/>
        </dgm:presLayoutVars>
      </dgm:prSet>
      <dgm:spPr/>
    </dgm:pt>
    <dgm:pt modelId="{E231C36B-28CA-4A1A-A65A-7FC8C917C670}" type="pres">
      <dgm:prSet presAssocID="{4E475F1B-56A2-420F-8D83-9A7AC5B9161D}" presName="sibTrans" presStyleLbl="sibTrans2D1" presStyleIdx="3" presStyleCnt="39" custScaleY="205717"/>
      <dgm:spPr/>
    </dgm:pt>
    <dgm:pt modelId="{0F935747-2475-4B54-A4BD-D00DA4235B83}" type="pres">
      <dgm:prSet presAssocID="{4E475F1B-56A2-420F-8D83-9A7AC5B9161D}" presName="connectorText" presStyleLbl="sibTrans2D1" presStyleIdx="3" presStyleCnt="39"/>
      <dgm:spPr/>
    </dgm:pt>
    <dgm:pt modelId="{5955EC28-6A5B-4854-97FD-56BF004F7A93}" type="pres">
      <dgm:prSet presAssocID="{59F5D80D-D394-4DA8-B1EE-BFD2C35E8698}" presName="node" presStyleLbl="node1" presStyleIdx="4" presStyleCnt="39" custScaleY="69430">
        <dgm:presLayoutVars>
          <dgm:bulletEnabled val="1"/>
        </dgm:presLayoutVars>
      </dgm:prSet>
      <dgm:spPr/>
    </dgm:pt>
    <dgm:pt modelId="{7418C013-9F65-49B4-8AB4-02A8A7E8B2B1}" type="pres">
      <dgm:prSet presAssocID="{A4FDAD97-0EA5-45C9-8762-1408CDFC1A27}" presName="sibTrans" presStyleLbl="sibTrans2D1" presStyleIdx="4" presStyleCnt="39" custScaleY="205717"/>
      <dgm:spPr/>
    </dgm:pt>
    <dgm:pt modelId="{DCCECA40-1E8E-4612-B823-692DCCBD1EA3}" type="pres">
      <dgm:prSet presAssocID="{A4FDAD97-0EA5-45C9-8762-1408CDFC1A27}" presName="connectorText" presStyleLbl="sibTrans2D1" presStyleIdx="4" presStyleCnt="39"/>
      <dgm:spPr/>
    </dgm:pt>
    <dgm:pt modelId="{C8C314CB-BC52-4B5D-9A9E-2549904458B0}" type="pres">
      <dgm:prSet presAssocID="{1BD29E34-8916-45A9-80A6-58C4AB44DFF5}" presName="node" presStyleLbl="node1" presStyleIdx="5" presStyleCnt="39" custScaleY="69430">
        <dgm:presLayoutVars>
          <dgm:bulletEnabled val="1"/>
        </dgm:presLayoutVars>
      </dgm:prSet>
      <dgm:spPr/>
    </dgm:pt>
    <dgm:pt modelId="{8D184F9F-78A9-45D9-9804-0F8032DE26A6}" type="pres">
      <dgm:prSet presAssocID="{25DF600C-192F-49B2-930A-B89C27D1471E}" presName="sibTrans" presStyleLbl="sibTrans2D1" presStyleIdx="5" presStyleCnt="39" custScaleY="205717"/>
      <dgm:spPr/>
    </dgm:pt>
    <dgm:pt modelId="{C8C1E075-9C61-4E77-BBAB-A2307E2F9662}" type="pres">
      <dgm:prSet presAssocID="{25DF600C-192F-49B2-930A-B89C27D1471E}" presName="connectorText" presStyleLbl="sibTrans2D1" presStyleIdx="5" presStyleCnt="39"/>
      <dgm:spPr/>
    </dgm:pt>
    <dgm:pt modelId="{18E08B15-C0D9-4DCD-9841-29CB326A1D96}" type="pres">
      <dgm:prSet presAssocID="{BCD4B6D1-2E17-4359-A953-212A9B519E85}" presName="node" presStyleLbl="node1" presStyleIdx="6" presStyleCnt="39" custScaleY="69430">
        <dgm:presLayoutVars>
          <dgm:bulletEnabled val="1"/>
        </dgm:presLayoutVars>
      </dgm:prSet>
      <dgm:spPr/>
    </dgm:pt>
    <dgm:pt modelId="{7D136A40-4E7A-4E9A-9C18-C15FEB3E9255}" type="pres">
      <dgm:prSet presAssocID="{EAE485E3-A2DC-422A-B964-163E72C7D527}" presName="sibTrans" presStyleLbl="sibTrans2D1" presStyleIdx="6" presStyleCnt="39" custScaleY="205717"/>
      <dgm:spPr/>
    </dgm:pt>
    <dgm:pt modelId="{6C5B256C-6505-4283-9CD0-6230D6E52DC7}" type="pres">
      <dgm:prSet presAssocID="{EAE485E3-A2DC-422A-B964-163E72C7D527}" presName="connectorText" presStyleLbl="sibTrans2D1" presStyleIdx="6" presStyleCnt="39"/>
      <dgm:spPr/>
    </dgm:pt>
    <dgm:pt modelId="{09497094-52B8-416E-9902-37FB4C94E7F2}" type="pres">
      <dgm:prSet presAssocID="{57830796-B9E1-440E-A924-530949252A0A}" presName="node" presStyleLbl="node1" presStyleIdx="7" presStyleCnt="39" custScaleY="69430">
        <dgm:presLayoutVars>
          <dgm:bulletEnabled val="1"/>
        </dgm:presLayoutVars>
      </dgm:prSet>
      <dgm:spPr/>
    </dgm:pt>
    <dgm:pt modelId="{260B842C-BA56-4835-9181-EEB1DAD49F6C}" type="pres">
      <dgm:prSet presAssocID="{672359C6-6889-48DE-9B06-BCF13E50CF81}" presName="sibTrans" presStyleLbl="sibTrans2D1" presStyleIdx="7" presStyleCnt="39" custScaleY="205717"/>
      <dgm:spPr/>
    </dgm:pt>
    <dgm:pt modelId="{9195B8AE-7F75-4B45-A773-A3DB3F151B7F}" type="pres">
      <dgm:prSet presAssocID="{672359C6-6889-48DE-9B06-BCF13E50CF81}" presName="connectorText" presStyleLbl="sibTrans2D1" presStyleIdx="7" presStyleCnt="39"/>
      <dgm:spPr/>
    </dgm:pt>
    <dgm:pt modelId="{07EB8474-810E-4E8A-BE93-02F62BBDD45D}" type="pres">
      <dgm:prSet presAssocID="{9EC183D0-3CE1-4A18-882B-49A4F305FE23}" presName="node" presStyleLbl="node1" presStyleIdx="8" presStyleCnt="39" custScaleY="69430">
        <dgm:presLayoutVars>
          <dgm:bulletEnabled val="1"/>
        </dgm:presLayoutVars>
      </dgm:prSet>
      <dgm:spPr/>
    </dgm:pt>
    <dgm:pt modelId="{ADC3AC42-E194-4C29-8A28-ABEC2168A2B9}" type="pres">
      <dgm:prSet presAssocID="{FC636A7A-CAD8-4393-9B2E-188CE112CD10}" presName="sibTrans" presStyleLbl="sibTrans2D1" presStyleIdx="8" presStyleCnt="39" custScaleY="205717"/>
      <dgm:spPr/>
    </dgm:pt>
    <dgm:pt modelId="{FFA97E59-6B24-429C-9B6D-8968FB096363}" type="pres">
      <dgm:prSet presAssocID="{FC636A7A-CAD8-4393-9B2E-188CE112CD10}" presName="connectorText" presStyleLbl="sibTrans2D1" presStyleIdx="8" presStyleCnt="39"/>
      <dgm:spPr/>
    </dgm:pt>
    <dgm:pt modelId="{38A7A843-117D-4A8F-B652-3F637D1BA054}" type="pres">
      <dgm:prSet presAssocID="{1BCBAE4C-8C90-4307-A8B1-A7F25B803D11}" presName="node" presStyleLbl="node1" presStyleIdx="9" presStyleCnt="39" custScaleY="69430">
        <dgm:presLayoutVars>
          <dgm:bulletEnabled val="1"/>
        </dgm:presLayoutVars>
      </dgm:prSet>
      <dgm:spPr/>
    </dgm:pt>
    <dgm:pt modelId="{24192AE1-AC5A-408F-93E2-35778550FA02}" type="pres">
      <dgm:prSet presAssocID="{9E68FA1B-32E4-4D3A-BDA9-F245DF7037EF}" presName="sibTrans" presStyleLbl="sibTrans2D1" presStyleIdx="9" presStyleCnt="39" custScaleY="205717"/>
      <dgm:spPr/>
    </dgm:pt>
    <dgm:pt modelId="{9DB23D75-0980-4D96-93A1-727F2883C95B}" type="pres">
      <dgm:prSet presAssocID="{9E68FA1B-32E4-4D3A-BDA9-F245DF7037EF}" presName="connectorText" presStyleLbl="sibTrans2D1" presStyleIdx="9" presStyleCnt="39"/>
      <dgm:spPr/>
    </dgm:pt>
    <dgm:pt modelId="{1791F869-F782-403E-9EEE-8485296AB1DC}" type="pres">
      <dgm:prSet presAssocID="{C123F58B-2F00-4731-8318-EA8BAA60A69D}" presName="node" presStyleLbl="node1" presStyleIdx="10" presStyleCnt="39" custScaleY="69430">
        <dgm:presLayoutVars>
          <dgm:bulletEnabled val="1"/>
        </dgm:presLayoutVars>
      </dgm:prSet>
      <dgm:spPr/>
    </dgm:pt>
    <dgm:pt modelId="{EDD308D6-556F-4E65-A02C-12C45C150755}" type="pres">
      <dgm:prSet presAssocID="{CA72D8A3-9D41-4F98-98F7-F56B1CBA674F}" presName="sibTrans" presStyleLbl="sibTrans2D1" presStyleIdx="10" presStyleCnt="39" custScaleY="205717"/>
      <dgm:spPr/>
    </dgm:pt>
    <dgm:pt modelId="{0622AEEF-FEE1-41CF-A694-BB87DF404F74}" type="pres">
      <dgm:prSet presAssocID="{CA72D8A3-9D41-4F98-98F7-F56B1CBA674F}" presName="connectorText" presStyleLbl="sibTrans2D1" presStyleIdx="10" presStyleCnt="39"/>
      <dgm:spPr/>
    </dgm:pt>
    <dgm:pt modelId="{FB762D63-E97E-4D71-BE53-DE8DBC2C1724}" type="pres">
      <dgm:prSet presAssocID="{312A5487-8CD4-49FA-9CB2-6003233688EF}" presName="node" presStyleLbl="node1" presStyleIdx="11" presStyleCnt="39" custScaleY="69430">
        <dgm:presLayoutVars>
          <dgm:bulletEnabled val="1"/>
        </dgm:presLayoutVars>
      </dgm:prSet>
      <dgm:spPr/>
    </dgm:pt>
    <dgm:pt modelId="{EC905E59-477F-4D62-B2EE-61B86BF0663B}" type="pres">
      <dgm:prSet presAssocID="{A241EA7C-0AE6-49DA-868A-F7E41DB8331E}" presName="sibTrans" presStyleLbl="sibTrans2D1" presStyleIdx="11" presStyleCnt="39" custScaleY="205717"/>
      <dgm:spPr/>
    </dgm:pt>
    <dgm:pt modelId="{0C7C01B0-8BE9-4115-9C55-5F785CB9F95D}" type="pres">
      <dgm:prSet presAssocID="{A241EA7C-0AE6-49DA-868A-F7E41DB8331E}" presName="connectorText" presStyleLbl="sibTrans2D1" presStyleIdx="11" presStyleCnt="39"/>
      <dgm:spPr/>
    </dgm:pt>
    <dgm:pt modelId="{96947AF0-965B-4F9B-B692-11B522E20C19}" type="pres">
      <dgm:prSet presAssocID="{1597604F-E09E-4305-A881-A6C94B72922F}" presName="node" presStyleLbl="node1" presStyleIdx="12" presStyleCnt="39" custScaleY="69430">
        <dgm:presLayoutVars>
          <dgm:bulletEnabled val="1"/>
        </dgm:presLayoutVars>
      </dgm:prSet>
      <dgm:spPr/>
    </dgm:pt>
    <dgm:pt modelId="{C5631367-2D87-4B2B-B2C5-CE6B323DF7FA}" type="pres">
      <dgm:prSet presAssocID="{0A68E33F-9E89-4D62-9E2C-1BD50C85F7CD}" presName="sibTrans" presStyleLbl="sibTrans2D1" presStyleIdx="12" presStyleCnt="39" custScaleY="205717"/>
      <dgm:spPr/>
    </dgm:pt>
    <dgm:pt modelId="{5EB0D98E-0F20-43A6-80D5-B3B233B0809C}" type="pres">
      <dgm:prSet presAssocID="{0A68E33F-9E89-4D62-9E2C-1BD50C85F7CD}" presName="connectorText" presStyleLbl="sibTrans2D1" presStyleIdx="12" presStyleCnt="39"/>
      <dgm:spPr/>
    </dgm:pt>
    <dgm:pt modelId="{55735BFC-D4F1-4100-BCD7-BD7015A20F24}" type="pres">
      <dgm:prSet presAssocID="{2EBE9275-B468-4EB1-8E25-88D20111E7BA}" presName="node" presStyleLbl="node1" presStyleIdx="13" presStyleCnt="39" custScaleY="69430">
        <dgm:presLayoutVars>
          <dgm:bulletEnabled val="1"/>
        </dgm:presLayoutVars>
      </dgm:prSet>
      <dgm:spPr/>
    </dgm:pt>
    <dgm:pt modelId="{DE861B79-D5E8-45CE-B3D7-7B4663C08343}" type="pres">
      <dgm:prSet presAssocID="{1DDDDFBA-4D76-49F6-8700-D108F438751F}" presName="sibTrans" presStyleLbl="sibTrans2D1" presStyleIdx="13" presStyleCnt="39" custScaleY="205717"/>
      <dgm:spPr/>
    </dgm:pt>
    <dgm:pt modelId="{580499F6-BF8C-4CF2-8E19-422B1FEA8F54}" type="pres">
      <dgm:prSet presAssocID="{1DDDDFBA-4D76-49F6-8700-D108F438751F}" presName="connectorText" presStyleLbl="sibTrans2D1" presStyleIdx="13" presStyleCnt="39"/>
      <dgm:spPr/>
    </dgm:pt>
    <dgm:pt modelId="{B163F2E1-C224-4C1F-8BF1-B257F8DA90F1}" type="pres">
      <dgm:prSet presAssocID="{7526D0BF-45A5-478F-9A5B-EE961A48FCDF}" presName="node" presStyleLbl="node1" presStyleIdx="14" presStyleCnt="39" custScaleY="69430">
        <dgm:presLayoutVars>
          <dgm:bulletEnabled val="1"/>
        </dgm:presLayoutVars>
      </dgm:prSet>
      <dgm:spPr/>
    </dgm:pt>
    <dgm:pt modelId="{28C21F8D-7890-436C-ABC3-A76D9C048DC6}" type="pres">
      <dgm:prSet presAssocID="{4DD6BCFF-384A-4E50-9E9B-FEA1467E91EE}" presName="sibTrans" presStyleLbl="sibTrans2D1" presStyleIdx="14" presStyleCnt="39" custScaleY="205717"/>
      <dgm:spPr/>
    </dgm:pt>
    <dgm:pt modelId="{5D40974C-DFE4-484E-A2B9-E3E4D2DEBED9}" type="pres">
      <dgm:prSet presAssocID="{4DD6BCFF-384A-4E50-9E9B-FEA1467E91EE}" presName="connectorText" presStyleLbl="sibTrans2D1" presStyleIdx="14" presStyleCnt="39"/>
      <dgm:spPr/>
    </dgm:pt>
    <dgm:pt modelId="{B297DBDA-41C8-403B-A287-2DE0B2B2F734}" type="pres">
      <dgm:prSet presAssocID="{4391FAD7-E5E1-4ADD-BABB-49D666A6C4A7}" presName="node" presStyleLbl="node1" presStyleIdx="15" presStyleCnt="39" custScaleY="69430">
        <dgm:presLayoutVars>
          <dgm:bulletEnabled val="1"/>
        </dgm:presLayoutVars>
      </dgm:prSet>
      <dgm:spPr/>
    </dgm:pt>
    <dgm:pt modelId="{6CB910F7-627A-416A-9AE0-0E9818681229}" type="pres">
      <dgm:prSet presAssocID="{B5C9AB9C-C866-47C2-B79F-DC6148AB2159}" presName="sibTrans" presStyleLbl="sibTrans2D1" presStyleIdx="15" presStyleCnt="39" custScaleY="205717"/>
      <dgm:spPr/>
    </dgm:pt>
    <dgm:pt modelId="{DD733C23-EA87-4BF0-821E-87250C1EEDBA}" type="pres">
      <dgm:prSet presAssocID="{B5C9AB9C-C866-47C2-B79F-DC6148AB2159}" presName="connectorText" presStyleLbl="sibTrans2D1" presStyleIdx="15" presStyleCnt="39"/>
      <dgm:spPr/>
    </dgm:pt>
    <dgm:pt modelId="{C99B1DB8-B0AD-4FE5-84DC-CD9571D15F74}" type="pres">
      <dgm:prSet presAssocID="{DF292957-65C8-4776-85F8-AE26E3681959}" presName="node" presStyleLbl="node1" presStyleIdx="16" presStyleCnt="39" custScaleY="69430">
        <dgm:presLayoutVars>
          <dgm:bulletEnabled val="1"/>
        </dgm:presLayoutVars>
      </dgm:prSet>
      <dgm:spPr/>
    </dgm:pt>
    <dgm:pt modelId="{2EBD388A-825F-4832-8A74-827A6C7E3368}" type="pres">
      <dgm:prSet presAssocID="{2B571596-2306-4648-89E7-BD54FEF25627}" presName="sibTrans" presStyleLbl="sibTrans2D1" presStyleIdx="16" presStyleCnt="39" custScaleY="205717"/>
      <dgm:spPr/>
    </dgm:pt>
    <dgm:pt modelId="{2B64C12D-7C38-4E3C-BB67-21E0181FD51F}" type="pres">
      <dgm:prSet presAssocID="{2B571596-2306-4648-89E7-BD54FEF25627}" presName="connectorText" presStyleLbl="sibTrans2D1" presStyleIdx="16" presStyleCnt="39"/>
      <dgm:spPr/>
    </dgm:pt>
    <dgm:pt modelId="{54435782-E9E7-4F85-8EE9-B762378628C5}" type="pres">
      <dgm:prSet presAssocID="{BA244016-B941-46B9-B2A4-AA50A300C9B1}" presName="node" presStyleLbl="node1" presStyleIdx="17" presStyleCnt="39" custScaleY="69430">
        <dgm:presLayoutVars>
          <dgm:bulletEnabled val="1"/>
        </dgm:presLayoutVars>
      </dgm:prSet>
      <dgm:spPr/>
    </dgm:pt>
    <dgm:pt modelId="{2EA5A0E0-D734-4B00-A1FA-65E8CB15031C}" type="pres">
      <dgm:prSet presAssocID="{12ED0D91-6CB8-4B92-ABBE-16130FA2E610}" presName="sibTrans" presStyleLbl="sibTrans2D1" presStyleIdx="17" presStyleCnt="39" custScaleY="205717"/>
      <dgm:spPr/>
    </dgm:pt>
    <dgm:pt modelId="{3966764B-E5F3-4CFC-A881-5984C06723CB}" type="pres">
      <dgm:prSet presAssocID="{12ED0D91-6CB8-4B92-ABBE-16130FA2E610}" presName="connectorText" presStyleLbl="sibTrans2D1" presStyleIdx="17" presStyleCnt="39"/>
      <dgm:spPr/>
    </dgm:pt>
    <dgm:pt modelId="{CDE86F57-8E75-4885-99A7-4D78278841E9}" type="pres">
      <dgm:prSet presAssocID="{ED3E6817-CA99-4A92-9672-7767C60D3AFC}" presName="node" presStyleLbl="node1" presStyleIdx="18" presStyleCnt="39" custScaleY="69430">
        <dgm:presLayoutVars>
          <dgm:bulletEnabled val="1"/>
        </dgm:presLayoutVars>
      </dgm:prSet>
      <dgm:spPr/>
    </dgm:pt>
    <dgm:pt modelId="{A0769171-C666-4FF2-B3B0-56A5612FFB02}" type="pres">
      <dgm:prSet presAssocID="{74E4A9B3-3139-47CD-AD62-A42D0EB3995C}" presName="sibTrans" presStyleLbl="sibTrans2D1" presStyleIdx="18" presStyleCnt="39" custScaleY="205717"/>
      <dgm:spPr/>
    </dgm:pt>
    <dgm:pt modelId="{7B2C094D-5B84-400D-88A5-467C86404646}" type="pres">
      <dgm:prSet presAssocID="{74E4A9B3-3139-47CD-AD62-A42D0EB3995C}" presName="connectorText" presStyleLbl="sibTrans2D1" presStyleIdx="18" presStyleCnt="39"/>
      <dgm:spPr/>
    </dgm:pt>
    <dgm:pt modelId="{9DEC7CBC-8051-4551-94AA-2377EFF8A353}" type="pres">
      <dgm:prSet presAssocID="{A26368B7-1095-4A58-BFE6-7B8629CCDB76}" presName="node" presStyleLbl="node1" presStyleIdx="19" presStyleCnt="39" custScaleY="69430">
        <dgm:presLayoutVars>
          <dgm:bulletEnabled val="1"/>
        </dgm:presLayoutVars>
      </dgm:prSet>
      <dgm:spPr/>
    </dgm:pt>
    <dgm:pt modelId="{83D03F91-A8FE-4A56-A9F0-21F8696B64A1}" type="pres">
      <dgm:prSet presAssocID="{69DBDE16-2128-423C-AB04-D3C2C0881A38}" presName="sibTrans" presStyleLbl="sibTrans2D1" presStyleIdx="19" presStyleCnt="39" custScaleY="205717"/>
      <dgm:spPr/>
    </dgm:pt>
    <dgm:pt modelId="{A52815B2-9F64-4E57-9CA8-0D6C5ACB4DE9}" type="pres">
      <dgm:prSet presAssocID="{69DBDE16-2128-423C-AB04-D3C2C0881A38}" presName="connectorText" presStyleLbl="sibTrans2D1" presStyleIdx="19" presStyleCnt="39"/>
      <dgm:spPr/>
    </dgm:pt>
    <dgm:pt modelId="{D9F7CAE3-C01B-4758-A92D-BE4DEABF1CC9}" type="pres">
      <dgm:prSet presAssocID="{B2133BDF-4000-4B5B-AE40-987170B1B61F}" presName="node" presStyleLbl="node1" presStyleIdx="20" presStyleCnt="39" custScaleY="69430">
        <dgm:presLayoutVars>
          <dgm:bulletEnabled val="1"/>
        </dgm:presLayoutVars>
      </dgm:prSet>
      <dgm:spPr/>
    </dgm:pt>
    <dgm:pt modelId="{6FDF4861-3D9E-4C44-8A76-CB261CA08A3D}" type="pres">
      <dgm:prSet presAssocID="{F8A8AFFD-E262-4C58-84FA-CA9933DA9A32}" presName="sibTrans" presStyleLbl="sibTrans2D1" presStyleIdx="20" presStyleCnt="39" custScaleY="205717"/>
      <dgm:spPr/>
    </dgm:pt>
    <dgm:pt modelId="{852FF442-59AB-47FA-976D-352D933D04DA}" type="pres">
      <dgm:prSet presAssocID="{F8A8AFFD-E262-4C58-84FA-CA9933DA9A32}" presName="connectorText" presStyleLbl="sibTrans2D1" presStyleIdx="20" presStyleCnt="39"/>
      <dgm:spPr/>
    </dgm:pt>
    <dgm:pt modelId="{6EBA7549-78C0-447A-A63C-4A8563F87F58}" type="pres">
      <dgm:prSet presAssocID="{56EE6181-8957-4FE0-91F7-0E7767321D74}" presName="node" presStyleLbl="node1" presStyleIdx="21" presStyleCnt="39" custScaleY="69430">
        <dgm:presLayoutVars>
          <dgm:bulletEnabled val="1"/>
        </dgm:presLayoutVars>
      </dgm:prSet>
      <dgm:spPr/>
    </dgm:pt>
    <dgm:pt modelId="{F7AC09C3-F9FA-4334-9744-58F7A351FD8B}" type="pres">
      <dgm:prSet presAssocID="{D7AD315B-0060-4B2C-BA42-07A72CF0DF62}" presName="sibTrans" presStyleLbl="sibTrans2D1" presStyleIdx="21" presStyleCnt="39" custScaleY="205717"/>
      <dgm:spPr/>
    </dgm:pt>
    <dgm:pt modelId="{301FE2EF-9FED-451A-9979-7EA2CEC731F6}" type="pres">
      <dgm:prSet presAssocID="{D7AD315B-0060-4B2C-BA42-07A72CF0DF62}" presName="connectorText" presStyleLbl="sibTrans2D1" presStyleIdx="21" presStyleCnt="39"/>
      <dgm:spPr/>
    </dgm:pt>
    <dgm:pt modelId="{DB7E8DCC-E9E2-41AE-8FAC-BD770394B585}" type="pres">
      <dgm:prSet presAssocID="{F82F01E0-1BCF-432A-834D-D0718C225E79}" presName="node" presStyleLbl="node1" presStyleIdx="22" presStyleCnt="39" custScaleY="69430">
        <dgm:presLayoutVars>
          <dgm:bulletEnabled val="1"/>
        </dgm:presLayoutVars>
      </dgm:prSet>
      <dgm:spPr/>
    </dgm:pt>
    <dgm:pt modelId="{FC934B90-2FD7-4C78-BC82-6495CAA54F71}" type="pres">
      <dgm:prSet presAssocID="{73E57CB0-43F1-4C49-8823-A48B6805997E}" presName="sibTrans" presStyleLbl="sibTrans2D1" presStyleIdx="22" presStyleCnt="39" custScaleY="205717"/>
      <dgm:spPr/>
    </dgm:pt>
    <dgm:pt modelId="{F31A80A4-265E-4576-A76C-69F7407682D5}" type="pres">
      <dgm:prSet presAssocID="{73E57CB0-43F1-4C49-8823-A48B6805997E}" presName="connectorText" presStyleLbl="sibTrans2D1" presStyleIdx="22" presStyleCnt="39"/>
      <dgm:spPr/>
    </dgm:pt>
    <dgm:pt modelId="{7FBA136C-815F-4FB3-A797-A7F155D00FEA}" type="pres">
      <dgm:prSet presAssocID="{69B5AF83-9CA8-4331-BB93-A02B0A37E7C4}" presName="node" presStyleLbl="node1" presStyleIdx="23" presStyleCnt="39" custScaleY="69430">
        <dgm:presLayoutVars>
          <dgm:bulletEnabled val="1"/>
        </dgm:presLayoutVars>
      </dgm:prSet>
      <dgm:spPr/>
    </dgm:pt>
    <dgm:pt modelId="{7A5C7786-EEB7-4840-8AB2-E617DD766E4C}" type="pres">
      <dgm:prSet presAssocID="{6E35783B-B4B9-4AF3-BB68-EC2DB3060BE5}" presName="sibTrans" presStyleLbl="sibTrans2D1" presStyleIdx="23" presStyleCnt="39" custScaleY="205717"/>
      <dgm:spPr/>
    </dgm:pt>
    <dgm:pt modelId="{80DBCA40-2BA0-486C-9739-9EB1943722FB}" type="pres">
      <dgm:prSet presAssocID="{6E35783B-B4B9-4AF3-BB68-EC2DB3060BE5}" presName="connectorText" presStyleLbl="sibTrans2D1" presStyleIdx="23" presStyleCnt="39"/>
      <dgm:spPr/>
    </dgm:pt>
    <dgm:pt modelId="{2B3C09D0-6E4A-4698-ADBA-7CF55040E0C7}" type="pres">
      <dgm:prSet presAssocID="{5A0D382F-1AEE-4869-A6BD-89E7CCC2BA45}" presName="node" presStyleLbl="node1" presStyleIdx="24" presStyleCnt="39" custScaleY="69430">
        <dgm:presLayoutVars>
          <dgm:bulletEnabled val="1"/>
        </dgm:presLayoutVars>
      </dgm:prSet>
      <dgm:spPr/>
    </dgm:pt>
    <dgm:pt modelId="{0B3E9032-3902-463F-B436-0798A35C9EC5}" type="pres">
      <dgm:prSet presAssocID="{86E08DD8-37F0-43EA-A4C6-F12B07A372C7}" presName="sibTrans" presStyleLbl="sibTrans2D1" presStyleIdx="24" presStyleCnt="39" custScaleY="205717"/>
      <dgm:spPr/>
    </dgm:pt>
    <dgm:pt modelId="{41C60BCC-727D-4ED3-BAEB-DB60AA9900A9}" type="pres">
      <dgm:prSet presAssocID="{86E08DD8-37F0-43EA-A4C6-F12B07A372C7}" presName="connectorText" presStyleLbl="sibTrans2D1" presStyleIdx="24" presStyleCnt="39"/>
      <dgm:spPr/>
    </dgm:pt>
    <dgm:pt modelId="{C6CA034B-BB5D-4252-9DC3-E07C2CEC1942}" type="pres">
      <dgm:prSet presAssocID="{6E44D217-0802-4975-8DF8-F7C136B68DB7}" presName="node" presStyleLbl="node1" presStyleIdx="25" presStyleCnt="39" custScaleY="69430">
        <dgm:presLayoutVars>
          <dgm:bulletEnabled val="1"/>
        </dgm:presLayoutVars>
      </dgm:prSet>
      <dgm:spPr/>
    </dgm:pt>
    <dgm:pt modelId="{2F327EB4-0D8B-437E-BB14-A326EA173FCC}" type="pres">
      <dgm:prSet presAssocID="{873D13AE-B310-4B50-82C5-564D626D2011}" presName="sibTrans" presStyleLbl="sibTrans2D1" presStyleIdx="25" presStyleCnt="39" custScaleY="205717"/>
      <dgm:spPr/>
    </dgm:pt>
    <dgm:pt modelId="{8F52B59F-72EA-4EF4-A000-71393DE3DC97}" type="pres">
      <dgm:prSet presAssocID="{873D13AE-B310-4B50-82C5-564D626D2011}" presName="connectorText" presStyleLbl="sibTrans2D1" presStyleIdx="25" presStyleCnt="39"/>
      <dgm:spPr/>
    </dgm:pt>
    <dgm:pt modelId="{F6AE7F32-FC05-4DDA-BB7B-30B31779479C}" type="pres">
      <dgm:prSet presAssocID="{59D5850F-42D1-4509-9BFE-77DA75D32FAC}" presName="node" presStyleLbl="node1" presStyleIdx="26" presStyleCnt="39" custScaleY="69430">
        <dgm:presLayoutVars>
          <dgm:bulletEnabled val="1"/>
        </dgm:presLayoutVars>
      </dgm:prSet>
      <dgm:spPr/>
    </dgm:pt>
    <dgm:pt modelId="{F42AD80F-3B21-49F3-AF59-01D5F6EE69F1}" type="pres">
      <dgm:prSet presAssocID="{2B529A43-2363-4B46-911E-9D0EF25B4F36}" presName="sibTrans" presStyleLbl="sibTrans2D1" presStyleIdx="26" presStyleCnt="39" custScaleY="205717"/>
      <dgm:spPr/>
    </dgm:pt>
    <dgm:pt modelId="{DFB70AE1-87B4-46C7-811D-3E9A3D4D6EC9}" type="pres">
      <dgm:prSet presAssocID="{2B529A43-2363-4B46-911E-9D0EF25B4F36}" presName="connectorText" presStyleLbl="sibTrans2D1" presStyleIdx="26" presStyleCnt="39"/>
      <dgm:spPr/>
    </dgm:pt>
    <dgm:pt modelId="{E4F5DE49-5EAA-4300-BD85-3AA32446283C}" type="pres">
      <dgm:prSet presAssocID="{9F16DEB4-2D88-4237-BB26-EE193361411A}" presName="node" presStyleLbl="node1" presStyleIdx="27" presStyleCnt="39" custScaleY="69430">
        <dgm:presLayoutVars>
          <dgm:bulletEnabled val="1"/>
        </dgm:presLayoutVars>
      </dgm:prSet>
      <dgm:spPr/>
    </dgm:pt>
    <dgm:pt modelId="{57712E5B-8311-41F2-83BF-40C44B82FD56}" type="pres">
      <dgm:prSet presAssocID="{C19C4BDD-2213-41DF-A53B-E2080BDC6AC6}" presName="sibTrans" presStyleLbl="sibTrans2D1" presStyleIdx="27" presStyleCnt="39" custScaleY="205717"/>
      <dgm:spPr/>
    </dgm:pt>
    <dgm:pt modelId="{2DC22DE9-0245-4601-955D-E63A8C38947B}" type="pres">
      <dgm:prSet presAssocID="{C19C4BDD-2213-41DF-A53B-E2080BDC6AC6}" presName="connectorText" presStyleLbl="sibTrans2D1" presStyleIdx="27" presStyleCnt="39"/>
      <dgm:spPr/>
    </dgm:pt>
    <dgm:pt modelId="{53824D7C-69E9-40B6-AD94-E66D57E17024}" type="pres">
      <dgm:prSet presAssocID="{5788DBF4-34B6-4C26-980E-7062BBC88091}" presName="node" presStyleLbl="node1" presStyleIdx="28" presStyleCnt="39" custScaleY="69430">
        <dgm:presLayoutVars>
          <dgm:bulletEnabled val="1"/>
        </dgm:presLayoutVars>
      </dgm:prSet>
      <dgm:spPr/>
    </dgm:pt>
    <dgm:pt modelId="{4DDD9E11-A1D1-4D9F-87CF-21775FA03FD4}" type="pres">
      <dgm:prSet presAssocID="{39815DA4-6D5A-4ECF-8C2C-C40A2BB0DBA6}" presName="sibTrans" presStyleLbl="sibTrans2D1" presStyleIdx="28" presStyleCnt="39" custScaleY="205717"/>
      <dgm:spPr/>
    </dgm:pt>
    <dgm:pt modelId="{F7742949-FB63-485F-95AF-5E8D1E6F236A}" type="pres">
      <dgm:prSet presAssocID="{39815DA4-6D5A-4ECF-8C2C-C40A2BB0DBA6}" presName="connectorText" presStyleLbl="sibTrans2D1" presStyleIdx="28" presStyleCnt="39"/>
      <dgm:spPr/>
    </dgm:pt>
    <dgm:pt modelId="{22041FD6-89BD-4BF2-9B99-B97F36E2E1FB}" type="pres">
      <dgm:prSet presAssocID="{644B0026-BEE6-45AC-B72A-F8BFB9EE0E82}" presName="node" presStyleLbl="node1" presStyleIdx="29" presStyleCnt="39" custScaleY="69430">
        <dgm:presLayoutVars>
          <dgm:bulletEnabled val="1"/>
        </dgm:presLayoutVars>
      </dgm:prSet>
      <dgm:spPr/>
    </dgm:pt>
    <dgm:pt modelId="{B8E405CF-5FB0-4931-A03D-9BF304E6CDDA}" type="pres">
      <dgm:prSet presAssocID="{91E5E8F0-39A5-4E73-A7C8-125C237D1170}" presName="sibTrans" presStyleLbl="sibTrans2D1" presStyleIdx="29" presStyleCnt="39" custScaleY="205717"/>
      <dgm:spPr/>
    </dgm:pt>
    <dgm:pt modelId="{0C0A4302-AC90-49E1-80BE-523B58A2D864}" type="pres">
      <dgm:prSet presAssocID="{91E5E8F0-39A5-4E73-A7C8-125C237D1170}" presName="connectorText" presStyleLbl="sibTrans2D1" presStyleIdx="29" presStyleCnt="39"/>
      <dgm:spPr/>
    </dgm:pt>
    <dgm:pt modelId="{4346925A-37EB-4BB6-B0D1-0007EC3DF63B}" type="pres">
      <dgm:prSet presAssocID="{A40F6EAB-2B60-4CC1-9F49-D5903D3A616E}" presName="node" presStyleLbl="node1" presStyleIdx="30" presStyleCnt="39" custScaleY="69430">
        <dgm:presLayoutVars>
          <dgm:bulletEnabled val="1"/>
        </dgm:presLayoutVars>
      </dgm:prSet>
      <dgm:spPr/>
    </dgm:pt>
    <dgm:pt modelId="{7A362786-920B-4FB9-A3D5-D0E741B76071}" type="pres">
      <dgm:prSet presAssocID="{3ACAB2F6-3910-4D69-8736-C9991D30DB30}" presName="sibTrans" presStyleLbl="sibTrans2D1" presStyleIdx="30" presStyleCnt="39" custScaleY="205717"/>
      <dgm:spPr/>
    </dgm:pt>
    <dgm:pt modelId="{18FB9004-C9DF-4463-A990-CE6AADD19A9A}" type="pres">
      <dgm:prSet presAssocID="{3ACAB2F6-3910-4D69-8736-C9991D30DB30}" presName="connectorText" presStyleLbl="sibTrans2D1" presStyleIdx="30" presStyleCnt="39"/>
      <dgm:spPr/>
    </dgm:pt>
    <dgm:pt modelId="{ED0F08E4-7CF4-494F-A2E4-60B90674E9D5}" type="pres">
      <dgm:prSet presAssocID="{01209924-388A-4250-B08E-117FC77350F4}" presName="node" presStyleLbl="node1" presStyleIdx="31" presStyleCnt="39" custScaleY="69430">
        <dgm:presLayoutVars>
          <dgm:bulletEnabled val="1"/>
        </dgm:presLayoutVars>
      </dgm:prSet>
      <dgm:spPr/>
    </dgm:pt>
    <dgm:pt modelId="{B8AF8AA6-EDE3-46F5-804F-BE18E9CF02E9}" type="pres">
      <dgm:prSet presAssocID="{07D44A3D-B9E7-4A59-8407-0DE9361B04F4}" presName="sibTrans" presStyleLbl="sibTrans2D1" presStyleIdx="31" presStyleCnt="39" custScaleY="205717"/>
      <dgm:spPr/>
    </dgm:pt>
    <dgm:pt modelId="{2A9D1CAD-CEC7-447D-AE5A-72DA9768C11C}" type="pres">
      <dgm:prSet presAssocID="{07D44A3D-B9E7-4A59-8407-0DE9361B04F4}" presName="connectorText" presStyleLbl="sibTrans2D1" presStyleIdx="31" presStyleCnt="39"/>
      <dgm:spPr/>
    </dgm:pt>
    <dgm:pt modelId="{02E2D030-8BB9-48E2-859D-55F958A2D928}" type="pres">
      <dgm:prSet presAssocID="{1CEAA633-CB89-486A-901D-BE8AE895C821}" presName="node" presStyleLbl="node1" presStyleIdx="32" presStyleCnt="39" custScaleY="69430">
        <dgm:presLayoutVars>
          <dgm:bulletEnabled val="1"/>
        </dgm:presLayoutVars>
      </dgm:prSet>
      <dgm:spPr/>
    </dgm:pt>
    <dgm:pt modelId="{8125F9B4-021E-44DC-9D64-8AE485A44537}" type="pres">
      <dgm:prSet presAssocID="{EC22FD24-55FA-470B-A11F-A2C02811CC71}" presName="sibTrans" presStyleLbl="sibTrans2D1" presStyleIdx="32" presStyleCnt="39" custScaleY="205717"/>
      <dgm:spPr/>
    </dgm:pt>
    <dgm:pt modelId="{5B2B383F-D5E0-430F-AB46-55791D14B3FB}" type="pres">
      <dgm:prSet presAssocID="{EC22FD24-55FA-470B-A11F-A2C02811CC71}" presName="connectorText" presStyleLbl="sibTrans2D1" presStyleIdx="32" presStyleCnt="39"/>
      <dgm:spPr/>
    </dgm:pt>
    <dgm:pt modelId="{A5474CB5-D5DA-4087-B87E-610FB42AF529}" type="pres">
      <dgm:prSet presAssocID="{5700A27C-35E2-48E3-9FD1-4CAD5F3ABE6E}" presName="node" presStyleLbl="node1" presStyleIdx="33" presStyleCnt="39" custScaleY="69430">
        <dgm:presLayoutVars>
          <dgm:bulletEnabled val="1"/>
        </dgm:presLayoutVars>
      </dgm:prSet>
      <dgm:spPr/>
    </dgm:pt>
    <dgm:pt modelId="{F5E12609-AEA0-4824-8F1E-49B7A8C9D43E}" type="pres">
      <dgm:prSet presAssocID="{F2853326-F96C-4388-AFDB-4A2C4E743824}" presName="sibTrans" presStyleLbl="sibTrans2D1" presStyleIdx="33" presStyleCnt="39" custScaleY="205717"/>
      <dgm:spPr/>
    </dgm:pt>
    <dgm:pt modelId="{1990E259-2037-4D19-B00A-CD6B3D2AE2E1}" type="pres">
      <dgm:prSet presAssocID="{F2853326-F96C-4388-AFDB-4A2C4E743824}" presName="connectorText" presStyleLbl="sibTrans2D1" presStyleIdx="33" presStyleCnt="39"/>
      <dgm:spPr/>
    </dgm:pt>
    <dgm:pt modelId="{558F7E47-06ED-4041-B16C-6F13A19D4245}" type="pres">
      <dgm:prSet presAssocID="{E5184F2B-2C20-4D33-94A8-E6B381F2AA89}" presName="node" presStyleLbl="node1" presStyleIdx="34" presStyleCnt="39" custScaleY="69430">
        <dgm:presLayoutVars>
          <dgm:bulletEnabled val="1"/>
        </dgm:presLayoutVars>
      </dgm:prSet>
      <dgm:spPr/>
    </dgm:pt>
    <dgm:pt modelId="{1AA99294-2501-42DA-ADDA-813C2A0D167F}" type="pres">
      <dgm:prSet presAssocID="{CA1064A9-8743-41E2-AE44-DEDB5E26EACD}" presName="sibTrans" presStyleLbl="sibTrans2D1" presStyleIdx="34" presStyleCnt="39" custScaleY="205717"/>
      <dgm:spPr/>
    </dgm:pt>
    <dgm:pt modelId="{B311330D-F624-44F0-90C1-566E4D2E20E6}" type="pres">
      <dgm:prSet presAssocID="{CA1064A9-8743-41E2-AE44-DEDB5E26EACD}" presName="connectorText" presStyleLbl="sibTrans2D1" presStyleIdx="34" presStyleCnt="39"/>
      <dgm:spPr/>
    </dgm:pt>
    <dgm:pt modelId="{A854D6C3-A9F6-4889-B95E-C4590598BF15}" type="pres">
      <dgm:prSet presAssocID="{19319B2C-5BDC-4EB3-A674-97A1478B545E}" presName="node" presStyleLbl="node1" presStyleIdx="35" presStyleCnt="39" custScaleY="69430">
        <dgm:presLayoutVars>
          <dgm:bulletEnabled val="1"/>
        </dgm:presLayoutVars>
      </dgm:prSet>
      <dgm:spPr/>
    </dgm:pt>
    <dgm:pt modelId="{9BC14663-185B-4A89-97AE-169B3D438678}" type="pres">
      <dgm:prSet presAssocID="{B2ADDBB6-F258-45A2-8853-0F7137E8E7A9}" presName="sibTrans" presStyleLbl="sibTrans2D1" presStyleIdx="35" presStyleCnt="39" custScaleY="205717"/>
      <dgm:spPr/>
    </dgm:pt>
    <dgm:pt modelId="{5BF8D29C-B7EB-4E6D-8F09-412E3D4E06C9}" type="pres">
      <dgm:prSet presAssocID="{B2ADDBB6-F258-45A2-8853-0F7137E8E7A9}" presName="connectorText" presStyleLbl="sibTrans2D1" presStyleIdx="35" presStyleCnt="39"/>
      <dgm:spPr/>
    </dgm:pt>
    <dgm:pt modelId="{891FE5C2-884F-48D0-BE0D-753E9CA204D3}" type="pres">
      <dgm:prSet presAssocID="{32DCDF77-CF91-44D2-A631-ECBBA96CD7C1}" presName="node" presStyleLbl="node1" presStyleIdx="36" presStyleCnt="39" custScaleY="69430">
        <dgm:presLayoutVars>
          <dgm:bulletEnabled val="1"/>
        </dgm:presLayoutVars>
      </dgm:prSet>
      <dgm:spPr/>
    </dgm:pt>
    <dgm:pt modelId="{BDE13CD6-B50F-44ED-BD83-729ED5971995}" type="pres">
      <dgm:prSet presAssocID="{A4C54538-F7D4-4311-A51D-4E2F34EA916C}" presName="sibTrans" presStyleLbl="sibTrans2D1" presStyleIdx="36" presStyleCnt="39" custScaleY="205717"/>
      <dgm:spPr/>
    </dgm:pt>
    <dgm:pt modelId="{4EAD0336-A742-42BA-B616-A9F9B8CECAB9}" type="pres">
      <dgm:prSet presAssocID="{A4C54538-F7D4-4311-A51D-4E2F34EA916C}" presName="connectorText" presStyleLbl="sibTrans2D1" presStyleIdx="36" presStyleCnt="39"/>
      <dgm:spPr/>
    </dgm:pt>
    <dgm:pt modelId="{3B7728B1-9C76-43A6-8828-2FFE1A19CD4E}" type="pres">
      <dgm:prSet presAssocID="{5F2EF8CF-431B-45E9-8F94-2DA9BB4297A8}" presName="node" presStyleLbl="node1" presStyleIdx="37" presStyleCnt="39" custScaleY="69430">
        <dgm:presLayoutVars>
          <dgm:bulletEnabled val="1"/>
        </dgm:presLayoutVars>
      </dgm:prSet>
      <dgm:spPr/>
    </dgm:pt>
    <dgm:pt modelId="{FEF793BD-9F36-4B0C-B2A1-243AAED13A52}" type="pres">
      <dgm:prSet presAssocID="{E7380703-8E28-4A7A-8627-0A55F51FBAA5}" presName="sibTrans" presStyleLbl="sibTrans2D1" presStyleIdx="37" presStyleCnt="39" custScaleY="205717"/>
      <dgm:spPr/>
    </dgm:pt>
    <dgm:pt modelId="{B6E66B79-90CB-4030-B64C-AB9E1EA67583}" type="pres">
      <dgm:prSet presAssocID="{E7380703-8E28-4A7A-8627-0A55F51FBAA5}" presName="connectorText" presStyleLbl="sibTrans2D1" presStyleIdx="37" presStyleCnt="39"/>
      <dgm:spPr/>
    </dgm:pt>
    <dgm:pt modelId="{CD7E4AE9-DEBF-4EF6-9A2F-51DFDE6DC483}" type="pres">
      <dgm:prSet presAssocID="{B75DCA52-BF81-436A-AA73-2680B03C914A}" presName="node" presStyleLbl="node1" presStyleIdx="38" presStyleCnt="39" custScaleY="69430">
        <dgm:presLayoutVars>
          <dgm:bulletEnabled val="1"/>
        </dgm:presLayoutVars>
      </dgm:prSet>
      <dgm:spPr/>
    </dgm:pt>
    <dgm:pt modelId="{CAB56CDA-741F-426D-8FE0-AE118C809475}" type="pres">
      <dgm:prSet presAssocID="{897CAD2D-F73B-470D-B77D-BCB32DA560D4}" presName="sibTrans" presStyleLbl="sibTrans2D1" presStyleIdx="38" presStyleCnt="39" custScaleY="205717"/>
      <dgm:spPr/>
    </dgm:pt>
    <dgm:pt modelId="{2B62F0BB-CB73-4B2D-A47A-2C1910C71ADC}" type="pres">
      <dgm:prSet presAssocID="{897CAD2D-F73B-470D-B77D-BCB32DA560D4}" presName="connectorText" presStyleLbl="sibTrans2D1" presStyleIdx="38" presStyleCnt="39"/>
      <dgm:spPr/>
    </dgm:pt>
  </dgm:ptLst>
  <dgm:cxnLst>
    <dgm:cxn modelId="{69151501-B595-4FE2-8CAF-44887AB420DE}" type="presOf" srcId="{5A0D382F-1AEE-4869-A6BD-89E7CCC2BA45}" destId="{2B3C09D0-6E4A-4698-ADBA-7CF55040E0C7}" srcOrd="0" destOrd="0" presId="urn:microsoft.com/office/officeart/2005/8/layout/cycle2"/>
    <dgm:cxn modelId="{EC3EEE01-67A6-4726-AE81-7644D25C9889}" type="presOf" srcId="{FC636A7A-CAD8-4393-9B2E-188CE112CD10}" destId="{FFA97E59-6B24-429C-9B6D-8968FB096363}" srcOrd="1" destOrd="0" presId="urn:microsoft.com/office/officeart/2005/8/layout/cycle2"/>
    <dgm:cxn modelId="{8A3F4403-55E0-4A8F-B68D-8457E7D74982}" type="presOf" srcId="{3ACAB2F6-3910-4D69-8736-C9991D30DB30}" destId="{18FB9004-C9DF-4463-A990-CE6AADD19A9A}" srcOrd="1" destOrd="0" presId="urn:microsoft.com/office/officeart/2005/8/layout/cycle2"/>
    <dgm:cxn modelId="{7531E004-9453-4FBF-B8DD-4E7F9BC74D65}" type="presOf" srcId="{0A68E33F-9E89-4D62-9E2C-1BD50C85F7CD}" destId="{C5631367-2D87-4B2B-B2C5-CE6B323DF7FA}" srcOrd="0" destOrd="0" presId="urn:microsoft.com/office/officeart/2005/8/layout/cycle2"/>
    <dgm:cxn modelId="{3ED33A07-F558-4F34-B661-D26236396677}" type="presOf" srcId="{672359C6-6889-48DE-9B06-BCF13E50CF81}" destId="{260B842C-BA56-4835-9181-EEB1DAD49F6C}" srcOrd="0" destOrd="0" presId="urn:microsoft.com/office/officeart/2005/8/layout/cycle2"/>
    <dgm:cxn modelId="{128B270E-C81E-445E-8DD9-CC8303EA8E03}" type="presOf" srcId="{39815DA4-6D5A-4ECF-8C2C-C40A2BB0DBA6}" destId="{4DDD9E11-A1D1-4D9F-87CF-21775FA03FD4}" srcOrd="0" destOrd="0" presId="urn:microsoft.com/office/officeart/2005/8/layout/cycle2"/>
    <dgm:cxn modelId="{C1681F0F-213A-4D9B-8B68-457F4FC6912D}" type="presOf" srcId="{73E57CB0-43F1-4C49-8823-A48B6805997E}" destId="{F31A80A4-265E-4576-A76C-69F7407682D5}" srcOrd="1" destOrd="0" presId="urn:microsoft.com/office/officeart/2005/8/layout/cycle2"/>
    <dgm:cxn modelId="{B0906910-5D2F-4DDD-9315-DA8C019C4ABB}" type="presOf" srcId="{BA244016-B941-46B9-B2A4-AA50A300C9B1}" destId="{54435782-E9E7-4F85-8EE9-B762378628C5}" srcOrd="0" destOrd="0" presId="urn:microsoft.com/office/officeart/2005/8/layout/cycle2"/>
    <dgm:cxn modelId="{E319CD11-DA9C-4216-8A1C-BFC767C69980}" srcId="{F782ACB2-4612-4553-92E3-6A48A4C26154}" destId="{5700A27C-35E2-48E3-9FD1-4CAD5F3ABE6E}" srcOrd="33" destOrd="0" parTransId="{7CEEA0C1-E05C-4187-B6CD-7F9A41B7F762}" sibTransId="{F2853326-F96C-4388-AFDB-4A2C4E743824}"/>
    <dgm:cxn modelId="{D6EA3513-7A54-41E0-8F9B-4DD79E0C7A55}" type="presOf" srcId="{C19C4BDD-2213-41DF-A53B-E2080BDC6AC6}" destId="{2DC22DE9-0245-4601-955D-E63A8C38947B}" srcOrd="1" destOrd="0" presId="urn:microsoft.com/office/officeart/2005/8/layout/cycle2"/>
    <dgm:cxn modelId="{3116F213-25FA-4A42-842E-66FB79E3122C}" type="presOf" srcId="{25DF600C-192F-49B2-930A-B89C27D1471E}" destId="{C8C1E075-9C61-4E77-BBAB-A2307E2F9662}" srcOrd="1" destOrd="0" presId="urn:microsoft.com/office/officeart/2005/8/layout/cycle2"/>
    <dgm:cxn modelId="{75CA1116-36A4-4B71-B5E4-32A531D7C4BC}" type="presOf" srcId="{4DD6BCFF-384A-4E50-9E9B-FEA1467E91EE}" destId="{5D40974C-DFE4-484E-A2B9-E3E4D2DEBED9}" srcOrd="1" destOrd="0" presId="urn:microsoft.com/office/officeart/2005/8/layout/cycle2"/>
    <dgm:cxn modelId="{7B177517-D42B-4B76-808D-B83FD21ACD2E}" type="presOf" srcId="{6E35783B-B4B9-4AF3-BB68-EC2DB3060BE5}" destId="{7A5C7786-EEB7-4840-8AB2-E617DD766E4C}" srcOrd="0" destOrd="0" presId="urn:microsoft.com/office/officeart/2005/8/layout/cycle2"/>
    <dgm:cxn modelId="{BDC99A17-416A-4F1B-992B-89644C3CCCCF}" type="presOf" srcId="{25DF600C-192F-49B2-930A-B89C27D1471E}" destId="{8D184F9F-78A9-45D9-9804-0F8032DE26A6}" srcOrd="0" destOrd="0" presId="urn:microsoft.com/office/officeart/2005/8/layout/cycle2"/>
    <dgm:cxn modelId="{DB58A817-ABDD-4065-B3C9-E0BDB1418A5E}" type="presOf" srcId="{4DD6BCFF-384A-4E50-9E9B-FEA1467E91EE}" destId="{28C21F8D-7890-436C-ABC3-A76D9C048DC6}" srcOrd="0" destOrd="0" presId="urn:microsoft.com/office/officeart/2005/8/layout/cycle2"/>
    <dgm:cxn modelId="{FA36F817-B9E2-4EF3-96F4-403FCC1E4501}" type="presOf" srcId="{8AE02D32-89F4-4BA1-BFB8-062B90AF7C26}" destId="{E212FFF4-9223-45FB-8A97-08FC78EC227F}" srcOrd="0" destOrd="0" presId="urn:microsoft.com/office/officeart/2005/8/layout/cycle2"/>
    <dgm:cxn modelId="{FA4B331D-E821-4BC7-84CC-523B6B28A5B8}" srcId="{F782ACB2-4612-4553-92E3-6A48A4C26154}" destId="{B75DCA52-BF81-436A-AA73-2680B03C914A}" srcOrd="38" destOrd="0" parTransId="{3FDC77C7-42D0-4118-88A1-C82C79A4EA03}" sibTransId="{897CAD2D-F73B-470D-B77D-BCB32DA560D4}"/>
    <dgm:cxn modelId="{00ACA91E-8890-4D0D-A429-EB3EE1061ABC}" type="presOf" srcId="{E7380703-8E28-4A7A-8627-0A55F51FBAA5}" destId="{B6E66B79-90CB-4030-B64C-AB9E1EA67583}" srcOrd="1" destOrd="0" presId="urn:microsoft.com/office/officeart/2005/8/layout/cycle2"/>
    <dgm:cxn modelId="{B28FBE1F-0795-420A-B001-AFC9DA124FB4}" type="presOf" srcId="{C123F58B-2F00-4731-8318-EA8BAA60A69D}" destId="{1791F869-F782-403E-9EEE-8485296AB1DC}" srcOrd="0" destOrd="0" presId="urn:microsoft.com/office/officeart/2005/8/layout/cycle2"/>
    <dgm:cxn modelId="{9B792922-E698-4747-AE62-DC07C3CAC7A3}" type="presOf" srcId="{1CEAA633-CB89-486A-901D-BE8AE895C821}" destId="{02E2D030-8BB9-48E2-859D-55F958A2D928}" srcOrd="0" destOrd="0" presId="urn:microsoft.com/office/officeart/2005/8/layout/cycle2"/>
    <dgm:cxn modelId="{13845E2A-43A4-4497-BA85-0974513F20C2}" type="presOf" srcId="{B2ADDBB6-F258-45A2-8853-0F7137E8E7A9}" destId="{5BF8D29C-B7EB-4E6D-8F09-412E3D4E06C9}" srcOrd="1" destOrd="0" presId="urn:microsoft.com/office/officeart/2005/8/layout/cycle2"/>
    <dgm:cxn modelId="{F3F11D2B-B16E-47E0-876B-A599316C3141}" srcId="{F782ACB2-4612-4553-92E3-6A48A4C26154}" destId="{644B0026-BEE6-45AC-B72A-F8BFB9EE0E82}" srcOrd="29" destOrd="0" parTransId="{554FDC5B-6990-4DBE-AAA4-AA9861FDA372}" sibTransId="{91E5E8F0-39A5-4E73-A7C8-125C237D1170}"/>
    <dgm:cxn modelId="{C765262C-A350-4073-85E3-B3CF3A5B7B5C}" type="presOf" srcId="{4E475F1B-56A2-420F-8D83-9A7AC5B9161D}" destId="{E231C36B-28CA-4A1A-A65A-7FC8C917C670}" srcOrd="0" destOrd="0" presId="urn:microsoft.com/office/officeart/2005/8/layout/cycle2"/>
    <dgm:cxn modelId="{EF67F12C-549C-4945-9650-11C3183DFF27}" srcId="{F782ACB2-4612-4553-92E3-6A48A4C26154}" destId="{59D5850F-42D1-4509-9BFE-77DA75D32FAC}" srcOrd="26" destOrd="0" parTransId="{998E6483-F6A6-41F0-BC38-EC9E12942727}" sibTransId="{2B529A43-2363-4B46-911E-9D0EF25B4F36}"/>
    <dgm:cxn modelId="{07154A30-7037-404D-8D25-E84EADC11910}" type="presOf" srcId="{8AE02D32-89F4-4BA1-BFB8-062B90AF7C26}" destId="{1FA59E5A-50A4-47E4-96D2-6EF9AAAC1164}" srcOrd="1" destOrd="0" presId="urn:microsoft.com/office/officeart/2005/8/layout/cycle2"/>
    <dgm:cxn modelId="{7FF6E430-031F-4110-8E74-0C936807861F}" type="presOf" srcId="{EAE485E3-A2DC-422A-B964-163E72C7D527}" destId="{7D136A40-4E7A-4E9A-9C18-C15FEB3E9255}" srcOrd="0" destOrd="0" presId="urn:microsoft.com/office/officeart/2005/8/layout/cycle2"/>
    <dgm:cxn modelId="{41EB0234-83AB-4AA1-8974-2136729E168B}" type="presOf" srcId="{59D5850F-42D1-4509-9BFE-77DA75D32FAC}" destId="{F6AE7F32-FC05-4DDA-BB7B-30B31779479C}" srcOrd="0" destOrd="0" presId="urn:microsoft.com/office/officeart/2005/8/layout/cycle2"/>
    <dgm:cxn modelId="{A8417234-401C-473C-B165-EC656AD1961F}" type="presOf" srcId="{56EE6181-8957-4FE0-91F7-0E7767321D74}" destId="{6EBA7549-78C0-447A-A63C-4A8563F87F58}" srcOrd="0" destOrd="0" presId="urn:microsoft.com/office/officeart/2005/8/layout/cycle2"/>
    <dgm:cxn modelId="{4DAFE63A-5737-4BE9-91E0-E9D89388BEC7}" type="presOf" srcId="{D7AD315B-0060-4B2C-BA42-07A72CF0DF62}" destId="{F7AC09C3-F9FA-4334-9744-58F7A351FD8B}" srcOrd="0" destOrd="0" presId="urn:microsoft.com/office/officeart/2005/8/layout/cycle2"/>
    <dgm:cxn modelId="{1AF5763C-36EA-4D50-9A3D-130DCAD15309}" type="presOf" srcId="{39815DA4-6D5A-4ECF-8C2C-C40A2BB0DBA6}" destId="{F7742949-FB63-485F-95AF-5E8D1E6F236A}" srcOrd="1" destOrd="0" presId="urn:microsoft.com/office/officeart/2005/8/layout/cycle2"/>
    <dgm:cxn modelId="{212C0F3D-6259-47F4-8189-A6E55DD0B5D3}" srcId="{F782ACB2-4612-4553-92E3-6A48A4C26154}" destId="{536B3E92-95AA-4297-BDB8-F29269D6299E}" srcOrd="1" destOrd="0" parTransId="{68DF5CBE-997D-4F4F-8466-9AD1DDE77085}" sibTransId="{8AE02D32-89F4-4BA1-BFB8-062B90AF7C26}"/>
    <dgm:cxn modelId="{E795863F-4729-4170-A825-7883C2AFA880}" type="presOf" srcId="{B5C9AB9C-C866-47C2-B79F-DC6148AB2159}" destId="{DD733C23-EA87-4BF0-821E-87250C1EEDBA}" srcOrd="1" destOrd="0" presId="urn:microsoft.com/office/officeart/2005/8/layout/cycle2"/>
    <dgm:cxn modelId="{2DD9BD40-A03C-4151-9C5E-EDFE31490F90}" type="presOf" srcId="{644B0026-BEE6-45AC-B72A-F8BFB9EE0E82}" destId="{22041FD6-89BD-4BF2-9B99-B97F36E2E1FB}" srcOrd="0" destOrd="0" presId="urn:microsoft.com/office/officeart/2005/8/layout/cycle2"/>
    <dgm:cxn modelId="{010BF940-A389-49B0-818E-5BB96B2EB2D7}" type="presOf" srcId="{01209924-388A-4250-B08E-117FC77350F4}" destId="{ED0F08E4-7CF4-494F-A2E4-60B90674E9D5}" srcOrd="0" destOrd="0" presId="urn:microsoft.com/office/officeart/2005/8/layout/cycle2"/>
    <dgm:cxn modelId="{CD6A655C-8731-4D95-8F98-15665F917895}" type="presOf" srcId="{5DE56BE3-5DC5-48D1-BB0A-6EB62A83E2E3}" destId="{7E28017C-69F1-4CCF-A6D7-885616A2628E}" srcOrd="0" destOrd="0" presId="urn:microsoft.com/office/officeart/2005/8/layout/cycle2"/>
    <dgm:cxn modelId="{DB81E75D-6339-4802-85DD-65254615E93B}" srcId="{F782ACB2-4612-4553-92E3-6A48A4C26154}" destId="{9F16DEB4-2D88-4237-BB26-EE193361411A}" srcOrd="27" destOrd="0" parTransId="{7982B65A-B6BA-45FB-920E-8CB144FB834B}" sibTransId="{C19C4BDD-2213-41DF-A53B-E2080BDC6AC6}"/>
    <dgm:cxn modelId="{5712945E-A9ED-4F53-87D0-C6033E59BCA9}" type="presOf" srcId="{0A68E33F-9E89-4D62-9E2C-1BD50C85F7CD}" destId="{5EB0D98E-0F20-43A6-80D5-B3B233B0809C}" srcOrd="1" destOrd="0" presId="urn:microsoft.com/office/officeart/2005/8/layout/cycle2"/>
    <dgm:cxn modelId="{935D945F-968D-4B26-9F21-62BD970A5D13}" type="presOf" srcId="{A4C54538-F7D4-4311-A51D-4E2F34EA916C}" destId="{4EAD0336-A742-42BA-B616-A9F9B8CECAB9}" srcOrd="1" destOrd="0" presId="urn:microsoft.com/office/officeart/2005/8/layout/cycle2"/>
    <dgm:cxn modelId="{4DC48341-6F57-4905-865E-A66D49627670}" type="presOf" srcId="{91E5E8F0-39A5-4E73-A7C8-125C237D1170}" destId="{B8E405CF-5FB0-4931-A03D-9BF304E6CDDA}" srcOrd="0" destOrd="0" presId="urn:microsoft.com/office/officeart/2005/8/layout/cycle2"/>
    <dgm:cxn modelId="{08DFD441-4774-4D0E-8F97-07EC50B50EE3}" srcId="{F782ACB2-4612-4553-92E3-6A48A4C26154}" destId="{69B5AF83-9CA8-4331-BB93-A02B0A37E7C4}" srcOrd="23" destOrd="0" parTransId="{52A0F8EA-812A-497C-B88E-1BDAD1AB875F}" sibTransId="{6E35783B-B4B9-4AF3-BB68-EC2DB3060BE5}"/>
    <dgm:cxn modelId="{1F736562-D380-4C27-BB52-3C0F64F8261D}" type="presOf" srcId="{57830796-B9E1-440E-A924-530949252A0A}" destId="{09497094-52B8-416E-9902-37FB4C94E7F2}" srcOrd="0" destOrd="0" presId="urn:microsoft.com/office/officeart/2005/8/layout/cycle2"/>
    <dgm:cxn modelId="{D27AA462-6698-4923-9421-47820B644488}" srcId="{F782ACB2-4612-4553-92E3-6A48A4C26154}" destId="{56EE6181-8957-4FE0-91F7-0E7767321D74}" srcOrd="21" destOrd="0" parTransId="{708EED9E-74DD-4C99-9872-E67687122915}" sibTransId="{D7AD315B-0060-4B2C-BA42-07A72CF0DF62}"/>
    <dgm:cxn modelId="{E728B065-A5CB-4E2C-9B18-5AB37EF881DA}" type="presOf" srcId="{91E5E8F0-39A5-4E73-A7C8-125C237D1170}" destId="{0C0A4302-AC90-49E1-80BE-523B58A2D864}" srcOrd="1" destOrd="0" presId="urn:microsoft.com/office/officeart/2005/8/layout/cycle2"/>
    <dgm:cxn modelId="{A89AE945-3FD3-44AB-80CC-735C56FFCE01}" type="presOf" srcId="{9F16DEB4-2D88-4237-BB26-EE193361411A}" destId="{E4F5DE49-5EAA-4300-BD85-3AA32446283C}" srcOrd="0" destOrd="0" presId="urn:microsoft.com/office/officeart/2005/8/layout/cycle2"/>
    <dgm:cxn modelId="{7713B148-14ED-473A-AD7C-0817C71F1F75}" srcId="{F782ACB2-4612-4553-92E3-6A48A4C26154}" destId="{32DCDF77-CF91-44D2-A631-ECBBA96CD7C1}" srcOrd="36" destOrd="0" parTransId="{A91D9FEE-F377-4D6C-AB4B-31C0AA11D758}" sibTransId="{A4C54538-F7D4-4311-A51D-4E2F34EA916C}"/>
    <dgm:cxn modelId="{8B7F3749-F4E6-4473-82BE-3F7FAAEDF5A5}" srcId="{F782ACB2-4612-4553-92E3-6A48A4C26154}" destId="{5A0D382F-1AEE-4869-A6BD-89E7CCC2BA45}" srcOrd="24" destOrd="0" parTransId="{C61944CD-ABD5-46A1-BF21-1EDB1D2E311C}" sibTransId="{86E08DD8-37F0-43EA-A4C6-F12B07A372C7}"/>
    <dgm:cxn modelId="{F420706A-B5F0-40E4-8BE1-992555AF59F1}" type="presOf" srcId="{07D44A3D-B9E7-4A59-8407-0DE9361B04F4}" destId="{B8AF8AA6-EDE3-46F5-804F-BE18E9CF02E9}" srcOrd="0" destOrd="0" presId="urn:microsoft.com/office/officeart/2005/8/layout/cycle2"/>
    <dgm:cxn modelId="{3177876A-A6C7-40BC-91B2-07D991D392D2}" type="presOf" srcId="{B2ADDBB6-F258-45A2-8853-0F7137E8E7A9}" destId="{9BC14663-185B-4A89-97AE-169B3D438678}" srcOrd="0" destOrd="0" presId="urn:microsoft.com/office/officeart/2005/8/layout/cycle2"/>
    <dgm:cxn modelId="{ECDEF66B-4DF3-4577-9794-0F5C1452E329}" srcId="{F782ACB2-4612-4553-92E3-6A48A4C26154}" destId="{9EC183D0-3CE1-4A18-882B-49A4F305FE23}" srcOrd="8" destOrd="0" parTransId="{5529E8D0-F515-48AC-A324-5AF9603FF192}" sibTransId="{FC636A7A-CAD8-4393-9B2E-188CE112CD10}"/>
    <dgm:cxn modelId="{A18D186C-095D-4DED-847B-958224C64553}" type="presOf" srcId="{2B571596-2306-4648-89E7-BD54FEF25627}" destId="{2B64C12D-7C38-4E3C-BB67-21E0181FD51F}" srcOrd="1" destOrd="0" presId="urn:microsoft.com/office/officeart/2005/8/layout/cycle2"/>
    <dgm:cxn modelId="{29DF2B4C-A957-42F3-A057-67B876E0585D}" type="presOf" srcId="{1DDDDFBA-4D76-49F6-8700-D108F438751F}" destId="{580499F6-BF8C-4CF2-8E19-422B1FEA8F54}" srcOrd="1" destOrd="0" presId="urn:microsoft.com/office/officeart/2005/8/layout/cycle2"/>
    <dgm:cxn modelId="{2F48FC6C-9E2F-4D34-97E0-7B62809CD310}" srcId="{F782ACB2-4612-4553-92E3-6A48A4C26154}" destId="{1CEAA633-CB89-486A-901D-BE8AE895C821}" srcOrd="32" destOrd="0" parTransId="{85E4AD6C-201F-448E-AB33-65566C56E879}" sibTransId="{EC22FD24-55FA-470B-A11F-A2C02811CC71}"/>
    <dgm:cxn modelId="{D3B4326D-8818-4627-A9DB-4D781392D1F4}" type="presOf" srcId="{2B529A43-2363-4B46-911E-9D0EF25B4F36}" destId="{DFB70AE1-87B4-46C7-811D-3E9A3D4D6EC9}" srcOrd="1" destOrd="0" presId="urn:microsoft.com/office/officeart/2005/8/layout/cycle2"/>
    <dgm:cxn modelId="{C9DFBE6D-EA25-4B7A-9301-F4BF2814CCE4}" type="presOf" srcId="{A241EA7C-0AE6-49DA-868A-F7E41DB8331E}" destId="{EC905E59-477F-4D62-B2EE-61B86BF0663B}" srcOrd="0" destOrd="0" presId="urn:microsoft.com/office/officeart/2005/8/layout/cycle2"/>
    <dgm:cxn modelId="{0116FD4E-B3CD-4D10-B6B1-FB0C240CE17A}" srcId="{F782ACB2-4612-4553-92E3-6A48A4C26154}" destId="{DF292957-65C8-4776-85F8-AE26E3681959}" srcOrd="16" destOrd="0" parTransId="{7849EA01-2032-47BB-AFF2-66E1E4C3A822}" sibTransId="{2B571596-2306-4648-89E7-BD54FEF25627}"/>
    <dgm:cxn modelId="{02F5AD6F-DBA8-46F8-AD53-AE0A97C14FAD}" type="presOf" srcId="{A4C54538-F7D4-4311-A51D-4E2F34EA916C}" destId="{BDE13CD6-B50F-44ED-BD83-729ED5971995}" srcOrd="0" destOrd="0" presId="urn:microsoft.com/office/officeart/2005/8/layout/cycle2"/>
    <dgm:cxn modelId="{43F81770-F772-478D-8EE4-9EF473A2C5F2}" srcId="{F782ACB2-4612-4553-92E3-6A48A4C26154}" destId="{BA244016-B941-46B9-B2A4-AA50A300C9B1}" srcOrd="17" destOrd="0" parTransId="{17FA0F1C-F480-46FA-9FDA-CAF08D0B3F5A}" sibTransId="{12ED0D91-6CB8-4B92-ABBE-16130FA2E610}"/>
    <dgm:cxn modelId="{AD9C2D70-6AB8-479D-9A79-731CDEDFCC29}" srcId="{F782ACB2-4612-4553-92E3-6A48A4C26154}" destId="{B2133BDF-4000-4B5B-AE40-987170B1B61F}" srcOrd="20" destOrd="0" parTransId="{78DD5593-63E5-4526-ACC4-B672B2E0D1F1}" sibTransId="{F8A8AFFD-E262-4C58-84FA-CA9933DA9A32}"/>
    <dgm:cxn modelId="{1F135871-5837-4DB1-B54E-BD28BD5755D1}" type="presOf" srcId="{32DCDF77-CF91-44D2-A631-ECBBA96CD7C1}" destId="{891FE5C2-884F-48D0-BE0D-753E9CA204D3}" srcOrd="0" destOrd="0" presId="urn:microsoft.com/office/officeart/2005/8/layout/cycle2"/>
    <dgm:cxn modelId="{59D96772-5DA3-4E46-9374-FBE08F2D2CAE}" type="presOf" srcId="{CA1064A9-8743-41E2-AE44-DEDB5E26EACD}" destId="{B311330D-F624-44F0-90C1-566E4D2E20E6}" srcOrd="1" destOrd="0" presId="urn:microsoft.com/office/officeart/2005/8/layout/cycle2"/>
    <dgm:cxn modelId="{39A1F472-3E0B-438E-A508-FE898CEA4CB4}" srcId="{F782ACB2-4612-4553-92E3-6A48A4C26154}" destId="{5F2EF8CF-431B-45E9-8F94-2DA9BB4297A8}" srcOrd="37" destOrd="0" parTransId="{EF3B0539-08F0-4AEB-8B05-C7438EBEC90D}" sibTransId="{E7380703-8E28-4A7A-8627-0A55F51FBAA5}"/>
    <dgm:cxn modelId="{02823556-FC89-4F2F-BD56-78480CDA7907}" type="presOf" srcId="{2EBE9275-B468-4EB1-8E25-88D20111E7BA}" destId="{55735BFC-D4F1-4100-BCD7-BD7015A20F24}" srcOrd="0" destOrd="0" presId="urn:microsoft.com/office/officeart/2005/8/layout/cycle2"/>
    <dgm:cxn modelId="{F6B86456-B645-48CD-A92E-4C3438C52387}" type="presOf" srcId="{FC636A7A-CAD8-4393-9B2E-188CE112CD10}" destId="{ADC3AC42-E194-4C29-8A28-ABEC2168A2B9}" srcOrd="0" destOrd="0" presId="urn:microsoft.com/office/officeart/2005/8/layout/cycle2"/>
    <dgm:cxn modelId="{AA12B276-AD42-4B3E-9576-BB016B2051A4}" type="presOf" srcId="{59F5D80D-D394-4DA8-B1EE-BFD2C35E8698}" destId="{5955EC28-6A5B-4854-97FD-56BF004F7A93}" srcOrd="0" destOrd="0" presId="urn:microsoft.com/office/officeart/2005/8/layout/cycle2"/>
    <dgm:cxn modelId="{EBF0F276-347C-4207-9A17-D11421AF7ECD}" srcId="{F782ACB2-4612-4553-92E3-6A48A4C26154}" destId="{6E44D217-0802-4975-8DF8-F7C136B68DB7}" srcOrd="25" destOrd="0" parTransId="{CB27C74D-2568-4D83-8948-2A0E7A73E53C}" sibTransId="{873D13AE-B310-4B50-82C5-564D626D2011}"/>
    <dgm:cxn modelId="{96F4F856-7741-48FB-8A36-CCFB6F9BD8AD}" type="presOf" srcId="{86E08DD8-37F0-43EA-A4C6-F12B07A372C7}" destId="{0B3E9032-3902-463F-B436-0798A35C9EC5}" srcOrd="0" destOrd="0" presId="urn:microsoft.com/office/officeart/2005/8/layout/cycle2"/>
    <dgm:cxn modelId="{9E1C0557-CB21-422D-98D1-5CC5F4137FEC}" type="presOf" srcId="{1DDDDFBA-4D76-49F6-8700-D108F438751F}" destId="{DE861B79-D5E8-45CE-B3D7-7B4663C08343}" srcOrd="0" destOrd="0" presId="urn:microsoft.com/office/officeart/2005/8/layout/cycle2"/>
    <dgm:cxn modelId="{B0BB5358-3E48-4EBA-BDFF-C03021273051}" type="presOf" srcId="{4E475F1B-56A2-420F-8D83-9A7AC5B9161D}" destId="{0F935747-2475-4B54-A4BD-D00DA4235B83}" srcOrd="1" destOrd="0" presId="urn:microsoft.com/office/officeart/2005/8/layout/cycle2"/>
    <dgm:cxn modelId="{C214C359-A163-4B9D-8B72-8F0699565194}" type="presOf" srcId="{BCD4B6D1-2E17-4359-A953-212A9B519E85}" destId="{18E08B15-C0D9-4DCD-9841-29CB326A1D96}" srcOrd="0" destOrd="0" presId="urn:microsoft.com/office/officeart/2005/8/layout/cycle2"/>
    <dgm:cxn modelId="{710D4A82-F148-4164-96BD-AE906031986F}" type="presOf" srcId="{E5184F2B-2C20-4D33-94A8-E6B381F2AA89}" destId="{558F7E47-06ED-4041-B16C-6F13A19D4245}" srcOrd="0" destOrd="0" presId="urn:microsoft.com/office/officeart/2005/8/layout/cycle2"/>
    <dgm:cxn modelId="{33634B83-5D42-4E23-A534-1FD77063C5A8}" srcId="{F782ACB2-4612-4553-92E3-6A48A4C26154}" destId="{312A5487-8CD4-49FA-9CB2-6003233688EF}" srcOrd="11" destOrd="0" parTransId="{6F986C7B-EB5E-4FA9-9F02-54203E6A38B2}" sibTransId="{A241EA7C-0AE6-49DA-868A-F7E41DB8331E}"/>
    <dgm:cxn modelId="{99A88B84-3F19-4EA4-B06B-4E1E928AD8AA}" type="presOf" srcId="{19319B2C-5BDC-4EB3-A674-97A1478B545E}" destId="{A854D6C3-A9F6-4889-B95E-C4590598BF15}" srcOrd="0" destOrd="0" presId="urn:microsoft.com/office/officeart/2005/8/layout/cycle2"/>
    <dgm:cxn modelId="{138EF484-9C5D-4105-8DB4-384E177E9E2E}" type="presOf" srcId="{A4FDAD97-0EA5-45C9-8762-1408CDFC1A27}" destId="{DCCECA40-1E8E-4612-B823-692DCCBD1EA3}" srcOrd="1" destOrd="0" presId="urn:microsoft.com/office/officeart/2005/8/layout/cycle2"/>
    <dgm:cxn modelId="{B292F289-9049-4FC0-ACAB-06FE6E4F4DDD}" type="presOf" srcId="{B2133BDF-4000-4B5B-AE40-987170B1B61F}" destId="{D9F7CAE3-C01B-4758-A92D-BE4DEABF1CC9}" srcOrd="0" destOrd="0" presId="urn:microsoft.com/office/officeart/2005/8/layout/cycle2"/>
    <dgm:cxn modelId="{CFA51A8C-8E4A-44EF-AD83-3AF8BE72383C}" type="presOf" srcId="{D7AD315B-0060-4B2C-BA42-07A72CF0DF62}" destId="{301FE2EF-9FED-451A-9979-7EA2CEC731F6}" srcOrd="1" destOrd="0" presId="urn:microsoft.com/office/officeart/2005/8/layout/cycle2"/>
    <dgm:cxn modelId="{0A6BD48C-DC95-4708-8B4C-4B310017069D}" type="presOf" srcId="{A40F6EAB-2B60-4CC1-9F49-D5903D3A616E}" destId="{4346925A-37EB-4BB6-B0D1-0007EC3DF63B}" srcOrd="0" destOrd="0" presId="urn:microsoft.com/office/officeart/2005/8/layout/cycle2"/>
    <dgm:cxn modelId="{54FED98F-AB5E-4BEF-A86E-239C32A65418}" srcId="{F782ACB2-4612-4553-92E3-6A48A4C26154}" destId="{29610E26-1393-448B-8FD6-78061450B16B}" srcOrd="3" destOrd="0" parTransId="{5D194221-4572-481E-A145-411B7D2E5848}" sibTransId="{4E475F1B-56A2-420F-8D83-9A7AC5B9161D}"/>
    <dgm:cxn modelId="{3F904190-EC7A-468F-8079-9E0D0309FE61}" srcId="{F782ACB2-4612-4553-92E3-6A48A4C26154}" destId="{F82F01E0-1BCF-432A-834D-D0718C225E79}" srcOrd="22" destOrd="0" parTransId="{AA715B28-8262-4AEC-9B11-A1F3E142AEE3}" sibTransId="{73E57CB0-43F1-4C49-8823-A48B6805997E}"/>
    <dgm:cxn modelId="{97BF9890-CFB2-4135-9E9C-EA1CE825780C}" type="presOf" srcId="{1A0C354F-E76C-464E-99A7-D2B04C140783}" destId="{5207087E-FC7B-4DE7-941A-D0D7D77D43CA}" srcOrd="1" destOrd="0" presId="urn:microsoft.com/office/officeart/2005/8/layout/cycle2"/>
    <dgm:cxn modelId="{0E816791-5AD7-4886-BEBA-5D6F832281F0}" type="presOf" srcId="{2B571596-2306-4648-89E7-BD54FEF25627}" destId="{2EBD388A-825F-4832-8A74-827A6C7E3368}" srcOrd="0" destOrd="0" presId="urn:microsoft.com/office/officeart/2005/8/layout/cycle2"/>
    <dgm:cxn modelId="{23CEF894-65E5-46B7-ABFB-7E9D9F79AEC9}" type="presOf" srcId="{74E4A9B3-3139-47CD-AD62-A42D0EB3995C}" destId="{A0769171-C666-4FF2-B3B0-56A5612FFB02}" srcOrd="0" destOrd="0" presId="urn:microsoft.com/office/officeart/2005/8/layout/cycle2"/>
    <dgm:cxn modelId="{A94E1E98-18A1-4716-B6FB-67F099EFBBB4}" srcId="{F782ACB2-4612-4553-92E3-6A48A4C26154}" destId="{5788DBF4-34B6-4C26-980E-7062BBC88091}" srcOrd="28" destOrd="0" parTransId="{E89C8546-8D00-4BCE-BF01-083E1F9A4BBE}" sibTransId="{39815DA4-6D5A-4ECF-8C2C-C40A2BB0DBA6}"/>
    <dgm:cxn modelId="{9201609A-CF55-47CA-AC7B-7D467357AFFA}" type="presOf" srcId="{F782ACB2-4612-4553-92E3-6A48A4C26154}" destId="{579EF5EA-2842-4ADF-99C3-1421009C0FB3}" srcOrd="0" destOrd="0" presId="urn:microsoft.com/office/officeart/2005/8/layout/cycle2"/>
    <dgm:cxn modelId="{91E9C49A-AEC3-4C94-B02D-3E9B76F0181F}" type="presOf" srcId="{A4FDAD97-0EA5-45C9-8762-1408CDFC1A27}" destId="{7418C013-9F65-49B4-8AB4-02A8A7E8B2B1}" srcOrd="0" destOrd="0" presId="urn:microsoft.com/office/officeart/2005/8/layout/cycle2"/>
    <dgm:cxn modelId="{550ECF9B-EB19-4FF3-8902-AA533C32C791}" type="presOf" srcId="{69DBDE16-2128-423C-AB04-D3C2C0881A38}" destId="{83D03F91-A8FE-4A56-A9F0-21F8696B64A1}" srcOrd="0" destOrd="0" presId="urn:microsoft.com/office/officeart/2005/8/layout/cycle2"/>
    <dgm:cxn modelId="{1B3F2CA2-7825-4CFD-9A64-DB308FB32A27}" srcId="{F782ACB2-4612-4553-92E3-6A48A4C26154}" destId="{1BD29E34-8916-45A9-80A6-58C4AB44DFF5}" srcOrd="5" destOrd="0" parTransId="{6A5BBF7B-F8A7-4654-83BB-1778F868C663}" sibTransId="{25DF600C-192F-49B2-930A-B89C27D1471E}"/>
    <dgm:cxn modelId="{79A5F3A2-8CA3-4D24-AC46-666013183383}" srcId="{F782ACB2-4612-4553-92E3-6A48A4C26154}" destId="{01209924-388A-4250-B08E-117FC77350F4}" srcOrd="31" destOrd="0" parTransId="{E62947DF-C385-4541-A312-E52B21ED4FCA}" sibTransId="{07D44A3D-B9E7-4A59-8407-0DE9361B04F4}"/>
    <dgm:cxn modelId="{F9246AA4-89DE-4505-8C6D-C0CFB0CF9EC5}" srcId="{F782ACB2-4612-4553-92E3-6A48A4C26154}" destId="{A40F6EAB-2B60-4CC1-9F49-D5903D3A616E}" srcOrd="30" destOrd="0" parTransId="{F4D7EDD7-9115-44DB-8D8A-E38036FA3738}" sibTransId="{3ACAB2F6-3910-4D69-8736-C9991D30DB30}"/>
    <dgm:cxn modelId="{8F484FA4-40A1-4217-AC66-2901310E6F33}" type="presOf" srcId="{74E4A9B3-3139-47CD-AD62-A42D0EB3995C}" destId="{7B2C094D-5B84-400D-88A5-467C86404646}" srcOrd="1" destOrd="0" presId="urn:microsoft.com/office/officeart/2005/8/layout/cycle2"/>
    <dgm:cxn modelId="{FB9C44A7-42A2-43AD-9D40-B26BFD74FEBE}" type="presOf" srcId="{F2853326-F96C-4388-AFDB-4A2C4E743824}" destId="{F5E12609-AEA0-4824-8F1E-49B7A8C9D43E}" srcOrd="0" destOrd="0" presId="urn:microsoft.com/office/officeart/2005/8/layout/cycle2"/>
    <dgm:cxn modelId="{178360A8-8FB1-402A-B9E6-006D3812BD30}" type="presOf" srcId="{69DBDE16-2128-423C-AB04-D3C2C0881A38}" destId="{A52815B2-9F64-4E57-9CA8-0D6C5ACB4DE9}" srcOrd="1" destOrd="0" presId="urn:microsoft.com/office/officeart/2005/8/layout/cycle2"/>
    <dgm:cxn modelId="{4C3B68A9-D97A-47A1-B096-E517789640BD}" type="presOf" srcId="{CA72D8A3-9D41-4F98-98F7-F56B1CBA674F}" destId="{0622AEEF-FEE1-41CF-A694-BB87DF404F74}" srcOrd="1" destOrd="0" presId="urn:microsoft.com/office/officeart/2005/8/layout/cycle2"/>
    <dgm:cxn modelId="{BA831AAA-0526-41AC-A815-9A9851D18168}" type="presOf" srcId="{5700A27C-35E2-48E3-9FD1-4CAD5F3ABE6E}" destId="{A5474CB5-D5DA-4087-B87E-610FB42AF529}" srcOrd="0" destOrd="0" presId="urn:microsoft.com/office/officeart/2005/8/layout/cycle2"/>
    <dgm:cxn modelId="{89D151AA-D504-4BD7-8646-5763A9B807CA}" type="presOf" srcId="{4391FAD7-E5E1-4ADD-BABB-49D666A6C4A7}" destId="{B297DBDA-41C8-403B-A287-2DE0B2B2F734}" srcOrd="0" destOrd="0" presId="urn:microsoft.com/office/officeart/2005/8/layout/cycle2"/>
    <dgm:cxn modelId="{347B43AE-16D9-4D0B-96B3-A3B5D083BB95}" type="presOf" srcId="{312A5487-8CD4-49FA-9CB2-6003233688EF}" destId="{FB762D63-E97E-4D71-BE53-DE8DBC2C1724}" srcOrd="0" destOrd="0" presId="urn:microsoft.com/office/officeart/2005/8/layout/cycle2"/>
    <dgm:cxn modelId="{33836BAF-8815-468A-9D3E-0ABF734FD1D3}" srcId="{F782ACB2-4612-4553-92E3-6A48A4C26154}" destId="{4391FAD7-E5E1-4ADD-BABB-49D666A6C4A7}" srcOrd="15" destOrd="0" parTransId="{F1E7FB59-9301-4001-B4A0-65FF76242832}" sibTransId="{B5C9AB9C-C866-47C2-B79F-DC6148AB2159}"/>
    <dgm:cxn modelId="{BE9314B0-2D93-4BAE-90C0-5B23814639B6}" srcId="{F782ACB2-4612-4553-92E3-6A48A4C26154}" destId="{1597604F-E09E-4305-A881-A6C94B72922F}" srcOrd="12" destOrd="0" parTransId="{1C93F3EA-CA5B-4D9C-9828-8A8F702AE266}" sibTransId="{0A68E33F-9E89-4D62-9E2C-1BD50C85F7CD}"/>
    <dgm:cxn modelId="{5BA97BB0-F4A3-4DF2-BC9C-C72ACF5458D1}" type="presOf" srcId="{7526D0BF-45A5-478F-9A5B-EE961A48FCDF}" destId="{B163F2E1-C224-4C1F-8BF1-B257F8DA90F1}" srcOrd="0" destOrd="0" presId="urn:microsoft.com/office/officeart/2005/8/layout/cycle2"/>
    <dgm:cxn modelId="{1EE53AB1-714C-4494-9B47-D2D8161F5F2A}" type="presOf" srcId="{672359C6-6889-48DE-9B06-BCF13E50CF81}" destId="{9195B8AE-7F75-4B45-A773-A3DB3F151B7F}" srcOrd="1" destOrd="0" presId="urn:microsoft.com/office/officeart/2005/8/layout/cycle2"/>
    <dgm:cxn modelId="{33C96DB1-378D-4DA8-9E7E-EBED2AB149DE}" type="presOf" srcId="{F8A8AFFD-E262-4C58-84FA-CA9933DA9A32}" destId="{852FF442-59AB-47FA-976D-352D933D04DA}" srcOrd="1" destOrd="0" presId="urn:microsoft.com/office/officeart/2005/8/layout/cycle2"/>
    <dgm:cxn modelId="{86C6C6B1-6BA2-4FED-B42E-13B3945BA15D}" type="presOf" srcId="{F8A8AFFD-E262-4C58-84FA-CA9933DA9A32}" destId="{6FDF4861-3D9E-4C44-8A76-CB261CA08A3D}" srcOrd="0" destOrd="0" presId="urn:microsoft.com/office/officeart/2005/8/layout/cycle2"/>
    <dgm:cxn modelId="{1C9346B2-EB02-4140-9860-DF15B861D1B8}" type="presOf" srcId="{5D2C154A-692A-44E2-A041-B9F19C43FEF2}" destId="{5A44537F-E502-484A-B54C-161A75387D52}" srcOrd="0" destOrd="0" presId="urn:microsoft.com/office/officeart/2005/8/layout/cycle2"/>
    <dgm:cxn modelId="{1593A2B3-7B18-4B71-8F08-063A3580CC7F}" type="presOf" srcId="{EC22FD24-55FA-470B-A11F-A2C02811CC71}" destId="{8125F9B4-021E-44DC-9D64-8AE485A44537}" srcOrd="0" destOrd="0" presId="urn:microsoft.com/office/officeart/2005/8/layout/cycle2"/>
    <dgm:cxn modelId="{CC8F6BB5-E191-48E7-A4C1-3E8101813E85}" srcId="{F782ACB2-4612-4553-92E3-6A48A4C26154}" destId="{7526D0BF-45A5-478F-9A5B-EE961A48FCDF}" srcOrd="14" destOrd="0" parTransId="{996DAE7B-6D7A-4B21-93D8-B18F6F145BC6}" sibTransId="{4DD6BCFF-384A-4E50-9E9B-FEA1467E91EE}"/>
    <dgm:cxn modelId="{79D0C8B5-7F77-4990-BC7D-E4DF8A30F093}" srcId="{F782ACB2-4612-4553-92E3-6A48A4C26154}" destId="{C123F58B-2F00-4731-8318-EA8BAA60A69D}" srcOrd="10" destOrd="0" parTransId="{ADD49D0A-F77A-4924-B2AC-3D10130090D6}" sibTransId="{CA72D8A3-9D41-4F98-98F7-F56B1CBA674F}"/>
    <dgm:cxn modelId="{5AE492B7-4B1A-488C-A697-6189DC4046F7}" type="presOf" srcId="{1BD29E34-8916-45A9-80A6-58C4AB44DFF5}" destId="{C8C314CB-BC52-4B5D-9A9E-2549904458B0}" srcOrd="0" destOrd="0" presId="urn:microsoft.com/office/officeart/2005/8/layout/cycle2"/>
    <dgm:cxn modelId="{79BF3DB8-E6C9-4DF5-8226-B32513900662}" srcId="{F782ACB2-4612-4553-92E3-6A48A4C26154}" destId="{2EBE9275-B468-4EB1-8E25-88D20111E7BA}" srcOrd="13" destOrd="0" parTransId="{8B4693AB-DA36-47D7-8ABC-9A12354AE94A}" sibTransId="{1DDDDFBA-4D76-49F6-8700-D108F438751F}"/>
    <dgm:cxn modelId="{BAF7C1BA-A27C-4747-8419-862B9A9137B9}" type="presOf" srcId="{F2853326-F96C-4388-AFDB-4A2C4E743824}" destId="{1990E259-2037-4D19-B00A-CD6B3D2AE2E1}" srcOrd="1" destOrd="0" presId="urn:microsoft.com/office/officeart/2005/8/layout/cycle2"/>
    <dgm:cxn modelId="{4261EBBA-0727-4F37-8C1B-3EBD75BCA91B}" type="presOf" srcId="{C19C4BDD-2213-41DF-A53B-E2080BDC6AC6}" destId="{57712E5B-8311-41F2-83BF-40C44B82FD56}" srcOrd="0" destOrd="0" presId="urn:microsoft.com/office/officeart/2005/8/layout/cycle2"/>
    <dgm:cxn modelId="{831639BC-5793-4F7E-BFB1-5D3E75F97681}" type="presOf" srcId="{ED3E6817-CA99-4A92-9672-7767C60D3AFC}" destId="{CDE86F57-8E75-4885-99A7-4D78278841E9}" srcOrd="0" destOrd="0" presId="urn:microsoft.com/office/officeart/2005/8/layout/cycle2"/>
    <dgm:cxn modelId="{EAADA3BC-EBE2-42C8-B9E0-3C38057A0A11}" srcId="{F782ACB2-4612-4553-92E3-6A48A4C26154}" destId="{59F5D80D-D394-4DA8-B1EE-BFD2C35E8698}" srcOrd="4" destOrd="0" parTransId="{F6DF53FE-CC41-4648-B644-9A13CD613414}" sibTransId="{A4FDAD97-0EA5-45C9-8762-1408CDFC1A27}"/>
    <dgm:cxn modelId="{84F658BE-028D-4EFF-9AFB-B1BB4A47F685}" srcId="{F782ACB2-4612-4553-92E3-6A48A4C26154}" destId="{A26368B7-1095-4A58-BFE6-7B8629CCDB76}" srcOrd="19" destOrd="0" parTransId="{F926A632-3F82-44B7-9B0C-54EDBDFB1339}" sibTransId="{69DBDE16-2128-423C-AB04-D3C2C0881A38}"/>
    <dgm:cxn modelId="{7BBAE0C4-AFC1-46BF-B5E4-7E0CAD4691B7}" type="presOf" srcId="{9E68FA1B-32E4-4D3A-BDA9-F245DF7037EF}" destId="{24192AE1-AC5A-408F-93E2-35778550FA02}" srcOrd="0" destOrd="0" presId="urn:microsoft.com/office/officeart/2005/8/layout/cycle2"/>
    <dgm:cxn modelId="{7BF5EFC4-566A-4FF6-899D-95673D0EB1DF}" type="presOf" srcId="{2B529A43-2363-4B46-911E-9D0EF25B4F36}" destId="{F42AD80F-3B21-49F3-AF59-01D5F6EE69F1}" srcOrd="0" destOrd="0" presId="urn:microsoft.com/office/officeart/2005/8/layout/cycle2"/>
    <dgm:cxn modelId="{2FD2F6C4-DB37-4D0A-B895-CDBDC2CAD38F}" type="presOf" srcId="{86E08DD8-37F0-43EA-A4C6-F12B07A372C7}" destId="{41C60BCC-727D-4ED3-BAEB-DB60AA9900A9}" srcOrd="1" destOrd="0" presId="urn:microsoft.com/office/officeart/2005/8/layout/cycle2"/>
    <dgm:cxn modelId="{1BCC9EC5-D5E2-4683-B2A3-B0F67B35518C}" type="presOf" srcId="{1597604F-E09E-4305-A881-A6C94B72922F}" destId="{96947AF0-965B-4F9B-B692-11B522E20C19}" srcOrd="0" destOrd="0" presId="urn:microsoft.com/office/officeart/2005/8/layout/cycle2"/>
    <dgm:cxn modelId="{3D2DD1C5-7963-40AD-BEE4-FE7053E0EDCB}" type="presOf" srcId="{873D13AE-B310-4B50-82C5-564D626D2011}" destId="{8F52B59F-72EA-4EF4-A000-71393DE3DC97}" srcOrd="1" destOrd="0" presId="urn:microsoft.com/office/officeart/2005/8/layout/cycle2"/>
    <dgm:cxn modelId="{CF52DFC5-2A40-45EE-B7B6-9CCCDD631A23}" type="presOf" srcId="{1BCBAE4C-8C90-4307-A8B1-A7F25B803D11}" destId="{38A7A843-117D-4A8F-B652-3F637D1BA054}" srcOrd="0" destOrd="0" presId="urn:microsoft.com/office/officeart/2005/8/layout/cycle2"/>
    <dgm:cxn modelId="{8CEE18C6-D684-437E-A011-5D3A58AAD852}" type="presOf" srcId="{5F2EF8CF-431B-45E9-8F94-2DA9BB4297A8}" destId="{3B7728B1-9C76-43A6-8828-2FFE1A19CD4E}" srcOrd="0" destOrd="0" presId="urn:microsoft.com/office/officeart/2005/8/layout/cycle2"/>
    <dgm:cxn modelId="{A61335C6-83C9-40B2-B635-638704B41FB6}" srcId="{F782ACB2-4612-4553-92E3-6A48A4C26154}" destId="{19319B2C-5BDC-4EB3-A674-97A1478B545E}" srcOrd="35" destOrd="0" parTransId="{F553D456-F731-4D3A-B46D-F817CB7F5851}" sibTransId="{B2ADDBB6-F258-45A2-8853-0F7137E8E7A9}"/>
    <dgm:cxn modelId="{324F15C8-97D9-4C39-A16B-5F0D2BAFD821}" type="presOf" srcId="{73E57CB0-43F1-4C49-8823-A48B6805997E}" destId="{FC934B90-2FD7-4C78-BC82-6495CAA54F71}" srcOrd="0" destOrd="0" presId="urn:microsoft.com/office/officeart/2005/8/layout/cycle2"/>
    <dgm:cxn modelId="{5DC390C8-E385-4919-BF19-2B339EF6A775}" type="presOf" srcId="{A241EA7C-0AE6-49DA-868A-F7E41DB8331E}" destId="{0C7C01B0-8BE9-4115-9C55-5F785CB9F95D}" srcOrd="1" destOrd="0" presId="urn:microsoft.com/office/officeart/2005/8/layout/cycle2"/>
    <dgm:cxn modelId="{A45FA6CA-BF67-4968-BA2C-A3E181681DEA}" srcId="{F782ACB2-4612-4553-92E3-6A48A4C26154}" destId="{BCD4B6D1-2E17-4359-A953-212A9B519E85}" srcOrd="6" destOrd="0" parTransId="{A72804B9-8062-4016-90E8-F9C7DC654C15}" sibTransId="{EAE485E3-A2DC-422A-B964-163E72C7D527}"/>
    <dgm:cxn modelId="{67EFDECD-21F5-4D75-983B-BEE44E6C534C}" type="presOf" srcId="{9E68FA1B-32E4-4D3A-BDA9-F245DF7037EF}" destId="{9DB23D75-0980-4D96-93A1-727F2883C95B}" srcOrd="1" destOrd="0" presId="urn:microsoft.com/office/officeart/2005/8/layout/cycle2"/>
    <dgm:cxn modelId="{8A122CCE-2659-425F-A9CA-F55CBE733EE2}" srcId="{F782ACB2-4612-4553-92E3-6A48A4C26154}" destId="{5D2C154A-692A-44E2-A041-B9F19C43FEF2}" srcOrd="0" destOrd="0" parTransId="{794CA92E-A13F-4F43-B270-B021D0F5EB93}" sibTransId="{1A0C354F-E76C-464E-99A7-D2B04C140783}"/>
    <dgm:cxn modelId="{502A3DCE-09A9-4206-938E-2D673EAC56AC}" type="presOf" srcId="{536B3E92-95AA-4297-BDB8-F29269D6299E}" destId="{B0608ED5-E7DC-4C39-8859-B8C85F521F9C}" srcOrd="0" destOrd="0" presId="urn:microsoft.com/office/officeart/2005/8/layout/cycle2"/>
    <dgm:cxn modelId="{E19D09D0-E679-4FA0-B27A-4ED90E08B37E}" type="presOf" srcId="{E7380703-8E28-4A7A-8627-0A55F51FBAA5}" destId="{FEF793BD-9F36-4B0C-B2A1-243AAED13A52}" srcOrd="0" destOrd="0" presId="urn:microsoft.com/office/officeart/2005/8/layout/cycle2"/>
    <dgm:cxn modelId="{506915D0-E2CC-44E8-9A33-FBAA90035B0F}" type="presOf" srcId="{CA1064A9-8743-41E2-AE44-DEDB5E26EACD}" destId="{1AA99294-2501-42DA-ADDA-813C2A0D167F}" srcOrd="0" destOrd="0" presId="urn:microsoft.com/office/officeart/2005/8/layout/cycle2"/>
    <dgm:cxn modelId="{594B50D0-716E-4D96-92B1-2D504E24703C}" type="presOf" srcId="{12ED0D91-6CB8-4B92-ABBE-16130FA2E610}" destId="{2EA5A0E0-D734-4B00-A1FA-65E8CB15031C}" srcOrd="0" destOrd="0" presId="urn:microsoft.com/office/officeart/2005/8/layout/cycle2"/>
    <dgm:cxn modelId="{60237AD0-4E68-45DA-B058-EDFD4C72E6D5}" type="presOf" srcId="{69B5AF83-9CA8-4331-BB93-A02B0A37E7C4}" destId="{7FBA136C-815F-4FB3-A797-A7F155D00FEA}" srcOrd="0" destOrd="0" presId="urn:microsoft.com/office/officeart/2005/8/layout/cycle2"/>
    <dgm:cxn modelId="{300558D4-400B-4DF8-AB10-CE770F1C3828}" type="presOf" srcId="{EAE485E3-A2DC-422A-B964-163E72C7D527}" destId="{6C5B256C-6505-4283-9CD0-6230D6E52DC7}" srcOrd="1" destOrd="0" presId="urn:microsoft.com/office/officeart/2005/8/layout/cycle2"/>
    <dgm:cxn modelId="{EEF144D6-F2D1-4B8E-8C27-BC8D84551321}" type="presOf" srcId="{873D13AE-B310-4B50-82C5-564D626D2011}" destId="{2F327EB4-0D8B-437E-BB14-A326EA173FCC}" srcOrd="0" destOrd="0" presId="urn:microsoft.com/office/officeart/2005/8/layout/cycle2"/>
    <dgm:cxn modelId="{7A77BED8-0E1D-45F6-9865-5715EF6FB1BA}" srcId="{F782ACB2-4612-4553-92E3-6A48A4C26154}" destId="{9767C2C5-7A9B-4BF9-AEDC-08BB61E68CEC}" srcOrd="2" destOrd="0" parTransId="{94D864BB-0337-46E0-936D-BDFF24969167}" sibTransId="{5DE56BE3-5DC5-48D1-BB0A-6EB62A83E2E3}"/>
    <dgm:cxn modelId="{90BB45DA-4D8E-49F2-ACBE-24BE05A101BD}" type="presOf" srcId="{12ED0D91-6CB8-4B92-ABBE-16130FA2E610}" destId="{3966764B-E5F3-4CFC-A881-5984C06723CB}" srcOrd="1" destOrd="0" presId="urn:microsoft.com/office/officeart/2005/8/layout/cycle2"/>
    <dgm:cxn modelId="{C923F2DF-2AF5-4119-AAF6-34851E379228}" type="presOf" srcId="{A26368B7-1095-4A58-BFE6-7B8629CCDB76}" destId="{9DEC7CBC-8051-4551-94AA-2377EFF8A353}" srcOrd="0" destOrd="0" presId="urn:microsoft.com/office/officeart/2005/8/layout/cycle2"/>
    <dgm:cxn modelId="{1307CEE0-95A1-463F-9DBE-2F686031C7B7}" type="presOf" srcId="{07D44A3D-B9E7-4A59-8407-0DE9361B04F4}" destId="{2A9D1CAD-CEC7-447D-AE5A-72DA9768C11C}" srcOrd="1" destOrd="0" presId="urn:microsoft.com/office/officeart/2005/8/layout/cycle2"/>
    <dgm:cxn modelId="{1A5F96E1-A739-4E9D-BB71-13251203AE5B}" type="presOf" srcId="{29610E26-1393-448B-8FD6-78061450B16B}" destId="{4B6FF1D5-139C-4A9E-BE2A-C9C2976A9B90}" srcOrd="0" destOrd="0" presId="urn:microsoft.com/office/officeart/2005/8/layout/cycle2"/>
    <dgm:cxn modelId="{4D7105E2-B87D-4D87-A839-D5997A4E3E61}" type="presOf" srcId="{9767C2C5-7A9B-4BF9-AEDC-08BB61E68CEC}" destId="{3B48658E-4174-41EC-ADC5-04F09B98E8AE}" srcOrd="0" destOrd="0" presId="urn:microsoft.com/office/officeart/2005/8/layout/cycle2"/>
    <dgm:cxn modelId="{2F61D1E3-286C-486C-98D7-003684C3E515}" type="presOf" srcId="{B75DCA52-BF81-436A-AA73-2680B03C914A}" destId="{CD7E4AE9-DEBF-4EF6-9A2F-51DFDE6DC483}" srcOrd="0" destOrd="0" presId="urn:microsoft.com/office/officeart/2005/8/layout/cycle2"/>
    <dgm:cxn modelId="{473877E6-A2D1-4A4A-B95C-711FE01D2993}" type="presOf" srcId="{EC22FD24-55FA-470B-A11F-A2C02811CC71}" destId="{5B2B383F-D5E0-430F-AB46-55791D14B3FB}" srcOrd="1" destOrd="0" presId="urn:microsoft.com/office/officeart/2005/8/layout/cycle2"/>
    <dgm:cxn modelId="{6020CAE6-E682-4263-87D3-3757BDA5C5BB}" srcId="{F782ACB2-4612-4553-92E3-6A48A4C26154}" destId="{ED3E6817-CA99-4A92-9672-7767C60D3AFC}" srcOrd="18" destOrd="0" parTransId="{570B50CE-5E5F-492C-A6CE-FAA86B61FEE6}" sibTransId="{74E4A9B3-3139-47CD-AD62-A42D0EB3995C}"/>
    <dgm:cxn modelId="{43DA9AE7-A41A-4552-8904-334A5553E662}" type="presOf" srcId="{DF292957-65C8-4776-85F8-AE26E3681959}" destId="{C99B1DB8-B0AD-4FE5-84DC-CD9571D15F74}" srcOrd="0" destOrd="0" presId="urn:microsoft.com/office/officeart/2005/8/layout/cycle2"/>
    <dgm:cxn modelId="{F39EB4E7-811F-4A76-9E07-B02930E2E207}" type="presOf" srcId="{1A0C354F-E76C-464E-99A7-D2B04C140783}" destId="{BCCD1735-3374-4721-BEF9-11CCD9A2DD48}" srcOrd="0" destOrd="0" presId="urn:microsoft.com/office/officeart/2005/8/layout/cycle2"/>
    <dgm:cxn modelId="{42BFEDE7-59F9-44FA-8182-A67367F4865D}" type="presOf" srcId="{897CAD2D-F73B-470D-B77D-BCB32DA560D4}" destId="{CAB56CDA-741F-426D-8FE0-AE118C809475}" srcOrd="0" destOrd="0" presId="urn:microsoft.com/office/officeart/2005/8/layout/cycle2"/>
    <dgm:cxn modelId="{A9D73EE8-2A5A-4D9F-ADBA-FC0EE21E7500}" type="presOf" srcId="{6E35783B-B4B9-4AF3-BB68-EC2DB3060BE5}" destId="{80DBCA40-2BA0-486C-9739-9EB1943722FB}" srcOrd="1" destOrd="0" presId="urn:microsoft.com/office/officeart/2005/8/layout/cycle2"/>
    <dgm:cxn modelId="{B8C08AE8-1813-4F30-B598-4E8011D00D55}" type="presOf" srcId="{B5C9AB9C-C866-47C2-B79F-DC6148AB2159}" destId="{6CB910F7-627A-416A-9AE0-0E9818681229}" srcOrd="0" destOrd="0" presId="urn:microsoft.com/office/officeart/2005/8/layout/cycle2"/>
    <dgm:cxn modelId="{180DD6E9-0C93-446C-BB6B-42FA23CD322E}" type="presOf" srcId="{3ACAB2F6-3910-4D69-8736-C9991D30DB30}" destId="{7A362786-920B-4FB9-A3D5-D0E741B76071}" srcOrd="0" destOrd="0" presId="urn:microsoft.com/office/officeart/2005/8/layout/cycle2"/>
    <dgm:cxn modelId="{58B6E3EE-AF38-4B3B-B4C9-65A3A3F27758}" type="presOf" srcId="{897CAD2D-F73B-470D-B77D-BCB32DA560D4}" destId="{2B62F0BB-CB73-4B2D-A47A-2C1910C71ADC}" srcOrd="1" destOrd="0" presId="urn:microsoft.com/office/officeart/2005/8/layout/cycle2"/>
    <dgm:cxn modelId="{A6A2C6EF-2344-4C98-91E8-3B8CDC08BDAC}" type="presOf" srcId="{6E44D217-0802-4975-8DF8-F7C136B68DB7}" destId="{C6CA034B-BB5D-4252-9DC3-E07C2CEC1942}" srcOrd="0" destOrd="0" presId="urn:microsoft.com/office/officeart/2005/8/layout/cycle2"/>
    <dgm:cxn modelId="{9D607EF2-A57B-48FB-A084-AC211824023E}" type="presOf" srcId="{5DE56BE3-5DC5-48D1-BB0A-6EB62A83E2E3}" destId="{DEE6E533-E546-47B9-9D29-1053972B7A59}" srcOrd="1" destOrd="0" presId="urn:microsoft.com/office/officeart/2005/8/layout/cycle2"/>
    <dgm:cxn modelId="{12C38EF6-A2D9-4441-B7C7-2AD0408D165E}" srcId="{F782ACB2-4612-4553-92E3-6A48A4C26154}" destId="{E5184F2B-2C20-4D33-94A8-E6B381F2AA89}" srcOrd="34" destOrd="0" parTransId="{EA072171-E1D3-42D9-90FB-F6BF8A9DC275}" sibTransId="{CA1064A9-8743-41E2-AE44-DEDB5E26EACD}"/>
    <dgm:cxn modelId="{0828ACF6-63A7-45A5-B5D9-67980E542B37}" type="presOf" srcId="{F82F01E0-1BCF-432A-834D-D0718C225E79}" destId="{DB7E8DCC-E9E2-41AE-8FAC-BD770394B585}" srcOrd="0" destOrd="0" presId="urn:microsoft.com/office/officeart/2005/8/layout/cycle2"/>
    <dgm:cxn modelId="{2E4A59F8-4858-4321-B26C-379298664746}" srcId="{F782ACB2-4612-4553-92E3-6A48A4C26154}" destId="{57830796-B9E1-440E-A924-530949252A0A}" srcOrd="7" destOrd="0" parTransId="{2970FDF5-07A3-4B2A-9F1E-E547137C5FF2}" sibTransId="{672359C6-6889-48DE-9B06-BCF13E50CF81}"/>
    <dgm:cxn modelId="{73BDDAF8-CA5D-41DA-B22E-FFEBE752290B}" type="presOf" srcId="{5788DBF4-34B6-4C26-980E-7062BBC88091}" destId="{53824D7C-69E9-40B6-AD94-E66D57E17024}" srcOrd="0" destOrd="0" presId="urn:microsoft.com/office/officeart/2005/8/layout/cycle2"/>
    <dgm:cxn modelId="{BC395FF9-F4E2-4FBF-92E4-2B7C2E92E522}" type="presOf" srcId="{9EC183D0-3CE1-4A18-882B-49A4F305FE23}" destId="{07EB8474-810E-4E8A-BE93-02F62BBDD45D}" srcOrd="0" destOrd="0" presId="urn:microsoft.com/office/officeart/2005/8/layout/cycle2"/>
    <dgm:cxn modelId="{31E44BFB-4076-4F2C-BCE9-6C4E28F7D6FF}" type="presOf" srcId="{CA72D8A3-9D41-4F98-98F7-F56B1CBA674F}" destId="{EDD308D6-556F-4E65-A02C-12C45C150755}" srcOrd="0" destOrd="0" presId="urn:microsoft.com/office/officeart/2005/8/layout/cycle2"/>
    <dgm:cxn modelId="{26F03CFE-664C-46CE-9EC9-4D9EAEAA23F5}" srcId="{F782ACB2-4612-4553-92E3-6A48A4C26154}" destId="{1BCBAE4C-8C90-4307-A8B1-A7F25B803D11}" srcOrd="9" destOrd="0" parTransId="{BDE3C914-1C3F-4AE1-8A4A-0399F6859853}" sibTransId="{9E68FA1B-32E4-4D3A-BDA9-F245DF7037EF}"/>
    <dgm:cxn modelId="{71745226-BB0C-478E-B97D-123B518F48C6}" type="presParOf" srcId="{579EF5EA-2842-4ADF-99C3-1421009C0FB3}" destId="{5A44537F-E502-484A-B54C-161A75387D52}" srcOrd="0" destOrd="0" presId="urn:microsoft.com/office/officeart/2005/8/layout/cycle2"/>
    <dgm:cxn modelId="{D13577A9-EC48-415A-9F7C-71806A637547}" type="presParOf" srcId="{579EF5EA-2842-4ADF-99C3-1421009C0FB3}" destId="{BCCD1735-3374-4721-BEF9-11CCD9A2DD48}" srcOrd="1" destOrd="0" presId="urn:microsoft.com/office/officeart/2005/8/layout/cycle2"/>
    <dgm:cxn modelId="{B4721CCD-4DD7-4553-B307-A0D4FF63FD02}" type="presParOf" srcId="{BCCD1735-3374-4721-BEF9-11CCD9A2DD48}" destId="{5207087E-FC7B-4DE7-941A-D0D7D77D43CA}" srcOrd="0" destOrd="0" presId="urn:microsoft.com/office/officeart/2005/8/layout/cycle2"/>
    <dgm:cxn modelId="{E808BD6F-73C8-4BDA-BBCB-BCEFEBB17293}" type="presParOf" srcId="{579EF5EA-2842-4ADF-99C3-1421009C0FB3}" destId="{B0608ED5-E7DC-4C39-8859-B8C85F521F9C}" srcOrd="2" destOrd="0" presId="urn:microsoft.com/office/officeart/2005/8/layout/cycle2"/>
    <dgm:cxn modelId="{AA119B8B-9D1A-49CB-A545-B011762B6A6A}" type="presParOf" srcId="{579EF5EA-2842-4ADF-99C3-1421009C0FB3}" destId="{E212FFF4-9223-45FB-8A97-08FC78EC227F}" srcOrd="3" destOrd="0" presId="urn:microsoft.com/office/officeart/2005/8/layout/cycle2"/>
    <dgm:cxn modelId="{236FE63D-9B34-417C-9ADF-1F8405732DA4}" type="presParOf" srcId="{E212FFF4-9223-45FB-8A97-08FC78EC227F}" destId="{1FA59E5A-50A4-47E4-96D2-6EF9AAAC1164}" srcOrd="0" destOrd="0" presId="urn:microsoft.com/office/officeart/2005/8/layout/cycle2"/>
    <dgm:cxn modelId="{14841847-226F-4686-AA96-DFCC04AA573C}" type="presParOf" srcId="{579EF5EA-2842-4ADF-99C3-1421009C0FB3}" destId="{3B48658E-4174-41EC-ADC5-04F09B98E8AE}" srcOrd="4" destOrd="0" presId="urn:microsoft.com/office/officeart/2005/8/layout/cycle2"/>
    <dgm:cxn modelId="{4B64CA60-DADC-4DFB-A603-744339FB501F}" type="presParOf" srcId="{579EF5EA-2842-4ADF-99C3-1421009C0FB3}" destId="{7E28017C-69F1-4CCF-A6D7-885616A2628E}" srcOrd="5" destOrd="0" presId="urn:microsoft.com/office/officeart/2005/8/layout/cycle2"/>
    <dgm:cxn modelId="{ACAB7DD6-AFEB-4EB3-BC12-F48035A3517E}" type="presParOf" srcId="{7E28017C-69F1-4CCF-A6D7-885616A2628E}" destId="{DEE6E533-E546-47B9-9D29-1053972B7A59}" srcOrd="0" destOrd="0" presId="urn:microsoft.com/office/officeart/2005/8/layout/cycle2"/>
    <dgm:cxn modelId="{32776DB5-0B67-4601-AA60-C90C4823C583}" type="presParOf" srcId="{579EF5EA-2842-4ADF-99C3-1421009C0FB3}" destId="{4B6FF1D5-139C-4A9E-BE2A-C9C2976A9B90}" srcOrd="6" destOrd="0" presId="urn:microsoft.com/office/officeart/2005/8/layout/cycle2"/>
    <dgm:cxn modelId="{819BD1C3-F9F9-4FF2-8CD2-710CCAE36FA2}" type="presParOf" srcId="{579EF5EA-2842-4ADF-99C3-1421009C0FB3}" destId="{E231C36B-28CA-4A1A-A65A-7FC8C917C670}" srcOrd="7" destOrd="0" presId="urn:microsoft.com/office/officeart/2005/8/layout/cycle2"/>
    <dgm:cxn modelId="{B317DB46-93D8-4CF1-8A54-E59796AFA275}" type="presParOf" srcId="{E231C36B-28CA-4A1A-A65A-7FC8C917C670}" destId="{0F935747-2475-4B54-A4BD-D00DA4235B83}" srcOrd="0" destOrd="0" presId="urn:microsoft.com/office/officeart/2005/8/layout/cycle2"/>
    <dgm:cxn modelId="{59ACF5EB-ED98-4E00-9D24-DE67C73912D8}" type="presParOf" srcId="{579EF5EA-2842-4ADF-99C3-1421009C0FB3}" destId="{5955EC28-6A5B-4854-97FD-56BF004F7A93}" srcOrd="8" destOrd="0" presId="urn:microsoft.com/office/officeart/2005/8/layout/cycle2"/>
    <dgm:cxn modelId="{A0BED06D-1F6C-49B4-BD42-C0930E57EEE9}" type="presParOf" srcId="{579EF5EA-2842-4ADF-99C3-1421009C0FB3}" destId="{7418C013-9F65-49B4-8AB4-02A8A7E8B2B1}" srcOrd="9" destOrd="0" presId="urn:microsoft.com/office/officeart/2005/8/layout/cycle2"/>
    <dgm:cxn modelId="{298E4F0E-AF73-4014-B628-DB0D3236990B}" type="presParOf" srcId="{7418C013-9F65-49B4-8AB4-02A8A7E8B2B1}" destId="{DCCECA40-1E8E-4612-B823-692DCCBD1EA3}" srcOrd="0" destOrd="0" presId="urn:microsoft.com/office/officeart/2005/8/layout/cycle2"/>
    <dgm:cxn modelId="{24A1E95C-54FE-4161-BAE9-CA0D34AF349A}" type="presParOf" srcId="{579EF5EA-2842-4ADF-99C3-1421009C0FB3}" destId="{C8C314CB-BC52-4B5D-9A9E-2549904458B0}" srcOrd="10" destOrd="0" presId="urn:microsoft.com/office/officeart/2005/8/layout/cycle2"/>
    <dgm:cxn modelId="{5CAB8409-3BEC-43F0-9667-A63B11F9C66A}" type="presParOf" srcId="{579EF5EA-2842-4ADF-99C3-1421009C0FB3}" destId="{8D184F9F-78A9-45D9-9804-0F8032DE26A6}" srcOrd="11" destOrd="0" presId="urn:microsoft.com/office/officeart/2005/8/layout/cycle2"/>
    <dgm:cxn modelId="{E6A28F07-BBA9-496F-916B-87E9828AB733}" type="presParOf" srcId="{8D184F9F-78A9-45D9-9804-0F8032DE26A6}" destId="{C8C1E075-9C61-4E77-BBAB-A2307E2F9662}" srcOrd="0" destOrd="0" presId="urn:microsoft.com/office/officeart/2005/8/layout/cycle2"/>
    <dgm:cxn modelId="{6D7D4EB6-2C65-4113-BF4A-0FB4080CD411}" type="presParOf" srcId="{579EF5EA-2842-4ADF-99C3-1421009C0FB3}" destId="{18E08B15-C0D9-4DCD-9841-29CB326A1D96}" srcOrd="12" destOrd="0" presId="urn:microsoft.com/office/officeart/2005/8/layout/cycle2"/>
    <dgm:cxn modelId="{2F05C2F0-B7EE-4BD5-BD26-3760D9EE34F8}" type="presParOf" srcId="{579EF5EA-2842-4ADF-99C3-1421009C0FB3}" destId="{7D136A40-4E7A-4E9A-9C18-C15FEB3E9255}" srcOrd="13" destOrd="0" presId="urn:microsoft.com/office/officeart/2005/8/layout/cycle2"/>
    <dgm:cxn modelId="{1BAD8D7E-AE46-4995-8CA7-97C0A4157CB3}" type="presParOf" srcId="{7D136A40-4E7A-4E9A-9C18-C15FEB3E9255}" destId="{6C5B256C-6505-4283-9CD0-6230D6E52DC7}" srcOrd="0" destOrd="0" presId="urn:microsoft.com/office/officeart/2005/8/layout/cycle2"/>
    <dgm:cxn modelId="{CECA608C-3ED8-4A8A-9B30-B32EF8BC36A0}" type="presParOf" srcId="{579EF5EA-2842-4ADF-99C3-1421009C0FB3}" destId="{09497094-52B8-416E-9902-37FB4C94E7F2}" srcOrd="14" destOrd="0" presId="urn:microsoft.com/office/officeart/2005/8/layout/cycle2"/>
    <dgm:cxn modelId="{CF287412-B9FD-453C-8F07-D487458D69FE}" type="presParOf" srcId="{579EF5EA-2842-4ADF-99C3-1421009C0FB3}" destId="{260B842C-BA56-4835-9181-EEB1DAD49F6C}" srcOrd="15" destOrd="0" presId="urn:microsoft.com/office/officeart/2005/8/layout/cycle2"/>
    <dgm:cxn modelId="{32A78327-EC8A-4807-A229-3E282F263506}" type="presParOf" srcId="{260B842C-BA56-4835-9181-EEB1DAD49F6C}" destId="{9195B8AE-7F75-4B45-A773-A3DB3F151B7F}" srcOrd="0" destOrd="0" presId="urn:microsoft.com/office/officeart/2005/8/layout/cycle2"/>
    <dgm:cxn modelId="{AD3DE1A0-228A-47DE-BE1A-527CCD31EA94}" type="presParOf" srcId="{579EF5EA-2842-4ADF-99C3-1421009C0FB3}" destId="{07EB8474-810E-4E8A-BE93-02F62BBDD45D}" srcOrd="16" destOrd="0" presId="urn:microsoft.com/office/officeart/2005/8/layout/cycle2"/>
    <dgm:cxn modelId="{173FFB08-23F8-48DF-B702-BB2E5C3DD5B2}" type="presParOf" srcId="{579EF5EA-2842-4ADF-99C3-1421009C0FB3}" destId="{ADC3AC42-E194-4C29-8A28-ABEC2168A2B9}" srcOrd="17" destOrd="0" presId="urn:microsoft.com/office/officeart/2005/8/layout/cycle2"/>
    <dgm:cxn modelId="{EE37750F-099E-4C59-AAF2-DC16085D1220}" type="presParOf" srcId="{ADC3AC42-E194-4C29-8A28-ABEC2168A2B9}" destId="{FFA97E59-6B24-429C-9B6D-8968FB096363}" srcOrd="0" destOrd="0" presId="urn:microsoft.com/office/officeart/2005/8/layout/cycle2"/>
    <dgm:cxn modelId="{5EAB2ECF-0F07-41A2-92B9-3906C5C81695}" type="presParOf" srcId="{579EF5EA-2842-4ADF-99C3-1421009C0FB3}" destId="{38A7A843-117D-4A8F-B652-3F637D1BA054}" srcOrd="18" destOrd="0" presId="urn:microsoft.com/office/officeart/2005/8/layout/cycle2"/>
    <dgm:cxn modelId="{D3239D27-04A3-47DC-8F58-A59151ED2C13}" type="presParOf" srcId="{579EF5EA-2842-4ADF-99C3-1421009C0FB3}" destId="{24192AE1-AC5A-408F-93E2-35778550FA02}" srcOrd="19" destOrd="0" presId="urn:microsoft.com/office/officeart/2005/8/layout/cycle2"/>
    <dgm:cxn modelId="{B5802B6E-33E9-4BD1-AEDA-4AC08AF93E94}" type="presParOf" srcId="{24192AE1-AC5A-408F-93E2-35778550FA02}" destId="{9DB23D75-0980-4D96-93A1-727F2883C95B}" srcOrd="0" destOrd="0" presId="urn:microsoft.com/office/officeart/2005/8/layout/cycle2"/>
    <dgm:cxn modelId="{272E234D-B62C-4386-B866-9FA7E6F45F82}" type="presParOf" srcId="{579EF5EA-2842-4ADF-99C3-1421009C0FB3}" destId="{1791F869-F782-403E-9EEE-8485296AB1DC}" srcOrd="20" destOrd="0" presId="urn:microsoft.com/office/officeart/2005/8/layout/cycle2"/>
    <dgm:cxn modelId="{BC000783-1ABE-455C-ABED-6FEECAEA7D34}" type="presParOf" srcId="{579EF5EA-2842-4ADF-99C3-1421009C0FB3}" destId="{EDD308D6-556F-4E65-A02C-12C45C150755}" srcOrd="21" destOrd="0" presId="urn:microsoft.com/office/officeart/2005/8/layout/cycle2"/>
    <dgm:cxn modelId="{0F06E832-BBE1-4738-B5CB-0022BE10E916}" type="presParOf" srcId="{EDD308D6-556F-4E65-A02C-12C45C150755}" destId="{0622AEEF-FEE1-41CF-A694-BB87DF404F74}" srcOrd="0" destOrd="0" presId="urn:microsoft.com/office/officeart/2005/8/layout/cycle2"/>
    <dgm:cxn modelId="{AED58CE5-AEA7-4530-8B50-B694C2396FD6}" type="presParOf" srcId="{579EF5EA-2842-4ADF-99C3-1421009C0FB3}" destId="{FB762D63-E97E-4D71-BE53-DE8DBC2C1724}" srcOrd="22" destOrd="0" presId="urn:microsoft.com/office/officeart/2005/8/layout/cycle2"/>
    <dgm:cxn modelId="{303E69EB-4CBC-477D-9F62-DA0070F8E565}" type="presParOf" srcId="{579EF5EA-2842-4ADF-99C3-1421009C0FB3}" destId="{EC905E59-477F-4D62-B2EE-61B86BF0663B}" srcOrd="23" destOrd="0" presId="urn:microsoft.com/office/officeart/2005/8/layout/cycle2"/>
    <dgm:cxn modelId="{3FED51F1-1B8D-4167-BE3E-2C6ED399A461}" type="presParOf" srcId="{EC905E59-477F-4D62-B2EE-61B86BF0663B}" destId="{0C7C01B0-8BE9-4115-9C55-5F785CB9F95D}" srcOrd="0" destOrd="0" presId="urn:microsoft.com/office/officeart/2005/8/layout/cycle2"/>
    <dgm:cxn modelId="{23A7B17A-CA9F-4407-BF80-23D3EE67AC37}" type="presParOf" srcId="{579EF5EA-2842-4ADF-99C3-1421009C0FB3}" destId="{96947AF0-965B-4F9B-B692-11B522E20C19}" srcOrd="24" destOrd="0" presId="urn:microsoft.com/office/officeart/2005/8/layout/cycle2"/>
    <dgm:cxn modelId="{9F7DBB26-4115-41F5-9A54-AF94676DB852}" type="presParOf" srcId="{579EF5EA-2842-4ADF-99C3-1421009C0FB3}" destId="{C5631367-2D87-4B2B-B2C5-CE6B323DF7FA}" srcOrd="25" destOrd="0" presId="urn:microsoft.com/office/officeart/2005/8/layout/cycle2"/>
    <dgm:cxn modelId="{9AD19767-C4E6-46B4-BF40-432C0B823217}" type="presParOf" srcId="{C5631367-2D87-4B2B-B2C5-CE6B323DF7FA}" destId="{5EB0D98E-0F20-43A6-80D5-B3B233B0809C}" srcOrd="0" destOrd="0" presId="urn:microsoft.com/office/officeart/2005/8/layout/cycle2"/>
    <dgm:cxn modelId="{BDDE50AF-1EEA-47BD-9995-EB7B47B3BF66}" type="presParOf" srcId="{579EF5EA-2842-4ADF-99C3-1421009C0FB3}" destId="{55735BFC-D4F1-4100-BCD7-BD7015A20F24}" srcOrd="26" destOrd="0" presId="urn:microsoft.com/office/officeart/2005/8/layout/cycle2"/>
    <dgm:cxn modelId="{D423146B-6FB4-4936-9B50-13E76E984DF7}" type="presParOf" srcId="{579EF5EA-2842-4ADF-99C3-1421009C0FB3}" destId="{DE861B79-D5E8-45CE-B3D7-7B4663C08343}" srcOrd="27" destOrd="0" presId="urn:microsoft.com/office/officeart/2005/8/layout/cycle2"/>
    <dgm:cxn modelId="{37C3E9BA-F845-428A-A4E9-A3455981DD7C}" type="presParOf" srcId="{DE861B79-D5E8-45CE-B3D7-7B4663C08343}" destId="{580499F6-BF8C-4CF2-8E19-422B1FEA8F54}" srcOrd="0" destOrd="0" presId="urn:microsoft.com/office/officeart/2005/8/layout/cycle2"/>
    <dgm:cxn modelId="{F6D17A69-60E3-492B-A53B-614C55E9227B}" type="presParOf" srcId="{579EF5EA-2842-4ADF-99C3-1421009C0FB3}" destId="{B163F2E1-C224-4C1F-8BF1-B257F8DA90F1}" srcOrd="28" destOrd="0" presId="urn:microsoft.com/office/officeart/2005/8/layout/cycle2"/>
    <dgm:cxn modelId="{EF3F2129-D891-460D-A8CB-F662DCDE91F2}" type="presParOf" srcId="{579EF5EA-2842-4ADF-99C3-1421009C0FB3}" destId="{28C21F8D-7890-436C-ABC3-A76D9C048DC6}" srcOrd="29" destOrd="0" presId="urn:microsoft.com/office/officeart/2005/8/layout/cycle2"/>
    <dgm:cxn modelId="{3713699F-C26D-493C-8818-1DF1A51BA2BD}" type="presParOf" srcId="{28C21F8D-7890-436C-ABC3-A76D9C048DC6}" destId="{5D40974C-DFE4-484E-A2B9-E3E4D2DEBED9}" srcOrd="0" destOrd="0" presId="urn:microsoft.com/office/officeart/2005/8/layout/cycle2"/>
    <dgm:cxn modelId="{729DB2D3-300B-4F3F-ACC8-84A8EBBA18C9}" type="presParOf" srcId="{579EF5EA-2842-4ADF-99C3-1421009C0FB3}" destId="{B297DBDA-41C8-403B-A287-2DE0B2B2F734}" srcOrd="30" destOrd="0" presId="urn:microsoft.com/office/officeart/2005/8/layout/cycle2"/>
    <dgm:cxn modelId="{5B4C4FAE-9A3A-47F1-9BBD-B580A2D947E1}" type="presParOf" srcId="{579EF5EA-2842-4ADF-99C3-1421009C0FB3}" destId="{6CB910F7-627A-416A-9AE0-0E9818681229}" srcOrd="31" destOrd="0" presId="urn:microsoft.com/office/officeart/2005/8/layout/cycle2"/>
    <dgm:cxn modelId="{B2F95C99-8AEE-4EE5-950B-C4A358F17CF4}" type="presParOf" srcId="{6CB910F7-627A-416A-9AE0-0E9818681229}" destId="{DD733C23-EA87-4BF0-821E-87250C1EEDBA}" srcOrd="0" destOrd="0" presId="urn:microsoft.com/office/officeart/2005/8/layout/cycle2"/>
    <dgm:cxn modelId="{71432140-8D1D-4AF6-8942-E7283C88F501}" type="presParOf" srcId="{579EF5EA-2842-4ADF-99C3-1421009C0FB3}" destId="{C99B1DB8-B0AD-4FE5-84DC-CD9571D15F74}" srcOrd="32" destOrd="0" presId="urn:microsoft.com/office/officeart/2005/8/layout/cycle2"/>
    <dgm:cxn modelId="{872B4BDE-C1CE-46F9-8C09-FF71D543660D}" type="presParOf" srcId="{579EF5EA-2842-4ADF-99C3-1421009C0FB3}" destId="{2EBD388A-825F-4832-8A74-827A6C7E3368}" srcOrd="33" destOrd="0" presId="urn:microsoft.com/office/officeart/2005/8/layout/cycle2"/>
    <dgm:cxn modelId="{6422DE59-E5B8-4EA8-BC1D-626DFAF1FAB4}" type="presParOf" srcId="{2EBD388A-825F-4832-8A74-827A6C7E3368}" destId="{2B64C12D-7C38-4E3C-BB67-21E0181FD51F}" srcOrd="0" destOrd="0" presId="urn:microsoft.com/office/officeart/2005/8/layout/cycle2"/>
    <dgm:cxn modelId="{4AB58937-D45E-4C88-8E54-55EB7D402D59}" type="presParOf" srcId="{579EF5EA-2842-4ADF-99C3-1421009C0FB3}" destId="{54435782-E9E7-4F85-8EE9-B762378628C5}" srcOrd="34" destOrd="0" presId="urn:microsoft.com/office/officeart/2005/8/layout/cycle2"/>
    <dgm:cxn modelId="{48D2938E-A59A-4D4C-B91B-B48F7A96F073}" type="presParOf" srcId="{579EF5EA-2842-4ADF-99C3-1421009C0FB3}" destId="{2EA5A0E0-D734-4B00-A1FA-65E8CB15031C}" srcOrd="35" destOrd="0" presId="urn:microsoft.com/office/officeart/2005/8/layout/cycle2"/>
    <dgm:cxn modelId="{EC8F7049-D4B6-4223-BACB-207EA8EC5943}" type="presParOf" srcId="{2EA5A0E0-D734-4B00-A1FA-65E8CB15031C}" destId="{3966764B-E5F3-4CFC-A881-5984C06723CB}" srcOrd="0" destOrd="0" presId="urn:microsoft.com/office/officeart/2005/8/layout/cycle2"/>
    <dgm:cxn modelId="{B4238524-7A21-49C9-89D9-AE8008AC53FD}" type="presParOf" srcId="{579EF5EA-2842-4ADF-99C3-1421009C0FB3}" destId="{CDE86F57-8E75-4885-99A7-4D78278841E9}" srcOrd="36" destOrd="0" presId="urn:microsoft.com/office/officeart/2005/8/layout/cycle2"/>
    <dgm:cxn modelId="{8DF579BF-2810-4EFD-BEA5-5DCFA86A5DFC}" type="presParOf" srcId="{579EF5EA-2842-4ADF-99C3-1421009C0FB3}" destId="{A0769171-C666-4FF2-B3B0-56A5612FFB02}" srcOrd="37" destOrd="0" presId="urn:microsoft.com/office/officeart/2005/8/layout/cycle2"/>
    <dgm:cxn modelId="{6834C0EB-4EED-46CC-A8AB-20BD8B4AF279}" type="presParOf" srcId="{A0769171-C666-4FF2-B3B0-56A5612FFB02}" destId="{7B2C094D-5B84-400D-88A5-467C86404646}" srcOrd="0" destOrd="0" presId="urn:microsoft.com/office/officeart/2005/8/layout/cycle2"/>
    <dgm:cxn modelId="{CB9FCC4D-D038-4D48-8C13-AB6231154FAF}" type="presParOf" srcId="{579EF5EA-2842-4ADF-99C3-1421009C0FB3}" destId="{9DEC7CBC-8051-4551-94AA-2377EFF8A353}" srcOrd="38" destOrd="0" presId="urn:microsoft.com/office/officeart/2005/8/layout/cycle2"/>
    <dgm:cxn modelId="{2C2C59E0-138B-4FE8-A0CA-6E462DF8F1F9}" type="presParOf" srcId="{579EF5EA-2842-4ADF-99C3-1421009C0FB3}" destId="{83D03F91-A8FE-4A56-A9F0-21F8696B64A1}" srcOrd="39" destOrd="0" presId="urn:microsoft.com/office/officeart/2005/8/layout/cycle2"/>
    <dgm:cxn modelId="{676A6303-48AA-42DB-9E69-79DC941B652C}" type="presParOf" srcId="{83D03F91-A8FE-4A56-A9F0-21F8696B64A1}" destId="{A52815B2-9F64-4E57-9CA8-0D6C5ACB4DE9}" srcOrd="0" destOrd="0" presId="urn:microsoft.com/office/officeart/2005/8/layout/cycle2"/>
    <dgm:cxn modelId="{7EC8972A-AAB0-4FE1-A08A-AF6CA5B6C218}" type="presParOf" srcId="{579EF5EA-2842-4ADF-99C3-1421009C0FB3}" destId="{D9F7CAE3-C01B-4758-A92D-BE4DEABF1CC9}" srcOrd="40" destOrd="0" presId="urn:microsoft.com/office/officeart/2005/8/layout/cycle2"/>
    <dgm:cxn modelId="{ABE6CEDD-A233-41C6-B781-0FFFDE3C13FB}" type="presParOf" srcId="{579EF5EA-2842-4ADF-99C3-1421009C0FB3}" destId="{6FDF4861-3D9E-4C44-8A76-CB261CA08A3D}" srcOrd="41" destOrd="0" presId="urn:microsoft.com/office/officeart/2005/8/layout/cycle2"/>
    <dgm:cxn modelId="{8D7C794F-31D4-4ADD-B5F9-20280457446D}" type="presParOf" srcId="{6FDF4861-3D9E-4C44-8A76-CB261CA08A3D}" destId="{852FF442-59AB-47FA-976D-352D933D04DA}" srcOrd="0" destOrd="0" presId="urn:microsoft.com/office/officeart/2005/8/layout/cycle2"/>
    <dgm:cxn modelId="{DC06D566-805F-404D-8B2E-C9AEBD403D74}" type="presParOf" srcId="{579EF5EA-2842-4ADF-99C3-1421009C0FB3}" destId="{6EBA7549-78C0-447A-A63C-4A8563F87F58}" srcOrd="42" destOrd="0" presId="urn:microsoft.com/office/officeart/2005/8/layout/cycle2"/>
    <dgm:cxn modelId="{E249506F-DCEC-4985-9E6E-75BCF222D380}" type="presParOf" srcId="{579EF5EA-2842-4ADF-99C3-1421009C0FB3}" destId="{F7AC09C3-F9FA-4334-9744-58F7A351FD8B}" srcOrd="43" destOrd="0" presId="urn:microsoft.com/office/officeart/2005/8/layout/cycle2"/>
    <dgm:cxn modelId="{94F84AAC-3798-43A0-A3BD-CDD50C26A65D}" type="presParOf" srcId="{F7AC09C3-F9FA-4334-9744-58F7A351FD8B}" destId="{301FE2EF-9FED-451A-9979-7EA2CEC731F6}" srcOrd="0" destOrd="0" presId="urn:microsoft.com/office/officeart/2005/8/layout/cycle2"/>
    <dgm:cxn modelId="{04F54335-F595-46D8-A568-9008D83B0280}" type="presParOf" srcId="{579EF5EA-2842-4ADF-99C3-1421009C0FB3}" destId="{DB7E8DCC-E9E2-41AE-8FAC-BD770394B585}" srcOrd="44" destOrd="0" presId="urn:microsoft.com/office/officeart/2005/8/layout/cycle2"/>
    <dgm:cxn modelId="{38D2B6F1-76C0-49DA-8C1B-D8BF73D71D1F}" type="presParOf" srcId="{579EF5EA-2842-4ADF-99C3-1421009C0FB3}" destId="{FC934B90-2FD7-4C78-BC82-6495CAA54F71}" srcOrd="45" destOrd="0" presId="urn:microsoft.com/office/officeart/2005/8/layout/cycle2"/>
    <dgm:cxn modelId="{9717705E-58FE-4662-89C9-91BF3A970DF0}" type="presParOf" srcId="{FC934B90-2FD7-4C78-BC82-6495CAA54F71}" destId="{F31A80A4-265E-4576-A76C-69F7407682D5}" srcOrd="0" destOrd="0" presId="urn:microsoft.com/office/officeart/2005/8/layout/cycle2"/>
    <dgm:cxn modelId="{D6740E54-8698-493C-BEEA-6DA1F2D65D9C}" type="presParOf" srcId="{579EF5EA-2842-4ADF-99C3-1421009C0FB3}" destId="{7FBA136C-815F-4FB3-A797-A7F155D00FEA}" srcOrd="46" destOrd="0" presId="urn:microsoft.com/office/officeart/2005/8/layout/cycle2"/>
    <dgm:cxn modelId="{C2F4338E-FF94-485C-A6BC-38F39E7B4604}" type="presParOf" srcId="{579EF5EA-2842-4ADF-99C3-1421009C0FB3}" destId="{7A5C7786-EEB7-4840-8AB2-E617DD766E4C}" srcOrd="47" destOrd="0" presId="urn:microsoft.com/office/officeart/2005/8/layout/cycle2"/>
    <dgm:cxn modelId="{A784A94C-C939-4159-BC6E-6CB498B1B7FF}" type="presParOf" srcId="{7A5C7786-EEB7-4840-8AB2-E617DD766E4C}" destId="{80DBCA40-2BA0-486C-9739-9EB1943722FB}" srcOrd="0" destOrd="0" presId="urn:microsoft.com/office/officeart/2005/8/layout/cycle2"/>
    <dgm:cxn modelId="{42CCF1C0-4204-4F08-B5DF-600525B94459}" type="presParOf" srcId="{579EF5EA-2842-4ADF-99C3-1421009C0FB3}" destId="{2B3C09D0-6E4A-4698-ADBA-7CF55040E0C7}" srcOrd="48" destOrd="0" presId="urn:microsoft.com/office/officeart/2005/8/layout/cycle2"/>
    <dgm:cxn modelId="{D90BC0AC-F465-4B4C-AA88-BAD7FC33A176}" type="presParOf" srcId="{579EF5EA-2842-4ADF-99C3-1421009C0FB3}" destId="{0B3E9032-3902-463F-B436-0798A35C9EC5}" srcOrd="49" destOrd="0" presId="urn:microsoft.com/office/officeart/2005/8/layout/cycle2"/>
    <dgm:cxn modelId="{FEF37EBF-D435-4C65-8BC2-407F099BD30F}" type="presParOf" srcId="{0B3E9032-3902-463F-B436-0798A35C9EC5}" destId="{41C60BCC-727D-4ED3-BAEB-DB60AA9900A9}" srcOrd="0" destOrd="0" presId="urn:microsoft.com/office/officeart/2005/8/layout/cycle2"/>
    <dgm:cxn modelId="{07BAFE9F-3D12-4E0E-B5AA-EB248871C48E}" type="presParOf" srcId="{579EF5EA-2842-4ADF-99C3-1421009C0FB3}" destId="{C6CA034B-BB5D-4252-9DC3-E07C2CEC1942}" srcOrd="50" destOrd="0" presId="urn:microsoft.com/office/officeart/2005/8/layout/cycle2"/>
    <dgm:cxn modelId="{2673D148-6DA6-4BF0-AA22-C570A21D2026}" type="presParOf" srcId="{579EF5EA-2842-4ADF-99C3-1421009C0FB3}" destId="{2F327EB4-0D8B-437E-BB14-A326EA173FCC}" srcOrd="51" destOrd="0" presId="urn:microsoft.com/office/officeart/2005/8/layout/cycle2"/>
    <dgm:cxn modelId="{838C3FC0-4E3F-4E11-A29C-692FD16AA11C}" type="presParOf" srcId="{2F327EB4-0D8B-437E-BB14-A326EA173FCC}" destId="{8F52B59F-72EA-4EF4-A000-71393DE3DC97}" srcOrd="0" destOrd="0" presId="urn:microsoft.com/office/officeart/2005/8/layout/cycle2"/>
    <dgm:cxn modelId="{20023B17-ACC2-4333-BF5C-E920E547CE78}" type="presParOf" srcId="{579EF5EA-2842-4ADF-99C3-1421009C0FB3}" destId="{F6AE7F32-FC05-4DDA-BB7B-30B31779479C}" srcOrd="52" destOrd="0" presId="urn:microsoft.com/office/officeart/2005/8/layout/cycle2"/>
    <dgm:cxn modelId="{C5148CDB-A653-48EA-85D2-36CBBF342F88}" type="presParOf" srcId="{579EF5EA-2842-4ADF-99C3-1421009C0FB3}" destId="{F42AD80F-3B21-49F3-AF59-01D5F6EE69F1}" srcOrd="53" destOrd="0" presId="urn:microsoft.com/office/officeart/2005/8/layout/cycle2"/>
    <dgm:cxn modelId="{8D75AF66-A61F-4938-91BC-A5A8077EE064}" type="presParOf" srcId="{F42AD80F-3B21-49F3-AF59-01D5F6EE69F1}" destId="{DFB70AE1-87B4-46C7-811D-3E9A3D4D6EC9}" srcOrd="0" destOrd="0" presId="urn:microsoft.com/office/officeart/2005/8/layout/cycle2"/>
    <dgm:cxn modelId="{FC91D00C-CBD7-4971-82AE-3C83B6D62A17}" type="presParOf" srcId="{579EF5EA-2842-4ADF-99C3-1421009C0FB3}" destId="{E4F5DE49-5EAA-4300-BD85-3AA32446283C}" srcOrd="54" destOrd="0" presId="urn:microsoft.com/office/officeart/2005/8/layout/cycle2"/>
    <dgm:cxn modelId="{E78B212B-D0E4-4EBF-A113-5FDA357E3F96}" type="presParOf" srcId="{579EF5EA-2842-4ADF-99C3-1421009C0FB3}" destId="{57712E5B-8311-41F2-83BF-40C44B82FD56}" srcOrd="55" destOrd="0" presId="urn:microsoft.com/office/officeart/2005/8/layout/cycle2"/>
    <dgm:cxn modelId="{851CBE3E-0F07-4571-BC58-9D22EB4B364D}" type="presParOf" srcId="{57712E5B-8311-41F2-83BF-40C44B82FD56}" destId="{2DC22DE9-0245-4601-955D-E63A8C38947B}" srcOrd="0" destOrd="0" presId="urn:microsoft.com/office/officeart/2005/8/layout/cycle2"/>
    <dgm:cxn modelId="{7A42DD75-436B-49CE-A66C-822C966A430A}" type="presParOf" srcId="{579EF5EA-2842-4ADF-99C3-1421009C0FB3}" destId="{53824D7C-69E9-40B6-AD94-E66D57E17024}" srcOrd="56" destOrd="0" presId="urn:microsoft.com/office/officeart/2005/8/layout/cycle2"/>
    <dgm:cxn modelId="{0DF13957-580C-4A4E-BB8C-6677C6A3B2F5}" type="presParOf" srcId="{579EF5EA-2842-4ADF-99C3-1421009C0FB3}" destId="{4DDD9E11-A1D1-4D9F-87CF-21775FA03FD4}" srcOrd="57" destOrd="0" presId="urn:microsoft.com/office/officeart/2005/8/layout/cycle2"/>
    <dgm:cxn modelId="{2592DBAC-86E2-4752-940E-EE94B771A75A}" type="presParOf" srcId="{4DDD9E11-A1D1-4D9F-87CF-21775FA03FD4}" destId="{F7742949-FB63-485F-95AF-5E8D1E6F236A}" srcOrd="0" destOrd="0" presId="urn:microsoft.com/office/officeart/2005/8/layout/cycle2"/>
    <dgm:cxn modelId="{94511726-B23C-4D09-953C-E18C489DF397}" type="presParOf" srcId="{579EF5EA-2842-4ADF-99C3-1421009C0FB3}" destId="{22041FD6-89BD-4BF2-9B99-B97F36E2E1FB}" srcOrd="58" destOrd="0" presId="urn:microsoft.com/office/officeart/2005/8/layout/cycle2"/>
    <dgm:cxn modelId="{235CA743-9E36-4CA4-B51B-081D41A68D9A}" type="presParOf" srcId="{579EF5EA-2842-4ADF-99C3-1421009C0FB3}" destId="{B8E405CF-5FB0-4931-A03D-9BF304E6CDDA}" srcOrd="59" destOrd="0" presId="urn:microsoft.com/office/officeart/2005/8/layout/cycle2"/>
    <dgm:cxn modelId="{479F7B06-BEEF-4C2E-82A5-A4E9A8897000}" type="presParOf" srcId="{B8E405CF-5FB0-4931-A03D-9BF304E6CDDA}" destId="{0C0A4302-AC90-49E1-80BE-523B58A2D864}" srcOrd="0" destOrd="0" presId="urn:microsoft.com/office/officeart/2005/8/layout/cycle2"/>
    <dgm:cxn modelId="{5F0A9FB9-8D31-401A-ABA1-5AC985720070}" type="presParOf" srcId="{579EF5EA-2842-4ADF-99C3-1421009C0FB3}" destId="{4346925A-37EB-4BB6-B0D1-0007EC3DF63B}" srcOrd="60" destOrd="0" presId="urn:microsoft.com/office/officeart/2005/8/layout/cycle2"/>
    <dgm:cxn modelId="{ADD64102-1DCC-457D-8AA9-333A4E02A31B}" type="presParOf" srcId="{579EF5EA-2842-4ADF-99C3-1421009C0FB3}" destId="{7A362786-920B-4FB9-A3D5-D0E741B76071}" srcOrd="61" destOrd="0" presId="urn:microsoft.com/office/officeart/2005/8/layout/cycle2"/>
    <dgm:cxn modelId="{BCF3713E-41C2-423B-AECF-7A16148CD93A}" type="presParOf" srcId="{7A362786-920B-4FB9-A3D5-D0E741B76071}" destId="{18FB9004-C9DF-4463-A990-CE6AADD19A9A}" srcOrd="0" destOrd="0" presId="urn:microsoft.com/office/officeart/2005/8/layout/cycle2"/>
    <dgm:cxn modelId="{31B2773F-6C24-4122-A3A9-368068BCEA04}" type="presParOf" srcId="{579EF5EA-2842-4ADF-99C3-1421009C0FB3}" destId="{ED0F08E4-7CF4-494F-A2E4-60B90674E9D5}" srcOrd="62" destOrd="0" presId="urn:microsoft.com/office/officeart/2005/8/layout/cycle2"/>
    <dgm:cxn modelId="{0EFD4DD2-D42F-4CD8-B644-2075A10EACB1}" type="presParOf" srcId="{579EF5EA-2842-4ADF-99C3-1421009C0FB3}" destId="{B8AF8AA6-EDE3-46F5-804F-BE18E9CF02E9}" srcOrd="63" destOrd="0" presId="urn:microsoft.com/office/officeart/2005/8/layout/cycle2"/>
    <dgm:cxn modelId="{5B076312-50A1-48AF-B69D-57CF693B3C2D}" type="presParOf" srcId="{B8AF8AA6-EDE3-46F5-804F-BE18E9CF02E9}" destId="{2A9D1CAD-CEC7-447D-AE5A-72DA9768C11C}" srcOrd="0" destOrd="0" presId="urn:microsoft.com/office/officeart/2005/8/layout/cycle2"/>
    <dgm:cxn modelId="{39D000AA-3FF7-48FF-A3EC-C8B4609355B9}" type="presParOf" srcId="{579EF5EA-2842-4ADF-99C3-1421009C0FB3}" destId="{02E2D030-8BB9-48E2-859D-55F958A2D928}" srcOrd="64" destOrd="0" presId="urn:microsoft.com/office/officeart/2005/8/layout/cycle2"/>
    <dgm:cxn modelId="{F681088E-F4E2-426A-92EA-73F0D48C4F8C}" type="presParOf" srcId="{579EF5EA-2842-4ADF-99C3-1421009C0FB3}" destId="{8125F9B4-021E-44DC-9D64-8AE485A44537}" srcOrd="65" destOrd="0" presId="urn:microsoft.com/office/officeart/2005/8/layout/cycle2"/>
    <dgm:cxn modelId="{9767468B-03C4-4BCF-AEF4-7C915906A461}" type="presParOf" srcId="{8125F9B4-021E-44DC-9D64-8AE485A44537}" destId="{5B2B383F-D5E0-430F-AB46-55791D14B3FB}" srcOrd="0" destOrd="0" presId="urn:microsoft.com/office/officeart/2005/8/layout/cycle2"/>
    <dgm:cxn modelId="{D863211E-464E-4BEE-9795-7DE3F7234101}" type="presParOf" srcId="{579EF5EA-2842-4ADF-99C3-1421009C0FB3}" destId="{A5474CB5-D5DA-4087-B87E-610FB42AF529}" srcOrd="66" destOrd="0" presId="urn:microsoft.com/office/officeart/2005/8/layout/cycle2"/>
    <dgm:cxn modelId="{54BF95D0-618D-4C50-A2C8-4A259C486539}" type="presParOf" srcId="{579EF5EA-2842-4ADF-99C3-1421009C0FB3}" destId="{F5E12609-AEA0-4824-8F1E-49B7A8C9D43E}" srcOrd="67" destOrd="0" presId="urn:microsoft.com/office/officeart/2005/8/layout/cycle2"/>
    <dgm:cxn modelId="{BE66758C-D67E-4A4A-9FBD-36A82720FCA3}" type="presParOf" srcId="{F5E12609-AEA0-4824-8F1E-49B7A8C9D43E}" destId="{1990E259-2037-4D19-B00A-CD6B3D2AE2E1}" srcOrd="0" destOrd="0" presId="urn:microsoft.com/office/officeart/2005/8/layout/cycle2"/>
    <dgm:cxn modelId="{CA6593C0-9012-4CFD-A480-B0F437E7F9CB}" type="presParOf" srcId="{579EF5EA-2842-4ADF-99C3-1421009C0FB3}" destId="{558F7E47-06ED-4041-B16C-6F13A19D4245}" srcOrd="68" destOrd="0" presId="urn:microsoft.com/office/officeart/2005/8/layout/cycle2"/>
    <dgm:cxn modelId="{4E13DCCF-8442-481C-9199-4E9E33000912}" type="presParOf" srcId="{579EF5EA-2842-4ADF-99C3-1421009C0FB3}" destId="{1AA99294-2501-42DA-ADDA-813C2A0D167F}" srcOrd="69" destOrd="0" presId="urn:microsoft.com/office/officeart/2005/8/layout/cycle2"/>
    <dgm:cxn modelId="{1B895EE4-EFB1-4F33-AC25-5BFC3A092F57}" type="presParOf" srcId="{1AA99294-2501-42DA-ADDA-813C2A0D167F}" destId="{B311330D-F624-44F0-90C1-566E4D2E20E6}" srcOrd="0" destOrd="0" presId="urn:microsoft.com/office/officeart/2005/8/layout/cycle2"/>
    <dgm:cxn modelId="{6710BC8F-BD27-42EF-89CE-3DDD0199CA4C}" type="presParOf" srcId="{579EF5EA-2842-4ADF-99C3-1421009C0FB3}" destId="{A854D6C3-A9F6-4889-B95E-C4590598BF15}" srcOrd="70" destOrd="0" presId="urn:microsoft.com/office/officeart/2005/8/layout/cycle2"/>
    <dgm:cxn modelId="{CC5F84E3-62AF-4C43-A5ED-F999BB90A315}" type="presParOf" srcId="{579EF5EA-2842-4ADF-99C3-1421009C0FB3}" destId="{9BC14663-185B-4A89-97AE-169B3D438678}" srcOrd="71" destOrd="0" presId="urn:microsoft.com/office/officeart/2005/8/layout/cycle2"/>
    <dgm:cxn modelId="{3A364AAF-390F-453D-A2D3-10674F18DD57}" type="presParOf" srcId="{9BC14663-185B-4A89-97AE-169B3D438678}" destId="{5BF8D29C-B7EB-4E6D-8F09-412E3D4E06C9}" srcOrd="0" destOrd="0" presId="urn:microsoft.com/office/officeart/2005/8/layout/cycle2"/>
    <dgm:cxn modelId="{BDFFCC55-D29D-4648-8078-CDC189AF404B}" type="presParOf" srcId="{579EF5EA-2842-4ADF-99C3-1421009C0FB3}" destId="{891FE5C2-884F-48D0-BE0D-753E9CA204D3}" srcOrd="72" destOrd="0" presId="urn:microsoft.com/office/officeart/2005/8/layout/cycle2"/>
    <dgm:cxn modelId="{E63A6EA5-9DD2-4F72-9280-AA8885E4EA67}" type="presParOf" srcId="{579EF5EA-2842-4ADF-99C3-1421009C0FB3}" destId="{BDE13CD6-B50F-44ED-BD83-729ED5971995}" srcOrd="73" destOrd="0" presId="urn:microsoft.com/office/officeart/2005/8/layout/cycle2"/>
    <dgm:cxn modelId="{6BB32111-AD05-4EED-9EE0-D197E4DEB717}" type="presParOf" srcId="{BDE13CD6-B50F-44ED-BD83-729ED5971995}" destId="{4EAD0336-A742-42BA-B616-A9F9B8CECAB9}" srcOrd="0" destOrd="0" presId="urn:microsoft.com/office/officeart/2005/8/layout/cycle2"/>
    <dgm:cxn modelId="{A3BC42CB-D434-4FA9-B25D-5376951371D0}" type="presParOf" srcId="{579EF5EA-2842-4ADF-99C3-1421009C0FB3}" destId="{3B7728B1-9C76-43A6-8828-2FFE1A19CD4E}" srcOrd="74" destOrd="0" presId="urn:microsoft.com/office/officeart/2005/8/layout/cycle2"/>
    <dgm:cxn modelId="{586E300D-12E7-496C-9061-D2422FC1D1C1}" type="presParOf" srcId="{579EF5EA-2842-4ADF-99C3-1421009C0FB3}" destId="{FEF793BD-9F36-4B0C-B2A1-243AAED13A52}" srcOrd="75" destOrd="0" presId="urn:microsoft.com/office/officeart/2005/8/layout/cycle2"/>
    <dgm:cxn modelId="{E95DC1AD-28CC-4F78-B779-12FFF7EB97C4}" type="presParOf" srcId="{FEF793BD-9F36-4B0C-B2A1-243AAED13A52}" destId="{B6E66B79-90CB-4030-B64C-AB9E1EA67583}" srcOrd="0" destOrd="0" presId="urn:microsoft.com/office/officeart/2005/8/layout/cycle2"/>
    <dgm:cxn modelId="{9D1FE1D3-4C4B-4746-B340-C474EB059094}" type="presParOf" srcId="{579EF5EA-2842-4ADF-99C3-1421009C0FB3}" destId="{CD7E4AE9-DEBF-4EF6-9A2F-51DFDE6DC483}" srcOrd="76" destOrd="0" presId="urn:microsoft.com/office/officeart/2005/8/layout/cycle2"/>
    <dgm:cxn modelId="{ABC399D3-AF98-4C65-B19B-FD07B8E5CB2A}" type="presParOf" srcId="{579EF5EA-2842-4ADF-99C3-1421009C0FB3}" destId="{CAB56CDA-741F-426D-8FE0-AE118C809475}" srcOrd="77" destOrd="0" presId="urn:microsoft.com/office/officeart/2005/8/layout/cycle2"/>
    <dgm:cxn modelId="{E1C93630-584C-43E1-AB8F-B939C99961E1}" type="presParOf" srcId="{CAB56CDA-741F-426D-8FE0-AE118C809475}" destId="{2B62F0BB-CB73-4B2D-A47A-2C1910C71ADC}" srcOrd="0" destOrd="0" presId="urn:microsoft.com/office/officeart/2005/8/layout/cycle2"/>
  </dgm:cxnLst>
  <dgm:bg>
    <a:noFill/>
  </dgm:bg>
  <dgm:whole/>
  <dgm:extLst>
    <a:ext uri="http://schemas.microsoft.com/office/drawing/2008/diagram">
      <dsp:dataModelExt xmlns:dsp="http://schemas.microsoft.com/office/drawing/2008/diagram" relId="rId21" minVer="http://schemas.openxmlformats.org/drawingml/2006/diagram"/>
    </a:ext>
  </dgm:extLst>
</dgm:dataModel>
</file>

<file path=ppt/diagrams/data64.xml><?xml version="1.0" encoding="utf-8"?>
<dgm:dataModel xmlns:dgm="http://schemas.openxmlformats.org/drawingml/2006/diagram" xmlns:a="http://schemas.openxmlformats.org/drawingml/2006/main">
  <dgm:ptLst>
    <dgm:pt modelId="{F782ACB2-4612-4553-92E3-6A48A4C26154}" type="doc">
      <dgm:prSet loTypeId="urn:microsoft.com/office/officeart/2005/8/layout/cycle2" loCatId="cycle" qsTypeId="urn:microsoft.com/office/officeart/2005/8/quickstyle/simple1" qsCatId="simple" csTypeId="urn:microsoft.com/office/officeart/2005/8/colors/accent0_3" csCatId="mainScheme" phldr="1"/>
      <dgm:spPr/>
      <dgm:t>
        <a:bodyPr/>
        <a:lstStyle/>
        <a:p>
          <a:endParaRPr lang="en-US"/>
        </a:p>
      </dgm:t>
    </dgm:pt>
    <dgm:pt modelId="{9A1F1B22-1A75-4833-B4FC-5FEA5518B765}">
      <dgm:prSet/>
      <dgm:spPr/>
      <dgm:t>
        <a:bodyPr/>
        <a:lstStyle/>
        <a:p>
          <a:endParaRPr lang="en-US" dirty="0"/>
        </a:p>
      </dgm:t>
    </dgm:pt>
    <dgm:pt modelId="{C224EADF-C870-40FB-9644-9EC71AA9F6DE}" type="parTrans" cxnId="{3A83C7EB-E108-4DFE-B9C2-A1FAE1B909F2}">
      <dgm:prSet/>
      <dgm:spPr/>
      <dgm:t>
        <a:bodyPr/>
        <a:lstStyle/>
        <a:p>
          <a:endParaRPr lang="en-US"/>
        </a:p>
      </dgm:t>
    </dgm:pt>
    <dgm:pt modelId="{32453084-7F49-49B4-89FA-E306CC4C9552}" type="sibTrans" cxnId="{3A83C7EB-E108-4DFE-B9C2-A1FAE1B909F2}">
      <dgm:prSet/>
      <dgm:spPr/>
      <dgm:t>
        <a:bodyPr/>
        <a:lstStyle/>
        <a:p>
          <a:endParaRPr lang="en-US" dirty="0"/>
        </a:p>
      </dgm:t>
    </dgm:pt>
    <dgm:pt modelId="{9C07C544-A240-4FE5-8E59-C412CDCC06A5}">
      <dgm:prSet/>
      <dgm:spPr/>
      <dgm:t>
        <a:bodyPr/>
        <a:lstStyle/>
        <a:p>
          <a:endParaRPr lang="en-US" dirty="0"/>
        </a:p>
      </dgm:t>
    </dgm:pt>
    <dgm:pt modelId="{01829E43-87FB-46D3-89AF-1246AED576BA}" type="parTrans" cxnId="{07E62CBF-11EB-4EBF-87EA-DFBE347DAD9D}">
      <dgm:prSet/>
      <dgm:spPr/>
      <dgm:t>
        <a:bodyPr/>
        <a:lstStyle/>
        <a:p>
          <a:endParaRPr lang="en-US"/>
        </a:p>
      </dgm:t>
    </dgm:pt>
    <dgm:pt modelId="{DA7FF8DD-13B0-4AAC-B0D2-E9BC2FABA4D6}" type="sibTrans" cxnId="{07E62CBF-11EB-4EBF-87EA-DFBE347DAD9D}">
      <dgm:prSet/>
      <dgm:spPr/>
      <dgm:t>
        <a:bodyPr/>
        <a:lstStyle/>
        <a:p>
          <a:endParaRPr lang="en-US" dirty="0"/>
        </a:p>
      </dgm:t>
    </dgm:pt>
    <dgm:pt modelId="{5D2C154A-692A-44E2-A041-B9F19C43FEF2}">
      <dgm:prSet/>
      <dgm:spPr/>
      <dgm:t>
        <a:bodyPr/>
        <a:lstStyle/>
        <a:p>
          <a:endParaRPr lang="en-US" dirty="0"/>
        </a:p>
      </dgm:t>
    </dgm:pt>
    <dgm:pt modelId="{794CA92E-A13F-4F43-B270-B021D0F5EB93}" type="parTrans" cxnId="{8A122CCE-2659-425F-A9CA-F55CBE733EE2}">
      <dgm:prSet/>
      <dgm:spPr/>
      <dgm:t>
        <a:bodyPr/>
        <a:lstStyle/>
        <a:p>
          <a:endParaRPr lang="en-US"/>
        </a:p>
      </dgm:t>
    </dgm:pt>
    <dgm:pt modelId="{1A0C354F-E76C-464E-99A7-D2B04C140783}" type="sibTrans" cxnId="{8A122CCE-2659-425F-A9CA-F55CBE733EE2}">
      <dgm:prSet/>
      <dgm:spPr/>
      <dgm:t>
        <a:bodyPr/>
        <a:lstStyle/>
        <a:p>
          <a:endParaRPr lang="en-US" dirty="0"/>
        </a:p>
      </dgm:t>
    </dgm:pt>
    <dgm:pt modelId="{536B3E92-95AA-4297-BDB8-F29269D6299E}">
      <dgm:prSet/>
      <dgm:spPr/>
      <dgm:t>
        <a:bodyPr/>
        <a:lstStyle/>
        <a:p>
          <a:endParaRPr lang="en-US" dirty="0"/>
        </a:p>
      </dgm:t>
    </dgm:pt>
    <dgm:pt modelId="{68DF5CBE-997D-4F4F-8466-9AD1DDE77085}" type="parTrans" cxnId="{212C0F3D-6259-47F4-8189-A6E55DD0B5D3}">
      <dgm:prSet/>
      <dgm:spPr/>
      <dgm:t>
        <a:bodyPr/>
        <a:lstStyle/>
        <a:p>
          <a:endParaRPr lang="en-US"/>
        </a:p>
      </dgm:t>
    </dgm:pt>
    <dgm:pt modelId="{8AE02D32-89F4-4BA1-BFB8-062B90AF7C26}" type="sibTrans" cxnId="{212C0F3D-6259-47F4-8189-A6E55DD0B5D3}">
      <dgm:prSet/>
      <dgm:spPr/>
      <dgm:t>
        <a:bodyPr/>
        <a:lstStyle/>
        <a:p>
          <a:endParaRPr lang="en-US" dirty="0"/>
        </a:p>
      </dgm:t>
    </dgm:pt>
    <dgm:pt modelId="{9767C2C5-7A9B-4BF9-AEDC-08BB61E68CEC}">
      <dgm:prSet/>
      <dgm:spPr/>
      <dgm:t>
        <a:bodyPr/>
        <a:lstStyle/>
        <a:p>
          <a:endParaRPr lang="en-US" dirty="0"/>
        </a:p>
      </dgm:t>
    </dgm:pt>
    <dgm:pt modelId="{94D864BB-0337-46E0-936D-BDFF24969167}" type="parTrans" cxnId="{7A77BED8-0E1D-45F6-9865-5715EF6FB1BA}">
      <dgm:prSet/>
      <dgm:spPr/>
      <dgm:t>
        <a:bodyPr/>
        <a:lstStyle/>
        <a:p>
          <a:endParaRPr lang="en-US"/>
        </a:p>
      </dgm:t>
    </dgm:pt>
    <dgm:pt modelId="{5DE56BE3-5DC5-48D1-BB0A-6EB62A83E2E3}" type="sibTrans" cxnId="{7A77BED8-0E1D-45F6-9865-5715EF6FB1BA}">
      <dgm:prSet/>
      <dgm:spPr/>
      <dgm:t>
        <a:bodyPr/>
        <a:lstStyle/>
        <a:p>
          <a:endParaRPr lang="en-US" dirty="0"/>
        </a:p>
      </dgm:t>
    </dgm:pt>
    <dgm:pt modelId="{29610E26-1393-448B-8FD6-78061450B16B}">
      <dgm:prSet/>
      <dgm:spPr/>
      <dgm:t>
        <a:bodyPr/>
        <a:lstStyle/>
        <a:p>
          <a:endParaRPr lang="en-US" dirty="0"/>
        </a:p>
      </dgm:t>
    </dgm:pt>
    <dgm:pt modelId="{5D194221-4572-481E-A145-411B7D2E5848}" type="parTrans" cxnId="{54FED98F-AB5E-4BEF-A86E-239C32A65418}">
      <dgm:prSet/>
      <dgm:spPr/>
      <dgm:t>
        <a:bodyPr/>
        <a:lstStyle/>
        <a:p>
          <a:endParaRPr lang="en-US"/>
        </a:p>
      </dgm:t>
    </dgm:pt>
    <dgm:pt modelId="{4E475F1B-56A2-420F-8D83-9A7AC5B9161D}" type="sibTrans" cxnId="{54FED98F-AB5E-4BEF-A86E-239C32A65418}">
      <dgm:prSet/>
      <dgm:spPr/>
      <dgm:t>
        <a:bodyPr/>
        <a:lstStyle/>
        <a:p>
          <a:endParaRPr lang="en-US" dirty="0"/>
        </a:p>
      </dgm:t>
    </dgm:pt>
    <dgm:pt modelId="{59F5D80D-D394-4DA8-B1EE-BFD2C35E8698}">
      <dgm:prSet/>
      <dgm:spPr/>
      <dgm:t>
        <a:bodyPr/>
        <a:lstStyle/>
        <a:p>
          <a:endParaRPr lang="en-US" dirty="0"/>
        </a:p>
      </dgm:t>
    </dgm:pt>
    <dgm:pt modelId="{F6DF53FE-CC41-4648-B644-9A13CD613414}" type="parTrans" cxnId="{EAADA3BC-EBE2-42C8-B9E0-3C38057A0A11}">
      <dgm:prSet/>
      <dgm:spPr/>
      <dgm:t>
        <a:bodyPr/>
        <a:lstStyle/>
        <a:p>
          <a:endParaRPr lang="en-US"/>
        </a:p>
      </dgm:t>
    </dgm:pt>
    <dgm:pt modelId="{A4FDAD97-0EA5-45C9-8762-1408CDFC1A27}" type="sibTrans" cxnId="{EAADA3BC-EBE2-42C8-B9E0-3C38057A0A11}">
      <dgm:prSet/>
      <dgm:spPr/>
      <dgm:t>
        <a:bodyPr/>
        <a:lstStyle/>
        <a:p>
          <a:endParaRPr lang="en-US" dirty="0"/>
        </a:p>
      </dgm:t>
    </dgm:pt>
    <dgm:pt modelId="{1BD29E34-8916-45A9-80A6-58C4AB44DFF5}">
      <dgm:prSet/>
      <dgm:spPr/>
      <dgm:t>
        <a:bodyPr/>
        <a:lstStyle/>
        <a:p>
          <a:endParaRPr lang="en-US" dirty="0"/>
        </a:p>
      </dgm:t>
    </dgm:pt>
    <dgm:pt modelId="{6A5BBF7B-F8A7-4654-83BB-1778F868C663}" type="parTrans" cxnId="{1B3F2CA2-7825-4CFD-9A64-DB308FB32A27}">
      <dgm:prSet/>
      <dgm:spPr/>
      <dgm:t>
        <a:bodyPr/>
        <a:lstStyle/>
        <a:p>
          <a:endParaRPr lang="en-US"/>
        </a:p>
      </dgm:t>
    </dgm:pt>
    <dgm:pt modelId="{25DF600C-192F-49B2-930A-B89C27D1471E}" type="sibTrans" cxnId="{1B3F2CA2-7825-4CFD-9A64-DB308FB32A27}">
      <dgm:prSet/>
      <dgm:spPr/>
      <dgm:t>
        <a:bodyPr/>
        <a:lstStyle/>
        <a:p>
          <a:endParaRPr lang="en-US" dirty="0"/>
        </a:p>
      </dgm:t>
    </dgm:pt>
    <dgm:pt modelId="{BCD4B6D1-2E17-4359-A953-212A9B519E85}">
      <dgm:prSet/>
      <dgm:spPr/>
      <dgm:t>
        <a:bodyPr/>
        <a:lstStyle/>
        <a:p>
          <a:endParaRPr lang="en-US" dirty="0"/>
        </a:p>
      </dgm:t>
    </dgm:pt>
    <dgm:pt modelId="{A72804B9-8062-4016-90E8-F9C7DC654C15}" type="parTrans" cxnId="{A45FA6CA-BF67-4968-BA2C-A3E181681DEA}">
      <dgm:prSet/>
      <dgm:spPr/>
      <dgm:t>
        <a:bodyPr/>
        <a:lstStyle/>
        <a:p>
          <a:endParaRPr lang="en-US"/>
        </a:p>
      </dgm:t>
    </dgm:pt>
    <dgm:pt modelId="{EAE485E3-A2DC-422A-B964-163E72C7D527}" type="sibTrans" cxnId="{A45FA6CA-BF67-4968-BA2C-A3E181681DEA}">
      <dgm:prSet/>
      <dgm:spPr/>
      <dgm:t>
        <a:bodyPr/>
        <a:lstStyle/>
        <a:p>
          <a:endParaRPr lang="en-US" dirty="0"/>
        </a:p>
      </dgm:t>
    </dgm:pt>
    <dgm:pt modelId="{57830796-B9E1-440E-A924-530949252A0A}">
      <dgm:prSet/>
      <dgm:spPr/>
      <dgm:t>
        <a:bodyPr/>
        <a:lstStyle/>
        <a:p>
          <a:endParaRPr lang="en-US" dirty="0"/>
        </a:p>
      </dgm:t>
    </dgm:pt>
    <dgm:pt modelId="{2970FDF5-07A3-4B2A-9F1E-E547137C5FF2}" type="parTrans" cxnId="{2E4A59F8-4858-4321-B26C-379298664746}">
      <dgm:prSet/>
      <dgm:spPr/>
      <dgm:t>
        <a:bodyPr/>
        <a:lstStyle/>
        <a:p>
          <a:endParaRPr lang="en-US"/>
        </a:p>
      </dgm:t>
    </dgm:pt>
    <dgm:pt modelId="{672359C6-6889-48DE-9B06-BCF13E50CF81}" type="sibTrans" cxnId="{2E4A59F8-4858-4321-B26C-379298664746}">
      <dgm:prSet/>
      <dgm:spPr/>
      <dgm:t>
        <a:bodyPr/>
        <a:lstStyle/>
        <a:p>
          <a:endParaRPr lang="en-US" dirty="0"/>
        </a:p>
      </dgm:t>
    </dgm:pt>
    <dgm:pt modelId="{9EC183D0-3CE1-4A18-882B-49A4F305FE23}">
      <dgm:prSet/>
      <dgm:spPr/>
      <dgm:t>
        <a:bodyPr/>
        <a:lstStyle/>
        <a:p>
          <a:endParaRPr lang="en-US" dirty="0"/>
        </a:p>
      </dgm:t>
    </dgm:pt>
    <dgm:pt modelId="{5529E8D0-F515-48AC-A324-5AF9603FF192}" type="parTrans" cxnId="{ECDEF66B-4DF3-4577-9794-0F5C1452E329}">
      <dgm:prSet/>
      <dgm:spPr/>
      <dgm:t>
        <a:bodyPr/>
        <a:lstStyle/>
        <a:p>
          <a:endParaRPr lang="en-US"/>
        </a:p>
      </dgm:t>
    </dgm:pt>
    <dgm:pt modelId="{FC636A7A-CAD8-4393-9B2E-188CE112CD10}" type="sibTrans" cxnId="{ECDEF66B-4DF3-4577-9794-0F5C1452E329}">
      <dgm:prSet/>
      <dgm:spPr/>
      <dgm:t>
        <a:bodyPr/>
        <a:lstStyle/>
        <a:p>
          <a:endParaRPr lang="en-US" dirty="0"/>
        </a:p>
      </dgm:t>
    </dgm:pt>
    <dgm:pt modelId="{1BCBAE4C-8C90-4307-A8B1-A7F25B803D11}">
      <dgm:prSet/>
      <dgm:spPr/>
      <dgm:t>
        <a:bodyPr/>
        <a:lstStyle/>
        <a:p>
          <a:endParaRPr lang="en-US" dirty="0"/>
        </a:p>
      </dgm:t>
    </dgm:pt>
    <dgm:pt modelId="{BDE3C914-1C3F-4AE1-8A4A-0399F6859853}" type="parTrans" cxnId="{26F03CFE-664C-46CE-9EC9-4D9EAEAA23F5}">
      <dgm:prSet/>
      <dgm:spPr/>
      <dgm:t>
        <a:bodyPr/>
        <a:lstStyle/>
        <a:p>
          <a:endParaRPr lang="en-US"/>
        </a:p>
      </dgm:t>
    </dgm:pt>
    <dgm:pt modelId="{9E68FA1B-32E4-4D3A-BDA9-F245DF7037EF}" type="sibTrans" cxnId="{26F03CFE-664C-46CE-9EC9-4D9EAEAA23F5}">
      <dgm:prSet/>
      <dgm:spPr/>
      <dgm:t>
        <a:bodyPr/>
        <a:lstStyle/>
        <a:p>
          <a:endParaRPr lang="en-US" dirty="0"/>
        </a:p>
      </dgm:t>
    </dgm:pt>
    <dgm:pt modelId="{05F9165C-A234-4634-B1A7-DCB7BA68D40C}">
      <dgm:prSet/>
      <dgm:spPr/>
      <dgm:t>
        <a:bodyPr/>
        <a:lstStyle/>
        <a:p>
          <a:endParaRPr lang="en-US" dirty="0"/>
        </a:p>
      </dgm:t>
    </dgm:pt>
    <dgm:pt modelId="{26966DA9-DC8C-4538-894C-0F8A7AD6A4D2}" type="parTrans" cxnId="{03727586-C177-4F9F-A8F5-7DEE69ED0297}">
      <dgm:prSet/>
      <dgm:spPr/>
      <dgm:t>
        <a:bodyPr/>
        <a:lstStyle/>
        <a:p>
          <a:endParaRPr lang="en-US"/>
        </a:p>
      </dgm:t>
    </dgm:pt>
    <dgm:pt modelId="{68C3C81B-18E8-41C4-BFC6-2C443E6EE655}" type="sibTrans" cxnId="{03727586-C177-4F9F-A8F5-7DEE69ED0297}">
      <dgm:prSet/>
      <dgm:spPr/>
      <dgm:t>
        <a:bodyPr/>
        <a:lstStyle/>
        <a:p>
          <a:endParaRPr lang="en-US" dirty="0"/>
        </a:p>
      </dgm:t>
    </dgm:pt>
    <dgm:pt modelId="{8F63D31F-83CD-4DB9-A0F4-0D259C5817DB}">
      <dgm:prSet/>
      <dgm:spPr/>
      <dgm:t>
        <a:bodyPr/>
        <a:lstStyle/>
        <a:p>
          <a:endParaRPr lang="en-US" dirty="0"/>
        </a:p>
      </dgm:t>
    </dgm:pt>
    <dgm:pt modelId="{62CF8A98-F58E-4911-89F5-912F4D8957CE}" type="parTrans" cxnId="{2B1FD8DA-568C-4E3E-8F87-09C87623F6FC}">
      <dgm:prSet/>
      <dgm:spPr/>
      <dgm:t>
        <a:bodyPr/>
        <a:lstStyle/>
        <a:p>
          <a:endParaRPr lang="en-US"/>
        </a:p>
      </dgm:t>
    </dgm:pt>
    <dgm:pt modelId="{A4F909E9-C1CF-4770-B928-FEF6E41B5333}" type="sibTrans" cxnId="{2B1FD8DA-568C-4E3E-8F87-09C87623F6FC}">
      <dgm:prSet/>
      <dgm:spPr/>
      <dgm:t>
        <a:bodyPr/>
        <a:lstStyle/>
        <a:p>
          <a:endParaRPr lang="en-US" dirty="0"/>
        </a:p>
      </dgm:t>
    </dgm:pt>
    <dgm:pt modelId="{F001FD18-B1D7-4F34-A7E1-10B3A14FEF0D}">
      <dgm:prSet/>
      <dgm:spPr/>
      <dgm:t>
        <a:bodyPr/>
        <a:lstStyle/>
        <a:p>
          <a:endParaRPr lang="en-US" dirty="0"/>
        </a:p>
      </dgm:t>
    </dgm:pt>
    <dgm:pt modelId="{47531BBA-A066-410C-90C4-75A7B3CF6C37}" type="parTrans" cxnId="{5F759883-6CAF-4793-892D-90FF307B7F39}">
      <dgm:prSet/>
      <dgm:spPr/>
      <dgm:t>
        <a:bodyPr/>
        <a:lstStyle/>
        <a:p>
          <a:endParaRPr lang="en-US"/>
        </a:p>
      </dgm:t>
    </dgm:pt>
    <dgm:pt modelId="{59F6F98C-7F28-44B6-AA26-C56ABFEA206B}" type="sibTrans" cxnId="{5F759883-6CAF-4793-892D-90FF307B7F39}">
      <dgm:prSet/>
      <dgm:spPr/>
      <dgm:t>
        <a:bodyPr/>
        <a:lstStyle/>
        <a:p>
          <a:endParaRPr lang="en-US" dirty="0"/>
        </a:p>
      </dgm:t>
    </dgm:pt>
    <dgm:pt modelId="{5F8AB2A9-0DCE-42A5-8039-31C151CDBC91}">
      <dgm:prSet/>
      <dgm:spPr/>
      <dgm:t>
        <a:bodyPr/>
        <a:lstStyle/>
        <a:p>
          <a:endParaRPr lang="en-US" dirty="0"/>
        </a:p>
      </dgm:t>
    </dgm:pt>
    <dgm:pt modelId="{AEE23759-AB27-4CCC-A9A6-CE4F64F73EE5}" type="parTrans" cxnId="{9ADC0165-9F81-4E1B-BCF9-F6EA5C631353}">
      <dgm:prSet/>
      <dgm:spPr/>
      <dgm:t>
        <a:bodyPr/>
        <a:lstStyle/>
        <a:p>
          <a:endParaRPr lang="en-US"/>
        </a:p>
      </dgm:t>
    </dgm:pt>
    <dgm:pt modelId="{64CB26BA-1509-422C-B1F7-93A921D3337E}" type="sibTrans" cxnId="{9ADC0165-9F81-4E1B-BCF9-F6EA5C631353}">
      <dgm:prSet/>
      <dgm:spPr/>
      <dgm:t>
        <a:bodyPr/>
        <a:lstStyle/>
        <a:p>
          <a:endParaRPr lang="en-US" dirty="0"/>
        </a:p>
      </dgm:t>
    </dgm:pt>
    <dgm:pt modelId="{7D49664A-84DE-42F7-9866-9BFD9F3DDC7A}">
      <dgm:prSet/>
      <dgm:spPr/>
      <dgm:t>
        <a:bodyPr/>
        <a:lstStyle/>
        <a:p>
          <a:endParaRPr lang="en-US" dirty="0"/>
        </a:p>
      </dgm:t>
    </dgm:pt>
    <dgm:pt modelId="{9C7FF349-70A2-4DFC-91A5-86A739E0760D}" type="parTrans" cxnId="{64D25225-7D7B-47A3-8597-E3D40B515F30}">
      <dgm:prSet/>
      <dgm:spPr/>
      <dgm:t>
        <a:bodyPr/>
        <a:lstStyle/>
        <a:p>
          <a:endParaRPr lang="en-US"/>
        </a:p>
      </dgm:t>
    </dgm:pt>
    <dgm:pt modelId="{BAC2B8D5-2C5B-4AE8-BBDD-D8E76DCD8C2E}" type="sibTrans" cxnId="{64D25225-7D7B-47A3-8597-E3D40B515F30}">
      <dgm:prSet/>
      <dgm:spPr/>
      <dgm:t>
        <a:bodyPr/>
        <a:lstStyle/>
        <a:p>
          <a:endParaRPr lang="en-US" dirty="0"/>
        </a:p>
      </dgm:t>
    </dgm:pt>
    <dgm:pt modelId="{AAACDA48-029D-447D-9AE8-BF1CB90887F8}">
      <dgm:prSet/>
      <dgm:spPr/>
      <dgm:t>
        <a:bodyPr/>
        <a:lstStyle/>
        <a:p>
          <a:endParaRPr lang="en-US" dirty="0"/>
        </a:p>
      </dgm:t>
    </dgm:pt>
    <dgm:pt modelId="{C5422A07-4233-4B7D-A876-C74DE877A7F9}" type="parTrans" cxnId="{F718ABBA-7C65-4F86-BEA7-DAD4C5EC588D}">
      <dgm:prSet/>
      <dgm:spPr/>
      <dgm:t>
        <a:bodyPr/>
        <a:lstStyle/>
        <a:p>
          <a:endParaRPr lang="en-US"/>
        </a:p>
      </dgm:t>
    </dgm:pt>
    <dgm:pt modelId="{35443D96-6A67-478A-A544-1C8155B5F62C}" type="sibTrans" cxnId="{F718ABBA-7C65-4F86-BEA7-DAD4C5EC588D}">
      <dgm:prSet/>
      <dgm:spPr/>
      <dgm:t>
        <a:bodyPr/>
        <a:lstStyle/>
        <a:p>
          <a:endParaRPr lang="en-US" dirty="0"/>
        </a:p>
      </dgm:t>
    </dgm:pt>
    <dgm:pt modelId="{C123F58B-2F00-4731-8318-EA8BAA60A69D}">
      <dgm:prSet/>
      <dgm:spPr/>
      <dgm:t>
        <a:bodyPr/>
        <a:lstStyle/>
        <a:p>
          <a:endParaRPr lang="en-US" dirty="0"/>
        </a:p>
      </dgm:t>
    </dgm:pt>
    <dgm:pt modelId="{ADD49D0A-F77A-4924-B2AC-3D10130090D6}" type="parTrans" cxnId="{79D0C8B5-7F77-4990-BC7D-E4DF8A30F093}">
      <dgm:prSet/>
      <dgm:spPr/>
      <dgm:t>
        <a:bodyPr/>
        <a:lstStyle/>
        <a:p>
          <a:endParaRPr lang="en-US"/>
        </a:p>
      </dgm:t>
    </dgm:pt>
    <dgm:pt modelId="{CA72D8A3-9D41-4F98-98F7-F56B1CBA674F}" type="sibTrans" cxnId="{79D0C8B5-7F77-4990-BC7D-E4DF8A30F093}">
      <dgm:prSet/>
      <dgm:spPr/>
      <dgm:t>
        <a:bodyPr/>
        <a:lstStyle/>
        <a:p>
          <a:endParaRPr lang="en-US" dirty="0"/>
        </a:p>
      </dgm:t>
    </dgm:pt>
    <dgm:pt modelId="{312A5487-8CD4-49FA-9CB2-6003233688EF}">
      <dgm:prSet/>
      <dgm:spPr/>
      <dgm:t>
        <a:bodyPr/>
        <a:lstStyle/>
        <a:p>
          <a:endParaRPr lang="en-US" dirty="0"/>
        </a:p>
      </dgm:t>
    </dgm:pt>
    <dgm:pt modelId="{6F986C7B-EB5E-4FA9-9F02-54203E6A38B2}" type="parTrans" cxnId="{33634B83-5D42-4E23-A534-1FD77063C5A8}">
      <dgm:prSet/>
      <dgm:spPr/>
      <dgm:t>
        <a:bodyPr/>
        <a:lstStyle/>
        <a:p>
          <a:endParaRPr lang="en-US"/>
        </a:p>
      </dgm:t>
    </dgm:pt>
    <dgm:pt modelId="{A241EA7C-0AE6-49DA-868A-F7E41DB8331E}" type="sibTrans" cxnId="{33634B83-5D42-4E23-A534-1FD77063C5A8}">
      <dgm:prSet/>
      <dgm:spPr/>
      <dgm:t>
        <a:bodyPr/>
        <a:lstStyle/>
        <a:p>
          <a:endParaRPr lang="en-US" dirty="0"/>
        </a:p>
      </dgm:t>
    </dgm:pt>
    <dgm:pt modelId="{1597604F-E09E-4305-A881-A6C94B72922F}">
      <dgm:prSet/>
      <dgm:spPr/>
      <dgm:t>
        <a:bodyPr/>
        <a:lstStyle/>
        <a:p>
          <a:endParaRPr lang="en-US" dirty="0"/>
        </a:p>
      </dgm:t>
    </dgm:pt>
    <dgm:pt modelId="{1C93F3EA-CA5B-4D9C-9828-8A8F702AE266}" type="parTrans" cxnId="{BE9314B0-2D93-4BAE-90C0-5B23814639B6}">
      <dgm:prSet/>
      <dgm:spPr/>
      <dgm:t>
        <a:bodyPr/>
        <a:lstStyle/>
        <a:p>
          <a:endParaRPr lang="en-US"/>
        </a:p>
      </dgm:t>
    </dgm:pt>
    <dgm:pt modelId="{0A68E33F-9E89-4D62-9E2C-1BD50C85F7CD}" type="sibTrans" cxnId="{BE9314B0-2D93-4BAE-90C0-5B23814639B6}">
      <dgm:prSet/>
      <dgm:spPr/>
      <dgm:t>
        <a:bodyPr/>
        <a:lstStyle/>
        <a:p>
          <a:endParaRPr lang="en-US" dirty="0"/>
        </a:p>
      </dgm:t>
    </dgm:pt>
    <dgm:pt modelId="{2EBE9275-B468-4EB1-8E25-88D20111E7BA}">
      <dgm:prSet/>
      <dgm:spPr/>
      <dgm:t>
        <a:bodyPr/>
        <a:lstStyle/>
        <a:p>
          <a:endParaRPr lang="en-US" dirty="0"/>
        </a:p>
      </dgm:t>
    </dgm:pt>
    <dgm:pt modelId="{8B4693AB-DA36-47D7-8ABC-9A12354AE94A}" type="parTrans" cxnId="{79BF3DB8-E6C9-4DF5-8226-B32513900662}">
      <dgm:prSet/>
      <dgm:spPr/>
      <dgm:t>
        <a:bodyPr/>
        <a:lstStyle/>
        <a:p>
          <a:endParaRPr lang="en-US"/>
        </a:p>
      </dgm:t>
    </dgm:pt>
    <dgm:pt modelId="{1DDDDFBA-4D76-49F6-8700-D108F438751F}" type="sibTrans" cxnId="{79BF3DB8-E6C9-4DF5-8226-B32513900662}">
      <dgm:prSet/>
      <dgm:spPr/>
      <dgm:t>
        <a:bodyPr/>
        <a:lstStyle/>
        <a:p>
          <a:endParaRPr lang="en-US" dirty="0"/>
        </a:p>
      </dgm:t>
    </dgm:pt>
    <dgm:pt modelId="{7526D0BF-45A5-478F-9A5B-EE961A48FCDF}">
      <dgm:prSet/>
      <dgm:spPr/>
      <dgm:t>
        <a:bodyPr/>
        <a:lstStyle/>
        <a:p>
          <a:endParaRPr lang="en-US" dirty="0"/>
        </a:p>
      </dgm:t>
    </dgm:pt>
    <dgm:pt modelId="{996DAE7B-6D7A-4B21-93D8-B18F6F145BC6}" type="parTrans" cxnId="{CC8F6BB5-E191-48E7-A4C1-3E8101813E85}">
      <dgm:prSet/>
      <dgm:spPr/>
      <dgm:t>
        <a:bodyPr/>
        <a:lstStyle/>
        <a:p>
          <a:endParaRPr lang="en-US"/>
        </a:p>
      </dgm:t>
    </dgm:pt>
    <dgm:pt modelId="{4DD6BCFF-384A-4E50-9E9B-FEA1467E91EE}" type="sibTrans" cxnId="{CC8F6BB5-E191-48E7-A4C1-3E8101813E85}">
      <dgm:prSet/>
      <dgm:spPr/>
      <dgm:t>
        <a:bodyPr/>
        <a:lstStyle/>
        <a:p>
          <a:endParaRPr lang="en-US" dirty="0"/>
        </a:p>
      </dgm:t>
    </dgm:pt>
    <dgm:pt modelId="{4391FAD7-E5E1-4ADD-BABB-49D666A6C4A7}">
      <dgm:prSet/>
      <dgm:spPr/>
      <dgm:t>
        <a:bodyPr/>
        <a:lstStyle/>
        <a:p>
          <a:endParaRPr lang="en-US" dirty="0"/>
        </a:p>
      </dgm:t>
    </dgm:pt>
    <dgm:pt modelId="{F1E7FB59-9301-4001-B4A0-65FF76242832}" type="parTrans" cxnId="{33836BAF-8815-468A-9D3E-0ABF734FD1D3}">
      <dgm:prSet/>
      <dgm:spPr/>
      <dgm:t>
        <a:bodyPr/>
        <a:lstStyle/>
        <a:p>
          <a:endParaRPr lang="en-US"/>
        </a:p>
      </dgm:t>
    </dgm:pt>
    <dgm:pt modelId="{B5C9AB9C-C866-47C2-B79F-DC6148AB2159}" type="sibTrans" cxnId="{33836BAF-8815-468A-9D3E-0ABF734FD1D3}">
      <dgm:prSet/>
      <dgm:spPr/>
      <dgm:t>
        <a:bodyPr/>
        <a:lstStyle/>
        <a:p>
          <a:endParaRPr lang="en-US" dirty="0"/>
        </a:p>
      </dgm:t>
    </dgm:pt>
    <dgm:pt modelId="{DF292957-65C8-4776-85F8-AE26E3681959}">
      <dgm:prSet/>
      <dgm:spPr/>
      <dgm:t>
        <a:bodyPr/>
        <a:lstStyle/>
        <a:p>
          <a:endParaRPr lang="en-US" dirty="0"/>
        </a:p>
      </dgm:t>
    </dgm:pt>
    <dgm:pt modelId="{7849EA01-2032-47BB-AFF2-66E1E4C3A822}" type="parTrans" cxnId="{0116FD4E-B3CD-4D10-B6B1-FB0C240CE17A}">
      <dgm:prSet/>
      <dgm:spPr/>
      <dgm:t>
        <a:bodyPr/>
        <a:lstStyle/>
        <a:p>
          <a:endParaRPr lang="en-US"/>
        </a:p>
      </dgm:t>
    </dgm:pt>
    <dgm:pt modelId="{2B571596-2306-4648-89E7-BD54FEF25627}" type="sibTrans" cxnId="{0116FD4E-B3CD-4D10-B6B1-FB0C240CE17A}">
      <dgm:prSet/>
      <dgm:spPr/>
      <dgm:t>
        <a:bodyPr/>
        <a:lstStyle/>
        <a:p>
          <a:endParaRPr lang="en-US" dirty="0"/>
        </a:p>
      </dgm:t>
    </dgm:pt>
    <dgm:pt modelId="{BA244016-B941-46B9-B2A4-AA50A300C9B1}">
      <dgm:prSet/>
      <dgm:spPr/>
      <dgm:t>
        <a:bodyPr/>
        <a:lstStyle/>
        <a:p>
          <a:endParaRPr lang="en-US" dirty="0"/>
        </a:p>
      </dgm:t>
    </dgm:pt>
    <dgm:pt modelId="{17FA0F1C-F480-46FA-9FDA-CAF08D0B3F5A}" type="parTrans" cxnId="{43F81770-F772-478D-8EE4-9EF473A2C5F2}">
      <dgm:prSet/>
      <dgm:spPr/>
      <dgm:t>
        <a:bodyPr/>
        <a:lstStyle/>
        <a:p>
          <a:endParaRPr lang="en-US"/>
        </a:p>
      </dgm:t>
    </dgm:pt>
    <dgm:pt modelId="{12ED0D91-6CB8-4B92-ABBE-16130FA2E610}" type="sibTrans" cxnId="{43F81770-F772-478D-8EE4-9EF473A2C5F2}">
      <dgm:prSet/>
      <dgm:spPr/>
      <dgm:t>
        <a:bodyPr/>
        <a:lstStyle/>
        <a:p>
          <a:endParaRPr lang="en-US" dirty="0"/>
        </a:p>
      </dgm:t>
    </dgm:pt>
    <dgm:pt modelId="{ED3E6817-CA99-4A92-9672-7767C60D3AFC}">
      <dgm:prSet/>
      <dgm:spPr/>
      <dgm:t>
        <a:bodyPr/>
        <a:lstStyle/>
        <a:p>
          <a:endParaRPr lang="en-US" dirty="0"/>
        </a:p>
      </dgm:t>
    </dgm:pt>
    <dgm:pt modelId="{570B50CE-5E5F-492C-A6CE-FAA86B61FEE6}" type="parTrans" cxnId="{6020CAE6-E682-4263-87D3-3757BDA5C5BB}">
      <dgm:prSet/>
      <dgm:spPr/>
      <dgm:t>
        <a:bodyPr/>
        <a:lstStyle/>
        <a:p>
          <a:endParaRPr lang="en-US"/>
        </a:p>
      </dgm:t>
    </dgm:pt>
    <dgm:pt modelId="{74E4A9B3-3139-47CD-AD62-A42D0EB3995C}" type="sibTrans" cxnId="{6020CAE6-E682-4263-87D3-3757BDA5C5BB}">
      <dgm:prSet/>
      <dgm:spPr/>
      <dgm:t>
        <a:bodyPr/>
        <a:lstStyle/>
        <a:p>
          <a:endParaRPr lang="en-US" dirty="0"/>
        </a:p>
      </dgm:t>
    </dgm:pt>
    <dgm:pt modelId="{A26368B7-1095-4A58-BFE6-7B8629CCDB76}">
      <dgm:prSet/>
      <dgm:spPr/>
      <dgm:t>
        <a:bodyPr/>
        <a:lstStyle/>
        <a:p>
          <a:endParaRPr lang="en-US" dirty="0"/>
        </a:p>
      </dgm:t>
    </dgm:pt>
    <dgm:pt modelId="{F926A632-3F82-44B7-9B0C-54EDBDFB1339}" type="parTrans" cxnId="{84F658BE-028D-4EFF-9AFB-B1BB4A47F685}">
      <dgm:prSet/>
      <dgm:spPr/>
      <dgm:t>
        <a:bodyPr/>
        <a:lstStyle/>
        <a:p>
          <a:endParaRPr lang="en-US"/>
        </a:p>
      </dgm:t>
    </dgm:pt>
    <dgm:pt modelId="{69DBDE16-2128-423C-AB04-D3C2C0881A38}" type="sibTrans" cxnId="{84F658BE-028D-4EFF-9AFB-B1BB4A47F685}">
      <dgm:prSet/>
      <dgm:spPr/>
      <dgm:t>
        <a:bodyPr/>
        <a:lstStyle/>
        <a:p>
          <a:endParaRPr lang="en-US" dirty="0"/>
        </a:p>
      </dgm:t>
    </dgm:pt>
    <dgm:pt modelId="{B2133BDF-4000-4B5B-AE40-987170B1B61F}">
      <dgm:prSet/>
      <dgm:spPr/>
      <dgm:t>
        <a:bodyPr/>
        <a:lstStyle/>
        <a:p>
          <a:endParaRPr lang="en-US" dirty="0"/>
        </a:p>
      </dgm:t>
    </dgm:pt>
    <dgm:pt modelId="{78DD5593-63E5-4526-ACC4-B672B2E0D1F1}" type="parTrans" cxnId="{AD9C2D70-6AB8-479D-9A79-731CDEDFCC29}">
      <dgm:prSet/>
      <dgm:spPr/>
      <dgm:t>
        <a:bodyPr/>
        <a:lstStyle/>
        <a:p>
          <a:endParaRPr lang="en-US"/>
        </a:p>
      </dgm:t>
    </dgm:pt>
    <dgm:pt modelId="{F8A8AFFD-E262-4C58-84FA-CA9933DA9A32}" type="sibTrans" cxnId="{AD9C2D70-6AB8-479D-9A79-731CDEDFCC29}">
      <dgm:prSet/>
      <dgm:spPr/>
      <dgm:t>
        <a:bodyPr/>
        <a:lstStyle/>
        <a:p>
          <a:endParaRPr lang="en-US" dirty="0"/>
        </a:p>
      </dgm:t>
    </dgm:pt>
    <dgm:pt modelId="{56EE6181-8957-4FE0-91F7-0E7767321D74}">
      <dgm:prSet/>
      <dgm:spPr/>
      <dgm:t>
        <a:bodyPr/>
        <a:lstStyle/>
        <a:p>
          <a:endParaRPr lang="en-US" dirty="0"/>
        </a:p>
      </dgm:t>
    </dgm:pt>
    <dgm:pt modelId="{708EED9E-74DD-4C99-9872-E67687122915}" type="parTrans" cxnId="{D27AA462-6698-4923-9421-47820B644488}">
      <dgm:prSet/>
      <dgm:spPr/>
      <dgm:t>
        <a:bodyPr/>
        <a:lstStyle/>
        <a:p>
          <a:endParaRPr lang="en-US"/>
        </a:p>
      </dgm:t>
    </dgm:pt>
    <dgm:pt modelId="{D7AD315B-0060-4B2C-BA42-07A72CF0DF62}" type="sibTrans" cxnId="{D27AA462-6698-4923-9421-47820B644488}">
      <dgm:prSet/>
      <dgm:spPr/>
      <dgm:t>
        <a:bodyPr/>
        <a:lstStyle/>
        <a:p>
          <a:endParaRPr lang="en-US" dirty="0"/>
        </a:p>
      </dgm:t>
    </dgm:pt>
    <dgm:pt modelId="{F82F01E0-1BCF-432A-834D-D0718C225E79}">
      <dgm:prSet/>
      <dgm:spPr/>
      <dgm:t>
        <a:bodyPr/>
        <a:lstStyle/>
        <a:p>
          <a:endParaRPr lang="en-US" dirty="0"/>
        </a:p>
      </dgm:t>
    </dgm:pt>
    <dgm:pt modelId="{AA715B28-8262-4AEC-9B11-A1F3E142AEE3}" type="parTrans" cxnId="{3F904190-EC7A-468F-8079-9E0D0309FE61}">
      <dgm:prSet/>
      <dgm:spPr/>
      <dgm:t>
        <a:bodyPr/>
        <a:lstStyle/>
        <a:p>
          <a:endParaRPr lang="en-US"/>
        </a:p>
      </dgm:t>
    </dgm:pt>
    <dgm:pt modelId="{73E57CB0-43F1-4C49-8823-A48B6805997E}" type="sibTrans" cxnId="{3F904190-EC7A-468F-8079-9E0D0309FE61}">
      <dgm:prSet/>
      <dgm:spPr/>
      <dgm:t>
        <a:bodyPr/>
        <a:lstStyle/>
        <a:p>
          <a:endParaRPr lang="en-US" dirty="0"/>
        </a:p>
      </dgm:t>
    </dgm:pt>
    <dgm:pt modelId="{69B5AF83-9CA8-4331-BB93-A02B0A37E7C4}">
      <dgm:prSet/>
      <dgm:spPr/>
      <dgm:t>
        <a:bodyPr/>
        <a:lstStyle/>
        <a:p>
          <a:endParaRPr lang="en-US" dirty="0"/>
        </a:p>
      </dgm:t>
    </dgm:pt>
    <dgm:pt modelId="{52A0F8EA-812A-497C-B88E-1BDAD1AB875F}" type="parTrans" cxnId="{08DFD441-4774-4D0E-8F97-07EC50B50EE3}">
      <dgm:prSet/>
      <dgm:spPr/>
      <dgm:t>
        <a:bodyPr/>
        <a:lstStyle/>
        <a:p>
          <a:endParaRPr lang="en-US"/>
        </a:p>
      </dgm:t>
    </dgm:pt>
    <dgm:pt modelId="{6E35783B-B4B9-4AF3-BB68-EC2DB3060BE5}" type="sibTrans" cxnId="{08DFD441-4774-4D0E-8F97-07EC50B50EE3}">
      <dgm:prSet/>
      <dgm:spPr/>
      <dgm:t>
        <a:bodyPr/>
        <a:lstStyle/>
        <a:p>
          <a:endParaRPr lang="en-US" dirty="0"/>
        </a:p>
      </dgm:t>
    </dgm:pt>
    <dgm:pt modelId="{5A0D382F-1AEE-4869-A6BD-89E7CCC2BA45}">
      <dgm:prSet/>
      <dgm:spPr/>
      <dgm:t>
        <a:bodyPr/>
        <a:lstStyle/>
        <a:p>
          <a:endParaRPr lang="en-US" dirty="0"/>
        </a:p>
      </dgm:t>
    </dgm:pt>
    <dgm:pt modelId="{C61944CD-ABD5-46A1-BF21-1EDB1D2E311C}" type="parTrans" cxnId="{8B7F3749-F4E6-4473-82BE-3F7FAAEDF5A5}">
      <dgm:prSet/>
      <dgm:spPr/>
      <dgm:t>
        <a:bodyPr/>
        <a:lstStyle/>
        <a:p>
          <a:endParaRPr lang="en-US"/>
        </a:p>
      </dgm:t>
    </dgm:pt>
    <dgm:pt modelId="{86E08DD8-37F0-43EA-A4C6-F12B07A372C7}" type="sibTrans" cxnId="{8B7F3749-F4E6-4473-82BE-3F7FAAEDF5A5}">
      <dgm:prSet/>
      <dgm:spPr/>
      <dgm:t>
        <a:bodyPr/>
        <a:lstStyle/>
        <a:p>
          <a:endParaRPr lang="en-US" dirty="0"/>
        </a:p>
      </dgm:t>
    </dgm:pt>
    <dgm:pt modelId="{6E44D217-0802-4975-8DF8-F7C136B68DB7}">
      <dgm:prSet/>
      <dgm:spPr/>
      <dgm:t>
        <a:bodyPr/>
        <a:lstStyle/>
        <a:p>
          <a:endParaRPr lang="en-US" dirty="0"/>
        </a:p>
      </dgm:t>
    </dgm:pt>
    <dgm:pt modelId="{CB27C74D-2568-4D83-8948-2A0E7A73E53C}" type="parTrans" cxnId="{EBF0F276-347C-4207-9A17-D11421AF7ECD}">
      <dgm:prSet/>
      <dgm:spPr/>
      <dgm:t>
        <a:bodyPr/>
        <a:lstStyle/>
        <a:p>
          <a:endParaRPr lang="en-US"/>
        </a:p>
      </dgm:t>
    </dgm:pt>
    <dgm:pt modelId="{873D13AE-B310-4B50-82C5-564D626D2011}" type="sibTrans" cxnId="{EBF0F276-347C-4207-9A17-D11421AF7ECD}">
      <dgm:prSet/>
      <dgm:spPr/>
      <dgm:t>
        <a:bodyPr/>
        <a:lstStyle/>
        <a:p>
          <a:endParaRPr lang="en-US" dirty="0"/>
        </a:p>
      </dgm:t>
    </dgm:pt>
    <dgm:pt modelId="{59D5850F-42D1-4509-9BFE-77DA75D32FAC}">
      <dgm:prSet/>
      <dgm:spPr/>
      <dgm:t>
        <a:bodyPr/>
        <a:lstStyle/>
        <a:p>
          <a:endParaRPr lang="en-US" dirty="0"/>
        </a:p>
      </dgm:t>
    </dgm:pt>
    <dgm:pt modelId="{998E6483-F6A6-41F0-BC38-EC9E12942727}" type="parTrans" cxnId="{EF67F12C-549C-4945-9650-11C3183DFF27}">
      <dgm:prSet/>
      <dgm:spPr/>
      <dgm:t>
        <a:bodyPr/>
        <a:lstStyle/>
        <a:p>
          <a:endParaRPr lang="en-US"/>
        </a:p>
      </dgm:t>
    </dgm:pt>
    <dgm:pt modelId="{2B529A43-2363-4B46-911E-9D0EF25B4F36}" type="sibTrans" cxnId="{EF67F12C-549C-4945-9650-11C3183DFF27}">
      <dgm:prSet/>
      <dgm:spPr/>
      <dgm:t>
        <a:bodyPr/>
        <a:lstStyle/>
        <a:p>
          <a:endParaRPr lang="en-US" dirty="0"/>
        </a:p>
      </dgm:t>
    </dgm:pt>
    <dgm:pt modelId="{9F16DEB4-2D88-4237-BB26-EE193361411A}">
      <dgm:prSet/>
      <dgm:spPr/>
      <dgm:t>
        <a:bodyPr/>
        <a:lstStyle/>
        <a:p>
          <a:endParaRPr lang="en-US" dirty="0"/>
        </a:p>
      </dgm:t>
    </dgm:pt>
    <dgm:pt modelId="{7982B65A-B6BA-45FB-920E-8CB144FB834B}" type="parTrans" cxnId="{DB81E75D-6339-4802-85DD-65254615E93B}">
      <dgm:prSet/>
      <dgm:spPr/>
      <dgm:t>
        <a:bodyPr/>
        <a:lstStyle/>
        <a:p>
          <a:endParaRPr lang="en-US"/>
        </a:p>
      </dgm:t>
    </dgm:pt>
    <dgm:pt modelId="{C19C4BDD-2213-41DF-A53B-E2080BDC6AC6}" type="sibTrans" cxnId="{DB81E75D-6339-4802-85DD-65254615E93B}">
      <dgm:prSet/>
      <dgm:spPr/>
      <dgm:t>
        <a:bodyPr/>
        <a:lstStyle/>
        <a:p>
          <a:endParaRPr lang="en-US" dirty="0"/>
        </a:p>
      </dgm:t>
    </dgm:pt>
    <dgm:pt modelId="{5788DBF4-34B6-4C26-980E-7062BBC88091}">
      <dgm:prSet/>
      <dgm:spPr/>
      <dgm:t>
        <a:bodyPr/>
        <a:lstStyle/>
        <a:p>
          <a:endParaRPr lang="en-US" dirty="0"/>
        </a:p>
      </dgm:t>
    </dgm:pt>
    <dgm:pt modelId="{E89C8546-8D00-4BCE-BF01-083E1F9A4BBE}" type="parTrans" cxnId="{A94E1E98-18A1-4716-B6FB-67F099EFBBB4}">
      <dgm:prSet/>
      <dgm:spPr/>
      <dgm:t>
        <a:bodyPr/>
        <a:lstStyle/>
        <a:p>
          <a:endParaRPr lang="en-US"/>
        </a:p>
      </dgm:t>
    </dgm:pt>
    <dgm:pt modelId="{39815DA4-6D5A-4ECF-8C2C-C40A2BB0DBA6}" type="sibTrans" cxnId="{A94E1E98-18A1-4716-B6FB-67F099EFBBB4}">
      <dgm:prSet/>
      <dgm:spPr/>
      <dgm:t>
        <a:bodyPr/>
        <a:lstStyle/>
        <a:p>
          <a:endParaRPr lang="en-US" dirty="0"/>
        </a:p>
      </dgm:t>
    </dgm:pt>
    <dgm:pt modelId="{644B0026-BEE6-45AC-B72A-F8BFB9EE0E82}">
      <dgm:prSet/>
      <dgm:spPr/>
      <dgm:t>
        <a:bodyPr/>
        <a:lstStyle/>
        <a:p>
          <a:endParaRPr lang="en-US" dirty="0"/>
        </a:p>
      </dgm:t>
    </dgm:pt>
    <dgm:pt modelId="{554FDC5B-6990-4DBE-AAA4-AA9861FDA372}" type="parTrans" cxnId="{F3F11D2B-B16E-47E0-876B-A599316C3141}">
      <dgm:prSet/>
      <dgm:spPr/>
      <dgm:t>
        <a:bodyPr/>
        <a:lstStyle/>
        <a:p>
          <a:endParaRPr lang="en-US"/>
        </a:p>
      </dgm:t>
    </dgm:pt>
    <dgm:pt modelId="{91E5E8F0-39A5-4E73-A7C8-125C237D1170}" type="sibTrans" cxnId="{F3F11D2B-B16E-47E0-876B-A599316C3141}">
      <dgm:prSet/>
      <dgm:spPr/>
      <dgm:t>
        <a:bodyPr/>
        <a:lstStyle/>
        <a:p>
          <a:endParaRPr lang="en-US" dirty="0"/>
        </a:p>
      </dgm:t>
    </dgm:pt>
    <dgm:pt modelId="{A40F6EAB-2B60-4CC1-9F49-D5903D3A616E}">
      <dgm:prSet/>
      <dgm:spPr/>
      <dgm:t>
        <a:bodyPr/>
        <a:lstStyle/>
        <a:p>
          <a:endParaRPr lang="en-US" dirty="0"/>
        </a:p>
      </dgm:t>
    </dgm:pt>
    <dgm:pt modelId="{F4D7EDD7-9115-44DB-8D8A-E38036FA3738}" type="parTrans" cxnId="{F9246AA4-89DE-4505-8C6D-C0CFB0CF9EC5}">
      <dgm:prSet/>
      <dgm:spPr/>
      <dgm:t>
        <a:bodyPr/>
        <a:lstStyle/>
        <a:p>
          <a:endParaRPr lang="en-US"/>
        </a:p>
      </dgm:t>
    </dgm:pt>
    <dgm:pt modelId="{3ACAB2F6-3910-4D69-8736-C9991D30DB30}" type="sibTrans" cxnId="{F9246AA4-89DE-4505-8C6D-C0CFB0CF9EC5}">
      <dgm:prSet/>
      <dgm:spPr/>
      <dgm:t>
        <a:bodyPr/>
        <a:lstStyle/>
        <a:p>
          <a:endParaRPr lang="en-US" dirty="0"/>
        </a:p>
      </dgm:t>
    </dgm:pt>
    <dgm:pt modelId="{01209924-388A-4250-B08E-117FC77350F4}">
      <dgm:prSet/>
      <dgm:spPr/>
      <dgm:t>
        <a:bodyPr/>
        <a:lstStyle/>
        <a:p>
          <a:endParaRPr lang="en-US" dirty="0"/>
        </a:p>
      </dgm:t>
    </dgm:pt>
    <dgm:pt modelId="{E62947DF-C385-4541-A312-E52B21ED4FCA}" type="parTrans" cxnId="{79A5F3A2-8CA3-4D24-AC46-666013183383}">
      <dgm:prSet/>
      <dgm:spPr/>
      <dgm:t>
        <a:bodyPr/>
        <a:lstStyle/>
        <a:p>
          <a:endParaRPr lang="en-US"/>
        </a:p>
      </dgm:t>
    </dgm:pt>
    <dgm:pt modelId="{07D44A3D-B9E7-4A59-8407-0DE9361B04F4}" type="sibTrans" cxnId="{79A5F3A2-8CA3-4D24-AC46-666013183383}">
      <dgm:prSet/>
      <dgm:spPr/>
      <dgm:t>
        <a:bodyPr/>
        <a:lstStyle/>
        <a:p>
          <a:endParaRPr lang="en-US" dirty="0"/>
        </a:p>
      </dgm:t>
    </dgm:pt>
    <dgm:pt modelId="{1CEAA633-CB89-486A-901D-BE8AE895C821}">
      <dgm:prSet/>
      <dgm:spPr/>
      <dgm:t>
        <a:bodyPr/>
        <a:lstStyle/>
        <a:p>
          <a:endParaRPr lang="en-US" dirty="0"/>
        </a:p>
      </dgm:t>
    </dgm:pt>
    <dgm:pt modelId="{85E4AD6C-201F-448E-AB33-65566C56E879}" type="parTrans" cxnId="{2F48FC6C-9E2F-4D34-97E0-7B62809CD310}">
      <dgm:prSet/>
      <dgm:spPr/>
      <dgm:t>
        <a:bodyPr/>
        <a:lstStyle/>
        <a:p>
          <a:endParaRPr lang="en-US"/>
        </a:p>
      </dgm:t>
    </dgm:pt>
    <dgm:pt modelId="{EC22FD24-55FA-470B-A11F-A2C02811CC71}" type="sibTrans" cxnId="{2F48FC6C-9E2F-4D34-97E0-7B62809CD310}">
      <dgm:prSet/>
      <dgm:spPr/>
      <dgm:t>
        <a:bodyPr/>
        <a:lstStyle/>
        <a:p>
          <a:endParaRPr lang="en-US" dirty="0"/>
        </a:p>
      </dgm:t>
    </dgm:pt>
    <dgm:pt modelId="{5700A27C-35E2-48E3-9FD1-4CAD5F3ABE6E}">
      <dgm:prSet/>
      <dgm:spPr/>
      <dgm:t>
        <a:bodyPr/>
        <a:lstStyle/>
        <a:p>
          <a:endParaRPr lang="en-US" dirty="0"/>
        </a:p>
      </dgm:t>
    </dgm:pt>
    <dgm:pt modelId="{7CEEA0C1-E05C-4187-B6CD-7F9A41B7F762}" type="parTrans" cxnId="{E319CD11-DA9C-4216-8A1C-BFC767C69980}">
      <dgm:prSet/>
      <dgm:spPr/>
      <dgm:t>
        <a:bodyPr/>
        <a:lstStyle/>
        <a:p>
          <a:endParaRPr lang="en-US"/>
        </a:p>
      </dgm:t>
    </dgm:pt>
    <dgm:pt modelId="{F2853326-F96C-4388-AFDB-4A2C4E743824}" type="sibTrans" cxnId="{E319CD11-DA9C-4216-8A1C-BFC767C69980}">
      <dgm:prSet/>
      <dgm:spPr/>
      <dgm:t>
        <a:bodyPr/>
        <a:lstStyle/>
        <a:p>
          <a:endParaRPr lang="en-US" dirty="0"/>
        </a:p>
      </dgm:t>
    </dgm:pt>
    <dgm:pt modelId="{E5184F2B-2C20-4D33-94A8-E6B381F2AA89}">
      <dgm:prSet/>
      <dgm:spPr/>
      <dgm:t>
        <a:bodyPr/>
        <a:lstStyle/>
        <a:p>
          <a:endParaRPr lang="en-US" dirty="0"/>
        </a:p>
      </dgm:t>
    </dgm:pt>
    <dgm:pt modelId="{EA072171-E1D3-42D9-90FB-F6BF8A9DC275}" type="parTrans" cxnId="{12C38EF6-A2D9-4441-B7C7-2AD0408D165E}">
      <dgm:prSet/>
      <dgm:spPr/>
      <dgm:t>
        <a:bodyPr/>
        <a:lstStyle/>
        <a:p>
          <a:endParaRPr lang="en-US"/>
        </a:p>
      </dgm:t>
    </dgm:pt>
    <dgm:pt modelId="{CA1064A9-8743-41E2-AE44-DEDB5E26EACD}" type="sibTrans" cxnId="{12C38EF6-A2D9-4441-B7C7-2AD0408D165E}">
      <dgm:prSet/>
      <dgm:spPr/>
      <dgm:t>
        <a:bodyPr/>
        <a:lstStyle/>
        <a:p>
          <a:endParaRPr lang="en-US" dirty="0"/>
        </a:p>
      </dgm:t>
    </dgm:pt>
    <dgm:pt modelId="{19319B2C-5BDC-4EB3-A674-97A1478B545E}">
      <dgm:prSet/>
      <dgm:spPr/>
      <dgm:t>
        <a:bodyPr/>
        <a:lstStyle/>
        <a:p>
          <a:endParaRPr lang="en-US" dirty="0"/>
        </a:p>
      </dgm:t>
    </dgm:pt>
    <dgm:pt modelId="{F553D456-F731-4D3A-B46D-F817CB7F5851}" type="parTrans" cxnId="{A61335C6-83C9-40B2-B635-638704B41FB6}">
      <dgm:prSet/>
      <dgm:spPr/>
      <dgm:t>
        <a:bodyPr/>
        <a:lstStyle/>
        <a:p>
          <a:endParaRPr lang="en-US"/>
        </a:p>
      </dgm:t>
    </dgm:pt>
    <dgm:pt modelId="{B2ADDBB6-F258-45A2-8853-0F7137E8E7A9}" type="sibTrans" cxnId="{A61335C6-83C9-40B2-B635-638704B41FB6}">
      <dgm:prSet/>
      <dgm:spPr/>
      <dgm:t>
        <a:bodyPr/>
        <a:lstStyle/>
        <a:p>
          <a:endParaRPr lang="en-US" dirty="0"/>
        </a:p>
      </dgm:t>
    </dgm:pt>
    <dgm:pt modelId="{32DCDF77-CF91-44D2-A631-ECBBA96CD7C1}">
      <dgm:prSet/>
      <dgm:spPr/>
      <dgm:t>
        <a:bodyPr/>
        <a:lstStyle/>
        <a:p>
          <a:endParaRPr lang="en-US" dirty="0"/>
        </a:p>
      </dgm:t>
    </dgm:pt>
    <dgm:pt modelId="{A91D9FEE-F377-4D6C-AB4B-31C0AA11D758}" type="parTrans" cxnId="{7713B148-14ED-473A-AD7C-0817C71F1F75}">
      <dgm:prSet/>
      <dgm:spPr/>
      <dgm:t>
        <a:bodyPr/>
        <a:lstStyle/>
        <a:p>
          <a:endParaRPr lang="en-US"/>
        </a:p>
      </dgm:t>
    </dgm:pt>
    <dgm:pt modelId="{A4C54538-F7D4-4311-A51D-4E2F34EA916C}" type="sibTrans" cxnId="{7713B148-14ED-473A-AD7C-0817C71F1F75}">
      <dgm:prSet/>
      <dgm:spPr/>
      <dgm:t>
        <a:bodyPr/>
        <a:lstStyle/>
        <a:p>
          <a:endParaRPr lang="en-US" dirty="0"/>
        </a:p>
      </dgm:t>
    </dgm:pt>
    <dgm:pt modelId="{5F2EF8CF-431B-45E9-8F94-2DA9BB4297A8}">
      <dgm:prSet/>
      <dgm:spPr/>
      <dgm:t>
        <a:bodyPr/>
        <a:lstStyle/>
        <a:p>
          <a:endParaRPr lang="en-US" dirty="0"/>
        </a:p>
      </dgm:t>
    </dgm:pt>
    <dgm:pt modelId="{EF3B0539-08F0-4AEB-8B05-C7438EBEC90D}" type="parTrans" cxnId="{39A1F472-3E0B-438E-A508-FE898CEA4CB4}">
      <dgm:prSet/>
      <dgm:spPr/>
      <dgm:t>
        <a:bodyPr/>
        <a:lstStyle/>
        <a:p>
          <a:endParaRPr lang="en-US"/>
        </a:p>
      </dgm:t>
    </dgm:pt>
    <dgm:pt modelId="{E7380703-8E28-4A7A-8627-0A55F51FBAA5}" type="sibTrans" cxnId="{39A1F472-3E0B-438E-A508-FE898CEA4CB4}">
      <dgm:prSet/>
      <dgm:spPr/>
      <dgm:t>
        <a:bodyPr/>
        <a:lstStyle/>
        <a:p>
          <a:endParaRPr lang="en-US" dirty="0"/>
        </a:p>
      </dgm:t>
    </dgm:pt>
    <dgm:pt modelId="{B75DCA52-BF81-436A-AA73-2680B03C914A}">
      <dgm:prSet/>
      <dgm:spPr/>
      <dgm:t>
        <a:bodyPr/>
        <a:lstStyle/>
        <a:p>
          <a:endParaRPr lang="en-US" dirty="0"/>
        </a:p>
      </dgm:t>
    </dgm:pt>
    <dgm:pt modelId="{3FDC77C7-42D0-4118-88A1-C82C79A4EA03}" type="parTrans" cxnId="{FA4B331D-E821-4BC7-84CC-523B6B28A5B8}">
      <dgm:prSet/>
      <dgm:spPr/>
      <dgm:t>
        <a:bodyPr/>
        <a:lstStyle/>
        <a:p>
          <a:endParaRPr lang="en-US"/>
        </a:p>
      </dgm:t>
    </dgm:pt>
    <dgm:pt modelId="{897CAD2D-F73B-470D-B77D-BCB32DA560D4}" type="sibTrans" cxnId="{FA4B331D-E821-4BC7-84CC-523B6B28A5B8}">
      <dgm:prSet/>
      <dgm:spPr/>
      <dgm:t>
        <a:bodyPr/>
        <a:lstStyle/>
        <a:p>
          <a:endParaRPr lang="en-US" dirty="0"/>
        </a:p>
      </dgm:t>
    </dgm:pt>
    <dgm:pt modelId="{39148D83-4879-4E9B-AE84-10D20CF147C3}">
      <dgm:prSet/>
      <dgm:spPr/>
      <dgm:t>
        <a:bodyPr/>
        <a:lstStyle/>
        <a:p>
          <a:endParaRPr lang="en-US" dirty="0"/>
        </a:p>
      </dgm:t>
    </dgm:pt>
    <dgm:pt modelId="{0648DC5F-1B7B-4F70-B147-70F19C532AA1}" type="parTrans" cxnId="{14F13E80-1149-4A0F-A4B5-58EAF15ECA23}">
      <dgm:prSet/>
      <dgm:spPr/>
      <dgm:t>
        <a:bodyPr/>
        <a:lstStyle/>
        <a:p>
          <a:endParaRPr lang="en-US"/>
        </a:p>
      </dgm:t>
    </dgm:pt>
    <dgm:pt modelId="{901D3EC9-C2CB-4B80-BFE1-3F4CF8FDB584}" type="sibTrans" cxnId="{14F13E80-1149-4A0F-A4B5-58EAF15ECA23}">
      <dgm:prSet/>
      <dgm:spPr/>
      <dgm:t>
        <a:bodyPr/>
        <a:lstStyle/>
        <a:p>
          <a:endParaRPr lang="en-US" dirty="0"/>
        </a:p>
      </dgm:t>
    </dgm:pt>
    <dgm:pt modelId="{579EF5EA-2842-4ADF-99C3-1421009C0FB3}" type="pres">
      <dgm:prSet presAssocID="{F782ACB2-4612-4553-92E3-6A48A4C26154}" presName="cycle" presStyleCnt="0">
        <dgm:presLayoutVars>
          <dgm:dir/>
          <dgm:resizeHandles val="exact"/>
        </dgm:presLayoutVars>
      </dgm:prSet>
      <dgm:spPr/>
    </dgm:pt>
    <dgm:pt modelId="{E2BDA289-9E7F-43D2-8E8A-C602380955F6}" type="pres">
      <dgm:prSet presAssocID="{9A1F1B22-1A75-4833-B4FC-5FEA5518B765}" presName="node" presStyleLbl="node1" presStyleIdx="0" presStyleCnt="48">
        <dgm:presLayoutVars>
          <dgm:bulletEnabled val="1"/>
        </dgm:presLayoutVars>
      </dgm:prSet>
      <dgm:spPr/>
    </dgm:pt>
    <dgm:pt modelId="{4B717A0F-8771-4A45-B6AA-FD732A724C9E}" type="pres">
      <dgm:prSet presAssocID="{32453084-7F49-49B4-89FA-E306CC4C9552}" presName="sibTrans" presStyleLbl="sibTrans2D1" presStyleIdx="0" presStyleCnt="48"/>
      <dgm:spPr/>
    </dgm:pt>
    <dgm:pt modelId="{218F701D-8780-41D0-BCC2-CE1F9EE4B4A8}" type="pres">
      <dgm:prSet presAssocID="{32453084-7F49-49B4-89FA-E306CC4C9552}" presName="connectorText" presStyleLbl="sibTrans2D1" presStyleIdx="0" presStyleCnt="48"/>
      <dgm:spPr/>
    </dgm:pt>
    <dgm:pt modelId="{FD731FF4-9760-4231-AA26-446560B181EB}" type="pres">
      <dgm:prSet presAssocID="{9C07C544-A240-4FE5-8E59-C412CDCC06A5}" presName="node" presStyleLbl="node1" presStyleIdx="1" presStyleCnt="48">
        <dgm:presLayoutVars>
          <dgm:bulletEnabled val="1"/>
        </dgm:presLayoutVars>
      </dgm:prSet>
      <dgm:spPr/>
    </dgm:pt>
    <dgm:pt modelId="{A6A09441-8928-4DD4-965E-ACD6B5489F63}" type="pres">
      <dgm:prSet presAssocID="{DA7FF8DD-13B0-4AAC-B0D2-E9BC2FABA4D6}" presName="sibTrans" presStyleLbl="sibTrans2D1" presStyleIdx="1" presStyleCnt="48"/>
      <dgm:spPr/>
    </dgm:pt>
    <dgm:pt modelId="{C46B9099-149F-4D79-B1D7-B378097F05F4}" type="pres">
      <dgm:prSet presAssocID="{DA7FF8DD-13B0-4AAC-B0D2-E9BC2FABA4D6}" presName="connectorText" presStyleLbl="sibTrans2D1" presStyleIdx="1" presStyleCnt="48"/>
      <dgm:spPr/>
    </dgm:pt>
    <dgm:pt modelId="{5A44537F-E502-484A-B54C-161A75387D52}" type="pres">
      <dgm:prSet presAssocID="{5D2C154A-692A-44E2-A041-B9F19C43FEF2}" presName="node" presStyleLbl="node1" presStyleIdx="2" presStyleCnt="48">
        <dgm:presLayoutVars>
          <dgm:bulletEnabled val="1"/>
        </dgm:presLayoutVars>
      </dgm:prSet>
      <dgm:spPr/>
    </dgm:pt>
    <dgm:pt modelId="{BCCD1735-3374-4721-BEF9-11CCD9A2DD48}" type="pres">
      <dgm:prSet presAssocID="{1A0C354F-E76C-464E-99A7-D2B04C140783}" presName="sibTrans" presStyleLbl="sibTrans2D1" presStyleIdx="2" presStyleCnt="48"/>
      <dgm:spPr/>
    </dgm:pt>
    <dgm:pt modelId="{5207087E-FC7B-4DE7-941A-D0D7D77D43CA}" type="pres">
      <dgm:prSet presAssocID="{1A0C354F-E76C-464E-99A7-D2B04C140783}" presName="connectorText" presStyleLbl="sibTrans2D1" presStyleIdx="2" presStyleCnt="48"/>
      <dgm:spPr/>
    </dgm:pt>
    <dgm:pt modelId="{B0608ED5-E7DC-4C39-8859-B8C85F521F9C}" type="pres">
      <dgm:prSet presAssocID="{536B3E92-95AA-4297-BDB8-F29269D6299E}" presName="node" presStyleLbl="node1" presStyleIdx="3" presStyleCnt="48">
        <dgm:presLayoutVars>
          <dgm:bulletEnabled val="1"/>
        </dgm:presLayoutVars>
      </dgm:prSet>
      <dgm:spPr/>
    </dgm:pt>
    <dgm:pt modelId="{E212FFF4-9223-45FB-8A97-08FC78EC227F}" type="pres">
      <dgm:prSet presAssocID="{8AE02D32-89F4-4BA1-BFB8-062B90AF7C26}" presName="sibTrans" presStyleLbl="sibTrans2D1" presStyleIdx="3" presStyleCnt="48"/>
      <dgm:spPr/>
    </dgm:pt>
    <dgm:pt modelId="{1FA59E5A-50A4-47E4-96D2-6EF9AAAC1164}" type="pres">
      <dgm:prSet presAssocID="{8AE02D32-89F4-4BA1-BFB8-062B90AF7C26}" presName="connectorText" presStyleLbl="sibTrans2D1" presStyleIdx="3" presStyleCnt="48"/>
      <dgm:spPr/>
    </dgm:pt>
    <dgm:pt modelId="{3B48658E-4174-41EC-ADC5-04F09B98E8AE}" type="pres">
      <dgm:prSet presAssocID="{9767C2C5-7A9B-4BF9-AEDC-08BB61E68CEC}" presName="node" presStyleLbl="node1" presStyleIdx="4" presStyleCnt="48">
        <dgm:presLayoutVars>
          <dgm:bulletEnabled val="1"/>
        </dgm:presLayoutVars>
      </dgm:prSet>
      <dgm:spPr/>
    </dgm:pt>
    <dgm:pt modelId="{7E28017C-69F1-4CCF-A6D7-885616A2628E}" type="pres">
      <dgm:prSet presAssocID="{5DE56BE3-5DC5-48D1-BB0A-6EB62A83E2E3}" presName="sibTrans" presStyleLbl="sibTrans2D1" presStyleIdx="4" presStyleCnt="48"/>
      <dgm:spPr/>
    </dgm:pt>
    <dgm:pt modelId="{DEE6E533-E546-47B9-9D29-1053972B7A59}" type="pres">
      <dgm:prSet presAssocID="{5DE56BE3-5DC5-48D1-BB0A-6EB62A83E2E3}" presName="connectorText" presStyleLbl="sibTrans2D1" presStyleIdx="4" presStyleCnt="48"/>
      <dgm:spPr/>
    </dgm:pt>
    <dgm:pt modelId="{4B6FF1D5-139C-4A9E-BE2A-C9C2976A9B90}" type="pres">
      <dgm:prSet presAssocID="{29610E26-1393-448B-8FD6-78061450B16B}" presName="node" presStyleLbl="node1" presStyleIdx="5" presStyleCnt="48">
        <dgm:presLayoutVars>
          <dgm:bulletEnabled val="1"/>
        </dgm:presLayoutVars>
      </dgm:prSet>
      <dgm:spPr/>
    </dgm:pt>
    <dgm:pt modelId="{E231C36B-28CA-4A1A-A65A-7FC8C917C670}" type="pres">
      <dgm:prSet presAssocID="{4E475F1B-56A2-420F-8D83-9A7AC5B9161D}" presName="sibTrans" presStyleLbl="sibTrans2D1" presStyleIdx="5" presStyleCnt="48"/>
      <dgm:spPr/>
    </dgm:pt>
    <dgm:pt modelId="{0F935747-2475-4B54-A4BD-D00DA4235B83}" type="pres">
      <dgm:prSet presAssocID="{4E475F1B-56A2-420F-8D83-9A7AC5B9161D}" presName="connectorText" presStyleLbl="sibTrans2D1" presStyleIdx="5" presStyleCnt="48"/>
      <dgm:spPr/>
    </dgm:pt>
    <dgm:pt modelId="{5955EC28-6A5B-4854-97FD-56BF004F7A93}" type="pres">
      <dgm:prSet presAssocID="{59F5D80D-D394-4DA8-B1EE-BFD2C35E8698}" presName="node" presStyleLbl="node1" presStyleIdx="6" presStyleCnt="48">
        <dgm:presLayoutVars>
          <dgm:bulletEnabled val="1"/>
        </dgm:presLayoutVars>
      </dgm:prSet>
      <dgm:spPr/>
    </dgm:pt>
    <dgm:pt modelId="{7418C013-9F65-49B4-8AB4-02A8A7E8B2B1}" type="pres">
      <dgm:prSet presAssocID="{A4FDAD97-0EA5-45C9-8762-1408CDFC1A27}" presName="sibTrans" presStyleLbl="sibTrans2D1" presStyleIdx="6" presStyleCnt="48"/>
      <dgm:spPr/>
    </dgm:pt>
    <dgm:pt modelId="{DCCECA40-1E8E-4612-B823-692DCCBD1EA3}" type="pres">
      <dgm:prSet presAssocID="{A4FDAD97-0EA5-45C9-8762-1408CDFC1A27}" presName="connectorText" presStyleLbl="sibTrans2D1" presStyleIdx="6" presStyleCnt="48"/>
      <dgm:spPr/>
    </dgm:pt>
    <dgm:pt modelId="{C8C314CB-BC52-4B5D-9A9E-2549904458B0}" type="pres">
      <dgm:prSet presAssocID="{1BD29E34-8916-45A9-80A6-58C4AB44DFF5}" presName="node" presStyleLbl="node1" presStyleIdx="7" presStyleCnt="48">
        <dgm:presLayoutVars>
          <dgm:bulletEnabled val="1"/>
        </dgm:presLayoutVars>
      </dgm:prSet>
      <dgm:spPr/>
    </dgm:pt>
    <dgm:pt modelId="{8D184F9F-78A9-45D9-9804-0F8032DE26A6}" type="pres">
      <dgm:prSet presAssocID="{25DF600C-192F-49B2-930A-B89C27D1471E}" presName="sibTrans" presStyleLbl="sibTrans2D1" presStyleIdx="7" presStyleCnt="48"/>
      <dgm:spPr/>
    </dgm:pt>
    <dgm:pt modelId="{C8C1E075-9C61-4E77-BBAB-A2307E2F9662}" type="pres">
      <dgm:prSet presAssocID="{25DF600C-192F-49B2-930A-B89C27D1471E}" presName="connectorText" presStyleLbl="sibTrans2D1" presStyleIdx="7" presStyleCnt="48"/>
      <dgm:spPr/>
    </dgm:pt>
    <dgm:pt modelId="{18E08B15-C0D9-4DCD-9841-29CB326A1D96}" type="pres">
      <dgm:prSet presAssocID="{BCD4B6D1-2E17-4359-A953-212A9B519E85}" presName="node" presStyleLbl="node1" presStyleIdx="8" presStyleCnt="48">
        <dgm:presLayoutVars>
          <dgm:bulletEnabled val="1"/>
        </dgm:presLayoutVars>
      </dgm:prSet>
      <dgm:spPr/>
    </dgm:pt>
    <dgm:pt modelId="{7D136A40-4E7A-4E9A-9C18-C15FEB3E9255}" type="pres">
      <dgm:prSet presAssocID="{EAE485E3-A2DC-422A-B964-163E72C7D527}" presName="sibTrans" presStyleLbl="sibTrans2D1" presStyleIdx="8" presStyleCnt="48"/>
      <dgm:spPr/>
    </dgm:pt>
    <dgm:pt modelId="{6C5B256C-6505-4283-9CD0-6230D6E52DC7}" type="pres">
      <dgm:prSet presAssocID="{EAE485E3-A2DC-422A-B964-163E72C7D527}" presName="connectorText" presStyleLbl="sibTrans2D1" presStyleIdx="8" presStyleCnt="48"/>
      <dgm:spPr/>
    </dgm:pt>
    <dgm:pt modelId="{09497094-52B8-416E-9902-37FB4C94E7F2}" type="pres">
      <dgm:prSet presAssocID="{57830796-B9E1-440E-A924-530949252A0A}" presName="node" presStyleLbl="node1" presStyleIdx="9" presStyleCnt="48">
        <dgm:presLayoutVars>
          <dgm:bulletEnabled val="1"/>
        </dgm:presLayoutVars>
      </dgm:prSet>
      <dgm:spPr/>
    </dgm:pt>
    <dgm:pt modelId="{260B842C-BA56-4835-9181-EEB1DAD49F6C}" type="pres">
      <dgm:prSet presAssocID="{672359C6-6889-48DE-9B06-BCF13E50CF81}" presName="sibTrans" presStyleLbl="sibTrans2D1" presStyleIdx="9" presStyleCnt="48"/>
      <dgm:spPr/>
    </dgm:pt>
    <dgm:pt modelId="{9195B8AE-7F75-4B45-A773-A3DB3F151B7F}" type="pres">
      <dgm:prSet presAssocID="{672359C6-6889-48DE-9B06-BCF13E50CF81}" presName="connectorText" presStyleLbl="sibTrans2D1" presStyleIdx="9" presStyleCnt="48"/>
      <dgm:spPr/>
    </dgm:pt>
    <dgm:pt modelId="{07EB8474-810E-4E8A-BE93-02F62BBDD45D}" type="pres">
      <dgm:prSet presAssocID="{9EC183D0-3CE1-4A18-882B-49A4F305FE23}" presName="node" presStyleLbl="node1" presStyleIdx="10" presStyleCnt="48">
        <dgm:presLayoutVars>
          <dgm:bulletEnabled val="1"/>
        </dgm:presLayoutVars>
      </dgm:prSet>
      <dgm:spPr/>
    </dgm:pt>
    <dgm:pt modelId="{ADC3AC42-E194-4C29-8A28-ABEC2168A2B9}" type="pres">
      <dgm:prSet presAssocID="{FC636A7A-CAD8-4393-9B2E-188CE112CD10}" presName="sibTrans" presStyleLbl="sibTrans2D1" presStyleIdx="10" presStyleCnt="48"/>
      <dgm:spPr/>
    </dgm:pt>
    <dgm:pt modelId="{FFA97E59-6B24-429C-9B6D-8968FB096363}" type="pres">
      <dgm:prSet presAssocID="{FC636A7A-CAD8-4393-9B2E-188CE112CD10}" presName="connectorText" presStyleLbl="sibTrans2D1" presStyleIdx="10" presStyleCnt="48"/>
      <dgm:spPr/>
    </dgm:pt>
    <dgm:pt modelId="{38A7A843-117D-4A8F-B652-3F637D1BA054}" type="pres">
      <dgm:prSet presAssocID="{1BCBAE4C-8C90-4307-A8B1-A7F25B803D11}" presName="node" presStyleLbl="node1" presStyleIdx="11" presStyleCnt="48">
        <dgm:presLayoutVars>
          <dgm:bulletEnabled val="1"/>
        </dgm:presLayoutVars>
      </dgm:prSet>
      <dgm:spPr/>
    </dgm:pt>
    <dgm:pt modelId="{24192AE1-AC5A-408F-93E2-35778550FA02}" type="pres">
      <dgm:prSet presAssocID="{9E68FA1B-32E4-4D3A-BDA9-F245DF7037EF}" presName="sibTrans" presStyleLbl="sibTrans2D1" presStyleIdx="11" presStyleCnt="48"/>
      <dgm:spPr/>
    </dgm:pt>
    <dgm:pt modelId="{9DB23D75-0980-4D96-93A1-727F2883C95B}" type="pres">
      <dgm:prSet presAssocID="{9E68FA1B-32E4-4D3A-BDA9-F245DF7037EF}" presName="connectorText" presStyleLbl="sibTrans2D1" presStyleIdx="11" presStyleCnt="48"/>
      <dgm:spPr/>
    </dgm:pt>
    <dgm:pt modelId="{8B74F080-8313-4728-B1E9-D87A06E9E800}" type="pres">
      <dgm:prSet presAssocID="{05F9165C-A234-4634-B1A7-DCB7BA68D40C}" presName="node" presStyleLbl="node1" presStyleIdx="12" presStyleCnt="48">
        <dgm:presLayoutVars>
          <dgm:bulletEnabled val="1"/>
        </dgm:presLayoutVars>
      </dgm:prSet>
      <dgm:spPr/>
    </dgm:pt>
    <dgm:pt modelId="{99F13AA2-4621-4753-B0A6-6FC776CD84C9}" type="pres">
      <dgm:prSet presAssocID="{68C3C81B-18E8-41C4-BFC6-2C443E6EE655}" presName="sibTrans" presStyleLbl="sibTrans2D1" presStyleIdx="12" presStyleCnt="48"/>
      <dgm:spPr/>
    </dgm:pt>
    <dgm:pt modelId="{475F5446-5D8A-42DC-B2B6-79D834AEB429}" type="pres">
      <dgm:prSet presAssocID="{68C3C81B-18E8-41C4-BFC6-2C443E6EE655}" presName="connectorText" presStyleLbl="sibTrans2D1" presStyleIdx="12" presStyleCnt="48"/>
      <dgm:spPr/>
    </dgm:pt>
    <dgm:pt modelId="{C238A059-EBCB-4E8A-9C70-350A7112246D}" type="pres">
      <dgm:prSet presAssocID="{8F63D31F-83CD-4DB9-A0F4-0D259C5817DB}" presName="node" presStyleLbl="node1" presStyleIdx="13" presStyleCnt="48">
        <dgm:presLayoutVars>
          <dgm:bulletEnabled val="1"/>
        </dgm:presLayoutVars>
      </dgm:prSet>
      <dgm:spPr/>
    </dgm:pt>
    <dgm:pt modelId="{212C9A88-24C2-4EF4-87D7-A81CF4BE3FA0}" type="pres">
      <dgm:prSet presAssocID="{A4F909E9-C1CF-4770-B928-FEF6E41B5333}" presName="sibTrans" presStyleLbl="sibTrans2D1" presStyleIdx="13" presStyleCnt="48"/>
      <dgm:spPr/>
    </dgm:pt>
    <dgm:pt modelId="{6E753D97-6691-46AF-88CF-60F766A84A1F}" type="pres">
      <dgm:prSet presAssocID="{A4F909E9-C1CF-4770-B928-FEF6E41B5333}" presName="connectorText" presStyleLbl="sibTrans2D1" presStyleIdx="13" presStyleCnt="48"/>
      <dgm:spPr/>
    </dgm:pt>
    <dgm:pt modelId="{FA3F2989-2837-4DF6-B22E-22C68B74BA10}" type="pres">
      <dgm:prSet presAssocID="{F001FD18-B1D7-4F34-A7E1-10B3A14FEF0D}" presName="node" presStyleLbl="node1" presStyleIdx="14" presStyleCnt="48">
        <dgm:presLayoutVars>
          <dgm:bulletEnabled val="1"/>
        </dgm:presLayoutVars>
      </dgm:prSet>
      <dgm:spPr/>
    </dgm:pt>
    <dgm:pt modelId="{15716786-4673-40EB-986D-12C422D02B97}" type="pres">
      <dgm:prSet presAssocID="{59F6F98C-7F28-44B6-AA26-C56ABFEA206B}" presName="sibTrans" presStyleLbl="sibTrans2D1" presStyleIdx="14" presStyleCnt="48"/>
      <dgm:spPr/>
    </dgm:pt>
    <dgm:pt modelId="{3A6E871C-7643-432C-BA91-2EA3E7F745CE}" type="pres">
      <dgm:prSet presAssocID="{59F6F98C-7F28-44B6-AA26-C56ABFEA206B}" presName="connectorText" presStyleLbl="sibTrans2D1" presStyleIdx="14" presStyleCnt="48"/>
      <dgm:spPr/>
    </dgm:pt>
    <dgm:pt modelId="{E7F9412A-75FE-4263-8476-D8B02CF380F3}" type="pres">
      <dgm:prSet presAssocID="{5F8AB2A9-0DCE-42A5-8039-31C151CDBC91}" presName="node" presStyleLbl="node1" presStyleIdx="15" presStyleCnt="48">
        <dgm:presLayoutVars>
          <dgm:bulletEnabled val="1"/>
        </dgm:presLayoutVars>
      </dgm:prSet>
      <dgm:spPr/>
    </dgm:pt>
    <dgm:pt modelId="{C56F56FD-84C6-4D21-967A-719399DE2081}" type="pres">
      <dgm:prSet presAssocID="{64CB26BA-1509-422C-B1F7-93A921D3337E}" presName="sibTrans" presStyleLbl="sibTrans2D1" presStyleIdx="15" presStyleCnt="48"/>
      <dgm:spPr/>
    </dgm:pt>
    <dgm:pt modelId="{87FF38F8-EEE0-4803-AB19-2605759EE272}" type="pres">
      <dgm:prSet presAssocID="{64CB26BA-1509-422C-B1F7-93A921D3337E}" presName="connectorText" presStyleLbl="sibTrans2D1" presStyleIdx="15" presStyleCnt="48"/>
      <dgm:spPr/>
    </dgm:pt>
    <dgm:pt modelId="{430AD93E-9CDA-40BE-8BB8-B35AB1DDED73}" type="pres">
      <dgm:prSet presAssocID="{7D49664A-84DE-42F7-9866-9BFD9F3DDC7A}" presName="node" presStyleLbl="node1" presStyleIdx="16" presStyleCnt="48">
        <dgm:presLayoutVars>
          <dgm:bulletEnabled val="1"/>
        </dgm:presLayoutVars>
      </dgm:prSet>
      <dgm:spPr/>
    </dgm:pt>
    <dgm:pt modelId="{D3BDAC4B-F2DB-44A0-907D-A108463FB1C3}" type="pres">
      <dgm:prSet presAssocID="{BAC2B8D5-2C5B-4AE8-BBDD-D8E76DCD8C2E}" presName="sibTrans" presStyleLbl="sibTrans2D1" presStyleIdx="16" presStyleCnt="48"/>
      <dgm:spPr/>
    </dgm:pt>
    <dgm:pt modelId="{5B2F39AC-1722-4B2A-8F41-3B9574CC55A3}" type="pres">
      <dgm:prSet presAssocID="{BAC2B8D5-2C5B-4AE8-BBDD-D8E76DCD8C2E}" presName="connectorText" presStyleLbl="sibTrans2D1" presStyleIdx="16" presStyleCnt="48"/>
      <dgm:spPr/>
    </dgm:pt>
    <dgm:pt modelId="{EB66E90A-B112-40E2-B773-B1A59659C6EB}" type="pres">
      <dgm:prSet presAssocID="{39148D83-4879-4E9B-AE84-10D20CF147C3}" presName="node" presStyleLbl="node1" presStyleIdx="17" presStyleCnt="48">
        <dgm:presLayoutVars>
          <dgm:bulletEnabled val="1"/>
        </dgm:presLayoutVars>
      </dgm:prSet>
      <dgm:spPr/>
    </dgm:pt>
    <dgm:pt modelId="{CBD13A52-164D-4181-A713-C4AFB6DAEA44}" type="pres">
      <dgm:prSet presAssocID="{901D3EC9-C2CB-4B80-BFE1-3F4CF8FDB584}" presName="sibTrans" presStyleLbl="sibTrans2D1" presStyleIdx="17" presStyleCnt="48"/>
      <dgm:spPr/>
    </dgm:pt>
    <dgm:pt modelId="{2175C402-001B-40BA-8C7B-63F19533545A}" type="pres">
      <dgm:prSet presAssocID="{901D3EC9-C2CB-4B80-BFE1-3F4CF8FDB584}" presName="connectorText" presStyleLbl="sibTrans2D1" presStyleIdx="17" presStyleCnt="48"/>
      <dgm:spPr/>
    </dgm:pt>
    <dgm:pt modelId="{816E1FA3-2B38-45F9-AB8C-0EEB2788EE42}" type="pres">
      <dgm:prSet presAssocID="{AAACDA48-029D-447D-9AE8-BF1CB90887F8}" presName="node" presStyleLbl="node1" presStyleIdx="18" presStyleCnt="48">
        <dgm:presLayoutVars>
          <dgm:bulletEnabled val="1"/>
        </dgm:presLayoutVars>
      </dgm:prSet>
      <dgm:spPr/>
    </dgm:pt>
    <dgm:pt modelId="{3D5573F2-E421-4699-B499-E5F129AA7C1F}" type="pres">
      <dgm:prSet presAssocID="{35443D96-6A67-478A-A544-1C8155B5F62C}" presName="sibTrans" presStyleLbl="sibTrans2D1" presStyleIdx="18" presStyleCnt="48"/>
      <dgm:spPr/>
    </dgm:pt>
    <dgm:pt modelId="{561EA9DD-738C-4E13-ADB0-3CCC3950F092}" type="pres">
      <dgm:prSet presAssocID="{35443D96-6A67-478A-A544-1C8155B5F62C}" presName="connectorText" presStyleLbl="sibTrans2D1" presStyleIdx="18" presStyleCnt="48"/>
      <dgm:spPr/>
    </dgm:pt>
    <dgm:pt modelId="{1791F869-F782-403E-9EEE-8485296AB1DC}" type="pres">
      <dgm:prSet presAssocID="{C123F58B-2F00-4731-8318-EA8BAA60A69D}" presName="node" presStyleLbl="node1" presStyleIdx="19" presStyleCnt="48">
        <dgm:presLayoutVars>
          <dgm:bulletEnabled val="1"/>
        </dgm:presLayoutVars>
      </dgm:prSet>
      <dgm:spPr/>
    </dgm:pt>
    <dgm:pt modelId="{EDD308D6-556F-4E65-A02C-12C45C150755}" type="pres">
      <dgm:prSet presAssocID="{CA72D8A3-9D41-4F98-98F7-F56B1CBA674F}" presName="sibTrans" presStyleLbl="sibTrans2D1" presStyleIdx="19" presStyleCnt="48"/>
      <dgm:spPr/>
    </dgm:pt>
    <dgm:pt modelId="{0622AEEF-FEE1-41CF-A694-BB87DF404F74}" type="pres">
      <dgm:prSet presAssocID="{CA72D8A3-9D41-4F98-98F7-F56B1CBA674F}" presName="connectorText" presStyleLbl="sibTrans2D1" presStyleIdx="19" presStyleCnt="48"/>
      <dgm:spPr/>
    </dgm:pt>
    <dgm:pt modelId="{FB762D63-E97E-4D71-BE53-DE8DBC2C1724}" type="pres">
      <dgm:prSet presAssocID="{312A5487-8CD4-49FA-9CB2-6003233688EF}" presName="node" presStyleLbl="node1" presStyleIdx="20" presStyleCnt="48">
        <dgm:presLayoutVars>
          <dgm:bulletEnabled val="1"/>
        </dgm:presLayoutVars>
      </dgm:prSet>
      <dgm:spPr/>
    </dgm:pt>
    <dgm:pt modelId="{EC905E59-477F-4D62-B2EE-61B86BF0663B}" type="pres">
      <dgm:prSet presAssocID="{A241EA7C-0AE6-49DA-868A-F7E41DB8331E}" presName="sibTrans" presStyleLbl="sibTrans2D1" presStyleIdx="20" presStyleCnt="48"/>
      <dgm:spPr/>
    </dgm:pt>
    <dgm:pt modelId="{0C7C01B0-8BE9-4115-9C55-5F785CB9F95D}" type="pres">
      <dgm:prSet presAssocID="{A241EA7C-0AE6-49DA-868A-F7E41DB8331E}" presName="connectorText" presStyleLbl="sibTrans2D1" presStyleIdx="20" presStyleCnt="48"/>
      <dgm:spPr/>
    </dgm:pt>
    <dgm:pt modelId="{96947AF0-965B-4F9B-B692-11B522E20C19}" type="pres">
      <dgm:prSet presAssocID="{1597604F-E09E-4305-A881-A6C94B72922F}" presName="node" presStyleLbl="node1" presStyleIdx="21" presStyleCnt="48">
        <dgm:presLayoutVars>
          <dgm:bulletEnabled val="1"/>
        </dgm:presLayoutVars>
      </dgm:prSet>
      <dgm:spPr/>
    </dgm:pt>
    <dgm:pt modelId="{C5631367-2D87-4B2B-B2C5-CE6B323DF7FA}" type="pres">
      <dgm:prSet presAssocID="{0A68E33F-9E89-4D62-9E2C-1BD50C85F7CD}" presName="sibTrans" presStyleLbl="sibTrans2D1" presStyleIdx="21" presStyleCnt="48"/>
      <dgm:spPr/>
    </dgm:pt>
    <dgm:pt modelId="{5EB0D98E-0F20-43A6-80D5-B3B233B0809C}" type="pres">
      <dgm:prSet presAssocID="{0A68E33F-9E89-4D62-9E2C-1BD50C85F7CD}" presName="connectorText" presStyleLbl="sibTrans2D1" presStyleIdx="21" presStyleCnt="48"/>
      <dgm:spPr/>
    </dgm:pt>
    <dgm:pt modelId="{55735BFC-D4F1-4100-BCD7-BD7015A20F24}" type="pres">
      <dgm:prSet presAssocID="{2EBE9275-B468-4EB1-8E25-88D20111E7BA}" presName="node" presStyleLbl="node1" presStyleIdx="22" presStyleCnt="48">
        <dgm:presLayoutVars>
          <dgm:bulletEnabled val="1"/>
        </dgm:presLayoutVars>
      </dgm:prSet>
      <dgm:spPr/>
    </dgm:pt>
    <dgm:pt modelId="{DE861B79-D5E8-45CE-B3D7-7B4663C08343}" type="pres">
      <dgm:prSet presAssocID="{1DDDDFBA-4D76-49F6-8700-D108F438751F}" presName="sibTrans" presStyleLbl="sibTrans2D1" presStyleIdx="22" presStyleCnt="48"/>
      <dgm:spPr/>
    </dgm:pt>
    <dgm:pt modelId="{580499F6-BF8C-4CF2-8E19-422B1FEA8F54}" type="pres">
      <dgm:prSet presAssocID="{1DDDDFBA-4D76-49F6-8700-D108F438751F}" presName="connectorText" presStyleLbl="sibTrans2D1" presStyleIdx="22" presStyleCnt="48"/>
      <dgm:spPr/>
    </dgm:pt>
    <dgm:pt modelId="{B163F2E1-C224-4C1F-8BF1-B257F8DA90F1}" type="pres">
      <dgm:prSet presAssocID="{7526D0BF-45A5-478F-9A5B-EE961A48FCDF}" presName="node" presStyleLbl="node1" presStyleIdx="23" presStyleCnt="48">
        <dgm:presLayoutVars>
          <dgm:bulletEnabled val="1"/>
        </dgm:presLayoutVars>
      </dgm:prSet>
      <dgm:spPr/>
    </dgm:pt>
    <dgm:pt modelId="{28C21F8D-7890-436C-ABC3-A76D9C048DC6}" type="pres">
      <dgm:prSet presAssocID="{4DD6BCFF-384A-4E50-9E9B-FEA1467E91EE}" presName="sibTrans" presStyleLbl="sibTrans2D1" presStyleIdx="23" presStyleCnt="48"/>
      <dgm:spPr/>
    </dgm:pt>
    <dgm:pt modelId="{5D40974C-DFE4-484E-A2B9-E3E4D2DEBED9}" type="pres">
      <dgm:prSet presAssocID="{4DD6BCFF-384A-4E50-9E9B-FEA1467E91EE}" presName="connectorText" presStyleLbl="sibTrans2D1" presStyleIdx="23" presStyleCnt="48"/>
      <dgm:spPr/>
    </dgm:pt>
    <dgm:pt modelId="{B297DBDA-41C8-403B-A287-2DE0B2B2F734}" type="pres">
      <dgm:prSet presAssocID="{4391FAD7-E5E1-4ADD-BABB-49D666A6C4A7}" presName="node" presStyleLbl="node1" presStyleIdx="24" presStyleCnt="48">
        <dgm:presLayoutVars>
          <dgm:bulletEnabled val="1"/>
        </dgm:presLayoutVars>
      </dgm:prSet>
      <dgm:spPr/>
    </dgm:pt>
    <dgm:pt modelId="{6CB910F7-627A-416A-9AE0-0E9818681229}" type="pres">
      <dgm:prSet presAssocID="{B5C9AB9C-C866-47C2-B79F-DC6148AB2159}" presName="sibTrans" presStyleLbl="sibTrans2D1" presStyleIdx="24" presStyleCnt="48"/>
      <dgm:spPr/>
    </dgm:pt>
    <dgm:pt modelId="{DD733C23-EA87-4BF0-821E-87250C1EEDBA}" type="pres">
      <dgm:prSet presAssocID="{B5C9AB9C-C866-47C2-B79F-DC6148AB2159}" presName="connectorText" presStyleLbl="sibTrans2D1" presStyleIdx="24" presStyleCnt="48"/>
      <dgm:spPr/>
    </dgm:pt>
    <dgm:pt modelId="{C99B1DB8-B0AD-4FE5-84DC-CD9571D15F74}" type="pres">
      <dgm:prSet presAssocID="{DF292957-65C8-4776-85F8-AE26E3681959}" presName="node" presStyleLbl="node1" presStyleIdx="25" presStyleCnt="48">
        <dgm:presLayoutVars>
          <dgm:bulletEnabled val="1"/>
        </dgm:presLayoutVars>
      </dgm:prSet>
      <dgm:spPr/>
    </dgm:pt>
    <dgm:pt modelId="{2EBD388A-825F-4832-8A74-827A6C7E3368}" type="pres">
      <dgm:prSet presAssocID="{2B571596-2306-4648-89E7-BD54FEF25627}" presName="sibTrans" presStyleLbl="sibTrans2D1" presStyleIdx="25" presStyleCnt="48"/>
      <dgm:spPr/>
    </dgm:pt>
    <dgm:pt modelId="{2B64C12D-7C38-4E3C-BB67-21E0181FD51F}" type="pres">
      <dgm:prSet presAssocID="{2B571596-2306-4648-89E7-BD54FEF25627}" presName="connectorText" presStyleLbl="sibTrans2D1" presStyleIdx="25" presStyleCnt="48"/>
      <dgm:spPr/>
    </dgm:pt>
    <dgm:pt modelId="{54435782-E9E7-4F85-8EE9-B762378628C5}" type="pres">
      <dgm:prSet presAssocID="{BA244016-B941-46B9-B2A4-AA50A300C9B1}" presName="node" presStyleLbl="node1" presStyleIdx="26" presStyleCnt="48">
        <dgm:presLayoutVars>
          <dgm:bulletEnabled val="1"/>
        </dgm:presLayoutVars>
      </dgm:prSet>
      <dgm:spPr/>
    </dgm:pt>
    <dgm:pt modelId="{2EA5A0E0-D734-4B00-A1FA-65E8CB15031C}" type="pres">
      <dgm:prSet presAssocID="{12ED0D91-6CB8-4B92-ABBE-16130FA2E610}" presName="sibTrans" presStyleLbl="sibTrans2D1" presStyleIdx="26" presStyleCnt="48"/>
      <dgm:spPr/>
    </dgm:pt>
    <dgm:pt modelId="{3966764B-E5F3-4CFC-A881-5984C06723CB}" type="pres">
      <dgm:prSet presAssocID="{12ED0D91-6CB8-4B92-ABBE-16130FA2E610}" presName="connectorText" presStyleLbl="sibTrans2D1" presStyleIdx="26" presStyleCnt="48"/>
      <dgm:spPr/>
    </dgm:pt>
    <dgm:pt modelId="{CDE86F57-8E75-4885-99A7-4D78278841E9}" type="pres">
      <dgm:prSet presAssocID="{ED3E6817-CA99-4A92-9672-7767C60D3AFC}" presName="node" presStyleLbl="node1" presStyleIdx="27" presStyleCnt="48">
        <dgm:presLayoutVars>
          <dgm:bulletEnabled val="1"/>
        </dgm:presLayoutVars>
      </dgm:prSet>
      <dgm:spPr/>
    </dgm:pt>
    <dgm:pt modelId="{A0769171-C666-4FF2-B3B0-56A5612FFB02}" type="pres">
      <dgm:prSet presAssocID="{74E4A9B3-3139-47CD-AD62-A42D0EB3995C}" presName="sibTrans" presStyleLbl="sibTrans2D1" presStyleIdx="27" presStyleCnt="48"/>
      <dgm:spPr/>
    </dgm:pt>
    <dgm:pt modelId="{7B2C094D-5B84-400D-88A5-467C86404646}" type="pres">
      <dgm:prSet presAssocID="{74E4A9B3-3139-47CD-AD62-A42D0EB3995C}" presName="connectorText" presStyleLbl="sibTrans2D1" presStyleIdx="27" presStyleCnt="48"/>
      <dgm:spPr/>
    </dgm:pt>
    <dgm:pt modelId="{9DEC7CBC-8051-4551-94AA-2377EFF8A353}" type="pres">
      <dgm:prSet presAssocID="{A26368B7-1095-4A58-BFE6-7B8629CCDB76}" presName="node" presStyleLbl="node1" presStyleIdx="28" presStyleCnt="48">
        <dgm:presLayoutVars>
          <dgm:bulletEnabled val="1"/>
        </dgm:presLayoutVars>
      </dgm:prSet>
      <dgm:spPr/>
    </dgm:pt>
    <dgm:pt modelId="{83D03F91-A8FE-4A56-A9F0-21F8696B64A1}" type="pres">
      <dgm:prSet presAssocID="{69DBDE16-2128-423C-AB04-D3C2C0881A38}" presName="sibTrans" presStyleLbl="sibTrans2D1" presStyleIdx="28" presStyleCnt="48"/>
      <dgm:spPr/>
    </dgm:pt>
    <dgm:pt modelId="{A52815B2-9F64-4E57-9CA8-0D6C5ACB4DE9}" type="pres">
      <dgm:prSet presAssocID="{69DBDE16-2128-423C-AB04-D3C2C0881A38}" presName="connectorText" presStyleLbl="sibTrans2D1" presStyleIdx="28" presStyleCnt="48"/>
      <dgm:spPr/>
    </dgm:pt>
    <dgm:pt modelId="{D9F7CAE3-C01B-4758-A92D-BE4DEABF1CC9}" type="pres">
      <dgm:prSet presAssocID="{B2133BDF-4000-4B5B-AE40-987170B1B61F}" presName="node" presStyleLbl="node1" presStyleIdx="29" presStyleCnt="48">
        <dgm:presLayoutVars>
          <dgm:bulletEnabled val="1"/>
        </dgm:presLayoutVars>
      </dgm:prSet>
      <dgm:spPr/>
    </dgm:pt>
    <dgm:pt modelId="{6FDF4861-3D9E-4C44-8A76-CB261CA08A3D}" type="pres">
      <dgm:prSet presAssocID="{F8A8AFFD-E262-4C58-84FA-CA9933DA9A32}" presName="sibTrans" presStyleLbl="sibTrans2D1" presStyleIdx="29" presStyleCnt="48"/>
      <dgm:spPr/>
    </dgm:pt>
    <dgm:pt modelId="{852FF442-59AB-47FA-976D-352D933D04DA}" type="pres">
      <dgm:prSet presAssocID="{F8A8AFFD-E262-4C58-84FA-CA9933DA9A32}" presName="connectorText" presStyleLbl="sibTrans2D1" presStyleIdx="29" presStyleCnt="48"/>
      <dgm:spPr/>
    </dgm:pt>
    <dgm:pt modelId="{6EBA7549-78C0-447A-A63C-4A8563F87F58}" type="pres">
      <dgm:prSet presAssocID="{56EE6181-8957-4FE0-91F7-0E7767321D74}" presName="node" presStyleLbl="node1" presStyleIdx="30" presStyleCnt="48">
        <dgm:presLayoutVars>
          <dgm:bulletEnabled val="1"/>
        </dgm:presLayoutVars>
      </dgm:prSet>
      <dgm:spPr/>
    </dgm:pt>
    <dgm:pt modelId="{F7AC09C3-F9FA-4334-9744-58F7A351FD8B}" type="pres">
      <dgm:prSet presAssocID="{D7AD315B-0060-4B2C-BA42-07A72CF0DF62}" presName="sibTrans" presStyleLbl="sibTrans2D1" presStyleIdx="30" presStyleCnt="48"/>
      <dgm:spPr/>
    </dgm:pt>
    <dgm:pt modelId="{301FE2EF-9FED-451A-9979-7EA2CEC731F6}" type="pres">
      <dgm:prSet presAssocID="{D7AD315B-0060-4B2C-BA42-07A72CF0DF62}" presName="connectorText" presStyleLbl="sibTrans2D1" presStyleIdx="30" presStyleCnt="48"/>
      <dgm:spPr/>
    </dgm:pt>
    <dgm:pt modelId="{DB7E8DCC-E9E2-41AE-8FAC-BD770394B585}" type="pres">
      <dgm:prSet presAssocID="{F82F01E0-1BCF-432A-834D-D0718C225E79}" presName="node" presStyleLbl="node1" presStyleIdx="31" presStyleCnt="48">
        <dgm:presLayoutVars>
          <dgm:bulletEnabled val="1"/>
        </dgm:presLayoutVars>
      </dgm:prSet>
      <dgm:spPr/>
    </dgm:pt>
    <dgm:pt modelId="{FC934B90-2FD7-4C78-BC82-6495CAA54F71}" type="pres">
      <dgm:prSet presAssocID="{73E57CB0-43F1-4C49-8823-A48B6805997E}" presName="sibTrans" presStyleLbl="sibTrans2D1" presStyleIdx="31" presStyleCnt="48"/>
      <dgm:spPr/>
    </dgm:pt>
    <dgm:pt modelId="{F31A80A4-265E-4576-A76C-69F7407682D5}" type="pres">
      <dgm:prSet presAssocID="{73E57CB0-43F1-4C49-8823-A48B6805997E}" presName="connectorText" presStyleLbl="sibTrans2D1" presStyleIdx="31" presStyleCnt="48"/>
      <dgm:spPr/>
    </dgm:pt>
    <dgm:pt modelId="{7FBA136C-815F-4FB3-A797-A7F155D00FEA}" type="pres">
      <dgm:prSet presAssocID="{69B5AF83-9CA8-4331-BB93-A02B0A37E7C4}" presName="node" presStyleLbl="node1" presStyleIdx="32" presStyleCnt="48">
        <dgm:presLayoutVars>
          <dgm:bulletEnabled val="1"/>
        </dgm:presLayoutVars>
      </dgm:prSet>
      <dgm:spPr/>
    </dgm:pt>
    <dgm:pt modelId="{7A5C7786-EEB7-4840-8AB2-E617DD766E4C}" type="pres">
      <dgm:prSet presAssocID="{6E35783B-B4B9-4AF3-BB68-EC2DB3060BE5}" presName="sibTrans" presStyleLbl="sibTrans2D1" presStyleIdx="32" presStyleCnt="48"/>
      <dgm:spPr/>
    </dgm:pt>
    <dgm:pt modelId="{80DBCA40-2BA0-486C-9739-9EB1943722FB}" type="pres">
      <dgm:prSet presAssocID="{6E35783B-B4B9-4AF3-BB68-EC2DB3060BE5}" presName="connectorText" presStyleLbl="sibTrans2D1" presStyleIdx="32" presStyleCnt="48"/>
      <dgm:spPr/>
    </dgm:pt>
    <dgm:pt modelId="{2B3C09D0-6E4A-4698-ADBA-7CF55040E0C7}" type="pres">
      <dgm:prSet presAssocID="{5A0D382F-1AEE-4869-A6BD-89E7CCC2BA45}" presName="node" presStyleLbl="node1" presStyleIdx="33" presStyleCnt="48">
        <dgm:presLayoutVars>
          <dgm:bulletEnabled val="1"/>
        </dgm:presLayoutVars>
      </dgm:prSet>
      <dgm:spPr/>
    </dgm:pt>
    <dgm:pt modelId="{0B3E9032-3902-463F-B436-0798A35C9EC5}" type="pres">
      <dgm:prSet presAssocID="{86E08DD8-37F0-43EA-A4C6-F12B07A372C7}" presName="sibTrans" presStyleLbl="sibTrans2D1" presStyleIdx="33" presStyleCnt="48"/>
      <dgm:spPr/>
    </dgm:pt>
    <dgm:pt modelId="{41C60BCC-727D-4ED3-BAEB-DB60AA9900A9}" type="pres">
      <dgm:prSet presAssocID="{86E08DD8-37F0-43EA-A4C6-F12B07A372C7}" presName="connectorText" presStyleLbl="sibTrans2D1" presStyleIdx="33" presStyleCnt="48"/>
      <dgm:spPr/>
    </dgm:pt>
    <dgm:pt modelId="{C6CA034B-BB5D-4252-9DC3-E07C2CEC1942}" type="pres">
      <dgm:prSet presAssocID="{6E44D217-0802-4975-8DF8-F7C136B68DB7}" presName="node" presStyleLbl="node1" presStyleIdx="34" presStyleCnt="48">
        <dgm:presLayoutVars>
          <dgm:bulletEnabled val="1"/>
        </dgm:presLayoutVars>
      </dgm:prSet>
      <dgm:spPr/>
    </dgm:pt>
    <dgm:pt modelId="{2F327EB4-0D8B-437E-BB14-A326EA173FCC}" type="pres">
      <dgm:prSet presAssocID="{873D13AE-B310-4B50-82C5-564D626D2011}" presName="sibTrans" presStyleLbl="sibTrans2D1" presStyleIdx="34" presStyleCnt="48"/>
      <dgm:spPr/>
    </dgm:pt>
    <dgm:pt modelId="{8F52B59F-72EA-4EF4-A000-71393DE3DC97}" type="pres">
      <dgm:prSet presAssocID="{873D13AE-B310-4B50-82C5-564D626D2011}" presName="connectorText" presStyleLbl="sibTrans2D1" presStyleIdx="34" presStyleCnt="48"/>
      <dgm:spPr/>
    </dgm:pt>
    <dgm:pt modelId="{F6AE7F32-FC05-4DDA-BB7B-30B31779479C}" type="pres">
      <dgm:prSet presAssocID="{59D5850F-42D1-4509-9BFE-77DA75D32FAC}" presName="node" presStyleLbl="node1" presStyleIdx="35" presStyleCnt="48">
        <dgm:presLayoutVars>
          <dgm:bulletEnabled val="1"/>
        </dgm:presLayoutVars>
      </dgm:prSet>
      <dgm:spPr/>
    </dgm:pt>
    <dgm:pt modelId="{F42AD80F-3B21-49F3-AF59-01D5F6EE69F1}" type="pres">
      <dgm:prSet presAssocID="{2B529A43-2363-4B46-911E-9D0EF25B4F36}" presName="sibTrans" presStyleLbl="sibTrans2D1" presStyleIdx="35" presStyleCnt="48"/>
      <dgm:spPr/>
    </dgm:pt>
    <dgm:pt modelId="{DFB70AE1-87B4-46C7-811D-3E9A3D4D6EC9}" type="pres">
      <dgm:prSet presAssocID="{2B529A43-2363-4B46-911E-9D0EF25B4F36}" presName="connectorText" presStyleLbl="sibTrans2D1" presStyleIdx="35" presStyleCnt="48"/>
      <dgm:spPr/>
    </dgm:pt>
    <dgm:pt modelId="{E4F5DE49-5EAA-4300-BD85-3AA32446283C}" type="pres">
      <dgm:prSet presAssocID="{9F16DEB4-2D88-4237-BB26-EE193361411A}" presName="node" presStyleLbl="node1" presStyleIdx="36" presStyleCnt="48">
        <dgm:presLayoutVars>
          <dgm:bulletEnabled val="1"/>
        </dgm:presLayoutVars>
      </dgm:prSet>
      <dgm:spPr/>
    </dgm:pt>
    <dgm:pt modelId="{57712E5B-8311-41F2-83BF-40C44B82FD56}" type="pres">
      <dgm:prSet presAssocID="{C19C4BDD-2213-41DF-A53B-E2080BDC6AC6}" presName="sibTrans" presStyleLbl="sibTrans2D1" presStyleIdx="36" presStyleCnt="48"/>
      <dgm:spPr/>
    </dgm:pt>
    <dgm:pt modelId="{2DC22DE9-0245-4601-955D-E63A8C38947B}" type="pres">
      <dgm:prSet presAssocID="{C19C4BDD-2213-41DF-A53B-E2080BDC6AC6}" presName="connectorText" presStyleLbl="sibTrans2D1" presStyleIdx="36" presStyleCnt="48"/>
      <dgm:spPr/>
    </dgm:pt>
    <dgm:pt modelId="{53824D7C-69E9-40B6-AD94-E66D57E17024}" type="pres">
      <dgm:prSet presAssocID="{5788DBF4-34B6-4C26-980E-7062BBC88091}" presName="node" presStyleLbl="node1" presStyleIdx="37" presStyleCnt="48">
        <dgm:presLayoutVars>
          <dgm:bulletEnabled val="1"/>
        </dgm:presLayoutVars>
      </dgm:prSet>
      <dgm:spPr/>
    </dgm:pt>
    <dgm:pt modelId="{4DDD9E11-A1D1-4D9F-87CF-21775FA03FD4}" type="pres">
      <dgm:prSet presAssocID="{39815DA4-6D5A-4ECF-8C2C-C40A2BB0DBA6}" presName="sibTrans" presStyleLbl="sibTrans2D1" presStyleIdx="37" presStyleCnt="48"/>
      <dgm:spPr/>
    </dgm:pt>
    <dgm:pt modelId="{F7742949-FB63-485F-95AF-5E8D1E6F236A}" type="pres">
      <dgm:prSet presAssocID="{39815DA4-6D5A-4ECF-8C2C-C40A2BB0DBA6}" presName="connectorText" presStyleLbl="sibTrans2D1" presStyleIdx="37" presStyleCnt="48"/>
      <dgm:spPr/>
    </dgm:pt>
    <dgm:pt modelId="{22041FD6-89BD-4BF2-9B99-B97F36E2E1FB}" type="pres">
      <dgm:prSet presAssocID="{644B0026-BEE6-45AC-B72A-F8BFB9EE0E82}" presName="node" presStyleLbl="node1" presStyleIdx="38" presStyleCnt="48">
        <dgm:presLayoutVars>
          <dgm:bulletEnabled val="1"/>
        </dgm:presLayoutVars>
      </dgm:prSet>
      <dgm:spPr/>
    </dgm:pt>
    <dgm:pt modelId="{B8E405CF-5FB0-4931-A03D-9BF304E6CDDA}" type="pres">
      <dgm:prSet presAssocID="{91E5E8F0-39A5-4E73-A7C8-125C237D1170}" presName="sibTrans" presStyleLbl="sibTrans2D1" presStyleIdx="38" presStyleCnt="48"/>
      <dgm:spPr/>
    </dgm:pt>
    <dgm:pt modelId="{0C0A4302-AC90-49E1-80BE-523B58A2D864}" type="pres">
      <dgm:prSet presAssocID="{91E5E8F0-39A5-4E73-A7C8-125C237D1170}" presName="connectorText" presStyleLbl="sibTrans2D1" presStyleIdx="38" presStyleCnt="48"/>
      <dgm:spPr/>
    </dgm:pt>
    <dgm:pt modelId="{4346925A-37EB-4BB6-B0D1-0007EC3DF63B}" type="pres">
      <dgm:prSet presAssocID="{A40F6EAB-2B60-4CC1-9F49-D5903D3A616E}" presName="node" presStyleLbl="node1" presStyleIdx="39" presStyleCnt="48">
        <dgm:presLayoutVars>
          <dgm:bulletEnabled val="1"/>
        </dgm:presLayoutVars>
      </dgm:prSet>
      <dgm:spPr/>
    </dgm:pt>
    <dgm:pt modelId="{7A362786-920B-4FB9-A3D5-D0E741B76071}" type="pres">
      <dgm:prSet presAssocID="{3ACAB2F6-3910-4D69-8736-C9991D30DB30}" presName="sibTrans" presStyleLbl="sibTrans2D1" presStyleIdx="39" presStyleCnt="48"/>
      <dgm:spPr/>
    </dgm:pt>
    <dgm:pt modelId="{18FB9004-C9DF-4463-A990-CE6AADD19A9A}" type="pres">
      <dgm:prSet presAssocID="{3ACAB2F6-3910-4D69-8736-C9991D30DB30}" presName="connectorText" presStyleLbl="sibTrans2D1" presStyleIdx="39" presStyleCnt="48"/>
      <dgm:spPr/>
    </dgm:pt>
    <dgm:pt modelId="{ED0F08E4-7CF4-494F-A2E4-60B90674E9D5}" type="pres">
      <dgm:prSet presAssocID="{01209924-388A-4250-B08E-117FC77350F4}" presName="node" presStyleLbl="node1" presStyleIdx="40" presStyleCnt="48">
        <dgm:presLayoutVars>
          <dgm:bulletEnabled val="1"/>
        </dgm:presLayoutVars>
      </dgm:prSet>
      <dgm:spPr/>
    </dgm:pt>
    <dgm:pt modelId="{B8AF8AA6-EDE3-46F5-804F-BE18E9CF02E9}" type="pres">
      <dgm:prSet presAssocID="{07D44A3D-B9E7-4A59-8407-0DE9361B04F4}" presName="sibTrans" presStyleLbl="sibTrans2D1" presStyleIdx="40" presStyleCnt="48"/>
      <dgm:spPr/>
    </dgm:pt>
    <dgm:pt modelId="{2A9D1CAD-CEC7-447D-AE5A-72DA9768C11C}" type="pres">
      <dgm:prSet presAssocID="{07D44A3D-B9E7-4A59-8407-0DE9361B04F4}" presName="connectorText" presStyleLbl="sibTrans2D1" presStyleIdx="40" presStyleCnt="48"/>
      <dgm:spPr/>
    </dgm:pt>
    <dgm:pt modelId="{02E2D030-8BB9-48E2-859D-55F958A2D928}" type="pres">
      <dgm:prSet presAssocID="{1CEAA633-CB89-486A-901D-BE8AE895C821}" presName="node" presStyleLbl="node1" presStyleIdx="41" presStyleCnt="48">
        <dgm:presLayoutVars>
          <dgm:bulletEnabled val="1"/>
        </dgm:presLayoutVars>
      </dgm:prSet>
      <dgm:spPr/>
    </dgm:pt>
    <dgm:pt modelId="{8125F9B4-021E-44DC-9D64-8AE485A44537}" type="pres">
      <dgm:prSet presAssocID="{EC22FD24-55FA-470B-A11F-A2C02811CC71}" presName="sibTrans" presStyleLbl="sibTrans2D1" presStyleIdx="41" presStyleCnt="48"/>
      <dgm:spPr/>
    </dgm:pt>
    <dgm:pt modelId="{5B2B383F-D5E0-430F-AB46-55791D14B3FB}" type="pres">
      <dgm:prSet presAssocID="{EC22FD24-55FA-470B-A11F-A2C02811CC71}" presName="connectorText" presStyleLbl="sibTrans2D1" presStyleIdx="41" presStyleCnt="48"/>
      <dgm:spPr/>
    </dgm:pt>
    <dgm:pt modelId="{A5474CB5-D5DA-4087-B87E-610FB42AF529}" type="pres">
      <dgm:prSet presAssocID="{5700A27C-35E2-48E3-9FD1-4CAD5F3ABE6E}" presName="node" presStyleLbl="node1" presStyleIdx="42" presStyleCnt="48">
        <dgm:presLayoutVars>
          <dgm:bulletEnabled val="1"/>
        </dgm:presLayoutVars>
      </dgm:prSet>
      <dgm:spPr/>
    </dgm:pt>
    <dgm:pt modelId="{F5E12609-AEA0-4824-8F1E-49B7A8C9D43E}" type="pres">
      <dgm:prSet presAssocID="{F2853326-F96C-4388-AFDB-4A2C4E743824}" presName="sibTrans" presStyleLbl="sibTrans2D1" presStyleIdx="42" presStyleCnt="48"/>
      <dgm:spPr/>
    </dgm:pt>
    <dgm:pt modelId="{1990E259-2037-4D19-B00A-CD6B3D2AE2E1}" type="pres">
      <dgm:prSet presAssocID="{F2853326-F96C-4388-AFDB-4A2C4E743824}" presName="connectorText" presStyleLbl="sibTrans2D1" presStyleIdx="42" presStyleCnt="48"/>
      <dgm:spPr/>
    </dgm:pt>
    <dgm:pt modelId="{558F7E47-06ED-4041-B16C-6F13A19D4245}" type="pres">
      <dgm:prSet presAssocID="{E5184F2B-2C20-4D33-94A8-E6B381F2AA89}" presName="node" presStyleLbl="node1" presStyleIdx="43" presStyleCnt="48">
        <dgm:presLayoutVars>
          <dgm:bulletEnabled val="1"/>
        </dgm:presLayoutVars>
      </dgm:prSet>
      <dgm:spPr/>
    </dgm:pt>
    <dgm:pt modelId="{1AA99294-2501-42DA-ADDA-813C2A0D167F}" type="pres">
      <dgm:prSet presAssocID="{CA1064A9-8743-41E2-AE44-DEDB5E26EACD}" presName="sibTrans" presStyleLbl="sibTrans2D1" presStyleIdx="43" presStyleCnt="48"/>
      <dgm:spPr/>
    </dgm:pt>
    <dgm:pt modelId="{B311330D-F624-44F0-90C1-566E4D2E20E6}" type="pres">
      <dgm:prSet presAssocID="{CA1064A9-8743-41E2-AE44-DEDB5E26EACD}" presName="connectorText" presStyleLbl="sibTrans2D1" presStyleIdx="43" presStyleCnt="48"/>
      <dgm:spPr/>
    </dgm:pt>
    <dgm:pt modelId="{A854D6C3-A9F6-4889-B95E-C4590598BF15}" type="pres">
      <dgm:prSet presAssocID="{19319B2C-5BDC-4EB3-A674-97A1478B545E}" presName="node" presStyleLbl="node1" presStyleIdx="44" presStyleCnt="48">
        <dgm:presLayoutVars>
          <dgm:bulletEnabled val="1"/>
        </dgm:presLayoutVars>
      </dgm:prSet>
      <dgm:spPr/>
    </dgm:pt>
    <dgm:pt modelId="{9BC14663-185B-4A89-97AE-169B3D438678}" type="pres">
      <dgm:prSet presAssocID="{B2ADDBB6-F258-45A2-8853-0F7137E8E7A9}" presName="sibTrans" presStyleLbl="sibTrans2D1" presStyleIdx="44" presStyleCnt="48"/>
      <dgm:spPr/>
    </dgm:pt>
    <dgm:pt modelId="{5BF8D29C-B7EB-4E6D-8F09-412E3D4E06C9}" type="pres">
      <dgm:prSet presAssocID="{B2ADDBB6-F258-45A2-8853-0F7137E8E7A9}" presName="connectorText" presStyleLbl="sibTrans2D1" presStyleIdx="44" presStyleCnt="48"/>
      <dgm:spPr/>
    </dgm:pt>
    <dgm:pt modelId="{891FE5C2-884F-48D0-BE0D-753E9CA204D3}" type="pres">
      <dgm:prSet presAssocID="{32DCDF77-CF91-44D2-A631-ECBBA96CD7C1}" presName="node" presStyleLbl="node1" presStyleIdx="45" presStyleCnt="48">
        <dgm:presLayoutVars>
          <dgm:bulletEnabled val="1"/>
        </dgm:presLayoutVars>
      </dgm:prSet>
      <dgm:spPr/>
    </dgm:pt>
    <dgm:pt modelId="{BDE13CD6-B50F-44ED-BD83-729ED5971995}" type="pres">
      <dgm:prSet presAssocID="{A4C54538-F7D4-4311-A51D-4E2F34EA916C}" presName="sibTrans" presStyleLbl="sibTrans2D1" presStyleIdx="45" presStyleCnt="48"/>
      <dgm:spPr/>
    </dgm:pt>
    <dgm:pt modelId="{4EAD0336-A742-42BA-B616-A9F9B8CECAB9}" type="pres">
      <dgm:prSet presAssocID="{A4C54538-F7D4-4311-A51D-4E2F34EA916C}" presName="connectorText" presStyleLbl="sibTrans2D1" presStyleIdx="45" presStyleCnt="48"/>
      <dgm:spPr/>
    </dgm:pt>
    <dgm:pt modelId="{3B7728B1-9C76-43A6-8828-2FFE1A19CD4E}" type="pres">
      <dgm:prSet presAssocID="{5F2EF8CF-431B-45E9-8F94-2DA9BB4297A8}" presName="node" presStyleLbl="node1" presStyleIdx="46" presStyleCnt="48">
        <dgm:presLayoutVars>
          <dgm:bulletEnabled val="1"/>
        </dgm:presLayoutVars>
      </dgm:prSet>
      <dgm:spPr/>
    </dgm:pt>
    <dgm:pt modelId="{FEF793BD-9F36-4B0C-B2A1-243AAED13A52}" type="pres">
      <dgm:prSet presAssocID="{E7380703-8E28-4A7A-8627-0A55F51FBAA5}" presName="sibTrans" presStyleLbl="sibTrans2D1" presStyleIdx="46" presStyleCnt="48"/>
      <dgm:spPr/>
    </dgm:pt>
    <dgm:pt modelId="{B6E66B79-90CB-4030-B64C-AB9E1EA67583}" type="pres">
      <dgm:prSet presAssocID="{E7380703-8E28-4A7A-8627-0A55F51FBAA5}" presName="connectorText" presStyleLbl="sibTrans2D1" presStyleIdx="46" presStyleCnt="48"/>
      <dgm:spPr/>
    </dgm:pt>
    <dgm:pt modelId="{CD7E4AE9-DEBF-4EF6-9A2F-51DFDE6DC483}" type="pres">
      <dgm:prSet presAssocID="{B75DCA52-BF81-436A-AA73-2680B03C914A}" presName="node" presStyleLbl="node1" presStyleIdx="47" presStyleCnt="48">
        <dgm:presLayoutVars>
          <dgm:bulletEnabled val="1"/>
        </dgm:presLayoutVars>
      </dgm:prSet>
      <dgm:spPr/>
    </dgm:pt>
    <dgm:pt modelId="{CAB56CDA-741F-426D-8FE0-AE118C809475}" type="pres">
      <dgm:prSet presAssocID="{897CAD2D-F73B-470D-B77D-BCB32DA560D4}" presName="sibTrans" presStyleLbl="sibTrans2D1" presStyleIdx="47" presStyleCnt="48"/>
      <dgm:spPr/>
    </dgm:pt>
    <dgm:pt modelId="{2B62F0BB-CB73-4B2D-A47A-2C1910C71ADC}" type="pres">
      <dgm:prSet presAssocID="{897CAD2D-F73B-470D-B77D-BCB32DA560D4}" presName="connectorText" presStyleLbl="sibTrans2D1" presStyleIdx="47" presStyleCnt="48"/>
      <dgm:spPr/>
    </dgm:pt>
  </dgm:ptLst>
  <dgm:cxnLst>
    <dgm:cxn modelId="{32D67201-96E9-4529-B1D2-4A15A5EC1088}" type="presOf" srcId="{2B529A43-2363-4B46-911E-9D0EF25B4F36}" destId="{DFB70AE1-87B4-46C7-811D-3E9A3D4D6EC9}" srcOrd="1" destOrd="0" presId="urn:microsoft.com/office/officeart/2005/8/layout/cycle2"/>
    <dgm:cxn modelId="{96564E02-D3D7-4A61-8156-A31E57E8E058}" type="presOf" srcId="{EAE485E3-A2DC-422A-B964-163E72C7D527}" destId="{6C5B256C-6505-4283-9CD0-6230D6E52DC7}" srcOrd="1" destOrd="0" presId="urn:microsoft.com/office/officeart/2005/8/layout/cycle2"/>
    <dgm:cxn modelId="{4DC1D403-7F37-47E3-A7AB-B09A31B71E4F}" type="presOf" srcId="{9F16DEB4-2D88-4237-BB26-EE193361411A}" destId="{E4F5DE49-5EAA-4300-BD85-3AA32446283C}" srcOrd="0" destOrd="0" presId="urn:microsoft.com/office/officeart/2005/8/layout/cycle2"/>
    <dgm:cxn modelId="{6CDE6807-090A-4DE9-B8DF-D2BF7FA2507B}" type="presOf" srcId="{57830796-B9E1-440E-A924-530949252A0A}" destId="{09497094-52B8-416E-9902-37FB4C94E7F2}" srcOrd="0" destOrd="0" presId="urn:microsoft.com/office/officeart/2005/8/layout/cycle2"/>
    <dgm:cxn modelId="{A085D108-C6F8-4B39-8A63-7D3D0AD5D309}" type="presOf" srcId="{69DBDE16-2128-423C-AB04-D3C2C0881A38}" destId="{A52815B2-9F64-4E57-9CA8-0D6C5ACB4DE9}" srcOrd="1" destOrd="0" presId="urn:microsoft.com/office/officeart/2005/8/layout/cycle2"/>
    <dgm:cxn modelId="{6EDB3809-1366-4F69-B9A4-FAB263B99C4B}" type="presOf" srcId="{32DCDF77-CF91-44D2-A631-ECBBA96CD7C1}" destId="{891FE5C2-884F-48D0-BE0D-753E9CA204D3}" srcOrd="0" destOrd="0" presId="urn:microsoft.com/office/officeart/2005/8/layout/cycle2"/>
    <dgm:cxn modelId="{E49CC909-E4BC-4D9B-A2A7-9F7147E10B36}" type="presOf" srcId="{73E57CB0-43F1-4C49-8823-A48B6805997E}" destId="{FC934B90-2FD7-4C78-BC82-6495CAA54F71}" srcOrd="0" destOrd="0" presId="urn:microsoft.com/office/officeart/2005/8/layout/cycle2"/>
    <dgm:cxn modelId="{898C0C0B-45E0-40CC-BFE0-55F09C88EFF1}" type="presOf" srcId="{35443D96-6A67-478A-A544-1C8155B5F62C}" destId="{3D5573F2-E421-4699-B499-E5F129AA7C1F}" srcOrd="0" destOrd="0" presId="urn:microsoft.com/office/officeart/2005/8/layout/cycle2"/>
    <dgm:cxn modelId="{CB5C980B-86F3-49C9-B93F-FC453C295BEE}" type="presOf" srcId="{3ACAB2F6-3910-4D69-8736-C9991D30DB30}" destId="{7A362786-920B-4FB9-A3D5-D0E741B76071}" srcOrd="0" destOrd="0" presId="urn:microsoft.com/office/officeart/2005/8/layout/cycle2"/>
    <dgm:cxn modelId="{B437B00B-2E8C-458D-89B6-228D0726D449}" type="presOf" srcId="{FC636A7A-CAD8-4393-9B2E-188CE112CD10}" destId="{FFA97E59-6B24-429C-9B6D-8968FB096363}" srcOrd="1" destOrd="0" presId="urn:microsoft.com/office/officeart/2005/8/layout/cycle2"/>
    <dgm:cxn modelId="{BD5B330E-A739-4828-892C-059E1C713B2C}" type="presOf" srcId="{1BCBAE4C-8C90-4307-A8B1-A7F25B803D11}" destId="{38A7A843-117D-4A8F-B652-3F637D1BA054}" srcOrd="0" destOrd="0" presId="urn:microsoft.com/office/officeart/2005/8/layout/cycle2"/>
    <dgm:cxn modelId="{5FE1D80E-9464-40D8-8304-6E55772D82C5}" type="presOf" srcId="{6E35783B-B4B9-4AF3-BB68-EC2DB3060BE5}" destId="{80DBCA40-2BA0-486C-9739-9EB1943722FB}" srcOrd="1" destOrd="0" presId="urn:microsoft.com/office/officeart/2005/8/layout/cycle2"/>
    <dgm:cxn modelId="{E319CD11-DA9C-4216-8A1C-BFC767C69980}" srcId="{F782ACB2-4612-4553-92E3-6A48A4C26154}" destId="{5700A27C-35E2-48E3-9FD1-4CAD5F3ABE6E}" srcOrd="42" destOrd="0" parTransId="{7CEEA0C1-E05C-4187-B6CD-7F9A41B7F762}" sibTransId="{F2853326-F96C-4388-AFDB-4A2C4E743824}"/>
    <dgm:cxn modelId="{7A53F714-4D19-45E8-8161-8EFA0C6493D8}" type="presOf" srcId="{86E08DD8-37F0-43EA-A4C6-F12B07A372C7}" destId="{0B3E9032-3902-463F-B436-0798A35C9EC5}" srcOrd="0" destOrd="0" presId="urn:microsoft.com/office/officeart/2005/8/layout/cycle2"/>
    <dgm:cxn modelId="{564CE915-0C88-41BC-8FD3-2F3AF00A33EE}" type="presOf" srcId="{897CAD2D-F73B-470D-B77D-BCB32DA560D4}" destId="{2B62F0BB-CB73-4B2D-A47A-2C1910C71ADC}" srcOrd="1" destOrd="0" presId="urn:microsoft.com/office/officeart/2005/8/layout/cycle2"/>
    <dgm:cxn modelId="{FA4B331D-E821-4BC7-84CC-523B6B28A5B8}" srcId="{F782ACB2-4612-4553-92E3-6A48A4C26154}" destId="{B75DCA52-BF81-436A-AA73-2680B03C914A}" srcOrd="47" destOrd="0" parTransId="{3FDC77C7-42D0-4118-88A1-C82C79A4EA03}" sibTransId="{897CAD2D-F73B-470D-B77D-BCB32DA560D4}"/>
    <dgm:cxn modelId="{18E6EF1D-7B85-4F22-850A-E793C112BD3C}" type="presOf" srcId="{A4F909E9-C1CF-4770-B928-FEF6E41B5333}" destId="{6E753D97-6691-46AF-88CF-60F766A84A1F}" srcOrd="1" destOrd="0" presId="urn:microsoft.com/office/officeart/2005/8/layout/cycle2"/>
    <dgm:cxn modelId="{D6ACD51F-BE87-4264-89FE-90FBCD2D4937}" type="presOf" srcId="{D7AD315B-0060-4B2C-BA42-07A72CF0DF62}" destId="{301FE2EF-9FED-451A-9979-7EA2CEC731F6}" srcOrd="1" destOrd="0" presId="urn:microsoft.com/office/officeart/2005/8/layout/cycle2"/>
    <dgm:cxn modelId="{A9047F22-0CE6-4CF7-8A4D-F1896EE31951}" type="presOf" srcId="{68C3C81B-18E8-41C4-BFC6-2C443E6EE655}" destId="{475F5446-5D8A-42DC-B2B6-79D834AEB429}" srcOrd="1" destOrd="0" presId="urn:microsoft.com/office/officeart/2005/8/layout/cycle2"/>
    <dgm:cxn modelId="{64D25225-7D7B-47A3-8597-E3D40B515F30}" srcId="{F782ACB2-4612-4553-92E3-6A48A4C26154}" destId="{7D49664A-84DE-42F7-9866-9BFD9F3DDC7A}" srcOrd="16" destOrd="0" parTransId="{9C7FF349-70A2-4DFC-91A5-86A739E0760D}" sibTransId="{BAC2B8D5-2C5B-4AE8-BBDD-D8E76DCD8C2E}"/>
    <dgm:cxn modelId="{F3F11D2B-B16E-47E0-876B-A599316C3141}" srcId="{F782ACB2-4612-4553-92E3-6A48A4C26154}" destId="{644B0026-BEE6-45AC-B72A-F8BFB9EE0E82}" srcOrd="38" destOrd="0" parTransId="{554FDC5B-6990-4DBE-AAA4-AA9861FDA372}" sibTransId="{91E5E8F0-39A5-4E73-A7C8-125C237D1170}"/>
    <dgm:cxn modelId="{F81AB92B-353B-4190-AC9D-696ADB61871A}" type="presOf" srcId="{5F2EF8CF-431B-45E9-8F94-2DA9BB4297A8}" destId="{3B7728B1-9C76-43A6-8828-2FFE1A19CD4E}" srcOrd="0" destOrd="0" presId="urn:microsoft.com/office/officeart/2005/8/layout/cycle2"/>
    <dgm:cxn modelId="{EF67F12C-549C-4945-9650-11C3183DFF27}" srcId="{F782ACB2-4612-4553-92E3-6A48A4C26154}" destId="{59D5850F-42D1-4509-9BFE-77DA75D32FAC}" srcOrd="35" destOrd="0" parTransId="{998E6483-F6A6-41F0-BC38-EC9E12942727}" sibTransId="{2B529A43-2363-4B46-911E-9D0EF25B4F36}"/>
    <dgm:cxn modelId="{B3C8D72D-E13F-4403-9A13-E2477A2A047B}" type="presOf" srcId="{59D5850F-42D1-4509-9BFE-77DA75D32FAC}" destId="{F6AE7F32-FC05-4DDA-BB7B-30B31779479C}" srcOrd="0" destOrd="0" presId="urn:microsoft.com/office/officeart/2005/8/layout/cycle2"/>
    <dgm:cxn modelId="{5AE15F2F-434B-40F7-A9DB-E965810815D4}" type="presOf" srcId="{BA244016-B941-46B9-B2A4-AA50A300C9B1}" destId="{54435782-E9E7-4F85-8EE9-B762378628C5}" srcOrd="0" destOrd="0" presId="urn:microsoft.com/office/officeart/2005/8/layout/cycle2"/>
    <dgm:cxn modelId="{3749BC31-8E23-46F9-8CF8-EF682789603C}" type="presOf" srcId="{E7380703-8E28-4A7A-8627-0A55F51FBAA5}" destId="{B6E66B79-90CB-4030-B64C-AB9E1EA67583}" srcOrd="1" destOrd="0" presId="urn:microsoft.com/office/officeart/2005/8/layout/cycle2"/>
    <dgm:cxn modelId="{50C3C831-8840-4DF0-BBEE-9AE7F4B9779A}" type="presOf" srcId="{5F8AB2A9-0DCE-42A5-8039-31C151CDBC91}" destId="{E7F9412A-75FE-4263-8476-D8B02CF380F3}" srcOrd="0" destOrd="0" presId="urn:microsoft.com/office/officeart/2005/8/layout/cycle2"/>
    <dgm:cxn modelId="{FF27CD32-73B1-4360-ABBE-FCA30A8A67E4}" type="presOf" srcId="{4DD6BCFF-384A-4E50-9E9B-FEA1467E91EE}" destId="{5D40974C-DFE4-484E-A2B9-E3E4D2DEBED9}" srcOrd="1" destOrd="0" presId="urn:microsoft.com/office/officeart/2005/8/layout/cycle2"/>
    <dgm:cxn modelId="{7D229933-8ACC-4169-8645-B750B13374A9}" type="presOf" srcId="{F2853326-F96C-4388-AFDB-4A2C4E743824}" destId="{1990E259-2037-4D19-B00A-CD6B3D2AE2E1}" srcOrd="1" destOrd="0" presId="urn:microsoft.com/office/officeart/2005/8/layout/cycle2"/>
    <dgm:cxn modelId="{15B3FD33-922B-4F2A-9D81-93B2F733FC26}" type="presOf" srcId="{07D44A3D-B9E7-4A59-8407-0DE9361B04F4}" destId="{B8AF8AA6-EDE3-46F5-804F-BE18E9CF02E9}" srcOrd="0" destOrd="0" presId="urn:microsoft.com/office/officeart/2005/8/layout/cycle2"/>
    <dgm:cxn modelId="{E1D8ED34-5FD7-4EE7-9577-EFED4E04E76E}" type="presOf" srcId="{1CEAA633-CB89-486A-901D-BE8AE895C821}" destId="{02E2D030-8BB9-48E2-859D-55F958A2D928}" srcOrd="0" destOrd="0" presId="urn:microsoft.com/office/officeart/2005/8/layout/cycle2"/>
    <dgm:cxn modelId="{639B1636-1375-4F81-8549-1AF66D7A9137}" type="presOf" srcId="{F001FD18-B1D7-4F34-A7E1-10B3A14FEF0D}" destId="{FA3F2989-2837-4DF6-B22E-22C68B74BA10}" srcOrd="0" destOrd="0" presId="urn:microsoft.com/office/officeart/2005/8/layout/cycle2"/>
    <dgm:cxn modelId="{33ED7C36-C9AC-4F56-8226-5BE7D72832E3}" type="presOf" srcId="{39815DA4-6D5A-4ECF-8C2C-C40A2BB0DBA6}" destId="{4DDD9E11-A1D1-4D9F-87CF-21775FA03FD4}" srcOrd="0" destOrd="0" presId="urn:microsoft.com/office/officeart/2005/8/layout/cycle2"/>
    <dgm:cxn modelId="{A26B9C3A-B0DC-4F82-8FA2-AEF0ADFF2AEB}" type="presOf" srcId="{FC636A7A-CAD8-4393-9B2E-188CE112CD10}" destId="{ADC3AC42-E194-4C29-8A28-ABEC2168A2B9}" srcOrd="0" destOrd="0" presId="urn:microsoft.com/office/officeart/2005/8/layout/cycle2"/>
    <dgm:cxn modelId="{05CCC23C-4299-4449-AC81-85AE06305CEA}" type="presOf" srcId="{312A5487-8CD4-49FA-9CB2-6003233688EF}" destId="{FB762D63-E97E-4D71-BE53-DE8DBC2C1724}" srcOrd="0" destOrd="0" presId="urn:microsoft.com/office/officeart/2005/8/layout/cycle2"/>
    <dgm:cxn modelId="{212C0F3D-6259-47F4-8189-A6E55DD0B5D3}" srcId="{F782ACB2-4612-4553-92E3-6A48A4C26154}" destId="{536B3E92-95AA-4297-BDB8-F29269D6299E}" srcOrd="3" destOrd="0" parTransId="{68DF5CBE-997D-4F4F-8466-9AD1DDE77085}" sibTransId="{8AE02D32-89F4-4BA1-BFB8-062B90AF7C26}"/>
    <dgm:cxn modelId="{2BD18B3D-C86D-4FF9-8FE8-D02A310F302A}" type="presOf" srcId="{CA1064A9-8743-41E2-AE44-DEDB5E26EACD}" destId="{B311330D-F624-44F0-90C1-566E4D2E20E6}" srcOrd="1" destOrd="0" presId="urn:microsoft.com/office/officeart/2005/8/layout/cycle2"/>
    <dgm:cxn modelId="{57F9405B-6142-40D9-951F-C7A1B1C57096}" type="presOf" srcId="{12ED0D91-6CB8-4B92-ABBE-16130FA2E610}" destId="{3966764B-E5F3-4CFC-A881-5984C06723CB}" srcOrd="1" destOrd="0" presId="urn:microsoft.com/office/officeart/2005/8/layout/cycle2"/>
    <dgm:cxn modelId="{E32C135C-A9B6-4CB5-A478-A1250B184B46}" type="presOf" srcId="{2EBE9275-B468-4EB1-8E25-88D20111E7BA}" destId="{55735BFC-D4F1-4100-BCD7-BD7015A20F24}" srcOrd="0" destOrd="0" presId="urn:microsoft.com/office/officeart/2005/8/layout/cycle2"/>
    <dgm:cxn modelId="{BF5CCF5D-BF34-48CF-AE86-D62C215411A0}" type="presOf" srcId="{672359C6-6889-48DE-9B06-BCF13E50CF81}" destId="{9195B8AE-7F75-4B45-A773-A3DB3F151B7F}" srcOrd="1" destOrd="0" presId="urn:microsoft.com/office/officeart/2005/8/layout/cycle2"/>
    <dgm:cxn modelId="{DB81E75D-6339-4802-85DD-65254615E93B}" srcId="{F782ACB2-4612-4553-92E3-6A48A4C26154}" destId="{9F16DEB4-2D88-4237-BB26-EE193361411A}" srcOrd="36" destOrd="0" parTransId="{7982B65A-B6BA-45FB-920E-8CB144FB834B}" sibTransId="{C19C4BDD-2213-41DF-A53B-E2080BDC6AC6}"/>
    <dgm:cxn modelId="{C41D475F-FEB2-4606-B131-DDE4650EB5B0}" type="presOf" srcId="{F82F01E0-1BCF-432A-834D-D0718C225E79}" destId="{DB7E8DCC-E9E2-41AE-8FAC-BD770394B585}" srcOrd="0" destOrd="0" presId="urn:microsoft.com/office/officeart/2005/8/layout/cycle2"/>
    <dgm:cxn modelId="{447E6260-26E7-447B-8FAD-BF24C291342F}" type="presOf" srcId="{B2133BDF-4000-4B5B-AE40-987170B1B61F}" destId="{D9F7CAE3-C01B-4758-A92D-BE4DEABF1CC9}" srcOrd="0" destOrd="0" presId="urn:microsoft.com/office/officeart/2005/8/layout/cycle2"/>
    <dgm:cxn modelId="{36707360-3634-405B-A363-1DBD387DA092}" type="presOf" srcId="{A4F909E9-C1CF-4770-B928-FEF6E41B5333}" destId="{212C9A88-24C2-4EF4-87D7-A81CF4BE3FA0}" srcOrd="0" destOrd="0" presId="urn:microsoft.com/office/officeart/2005/8/layout/cycle2"/>
    <dgm:cxn modelId="{5DB6CC41-8590-41B3-8A2C-AC717D3BCB3C}" type="presOf" srcId="{873D13AE-B310-4B50-82C5-564D626D2011}" destId="{2F327EB4-0D8B-437E-BB14-A326EA173FCC}" srcOrd="0" destOrd="0" presId="urn:microsoft.com/office/officeart/2005/8/layout/cycle2"/>
    <dgm:cxn modelId="{08DFD441-4774-4D0E-8F97-07EC50B50EE3}" srcId="{F782ACB2-4612-4553-92E3-6A48A4C26154}" destId="{69B5AF83-9CA8-4331-BB93-A02B0A37E7C4}" srcOrd="32" destOrd="0" parTransId="{52A0F8EA-812A-497C-B88E-1BDAD1AB875F}" sibTransId="{6E35783B-B4B9-4AF3-BB68-EC2DB3060BE5}"/>
    <dgm:cxn modelId="{D27AA462-6698-4923-9421-47820B644488}" srcId="{F782ACB2-4612-4553-92E3-6A48A4C26154}" destId="{56EE6181-8957-4FE0-91F7-0E7767321D74}" srcOrd="30" destOrd="0" parTransId="{708EED9E-74DD-4C99-9872-E67687122915}" sibTransId="{D7AD315B-0060-4B2C-BA42-07A72CF0DF62}"/>
    <dgm:cxn modelId="{AAE9E963-BB9E-4A93-9ABA-8736A0E3D121}" type="presOf" srcId="{59F6F98C-7F28-44B6-AA26-C56ABFEA206B}" destId="{3A6E871C-7643-432C-BA91-2EA3E7F745CE}" srcOrd="1" destOrd="0" presId="urn:microsoft.com/office/officeart/2005/8/layout/cycle2"/>
    <dgm:cxn modelId="{81CC7A44-E00E-4017-B3D5-4E2B1C4B7008}" type="presOf" srcId="{F2853326-F96C-4388-AFDB-4A2C4E743824}" destId="{F5E12609-AEA0-4824-8F1E-49B7A8C9D43E}" srcOrd="0" destOrd="0" presId="urn:microsoft.com/office/officeart/2005/8/layout/cycle2"/>
    <dgm:cxn modelId="{EAFEB844-F50A-4580-BCB7-98D7D216F22E}" type="presOf" srcId="{F8A8AFFD-E262-4C58-84FA-CA9933DA9A32}" destId="{852FF442-59AB-47FA-976D-352D933D04DA}" srcOrd="1" destOrd="0" presId="urn:microsoft.com/office/officeart/2005/8/layout/cycle2"/>
    <dgm:cxn modelId="{9ADC0165-9F81-4E1B-BCF9-F6EA5C631353}" srcId="{F782ACB2-4612-4553-92E3-6A48A4C26154}" destId="{5F8AB2A9-0DCE-42A5-8039-31C151CDBC91}" srcOrd="15" destOrd="0" parTransId="{AEE23759-AB27-4CCC-A9A6-CE4F64F73EE5}" sibTransId="{64CB26BA-1509-422C-B1F7-93A921D3337E}"/>
    <dgm:cxn modelId="{1B671F65-EB94-45BA-BA8C-B810F7A92108}" type="presOf" srcId="{F8A8AFFD-E262-4C58-84FA-CA9933DA9A32}" destId="{6FDF4861-3D9E-4C44-8A76-CB261CA08A3D}" srcOrd="0" destOrd="0" presId="urn:microsoft.com/office/officeart/2005/8/layout/cycle2"/>
    <dgm:cxn modelId="{F0A86A45-2AF5-4257-BB9E-BEB131450A5F}" type="presOf" srcId="{BAC2B8D5-2C5B-4AE8-BBDD-D8E76DCD8C2E}" destId="{5B2F39AC-1722-4B2A-8F41-3B9574CC55A3}" srcOrd="1" destOrd="0" presId="urn:microsoft.com/office/officeart/2005/8/layout/cycle2"/>
    <dgm:cxn modelId="{1C021046-E0A9-4601-A840-5A8704B964BB}" type="presOf" srcId="{74E4A9B3-3139-47CD-AD62-A42D0EB3995C}" destId="{A0769171-C666-4FF2-B3B0-56A5612FFB02}" srcOrd="0" destOrd="0" presId="urn:microsoft.com/office/officeart/2005/8/layout/cycle2"/>
    <dgm:cxn modelId="{66961B66-2FF8-44AC-AB65-892C2F55FB2D}" type="presOf" srcId="{05F9165C-A234-4634-B1A7-DCB7BA68D40C}" destId="{8B74F080-8313-4728-B1E9-D87A06E9E800}" srcOrd="0" destOrd="0" presId="urn:microsoft.com/office/officeart/2005/8/layout/cycle2"/>
    <dgm:cxn modelId="{548E3366-302D-4857-9C2B-99D73FBA66CE}" type="presOf" srcId="{8AE02D32-89F4-4BA1-BFB8-062B90AF7C26}" destId="{E212FFF4-9223-45FB-8A97-08FC78EC227F}" srcOrd="0" destOrd="0" presId="urn:microsoft.com/office/officeart/2005/8/layout/cycle2"/>
    <dgm:cxn modelId="{5A592867-DBB4-4089-B1FC-5EFB8468151B}" type="presOf" srcId="{B2ADDBB6-F258-45A2-8853-0F7137E8E7A9}" destId="{5BF8D29C-B7EB-4E6D-8F09-412E3D4E06C9}" srcOrd="1" destOrd="0" presId="urn:microsoft.com/office/officeart/2005/8/layout/cycle2"/>
    <dgm:cxn modelId="{2CF13367-882B-467E-858C-03AE262474F2}" type="presOf" srcId="{25DF600C-192F-49B2-930A-B89C27D1471E}" destId="{C8C1E075-9C61-4E77-BBAB-A2307E2F9662}" srcOrd="1" destOrd="0" presId="urn:microsoft.com/office/officeart/2005/8/layout/cycle2"/>
    <dgm:cxn modelId="{A5CE7E67-7780-485D-AB71-8DC22CA091EE}" type="presOf" srcId="{A40F6EAB-2B60-4CC1-9F49-D5903D3A616E}" destId="{4346925A-37EB-4BB6-B0D1-0007EC3DF63B}" srcOrd="0" destOrd="0" presId="urn:microsoft.com/office/officeart/2005/8/layout/cycle2"/>
    <dgm:cxn modelId="{FC098948-EF67-4141-B169-648B4A614080}" type="presOf" srcId="{E5184F2B-2C20-4D33-94A8-E6B381F2AA89}" destId="{558F7E47-06ED-4041-B16C-6F13A19D4245}" srcOrd="0" destOrd="0" presId="urn:microsoft.com/office/officeart/2005/8/layout/cycle2"/>
    <dgm:cxn modelId="{7713B148-14ED-473A-AD7C-0817C71F1F75}" srcId="{F782ACB2-4612-4553-92E3-6A48A4C26154}" destId="{32DCDF77-CF91-44D2-A631-ECBBA96CD7C1}" srcOrd="45" destOrd="0" parTransId="{A91D9FEE-F377-4D6C-AB4B-31C0AA11D758}" sibTransId="{A4C54538-F7D4-4311-A51D-4E2F34EA916C}"/>
    <dgm:cxn modelId="{25A60249-F890-48C4-BF89-1A3D9A6A4536}" type="presOf" srcId="{74E4A9B3-3139-47CD-AD62-A42D0EB3995C}" destId="{7B2C094D-5B84-400D-88A5-467C86404646}" srcOrd="1" destOrd="0" presId="urn:microsoft.com/office/officeart/2005/8/layout/cycle2"/>
    <dgm:cxn modelId="{8B7F3749-F4E6-4473-82BE-3F7FAAEDF5A5}" srcId="{F782ACB2-4612-4553-92E3-6A48A4C26154}" destId="{5A0D382F-1AEE-4869-A6BD-89E7CCC2BA45}" srcOrd="33" destOrd="0" parTransId="{C61944CD-ABD5-46A1-BF21-1EDB1D2E311C}" sibTransId="{86E08DD8-37F0-43EA-A4C6-F12B07A372C7}"/>
    <dgm:cxn modelId="{1B464849-C02A-42F6-B728-34E868E133EC}" type="presOf" srcId="{8AE02D32-89F4-4BA1-BFB8-062B90AF7C26}" destId="{1FA59E5A-50A4-47E4-96D2-6EF9AAAC1164}" srcOrd="1" destOrd="0" presId="urn:microsoft.com/office/officeart/2005/8/layout/cycle2"/>
    <dgm:cxn modelId="{1F2AFD49-CF59-4E4B-89D8-E8B234CEF296}" type="presOf" srcId="{0A68E33F-9E89-4D62-9E2C-1BD50C85F7CD}" destId="{C5631367-2D87-4B2B-B2C5-CE6B323DF7FA}" srcOrd="0" destOrd="0" presId="urn:microsoft.com/office/officeart/2005/8/layout/cycle2"/>
    <dgm:cxn modelId="{6866634B-F640-4DC2-8F26-8CEF6BD78C1B}" type="presOf" srcId="{644B0026-BEE6-45AC-B72A-F8BFB9EE0E82}" destId="{22041FD6-89BD-4BF2-9B99-B97F36E2E1FB}" srcOrd="0" destOrd="0" presId="urn:microsoft.com/office/officeart/2005/8/layout/cycle2"/>
    <dgm:cxn modelId="{ACD0A46B-D1C0-4424-B071-701B2AD705CC}" type="presOf" srcId="{1DDDDFBA-4D76-49F6-8700-D108F438751F}" destId="{580499F6-BF8C-4CF2-8E19-422B1FEA8F54}" srcOrd="1" destOrd="0" presId="urn:microsoft.com/office/officeart/2005/8/layout/cycle2"/>
    <dgm:cxn modelId="{ECDEF66B-4DF3-4577-9794-0F5C1452E329}" srcId="{F782ACB2-4612-4553-92E3-6A48A4C26154}" destId="{9EC183D0-3CE1-4A18-882B-49A4F305FE23}" srcOrd="10" destOrd="0" parTransId="{5529E8D0-F515-48AC-A324-5AF9603FF192}" sibTransId="{FC636A7A-CAD8-4393-9B2E-188CE112CD10}"/>
    <dgm:cxn modelId="{51300E4C-DB0E-4A63-8037-534D6D96D9ED}" type="presOf" srcId="{4391FAD7-E5E1-4ADD-BABB-49D666A6C4A7}" destId="{B297DBDA-41C8-403B-A287-2DE0B2B2F734}" srcOrd="0" destOrd="0" presId="urn:microsoft.com/office/officeart/2005/8/layout/cycle2"/>
    <dgm:cxn modelId="{2F48FC6C-9E2F-4D34-97E0-7B62809CD310}" srcId="{F782ACB2-4612-4553-92E3-6A48A4C26154}" destId="{1CEAA633-CB89-486A-901D-BE8AE895C821}" srcOrd="41" destOrd="0" parTransId="{85E4AD6C-201F-448E-AB33-65566C56E879}" sibTransId="{EC22FD24-55FA-470B-A11F-A2C02811CC71}"/>
    <dgm:cxn modelId="{BDE82C6E-37D1-422B-89EF-7F67652081E1}" type="presOf" srcId="{9E68FA1B-32E4-4D3A-BDA9-F245DF7037EF}" destId="{24192AE1-AC5A-408F-93E2-35778550FA02}" srcOrd="0" destOrd="0" presId="urn:microsoft.com/office/officeart/2005/8/layout/cycle2"/>
    <dgm:cxn modelId="{8A92626E-2E73-41E3-9778-04831456378F}" type="presOf" srcId="{B5C9AB9C-C866-47C2-B79F-DC6148AB2159}" destId="{DD733C23-EA87-4BF0-821E-87250C1EEDBA}" srcOrd="1" destOrd="0" presId="urn:microsoft.com/office/officeart/2005/8/layout/cycle2"/>
    <dgm:cxn modelId="{9E5AA34E-5CC1-4299-B3BB-1EEF3E4D648C}" type="presOf" srcId="{9E68FA1B-32E4-4D3A-BDA9-F245DF7037EF}" destId="{9DB23D75-0980-4D96-93A1-727F2883C95B}" srcOrd="1" destOrd="0" presId="urn:microsoft.com/office/officeart/2005/8/layout/cycle2"/>
    <dgm:cxn modelId="{4A87DB6E-5B0E-44B9-BC2E-BFCAC5B2ABF7}" type="presOf" srcId="{56EE6181-8957-4FE0-91F7-0E7767321D74}" destId="{6EBA7549-78C0-447A-A63C-4A8563F87F58}" srcOrd="0" destOrd="0" presId="urn:microsoft.com/office/officeart/2005/8/layout/cycle2"/>
    <dgm:cxn modelId="{DD7DDF6E-F439-4413-922A-5AD74A97388B}" type="presOf" srcId="{672359C6-6889-48DE-9B06-BCF13E50CF81}" destId="{260B842C-BA56-4835-9181-EEB1DAD49F6C}" srcOrd="0" destOrd="0" presId="urn:microsoft.com/office/officeart/2005/8/layout/cycle2"/>
    <dgm:cxn modelId="{0116FD4E-B3CD-4D10-B6B1-FB0C240CE17A}" srcId="{F782ACB2-4612-4553-92E3-6A48A4C26154}" destId="{DF292957-65C8-4776-85F8-AE26E3681959}" srcOrd="25" destOrd="0" parTransId="{7849EA01-2032-47BB-AFF2-66E1E4C3A822}" sibTransId="{2B571596-2306-4648-89E7-BD54FEF25627}"/>
    <dgm:cxn modelId="{3CE7FC4F-43C6-4F65-A17D-DEC154BFF3B4}" type="presOf" srcId="{C19C4BDD-2213-41DF-A53B-E2080BDC6AC6}" destId="{2DC22DE9-0245-4601-955D-E63A8C38947B}" srcOrd="1" destOrd="0" presId="urn:microsoft.com/office/officeart/2005/8/layout/cycle2"/>
    <dgm:cxn modelId="{43F81770-F772-478D-8EE4-9EF473A2C5F2}" srcId="{F782ACB2-4612-4553-92E3-6A48A4C26154}" destId="{BA244016-B941-46B9-B2A4-AA50A300C9B1}" srcOrd="26" destOrd="0" parTransId="{17FA0F1C-F480-46FA-9FDA-CAF08D0B3F5A}" sibTransId="{12ED0D91-6CB8-4B92-ABBE-16130FA2E610}"/>
    <dgm:cxn modelId="{AD9C2D70-6AB8-479D-9A79-731CDEDFCC29}" srcId="{F782ACB2-4612-4553-92E3-6A48A4C26154}" destId="{B2133BDF-4000-4B5B-AE40-987170B1B61F}" srcOrd="29" destOrd="0" parTransId="{78DD5593-63E5-4526-ACC4-B672B2E0D1F1}" sibTransId="{F8A8AFFD-E262-4C58-84FA-CA9933DA9A32}"/>
    <dgm:cxn modelId="{39A1F472-3E0B-438E-A508-FE898CEA4CB4}" srcId="{F782ACB2-4612-4553-92E3-6A48A4C26154}" destId="{5F2EF8CF-431B-45E9-8F94-2DA9BB4297A8}" srcOrd="46" destOrd="0" parTransId="{EF3B0539-08F0-4AEB-8B05-C7438EBEC90D}" sibTransId="{E7380703-8E28-4A7A-8627-0A55F51FBAA5}"/>
    <dgm:cxn modelId="{0EB22753-1C9F-461A-9E58-2D69BDB49684}" type="presOf" srcId="{4DD6BCFF-384A-4E50-9E9B-FEA1467E91EE}" destId="{28C21F8D-7890-436C-ABC3-A76D9C048DC6}" srcOrd="0" destOrd="0" presId="urn:microsoft.com/office/officeart/2005/8/layout/cycle2"/>
    <dgm:cxn modelId="{A79D9473-177B-43B8-AA47-06D803FFAA13}" type="presOf" srcId="{39815DA4-6D5A-4ECF-8C2C-C40A2BB0DBA6}" destId="{F7742949-FB63-485F-95AF-5E8D1E6F236A}" srcOrd="1" destOrd="0" presId="urn:microsoft.com/office/officeart/2005/8/layout/cycle2"/>
    <dgm:cxn modelId="{8CD3F354-7795-4509-9CC1-2ACC4799F238}" type="presOf" srcId="{DA7FF8DD-13B0-4AAC-B0D2-E9BC2FABA4D6}" destId="{C46B9099-149F-4D79-B1D7-B378097F05F4}" srcOrd="1" destOrd="0" presId="urn:microsoft.com/office/officeart/2005/8/layout/cycle2"/>
    <dgm:cxn modelId="{483D7B76-0921-4089-8C2A-0B9A57B284AE}" type="presOf" srcId="{6E35783B-B4B9-4AF3-BB68-EC2DB3060BE5}" destId="{7A5C7786-EEB7-4840-8AB2-E617DD766E4C}" srcOrd="0" destOrd="0" presId="urn:microsoft.com/office/officeart/2005/8/layout/cycle2"/>
    <dgm:cxn modelId="{EBF0F276-347C-4207-9A17-D11421AF7ECD}" srcId="{F782ACB2-4612-4553-92E3-6A48A4C26154}" destId="{6E44D217-0802-4975-8DF8-F7C136B68DB7}" srcOrd="34" destOrd="0" parTransId="{CB27C74D-2568-4D83-8948-2A0E7A73E53C}" sibTransId="{873D13AE-B310-4B50-82C5-564D626D2011}"/>
    <dgm:cxn modelId="{9B661B57-9C49-43E8-906E-7ADFD2F24FE7}" type="presOf" srcId="{B2ADDBB6-F258-45A2-8853-0F7137E8E7A9}" destId="{9BC14663-185B-4A89-97AE-169B3D438678}" srcOrd="0" destOrd="0" presId="urn:microsoft.com/office/officeart/2005/8/layout/cycle2"/>
    <dgm:cxn modelId="{ED5B4858-FFB1-49EA-9C8E-407AF9E8B0EC}" type="presOf" srcId="{EC22FD24-55FA-470B-A11F-A2C02811CC71}" destId="{8125F9B4-021E-44DC-9D64-8AE485A44537}" srcOrd="0" destOrd="0" presId="urn:microsoft.com/office/officeart/2005/8/layout/cycle2"/>
    <dgm:cxn modelId="{D32D5F59-13EE-4707-AE80-F1BE75E1E315}" type="presOf" srcId="{5D2C154A-692A-44E2-A041-B9F19C43FEF2}" destId="{5A44537F-E502-484A-B54C-161A75387D52}" srcOrd="0" destOrd="0" presId="urn:microsoft.com/office/officeart/2005/8/layout/cycle2"/>
    <dgm:cxn modelId="{D6D76E5A-D080-4C89-AC2F-80CA2836885B}" type="presOf" srcId="{536B3E92-95AA-4297-BDB8-F29269D6299E}" destId="{B0608ED5-E7DC-4C39-8859-B8C85F521F9C}" srcOrd="0" destOrd="0" presId="urn:microsoft.com/office/officeart/2005/8/layout/cycle2"/>
    <dgm:cxn modelId="{89B99A7C-F6DB-43E0-A71B-A20434AAA601}" type="presOf" srcId="{A26368B7-1095-4A58-BFE6-7B8629CCDB76}" destId="{9DEC7CBC-8051-4551-94AA-2377EFF8A353}" srcOrd="0" destOrd="0" presId="urn:microsoft.com/office/officeart/2005/8/layout/cycle2"/>
    <dgm:cxn modelId="{A9666C7D-F463-425A-879B-BF5A4A453DDC}" type="presOf" srcId="{EC22FD24-55FA-470B-A11F-A2C02811CC71}" destId="{5B2B383F-D5E0-430F-AB46-55791D14B3FB}" srcOrd="1" destOrd="0" presId="urn:microsoft.com/office/officeart/2005/8/layout/cycle2"/>
    <dgm:cxn modelId="{134EF17D-D052-49C4-A090-3CAEF7EA24B2}" type="presOf" srcId="{897CAD2D-F73B-470D-B77D-BCB32DA560D4}" destId="{CAB56CDA-741F-426D-8FE0-AE118C809475}" srcOrd="0" destOrd="0" presId="urn:microsoft.com/office/officeart/2005/8/layout/cycle2"/>
    <dgm:cxn modelId="{B311D67E-3D32-44D9-A1BC-966128879BB6}" type="presOf" srcId="{EAE485E3-A2DC-422A-B964-163E72C7D527}" destId="{7D136A40-4E7A-4E9A-9C18-C15FEB3E9255}" srcOrd="0" destOrd="0" presId="urn:microsoft.com/office/officeart/2005/8/layout/cycle2"/>
    <dgm:cxn modelId="{7F79207F-3BB8-4F1D-B87F-238906C64FD7}" type="presOf" srcId="{AAACDA48-029D-447D-9AE8-BF1CB90887F8}" destId="{816E1FA3-2B38-45F9-AB8C-0EEB2788EE42}" srcOrd="0" destOrd="0" presId="urn:microsoft.com/office/officeart/2005/8/layout/cycle2"/>
    <dgm:cxn modelId="{D2DB8B7F-F8F9-430A-8FA7-1B65407E7CBA}" type="presOf" srcId="{873D13AE-B310-4B50-82C5-564D626D2011}" destId="{8F52B59F-72EA-4EF4-A000-71393DE3DC97}" srcOrd="1" destOrd="0" presId="urn:microsoft.com/office/officeart/2005/8/layout/cycle2"/>
    <dgm:cxn modelId="{9EF7ED7F-9E96-4356-8DA3-48976F9003E9}" type="presOf" srcId="{3ACAB2F6-3910-4D69-8736-C9991D30DB30}" destId="{18FB9004-C9DF-4463-A990-CE6AADD19A9A}" srcOrd="1" destOrd="0" presId="urn:microsoft.com/office/officeart/2005/8/layout/cycle2"/>
    <dgm:cxn modelId="{06D00B80-02EE-4E7C-8510-76A9265ED4E8}" type="presOf" srcId="{9EC183D0-3CE1-4A18-882B-49A4F305FE23}" destId="{07EB8474-810E-4E8A-BE93-02F62BBDD45D}" srcOrd="0" destOrd="0" presId="urn:microsoft.com/office/officeart/2005/8/layout/cycle2"/>
    <dgm:cxn modelId="{14F13E80-1149-4A0F-A4B5-58EAF15ECA23}" srcId="{F782ACB2-4612-4553-92E3-6A48A4C26154}" destId="{39148D83-4879-4E9B-AE84-10D20CF147C3}" srcOrd="17" destOrd="0" parTransId="{0648DC5F-1B7B-4F70-B147-70F19C532AA1}" sibTransId="{901D3EC9-C2CB-4B80-BFE1-3F4CF8FDB584}"/>
    <dgm:cxn modelId="{3111D080-6A7B-454E-BD41-1164A213FD43}" type="presOf" srcId="{4E475F1B-56A2-420F-8D83-9A7AC5B9161D}" destId="{0F935747-2475-4B54-A4BD-D00DA4235B83}" srcOrd="1" destOrd="0" presId="urn:microsoft.com/office/officeart/2005/8/layout/cycle2"/>
    <dgm:cxn modelId="{33634B83-5D42-4E23-A534-1FD77063C5A8}" srcId="{F782ACB2-4612-4553-92E3-6A48A4C26154}" destId="{312A5487-8CD4-49FA-9CB2-6003233688EF}" srcOrd="20" destOrd="0" parTransId="{6F986C7B-EB5E-4FA9-9F02-54203E6A38B2}" sibTransId="{A241EA7C-0AE6-49DA-868A-F7E41DB8331E}"/>
    <dgm:cxn modelId="{5F759883-6CAF-4793-892D-90FF307B7F39}" srcId="{F782ACB2-4612-4553-92E3-6A48A4C26154}" destId="{F001FD18-B1D7-4F34-A7E1-10B3A14FEF0D}" srcOrd="14" destOrd="0" parTransId="{47531BBA-A066-410C-90C4-75A7B3CF6C37}" sibTransId="{59F6F98C-7F28-44B6-AA26-C56ABFEA206B}"/>
    <dgm:cxn modelId="{3A200E84-50B9-41B3-B768-4154568160EC}" type="presOf" srcId="{19319B2C-5BDC-4EB3-A674-97A1478B545E}" destId="{A854D6C3-A9F6-4889-B95E-C4590598BF15}" srcOrd="0" destOrd="0" presId="urn:microsoft.com/office/officeart/2005/8/layout/cycle2"/>
    <dgm:cxn modelId="{03727586-C177-4F9F-A8F5-7DEE69ED0297}" srcId="{F782ACB2-4612-4553-92E3-6A48A4C26154}" destId="{05F9165C-A234-4634-B1A7-DCB7BA68D40C}" srcOrd="12" destOrd="0" parTransId="{26966DA9-DC8C-4538-894C-0F8A7AD6A4D2}" sibTransId="{68C3C81B-18E8-41C4-BFC6-2C443E6EE655}"/>
    <dgm:cxn modelId="{F6101F89-E115-4D0A-832B-F3D0AA456A83}" type="presOf" srcId="{1DDDDFBA-4D76-49F6-8700-D108F438751F}" destId="{DE861B79-D5E8-45CE-B3D7-7B4663C08343}" srcOrd="0" destOrd="0" presId="urn:microsoft.com/office/officeart/2005/8/layout/cycle2"/>
    <dgm:cxn modelId="{B104CF8D-6439-4BB6-A9C7-CD77D478A3C2}" type="presOf" srcId="{7D49664A-84DE-42F7-9866-9BFD9F3DDC7A}" destId="{430AD93E-9CDA-40BE-8BB8-B35AB1DDED73}" srcOrd="0" destOrd="0" presId="urn:microsoft.com/office/officeart/2005/8/layout/cycle2"/>
    <dgm:cxn modelId="{CE5DF48E-4036-4AF0-9ACD-62AF539EE153}" type="presOf" srcId="{59F6F98C-7F28-44B6-AA26-C56ABFEA206B}" destId="{15716786-4673-40EB-986D-12C422D02B97}" srcOrd="0" destOrd="0" presId="urn:microsoft.com/office/officeart/2005/8/layout/cycle2"/>
    <dgm:cxn modelId="{54FED98F-AB5E-4BEF-A86E-239C32A65418}" srcId="{F782ACB2-4612-4553-92E3-6A48A4C26154}" destId="{29610E26-1393-448B-8FD6-78061450B16B}" srcOrd="5" destOrd="0" parTransId="{5D194221-4572-481E-A145-411B7D2E5848}" sibTransId="{4E475F1B-56A2-420F-8D83-9A7AC5B9161D}"/>
    <dgm:cxn modelId="{3F904190-EC7A-468F-8079-9E0D0309FE61}" srcId="{F782ACB2-4612-4553-92E3-6A48A4C26154}" destId="{F82F01E0-1BCF-432A-834D-D0718C225E79}" srcOrd="31" destOrd="0" parTransId="{AA715B28-8262-4AEC-9B11-A1F3E142AEE3}" sibTransId="{73E57CB0-43F1-4C49-8823-A48B6805997E}"/>
    <dgm:cxn modelId="{16086192-1327-4F44-853F-13C101B9D416}" type="presOf" srcId="{901D3EC9-C2CB-4B80-BFE1-3F4CF8FDB584}" destId="{CBD13A52-164D-4181-A713-C4AFB6DAEA44}" srcOrd="0" destOrd="0" presId="urn:microsoft.com/office/officeart/2005/8/layout/cycle2"/>
    <dgm:cxn modelId="{38DA6A92-6142-4DFB-A8C6-FA29461E7AC4}" type="presOf" srcId="{2B571596-2306-4648-89E7-BD54FEF25627}" destId="{2B64C12D-7C38-4E3C-BB67-21E0181FD51F}" srcOrd="1" destOrd="0" presId="urn:microsoft.com/office/officeart/2005/8/layout/cycle2"/>
    <dgm:cxn modelId="{5777E092-1C02-477A-A063-8F1B3B2AB501}" type="presOf" srcId="{B5C9AB9C-C866-47C2-B79F-DC6148AB2159}" destId="{6CB910F7-627A-416A-9AE0-0E9818681229}" srcOrd="0" destOrd="0" presId="urn:microsoft.com/office/officeart/2005/8/layout/cycle2"/>
    <dgm:cxn modelId="{6C76E392-8F41-4A5F-B361-B112A502D833}" type="presOf" srcId="{BCD4B6D1-2E17-4359-A953-212A9B519E85}" destId="{18E08B15-C0D9-4DCD-9841-29CB326A1D96}" srcOrd="0" destOrd="0" presId="urn:microsoft.com/office/officeart/2005/8/layout/cycle2"/>
    <dgm:cxn modelId="{66657697-4D33-40F6-AC7F-6FEEC8DC4CA1}" type="presOf" srcId="{CA72D8A3-9D41-4F98-98F7-F56B1CBA674F}" destId="{0622AEEF-FEE1-41CF-A694-BB87DF404F74}" srcOrd="1" destOrd="0" presId="urn:microsoft.com/office/officeart/2005/8/layout/cycle2"/>
    <dgm:cxn modelId="{A94E1E98-18A1-4716-B6FB-67F099EFBBB4}" srcId="{F782ACB2-4612-4553-92E3-6A48A4C26154}" destId="{5788DBF4-34B6-4C26-980E-7062BBC88091}" srcOrd="37" destOrd="0" parTransId="{E89C8546-8D00-4BCE-BF01-083E1F9A4BBE}" sibTransId="{39815DA4-6D5A-4ECF-8C2C-C40A2BB0DBA6}"/>
    <dgm:cxn modelId="{3D2E6D98-2EE4-4351-BDD7-F6AE619779AD}" type="presOf" srcId="{2B529A43-2363-4B46-911E-9D0EF25B4F36}" destId="{F42AD80F-3B21-49F3-AF59-01D5F6EE69F1}" srcOrd="0" destOrd="0" presId="urn:microsoft.com/office/officeart/2005/8/layout/cycle2"/>
    <dgm:cxn modelId="{AB0DAC98-73CF-4B49-9611-1DCD9FE09560}" type="presOf" srcId="{9767C2C5-7A9B-4BF9-AEDC-08BB61E68CEC}" destId="{3B48658E-4174-41EC-ADC5-04F09B98E8AE}" srcOrd="0" destOrd="0" presId="urn:microsoft.com/office/officeart/2005/8/layout/cycle2"/>
    <dgm:cxn modelId="{B071049C-FB39-4AAA-85E8-A8E20F1B82AC}" type="presOf" srcId="{01209924-388A-4250-B08E-117FC77350F4}" destId="{ED0F08E4-7CF4-494F-A2E4-60B90674E9D5}" srcOrd="0" destOrd="0" presId="urn:microsoft.com/office/officeart/2005/8/layout/cycle2"/>
    <dgm:cxn modelId="{A2D6A2A0-1523-48A8-A4B7-824D14A6EB90}" type="presOf" srcId="{68C3C81B-18E8-41C4-BFC6-2C443E6EE655}" destId="{99F13AA2-4621-4753-B0A6-6FC776CD84C9}" srcOrd="0" destOrd="0" presId="urn:microsoft.com/office/officeart/2005/8/layout/cycle2"/>
    <dgm:cxn modelId="{1B3F2CA2-7825-4CFD-9A64-DB308FB32A27}" srcId="{F782ACB2-4612-4553-92E3-6A48A4C26154}" destId="{1BD29E34-8916-45A9-80A6-58C4AB44DFF5}" srcOrd="7" destOrd="0" parTransId="{6A5BBF7B-F8A7-4654-83BB-1778F868C663}" sibTransId="{25DF600C-192F-49B2-930A-B89C27D1471E}"/>
    <dgm:cxn modelId="{C7AF79A2-2CFB-418E-8C03-7157DF6A8AEC}" type="presOf" srcId="{A4FDAD97-0EA5-45C9-8762-1408CDFC1A27}" destId="{DCCECA40-1E8E-4612-B823-692DCCBD1EA3}" srcOrd="1" destOrd="0" presId="urn:microsoft.com/office/officeart/2005/8/layout/cycle2"/>
    <dgm:cxn modelId="{79A5F3A2-8CA3-4D24-AC46-666013183383}" srcId="{F782ACB2-4612-4553-92E3-6A48A4C26154}" destId="{01209924-388A-4250-B08E-117FC77350F4}" srcOrd="40" destOrd="0" parTransId="{E62947DF-C385-4541-A312-E52B21ED4FCA}" sibTransId="{07D44A3D-B9E7-4A59-8407-0DE9361B04F4}"/>
    <dgm:cxn modelId="{470450A3-1F42-42FA-90C1-820629CDC446}" type="presOf" srcId="{91E5E8F0-39A5-4E73-A7C8-125C237D1170}" destId="{0C0A4302-AC90-49E1-80BE-523B58A2D864}" srcOrd="1" destOrd="0" presId="urn:microsoft.com/office/officeart/2005/8/layout/cycle2"/>
    <dgm:cxn modelId="{B2F2DFA3-C0E7-4C98-BEF8-52C1A7221992}" type="presOf" srcId="{64CB26BA-1509-422C-B1F7-93A921D3337E}" destId="{C56F56FD-84C6-4D21-967A-719399DE2081}" srcOrd="0" destOrd="0" presId="urn:microsoft.com/office/officeart/2005/8/layout/cycle2"/>
    <dgm:cxn modelId="{F9246AA4-89DE-4505-8C6D-C0CFB0CF9EC5}" srcId="{F782ACB2-4612-4553-92E3-6A48A4C26154}" destId="{A40F6EAB-2B60-4CC1-9F49-D5903D3A616E}" srcOrd="39" destOrd="0" parTransId="{F4D7EDD7-9115-44DB-8D8A-E38036FA3738}" sibTransId="{3ACAB2F6-3910-4D69-8736-C9991D30DB30}"/>
    <dgm:cxn modelId="{8F12CDA6-6E0D-4E24-BD33-90B45E5AC0F7}" type="presOf" srcId="{4E475F1B-56A2-420F-8D83-9A7AC5B9161D}" destId="{E231C36B-28CA-4A1A-A65A-7FC8C917C670}" srcOrd="0" destOrd="0" presId="urn:microsoft.com/office/officeart/2005/8/layout/cycle2"/>
    <dgm:cxn modelId="{98931DA8-8D0F-46DA-BD7B-D4B2454E7F80}" type="presOf" srcId="{5788DBF4-34B6-4C26-980E-7062BBC88091}" destId="{53824D7C-69E9-40B6-AD94-E66D57E17024}" srcOrd="0" destOrd="0" presId="urn:microsoft.com/office/officeart/2005/8/layout/cycle2"/>
    <dgm:cxn modelId="{3BED96AA-AD3C-4091-827E-326FDAD3C5CE}" type="presOf" srcId="{39148D83-4879-4E9B-AE84-10D20CF147C3}" destId="{EB66E90A-B112-40E2-B773-B1A59659C6EB}" srcOrd="0" destOrd="0" presId="urn:microsoft.com/office/officeart/2005/8/layout/cycle2"/>
    <dgm:cxn modelId="{5E780CAC-3095-4F4C-BD89-62F8F634DDD7}" type="presOf" srcId="{A4FDAD97-0EA5-45C9-8762-1408CDFC1A27}" destId="{7418C013-9F65-49B4-8AB4-02A8A7E8B2B1}" srcOrd="0" destOrd="0" presId="urn:microsoft.com/office/officeart/2005/8/layout/cycle2"/>
    <dgm:cxn modelId="{AC25A9AC-1D68-412B-BB66-D06174E09E73}" type="presOf" srcId="{86E08DD8-37F0-43EA-A4C6-F12B07A372C7}" destId="{41C60BCC-727D-4ED3-BAEB-DB60AA9900A9}" srcOrd="1" destOrd="0" presId="urn:microsoft.com/office/officeart/2005/8/layout/cycle2"/>
    <dgm:cxn modelId="{33836BAF-8815-468A-9D3E-0ABF734FD1D3}" srcId="{F782ACB2-4612-4553-92E3-6A48A4C26154}" destId="{4391FAD7-E5E1-4ADD-BABB-49D666A6C4A7}" srcOrd="24" destOrd="0" parTransId="{F1E7FB59-9301-4001-B4A0-65FF76242832}" sibTransId="{B5C9AB9C-C866-47C2-B79F-DC6148AB2159}"/>
    <dgm:cxn modelId="{BE9314B0-2D93-4BAE-90C0-5B23814639B6}" srcId="{F782ACB2-4612-4553-92E3-6A48A4C26154}" destId="{1597604F-E09E-4305-A881-A6C94B72922F}" srcOrd="21" destOrd="0" parTransId="{1C93F3EA-CA5B-4D9C-9828-8A8F702AE266}" sibTransId="{0A68E33F-9E89-4D62-9E2C-1BD50C85F7CD}"/>
    <dgm:cxn modelId="{F32FF7B1-2A5E-464F-80AF-E6E3FD89948D}" type="presOf" srcId="{07D44A3D-B9E7-4A59-8407-0DE9361B04F4}" destId="{2A9D1CAD-CEC7-447D-AE5A-72DA9768C11C}" srcOrd="1" destOrd="0" presId="urn:microsoft.com/office/officeart/2005/8/layout/cycle2"/>
    <dgm:cxn modelId="{FEBEF4B4-4A21-43A0-AF0A-EDDC5C108696}" type="presOf" srcId="{CA1064A9-8743-41E2-AE44-DEDB5E26EACD}" destId="{1AA99294-2501-42DA-ADDA-813C2A0D167F}" srcOrd="0" destOrd="0" presId="urn:microsoft.com/office/officeart/2005/8/layout/cycle2"/>
    <dgm:cxn modelId="{CC8F6BB5-E191-48E7-A4C1-3E8101813E85}" srcId="{F782ACB2-4612-4553-92E3-6A48A4C26154}" destId="{7526D0BF-45A5-478F-9A5B-EE961A48FCDF}" srcOrd="23" destOrd="0" parTransId="{996DAE7B-6D7A-4B21-93D8-B18F6F145BC6}" sibTransId="{4DD6BCFF-384A-4E50-9E9B-FEA1467E91EE}"/>
    <dgm:cxn modelId="{79D0C8B5-7F77-4990-BC7D-E4DF8A30F093}" srcId="{F782ACB2-4612-4553-92E3-6A48A4C26154}" destId="{C123F58B-2F00-4731-8318-EA8BAA60A69D}" srcOrd="19" destOrd="0" parTransId="{ADD49D0A-F77A-4924-B2AC-3D10130090D6}" sibTransId="{CA72D8A3-9D41-4F98-98F7-F56B1CBA674F}"/>
    <dgm:cxn modelId="{79BF3DB8-E6C9-4DF5-8226-B32513900662}" srcId="{F782ACB2-4612-4553-92E3-6A48A4C26154}" destId="{2EBE9275-B468-4EB1-8E25-88D20111E7BA}" srcOrd="22" destOrd="0" parTransId="{8B4693AB-DA36-47D7-8ABC-9A12354AE94A}" sibTransId="{1DDDDFBA-4D76-49F6-8700-D108F438751F}"/>
    <dgm:cxn modelId="{F718ABBA-7C65-4F86-BEA7-DAD4C5EC588D}" srcId="{F782ACB2-4612-4553-92E3-6A48A4C26154}" destId="{AAACDA48-029D-447D-9AE8-BF1CB90887F8}" srcOrd="18" destOrd="0" parTransId="{C5422A07-4233-4B7D-A876-C74DE877A7F9}" sibTransId="{35443D96-6A67-478A-A544-1C8155B5F62C}"/>
    <dgm:cxn modelId="{8EC002BB-E64F-4853-9E19-3D18EF212ED3}" type="presOf" srcId="{32453084-7F49-49B4-89FA-E306CC4C9552}" destId="{218F701D-8780-41D0-BCC2-CE1F9EE4B4A8}" srcOrd="1" destOrd="0" presId="urn:microsoft.com/office/officeart/2005/8/layout/cycle2"/>
    <dgm:cxn modelId="{6AEDB9BB-BE10-43AE-9FC1-E05FBFEB44CA}" type="presOf" srcId="{69B5AF83-9CA8-4331-BB93-A02B0A37E7C4}" destId="{7FBA136C-815F-4FB3-A797-A7F155D00FEA}" srcOrd="0" destOrd="0" presId="urn:microsoft.com/office/officeart/2005/8/layout/cycle2"/>
    <dgm:cxn modelId="{EAADA3BC-EBE2-42C8-B9E0-3C38057A0A11}" srcId="{F782ACB2-4612-4553-92E3-6A48A4C26154}" destId="{59F5D80D-D394-4DA8-B1EE-BFD2C35E8698}" srcOrd="6" destOrd="0" parTransId="{F6DF53FE-CC41-4648-B644-9A13CD613414}" sibTransId="{A4FDAD97-0EA5-45C9-8762-1408CDFC1A27}"/>
    <dgm:cxn modelId="{84F658BE-028D-4EFF-9AFB-B1BB4A47F685}" srcId="{F782ACB2-4612-4553-92E3-6A48A4C26154}" destId="{A26368B7-1095-4A58-BFE6-7B8629CCDB76}" srcOrd="28" destOrd="0" parTransId="{F926A632-3F82-44B7-9B0C-54EDBDFB1339}" sibTransId="{69DBDE16-2128-423C-AB04-D3C2C0881A38}"/>
    <dgm:cxn modelId="{AF8303BF-31E3-4256-8081-FA218C330F2E}" type="presOf" srcId="{F782ACB2-4612-4553-92E3-6A48A4C26154}" destId="{579EF5EA-2842-4ADF-99C3-1421009C0FB3}" srcOrd="0" destOrd="0" presId="urn:microsoft.com/office/officeart/2005/8/layout/cycle2"/>
    <dgm:cxn modelId="{07E62CBF-11EB-4EBF-87EA-DFBE347DAD9D}" srcId="{F782ACB2-4612-4553-92E3-6A48A4C26154}" destId="{9C07C544-A240-4FE5-8E59-C412CDCC06A5}" srcOrd="1" destOrd="0" parTransId="{01829E43-87FB-46D3-89AF-1246AED576BA}" sibTransId="{DA7FF8DD-13B0-4AAC-B0D2-E9BC2FABA4D6}"/>
    <dgm:cxn modelId="{3A88B5C1-DA48-4440-A846-B40D476CBE3B}" type="presOf" srcId="{DA7FF8DD-13B0-4AAC-B0D2-E9BC2FABA4D6}" destId="{A6A09441-8928-4DD4-965E-ACD6B5489F63}" srcOrd="0" destOrd="0" presId="urn:microsoft.com/office/officeart/2005/8/layout/cycle2"/>
    <dgm:cxn modelId="{3ACAECC3-A92E-4B2F-8E3A-B3C9D7EC5AD2}" type="presOf" srcId="{8F63D31F-83CD-4DB9-A0F4-0D259C5817DB}" destId="{C238A059-EBCB-4E8A-9C70-350A7112246D}" srcOrd="0" destOrd="0" presId="urn:microsoft.com/office/officeart/2005/8/layout/cycle2"/>
    <dgm:cxn modelId="{83ED98C4-66E9-46EF-AE97-3A604CF4BC6D}" type="presOf" srcId="{6E44D217-0802-4975-8DF8-F7C136B68DB7}" destId="{C6CA034B-BB5D-4252-9DC3-E07C2CEC1942}" srcOrd="0" destOrd="0" presId="urn:microsoft.com/office/officeart/2005/8/layout/cycle2"/>
    <dgm:cxn modelId="{A61335C6-83C9-40B2-B635-638704B41FB6}" srcId="{F782ACB2-4612-4553-92E3-6A48A4C26154}" destId="{19319B2C-5BDC-4EB3-A674-97A1478B545E}" srcOrd="44" destOrd="0" parTransId="{F553D456-F731-4D3A-B46D-F817CB7F5851}" sibTransId="{B2ADDBB6-F258-45A2-8853-0F7137E8E7A9}"/>
    <dgm:cxn modelId="{71E26AC6-C1BC-4360-B4B2-7E49469E7C07}" type="presOf" srcId="{9A1F1B22-1A75-4833-B4FC-5FEA5518B765}" destId="{E2BDA289-9E7F-43D2-8E8A-C602380955F6}" srcOrd="0" destOrd="0" presId="urn:microsoft.com/office/officeart/2005/8/layout/cycle2"/>
    <dgm:cxn modelId="{E746A2C6-24D3-42E5-860E-254E2B86DC84}" type="presOf" srcId="{E7380703-8E28-4A7A-8627-0A55F51FBAA5}" destId="{FEF793BD-9F36-4B0C-B2A1-243AAED13A52}" srcOrd="0" destOrd="0" presId="urn:microsoft.com/office/officeart/2005/8/layout/cycle2"/>
    <dgm:cxn modelId="{289DEBC9-2273-46E8-B9C3-D5DE2640C264}" type="presOf" srcId="{A4C54538-F7D4-4311-A51D-4E2F34EA916C}" destId="{BDE13CD6-B50F-44ED-BD83-729ED5971995}" srcOrd="0" destOrd="0" presId="urn:microsoft.com/office/officeart/2005/8/layout/cycle2"/>
    <dgm:cxn modelId="{A45FA6CA-BF67-4968-BA2C-A3E181681DEA}" srcId="{F782ACB2-4612-4553-92E3-6A48A4C26154}" destId="{BCD4B6D1-2E17-4359-A953-212A9B519E85}" srcOrd="8" destOrd="0" parTransId="{A72804B9-8062-4016-90E8-F9C7DC654C15}" sibTransId="{EAE485E3-A2DC-422A-B964-163E72C7D527}"/>
    <dgm:cxn modelId="{5435A9CB-214D-4987-AD5C-A9186DE4C9BE}" type="presOf" srcId="{5700A27C-35E2-48E3-9FD1-4CAD5F3ABE6E}" destId="{A5474CB5-D5DA-4087-B87E-610FB42AF529}" srcOrd="0" destOrd="0" presId="urn:microsoft.com/office/officeart/2005/8/layout/cycle2"/>
    <dgm:cxn modelId="{8A122CCE-2659-425F-A9CA-F55CBE733EE2}" srcId="{F782ACB2-4612-4553-92E3-6A48A4C26154}" destId="{5D2C154A-692A-44E2-A041-B9F19C43FEF2}" srcOrd="2" destOrd="0" parTransId="{794CA92E-A13F-4F43-B270-B021D0F5EB93}" sibTransId="{1A0C354F-E76C-464E-99A7-D2B04C140783}"/>
    <dgm:cxn modelId="{4A2DCED1-2D5A-4B2C-BF7C-75F98E6B4205}" type="presOf" srcId="{91E5E8F0-39A5-4E73-A7C8-125C237D1170}" destId="{B8E405CF-5FB0-4931-A03D-9BF304E6CDDA}" srcOrd="0" destOrd="0" presId="urn:microsoft.com/office/officeart/2005/8/layout/cycle2"/>
    <dgm:cxn modelId="{AE1D15D2-83C8-4EEB-AF16-93D95417F59E}" type="presOf" srcId="{5DE56BE3-5DC5-48D1-BB0A-6EB62A83E2E3}" destId="{DEE6E533-E546-47B9-9D29-1053972B7A59}" srcOrd="1" destOrd="0" presId="urn:microsoft.com/office/officeart/2005/8/layout/cycle2"/>
    <dgm:cxn modelId="{D8062DD2-3C1A-4184-B043-B4F5D22EA947}" type="presOf" srcId="{1A0C354F-E76C-464E-99A7-D2B04C140783}" destId="{BCCD1735-3374-4721-BEF9-11CCD9A2DD48}" srcOrd="0" destOrd="0" presId="urn:microsoft.com/office/officeart/2005/8/layout/cycle2"/>
    <dgm:cxn modelId="{CEBDCED3-5DF5-47EB-BF41-4B013D248002}" type="presOf" srcId="{1A0C354F-E76C-464E-99A7-D2B04C140783}" destId="{5207087E-FC7B-4DE7-941A-D0D7D77D43CA}" srcOrd="1" destOrd="0" presId="urn:microsoft.com/office/officeart/2005/8/layout/cycle2"/>
    <dgm:cxn modelId="{008855D5-66C4-4AAA-A28A-F6BCB345ED7C}" type="presOf" srcId="{73E57CB0-43F1-4C49-8823-A48B6805997E}" destId="{F31A80A4-265E-4576-A76C-69F7407682D5}" srcOrd="1" destOrd="0" presId="urn:microsoft.com/office/officeart/2005/8/layout/cycle2"/>
    <dgm:cxn modelId="{7A77BED8-0E1D-45F6-9865-5715EF6FB1BA}" srcId="{F782ACB2-4612-4553-92E3-6A48A4C26154}" destId="{9767C2C5-7A9B-4BF9-AEDC-08BB61E68CEC}" srcOrd="4" destOrd="0" parTransId="{94D864BB-0337-46E0-936D-BDFF24969167}" sibTransId="{5DE56BE3-5DC5-48D1-BB0A-6EB62A83E2E3}"/>
    <dgm:cxn modelId="{2B1FD8DA-568C-4E3E-8F87-09C87623F6FC}" srcId="{F782ACB2-4612-4553-92E3-6A48A4C26154}" destId="{8F63D31F-83CD-4DB9-A0F4-0D259C5817DB}" srcOrd="13" destOrd="0" parTransId="{62CF8A98-F58E-4911-89F5-912F4D8957CE}" sibTransId="{A4F909E9-C1CF-4770-B928-FEF6E41B5333}"/>
    <dgm:cxn modelId="{C2A82BDD-D2D1-4D98-88C0-63D14FA4DD09}" type="presOf" srcId="{25DF600C-192F-49B2-930A-B89C27D1471E}" destId="{8D184F9F-78A9-45D9-9804-0F8032DE26A6}" srcOrd="0" destOrd="0" presId="urn:microsoft.com/office/officeart/2005/8/layout/cycle2"/>
    <dgm:cxn modelId="{411C7CDD-BA8D-4D53-9DEF-F1B70636C147}" type="presOf" srcId="{9C07C544-A240-4FE5-8E59-C412CDCC06A5}" destId="{FD731FF4-9760-4231-AA26-446560B181EB}" srcOrd="0" destOrd="0" presId="urn:microsoft.com/office/officeart/2005/8/layout/cycle2"/>
    <dgm:cxn modelId="{209996DE-62F2-4072-B841-8F15053DD5EE}" type="presOf" srcId="{A241EA7C-0AE6-49DA-868A-F7E41DB8331E}" destId="{EC905E59-477F-4D62-B2EE-61B86BF0663B}" srcOrd="0" destOrd="0" presId="urn:microsoft.com/office/officeart/2005/8/layout/cycle2"/>
    <dgm:cxn modelId="{ABBD94DF-F052-4DE8-98E0-A9DE13E65B9C}" type="presOf" srcId="{59F5D80D-D394-4DA8-B1EE-BFD2C35E8698}" destId="{5955EC28-6A5B-4854-97FD-56BF004F7A93}" srcOrd="0" destOrd="0" presId="urn:microsoft.com/office/officeart/2005/8/layout/cycle2"/>
    <dgm:cxn modelId="{DE2EF9DF-7263-4E58-B9A7-40BE08401F3C}" type="presOf" srcId="{5A0D382F-1AEE-4869-A6BD-89E7CCC2BA45}" destId="{2B3C09D0-6E4A-4698-ADBA-7CF55040E0C7}" srcOrd="0" destOrd="0" presId="urn:microsoft.com/office/officeart/2005/8/layout/cycle2"/>
    <dgm:cxn modelId="{95FA73E1-D9F3-4FFF-856E-5B0531E5B58D}" type="presOf" srcId="{B75DCA52-BF81-436A-AA73-2680B03C914A}" destId="{CD7E4AE9-DEBF-4EF6-9A2F-51DFDE6DC483}" srcOrd="0" destOrd="0" presId="urn:microsoft.com/office/officeart/2005/8/layout/cycle2"/>
    <dgm:cxn modelId="{DBA8D4E2-04F8-4E55-83F6-90119092003B}" type="presOf" srcId="{12ED0D91-6CB8-4B92-ABBE-16130FA2E610}" destId="{2EA5A0E0-D734-4B00-A1FA-65E8CB15031C}" srcOrd="0" destOrd="0" presId="urn:microsoft.com/office/officeart/2005/8/layout/cycle2"/>
    <dgm:cxn modelId="{6020CAE6-E682-4263-87D3-3757BDA5C5BB}" srcId="{F782ACB2-4612-4553-92E3-6A48A4C26154}" destId="{ED3E6817-CA99-4A92-9672-7767C60D3AFC}" srcOrd="27" destOrd="0" parTransId="{570B50CE-5E5F-492C-A6CE-FAA86B61FEE6}" sibTransId="{74E4A9B3-3139-47CD-AD62-A42D0EB3995C}"/>
    <dgm:cxn modelId="{64C679EB-F9DE-42F3-991F-1018D7071C3A}" type="presOf" srcId="{901D3EC9-C2CB-4B80-BFE1-3F4CF8FDB584}" destId="{2175C402-001B-40BA-8C7B-63F19533545A}" srcOrd="1" destOrd="0" presId="urn:microsoft.com/office/officeart/2005/8/layout/cycle2"/>
    <dgm:cxn modelId="{3A83C7EB-E108-4DFE-B9C2-A1FAE1B909F2}" srcId="{F782ACB2-4612-4553-92E3-6A48A4C26154}" destId="{9A1F1B22-1A75-4833-B4FC-5FEA5518B765}" srcOrd="0" destOrd="0" parTransId="{C224EADF-C870-40FB-9644-9EC71AA9F6DE}" sibTransId="{32453084-7F49-49B4-89FA-E306CC4C9552}"/>
    <dgm:cxn modelId="{28C8E2EB-5566-4E87-97F6-3B9B47058716}" type="presOf" srcId="{5DE56BE3-5DC5-48D1-BB0A-6EB62A83E2E3}" destId="{7E28017C-69F1-4CCF-A6D7-885616A2628E}" srcOrd="0" destOrd="0" presId="urn:microsoft.com/office/officeart/2005/8/layout/cycle2"/>
    <dgm:cxn modelId="{11B63AEE-F57D-493D-9AF9-3D1ED55F0E47}" type="presOf" srcId="{A241EA7C-0AE6-49DA-868A-F7E41DB8331E}" destId="{0C7C01B0-8BE9-4115-9C55-5F785CB9F95D}" srcOrd="1" destOrd="0" presId="urn:microsoft.com/office/officeart/2005/8/layout/cycle2"/>
    <dgm:cxn modelId="{B9A479EF-8C90-4F30-B6EF-C7366ABFAADB}" type="presOf" srcId="{ED3E6817-CA99-4A92-9672-7767C60D3AFC}" destId="{CDE86F57-8E75-4885-99A7-4D78278841E9}" srcOrd="0" destOrd="0" presId="urn:microsoft.com/office/officeart/2005/8/layout/cycle2"/>
    <dgm:cxn modelId="{0FA4F4EF-2583-42FB-A274-7B5C95DF4261}" type="presOf" srcId="{69DBDE16-2128-423C-AB04-D3C2C0881A38}" destId="{83D03F91-A8FE-4A56-A9F0-21F8696B64A1}" srcOrd="0" destOrd="0" presId="urn:microsoft.com/office/officeart/2005/8/layout/cycle2"/>
    <dgm:cxn modelId="{9ED541F0-B318-44E2-9D58-C4D44A9AB5E5}" type="presOf" srcId="{0A68E33F-9E89-4D62-9E2C-1BD50C85F7CD}" destId="{5EB0D98E-0F20-43A6-80D5-B3B233B0809C}" srcOrd="1" destOrd="0" presId="urn:microsoft.com/office/officeart/2005/8/layout/cycle2"/>
    <dgm:cxn modelId="{43BE89F0-F07F-43ED-94B8-2F5C8EF241C5}" type="presOf" srcId="{64CB26BA-1509-422C-B1F7-93A921D3337E}" destId="{87FF38F8-EEE0-4803-AB19-2605759EE272}" srcOrd="1" destOrd="0" presId="urn:microsoft.com/office/officeart/2005/8/layout/cycle2"/>
    <dgm:cxn modelId="{12C38EF6-A2D9-4441-B7C7-2AD0408D165E}" srcId="{F782ACB2-4612-4553-92E3-6A48A4C26154}" destId="{E5184F2B-2C20-4D33-94A8-E6B381F2AA89}" srcOrd="43" destOrd="0" parTransId="{EA072171-E1D3-42D9-90FB-F6BF8A9DC275}" sibTransId="{CA1064A9-8743-41E2-AE44-DEDB5E26EACD}"/>
    <dgm:cxn modelId="{EE63AAF6-46E5-4827-917A-5AA5E408C391}" type="presOf" srcId="{C19C4BDD-2213-41DF-A53B-E2080BDC6AC6}" destId="{57712E5B-8311-41F2-83BF-40C44B82FD56}" srcOrd="0" destOrd="0" presId="urn:microsoft.com/office/officeart/2005/8/layout/cycle2"/>
    <dgm:cxn modelId="{F856F7F7-BF88-4C69-B2C8-978A8A5E9FE6}" type="presOf" srcId="{BAC2B8D5-2C5B-4AE8-BBDD-D8E76DCD8C2E}" destId="{D3BDAC4B-F2DB-44A0-907D-A108463FB1C3}" srcOrd="0" destOrd="0" presId="urn:microsoft.com/office/officeart/2005/8/layout/cycle2"/>
    <dgm:cxn modelId="{206C2FF8-6A61-4870-8A25-AC3A9F274E70}" type="presOf" srcId="{1BD29E34-8916-45A9-80A6-58C4AB44DFF5}" destId="{C8C314CB-BC52-4B5D-9A9E-2549904458B0}" srcOrd="0" destOrd="0" presId="urn:microsoft.com/office/officeart/2005/8/layout/cycle2"/>
    <dgm:cxn modelId="{D35134F8-864F-4C3D-B38B-7AFE43D84417}" type="presOf" srcId="{35443D96-6A67-478A-A544-1C8155B5F62C}" destId="{561EA9DD-738C-4E13-ADB0-3CCC3950F092}" srcOrd="1" destOrd="0" presId="urn:microsoft.com/office/officeart/2005/8/layout/cycle2"/>
    <dgm:cxn modelId="{2E4A59F8-4858-4321-B26C-379298664746}" srcId="{F782ACB2-4612-4553-92E3-6A48A4C26154}" destId="{57830796-B9E1-440E-A924-530949252A0A}" srcOrd="9" destOrd="0" parTransId="{2970FDF5-07A3-4B2A-9F1E-E547137C5FF2}" sibTransId="{672359C6-6889-48DE-9B06-BCF13E50CF81}"/>
    <dgm:cxn modelId="{2D2EBBF8-7A9F-4871-AC94-62400DD48B5A}" type="presOf" srcId="{32453084-7F49-49B4-89FA-E306CC4C9552}" destId="{4B717A0F-8771-4A45-B6AA-FD732A724C9E}" srcOrd="0" destOrd="0" presId="urn:microsoft.com/office/officeart/2005/8/layout/cycle2"/>
    <dgm:cxn modelId="{4F9213F9-E116-4614-9836-D9B0602FC526}" type="presOf" srcId="{1597604F-E09E-4305-A881-A6C94B72922F}" destId="{96947AF0-965B-4F9B-B692-11B522E20C19}" srcOrd="0" destOrd="0" presId="urn:microsoft.com/office/officeart/2005/8/layout/cycle2"/>
    <dgm:cxn modelId="{F908BAF9-A119-4AF9-80BD-616959CCCAF8}" type="presOf" srcId="{29610E26-1393-448B-8FD6-78061450B16B}" destId="{4B6FF1D5-139C-4A9E-BE2A-C9C2976A9B90}" srcOrd="0" destOrd="0" presId="urn:microsoft.com/office/officeart/2005/8/layout/cycle2"/>
    <dgm:cxn modelId="{A8EAC0F9-B238-489E-845D-1829CFE562F1}" type="presOf" srcId="{D7AD315B-0060-4B2C-BA42-07A72CF0DF62}" destId="{F7AC09C3-F9FA-4334-9744-58F7A351FD8B}" srcOrd="0" destOrd="0" presId="urn:microsoft.com/office/officeart/2005/8/layout/cycle2"/>
    <dgm:cxn modelId="{CEEDD1F9-25F4-4C7B-928A-7613F38F6249}" type="presOf" srcId="{C123F58B-2F00-4731-8318-EA8BAA60A69D}" destId="{1791F869-F782-403E-9EEE-8485296AB1DC}" srcOrd="0" destOrd="0" presId="urn:microsoft.com/office/officeart/2005/8/layout/cycle2"/>
    <dgm:cxn modelId="{2F6E11FA-DD76-4FCA-8445-FA23A0D6CBCE}" type="presOf" srcId="{2B571596-2306-4648-89E7-BD54FEF25627}" destId="{2EBD388A-825F-4832-8A74-827A6C7E3368}" srcOrd="0" destOrd="0" presId="urn:microsoft.com/office/officeart/2005/8/layout/cycle2"/>
    <dgm:cxn modelId="{1A0438FC-1260-4DAB-84EC-63B5938C1062}" type="presOf" srcId="{A4C54538-F7D4-4311-A51D-4E2F34EA916C}" destId="{4EAD0336-A742-42BA-B616-A9F9B8CECAB9}" srcOrd="1" destOrd="0" presId="urn:microsoft.com/office/officeart/2005/8/layout/cycle2"/>
    <dgm:cxn modelId="{4DE82EFE-6786-4A94-AE47-61AA8BDA5D02}" type="presOf" srcId="{7526D0BF-45A5-478F-9A5B-EE961A48FCDF}" destId="{B163F2E1-C224-4C1F-8BF1-B257F8DA90F1}" srcOrd="0" destOrd="0" presId="urn:microsoft.com/office/officeart/2005/8/layout/cycle2"/>
    <dgm:cxn modelId="{26F03CFE-664C-46CE-9EC9-4D9EAEAA23F5}" srcId="{F782ACB2-4612-4553-92E3-6A48A4C26154}" destId="{1BCBAE4C-8C90-4307-A8B1-A7F25B803D11}" srcOrd="11" destOrd="0" parTransId="{BDE3C914-1C3F-4AE1-8A4A-0399F6859853}" sibTransId="{9E68FA1B-32E4-4D3A-BDA9-F245DF7037EF}"/>
    <dgm:cxn modelId="{312E4BFF-234B-4178-93BB-F3AA18988A5E}" type="presOf" srcId="{CA72D8A3-9D41-4F98-98F7-F56B1CBA674F}" destId="{EDD308D6-556F-4E65-A02C-12C45C150755}" srcOrd="0" destOrd="0" presId="urn:microsoft.com/office/officeart/2005/8/layout/cycle2"/>
    <dgm:cxn modelId="{0593A6FF-256C-4ECE-9AD1-26F1B03A68E2}" type="presOf" srcId="{DF292957-65C8-4776-85F8-AE26E3681959}" destId="{C99B1DB8-B0AD-4FE5-84DC-CD9571D15F74}" srcOrd="0" destOrd="0" presId="urn:microsoft.com/office/officeart/2005/8/layout/cycle2"/>
    <dgm:cxn modelId="{50173E4B-490A-4CFD-BCB3-5F24C30E450F}" type="presParOf" srcId="{579EF5EA-2842-4ADF-99C3-1421009C0FB3}" destId="{E2BDA289-9E7F-43D2-8E8A-C602380955F6}" srcOrd="0" destOrd="0" presId="urn:microsoft.com/office/officeart/2005/8/layout/cycle2"/>
    <dgm:cxn modelId="{1901E0F7-6EC1-4992-A8D3-C29DEEF9DF56}" type="presParOf" srcId="{579EF5EA-2842-4ADF-99C3-1421009C0FB3}" destId="{4B717A0F-8771-4A45-B6AA-FD732A724C9E}" srcOrd="1" destOrd="0" presId="urn:microsoft.com/office/officeart/2005/8/layout/cycle2"/>
    <dgm:cxn modelId="{A0C11F45-4F4D-4731-B66A-EDA48E671232}" type="presParOf" srcId="{4B717A0F-8771-4A45-B6AA-FD732A724C9E}" destId="{218F701D-8780-41D0-BCC2-CE1F9EE4B4A8}" srcOrd="0" destOrd="0" presId="urn:microsoft.com/office/officeart/2005/8/layout/cycle2"/>
    <dgm:cxn modelId="{627C0C6A-537E-46D4-A406-892318B5425D}" type="presParOf" srcId="{579EF5EA-2842-4ADF-99C3-1421009C0FB3}" destId="{FD731FF4-9760-4231-AA26-446560B181EB}" srcOrd="2" destOrd="0" presId="urn:microsoft.com/office/officeart/2005/8/layout/cycle2"/>
    <dgm:cxn modelId="{72A24E61-378C-4F47-8A70-7136F7AE8A5C}" type="presParOf" srcId="{579EF5EA-2842-4ADF-99C3-1421009C0FB3}" destId="{A6A09441-8928-4DD4-965E-ACD6B5489F63}" srcOrd="3" destOrd="0" presId="urn:microsoft.com/office/officeart/2005/8/layout/cycle2"/>
    <dgm:cxn modelId="{F88336CE-2618-4E9F-BFEF-3879E114AE60}" type="presParOf" srcId="{A6A09441-8928-4DD4-965E-ACD6B5489F63}" destId="{C46B9099-149F-4D79-B1D7-B378097F05F4}" srcOrd="0" destOrd="0" presId="urn:microsoft.com/office/officeart/2005/8/layout/cycle2"/>
    <dgm:cxn modelId="{430D2F58-403E-460E-9624-01D1287B5A6C}" type="presParOf" srcId="{579EF5EA-2842-4ADF-99C3-1421009C0FB3}" destId="{5A44537F-E502-484A-B54C-161A75387D52}" srcOrd="4" destOrd="0" presId="urn:microsoft.com/office/officeart/2005/8/layout/cycle2"/>
    <dgm:cxn modelId="{F6D55D2D-AE30-4951-926E-F97B659FBE5A}" type="presParOf" srcId="{579EF5EA-2842-4ADF-99C3-1421009C0FB3}" destId="{BCCD1735-3374-4721-BEF9-11CCD9A2DD48}" srcOrd="5" destOrd="0" presId="urn:microsoft.com/office/officeart/2005/8/layout/cycle2"/>
    <dgm:cxn modelId="{BCD66C63-E035-4C89-A79F-95E6C006BC1F}" type="presParOf" srcId="{BCCD1735-3374-4721-BEF9-11CCD9A2DD48}" destId="{5207087E-FC7B-4DE7-941A-D0D7D77D43CA}" srcOrd="0" destOrd="0" presId="urn:microsoft.com/office/officeart/2005/8/layout/cycle2"/>
    <dgm:cxn modelId="{2299478F-1B86-4610-B8BD-75921F054FA9}" type="presParOf" srcId="{579EF5EA-2842-4ADF-99C3-1421009C0FB3}" destId="{B0608ED5-E7DC-4C39-8859-B8C85F521F9C}" srcOrd="6" destOrd="0" presId="urn:microsoft.com/office/officeart/2005/8/layout/cycle2"/>
    <dgm:cxn modelId="{653EBB95-7101-4411-BE9B-27AC96B4D7AA}" type="presParOf" srcId="{579EF5EA-2842-4ADF-99C3-1421009C0FB3}" destId="{E212FFF4-9223-45FB-8A97-08FC78EC227F}" srcOrd="7" destOrd="0" presId="urn:microsoft.com/office/officeart/2005/8/layout/cycle2"/>
    <dgm:cxn modelId="{FF9A63E2-16DB-4262-BE14-C41D4DC584AF}" type="presParOf" srcId="{E212FFF4-9223-45FB-8A97-08FC78EC227F}" destId="{1FA59E5A-50A4-47E4-96D2-6EF9AAAC1164}" srcOrd="0" destOrd="0" presId="urn:microsoft.com/office/officeart/2005/8/layout/cycle2"/>
    <dgm:cxn modelId="{6FCAC8FE-495C-4AD2-8E27-40C7497423B6}" type="presParOf" srcId="{579EF5EA-2842-4ADF-99C3-1421009C0FB3}" destId="{3B48658E-4174-41EC-ADC5-04F09B98E8AE}" srcOrd="8" destOrd="0" presId="urn:microsoft.com/office/officeart/2005/8/layout/cycle2"/>
    <dgm:cxn modelId="{1311C4FA-358E-4819-B350-627FE11BD57B}" type="presParOf" srcId="{579EF5EA-2842-4ADF-99C3-1421009C0FB3}" destId="{7E28017C-69F1-4CCF-A6D7-885616A2628E}" srcOrd="9" destOrd="0" presId="urn:microsoft.com/office/officeart/2005/8/layout/cycle2"/>
    <dgm:cxn modelId="{701D5E18-1017-4EC5-933A-6840FA67311B}" type="presParOf" srcId="{7E28017C-69F1-4CCF-A6D7-885616A2628E}" destId="{DEE6E533-E546-47B9-9D29-1053972B7A59}" srcOrd="0" destOrd="0" presId="urn:microsoft.com/office/officeart/2005/8/layout/cycle2"/>
    <dgm:cxn modelId="{C59EAE06-45C9-4B10-A07D-06A002C7E7BD}" type="presParOf" srcId="{579EF5EA-2842-4ADF-99C3-1421009C0FB3}" destId="{4B6FF1D5-139C-4A9E-BE2A-C9C2976A9B90}" srcOrd="10" destOrd="0" presId="urn:microsoft.com/office/officeart/2005/8/layout/cycle2"/>
    <dgm:cxn modelId="{697F30F9-FAD2-4295-8086-2CAF15F895D0}" type="presParOf" srcId="{579EF5EA-2842-4ADF-99C3-1421009C0FB3}" destId="{E231C36B-28CA-4A1A-A65A-7FC8C917C670}" srcOrd="11" destOrd="0" presId="urn:microsoft.com/office/officeart/2005/8/layout/cycle2"/>
    <dgm:cxn modelId="{128C1DE3-D5DC-4880-BA02-D0DCBEB91468}" type="presParOf" srcId="{E231C36B-28CA-4A1A-A65A-7FC8C917C670}" destId="{0F935747-2475-4B54-A4BD-D00DA4235B83}" srcOrd="0" destOrd="0" presId="urn:microsoft.com/office/officeart/2005/8/layout/cycle2"/>
    <dgm:cxn modelId="{2DFE55B9-1C45-4735-8F6D-2D870E4BBC38}" type="presParOf" srcId="{579EF5EA-2842-4ADF-99C3-1421009C0FB3}" destId="{5955EC28-6A5B-4854-97FD-56BF004F7A93}" srcOrd="12" destOrd="0" presId="urn:microsoft.com/office/officeart/2005/8/layout/cycle2"/>
    <dgm:cxn modelId="{8005F9B2-9061-43AE-B730-6FC0B460D21E}" type="presParOf" srcId="{579EF5EA-2842-4ADF-99C3-1421009C0FB3}" destId="{7418C013-9F65-49B4-8AB4-02A8A7E8B2B1}" srcOrd="13" destOrd="0" presId="urn:microsoft.com/office/officeart/2005/8/layout/cycle2"/>
    <dgm:cxn modelId="{83F1183A-D84C-46F3-903E-26D69AEA3852}" type="presParOf" srcId="{7418C013-9F65-49B4-8AB4-02A8A7E8B2B1}" destId="{DCCECA40-1E8E-4612-B823-692DCCBD1EA3}" srcOrd="0" destOrd="0" presId="urn:microsoft.com/office/officeart/2005/8/layout/cycle2"/>
    <dgm:cxn modelId="{243B5EC7-AF60-4791-90A1-91594287F878}" type="presParOf" srcId="{579EF5EA-2842-4ADF-99C3-1421009C0FB3}" destId="{C8C314CB-BC52-4B5D-9A9E-2549904458B0}" srcOrd="14" destOrd="0" presId="urn:microsoft.com/office/officeart/2005/8/layout/cycle2"/>
    <dgm:cxn modelId="{84755766-45BB-44A5-B89E-FF0A341134CD}" type="presParOf" srcId="{579EF5EA-2842-4ADF-99C3-1421009C0FB3}" destId="{8D184F9F-78A9-45D9-9804-0F8032DE26A6}" srcOrd="15" destOrd="0" presId="urn:microsoft.com/office/officeart/2005/8/layout/cycle2"/>
    <dgm:cxn modelId="{CF2B9C02-AF3C-4A25-9210-A7851114EB48}" type="presParOf" srcId="{8D184F9F-78A9-45D9-9804-0F8032DE26A6}" destId="{C8C1E075-9C61-4E77-BBAB-A2307E2F9662}" srcOrd="0" destOrd="0" presId="urn:microsoft.com/office/officeart/2005/8/layout/cycle2"/>
    <dgm:cxn modelId="{7A94EA61-D01E-401D-990E-1B1BBB82E10C}" type="presParOf" srcId="{579EF5EA-2842-4ADF-99C3-1421009C0FB3}" destId="{18E08B15-C0D9-4DCD-9841-29CB326A1D96}" srcOrd="16" destOrd="0" presId="urn:microsoft.com/office/officeart/2005/8/layout/cycle2"/>
    <dgm:cxn modelId="{619A9631-62AC-4A47-9516-6A5D5A906101}" type="presParOf" srcId="{579EF5EA-2842-4ADF-99C3-1421009C0FB3}" destId="{7D136A40-4E7A-4E9A-9C18-C15FEB3E9255}" srcOrd="17" destOrd="0" presId="urn:microsoft.com/office/officeart/2005/8/layout/cycle2"/>
    <dgm:cxn modelId="{514B64D6-5AC7-489D-8F47-967C3BF19566}" type="presParOf" srcId="{7D136A40-4E7A-4E9A-9C18-C15FEB3E9255}" destId="{6C5B256C-6505-4283-9CD0-6230D6E52DC7}" srcOrd="0" destOrd="0" presId="urn:microsoft.com/office/officeart/2005/8/layout/cycle2"/>
    <dgm:cxn modelId="{AEF631C4-AB05-4CF5-9A6D-84C57E849312}" type="presParOf" srcId="{579EF5EA-2842-4ADF-99C3-1421009C0FB3}" destId="{09497094-52B8-416E-9902-37FB4C94E7F2}" srcOrd="18" destOrd="0" presId="urn:microsoft.com/office/officeart/2005/8/layout/cycle2"/>
    <dgm:cxn modelId="{7C89D060-1DBD-4296-991E-42D7DDF12FBB}" type="presParOf" srcId="{579EF5EA-2842-4ADF-99C3-1421009C0FB3}" destId="{260B842C-BA56-4835-9181-EEB1DAD49F6C}" srcOrd="19" destOrd="0" presId="urn:microsoft.com/office/officeart/2005/8/layout/cycle2"/>
    <dgm:cxn modelId="{F441A690-5206-4D27-98FA-0403A8E692A9}" type="presParOf" srcId="{260B842C-BA56-4835-9181-EEB1DAD49F6C}" destId="{9195B8AE-7F75-4B45-A773-A3DB3F151B7F}" srcOrd="0" destOrd="0" presId="urn:microsoft.com/office/officeart/2005/8/layout/cycle2"/>
    <dgm:cxn modelId="{B88B76CB-7E31-4948-AA0F-3AAC38B21BBE}" type="presParOf" srcId="{579EF5EA-2842-4ADF-99C3-1421009C0FB3}" destId="{07EB8474-810E-4E8A-BE93-02F62BBDD45D}" srcOrd="20" destOrd="0" presId="urn:microsoft.com/office/officeart/2005/8/layout/cycle2"/>
    <dgm:cxn modelId="{6114DE82-387A-49F6-98E1-20A04FF9FEA4}" type="presParOf" srcId="{579EF5EA-2842-4ADF-99C3-1421009C0FB3}" destId="{ADC3AC42-E194-4C29-8A28-ABEC2168A2B9}" srcOrd="21" destOrd="0" presId="urn:microsoft.com/office/officeart/2005/8/layout/cycle2"/>
    <dgm:cxn modelId="{B762C20E-9991-4BB9-A410-D1848593BA38}" type="presParOf" srcId="{ADC3AC42-E194-4C29-8A28-ABEC2168A2B9}" destId="{FFA97E59-6B24-429C-9B6D-8968FB096363}" srcOrd="0" destOrd="0" presId="urn:microsoft.com/office/officeart/2005/8/layout/cycle2"/>
    <dgm:cxn modelId="{9D30BDEC-34AA-4340-8A1A-6F32717C2F08}" type="presParOf" srcId="{579EF5EA-2842-4ADF-99C3-1421009C0FB3}" destId="{38A7A843-117D-4A8F-B652-3F637D1BA054}" srcOrd="22" destOrd="0" presId="urn:microsoft.com/office/officeart/2005/8/layout/cycle2"/>
    <dgm:cxn modelId="{339A9E6E-3B01-4742-82F9-03A1CB405E4D}" type="presParOf" srcId="{579EF5EA-2842-4ADF-99C3-1421009C0FB3}" destId="{24192AE1-AC5A-408F-93E2-35778550FA02}" srcOrd="23" destOrd="0" presId="urn:microsoft.com/office/officeart/2005/8/layout/cycle2"/>
    <dgm:cxn modelId="{3DF83118-5B51-4683-8FF9-A85EA52D7225}" type="presParOf" srcId="{24192AE1-AC5A-408F-93E2-35778550FA02}" destId="{9DB23D75-0980-4D96-93A1-727F2883C95B}" srcOrd="0" destOrd="0" presId="urn:microsoft.com/office/officeart/2005/8/layout/cycle2"/>
    <dgm:cxn modelId="{CAB2A8C4-9847-4E3E-95EA-F1357DF59ACE}" type="presParOf" srcId="{579EF5EA-2842-4ADF-99C3-1421009C0FB3}" destId="{8B74F080-8313-4728-B1E9-D87A06E9E800}" srcOrd="24" destOrd="0" presId="urn:microsoft.com/office/officeart/2005/8/layout/cycle2"/>
    <dgm:cxn modelId="{080F9D85-A21F-4F0E-86CE-3A6635A3A596}" type="presParOf" srcId="{579EF5EA-2842-4ADF-99C3-1421009C0FB3}" destId="{99F13AA2-4621-4753-B0A6-6FC776CD84C9}" srcOrd="25" destOrd="0" presId="urn:microsoft.com/office/officeart/2005/8/layout/cycle2"/>
    <dgm:cxn modelId="{E4BB8670-01D6-498A-B326-A4B49C6B5D1A}" type="presParOf" srcId="{99F13AA2-4621-4753-B0A6-6FC776CD84C9}" destId="{475F5446-5D8A-42DC-B2B6-79D834AEB429}" srcOrd="0" destOrd="0" presId="urn:microsoft.com/office/officeart/2005/8/layout/cycle2"/>
    <dgm:cxn modelId="{04C04246-EA61-4305-8AE4-1076A2011D08}" type="presParOf" srcId="{579EF5EA-2842-4ADF-99C3-1421009C0FB3}" destId="{C238A059-EBCB-4E8A-9C70-350A7112246D}" srcOrd="26" destOrd="0" presId="urn:microsoft.com/office/officeart/2005/8/layout/cycle2"/>
    <dgm:cxn modelId="{86F484C4-386E-4F3F-BA63-DBDD7400C071}" type="presParOf" srcId="{579EF5EA-2842-4ADF-99C3-1421009C0FB3}" destId="{212C9A88-24C2-4EF4-87D7-A81CF4BE3FA0}" srcOrd="27" destOrd="0" presId="urn:microsoft.com/office/officeart/2005/8/layout/cycle2"/>
    <dgm:cxn modelId="{6CDCE990-090A-461E-B3F3-605D4FCDBD64}" type="presParOf" srcId="{212C9A88-24C2-4EF4-87D7-A81CF4BE3FA0}" destId="{6E753D97-6691-46AF-88CF-60F766A84A1F}" srcOrd="0" destOrd="0" presId="urn:microsoft.com/office/officeart/2005/8/layout/cycle2"/>
    <dgm:cxn modelId="{6ED95C7D-D1B3-4AA1-B5B7-8A5A6440676D}" type="presParOf" srcId="{579EF5EA-2842-4ADF-99C3-1421009C0FB3}" destId="{FA3F2989-2837-4DF6-B22E-22C68B74BA10}" srcOrd="28" destOrd="0" presId="urn:microsoft.com/office/officeart/2005/8/layout/cycle2"/>
    <dgm:cxn modelId="{497F9604-7291-420E-8EAB-E29FDEBA71A4}" type="presParOf" srcId="{579EF5EA-2842-4ADF-99C3-1421009C0FB3}" destId="{15716786-4673-40EB-986D-12C422D02B97}" srcOrd="29" destOrd="0" presId="urn:microsoft.com/office/officeart/2005/8/layout/cycle2"/>
    <dgm:cxn modelId="{5EFB5A71-0F31-4802-834D-ABBF80C64EE4}" type="presParOf" srcId="{15716786-4673-40EB-986D-12C422D02B97}" destId="{3A6E871C-7643-432C-BA91-2EA3E7F745CE}" srcOrd="0" destOrd="0" presId="urn:microsoft.com/office/officeart/2005/8/layout/cycle2"/>
    <dgm:cxn modelId="{4CBB4353-177C-47CE-A6A6-D0A8FDB1FCBE}" type="presParOf" srcId="{579EF5EA-2842-4ADF-99C3-1421009C0FB3}" destId="{E7F9412A-75FE-4263-8476-D8B02CF380F3}" srcOrd="30" destOrd="0" presId="urn:microsoft.com/office/officeart/2005/8/layout/cycle2"/>
    <dgm:cxn modelId="{7CCCA27C-CD0A-4785-8FD5-6282A969C8B9}" type="presParOf" srcId="{579EF5EA-2842-4ADF-99C3-1421009C0FB3}" destId="{C56F56FD-84C6-4D21-967A-719399DE2081}" srcOrd="31" destOrd="0" presId="urn:microsoft.com/office/officeart/2005/8/layout/cycle2"/>
    <dgm:cxn modelId="{553AE2C7-651D-41FB-A176-1A92DD8531F6}" type="presParOf" srcId="{C56F56FD-84C6-4D21-967A-719399DE2081}" destId="{87FF38F8-EEE0-4803-AB19-2605759EE272}" srcOrd="0" destOrd="0" presId="urn:microsoft.com/office/officeart/2005/8/layout/cycle2"/>
    <dgm:cxn modelId="{161C758E-2595-435D-BF34-D663ADAF2E31}" type="presParOf" srcId="{579EF5EA-2842-4ADF-99C3-1421009C0FB3}" destId="{430AD93E-9CDA-40BE-8BB8-B35AB1DDED73}" srcOrd="32" destOrd="0" presId="urn:microsoft.com/office/officeart/2005/8/layout/cycle2"/>
    <dgm:cxn modelId="{A7F92952-00D1-4B2F-85C4-AA18ACAA21C8}" type="presParOf" srcId="{579EF5EA-2842-4ADF-99C3-1421009C0FB3}" destId="{D3BDAC4B-F2DB-44A0-907D-A108463FB1C3}" srcOrd="33" destOrd="0" presId="urn:microsoft.com/office/officeart/2005/8/layout/cycle2"/>
    <dgm:cxn modelId="{D7A3D9B7-44D3-43B1-AAF0-280AADCA402D}" type="presParOf" srcId="{D3BDAC4B-F2DB-44A0-907D-A108463FB1C3}" destId="{5B2F39AC-1722-4B2A-8F41-3B9574CC55A3}" srcOrd="0" destOrd="0" presId="urn:microsoft.com/office/officeart/2005/8/layout/cycle2"/>
    <dgm:cxn modelId="{76C2EB33-8533-4C75-93CA-E665821B0409}" type="presParOf" srcId="{579EF5EA-2842-4ADF-99C3-1421009C0FB3}" destId="{EB66E90A-B112-40E2-B773-B1A59659C6EB}" srcOrd="34" destOrd="0" presId="urn:microsoft.com/office/officeart/2005/8/layout/cycle2"/>
    <dgm:cxn modelId="{6FCCFD0B-4AF5-4E4A-9166-0C91E6489066}" type="presParOf" srcId="{579EF5EA-2842-4ADF-99C3-1421009C0FB3}" destId="{CBD13A52-164D-4181-A713-C4AFB6DAEA44}" srcOrd="35" destOrd="0" presId="urn:microsoft.com/office/officeart/2005/8/layout/cycle2"/>
    <dgm:cxn modelId="{D794C114-C35E-480C-BFAB-960F4A34B475}" type="presParOf" srcId="{CBD13A52-164D-4181-A713-C4AFB6DAEA44}" destId="{2175C402-001B-40BA-8C7B-63F19533545A}" srcOrd="0" destOrd="0" presId="urn:microsoft.com/office/officeart/2005/8/layout/cycle2"/>
    <dgm:cxn modelId="{4956A59B-5A08-4D73-9083-FDC9196C9A0A}" type="presParOf" srcId="{579EF5EA-2842-4ADF-99C3-1421009C0FB3}" destId="{816E1FA3-2B38-45F9-AB8C-0EEB2788EE42}" srcOrd="36" destOrd="0" presId="urn:microsoft.com/office/officeart/2005/8/layout/cycle2"/>
    <dgm:cxn modelId="{55912E6D-2858-4CA2-9DDD-502B24B1F67B}" type="presParOf" srcId="{579EF5EA-2842-4ADF-99C3-1421009C0FB3}" destId="{3D5573F2-E421-4699-B499-E5F129AA7C1F}" srcOrd="37" destOrd="0" presId="urn:microsoft.com/office/officeart/2005/8/layout/cycle2"/>
    <dgm:cxn modelId="{5D85D562-73C6-4791-88EE-BC7ACAE6CBD2}" type="presParOf" srcId="{3D5573F2-E421-4699-B499-E5F129AA7C1F}" destId="{561EA9DD-738C-4E13-ADB0-3CCC3950F092}" srcOrd="0" destOrd="0" presId="urn:microsoft.com/office/officeart/2005/8/layout/cycle2"/>
    <dgm:cxn modelId="{5AD8800F-C7F7-4C25-820C-5C839A671392}" type="presParOf" srcId="{579EF5EA-2842-4ADF-99C3-1421009C0FB3}" destId="{1791F869-F782-403E-9EEE-8485296AB1DC}" srcOrd="38" destOrd="0" presId="urn:microsoft.com/office/officeart/2005/8/layout/cycle2"/>
    <dgm:cxn modelId="{5927311A-6F1A-4764-9C89-D7A6A008F593}" type="presParOf" srcId="{579EF5EA-2842-4ADF-99C3-1421009C0FB3}" destId="{EDD308D6-556F-4E65-A02C-12C45C150755}" srcOrd="39" destOrd="0" presId="urn:microsoft.com/office/officeart/2005/8/layout/cycle2"/>
    <dgm:cxn modelId="{62CDE376-28E2-4561-B88D-005BF10D6318}" type="presParOf" srcId="{EDD308D6-556F-4E65-A02C-12C45C150755}" destId="{0622AEEF-FEE1-41CF-A694-BB87DF404F74}" srcOrd="0" destOrd="0" presId="urn:microsoft.com/office/officeart/2005/8/layout/cycle2"/>
    <dgm:cxn modelId="{FF226482-F730-4864-87C9-0EBE8B8D5AC7}" type="presParOf" srcId="{579EF5EA-2842-4ADF-99C3-1421009C0FB3}" destId="{FB762D63-E97E-4D71-BE53-DE8DBC2C1724}" srcOrd="40" destOrd="0" presId="urn:microsoft.com/office/officeart/2005/8/layout/cycle2"/>
    <dgm:cxn modelId="{377583F9-635F-43B2-B2C5-9298DB9F4060}" type="presParOf" srcId="{579EF5EA-2842-4ADF-99C3-1421009C0FB3}" destId="{EC905E59-477F-4D62-B2EE-61B86BF0663B}" srcOrd="41" destOrd="0" presId="urn:microsoft.com/office/officeart/2005/8/layout/cycle2"/>
    <dgm:cxn modelId="{528E3C53-DAE4-4444-B982-0DD7161C1D96}" type="presParOf" srcId="{EC905E59-477F-4D62-B2EE-61B86BF0663B}" destId="{0C7C01B0-8BE9-4115-9C55-5F785CB9F95D}" srcOrd="0" destOrd="0" presId="urn:microsoft.com/office/officeart/2005/8/layout/cycle2"/>
    <dgm:cxn modelId="{B7CE1A16-57B0-46B7-AFFE-3281254C8151}" type="presParOf" srcId="{579EF5EA-2842-4ADF-99C3-1421009C0FB3}" destId="{96947AF0-965B-4F9B-B692-11B522E20C19}" srcOrd="42" destOrd="0" presId="urn:microsoft.com/office/officeart/2005/8/layout/cycle2"/>
    <dgm:cxn modelId="{2821F25D-F357-40FC-AFA9-8D208487570A}" type="presParOf" srcId="{579EF5EA-2842-4ADF-99C3-1421009C0FB3}" destId="{C5631367-2D87-4B2B-B2C5-CE6B323DF7FA}" srcOrd="43" destOrd="0" presId="urn:microsoft.com/office/officeart/2005/8/layout/cycle2"/>
    <dgm:cxn modelId="{00409781-7C7A-442D-9ED8-4D9E504EBDB0}" type="presParOf" srcId="{C5631367-2D87-4B2B-B2C5-CE6B323DF7FA}" destId="{5EB0D98E-0F20-43A6-80D5-B3B233B0809C}" srcOrd="0" destOrd="0" presId="urn:microsoft.com/office/officeart/2005/8/layout/cycle2"/>
    <dgm:cxn modelId="{A18256FD-FCDB-4AF1-B79D-A5C0243B11C5}" type="presParOf" srcId="{579EF5EA-2842-4ADF-99C3-1421009C0FB3}" destId="{55735BFC-D4F1-4100-BCD7-BD7015A20F24}" srcOrd="44" destOrd="0" presId="urn:microsoft.com/office/officeart/2005/8/layout/cycle2"/>
    <dgm:cxn modelId="{C3B69532-5189-4A28-95AD-98068692E873}" type="presParOf" srcId="{579EF5EA-2842-4ADF-99C3-1421009C0FB3}" destId="{DE861B79-D5E8-45CE-B3D7-7B4663C08343}" srcOrd="45" destOrd="0" presId="urn:microsoft.com/office/officeart/2005/8/layout/cycle2"/>
    <dgm:cxn modelId="{7F0090E8-19EE-4ABC-BBC4-147196B61142}" type="presParOf" srcId="{DE861B79-D5E8-45CE-B3D7-7B4663C08343}" destId="{580499F6-BF8C-4CF2-8E19-422B1FEA8F54}" srcOrd="0" destOrd="0" presId="urn:microsoft.com/office/officeart/2005/8/layout/cycle2"/>
    <dgm:cxn modelId="{378F85FF-16E0-451D-A128-77720F03E4E1}" type="presParOf" srcId="{579EF5EA-2842-4ADF-99C3-1421009C0FB3}" destId="{B163F2E1-C224-4C1F-8BF1-B257F8DA90F1}" srcOrd="46" destOrd="0" presId="urn:microsoft.com/office/officeart/2005/8/layout/cycle2"/>
    <dgm:cxn modelId="{7CFCC9CD-432D-418D-9FD4-C7FD197FD62F}" type="presParOf" srcId="{579EF5EA-2842-4ADF-99C3-1421009C0FB3}" destId="{28C21F8D-7890-436C-ABC3-A76D9C048DC6}" srcOrd="47" destOrd="0" presId="urn:microsoft.com/office/officeart/2005/8/layout/cycle2"/>
    <dgm:cxn modelId="{360EBC60-3908-4988-BB93-A17ED0E4B997}" type="presParOf" srcId="{28C21F8D-7890-436C-ABC3-A76D9C048DC6}" destId="{5D40974C-DFE4-484E-A2B9-E3E4D2DEBED9}" srcOrd="0" destOrd="0" presId="urn:microsoft.com/office/officeart/2005/8/layout/cycle2"/>
    <dgm:cxn modelId="{78596C0D-7466-48A5-A618-CBF521B5AF19}" type="presParOf" srcId="{579EF5EA-2842-4ADF-99C3-1421009C0FB3}" destId="{B297DBDA-41C8-403B-A287-2DE0B2B2F734}" srcOrd="48" destOrd="0" presId="urn:microsoft.com/office/officeart/2005/8/layout/cycle2"/>
    <dgm:cxn modelId="{05CC9A50-B0FF-4914-80F6-78A2EBE84706}" type="presParOf" srcId="{579EF5EA-2842-4ADF-99C3-1421009C0FB3}" destId="{6CB910F7-627A-416A-9AE0-0E9818681229}" srcOrd="49" destOrd="0" presId="urn:microsoft.com/office/officeart/2005/8/layout/cycle2"/>
    <dgm:cxn modelId="{37BCF45E-0C30-48B4-8803-0C8DFBE2E0F0}" type="presParOf" srcId="{6CB910F7-627A-416A-9AE0-0E9818681229}" destId="{DD733C23-EA87-4BF0-821E-87250C1EEDBA}" srcOrd="0" destOrd="0" presId="urn:microsoft.com/office/officeart/2005/8/layout/cycle2"/>
    <dgm:cxn modelId="{3F2BD10C-020C-4A12-A4F9-009478945D4D}" type="presParOf" srcId="{579EF5EA-2842-4ADF-99C3-1421009C0FB3}" destId="{C99B1DB8-B0AD-4FE5-84DC-CD9571D15F74}" srcOrd="50" destOrd="0" presId="urn:microsoft.com/office/officeart/2005/8/layout/cycle2"/>
    <dgm:cxn modelId="{B0494203-8B62-4B29-A751-32EB25D78030}" type="presParOf" srcId="{579EF5EA-2842-4ADF-99C3-1421009C0FB3}" destId="{2EBD388A-825F-4832-8A74-827A6C7E3368}" srcOrd="51" destOrd="0" presId="urn:microsoft.com/office/officeart/2005/8/layout/cycle2"/>
    <dgm:cxn modelId="{DAF0C8AB-9E28-4271-A8C8-274FCE9030CA}" type="presParOf" srcId="{2EBD388A-825F-4832-8A74-827A6C7E3368}" destId="{2B64C12D-7C38-4E3C-BB67-21E0181FD51F}" srcOrd="0" destOrd="0" presId="urn:microsoft.com/office/officeart/2005/8/layout/cycle2"/>
    <dgm:cxn modelId="{E8E038CF-6EFA-405A-A6E1-194111FB95C4}" type="presParOf" srcId="{579EF5EA-2842-4ADF-99C3-1421009C0FB3}" destId="{54435782-E9E7-4F85-8EE9-B762378628C5}" srcOrd="52" destOrd="0" presId="urn:microsoft.com/office/officeart/2005/8/layout/cycle2"/>
    <dgm:cxn modelId="{786DD8D6-CEFE-4FF6-BA4B-F20CF9077340}" type="presParOf" srcId="{579EF5EA-2842-4ADF-99C3-1421009C0FB3}" destId="{2EA5A0E0-D734-4B00-A1FA-65E8CB15031C}" srcOrd="53" destOrd="0" presId="urn:microsoft.com/office/officeart/2005/8/layout/cycle2"/>
    <dgm:cxn modelId="{85DEEFC6-7B3D-4669-A837-D538064A43A0}" type="presParOf" srcId="{2EA5A0E0-D734-4B00-A1FA-65E8CB15031C}" destId="{3966764B-E5F3-4CFC-A881-5984C06723CB}" srcOrd="0" destOrd="0" presId="urn:microsoft.com/office/officeart/2005/8/layout/cycle2"/>
    <dgm:cxn modelId="{6B7FF9D5-B137-4908-ABD3-F2BCACFB1145}" type="presParOf" srcId="{579EF5EA-2842-4ADF-99C3-1421009C0FB3}" destId="{CDE86F57-8E75-4885-99A7-4D78278841E9}" srcOrd="54" destOrd="0" presId="urn:microsoft.com/office/officeart/2005/8/layout/cycle2"/>
    <dgm:cxn modelId="{295F095C-9538-41E7-ABEB-21028D63AC3C}" type="presParOf" srcId="{579EF5EA-2842-4ADF-99C3-1421009C0FB3}" destId="{A0769171-C666-4FF2-B3B0-56A5612FFB02}" srcOrd="55" destOrd="0" presId="urn:microsoft.com/office/officeart/2005/8/layout/cycle2"/>
    <dgm:cxn modelId="{F6EB0B2B-E2AF-43AD-B578-67513ACC5510}" type="presParOf" srcId="{A0769171-C666-4FF2-B3B0-56A5612FFB02}" destId="{7B2C094D-5B84-400D-88A5-467C86404646}" srcOrd="0" destOrd="0" presId="urn:microsoft.com/office/officeart/2005/8/layout/cycle2"/>
    <dgm:cxn modelId="{89E63826-E805-4D97-97DD-00790CC66206}" type="presParOf" srcId="{579EF5EA-2842-4ADF-99C3-1421009C0FB3}" destId="{9DEC7CBC-8051-4551-94AA-2377EFF8A353}" srcOrd="56" destOrd="0" presId="urn:microsoft.com/office/officeart/2005/8/layout/cycle2"/>
    <dgm:cxn modelId="{55772B6E-DC14-402D-B9F6-B0DC7FFBCFDF}" type="presParOf" srcId="{579EF5EA-2842-4ADF-99C3-1421009C0FB3}" destId="{83D03F91-A8FE-4A56-A9F0-21F8696B64A1}" srcOrd="57" destOrd="0" presId="urn:microsoft.com/office/officeart/2005/8/layout/cycle2"/>
    <dgm:cxn modelId="{06D94E22-C277-46AE-B440-12C29F9BDC28}" type="presParOf" srcId="{83D03F91-A8FE-4A56-A9F0-21F8696B64A1}" destId="{A52815B2-9F64-4E57-9CA8-0D6C5ACB4DE9}" srcOrd="0" destOrd="0" presId="urn:microsoft.com/office/officeart/2005/8/layout/cycle2"/>
    <dgm:cxn modelId="{14323464-CA59-4A59-A2E2-7BB80F9E9CD2}" type="presParOf" srcId="{579EF5EA-2842-4ADF-99C3-1421009C0FB3}" destId="{D9F7CAE3-C01B-4758-A92D-BE4DEABF1CC9}" srcOrd="58" destOrd="0" presId="urn:microsoft.com/office/officeart/2005/8/layout/cycle2"/>
    <dgm:cxn modelId="{C3FCF45F-EC11-42B2-88A0-BC485A826060}" type="presParOf" srcId="{579EF5EA-2842-4ADF-99C3-1421009C0FB3}" destId="{6FDF4861-3D9E-4C44-8A76-CB261CA08A3D}" srcOrd="59" destOrd="0" presId="urn:microsoft.com/office/officeart/2005/8/layout/cycle2"/>
    <dgm:cxn modelId="{D9A6EADF-CCDF-4DCB-82DA-D53329555627}" type="presParOf" srcId="{6FDF4861-3D9E-4C44-8A76-CB261CA08A3D}" destId="{852FF442-59AB-47FA-976D-352D933D04DA}" srcOrd="0" destOrd="0" presId="urn:microsoft.com/office/officeart/2005/8/layout/cycle2"/>
    <dgm:cxn modelId="{8783F69D-DB67-4B75-A194-27D221228AAF}" type="presParOf" srcId="{579EF5EA-2842-4ADF-99C3-1421009C0FB3}" destId="{6EBA7549-78C0-447A-A63C-4A8563F87F58}" srcOrd="60" destOrd="0" presId="urn:microsoft.com/office/officeart/2005/8/layout/cycle2"/>
    <dgm:cxn modelId="{1C7CDE93-7102-4A66-8934-E5B632ED43B9}" type="presParOf" srcId="{579EF5EA-2842-4ADF-99C3-1421009C0FB3}" destId="{F7AC09C3-F9FA-4334-9744-58F7A351FD8B}" srcOrd="61" destOrd="0" presId="urn:microsoft.com/office/officeart/2005/8/layout/cycle2"/>
    <dgm:cxn modelId="{240B0595-960A-4961-B88E-983C377D86D4}" type="presParOf" srcId="{F7AC09C3-F9FA-4334-9744-58F7A351FD8B}" destId="{301FE2EF-9FED-451A-9979-7EA2CEC731F6}" srcOrd="0" destOrd="0" presId="urn:microsoft.com/office/officeart/2005/8/layout/cycle2"/>
    <dgm:cxn modelId="{CC2B53EA-76F8-407B-9855-11310B371462}" type="presParOf" srcId="{579EF5EA-2842-4ADF-99C3-1421009C0FB3}" destId="{DB7E8DCC-E9E2-41AE-8FAC-BD770394B585}" srcOrd="62" destOrd="0" presId="urn:microsoft.com/office/officeart/2005/8/layout/cycle2"/>
    <dgm:cxn modelId="{69EA2681-6E10-49B1-A726-DA6EB4B565E5}" type="presParOf" srcId="{579EF5EA-2842-4ADF-99C3-1421009C0FB3}" destId="{FC934B90-2FD7-4C78-BC82-6495CAA54F71}" srcOrd="63" destOrd="0" presId="urn:microsoft.com/office/officeart/2005/8/layout/cycle2"/>
    <dgm:cxn modelId="{351A10D1-518C-43FC-8C32-AB63E208E160}" type="presParOf" srcId="{FC934B90-2FD7-4C78-BC82-6495CAA54F71}" destId="{F31A80A4-265E-4576-A76C-69F7407682D5}" srcOrd="0" destOrd="0" presId="urn:microsoft.com/office/officeart/2005/8/layout/cycle2"/>
    <dgm:cxn modelId="{97606E8F-B09B-4304-81A8-154F8AD24526}" type="presParOf" srcId="{579EF5EA-2842-4ADF-99C3-1421009C0FB3}" destId="{7FBA136C-815F-4FB3-A797-A7F155D00FEA}" srcOrd="64" destOrd="0" presId="urn:microsoft.com/office/officeart/2005/8/layout/cycle2"/>
    <dgm:cxn modelId="{9CA211A6-6423-4D7E-9F99-7F734CBE63B0}" type="presParOf" srcId="{579EF5EA-2842-4ADF-99C3-1421009C0FB3}" destId="{7A5C7786-EEB7-4840-8AB2-E617DD766E4C}" srcOrd="65" destOrd="0" presId="urn:microsoft.com/office/officeart/2005/8/layout/cycle2"/>
    <dgm:cxn modelId="{FBBF616D-D8D4-4923-A7C3-70A26C5F297B}" type="presParOf" srcId="{7A5C7786-EEB7-4840-8AB2-E617DD766E4C}" destId="{80DBCA40-2BA0-486C-9739-9EB1943722FB}" srcOrd="0" destOrd="0" presId="urn:microsoft.com/office/officeart/2005/8/layout/cycle2"/>
    <dgm:cxn modelId="{238529A5-BB41-4EB0-AD6C-DA7078AD1DE1}" type="presParOf" srcId="{579EF5EA-2842-4ADF-99C3-1421009C0FB3}" destId="{2B3C09D0-6E4A-4698-ADBA-7CF55040E0C7}" srcOrd="66" destOrd="0" presId="urn:microsoft.com/office/officeart/2005/8/layout/cycle2"/>
    <dgm:cxn modelId="{E13604EA-9A44-4701-AEC2-0E6924EF1103}" type="presParOf" srcId="{579EF5EA-2842-4ADF-99C3-1421009C0FB3}" destId="{0B3E9032-3902-463F-B436-0798A35C9EC5}" srcOrd="67" destOrd="0" presId="urn:microsoft.com/office/officeart/2005/8/layout/cycle2"/>
    <dgm:cxn modelId="{9199B023-E25C-4048-9D2D-9107025E3660}" type="presParOf" srcId="{0B3E9032-3902-463F-B436-0798A35C9EC5}" destId="{41C60BCC-727D-4ED3-BAEB-DB60AA9900A9}" srcOrd="0" destOrd="0" presId="urn:microsoft.com/office/officeart/2005/8/layout/cycle2"/>
    <dgm:cxn modelId="{92FACAF0-3A33-47D8-BF77-EDC19179DC7C}" type="presParOf" srcId="{579EF5EA-2842-4ADF-99C3-1421009C0FB3}" destId="{C6CA034B-BB5D-4252-9DC3-E07C2CEC1942}" srcOrd="68" destOrd="0" presId="urn:microsoft.com/office/officeart/2005/8/layout/cycle2"/>
    <dgm:cxn modelId="{F16AB1E9-7947-4C7A-B986-F8016CBFB425}" type="presParOf" srcId="{579EF5EA-2842-4ADF-99C3-1421009C0FB3}" destId="{2F327EB4-0D8B-437E-BB14-A326EA173FCC}" srcOrd="69" destOrd="0" presId="urn:microsoft.com/office/officeart/2005/8/layout/cycle2"/>
    <dgm:cxn modelId="{9032668C-1999-42A4-955F-0117ED3D7AA6}" type="presParOf" srcId="{2F327EB4-0D8B-437E-BB14-A326EA173FCC}" destId="{8F52B59F-72EA-4EF4-A000-71393DE3DC97}" srcOrd="0" destOrd="0" presId="urn:microsoft.com/office/officeart/2005/8/layout/cycle2"/>
    <dgm:cxn modelId="{3DDB74B9-F9C8-451B-AFE7-C95426D32EA3}" type="presParOf" srcId="{579EF5EA-2842-4ADF-99C3-1421009C0FB3}" destId="{F6AE7F32-FC05-4DDA-BB7B-30B31779479C}" srcOrd="70" destOrd="0" presId="urn:microsoft.com/office/officeart/2005/8/layout/cycle2"/>
    <dgm:cxn modelId="{4A016636-56E5-4B18-AEB5-532040CF0FA1}" type="presParOf" srcId="{579EF5EA-2842-4ADF-99C3-1421009C0FB3}" destId="{F42AD80F-3B21-49F3-AF59-01D5F6EE69F1}" srcOrd="71" destOrd="0" presId="urn:microsoft.com/office/officeart/2005/8/layout/cycle2"/>
    <dgm:cxn modelId="{1E23CECB-C944-4C6D-8202-4B35A1E0AA1F}" type="presParOf" srcId="{F42AD80F-3B21-49F3-AF59-01D5F6EE69F1}" destId="{DFB70AE1-87B4-46C7-811D-3E9A3D4D6EC9}" srcOrd="0" destOrd="0" presId="urn:microsoft.com/office/officeart/2005/8/layout/cycle2"/>
    <dgm:cxn modelId="{5342F7A6-907C-4CF1-94D3-9BBB38744FF0}" type="presParOf" srcId="{579EF5EA-2842-4ADF-99C3-1421009C0FB3}" destId="{E4F5DE49-5EAA-4300-BD85-3AA32446283C}" srcOrd="72" destOrd="0" presId="urn:microsoft.com/office/officeart/2005/8/layout/cycle2"/>
    <dgm:cxn modelId="{4227D94F-AA9D-4643-B3B9-51786997BAF8}" type="presParOf" srcId="{579EF5EA-2842-4ADF-99C3-1421009C0FB3}" destId="{57712E5B-8311-41F2-83BF-40C44B82FD56}" srcOrd="73" destOrd="0" presId="urn:microsoft.com/office/officeart/2005/8/layout/cycle2"/>
    <dgm:cxn modelId="{78333F8B-6AA5-4D1E-A841-12D5F523E81F}" type="presParOf" srcId="{57712E5B-8311-41F2-83BF-40C44B82FD56}" destId="{2DC22DE9-0245-4601-955D-E63A8C38947B}" srcOrd="0" destOrd="0" presId="urn:microsoft.com/office/officeart/2005/8/layout/cycle2"/>
    <dgm:cxn modelId="{3ED0933C-2366-4C87-9CF0-9C90CA549974}" type="presParOf" srcId="{579EF5EA-2842-4ADF-99C3-1421009C0FB3}" destId="{53824D7C-69E9-40B6-AD94-E66D57E17024}" srcOrd="74" destOrd="0" presId="urn:microsoft.com/office/officeart/2005/8/layout/cycle2"/>
    <dgm:cxn modelId="{757A3AFD-D827-42A2-9ACE-0D4B4BEF61EB}" type="presParOf" srcId="{579EF5EA-2842-4ADF-99C3-1421009C0FB3}" destId="{4DDD9E11-A1D1-4D9F-87CF-21775FA03FD4}" srcOrd="75" destOrd="0" presId="urn:microsoft.com/office/officeart/2005/8/layout/cycle2"/>
    <dgm:cxn modelId="{766D95E0-FE50-44B0-AD17-57D718CD8610}" type="presParOf" srcId="{4DDD9E11-A1D1-4D9F-87CF-21775FA03FD4}" destId="{F7742949-FB63-485F-95AF-5E8D1E6F236A}" srcOrd="0" destOrd="0" presId="urn:microsoft.com/office/officeart/2005/8/layout/cycle2"/>
    <dgm:cxn modelId="{1412A98D-5095-41C9-A27C-EF9A1D87C8D8}" type="presParOf" srcId="{579EF5EA-2842-4ADF-99C3-1421009C0FB3}" destId="{22041FD6-89BD-4BF2-9B99-B97F36E2E1FB}" srcOrd="76" destOrd="0" presId="urn:microsoft.com/office/officeart/2005/8/layout/cycle2"/>
    <dgm:cxn modelId="{380624BC-0466-4B70-A2C0-C639FE00705D}" type="presParOf" srcId="{579EF5EA-2842-4ADF-99C3-1421009C0FB3}" destId="{B8E405CF-5FB0-4931-A03D-9BF304E6CDDA}" srcOrd="77" destOrd="0" presId="urn:microsoft.com/office/officeart/2005/8/layout/cycle2"/>
    <dgm:cxn modelId="{B2DC9746-D836-4CED-B5C2-A17C9F8F9EB6}" type="presParOf" srcId="{B8E405CF-5FB0-4931-A03D-9BF304E6CDDA}" destId="{0C0A4302-AC90-49E1-80BE-523B58A2D864}" srcOrd="0" destOrd="0" presId="urn:microsoft.com/office/officeart/2005/8/layout/cycle2"/>
    <dgm:cxn modelId="{AD34404B-9B7C-454B-A3DC-F31BD1AF8967}" type="presParOf" srcId="{579EF5EA-2842-4ADF-99C3-1421009C0FB3}" destId="{4346925A-37EB-4BB6-B0D1-0007EC3DF63B}" srcOrd="78" destOrd="0" presId="urn:microsoft.com/office/officeart/2005/8/layout/cycle2"/>
    <dgm:cxn modelId="{B996F09C-6060-4354-8B9A-4F82BB597C7B}" type="presParOf" srcId="{579EF5EA-2842-4ADF-99C3-1421009C0FB3}" destId="{7A362786-920B-4FB9-A3D5-D0E741B76071}" srcOrd="79" destOrd="0" presId="urn:microsoft.com/office/officeart/2005/8/layout/cycle2"/>
    <dgm:cxn modelId="{FA5870C3-86D8-4CFA-B951-D6E79288AF44}" type="presParOf" srcId="{7A362786-920B-4FB9-A3D5-D0E741B76071}" destId="{18FB9004-C9DF-4463-A990-CE6AADD19A9A}" srcOrd="0" destOrd="0" presId="urn:microsoft.com/office/officeart/2005/8/layout/cycle2"/>
    <dgm:cxn modelId="{9DBD6942-D6AA-49B6-9EB8-D77D897209D8}" type="presParOf" srcId="{579EF5EA-2842-4ADF-99C3-1421009C0FB3}" destId="{ED0F08E4-7CF4-494F-A2E4-60B90674E9D5}" srcOrd="80" destOrd="0" presId="urn:microsoft.com/office/officeart/2005/8/layout/cycle2"/>
    <dgm:cxn modelId="{4658C8BF-4C23-41C0-B49F-494FCABF29EB}" type="presParOf" srcId="{579EF5EA-2842-4ADF-99C3-1421009C0FB3}" destId="{B8AF8AA6-EDE3-46F5-804F-BE18E9CF02E9}" srcOrd="81" destOrd="0" presId="urn:microsoft.com/office/officeart/2005/8/layout/cycle2"/>
    <dgm:cxn modelId="{D61B3F2E-05F0-496B-8645-E4FE732E9FA5}" type="presParOf" srcId="{B8AF8AA6-EDE3-46F5-804F-BE18E9CF02E9}" destId="{2A9D1CAD-CEC7-447D-AE5A-72DA9768C11C}" srcOrd="0" destOrd="0" presId="urn:microsoft.com/office/officeart/2005/8/layout/cycle2"/>
    <dgm:cxn modelId="{71C1B65F-AB89-422F-842D-C6021E1CC2FD}" type="presParOf" srcId="{579EF5EA-2842-4ADF-99C3-1421009C0FB3}" destId="{02E2D030-8BB9-48E2-859D-55F958A2D928}" srcOrd="82" destOrd="0" presId="urn:microsoft.com/office/officeart/2005/8/layout/cycle2"/>
    <dgm:cxn modelId="{CAFC4178-FC9B-4E8F-A1B9-3B35265D8C6E}" type="presParOf" srcId="{579EF5EA-2842-4ADF-99C3-1421009C0FB3}" destId="{8125F9B4-021E-44DC-9D64-8AE485A44537}" srcOrd="83" destOrd="0" presId="urn:microsoft.com/office/officeart/2005/8/layout/cycle2"/>
    <dgm:cxn modelId="{A0A80D03-5908-4F3C-BD7F-59268B9A782C}" type="presParOf" srcId="{8125F9B4-021E-44DC-9D64-8AE485A44537}" destId="{5B2B383F-D5E0-430F-AB46-55791D14B3FB}" srcOrd="0" destOrd="0" presId="urn:microsoft.com/office/officeart/2005/8/layout/cycle2"/>
    <dgm:cxn modelId="{59FED6ED-D7B1-4411-90A4-7C8031040DFD}" type="presParOf" srcId="{579EF5EA-2842-4ADF-99C3-1421009C0FB3}" destId="{A5474CB5-D5DA-4087-B87E-610FB42AF529}" srcOrd="84" destOrd="0" presId="urn:microsoft.com/office/officeart/2005/8/layout/cycle2"/>
    <dgm:cxn modelId="{D4828BDD-FE4A-4018-A641-56B2A1DEE493}" type="presParOf" srcId="{579EF5EA-2842-4ADF-99C3-1421009C0FB3}" destId="{F5E12609-AEA0-4824-8F1E-49B7A8C9D43E}" srcOrd="85" destOrd="0" presId="urn:microsoft.com/office/officeart/2005/8/layout/cycle2"/>
    <dgm:cxn modelId="{30FF2F57-0B61-4A01-BBF3-993D54332933}" type="presParOf" srcId="{F5E12609-AEA0-4824-8F1E-49B7A8C9D43E}" destId="{1990E259-2037-4D19-B00A-CD6B3D2AE2E1}" srcOrd="0" destOrd="0" presId="urn:microsoft.com/office/officeart/2005/8/layout/cycle2"/>
    <dgm:cxn modelId="{1549B669-66A1-4CD8-9E5E-B4B12A38CB5B}" type="presParOf" srcId="{579EF5EA-2842-4ADF-99C3-1421009C0FB3}" destId="{558F7E47-06ED-4041-B16C-6F13A19D4245}" srcOrd="86" destOrd="0" presId="urn:microsoft.com/office/officeart/2005/8/layout/cycle2"/>
    <dgm:cxn modelId="{E6A373AC-983A-4E83-A6C5-20916517C02A}" type="presParOf" srcId="{579EF5EA-2842-4ADF-99C3-1421009C0FB3}" destId="{1AA99294-2501-42DA-ADDA-813C2A0D167F}" srcOrd="87" destOrd="0" presId="urn:microsoft.com/office/officeart/2005/8/layout/cycle2"/>
    <dgm:cxn modelId="{9F730CE7-282C-4483-BEEE-5C22FCF7FF58}" type="presParOf" srcId="{1AA99294-2501-42DA-ADDA-813C2A0D167F}" destId="{B311330D-F624-44F0-90C1-566E4D2E20E6}" srcOrd="0" destOrd="0" presId="urn:microsoft.com/office/officeart/2005/8/layout/cycle2"/>
    <dgm:cxn modelId="{7ECFBCDE-075F-4CDD-92BB-5C1876B6ED81}" type="presParOf" srcId="{579EF5EA-2842-4ADF-99C3-1421009C0FB3}" destId="{A854D6C3-A9F6-4889-B95E-C4590598BF15}" srcOrd="88" destOrd="0" presId="urn:microsoft.com/office/officeart/2005/8/layout/cycle2"/>
    <dgm:cxn modelId="{67DA5837-1985-422C-85FF-AF01AAA54C8F}" type="presParOf" srcId="{579EF5EA-2842-4ADF-99C3-1421009C0FB3}" destId="{9BC14663-185B-4A89-97AE-169B3D438678}" srcOrd="89" destOrd="0" presId="urn:microsoft.com/office/officeart/2005/8/layout/cycle2"/>
    <dgm:cxn modelId="{D919F616-37D8-4CC0-A6E1-25983D7F40B8}" type="presParOf" srcId="{9BC14663-185B-4A89-97AE-169B3D438678}" destId="{5BF8D29C-B7EB-4E6D-8F09-412E3D4E06C9}" srcOrd="0" destOrd="0" presId="urn:microsoft.com/office/officeart/2005/8/layout/cycle2"/>
    <dgm:cxn modelId="{E7D613CD-A0F9-40DC-A6D2-8208101D8398}" type="presParOf" srcId="{579EF5EA-2842-4ADF-99C3-1421009C0FB3}" destId="{891FE5C2-884F-48D0-BE0D-753E9CA204D3}" srcOrd="90" destOrd="0" presId="urn:microsoft.com/office/officeart/2005/8/layout/cycle2"/>
    <dgm:cxn modelId="{8F2E34BE-606B-4619-856F-1C254AA413B3}" type="presParOf" srcId="{579EF5EA-2842-4ADF-99C3-1421009C0FB3}" destId="{BDE13CD6-B50F-44ED-BD83-729ED5971995}" srcOrd="91" destOrd="0" presId="urn:microsoft.com/office/officeart/2005/8/layout/cycle2"/>
    <dgm:cxn modelId="{7E2D7780-5F4D-4B5C-BBEB-2F8D2CE67C6C}" type="presParOf" srcId="{BDE13CD6-B50F-44ED-BD83-729ED5971995}" destId="{4EAD0336-A742-42BA-B616-A9F9B8CECAB9}" srcOrd="0" destOrd="0" presId="urn:microsoft.com/office/officeart/2005/8/layout/cycle2"/>
    <dgm:cxn modelId="{E81480A8-BD11-4CFC-B5E0-266E22F92AD6}" type="presParOf" srcId="{579EF5EA-2842-4ADF-99C3-1421009C0FB3}" destId="{3B7728B1-9C76-43A6-8828-2FFE1A19CD4E}" srcOrd="92" destOrd="0" presId="urn:microsoft.com/office/officeart/2005/8/layout/cycle2"/>
    <dgm:cxn modelId="{ADC84B42-B987-404D-B467-7F7F08EC1CAE}" type="presParOf" srcId="{579EF5EA-2842-4ADF-99C3-1421009C0FB3}" destId="{FEF793BD-9F36-4B0C-B2A1-243AAED13A52}" srcOrd="93" destOrd="0" presId="urn:microsoft.com/office/officeart/2005/8/layout/cycle2"/>
    <dgm:cxn modelId="{2CAE9302-930D-496D-AB7D-3A60E54EFA47}" type="presParOf" srcId="{FEF793BD-9F36-4B0C-B2A1-243AAED13A52}" destId="{B6E66B79-90CB-4030-B64C-AB9E1EA67583}" srcOrd="0" destOrd="0" presId="urn:microsoft.com/office/officeart/2005/8/layout/cycle2"/>
    <dgm:cxn modelId="{04E5A4AA-64D0-4AED-A2CE-0D8D0F10521C}" type="presParOf" srcId="{579EF5EA-2842-4ADF-99C3-1421009C0FB3}" destId="{CD7E4AE9-DEBF-4EF6-9A2F-51DFDE6DC483}" srcOrd="94" destOrd="0" presId="urn:microsoft.com/office/officeart/2005/8/layout/cycle2"/>
    <dgm:cxn modelId="{4ECE2A81-AF9E-4E16-90F7-5CA983DEC905}" type="presParOf" srcId="{579EF5EA-2842-4ADF-99C3-1421009C0FB3}" destId="{CAB56CDA-741F-426D-8FE0-AE118C809475}" srcOrd="95" destOrd="0" presId="urn:microsoft.com/office/officeart/2005/8/layout/cycle2"/>
    <dgm:cxn modelId="{0E69C39D-593E-4E50-A5B4-0CCACC086238}" type="presParOf" srcId="{CAB56CDA-741F-426D-8FE0-AE118C809475}" destId="{2B62F0BB-CB73-4B2D-A47A-2C1910C71ADC}" srcOrd="0" destOrd="0" presId="urn:microsoft.com/office/officeart/2005/8/layout/cycle2"/>
  </dgm:cxnLst>
  <dgm:bg>
    <a:noFill/>
  </dgm:bg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65.xml><?xml version="1.0" encoding="utf-8"?>
<dgm:dataModel xmlns:dgm="http://schemas.openxmlformats.org/drawingml/2006/diagram" xmlns:a="http://schemas.openxmlformats.org/drawingml/2006/main">
  <dgm:ptLst>
    <dgm:pt modelId="{F782ACB2-4612-4553-92E3-6A48A4C26154}" type="doc">
      <dgm:prSet loTypeId="urn:microsoft.com/office/officeart/2005/8/layout/cycle2" loCatId="cycle" qsTypeId="urn:microsoft.com/office/officeart/2005/8/quickstyle/simple1" qsCatId="simple" csTypeId="urn:microsoft.com/office/officeart/2005/8/colors/accent1_3" csCatId="accent1" phldr="1"/>
      <dgm:spPr/>
      <dgm:t>
        <a:bodyPr/>
        <a:lstStyle/>
        <a:p>
          <a:endParaRPr lang="en-US"/>
        </a:p>
      </dgm:t>
    </dgm:pt>
    <dgm:pt modelId="{9A1F1B22-1A75-4833-B4FC-5FEA5518B765}">
      <dgm:prSet/>
      <dgm:spPr/>
      <dgm:t>
        <a:bodyPr/>
        <a:lstStyle/>
        <a:p>
          <a:endParaRPr lang="en-US" dirty="0"/>
        </a:p>
      </dgm:t>
    </dgm:pt>
    <dgm:pt modelId="{C224EADF-C870-40FB-9644-9EC71AA9F6DE}" type="parTrans" cxnId="{3A83C7EB-E108-4DFE-B9C2-A1FAE1B909F2}">
      <dgm:prSet/>
      <dgm:spPr/>
      <dgm:t>
        <a:bodyPr/>
        <a:lstStyle/>
        <a:p>
          <a:endParaRPr lang="en-US"/>
        </a:p>
      </dgm:t>
    </dgm:pt>
    <dgm:pt modelId="{32453084-7F49-49B4-89FA-E306CC4C9552}" type="sibTrans" cxnId="{3A83C7EB-E108-4DFE-B9C2-A1FAE1B909F2}">
      <dgm:prSet/>
      <dgm:spPr/>
      <dgm:t>
        <a:bodyPr/>
        <a:lstStyle/>
        <a:p>
          <a:endParaRPr lang="en-US" dirty="0"/>
        </a:p>
      </dgm:t>
    </dgm:pt>
    <dgm:pt modelId="{9C07C544-A240-4FE5-8E59-C412CDCC06A5}">
      <dgm:prSet/>
      <dgm:spPr/>
      <dgm:t>
        <a:bodyPr/>
        <a:lstStyle/>
        <a:p>
          <a:endParaRPr lang="en-US" dirty="0"/>
        </a:p>
      </dgm:t>
    </dgm:pt>
    <dgm:pt modelId="{01829E43-87FB-46D3-89AF-1246AED576BA}" type="parTrans" cxnId="{07E62CBF-11EB-4EBF-87EA-DFBE347DAD9D}">
      <dgm:prSet/>
      <dgm:spPr/>
      <dgm:t>
        <a:bodyPr/>
        <a:lstStyle/>
        <a:p>
          <a:endParaRPr lang="en-US"/>
        </a:p>
      </dgm:t>
    </dgm:pt>
    <dgm:pt modelId="{DA7FF8DD-13B0-4AAC-B0D2-E9BC2FABA4D6}" type="sibTrans" cxnId="{07E62CBF-11EB-4EBF-87EA-DFBE347DAD9D}">
      <dgm:prSet/>
      <dgm:spPr/>
      <dgm:t>
        <a:bodyPr/>
        <a:lstStyle/>
        <a:p>
          <a:endParaRPr lang="en-US" dirty="0"/>
        </a:p>
      </dgm:t>
    </dgm:pt>
    <dgm:pt modelId="{5D2C154A-692A-44E2-A041-B9F19C43FEF2}">
      <dgm:prSet/>
      <dgm:spPr/>
      <dgm:t>
        <a:bodyPr/>
        <a:lstStyle/>
        <a:p>
          <a:endParaRPr lang="en-US" dirty="0"/>
        </a:p>
      </dgm:t>
    </dgm:pt>
    <dgm:pt modelId="{794CA92E-A13F-4F43-B270-B021D0F5EB93}" type="parTrans" cxnId="{8A122CCE-2659-425F-A9CA-F55CBE733EE2}">
      <dgm:prSet/>
      <dgm:spPr/>
      <dgm:t>
        <a:bodyPr/>
        <a:lstStyle/>
        <a:p>
          <a:endParaRPr lang="en-US"/>
        </a:p>
      </dgm:t>
    </dgm:pt>
    <dgm:pt modelId="{1A0C354F-E76C-464E-99A7-D2B04C140783}" type="sibTrans" cxnId="{8A122CCE-2659-425F-A9CA-F55CBE733EE2}">
      <dgm:prSet/>
      <dgm:spPr/>
      <dgm:t>
        <a:bodyPr/>
        <a:lstStyle/>
        <a:p>
          <a:endParaRPr lang="en-US" dirty="0"/>
        </a:p>
      </dgm:t>
    </dgm:pt>
    <dgm:pt modelId="{536B3E92-95AA-4297-BDB8-F29269D6299E}">
      <dgm:prSet/>
      <dgm:spPr/>
      <dgm:t>
        <a:bodyPr/>
        <a:lstStyle/>
        <a:p>
          <a:endParaRPr lang="en-US" dirty="0"/>
        </a:p>
      </dgm:t>
    </dgm:pt>
    <dgm:pt modelId="{68DF5CBE-997D-4F4F-8466-9AD1DDE77085}" type="parTrans" cxnId="{212C0F3D-6259-47F4-8189-A6E55DD0B5D3}">
      <dgm:prSet/>
      <dgm:spPr/>
      <dgm:t>
        <a:bodyPr/>
        <a:lstStyle/>
        <a:p>
          <a:endParaRPr lang="en-US"/>
        </a:p>
      </dgm:t>
    </dgm:pt>
    <dgm:pt modelId="{8AE02D32-89F4-4BA1-BFB8-062B90AF7C26}" type="sibTrans" cxnId="{212C0F3D-6259-47F4-8189-A6E55DD0B5D3}">
      <dgm:prSet/>
      <dgm:spPr/>
      <dgm:t>
        <a:bodyPr/>
        <a:lstStyle/>
        <a:p>
          <a:endParaRPr lang="en-US" dirty="0"/>
        </a:p>
      </dgm:t>
    </dgm:pt>
    <dgm:pt modelId="{9767C2C5-7A9B-4BF9-AEDC-08BB61E68CEC}">
      <dgm:prSet/>
      <dgm:spPr/>
      <dgm:t>
        <a:bodyPr/>
        <a:lstStyle/>
        <a:p>
          <a:endParaRPr lang="en-US" dirty="0"/>
        </a:p>
      </dgm:t>
    </dgm:pt>
    <dgm:pt modelId="{94D864BB-0337-46E0-936D-BDFF24969167}" type="parTrans" cxnId="{7A77BED8-0E1D-45F6-9865-5715EF6FB1BA}">
      <dgm:prSet/>
      <dgm:spPr/>
      <dgm:t>
        <a:bodyPr/>
        <a:lstStyle/>
        <a:p>
          <a:endParaRPr lang="en-US"/>
        </a:p>
      </dgm:t>
    </dgm:pt>
    <dgm:pt modelId="{5DE56BE3-5DC5-48D1-BB0A-6EB62A83E2E3}" type="sibTrans" cxnId="{7A77BED8-0E1D-45F6-9865-5715EF6FB1BA}">
      <dgm:prSet/>
      <dgm:spPr/>
      <dgm:t>
        <a:bodyPr/>
        <a:lstStyle/>
        <a:p>
          <a:endParaRPr lang="en-US" dirty="0"/>
        </a:p>
      </dgm:t>
    </dgm:pt>
    <dgm:pt modelId="{29610E26-1393-448B-8FD6-78061450B16B}">
      <dgm:prSet/>
      <dgm:spPr/>
      <dgm:t>
        <a:bodyPr/>
        <a:lstStyle/>
        <a:p>
          <a:endParaRPr lang="en-US" dirty="0"/>
        </a:p>
      </dgm:t>
    </dgm:pt>
    <dgm:pt modelId="{5D194221-4572-481E-A145-411B7D2E5848}" type="parTrans" cxnId="{54FED98F-AB5E-4BEF-A86E-239C32A65418}">
      <dgm:prSet/>
      <dgm:spPr/>
      <dgm:t>
        <a:bodyPr/>
        <a:lstStyle/>
        <a:p>
          <a:endParaRPr lang="en-US"/>
        </a:p>
      </dgm:t>
    </dgm:pt>
    <dgm:pt modelId="{4E475F1B-56A2-420F-8D83-9A7AC5B9161D}" type="sibTrans" cxnId="{54FED98F-AB5E-4BEF-A86E-239C32A65418}">
      <dgm:prSet/>
      <dgm:spPr/>
      <dgm:t>
        <a:bodyPr/>
        <a:lstStyle/>
        <a:p>
          <a:endParaRPr lang="en-US" dirty="0"/>
        </a:p>
      </dgm:t>
    </dgm:pt>
    <dgm:pt modelId="{59F5D80D-D394-4DA8-B1EE-BFD2C35E8698}">
      <dgm:prSet/>
      <dgm:spPr/>
      <dgm:t>
        <a:bodyPr/>
        <a:lstStyle/>
        <a:p>
          <a:endParaRPr lang="en-US" dirty="0"/>
        </a:p>
      </dgm:t>
    </dgm:pt>
    <dgm:pt modelId="{F6DF53FE-CC41-4648-B644-9A13CD613414}" type="parTrans" cxnId="{EAADA3BC-EBE2-42C8-B9E0-3C38057A0A11}">
      <dgm:prSet/>
      <dgm:spPr/>
      <dgm:t>
        <a:bodyPr/>
        <a:lstStyle/>
        <a:p>
          <a:endParaRPr lang="en-US"/>
        </a:p>
      </dgm:t>
    </dgm:pt>
    <dgm:pt modelId="{A4FDAD97-0EA5-45C9-8762-1408CDFC1A27}" type="sibTrans" cxnId="{EAADA3BC-EBE2-42C8-B9E0-3C38057A0A11}">
      <dgm:prSet/>
      <dgm:spPr/>
      <dgm:t>
        <a:bodyPr/>
        <a:lstStyle/>
        <a:p>
          <a:endParaRPr lang="en-US" dirty="0"/>
        </a:p>
      </dgm:t>
    </dgm:pt>
    <dgm:pt modelId="{BCD4B6D1-2E17-4359-A953-212A9B519E85}">
      <dgm:prSet/>
      <dgm:spPr/>
      <dgm:t>
        <a:bodyPr/>
        <a:lstStyle/>
        <a:p>
          <a:endParaRPr lang="en-US" dirty="0"/>
        </a:p>
      </dgm:t>
    </dgm:pt>
    <dgm:pt modelId="{A72804B9-8062-4016-90E8-F9C7DC654C15}" type="parTrans" cxnId="{A45FA6CA-BF67-4968-BA2C-A3E181681DEA}">
      <dgm:prSet/>
      <dgm:spPr/>
      <dgm:t>
        <a:bodyPr/>
        <a:lstStyle/>
        <a:p>
          <a:endParaRPr lang="en-US"/>
        </a:p>
      </dgm:t>
    </dgm:pt>
    <dgm:pt modelId="{EAE485E3-A2DC-422A-B964-163E72C7D527}" type="sibTrans" cxnId="{A45FA6CA-BF67-4968-BA2C-A3E181681DEA}">
      <dgm:prSet/>
      <dgm:spPr/>
      <dgm:t>
        <a:bodyPr/>
        <a:lstStyle/>
        <a:p>
          <a:endParaRPr lang="en-US" dirty="0"/>
        </a:p>
      </dgm:t>
    </dgm:pt>
    <dgm:pt modelId="{57830796-B9E1-440E-A924-530949252A0A}">
      <dgm:prSet/>
      <dgm:spPr/>
      <dgm:t>
        <a:bodyPr/>
        <a:lstStyle/>
        <a:p>
          <a:endParaRPr lang="en-US" dirty="0"/>
        </a:p>
      </dgm:t>
    </dgm:pt>
    <dgm:pt modelId="{2970FDF5-07A3-4B2A-9F1E-E547137C5FF2}" type="parTrans" cxnId="{2E4A59F8-4858-4321-B26C-379298664746}">
      <dgm:prSet/>
      <dgm:spPr/>
      <dgm:t>
        <a:bodyPr/>
        <a:lstStyle/>
        <a:p>
          <a:endParaRPr lang="en-US"/>
        </a:p>
      </dgm:t>
    </dgm:pt>
    <dgm:pt modelId="{672359C6-6889-48DE-9B06-BCF13E50CF81}" type="sibTrans" cxnId="{2E4A59F8-4858-4321-B26C-379298664746}">
      <dgm:prSet/>
      <dgm:spPr/>
      <dgm:t>
        <a:bodyPr/>
        <a:lstStyle/>
        <a:p>
          <a:endParaRPr lang="en-US" dirty="0"/>
        </a:p>
      </dgm:t>
    </dgm:pt>
    <dgm:pt modelId="{9EC183D0-3CE1-4A18-882B-49A4F305FE23}">
      <dgm:prSet/>
      <dgm:spPr/>
      <dgm:t>
        <a:bodyPr/>
        <a:lstStyle/>
        <a:p>
          <a:endParaRPr lang="en-US" dirty="0"/>
        </a:p>
      </dgm:t>
    </dgm:pt>
    <dgm:pt modelId="{5529E8D0-F515-48AC-A324-5AF9603FF192}" type="parTrans" cxnId="{ECDEF66B-4DF3-4577-9794-0F5C1452E329}">
      <dgm:prSet/>
      <dgm:spPr/>
      <dgm:t>
        <a:bodyPr/>
        <a:lstStyle/>
        <a:p>
          <a:endParaRPr lang="en-US"/>
        </a:p>
      </dgm:t>
    </dgm:pt>
    <dgm:pt modelId="{FC636A7A-CAD8-4393-9B2E-188CE112CD10}" type="sibTrans" cxnId="{ECDEF66B-4DF3-4577-9794-0F5C1452E329}">
      <dgm:prSet/>
      <dgm:spPr/>
      <dgm:t>
        <a:bodyPr/>
        <a:lstStyle/>
        <a:p>
          <a:endParaRPr lang="en-US" dirty="0"/>
        </a:p>
      </dgm:t>
    </dgm:pt>
    <dgm:pt modelId="{1BCBAE4C-8C90-4307-A8B1-A7F25B803D11}">
      <dgm:prSet/>
      <dgm:spPr/>
      <dgm:t>
        <a:bodyPr/>
        <a:lstStyle/>
        <a:p>
          <a:endParaRPr lang="en-US" dirty="0"/>
        </a:p>
      </dgm:t>
    </dgm:pt>
    <dgm:pt modelId="{BDE3C914-1C3F-4AE1-8A4A-0399F6859853}" type="parTrans" cxnId="{26F03CFE-664C-46CE-9EC9-4D9EAEAA23F5}">
      <dgm:prSet/>
      <dgm:spPr/>
      <dgm:t>
        <a:bodyPr/>
        <a:lstStyle/>
        <a:p>
          <a:endParaRPr lang="en-US"/>
        </a:p>
      </dgm:t>
    </dgm:pt>
    <dgm:pt modelId="{9E68FA1B-32E4-4D3A-BDA9-F245DF7037EF}" type="sibTrans" cxnId="{26F03CFE-664C-46CE-9EC9-4D9EAEAA23F5}">
      <dgm:prSet/>
      <dgm:spPr/>
      <dgm:t>
        <a:bodyPr/>
        <a:lstStyle/>
        <a:p>
          <a:endParaRPr lang="en-US" dirty="0"/>
        </a:p>
      </dgm:t>
    </dgm:pt>
    <dgm:pt modelId="{05F9165C-A234-4634-B1A7-DCB7BA68D40C}">
      <dgm:prSet/>
      <dgm:spPr/>
      <dgm:t>
        <a:bodyPr/>
        <a:lstStyle/>
        <a:p>
          <a:endParaRPr lang="en-US" dirty="0"/>
        </a:p>
      </dgm:t>
    </dgm:pt>
    <dgm:pt modelId="{26966DA9-DC8C-4538-894C-0F8A7AD6A4D2}" type="parTrans" cxnId="{03727586-C177-4F9F-A8F5-7DEE69ED0297}">
      <dgm:prSet/>
      <dgm:spPr/>
      <dgm:t>
        <a:bodyPr/>
        <a:lstStyle/>
        <a:p>
          <a:endParaRPr lang="en-US"/>
        </a:p>
      </dgm:t>
    </dgm:pt>
    <dgm:pt modelId="{68C3C81B-18E8-41C4-BFC6-2C443E6EE655}" type="sibTrans" cxnId="{03727586-C177-4F9F-A8F5-7DEE69ED0297}">
      <dgm:prSet/>
      <dgm:spPr/>
      <dgm:t>
        <a:bodyPr/>
        <a:lstStyle/>
        <a:p>
          <a:endParaRPr lang="en-US" dirty="0"/>
        </a:p>
      </dgm:t>
    </dgm:pt>
    <dgm:pt modelId="{8F63D31F-83CD-4DB9-A0F4-0D259C5817DB}">
      <dgm:prSet/>
      <dgm:spPr/>
      <dgm:t>
        <a:bodyPr/>
        <a:lstStyle/>
        <a:p>
          <a:endParaRPr lang="en-US" dirty="0"/>
        </a:p>
      </dgm:t>
    </dgm:pt>
    <dgm:pt modelId="{62CF8A98-F58E-4911-89F5-912F4D8957CE}" type="parTrans" cxnId="{2B1FD8DA-568C-4E3E-8F87-09C87623F6FC}">
      <dgm:prSet/>
      <dgm:spPr/>
      <dgm:t>
        <a:bodyPr/>
        <a:lstStyle/>
        <a:p>
          <a:endParaRPr lang="en-US"/>
        </a:p>
      </dgm:t>
    </dgm:pt>
    <dgm:pt modelId="{A4F909E9-C1CF-4770-B928-FEF6E41B5333}" type="sibTrans" cxnId="{2B1FD8DA-568C-4E3E-8F87-09C87623F6FC}">
      <dgm:prSet/>
      <dgm:spPr/>
      <dgm:t>
        <a:bodyPr/>
        <a:lstStyle/>
        <a:p>
          <a:endParaRPr lang="en-US" dirty="0"/>
        </a:p>
      </dgm:t>
    </dgm:pt>
    <dgm:pt modelId="{F001FD18-B1D7-4F34-A7E1-10B3A14FEF0D}">
      <dgm:prSet/>
      <dgm:spPr/>
      <dgm:t>
        <a:bodyPr/>
        <a:lstStyle/>
        <a:p>
          <a:endParaRPr lang="en-US" dirty="0"/>
        </a:p>
      </dgm:t>
    </dgm:pt>
    <dgm:pt modelId="{47531BBA-A066-410C-90C4-75A7B3CF6C37}" type="parTrans" cxnId="{5F759883-6CAF-4793-892D-90FF307B7F39}">
      <dgm:prSet/>
      <dgm:spPr/>
      <dgm:t>
        <a:bodyPr/>
        <a:lstStyle/>
        <a:p>
          <a:endParaRPr lang="en-US"/>
        </a:p>
      </dgm:t>
    </dgm:pt>
    <dgm:pt modelId="{59F6F98C-7F28-44B6-AA26-C56ABFEA206B}" type="sibTrans" cxnId="{5F759883-6CAF-4793-892D-90FF307B7F39}">
      <dgm:prSet/>
      <dgm:spPr/>
      <dgm:t>
        <a:bodyPr/>
        <a:lstStyle/>
        <a:p>
          <a:endParaRPr lang="en-US" dirty="0"/>
        </a:p>
      </dgm:t>
    </dgm:pt>
    <dgm:pt modelId="{5F8AB2A9-0DCE-42A5-8039-31C151CDBC91}">
      <dgm:prSet/>
      <dgm:spPr/>
      <dgm:t>
        <a:bodyPr/>
        <a:lstStyle/>
        <a:p>
          <a:endParaRPr lang="en-US" dirty="0"/>
        </a:p>
      </dgm:t>
    </dgm:pt>
    <dgm:pt modelId="{AEE23759-AB27-4CCC-A9A6-CE4F64F73EE5}" type="parTrans" cxnId="{9ADC0165-9F81-4E1B-BCF9-F6EA5C631353}">
      <dgm:prSet/>
      <dgm:spPr/>
      <dgm:t>
        <a:bodyPr/>
        <a:lstStyle/>
        <a:p>
          <a:endParaRPr lang="en-US"/>
        </a:p>
      </dgm:t>
    </dgm:pt>
    <dgm:pt modelId="{64CB26BA-1509-422C-B1F7-93A921D3337E}" type="sibTrans" cxnId="{9ADC0165-9F81-4E1B-BCF9-F6EA5C631353}">
      <dgm:prSet/>
      <dgm:spPr/>
      <dgm:t>
        <a:bodyPr/>
        <a:lstStyle/>
        <a:p>
          <a:endParaRPr lang="en-US" dirty="0"/>
        </a:p>
      </dgm:t>
    </dgm:pt>
    <dgm:pt modelId="{7D49664A-84DE-42F7-9866-9BFD9F3DDC7A}">
      <dgm:prSet/>
      <dgm:spPr/>
      <dgm:t>
        <a:bodyPr/>
        <a:lstStyle/>
        <a:p>
          <a:endParaRPr lang="en-US" dirty="0"/>
        </a:p>
      </dgm:t>
    </dgm:pt>
    <dgm:pt modelId="{9C7FF349-70A2-4DFC-91A5-86A739E0760D}" type="parTrans" cxnId="{64D25225-7D7B-47A3-8597-E3D40B515F30}">
      <dgm:prSet/>
      <dgm:spPr/>
      <dgm:t>
        <a:bodyPr/>
        <a:lstStyle/>
        <a:p>
          <a:endParaRPr lang="en-US"/>
        </a:p>
      </dgm:t>
    </dgm:pt>
    <dgm:pt modelId="{BAC2B8D5-2C5B-4AE8-BBDD-D8E76DCD8C2E}" type="sibTrans" cxnId="{64D25225-7D7B-47A3-8597-E3D40B515F30}">
      <dgm:prSet/>
      <dgm:spPr/>
      <dgm:t>
        <a:bodyPr/>
        <a:lstStyle/>
        <a:p>
          <a:endParaRPr lang="en-US" dirty="0"/>
        </a:p>
      </dgm:t>
    </dgm:pt>
    <dgm:pt modelId="{AAACDA48-029D-447D-9AE8-BF1CB90887F8}">
      <dgm:prSet/>
      <dgm:spPr/>
      <dgm:t>
        <a:bodyPr/>
        <a:lstStyle/>
        <a:p>
          <a:endParaRPr lang="en-US" dirty="0"/>
        </a:p>
      </dgm:t>
    </dgm:pt>
    <dgm:pt modelId="{C5422A07-4233-4B7D-A876-C74DE877A7F9}" type="parTrans" cxnId="{F718ABBA-7C65-4F86-BEA7-DAD4C5EC588D}">
      <dgm:prSet/>
      <dgm:spPr/>
      <dgm:t>
        <a:bodyPr/>
        <a:lstStyle/>
        <a:p>
          <a:endParaRPr lang="en-US"/>
        </a:p>
      </dgm:t>
    </dgm:pt>
    <dgm:pt modelId="{35443D96-6A67-478A-A544-1C8155B5F62C}" type="sibTrans" cxnId="{F718ABBA-7C65-4F86-BEA7-DAD4C5EC588D}">
      <dgm:prSet/>
      <dgm:spPr/>
      <dgm:t>
        <a:bodyPr/>
        <a:lstStyle/>
        <a:p>
          <a:endParaRPr lang="en-US" dirty="0"/>
        </a:p>
      </dgm:t>
    </dgm:pt>
    <dgm:pt modelId="{C123F58B-2F00-4731-8318-EA8BAA60A69D}">
      <dgm:prSet/>
      <dgm:spPr/>
      <dgm:t>
        <a:bodyPr/>
        <a:lstStyle/>
        <a:p>
          <a:endParaRPr lang="en-US" dirty="0"/>
        </a:p>
      </dgm:t>
    </dgm:pt>
    <dgm:pt modelId="{ADD49D0A-F77A-4924-B2AC-3D10130090D6}" type="parTrans" cxnId="{79D0C8B5-7F77-4990-BC7D-E4DF8A30F093}">
      <dgm:prSet/>
      <dgm:spPr/>
      <dgm:t>
        <a:bodyPr/>
        <a:lstStyle/>
        <a:p>
          <a:endParaRPr lang="en-US"/>
        </a:p>
      </dgm:t>
    </dgm:pt>
    <dgm:pt modelId="{CA72D8A3-9D41-4F98-98F7-F56B1CBA674F}" type="sibTrans" cxnId="{79D0C8B5-7F77-4990-BC7D-E4DF8A30F093}">
      <dgm:prSet/>
      <dgm:spPr/>
      <dgm:t>
        <a:bodyPr/>
        <a:lstStyle/>
        <a:p>
          <a:endParaRPr lang="en-US" dirty="0"/>
        </a:p>
      </dgm:t>
    </dgm:pt>
    <dgm:pt modelId="{312A5487-8CD4-49FA-9CB2-6003233688EF}">
      <dgm:prSet/>
      <dgm:spPr/>
      <dgm:t>
        <a:bodyPr/>
        <a:lstStyle/>
        <a:p>
          <a:endParaRPr lang="en-US" dirty="0"/>
        </a:p>
      </dgm:t>
    </dgm:pt>
    <dgm:pt modelId="{6F986C7B-EB5E-4FA9-9F02-54203E6A38B2}" type="parTrans" cxnId="{33634B83-5D42-4E23-A534-1FD77063C5A8}">
      <dgm:prSet/>
      <dgm:spPr/>
      <dgm:t>
        <a:bodyPr/>
        <a:lstStyle/>
        <a:p>
          <a:endParaRPr lang="en-US"/>
        </a:p>
      </dgm:t>
    </dgm:pt>
    <dgm:pt modelId="{A241EA7C-0AE6-49DA-868A-F7E41DB8331E}" type="sibTrans" cxnId="{33634B83-5D42-4E23-A534-1FD77063C5A8}">
      <dgm:prSet/>
      <dgm:spPr/>
      <dgm:t>
        <a:bodyPr/>
        <a:lstStyle/>
        <a:p>
          <a:endParaRPr lang="en-US" dirty="0"/>
        </a:p>
      </dgm:t>
    </dgm:pt>
    <dgm:pt modelId="{1597604F-E09E-4305-A881-A6C94B72922F}">
      <dgm:prSet/>
      <dgm:spPr/>
      <dgm:t>
        <a:bodyPr/>
        <a:lstStyle/>
        <a:p>
          <a:endParaRPr lang="en-US" dirty="0"/>
        </a:p>
      </dgm:t>
    </dgm:pt>
    <dgm:pt modelId="{1C93F3EA-CA5B-4D9C-9828-8A8F702AE266}" type="parTrans" cxnId="{BE9314B0-2D93-4BAE-90C0-5B23814639B6}">
      <dgm:prSet/>
      <dgm:spPr/>
      <dgm:t>
        <a:bodyPr/>
        <a:lstStyle/>
        <a:p>
          <a:endParaRPr lang="en-US"/>
        </a:p>
      </dgm:t>
    </dgm:pt>
    <dgm:pt modelId="{0A68E33F-9E89-4D62-9E2C-1BD50C85F7CD}" type="sibTrans" cxnId="{BE9314B0-2D93-4BAE-90C0-5B23814639B6}">
      <dgm:prSet/>
      <dgm:spPr/>
      <dgm:t>
        <a:bodyPr/>
        <a:lstStyle/>
        <a:p>
          <a:endParaRPr lang="en-US" dirty="0"/>
        </a:p>
      </dgm:t>
    </dgm:pt>
    <dgm:pt modelId="{2EBE9275-B468-4EB1-8E25-88D20111E7BA}">
      <dgm:prSet/>
      <dgm:spPr/>
      <dgm:t>
        <a:bodyPr/>
        <a:lstStyle/>
        <a:p>
          <a:endParaRPr lang="en-US" dirty="0"/>
        </a:p>
      </dgm:t>
    </dgm:pt>
    <dgm:pt modelId="{8B4693AB-DA36-47D7-8ABC-9A12354AE94A}" type="parTrans" cxnId="{79BF3DB8-E6C9-4DF5-8226-B32513900662}">
      <dgm:prSet/>
      <dgm:spPr/>
      <dgm:t>
        <a:bodyPr/>
        <a:lstStyle/>
        <a:p>
          <a:endParaRPr lang="en-US"/>
        </a:p>
      </dgm:t>
    </dgm:pt>
    <dgm:pt modelId="{1DDDDFBA-4D76-49F6-8700-D108F438751F}" type="sibTrans" cxnId="{79BF3DB8-E6C9-4DF5-8226-B32513900662}">
      <dgm:prSet/>
      <dgm:spPr/>
      <dgm:t>
        <a:bodyPr/>
        <a:lstStyle/>
        <a:p>
          <a:endParaRPr lang="en-US" dirty="0"/>
        </a:p>
      </dgm:t>
    </dgm:pt>
    <dgm:pt modelId="{7526D0BF-45A5-478F-9A5B-EE961A48FCDF}">
      <dgm:prSet/>
      <dgm:spPr/>
      <dgm:t>
        <a:bodyPr/>
        <a:lstStyle/>
        <a:p>
          <a:endParaRPr lang="en-US" dirty="0"/>
        </a:p>
      </dgm:t>
    </dgm:pt>
    <dgm:pt modelId="{996DAE7B-6D7A-4B21-93D8-B18F6F145BC6}" type="parTrans" cxnId="{CC8F6BB5-E191-48E7-A4C1-3E8101813E85}">
      <dgm:prSet/>
      <dgm:spPr/>
      <dgm:t>
        <a:bodyPr/>
        <a:lstStyle/>
        <a:p>
          <a:endParaRPr lang="en-US"/>
        </a:p>
      </dgm:t>
    </dgm:pt>
    <dgm:pt modelId="{4DD6BCFF-384A-4E50-9E9B-FEA1467E91EE}" type="sibTrans" cxnId="{CC8F6BB5-E191-48E7-A4C1-3E8101813E85}">
      <dgm:prSet/>
      <dgm:spPr/>
      <dgm:t>
        <a:bodyPr/>
        <a:lstStyle/>
        <a:p>
          <a:endParaRPr lang="en-US" dirty="0"/>
        </a:p>
      </dgm:t>
    </dgm:pt>
    <dgm:pt modelId="{4391FAD7-E5E1-4ADD-BABB-49D666A6C4A7}">
      <dgm:prSet/>
      <dgm:spPr/>
      <dgm:t>
        <a:bodyPr/>
        <a:lstStyle/>
        <a:p>
          <a:endParaRPr lang="en-US" dirty="0"/>
        </a:p>
      </dgm:t>
    </dgm:pt>
    <dgm:pt modelId="{F1E7FB59-9301-4001-B4A0-65FF76242832}" type="parTrans" cxnId="{33836BAF-8815-468A-9D3E-0ABF734FD1D3}">
      <dgm:prSet/>
      <dgm:spPr/>
      <dgm:t>
        <a:bodyPr/>
        <a:lstStyle/>
        <a:p>
          <a:endParaRPr lang="en-US"/>
        </a:p>
      </dgm:t>
    </dgm:pt>
    <dgm:pt modelId="{B5C9AB9C-C866-47C2-B79F-DC6148AB2159}" type="sibTrans" cxnId="{33836BAF-8815-468A-9D3E-0ABF734FD1D3}">
      <dgm:prSet/>
      <dgm:spPr/>
      <dgm:t>
        <a:bodyPr/>
        <a:lstStyle/>
        <a:p>
          <a:endParaRPr lang="en-US" dirty="0"/>
        </a:p>
      </dgm:t>
    </dgm:pt>
    <dgm:pt modelId="{DF292957-65C8-4776-85F8-AE26E3681959}">
      <dgm:prSet/>
      <dgm:spPr/>
      <dgm:t>
        <a:bodyPr/>
        <a:lstStyle/>
        <a:p>
          <a:endParaRPr lang="en-US" dirty="0"/>
        </a:p>
      </dgm:t>
    </dgm:pt>
    <dgm:pt modelId="{7849EA01-2032-47BB-AFF2-66E1E4C3A822}" type="parTrans" cxnId="{0116FD4E-B3CD-4D10-B6B1-FB0C240CE17A}">
      <dgm:prSet/>
      <dgm:spPr/>
      <dgm:t>
        <a:bodyPr/>
        <a:lstStyle/>
        <a:p>
          <a:endParaRPr lang="en-US"/>
        </a:p>
      </dgm:t>
    </dgm:pt>
    <dgm:pt modelId="{2B571596-2306-4648-89E7-BD54FEF25627}" type="sibTrans" cxnId="{0116FD4E-B3CD-4D10-B6B1-FB0C240CE17A}">
      <dgm:prSet/>
      <dgm:spPr/>
      <dgm:t>
        <a:bodyPr/>
        <a:lstStyle/>
        <a:p>
          <a:endParaRPr lang="en-US" dirty="0"/>
        </a:p>
      </dgm:t>
    </dgm:pt>
    <dgm:pt modelId="{BA244016-B941-46B9-B2A4-AA50A300C9B1}">
      <dgm:prSet/>
      <dgm:spPr/>
      <dgm:t>
        <a:bodyPr/>
        <a:lstStyle/>
        <a:p>
          <a:endParaRPr lang="en-US" dirty="0"/>
        </a:p>
      </dgm:t>
    </dgm:pt>
    <dgm:pt modelId="{17FA0F1C-F480-46FA-9FDA-CAF08D0B3F5A}" type="parTrans" cxnId="{43F81770-F772-478D-8EE4-9EF473A2C5F2}">
      <dgm:prSet/>
      <dgm:spPr/>
      <dgm:t>
        <a:bodyPr/>
        <a:lstStyle/>
        <a:p>
          <a:endParaRPr lang="en-US"/>
        </a:p>
      </dgm:t>
    </dgm:pt>
    <dgm:pt modelId="{12ED0D91-6CB8-4B92-ABBE-16130FA2E610}" type="sibTrans" cxnId="{43F81770-F772-478D-8EE4-9EF473A2C5F2}">
      <dgm:prSet/>
      <dgm:spPr/>
      <dgm:t>
        <a:bodyPr/>
        <a:lstStyle/>
        <a:p>
          <a:endParaRPr lang="en-US" dirty="0"/>
        </a:p>
      </dgm:t>
    </dgm:pt>
    <dgm:pt modelId="{ED3E6817-CA99-4A92-9672-7767C60D3AFC}">
      <dgm:prSet/>
      <dgm:spPr/>
      <dgm:t>
        <a:bodyPr/>
        <a:lstStyle/>
        <a:p>
          <a:endParaRPr lang="en-US" dirty="0"/>
        </a:p>
      </dgm:t>
    </dgm:pt>
    <dgm:pt modelId="{570B50CE-5E5F-492C-A6CE-FAA86B61FEE6}" type="parTrans" cxnId="{6020CAE6-E682-4263-87D3-3757BDA5C5BB}">
      <dgm:prSet/>
      <dgm:spPr/>
      <dgm:t>
        <a:bodyPr/>
        <a:lstStyle/>
        <a:p>
          <a:endParaRPr lang="en-US"/>
        </a:p>
      </dgm:t>
    </dgm:pt>
    <dgm:pt modelId="{74E4A9B3-3139-47CD-AD62-A42D0EB3995C}" type="sibTrans" cxnId="{6020CAE6-E682-4263-87D3-3757BDA5C5BB}">
      <dgm:prSet/>
      <dgm:spPr/>
      <dgm:t>
        <a:bodyPr/>
        <a:lstStyle/>
        <a:p>
          <a:endParaRPr lang="en-US" dirty="0"/>
        </a:p>
      </dgm:t>
    </dgm:pt>
    <dgm:pt modelId="{A26368B7-1095-4A58-BFE6-7B8629CCDB76}">
      <dgm:prSet/>
      <dgm:spPr/>
      <dgm:t>
        <a:bodyPr/>
        <a:lstStyle/>
        <a:p>
          <a:endParaRPr lang="en-US" dirty="0"/>
        </a:p>
      </dgm:t>
    </dgm:pt>
    <dgm:pt modelId="{F926A632-3F82-44B7-9B0C-54EDBDFB1339}" type="parTrans" cxnId="{84F658BE-028D-4EFF-9AFB-B1BB4A47F685}">
      <dgm:prSet/>
      <dgm:spPr/>
      <dgm:t>
        <a:bodyPr/>
        <a:lstStyle/>
        <a:p>
          <a:endParaRPr lang="en-US"/>
        </a:p>
      </dgm:t>
    </dgm:pt>
    <dgm:pt modelId="{69DBDE16-2128-423C-AB04-D3C2C0881A38}" type="sibTrans" cxnId="{84F658BE-028D-4EFF-9AFB-B1BB4A47F685}">
      <dgm:prSet/>
      <dgm:spPr/>
      <dgm:t>
        <a:bodyPr/>
        <a:lstStyle/>
        <a:p>
          <a:endParaRPr lang="en-US" dirty="0"/>
        </a:p>
      </dgm:t>
    </dgm:pt>
    <dgm:pt modelId="{B2133BDF-4000-4B5B-AE40-987170B1B61F}">
      <dgm:prSet/>
      <dgm:spPr/>
      <dgm:t>
        <a:bodyPr/>
        <a:lstStyle/>
        <a:p>
          <a:endParaRPr lang="en-US" dirty="0"/>
        </a:p>
      </dgm:t>
    </dgm:pt>
    <dgm:pt modelId="{78DD5593-63E5-4526-ACC4-B672B2E0D1F1}" type="parTrans" cxnId="{AD9C2D70-6AB8-479D-9A79-731CDEDFCC29}">
      <dgm:prSet/>
      <dgm:spPr/>
      <dgm:t>
        <a:bodyPr/>
        <a:lstStyle/>
        <a:p>
          <a:endParaRPr lang="en-US"/>
        </a:p>
      </dgm:t>
    </dgm:pt>
    <dgm:pt modelId="{F8A8AFFD-E262-4C58-84FA-CA9933DA9A32}" type="sibTrans" cxnId="{AD9C2D70-6AB8-479D-9A79-731CDEDFCC29}">
      <dgm:prSet/>
      <dgm:spPr/>
      <dgm:t>
        <a:bodyPr/>
        <a:lstStyle/>
        <a:p>
          <a:endParaRPr lang="en-US" dirty="0"/>
        </a:p>
      </dgm:t>
    </dgm:pt>
    <dgm:pt modelId="{56EE6181-8957-4FE0-91F7-0E7767321D74}">
      <dgm:prSet/>
      <dgm:spPr/>
      <dgm:t>
        <a:bodyPr/>
        <a:lstStyle/>
        <a:p>
          <a:endParaRPr lang="en-US" dirty="0"/>
        </a:p>
      </dgm:t>
    </dgm:pt>
    <dgm:pt modelId="{708EED9E-74DD-4C99-9872-E67687122915}" type="parTrans" cxnId="{D27AA462-6698-4923-9421-47820B644488}">
      <dgm:prSet/>
      <dgm:spPr/>
      <dgm:t>
        <a:bodyPr/>
        <a:lstStyle/>
        <a:p>
          <a:endParaRPr lang="en-US"/>
        </a:p>
      </dgm:t>
    </dgm:pt>
    <dgm:pt modelId="{D7AD315B-0060-4B2C-BA42-07A72CF0DF62}" type="sibTrans" cxnId="{D27AA462-6698-4923-9421-47820B644488}">
      <dgm:prSet/>
      <dgm:spPr/>
      <dgm:t>
        <a:bodyPr/>
        <a:lstStyle/>
        <a:p>
          <a:endParaRPr lang="en-US" dirty="0"/>
        </a:p>
      </dgm:t>
    </dgm:pt>
    <dgm:pt modelId="{F82F01E0-1BCF-432A-834D-D0718C225E79}">
      <dgm:prSet/>
      <dgm:spPr/>
      <dgm:t>
        <a:bodyPr/>
        <a:lstStyle/>
        <a:p>
          <a:endParaRPr lang="en-US" dirty="0"/>
        </a:p>
      </dgm:t>
    </dgm:pt>
    <dgm:pt modelId="{AA715B28-8262-4AEC-9B11-A1F3E142AEE3}" type="parTrans" cxnId="{3F904190-EC7A-468F-8079-9E0D0309FE61}">
      <dgm:prSet/>
      <dgm:spPr/>
      <dgm:t>
        <a:bodyPr/>
        <a:lstStyle/>
        <a:p>
          <a:endParaRPr lang="en-US"/>
        </a:p>
      </dgm:t>
    </dgm:pt>
    <dgm:pt modelId="{73E57CB0-43F1-4C49-8823-A48B6805997E}" type="sibTrans" cxnId="{3F904190-EC7A-468F-8079-9E0D0309FE61}">
      <dgm:prSet/>
      <dgm:spPr/>
      <dgm:t>
        <a:bodyPr/>
        <a:lstStyle/>
        <a:p>
          <a:endParaRPr lang="en-US" dirty="0"/>
        </a:p>
      </dgm:t>
    </dgm:pt>
    <dgm:pt modelId="{69B5AF83-9CA8-4331-BB93-A02B0A37E7C4}">
      <dgm:prSet/>
      <dgm:spPr/>
      <dgm:t>
        <a:bodyPr/>
        <a:lstStyle/>
        <a:p>
          <a:endParaRPr lang="en-US" dirty="0"/>
        </a:p>
      </dgm:t>
    </dgm:pt>
    <dgm:pt modelId="{52A0F8EA-812A-497C-B88E-1BDAD1AB875F}" type="parTrans" cxnId="{08DFD441-4774-4D0E-8F97-07EC50B50EE3}">
      <dgm:prSet/>
      <dgm:spPr/>
      <dgm:t>
        <a:bodyPr/>
        <a:lstStyle/>
        <a:p>
          <a:endParaRPr lang="en-US"/>
        </a:p>
      </dgm:t>
    </dgm:pt>
    <dgm:pt modelId="{6E35783B-B4B9-4AF3-BB68-EC2DB3060BE5}" type="sibTrans" cxnId="{08DFD441-4774-4D0E-8F97-07EC50B50EE3}">
      <dgm:prSet/>
      <dgm:spPr/>
      <dgm:t>
        <a:bodyPr/>
        <a:lstStyle/>
        <a:p>
          <a:endParaRPr lang="en-US" dirty="0"/>
        </a:p>
      </dgm:t>
    </dgm:pt>
    <dgm:pt modelId="{5A0D382F-1AEE-4869-A6BD-89E7CCC2BA45}">
      <dgm:prSet/>
      <dgm:spPr/>
      <dgm:t>
        <a:bodyPr/>
        <a:lstStyle/>
        <a:p>
          <a:endParaRPr lang="en-US" dirty="0"/>
        </a:p>
      </dgm:t>
    </dgm:pt>
    <dgm:pt modelId="{C61944CD-ABD5-46A1-BF21-1EDB1D2E311C}" type="parTrans" cxnId="{8B7F3749-F4E6-4473-82BE-3F7FAAEDF5A5}">
      <dgm:prSet/>
      <dgm:spPr/>
      <dgm:t>
        <a:bodyPr/>
        <a:lstStyle/>
        <a:p>
          <a:endParaRPr lang="en-US"/>
        </a:p>
      </dgm:t>
    </dgm:pt>
    <dgm:pt modelId="{86E08DD8-37F0-43EA-A4C6-F12B07A372C7}" type="sibTrans" cxnId="{8B7F3749-F4E6-4473-82BE-3F7FAAEDF5A5}">
      <dgm:prSet/>
      <dgm:spPr/>
      <dgm:t>
        <a:bodyPr/>
        <a:lstStyle/>
        <a:p>
          <a:endParaRPr lang="en-US" dirty="0"/>
        </a:p>
      </dgm:t>
    </dgm:pt>
    <dgm:pt modelId="{6E44D217-0802-4975-8DF8-F7C136B68DB7}">
      <dgm:prSet/>
      <dgm:spPr/>
      <dgm:t>
        <a:bodyPr/>
        <a:lstStyle/>
        <a:p>
          <a:endParaRPr lang="en-US" dirty="0"/>
        </a:p>
      </dgm:t>
    </dgm:pt>
    <dgm:pt modelId="{CB27C74D-2568-4D83-8948-2A0E7A73E53C}" type="parTrans" cxnId="{EBF0F276-347C-4207-9A17-D11421AF7ECD}">
      <dgm:prSet/>
      <dgm:spPr/>
      <dgm:t>
        <a:bodyPr/>
        <a:lstStyle/>
        <a:p>
          <a:endParaRPr lang="en-US"/>
        </a:p>
      </dgm:t>
    </dgm:pt>
    <dgm:pt modelId="{873D13AE-B310-4B50-82C5-564D626D2011}" type="sibTrans" cxnId="{EBF0F276-347C-4207-9A17-D11421AF7ECD}">
      <dgm:prSet/>
      <dgm:spPr/>
      <dgm:t>
        <a:bodyPr/>
        <a:lstStyle/>
        <a:p>
          <a:endParaRPr lang="en-US" dirty="0"/>
        </a:p>
      </dgm:t>
    </dgm:pt>
    <dgm:pt modelId="{59D5850F-42D1-4509-9BFE-77DA75D32FAC}">
      <dgm:prSet/>
      <dgm:spPr/>
      <dgm:t>
        <a:bodyPr/>
        <a:lstStyle/>
        <a:p>
          <a:endParaRPr lang="en-US" dirty="0"/>
        </a:p>
      </dgm:t>
    </dgm:pt>
    <dgm:pt modelId="{998E6483-F6A6-41F0-BC38-EC9E12942727}" type="parTrans" cxnId="{EF67F12C-549C-4945-9650-11C3183DFF27}">
      <dgm:prSet/>
      <dgm:spPr/>
      <dgm:t>
        <a:bodyPr/>
        <a:lstStyle/>
        <a:p>
          <a:endParaRPr lang="en-US"/>
        </a:p>
      </dgm:t>
    </dgm:pt>
    <dgm:pt modelId="{2B529A43-2363-4B46-911E-9D0EF25B4F36}" type="sibTrans" cxnId="{EF67F12C-549C-4945-9650-11C3183DFF27}">
      <dgm:prSet/>
      <dgm:spPr/>
      <dgm:t>
        <a:bodyPr/>
        <a:lstStyle/>
        <a:p>
          <a:endParaRPr lang="en-US" dirty="0"/>
        </a:p>
      </dgm:t>
    </dgm:pt>
    <dgm:pt modelId="{9F16DEB4-2D88-4237-BB26-EE193361411A}">
      <dgm:prSet/>
      <dgm:spPr/>
      <dgm:t>
        <a:bodyPr/>
        <a:lstStyle/>
        <a:p>
          <a:endParaRPr lang="en-US" dirty="0"/>
        </a:p>
      </dgm:t>
    </dgm:pt>
    <dgm:pt modelId="{7982B65A-B6BA-45FB-920E-8CB144FB834B}" type="parTrans" cxnId="{DB81E75D-6339-4802-85DD-65254615E93B}">
      <dgm:prSet/>
      <dgm:spPr/>
      <dgm:t>
        <a:bodyPr/>
        <a:lstStyle/>
        <a:p>
          <a:endParaRPr lang="en-US"/>
        </a:p>
      </dgm:t>
    </dgm:pt>
    <dgm:pt modelId="{C19C4BDD-2213-41DF-A53B-E2080BDC6AC6}" type="sibTrans" cxnId="{DB81E75D-6339-4802-85DD-65254615E93B}">
      <dgm:prSet/>
      <dgm:spPr/>
      <dgm:t>
        <a:bodyPr/>
        <a:lstStyle/>
        <a:p>
          <a:endParaRPr lang="en-US" dirty="0"/>
        </a:p>
      </dgm:t>
    </dgm:pt>
    <dgm:pt modelId="{5788DBF4-34B6-4C26-980E-7062BBC88091}">
      <dgm:prSet/>
      <dgm:spPr/>
      <dgm:t>
        <a:bodyPr/>
        <a:lstStyle/>
        <a:p>
          <a:endParaRPr lang="en-US" dirty="0"/>
        </a:p>
      </dgm:t>
    </dgm:pt>
    <dgm:pt modelId="{E89C8546-8D00-4BCE-BF01-083E1F9A4BBE}" type="parTrans" cxnId="{A94E1E98-18A1-4716-B6FB-67F099EFBBB4}">
      <dgm:prSet/>
      <dgm:spPr/>
      <dgm:t>
        <a:bodyPr/>
        <a:lstStyle/>
        <a:p>
          <a:endParaRPr lang="en-US"/>
        </a:p>
      </dgm:t>
    </dgm:pt>
    <dgm:pt modelId="{39815DA4-6D5A-4ECF-8C2C-C40A2BB0DBA6}" type="sibTrans" cxnId="{A94E1E98-18A1-4716-B6FB-67F099EFBBB4}">
      <dgm:prSet/>
      <dgm:spPr/>
      <dgm:t>
        <a:bodyPr/>
        <a:lstStyle/>
        <a:p>
          <a:endParaRPr lang="en-US" dirty="0"/>
        </a:p>
      </dgm:t>
    </dgm:pt>
    <dgm:pt modelId="{644B0026-BEE6-45AC-B72A-F8BFB9EE0E82}">
      <dgm:prSet/>
      <dgm:spPr/>
      <dgm:t>
        <a:bodyPr/>
        <a:lstStyle/>
        <a:p>
          <a:endParaRPr lang="en-US" dirty="0"/>
        </a:p>
      </dgm:t>
    </dgm:pt>
    <dgm:pt modelId="{554FDC5B-6990-4DBE-AAA4-AA9861FDA372}" type="parTrans" cxnId="{F3F11D2B-B16E-47E0-876B-A599316C3141}">
      <dgm:prSet/>
      <dgm:spPr/>
      <dgm:t>
        <a:bodyPr/>
        <a:lstStyle/>
        <a:p>
          <a:endParaRPr lang="en-US"/>
        </a:p>
      </dgm:t>
    </dgm:pt>
    <dgm:pt modelId="{91E5E8F0-39A5-4E73-A7C8-125C237D1170}" type="sibTrans" cxnId="{F3F11D2B-B16E-47E0-876B-A599316C3141}">
      <dgm:prSet/>
      <dgm:spPr/>
      <dgm:t>
        <a:bodyPr/>
        <a:lstStyle/>
        <a:p>
          <a:endParaRPr lang="en-US" dirty="0"/>
        </a:p>
      </dgm:t>
    </dgm:pt>
    <dgm:pt modelId="{A40F6EAB-2B60-4CC1-9F49-D5903D3A616E}">
      <dgm:prSet/>
      <dgm:spPr/>
      <dgm:t>
        <a:bodyPr/>
        <a:lstStyle/>
        <a:p>
          <a:endParaRPr lang="en-US" dirty="0"/>
        </a:p>
      </dgm:t>
    </dgm:pt>
    <dgm:pt modelId="{F4D7EDD7-9115-44DB-8D8A-E38036FA3738}" type="parTrans" cxnId="{F9246AA4-89DE-4505-8C6D-C0CFB0CF9EC5}">
      <dgm:prSet/>
      <dgm:spPr/>
      <dgm:t>
        <a:bodyPr/>
        <a:lstStyle/>
        <a:p>
          <a:endParaRPr lang="en-US"/>
        </a:p>
      </dgm:t>
    </dgm:pt>
    <dgm:pt modelId="{3ACAB2F6-3910-4D69-8736-C9991D30DB30}" type="sibTrans" cxnId="{F9246AA4-89DE-4505-8C6D-C0CFB0CF9EC5}">
      <dgm:prSet/>
      <dgm:spPr/>
      <dgm:t>
        <a:bodyPr/>
        <a:lstStyle/>
        <a:p>
          <a:endParaRPr lang="en-US" dirty="0"/>
        </a:p>
      </dgm:t>
    </dgm:pt>
    <dgm:pt modelId="{01209924-388A-4250-B08E-117FC77350F4}">
      <dgm:prSet/>
      <dgm:spPr/>
      <dgm:t>
        <a:bodyPr/>
        <a:lstStyle/>
        <a:p>
          <a:endParaRPr lang="en-US" dirty="0"/>
        </a:p>
      </dgm:t>
    </dgm:pt>
    <dgm:pt modelId="{E62947DF-C385-4541-A312-E52B21ED4FCA}" type="parTrans" cxnId="{79A5F3A2-8CA3-4D24-AC46-666013183383}">
      <dgm:prSet/>
      <dgm:spPr/>
      <dgm:t>
        <a:bodyPr/>
        <a:lstStyle/>
        <a:p>
          <a:endParaRPr lang="en-US"/>
        </a:p>
      </dgm:t>
    </dgm:pt>
    <dgm:pt modelId="{07D44A3D-B9E7-4A59-8407-0DE9361B04F4}" type="sibTrans" cxnId="{79A5F3A2-8CA3-4D24-AC46-666013183383}">
      <dgm:prSet/>
      <dgm:spPr/>
      <dgm:t>
        <a:bodyPr/>
        <a:lstStyle/>
        <a:p>
          <a:endParaRPr lang="en-US" dirty="0"/>
        </a:p>
      </dgm:t>
    </dgm:pt>
    <dgm:pt modelId="{1CEAA633-CB89-486A-901D-BE8AE895C821}">
      <dgm:prSet/>
      <dgm:spPr/>
      <dgm:t>
        <a:bodyPr/>
        <a:lstStyle/>
        <a:p>
          <a:endParaRPr lang="en-US" dirty="0"/>
        </a:p>
      </dgm:t>
    </dgm:pt>
    <dgm:pt modelId="{85E4AD6C-201F-448E-AB33-65566C56E879}" type="parTrans" cxnId="{2F48FC6C-9E2F-4D34-97E0-7B62809CD310}">
      <dgm:prSet/>
      <dgm:spPr/>
      <dgm:t>
        <a:bodyPr/>
        <a:lstStyle/>
        <a:p>
          <a:endParaRPr lang="en-US"/>
        </a:p>
      </dgm:t>
    </dgm:pt>
    <dgm:pt modelId="{EC22FD24-55FA-470B-A11F-A2C02811CC71}" type="sibTrans" cxnId="{2F48FC6C-9E2F-4D34-97E0-7B62809CD310}">
      <dgm:prSet/>
      <dgm:spPr/>
      <dgm:t>
        <a:bodyPr/>
        <a:lstStyle/>
        <a:p>
          <a:endParaRPr lang="en-US" dirty="0"/>
        </a:p>
      </dgm:t>
    </dgm:pt>
    <dgm:pt modelId="{5700A27C-35E2-48E3-9FD1-4CAD5F3ABE6E}">
      <dgm:prSet/>
      <dgm:spPr/>
      <dgm:t>
        <a:bodyPr/>
        <a:lstStyle/>
        <a:p>
          <a:endParaRPr lang="en-US" dirty="0"/>
        </a:p>
      </dgm:t>
    </dgm:pt>
    <dgm:pt modelId="{7CEEA0C1-E05C-4187-B6CD-7F9A41B7F762}" type="parTrans" cxnId="{E319CD11-DA9C-4216-8A1C-BFC767C69980}">
      <dgm:prSet/>
      <dgm:spPr/>
      <dgm:t>
        <a:bodyPr/>
        <a:lstStyle/>
        <a:p>
          <a:endParaRPr lang="en-US"/>
        </a:p>
      </dgm:t>
    </dgm:pt>
    <dgm:pt modelId="{F2853326-F96C-4388-AFDB-4A2C4E743824}" type="sibTrans" cxnId="{E319CD11-DA9C-4216-8A1C-BFC767C69980}">
      <dgm:prSet/>
      <dgm:spPr/>
      <dgm:t>
        <a:bodyPr/>
        <a:lstStyle/>
        <a:p>
          <a:endParaRPr lang="en-US" dirty="0"/>
        </a:p>
      </dgm:t>
    </dgm:pt>
    <dgm:pt modelId="{E5184F2B-2C20-4D33-94A8-E6B381F2AA89}">
      <dgm:prSet/>
      <dgm:spPr/>
      <dgm:t>
        <a:bodyPr/>
        <a:lstStyle/>
        <a:p>
          <a:endParaRPr lang="en-US" dirty="0"/>
        </a:p>
      </dgm:t>
    </dgm:pt>
    <dgm:pt modelId="{EA072171-E1D3-42D9-90FB-F6BF8A9DC275}" type="parTrans" cxnId="{12C38EF6-A2D9-4441-B7C7-2AD0408D165E}">
      <dgm:prSet/>
      <dgm:spPr/>
      <dgm:t>
        <a:bodyPr/>
        <a:lstStyle/>
        <a:p>
          <a:endParaRPr lang="en-US"/>
        </a:p>
      </dgm:t>
    </dgm:pt>
    <dgm:pt modelId="{CA1064A9-8743-41E2-AE44-DEDB5E26EACD}" type="sibTrans" cxnId="{12C38EF6-A2D9-4441-B7C7-2AD0408D165E}">
      <dgm:prSet/>
      <dgm:spPr/>
      <dgm:t>
        <a:bodyPr/>
        <a:lstStyle/>
        <a:p>
          <a:endParaRPr lang="en-US" dirty="0"/>
        </a:p>
      </dgm:t>
    </dgm:pt>
    <dgm:pt modelId="{19319B2C-5BDC-4EB3-A674-97A1478B545E}">
      <dgm:prSet/>
      <dgm:spPr/>
      <dgm:t>
        <a:bodyPr/>
        <a:lstStyle/>
        <a:p>
          <a:endParaRPr lang="en-US" dirty="0"/>
        </a:p>
      </dgm:t>
    </dgm:pt>
    <dgm:pt modelId="{F553D456-F731-4D3A-B46D-F817CB7F5851}" type="parTrans" cxnId="{A61335C6-83C9-40B2-B635-638704B41FB6}">
      <dgm:prSet/>
      <dgm:spPr/>
      <dgm:t>
        <a:bodyPr/>
        <a:lstStyle/>
        <a:p>
          <a:endParaRPr lang="en-US"/>
        </a:p>
      </dgm:t>
    </dgm:pt>
    <dgm:pt modelId="{B2ADDBB6-F258-45A2-8853-0F7137E8E7A9}" type="sibTrans" cxnId="{A61335C6-83C9-40B2-B635-638704B41FB6}">
      <dgm:prSet/>
      <dgm:spPr/>
      <dgm:t>
        <a:bodyPr/>
        <a:lstStyle/>
        <a:p>
          <a:endParaRPr lang="en-US" dirty="0"/>
        </a:p>
      </dgm:t>
    </dgm:pt>
    <dgm:pt modelId="{32DCDF77-CF91-44D2-A631-ECBBA96CD7C1}">
      <dgm:prSet/>
      <dgm:spPr/>
      <dgm:t>
        <a:bodyPr/>
        <a:lstStyle/>
        <a:p>
          <a:endParaRPr lang="en-US" dirty="0"/>
        </a:p>
      </dgm:t>
    </dgm:pt>
    <dgm:pt modelId="{A91D9FEE-F377-4D6C-AB4B-31C0AA11D758}" type="parTrans" cxnId="{7713B148-14ED-473A-AD7C-0817C71F1F75}">
      <dgm:prSet/>
      <dgm:spPr/>
      <dgm:t>
        <a:bodyPr/>
        <a:lstStyle/>
        <a:p>
          <a:endParaRPr lang="en-US"/>
        </a:p>
      </dgm:t>
    </dgm:pt>
    <dgm:pt modelId="{A4C54538-F7D4-4311-A51D-4E2F34EA916C}" type="sibTrans" cxnId="{7713B148-14ED-473A-AD7C-0817C71F1F75}">
      <dgm:prSet/>
      <dgm:spPr/>
      <dgm:t>
        <a:bodyPr/>
        <a:lstStyle/>
        <a:p>
          <a:endParaRPr lang="en-US" dirty="0"/>
        </a:p>
      </dgm:t>
    </dgm:pt>
    <dgm:pt modelId="{5F2EF8CF-431B-45E9-8F94-2DA9BB4297A8}">
      <dgm:prSet/>
      <dgm:spPr/>
      <dgm:t>
        <a:bodyPr/>
        <a:lstStyle/>
        <a:p>
          <a:endParaRPr lang="en-US" dirty="0"/>
        </a:p>
      </dgm:t>
    </dgm:pt>
    <dgm:pt modelId="{EF3B0539-08F0-4AEB-8B05-C7438EBEC90D}" type="parTrans" cxnId="{39A1F472-3E0B-438E-A508-FE898CEA4CB4}">
      <dgm:prSet/>
      <dgm:spPr/>
      <dgm:t>
        <a:bodyPr/>
        <a:lstStyle/>
        <a:p>
          <a:endParaRPr lang="en-US"/>
        </a:p>
      </dgm:t>
    </dgm:pt>
    <dgm:pt modelId="{E7380703-8E28-4A7A-8627-0A55F51FBAA5}" type="sibTrans" cxnId="{39A1F472-3E0B-438E-A508-FE898CEA4CB4}">
      <dgm:prSet/>
      <dgm:spPr/>
      <dgm:t>
        <a:bodyPr/>
        <a:lstStyle/>
        <a:p>
          <a:endParaRPr lang="en-US" dirty="0"/>
        </a:p>
      </dgm:t>
    </dgm:pt>
    <dgm:pt modelId="{B75DCA52-BF81-436A-AA73-2680B03C914A}">
      <dgm:prSet/>
      <dgm:spPr/>
      <dgm:t>
        <a:bodyPr/>
        <a:lstStyle/>
        <a:p>
          <a:endParaRPr lang="en-US" dirty="0"/>
        </a:p>
      </dgm:t>
    </dgm:pt>
    <dgm:pt modelId="{3FDC77C7-42D0-4118-88A1-C82C79A4EA03}" type="parTrans" cxnId="{FA4B331D-E821-4BC7-84CC-523B6B28A5B8}">
      <dgm:prSet/>
      <dgm:spPr/>
      <dgm:t>
        <a:bodyPr/>
        <a:lstStyle/>
        <a:p>
          <a:endParaRPr lang="en-US"/>
        </a:p>
      </dgm:t>
    </dgm:pt>
    <dgm:pt modelId="{897CAD2D-F73B-470D-B77D-BCB32DA560D4}" type="sibTrans" cxnId="{FA4B331D-E821-4BC7-84CC-523B6B28A5B8}">
      <dgm:prSet/>
      <dgm:spPr/>
      <dgm:t>
        <a:bodyPr/>
        <a:lstStyle/>
        <a:p>
          <a:endParaRPr lang="en-US" dirty="0"/>
        </a:p>
      </dgm:t>
    </dgm:pt>
    <dgm:pt modelId="{39148D83-4879-4E9B-AE84-10D20CF147C3}">
      <dgm:prSet/>
      <dgm:spPr/>
      <dgm:t>
        <a:bodyPr/>
        <a:lstStyle/>
        <a:p>
          <a:endParaRPr lang="en-US" dirty="0"/>
        </a:p>
      </dgm:t>
    </dgm:pt>
    <dgm:pt modelId="{0648DC5F-1B7B-4F70-B147-70F19C532AA1}" type="parTrans" cxnId="{14F13E80-1149-4A0F-A4B5-58EAF15ECA23}">
      <dgm:prSet/>
      <dgm:spPr/>
      <dgm:t>
        <a:bodyPr/>
        <a:lstStyle/>
        <a:p>
          <a:endParaRPr lang="en-US"/>
        </a:p>
      </dgm:t>
    </dgm:pt>
    <dgm:pt modelId="{901D3EC9-C2CB-4B80-BFE1-3F4CF8FDB584}" type="sibTrans" cxnId="{14F13E80-1149-4A0F-A4B5-58EAF15ECA23}">
      <dgm:prSet/>
      <dgm:spPr/>
      <dgm:t>
        <a:bodyPr/>
        <a:lstStyle/>
        <a:p>
          <a:endParaRPr lang="en-US" dirty="0"/>
        </a:p>
      </dgm:t>
    </dgm:pt>
    <dgm:pt modelId="{1BD29E34-8916-45A9-80A6-58C4AB44DFF5}">
      <dgm:prSet/>
      <dgm:spPr/>
      <dgm:t>
        <a:bodyPr/>
        <a:lstStyle/>
        <a:p>
          <a:endParaRPr lang="en-US" dirty="0"/>
        </a:p>
      </dgm:t>
    </dgm:pt>
    <dgm:pt modelId="{25DF600C-192F-49B2-930A-B89C27D1471E}" type="sibTrans" cxnId="{1B3F2CA2-7825-4CFD-9A64-DB308FB32A27}">
      <dgm:prSet/>
      <dgm:spPr/>
      <dgm:t>
        <a:bodyPr/>
        <a:lstStyle/>
        <a:p>
          <a:endParaRPr lang="en-US" dirty="0"/>
        </a:p>
      </dgm:t>
    </dgm:pt>
    <dgm:pt modelId="{6A5BBF7B-F8A7-4654-83BB-1778F868C663}" type="parTrans" cxnId="{1B3F2CA2-7825-4CFD-9A64-DB308FB32A27}">
      <dgm:prSet/>
      <dgm:spPr/>
      <dgm:t>
        <a:bodyPr/>
        <a:lstStyle/>
        <a:p>
          <a:endParaRPr lang="en-US"/>
        </a:p>
      </dgm:t>
    </dgm:pt>
    <dgm:pt modelId="{579EF5EA-2842-4ADF-99C3-1421009C0FB3}" type="pres">
      <dgm:prSet presAssocID="{F782ACB2-4612-4553-92E3-6A48A4C26154}" presName="cycle" presStyleCnt="0">
        <dgm:presLayoutVars>
          <dgm:dir/>
          <dgm:resizeHandles val="exact"/>
        </dgm:presLayoutVars>
      </dgm:prSet>
      <dgm:spPr/>
    </dgm:pt>
    <dgm:pt modelId="{E2BDA289-9E7F-43D2-8E8A-C602380955F6}" type="pres">
      <dgm:prSet presAssocID="{9A1F1B22-1A75-4833-B4FC-5FEA5518B765}" presName="node" presStyleLbl="node1" presStyleIdx="0" presStyleCnt="48">
        <dgm:presLayoutVars>
          <dgm:bulletEnabled val="1"/>
        </dgm:presLayoutVars>
      </dgm:prSet>
      <dgm:spPr/>
    </dgm:pt>
    <dgm:pt modelId="{4B717A0F-8771-4A45-B6AA-FD732A724C9E}" type="pres">
      <dgm:prSet presAssocID="{32453084-7F49-49B4-89FA-E306CC4C9552}" presName="sibTrans" presStyleLbl="sibTrans2D1" presStyleIdx="0" presStyleCnt="48" custLinFactX="356471" custLinFactNeighborX="400000"/>
      <dgm:spPr/>
    </dgm:pt>
    <dgm:pt modelId="{218F701D-8780-41D0-BCC2-CE1F9EE4B4A8}" type="pres">
      <dgm:prSet presAssocID="{32453084-7F49-49B4-89FA-E306CC4C9552}" presName="connectorText" presStyleLbl="sibTrans2D1" presStyleIdx="0" presStyleCnt="48"/>
      <dgm:spPr/>
    </dgm:pt>
    <dgm:pt modelId="{FD731FF4-9760-4231-AA26-446560B181EB}" type="pres">
      <dgm:prSet presAssocID="{9C07C544-A240-4FE5-8E59-C412CDCC06A5}" presName="node" presStyleLbl="node1" presStyleIdx="1" presStyleCnt="48">
        <dgm:presLayoutVars>
          <dgm:bulletEnabled val="1"/>
        </dgm:presLayoutVars>
      </dgm:prSet>
      <dgm:spPr/>
    </dgm:pt>
    <dgm:pt modelId="{A6A09441-8928-4DD4-965E-ACD6B5489F63}" type="pres">
      <dgm:prSet presAssocID="{DA7FF8DD-13B0-4AAC-B0D2-E9BC2FABA4D6}" presName="sibTrans" presStyleLbl="sibTrans2D1" presStyleIdx="1" presStyleCnt="48"/>
      <dgm:spPr/>
    </dgm:pt>
    <dgm:pt modelId="{C46B9099-149F-4D79-B1D7-B378097F05F4}" type="pres">
      <dgm:prSet presAssocID="{DA7FF8DD-13B0-4AAC-B0D2-E9BC2FABA4D6}" presName="connectorText" presStyleLbl="sibTrans2D1" presStyleIdx="1" presStyleCnt="48"/>
      <dgm:spPr/>
    </dgm:pt>
    <dgm:pt modelId="{5A44537F-E502-484A-B54C-161A75387D52}" type="pres">
      <dgm:prSet presAssocID="{5D2C154A-692A-44E2-A041-B9F19C43FEF2}" presName="node" presStyleLbl="node1" presStyleIdx="2" presStyleCnt="48">
        <dgm:presLayoutVars>
          <dgm:bulletEnabled val="1"/>
        </dgm:presLayoutVars>
      </dgm:prSet>
      <dgm:spPr/>
    </dgm:pt>
    <dgm:pt modelId="{BCCD1735-3374-4721-BEF9-11CCD9A2DD48}" type="pres">
      <dgm:prSet presAssocID="{1A0C354F-E76C-464E-99A7-D2B04C140783}" presName="sibTrans" presStyleLbl="sibTrans2D1" presStyleIdx="2" presStyleCnt="48"/>
      <dgm:spPr/>
    </dgm:pt>
    <dgm:pt modelId="{5207087E-FC7B-4DE7-941A-D0D7D77D43CA}" type="pres">
      <dgm:prSet presAssocID="{1A0C354F-E76C-464E-99A7-D2B04C140783}" presName="connectorText" presStyleLbl="sibTrans2D1" presStyleIdx="2" presStyleCnt="48"/>
      <dgm:spPr/>
    </dgm:pt>
    <dgm:pt modelId="{B0608ED5-E7DC-4C39-8859-B8C85F521F9C}" type="pres">
      <dgm:prSet presAssocID="{536B3E92-95AA-4297-BDB8-F29269D6299E}" presName="node" presStyleLbl="node1" presStyleIdx="3" presStyleCnt="48">
        <dgm:presLayoutVars>
          <dgm:bulletEnabled val="1"/>
        </dgm:presLayoutVars>
      </dgm:prSet>
      <dgm:spPr/>
    </dgm:pt>
    <dgm:pt modelId="{E212FFF4-9223-45FB-8A97-08FC78EC227F}" type="pres">
      <dgm:prSet presAssocID="{8AE02D32-89F4-4BA1-BFB8-062B90AF7C26}" presName="sibTrans" presStyleLbl="sibTrans2D1" presStyleIdx="3" presStyleCnt="48"/>
      <dgm:spPr/>
    </dgm:pt>
    <dgm:pt modelId="{1FA59E5A-50A4-47E4-96D2-6EF9AAAC1164}" type="pres">
      <dgm:prSet presAssocID="{8AE02D32-89F4-4BA1-BFB8-062B90AF7C26}" presName="connectorText" presStyleLbl="sibTrans2D1" presStyleIdx="3" presStyleCnt="48"/>
      <dgm:spPr/>
    </dgm:pt>
    <dgm:pt modelId="{3B48658E-4174-41EC-ADC5-04F09B98E8AE}" type="pres">
      <dgm:prSet presAssocID="{9767C2C5-7A9B-4BF9-AEDC-08BB61E68CEC}" presName="node" presStyleLbl="node1" presStyleIdx="4" presStyleCnt="48">
        <dgm:presLayoutVars>
          <dgm:bulletEnabled val="1"/>
        </dgm:presLayoutVars>
      </dgm:prSet>
      <dgm:spPr/>
    </dgm:pt>
    <dgm:pt modelId="{7E28017C-69F1-4CCF-A6D7-885616A2628E}" type="pres">
      <dgm:prSet presAssocID="{5DE56BE3-5DC5-48D1-BB0A-6EB62A83E2E3}" presName="sibTrans" presStyleLbl="sibTrans2D1" presStyleIdx="4" presStyleCnt="48"/>
      <dgm:spPr/>
    </dgm:pt>
    <dgm:pt modelId="{DEE6E533-E546-47B9-9D29-1053972B7A59}" type="pres">
      <dgm:prSet presAssocID="{5DE56BE3-5DC5-48D1-BB0A-6EB62A83E2E3}" presName="connectorText" presStyleLbl="sibTrans2D1" presStyleIdx="4" presStyleCnt="48"/>
      <dgm:spPr/>
    </dgm:pt>
    <dgm:pt modelId="{4B6FF1D5-139C-4A9E-BE2A-C9C2976A9B90}" type="pres">
      <dgm:prSet presAssocID="{29610E26-1393-448B-8FD6-78061450B16B}" presName="node" presStyleLbl="node1" presStyleIdx="5" presStyleCnt="48">
        <dgm:presLayoutVars>
          <dgm:bulletEnabled val="1"/>
        </dgm:presLayoutVars>
      </dgm:prSet>
      <dgm:spPr/>
    </dgm:pt>
    <dgm:pt modelId="{E231C36B-28CA-4A1A-A65A-7FC8C917C670}" type="pres">
      <dgm:prSet presAssocID="{4E475F1B-56A2-420F-8D83-9A7AC5B9161D}" presName="sibTrans" presStyleLbl="sibTrans2D1" presStyleIdx="5" presStyleCnt="48"/>
      <dgm:spPr/>
    </dgm:pt>
    <dgm:pt modelId="{0F935747-2475-4B54-A4BD-D00DA4235B83}" type="pres">
      <dgm:prSet presAssocID="{4E475F1B-56A2-420F-8D83-9A7AC5B9161D}" presName="connectorText" presStyleLbl="sibTrans2D1" presStyleIdx="5" presStyleCnt="48"/>
      <dgm:spPr/>
    </dgm:pt>
    <dgm:pt modelId="{5955EC28-6A5B-4854-97FD-56BF004F7A93}" type="pres">
      <dgm:prSet presAssocID="{59F5D80D-D394-4DA8-B1EE-BFD2C35E8698}" presName="node" presStyleLbl="node1" presStyleIdx="6" presStyleCnt="48">
        <dgm:presLayoutVars>
          <dgm:bulletEnabled val="1"/>
        </dgm:presLayoutVars>
      </dgm:prSet>
      <dgm:spPr/>
    </dgm:pt>
    <dgm:pt modelId="{7418C013-9F65-49B4-8AB4-02A8A7E8B2B1}" type="pres">
      <dgm:prSet presAssocID="{A4FDAD97-0EA5-45C9-8762-1408CDFC1A27}" presName="sibTrans" presStyleLbl="sibTrans2D1" presStyleIdx="6" presStyleCnt="48"/>
      <dgm:spPr/>
    </dgm:pt>
    <dgm:pt modelId="{DCCECA40-1E8E-4612-B823-692DCCBD1EA3}" type="pres">
      <dgm:prSet presAssocID="{A4FDAD97-0EA5-45C9-8762-1408CDFC1A27}" presName="connectorText" presStyleLbl="sibTrans2D1" presStyleIdx="6" presStyleCnt="48"/>
      <dgm:spPr/>
    </dgm:pt>
    <dgm:pt modelId="{C8C314CB-BC52-4B5D-9A9E-2549904458B0}" type="pres">
      <dgm:prSet presAssocID="{1BD29E34-8916-45A9-80A6-58C4AB44DFF5}" presName="node" presStyleLbl="node1" presStyleIdx="7" presStyleCnt="48">
        <dgm:presLayoutVars>
          <dgm:bulletEnabled val="1"/>
        </dgm:presLayoutVars>
      </dgm:prSet>
      <dgm:spPr/>
    </dgm:pt>
    <dgm:pt modelId="{8D184F9F-78A9-45D9-9804-0F8032DE26A6}" type="pres">
      <dgm:prSet presAssocID="{25DF600C-192F-49B2-930A-B89C27D1471E}" presName="sibTrans" presStyleLbl="sibTrans2D1" presStyleIdx="7" presStyleCnt="48"/>
      <dgm:spPr/>
    </dgm:pt>
    <dgm:pt modelId="{C8C1E075-9C61-4E77-BBAB-A2307E2F9662}" type="pres">
      <dgm:prSet presAssocID="{25DF600C-192F-49B2-930A-B89C27D1471E}" presName="connectorText" presStyleLbl="sibTrans2D1" presStyleIdx="7" presStyleCnt="48"/>
      <dgm:spPr/>
    </dgm:pt>
    <dgm:pt modelId="{18E08B15-C0D9-4DCD-9841-29CB326A1D96}" type="pres">
      <dgm:prSet presAssocID="{BCD4B6D1-2E17-4359-A953-212A9B519E85}" presName="node" presStyleLbl="node1" presStyleIdx="8" presStyleCnt="48">
        <dgm:presLayoutVars>
          <dgm:bulletEnabled val="1"/>
        </dgm:presLayoutVars>
      </dgm:prSet>
      <dgm:spPr/>
    </dgm:pt>
    <dgm:pt modelId="{7D136A40-4E7A-4E9A-9C18-C15FEB3E9255}" type="pres">
      <dgm:prSet presAssocID="{EAE485E3-A2DC-422A-B964-163E72C7D527}" presName="sibTrans" presStyleLbl="sibTrans2D1" presStyleIdx="8" presStyleCnt="48"/>
      <dgm:spPr/>
    </dgm:pt>
    <dgm:pt modelId="{6C5B256C-6505-4283-9CD0-6230D6E52DC7}" type="pres">
      <dgm:prSet presAssocID="{EAE485E3-A2DC-422A-B964-163E72C7D527}" presName="connectorText" presStyleLbl="sibTrans2D1" presStyleIdx="8" presStyleCnt="48"/>
      <dgm:spPr/>
    </dgm:pt>
    <dgm:pt modelId="{09497094-52B8-416E-9902-37FB4C94E7F2}" type="pres">
      <dgm:prSet presAssocID="{57830796-B9E1-440E-A924-530949252A0A}" presName="node" presStyleLbl="node1" presStyleIdx="9" presStyleCnt="48">
        <dgm:presLayoutVars>
          <dgm:bulletEnabled val="1"/>
        </dgm:presLayoutVars>
      </dgm:prSet>
      <dgm:spPr/>
    </dgm:pt>
    <dgm:pt modelId="{260B842C-BA56-4835-9181-EEB1DAD49F6C}" type="pres">
      <dgm:prSet presAssocID="{672359C6-6889-48DE-9B06-BCF13E50CF81}" presName="sibTrans" presStyleLbl="sibTrans2D1" presStyleIdx="9" presStyleCnt="48"/>
      <dgm:spPr/>
    </dgm:pt>
    <dgm:pt modelId="{9195B8AE-7F75-4B45-A773-A3DB3F151B7F}" type="pres">
      <dgm:prSet presAssocID="{672359C6-6889-48DE-9B06-BCF13E50CF81}" presName="connectorText" presStyleLbl="sibTrans2D1" presStyleIdx="9" presStyleCnt="48"/>
      <dgm:spPr/>
    </dgm:pt>
    <dgm:pt modelId="{07EB8474-810E-4E8A-BE93-02F62BBDD45D}" type="pres">
      <dgm:prSet presAssocID="{9EC183D0-3CE1-4A18-882B-49A4F305FE23}" presName="node" presStyleLbl="node1" presStyleIdx="10" presStyleCnt="48">
        <dgm:presLayoutVars>
          <dgm:bulletEnabled val="1"/>
        </dgm:presLayoutVars>
      </dgm:prSet>
      <dgm:spPr/>
    </dgm:pt>
    <dgm:pt modelId="{ADC3AC42-E194-4C29-8A28-ABEC2168A2B9}" type="pres">
      <dgm:prSet presAssocID="{FC636A7A-CAD8-4393-9B2E-188CE112CD10}" presName="sibTrans" presStyleLbl="sibTrans2D1" presStyleIdx="10" presStyleCnt="48"/>
      <dgm:spPr/>
    </dgm:pt>
    <dgm:pt modelId="{FFA97E59-6B24-429C-9B6D-8968FB096363}" type="pres">
      <dgm:prSet presAssocID="{FC636A7A-CAD8-4393-9B2E-188CE112CD10}" presName="connectorText" presStyleLbl="sibTrans2D1" presStyleIdx="10" presStyleCnt="48"/>
      <dgm:spPr/>
    </dgm:pt>
    <dgm:pt modelId="{38A7A843-117D-4A8F-B652-3F637D1BA054}" type="pres">
      <dgm:prSet presAssocID="{1BCBAE4C-8C90-4307-A8B1-A7F25B803D11}" presName="node" presStyleLbl="node1" presStyleIdx="11" presStyleCnt="48">
        <dgm:presLayoutVars>
          <dgm:bulletEnabled val="1"/>
        </dgm:presLayoutVars>
      </dgm:prSet>
      <dgm:spPr/>
    </dgm:pt>
    <dgm:pt modelId="{24192AE1-AC5A-408F-93E2-35778550FA02}" type="pres">
      <dgm:prSet presAssocID="{9E68FA1B-32E4-4D3A-BDA9-F245DF7037EF}" presName="sibTrans" presStyleLbl="sibTrans2D1" presStyleIdx="11" presStyleCnt="48"/>
      <dgm:spPr/>
    </dgm:pt>
    <dgm:pt modelId="{9DB23D75-0980-4D96-93A1-727F2883C95B}" type="pres">
      <dgm:prSet presAssocID="{9E68FA1B-32E4-4D3A-BDA9-F245DF7037EF}" presName="connectorText" presStyleLbl="sibTrans2D1" presStyleIdx="11" presStyleCnt="48"/>
      <dgm:spPr/>
    </dgm:pt>
    <dgm:pt modelId="{8B74F080-8313-4728-B1E9-D87A06E9E800}" type="pres">
      <dgm:prSet presAssocID="{05F9165C-A234-4634-B1A7-DCB7BA68D40C}" presName="node" presStyleLbl="node1" presStyleIdx="12" presStyleCnt="48">
        <dgm:presLayoutVars>
          <dgm:bulletEnabled val="1"/>
        </dgm:presLayoutVars>
      </dgm:prSet>
      <dgm:spPr/>
    </dgm:pt>
    <dgm:pt modelId="{99F13AA2-4621-4753-B0A6-6FC776CD84C9}" type="pres">
      <dgm:prSet presAssocID="{68C3C81B-18E8-41C4-BFC6-2C443E6EE655}" presName="sibTrans" presStyleLbl="sibTrans2D1" presStyleIdx="12" presStyleCnt="48"/>
      <dgm:spPr/>
    </dgm:pt>
    <dgm:pt modelId="{475F5446-5D8A-42DC-B2B6-79D834AEB429}" type="pres">
      <dgm:prSet presAssocID="{68C3C81B-18E8-41C4-BFC6-2C443E6EE655}" presName="connectorText" presStyleLbl="sibTrans2D1" presStyleIdx="12" presStyleCnt="48"/>
      <dgm:spPr/>
    </dgm:pt>
    <dgm:pt modelId="{C238A059-EBCB-4E8A-9C70-350A7112246D}" type="pres">
      <dgm:prSet presAssocID="{8F63D31F-83CD-4DB9-A0F4-0D259C5817DB}" presName="node" presStyleLbl="node1" presStyleIdx="13" presStyleCnt="48">
        <dgm:presLayoutVars>
          <dgm:bulletEnabled val="1"/>
        </dgm:presLayoutVars>
      </dgm:prSet>
      <dgm:spPr/>
    </dgm:pt>
    <dgm:pt modelId="{212C9A88-24C2-4EF4-87D7-A81CF4BE3FA0}" type="pres">
      <dgm:prSet presAssocID="{A4F909E9-C1CF-4770-B928-FEF6E41B5333}" presName="sibTrans" presStyleLbl="sibTrans2D1" presStyleIdx="13" presStyleCnt="48"/>
      <dgm:spPr/>
    </dgm:pt>
    <dgm:pt modelId="{6E753D97-6691-46AF-88CF-60F766A84A1F}" type="pres">
      <dgm:prSet presAssocID="{A4F909E9-C1CF-4770-B928-FEF6E41B5333}" presName="connectorText" presStyleLbl="sibTrans2D1" presStyleIdx="13" presStyleCnt="48"/>
      <dgm:spPr/>
    </dgm:pt>
    <dgm:pt modelId="{FA3F2989-2837-4DF6-B22E-22C68B74BA10}" type="pres">
      <dgm:prSet presAssocID="{F001FD18-B1D7-4F34-A7E1-10B3A14FEF0D}" presName="node" presStyleLbl="node1" presStyleIdx="14" presStyleCnt="48">
        <dgm:presLayoutVars>
          <dgm:bulletEnabled val="1"/>
        </dgm:presLayoutVars>
      </dgm:prSet>
      <dgm:spPr/>
    </dgm:pt>
    <dgm:pt modelId="{15716786-4673-40EB-986D-12C422D02B97}" type="pres">
      <dgm:prSet presAssocID="{59F6F98C-7F28-44B6-AA26-C56ABFEA206B}" presName="sibTrans" presStyleLbl="sibTrans2D1" presStyleIdx="14" presStyleCnt="48"/>
      <dgm:spPr/>
    </dgm:pt>
    <dgm:pt modelId="{3A6E871C-7643-432C-BA91-2EA3E7F745CE}" type="pres">
      <dgm:prSet presAssocID="{59F6F98C-7F28-44B6-AA26-C56ABFEA206B}" presName="connectorText" presStyleLbl="sibTrans2D1" presStyleIdx="14" presStyleCnt="48"/>
      <dgm:spPr/>
    </dgm:pt>
    <dgm:pt modelId="{E7F9412A-75FE-4263-8476-D8B02CF380F3}" type="pres">
      <dgm:prSet presAssocID="{5F8AB2A9-0DCE-42A5-8039-31C151CDBC91}" presName="node" presStyleLbl="node1" presStyleIdx="15" presStyleCnt="48">
        <dgm:presLayoutVars>
          <dgm:bulletEnabled val="1"/>
        </dgm:presLayoutVars>
      </dgm:prSet>
      <dgm:spPr/>
    </dgm:pt>
    <dgm:pt modelId="{C56F56FD-84C6-4D21-967A-719399DE2081}" type="pres">
      <dgm:prSet presAssocID="{64CB26BA-1509-422C-B1F7-93A921D3337E}" presName="sibTrans" presStyleLbl="sibTrans2D1" presStyleIdx="15" presStyleCnt="48"/>
      <dgm:spPr/>
    </dgm:pt>
    <dgm:pt modelId="{87FF38F8-EEE0-4803-AB19-2605759EE272}" type="pres">
      <dgm:prSet presAssocID="{64CB26BA-1509-422C-B1F7-93A921D3337E}" presName="connectorText" presStyleLbl="sibTrans2D1" presStyleIdx="15" presStyleCnt="48"/>
      <dgm:spPr/>
    </dgm:pt>
    <dgm:pt modelId="{430AD93E-9CDA-40BE-8BB8-B35AB1DDED73}" type="pres">
      <dgm:prSet presAssocID="{7D49664A-84DE-42F7-9866-9BFD9F3DDC7A}" presName="node" presStyleLbl="node1" presStyleIdx="16" presStyleCnt="48">
        <dgm:presLayoutVars>
          <dgm:bulletEnabled val="1"/>
        </dgm:presLayoutVars>
      </dgm:prSet>
      <dgm:spPr/>
    </dgm:pt>
    <dgm:pt modelId="{D3BDAC4B-F2DB-44A0-907D-A108463FB1C3}" type="pres">
      <dgm:prSet presAssocID="{BAC2B8D5-2C5B-4AE8-BBDD-D8E76DCD8C2E}" presName="sibTrans" presStyleLbl="sibTrans2D1" presStyleIdx="16" presStyleCnt="48"/>
      <dgm:spPr/>
    </dgm:pt>
    <dgm:pt modelId="{5B2F39AC-1722-4B2A-8F41-3B9574CC55A3}" type="pres">
      <dgm:prSet presAssocID="{BAC2B8D5-2C5B-4AE8-BBDD-D8E76DCD8C2E}" presName="connectorText" presStyleLbl="sibTrans2D1" presStyleIdx="16" presStyleCnt="48"/>
      <dgm:spPr/>
    </dgm:pt>
    <dgm:pt modelId="{EB66E90A-B112-40E2-B773-B1A59659C6EB}" type="pres">
      <dgm:prSet presAssocID="{39148D83-4879-4E9B-AE84-10D20CF147C3}" presName="node" presStyleLbl="node1" presStyleIdx="17" presStyleCnt="48">
        <dgm:presLayoutVars>
          <dgm:bulletEnabled val="1"/>
        </dgm:presLayoutVars>
      </dgm:prSet>
      <dgm:spPr/>
    </dgm:pt>
    <dgm:pt modelId="{CBD13A52-164D-4181-A713-C4AFB6DAEA44}" type="pres">
      <dgm:prSet presAssocID="{901D3EC9-C2CB-4B80-BFE1-3F4CF8FDB584}" presName="sibTrans" presStyleLbl="sibTrans2D1" presStyleIdx="17" presStyleCnt="48"/>
      <dgm:spPr/>
    </dgm:pt>
    <dgm:pt modelId="{2175C402-001B-40BA-8C7B-63F19533545A}" type="pres">
      <dgm:prSet presAssocID="{901D3EC9-C2CB-4B80-BFE1-3F4CF8FDB584}" presName="connectorText" presStyleLbl="sibTrans2D1" presStyleIdx="17" presStyleCnt="48"/>
      <dgm:spPr/>
    </dgm:pt>
    <dgm:pt modelId="{816E1FA3-2B38-45F9-AB8C-0EEB2788EE42}" type="pres">
      <dgm:prSet presAssocID="{AAACDA48-029D-447D-9AE8-BF1CB90887F8}" presName="node" presStyleLbl="node1" presStyleIdx="18" presStyleCnt="48">
        <dgm:presLayoutVars>
          <dgm:bulletEnabled val="1"/>
        </dgm:presLayoutVars>
      </dgm:prSet>
      <dgm:spPr/>
    </dgm:pt>
    <dgm:pt modelId="{3D5573F2-E421-4699-B499-E5F129AA7C1F}" type="pres">
      <dgm:prSet presAssocID="{35443D96-6A67-478A-A544-1C8155B5F62C}" presName="sibTrans" presStyleLbl="sibTrans2D1" presStyleIdx="18" presStyleCnt="48"/>
      <dgm:spPr/>
    </dgm:pt>
    <dgm:pt modelId="{561EA9DD-738C-4E13-ADB0-3CCC3950F092}" type="pres">
      <dgm:prSet presAssocID="{35443D96-6A67-478A-A544-1C8155B5F62C}" presName="connectorText" presStyleLbl="sibTrans2D1" presStyleIdx="18" presStyleCnt="48"/>
      <dgm:spPr/>
    </dgm:pt>
    <dgm:pt modelId="{1791F869-F782-403E-9EEE-8485296AB1DC}" type="pres">
      <dgm:prSet presAssocID="{C123F58B-2F00-4731-8318-EA8BAA60A69D}" presName="node" presStyleLbl="node1" presStyleIdx="19" presStyleCnt="48">
        <dgm:presLayoutVars>
          <dgm:bulletEnabled val="1"/>
        </dgm:presLayoutVars>
      </dgm:prSet>
      <dgm:spPr/>
    </dgm:pt>
    <dgm:pt modelId="{EDD308D6-556F-4E65-A02C-12C45C150755}" type="pres">
      <dgm:prSet presAssocID="{CA72D8A3-9D41-4F98-98F7-F56B1CBA674F}" presName="sibTrans" presStyleLbl="sibTrans2D1" presStyleIdx="19" presStyleCnt="48"/>
      <dgm:spPr/>
    </dgm:pt>
    <dgm:pt modelId="{0622AEEF-FEE1-41CF-A694-BB87DF404F74}" type="pres">
      <dgm:prSet presAssocID="{CA72D8A3-9D41-4F98-98F7-F56B1CBA674F}" presName="connectorText" presStyleLbl="sibTrans2D1" presStyleIdx="19" presStyleCnt="48"/>
      <dgm:spPr/>
    </dgm:pt>
    <dgm:pt modelId="{FB762D63-E97E-4D71-BE53-DE8DBC2C1724}" type="pres">
      <dgm:prSet presAssocID="{312A5487-8CD4-49FA-9CB2-6003233688EF}" presName="node" presStyleLbl="node1" presStyleIdx="20" presStyleCnt="48">
        <dgm:presLayoutVars>
          <dgm:bulletEnabled val="1"/>
        </dgm:presLayoutVars>
      </dgm:prSet>
      <dgm:spPr/>
    </dgm:pt>
    <dgm:pt modelId="{EC905E59-477F-4D62-B2EE-61B86BF0663B}" type="pres">
      <dgm:prSet presAssocID="{A241EA7C-0AE6-49DA-868A-F7E41DB8331E}" presName="sibTrans" presStyleLbl="sibTrans2D1" presStyleIdx="20" presStyleCnt="48"/>
      <dgm:spPr/>
    </dgm:pt>
    <dgm:pt modelId="{0C7C01B0-8BE9-4115-9C55-5F785CB9F95D}" type="pres">
      <dgm:prSet presAssocID="{A241EA7C-0AE6-49DA-868A-F7E41DB8331E}" presName="connectorText" presStyleLbl="sibTrans2D1" presStyleIdx="20" presStyleCnt="48"/>
      <dgm:spPr/>
    </dgm:pt>
    <dgm:pt modelId="{96947AF0-965B-4F9B-B692-11B522E20C19}" type="pres">
      <dgm:prSet presAssocID="{1597604F-E09E-4305-A881-A6C94B72922F}" presName="node" presStyleLbl="node1" presStyleIdx="21" presStyleCnt="48">
        <dgm:presLayoutVars>
          <dgm:bulletEnabled val="1"/>
        </dgm:presLayoutVars>
      </dgm:prSet>
      <dgm:spPr/>
    </dgm:pt>
    <dgm:pt modelId="{C5631367-2D87-4B2B-B2C5-CE6B323DF7FA}" type="pres">
      <dgm:prSet presAssocID="{0A68E33F-9E89-4D62-9E2C-1BD50C85F7CD}" presName="sibTrans" presStyleLbl="sibTrans2D1" presStyleIdx="21" presStyleCnt="48"/>
      <dgm:spPr/>
    </dgm:pt>
    <dgm:pt modelId="{5EB0D98E-0F20-43A6-80D5-B3B233B0809C}" type="pres">
      <dgm:prSet presAssocID="{0A68E33F-9E89-4D62-9E2C-1BD50C85F7CD}" presName="connectorText" presStyleLbl="sibTrans2D1" presStyleIdx="21" presStyleCnt="48"/>
      <dgm:spPr/>
    </dgm:pt>
    <dgm:pt modelId="{55735BFC-D4F1-4100-BCD7-BD7015A20F24}" type="pres">
      <dgm:prSet presAssocID="{2EBE9275-B468-4EB1-8E25-88D20111E7BA}" presName="node" presStyleLbl="node1" presStyleIdx="22" presStyleCnt="48" custRadScaleRad="97701" custRadScaleInc="96397">
        <dgm:presLayoutVars>
          <dgm:bulletEnabled val="1"/>
        </dgm:presLayoutVars>
      </dgm:prSet>
      <dgm:spPr/>
    </dgm:pt>
    <dgm:pt modelId="{DE861B79-D5E8-45CE-B3D7-7B4663C08343}" type="pres">
      <dgm:prSet presAssocID="{1DDDDFBA-4D76-49F6-8700-D108F438751F}" presName="sibTrans" presStyleLbl="sibTrans2D1" presStyleIdx="22" presStyleCnt="48"/>
      <dgm:spPr/>
    </dgm:pt>
    <dgm:pt modelId="{580499F6-BF8C-4CF2-8E19-422B1FEA8F54}" type="pres">
      <dgm:prSet presAssocID="{1DDDDFBA-4D76-49F6-8700-D108F438751F}" presName="connectorText" presStyleLbl="sibTrans2D1" presStyleIdx="22" presStyleCnt="48"/>
      <dgm:spPr/>
    </dgm:pt>
    <dgm:pt modelId="{B163F2E1-C224-4C1F-8BF1-B257F8DA90F1}" type="pres">
      <dgm:prSet presAssocID="{7526D0BF-45A5-478F-9A5B-EE961A48FCDF}" presName="node" presStyleLbl="node1" presStyleIdx="23" presStyleCnt="48">
        <dgm:presLayoutVars>
          <dgm:bulletEnabled val="1"/>
        </dgm:presLayoutVars>
      </dgm:prSet>
      <dgm:spPr/>
    </dgm:pt>
    <dgm:pt modelId="{28C21F8D-7890-436C-ABC3-A76D9C048DC6}" type="pres">
      <dgm:prSet presAssocID="{4DD6BCFF-384A-4E50-9E9B-FEA1467E91EE}" presName="sibTrans" presStyleLbl="sibTrans2D1" presStyleIdx="23" presStyleCnt="48"/>
      <dgm:spPr/>
    </dgm:pt>
    <dgm:pt modelId="{5D40974C-DFE4-484E-A2B9-E3E4D2DEBED9}" type="pres">
      <dgm:prSet presAssocID="{4DD6BCFF-384A-4E50-9E9B-FEA1467E91EE}" presName="connectorText" presStyleLbl="sibTrans2D1" presStyleIdx="23" presStyleCnt="48"/>
      <dgm:spPr/>
    </dgm:pt>
    <dgm:pt modelId="{B297DBDA-41C8-403B-A287-2DE0B2B2F734}" type="pres">
      <dgm:prSet presAssocID="{4391FAD7-E5E1-4ADD-BABB-49D666A6C4A7}" presName="node" presStyleLbl="node1" presStyleIdx="24" presStyleCnt="48">
        <dgm:presLayoutVars>
          <dgm:bulletEnabled val="1"/>
        </dgm:presLayoutVars>
      </dgm:prSet>
      <dgm:spPr/>
    </dgm:pt>
    <dgm:pt modelId="{6CB910F7-627A-416A-9AE0-0E9818681229}" type="pres">
      <dgm:prSet presAssocID="{B5C9AB9C-C866-47C2-B79F-DC6148AB2159}" presName="sibTrans" presStyleLbl="sibTrans2D1" presStyleIdx="24" presStyleCnt="48"/>
      <dgm:spPr/>
    </dgm:pt>
    <dgm:pt modelId="{DD733C23-EA87-4BF0-821E-87250C1EEDBA}" type="pres">
      <dgm:prSet presAssocID="{B5C9AB9C-C866-47C2-B79F-DC6148AB2159}" presName="connectorText" presStyleLbl="sibTrans2D1" presStyleIdx="24" presStyleCnt="48"/>
      <dgm:spPr/>
    </dgm:pt>
    <dgm:pt modelId="{C99B1DB8-B0AD-4FE5-84DC-CD9571D15F74}" type="pres">
      <dgm:prSet presAssocID="{DF292957-65C8-4776-85F8-AE26E3681959}" presName="node" presStyleLbl="node1" presStyleIdx="25" presStyleCnt="48">
        <dgm:presLayoutVars>
          <dgm:bulletEnabled val="1"/>
        </dgm:presLayoutVars>
      </dgm:prSet>
      <dgm:spPr/>
    </dgm:pt>
    <dgm:pt modelId="{2EBD388A-825F-4832-8A74-827A6C7E3368}" type="pres">
      <dgm:prSet presAssocID="{2B571596-2306-4648-89E7-BD54FEF25627}" presName="sibTrans" presStyleLbl="sibTrans2D1" presStyleIdx="25" presStyleCnt="48"/>
      <dgm:spPr/>
    </dgm:pt>
    <dgm:pt modelId="{2B64C12D-7C38-4E3C-BB67-21E0181FD51F}" type="pres">
      <dgm:prSet presAssocID="{2B571596-2306-4648-89E7-BD54FEF25627}" presName="connectorText" presStyleLbl="sibTrans2D1" presStyleIdx="25" presStyleCnt="48"/>
      <dgm:spPr/>
    </dgm:pt>
    <dgm:pt modelId="{54435782-E9E7-4F85-8EE9-B762378628C5}" type="pres">
      <dgm:prSet presAssocID="{BA244016-B941-46B9-B2A4-AA50A300C9B1}" presName="node" presStyleLbl="node1" presStyleIdx="26" presStyleCnt="48">
        <dgm:presLayoutVars>
          <dgm:bulletEnabled val="1"/>
        </dgm:presLayoutVars>
      </dgm:prSet>
      <dgm:spPr/>
    </dgm:pt>
    <dgm:pt modelId="{2EA5A0E0-D734-4B00-A1FA-65E8CB15031C}" type="pres">
      <dgm:prSet presAssocID="{12ED0D91-6CB8-4B92-ABBE-16130FA2E610}" presName="sibTrans" presStyleLbl="sibTrans2D1" presStyleIdx="26" presStyleCnt="48"/>
      <dgm:spPr/>
    </dgm:pt>
    <dgm:pt modelId="{3966764B-E5F3-4CFC-A881-5984C06723CB}" type="pres">
      <dgm:prSet presAssocID="{12ED0D91-6CB8-4B92-ABBE-16130FA2E610}" presName="connectorText" presStyleLbl="sibTrans2D1" presStyleIdx="26" presStyleCnt="48"/>
      <dgm:spPr/>
    </dgm:pt>
    <dgm:pt modelId="{CDE86F57-8E75-4885-99A7-4D78278841E9}" type="pres">
      <dgm:prSet presAssocID="{ED3E6817-CA99-4A92-9672-7767C60D3AFC}" presName="node" presStyleLbl="node1" presStyleIdx="27" presStyleCnt="48">
        <dgm:presLayoutVars>
          <dgm:bulletEnabled val="1"/>
        </dgm:presLayoutVars>
      </dgm:prSet>
      <dgm:spPr/>
    </dgm:pt>
    <dgm:pt modelId="{A0769171-C666-4FF2-B3B0-56A5612FFB02}" type="pres">
      <dgm:prSet presAssocID="{74E4A9B3-3139-47CD-AD62-A42D0EB3995C}" presName="sibTrans" presStyleLbl="sibTrans2D1" presStyleIdx="27" presStyleCnt="48"/>
      <dgm:spPr/>
    </dgm:pt>
    <dgm:pt modelId="{7B2C094D-5B84-400D-88A5-467C86404646}" type="pres">
      <dgm:prSet presAssocID="{74E4A9B3-3139-47CD-AD62-A42D0EB3995C}" presName="connectorText" presStyleLbl="sibTrans2D1" presStyleIdx="27" presStyleCnt="48"/>
      <dgm:spPr/>
    </dgm:pt>
    <dgm:pt modelId="{9DEC7CBC-8051-4551-94AA-2377EFF8A353}" type="pres">
      <dgm:prSet presAssocID="{A26368B7-1095-4A58-BFE6-7B8629CCDB76}" presName="node" presStyleLbl="node1" presStyleIdx="28" presStyleCnt="48">
        <dgm:presLayoutVars>
          <dgm:bulletEnabled val="1"/>
        </dgm:presLayoutVars>
      </dgm:prSet>
      <dgm:spPr/>
    </dgm:pt>
    <dgm:pt modelId="{83D03F91-A8FE-4A56-A9F0-21F8696B64A1}" type="pres">
      <dgm:prSet presAssocID="{69DBDE16-2128-423C-AB04-D3C2C0881A38}" presName="sibTrans" presStyleLbl="sibTrans2D1" presStyleIdx="28" presStyleCnt="48"/>
      <dgm:spPr/>
    </dgm:pt>
    <dgm:pt modelId="{A52815B2-9F64-4E57-9CA8-0D6C5ACB4DE9}" type="pres">
      <dgm:prSet presAssocID="{69DBDE16-2128-423C-AB04-D3C2C0881A38}" presName="connectorText" presStyleLbl="sibTrans2D1" presStyleIdx="28" presStyleCnt="48"/>
      <dgm:spPr/>
    </dgm:pt>
    <dgm:pt modelId="{D9F7CAE3-C01B-4758-A92D-BE4DEABF1CC9}" type="pres">
      <dgm:prSet presAssocID="{B2133BDF-4000-4B5B-AE40-987170B1B61F}" presName="node" presStyleLbl="node1" presStyleIdx="29" presStyleCnt="48">
        <dgm:presLayoutVars>
          <dgm:bulletEnabled val="1"/>
        </dgm:presLayoutVars>
      </dgm:prSet>
      <dgm:spPr/>
    </dgm:pt>
    <dgm:pt modelId="{6FDF4861-3D9E-4C44-8A76-CB261CA08A3D}" type="pres">
      <dgm:prSet presAssocID="{F8A8AFFD-E262-4C58-84FA-CA9933DA9A32}" presName="sibTrans" presStyleLbl="sibTrans2D1" presStyleIdx="29" presStyleCnt="48"/>
      <dgm:spPr/>
    </dgm:pt>
    <dgm:pt modelId="{852FF442-59AB-47FA-976D-352D933D04DA}" type="pres">
      <dgm:prSet presAssocID="{F8A8AFFD-E262-4C58-84FA-CA9933DA9A32}" presName="connectorText" presStyleLbl="sibTrans2D1" presStyleIdx="29" presStyleCnt="48"/>
      <dgm:spPr/>
    </dgm:pt>
    <dgm:pt modelId="{6EBA7549-78C0-447A-A63C-4A8563F87F58}" type="pres">
      <dgm:prSet presAssocID="{56EE6181-8957-4FE0-91F7-0E7767321D74}" presName="node" presStyleLbl="node1" presStyleIdx="30" presStyleCnt="48">
        <dgm:presLayoutVars>
          <dgm:bulletEnabled val="1"/>
        </dgm:presLayoutVars>
      </dgm:prSet>
      <dgm:spPr/>
    </dgm:pt>
    <dgm:pt modelId="{F7AC09C3-F9FA-4334-9744-58F7A351FD8B}" type="pres">
      <dgm:prSet presAssocID="{D7AD315B-0060-4B2C-BA42-07A72CF0DF62}" presName="sibTrans" presStyleLbl="sibTrans2D1" presStyleIdx="30" presStyleCnt="48"/>
      <dgm:spPr/>
    </dgm:pt>
    <dgm:pt modelId="{301FE2EF-9FED-451A-9979-7EA2CEC731F6}" type="pres">
      <dgm:prSet presAssocID="{D7AD315B-0060-4B2C-BA42-07A72CF0DF62}" presName="connectorText" presStyleLbl="sibTrans2D1" presStyleIdx="30" presStyleCnt="48"/>
      <dgm:spPr/>
    </dgm:pt>
    <dgm:pt modelId="{DB7E8DCC-E9E2-41AE-8FAC-BD770394B585}" type="pres">
      <dgm:prSet presAssocID="{F82F01E0-1BCF-432A-834D-D0718C225E79}" presName="node" presStyleLbl="node1" presStyleIdx="31" presStyleCnt="48">
        <dgm:presLayoutVars>
          <dgm:bulletEnabled val="1"/>
        </dgm:presLayoutVars>
      </dgm:prSet>
      <dgm:spPr/>
    </dgm:pt>
    <dgm:pt modelId="{FC934B90-2FD7-4C78-BC82-6495CAA54F71}" type="pres">
      <dgm:prSet presAssocID="{73E57CB0-43F1-4C49-8823-A48B6805997E}" presName="sibTrans" presStyleLbl="sibTrans2D1" presStyleIdx="31" presStyleCnt="48"/>
      <dgm:spPr/>
    </dgm:pt>
    <dgm:pt modelId="{F31A80A4-265E-4576-A76C-69F7407682D5}" type="pres">
      <dgm:prSet presAssocID="{73E57CB0-43F1-4C49-8823-A48B6805997E}" presName="connectorText" presStyleLbl="sibTrans2D1" presStyleIdx="31" presStyleCnt="48"/>
      <dgm:spPr/>
    </dgm:pt>
    <dgm:pt modelId="{7FBA136C-815F-4FB3-A797-A7F155D00FEA}" type="pres">
      <dgm:prSet presAssocID="{69B5AF83-9CA8-4331-BB93-A02B0A37E7C4}" presName="node" presStyleLbl="node1" presStyleIdx="32" presStyleCnt="48">
        <dgm:presLayoutVars>
          <dgm:bulletEnabled val="1"/>
        </dgm:presLayoutVars>
      </dgm:prSet>
      <dgm:spPr/>
    </dgm:pt>
    <dgm:pt modelId="{7A5C7786-EEB7-4840-8AB2-E617DD766E4C}" type="pres">
      <dgm:prSet presAssocID="{6E35783B-B4B9-4AF3-BB68-EC2DB3060BE5}" presName="sibTrans" presStyleLbl="sibTrans2D1" presStyleIdx="32" presStyleCnt="48"/>
      <dgm:spPr/>
    </dgm:pt>
    <dgm:pt modelId="{80DBCA40-2BA0-486C-9739-9EB1943722FB}" type="pres">
      <dgm:prSet presAssocID="{6E35783B-B4B9-4AF3-BB68-EC2DB3060BE5}" presName="connectorText" presStyleLbl="sibTrans2D1" presStyleIdx="32" presStyleCnt="48"/>
      <dgm:spPr/>
    </dgm:pt>
    <dgm:pt modelId="{2B3C09D0-6E4A-4698-ADBA-7CF55040E0C7}" type="pres">
      <dgm:prSet presAssocID="{5A0D382F-1AEE-4869-A6BD-89E7CCC2BA45}" presName="node" presStyleLbl="node1" presStyleIdx="33" presStyleCnt="48">
        <dgm:presLayoutVars>
          <dgm:bulletEnabled val="1"/>
        </dgm:presLayoutVars>
      </dgm:prSet>
      <dgm:spPr/>
    </dgm:pt>
    <dgm:pt modelId="{0B3E9032-3902-463F-B436-0798A35C9EC5}" type="pres">
      <dgm:prSet presAssocID="{86E08DD8-37F0-43EA-A4C6-F12B07A372C7}" presName="sibTrans" presStyleLbl="sibTrans2D1" presStyleIdx="33" presStyleCnt="48"/>
      <dgm:spPr/>
    </dgm:pt>
    <dgm:pt modelId="{41C60BCC-727D-4ED3-BAEB-DB60AA9900A9}" type="pres">
      <dgm:prSet presAssocID="{86E08DD8-37F0-43EA-A4C6-F12B07A372C7}" presName="connectorText" presStyleLbl="sibTrans2D1" presStyleIdx="33" presStyleCnt="48"/>
      <dgm:spPr/>
    </dgm:pt>
    <dgm:pt modelId="{C6CA034B-BB5D-4252-9DC3-E07C2CEC1942}" type="pres">
      <dgm:prSet presAssocID="{6E44D217-0802-4975-8DF8-F7C136B68DB7}" presName="node" presStyleLbl="node1" presStyleIdx="34" presStyleCnt="48">
        <dgm:presLayoutVars>
          <dgm:bulletEnabled val="1"/>
        </dgm:presLayoutVars>
      </dgm:prSet>
      <dgm:spPr/>
    </dgm:pt>
    <dgm:pt modelId="{2F327EB4-0D8B-437E-BB14-A326EA173FCC}" type="pres">
      <dgm:prSet presAssocID="{873D13AE-B310-4B50-82C5-564D626D2011}" presName="sibTrans" presStyleLbl="sibTrans2D1" presStyleIdx="34" presStyleCnt="48"/>
      <dgm:spPr/>
    </dgm:pt>
    <dgm:pt modelId="{8F52B59F-72EA-4EF4-A000-71393DE3DC97}" type="pres">
      <dgm:prSet presAssocID="{873D13AE-B310-4B50-82C5-564D626D2011}" presName="connectorText" presStyleLbl="sibTrans2D1" presStyleIdx="34" presStyleCnt="48"/>
      <dgm:spPr/>
    </dgm:pt>
    <dgm:pt modelId="{F6AE7F32-FC05-4DDA-BB7B-30B31779479C}" type="pres">
      <dgm:prSet presAssocID="{59D5850F-42D1-4509-9BFE-77DA75D32FAC}" presName="node" presStyleLbl="node1" presStyleIdx="35" presStyleCnt="48">
        <dgm:presLayoutVars>
          <dgm:bulletEnabled val="1"/>
        </dgm:presLayoutVars>
      </dgm:prSet>
      <dgm:spPr/>
    </dgm:pt>
    <dgm:pt modelId="{F42AD80F-3B21-49F3-AF59-01D5F6EE69F1}" type="pres">
      <dgm:prSet presAssocID="{2B529A43-2363-4B46-911E-9D0EF25B4F36}" presName="sibTrans" presStyleLbl="sibTrans2D1" presStyleIdx="35" presStyleCnt="48"/>
      <dgm:spPr/>
    </dgm:pt>
    <dgm:pt modelId="{DFB70AE1-87B4-46C7-811D-3E9A3D4D6EC9}" type="pres">
      <dgm:prSet presAssocID="{2B529A43-2363-4B46-911E-9D0EF25B4F36}" presName="connectorText" presStyleLbl="sibTrans2D1" presStyleIdx="35" presStyleCnt="48"/>
      <dgm:spPr/>
    </dgm:pt>
    <dgm:pt modelId="{E4F5DE49-5EAA-4300-BD85-3AA32446283C}" type="pres">
      <dgm:prSet presAssocID="{9F16DEB4-2D88-4237-BB26-EE193361411A}" presName="node" presStyleLbl="node1" presStyleIdx="36" presStyleCnt="48">
        <dgm:presLayoutVars>
          <dgm:bulletEnabled val="1"/>
        </dgm:presLayoutVars>
      </dgm:prSet>
      <dgm:spPr/>
    </dgm:pt>
    <dgm:pt modelId="{57712E5B-8311-41F2-83BF-40C44B82FD56}" type="pres">
      <dgm:prSet presAssocID="{C19C4BDD-2213-41DF-A53B-E2080BDC6AC6}" presName="sibTrans" presStyleLbl="sibTrans2D1" presStyleIdx="36" presStyleCnt="48"/>
      <dgm:spPr/>
    </dgm:pt>
    <dgm:pt modelId="{2DC22DE9-0245-4601-955D-E63A8C38947B}" type="pres">
      <dgm:prSet presAssocID="{C19C4BDD-2213-41DF-A53B-E2080BDC6AC6}" presName="connectorText" presStyleLbl="sibTrans2D1" presStyleIdx="36" presStyleCnt="48"/>
      <dgm:spPr/>
    </dgm:pt>
    <dgm:pt modelId="{53824D7C-69E9-40B6-AD94-E66D57E17024}" type="pres">
      <dgm:prSet presAssocID="{5788DBF4-34B6-4C26-980E-7062BBC88091}" presName="node" presStyleLbl="node1" presStyleIdx="37" presStyleCnt="48">
        <dgm:presLayoutVars>
          <dgm:bulletEnabled val="1"/>
        </dgm:presLayoutVars>
      </dgm:prSet>
      <dgm:spPr/>
    </dgm:pt>
    <dgm:pt modelId="{4DDD9E11-A1D1-4D9F-87CF-21775FA03FD4}" type="pres">
      <dgm:prSet presAssocID="{39815DA4-6D5A-4ECF-8C2C-C40A2BB0DBA6}" presName="sibTrans" presStyleLbl="sibTrans2D1" presStyleIdx="37" presStyleCnt="48"/>
      <dgm:spPr/>
    </dgm:pt>
    <dgm:pt modelId="{F7742949-FB63-485F-95AF-5E8D1E6F236A}" type="pres">
      <dgm:prSet presAssocID="{39815DA4-6D5A-4ECF-8C2C-C40A2BB0DBA6}" presName="connectorText" presStyleLbl="sibTrans2D1" presStyleIdx="37" presStyleCnt="48"/>
      <dgm:spPr/>
    </dgm:pt>
    <dgm:pt modelId="{22041FD6-89BD-4BF2-9B99-B97F36E2E1FB}" type="pres">
      <dgm:prSet presAssocID="{644B0026-BEE6-45AC-B72A-F8BFB9EE0E82}" presName="node" presStyleLbl="node1" presStyleIdx="38" presStyleCnt="48">
        <dgm:presLayoutVars>
          <dgm:bulletEnabled val="1"/>
        </dgm:presLayoutVars>
      </dgm:prSet>
      <dgm:spPr/>
    </dgm:pt>
    <dgm:pt modelId="{B8E405CF-5FB0-4931-A03D-9BF304E6CDDA}" type="pres">
      <dgm:prSet presAssocID="{91E5E8F0-39A5-4E73-A7C8-125C237D1170}" presName="sibTrans" presStyleLbl="sibTrans2D1" presStyleIdx="38" presStyleCnt="48"/>
      <dgm:spPr/>
    </dgm:pt>
    <dgm:pt modelId="{0C0A4302-AC90-49E1-80BE-523B58A2D864}" type="pres">
      <dgm:prSet presAssocID="{91E5E8F0-39A5-4E73-A7C8-125C237D1170}" presName="connectorText" presStyleLbl="sibTrans2D1" presStyleIdx="38" presStyleCnt="48"/>
      <dgm:spPr/>
    </dgm:pt>
    <dgm:pt modelId="{4346925A-37EB-4BB6-B0D1-0007EC3DF63B}" type="pres">
      <dgm:prSet presAssocID="{A40F6EAB-2B60-4CC1-9F49-D5903D3A616E}" presName="node" presStyleLbl="node1" presStyleIdx="39" presStyleCnt="48">
        <dgm:presLayoutVars>
          <dgm:bulletEnabled val="1"/>
        </dgm:presLayoutVars>
      </dgm:prSet>
      <dgm:spPr/>
    </dgm:pt>
    <dgm:pt modelId="{7A362786-920B-4FB9-A3D5-D0E741B76071}" type="pres">
      <dgm:prSet presAssocID="{3ACAB2F6-3910-4D69-8736-C9991D30DB30}" presName="sibTrans" presStyleLbl="sibTrans2D1" presStyleIdx="39" presStyleCnt="48"/>
      <dgm:spPr/>
    </dgm:pt>
    <dgm:pt modelId="{18FB9004-C9DF-4463-A990-CE6AADD19A9A}" type="pres">
      <dgm:prSet presAssocID="{3ACAB2F6-3910-4D69-8736-C9991D30DB30}" presName="connectorText" presStyleLbl="sibTrans2D1" presStyleIdx="39" presStyleCnt="48"/>
      <dgm:spPr/>
    </dgm:pt>
    <dgm:pt modelId="{ED0F08E4-7CF4-494F-A2E4-60B90674E9D5}" type="pres">
      <dgm:prSet presAssocID="{01209924-388A-4250-B08E-117FC77350F4}" presName="node" presStyleLbl="node1" presStyleIdx="40" presStyleCnt="48">
        <dgm:presLayoutVars>
          <dgm:bulletEnabled val="1"/>
        </dgm:presLayoutVars>
      </dgm:prSet>
      <dgm:spPr/>
    </dgm:pt>
    <dgm:pt modelId="{B8AF8AA6-EDE3-46F5-804F-BE18E9CF02E9}" type="pres">
      <dgm:prSet presAssocID="{07D44A3D-B9E7-4A59-8407-0DE9361B04F4}" presName="sibTrans" presStyleLbl="sibTrans2D1" presStyleIdx="40" presStyleCnt="48"/>
      <dgm:spPr/>
    </dgm:pt>
    <dgm:pt modelId="{2A9D1CAD-CEC7-447D-AE5A-72DA9768C11C}" type="pres">
      <dgm:prSet presAssocID="{07D44A3D-B9E7-4A59-8407-0DE9361B04F4}" presName="connectorText" presStyleLbl="sibTrans2D1" presStyleIdx="40" presStyleCnt="48"/>
      <dgm:spPr/>
    </dgm:pt>
    <dgm:pt modelId="{02E2D030-8BB9-48E2-859D-55F958A2D928}" type="pres">
      <dgm:prSet presAssocID="{1CEAA633-CB89-486A-901D-BE8AE895C821}" presName="node" presStyleLbl="node1" presStyleIdx="41" presStyleCnt="48">
        <dgm:presLayoutVars>
          <dgm:bulletEnabled val="1"/>
        </dgm:presLayoutVars>
      </dgm:prSet>
      <dgm:spPr/>
    </dgm:pt>
    <dgm:pt modelId="{8125F9B4-021E-44DC-9D64-8AE485A44537}" type="pres">
      <dgm:prSet presAssocID="{EC22FD24-55FA-470B-A11F-A2C02811CC71}" presName="sibTrans" presStyleLbl="sibTrans2D1" presStyleIdx="41" presStyleCnt="48"/>
      <dgm:spPr/>
    </dgm:pt>
    <dgm:pt modelId="{5B2B383F-D5E0-430F-AB46-55791D14B3FB}" type="pres">
      <dgm:prSet presAssocID="{EC22FD24-55FA-470B-A11F-A2C02811CC71}" presName="connectorText" presStyleLbl="sibTrans2D1" presStyleIdx="41" presStyleCnt="48"/>
      <dgm:spPr/>
    </dgm:pt>
    <dgm:pt modelId="{A5474CB5-D5DA-4087-B87E-610FB42AF529}" type="pres">
      <dgm:prSet presAssocID="{5700A27C-35E2-48E3-9FD1-4CAD5F3ABE6E}" presName="node" presStyleLbl="node1" presStyleIdx="42" presStyleCnt="48">
        <dgm:presLayoutVars>
          <dgm:bulletEnabled val="1"/>
        </dgm:presLayoutVars>
      </dgm:prSet>
      <dgm:spPr/>
    </dgm:pt>
    <dgm:pt modelId="{F5E12609-AEA0-4824-8F1E-49B7A8C9D43E}" type="pres">
      <dgm:prSet presAssocID="{F2853326-F96C-4388-AFDB-4A2C4E743824}" presName="sibTrans" presStyleLbl="sibTrans2D1" presStyleIdx="42" presStyleCnt="48"/>
      <dgm:spPr/>
    </dgm:pt>
    <dgm:pt modelId="{1990E259-2037-4D19-B00A-CD6B3D2AE2E1}" type="pres">
      <dgm:prSet presAssocID="{F2853326-F96C-4388-AFDB-4A2C4E743824}" presName="connectorText" presStyleLbl="sibTrans2D1" presStyleIdx="42" presStyleCnt="48"/>
      <dgm:spPr/>
    </dgm:pt>
    <dgm:pt modelId="{558F7E47-06ED-4041-B16C-6F13A19D4245}" type="pres">
      <dgm:prSet presAssocID="{E5184F2B-2C20-4D33-94A8-E6B381F2AA89}" presName="node" presStyleLbl="node1" presStyleIdx="43" presStyleCnt="48">
        <dgm:presLayoutVars>
          <dgm:bulletEnabled val="1"/>
        </dgm:presLayoutVars>
      </dgm:prSet>
      <dgm:spPr/>
    </dgm:pt>
    <dgm:pt modelId="{1AA99294-2501-42DA-ADDA-813C2A0D167F}" type="pres">
      <dgm:prSet presAssocID="{CA1064A9-8743-41E2-AE44-DEDB5E26EACD}" presName="sibTrans" presStyleLbl="sibTrans2D1" presStyleIdx="43" presStyleCnt="48"/>
      <dgm:spPr/>
    </dgm:pt>
    <dgm:pt modelId="{B311330D-F624-44F0-90C1-566E4D2E20E6}" type="pres">
      <dgm:prSet presAssocID="{CA1064A9-8743-41E2-AE44-DEDB5E26EACD}" presName="connectorText" presStyleLbl="sibTrans2D1" presStyleIdx="43" presStyleCnt="48"/>
      <dgm:spPr/>
    </dgm:pt>
    <dgm:pt modelId="{A854D6C3-A9F6-4889-B95E-C4590598BF15}" type="pres">
      <dgm:prSet presAssocID="{19319B2C-5BDC-4EB3-A674-97A1478B545E}" presName="node" presStyleLbl="node1" presStyleIdx="44" presStyleCnt="48">
        <dgm:presLayoutVars>
          <dgm:bulletEnabled val="1"/>
        </dgm:presLayoutVars>
      </dgm:prSet>
      <dgm:spPr/>
    </dgm:pt>
    <dgm:pt modelId="{9BC14663-185B-4A89-97AE-169B3D438678}" type="pres">
      <dgm:prSet presAssocID="{B2ADDBB6-F258-45A2-8853-0F7137E8E7A9}" presName="sibTrans" presStyleLbl="sibTrans2D1" presStyleIdx="44" presStyleCnt="48"/>
      <dgm:spPr/>
    </dgm:pt>
    <dgm:pt modelId="{5BF8D29C-B7EB-4E6D-8F09-412E3D4E06C9}" type="pres">
      <dgm:prSet presAssocID="{B2ADDBB6-F258-45A2-8853-0F7137E8E7A9}" presName="connectorText" presStyleLbl="sibTrans2D1" presStyleIdx="44" presStyleCnt="48"/>
      <dgm:spPr/>
    </dgm:pt>
    <dgm:pt modelId="{891FE5C2-884F-48D0-BE0D-753E9CA204D3}" type="pres">
      <dgm:prSet presAssocID="{32DCDF77-CF91-44D2-A631-ECBBA96CD7C1}" presName="node" presStyleLbl="node1" presStyleIdx="45" presStyleCnt="48">
        <dgm:presLayoutVars>
          <dgm:bulletEnabled val="1"/>
        </dgm:presLayoutVars>
      </dgm:prSet>
      <dgm:spPr/>
    </dgm:pt>
    <dgm:pt modelId="{BDE13CD6-B50F-44ED-BD83-729ED5971995}" type="pres">
      <dgm:prSet presAssocID="{A4C54538-F7D4-4311-A51D-4E2F34EA916C}" presName="sibTrans" presStyleLbl="sibTrans2D1" presStyleIdx="45" presStyleCnt="48"/>
      <dgm:spPr/>
    </dgm:pt>
    <dgm:pt modelId="{4EAD0336-A742-42BA-B616-A9F9B8CECAB9}" type="pres">
      <dgm:prSet presAssocID="{A4C54538-F7D4-4311-A51D-4E2F34EA916C}" presName="connectorText" presStyleLbl="sibTrans2D1" presStyleIdx="45" presStyleCnt="48"/>
      <dgm:spPr/>
    </dgm:pt>
    <dgm:pt modelId="{3B7728B1-9C76-43A6-8828-2FFE1A19CD4E}" type="pres">
      <dgm:prSet presAssocID="{5F2EF8CF-431B-45E9-8F94-2DA9BB4297A8}" presName="node" presStyleLbl="node1" presStyleIdx="46" presStyleCnt="48">
        <dgm:presLayoutVars>
          <dgm:bulletEnabled val="1"/>
        </dgm:presLayoutVars>
      </dgm:prSet>
      <dgm:spPr/>
    </dgm:pt>
    <dgm:pt modelId="{FEF793BD-9F36-4B0C-B2A1-243AAED13A52}" type="pres">
      <dgm:prSet presAssocID="{E7380703-8E28-4A7A-8627-0A55F51FBAA5}" presName="sibTrans" presStyleLbl="sibTrans2D1" presStyleIdx="46" presStyleCnt="48"/>
      <dgm:spPr/>
    </dgm:pt>
    <dgm:pt modelId="{B6E66B79-90CB-4030-B64C-AB9E1EA67583}" type="pres">
      <dgm:prSet presAssocID="{E7380703-8E28-4A7A-8627-0A55F51FBAA5}" presName="connectorText" presStyleLbl="sibTrans2D1" presStyleIdx="46" presStyleCnt="48"/>
      <dgm:spPr/>
    </dgm:pt>
    <dgm:pt modelId="{CD7E4AE9-DEBF-4EF6-9A2F-51DFDE6DC483}" type="pres">
      <dgm:prSet presAssocID="{B75DCA52-BF81-436A-AA73-2680B03C914A}" presName="node" presStyleLbl="node1" presStyleIdx="47" presStyleCnt="48">
        <dgm:presLayoutVars>
          <dgm:bulletEnabled val="1"/>
        </dgm:presLayoutVars>
      </dgm:prSet>
      <dgm:spPr/>
    </dgm:pt>
    <dgm:pt modelId="{CAB56CDA-741F-426D-8FE0-AE118C809475}" type="pres">
      <dgm:prSet presAssocID="{897CAD2D-F73B-470D-B77D-BCB32DA560D4}" presName="sibTrans" presStyleLbl="sibTrans2D1" presStyleIdx="47" presStyleCnt="48"/>
      <dgm:spPr/>
    </dgm:pt>
    <dgm:pt modelId="{2B62F0BB-CB73-4B2D-A47A-2C1910C71ADC}" type="pres">
      <dgm:prSet presAssocID="{897CAD2D-F73B-470D-B77D-BCB32DA560D4}" presName="connectorText" presStyleLbl="sibTrans2D1" presStyleIdx="47" presStyleCnt="48"/>
      <dgm:spPr/>
    </dgm:pt>
  </dgm:ptLst>
  <dgm:cxnLst>
    <dgm:cxn modelId="{D9C82F00-1A7F-462F-AAAC-4EC7A7E34C66}" type="presOf" srcId="{A4F909E9-C1CF-4770-B928-FEF6E41B5333}" destId="{6E753D97-6691-46AF-88CF-60F766A84A1F}" srcOrd="1" destOrd="0" presId="urn:microsoft.com/office/officeart/2005/8/layout/cycle2"/>
    <dgm:cxn modelId="{25D6BB00-4FBC-45D9-8A94-1142D71E336B}" type="presOf" srcId="{C19C4BDD-2213-41DF-A53B-E2080BDC6AC6}" destId="{57712E5B-8311-41F2-83BF-40C44B82FD56}" srcOrd="0" destOrd="0" presId="urn:microsoft.com/office/officeart/2005/8/layout/cycle2"/>
    <dgm:cxn modelId="{4C294B01-66B5-49AF-BD75-25C00BDBF8B0}" type="presOf" srcId="{E7380703-8E28-4A7A-8627-0A55F51FBAA5}" destId="{B6E66B79-90CB-4030-B64C-AB9E1EA67583}" srcOrd="1" destOrd="0" presId="urn:microsoft.com/office/officeart/2005/8/layout/cycle2"/>
    <dgm:cxn modelId="{7CDAF702-5CCC-47BC-BC82-480AB030C0DF}" type="presOf" srcId="{35443D96-6A67-478A-A544-1C8155B5F62C}" destId="{561EA9DD-738C-4E13-ADB0-3CCC3950F092}" srcOrd="1" destOrd="0" presId="urn:microsoft.com/office/officeart/2005/8/layout/cycle2"/>
    <dgm:cxn modelId="{63BC5403-D84E-47BE-8DCB-A450162ABF6B}" type="presOf" srcId="{DA7FF8DD-13B0-4AAC-B0D2-E9BC2FABA4D6}" destId="{C46B9099-149F-4D79-B1D7-B378097F05F4}" srcOrd="1" destOrd="0" presId="urn:microsoft.com/office/officeart/2005/8/layout/cycle2"/>
    <dgm:cxn modelId="{46B30D05-F442-4CDC-AB7F-893B079A0FA0}" type="presOf" srcId="{C19C4BDD-2213-41DF-A53B-E2080BDC6AC6}" destId="{2DC22DE9-0245-4601-955D-E63A8C38947B}" srcOrd="1" destOrd="0" presId="urn:microsoft.com/office/officeart/2005/8/layout/cycle2"/>
    <dgm:cxn modelId="{3D454B06-887F-4E91-A578-89DAC446A3E5}" type="presOf" srcId="{FC636A7A-CAD8-4393-9B2E-188CE112CD10}" destId="{FFA97E59-6B24-429C-9B6D-8968FB096363}" srcOrd="1" destOrd="0" presId="urn:microsoft.com/office/officeart/2005/8/layout/cycle2"/>
    <dgm:cxn modelId="{7D76F607-FED5-4834-ABD0-D2F4DF57A516}" type="presOf" srcId="{EC22FD24-55FA-470B-A11F-A2C02811CC71}" destId="{8125F9B4-021E-44DC-9D64-8AE485A44537}" srcOrd="0" destOrd="0" presId="urn:microsoft.com/office/officeart/2005/8/layout/cycle2"/>
    <dgm:cxn modelId="{AA47C208-A564-474C-8938-4498A3B3158F}" type="presOf" srcId="{DF292957-65C8-4776-85F8-AE26E3681959}" destId="{C99B1DB8-B0AD-4FE5-84DC-CD9571D15F74}" srcOrd="0" destOrd="0" presId="urn:microsoft.com/office/officeart/2005/8/layout/cycle2"/>
    <dgm:cxn modelId="{3D0C110A-3F1F-4891-9A7D-32F71D9C07D5}" type="presOf" srcId="{A4C54538-F7D4-4311-A51D-4E2F34EA916C}" destId="{BDE13CD6-B50F-44ED-BD83-729ED5971995}" srcOrd="0" destOrd="0" presId="urn:microsoft.com/office/officeart/2005/8/layout/cycle2"/>
    <dgm:cxn modelId="{9BDE960A-4AFC-43C9-8115-780F557D79F0}" type="presOf" srcId="{E5184F2B-2C20-4D33-94A8-E6B381F2AA89}" destId="{558F7E47-06ED-4041-B16C-6F13A19D4245}" srcOrd="0" destOrd="0" presId="urn:microsoft.com/office/officeart/2005/8/layout/cycle2"/>
    <dgm:cxn modelId="{DB73E50A-277A-47EC-9182-223391686D68}" type="presOf" srcId="{5DE56BE3-5DC5-48D1-BB0A-6EB62A83E2E3}" destId="{DEE6E533-E546-47B9-9D29-1053972B7A59}" srcOrd="1" destOrd="0" presId="urn:microsoft.com/office/officeart/2005/8/layout/cycle2"/>
    <dgm:cxn modelId="{2D86EF0C-5380-4E1A-9C7F-8C239622FD70}" type="presOf" srcId="{ED3E6817-CA99-4A92-9672-7767C60D3AFC}" destId="{CDE86F57-8E75-4885-99A7-4D78278841E9}" srcOrd="0" destOrd="0" presId="urn:microsoft.com/office/officeart/2005/8/layout/cycle2"/>
    <dgm:cxn modelId="{56EC4B0F-763A-482E-8318-08E33169F9E6}" type="presOf" srcId="{9C07C544-A240-4FE5-8E59-C412CDCC06A5}" destId="{FD731FF4-9760-4231-AA26-446560B181EB}" srcOrd="0" destOrd="0" presId="urn:microsoft.com/office/officeart/2005/8/layout/cycle2"/>
    <dgm:cxn modelId="{E319CD11-DA9C-4216-8A1C-BFC767C69980}" srcId="{F782ACB2-4612-4553-92E3-6A48A4C26154}" destId="{5700A27C-35E2-48E3-9FD1-4CAD5F3ABE6E}" srcOrd="42" destOrd="0" parTransId="{7CEEA0C1-E05C-4187-B6CD-7F9A41B7F762}" sibTransId="{F2853326-F96C-4388-AFDB-4A2C4E743824}"/>
    <dgm:cxn modelId="{9D681D13-BB86-42E8-915B-1660F39FEE05}" type="presOf" srcId="{35443D96-6A67-478A-A544-1C8155B5F62C}" destId="{3D5573F2-E421-4699-B499-E5F129AA7C1F}" srcOrd="0" destOrd="0" presId="urn:microsoft.com/office/officeart/2005/8/layout/cycle2"/>
    <dgm:cxn modelId="{3D62E213-C262-48CF-9E16-3CBAA780D5C1}" type="presOf" srcId="{4DD6BCFF-384A-4E50-9E9B-FEA1467E91EE}" destId="{28C21F8D-7890-436C-ABC3-A76D9C048DC6}" srcOrd="0" destOrd="0" presId="urn:microsoft.com/office/officeart/2005/8/layout/cycle2"/>
    <dgm:cxn modelId="{4C3E6316-66FA-44C9-BB59-FF423344D48E}" type="presOf" srcId="{59F6F98C-7F28-44B6-AA26-C56ABFEA206B}" destId="{15716786-4673-40EB-986D-12C422D02B97}" srcOrd="0" destOrd="0" presId="urn:microsoft.com/office/officeart/2005/8/layout/cycle2"/>
    <dgm:cxn modelId="{E2DD2A18-C4FA-402E-96FF-F6B52464F9A0}" type="presOf" srcId="{4DD6BCFF-384A-4E50-9E9B-FEA1467E91EE}" destId="{5D40974C-DFE4-484E-A2B9-E3E4D2DEBED9}" srcOrd="1" destOrd="0" presId="urn:microsoft.com/office/officeart/2005/8/layout/cycle2"/>
    <dgm:cxn modelId="{B102AD1C-189B-4DEE-9988-D28D10155998}" type="presOf" srcId="{57830796-B9E1-440E-A924-530949252A0A}" destId="{09497094-52B8-416E-9902-37FB4C94E7F2}" srcOrd="0" destOrd="0" presId="urn:microsoft.com/office/officeart/2005/8/layout/cycle2"/>
    <dgm:cxn modelId="{FA4B331D-E821-4BC7-84CC-523B6B28A5B8}" srcId="{F782ACB2-4612-4553-92E3-6A48A4C26154}" destId="{B75DCA52-BF81-436A-AA73-2680B03C914A}" srcOrd="47" destOrd="0" parTransId="{3FDC77C7-42D0-4118-88A1-C82C79A4EA03}" sibTransId="{897CAD2D-F73B-470D-B77D-BCB32DA560D4}"/>
    <dgm:cxn modelId="{F038611E-CBCC-4929-BA6A-B4F2519E607E}" type="presOf" srcId="{68C3C81B-18E8-41C4-BFC6-2C443E6EE655}" destId="{475F5446-5D8A-42DC-B2B6-79D834AEB429}" srcOrd="1" destOrd="0" presId="urn:microsoft.com/office/officeart/2005/8/layout/cycle2"/>
    <dgm:cxn modelId="{E1E1B91F-E189-434B-8FFD-1EF47981E33C}" type="presOf" srcId="{CA72D8A3-9D41-4F98-98F7-F56B1CBA674F}" destId="{EDD308D6-556F-4E65-A02C-12C45C150755}" srcOrd="0" destOrd="0" presId="urn:microsoft.com/office/officeart/2005/8/layout/cycle2"/>
    <dgm:cxn modelId="{8AF71F20-518C-412D-B775-C0EBFEF40AE1}" type="presOf" srcId="{0A68E33F-9E89-4D62-9E2C-1BD50C85F7CD}" destId="{C5631367-2D87-4B2B-B2C5-CE6B323DF7FA}" srcOrd="0" destOrd="0" presId="urn:microsoft.com/office/officeart/2005/8/layout/cycle2"/>
    <dgm:cxn modelId="{DDC92A22-2419-4AD8-93C9-635966C47FFD}" type="presOf" srcId="{A4FDAD97-0EA5-45C9-8762-1408CDFC1A27}" destId="{7418C013-9F65-49B4-8AB4-02A8A7E8B2B1}" srcOrd="0" destOrd="0" presId="urn:microsoft.com/office/officeart/2005/8/layout/cycle2"/>
    <dgm:cxn modelId="{25992C22-8CDA-4B73-9DFB-05AA744841D1}" type="presOf" srcId="{BAC2B8D5-2C5B-4AE8-BBDD-D8E76DCD8C2E}" destId="{D3BDAC4B-F2DB-44A0-907D-A108463FB1C3}" srcOrd="0" destOrd="0" presId="urn:microsoft.com/office/officeart/2005/8/layout/cycle2"/>
    <dgm:cxn modelId="{0968B922-BB96-4677-BA78-C27D1FAF4CB6}" type="presOf" srcId="{6E35783B-B4B9-4AF3-BB68-EC2DB3060BE5}" destId="{80DBCA40-2BA0-486C-9739-9EB1943722FB}" srcOrd="1" destOrd="0" presId="urn:microsoft.com/office/officeart/2005/8/layout/cycle2"/>
    <dgm:cxn modelId="{E40D9D23-B0CA-429B-9A16-8590EEF6EB7D}" type="presOf" srcId="{7D49664A-84DE-42F7-9866-9BFD9F3DDC7A}" destId="{430AD93E-9CDA-40BE-8BB8-B35AB1DDED73}" srcOrd="0" destOrd="0" presId="urn:microsoft.com/office/officeart/2005/8/layout/cycle2"/>
    <dgm:cxn modelId="{64D25225-7D7B-47A3-8597-E3D40B515F30}" srcId="{F782ACB2-4612-4553-92E3-6A48A4C26154}" destId="{7D49664A-84DE-42F7-9866-9BFD9F3DDC7A}" srcOrd="16" destOrd="0" parTransId="{9C7FF349-70A2-4DFC-91A5-86A739E0760D}" sibTransId="{BAC2B8D5-2C5B-4AE8-BBDD-D8E76DCD8C2E}"/>
    <dgm:cxn modelId="{9DA03726-7F29-4811-870F-941C330B62DC}" type="presOf" srcId="{644B0026-BEE6-45AC-B72A-F8BFB9EE0E82}" destId="{22041FD6-89BD-4BF2-9B99-B97F36E2E1FB}" srcOrd="0" destOrd="0" presId="urn:microsoft.com/office/officeart/2005/8/layout/cycle2"/>
    <dgm:cxn modelId="{F3F11D2B-B16E-47E0-876B-A599316C3141}" srcId="{F782ACB2-4612-4553-92E3-6A48A4C26154}" destId="{644B0026-BEE6-45AC-B72A-F8BFB9EE0E82}" srcOrd="38" destOrd="0" parTransId="{554FDC5B-6990-4DBE-AAA4-AA9861FDA372}" sibTransId="{91E5E8F0-39A5-4E73-A7C8-125C237D1170}"/>
    <dgm:cxn modelId="{EF67F12C-549C-4945-9650-11C3183DFF27}" srcId="{F782ACB2-4612-4553-92E3-6A48A4C26154}" destId="{59D5850F-42D1-4509-9BFE-77DA75D32FAC}" srcOrd="35" destOrd="0" parTransId="{998E6483-F6A6-41F0-BC38-EC9E12942727}" sibTransId="{2B529A43-2363-4B46-911E-9D0EF25B4F36}"/>
    <dgm:cxn modelId="{0B7F2D2D-2E38-467C-8D13-D392C598C1F8}" type="presOf" srcId="{B2ADDBB6-F258-45A2-8853-0F7137E8E7A9}" destId="{5BF8D29C-B7EB-4E6D-8F09-412E3D4E06C9}" srcOrd="1" destOrd="0" presId="urn:microsoft.com/office/officeart/2005/8/layout/cycle2"/>
    <dgm:cxn modelId="{ED36A62E-6A6D-4C6C-8C8A-08964C992B3B}" type="presOf" srcId="{B5C9AB9C-C866-47C2-B79F-DC6148AB2159}" destId="{DD733C23-EA87-4BF0-821E-87250C1EEDBA}" srcOrd="1" destOrd="0" presId="urn:microsoft.com/office/officeart/2005/8/layout/cycle2"/>
    <dgm:cxn modelId="{E1C60A32-8889-4BB1-9F0C-39E0B09D83D2}" type="presOf" srcId="{64CB26BA-1509-422C-B1F7-93A921D3337E}" destId="{87FF38F8-EEE0-4803-AB19-2605759EE272}" srcOrd="1" destOrd="0" presId="urn:microsoft.com/office/officeart/2005/8/layout/cycle2"/>
    <dgm:cxn modelId="{F1449632-C7DF-40A4-A097-7AF9A5A9B884}" type="presOf" srcId="{69DBDE16-2128-423C-AB04-D3C2C0881A38}" destId="{A52815B2-9F64-4E57-9CA8-0D6C5ACB4DE9}" srcOrd="1" destOrd="0" presId="urn:microsoft.com/office/officeart/2005/8/layout/cycle2"/>
    <dgm:cxn modelId="{1E82CB33-243A-4D4A-AE63-3CA876EFA4FC}" type="presOf" srcId="{873D13AE-B310-4B50-82C5-564D626D2011}" destId="{8F52B59F-72EA-4EF4-A000-71393DE3DC97}" srcOrd="1" destOrd="0" presId="urn:microsoft.com/office/officeart/2005/8/layout/cycle2"/>
    <dgm:cxn modelId="{42BC8735-4539-4175-AF97-55D3C8A79412}" type="presOf" srcId="{1A0C354F-E76C-464E-99A7-D2B04C140783}" destId="{BCCD1735-3374-4721-BEF9-11CCD9A2DD48}" srcOrd="0" destOrd="0" presId="urn:microsoft.com/office/officeart/2005/8/layout/cycle2"/>
    <dgm:cxn modelId="{C89DE437-EBCE-44AD-8469-DF1F862CEC85}" type="presOf" srcId="{39815DA4-6D5A-4ECF-8C2C-C40A2BB0DBA6}" destId="{4DDD9E11-A1D1-4D9F-87CF-21775FA03FD4}" srcOrd="0" destOrd="0" presId="urn:microsoft.com/office/officeart/2005/8/layout/cycle2"/>
    <dgm:cxn modelId="{EEAB2F39-A713-430C-9914-6DDDAD8069C7}" type="presOf" srcId="{A40F6EAB-2B60-4CC1-9F49-D5903D3A616E}" destId="{4346925A-37EB-4BB6-B0D1-0007EC3DF63B}" srcOrd="0" destOrd="0" presId="urn:microsoft.com/office/officeart/2005/8/layout/cycle2"/>
    <dgm:cxn modelId="{212C0F3D-6259-47F4-8189-A6E55DD0B5D3}" srcId="{F782ACB2-4612-4553-92E3-6A48A4C26154}" destId="{536B3E92-95AA-4297-BDB8-F29269D6299E}" srcOrd="3" destOrd="0" parTransId="{68DF5CBE-997D-4F4F-8466-9AD1DDE77085}" sibTransId="{8AE02D32-89F4-4BA1-BFB8-062B90AF7C26}"/>
    <dgm:cxn modelId="{CC4E923D-BE8F-4055-99AE-E530BBDD2E01}" type="presOf" srcId="{A4F909E9-C1CF-4770-B928-FEF6E41B5333}" destId="{212C9A88-24C2-4EF4-87D7-A81CF4BE3FA0}" srcOrd="0" destOrd="0" presId="urn:microsoft.com/office/officeart/2005/8/layout/cycle2"/>
    <dgm:cxn modelId="{D60B7B3F-AE4F-40F7-9119-9B64DB82F832}" type="presOf" srcId="{32453084-7F49-49B4-89FA-E306CC4C9552}" destId="{218F701D-8780-41D0-BCC2-CE1F9EE4B4A8}" srcOrd="1" destOrd="0" presId="urn:microsoft.com/office/officeart/2005/8/layout/cycle2"/>
    <dgm:cxn modelId="{6D190A40-43A8-499F-8FD1-C780511B88DF}" type="presOf" srcId="{A241EA7C-0AE6-49DA-868A-F7E41DB8331E}" destId="{EC905E59-477F-4D62-B2EE-61B86BF0663B}" srcOrd="0" destOrd="0" presId="urn:microsoft.com/office/officeart/2005/8/layout/cycle2"/>
    <dgm:cxn modelId="{12CDAD40-03F2-49D9-B147-21B895B9475B}" type="presOf" srcId="{86E08DD8-37F0-43EA-A4C6-F12B07A372C7}" destId="{0B3E9032-3902-463F-B436-0798A35C9EC5}" srcOrd="0" destOrd="0" presId="urn:microsoft.com/office/officeart/2005/8/layout/cycle2"/>
    <dgm:cxn modelId="{17510C5B-9631-4516-B7AB-600676A78683}" type="presOf" srcId="{672359C6-6889-48DE-9B06-BCF13E50CF81}" destId="{9195B8AE-7F75-4B45-A773-A3DB3F151B7F}" srcOrd="1" destOrd="0" presId="urn:microsoft.com/office/officeart/2005/8/layout/cycle2"/>
    <dgm:cxn modelId="{5BF1345B-B11B-4639-AB37-A2BCD48FDAB3}" type="presOf" srcId="{AAACDA48-029D-447D-9AE8-BF1CB90887F8}" destId="{816E1FA3-2B38-45F9-AB8C-0EEB2788EE42}" srcOrd="0" destOrd="0" presId="urn:microsoft.com/office/officeart/2005/8/layout/cycle2"/>
    <dgm:cxn modelId="{0E38ED5B-E9E6-4762-BE90-40E8A1ABDA7E}" type="presOf" srcId="{1A0C354F-E76C-464E-99A7-D2B04C140783}" destId="{5207087E-FC7B-4DE7-941A-D0D7D77D43CA}" srcOrd="1" destOrd="0" presId="urn:microsoft.com/office/officeart/2005/8/layout/cycle2"/>
    <dgm:cxn modelId="{336B755D-5681-4F1C-835C-E1B5DE4053DE}" type="presOf" srcId="{C123F58B-2F00-4731-8318-EA8BAA60A69D}" destId="{1791F869-F782-403E-9EEE-8485296AB1DC}" srcOrd="0" destOrd="0" presId="urn:microsoft.com/office/officeart/2005/8/layout/cycle2"/>
    <dgm:cxn modelId="{DB81E75D-6339-4802-85DD-65254615E93B}" srcId="{F782ACB2-4612-4553-92E3-6A48A4C26154}" destId="{9F16DEB4-2D88-4237-BB26-EE193361411A}" srcOrd="36" destOrd="0" parTransId="{7982B65A-B6BA-45FB-920E-8CB144FB834B}" sibTransId="{C19C4BDD-2213-41DF-A53B-E2080BDC6AC6}"/>
    <dgm:cxn modelId="{70670B5E-D94B-4D35-A93A-DC428F83DDF6}" type="presOf" srcId="{A4FDAD97-0EA5-45C9-8762-1408CDFC1A27}" destId="{DCCECA40-1E8E-4612-B823-692DCCBD1EA3}" srcOrd="1" destOrd="0" presId="urn:microsoft.com/office/officeart/2005/8/layout/cycle2"/>
    <dgm:cxn modelId="{D10BBC5E-58F4-42CD-AD7F-754825EDC66B}" type="presOf" srcId="{25DF600C-192F-49B2-930A-B89C27D1471E}" destId="{8D184F9F-78A9-45D9-9804-0F8032DE26A6}" srcOrd="0" destOrd="0" presId="urn:microsoft.com/office/officeart/2005/8/layout/cycle2"/>
    <dgm:cxn modelId="{0AC2D35F-E704-4511-8BC0-1A5DB0226FEA}" type="presOf" srcId="{BCD4B6D1-2E17-4359-A953-212A9B519E85}" destId="{18E08B15-C0D9-4DCD-9841-29CB326A1D96}" srcOrd="0" destOrd="0" presId="urn:microsoft.com/office/officeart/2005/8/layout/cycle2"/>
    <dgm:cxn modelId="{E68A4D41-F094-4DF6-83B8-29D64FFFF98A}" type="presOf" srcId="{74E4A9B3-3139-47CD-AD62-A42D0EB3995C}" destId="{7B2C094D-5B84-400D-88A5-467C86404646}" srcOrd="1" destOrd="0" presId="urn:microsoft.com/office/officeart/2005/8/layout/cycle2"/>
    <dgm:cxn modelId="{0A1F9D61-0998-451F-AA55-332918B3629E}" type="presOf" srcId="{312A5487-8CD4-49FA-9CB2-6003233688EF}" destId="{FB762D63-E97E-4D71-BE53-DE8DBC2C1724}" srcOrd="0" destOrd="0" presId="urn:microsoft.com/office/officeart/2005/8/layout/cycle2"/>
    <dgm:cxn modelId="{B464AA41-1A42-4440-A202-A5DD562D931F}" type="presOf" srcId="{536B3E92-95AA-4297-BDB8-F29269D6299E}" destId="{B0608ED5-E7DC-4C39-8859-B8C85F521F9C}" srcOrd="0" destOrd="0" presId="urn:microsoft.com/office/officeart/2005/8/layout/cycle2"/>
    <dgm:cxn modelId="{08DFD441-4774-4D0E-8F97-07EC50B50EE3}" srcId="{F782ACB2-4612-4553-92E3-6A48A4C26154}" destId="{69B5AF83-9CA8-4331-BB93-A02B0A37E7C4}" srcOrd="32" destOrd="0" parTransId="{52A0F8EA-812A-497C-B88E-1BDAD1AB875F}" sibTransId="{6E35783B-B4B9-4AF3-BB68-EC2DB3060BE5}"/>
    <dgm:cxn modelId="{7FA4DD61-D921-4F20-A025-863BBA95374E}" type="presOf" srcId="{9F16DEB4-2D88-4237-BB26-EE193361411A}" destId="{E4F5DE49-5EAA-4300-BD85-3AA32446283C}" srcOrd="0" destOrd="0" presId="urn:microsoft.com/office/officeart/2005/8/layout/cycle2"/>
    <dgm:cxn modelId="{D7FA4C62-292A-4C5F-8B47-69AB37AA1680}" type="presOf" srcId="{5F8AB2A9-0DCE-42A5-8039-31C151CDBC91}" destId="{E7F9412A-75FE-4263-8476-D8B02CF380F3}" srcOrd="0" destOrd="0" presId="urn:microsoft.com/office/officeart/2005/8/layout/cycle2"/>
    <dgm:cxn modelId="{D27AA462-6698-4923-9421-47820B644488}" srcId="{F782ACB2-4612-4553-92E3-6A48A4C26154}" destId="{56EE6181-8957-4FE0-91F7-0E7767321D74}" srcOrd="30" destOrd="0" parTransId="{708EED9E-74DD-4C99-9872-E67687122915}" sibTransId="{D7AD315B-0060-4B2C-BA42-07A72CF0DF62}"/>
    <dgm:cxn modelId="{CBE8F242-34DB-43ED-B916-DB79DC5810D4}" type="presOf" srcId="{6E35783B-B4B9-4AF3-BB68-EC2DB3060BE5}" destId="{7A5C7786-EEB7-4840-8AB2-E617DD766E4C}" srcOrd="0" destOrd="0" presId="urn:microsoft.com/office/officeart/2005/8/layout/cycle2"/>
    <dgm:cxn modelId="{DE51C043-BFE4-4AE3-B461-172B35D6B9C0}" type="presOf" srcId="{F8A8AFFD-E262-4C58-84FA-CA9933DA9A32}" destId="{6FDF4861-3D9E-4C44-8A76-CB261CA08A3D}" srcOrd="0" destOrd="0" presId="urn:microsoft.com/office/officeart/2005/8/layout/cycle2"/>
    <dgm:cxn modelId="{CACA3D44-F76C-4240-ACD3-A621CFE9B2C7}" type="presOf" srcId="{8AE02D32-89F4-4BA1-BFB8-062B90AF7C26}" destId="{E212FFF4-9223-45FB-8A97-08FC78EC227F}" srcOrd="0" destOrd="0" presId="urn:microsoft.com/office/officeart/2005/8/layout/cycle2"/>
    <dgm:cxn modelId="{241C4244-1D57-47F2-997C-843DCC26CD24}" type="presOf" srcId="{19319B2C-5BDC-4EB3-A674-97A1478B545E}" destId="{A854D6C3-A9F6-4889-B95E-C4590598BF15}" srcOrd="0" destOrd="0" presId="urn:microsoft.com/office/officeart/2005/8/layout/cycle2"/>
    <dgm:cxn modelId="{9ADC0165-9F81-4E1B-BCF9-F6EA5C631353}" srcId="{F782ACB2-4612-4553-92E3-6A48A4C26154}" destId="{5F8AB2A9-0DCE-42A5-8039-31C151CDBC91}" srcOrd="15" destOrd="0" parTransId="{AEE23759-AB27-4CCC-A9A6-CE4F64F73EE5}" sibTransId="{64CB26BA-1509-422C-B1F7-93A921D3337E}"/>
    <dgm:cxn modelId="{8BE93947-E127-495A-B3A0-0441E833CBAA}" type="presOf" srcId="{BAC2B8D5-2C5B-4AE8-BBDD-D8E76DCD8C2E}" destId="{5B2F39AC-1722-4B2A-8F41-3B9574CC55A3}" srcOrd="1" destOrd="0" presId="urn:microsoft.com/office/officeart/2005/8/layout/cycle2"/>
    <dgm:cxn modelId="{40095847-B6B7-4F05-B34E-C2B5E1417E94}" type="presOf" srcId="{B5C9AB9C-C866-47C2-B79F-DC6148AB2159}" destId="{6CB910F7-627A-416A-9AE0-0E9818681229}" srcOrd="0" destOrd="0" presId="urn:microsoft.com/office/officeart/2005/8/layout/cycle2"/>
    <dgm:cxn modelId="{2FC9C167-8CB0-4388-9D86-AD3CC15D6746}" type="presOf" srcId="{5F2EF8CF-431B-45E9-8F94-2DA9BB4297A8}" destId="{3B7728B1-9C76-43A6-8828-2FFE1A19CD4E}" srcOrd="0" destOrd="0" presId="urn:microsoft.com/office/officeart/2005/8/layout/cycle2"/>
    <dgm:cxn modelId="{0EF4F167-F66A-4E9F-A33E-62EBDBA6E562}" type="presOf" srcId="{5788DBF4-34B6-4C26-980E-7062BBC88091}" destId="{53824D7C-69E9-40B6-AD94-E66D57E17024}" srcOrd="0" destOrd="0" presId="urn:microsoft.com/office/officeart/2005/8/layout/cycle2"/>
    <dgm:cxn modelId="{3FA4F647-A513-4893-84F5-E5EBE43EA390}" type="presOf" srcId="{1597604F-E09E-4305-A881-A6C94B72922F}" destId="{96947AF0-965B-4F9B-B692-11B522E20C19}" srcOrd="0" destOrd="0" presId="urn:microsoft.com/office/officeart/2005/8/layout/cycle2"/>
    <dgm:cxn modelId="{B1992D68-420C-4D9E-AA97-8E23346AFEEC}" type="presOf" srcId="{F782ACB2-4612-4553-92E3-6A48A4C26154}" destId="{579EF5EA-2842-4ADF-99C3-1421009C0FB3}" srcOrd="0" destOrd="0" presId="urn:microsoft.com/office/officeart/2005/8/layout/cycle2"/>
    <dgm:cxn modelId="{7713B148-14ED-473A-AD7C-0817C71F1F75}" srcId="{F782ACB2-4612-4553-92E3-6A48A4C26154}" destId="{32DCDF77-CF91-44D2-A631-ECBBA96CD7C1}" srcOrd="45" destOrd="0" parTransId="{A91D9FEE-F377-4D6C-AB4B-31C0AA11D758}" sibTransId="{A4C54538-F7D4-4311-A51D-4E2F34EA916C}"/>
    <dgm:cxn modelId="{8B7F3749-F4E6-4473-82BE-3F7FAAEDF5A5}" srcId="{F782ACB2-4612-4553-92E3-6A48A4C26154}" destId="{5A0D382F-1AEE-4869-A6BD-89E7CCC2BA45}" srcOrd="33" destOrd="0" parTransId="{C61944CD-ABD5-46A1-BF21-1EDB1D2E311C}" sibTransId="{86E08DD8-37F0-43EA-A4C6-F12B07A372C7}"/>
    <dgm:cxn modelId="{BD1BB14A-D1C1-44E0-B79D-1C79D4D97260}" type="presOf" srcId="{1BCBAE4C-8C90-4307-A8B1-A7F25B803D11}" destId="{38A7A843-117D-4A8F-B652-3F637D1BA054}" srcOrd="0" destOrd="0" presId="urn:microsoft.com/office/officeart/2005/8/layout/cycle2"/>
    <dgm:cxn modelId="{ECDEF66B-4DF3-4577-9794-0F5C1452E329}" srcId="{F782ACB2-4612-4553-92E3-6A48A4C26154}" destId="{9EC183D0-3CE1-4A18-882B-49A4F305FE23}" srcOrd="10" destOrd="0" parTransId="{5529E8D0-F515-48AC-A324-5AF9603FF192}" sibTransId="{FC636A7A-CAD8-4393-9B2E-188CE112CD10}"/>
    <dgm:cxn modelId="{56E3484C-8B33-474C-8278-639F32D7549D}" type="presOf" srcId="{32453084-7F49-49B4-89FA-E306CC4C9552}" destId="{4B717A0F-8771-4A45-B6AA-FD732A724C9E}" srcOrd="0" destOrd="0" presId="urn:microsoft.com/office/officeart/2005/8/layout/cycle2"/>
    <dgm:cxn modelId="{0F4ECD4C-2BB1-4922-BE82-F8E2C282874D}" type="presOf" srcId="{73E57CB0-43F1-4C49-8823-A48B6805997E}" destId="{FC934B90-2FD7-4C78-BC82-6495CAA54F71}" srcOrd="0" destOrd="0" presId="urn:microsoft.com/office/officeart/2005/8/layout/cycle2"/>
    <dgm:cxn modelId="{0184CE6C-DC62-4A16-A8B7-EB1606FC520B}" type="presOf" srcId="{F001FD18-B1D7-4F34-A7E1-10B3A14FEF0D}" destId="{FA3F2989-2837-4DF6-B22E-22C68B74BA10}" srcOrd="0" destOrd="0" presId="urn:microsoft.com/office/officeart/2005/8/layout/cycle2"/>
    <dgm:cxn modelId="{2F48FC6C-9E2F-4D34-97E0-7B62809CD310}" srcId="{F782ACB2-4612-4553-92E3-6A48A4C26154}" destId="{1CEAA633-CB89-486A-901D-BE8AE895C821}" srcOrd="41" destOrd="0" parTransId="{85E4AD6C-201F-448E-AB33-65566C56E879}" sibTransId="{EC22FD24-55FA-470B-A11F-A2C02811CC71}"/>
    <dgm:cxn modelId="{DA965F6E-11E2-4229-B353-7CD85451D43F}" type="presOf" srcId="{F2853326-F96C-4388-AFDB-4A2C4E743824}" destId="{1990E259-2037-4D19-B00A-CD6B3D2AE2E1}" srcOrd="1" destOrd="0" presId="urn:microsoft.com/office/officeart/2005/8/layout/cycle2"/>
    <dgm:cxn modelId="{0116FD4E-B3CD-4D10-B6B1-FB0C240CE17A}" srcId="{F782ACB2-4612-4553-92E3-6A48A4C26154}" destId="{DF292957-65C8-4776-85F8-AE26E3681959}" srcOrd="25" destOrd="0" parTransId="{7849EA01-2032-47BB-AFF2-66E1E4C3A822}" sibTransId="{2B571596-2306-4648-89E7-BD54FEF25627}"/>
    <dgm:cxn modelId="{43F81770-F772-478D-8EE4-9EF473A2C5F2}" srcId="{F782ACB2-4612-4553-92E3-6A48A4C26154}" destId="{BA244016-B941-46B9-B2A4-AA50A300C9B1}" srcOrd="26" destOrd="0" parTransId="{17FA0F1C-F480-46FA-9FDA-CAF08D0B3F5A}" sibTransId="{12ED0D91-6CB8-4B92-ABBE-16130FA2E610}"/>
    <dgm:cxn modelId="{AD9C2D70-6AB8-479D-9A79-731CDEDFCC29}" srcId="{F782ACB2-4612-4553-92E3-6A48A4C26154}" destId="{B2133BDF-4000-4B5B-AE40-987170B1B61F}" srcOrd="29" destOrd="0" parTransId="{78DD5593-63E5-4526-ACC4-B672B2E0D1F1}" sibTransId="{F8A8AFFD-E262-4C58-84FA-CA9933DA9A32}"/>
    <dgm:cxn modelId="{2390AD70-1CE3-41E0-B432-0AAC78A27823}" type="presOf" srcId="{59F5D80D-D394-4DA8-B1EE-BFD2C35E8698}" destId="{5955EC28-6A5B-4854-97FD-56BF004F7A93}" srcOrd="0" destOrd="0" presId="urn:microsoft.com/office/officeart/2005/8/layout/cycle2"/>
    <dgm:cxn modelId="{3308FC50-5FBA-4774-A151-68F52E8FCC05}" type="presOf" srcId="{12ED0D91-6CB8-4B92-ABBE-16130FA2E610}" destId="{3966764B-E5F3-4CFC-A881-5984C06723CB}" srcOrd="1" destOrd="0" presId="urn:microsoft.com/office/officeart/2005/8/layout/cycle2"/>
    <dgm:cxn modelId="{574BDF51-3967-47AA-AE47-7B1A0F9E6D2D}" type="presOf" srcId="{3ACAB2F6-3910-4D69-8736-C9991D30DB30}" destId="{7A362786-920B-4FB9-A3D5-D0E741B76071}" srcOrd="0" destOrd="0" presId="urn:microsoft.com/office/officeart/2005/8/layout/cycle2"/>
    <dgm:cxn modelId="{39A1F472-3E0B-438E-A508-FE898CEA4CB4}" srcId="{F782ACB2-4612-4553-92E3-6A48A4C26154}" destId="{5F2EF8CF-431B-45E9-8F94-2DA9BB4297A8}" srcOrd="46" destOrd="0" parTransId="{EF3B0539-08F0-4AEB-8B05-C7438EBEC90D}" sibTransId="{E7380703-8E28-4A7A-8627-0A55F51FBAA5}"/>
    <dgm:cxn modelId="{8E21D254-27E7-47E9-A1DE-A5DF85177745}" type="presOf" srcId="{897CAD2D-F73B-470D-B77D-BCB32DA560D4}" destId="{2B62F0BB-CB73-4B2D-A47A-2C1910C71ADC}" srcOrd="1" destOrd="0" presId="urn:microsoft.com/office/officeart/2005/8/layout/cycle2"/>
    <dgm:cxn modelId="{0B3C8F55-4D78-4B22-8F3C-F0CD43414961}" type="presOf" srcId="{5DE56BE3-5DC5-48D1-BB0A-6EB62A83E2E3}" destId="{7E28017C-69F1-4CCF-A6D7-885616A2628E}" srcOrd="0" destOrd="0" presId="urn:microsoft.com/office/officeart/2005/8/layout/cycle2"/>
    <dgm:cxn modelId="{6859CD56-D291-443E-9422-9CA1724A9591}" type="presOf" srcId="{1CEAA633-CB89-486A-901D-BE8AE895C821}" destId="{02E2D030-8BB9-48E2-859D-55F958A2D928}" srcOrd="0" destOrd="0" presId="urn:microsoft.com/office/officeart/2005/8/layout/cycle2"/>
    <dgm:cxn modelId="{EBF0F276-347C-4207-9A17-D11421AF7ECD}" srcId="{F782ACB2-4612-4553-92E3-6A48A4C26154}" destId="{6E44D217-0802-4975-8DF8-F7C136B68DB7}" srcOrd="34" destOrd="0" parTransId="{CB27C74D-2568-4D83-8948-2A0E7A73E53C}" sibTransId="{873D13AE-B310-4B50-82C5-564D626D2011}"/>
    <dgm:cxn modelId="{18645757-1DC0-4452-AE26-D299E9353D6F}" type="presOf" srcId="{3ACAB2F6-3910-4D69-8736-C9991D30DB30}" destId="{18FB9004-C9DF-4463-A990-CE6AADD19A9A}" srcOrd="1" destOrd="0" presId="urn:microsoft.com/office/officeart/2005/8/layout/cycle2"/>
    <dgm:cxn modelId="{AF986658-159A-4687-A063-B83862049088}" type="presOf" srcId="{91E5E8F0-39A5-4E73-A7C8-125C237D1170}" destId="{0C0A4302-AC90-49E1-80BE-523B58A2D864}" srcOrd="1" destOrd="0" presId="urn:microsoft.com/office/officeart/2005/8/layout/cycle2"/>
    <dgm:cxn modelId="{93ED4978-9C28-4259-8910-E3B41ED3C10C}" type="presOf" srcId="{8AE02D32-89F4-4BA1-BFB8-062B90AF7C26}" destId="{1FA59E5A-50A4-47E4-96D2-6EF9AAAC1164}" srcOrd="1" destOrd="0" presId="urn:microsoft.com/office/officeart/2005/8/layout/cycle2"/>
    <dgm:cxn modelId="{24E57A78-2706-48EF-9EED-1D81A939D8DC}" type="presOf" srcId="{897CAD2D-F73B-470D-B77D-BCB32DA560D4}" destId="{CAB56CDA-741F-426D-8FE0-AE118C809475}" srcOrd="0" destOrd="0" presId="urn:microsoft.com/office/officeart/2005/8/layout/cycle2"/>
    <dgm:cxn modelId="{C155F378-C2E6-408A-91FC-0975E08C91BB}" type="presOf" srcId="{B2133BDF-4000-4B5B-AE40-987170B1B61F}" destId="{D9F7CAE3-C01B-4758-A92D-BE4DEABF1CC9}" srcOrd="0" destOrd="0" presId="urn:microsoft.com/office/officeart/2005/8/layout/cycle2"/>
    <dgm:cxn modelId="{BAEACE5A-6BB1-4CCE-9878-DF5224519AFA}" type="presOf" srcId="{CA1064A9-8743-41E2-AE44-DEDB5E26EACD}" destId="{1AA99294-2501-42DA-ADDA-813C2A0D167F}" srcOrd="0" destOrd="0" presId="urn:microsoft.com/office/officeart/2005/8/layout/cycle2"/>
    <dgm:cxn modelId="{0DC4257B-8B3B-4B66-B545-24B984D9A527}" type="presOf" srcId="{91E5E8F0-39A5-4E73-A7C8-125C237D1170}" destId="{B8E405CF-5FB0-4931-A03D-9BF304E6CDDA}" srcOrd="0" destOrd="0" presId="urn:microsoft.com/office/officeart/2005/8/layout/cycle2"/>
    <dgm:cxn modelId="{395BEB7D-2C0D-44BD-B776-92CFA8EAEA27}" type="presOf" srcId="{EAE485E3-A2DC-422A-B964-163E72C7D527}" destId="{7D136A40-4E7A-4E9A-9C18-C15FEB3E9255}" srcOrd="0" destOrd="0" presId="urn:microsoft.com/office/officeart/2005/8/layout/cycle2"/>
    <dgm:cxn modelId="{14F13E80-1149-4A0F-A4B5-58EAF15ECA23}" srcId="{F782ACB2-4612-4553-92E3-6A48A4C26154}" destId="{39148D83-4879-4E9B-AE84-10D20CF147C3}" srcOrd="17" destOrd="0" parTransId="{0648DC5F-1B7B-4F70-B147-70F19C532AA1}" sibTransId="{901D3EC9-C2CB-4B80-BFE1-3F4CF8FDB584}"/>
    <dgm:cxn modelId="{C9A26980-4003-41D3-B1CC-83EF9F4930B3}" type="presOf" srcId="{05F9165C-A234-4634-B1A7-DCB7BA68D40C}" destId="{8B74F080-8313-4728-B1E9-D87A06E9E800}" srcOrd="0" destOrd="0" presId="urn:microsoft.com/office/officeart/2005/8/layout/cycle2"/>
    <dgm:cxn modelId="{BE0E0A81-BFFE-4A04-A241-37DE5AFCEB72}" type="presOf" srcId="{B75DCA52-BF81-436A-AA73-2680B03C914A}" destId="{CD7E4AE9-DEBF-4EF6-9A2F-51DFDE6DC483}" srcOrd="0" destOrd="0" presId="urn:microsoft.com/office/officeart/2005/8/layout/cycle2"/>
    <dgm:cxn modelId="{7E2D7B81-4497-4A84-8720-92D451308C06}" type="presOf" srcId="{59D5850F-42D1-4509-9BFE-77DA75D32FAC}" destId="{F6AE7F32-FC05-4DDA-BB7B-30B31779479C}" srcOrd="0" destOrd="0" presId="urn:microsoft.com/office/officeart/2005/8/layout/cycle2"/>
    <dgm:cxn modelId="{5EDE1E82-119A-45E8-BC0B-293D53F02D14}" type="presOf" srcId="{A26368B7-1095-4A58-BFE6-7B8629CCDB76}" destId="{9DEC7CBC-8051-4551-94AA-2377EFF8A353}" srcOrd="0" destOrd="0" presId="urn:microsoft.com/office/officeart/2005/8/layout/cycle2"/>
    <dgm:cxn modelId="{33634B83-5D42-4E23-A534-1FD77063C5A8}" srcId="{F782ACB2-4612-4553-92E3-6A48A4C26154}" destId="{312A5487-8CD4-49FA-9CB2-6003233688EF}" srcOrd="20" destOrd="0" parTransId="{6F986C7B-EB5E-4FA9-9F02-54203E6A38B2}" sibTransId="{A241EA7C-0AE6-49DA-868A-F7E41DB8331E}"/>
    <dgm:cxn modelId="{5F759883-6CAF-4793-892D-90FF307B7F39}" srcId="{F782ACB2-4612-4553-92E3-6A48A4C26154}" destId="{F001FD18-B1D7-4F34-A7E1-10B3A14FEF0D}" srcOrd="14" destOrd="0" parTransId="{47531BBA-A066-410C-90C4-75A7B3CF6C37}" sibTransId="{59F6F98C-7F28-44B6-AA26-C56ABFEA206B}"/>
    <dgm:cxn modelId="{AE27D485-8C94-417A-8AA5-BF18107B5706}" type="presOf" srcId="{D7AD315B-0060-4B2C-BA42-07A72CF0DF62}" destId="{301FE2EF-9FED-451A-9979-7EA2CEC731F6}" srcOrd="1" destOrd="0" presId="urn:microsoft.com/office/officeart/2005/8/layout/cycle2"/>
    <dgm:cxn modelId="{03727586-C177-4F9F-A8F5-7DEE69ED0297}" srcId="{F782ACB2-4612-4553-92E3-6A48A4C26154}" destId="{05F9165C-A234-4634-B1A7-DCB7BA68D40C}" srcOrd="12" destOrd="0" parTransId="{26966DA9-DC8C-4538-894C-0F8A7AD6A4D2}" sibTransId="{68C3C81B-18E8-41C4-BFC6-2C443E6EE655}"/>
    <dgm:cxn modelId="{00769187-6B56-49C6-9DB8-F34BB18AA26B}" type="presOf" srcId="{9767C2C5-7A9B-4BF9-AEDC-08BB61E68CEC}" destId="{3B48658E-4174-41EC-ADC5-04F09B98E8AE}" srcOrd="0" destOrd="0" presId="urn:microsoft.com/office/officeart/2005/8/layout/cycle2"/>
    <dgm:cxn modelId="{A159BE88-08FC-4C3F-8A0F-1838B55D2993}" type="presOf" srcId="{0A68E33F-9E89-4D62-9E2C-1BD50C85F7CD}" destId="{5EB0D98E-0F20-43A6-80D5-B3B233B0809C}" srcOrd="1" destOrd="0" presId="urn:microsoft.com/office/officeart/2005/8/layout/cycle2"/>
    <dgm:cxn modelId="{B677728A-8E59-475A-AC53-90BEA2625458}" type="presOf" srcId="{5A0D382F-1AEE-4869-A6BD-89E7CCC2BA45}" destId="{2B3C09D0-6E4A-4698-ADBA-7CF55040E0C7}" srcOrd="0" destOrd="0" presId="urn:microsoft.com/office/officeart/2005/8/layout/cycle2"/>
    <dgm:cxn modelId="{92BD0D8B-AEF6-4860-A479-79286A704BDB}" type="presOf" srcId="{74E4A9B3-3139-47CD-AD62-A42D0EB3995C}" destId="{A0769171-C666-4FF2-B3B0-56A5612FFB02}" srcOrd="0" destOrd="0" presId="urn:microsoft.com/office/officeart/2005/8/layout/cycle2"/>
    <dgm:cxn modelId="{54FED98F-AB5E-4BEF-A86E-239C32A65418}" srcId="{F782ACB2-4612-4553-92E3-6A48A4C26154}" destId="{29610E26-1393-448B-8FD6-78061450B16B}" srcOrd="5" destOrd="0" parTransId="{5D194221-4572-481E-A145-411B7D2E5848}" sibTransId="{4E475F1B-56A2-420F-8D83-9A7AC5B9161D}"/>
    <dgm:cxn modelId="{3F904190-EC7A-468F-8079-9E0D0309FE61}" srcId="{F782ACB2-4612-4553-92E3-6A48A4C26154}" destId="{F82F01E0-1BCF-432A-834D-D0718C225E79}" srcOrd="31" destOrd="0" parTransId="{AA715B28-8262-4AEC-9B11-A1F3E142AEE3}" sibTransId="{73E57CB0-43F1-4C49-8823-A48B6805997E}"/>
    <dgm:cxn modelId="{20A7B691-AE56-4EE0-AAE1-B54D6CF67CD4}" type="presOf" srcId="{DA7FF8DD-13B0-4AAC-B0D2-E9BC2FABA4D6}" destId="{A6A09441-8928-4DD4-965E-ACD6B5489F63}" srcOrd="0" destOrd="0" presId="urn:microsoft.com/office/officeart/2005/8/layout/cycle2"/>
    <dgm:cxn modelId="{299BBA92-F2B5-49B2-8042-B8E8222E2791}" type="presOf" srcId="{2B529A43-2363-4B46-911E-9D0EF25B4F36}" destId="{F42AD80F-3B21-49F3-AF59-01D5F6EE69F1}" srcOrd="0" destOrd="0" presId="urn:microsoft.com/office/officeart/2005/8/layout/cycle2"/>
    <dgm:cxn modelId="{61CEB896-1DC9-4135-AFC8-18145E4A1255}" type="presOf" srcId="{901D3EC9-C2CB-4B80-BFE1-3F4CF8FDB584}" destId="{2175C402-001B-40BA-8C7B-63F19533545A}" srcOrd="1" destOrd="0" presId="urn:microsoft.com/office/officeart/2005/8/layout/cycle2"/>
    <dgm:cxn modelId="{A94E1E98-18A1-4716-B6FB-67F099EFBBB4}" srcId="{F782ACB2-4612-4553-92E3-6A48A4C26154}" destId="{5788DBF4-34B6-4C26-980E-7062BBC88091}" srcOrd="37" destOrd="0" parTransId="{E89C8546-8D00-4BCE-BF01-083E1F9A4BBE}" sibTransId="{39815DA4-6D5A-4ECF-8C2C-C40A2BB0DBA6}"/>
    <dgm:cxn modelId="{F5C26F98-AA82-41A0-A147-2155832694E5}" type="presOf" srcId="{F82F01E0-1BCF-432A-834D-D0718C225E79}" destId="{DB7E8DCC-E9E2-41AE-8FAC-BD770394B585}" srcOrd="0" destOrd="0" presId="urn:microsoft.com/office/officeart/2005/8/layout/cycle2"/>
    <dgm:cxn modelId="{99794F99-9DB4-41DB-9A94-28D9D62709CE}" type="presOf" srcId="{9EC183D0-3CE1-4A18-882B-49A4F305FE23}" destId="{07EB8474-810E-4E8A-BE93-02F62BBDD45D}" srcOrd="0" destOrd="0" presId="urn:microsoft.com/office/officeart/2005/8/layout/cycle2"/>
    <dgm:cxn modelId="{EAA0749B-B1CB-43E7-9537-2D51A1B570AE}" type="presOf" srcId="{86E08DD8-37F0-43EA-A4C6-F12B07A372C7}" destId="{41C60BCC-727D-4ED3-BAEB-DB60AA9900A9}" srcOrd="1" destOrd="0" presId="urn:microsoft.com/office/officeart/2005/8/layout/cycle2"/>
    <dgm:cxn modelId="{8074D39E-CEF6-48E4-BC6E-3308CFC66E90}" type="presOf" srcId="{D7AD315B-0060-4B2C-BA42-07A72CF0DF62}" destId="{F7AC09C3-F9FA-4334-9744-58F7A351FD8B}" srcOrd="0" destOrd="0" presId="urn:microsoft.com/office/officeart/2005/8/layout/cycle2"/>
    <dgm:cxn modelId="{AD9E82A1-E124-4E39-8470-38B00277D84C}" type="presOf" srcId="{4E475F1B-56A2-420F-8D83-9A7AC5B9161D}" destId="{0F935747-2475-4B54-A4BD-D00DA4235B83}" srcOrd="1" destOrd="0" presId="urn:microsoft.com/office/officeart/2005/8/layout/cycle2"/>
    <dgm:cxn modelId="{AB4908A2-1781-432D-8A9F-49C3242B1491}" type="presOf" srcId="{1DDDDFBA-4D76-49F6-8700-D108F438751F}" destId="{580499F6-BF8C-4CF2-8E19-422B1FEA8F54}" srcOrd="1" destOrd="0" presId="urn:microsoft.com/office/officeart/2005/8/layout/cycle2"/>
    <dgm:cxn modelId="{1B3F2CA2-7825-4CFD-9A64-DB308FB32A27}" srcId="{F782ACB2-4612-4553-92E3-6A48A4C26154}" destId="{1BD29E34-8916-45A9-80A6-58C4AB44DFF5}" srcOrd="7" destOrd="0" parTransId="{6A5BBF7B-F8A7-4654-83BB-1778F868C663}" sibTransId="{25DF600C-192F-49B2-930A-B89C27D1471E}"/>
    <dgm:cxn modelId="{79A5F3A2-8CA3-4D24-AC46-666013183383}" srcId="{F782ACB2-4612-4553-92E3-6A48A4C26154}" destId="{01209924-388A-4250-B08E-117FC77350F4}" srcOrd="40" destOrd="0" parTransId="{E62947DF-C385-4541-A312-E52B21ED4FCA}" sibTransId="{07D44A3D-B9E7-4A59-8407-0DE9361B04F4}"/>
    <dgm:cxn modelId="{470E03A4-7005-414E-A3DD-52EA5727715F}" type="presOf" srcId="{5D2C154A-692A-44E2-A041-B9F19C43FEF2}" destId="{5A44537F-E502-484A-B54C-161A75387D52}" srcOrd="0" destOrd="0" presId="urn:microsoft.com/office/officeart/2005/8/layout/cycle2"/>
    <dgm:cxn modelId="{F9246AA4-89DE-4505-8C6D-C0CFB0CF9EC5}" srcId="{F782ACB2-4612-4553-92E3-6A48A4C26154}" destId="{A40F6EAB-2B60-4CC1-9F49-D5903D3A616E}" srcOrd="39" destOrd="0" parTransId="{F4D7EDD7-9115-44DB-8D8A-E38036FA3738}" sibTransId="{3ACAB2F6-3910-4D69-8736-C9991D30DB30}"/>
    <dgm:cxn modelId="{EF978FA5-54A0-457F-9D99-456F4832D7B3}" type="presOf" srcId="{B2ADDBB6-F258-45A2-8853-0F7137E8E7A9}" destId="{9BC14663-185B-4A89-97AE-169B3D438678}" srcOrd="0" destOrd="0" presId="urn:microsoft.com/office/officeart/2005/8/layout/cycle2"/>
    <dgm:cxn modelId="{112F4BAE-A751-4A71-813A-A681A9797531}" type="presOf" srcId="{F8A8AFFD-E262-4C58-84FA-CA9933DA9A32}" destId="{852FF442-59AB-47FA-976D-352D933D04DA}" srcOrd="1" destOrd="0" presId="urn:microsoft.com/office/officeart/2005/8/layout/cycle2"/>
    <dgm:cxn modelId="{33836BAF-8815-468A-9D3E-0ABF734FD1D3}" srcId="{F782ACB2-4612-4553-92E3-6A48A4C26154}" destId="{4391FAD7-E5E1-4ADD-BABB-49D666A6C4A7}" srcOrd="24" destOrd="0" parTransId="{F1E7FB59-9301-4001-B4A0-65FF76242832}" sibTransId="{B5C9AB9C-C866-47C2-B79F-DC6148AB2159}"/>
    <dgm:cxn modelId="{BE9314B0-2D93-4BAE-90C0-5B23814639B6}" srcId="{F782ACB2-4612-4553-92E3-6A48A4C26154}" destId="{1597604F-E09E-4305-A881-A6C94B72922F}" srcOrd="21" destOrd="0" parTransId="{1C93F3EA-CA5B-4D9C-9828-8A8F702AE266}" sibTransId="{0A68E33F-9E89-4D62-9E2C-1BD50C85F7CD}"/>
    <dgm:cxn modelId="{506594B0-70F7-44EA-8FC5-D297D7D1E073}" type="presOf" srcId="{5700A27C-35E2-48E3-9FD1-4CAD5F3ABE6E}" destId="{A5474CB5-D5DA-4087-B87E-610FB42AF529}" srcOrd="0" destOrd="0" presId="urn:microsoft.com/office/officeart/2005/8/layout/cycle2"/>
    <dgm:cxn modelId="{9193D9B2-30D6-4AB4-AD3B-852263327824}" type="presOf" srcId="{FC636A7A-CAD8-4393-9B2E-188CE112CD10}" destId="{ADC3AC42-E194-4C29-8A28-ABEC2168A2B9}" srcOrd="0" destOrd="0" presId="urn:microsoft.com/office/officeart/2005/8/layout/cycle2"/>
    <dgm:cxn modelId="{0856D5B3-BAA5-4F3A-8AA9-DCA8ED15FD74}" type="presOf" srcId="{4E475F1B-56A2-420F-8D83-9A7AC5B9161D}" destId="{E231C36B-28CA-4A1A-A65A-7FC8C917C670}" srcOrd="0" destOrd="0" presId="urn:microsoft.com/office/officeart/2005/8/layout/cycle2"/>
    <dgm:cxn modelId="{CC8F6BB5-E191-48E7-A4C1-3E8101813E85}" srcId="{F782ACB2-4612-4553-92E3-6A48A4C26154}" destId="{7526D0BF-45A5-478F-9A5B-EE961A48FCDF}" srcOrd="23" destOrd="0" parTransId="{996DAE7B-6D7A-4B21-93D8-B18F6F145BC6}" sibTransId="{4DD6BCFF-384A-4E50-9E9B-FEA1467E91EE}"/>
    <dgm:cxn modelId="{79D0C8B5-7F77-4990-BC7D-E4DF8A30F093}" srcId="{F782ACB2-4612-4553-92E3-6A48A4C26154}" destId="{C123F58B-2F00-4731-8318-EA8BAA60A69D}" srcOrd="19" destOrd="0" parTransId="{ADD49D0A-F77A-4924-B2AC-3D10130090D6}" sibTransId="{CA72D8A3-9D41-4F98-98F7-F56B1CBA674F}"/>
    <dgm:cxn modelId="{44D18DB6-679D-4B87-BCF3-3E59496C597C}" type="presOf" srcId="{64CB26BA-1509-422C-B1F7-93A921D3337E}" destId="{C56F56FD-84C6-4D21-967A-719399DE2081}" srcOrd="0" destOrd="0" presId="urn:microsoft.com/office/officeart/2005/8/layout/cycle2"/>
    <dgm:cxn modelId="{79BF3DB8-E6C9-4DF5-8226-B32513900662}" srcId="{F782ACB2-4612-4553-92E3-6A48A4C26154}" destId="{2EBE9275-B468-4EB1-8E25-88D20111E7BA}" srcOrd="22" destOrd="0" parTransId="{8B4693AB-DA36-47D7-8ABC-9A12354AE94A}" sibTransId="{1DDDDFBA-4D76-49F6-8700-D108F438751F}"/>
    <dgm:cxn modelId="{6FA113B9-71B1-4B6B-A151-BB480F7E39B1}" type="presOf" srcId="{4391FAD7-E5E1-4ADD-BABB-49D666A6C4A7}" destId="{B297DBDA-41C8-403B-A287-2DE0B2B2F734}" srcOrd="0" destOrd="0" presId="urn:microsoft.com/office/officeart/2005/8/layout/cycle2"/>
    <dgm:cxn modelId="{F718ABBA-7C65-4F86-BEA7-DAD4C5EC588D}" srcId="{F782ACB2-4612-4553-92E3-6A48A4C26154}" destId="{AAACDA48-029D-447D-9AE8-BF1CB90887F8}" srcOrd="18" destOrd="0" parTransId="{C5422A07-4233-4B7D-A876-C74DE877A7F9}" sibTransId="{35443D96-6A67-478A-A544-1C8155B5F62C}"/>
    <dgm:cxn modelId="{A16777BC-FAAC-4753-85D9-0AA8FB97C954}" type="presOf" srcId="{01209924-388A-4250-B08E-117FC77350F4}" destId="{ED0F08E4-7CF4-494F-A2E4-60B90674E9D5}" srcOrd="0" destOrd="0" presId="urn:microsoft.com/office/officeart/2005/8/layout/cycle2"/>
    <dgm:cxn modelId="{EAADA3BC-EBE2-42C8-B9E0-3C38057A0A11}" srcId="{F782ACB2-4612-4553-92E3-6A48A4C26154}" destId="{59F5D80D-D394-4DA8-B1EE-BFD2C35E8698}" srcOrd="6" destOrd="0" parTransId="{F6DF53FE-CC41-4648-B644-9A13CD613414}" sibTransId="{A4FDAD97-0EA5-45C9-8762-1408CDFC1A27}"/>
    <dgm:cxn modelId="{84F658BE-028D-4EFF-9AFB-B1BB4A47F685}" srcId="{F782ACB2-4612-4553-92E3-6A48A4C26154}" destId="{A26368B7-1095-4A58-BFE6-7B8629CCDB76}" srcOrd="28" destOrd="0" parTransId="{F926A632-3F82-44B7-9B0C-54EDBDFB1339}" sibTransId="{69DBDE16-2128-423C-AB04-D3C2C0881A38}"/>
    <dgm:cxn modelId="{81A916BF-8A23-476C-8D61-DC71EB04407B}" type="presOf" srcId="{9E68FA1B-32E4-4D3A-BDA9-F245DF7037EF}" destId="{9DB23D75-0980-4D96-93A1-727F2883C95B}" srcOrd="1" destOrd="0" presId="urn:microsoft.com/office/officeart/2005/8/layout/cycle2"/>
    <dgm:cxn modelId="{9AB023BF-ABE6-4EEA-8346-858E7661297D}" type="presOf" srcId="{8F63D31F-83CD-4DB9-A0F4-0D259C5817DB}" destId="{C238A059-EBCB-4E8A-9C70-350A7112246D}" srcOrd="0" destOrd="0" presId="urn:microsoft.com/office/officeart/2005/8/layout/cycle2"/>
    <dgm:cxn modelId="{07E62CBF-11EB-4EBF-87EA-DFBE347DAD9D}" srcId="{F782ACB2-4612-4553-92E3-6A48A4C26154}" destId="{9C07C544-A240-4FE5-8E59-C412CDCC06A5}" srcOrd="1" destOrd="0" parTransId="{01829E43-87FB-46D3-89AF-1246AED576BA}" sibTransId="{DA7FF8DD-13B0-4AAC-B0D2-E9BC2FABA4D6}"/>
    <dgm:cxn modelId="{272EE1C0-5B52-49FA-AC36-5CDF1115605C}" type="presOf" srcId="{672359C6-6889-48DE-9B06-BCF13E50CF81}" destId="{260B842C-BA56-4835-9181-EEB1DAD49F6C}" srcOrd="0" destOrd="0" presId="urn:microsoft.com/office/officeart/2005/8/layout/cycle2"/>
    <dgm:cxn modelId="{CAD877C1-41F3-4F06-80D3-BB30C821CA2A}" type="presOf" srcId="{69DBDE16-2128-423C-AB04-D3C2C0881A38}" destId="{83D03F91-A8FE-4A56-A9F0-21F8696B64A1}" srcOrd="0" destOrd="0" presId="urn:microsoft.com/office/officeart/2005/8/layout/cycle2"/>
    <dgm:cxn modelId="{0B893FC3-0097-4CFD-AFA2-C64255D62246}" type="presOf" srcId="{73E57CB0-43F1-4C49-8823-A48B6805997E}" destId="{F31A80A4-265E-4576-A76C-69F7407682D5}" srcOrd="1" destOrd="0" presId="urn:microsoft.com/office/officeart/2005/8/layout/cycle2"/>
    <dgm:cxn modelId="{01D2DFC4-CC82-4EB6-BBFD-64DB80012497}" type="presOf" srcId="{CA72D8A3-9D41-4F98-98F7-F56B1CBA674F}" destId="{0622AEEF-FEE1-41CF-A694-BB87DF404F74}" srcOrd="1" destOrd="0" presId="urn:microsoft.com/office/officeart/2005/8/layout/cycle2"/>
    <dgm:cxn modelId="{B4D9CEC5-173D-494E-8CB6-576C62663BB3}" type="presOf" srcId="{25DF600C-192F-49B2-930A-B89C27D1471E}" destId="{C8C1E075-9C61-4E77-BBAB-A2307E2F9662}" srcOrd="1" destOrd="0" presId="urn:microsoft.com/office/officeart/2005/8/layout/cycle2"/>
    <dgm:cxn modelId="{A61335C6-83C9-40B2-B635-638704B41FB6}" srcId="{F782ACB2-4612-4553-92E3-6A48A4C26154}" destId="{19319B2C-5BDC-4EB3-A674-97A1478B545E}" srcOrd="44" destOrd="0" parTransId="{F553D456-F731-4D3A-B46D-F817CB7F5851}" sibTransId="{B2ADDBB6-F258-45A2-8853-0F7137E8E7A9}"/>
    <dgm:cxn modelId="{47E43CC9-35BD-4467-BDD7-C3130171E9F7}" type="presOf" srcId="{6E44D217-0802-4975-8DF8-F7C136B68DB7}" destId="{C6CA034B-BB5D-4252-9DC3-E07C2CEC1942}" srcOrd="0" destOrd="0" presId="urn:microsoft.com/office/officeart/2005/8/layout/cycle2"/>
    <dgm:cxn modelId="{0EA188CA-59B1-452D-9484-384891127DAF}" type="presOf" srcId="{59F6F98C-7F28-44B6-AA26-C56ABFEA206B}" destId="{3A6E871C-7643-432C-BA91-2EA3E7F745CE}" srcOrd="1" destOrd="0" presId="urn:microsoft.com/office/officeart/2005/8/layout/cycle2"/>
    <dgm:cxn modelId="{A45FA6CA-BF67-4968-BA2C-A3E181681DEA}" srcId="{F782ACB2-4612-4553-92E3-6A48A4C26154}" destId="{BCD4B6D1-2E17-4359-A953-212A9B519E85}" srcOrd="8" destOrd="0" parTransId="{A72804B9-8062-4016-90E8-F9C7DC654C15}" sibTransId="{EAE485E3-A2DC-422A-B964-163E72C7D527}"/>
    <dgm:cxn modelId="{495480CB-A708-4C2C-B24A-26A60EF21955}" type="presOf" srcId="{A241EA7C-0AE6-49DA-868A-F7E41DB8331E}" destId="{0C7C01B0-8BE9-4115-9C55-5F785CB9F95D}" srcOrd="1" destOrd="0" presId="urn:microsoft.com/office/officeart/2005/8/layout/cycle2"/>
    <dgm:cxn modelId="{EA6B11CC-9BAE-459F-A5B7-6DD615DC3A17}" type="presOf" srcId="{E7380703-8E28-4A7A-8627-0A55F51FBAA5}" destId="{FEF793BD-9F36-4B0C-B2A1-243AAED13A52}" srcOrd="0" destOrd="0" presId="urn:microsoft.com/office/officeart/2005/8/layout/cycle2"/>
    <dgm:cxn modelId="{8A122CCE-2659-425F-A9CA-F55CBE733EE2}" srcId="{F782ACB2-4612-4553-92E3-6A48A4C26154}" destId="{5D2C154A-692A-44E2-A041-B9F19C43FEF2}" srcOrd="2" destOrd="0" parTransId="{794CA92E-A13F-4F43-B270-B021D0F5EB93}" sibTransId="{1A0C354F-E76C-464E-99A7-D2B04C140783}"/>
    <dgm:cxn modelId="{47C2F1D0-A084-4ECF-B42A-46528BFD375B}" type="presOf" srcId="{2B571596-2306-4648-89E7-BD54FEF25627}" destId="{2EBD388A-825F-4832-8A74-827A6C7E3368}" srcOrd="0" destOrd="0" presId="urn:microsoft.com/office/officeart/2005/8/layout/cycle2"/>
    <dgm:cxn modelId="{8994F9D0-9CAE-4BC8-8733-4DDD67947544}" type="presOf" srcId="{07D44A3D-B9E7-4A59-8407-0DE9361B04F4}" destId="{B8AF8AA6-EDE3-46F5-804F-BE18E9CF02E9}" srcOrd="0" destOrd="0" presId="urn:microsoft.com/office/officeart/2005/8/layout/cycle2"/>
    <dgm:cxn modelId="{AC4D44D1-4DCB-43F3-A7BC-E683C5A484CD}" type="presOf" srcId="{69B5AF83-9CA8-4331-BB93-A02B0A37E7C4}" destId="{7FBA136C-815F-4FB3-A797-A7F155D00FEA}" srcOrd="0" destOrd="0" presId="urn:microsoft.com/office/officeart/2005/8/layout/cycle2"/>
    <dgm:cxn modelId="{49FAF5D2-BB0D-49AB-A8E5-7EB9AE6363EF}" type="presOf" srcId="{7526D0BF-45A5-478F-9A5B-EE961A48FCDF}" destId="{B163F2E1-C224-4C1F-8BF1-B257F8DA90F1}" srcOrd="0" destOrd="0" presId="urn:microsoft.com/office/officeart/2005/8/layout/cycle2"/>
    <dgm:cxn modelId="{4524AED3-B667-499F-AFE8-5D84214DE5B1}" type="presOf" srcId="{32DCDF77-CF91-44D2-A631-ECBBA96CD7C1}" destId="{891FE5C2-884F-48D0-BE0D-753E9CA204D3}" srcOrd="0" destOrd="0" presId="urn:microsoft.com/office/officeart/2005/8/layout/cycle2"/>
    <dgm:cxn modelId="{9D5F5AD5-871C-41E9-A492-9AE5C69DE217}" type="presOf" srcId="{9A1F1B22-1A75-4833-B4FC-5FEA5518B765}" destId="{E2BDA289-9E7F-43D2-8E8A-C602380955F6}" srcOrd="0" destOrd="0" presId="urn:microsoft.com/office/officeart/2005/8/layout/cycle2"/>
    <dgm:cxn modelId="{004E4DD8-8F44-48D6-A615-C02CCF2AD827}" type="presOf" srcId="{EC22FD24-55FA-470B-A11F-A2C02811CC71}" destId="{5B2B383F-D5E0-430F-AB46-55791D14B3FB}" srcOrd="1" destOrd="0" presId="urn:microsoft.com/office/officeart/2005/8/layout/cycle2"/>
    <dgm:cxn modelId="{7A77BED8-0E1D-45F6-9865-5715EF6FB1BA}" srcId="{F782ACB2-4612-4553-92E3-6A48A4C26154}" destId="{9767C2C5-7A9B-4BF9-AEDC-08BB61E68CEC}" srcOrd="4" destOrd="0" parTransId="{94D864BB-0337-46E0-936D-BDFF24969167}" sibTransId="{5DE56BE3-5DC5-48D1-BB0A-6EB62A83E2E3}"/>
    <dgm:cxn modelId="{C3E7D2DA-31DE-423B-A8A2-AFBEDF695267}" type="presOf" srcId="{12ED0D91-6CB8-4B92-ABBE-16130FA2E610}" destId="{2EA5A0E0-D734-4B00-A1FA-65E8CB15031C}" srcOrd="0" destOrd="0" presId="urn:microsoft.com/office/officeart/2005/8/layout/cycle2"/>
    <dgm:cxn modelId="{2B1FD8DA-568C-4E3E-8F87-09C87623F6FC}" srcId="{F782ACB2-4612-4553-92E3-6A48A4C26154}" destId="{8F63D31F-83CD-4DB9-A0F4-0D259C5817DB}" srcOrd="13" destOrd="0" parTransId="{62CF8A98-F58E-4911-89F5-912F4D8957CE}" sibTransId="{A4F909E9-C1CF-4770-B928-FEF6E41B5333}"/>
    <dgm:cxn modelId="{F3AE97DB-F437-48FD-BCFC-5E4E6E9564CA}" type="presOf" srcId="{2B571596-2306-4648-89E7-BD54FEF25627}" destId="{2B64C12D-7C38-4E3C-BB67-21E0181FD51F}" srcOrd="1" destOrd="0" presId="urn:microsoft.com/office/officeart/2005/8/layout/cycle2"/>
    <dgm:cxn modelId="{AFFD4FDC-623D-45D8-8BF5-7FD34AD9683A}" type="presOf" srcId="{68C3C81B-18E8-41C4-BFC6-2C443E6EE655}" destId="{99F13AA2-4621-4753-B0A6-6FC776CD84C9}" srcOrd="0" destOrd="0" presId="urn:microsoft.com/office/officeart/2005/8/layout/cycle2"/>
    <dgm:cxn modelId="{B07B9FDC-7418-4CCD-9BAE-EAB20D074CE3}" type="presOf" srcId="{BA244016-B941-46B9-B2A4-AA50A300C9B1}" destId="{54435782-E9E7-4F85-8EE9-B762378628C5}" srcOrd="0" destOrd="0" presId="urn:microsoft.com/office/officeart/2005/8/layout/cycle2"/>
    <dgm:cxn modelId="{8044A8DF-8354-47C3-A3D6-48DD485AD826}" type="presOf" srcId="{901D3EC9-C2CB-4B80-BFE1-3F4CF8FDB584}" destId="{CBD13A52-164D-4181-A713-C4AFB6DAEA44}" srcOrd="0" destOrd="0" presId="urn:microsoft.com/office/officeart/2005/8/layout/cycle2"/>
    <dgm:cxn modelId="{0CF487E1-081D-43CE-9E5B-87A5BFC7C834}" type="presOf" srcId="{CA1064A9-8743-41E2-AE44-DEDB5E26EACD}" destId="{B311330D-F624-44F0-90C1-566E4D2E20E6}" srcOrd="1" destOrd="0" presId="urn:microsoft.com/office/officeart/2005/8/layout/cycle2"/>
    <dgm:cxn modelId="{9D2EF2E5-5F75-413F-AD25-74CB0E654641}" type="presOf" srcId="{9E68FA1B-32E4-4D3A-BDA9-F245DF7037EF}" destId="{24192AE1-AC5A-408F-93E2-35778550FA02}" srcOrd="0" destOrd="0" presId="urn:microsoft.com/office/officeart/2005/8/layout/cycle2"/>
    <dgm:cxn modelId="{5EAA22E6-9439-4307-93D2-8AEA05FC5C29}" type="presOf" srcId="{1DDDDFBA-4D76-49F6-8700-D108F438751F}" destId="{DE861B79-D5E8-45CE-B3D7-7B4663C08343}" srcOrd="0" destOrd="0" presId="urn:microsoft.com/office/officeart/2005/8/layout/cycle2"/>
    <dgm:cxn modelId="{E5E657E6-6D8D-41A8-A203-2287CA6366C3}" type="presOf" srcId="{EAE485E3-A2DC-422A-B964-163E72C7D527}" destId="{6C5B256C-6505-4283-9CD0-6230D6E52DC7}" srcOrd="1" destOrd="0" presId="urn:microsoft.com/office/officeart/2005/8/layout/cycle2"/>
    <dgm:cxn modelId="{6020CAE6-E682-4263-87D3-3757BDA5C5BB}" srcId="{F782ACB2-4612-4553-92E3-6A48A4C26154}" destId="{ED3E6817-CA99-4A92-9672-7767C60D3AFC}" srcOrd="27" destOrd="0" parTransId="{570B50CE-5E5F-492C-A6CE-FAA86B61FEE6}" sibTransId="{74E4A9B3-3139-47CD-AD62-A42D0EB3995C}"/>
    <dgm:cxn modelId="{FB230CE7-4B80-46AA-959A-B1B000078D98}" type="presOf" srcId="{29610E26-1393-448B-8FD6-78061450B16B}" destId="{4B6FF1D5-139C-4A9E-BE2A-C9C2976A9B90}" srcOrd="0" destOrd="0" presId="urn:microsoft.com/office/officeart/2005/8/layout/cycle2"/>
    <dgm:cxn modelId="{3A83C7EB-E108-4DFE-B9C2-A1FAE1B909F2}" srcId="{F782ACB2-4612-4553-92E3-6A48A4C26154}" destId="{9A1F1B22-1A75-4833-B4FC-5FEA5518B765}" srcOrd="0" destOrd="0" parTransId="{C224EADF-C870-40FB-9644-9EC71AA9F6DE}" sibTransId="{32453084-7F49-49B4-89FA-E306CC4C9552}"/>
    <dgm:cxn modelId="{B846EAEE-4C68-468C-82B4-B3B7FFE5A76F}" type="presOf" srcId="{F2853326-F96C-4388-AFDB-4A2C4E743824}" destId="{F5E12609-AEA0-4824-8F1E-49B7A8C9D43E}" srcOrd="0" destOrd="0" presId="urn:microsoft.com/office/officeart/2005/8/layout/cycle2"/>
    <dgm:cxn modelId="{9B565FF1-2719-4505-847C-4131B23A8CD3}" type="presOf" srcId="{56EE6181-8957-4FE0-91F7-0E7767321D74}" destId="{6EBA7549-78C0-447A-A63C-4A8563F87F58}" srcOrd="0" destOrd="0" presId="urn:microsoft.com/office/officeart/2005/8/layout/cycle2"/>
    <dgm:cxn modelId="{F06B6EF1-6D95-47F4-8CC4-6E546BC27574}" type="presOf" srcId="{2EBE9275-B468-4EB1-8E25-88D20111E7BA}" destId="{55735BFC-D4F1-4100-BCD7-BD7015A20F24}" srcOrd="0" destOrd="0" presId="urn:microsoft.com/office/officeart/2005/8/layout/cycle2"/>
    <dgm:cxn modelId="{E8618DF1-360B-4444-A49D-DF15503A3085}" type="presOf" srcId="{1BD29E34-8916-45A9-80A6-58C4AB44DFF5}" destId="{C8C314CB-BC52-4B5D-9A9E-2549904458B0}" srcOrd="0" destOrd="0" presId="urn:microsoft.com/office/officeart/2005/8/layout/cycle2"/>
    <dgm:cxn modelId="{C42313F2-2870-41B0-A720-E65DAC8F361B}" type="presOf" srcId="{07D44A3D-B9E7-4A59-8407-0DE9361B04F4}" destId="{2A9D1CAD-CEC7-447D-AE5A-72DA9768C11C}" srcOrd="1" destOrd="0" presId="urn:microsoft.com/office/officeart/2005/8/layout/cycle2"/>
    <dgm:cxn modelId="{DF1281F4-83F4-4F27-8F61-6F953DBA867A}" type="presOf" srcId="{39148D83-4879-4E9B-AE84-10D20CF147C3}" destId="{EB66E90A-B112-40E2-B773-B1A59659C6EB}" srcOrd="0" destOrd="0" presId="urn:microsoft.com/office/officeart/2005/8/layout/cycle2"/>
    <dgm:cxn modelId="{DD2AEFF4-97AF-4CBB-B59F-11415BAFC1B2}" type="presOf" srcId="{2B529A43-2363-4B46-911E-9D0EF25B4F36}" destId="{DFB70AE1-87B4-46C7-811D-3E9A3D4D6EC9}" srcOrd="1" destOrd="0" presId="urn:microsoft.com/office/officeart/2005/8/layout/cycle2"/>
    <dgm:cxn modelId="{12C38EF6-A2D9-4441-B7C7-2AD0408D165E}" srcId="{F782ACB2-4612-4553-92E3-6A48A4C26154}" destId="{E5184F2B-2C20-4D33-94A8-E6B381F2AA89}" srcOrd="43" destOrd="0" parTransId="{EA072171-E1D3-42D9-90FB-F6BF8A9DC275}" sibTransId="{CA1064A9-8743-41E2-AE44-DEDB5E26EACD}"/>
    <dgm:cxn modelId="{3A89BAF7-35B1-432D-BD51-F8A5D93A7D0A}" type="presOf" srcId="{873D13AE-B310-4B50-82C5-564D626D2011}" destId="{2F327EB4-0D8B-437E-BB14-A326EA173FCC}" srcOrd="0" destOrd="0" presId="urn:microsoft.com/office/officeart/2005/8/layout/cycle2"/>
    <dgm:cxn modelId="{2E4A59F8-4858-4321-B26C-379298664746}" srcId="{F782ACB2-4612-4553-92E3-6A48A4C26154}" destId="{57830796-B9E1-440E-A924-530949252A0A}" srcOrd="9" destOrd="0" parTransId="{2970FDF5-07A3-4B2A-9F1E-E547137C5FF2}" sibTransId="{672359C6-6889-48DE-9B06-BCF13E50CF81}"/>
    <dgm:cxn modelId="{3A0700FA-9BF6-46EA-B820-9FC169B0A479}" type="presOf" srcId="{A4C54538-F7D4-4311-A51D-4E2F34EA916C}" destId="{4EAD0336-A742-42BA-B616-A9F9B8CECAB9}" srcOrd="1" destOrd="0" presId="urn:microsoft.com/office/officeart/2005/8/layout/cycle2"/>
    <dgm:cxn modelId="{26F03CFE-664C-46CE-9EC9-4D9EAEAA23F5}" srcId="{F782ACB2-4612-4553-92E3-6A48A4C26154}" destId="{1BCBAE4C-8C90-4307-A8B1-A7F25B803D11}" srcOrd="11" destOrd="0" parTransId="{BDE3C914-1C3F-4AE1-8A4A-0399F6859853}" sibTransId="{9E68FA1B-32E4-4D3A-BDA9-F245DF7037EF}"/>
    <dgm:cxn modelId="{931B22FF-4447-48C0-AA2E-5A3FAF298024}" type="presOf" srcId="{39815DA4-6D5A-4ECF-8C2C-C40A2BB0DBA6}" destId="{F7742949-FB63-485F-95AF-5E8D1E6F236A}" srcOrd="1" destOrd="0" presId="urn:microsoft.com/office/officeart/2005/8/layout/cycle2"/>
    <dgm:cxn modelId="{2E7299BD-51AB-4A31-9D9C-345C2FF3763B}" type="presParOf" srcId="{579EF5EA-2842-4ADF-99C3-1421009C0FB3}" destId="{E2BDA289-9E7F-43D2-8E8A-C602380955F6}" srcOrd="0" destOrd="0" presId="urn:microsoft.com/office/officeart/2005/8/layout/cycle2"/>
    <dgm:cxn modelId="{33BDF945-6A73-429E-BB3F-C37F9F025165}" type="presParOf" srcId="{579EF5EA-2842-4ADF-99C3-1421009C0FB3}" destId="{4B717A0F-8771-4A45-B6AA-FD732A724C9E}" srcOrd="1" destOrd="0" presId="urn:microsoft.com/office/officeart/2005/8/layout/cycle2"/>
    <dgm:cxn modelId="{EA379D41-0915-41E3-B7D5-B1587932528E}" type="presParOf" srcId="{4B717A0F-8771-4A45-B6AA-FD732A724C9E}" destId="{218F701D-8780-41D0-BCC2-CE1F9EE4B4A8}" srcOrd="0" destOrd="0" presId="urn:microsoft.com/office/officeart/2005/8/layout/cycle2"/>
    <dgm:cxn modelId="{DF3763FC-C98C-4F8F-8510-0ED39ACC850A}" type="presParOf" srcId="{579EF5EA-2842-4ADF-99C3-1421009C0FB3}" destId="{FD731FF4-9760-4231-AA26-446560B181EB}" srcOrd="2" destOrd="0" presId="urn:microsoft.com/office/officeart/2005/8/layout/cycle2"/>
    <dgm:cxn modelId="{C296C089-3A83-4A57-B096-D04DF6C23239}" type="presParOf" srcId="{579EF5EA-2842-4ADF-99C3-1421009C0FB3}" destId="{A6A09441-8928-4DD4-965E-ACD6B5489F63}" srcOrd="3" destOrd="0" presId="urn:microsoft.com/office/officeart/2005/8/layout/cycle2"/>
    <dgm:cxn modelId="{BE06B3DF-0146-4632-90B9-8C4C56839473}" type="presParOf" srcId="{A6A09441-8928-4DD4-965E-ACD6B5489F63}" destId="{C46B9099-149F-4D79-B1D7-B378097F05F4}" srcOrd="0" destOrd="0" presId="urn:microsoft.com/office/officeart/2005/8/layout/cycle2"/>
    <dgm:cxn modelId="{3BE60F45-944F-48EA-BD07-53DBAE6EC58D}" type="presParOf" srcId="{579EF5EA-2842-4ADF-99C3-1421009C0FB3}" destId="{5A44537F-E502-484A-B54C-161A75387D52}" srcOrd="4" destOrd="0" presId="urn:microsoft.com/office/officeart/2005/8/layout/cycle2"/>
    <dgm:cxn modelId="{2C2D2DAE-6595-4B0A-A20D-C2779F5A1942}" type="presParOf" srcId="{579EF5EA-2842-4ADF-99C3-1421009C0FB3}" destId="{BCCD1735-3374-4721-BEF9-11CCD9A2DD48}" srcOrd="5" destOrd="0" presId="urn:microsoft.com/office/officeart/2005/8/layout/cycle2"/>
    <dgm:cxn modelId="{252B0CF4-490E-462D-9D4A-F7275700EB34}" type="presParOf" srcId="{BCCD1735-3374-4721-BEF9-11CCD9A2DD48}" destId="{5207087E-FC7B-4DE7-941A-D0D7D77D43CA}" srcOrd="0" destOrd="0" presId="urn:microsoft.com/office/officeart/2005/8/layout/cycle2"/>
    <dgm:cxn modelId="{5ADF8B6C-6CD6-41C6-A7DD-A997047E57EC}" type="presParOf" srcId="{579EF5EA-2842-4ADF-99C3-1421009C0FB3}" destId="{B0608ED5-E7DC-4C39-8859-B8C85F521F9C}" srcOrd="6" destOrd="0" presId="urn:microsoft.com/office/officeart/2005/8/layout/cycle2"/>
    <dgm:cxn modelId="{6FAD3594-F601-4E00-BF8A-55F7FD75AE44}" type="presParOf" srcId="{579EF5EA-2842-4ADF-99C3-1421009C0FB3}" destId="{E212FFF4-9223-45FB-8A97-08FC78EC227F}" srcOrd="7" destOrd="0" presId="urn:microsoft.com/office/officeart/2005/8/layout/cycle2"/>
    <dgm:cxn modelId="{78BD416A-CF67-4484-A0F6-DC0B1D5D7327}" type="presParOf" srcId="{E212FFF4-9223-45FB-8A97-08FC78EC227F}" destId="{1FA59E5A-50A4-47E4-96D2-6EF9AAAC1164}" srcOrd="0" destOrd="0" presId="urn:microsoft.com/office/officeart/2005/8/layout/cycle2"/>
    <dgm:cxn modelId="{1AD50D82-C61B-46AA-A54D-83A3D29883DC}" type="presParOf" srcId="{579EF5EA-2842-4ADF-99C3-1421009C0FB3}" destId="{3B48658E-4174-41EC-ADC5-04F09B98E8AE}" srcOrd="8" destOrd="0" presId="urn:microsoft.com/office/officeart/2005/8/layout/cycle2"/>
    <dgm:cxn modelId="{B533AC4A-77E7-4859-9363-67F5CD0CD2B2}" type="presParOf" srcId="{579EF5EA-2842-4ADF-99C3-1421009C0FB3}" destId="{7E28017C-69F1-4CCF-A6D7-885616A2628E}" srcOrd="9" destOrd="0" presId="urn:microsoft.com/office/officeart/2005/8/layout/cycle2"/>
    <dgm:cxn modelId="{03B56408-5DEC-4B2B-9C0C-F2FD31647565}" type="presParOf" srcId="{7E28017C-69F1-4CCF-A6D7-885616A2628E}" destId="{DEE6E533-E546-47B9-9D29-1053972B7A59}" srcOrd="0" destOrd="0" presId="urn:microsoft.com/office/officeart/2005/8/layout/cycle2"/>
    <dgm:cxn modelId="{B6DCF0CB-50B1-4F00-9799-8B622B04344D}" type="presParOf" srcId="{579EF5EA-2842-4ADF-99C3-1421009C0FB3}" destId="{4B6FF1D5-139C-4A9E-BE2A-C9C2976A9B90}" srcOrd="10" destOrd="0" presId="urn:microsoft.com/office/officeart/2005/8/layout/cycle2"/>
    <dgm:cxn modelId="{AA8AB728-26C7-4C8F-8C8A-A1BCE6CF091D}" type="presParOf" srcId="{579EF5EA-2842-4ADF-99C3-1421009C0FB3}" destId="{E231C36B-28CA-4A1A-A65A-7FC8C917C670}" srcOrd="11" destOrd="0" presId="urn:microsoft.com/office/officeart/2005/8/layout/cycle2"/>
    <dgm:cxn modelId="{7372F078-44EC-4E91-8659-59DA3B57FA47}" type="presParOf" srcId="{E231C36B-28CA-4A1A-A65A-7FC8C917C670}" destId="{0F935747-2475-4B54-A4BD-D00DA4235B83}" srcOrd="0" destOrd="0" presId="urn:microsoft.com/office/officeart/2005/8/layout/cycle2"/>
    <dgm:cxn modelId="{49767769-4216-4602-B7D3-DB51DAE13AED}" type="presParOf" srcId="{579EF5EA-2842-4ADF-99C3-1421009C0FB3}" destId="{5955EC28-6A5B-4854-97FD-56BF004F7A93}" srcOrd="12" destOrd="0" presId="urn:microsoft.com/office/officeart/2005/8/layout/cycle2"/>
    <dgm:cxn modelId="{EFE6F415-956C-4A78-BEC0-054597901358}" type="presParOf" srcId="{579EF5EA-2842-4ADF-99C3-1421009C0FB3}" destId="{7418C013-9F65-49B4-8AB4-02A8A7E8B2B1}" srcOrd="13" destOrd="0" presId="urn:microsoft.com/office/officeart/2005/8/layout/cycle2"/>
    <dgm:cxn modelId="{B155455F-AC3E-4CFE-A9EA-D2FF7EE441E2}" type="presParOf" srcId="{7418C013-9F65-49B4-8AB4-02A8A7E8B2B1}" destId="{DCCECA40-1E8E-4612-B823-692DCCBD1EA3}" srcOrd="0" destOrd="0" presId="urn:microsoft.com/office/officeart/2005/8/layout/cycle2"/>
    <dgm:cxn modelId="{A3C28132-BCA7-4D24-80C7-040A9F2A42CE}" type="presParOf" srcId="{579EF5EA-2842-4ADF-99C3-1421009C0FB3}" destId="{C8C314CB-BC52-4B5D-9A9E-2549904458B0}" srcOrd="14" destOrd="0" presId="urn:microsoft.com/office/officeart/2005/8/layout/cycle2"/>
    <dgm:cxn modelId="{A6796846-83FD-4FED-830F-FD6E3B1C26DB}" type="presParOf" srcId="{579EF5EA-2842-4ADF-99C3-1421009C0FB3}" destId="{8D184F9F-78A9-45D9-9804-0F8032DE26A6}" srcOrd="15" destOrd="0" presId="urn:microsoft.com/office/officeart/2005/8/layout/cycle2"/>
    <dgm:cxn modelId="{0D3C2841-C98A-47D9-84A3-9A2CC52FA148}" type="presParOf" srcId="{8D184F9F-78A9-45D9-9804-0F8032DE26A6}" destId="{C8C1E075-9C61-4E77-BBAB-A2307E2F9662}" srcOrd="0" destOrd="0" presId="urn:microsoft.com/office/officeart/2005/8/layout/cycle2"/>
    <dgm:cxn modelId="{7CA8C63A-EB72-4ED0-AEDF-25C6E9D1B134}" type="presParOf" srcId="{579EF5EA-2842-4ADF-99C3-1421009C0FB3}" destId="{18E08B15-C0D9-4DCD-9841-29CB326A1D96}" srcOrd="16" destOrd="0" presId="urn:microsoft.com/office/officeart/2005/8/layout/cycle2"/>
    <dgm:cxn modelId="{A3310B5C-5DEA-4EBA-861B-3A29618B1EBA}" type="presParOf" srcId="{579EF5EA-2842-4ADF-99C3-1421009C0FB3}" destId="{7D136A40-4E7A-4E9A-9C18-C15FEB3E9255}" srcOrd="17" destOrd="0" presId="urn:microsoft.com/office/officeart/2005/8/layout/cycle2"/>
    <dgm:cxn modelId="{AA53FF7F-AA93-4E7B-87A2-994DC65FEA23}" type="presParOf" srcId="{7D136A40-4E7A-4E9A-9C18-C15FEB3E9255}" destId="{6C5B256C-6505-4283-9CD0-6230D6E52DC7}" srcOrd="0" destOrd="0" presId="urn:microsoft.com/office/officeart/2005/8/layout/cycle2"/>
    <dgm:cxn modelId="{DD7E5B68-8AE2-4C70-B450-69BB136F9229}" type="presParOf" srcId="{579EF5EA-2842-4ADF-99C3-1421009C0FB3}" destId="{09497094-52B8-416E-9902-37FB4C94E7F2}" srcOrd="18" destOrd="0" presId="urn:microsoft.com/office/officeart/2005/8/layout/cycle2"/>
    <dgm:cxn modelId="{595EBE68-C63C-451D-A3BB-95AC4459F778}" type="presParOf" srcId="{579EF5EA-2842-4ADF-99C3-1421009C0FB3}" destId="{260B842C-BA56-4835-9181-EEB1DAD49F6C}" srcOrd="19" destOrd="0" presId="urn:microsoft.com/office/officeart/2005/8/layout/cycle2"/>
    <dgm:cxn modelId="{2222474B-2AC7-4F86-A04E-5035AADF1F88}" type="presParOf" srcId="{260B842C-BA56-4835-9181-EEB1DAD49F6C}" destId="{9195B8AE-7F75-4B45-A773-A3DB3F151B7F}" srcOrd="0" destOrd="0" presId="urn:microsoft.com/office/officeart/2005/8/layout/cycle2"/>
    <dgm:cxn modelId="{5C30EEDF-C243-49F2-A322-5959659F4926}" type="presParOf" srcId="{579EF5EA-2842-4ADF-99C3-1421009C0FB3}" destId="{07EB8474-810E-4E8A-BE93-02F62BBDD45D}" srcOrd="20" destOrd="0" presId="urn:microsoft.com/office/officeart/2005/8/layout/cycle2"/>
    <dgm:cxn modelId="{7A8866E9-7F18-464A-8059-2152C2BC9C60}" type="presParOf" srcId="{579EF5EA-2842-4ADF-99C3-1421009C0FB3}" destId="{ADC3AC42-E194-4C29-8A28-ABEC2168A2B9}" srcOrd="21" destOrd="0" presId="urn:microsoft.com/office/officeart/2005/8/layout/cycle2"/>
    <dgm:cxn modelId="{0456030F-37BC-4361-A776-610BEF58513B}" type="presParOf" srcId="{ADC3AC42-E194-4C29-8A28-ABEC2168A2B9}" destId="{FFA97E59-6B24-429C-9B6D-8968FB096363}" srcOrd="0" destOrd="0" presId="urn:microsoft.com/office/officeart/2005/8/layout/cycle2"/>
    <dgm:cxn modelId="{78A88FD5-D6DD-42F2-B1B1-5EBBE6887B72}" type="presParOf" srcId="{579EF5EA-2842-4ADF-99C3-1421009C0FB3}" destId="{38A7A843-117D-4A8F-B652-3F637D1BA054}" srcOrd="22" destOrd="0" presId="urn:microsoft.com/office/officeart/2005/8/layout/cycle2"/>
    <dgm:cxn modelId="{5756CC3C-73E8-4EEE-AA8A-0856C5EC9A02}" type="presParOf" srcId="{579EF5EA-2842-4ADF-99C3-1421009C0FB3}" destId="{24192AE1-AC5A-408F-93E2-35778550FA02}" srcOrd="23" destOrd="0" presId="urn:microsoft.com/office/officeart/2005/8/layout/cycle2"/>
    <dgm:cxn modelId="{32E843E7-6E34-4675-9417-321F99B60631}" type="presParOf" srcId="{24192AE1-AC5A-408F-93E2-35778550FA02}" destId="{9DB23D75-0980-4D96-93A1-727F2883C95B}" srcOrd="0" destOrd="0" presId="urn:microsoft.com/office/officeart/2005/8/layout/cycle2"/>
    <dgm:cxn modelId="{F84B6491-AB6D-49E6-8E1F-FD54D6587385}" type="presParOf" srcId="{579EF5EA-2842-4ADF-99C3-1421009C0FB3}" destId="{8B74F080-8313-4728-B1E9-D87A06E9E800}" srcOrd="24" destOrd="0" presId="urn:microsoft.com/office/officeart/2005/8/layout/cycle2"/>
    <dgm:cxn modelId="{97B49A79-3D7D-4457-BEE4-032281CA62E2}" type="presParOf" srcId="{579EF5EA-2842-4ADF-99C3-1421009C0FB3}" destId="{99F13AA2-4621-4753-B0A6-6FC776CD84C9}" srcOrd="25" destOrd="0" presId="urn:microsoft.com/office/officeart/2005/8/layout/cycle2"/>
    <dgm:cxn modelId="{8F37FBB3-0566-4CB5-B0AE-4FD5949F0A37}" type="presParOf" srcId="{99F13AA2-4621-4753-B0A6-6FC776CD84C9}" destId="{475F5446-5D8A-42DC-B2B6-79D834AEB429}" srcOrd="0" destOrd="0" presId="urn:microsoft.com/office/officeart/2005/8/layout/cycle2"/>
    <dgm:cxn modelId="{F21F2C37-1896-4A6E-B3BE-7496FEF637F5}" type="presParOf" srcId="{579EF5EA-2842-4ADF-99C3-1421009C0FB3}" destId="{C238A059-EBCB-4E8A-9C70-350A7112246D}" srcOrd="26" destOrd="0" presId="urn:microsoft.com/office/officeart/2005/8/layout/cycle2"/>
    <dgm:cxn modelId="{08872F4E-F656-4BD8-8524-E12E36945057}" type="presParOf" srcId="{579EF5EA-2842-4ADF-99C3-1421009C0FB3}" destId="{212C9A88-24C2-4EF4-87D7-A81CF4BE3FA0}" srcOrd="27" destOrd="0" presId="urn:microsoft.com/office/officeart/2005/8/layout/cycle2"/>
    <dgm:cxn modelId="{7E9BC948-D212-4F8E-A53F-5A34C02D1628}" type="presParOf" srcId="{212C9A88-24C2-4EF4-87D7-A81CF4BE3FA0}" destId="{6E753D97-6691-46AF-88CF-60F766A84A1F}" srcOrd="0" destOrd="0" presId="urn:microsoft.com/office/officeart/2005/8/layout/cycle2"/>
    <dgm:cxn modelId="{8E1356FF-E011-48E8-A039-889B8C95C394}" type="presParOf" srcId="{579EF5EA-2842-4ADF-99C3-1421009C0FB3}" destId="{FA3F2989-2837-4DF6-B22E-22C68B74BA10}" srcOrd="28" destOrd="0" presId="urn:microsoft.com/office/officeart/2005/8/layout/cycle2"/>
    <dgm:cxn modelId="{137B9B68-97E6-44AC-82B2-65C996CF99E1}" type="presParOf" srcId="{579EF5EA-2842-4ADF-99C3-1421009C0FB3}" destId="{15716786-4673-40EB-986D-12C422D02B97}" srcOrd="29" destOrd="0" presId="urn:microsoft.com/office/officeart/2005/8/layout/cycle2"/>
    <dgm:cxn modelId="{36A9213E-30AF-484C-BC23-C2B80188B522}" type="presParOf" srcId="{15716786-4673-40EB-986D-12C422D02B97}" destId="{3A6E871C-7643-432C-BA91-2EA3E7F745CE}" srcOrd="0" destOrd="0" presId="urn:microsoft.com/office/officeart/2005/8/layout/cycle2"/>
    <dgm:cxn modelId="{2B86C4D0-38B5-416E-BFBF-1FAAE73CB3E1}" type="presParOf" srcId="{579EF5EA-2842-4ADF-99C3-1421009C0FB3}" destId="{E7F9412A-75FE-4263-8476-D8B02CF380F3}" srcOrd="30" destOrd="0" presId="urn:microsoft.com/office/officeart/2005/8/layout/cycle2"/>
    <dgm:cxn modelId="{2DC38209-CF17-48E1-BC1C-EBD484A6CFD2}" type="presParOf" srcId="{579EF5EA-2842-4ADF-99C3-1421009C0FB3}" destId="{C56F56FD-84C6-4D21-967A-719399DE2081}" srcOrd="31" destOrd="0" presId="urn:microsoft.com/office/officeart/2005/8/layout/cycle2"/>
    <dgm:cxn modelId="{A8CB1939-74CF-4713-8412-1703021A7D00}" type="presParOf" srcId="{C56F56FD-84C6-4D21-967A-719399DE2081}" destId="{87FF38F8-EEE0-4803-AB19-2605759EE272}" srcOrd="0" destOrd="0" presId="urn:microsoft.com/office/officeart/2005/8/layout/cycle2"/>
    <dgm:cxn modelId="{7411778C-899E-429F-872B-BB5220025450}" type="presParOf" srcId="{579EF5EA-2842-4ADF-99C3-1421009C0FB3}" destId="{430AD93E-9CDA-40BE-8BB8-B35AB1DDED73}" srcOrd="32" destOrd="0" presId="urn:microsoft.com/office/officeart/2005/8/layout/cycle2"/>
    <dgm:cxn modelId="{D40E7515-3B37-460C-9FF0-EE6F75CEDB46}" type="presParOf" srcId="{579EF5EA-2842-4ADF-99C3-1421009C0FB3}" destId="{D3BDAC4B-F2DB-44A0-907D-A108463FB1C3}" srcOrd="33" destOrd="0" presId="urn:microsoft.com/office/officeart/2005/8/layout/cycle2"/>
    <dgm:cxn modelId="{26E56CCE-2329-4382-9BFF-AD40EB5972C1}" type="presParOf" srcId="{D3BDAC4B-F2DB-44A0-907D-A108463FB1C3}" destId="{5B2F39AC-1722-4B2A-8F41-3B9574CC55A3}" srcOrd="0" destOrd="0" presId="urn:microsoft.com/office/officeart/2005/8/layout/cycle2"/>
    <dgm:cxn modelId="{352DFF79-F451-4D27-9B50-202A197E8313}" type="presParOf" srcId="{579EF5EA-2842-4ADF-99C3-1421009C0FB3}" destId="{EB66E90A-B112-40E2-B773-B1A59659C6EB}" srcOrd="34" destOrd="0" presId="urn:microsoft.com/office/officeart/2005/8/layout/cycle2"/>
    <dgm:cxn modelId="{C678927C-48D0-4240-9AFA-AE629AD1B268}" type="presParOf" srcId="{579EF5EA-2842-4ADF-99C3-1421009C0FB3}" destId="{CBD13A52-164D-4181-A713-C4AFB6DAEA44}" srcOrd="35" destOrd="0" presId="urn:microsoft.com/office/officeart/2005/8/layout/cycle2"/>
    <dgm:cxn modelId="{E770A46F-7938-4F5D-9F40-661932CAC17C}" type="presParOf" srcId="{CBD13A52-164D-4181-A713-C4AFB6DAEA44}" destId="{2175C402-001B-40BA-8C7B-63F19533545A}" srcOrd="0" destOrd="0" presId="urn:microsoft.com/office/officeart/2005/8/layout/cycle2"/>
    <dgm:cxn modelId="{F5CD0FCB-5196-439E-BEFA-8F92BE47EBD4}" type="presParOf" srcId="{579EF5EA-2842-4ADF-99C3-1421009C0FB3}" destId="{816E1FA3-2B38-45F9-AB8C-0EEB2788EE42}" srcOrd="36" destOrd="0" presId="urn:microsoft.com/office/officeart/2005/8/layout/cycle2"/>
    <dgm:cxn modelId="{A30E4A72-48C7-4CCF-BFF8-707607441B9C}" type="presParOf" srcId="{579EF5EA-2842-4ADF-99C3-1421009C0FB3}" destId="{3D5573F2-E421-4699-B499-E5F129AA7C1F}" srcOrd="37" destOrd="0" presId="urn:microsoft.com/office/officeart/2005/8/layout/cycle2"/>
    <dgm:cxn modelId="{ADFFD4ED-CEBF-42A0-B8B9-78BC3E59EE1C}" type="presParOf" srcId="{3D5573F2-E421-4699-B499-E5F129AA7C1F}" destId="{561EA9DD-738C-4E13-ADB0-3CCC3950F092}" srcOrd="0" destOrd="0" presId="urn:microsoft.com/office/officeart/2005/8/layout/cycle2"/>
    <dgm:cxn modelId="{9BDDF56B-B89B-44B3-A63D-90605999E9FF}" type="presParOf" srcId="{579EF5EA-2842-4ADF-99C3-1421009C0FB3}" destId="{1791F869-F782-403E-9EEE-8485296AB1DC}" srcOrd="38" destOrd="0" presId="urn:microsoft.com/office/officeart/2005/8/layout/cycle2"/>
    <dgm:cxn modelId="{428FFB53-50F5-4CF6-8A6D-488FA4C39479}" type="presParOf" srcId="{579EF5EA-2842-4ADF-99C3-1421009C0FB3}" destId="{EDD308D6-556F-4E65-A02C-12C45C150755}" srcOrd="39" destOrd="0" presId="urn:microsoft.com/office/officeart/2005/8/layout/cycle2"/>
    <dgm:cxn modelId="{6B6035C5-06A5-41DB-A960-A2BC325B237C}" type="presParOf" srcId="{EDD308D6-556F-4E65-A02C-12C45C150755}" destId="{0622AEEF-FEE1-41CF-A694-BB87DF404F74}" srcOrd="0" destOrd="0" presId="urn:microsoft.com/office/officeart/2005/8/layout/cycle2"/>
    <dgm:cxn modelId="{01D1D6AD-FA76-437F-ADC2-F4E85994D4FB}" type="presParOf" srcId="{579EF5EA-2842-4ADF-99C3-1421009C0FB3}" destId="{FB762D63-E97E-4D71-BE53-DE8DBC2C1724}" srcOrd="40" destOrd="0" presId="urn:microsoft.com/office/officeart/2005/8/layout/cycle2"/>
    <dgm:cxn modelId="{28E2A9BC-FAAF-432B-A456-E8F2DE577E3B}" type="presParOf" srcId="{579EF5EA-2842-4ADF-99C3-1421009C0FB3}" destId="{EC905E59-477F-4D62-B2EE-61B86BF0663B}" srcOrd="41" destOrd="0" presId="urn:microsoft.com/office/officeart/2005/8/layout/cycle2"/>
    <dgm:cxn modelId="{820496B4-FA90-454D-8A62-3782742BFC3B}" type="presParOf" srcId="{EC905E59-477F-4D62-B2EE-61B86BF0663B}" destId="{0C7C01B0-8BE9-4115-9C55-5F785CB9F95D}" srcOrd="0" destOrd="0" presId="urn:microsoft.com/office/officeart/2005/8/layout/cycle2"/>
    <dgm:cxn modelId="{CC355622-CD1B-40EE-AD73-6B6DB8E67B22}" type="presParOf" srcId="{579EF5EA-2842-4ADF-99C3-1421009C0FB3}" destId="{96947AF0-965B-4F9B-B692-11B522E20C19}" srcOrd="42" destOrd="0" presId="urn:microsoft.com/office/officeart/2005/8/layout/cycle2"/>
    <dgm:cxn modelId="{09C1950F-5DDC-4E14-BBA5-16B87C079AB1}" type="presParOf" srcId="{579EF5EA-2842-4ADF-99C3-1421009C0FB3}" destId="{C5631367-2D87-4B2B-B2C5-CE6B323DF7FA}" srcOrd="43" destOrd="0" presId="urn:microsoft.com/office/officeart/2005/8/layout/cycle2"/>
    <dgm:cxn modelId="{FED2455D-33E3-412C-866B-2318296FFA14}" type="presParOf" srcId="{C5631367-2D87-4B2B-B2C5-CE6B323DF7FA}" destId="{5EB0D98E-0F20-43A6-80D5-B3B233B0809C}" srcOrd="0" destOrd="0" presId="urn:microsoft.com/office/officeart/2005/8/layout/cycle2"/>
    <dgm:cxn modelId="{7790E703-8C81-4436-A81B-BACD4916C770}" type="presParOf" srcId="{579EF5EA-2842-4ADF-99C3-1421009C0FB3}" destId="{55735BFC-D4F1-4100-BCD7-BD7015A20F24}" srcOrd="44" destOrd="0" presId="urn:microsoft.com/office/officeart/2005/8/layout/cycle2"/>
    <dgm:cxn modelId="{F3797EE5-0E8E-4157-B58E-42DFBE94A7A2}" type="presParOf" srcId="{579EF5EA-2842-4ADF-99C3-1421009C0FB3}" destId="{DE861B79-D5E8-45CE-B3D7-7B4663C08343}" srcOrd="45" destOrd="0" presId="urn:microsoft.com/office/officeart/2005/8/layout/cycle2"/>
    <dgm:cxn modelId="{4B01CB70-FADE-42A0-9957-CCF33C4B1782}" type="presParOf" srcId="{DE861B79-D5E8-45CE-B3D7-7B4663C08343}" destId="{580499F6-BF8C-4CF2-8E19-422B1FEA8F54}" srcOrd="0" destOrd="0" presId="urn:microsoft.com/office/officeart/2005/8/layout/cycle2"/>
    <dgm:cxn modelId="{B57B84EC-EFC9-4D2A-B83B-E9560D2D6868}" type="presParOf" srcId="{579EF5EA-2842-4ADF-99C3-1421009C0FB3}" destId="{B163F2E1-C224-4C1F-8BF1-B257F8DA90F1}" srcOrd="46" destOrd="0" presId="urn:microsoft.com/office/officeart/2005/8/layout/cycle2"/>
    <dgm:cxn modelId="{AFC40205-511C-4D33-9270-7318BA38FB2D}" type="presParOf" srcId="{579EF5EA-2842-4ADF-99C3-1421009C0FB3}" destId="{28C21F8D-7890-436C-ABC3-A76D9C048DC6}" srcOrd="47" destOrd="0" presId="urn:microsoft.com/office/officeart/2005/8/layout/cycle2"/>
    <dgm:cxn modelId="{C3B2D5CE-76FD-411A-8988-2ADFDAB8673F}" type="presParOf" srcId="{28C21F8D-7890-436C-ABC3-A76D9C048DC6}" destId="{5D40974C-DFE4-484E-A2B9-E3E4D2DEBED9}" srcOrd="0" destOrd="0" presId="urn:microsoft.com/office/officeart/2005/8/layout/cycle2"/>
    <dgm:cxn modelId="{2E894397-F765-4B65-9C08-C5A26F5026CE}" type="presParOf" srcId="{579EF5EA-2842-4ADF-99C3-1421009C0FB3}" destId="{B297DBDA-41C8-403B-A287-2DE0B2B2F734}" srcOrd="48" destOrd="0" presId="urn:microsoft.com/office/officeart/2005/8/layout/cycle2"/>
    <dgm:cxn modelId="{80B869FF-11DA-44D7-A8DD-B093008404EC}" type="presParOf" srcId="{579EF5EA-2842-4ADF-99C3-1421009C0FB3}" destId="{6CB910F7-627A-416A-9AE0-0E9818681229}" srcOrd="49" destOrd="0" presId="urn:microsoft.com/office/officeart/2005/8/layout/cycle2"/>
    <dgm:cxn modelId="{46BA5F3E-A25F-4442-9D87-7750D1CA35D5}" type="presParOf" srcId="{6CB910F7-627A-416A-9AE0-0E9818681229}" destId="{DD733C23-EA87-4BF0-821E-87250C1EEDBA}" srcOrd="0" destOrd="0" presId="urn:microsoft.com/office/officeart/2005/8/layout/cycle2"/>
    <dgm:cxn modelId="{4EC8B831-CF16-4A6E-94C6-996D99D8DA3F}" type="presParOf" srcId="{579EF5EA-2842-4ADF-99C3-1421009C0FB3}" destId="{C99B1DB8-B0AD-4FE5-84DC-CD9571D15F74}" srcOrd="50" destOrd="0" presId="urn:microsoft.com/office/officeart/2005/8/layout/cycle2"/>
    <dgm:cxn modelId="{6EF5947E-3675-4119-880A-564448DBE0F7}" type="presParOf" srcId="{579EF5EA-2842-4ADF-99C3-1421009C0FB3}" destId="{2EBD388A-825F-4832-8A74-827A6C7E3368}" srcOrd="51" destOrd="0" presId="urn:microsoft.com/office/officeart/2005/8/layout/cycle2"/>
    <dgm:cxn modelId="{4F649036-8888-4B37-B7CD-B92F2945842B}" type="presParOf" srcId="{2EBD388A-825F-4832-8A74-827A6C7E3368}" destId="{2B64C12D-7C38-4E3C-BB67-21E0181FD51F}" srcOrd="0" destOrd="0" presId="urn:microsoft.com/office/officeart/2005/8/layout/cycle2"/>
    <dgm:cxn modelId="{5A7FD666-A6A7-4872-8713-63E186E5FC8A}" type="presParOf" srcId="{579EF5EA-2842-4ADF-99C3-1421009C0FB3}" destId="{54435782-E9E7-4F85-8EE9-B762378628C5}" srcOrd="52" destOrd="0" presId="urn:microsoft.com/office/officeart/2005/8/layout/cycle2"/>
    <dgm:cxn modelId="{E7AD13BE-DF15-455B-9CD6-F837DEBC3723}" type="presParOf" srcId="{579EF5EA-2842-4ADF-99C3-1421009C0FB3}" destId="{2EA5A0E0-D734-4B00-A1FA-65E8CB15031C}" srcOrd="53" destOrd="0" presId="urn:microsoft.com/office/officeart/2005/8/layout/cycle2"/>
    <dgm:cxn modelId="{66372E01-673D-457E-9B64-9BBA41413C3A}" type="presParOf" srcId="{2EA5A0E0-D734-4B00-A1FA-65E8CB15031C}" destId="{3966764B-E5F3-4CFC-A881-5984C06723CB}" srcOrd="0" destOrd="0" presId="urn:microsoft.com/office/officeart/2005/8/layout/cycle2"/>
    <dgm:cxn modelId="{25BB0C1B-C882-4771-A868-0078AF3D23AE}" type="presParOf" srcId="{579EF5EA-2842-4ADF-99C3-1421009C0FB3}" destId="{CDE86F57-8E75-4885-99A7-4D78278841E9}" srcOrd="54" destOrd="0" presId="urn:microsoft.com/office/officeart/2005/8/layout/cycle2"/>
    <dgm:cxn modelId="{C5F639BD-CD52-417A-9DB7-FDF27B1670A7}" type="presParOf" srcId="{579EF5EA-2842-4ADF-99C3-1421009C0FB3}" destId="{A0769171-C666-4FF2-B3B0-56A5612FFB02}" srcOrd="55" destOrd="0" presId="urn:microsoft.com/office/officeart/2005/8/layout/cycle2"/>
    <dgm:cxn modelId="{E4C98560-4135-444C-B283-C4545F8AA68E}" type="presParOf" srcId="{A0769171-C666-4FF2-B3B0-56A5612FFB02}" destId="{7B2C094D-5B84-400D-88A5-467C86404646}" srcOrd="0" destOrd="0" presId="urn:microsoft.com/office/officeart/2005/8/layout/cycle2"/>
    <dgm:cxn modelId="{1EBF7944-215B-4639-BBE7-78862902DB56}" type="presParOf" srcId="{579EF5EA-2842-4ADF-99C3-1421009C0FB3}" destId="{9DEC7CBC-8051-4551-94AA-2377EFF8A353}" srcOrd="56" destOrd="0" presId="urn:microsoft.com/office/officeart/2005/8/layout/cycle2"/>
    <dgm:cxn modelId="{AF590EBF-17E3-4097-A4E5-DFC92C011336}" type="presParOf" srcId="{579EF5EA-2842-4ADF-99C3-1421009C0FB3}" destId="{83D03F91-A8FE-4A56-A9F0-21F8696B64A1}" srcOrd="57" destOrd="0" presId="urn:microsoft.com/office/officeart/2005/8/layout/cycle2"/>
    <dgm:cxn modelId="{903145AB-B40C-4EC7-AD0E-CFF89BC83B8F}" type="presParOf" srcId="{83D03F91-A8FE-4A56-A9F0-21F8696B64A1}" destId="{A52815B2-9F64-4E57-9CA8-0D6C5ACB4DE9}" srcOrd="0" destOrd="0" presId="urn:microsoft.com/office/officeart/2005/8/layout/cycle2"/>
    <dgm:cxn modelId="{16D4CF2F-6E34-4311-967F-F1C991C2DA58}" type="presParOf" srcId="{579EF5EA-2842-4ADF-99C3-1421009C0FB3}" destId="{D9F7CAE3-C01B-4758-A92D-BE4DEABF1CC9}" srcOrd="58" destOrd="0" presId="urn:microsoft.com/office/officeart/2005/8/layout/cycle2"/>
    <dgm:cxn modelId="{84646425-E9C6-4573-8EE2-35714928366F}" type="presParOf" srcId="{579EF5EA-2842-4ADF-99C3-1421009C0FB3}" destId="{6FDF4861-3D9E-4C44-8A76-CB261CA08A3D}" srcOrd="59" destOrd="0" presId="urn:microsoft.com/office/officeart/2005/8/layout/cycle2"/>
    <dgm:cxn modelId="{BDB993B6-F0CF-4C6A-AA71-7FA5F18E7C99}" type="presParOf" srcId="{6FDF4861-3D9E-4C44-8A76-CB261CA08A3D}" destId="{852FF442-59AB-47FA-976D-352D933D04DA}" srcOrd="0" destOrd="0" presId="urn:microsoft.com/office/officeart/2005/8/layout/cycle2"/>
    <dgm:cxn modelId="{91C2624E-0170-45B9-A042-8E07E939A6EE}" type="presParOf" srcId="{579EF5EA-2842-4ADF-99C3-1421009C0FB3}" destId="{6EBA7549-78C0-447A-A63C-4A8563F87F58}" srcOrd="60" destOrd="0" presId="urn:microsoft.com/office/officeart/2005/8/layout/cycle2"/>
    <dgm:cxn modelId="{7EF73A7F-DE0F-4A8F-818D-71E61E82EF25}" type="presParOf" srcId="{579EF5EA-2842-4ADF-99C3-1421009C0FB3}" destId="{F7AC09C3-F9FA-4334-9744-58F7A351FD8B}" srcOrd="61" destOrd="0" presId="urn:microsoft.com/office/officeart/2005/8/layout/cycle2"/>
    <dgm:cxn modelId="{BDE11890-AAB0-44D5-8DCA-956AD1366865}" type="presParOf" srcId="{F7AC09C3-F9FA-4334-9744-58F7A351FD8B}" destId="{301FE2EF-9FED-451A-9979-7EA2CEC731F6}" srcOrd="0" destOrd="0" presId="urn:microsoft.com/office/officeart/2005/8/layout/cycle2"/>
    <dgm:cxn modelId="{ACAFEABB-3C07-4A78-ADAF-A20AFB9EECF1}" type="presParOf" srcId="{579EF5EA-2842-4ADF-99C3-1421009C0FB3}" destId="{DB7E8DCC-E9E2-41AE-8FAC-BD770394B585}" srcOrd="62" destOrd="0" presId="urn:microsoft.com/office/officeart/2005/8/layout/cycle2"/>
    <dgm:cxn modelId="{DEC06E67-51CB-4850-BFAC-D38E1A56D9B0}" type="presParOf" srcId="{579EF5EA-2842-4ADF-99C3-1421009C0FB3}" destId="{FC934B90-2FD7-4C78-BC82-6495CAA54F71}" srcOrd="63" destOrd="0" presId="urn:microsoft.com/office/officeart/2005/8/layout/cycle2"/>
    <dgm:cxn modelId="{8A0FF003-6DEA-432E-BD46-8FCA170F9554}" type="presParOf" srcId="{FC934B90-2FD7-4C78-BC82-6495CAA54F71}" destId="{F31A80A4-265E-4576-A76C-69F7407682D5}" srcOrd="0" destOrd="0" presId="urn:microsoft.com/office/officeart/2005/8/layout/cycle2"/>
    <dgm:cxn modelId="{AEB9B664-ADA6-4D7E-8D84-49DAD17CE927}" type="presParOf" srcId="{579EF5EA-2842-4ADF-99C3-1421009C0FB3}" destId="{7FBA136C-815F-4FB3-A797-A7F155D00FEA}" srcOrd="64" destOrd="0" presId="urn:microsoft.com/office/officeart/2005/8/layout/cycle2"/>
    <dgm:cxn modelId="{451B5241-1A47-4B64-8F4F-7DE01379959E}" type="presParOf" srcId="{579EF5EA-2842-4ADF-99C3-1421009C0FB3}" destId="{7A5C7786-EEB7-4840-8AB2-E617DD766E4C}" srcOrd="65" destOrd="0" presId="urn:microsoft.com/office/officeart/2005/8/layout/cycle2"/>
    <dgm:cxn modelId="{FCCB3018-9AA1-4B32-8A7D-CBA7106CD7CE}" type="presParOf" srcId="{7A5C7786-EEB7-4840-8AB2-E617DD766E4C}" destId="{80DBCA40-2BA0-486C-9739-9EB1943722FB}" srcOrd="0" destOrd="0" presId="urn:microsoft.com/office/officeart/2005/8/layout/cycle2"/>
    <dgm:cxn modelId="{51108709-0F79-43B9-A0C9-CC0D55B7E16C}" type="presParOf" srcId="{579EF5EA-2842-4ADF-99C3-1421009C0FB3}" destId="{2B3C09D0-6E4A-4698-ADBA-7CF55040E0C7}" srcOrd="66" destOrd="0" presId="urn:microsoft.com/office/officeart/2005/8/layout/cycle2"/>
    <dgm:cxn modelId="{1F5DC25F-D95C-4B4C-AC52-3353189A45F9}" type="presParOf" srcId="{579EF5EA-2842-4ADF-99C3-1421009C0FB3}" destId="{0B3E9032-3902-463F-B436-0798A35C9EC5}" srcOrd="67" destOrd="0" presId="urn:microsoft.com/office/officeart/2005/8/layout/cycle2"/>
    <dgm:cxn modelId="{0CDE0F2F-36B4-4CCD-9045-599A5F7FDB6F}" type="presParOf" srcId="{0B3E9032-3902-463F-B436-0798A35C9EC5}" destId="{41C60BCC-727D-4ED3-BAEB-DB60AA9900A9}" srcOrd="0" destOrd="0" presId="urn:microsoft.com/office/officeart/2005/8/layout/cycle2"/>
    <dgm:cxn modelId="{82691DD6-CFD7-485B-B52D-635CFEBEE92A}" type="presParOf" srcId="{579EF5EA-2842-4ADF-99C3-1421009C0FB3}" destId="{C6CA034B-BB5D-4252-9DC3-E07C2CEC1942}" srcOrd="68" destOrd="0" presId="urn:microsoft.com/office/officeart/2005/8/layout/cycle2"/>
    <dgm:cxn modelId="{AA421E0E-F0EB-4756-AA58-59C1238558E2}" type="presParOf" srcId="{579EF5EA-2842-4ADF-99C3-1421009C0FB3}" destId="{2F327EB4-0D8B-437E-BB14-A326EA173FCC}" srcOrd="69" destOrd="0" presId="urn:microsoft.com/office/officeart/2005/8/layout/cycle2"/>
    <dgm:cxn modelId="{59E3E08B-8A00-436D-BD62-2C5419143407}" type="presParOf" srcId="{2F327EB4-0D8B-437E-BB14-A326EA173FCC}" destId="{8F52B59F-72EA-4EF4-A000-71393DE3DC97}" srcOrd="0" destOrd="0" presId="urn:microsoft.com/office/officeart/2005/8/layout/cycle2"/>
    <dgm:cxn modelId="{7E89B7D9-D741-4696-B9D1-FDB640407D78}" type="presParOf" srcId="{579EF5EA-2842-4ADF-99C3-1421009C0FB3}" destId="{F6AE7F32-FC05-4DDA-BB7B-30B31779479C}" srcOrd="70" destOrd="0" presId="urn:microsoft.com/office/officeart/2005/8/layout/cycle2"/>
    <dgm:cxn modelId="{DDD19FAA-E618-4753-AE4F-DC62677821EB}" type="presParOf" srcId="{579EF5EA-2842-4ADF-99C3-1421009C0FB3}" destId="{F42AD80F-3B21-49F3-AF59-01D5F6EE69F1}" srcOrd="71" destOrd="0" presId="urn:microsoft.com/office/officeart/2005/8/layout/cycle2"/>
    <dgm:cxn modelId="{EFDBB485-63DD-4224-B1AC-2F56E717FABF}" type="presParOf" srcId="{F42AD80F-3B21-49F3-AF59-01D5F6EE69F1}" destId="{DFB70AE1-87B4-46C7-811D-3E9A3D4D6EC9}" srcOrd="0" destOrd="0" presId="urn:microsoft.com/office/officeart/2005/8/layout/cycle2"/>
    <dgm:cxn modelId="{75A54AB7-54F5-408B-8BDD-EDBD0A2AAF21}" type="presParOf" srcId="{579EF5EA-2842-4ADF-99C3-1421009C0FB3}" destId="{E4F5DE49-5EAA-4300-BD85-3AA32446283C}" srcOrd="72" destOrd="0" presId="urn:microsoft.com/office/officeart/2005/8/layout/cycle2"/>
    <dgm:cxn modelId="{F04F0D01-D708-4EBE-93C3-62AAEF1CE0C5}" type="presParOf" srcId="{579EF5EA-2842-4ADF-99C3-1421009C0FB3}" destId="{57712E5B-8311-41F2-83BF-40C44B82FD56}" srcOrd="73" destOrd="0" presId="urn:microsoft.com/office/officeart/2005/8/layout/cycle2"/>
    <dgm:cxn modelId="{FCEE3651-9C30-4882-AE59-2DF5E36F2783}" type="presParOf" srcId="{57712E5B-8311-41F2-83BF-40C44B82FD56}" destId="{2DC22DE9-0245-4601-955D-E63A8C38947B}" srcOrd="0" destOrd="0" presId="urn:microsoft.com/office/officeart/2005/8/layout/cycle2"/>
    <dgm:cxn modelId="{F0A71F6E-A92C-40CA-B42D-6A5A97FFDD57}" type="presParOf" srcId="{579EF5EA-2842-4ADF-99C3-1421009C0FB3}" destId="{53824D7C-69E9-40B6-AD94-E66D57E17024}" srcOrd="74" destOrd="0" presId="urn:microsoft.com/office/officeart/2005/8/layout/cycle2"/>
    <dgm:cxn modelId="{A0E501C6-32CB-4011-B025-B3636219A312}" type="presParOf" srcId="{579EF5EA-2842-4ADF-99C3-1421009C0FB3}" destId="{4DDD9E11-A1D1-4D9F-87CF-21775FA03FD4}" srcOrd="75" destOrd="0" presId="urn:microsoft.com/office/officeart/2005/8/layout/cycle2"/>
    <dgm:cxn modelId="{D92227F0-E7F9-4068-ACC2-A6872E7A7C18}" type="presParOf" srcId="{4DDD9E11-A1D1-4D9F-87CF-21775FA03FD4}" destId="{F7742949-FB63-485F-95AF-5E8D1E6F236A}" srcOrd="0" destOrd="0" presId="urn:microsoft.com/office/officeart/2005/8/layout/cycle2"/>
    <dgm:cxn modelId="{23D8453B-6B2C-44AA-BAD0-367FF3BC5D67}" type="presParOf" srcId="{579EF5EA-2842-4ADF-99C3-1421009C0FB3}" destId="{22041FD6-89BD-4BF2-9B99-B97F36E2E1FB}" srcOrd="76" destOrd="0" presId="urn:microsoft.com/office/officeart/2005/8/layout/cycle2"/>
    <dgm:cxn modelId="{0341FCEE-616C-4DF0-8478-FA91B142060D}" type="presParOf" srcId="{579EF5EA-2842-4ADF-99C3-1421009C0FB3}" destId="{B8E405CF-5FB0-4931-A03D-9BF304E6CDDA}" srcOrd="77" destOrd="0" presId="urn:microsoft.com/office/officeart/2005/8/layout/cycle2"/>
    <dgm:cxn modelId="{B66E16C3-EA9C-4285-90D1-0739C89B93D3}" type="presParOf" srcId="{B8E405CF-5FB0-4931-A03D-9BF304E6CDDA}" destId="{0C0A4302-AC90-49E1-80BE-523B58A2D864}" srcOrd="0" destOrd="0" presId="urn:microsoft.com/office/officeart/2005/8/layout/cycle2"/>
    <dgm:cxn modelId="{560A3799-8EDB-4237-8DEC-39DBA0D893FA}" type="presParOf" srcId="{579EF5EA-2842-4ADF-99C3-1421009C0FB3}" destId="{4346925A-37EB-4BB6-B0D1-0007EC3DF63B}" srcOrd="78" destOrd="0" presId="urn:microsoft.com/office/officeart/2005/8/layout/cycle2"/>
    <dgm:cxn modelId="{A7111E3B-AAE9-45E5-B06C-4AE04ECDE2BD}" type="presParOf" srcId="{579EF5EA-2842-4ADF-99C3-1421009C0FB3}" destId="{7A362786-920B-4FB9-A3D5-D0E741B76071}" srcOrd="79" destOrd="0" presId="urn:microsoft.com/office/officeart/2005/8/layout/cycle2"/>
    <dgm:cxn modelId="{14E16215-5934-4858-83AD-FFF4CA457A6B}" type="presParOf" srcId="{7A362786-920B-4FB9-A3D5-D0E741B76071}" destId="{18FB9004-C9DF-4463-A990-CE6AADD19A9A}" srcOrd="0" destOrd="0" presId="urn:microsoft.com/office/officeart/2005/8/layout/cycle2"/>
    <dgm:cxn modelId="{6C3D28FD-70B6-4D12-8979-374EFC2DDCCC}" type="presParOf" srcId="{579EF5EA-2842-4ADF-99C3-1421009C0FB3}" destId="{ED0F08E4-7CF4-494F-A2E4-60B90674E9D5}" srcOrd="80" destOrd="0" presId="urn:microsoft.com/office/officeart/2005/8/layout/cycle2"/>
    <dgm:cxn modelId="{92E15FA4-4C5D-454F-A8B0-AC0C6B3364FA}" type="presParOf" srcId="{579EF5EA-2842-4ADF-99C3-1421009C0FB3}" destId="{B8AF8AA6-EDE3-46F5-804F-BE18E9CF02E9}" srcOrd="81" destOrd="0" presId="urn:microsoft.com/office/officeart/2005/8/layout/cycle2"/>
    <dgm:cxn modelId="{31C36B2D-BF01-4154-8825-62BB9A7E4B55}" type="presParOf" srcId="{B8AF8AA6-EDE3-46F5-804F-BE18E9CF02E9}" destId="{2A9D1CAD-CEC7-447D-AE5A-72DA9768C11C}" srcOrd="0" destOrd="0" presId="urn:microsoft.com/office/officeart/2005/8/layout/cycle2"/>
    <dgm:cxn modelId="{AC64543C-77F1-4A77-8AE7-43AA32A10E14}" type="presParOf" srcId="{579EF5EA-2842-4ADF-99C3-1421009C0FB3}" destId="{02E2D030-8BB9-48E2-859D-55F958A2D928}" srcOrd="82" destOrd="0" presId="urn:microsoft.com/office/officeart/2005/8/layout/cycle2"/>
    <dgm:cxn modelId="{0653719F-0E06-4CED-8EF3-F81FF0968289}" type="presParOf" srcId="{579EF5EA-2842-4ADF-99C3-1421009C0FB3}" destId="{8125F9B4-021E-44DC-9D64-8AE485A44537}" srcOrd="83" destOrd="0" presId="urn:microsoft.com/office/officeart/2005/8/layout/cycle2"/>
    <dgm:cxn modelId="{30E28373-41B0-45C5-949F-677E24E53D7B}" type="presParOf" srcId="{8125F9B4-021E-44DC-9D64-8AE485A44537}" destId="{5B2B383F-D5E0-430F-AB46-55791D14B3FB}" srcOrd="0" destOrd="0" presId="urn:microsoft.com/office/officeart/2005/8/layout/cycle2"/>
    <dgm:cxn modelId="{216F57F5-FA29-4F24-B2EA-008E3C06B2D0}" type="presParOf" srcId="{579EF5EA-2842-4ADF-99C3-1421009C0FB3}" destId="{A5474CB5-D5DA-4087-B87E-610FB42AF529}" srcOrd="84" destOrd="0" presId="urn:microsoft.com/office/officeart/2005/8/layout/cycle2"/>
    <dgm:cxn modelId="{38866616-C6E1-4609-B2F3-23CAE3F941B5}" type="presParOf" srcId="{579EF5EA-2842-4ADF-99C3-1421009C0FB3}" destId="{F5E12609-AEA0-4824-8F1E-49B7A8C9D43E}" srcOrd="85" destOrd="0" presId="urn:microsoft.com/office/officeart/2005/8/layout/cycle2"/>
    <dgm:cxn modelId="{882A0C31-6B53-4ABC-BB7B-72CE2258FDEB}" type="presParOf" srcId="{F5E12609-AEA0-4824-8F1E-49B7A8C9D43E}" destId="{1990E259-2037-4D19-B00A-CD6B3D2AE2E1}" srcOrd="0" destOrd="0" presId="urn:microsoft.com/office/officeart/2005/8/layout/cycle2"/>
    <dgm:cxn modelId="{20068110-8917-4585-9E81-8375CC3057BC}" type="presParOf" srcId="{579EF5EA-2842-4ADF-99C3-1421009C0FB3}" destId="{558F7E47-06ED-4041-B16C-6F13A19D4245}" srcOrd="86" destOrd="0" presId="urn:microsoft.com/office/officeart/2005/8/layout/cycle2"/>
    <dgm:cxn modelId="{BD735DA6-EFA3-4E0E-8FEF-FE4939B33688}" type="presParOf" srcId="{579EF5EA-2842-4ADF-99C3-1421009C0FB3}" destId="{1AA99294-2501-42DA-ADDA-813C2A0D167F}" srcOrd="87" destOrd="0" presId="urn:microsoft.com/office/officeart/2005/8/layout/cycle2"/>
    <dgm:cxn modelId="{C7495694-438F-4ACC-B7F5-6FC54B3079DC}" type="presParOf" srcId="{1AA99294-2501-42DA-ADDA-813C2A0D167F}" destId="{B311330D-F624-44F0-90C1-566E4D2E20E6}" srcOrd="0" destOrd="0" presId="urn:microsoft.com/office/officeart/2005/8/layout/cycle2"/>
    <dgm:cxn modelId="{389A08C1-BBF2-4FFD-A6A2-43257288A10D}" type="presParOf" srcId="{579EF5EA-2842-4ADF-99C3-1421009C0FB3}" destId="{A854D6C3-A9F6-4889-B95E-C4590598BF15}" srcOrd="88" destOrd="0" presId="urn:microsoft.com/office/officeart/2005/8/layout/cycle2"/>
    <dgm:cxn modelId="{03504052-8999-4B5D-B61E-F9ACDE380474}" type="presParOf" srcId="{579EF5EA-2842-4ADF-99C3-1421009C0FB3}" destId="{9BC14663-185B-4A89-97AE-169B3D438678}" srcOrd="89" destOrd="0" presId="urn:microsoft.com/office/officeart/2005/8/layout/cycle2"/>
    <dgm:cxn modelId="{CA028038-6E4E-4A0F-937D-6FDF768AA9B6}" type="presParOf" srcId="{9BC14663-185B-4A89-97AE-169B3D438678}" destId="{5BF8D29C-B7EB-4E6D-8F09-412E3D4E06C9}" srcOrd="0" destOrd="0" presId="urn:microsoft.com/office/officeart/2005/8/layout/cycle2"/>
    <dgm:cxn modelId="{61CF1107-1E56-4B31-8D62-13C0D19698B6}" type="presParOf" srcId="{579EF5EA-2842-4ADF-99C3-1421009C0FB3}" destId="{891FE5C2-884F-48D0-BE0D-753E9CA204D3}" srcOrd="90" destOrd="0" presId="urn:microsoft.com/office/officeart/2005/8/layout/cycle2"/>
    <dgm:cxn modelId="{C6571B57-1F34-49AA-A60D-AD81C84964E4}" type="presParOf" srcId="{579EF5EA-2842-4ADF-99C3-1421009C0FB3}" destId="{BDE13CD6-B50F-44ED-BD83-729ED5971995}" srcOrd="91" destOrd="0" presId="urn:microsoft.com/office/officeart/2005/8/layout/cycle2"/>
    <dgm:cxn modelId="{64E6B6C2-EE6A-46AD-AC5D-4F73D2D037D2}" type="presParOf" srcId="{BDE13CD6-B50F-44ED-BD83-729ED5971995}" destId="{4EAD0336-A742-42BA-B616-A9F9B8CECAB9}" srcOrd="0" destOrd="0" presId="urn:microsoft.com/office/officeart/2005/8/layout/cycle2"/>
    <dgm:cxn modelId="{DC0B7E90-018C-4360-809D-9F9528103D8F}" type="presParOf" srcId="{579EF5EA-2842-4ADF-99C3-1421009C0FB3}" destId="{3B7728B1-9C76-43A6-8828-2FFE1A19CD4E}" srcOrd="92" destOrd="0" presId="urn:microsoft.com/office/officeart/2005/8/layout/cycle2"/>
    <dgm:cxn modelId="{BC0F5BDD-7203-4FCD-AFFF-0BFE1BB4B108}" type="presParOf" srcId="{579EF5EA-2842-4ADF-99C3-1421009C0FB3}" destId="{FEF793BD-9F36-4B0C-B2A1-243AAED13A52}" srcOrd="93" destOrd="0" presId="urn:microsoft.com/office/officeart/2005/8/layout/cycle2"/>
    <dgm:cxn modelId="{ADA48EF4-F5B0-4252-A717-05B53F17A79D}" type="presParOf" srcId="{FEF793BD-9F36-4B0C-B2A1-243AAED13A52}" destId="{B6E66B79-90CB-4030-B64C-AB9E1EA67583}" srcOrd="0" destOrd="0" presId="urn:microsoft.com/office/officeart/2005/8/layout/cycle2"/>
    <dgm:cxn modelId="{3726C2BB-763A-4CD1-8B78-BB797C339B52}" type="presParOf" srcId="{579EF5EA-2842-4ADF-99C3-1421009C0FB3}" destId="{CD7E4AE9-DEBF-4EF6-9A2F-51DFDE6DC483}" srcOrd="94" destOrd="0" presId="urn:microsoft.com/office/officeart/2005/8/layout/cycle2"/>
    <dgm:cxn modelId="{F7BA7F4C-F353-4915-8518-371A872A86E8}" type="presParOf" srcId="{579EF5EA-2842-4ADF-99C3-1421009C0FB3}" destId="{CAB56CDA-741F-426D-8FE0-AE118C809475}" srcOrd="95" destOrd="0" presId="urn:microsoft.com/office/officeart/2005/8/layout/cycle2"/>
    <dgm:cxn modelId="{83D0DC5D-1515-455C-8BF5-200789B8EAA2}" type="presParOf" srcId="{CAB56CDA-741F-426D-8FE0-AE118C809475}" destId="{2B62F0BB-CB73-4B2D-A47A-2C1910C71ADC}" srcOrd="0" destOrd="0" presId="urn:microsoft.com/office/officeart/2005/8/layout/cycle2"/>
  </dgm:cxnLst>
  <dgm:bg>
    <a:noFill/>
  </dgm:bg>
  <dgm:whole/>
  <dgm:extLst>
    <a:ext uri="http://schemas.microsoft.com/office/drawing/2008/diagram">
      <dsp:dataModelExt xmlns:dsp="http://schemas.microsoft.com/office/drawing/2008/diagram" relId="rId11" minVer="http://schemas.openxmlformats.org/drawingml/2006/diagram"/>
    </a:ext>
  </dgm:extLst>
</dgm:dataModel>
</file>

<file path=ppt/diagrams/data66.xml><?xml version="1.0" encoding="utf-8"?>
<dgm:dataModel xmlns:dgm="http://schemas.openxmlformats.org/drawingml/2006/diagram" xmlns:a="http://schemas.openxmlformats.org/drawingml/2006/main">
  <dgm:ptLst>
    <dgm:pt modelId="{F782ACB2-4612-4553-92E3-6A48A4C26154}" type="doc">
      <dgm:prSet loTypeId="urn:microsoft.com/office/officeart/2005/8/layout/cycle2" loCatId="cycle" qsTypeId="urn:microsoft.com/office/officeart/2005/8/quickstyle/simple1" qsCatId="simple" csTypeId="urn:microsoft.com/office/officeart/2005/8/colors/accent0_3" csCatId="mainScheme" phldr="1"/>
      <dgm:spPr/>
      <dgm:t>
        <a:bodyPr/>
        <a:lstStyle/>
        <a:p>
          <a:endParaRPr lang="en-US"/>
        </a:p>
      </dgm:t>
    </dgm:pt>
    <dgm:pt modelId="{5D2C154A-692A-44E2-A041-B9F19C43FEF2}">
      <dgm:prSet/>
      <dgm:spPr/>
      <dgm:t>
        <a:bodyPr/>
        <a:lstStyle/>
        <a:p>
          <a:endParaRPr lang="en-US" dirty="0"/>
        </a:p>
      </dgm:t>
    </dgm:pt>
    <dgm:pt modelId="{794CA92E-A13F-4F43-B270-B021D0F5EB93}" type="parTrans" cxnId="{8A122CCE-2659-425F-A9CA-F55CBE733EE2}">
      <dgm:prSet/>
      <dgm:spPr/>
      <dgm:t>
        <a:bodyPr/>
        <a:lstStyle/>
        <a:p>
          <a:endParaRPr lang="en-US"/>
        </a:p>
      </dgm:t>
    </dgm:pt>
    <dgm:pt modelId="{1A0C354F-E76C-464E-99A7-D2B04C140783}" type="sibTrans" cxnId="{8A122CCE-2659-425F-A9CA-F55CBE733EE2}">
      <dgm:prSet/>
      <dgm:spPr/>
      <dgm:t>
        <a:bodyPr/>
        <a:lstStyle/>
        <a:p>
          <a:endParaRPr lang="en-US" dirty="0"/>
        </a:p>
      </dgm:t>
    </dgm:pt>
    <dgm:pt modelId="{536B3E92-95AA-4297-BDB8-F29269D6299E}">
      <dgm:prSet/>
      <dgm:spPr/>
      <dgm:t>
        <a:bodyPr/>
        <a:lstStyle/>
        <a:p>
          <a:endParaRPr lang="en-US" dirty="0"/>
        </a:p>
      </dgm:t>
    </dgm:pt>
    <dgm:pt modelId="{68DF5CBE-997D-4F4F-8466-9AD1DDE77085}" type="parTrans" cxnId="{212C0F3D-6259-47F4-8189-A6E55DD0B5D3}">
      <dgm:prSet/>
      <dgm:spPr/>
      <dgm:t>
        <a:bodyPr/>
        <a:lstStyle/>
        <a:p>
          <a:endParaRPr lang="en-US"/>
        </a:p>
      </dgm:t>
    </dgm:pt>
    <dgm:pt modelId="{8AE02D32-89F4-4BA1-BFB8-062B90AF7C26}" type="sibTrans" cxnId="{212C0F3D-6259-47F4-8189-A6E55DD0B5D3}">
      <dgm:prSet/>
      <dgm:spPr/>
      <dgm:t>
        <a:bodyPr/>
        <a:lstStyle/>
        <a:p>
          <a:endParaRPr lang="en-US" dirty="0"/>
        </a:p>
      </dgm:t>
    </dgm:pt>
    <dgm:pt modelId="{9767C2C5-7A9B-4BF9-AEDC-08BB61E68CEC}">
      <dgm:prSet/>
      <dgm:spPr/>
      <dgm:t>
        <a:bodyPr/>
        <a:lstStyle/>
        <a:p>
          <a:endParaRPr lang="en-US" dirty="0"/>
        </a:p>
      </dgm:t>
    </dgm:pt>
    <dgm:pt modelId="{94D864BB-0337-46E0-936D-BDFF24969167}" type="parTrans" cxnId="{7A77BED8-0E1D-45F6-9865-5715EF6FB1BA}">
      <dgm:prSet/>
      <dgm:spPr/>
      <dgm:t>
        <a:bodyPr/>
        <a:lstStyle/>
        <a:p>
          <a:endParaRPr lang="en-US"/>
        </a:p>
      </dgm:t>
    </dgm:pt>
    <dgm:pt modelId="{5DE56BE3-5DC5-48D1-BB0A-6EB62A83E2E3}" type="sibTrans" cxnId="{7A77BED8-0E1D-45F6-9865-5715EF6FB1BA}">
      <dgm:prSet/>
      <dgm:spPr/>
      <dgm:t>
        <a:bodyPr/>
        <a:lstStyle/>
        <a:p>
          <a:endParaRPr lang="en-US" dirty="0"/>
        </a:p>
      </dgm:t>
    </dgm:pt>
    <dgm:pt modelId="{29610E26-1393-448B-8FD6-78061450B16B}">
      <dgm:prSet/>
      <dgm:spPr/>
      <dgm:t>
        <a:bodyPr/>
        <a:lstStyle/>
        <a:p>
          <a:endParaRPr lang="en-US" dirty="0"/>
        </a:p>
      </dgm:t>
    </dgm:pt>
    <dgm:pt modelId="{5D194221-4572-481E-A145-411B7D2E5848}" type="parTrans" cxnId="{54FED98F-AB5E-4BEF-A86E-239C32A65418}">
      <dgm:prSet/>
      <dgm:spPr/>
      <dgm:t>
        <a:bodyPr/>
        <a:lstStyle/>
        <a:p>
          <a:endParaRPr lang="en-US"/>
        </a:p>
      </dgm:t>
    </dgm:pt>
    <dgm:pt modelId="{4E475F1B-56A2-420F-8D83-9A7AC5B9161D}" type="sibTrans" cxnId="{54FED98F-AB5E-4BEF-A86E-239C32A65418}">
      <dgm:prSet/>
      <dgm:spPr/>
      <dgm:t>
        <a:bodyPr/>
        <a:lstStyle/>
        <a:p>
          <a:endParaRPr lang="en-US" dirty="0"/>
        </a:p>
      </dgm:t>
    </dgm:pt>
    <dgm:pt modelId="{59F5D80D-D394-4DA8-B1EE-BFD2C35E8698}">
      <dgm:prSet/>
      <dgm:spPr/>
      <dgm:t>
        <a:bodyPr/>
        <a:lstStyle/>
        <a:p>
          <a:endParaRPr lang="en-US" dirty="0"/>
        </a:p>
      </dgm:t>
    </dgm:pt>
    <dgm:pt modelId="{F6DF53FE-CC41-4648-B644-9A13CD613414}" type="parTrans" cxnId="{EAADA3BC-EBE2-42C8-B9E0-3C38057A0A11}">
      <dgm:prSet/>
      <dgm:spPr/>
      <dgm:t>
        <a:bodyPr/>
        <a:lstStyle/>
        <a:p>
          <a:endParaRPr lang="en-US"/>
        </a:p>
      </dgm:t>
    </dgm:pt>
    <dgm:pt modelId="{A4FDAD97-0EA5-45C9-8762-1408CDFC1A27}" type="sibTrans" cxnId="{EAADA3BC-EBE2-42C8-B9E0-3C38057A0A11}">
      <dgm:prSet/>
      <dgm:spPr/>
      <dgm:t>
        <a:bodyPr/>
        <a:lstStyle/>
        <a:p>
          <a:endParaRPr lang="en-US" dirty="0"/>
        </a:p>
      </dgm:t>
    </dgm:pt>
    <dgm:pt modelId="{1BD29E34-8916-45A9-80A6-58C4AB44DFF5}">
      <dgm:prSet/>
      <dgm:spPr/>
      <dgm:t>
        <a:bodyPr/>
        <a:lstStyle/>
        <a:p>
          <a:endParaRPr lang="en-US" dirty="0"/>
        </a:p>
      </dgm:t>
    </dgm:pt>
    <dgm:pt modelId="{6A5BBF7B-F8A7-4654-83BB-1778F868C663}" type="parTrans" cxnId="{1B3F2CA2-7825-4CFD-9A64-DB308FB32A27}">
      <dgm:prSet/>
      <dgm:spPr/>
      <dgm:t>
        <a:bodyPr/>
        <a:lstStyle/>
        <a:p>
          <a:endParaRPr lang="en-US"/>
        </a:p>
      </dgm:t>
    </dgm:pt>
    <dgm:pt modelId="{25DF600C-192F-49B2-930A-B89C27D1471E}" type="sibTrans" cxnId="{1B3F2CA2-7825-4CFD-9A64-DB308FB32A27}">
      <dgm:prSet/>
      <dgm:spPr/>
      <dgm:t>
        <a:bodyPr/>
        <a:lstStyle/>
        <a:p>
          <a:endParaRPr lang="en-US" dirty="0"/>
        </a:p>
      </dgm:t>
    </dgm:pt>
    <dgm:pt modelId="{BCD4B6D1-2E17-4359-A953-212A9B519E85}">
      <dgm:prSet/>
      <dgm:spPr/>
      <dgm:t>
        <a:bodyPr/>
        <a:lstStyle/>
        <a:p>
          <a:endParaRPr lang="en-US" dirty="0"/>
        </a:p>
      </dgm:t>
    </dgm:pt>
    <dgm:pt modelId="{A72804B9-8062-4016-90E8-F9C7DC654C15}" type="parTrans" cxnId="{A45FA6CA-BF67-4968-BA2C-A3E181681DEA}">
      <dgm:prSet/>
      <dgm:spPr/>
      <dgm:t>
        <a:bodyPr/>
        <a:lstStyle/>
        <a:p>
          <a:endParaRPr lang="en-US"/>
        </a:p>
      </dgm:t>
    </dgm:pt>
    <dgm:pt modelId="{EAE485E3-A2DC-422A-B964-163E72C7D527}" type="sibTrans" cxnId="{A45FA6CA-BF67-4968-BA2C-A3E181681DEA}">
      <dgm:prSet/>
      <dgm:spPr/>
      <dgm:t>
        <a:bodyPr/>
        <a:lstStyle/>
        <a:p>
          <a:endParaRPr lang="en-US" dirty="0"/>
        </a:p>
      </dgm:t>
    </dgm:pt>
    <dgm:pt modelId="{57830796-B9E1-440E-A924-530949252A0A}">
      <dgm:prSet/>
      <dgm:spPr/>
      <dgm:t>
        <a:bodyPr/>
        <a:lstStyle/>
        <a:p>
          <a:endParaRPr lang="en-US" dirty="0"/>
        </a:p>
      </dgm:t>
    </dgm:pt>
    <dgm:pt modelId="{2970FDF5-07A3-4B2A-9F1E-E547137C5FF2}" type="parTrans" cxnId="{2E4A59F8-4858-4321-B26C-379298664746}">
      <dgm:prSet/>
      <dgm:spPr/>
      <dgm:t>
        <a:bodyPr/>
        <a:lstStyle/>
        <a:p>
          <a:endParaRPr lang="en-US"/>
        </a:p>
      </dgm:t>
    </dgm:pt>
    <dgm:pt modelId="{672359C6-6889-48DE-9B06-BCF13E50CF81}" type="sibTrans" cxnId="{2E4A59F8-4858-4321-B26C-379298664746}">
      <dgm:prSet/>
      <dgm:spPr/>
      <dgm:t>
        <a:bodyPr/>
        <a:lstStyle/>
        <a:p>
          <a:endParaRPr lang="en-US" dirty="0"/>
        </a:p>
      </dgm:t>
    </dgm:pt>
    <dgm:pt modelId="{9EC183D0-3CE1-4A18-882B-49A4F305FE23}">
      <dgm:prSet/>
      <dgm:spPr/>
      <dgm:t>
        <a:bodyPr/>
        <a:lstStyle/>
        <a:p>
          <a:endParaRPr lang="en-US" dirty="0"/>
        </a:p>
      </dgm:t>
    </dgm:pt>
    <dgm:pt modelId="{5529E8D0-F515-48AC-A324-5AF9603FF192}" type="parTrans" cxnId="{ECDEF66B-4DF3-4577-9794-0F5C1452E329}">
      <dgm:prSet/>
      <dgm:spPr/>
      <dgm:t>
        <a:bodyPr/>
        <a:lstStyle/>
        <a:p>
          <a:endParaRPr lang="en-US"/>
        </a:p>
      </dgm:t>
    </dgm:pt>
    <dgm:pt modelId="{FC636A7A-CAD8-4393-9B2E-188CE112CD10}" type="sibTrans" cxnId="{ECDEF66B-4DF3-4577-9794-0F5C1452E329}">
      <dgm:prSet/>
      <dgm:spPr/>
      <dgm:t>
        <a:bodyPr/>
        <a:lstStyle/>
        <a:p>
          <a:endParaRPr lang="en-US" dirty="0"/>
        </a:p>
      </dgm:t>
    </dgm:pt>
    <dgm:pt modelId="{1BCBAE4C-8C90-4307-A8B1-A7F25B803D11}">
      <dgm:prSet/>
      <dgm:spPr/>
      <dgm:t>
        <a:bodyPr/>
        <a:lstStyle/>
        <a:p>
          <a:endParaRPr lang="en-US" dirty="0"/>
        </a:p>
      </dgm:t>
    </dgm:pt>
    <dgm:pt modelId="{BDE3C914-1C3F-4AE1-8A4A-0399F6859853}" type="parTrans" cxnId="{26F03CFE-664C-46CE-9EC9-4D9EAEAA23F5}">
      <dgm:prSet/>
      <dgm:spPr/>
      <dgm:t>
        <a:bodyPr/>
        <a:lstStyle/>
        <a:p>
          <a:endParaRPr lang="en-US"/>
        </a:p>
      </dgm:t>
    </dgm:pt>
    <dgm:pt modelId="{9E68FA1B-32E4-4D3A-BDA9-F245DF7037EF}" type="sibTrans" cxnId="{26F03CFE-664C-46CE-9EC9-4D9EAEAA23F5}">
      <dgm:prSet/>
      <dgm:spPr/>
      <dgm:t>
        <a:bodyPr/>
        <a:lstStyle/>
        <a:p>
          <a:endParaRPr lang="en-US" dirty="0"/>
        </a:p>
      </dgm:t>
    </dgm:pt>
    <dgm:pt modelId="{C123F58B-2F00-4731-8318-EA8BAA60A69D}">
      <dgm:prSet/>
      <dgm:spPr/>
      <dgm:t>
        <a:bodyPr/>
        <a:lstStyle/>
        <a:p>
          <a:endParaRPr lang="en-US" dirty="0"/>
        </a:p>
      </dgm:t>
    </dgm:pt>
    <dgm:pt modelId="{ADD49D0A-F77A-4924-B2AC-3D10130090D6}" type="parTrans" cxnId="{79D0C8B5-7F77-4990-BC7D-E4DF8A30F093}">
      <dgm:prSet/>
      <dgm:spPr/>
      <dgm:t>
        <a:bodyPr/>
        <a:lstStyle/>
        <a:p>
          <a:endParaRPr lang="en-US"/>
        </a:p>
      </dgm:t>
    </dgm:pt>
    <dgm:pt modelId="{CA72D8A3-9D41-4F98-98F7-F56B1CBA674F}" type="sibTrans" cxnId="{79D0C8B5-7F77-4990-BC7D-E4DF8A30F093}">
      <dgm:prSet/>
      <dgm:spPr/>
      <dgm:t>
        <a:bodyPr/>
        <a:lstStyle/>
        <a:p>
          <a:endParaRPr lang="en-US" dirty="0"/>
        </a:p>
      </dgm:t>
    </dgm:pt>
    <dgm:pt modelId="{312A5487-8CD4-49FA-9CB2-6003233688EF}">
      <dgm:prSet/>
      <dgm:spPr/>
      <dgm:t>
        <a:bodyPr/>
        <a:lstStyle/>
        <a:p>
          <a:endParaRPr lang="en-US" dirty="0"/>
        </a:p>
      </dgm:t>
    </dgm:pt>
    <dgm:pt modelId="{6F986C7B-EB5E-4FA9-9F02-54203E6A38B2}" type="parTrans" cxnId="{33634B83-5D42-4E23-A534-1FD77063C5A8}">
      <dgm:prSet/>
      <dgm:spPr/>
      <dgm:t>
        <a:bodyPr/>
        <a:lstStyle/>
        <a:p>
          <a:endParaRPr lang="en-US"/>
        </a:p>
      </dgm:t>
    </dgm:pt>
    <dgm:pt modelId="{A241EA7C-0AE6-49DA-868A-F7E41DB8331E}" type="sibTrans" cxnId="{33634B83-5D42-4E23-A534-1FD77063C5A8}">
      <dgm:prSet/>
      <dgm:spPr/>
      <dgm:t>
        <a:bodyPr/>
        <a:lstStyle/>
        <a:p>
          <a:endParaRPr lang="en-US" dirty="0"/>
        </a:p>
      </dgm:t>
    </dgm:pt>
    <dgm:pt modelId="{1597604F-E09E-4305-A881-A6C94B72922F}">
      <dgm:prSet/>
      <dgm:spPr/>
      <dgm:t>
        <a:bodyPr/>
        <a:lstStyle/>
        <a:p>
          <a:endParaRPr lang="en-US" dirty="0"/>
        </a:p>
      </dgm:t>
    </dgm:pt>
    <dgm:pt modelId="{1C93F3EA-CA5B-4D9C-9828-8A8F702AE266}" type="parTrans" cxnId="{BE9314B0-2D93-4BAE-90C0-5B23814639B6}">
      <dgm:prSet/>
      <dgm:spPr/>
      <dgm:t>
        <a:bodyPr/>
        <a:lstStyle/>
        <a:p>
          <a:endParaRPr lang="en-US"/>
        </a:p>
      </dgm:t>
    </dgm:pt>
    <dgm:pt modelId="{0A68E33F-9E89-4D62-9E2C-1BD50C85F7CD}" type="sibTrans" cxnId="{BE9314B0-2D93-4BAE-90C0-5B23814639B6}">
      <dgm:prSet/>
      <dgm:spPr/>
      <dgm:t>
        <a:bodyPr/>
        <a:lstStyle/>
        <a:p>
          <a:endParaRPr lang="en-US" dirty="0"/>
        </a:p>
      </dgm:t>
    </dgm:pt>
    <dgm:pt modelId="{2EBE9275-B468-4EB1-8E25-88D20111E7BA}">
      <dgm:prSet/>
      <dgm:spPr/>
      <dgm:t>
        <a:bodyPr/>
        <a:lstStyle/>
        <a:p>
          <a:endParaRPr lang="en-US" dirty="0"/>
        </a:p>
      </dgm:t>
    </dgm:pt>
    <dgm:pt modelId="{8B4693AB-DA36-47D7-8ABC-9A12354AE94A}" type="parTrans" cxnId="{79BF3DB8-E6C9-4DF5-8226-B32513900662}">
      <dgm:prSet/>
      <dgm:spPr/>
      <dgm:t>
        <a:bodyPr/>
        <a:lstStyle/>
        <a:p>
          <a:endParaRPr lang="en-US"/>
        </a:p>
      </dgm:t>
    </dgm:pt>
    <dgm:pt modelId="{1DDDDFBA-4D76-49F6-8700-D108F438751F}" type="sibTrans" cxnId="{79BF3DB8-E6C9-4DF5-8226-B32513900662}">
      <dgm:prSet/>
      <dgm:spPr/>
      <dgm:t>
        <a:bodyPr/>
        <a:lstStyle/>
        <a:p>
          <a:endParaRPr lang="en-US" dirty="0"/>
        </a:p>
      </dgm:t>
    </dgm:pt>
    <dgm:pt modelId="{7526D0BF-45A5-478F-9A5B-EE961A48FCDF}">
      <dgm:prSet/>
      <dgm:spPr/>
      <dgm:t>
        <a:bodyPr/>
        <a:lstStyle/>
        <a:p>
          <a:endParaRPr lang="en-US" dirty="0"/>
        </a:p>
      </dgm:t>
    </dgm:pt>
    <dgm:pt modelId="{996DAE7B-6D7A-4B21-93D8-B18F6F145BC6}" type="parTrans" cxnId="{CC8F6BB5-E191-48E7-A4C1-3E8101813E85}">
      <dgm:prSet/>
      <dgm:spPr/>
      <dgm:t>
        <a:bodyPr/>
        <a:lstStyle/>
        <a:p>
          <a:endParaRPr lang="en-US"/>
        </a:p>
      </dgm:t>
    </dgm:pt>
    <dgm:pt modelId="{4DD6BCFF-384A-4E50-9E9B-FEA1467E91EE}" type="sibTrans" cxnId="{CC8F6BB5-E191-48E7-A4C1-3E8101813E85}">
      <dgm:prSet/>
      <dgm:spPr/>
      <dgm:t>
        <a:bodyPr/>
        <a:lstStyle/>
        <a:p>
          <a:endParaRPr lang="en-US" dirty="0"/>
        </a:p>
      </dgm:t>
    </dgm:pt>
    <dgm:pt modelId="{4391FAD7-E5E1-4ADD-BABB-49D666A6C4A7}">
      <dgm:prSet/>
      <dgm:spPr/>
      <dgm:t>
        <a:bodyPr/>
        <a:lstStyle/>
        <a:p>
          <a:endParaRPr lang="en-US" dirty="0"/>
        </a:p>
      </dgm:t>
    </dgm:pt>
    <dgm:pt modelId="{F1E7FB59-9301-4001-B4A0-65FF76242832}" type="parTrans" cxnId="{33836BAF-8815-468A-9D3E-0ABF734FD1D3}">
      <dgm:prSet/>
      <dgm:spPr/>
      <dgm:t>
        <a:bodyPr/>
        <a:lstStyle/>
        <a:p>
          <a:endParaRPr lang="en-US"/>
        </a:p>
      </dgm:t>
    </dgm:pt>
    <dgm:pt modelId="{B5C9AB9C-C866-47C2-B79F-DC6148AB2159}" type="sibTrans" cxnId="{33836BAF-8815-468A-9D3E-0ABF734FD1D3}">
      <dgm:prSet/>
      <dgm:spPr/>
      <dgm:t>
        <a:bodyPr/>
        <a:lstStyle/>
        <a:p>
          <a:endParaRPr lang="en-US" dirty="0"/>
        </a:p>
      </dgm:t>
    </dgm:pt>
    <dgm:pt modelId="{DF292957-65C8-4776-85F8-AE26E3681959}">
      <dgm:prSet/>
      <dgm:spPr/>
      <dgm:t>
        <a:bodyPr/>
        <a:lstStyle/>
        <a:p>
          <a:endParaRPr lang="en-US" dirty="0"/>
        </a:p>
      </dgm:t>
    </dgm:pt>
    <dgm:pt modelId="{7849EA01-2032-47BB-AFF2-66E1E4C3A822}" type="parTrans" cxnId="{0116FD4E-B3CD-4D10-B6B1-FB0C240CE17A}">
      <dgm:prSet/>
      <dgm:spPr/>
      <dgm:t>
        <a:bodyPr/>
        <a:lstStyle/>
        <a:p>
          <a:endParaRPr lang="en-US"/>
        </a:p>
      </dgm:t>
    </dgm:pt>
    <dgm:pt modelId="{2B571596-2306-4648-89E7-BD54FEF25627}" type="sibTrans" cxnId="{0116FD4E-B3CD-4D10-B6B1-FB0C240CE17A}">
      <dgm:prSet/>
      <dgm:spPr/>
      <dgm:t>
        <a:bodyPr/>
        <a:lstStyle/>
        <a:p>
          <a:endParaRPr lang="en-US" dirty="0"/>
        </a:p>
      </dgm:t>
    </dgm:pt>
    <dgm:pt modelId="{BA244016-B941-46B9-B2A4-AA50A300C9B1}">
      <dgm:prSet/>
      <dgm:spPr/>
      <dgm:t>
        <a:bodyPr/>
        <a:lstStyle/>
        <a:p>
          <a:endParaRPr lang="en-US" dirty="0"/>
        </a:p>
      </dgm:t>
    </dgm:pt>
    <dgm:pt modelId="{17FA0F1C-F480-46FA-9FDA-CAF08D0B3F5A}" type="parTrans" cxnId="{43F81770-F772-478D-8EE4-9EF473A2C5F2}">
      <dgm:prSet/>
      <dgm:spPr/>
      <dgm:t>
        <a:bodyPr/>
        <a:lstStyle/>
        <a:p>
          <a:endParaRPr lang="en-US"/>
        </a:p>
      </dgm:t>
    </dgm:pt>
    <dgm:pt modelId="{12ED0D91-6CB8-4B92-ABBE-16130FA2E610}" type="sibTrans" cxnId="{43F81770-F772-478D-8EE4-9EF473A2C5F2}">
      <dgm:prSet/>
      <dgm:spPr/>
      <dgm:t>
        <a:bodyPr/>
        <a:lstStyle/>
        <a:p>
          <a:endParaRPr lang="en-US" dirty="0"/>
        </a:p>
      </dgm:t>
    </dgm:pt>
    <dgm:pt modelId="{ED3E6817-CA99-4A92-9672-7767C60D3AFC}">
      <dgm:prSet/>
      <dgm:spPr/>
      <dgm:t>
        <a:bodyPr/>
        <a:lstStyle/>
        <a:p>
          <a:endParaRPr lang="en-US" dirty="0"/>
        </a:p>
      </dgm:t>
    </dgm:pt>
    <dgm:pt modelId="{570B50CE-5E5F-492C-A6CE-FAA86B61FEE6}" type="parTrans" cxnId="{6020CAE6-E682-4263-87D3-3757BDA5C5BB}">
      <dgm:prSet/>
      <dgm:spPr/>
      <dgm:t>
        <a:bodyPr/>
        <a:lstStyle/>
        <a:p>
          <a:endParaRPr lang="en-US"/>
        </a:p>
      </dgm:t>
    </dgm:pt>
    <dgm:pt modelId="{74E4A9B3-3139-47CD-AD62-A42D0EB3995C}" type="sibTrans" cxnId="{6020CAE6-E682-4263-87D3-3757BDA5C5BB}">
      <dgm:prSet/>
      <dgm:spPr/>
      <dgm:t>
        <a:bodyPr/>
        <a:lstStyle/>
        <a:p>
          <a:endParaRPr lang="en-US" dirty="0"/>
        </a:p>
      </dgm:t>
    </dgm:pt>
    <dgm:pt modelId="{A26368B7-1095-4A58-BFE6-7B8629CCDB76}">
      <dgm:prSet/>
      <dgm:spPr/>
      <dgm:t>
        <a:bodyPr/>
        <a:lstStyle/>
        <a:p>
          <a:endParaRPr lang="en-US" dirty="0"/>
        </a:p>
      </dgm:t>
    </dgm:pt>
    <dgm:pt modelId="{F926A632-3F82-44B7-9B0C-54EDBDFB1339}" type="parTrans" cxnId="{84F658BE-028D-4EFF-9AFB-B1BB4A47F685}">
      <dgm:prSet/>
      <dgm:spPr/>
      <dgm:t>
        <a:bodyPr/>
        <a:lstStyle/>
        <a:p>
          <a:endParaRPr lang="en-US"/>
        </a:p>
      </dgm:t>
    </dgm:pt>
    <dgm:pt modelId="{69DBDE16-2128-423C-AB04-D3C2C0881A38}" type="sibTrans" cxnId="{84F658BE-028D-4EFF-9AFB-B1BB4A47F685}">
      <dgm:prSet/>
      <dgm:spPr/>
      <dgm:t>
        <a:bodyPr/>
        <a:lstStyle/>
        <a:p>
          <a:endParaRPr lang="en-US" dirty="0"/>
        </a:p>
      </dgm:t>
    </dgm:pt>
    <dgm:pt modelId="{B2133BDF-4000-4B5B-AE40-987170B1B61F}">
      <dgm:prSet/>
      <dgm:spPr/>
      <dgm:t>
        <a:bodyPr/>
        <a:lstStyle/>
        <a:p>
          <a:endParaRPr lang="en-US" dirty="0"/>
        </a:p>
      </dgm:t>
    </dgm:pt>
    <dgm:pt modelId="{78DD5593-63E5-4526-ACC4-B672B2E0D1F1}" type="parTrans" cxnId="{AD9C2D70-6AB8-479D-9A79-731CDEDFCC29}">
      <dgm:prSet/>
      <dgm:spPr/>
      <dgm:t>
        <a:bodyPr/>
        <a:lstStyle/>
        <a:p>
          <a:endParaRPr lang="en-US"/>
        </a:p>
      </dgm:t>
    </dgm:pt>
    <dgm:pt modelId="{F8A8AFFD-E262-4C58-84FA-CA9933DA9A32}" type="sibTrans" cxnId="{AD9C2D70-6AB8-479D-9A79-731CDEDFCC29}">
      <dgm:prSet/>
      <dgm:spPr/>
      <dgm:t>
        <a:bodyPr/>
        <a:lstStyle/>
        <a:p>
          <a:endParaRPr lang="en-US" dirty="0"/>
        </a:p>
      </dgm:t>
    </dgm:pt>
    <dgm:pt modelId="{56EE6181-8957-4FE0-91F7-0E7767321D74}">
      <dgm:prSet/>
      <dgm:spPr/>
      <dgm:t>
        <a:bodyPr/>
        <a:lstStyle/>
        <a:p>
          <a:endParaRPr lang="en-US" dirty="0"/>
        </a:p>
      </dgm:t>
    </dgm:pt>
    <dgm:pt modelId="{708EED9E-74DD-4C99-9872-E67687122915}" type="parTrans" cxnId="{D27AA462-6698-4923-9421-47820B644488}">
      <dgm:prSet/>
      <dgm:spPr/>
      <dgm:t>
        <a:bodyPr/>
        <a:lstStyle/>
        <a:p>
          <a:endParaRPr lang="en-US"/>
        </a:p>
      </dgm:t>
    </dgm:pt>
    <dgm:pt modelId="{D7AD315B-0060-4B2C-BA42-07A72CF0DF62}" type="sibTrans" cxnId="{D27AA462-6698-4923-9421-47820B644488}">
      <dgm:prSet/>
      <dgm:spPr/>
      <dgm:t>
        <a:bodyPr/>
        <a:lstStyle/>
        <a:p>
          <a:endParaRPr lang="en-US" dirty="0"/>
        </a:p>
      </dgm:t>
    </dgm:pt>
    <dgm:pt modelId="{F82F01E0-1BCF-432A-834D-D0718C225E79}">
      <dgm:prSet/>
      <dgm:spPr/>
      <dgm:t>
        <a:bodyPr/>
        <a:lstStyle/>
        <a:p>
          <a:endParaRPr lang="en-US" dirty="0"/>
        </a:p>
      </dgm:t>
    </dgm:pt>
    <dgm:pt modelId="{AA715B28-8262-4AEC-9B11-A1F3E142AEE3}" type="parTrans" cxnId="{3F904190-EC7A-468F-8079-9E0D0309FE61}">
      <dgm:prSet/>
      <dgm:spPr/>
      <dgm:t>
        <a:bodyPr/>
        <a:lstStyle/>
        <a:p>
          <a:endParaRPr lang="en-US"/>
        </a:p>
      </dgm:t>
    </dgm:pt>
    <dgm:pt modelId="{73E57CB0-43F1-4C49-8823-A48B6805997E}" type="sibTrans" cxnId="{3F904190-EC7A-468F-8079-9E0D0309FE61}">
      <dgm:prSet/>
      <dgm:spPr/>
      <dgm:t>
        <a:bodyPr/>
        <a:lstStyle/>
        <a:p>
          <a:endParaRPr lang="en-US" dirty="0"/>
        </a:p>
      </dgm:t>
    </dgm:pt>
    <dgm:pt modelId="{69B5AF83-9CA8-4331-BB93-A02B0A37E7C4}">
      <dgm:prSet/>
      <dgm:spPr/>
      <dgm:t>
        <a:bodyPr/>
        <a:lstStyle/>
        <a:p>
          <a:endParaRPr lang="en-US" dirty="0"/>
        </a:p>
      </dgm:t>
    </dgm:pt>
    <dgm:pt modelId="{52A0F8EA-812A-497C-B88E-1BDAD1AB875F}" type="parTrans" cxnId="{08DFD441-4774-4D0E-8F97-07EC50B50EE3}">
      <dgm:prSet/>
      <dgm:spPr/>
      <dgm:t>
        <a:bodyPr/>
        <a:lstStyle/>
        <a:p>
          <a:endParaRPr lang="en-US"/>
        </a:p>
      </dgm:t>
    </dgm:pt>
    <dgm:pt modelId="{6E35783B-B4B9-4AF3-BB68-EC2DB3060BE5}" type="sibTrans" cxnId="{08DFD441-4774-4D0E-8F97-07EC50B50EE3}">
      <dgm:prSet/>
      <dgm:spPr/>
      <dgm:t>
        <a:bodyPr/>
        <a:lstStyle/>
        <a:p>
          <a:endParaRPr lang="en-US" dirty="0"/>
        </a:p>
      </dgm:t>
    </dgm:pt>
    <dgm:pt modelId="{5A0D382F-1AEE-4869-A6BD-89E7CCC2BA45}">
      <dgm:prSet/>
      <dgm:spPr/>
      <dgm:t>
        <a:bodyPr/>
        <a:lstStyle/>
        <a:p>
          <a:endParaRPr lang="en-US" dirty="0"/>
        </a:p>
      </dgm:t>
    </dgm:pt>
    <dgm:pt modelId="{C61944CD-ABD5-46A1-BF21-1EDB1D2E311C}" type="parTrans" cxnId="{8B7F3749-F4E6-4473-82BE-3F7FAAEDF5A5}">
      <dgm:prSet/>
      <dgm:spPr/>
      <dgm:t>
        <a:bodyPr/>
        <a:lstStyle/>
        <a:p>
          <a:endParaRPr lang="en-US"/>
        </a:p>
      </dgm:t>
    </dgm:pt>
    <dgm:pt modelId="{86E08DD8-37F0-43EA-A4C6-F12B07A372C7}" type="sibTrans" cxnId="{8B7F3749-F4E6-4473-82BE-3F7FAAEDF5A5}">
      <dgm:prSet/>
      <dgm:spPr/>
      <dgm:t>
        <a:bodyPr/>
        <a:lstStyle/>
        <a:p>
          <a:endParaRPr lang="en-US" dirty="0"/>
        </a:p>
      </dgm:t>
    </dgm:pt>
    <dgm:pt modelId="{6E44D217-0802-4975-8DF8-F7C136B68DB7}">
      <dgm:prSet/>
      <dgm:spPr/>
      <dgm:t>
        <a:bodyPr/>
        <a:lstStyle/>
        <a:p>
          <a:endParaRPr lang="en-US" dirty="0"/>
        </a:p>
      </dgm:t>
    </dgm:pt>
    <dgm:pt modelId="{CB27C74D-2568-4D83-8948-2A0E7A73E53C}" type="parTrans" cxnId="{EBF0F276-347C-4207-9A17-D11421AF7ECD}">
      <dgm:prSet/>
      <dgm:spPr/>
      <dgm:t>
        <a:bodyPr/>
        <a:lstStyle/>
        <a:p>
          <a:endParaRPr lang="en-US"/>
        </a:p>
      </dgm:t>
    </dgm:pt>
    <dgm:pt modelId="{873D13AE-B310-4B50-82C5-564D626D2011}" type="sibTrans" cxnId="{EBF0F276-347C-4207-9A17-D11421AF7ECD}">
      <dgm:prSet/>
      <dgm:spPr/>
      <dgm:t>
        <a:bodyPr/>
        <a:lstStyle/>
        <a:p>
          <a:endParaRPr lang="en-US" dirty="0"/>
        </a:p>
      </dgm:t>
    </dgm:pt>
    <dgm:pt modelId="{59D5850F-42D1-4509-9BFE-77DA75D32FAC}">
      <dgm:prSet/>
      <dgm:spPr/>
      <dgm:t>
        <a:bodyPr/>
        <a:lstStyle/>
        <a:p>
          <a:endParaRPr lang="en-US" dirty="0"/>
        </a:p>
      </dgm:t>
    </dgm:pt>
    <dgm:pt modelId="{998E6483-F6A6-41F0-BC38-EC9E12942727}" type="parTrans" cxnId="{EF67F12C-549C-4945-9650-11C3183DFF27}">
      <dgm:prSet/>
      <dgm:spPr/>
      <dgm:t>
        <a:bodyPr/>
        <a:lstStyle/>
        <a:p>
          <a:endParaRPr lang="en-US"/>
        </a:p>
      </dgm:t>
    </dgm:pt>
    <dgm:pt modelId="{2B529A43-2363-4B46-911E-9D0EF25B4F36}" type="sibTrans" cxnId="{EF67F12C-549C-4945-9650-11C3183DFF27}">
      <dgm:prSet/>
      <dgm:spPr/>
      <dgm:t>
        <a:bodyPr/>
        <a:lstStyle/>
        <a:p>
          <a:endParaRPr lang="en-US" dirty="0"/>
        </a:p>
      </dgm:t>
    </dgm:pt>
    <dgm:pt modelId="{9F16DEB4-2D88-4237-BB26-EE193361411A}">
      <dgm:prSet/>
      <dgm:spPr/>
      <dgm:t>
        <a:bodyPr/>
        <a:lstStyle/>
        <a:p>
          <a:endParaRPr lang="en-US" dirty="0"/>
        </a:p>
      </dgm:t>
    </dgm:pt>
    <dgm:pt modelId="{7982B65A-B6BA-45FB-920E-8CB144FB834B}" type="parTrans" cxnId="{DB81E75D-6339-4802-85DD-65254615E93B}">
      <dgm:prSet/>
      <dgm:spPr/>
      <dgm:t>
        <a:bodyPr/>
        <a:lstStyle/>
        <a:p>
          <a:endParaRPr lang="en-US"/>
        </a:p>
      </dgm:t>
    </dgm:pt>
    <dgm:pt modelId="{C19C4BDD-2213-41DF-A53B-E2080BDC6AC6}" type="sibTrans" cxnId="{DB81E75D-6339-4802-85DD-65254615E93B}">
      <dgm:prSet/>
      <dgm:spPr/>
      <dgm:t>
        <a:bodyPr/>
        <a:lstStyle/>
        <a:p>
          <a:endParaRPr lang="en-US" dirty="0"/>
        </a:p>
      </dgm:t>
    </dgm:pt>
    <dgm:pt modelId="{5788DBF4-34B6-4C26-980E-7062BBC88091}">
      <dgm:prSet/>
      <dgm:spPr/>
      <dgm:t>
        <a:bodyPr/>
        <a:lstStyle/>
        <a:p>
          <a:endParaRPr lang="en-US" dirty="0"/>
        </a:p>
      </dgm:t>
    </dgm:pt>
    <dgm:pt modelId="{E89C8546-8D00-4BCE-BF01-083E1F9A4BBE}" type="parTrans" cxnId="{A94E1E98-18A1-4716-B6FB-67F099EFBBB4}">
      <dgm:prSet/>
      <dgm:spPr/>
      <dgm:t>
        <a:bodyPr/>
        <a:lstStyle/>
        <a:p>
          <a:endParaRPr lang="en-US"/>
        </a:p>
      </dgm:t>
    </dgm:pt>
    <dgm:pt modelId="{39815DA4-6D5A-4ECF-8C2C-C40A2BB0DBA6}" type="sibTrans" cxnId="{A94E1E98-18A1-4716-B6FB-67F099EFBBB4}">
      <dgm:prSet/>
      <dgm:spPr/>
      <dgm:t>
        <a:bodyPr/>
        <a:lstStyle/>
        <a:p>
          <a:endParaRPr lang="en-US" dirty="0"/>
        </a:p>
      </dgm:t>
    </dgm:pt>
    <dgm:pt modelId="{644B0026-BEE6-45AC-B72A-F8BFB9EE0E82}">
      <dgm:prSet/>
      <dgm:spPr/>
      <dgm:t>
        <a:bodyPr/>
        <a:lstStyle/>
        <a:p>
          <a:endParaRPr lang="en-US" dirty="0"/>
        </a:p>
      </dgm:t>
    </dgm:pt>
    <dgm:pt modelId="{554FDC5B-6990-4DBE-AAA4-AA9861FDA372}" type="parTrans" cxnId="{F3F11D2B-B16E-47E0-876B-A599316C3141}">
      <dgm:prSet/>
      <dgm:spPr/>
      <dgm:t>
        <a:bodyPr/>
        <a:lstStyle/>
        <a:p>
          <a:endParaRPr lang="en-US"/>
        </a:p>
      </dgm:t>
    </dgm:pt>
    <dgm:pt modelId="{91E5E8F0-39A5-4E73-A7C8-125C237D1170}" type="sibTrans" cxnId="{F3F11D2B-B16E-47E0-876B-A599316C3141}">
      <dgm:prSet/>
      <dgm:spPr/>
      <dgm:t>
        <a:bodyPr/>
        <a:lstStyle/>
        <a:p>
          <a:endParaRPr lang="en-US" dirty="0"/>
        </a:p>
      </dgm:t>
    </dgm:pt>
    <dgm:pt modelId="{A40F6EAB-2B60-4CC1-9F49-D5903D3A616E}">
      <dgm:prSet/>
      <dgm:spPr/>
      <dgm:t>
        <a:bodyPr/>
        <a:lstStyle/>
        <a:p>
          <a:endParaRPr lang="en-US" dirty="0"/>
        </a:p>
      </dgm:t>
    </dgm:pt>
    <dgm:pt modelId="{F4D7EDD7-9115-44DB-8D8A-E38036FA3738}" type="parTrans" cxnId="{F9246AA4-89DE-4505-8C6D-C0CFB0CF9EC5}">
      <dgm:prSet/>
      <dgm:spPr/>
      <dgm:t>
        <a:bodyPr/>
        <a:lstStyle/>
        <a:p>
          <a:endParaRPr lang="en-US"/>
        </a:p>
      </dgm:t>
    </dgm:pt>
    <dgm:pt modelId="{3ACAB2F6-3910-4D69-8736-C9991D30DB30}" type="sibTrans" cxnId="{F9246AA4-89DE-4505-8C6D-C0CFB0CF9EC5}">
      <dgm:prSet/>
      <dgm:spPr/>
      <dgm:t>
        <a:bodyPr/>
        <a:lstStyle/>
        <a:p>
          <a:endParaRPr lang="en-US" dirty="0"/>
        </a:p>
      </dgm:t>
    </dgm:pt>
    <dgm:pt modelId="{01209924-388A-4250-B08E-117FC77350F4}">
      <dgm:prSet/>
      <dgm:spPr/>
      <dgm:t>
        <a:bodyPr/>
        <a:lstStyle/>
        <a:p>
          <a:endParaRPr lang="en-US" dirty="0"/>
        </a:p>
      </dgm:t>
    </dgm:pt>
    <dgm:pt modelId="{E62947DF-C385-4541-A312-E52B21ED4FCA}" type="parTrans" cxnId="{79A5F3A2-8CA3-4D24-AC46-666013183383}">
      <dgm:prSet/>
      <dgm:spPr/>
      <dgm:t>
        <a:bodyPr/>
        <a:lstStyle/>
        <a:p>
          <a:endParaRPr lang="en-US"/>
        </a:p>
      </dgm:t>
    </dgm:pt>
    <dgm:pt modelId="{07D44A3D-B9E7-4A59-8407-0DE9361B04F4}" type="sibTrans" cxnId="{79A5F3A2-8CA3-4D24-AC46-666013183383}">
      <dgm:prSet/>
      <dgm:spPr/>
      <dgm:t>
        <a:bodyPr/>
        <a:lstStyle/>
        <a:p>
          <a:endParaRPr lang="en-US" dirty="0"/>
        </a:p>
      </dgm:t>
    </dgm:pt>
    <dgm:pt modelId="{1CEAA633-CB89-486A-901D-BE8AE895C821}">
      <dgm:prSet/>
      <dgm:spPr/>
      <dgm:t>
        <a:bodyPr/>
        <a:lstStyle/>
        <a:p>
          <a:endParaRPr lang="en-US" dirty="0"/>
        </a:p>
      </dgm:t>
    </dgm:pt>
    <dgm:pt modelId="{85E4AD6C-201F-448E-AB33-65566C56E879}" type="parTrans" cxnId="{2F48FC6C-9E2F-4D34-97E0-7B62809CD310}">
      <dgm:prSet/>
      <dgm:spPr/>
      <dgm:t>
        <a:bodyPr/>
        <a:lstStyle/>
        <a:p>
          <a:endParaRPr lang="en-US"/>
        </a:p>
      </dgm:t>
    </dgm:pt>
    <dgm:pt modelId="{EC22FD24-55FA-470B-A11F-A2C02811CC71}" type="sibTrans" cxnId="{2F48FC6C-9E2F-4D34-97E0-7B62809CD310}">
      <dgm:prSet/>
      <dgm:spPr/>
      <dgm:t>
        <a:bodyPr/>
        <a:lstStyle/>
        <a:p>
          <a:endParaRPr lang="en-US" dirty="0"/>
        </a:p>
      </dgm:t>
    </dgm:pt>
    <dgm:pt modelId="{5700A27C-35E2-48E3-9FD1-4CAD5F3ABE6E}">
      <dgm:prSet/>
      <dgm:spPr/>
      <dgm:t>
        <a:bodyPr/>
        <a:lstStyle/>
        <a:p>
          <a:endParaRPr lang="en-US" dirty="0"/>
        </a:p>
      </dgm:t>
    </dgm:pt>
    <dgm:pt modelId="{7CEEA0C1-E05C-4187-B6CD-7F9A41B7F762}" type="parTrans" cxnId="{E319CD11-DA9C-4216-8A1C-BFC767C69980}">
      <dgm:prSet/>
      <dgm:spPr/>
      <dgm:t>
        <a:bodyPr/>
        <a:lstStyle/>
        <a:p>
          <a:endParaRPr lang="en-US"/>
        </a:p>
      </dgm:t>
    </dgm:pt>
    <dgm:pt modelId="{F2853326-F96C-4388-AFDB-4A2C4E743824}" type="sibTrans" cxnId="{E319CD11-DA9C-4216-8A1C-BFC767C69980}">
      <dgm:prSet/>
      <dgm:spPr/>
      <dgm:t>
        <a:bodyPr/>
        <a:lstStyle/>
        <a:p>
          <a:endParaRPr lang="en-US" dirty="0"/>
        </a:p>
      </dgm:t>
    </dgm:pt>
    <dgm:pt modelId="{E5184F2B-2C20-4D33-94A8-E6B381F2AA89}">
      <dgm:prSet/>
      <dgm:spPr/>
      <dgm:t>
        <a:bodyPr/>
        <a:lstStyle/>
        <a:p>
          <a:endParaRPr lang="en-US" dirty="0"/>
        </a:p>
      </dgm:t>
    </dgm:pt>
    <dgm:pt modelId="{EA072171-E1D3-42D9-90FB-F6BF8A9DC275}" type="parTrans" cxnId="{12C38EF6-A2D9-4441-B7C7-2AD0408D165E}">
      <dgm:prSet/>
      <dgm:spPr/>
      <dgm:t>
        <a:bodyPr/>
        <a:lstStyle/>
        <a:p>
          <a:endParaRPr lang="en-US"/>
        </a:p>
      </dgm:t>
    </dgm:pt>
    <dgm:pt modelId="{CA1064A9-8743-41E2-AE44-DEDB5E26EACD}" type="sibTrans" cxnId="{12C38EF6-A2D9-4441-B7C7-2AD0408D165E}">
      <dgm:prSet/>
      <dgm:spPr/>
      <dgm:t>
        <a:bodyPr/>
        <a:lstStyle/>
        <a:p>
          <a:endParaRPr lang="en-US" dirty="0"/>
        </a:p>
      </dgm:t>
    </dgm:pt>
    <dgm:pt modelId="{19319B2C-5BDC-4EB3-A674-97A1478B545E}">
      <dgm:prSet/>
      <dgm:spPr/>
      <dgm:t>
        <a:bodyPr/>
        <a:lstStyle/>
        <a:p>
          <a:endParaRPr lang="en-US" dirty="0"/>
        </a:p>
      </dgm:t>
    </dgm:pt>
    <dgm:pt modelId="{F553D456-F731-4D3A-B46D-F817CB7F5851}" type="parTrans" cxnId="{A61335C6-83C9-40B2-B635-638704B41FB6}">
      <dgm:prSet/>
      <dgm:spPr/>
      <dgm:t>
        <a:bodyPr/>
        <a:lstStyle/>
        <a:p>
          <a:endParaRPr lang="en-US"/>
        </a:p>
      </dgm:t>
    </dgm:pt>
    <dgm:pt modelId="{B2ADDBB6-F258-45A2-8853-0F7137E8E7A9}" type="sibTrans" cxnId="{A61335C6-83C9-40B2-B635-638704B41FB6}">
      <dgm:prSet/>
      <dgm:spPr/>
      <dgm:t>
        <a:bodyPr/>
        <a:lstStyle/>
        <a:p>
          <a:endParaRPr lang="en-US" dirty="0"/>
        </a:p>
      </dgm:t>
    </dgm:pt>
    <dgm:pt modelId="{32DCDF77-CF91-44D2-A631-ECBBA96CD7C1}">
      <dgm:prSet/>
      <dgm:spPr/>
      <dgm:t>
        <a:bodyPr/>
        <a:lstStyle/>
        <a:p>
          <a:endParaRPr lang="en-US" dirty="0"/>
        </a:p>
      </dgm:t>
    </dgm:pt>
    <dgm:pt modelId="{A91D9FEE-F377-4D6C-AB4B-31C0AA11D758}" type="parTrans" cxnId="{7713B148-14ED-473A-AD7C-0817C71F1F75}">
      <dgm:prSet/>
      <dgm:spPr/>
      <dgm:t>
        <a:bodyPr/>
        <a:lstStyle/>
        <a:p>
          <a:endParaRPr lang="en-US"/>
        </a:p>
      </dgm:t>
    </dgm:pt>
    <dgm:pt modelId="{A4C54538-F7D4-4311-A51D-4E2F34EA916C}" type="sibTrans" cxnId="{7713B148-14ED-473A-AD7C-0817C71F1F75}">
      <dgm:prSet/>
      <dgm:spPr/>
      <dgm:t>
        <a:bodyPr/>
        <a:lstStyle/>
        <a:p>
          <a:endParaRPr lang="en-US" dirty="0"/>
        </a:p>
      </dgm:t>
    </dgm:pt>
    <dgm:pt modelId="{5F2EF8CF-431B-45E9-8F94-2DA9BB4297A8}">
      <dgm:prSet/>
      <dgm:spPr/>
      <dgm:t>
        <a:bodyPr/>
        <a:lstStyle/>
        <a:p>
          <a:endParaRPr lang="en-US" dirty="0"/>
        </a:p>
      </dgm:t>
    </dgm:pt>
    <dgm:pt modelId="{EF3B0539-08F0-4AEB-8B05-C7438EBEC90D}" type="parTrans" cxnId="{39A1F472-3E0B-438E-A508-FE898CEA4CB4}">
      <dgm:prSet/>
      <dgm:spPr/>
      <dgm:t>
        <a:bodyPr/>
        <a:lstStyle/>
        <a:p>
          <a:endParaRPr lang="en-US"/>
        </a:p>
      </dgm:t>
    </dgm:pt>
    <dgm:pt modelId="{E7380703-8E28-4A7A-8627-0A55F51FBAA5}" type="sibTrans" cxnId="{39A1F472-3E0B-438E-A508-FE898CEA4CB4}">
      <dgm:prSet/>
      <dgm:spPr/>
      <dgm:t>
        <a:bodyPr/>
        <a:lstStyle/>
        <a:p>
          <a:endParaRPr lang="en-US" dirty="0"/>
        </a:p>
      </dgm:t>
    </dgm:pt>
    <dgm:pt modelId="{B75DCA52-BF81-436A-AA73-2680B03C914A}">
      <dgm:prSet/>
      <dgm:spPr/>
      <dgm:t>
        <a:bodyPr/>
        <a:lstStyle/>
        <a:p>
          <a:endParaRPr lang="en-US" dirty="0"/>
        </a:p>
      </dgm:t>
    </dgm:pt>
    <dgm:pt modelId="{3FDC77C7-42D0-4118-88A1-C82C79A4EA03}" type="parTrans" cxnId="{FA4B331D-E821-4BC7-84CC-523B6B28A5B8}">
      <dgm:prSet/>
      <dgm:spPr/>
      <dgm:t>
        <a:bodyPr/>
        <a:lstStyle/>
        <a:p>
          <a:endParaRPr lang="en-US"/>
        </a:p>
      </dgm:t>
    </dgm:pt>
    <dgm:pt modelId="{897CAD2D-F73B-470D-B77D-BCB32DA560D4}" type="sibTrans" cxnId="{FA4B331D-E821-4BC7-84CC-523B6B28A5B8}">
      <dgm:prSet/>
      <dgm:spPr/>
      <dgm:t>
        <a:bodyPr/>
        <a:lstStyle/>
        <a:p>
          <a:endParaRPr lang="en-US" dirty="0"/>
        </a:p>
      </dgm:t>
    </dgm:pt>
    <dgm:pt modelId="{579EF5EA-2842-4ADF-99C3-1421009C0FB3}" type="pres">
      <dgm:prSet presAssocID="{F782ACB2-4612-4553-92E3-6A48A4C26154}" presName="cycle" presStyleCnt="0">
        <dgm:presLayoutVars>
          <dgm:dir/>
          <dgm:resizeHandles val="exact"/>
        </dgm:presLayoutVars>
      </dgm:prSet>
      <dgm:spPr/>
    </dgm:pt>
    <dgm:pt modelId="{5A44537F-E502-484A-B54C-161A75387D52}" type="pres">
      <dgm:prSet presAssocID="{5D2C154A-692A-44E2-A041-B9F19C43FEF2}" presName="node" presStyleLbl="node1" presStyleIdx="0" presStyleCnt="39" custScaleY="69430">
        <dgm:presLayoutVars>
          <dgm:bulletEnabled val="1"/>
        </dgm:presLayoutVars>
      </dgm:prSet>
      <dgm:spPr/>
    </dgm:pt>
    <dgm:pt modelId="{BCCD1735-3374-4721-BEF9-11CCD9A2DD48}" type="pres">
      <dgm:prSet presAssocID="{1A0C354F-E76C-464E-99A7-D2B04C140783}" presName="sibTrans" presStyleLbl="sibTrans2D1" presStyleIdx="0" presStyleCnt="39" custScaleY="205717"/>
      <dgm:spPr/>
    </dgm:pt>
    <dgm:pt modelId="{5207087E-FC7B-4DE7-941A-D0D7D77D43CA}" type="pres">
      <dgm:prSet presAssocID="{1A0C354F-E76C-464E-99A7-D2B04C140783}" presName="connectorText" presStyleLbl="sibTrans2D1" presStyleIdx="0" presStyleCnt="39"/>
      <dgm:spPr/>
    </dgm:pt>
    <dgm:pt modelId="{B0608ED5-E7DC-4C39-8859-B8C85F521F9C}" type="pres">
      <dgm:prSet presAssocID="{536B3E92-95AA-4297-BDB8-F29269D6299E}" presName="node" presStyleLbl="node1" presStyleIdx="1" presStyleCnt="39" custScaleY="69430">
        <dgm:presLayoutVars>
          <dgm:bulletEnabled val="1"/>
        </dgm:presLayoutVars>
      </dgm:prSet>
      <dgm:spPr/>
    </dgm:pt>
    <dgm:pt modelId="{E212FFF4-9223-45FB-8A97-08FC78EC227F}" type="pres">
      <dgm:prSet presAssocID="{8AE02D32-89F4-4BA1-BFB8-062B90AF7C26}" presName="sibTrans" presStyleLbl="sibTrans2D1" presStyleIdx="1" presStyleCnt="39" custScaleY="205717"/>
      <dgm:spPr/>
    </dgm:pt>
    <dgm:pt modelId="{1FA59E5A-50A4-47E4-96D2-6EF9AAAC1164}" type="pres">
      <dgm:prSet presAssocID="{8AE02D32-89F4-4BA1-BFB8-062B90AF7C26}" presName="connectorText" presStyleLbl="sibTrans2D1" presStyleIdx="1" presStyleCnt="39"/>
      <dgm:spPr/>
    </dgm:pt>
    <dgm:pt modelId="{3B48658E-4174-41EC-ADC5-04F09B98E8AE}" type="pres">
      <dgm:prSet presAssocID="{9767C2C5-7A9B-4BF9-AEDC-08BB61E68CEC}" presName="node" presStyleLbl="node1" presStyleIdx="2" presStyleCnt="39" custScaleY="69430">
        <dgm:presLayoutVars>
          <dgm:bulletEnabled val="1"/>
        </dgm:presLayoutVars>
      </dgm:prSet>
      <dgm:spPr/>
    </dgm:pt>
    <dgm:pt modelId="{7E28017C-69F1-4CCF-A6D7-885616A2628E}" type="pres">
      <dgm:prSet presAssocID="{5DE56BE3-5DC5-48D1-BB0A-6EB62A83E2E3}" presName="sibTrans" presStyleLbl="sibTrans2D1" presStyleIdx="2" presStyleCnt="39" custScaleY="205717"/>
      <dgm:spPr/>
    </dgm:pt>
    <dgm:pt modelId="{DEE6E533-E546-47B9-9D29-1053972B7A59}" type="pres">
      <dgm:prSet presAssocID="{5DE56BE3-5DC5-48D1-BB0A-6EB62A83E2E3}" presName="connectorText" presStyleLbl="sibTrans2D1" presStyleIdx="2" presStyleCnt="39"/>
      <dgm:spPr/>
    </dgm:pt>
    <dgm:pt modelId="{4B6FF1D5-139C-4A9E-BE2A-C9C2976A9B90}" type="pres">
      <dgm:prSet presAssocID="{29610E26-1393-448B-8FD6-78061450B16B}" presName="node" presStyleLbl="node1" presStyleIdx="3" presStyleCnt="39" custScaleY="69430">
        <dgm:presLayoutVars>
          <dgm:bulletEnabled val="1"/>
        </dgm:presLayoutVars>
      </dgm:prSet>
      <dgm:spPr/>
    </dgm:pt>
    <dgm:pt modelId="{E231C36B-28CA-4A1A-A65A-7FC8C917C670}" type="pres">
      <dgm:prSet presAssocID="{4E475F1B-56A2-420F-8D83-9A7AC5B9161D}" presName="sibTrans" presStyleLbl="sibTrans2D1" presStyleIdx="3" presStyleCnt="39" custScaleY="205717"/>
      <dgm:spPr/>
    </dgm:pt>
    <dgm:pt modelId="{0F935747-2475-4B54-A4BD-D00DA4235B83}" type="pres">
      <dgm:prSet presAssocID="{4E475F1B-56A2-420F-8D83-9A7AC5B9161D}" presName="connectorText" presStyleLbl="sibTrans2D1" presStyleIdx="3" presStyleCnt="39"/>
      <dgm:spPr/>
    </dgm:pt>
    <dgm:pt modelId="{5955EC28-6A5B-4854-97FD-56BF004F7A93}" type="pres">
      <dgm:prSet presAssocID="{59F5D80D-D394-4DA8-B1EE-BFD2C35E8698}" presName="node" presStyleLbl="node1" presStyleIdx="4" presStyleCnt="39" custScaleY="69430">
        <dgm:presLayoutVars>
          <dgm:bulletEnabled val="1"/>
        </dgm:presLayoutVars>
      </dgm:prSet>
      <dgm:spPr/>
    </dgm:pt>
    <dgm:pt modelId="{7418C013-9F65-49B4-8AB4-02A8A7E8B2B1}" type="pres">
      <dgm:prSet presAssocID="{A4FDAD97-0EA5-45C9-8762-1408CDFC1A27}" presName="sibTrans" presStyleLbl="sibTrans2D1" presStyleIdx="4" presStyleCnt="39" custScaleY="205717"/>
      <dgm:spPr/>
    </dgm:pt>
    <dgm:pt modelId="{DCCECA40-1E8E-4612-B823-692DCCBD1EA3}" type="pres">
      <dgm:prSet presAssocID="{A4FDAD97-0EA5-45C9-8762-1408CDFC1A27}" presName="connectorText" presStyleLbl="sibTrans2D1" presStyleIdx="4" presStyleCnt="39"/>
      <dgm:spPr/>
    </dgm:pt>
    <dgm:pt modelId="{C8C314CB-BC52-4B5D-9A9E-2549904458B0}" type="pres">
      <dgm:prSet presAssocID="{1BD29E34-8916-45A9-80A6-58C4AB44DFF5}" presName="node" presStyleLbl="node1" presStyleIdx="5" presStyleCnt="39" custScaleY="69430">
        <dgm:presLayoutVars>
          <dgm:bulletEnabled val="1"/>
        </dgm:presLayoutVars>
      </dgm:prSet>
      <dgm:spPr/>
    </dgm:pt>
    <dgm:pt modelId="{8D184F9F-78A9-45D9-9804-0F8032DE26A6}" type="pres">
      <dgm:prSet presAssocID="{25DF600C-192F-49B2-930A-B89C27D1471E}" presName="sibTrans" presStyleLbl="sibTrans2D1" presStyleIdx="5" presStyleCnt="39" custScaleY="205717"/>
      <dgm:spPr/>
    </dgm:pt>
    <dgm:pt modelId="{C8C1E075-9C61-4E77-BBAB-A2307E2F9662}" type="pres">
      <dgm:prSet presAssocID="{25DF600C-192F-49B2-930A-B89C27D1471E}" presName="connectorText" presStyleLbl="sibTrans2D1" presStyleIdx="5" presStyleCnt="39"/>
      <dgm:spPr/>
    </dgm:pt>
    <dgm:pt modelId="{18E08B15-C0D9-4DCD-9841-29CB326A1D96}" type="pres">
      <dgm:prSet presAssocID="{BCD4B6D1-2E17-4359-A953-212A9B519E85}" presName="node" presStyleLbl="node1" presStyleIdx="6" presStyleCnt="39" custScaleY="69430">
        <dgm:presLayoutVars>
          <dgm:bulletEnabled val="1"/>
        </dgm:presLayoutVars>
      </dgm:prSet>
      <dgm:spPr/>
    </dgm:pt>
    <dgm:pt modelId="{7D136A40-4E7A-4E9A-9C18-C15FEB3E9255}" type="pres">
      <dgm:prSet presAssocID="{EAE485E3-A2DC-422A-B964-163E72C7D527}" presName="sibTrans" presStyleLbl="sibTrans2D1" presStyleIdx="6" presStyleCnt="39" custScaleY="205717"/>
      <dgm:spPr/>
    </dgm:pt>
    <dgm:pt modelId="{6C5B256C-6505-4283-9CD0-6230D6E52DC7}" type="pres">
      <dgm:prSet presAssocID="{EAE485E3-A2DC-422A-B964-163E72C7D527}" presName="connectorText" presStyleLbl="sibTrans2D1" presStyleIdx="6" presStyleCnt="39"/>
      <dgm:spPr/>
    </dgm:pt>
    <dgm:pt modelId="{09497094-52B8-416E-9902-37FB4C94E7F2}" type="pres">
      <dgm:prSet presAssocID="{57830796-B9E1-440E-A924-530949252A0A}" presName="node" presStyleLbl="node1" presStyleIdx="7" presStyleCnt="39" custScaleY="69430">
        <dgm:presLayoutVars>
          <dgm:bulletEnabled val="1"/>
        </dgm:presLayoutVars>
      </dgm:prSet>
      <dgm:spPr/>
    </dgm:pt>
    <dgm:pt modelId="{260B842C-BA56-4835-9181-EEB1DAD49F6C}" type="pres">
      <dgm:prSet presAssocID="{672359C6-6889-48DE-9B06-BCF13E50CF81}" presName="sibTrans" presStyleLbl="sibTrans2D1" presStyleIdx="7" presStyleCnt="39" custScaleY="205717"/>
      <dgm:spPr/>
    </dgm:pt>
    <dgm:pt modelId="{9195B8AE-7F75-4B45-A773-A3DB3F151B7F}" type="pres">
      <dgm:prSet presAssocID="{672359C6-6889-48DE-9B06-BCF13E50CF81}" presName="connectorText" presStyleLbl="sibTrans2D1" presStyleIdx="7" presStyleCnt="39"/>
      <dgm:spPr/>
    </dgm:pt>
    <dgm:pt modelId="{07EB8474-810E-4E8A-BE93-02F62BBDD45D}" type="pres">
      <dgm:prSet presAssocID="{9EC183D0-3CE1-4A18-882B-49A4F305FE23}" presName="node" presStyleLbl="node1" presStyleIdx="8" presStyleCnt="39" custScaleY="69430">
        <dgm:presLayoutVars>
          <dgm:bulletEnabled val="1"/>
        </dgm:presLayoutVars>
      </dgm:prSet>
      <dgm:spPr/>
    </dgm:pt>
    <dgm:pt modelId="{ADC3AC42-E194-4C29-8A28-ABEC2168A2B9}" type="pres">
      <dgm:prSet presAssocID="{FC636A7A-CAD8-4393-9B2E-188CE112CD10}" presName="sibTrans" presStyleLbl="sibTrans2D1" presStyleIdx="8" presStyleCnt="39" custScaleY="205717"/>
      <dgm:spPr/>
    </dgm:pt>
    <dgm:pt modelId="{FFA97E59-6B24-429C-9B6D-8968FB096363}" type="pres">
      <dgm:prSet presAssocID="{FC636A7A-CAD8-4393-9B2E-188CE112CD10}" presName="connectorText" presStyleLbl="sibTrans2D1" presStyleIdx="8" presStyleCnt="39"/>
      <dgm:spPr/>
    </dgm:pt>
    <dgm:pt modelId="{38A7A843-117D-4A8F-B652-3F637D1BA054}" type="pres">
      <dgm:prSet presAssocID="{1BCBAE4C-8C90-4307-A8B1-A7F25B803D11}" presName="node" presStyleLbl="node1" presStyleIdx="9" presStyleCnt="39" custScaleY="69430">
        <dgm:presLayoutVars>
          <dgm:bulletEnabled val="1"/>
        </dgm:presLayoutVars>
      </dgm:prSet>
      <dgm:spPr/>
    </dgm:pt>
    <dgm:pt modelId="{24192AE1-AC5A-408F-93E2-35778550FA02}" type="pres">
      <dgm:prSet presAssocID="{9E68FA1B-32E4-4D3A-BDA9-F245DF7037EF}" presName="sibTrans" presStyleLbl="sibTrans2D1" presStyleIdx="9" presStyleCnt="39" custScaleY="205717"/>
      <dgm:spPr/>
    </dgm:pt>
    <dgm:pt modelId="{9DB23D75-0980-4D96-93A1-727F2883C95B}" type="pres">
      <dgm:prSet presAssocID="{9E68FA1B-32E4-4D3A-BDA9-F245DF7037EF}" presName="connectorText" presStyleLbl="sibTrans2D1" presStyleIdx="9" presStyleCnt="39"/>
      <dgm:spPr/>
    </dgm:pt>
    <dgm:pt modelId="{1791F869-F782-403E-9EEE-8485296AB1DC}" type="pres">
      <dgm:prSet presAssocID="{C123F58B-2F00-4731-8318-EA8BAA60A69D}" presName="node" presStyleLbl="node1" presStyleIdx="10" presStyleCnt="39" custScaleY="69430">
        <dgm:presLayoutVars>
          <dgm:bulletEnabled val="1"/>
        </dgm:presLayoutVars>
      </dgm:prSet>
      <dgm:spPr/>
    </dgm:pt>
    <dgm:pt modelId="{EDD308D6-556F-4E65-A02C-12C45C150755}" type="pres">
      <dgm:prSet presAssocID="{CA72D8A3-9D41-4F98-98F7-F56B1CBA674F}" presName="sibTrans" presStyleLbl="sibTrans2D1" presStyleIdx="10" presStyleCnt="39" custScaleY="205717"/>
      <dgm:spPr/>
    </dgm:pt>
    <dgm:pt modelId="{0622AEEF-FEE1-41CF-A694-BB87DF404F74}" type="pres">
      <dgm:prSet presAssocID="{CA72D8A3-9D41-4F98-98F7-F56B1CBA674F}" presName="connectorText" presStyleLbl="sibTrans2D1" presStyleIdx="10" presStyleCnt="39"/>
      <dgm:spPr/>
    </dgm:pt>
    <dgm:pt modelId="{FB762D63-E97E-4D71-BE53-DE8DBC2C1724}" type="pres">
      <dgm:prSet presAssocID="{312A5487-8CD4-49FA-9CB2-6003233688EF}" presName="node" presStyleLbl="node1" presStyleIdx="11" presStyleCnt="39" custScaleY="69430">
        <dgm:presLayoutVars>
          <dgm:bulletEnabled val="1"/>
        </dgm:presLayoutVars>
      </dgm:prSet>
      <dgm:spPr/>
    </dgm:pt>
    <dgm:pt modelId="{EC905E59-477F-4D62-B2EE-61B86BF0663B}" type="pres">
      <dgm:prSet presAssocID="{A241EA7C-0AE6-49DA-868A-F7E41DB8331E}" presName="sibTrans" presStyleLbl="sibTrans2D1" presStyleIdx="11" presStyleCnt="39" custScaleY="205717"/>
      <dgm:spPr/>
    </dgm:pt>
    <dgm:pt modelId="{0C7C01B0-8BE9-4115-9C55-5F785CB9F95D}" type="pres">
      <dgm:prSet presAssocID="{A241EA7C-0AE6-49DA-868A-F7E41DB8331E}" presName="connectorText" presStyleLbl="sibTrans2D1" presStyleIdx="11" presStyleCnt="39"/>
      <dgm:spPr/>
    </dgm:pt>
    <dgm:pt modelId="{96947AF0-965B-4F9B-B692-11B522E20C19}" type="pres">
      <dgm:prSet presAssocID="{1597604F-E09E-4305-A881-A6C94B72922F}" presName="node" presStyleLbl="node1" presStyleIdx="12" presStyleCnt="39" custScaleY="69430">
        <dgm:presLayoutVars>
          <dgm:bulletEnabled val="1"/>
        </dgm:presLayoutVars>
      </dgm:prSet>
      <dgm:spPr/>
    </dgm:pt>
    <dgm:pt modelId="{C5631367-2D87-4B2B-B2C5-CE6B323DF7FA}" type="pres">
      <dgm:prSet presAssocID="{0A68E33F-9E89-4D62-9E2C-1BD50C85F7CD}" presName="sibTrans" presStyleLbl="sibTrans2D1" presStyleIdx="12" presStyleCnt="39" custScaleY="205717"/>
      <dgm:spPr/>
    </dgm:pt>
    <dgm:pt modelId="{5EB0D98E-0F20-43A6-80D5-B3B233B0809C}" type="pres">
      <dgm:prSet presAssocID="{0A68E33F-9E89-4D62-9E2C-1BD50C85F7CD}" presName="connectorText" presStyleLbl="sibTrans2D1" presStyleIdx="12" presStyleCnt="39"/>
      <dgm:spPr/>
    </dgm:pt>
    <dgm:pt modelId="{55735BFC-D4F1-4100-BCD7-BD7015A20F24}" type="pres">
      <dgm:prSet presAssocID="{2EBE9275-B468-4EB1-8E25-88D20111E7BA}" presName="node" presStyleLbl="node1" presStyleIdx="13" presStyleCnt="39" custScaleY="69430">
        <dgm:presLayoutVars>
          <dgm:bulletEnabled val="1"/>
        </dgm:presLayoutVars>
      </dgm:prSet>
      <dgm:spPr/>
    </dgm:pt>
    <dgm:pt modelId="{DE861B79-D5E8-45CE-B3D7-7B4663C08343}" type="pres">
      <dgm:prSet presAssocID="{1DDDDFBA-4D76-49F6-8700-D108F438751F}" presName="sibTrans" presStyleLbl="sibTrans2D1" presStyleIdx="13" presStyleCnt="39" custScaleY="205717"/>
      <dgm:spPr/>
    </dgm:pt>
    <dgm:pt modelId="{580499F6-BF8C-4CF2-8E19-422B1FEA8F54}" type="pres">
      <dgm:prSet presAssocID="{1DDDDFBA-4D76-49F6-8700-D108F438751F}" presName="connectorText" presStyleLbl="sibTrans2D1" presStyleIdx="13" presStyleCnt="39"/>
      <dgm:spPr/>
    </dgm:pt>
    <dgm:pt modelId="{B163F2E1-C224-4C1F-8BF1-B257F8DA90F1}" type="pres">
      <dgm:prSet presAssocID="{7526D0BF-45A5-478F-9A5B-EE961A48FCDF}" presName="node" presStyleLbl="node1" presStyleIdx="14" presStyleCnt="39" custScaleY="69430">
        <dgm:presLayoutVars>
          <dgm:bulletEnabled val="1"/>
        </dgm:presLayoutVars>
      </dgm:prSet>
      <dgm:spPr/>
    </dgm:pt>
    <dgm:pt modelId="{28C21F8D-7890-436C-ABC3-A76D9C048DC6}" type="pres">
      <dgm:prSet presAssocID="{4DD6BCFF-384A-4E50-9E9B-FEA1467E91EE}" presName="sibTrans" presStyleLbl="sibTrans2D1" presStyleIdx="14" presStyleCnt="39" custScaleY="205717"/>
      <dgm:spPr/>
    </dgm:pt>
    <dgm:pt modelId="{5D40974C-DFE4-484E-A2B9-E3E4D2DEBED9}" type="pres">
      <dgm:prSet presAssocID="{4DD6BCFF-384A-4E50-9E9B-FEA1467E91EE}" presName="connectorText" presStyleLbl="sibTrans2D1" presStyleIdx="14" presStyleCnt="39"/>
      <dgm:spPr/>
    </dgm:pt>
    <dgm:pt modelId="{B297DBDA-41C8-403B-A287-2DE0B2B2F734}" type="pres">
      <dgm:prSet presAssocID="{4391FAD7-E5E1-4ADD-BABB-49D666A6C4A7}" presName="node" presStyleLbl="node1" presStyleIdx="15" presStyleCnt="39" custScaleY="69430">
        <dgm:presLayoutVars>
          <dgm:bulletEnabled val="1"/>
        </dgm:presLayoutVars>
      </dgm:prSet>
      <dgm:spPr/>
    </dgm:pt>
    <dgm:pt modelId="{6CB910F7-627A-416A-9AE0-0E9818681229}" type="pres">
      <dgm:prSet presAssocID="{B5C9AB9C-C866-47C2-B79F-DC6148AB2159}" presName="sibTrans" presStyleLbl="sibTrans2D1" presStyleIdx="15" presStyleCnt="39" custScaleY="205717"/>
      <dgm:spPr/>
    </dgm:pt>
    <dgm:pt modelId="{DD733C23-EA87-4BF0-821E-87250C1EEDBA}" type="pres">
      <dgm:prSet presAssocID="{B5C9AB9C-C866-47C2-B79F-DC6148AB2159}" presName="connectorText" presStyleLbl="sibTrans2D1" presStyleIdx="15" presStyleCnt="39"/>
      <dgm:spPr/>
    </dgm:pt>
    <dgm:pt modelId="{C99B1DB8-B0AD-4FE5-84DC-CD9571D15F74}" type="pres">
      <dgm:prSet presAssocID="{DF292957-65C8-4776-85F8-AE26E3681959}" presName="node" presStyleLbl="node1" presStyleIdx="16" presStyleCnt="39" custScaleY="69430">
        <dgm:presLayoutVars>
          <dgm:bulletEnabled val="1"/>
        </dgm:presLayoutVars>
      </dgm:prSet>
      <dgm:spPr/>
    </dgm:pt>
    <dgm:pt modelId="{2EBD388A-825F-4832-8A74-827A6C7E3368}" type="pres">
      <dgm:prSet presAssocID="{2B571596-2306-4648-89E7-BD54FEF25627}" presName="sibTrans" presStyleLbl="sibTrans2D1" presStyleIdx="16" presStyleCnt="39" custScaleY="205717"/>
      <dgm:spPr/>
    </dgm:pt>
    <dgm:pt modelId="{2B64C12D-7C38-4E3C-BB67-21E0181FD51F}" type="pres">
      <dgm:prSet presAssocID="{2B571596-2306-4648-89E7-BD54FEF25627}" presName="connectorText" presStyleLbl="sibTrans2D1" presStyleIdx="16" presStyleCnt="39"/>
      <dgm:spPr/>
    </dgm:pt>
    <dgm:pt modelId="{54435782-E9E7-4F85-8EE9-B762378628C5}" type="pres">
      <dgm:prSet presAssocID="{BA244016-B941-46B9-B2A4-AA50A300C9B1}" presName="node" presStyleLbl="node1" presStyleIdx="17" presStyleCnt="39" custScaleY="69430">
        <dgm:presLayoutVars>
          <dgm:bulletEnabled val="1"/>
        </dgm:presLayoutVars>
      </dgm:prSet>
      <dgm:spPr/>
    </dgm:pt>
    <dgm:pt modelId="{2EA5A0E0-D734-4B00-A1FA-65E8CB15031C}" type="pres">
      <dgm:prSet presAssocID="{12ED0D91-6CB8-4B92-ABBE-16130FA2E610}" presName="sibTrans" presStyleLbl="sibTrans2D1" presStyleIdx="17" presStyleCnt="39" custScaleY="205717"/>
      <dgm:spPr/>
    </dgm:pt>
    <dgm:pt modelId="{3966764B-E5F3-4CFC-A881-5984C06723CB}" type="pres">
      <dgm:prSet presAssocID="{12ED0D91-6CB8-4B92-ABBE-16130FA2E610}" presName="connectorText" presStyleLbl="sibTrans2D1" presStyleIdx="17" presStyleCnt="39"/>
      <dgm:spPr/>
    </dgm:pt>
    <dgm:pt modelId="{CDE86F57-8E75-4885-99A7-4D78278841E9}" type="pres">
      <dgm:prSet presAssocID="{ED3E6817-CA99-4A92-9672-7767C60D3AFC}" presName="node" presStyleLbl="node1" presStyleIdx="18" presStyleCnt="39" custScaleY="69430">
        <dgm:presLayoutVars>
          <dgm:bulletEnabled val="1"/>
        </dgm:presLayoutVars>
      </dgm:prSet>
      <dgm:spPr/>
    </dgm:pt>
    <dgm:pt modelId="{A0769171-C666-4FF2-B3B0-56A5612FFB02}" type="pres">
      <dgm:prSet presAssocID="{74E4A9B3-3139-47CD-AD62-A42D0EB3995C}" presName="sibTrans" presStyleLbl="sibTrans2D1" presStyleIdx="18" presStyleCnt="39" custScaleY="205717"/>
      <dgm:spPr/>
    </dgm:pt>
    <dgm:pt modelId="{7B2C094D-5B84-400D-88A5-467C86404646}" type="pres">
      <dgm:prSet presAssocID="{74E4A9B3-3139-47CD-AD62-A42D0EB3995C}" presName="connectorText" presStyleLbl="sibTrans2D1" presStyleIdx="18" presStyleCnt="39"/>
      <dgm:spPr/>
    </dgm:pt>
    <dgm:pt modelId="{9DEC7CBC-8051-4551-94AA-2377EFF8A353}" type="pres">
      <dgm:prSet presAssocID="{A26368B7-1095-4A58-BFE6-7B8629CCDB76}" presName="node" presStyleLbl="node1" presStyleIdx="19" presStyleCnt="39" custScaleY="69430">
        <dgm:presLayoutVars>
          <dgm:bulletEnabled val="1"/>
        </dgm:presLayoutVars>
      </dgm:prSet>
      <dgm:spPr/>
    </dgm:pt>
    <dgm:pt modelId="{83D03F91-A8FE-4A56-A9F0-21F8696B64A1}" type="pres">
      <dgm:prSet presAssocID="{69DBDE16-2128-423C-AB04-D3C2C0881A38}" presName="sibTrans" presStyleLbl="sibTrans2D1" presStyleIdx="19" presStyleCnt="39" custScaleY="205717"/>
      <dgm:spPr/>
    </dgm:pt>
    <dgm:pt modelId="{A52815B2-9F64-4E57-9CA8-0D6C5ACB4DE9}" type="pres">
      <dgm:prSet presAssocID="{69DBDE16-2128-423C-AB04-D3C2C0881A38}" presName="connectorText" presStyleLbl="sibTrans2D1" presStyleIdx="19" presStyleCnt="39"/>
      <dgm:spPr/>
    </dgm:pt>
    <dgm:pt modelId="{D9F7CAE3-C01B-4758-A92D-BE4DEABF1CC9}" type="pres">
      <dgm:prSet presAssocID="{B2133BDF-4000-4B5B-AE40-987170B1B61F}" presName="node" presStyleLbl="node1" presStyleIdx="20" presStyleCnt="39" custScaleY="69430">
        <dgm:presLayoutVars>
          <dgm:bulletEnabled val="1"/>
        </dgm:presLayoutVars>
      </dgm:prSet>
      <dgm:spPr/>
    </dgm:pt>
    <dgm:pt modelId="{6FDF4861-3D9E-4C44-8A76-CB261CA08A3D}" type="pres">
      <dgm:prSet presAssocID="{F8A8AFFD-E262-4C58-84FA-CA9933DA9A32}" presName="sibTrans" presStyleLbl="sibTrans2D1" presStyleIdx="20" presStyleCnt="39" custScaleY="205717"/>
      <dgm:spPr/>
    </dgm:pt>
    <dgm:pt modelId="{852FF442-59AB-47FA-976D-352D933D04DA}" type="pres">
      <dgm:prSet presAssocID="{F8A8AFFD-E262-4C58-84FA-CA9933DA9A32}" presName="connectorText" presStyleLbl="sibTrans2D1" presStyleIdx="20" presStyleCnt="39"/>
      <dgm:spPr/>
    </dgm:pt>
    <dgm:pt modelId="{6EBA7549-78C0-447A-A63C-4A8563F87F58}" type="pres">
      <dgm:prSet presAssocID="{56EE6181-8957-4FE0-91F7-0E7767321D74}" presName="node" presStyleLbl="node1" presStyleIdx="21" presStyleCnt="39" custScaleY="69430">
        <dgm:presLayoutVars>
          <dgm:bulletEnabled val="1"/>
        </dgm:presLayoutVars>
      </dgm:prSet>
      <dgm:spPr/>
    </dgm:pt>
    <dgm:pt modelId="{F7AC09C3-F9FA-4334-9744-58F7A351FD8B}" type="pres">
      <dgm:prSet presAssocID="{D7AD315B-0060-4B2C-BA42-07A72CF0DF62}" presName="sibTrans" presStyleLbl="sibTrans2D1" presStyleIdx="21" presStyleCnt="39" custScaleY="205717"/>
      <dgm:spPr/>
    </dgm:pt>
    <dgm:pt modelId="{301FE2EF-9FED-451A-9979-7EA2CEC731F6}" type="pres">
      <dgm:prSet presAssocID="{D7AD315B-0060-4B2C-BA42-07A72CF0DF62}" presName="connectorText" presStyleLbl="sibTrans2D1" presStyleIdx="21" presStyleCnt="39"/>
      <dgm:spPr/>
    </dgm:pt>
    <dgm:pt modelId="{DB7E8DCC-E9E2-41AE-8FAC-BD770394B585}" type="pres">
      <dgm:prSet presAssocID="{F82F01E0-1BCF-432A-834D-D0718C225E79}" presName="node" presStyleLbl="node1" presStyleIdx="22" presStyleCnt="39" custScaleY="69430">
        <dgm:presLayoutVars>
          <dgm:bulletEnabled val="1"/>
        </dgm:presLayoutVars>
      </dgm:prSet>
      <dgm:spPr/>
    </dgm:pt>
    <dgm:pt modelId="{FC934B90-2FD7-4C78-BC82-6495CAA54F71}" type="pres">
      <dgm:prSet presAssocID="{73E57CB0-43F1-4C49-8823-A48B6805997E}" presName="sibTrans" presStyleLbl="sibTrans2D1" presStyleIdx="22" presStyleCnt="39" custScaleY="205717"/>
      <dgm:spPr/>
    </dgm:pt>
    <dgm:pt modelId="{F31A80A4-265E-4576-A76C-69F7407682D5}" type="pres">
      <dgm:prSet presAssocID="{73E57CB0-43F1-4C49-8823-A48B6805997E}" presName="connectorText" presStyleLbl="sibTrans2D1" presStyleIdx="22" presStyleCnt="39"/>
      <dgm:spPr/>
    </dgm:pt>
    <dgm:pt modelId="{7FBA136C-815F-4FB3-A797-A7F155D00FEA}" type="pres">
      <dgm:prSet presAssocID="{69B5AF83-9CA8-4331-BB93-A02B0A37E7C4}" presName="node" presStyleLbl="node1" presStyleIdx="23" presStyleCnt="39" custScaleY="69430">
        <dgm:presLayoutVars>
          <dgm:bulletEnabled val="1"/>
        </dgm:presLayoutVars>
      </dgm:prSet>
      <dgm:spPr/>
    </dgm:pt>
    <dgm:pt modelId="{7A5C7786-EEB7-4840-8AB2-E617DD766E4C}" type="pres">
      <dgm:prSet presAssocID="{6E35783B-B4B9-4AF3-BB68-EC2DB3060BE5}" presName="sibTrans" presStyleLbl="sibTrans2D1" presStyleIdx="23" presStyleCnt="39" custScaleY="205717"/>
      <dgm:spPr/>
    </dgm:pt>
    <dgm:pt modelId="{80DBCA40-2BA0-486C-9739-9EB1943722FB}" type="pres">
      <dgm:prSet presAssocID="{6E35783B-B4B9-4AF3-BB68-EC2DB3060BE5}" presName="connectorText" presStyleLbl="sibTrans2D1" presStyleIdx="23" presStyleCnt="39"/>
      <dgm:spPr/>
    </dgm:pt>
    <dgm:pt modelId="{2B3C09D0-6E4A-4698-ADBA-7CF55040E0C7}" type="pres">
      <dgm:prSet presAssocID="{5A0D382F-1AEE-4869-A6BD-89E7CCC2BA45}" presName="node" presStyleLbl="node1" presStyleIdx="24" presStyleCnt="39" custScaleY="69430">
        <dgm:presLayoutVars>
          <dgm:bulletEnabled val="1"/>
        </dgm:presLayoutVars>
      </dgm:prSet>
      <dgm:spPr/>
    </dgm:pt>
    <dgm:pt modelId="{0B3E9032-3902-463F-B436-0798A35C9EC5}" type="pres">
      <dgm:prSet presAssocID="{86E08DD8-37F0-43EA-A4C6-F12B07A372C7}" presName="sibTrans" presStyleLbl="sibTrans2D1" presStyleIdx="24" presStyleCnt="39" custScaleY="205717"/>
      <dgm:spPr/>
    </dgm:pt>
    <dgm:pt modelId="{41C60BCC-727D-4ED3-BAEB-DB60AA9900A9}" type="pres">
      <dgm:prSet presAssocID="{86E08DD8-37F0-43EA-A4C6-F12B07A372C7}" presName="connectorText" presStyleLbl="sibTrans2D1" presStyleIdx="24" presStyleCnt="39"/>
      <dgm:spPr/>
    </dgm:pt>
    <dgm:pt modelId="{C6CA034B-BB5D-4252-9DC3-E07C2CEC1942}" type="pres">
      <dgm:prSet presAssocID="{6E44D217-0802-4975-8DF8-F7C136B68DB7}" presName="node" presStyleLbl="node1" presStyleIdx="25" presStyleCnt="39" custScaleY="69430">
        <dgm:presLayoutVars>
          <dgm:bulletEnabled val="1"/>
        </dgm:presLayoutVars>
      </dgm:prSet>
      <dgm:spPr/>
    </dgm:pt>
    <dgm:pt modelId="{2F327EB4-0D8B-437E-BB14-A326EA173FCC}" type="pres">
      <dgm:prSet presAssocID="{873D13AE-B310-4B50-82C5-564D626D2011}" presName="sibTrans" presStyleLbl="sibTrans2D1" presStyleIdx="25" presStyleCnt="39" custScaleY="205717"/>
      <dgm:spPr/>
    </dgm:pt>
    <dgm:pt modelId="{8F52B59F-72EA-4EF4-A000-71393DE3DC97}" type="pres">
      <dgm:prSet presAssocID="{873D13AE-B310-4B50-82C5-564D626D2011}" presName="connectorText" presStyleLbl="sibTrans2D1" presStyleIdx="25" presStyleCnt="39"/>
      <dgm:spPr/>
    </dgm:pt>
    <dgm:pt modelId="{F6AE7F32-FC05-4DDA-BB7B-30B31779479C}" type="pres">
      <dgm:prSet presAssocID="{59D5850F-42D1-4509-9BFE-77DA75D32FAC}" presName="node" presStyleLbl="node1" presStyleIdx="26" presStyleCnt="39" custScaleY="69430">
        <dgm:presLayoutVars>
          <dgm:bulletEnabled val="1"/>
        </dgm:presLayoutVars>
      </dgm:prSet>
      <dgm:spPr/>
    </dgm:pt>
    <dgm:pt modelId="{F42AD80F-3B21-49F3-AF59-01D5F6EE69F1}" type="pres">
      <dgm:prSet presAssocID="{2B529A43-2363-4B46-911E-9D0EF25B4F36}" presName="sibTrans" presStyleLbl="sibTrans2D1" presStyleIdx="26" presStyleCnt="39" custScaleY="205717"/>
      <dgm:spPr/>
    </dgm:pt>
    <dgm:pt modelId="{DFB70AE1-87B4-46C7-811D-3E9A3D4D6EC9}" type="pres">
      <dgm:prSet presAssocID="{2B529A43-2363-4B46-911E-9D0EF25B4F36}" presName="connectorText" presStyleLbl="sibTrans2D1" presStyleIdx="26" presStyleCnt="39"/>
      <dgm:spPr/>
    </dgm:pt>
    <dgm:pt modelId="{E4F5DE49-5EAA-4300-BD85-3AA32446283C}" type="pres">
      <dgm:prSet presAssocID="{9F16DEB4-2D88-4237-BB26-EE193361411A}" presName="node" presStyleLbl="node1" presStyleIdx="27" presStyleCnt="39" custScaleY="69430">
        <dgm:presLayoutVars>
          <dgm:bulletEnabled val="1"/>
        </dgm:presLayoutVars>
      </dgm:prSet>
      <dgm:spPr/>
    </dgm:pt>
    <dgm:pt modelId="{57712E5B-8311-41F2-83BF-40C44B82FD56}" type="pres">
      <dgm:prSet presAssocID="{C19C4BDD-2213-41DF-A53B-E2080BDC6AC6}" presName="sibTrans" presStyleLbl="sibTrans2D1" presStyleIdx="27" presStyleCnt="39" custScaleY="205717"/>
      <dgm:spPr/>
    </dgm:pt>
    <dgm:pt modelId="{2DC22DE9-0245-4601-955D-E63A8C38947B}" type="pres">
      <dgm:prSet presAssocID="{C19C4BDD-2213-41DF-A53B-E2080BDC6AC6}" presName="connectorText" presStyleLbl="sibTrans2D1" presStyleIdx="27" presStyleCnt="39"/>
      <dgm:spPr/>
    </dgm:pt>
    <dgm:pt modelId="{53824D7C-69E9-40B6-AD94-E66D57E17024}" type="pres">
      <dgm:prSet presAssocID="{5788DBF4-34B6-4C26-980E-7062BBC88091}" presName="node" presStyleLbl="node1" presStyleIdx="28" presStyleCnt="39" custScaleY="69430">
        <dgm:presLayoutVars>
          <dgm:bulletEnabled val="1"/>
        </dgm:presLayoutVars>
      </dgm:prSet>
      <dgm:spPr/>
    </dgm:pt>
    <dgm:pt modelId="{4DDD9E11-A1D1-4D9F-87CF-21775FA03FD4}" type="pres">
      <dgm:prSet presAssocID="{39815DA4-6D5A-4ECF-8C2C-C40A2BB0DBA6}" presName="sibTrans" presStyleLbl="sibTrans2D1" presStyleIdx="28" presStyleCnt="39" custScaleY="205717"/>
      <dgm:spPr/>
    </dgm:pt>
    <dgm:pt modelId="{F7742949-FB63-485F-95AF-5E8D1E6F236A}" type="pres">
      <dgm:prSet presAssocID="{39815DA4-6D5A-4ECF-8C2C-C40A2BB0DBA6}" presName="connectorText" presStyleLbl="sibTrans2D1" presStyleIdx="28" presStyleCnt="39"/>
      <dgm:spPr/>
    </dgm:pt>
    <dgm:pt modelId="{22041FD6-89BD-4BF2-9B99-B97F36E2E1FB}" type="pres">
      <dgm:prSet presAssocID="{644B0026-BEE6-45AC-B72A-F8BFB9EE0E82}" presName="node" presStyleLbl="node1" presStyleIdx="29" presStyleCnt="39" custScaleY="69430">
        <dgm:presLayoutVars>
          <dgm:bulletEnabled val="1"/>
        </dgm:presLayoutVars>
      </dgm:prSet>
      <dgm:spPr/>
    </dgm:pt>
    <dgm:pt modelId="{B8E405CF-5FB0-4931-A03D-9BF304E6CDDA}" type="pres">
      <dgm:prSet presAssocID="{91E5E8F0-39A5-4E73-A7C8-125C237D1170}" presName="sibTrans" presStyleLbl="sibTrans2D1" presStyleIdx="29" presStyleCnt="39" custScaleY="205717"/>
      <dgm:spPr/>
    </dgm:pt>
    <dgm:pt modelId="{0C0A4302-AC90-49E1-80BE-523B58A2D864}" type="pres">
      <dgm:prSet presAssocID="{91E5E8F0-39A5-4E73-A7C8-125C237D1170}" presName="connectorText" presStyleLbl="sibTrans2D1" presStyleIdx="29" presStyleCnt="39"/>
      <dgm:spPr/>
    </dgm:pt>
    <dgm:pt modelId="{4346925A-37EB-4BB6-B0D1-0007EC3DF63B}" type="pres">
      <dgm:prSet presAssocID="{A40F6EAB-2B60-4CC1-9F49-D5903D3A616E}" presName="node" presStyleLbl="node1" presStyleIdx="30" presStyleCnt="39" custScaleY="69430">
        <dgm:presLayoutVars>
          <dgm:bulletEnabled val="1"/>
        </dgm:presLayoutVars>
      </dgm:prSet>
      <dgm:spPr/>
    </dgm:pt>
    <dgm:pt modelId="{7A362786-920B-4FB9-A3D5-D0E741B76071}" type="pres">
      <dgm:prSet presAssocID="{3ACAB2F6-3910-4D69-8736-C9991D30DB30}" presName="sibTrans" presStyleLbl="sibTrans2D1" presStyleIdx="30" presStyleCnt="39" custScaleY="205717"/>
      <dgm:spPr/>
    </dgm:pt>
    <dgm:pt modelId="{18FB9004-C9DF-4463-A990-CE6AADD19A9A}" type="pres">
      <dgm:prSet presAssocID="{3ACAB2F6-3910-4D69-8736-C9991D30DB30}" presName="connectorText" presStyleLbl="sibTrans2D1" presStyleIdx="30" presStyleCnt="39"/>
      <dgm:spPr/>
    </dgm:pt>
    <dgm:pt modelId="{ED0F08E4-7CF4-494F-A2E4-60B90674E9D5}" type="pres">
      <dgm:prSet presAssocID="{01209924-388A-4250-B08E-117FC77350F4}" presName="node" presStyleLbl="node1" presStyleIdx="31" presStyleCnt="39" custScaleY="69430">
        <dgm:presLayoutVars>
          <dgm:bulletEnabled val="1"/>
        </dgm:presLayoutVars>
      </dgm:prSet>
      <dgm:spPr/>
    </dgm:pt>
    <dgm:pt modelId="{B8AF8AA6-EDE3-46F5-804F-BE18E9CF02E9}" type="pres">
      <dgm:prSet presAssocID="{07D44A3D-B9E7-4A59-8407-0DE9361B04F4}" presName="sibTrans" presStyleLbl="sibTrans2D1" presStyleIdx="31" presStyleCnt="39" custScaleY="205717"/>
      <dgm:spPr/>
    </dgm:pt>
    <dgm:pt modelId="{2A9D1CAD-CEC7-447D-AE5A-72DA9768C11C}" type="pres">
      <dgm:prSet presAssocID="{07D44A3D-B9E7-4A59-8407-0DE9361B04F4}" presName="connectorText" presStyleLbl="sibTrans2D1" presStyleIdx="31" presStyleCnt="39"/>
      <dgm:spPr/>
    </dgm:pt>
    <dgm:pt modelId="{02E2D030-8BB9-48E2-859D-55F958A2D928}" type="pres">
      <dgm:prSet presAssocID="{1CEAA633-CB89-486A-901D-BE8AE895C821}" presName="node" presStyleLbl="node1" presStyleIdx="32" presStyleCnt="39" custScaleY="69430">
        <dgm:presLayoutVars>
          <dgm:bulletEnabled val="1"/>
        </dgm:presLayoutVars>
      </dgm:prSet>
      <dgm:spPr/>
    </dgm:pt>
    <dgm:pt modelId="{8125F9B4-021E-44DC-9D64-8AE485A44537}" type="pres">
      <dgm:prSet presAssocID="{EC22FD24-55FA-470B-A11F-A2C02811CC71}" presName="sibTrans" presStyleLbl="sibTrans2D1" presStyleIdx="32" presStyleCnt="39" custScaleY="205717"/>
      <dgm:spPr/>
    </dgm:pt>
    <dgm:pt modelId="{5B2B383F-D5E0-430F-AB46-55791D14B3FB}" type="pres">
      <dgm:prSet presAssocID="{EC22FD24-55FA-470B-A11F-A2C02811CC71}" presName="connectorText" presStyleLbl="sibTrans2D1" presStyleIdx="32" presStyleCnt="39"/>
      <dgm:spPr/>
    </dgm:pt>
    <dgm:pt modelId="{A5474CB5-D5DA-4087-B87E-610FB42AF529}" type="pres">
      <dgm:prSet presAssocID="{5700A27C-35E2-48E3-9FD1-4CAD5F3ABE6E}" presName="node" presStyleLbl="node1" presStyleIdx="33" presStyleCnt="39" custScaleY="69430">
        <dgm:presLayoutVars>
          <dgm:bulletEnabled val="1"/>
        </dgm:presLayoutVars>
      </dgm:prSet>
      <dgm:spPr/>
    </dgm:pt>
    <dgm:pt modelId="{F5E12609-AEA0-4824-8F1E-49B7A8C9D43E}" type="pres">
      <dgm:prSet presAssocID="{F2853326-F96C-4388-AFDB-4A2C4E743824}" presName="sibTrans" presStyleLbl="sibTrans2D1" presStyleIdx="33" presStyleCnt="39" custScaleY="205717"/>
      <dgm:spPr/>
    </dgm:pt>
    <dgm:pt modelId="{1990E259-2037-4D19-B00A-CD6B3D2AE2E1}" type="pres">
      <dgm:prSet presAssocID="{F2853326-F96C-4388-AFDB-4A2C4E743824}" presName="connectorText" presStyleLbl="sibTrans2D1" presStyleIdx="33" presStyleCnt="39"/>
      <dgm:spPr/>
    </dgm:pt>
    <dgm:pt modelId="{558F7E47-06ED-4041-B16C-6F13A19D4245}" type="pres">
      <dgm:prSet presAssocID="{E5184F2B-2C20-4D33-94A8-E6B381F2AA89}" presName="node" presStyleLbl="node1" presStyleIdx="34" presStyleCnt="39" custScaleY="69430">
        <dgm:presLayoutVars>
          <dgm:bulletEnabled val="1"/>
        </dgm:presLayoutVars>
      </dgm:prSet>
      <dgm:spPr/>
    </dgm:pt>
    <dgm:pt modelId="{1AA99294-2501-42DA-ADDA-813C2A0D167F}" type="pres">
      <dgm:prSet presAssocID="{CA1064A9-8743-41E2-AE44-DEDB5E26EACD}" presName="sibTrans" presStyleLbl="sibTrans2D1" presStyleIdx="34" presStyleCnt="39" custScaleY="205717"/>
      <dgm:spPr/>
    </dgm:pt>
    <dgm:pt modelId="{B311330D-F624-44F0-90C1-566E4D2E20E6}" type="pres">
      <dgm:prSet presAssocID="{CA1064A9-8743-41E2-AE44-DEDB5E26EACD}" presName="connectorText" presStyleLbl="sibTrans2D1" presStyleIdx="34" presStyleCnt="39"/>
      <dgm:spPr/>
    </dgm:pt>
    <dgm:pt modelId="{A854D6C3-A9F6-4889-B95E-C4590598BF15}" type="pres">
      <dgm:prSet presAssocID="{19319B2C-5BDC-4EB3-A674-97A1478B545E}" presName="node" presStyleLbl="node1" presStyleIdx="35" presStyleCnt="39" custScaleY="69430">
        <dgm:presLayoutVars>
          <dgm:bulletEnabled val="1"/>
        </dgm:presLayoutVars>
      </dgm:prSet>
      <dgm:spPr/>
    </dgm:pt>
    <dgm:pt modelId="{9BC14663-185B-4A89-97AE-169B3D438678}" type="pres">
      <dgm:prSet presAssocID="{B2ADDBB6-F258-45A2-8853-0F7137E8E7A9}" presName="sibTrans" presStyleLbl="sibTrans2D1" presStyleIdx="35" presStyleCnt="39" custScaleY="205717"/>
      <dgm:spPr/>
    </dgm:pt>
    <dgm:pt modelId="{5BF8D29C-B7EB-4E6D-8F09-412E3D4E06C9}" type="pres">
      <dgm:prSet presAssocID="{B2ADDBB6-F258-45A2-8853-0F7137E8E7A9}" presName="connectorText" presStyleLbl="sibTrans2D1" presStyleIdx="35" presStyleCnt="39"/>
      <dgm:spPr/>
    </dgm:pt>
    <dgm:pt modelId="{891FE5C2-884F-48D0-BE0D-753E9CA204D3}" type="pres">
      <dgm:prSet presAssocID="{32DCDF77-CF91-44D2-A631-ECBBA96CD7C1}" presName="node" presStyleLbl="node1" presStyleIdx="36" presStyleCnt="39" custScaleY="69430">
        <dgm:presLayoutVars>
          <dgm:bulletEnabled val="1"/>
        </dgm:presLayoutVars>
      </dgm:prSet>
      <dgm:spPr/>
    </dgm:pt>
    <dgm:pt modelId="{BDE13CD6-B50F-44ED-BD83-729ED5971995}" type="pres">
      <dgm:prSet presAssocID="{A4C54538-F7D4-4311-A51D-4E2F34EA916C}" presName="sibTrans" presStyleLbl="sibTrans2D1" presStyleIdx="36" presStyleCnt="39" custScaleY="205717"/>
      <dgm:spPr/>
    </dgm:pt>
    <dgm:pt modelId="{4EAD0336-A742-42BA-B616-A9F9B8CECAB9}" type="pres">
      <dgm:prSet presAssocID="{A4C54538-F7D4-4311-A51D-4E2F34EA916C}" presName="connectorText" presStyleLbl="sibTrans2D1" presStyleIdx="36" presStyleCnt="39"/>
      <dgm:spPr/>
    </dgm:pt>
    <dgm:pt modelId="{3B7728B1-9C76-43A6-8828-2FFE1A19CD4E}" type="pres">
      <dgm:prSet presAssocID="{5F2EF8CF-431B-45E9-8F94-2DA9BB4297A8}" presName="node" presStyleLbl="node1" presStyleIdx="37" presStyleCnt="39" custScaleY="69430">
        <dgm:presLayoutVars>
          <dgm:bulletEnabled val="1"/>
        </dgm:presLayoutVars>
      </dgm:prSet>
      <dgm:spPr/>
    </dgm:pt>
    <dgm:pt modelId="{FEF793BD-9F36-4B0C-B2A1-243AAED13A52}" type="pres">
      <dgm:prSet presAssocID="{E7380703-8E28-4A7A-8627-0A55F51FBAA5}" presName="sibTrans" presStyleLbl="sibTrans2D1" presStyleIdx="37" presStyleCnt="39" custScaleY="205717"/>
      <dgm:spPr/>
    </dgm:pt>
    <dgm:pt modelId="{B6E66B79-90CB-4030-B64C-AB9E1EA67583}" type="pres">
      <dgm:prSet presAssocID="{E7380703-8E28-4A7A-8627-0A55F51FBAA5}" presName="connectorText" presStyleLbl="sibTrans2D1" presStyleIdx="37" presStyleCnt="39"/>
      <dgm:spPr/>
    </dgm:pt>
    <dgm:pt modelId="{CD7E4AE9-DEBF-4EF6-9A2F-51DFDE6DC483}" type="pres">
      <dgm:prSet presAssocID="{B75DCA52-BF81-436A-AA73-2680B03C914A}" presName="node" presStyleLbl="node1" presStyleIdx="38" presStyleCnt="39" custScaleY="69430">
        <dgm:presLayoutVars>
          <dgm:bulletEnabled val="1"/>
        </dgm:presLayoutVars>
      </dgm:prSet>
      <dgm:spPr/>
    </dgm:pt>
    <dgm:pt modelId="{CAB56CDA-741F-426D-8FE0-AE118C809475}" type="pres">
      <dgm:prSet presAssocID="{897CAD2D-F73B-470D-B77D-BCB32DA560D4}" presName="sibTrans" presStyleLbl="sibTrans2D1" presStyleIdx="38" presStyleCnt="39" custScaleY="205717"/>
      <dgm:spPr/>
    </dgm:pt>
    <dgm:pt modelId="{2B62F0BB-CB73-4B2D-A47A-2C1910C71ADC}" type="pres">
      <dgm:prSet presAssocID="{897CAD2D-F73B-470D-B77D-BCB32DA560D4}" presName="connectorText" presStyleLbl="sibTrans2D1" presStyleIdx="38" presStyleCnt="39"/>
      <dgm:spPr/>
    </dgm:pt>
  </dgm:ptLst>
  <dgm:cxnLst>
    <dgm:cxn modelId="{0E3B8B00-741E-459F-A867-A5DB7F71B033}" type="presOf" srcId="{74E4A9B3-3139-47CD-AD62-A42D0EB3995C}" destId="{7B2C094D-5B84-400D-88A5-467C86404646}" srcOrd="1" destOrd="0" presId="urn:microsoft.com/office/officeart/2005/8/layout/cycle2"/>
    <dgm:cxn modelId="{DC888E00-0D57-4BB5-B55C-89FFCC3C804A}" type="presOf" srcId="{A241EA7C-0AE6-49DA-868A-F7E41DB8331E}" destId="{0C7C01B0-8BE9-4115-9C55-5F785CB9F95D}" srcOrd="1" destOrd="0" presId="urn:microsoft.com/office/officeart/2005/8/layout/cycle2"/>
    <dgm:cxn modelId="{9EEA2403-07EC-459C-A1BF-697DEF7C4D51}" type="presOf" srcId="{74E4A9B3-3139-47CD-AD62-A42D0EB3995C}" destId="{A0769171-C666-4FF2-B3B0-56A5612FFB02}" srcOrd="0" destOrd="0" presId="urn:microsoft.com/office/officeart/2005/8/layout/cycle2"/>
    <dgm:cxn modelId="{31605803-52AF-45F7-9311-308842A19BBB}" type="presOf" srcId="{39815DA4-6D5A-4ECF-8C2C-C40A2BB0DBA6}" destId="{F7742949-FB63-485F-95AF-5E8D1E6F236A}" srcOrd="1" destOrd="0" presId="urn:microsoft.com/office/officeart/2005/8/layout/cycle2"/>
    <dgm:cxn modelId="{32710A04-04A7-430C-AF55-AD2488D7C7DD}" type="presOf" srcId="{86E08DD8-37F0-43EA-A4C6-F12B07A372C7}" destId="{0B3E9032-3902-463F-B436-0798A35C9EC5}" srcOrd="0" destOrd="0" presId="urn:microsoft.com/office/officeart/2005/8/layout/cycle2"/>
    <dgm:cxn modelId="{561F3306-5076-4BCD-A49F-9CDF23A4F27C}" type="presOf" srcId="{91E5E8F0-39A5-4E73-A7C8-125C237D1170}" destId="{B8E405CF-5FB0-4931-A03D-9BF304E6CDDA}" srcOrd="0" destOrd="0" presId="urn:microsoft.com/office/officeart/2005/8/layout/cycle2"/>
    <dgm:cxn modelId="{B2C20409-71A9-4FD6-92D7-6D6AA87DB833}" type="presOf" srcId="{6E35783B-B4B9-4AF3-BB68-EC2DB3060BE5}" destId="{80DBCA40-2BA0-486C-9739-9EB1943722FB}" srcOrd="1" destOrd="0" presId="urn:microsoft.com/office/officeart/2005/8/layout/cycle2"/>
    <dgm:cxn modelId="{3BAD9B0B-5B62-4674-B826-1B0D36CDFB91}" type="presOf" srcId="{6E44D217-0802-4975-8DF8-F7C136B68DB7}" destId="{C6CA034B-BB5D-4252-9DC3-E07C2CEC1942}" srcOrd="0" destOrd="0" presId="urn:microsoft.com/office/officeart/2005/8/layout/cycle2"/>
    <dgm:cxn modelId="{D9EE640F-8F9B-4E38-A99E-7BFA6334D266}" type="presOf" srcId="{897CAD2D-F73B-470D-B77D-BCB32DA560D4}" destId="{CAB56CDA-741F-426D-8FE0-AE118C809475}" srcOrd="0" destOrd="0" presId="urn:microsoft.com/office/officeart/2005/8/layout/cycle2"/>
    <dgm:cxn modelId="{26C9760F-20BA-4FE5-9EB6-CA808708EF78}" type="presOf" srcId="{FC636A7A-CAD8-4393-9B2E-188CE112CD10}" destId="{FFA97E59-6B24-429C-9B6D-8968FB096363}" srcOrd="1" destOrd="0" presId="urn:microsoft.com/office/officeart/2005/8/layout/cycle2"/>
    <dgm:cxn modelId="{36849411-265B-4BAC-8AD8-93C13853B6FA}" type="presOf" srcId="{59D5850F-42D1-4509-9BFE-77DA75D32FAC}" destId="{F6AE7F32-FC05-4DDA-BB7B-30B31779479C}" srcOrd="0" destOrd="0" presId="urn:microsoft.com/office/officeart/2005/8/layout/cycle2"/>
    <dgm:cxn modelId="{E319CD11-DA9C-4216-8A1C-BFC767C69980}" srcId="{F782ACB2-4612-4553-92E3-6A48A4C26154}" destId="{5700A27C-35E2-48E3-9FD1-4CAD5F3ABE6E}" srcOrd="33" destOrd="0" parTransId="{7CEEA0C1-E05C-4187-B6CD-7F9A41B7F762}" sibTransId="{F2853326-F96C-4388-AFDB-4A2C4E743824}"/>
    <dgm:cxn modelId="{AA3F2912-2C51-4C86-BDAB-47A40FD013E7}" type="presOf" srcId="{A40F6EAB-2B60-4CC1-9F49-D5903D3A616E}" destId="{4346925A-37EB-4BB6-B0D1-0007EC3DF63B}" srcOrd="0" destOrd="0" presId="urn:microsoft.com/office/officeart/2005/8/layout/cycle2"/>
    <dgm:cxn modelId="{53D82817-D31E-4336-8375-41DB292DE7E5}" type="presOf" srcId="{1DDDDFBA-4D76-49F6-8700-D108F438751F}" destId="{580499F6-BF8C-4CF2-8E19-422B1FEA8F54}" srcOrd="1" destOrd="0" presId="urn:microsoft.com/office/officeart/2005/8/layout/cycle2"/>
    <dgm:cxn modelId="{A07AC019-DADB-4ABC-98AA-140076C2E057}" type="presOf" srcId="{9EC183D0-3CE1-4A18-882B-49A4F305FE23}" destId="{07EB8474-810E-4E8A-BE93-02F62BBDD45D}" srcOrd="0" destOrd="0" presId="urn:microsoft.com/office/officeart/2005/8/layout/cycle2"/>
    <dgm:cxn modelId="{FA4B331D-E821-4BC7-84CC-523B6B28A5B8}" srcId="{F782ACB2-4612-4553-92E3-6A48A4C26154}" destId="{B75DCA52-BF81-436A-AA73-2680B03C914A}" srcOrd="38" destOrd="0" parTransId="{3FDC77C7-42D0-4118-88A1-C82C79A4EA03}" sibTransId="{897CAD2D-F73B-470D-B77D-BCB32DA560D4}"/>
    <dgm:cxn modelId="{40F32A20-B467-4D67-AD87-27C014CA731A}" type="presOf" srcId="{69DBDE16-2128-423C-AB04-D3C2C0881A38}" destId="{83D03F91-A8FE-4A56-A9F0-21F8696B64A1}" srcOrd="0" destOrd="0" presId="urn:microsoft.com/office/officeart/2005/8/layout/cycle2"/>
    <dgm:cxn modelId="{38FA5521-E021-4C3F-A6EE-33A5C4F21E5C}" type="presOf" srcId="{6E35783B-B4B9-4AF3-BB68-EC2DB3060BE5}" destId="{7A5C7786-EEB7-4840-8AB2-E617DD766E4C}" srcOrd="0" destOrd="0" presId="urn:microsoft.com/office/officeart/2005/8/layout/cycle2"/>
    <dgm:cxn modelId="{D25DA722-B784-4665-95A2-B07C915F4CB7}" type="presOf" srcId="{5DE56BE3-5DC5-48D1-BB0A-6EB62A83E2E3}" destId="{7E28017C-69F1-4CCF-A6D7-885616A2628E}" srcOrd="0" destOrd="0" presId="urn:microsoft.com/office/officeart/2005/8/layout/cycle2"/>
    <dgm:cxn modelId="{B8104523-3C95-4650-B4D7-815FCA5DEC0B}" type="presOf" srcId="{D7AD315B-0060-4B2C-BA42-07A72CF0DF62}" destId="{F7AC09C3-F9FA-4334-9744-58F7A351FD8B}" srcOrd="0" destOrd="0" presId="urn:microsoft.com/office/officeart/2005/8/layout/cycle2"/>
    <dgm:cxn modelId="{D6C37927-5E3A-449A-A89A-F2E02887DB8E}" type="presOf" srcId="{19319B2C-5BDC-4EB3-A674-97A1478B545E}" destId="{A854D6C3-A9F6-4889-B95E-C4590598BF15}" srcOrd="0" destOrd="0" presId="urn:microsoft.com/office/officeart/2005/8/layout/cycle2"/>
    <dgm:cxn modelId="{7A905529-D638-4F13-81B4-D650CDDA648B}" type="presOf" srcId="{F2853326-F96C-4388-AFDB-4A2C4E743824}" destId="{1990E259-2037-4D19-B00A-CD6B3D2AE2E1}" srcOrd="1" destOrd="0" presId="urn:microsoft.com/office/officeart/2005/8/layout/cycle2"/>
    <dgm:cxn modelId="{F3F11D2B-B16E-47E0-876B-A599316C3141}" srcId="{F782ACB2-4612-4553-92E3-6A48A4C26154}" destId="{644B0026-BEE6-45AC-B72A-F8BFB9EE0E82}" srcOrd="29" destOrd="0" parTransId="{554FDC5B-6990-4DBE-AAA4-AA9861FDA372}" sibTransId="{91E5E8F0-39A5-4E73-A7C8-125C237D1170}"/>
    <dgm:cxn modelId="{0A5DB42B-6125-414F-88BF-9D9E6A376C55}" type="presOf" srcId="{1DDDDFBA-4D76-49F6-8700-D108F438751F}" destId="{DE861B79-D5E8-45CE-B3D7-7B4663C08343}" srcOrd="0" destOrd="0" presId="urn:microsoft.com/office/officeart/2005/8/layout/cycle2"/>
    <dgm:cxn modelId="{EF67F12C-549C-4945-9650-11C3183DFF27}" srcId="{F782ACB2-4612-4553-92E3-6A48A4C26154}" destId="{59D5850F-42D1-4509-9BFE-77DA75D32FAC}" srcOrd="26" destOrd="0" parTransId="{998E6483-F6A6-41F0-BC38-EC9E12942727}" sibTransId="{2B529A43-2363-4B46-911E-9D0EF25B4F36}"/>
    <dgm:cxn modelId="{D6F24F2D-6682-4E84-9274-C49032B838E8}" type="presOf" srcId="{39815DA4-6D5A-4ECF-8C2C-C40A2BB0DBA6}" destId="{4DDD9E11-A1D1-4D9F-87CF-21775FA03FD4}" srcOrd="0" destOrd="0" presId="urn:microsoft.com/office/officeart/2005/8/layout/cycle2"/>
    <dgm:cxn modelId="{BFC9922E-D655-48CB-B6C2-35C51C28DC14}" type="presOf" srcId="{86E08DD8-37F0-43EA-A4C6-F12B07A372C7}" destId="{41C60BCC-727D-4ED3-BAEB-DB60AA9900A9}" srcOrd="1" destOrd="0" presId="urn:microsoft.com/office/officeart/2005/8/layout/cycle2"/>
    <dgm:cxn modelId="{F706FF2F-1900-48E9-9896-613A9CD1DB05}" type="presOf" srcId="{5F2EF8CF-431B-45E9-8F94-2DA9BB4297A8}" destId="{3B7728B1-9C76-43A6-8828-2FFE1A19CD4E}" srcOrd="0" destOrd="0" presId="urn:microsoft.com/office/officeart/2005/8/layout/cycle2"/>
    <dgm:cxn modelId="{0FFD7D33-B434-47D6-942A-D41526DE0AC3}" type="presOf" srcId="{B75DCA52-BF81-436A-AA73-2680B03C914A}" destId="{CD7E4AE9-DEBF-4EF6-9A2F-51DFDE6DC483}" srcOrd="0" destOrd="0" presId="urn:microsoft.com/office/officeart/2005/8/layout/cycle2"/>
    <dgm:cxn modelId="{E3BF6536-6109-4E28-A7B6-749098B90BD1}" type="presOf" srcId="{0A68E33F-9E89-4D62-9E2C-1BD50C85F7CD}" destId="{5EB0D98E-0F20-43A6-80D5-B3B233B0809C}" srcOrd="1" destOrd="0" presId="urn:microsoft.com/office/officeart/2005/8/layout/cycle2"/>
    <dgm:cxn modelId="{212C0F3D-6259-47F4-8189-A6E55DD0B5D3}" srcId="{F782ACB2-4612-4553-92E3-6A48A4C26154}" destId="{536B3E92-95AA-4297-BDB8-F29269D6299E}" srcOrd="1" destOrd="0" parTransId="{68DF5CBE-997D-4F4F-8466-9AD1DDE77085}" sibTransId="{8AE02D32-89F4-4BA1-BFB8-062B90AF7C26}"/>
    <dgm:cxn modelId="{08AD7E5B-D7CF-46DD-BDE7-5192F1E8F5CB}" type="presOf" srcId="{BCD4B6D1-2E17-4359-A953-212A9B519E85}" destId="{18E08B15-C0D9-4DCD-9841-29CB326A1D96}" srcOrd="0" destOrd="0" presId="urn:microsoft.com/office/officeart/2005/8/layout/cycle2"/>
    <dgm:cxn modelId="{74F25B5C-B502-4815-B96A-2A5E07D84370}" type="presOf" srcId="{EAE485E3-A2DC-422A-B964-163E72C7D527}" destId="{7D136A40-4E7A-4E9A-9C18-C15FEB3E9255}" srcOrd="0" destOrd="0" presId="urn:microsoft.com/office/officeart/2005/8/layout/cycle2"/>
    <dgm:cxn modelId="{4658725D-CB12-4FB3-9BDC-B42275FBF450}" type="presOf" srcId="{4DD6BCFF-384A-4E50-9E9B-FEA1467E91EE}" destId="{28C21F8D-7890-436C-ABC3-A76D9C048DC6}" srcOrd="0" destOrd="0" presId="urn:microsoft.com/office/officeart/2005/8/layout/cycle2"/>
    <dgm:cxn modelId="{DB81E75D-6339-4802-85DD-65254615E93B}" srcId="{F782ACB2-4612-4553-92E3-6A48A4C26154}" destId="{9F16DEB4-2D88-4237-BB26-EE193361411A}" srcOrd="27" destOrd="0" parTransId="{7982B65A-B6BA-45FB-920E-8CB144FB834B}" sibTransId="{C19C4BDD-2213-41DF-A53B-E2080BDC6AC6}"/>
    <dgm:cxn modelId="{534CCC5E-534C-48EA-8609-A90586F59CF7}" type="presOf" srcId="{536B3E92-95AA-4297-BDB8-F29269D6299E}" destId="{B0608ED5-E7DC-4C39-8859-B8C85F521F9C}" srcOrd="0" destOrd="0" presId="urn:microsoft.com/office/officeart/2005/8/layout/cycle2"/>
    <dgm:cxn modelId="{86A02D60-DE96-4890-9FDD-8FFB8AE03A9E}" type="presOf" srcId="{B5C9AB9C-C866-47C2-B79F-DC6148AB2159}" destId="{6CB910F7-627A-416A-9AE0-0E9818681229}" srcOrd="0" destOrd="0" presId="urn:microsoft.com/office/officeart/2005/8/layout/cycle2"/>
    <dgm:cxn modelId="{A88A9F60-D96E-4F92-BC65-FFD42C618578}" type="presOf" srcId="{ED3E6817-CA99-4A92-9672-7767C60D3AFC}" destId="{CDE86F57-8E75-4885-99A7-4D78278841E9}" srcOrd="0" destOrd="0" presId="urn:microsoft.com/office/officeart/2005/8/layout/cycle2"/>
    <dgm:cxn modelId="{5683A860-7963-4F37-A33D-FC1FB1BA8FF1}" type="presOf" srcId="{EAE485E3-A2DC-422A-B964-163E72C7D527}" destId="{6C5B256C-6505-4283-9CD0-6230D6E52DC7}" srcOrd="1" destOrd="0" presId="urn:microsoft.com/office/officeart/2005/8/layout/cycle2"/>
    <dgm:cxn modelId="{57830661-4002-435B-AAE6-87140507DE64}" type="presOf" srcId="{56EE6181-8957-4FE0-91F7-0E7767321D74}" destId="{6EBA7549-78C0-447A-A63C-4A8563F87F58}" srcOrd="0" destOrd="0" presId="urn:microsoft.com/office/officeart/2005/8/layout/cycle2"/>
    <dgm:cxn modelId="{08DFD441-4774-4D0E-8F97-07EC50B50EE3}" srcId="{F782ACB2-4612-4553-92E3-6A48A4C26154}" destId="{69B5AF83-9CA8-4331-BB93-A02B0A37E7C4}" srcOrd="23" destOrd="0" parTransId="{52A0F8EA-812A-497C-B88E-1BDAD1AB875F}" sibTransId="{6E35783B-B4B9-4AF3-BB68-EC2DB3060BE5}"/>
    <dgm:cxn modelId="{C9461542-2C42-4070-AAE7-710550F40FB0}" type="presOf" srcId="{897CAD2D-F73B-470D-B77D-BCB32DA560D4}" destId="{2B62F0BB-CB73-4B2D-A47A-2C1910C71ADC}" srcOrd="1" destOrd="0" presId="urn:microsoft.com/office/officeart/2005/8/layout/cycle2"/>
    <dgm:cxn modelId="{D27AA462-6698-4923-9421-47820B644488}" srcId="{F782ACB2-4612-4553-92E3-6A48A4C26154}" destId="{56EE6181-8957-4FE0-91F7-0E7767321D74}" srcOrd="21" destOrd="0" parTransId="{708EED9E-74DD-4C99-9872-E67687122915}" sibTransId="{D7AD315B-0060-4B2C-BA42-07A72CF0DF62}"/>
    <dgm:cxn modelId="{94E1C062-F3AC-4A18-8D38-1489F431DE3A}" type="presOf" srcId="{F8A8AFFD-E262-4C58-84FA-CA9933DA9A32}" destId="{6FDF4861-3D9E-4C44-8A76-CB261CA08A3D}" srcOrd="0" destOrd="0" presId="urn:microsoft.com/office/officeart/2005/8/layout/cycle2"/>
    <dgm:cxn modelId="{A272F942-0A2E-42E4-A1B6-CEEC29F756A8}" type="presOf" srcId="{E7380703-8E28-4A7A-8627-0A55F51FBAA5}" destId="{B6E66B79-90CB-4030-B64C-AB9E1EA67583}" srcOrd="1" destOrd="0" presId="urn:microsoft.com/office/officeart/2005/8/layout/cycle2"/>
    <dgm:cxn modelId="{31310845-A890-4AA5-98B2-09FAE9AF0107}" type="presOf" srcId="{E5184F2B-2C20-4D33-94A8-E6B381F2AA89}" destId="{558F7E47-06ED-4041-B16C-6F13A19D4245}" srcOrd="0" destOrd="0" presId="urn:microsoft.com/office/officeart/2005/8/layout/cycle2"/>
    <dgm:cxn modelId="{46BB9065-F6AE-45DC-852A-1DEB1DE769F2}" type="presOf" srcId="{F2853326-F96C-4388-AFDB-4A2C4E743824}" destId="{F5E12609-AEA0-4824-8F1E-49B7A8C9D43E}" srcOrd="0" destOrd="0" presId="urn:microsoft.com/office/officeart/2005/8/layout/cycle2"/>
    <dgm:cxn modelId="{8D32D246-FD3F-437B-B9F8-9233051C9D93}" type="presOf" srcId="{4E475F1B-56A2-420F-8D83-9A7AC5B9161D}" destId="{0F935747-2475-4B54-A4BD-D00DA4235B83}" srcOrd="1" destOrd="0" presId="urn:microsoft.com/office/officeart/2005/8/layout/cycle2"/>
    <dgm:cxn modelId="{7713B148-14ED-473A-AD7C-0817C71F1F75}" srcId="{F782ACB2-4612-4553-92E3-6A48A4C26154}" destId="{32DCDF77-CF91-44D2-A631-ECBBA96CD7C1}" srcOrd="36" destOrd="0" parTransId="{A91D9FEE-F377-4D6C-AB4B-31C0AA11D758}" sibTransId="{A4C54538-F7D4-4311-A51D-4E2F34EA916C}"/>
    <dgm:cxn modelId="{8B7F3749-F4E6-4473-82BE-3F7FAAEDF5A5}" srcId="{F782ACB2-4612-4553-92E3-6A48A4C26154}" destId="{5A0D382F-1AEE-4869-A6BD-89E7CCC2BA45}" srcOrd="24" destOrd="0" parTransId="{C61944CD-ABD5-46A1-BF21-1EDB1D2E311C}" sibTransId="{86E08DD8-37F0-43EA-A4C6-F12B07A372C7}"/>
    <dgm:cxn modelId="{23DD6B49-0A80-4388-AC73-B676D3CA196E}" type="presOf" srcId="{873D13AE-B310-4B50-82C5-564D626D2011}" destId="{8F52B59F-72EA-4EF4-A000-71393DE3DC97}" srcOrd="1" destOrd="0" presId="urn:microsoft.com/office/officeart/2005/8/layout/cycle2"/>
    <dgm:cxn modelId="{0A37DB6B-7A3D-4565-A89D-E11473702610}" type="presOf" srcId="{9E68FA1B-32E4-4D3A-BDA9-F245DF7037EF}" destId="{24192AE1-AC5A-408F-93E2-35778550FA02}" srcOrd="0" destOrd="0" presId="urn:microsoft.com/office/officeart/2005/8/layout/cycle2"/>
    <dgm:cxn modelId="{ECDEF66B-4DF3-4577-9794-0F5C1452E329}" srcId="{F782ACB2-4612-4553-92E3-6A48A4C26154}" destId="{9EC183D0-3CE1-4A18-882B-49A4F305FE23}" srcOrd="8" destOrd="0" parTransId="{5529E8D0-F515-48AC-A324-5AF9603FF192}" sibTransId="{FC636A7A-CAD8-4393-9B2E-188CE112CD10}"/>
    <dgm:cxn modelId="{2F48FC6C-9E2F-4D34-97E0-7B62809CD310}" srcId="{F782ACB2-4612-4553-92E3-6A48A4C26154}" destId="{1CEAA633-CB89-486A-901D-BE8AE895C821}" srcOrd="32" destOrd="0" parTransId="{85E4AD6C-201F-448E-AB33-65566C56E879}" sibTransId="{EC22FD24-55FA-470B-A11F-A2C02811CC71}"/>
    <dgm:cxn modelId="{23CAEE4E-53CA-444E-82F7-7E926ED4CFBF}" type="presOf" srcId="{F782ACB2-4612-4553-92E3-6A48A4C26154}" destId="{579EF5EA-2842-4ADF-99C3-1421009C0FB3}" srcOrd="0" destOrd="0" presId="urn:microsoft.com/office/officeart/2005/8/layout/cycle2"/>
    <dgm:cxn modelId="{0116FD4E-B3CD-4D10-B6B1-FB0C240CE17A}" srcId="{F782ACB2-4612-4553-92E3-6A48A4C26154}" destId="{DF292957-65C8-4776-85F8-AE26E3681959}" srcOrd="16" destOrd="0" parTransId="{7849EA01-2032-47BB-AFF2-66E1E4C3A822}" sibTransId="{2B571596-2306-4648-89E7-BD54FEF25627}"/>
    <dgm:cxn modelId="{F1D10E6F-BF7B-4FA4-B49F-4867F8FB852B}" type="presOf" srcId="{BA244016-B941-46B9-B2A4-AA50A300C9B1}" destId="{54435782-E9E7-4F85-8EE9-B762378628C5}" srcOrd="0" destOrd="0" presId="urn:microsoft.com/office/officeart/2005/8/layout/cycle2"/>
    <dgm:cxn modelId="{8A082E6F-7747-4BB2-8E27-EE161DC9F89C}" type="presOf" srcId="{EC22FD24-55FA-470B-A11F-A2C02811CC71}" destId="{5B2B383F-D5E0-430F-AB46-55791D14B3FB}" srcOrd="1" destOrd="0" presId="urn:microsoft.com/office/officeart/2005/8/layout/cycle2"/>
    <dgm:cxn modelId="{C7CBEB4F-BEB5-46BF-91B3-E865B6F8CEB4}" type="presOf" srcId="{4391FAD7-E5E1-4ADD-BABB-49D666A6C4A7}" destId="{B297DBDA-41C8-403B-A287-2DE0B2B2F734}" srcOrd="0" destOrd="0" presId="urn:microsoft.com/office/officeart/2005/8/layout/cycle2"/>
    <dgm:cxn modelId="{43F81770-F772-478D-8EE4-9EF473A2C5F2}" srcId="{F782ACB2-4612-4553-92E3-6A48A4C26154}" destId="{BA244016-B941-46B9-B2A4-AA50A300C9B1}" srcOrd="17" destOrd="0" parTransId="{17FA0F1C-F480-46FA-9FDA-CAF08D0B3F5A}" sibTransId="{12ED0D91-6CB8-4B92-ABBE-16130FA2E610}"/>
    <dgm:cxn modelId="{AD9C2D70-6AB8-479D-9A79-731CDEDFCC29}" srcId="{F782ACB2-4612-4553-92E3-6A48A4C26154}" destId="{B2133BDF-4000-4B5B-AE40-987170B1B61F}" srcOrd="20" destOrd="0" parTransId="{78DD5593-63E5-4526-ACC4-B672B2E0D1F1}" sibTransId="{F8A8AFFD-E262-4C58-84FA-CA9933DA9A32}"/>
    <dgm:cxn modelId="{3B096152-E3F2-421D-A064-BFF9705CD1CD}" type="presOf" srcId="{57830796-B9E1-440E-A924-530949252A0A}" destId="{09497094-52B8-416E-9902-37FB4C94E7F2}" srcOrd="0" destOrd="0" presId="urn:microsoft.com/office/officeart/2005/8/layout/cycle2"/>
    <dgm:cxn modelId="{39A1F472-3E0B-438E-A508-FE898CEA4CB4}" srcId="{F782ACB2-4612-4553-92E3-6A48A4C26154}" destId="{5F2EF8CF-431B-45E9-8F94-2DA9BB4297A8}" srcOrd="37" destOrd="0" parTransId="{EF3B0539-08F0-4AEB-8B05-C7438EBEC90D}" sibTransId="{E7380703-8E28-4A7A-8627-0A55F51FBAA5}"/>
    <dgm:cxn modelId="{5B9A4E74-F043-45D8-94F9-3BB1B8118025}" type="presOf" srcId="{73E57CB0-43F1-4C49-8823-A48B6805997E}" destId="{F31A80A4-265E-4576-A76C-69F7407682D5}" srcOrd="1" destOrd="0" presId="urn:microsoft.com/office/officeart/2005/8/layout/cycle2"/>
    <dgm:cxn modelId="{78C0A774-1E0B-40B1-89E4-097D212B70BE}" type="presOf" srcId="{B2133BDF-4000-4B5B-AE40-987170B1B61F}" destId="{D9F7CAE3-C01B-4758-A92D-BE4DEABF1CC9}" srcOrd="0" destOrd="0" presId="urn:microsoft.com/office/officeart/2005/8/layout/cycle2"/>
    <dgm:cxn modelId="{351DF974-7E4D-41CB-80CB-E8ABB55A54E0}" type="presOf" srcId="{1A0C354F-E76C-464E-99A7-D2B04C140783}" destId="{5207087E-FC7B-4DE7-941A-D0D7D77D43CA}" srcOrd="1" destOrd="0" presId="urn:microsoft.com/office/officeart/2005/8/layout/cycle2"/>
    <dgm:cxn modelId="{FC383955-D00C-45E1-953E-1F9E21AFB879}" type="presOf" srcId="{2B529A43-2363-4B46-911E-9D0EF25B4F36}" destId="{DFB70AE1-87B4-46C7-811D-3E9A3D4D6EC9}" srcOrd="1" destOrd="0" presId="urn:microsoft.com/office/officeart/2005/8/layout/cycle2"/>
    <dgm:cxn modelId="{58672F56-92AB-4E1F-9E06-75163AA0D555}" type="presOf" srcId="{25DF600C-192F-49B2-930A-B89C27D1471E}" destId="{8D184F9F-78A9-45D9-9804-0F8032DE26A6}" srcOrd="0" destOrd="0" presId="urn:microsoft.com/office/officeart/2005/8/layout/cycle2"/>
    <dgm:cxn modelId="{DD448576-2D51-4BA5-A945-DE19E0AC21B7}" type="presOf" srcId="{B2ADDBB6-F258-45A2-8853-0F7137E8E7A9}" destId="{5BF8D29C-B7EB-4E6D-8F09-412E3D4E06C9}" srcOrd="1" destOrd="0" presId="urn:microsoft.com/office/officeart/2005/8/layout/cycle2"/>
    <dgm:cxn modelId="{EBF0F276-347C-4207-9A17-D11421AF7ECD}" srcId="{F782ACB2-4612-4553-92E3-6A48A4C26154}" destId="{6E44D217-0802-4975-8DF8-F7C136B68DB7}" srcOrd="25" destOrd="0" parTransId="{CB27C74D-2568-4D83-8948-2A0E7A73E53C}" sibTransId="{873D13AE-B310-4B50-82C5-564D626D2011}"/>
    <dgm:cxn modelId="{EBB3DB57-A8C0-4309-813C-D8916381F843}" type="presOf" srcId="{07D44A3D-B9E7-4A59-8407-0DE9361B04F4}" destId="{B8AF8AA6-EDE3-46F5-804F-BE18E9CF02E9}" srcOrd="0" destOrd="0" presId="urn:microsoft.com/office/officeart/2005/8/layout/cycle2"/>
    <dgm:cxn modelId="{A4A90178-6EBD-4757-8683-B04BF3B33D31}" type="presOf" srcId="{A4C54538-F7D4-4311-A51D-4E2F34EA916C}" destId="{4EAD0336-A742-42BA-B616-A9F9B8CECAB9}" srcOrd="1" destOrd="0" presId="urn:microsoft.com/office/officeart/2005/8/layout/cycle2"/>
    <dgm:cxn modelId="{DF54E458-0E65-4233-86A1-9917B6F240CF}" type="presOf" srcId="{73E57CB0-43F1-4C49-8823-A48B6805997E}" destId="{FC934B90-2FD7-4C78-BC82-6495CAA54F71}" srcOrd="0" destOrd="0" presId="urn:microsoft.com/office/officeart/2005/8/layout/cycle2"/>
    <dgm:cxn modelId="{8A90BA79-EF20-4B10-984E-2E72C5834785}" type="presOf" srcId="{672359C6-6889-48DE-9B06-BCF13E50CF81}" destId="{9195B8AE-7F75-4B45-A773-A3DB3F151B7F}" srcOrd="1" destOrd="0" presId="urn:microsoft.com/office/officeart/2005/8/layout/cycle2"/>
    <dgm:cxn modelId="{53BE027B-2553-475C-8087-4A9314B93737}" type="presOf" srcId="{5A0D382F-1AEE-4869-A6BD-89E7CCC2BA45}" destId="{2B3C09D0-6E4A-4698-ADBA-7CF55040E0C7}" srcOrd="0" destOrd="0" presId="urn:microsoft.com/office/officeart/2005/8/layout/cycle2"/>
    <dgm:cxn modelId="{8553707C-4063-4478-A3F8-D0B669BFF347}" type="presOf" srcId="{C123F58B-2F00-4731-8318-EA8BAA60A69D}" destId="{1791F869-F782-403E-9EEE-8485296AB1DC}" srcOrd="0" destOrd="0" presId="urn:microsoft.com/office/officeart/2005/8/layout/cycle2"/>
    <dgm:cxn modelId="{414D157E-73BC-40A9-A00A-F5064059EB4C}" type="presOf" srcId="{91E5E8F0-39A5-4E73-A7C8-125C237D1170}" destId="{0C0A4302-AC90-49E1-80BE-523B58A2D864}" srcOrd="1" destOrd="0" presId="urn:microsoft.com/office/officeart/2005/8/layout/cycle2"/>
    <dgm:cxn modelId="{519DED80-ADD2-4946-B1C6-F899A598BBB4}" type="presOf" srcId="{59F5D80D-D394-4DA8-B1EE-BFD2C35E8698}" destId="{5955EC28-6A5B-4854-97FD-56BF004F7A93}" srcOrd="0" destOrd="0" presId="urn:microsoft.com/office/officeart/2005/8/layout/cycle2"/>
    <dgm:cxn modelId="{28E6A881-259B-4DEC-B23B-0B74707F2E8A}" type="presOf" srcId="{A4FDAD97-0EA5-45C9-8762-1408CDFC1A27}" destId="{7418C013-9F65-49B4-8AB4-02A8A7E8B2B1}" srcOrd="0" destOrd="0" presId="urn:microsoft.com/office/officeart/2005/8/layout/cycle2"/>
    <dgm:cxn modelId="{33634B83-5D42-4E23-A534-1FD77063C5A8}" srcId="{F782ACB2-4612-4553-92E3-6A48A4C26154}" destId="{312A5487-8CD4-49FA-9CB2-6003233688EF}" srcOrd="11" destOrd="0" parTransId="{6F986C7B-EB5E-4FA9-9F02-54203E6A38B2}" sibTransId="{A241EA7C-0AE6-49DA-868A-F7E41DB8331E}"/>
    <dgm:cxn modelId="{9919D083-5515-4A68-A031-78C2DB35EABF}" type="presOf" srcId="{07D44A3D-B9E7-4A59-8407-0DE9361B04F4}" destId="{2A9D1CAD-CEC7-447D-AE5A-72DA9768C11C}" srcOrd="1" destOrd="0" presId="urn:microsoft.com/office/officeart/2005/8/layout/cycle2"/>
    <dgm:cxn modelId="{7F1B4F85-C22B-434B-8840-9D296B0ED388}" type="presOf" srcId="{5788DBF4-34B6-4C26-980E-7062BBC88091}" destId="{53824D7C-69E9-40B6-AD94-E66D57E17024}" srcOrd="0" destOrd="0" presId="urn:microsoft.com/office/officeart/2005/8/layout/cycle2"/>
    <dgm:cxn modelId="{3988EC86-351F-492B-8A5E-77B44174EEB5}" type="presOf" srcId="{3ACAB2F6-3910-4D69-8736-C9991D30DB30}" destId="{18FB9004-C9DF-4463-A990-CE6AADD19A9A}" srcOrd="1" destOrd="0" presId="urn:microsoft.com/office/officeart/2005/8/layout/cycle2"/>
    <dgm:cxn modelId="{00124D88-5D22-4E3D-8041-DB3AAFDF98C2}" type="presOf" srcId="{A4C54538-F7D4-4311-A51D-4E2F34EA916C}" destId="{BDE13CD6-B50F-44ED-BD83-729ED5971995}" srcOrd="0" destOrd="0" presId="urn:microsoft.com/office/officeart/2005/8/layout/cycle2"/>
    <dgm:cxn modelId="{8EC1C288-B31A-4A9B-BF81-FADB0FAB6C14}" type="presOf" srcId="{1CEAA633-CB89-486A-901D-BE8AE895C821}" destId="{02E2D030-8BB9-48E2-859D-55F958A2D928}" srcOrd="0" destOrd="0" presId="urn:microsoft.com/office/officeart/2005/8/layout/cycle2"/>
    <dgm:cxn modelId="{F490338D-DBF9-43A5-B3F2-CC58728562A1}" type="presOf" srcId="{DF292957-65C8-4776-85F8-AE26E3681959}" destId="{C99B1DB8-B0AD-4FE5-84DC-CD9571D15F74}" srcOrd="0" destOrd="0" presId="urn:microsoft.com/office/officeart/2005/8/layout/cycle2"/>
    <dgm:cxn modelId="{AAB04B8E-5300-4D9B-9DCC-661F94206BCD}" type="presOf" srcId="{644B0026-BEE6-45AC-B72A-F8BFB9EE0E82}" destId="{22041FD6-89BD-4BF2-9B99-B97F36E2E1FB}" srcOrd="0" destOrd="0" presId="urn:microsoft.com/office/officeart/2005/8/layout/cycle2"/>
    <dgm:cxn modelId="{54FED98F-AB5E-4BEF-A86E-239C32A65418}" srcId="{F782ACB2-4612-4553-92E3-6A48A4C26154}" destId="{29610E26-1393-448B-8FD6-78061450B16B}" srcOrd="3" destOrd="0" parTransId="{5D194221-4572-481E-A145-411B7D2E5848}" sibTransId="{4E475F1B-56A2-420F-8D83-9A7AC5B9161D}"/>
    <dgm:cxn modelId="{3F904190-EC7A-468F-8079-9E0D0309FE61}" srcId="{F782ACB2-4612-4553-92E3-6A48A4C26154}" destId="{F82F01E0-1BCF-432A-834D-D0718C225E79}" srcOrd="22" destOrd="0" parTransId="{AA715B28-8262-4AEC-9B11-A1F3E142AEE3}" sibTransId="{73E57CB0-43F1-4C49-8823-A48B6805997E}"/>
    <dgm:cxn modelId="{2D80C690-8F43-41DC-BB82-4731DB667143}" type="presOf" srcId="{B2ADDBB6-F258-45A2-8853-0F7137E8E7A9}" destId="{9BC14663-185B-4A89-97AE-169B3D438678}" srcOrd="0" destOrd="0" presId="urn:microsoft.com/office/officeart/2005/8/layout/cycle2"/>
    <dgm:cxn modelId="{CB7A7B92-E141-4059-A99B-C72DCA33EAF7}" type="presOf" srcId="{0A68E33F-9E89-4D62-9E2C-1BD50C85F7CD}" destId="{C5631367-2D87-4B2B-B2C5-CE6B323DF7FA}" srcOrd="0" destOrd="0" presId="urn:microsoft.com/office/officeart/2005/8/layout/cycle2"/>
    <dgm:cxn modelId="{CD325F93-6B40-4B02-B234-E40CAD356EC7}" type="presOf" srcId="{CA1064A9-8743-41E2-AE44-DEDB5E26EACD}" destId="{1AA99294-2501-42DA-ADDA-813C2A0D167F}" srcOrd="0" destOrd="0" presId="urn:microsoft.com/office/officeart/2005/8/layout/cycle2"/>
    <dgm:cxn modelId="{A94E1E98-18A1-4716-B6FB-67F099EFBBB4}" srcId="{F782ACB2-4612-4553-92E3-6A48A4C26154}" destId="{5788DBF4-34B6-4C26-980E-7062BBC88091}" srcOrd="28" destOrd="0" parTransId="{E89C8546-8D00-4BCE-BF01-083E1F9A4BBE}" sibTransId="{39815DA4-6D5A-4ECF-8C2C-C40A2BB0DBA6}"/>
    <dgm:cxn modelId="{1B3F2CA2-7825-4CFD-9A64-DB308FB32A27}" srcId="{F782ACB2-4612-4553-92E3-6A48A4C26154}" destId="{1BD29E34-8916-45A9-80A6-58C4AB44DFF5}" srcOrd="5" destOrd="0" parTransId="{6A5BBF7B-F8A7-4654-83BB-1778F868C663}" sibTransId="{25DF600C-192F-49B2-930A-B89C27D1471E}"/>
    <dgm:cxn modelId="{79A5F3A2-8CA3-4D24-AC46-666013183383}" srcId="{F782ACB2-4612-4553-92E3-6A48A4C26154}" destId="{01209924-388A-4250-B08E-117FC77350F4}" srcOrd="31" destOrd="0" parTransId="{E62947DF-C385-4541-A312-E52B21ED4FCA}" sibTransId="{07D44A3D-B9E7-4A59-8407-0DE9361B04F4}"/>
    <dgm:cxn modelId="{F9246AA4-89DE-4505-8C6D-C0CFB0CF9EC5}" srcId="{F782ACB2-4612-4553-92E3-6A48A4C26154}" destId="{A40F6EAB-2B60-4CC1-9F49-D5903D3A616E}" srcOrd="30" destOrd="0" parTransId="{F4D7EDD7-9115-44DB-8D8A-E38036FA3738}" sibTransId="{3ACAB2F6-3910-4D69-8736-C9991D30DB30}"/>
    <dgm:cxn modelId="{282BC8A5-8025-4B31-AF2F-389B57C46D15}" type="presOf" srcId="{69DBDE16-2128-423C-AB04-D3C2C0881A38}" destId="{A52815B2-9F64-4E57-9CA8-0D6C5ACB4DE9}" srcOrd="1" destOrd="0" presId="urn:microsoft.com/office/officeart/2005/8/layout/cycle2"/>
    <dgm:cxn modelId="{46742CA6-166A-43F9-B72B-3F5777D31E7E}" type="presOf" srcId="{CA72D8A3-9D41-4F98-98F7-F56B1CBA674F}" destId="{0622AEEF-FEE1-41CF-A694-BB87DF404F74}" srcOrd="1" destOrd="0" presId="urn:microsoft.com/office/officeart/2005/8/layout/cycle2"/>
    <dgm:cxn modelId="{41A259A6-DC3A-4CC9-B1D5-C5637D08F041}" type="presOf" srcId="{5D2C154A-692A-44E2-A041-B9F19C43FEF2}" destId="{5A44537F-E502-484A-B54C-161A75387D52}" srcOrd="0" destOrd="0" presId="urn:microsoft.com/office/officeart/2005/8/layout/cycle2"/>
    <dgm:cxn modelId="{2E808BA6-85C4-4FB9-8519-FCCB9D5AC67D}" type="presOf" srcId="{4DD6BCFF-384A-4E50-9E9B-FEA1467E91EE}" destId="{5D40974C-DFE4-484E-A2B9-E3E4D2DEBED9}" srcOrd="1" destOrd="0" presId="urn:microsoft.com/office/officeart/2005/8/layout/cycle2"/>
    <dgm:cxn modelId="{772CB6A8-FD0D-46C7-B577-03B2B573EC8D}" type="presOf" srcId="{C19C4BDD-2213-41DF-A53B-E2080BDC6AC6}" destId="{57712E5B-8311-41F2-83BF-40C44B82FD56}" srcOrd="0" destOrd="0" presId="urn:microsoft.com/office/officeart/2005/8/layout/cycle2"/>
    <dgm:cxn modelId="{14F8EDAB-338A-4438-B195-DDD7B3CADDE7}" type="presOf" srcId="{3ACAB2F6-3910-4D69-8736-C9991D30DB30}" destId="{7A362786-920B-4FB9-A3D5-D0E741B76071}" srcOrd="0" destOrd="0" presId="urn:microsoft.com/office/officeart/2005/8/layout/cycle2"/>
    <dgm:cxn modelId="{B1241DAC-96D5-4194-A9E1-0A4E65A2FA4A}" type="presOf" srcId="{29610E26-1393-448B-8FD6-78061450B16B}" destId="{4B6FF1D5-139C-4A9E-BE2A-C9C2976A9B90}" srcOrd="0" destOrd="0" presId="urn:microsoft.com/office/officeart/2005/8/layout/cycle2"/>
    <dgm:cxn modelId="{45814BAC-179C-49FE-AC15-E2BF2F108207}" type="presOf" srcId="{9767C2C5-7A9B-4BF9-AEDC-08BB61E68CEC}" destId="{3B48658E-4174-41EC-ADC5-04F09B98E8AE}" srcOrd="0" destOrd="0" presId="urn:microsoft.com/office/officeart/2005/8/layout/cycle2"/>
    <dgm:cxn modelId="{969D20AF-5557-4614-A1F1-475BA1FF98B6}" type="presOf" srcId="{E7380703-8E28-4A7A-8627-0A55F51FBAA5}" destId="{FEF793BD-9F36-4B0C-B2A1-243AAED13A52}" srcOrd="0" destOrd="0" presId="urn:microsoft.com/office/officeart/2005/8/layout/cycle2"/>
    <dgm:cxn modelId="{33836BAF-8815-468A-9D3E-0ABF734FD1D3}" srcId="{F782ACB2-4612-4553-92E3-6A48A4C26154}" destId="{4391FAD7-E5E1-4ADD-BABB-49D666A6C4A7}" srcOrd="15" destOrd="0" parTransId="{F1E7FB59-9301-4001-B4A0-65FF76242832}" sibTransId="{B5C9AB9C-C866-47C2-B79F-DC6148AB2159}"/>
    <dgm:cxn modelId="{BE9314B0-2D93-4BAE-90C0-5B23814639B6}" srcId="{F782ACB2-4612-4553-92E3-6A48A4C26154}" destId="{1597604F-E09E-4305-A881-A6C94B72922F}" srcOrd="12" destOrd="0" parTransId="{1C93F3EA-CA5B-4D9C-9828-8A8F702AE266}" sibTransId="{0A68E33F-9E89-4D62-9E2C-1BD50C85F7CD}"/>
    <dgm:cxn modelId="{EE7D9CB1-6D8D-499E-871D-A0B908F97667}" type="presOf" srcId="{69B5AF83-9CA8-4331-BB93-A02B0A37E7C4}" destId="{7FBA136C-815F-4FB3-A797-A7F155D00FEA}" srcOrd="0" destOrd="0" presId="urn:microsoft.com/office/officeart/2005/8/layout/cycle2"/>
    <dgm:cxn modelId="{4F73C9B1-E272-47EF-ACEC-8DFBC298A990}" type="presOf" srcId="{F82F01E0-1BCF-432A-834D-D0718C225E79}" destId="{DB7E8DCC-E9E2-41AE-8FAC-BD770394B585}" srcOrd="0" destOrd="0" presId="urn:microsoft.com/office/officeart/2005/8/layout/cycle2"/>
    <dgm:cxn modelId="{843A26B5-A1D2-498E-A3B8-9534C2D7736D}" type="presOf" srcId="{F8A8AFFD-E262-4C58-84FA-CA9933DA9A32}" destId="{852FF442-59AB-47FA-976D-352D933D04DA}" srcOrd="1" destOrd="0" presId="urn:microsoft.com/office/officeart/2005/8/layout/cycle2"/>
    <dgm:cxn modelId="{CC8F6BB5-E191-48E7-A4C1-3E8101813E85}" srcId="{F782ACB2-4612-4553-92E3-6A48A4C26154}" destId="{7526D0BF-45A5-478F-9A5B-EE961A48FCDF}" srcOrd="14" destOrd="0" parTransId="{996DAE7B-6D7A-4B21-93D8-B18F6F145BC6}" sibTransId="{4DD6BCFF-384A-4E50-9E9B-FEA1467E91EE}"/>
    <dgm:cxn modelId="{79D0C8B5-7F77-4990-BC7D-E4DF8A30F093}" srcId="{F782ACB2-4612-4553-92E3-6A48A4C26154}" destId="{C123F58B-2F00-4731-8318-EA8BAA60A69D}" srcOrd="10" destOrd="0" parTransId="{ADD49D0A-F77A-4924-B2AC-3D10130090D6}" sibTransId="{CA72D8A3-9D41-4F98-98F7-F56B1CBA674F}"/>
    <dgm:cxn modelId="{086F81B6-4013-4E30-BD9F-8E4CC8DD2B5C}" type="presOf" srcId="{B5C9AB9C-C866-47C2-B79F-DC6148AB2159}" destId="{DD733C23-EA87-4BF0-821E-87250C1EEDBA}" srcOrd="1" destOrd="0" presId="urn:microsoft.com/office/officeart/2005/8/layout/cycle2"/>
    <dgm:cxn modelId="{F58B39B7-793E-4F5A-AF93-46EBA6600E85}" type="presOf" srcId="{C19C4BDD-2213-41DF-A53B-E2080BDC6AC6}" destId="{2DC22DE9-0245-4601-955D-E63A8C38947B}" srcOrd="1" destOrd="0" presId="urn:microsoft.com/office/officeart/2005/8/layout/cycle2"/>
    <dgm:cxn modelId="{79BF3DB8-E6C9-4DF5-8226-B32513900662}" srcId="{F782ACB2-4612-4553-92E3-6A48A4C26154}" destId="{2EBE9275-B468-4EB1-8E25-88D20111E7BA}" srcOrd="13" destOrd="0" parTransId="{8B4693AB-DA36-47D7-8ABC-9A12354AE94A}" sibTransId="{1DDDDFBA-4D76-49F6-8700-D108F438751F}"/>
    <dgm:cxn modelId="{8ED6B8B9-77B3-4741-BF5E-C094C56D13B1}" type="presOf" srcId="{1BD29E34-8916-45A9-80A6-58C4AB44DFF5}" destId="{C8C314CB-BC52-4B5D-9A9E-2549904458B0}" srcOrd="0" destOrd="0" presId="urn:microsoft.com/office/officeart/2005/8/layout/cycle2"/>
    <dgm:cxn modelId="{101294BA-CD4E-41AF-ABE6-18DA2F9F0A4B}" type="presOf" srcId="{8AE02D32-89F4-4BA1-BFB8-062B90AF7C26}" destId="{1FA59E5A-50A4-47E4-96D2-6EF9AAAC1164}" srcOrd="1" destOrd="0" presId="urn:microsoft.com/office/officeart/2005/8/layout/cycle2"/>
    <dgm:cxn modelId="{45C1F3BA-DA6D-4962-B78F-1C144E14E33E}" type="presOf" srcId="{EC22FD24-55FA-470B-A11F-A2C02811CC71}" destId="{8125F9B4-021E-44DC-9D64-8AE485A44537}" srcOrd="0" destOrd="0" presId="urn:microsoft.com/office/officeart/2005/8/layout/cycle2"/>
    <dgm:cxn modelId="{EAADA3BC-EBE2-42C8-B9E0-3C38057A0A11}" srcId="{F782ACB2-4612-4553-92E3-6A48A4C26154}" destId="{59F5D80D-D394-4DA8-B1EE-BFD2C35E8698}" srcOrd="4" destOrd="0" parTransId="{F6DF53FE-CC41-4648-B644-9A13CD613414}" sibTransId="{A4FDAD97-0EA5-45C9-8762-1408CDFC1A27}"/>
    <dgm:cxn modelId="{DCACC7BC-F72A-4509-8147-7B863E9B462F}" type="presOf" srcId="{8AE02D32-89F4-4BA1-BFB8-062B90AF7C26}" destId="{E212FFF4-9223-45FB-8A97-08FC78EC227F}" srcOrd="0" destOrd="0" presId="urn:microsoft.com/office/officeart/2005/8/layout/cycle2"/>
    <dgm:cxn modelId="{84F658BE-028D-4EFF-9AFB-B1BB4A47F685}" srcId="{F782ACB2-4612-4553-92E3-6A48A4C26154}" destId="{A26368B7-1095-4A58-BFE6-7B8629CCDB76}" srcOrd="19" destOrd="0" parTransId="{F926A632-3F82-44B7-9B0C-54EDBDFB1339}" sibTransId="{69DBDE16-2128-423C-AB04-D3C2C0881A38}"/>
    <dgm:cxn modelId="{6A8C4CC1-0787-4AB2-AD03-3C4A9C92684A}" type="presOf" srcId="{A241EA7C-0AE6-49DA-868A-F7E41DB8331E}" destId="{EC905E59-477F-4D62-B2EE-61B86BF0663B}" srcOrd="0" destOrd="0" presId="urn:microsoft.com/office/officeart/2005/8/layout/cycle2"/>
    <dgm:cxn modelId="{E52277C1-4FE4-4DC9-8B81-C3B16A27D95B}" type="presOf" srcId="{12ED0D91-6CB8-4B92-ABBE-16130FA2E610}" destId="{3966764B-E5F3-4CFC-A881-5984C06723CB}" srcOrd="1" destOrd="0" presId="urn:microsoft.com/office/officeart/2005/8/layout/cycle2"/>
    <dgm:cxn modelId="{A61335C6-83C9-40B2-B635-638704B41FB6}" srcId="{F782ACB2-4612-4553-92E3-6A48A4C26154}" destId="{19319B2C-5BDC-4EB3-A674-97A1478B545E}" srcOrd="35" destOrd="0" parTransId="{F553D456-F731-4D3A-B46D-F817CB7F5851}" sibTransId="{B2ADDBB6-F258-45A2-8853-0F7137E8E7A9}"/>
    <dgm:cxn modelId="{A45FA6CA-BF67-4968-BA2C-A3E181681DEA}" srcId="{F782ACB2-4612-4553-92E3-6A48A4C26154}" destId="{BCD4B6D1-2E17-4359-A953-212A9B519E85}" srcOrd="6" destOrd="0" parTransId="{A72804B9-8062-4016-90E8-F9C7DC654C15}" sibTransId="{EAE485E3-A2DC-422A-B964-163E72C7D527}"/>
    <dgm:cxn modelId="{8A122CCE-2659-425F-A9CA-F55CBE733EE2}" srcId="{F782ACB2-4612-4553-92E3-6A48A4C26154}" destId="{5D2C154A-692A-44E2-A041-B9F19C43FEF2}" srcOrd="0" destOrd="0" parTransId="{794CA92E-A13F-4F43-B270-B021D0F5EB93}" sibTransId="{1A0C354F-E76C-464E-99A7-D2B04C140783}"/>
    <dgm:cxn modelId="{89E754D1-73E5-4C75-9939-84B2D1417383}" type="presOf" srcId="{5700A27C-35E2-48E3-9FD1-4CAD5F3ABE6E}" destId="{A5474CB5-D5DA-4087-B87E-610FB42AF529}" srcOrd="0" destOrd="0" presId="urn:microsoft.com/office/officeart/2005/8/layout/cycle2"/>
    <dgm:cxn modelId="{9FAB91D1-A717-497C-B3DC-6946FE2438E6}" type="presOf" srcId="{D7AD315B-0060-4B2C-BA42-07A72CF0DF62}" destId="{301FE2EF-9FED-451A-9979-7EA2CEC731F6}" srcOrd="1" destOrd="0" presId="urn:microsoft.com/office/officeart/2005/8/layout/cycle2"/>
    <dgm:cxn modelId="{56C20BD3-A9CE-48FD-8B2B-E2C54DE5C46F}" type="presOf" srcId="{12ED0D91-6CB8-4B92-ABBE-16130FA2E610}" destId="{2EA5A0E0-D734-4B00-A1FA-65E8CB15031C}" srcOrd="0" destOrd="0" presId="urn:microsoft.com/office/officeart/2005/8/layout/cycle2"/>
    <dgm:cxn modelId="{85B78FD5-0CFA-4ADF-82A1-5DF3FAF4E59C}" type="presOf" srcId="{873D13AE-B310-4B50-82C5-564D626D2011}" destId="{2F327EB4-0D8B-437E-BB14-A326EA173FCC}" srcOrd="0" destOrd="0" presId="urn:microsoft.com/office/officeart/2005/8/layout/cycle2"/>
    <dgm:cxn modelId="{CF4D5ED7-F462-413B-B607-36186309A609}" type="presOf" srcId="{FC636A7A-CAD8-4393-9B2E-188CE112CD10}" destId="{ADC3AC42-E194-4C29-8A28-ABEC2168A2B9}" srcOrd="0" destOrd="0" presId="urn:microsoft.com/office/officeart/2005/8/layout/cycle2"/>
    <dgm:cxn modelId="{5D395BD8-E0EF-41B0-9FA2-947859FD1F7C}" type="presOf" srcId="{2B571596-2306-4648-89E7-BD54FEF25627}" destId="{2B64C12D-7C38-4E3C-BB67-21E0181FD51F}" srcOrd="1" destOrd="0" presId="urn:microsoft.com/office/officeart/2005/8/layout/cycle2"/>
    <dgm:cxn modelId="{7A77BED8-0E1D-45F6-9865-5715EF6FB1BA}" srcId="{F782ACB2-4612-4553-92E3-6A48A4C26154}" destId="{9767C2C5-7A9B-4BF9-AEDC-08BB61E68CEC}" srcOrd="2" destOrd="0" parTransId="{94D864BB-0337-46E0-936D-BDFF24969167}" sibTransId="{5DE56BE3-5DC5-48D1-BB0A-6EB62A83E2E3}"/>
    <dgm:cxn modelId="{7FFE61D9-0B7A-4455-9DAC-C2F1F914A1B6}" type="presOf" srcId="{312A5487-8CD4-49FA-9CB2-6003233688EF}" destId="{FB762D63-E97E-4D71-BE53-DE8DBC2C1724}" srcOrd="0" destOrd="0" presId="urn:microsoft.com/office/officeart/2005/8/layout/cycle2"/>
    <dgm:cxn modelId="{D28312DC-09AB-431C-BAC1-0A71276B9B33}" type="presOf" srcId="{2B571596-2306-4648-89E7-BD54FEF25627}" destId="{2EBD388A-825F-4832-8A74-827A6C7E3368}" srcOrd="0" destOrd="0" presId="urn:microsoft.com/office/officeart/2005/8/layout/cycle2"/>
    <dgm:cxn modelId="{0E511ADD-6BD5-4A46-9F8A-56D493AC1486}" type="presOf" srcId="{1BCBAE4C-8C90-4307-A8B1-A7F25B803D11}" destId="{38A7A843-117D-4A8F-B652-3F637D1BA054}" srcOrd="0" destOrd="0" presId="urn:microsoft.com/office/officeart/2005/8/layout/cycle2"/>
    <dgm:cxn modelId="{9C6122DF-9DE4-4706-854C-8A94170F0E53}" type="presOf" srcId="{1597604F-E09E-4305-A881-A6C94B72922F}" destId="{96947AF0-965B-4F9B-B692-11B522E20C19}" srcOrd="0" destOrd="0" presId="urn:microsoft.com/office/officeart/2005/8/layout/cycle2"/>
    <dgm:cxn modelId="{C7863AE1-7DBD-44B4-A9C3-999AB3351026}" type="presOf" srcId="{7526D0BF-45A5-478F-9A5B-EE961A48FCDF}" destId="{B163F2E1-C224-4C1F-8BF1-B257F8DA90F1}" srcOrd="0" destOrd="0" presId="urn:microsoft.com/office/officeart/2005/8/layout/cycle2"/>
    <dgm:cxn modelId="{26A54DE1-F155-4265-8146-7320A6FE673A}" type="presOf" srcId="{4E475F1B-56A2-420F-8D83-9A7AC5B9161D}" destId="{E231C36B-28CA-4A1A-A65A-7FC8C917C670}" srcOrd="0" destOrd="0" presId="urn:microsoft.com/office/officeart/2005/8/layout/cycle2"/>
    <dgm:cxn modelId="{FB7769E4-E014-45D7-8EEB-C7C23DE15753}" type="presOf" srcId="{01209924-388A-4250-B08E-117FC77350F4}" destId="{ED0F08E4-7CF4-494F-A2E4-60B90674E9D5}" srcOrd="0" destOrd="0" presId="urn:microsoft.com/office/officeart/2005/8/layout/cycle2"/>
    <dgm:cxn modelId="{7EC105E5-67DB-414F-B116-7800BEE71570}" type="presOf" srcId="{9F16DEB4-2D88-4237-BB26-EE193361411A}" destId="{E4F5DE49-5EAA-4300-BD85-3AA32446283C}" srcOrd="0" destOrd="0" presId="urn:microsoft.com/office/officeart/2005/8/layout/cycle2"/>
    <dgm:cxn modelId="{105397E5-2BD2-43BF-8B88-6AECD3809924}" type="presOf" srcId="{2EBE9275-B468-4EB1-8E25-88D20111E7BA}" destId="{55735BFC-D4F1-4100-BCD7-BD7015A20F24}" srcOrd="0" destOrd="0" presId="urn:microsoft.com/office/officeart/2005/8/layout/cycle2"/>
    <dgm:cxn modelId="{C33B64E6-B029-4AF5-AC40-9F7D862CB253}" type="presOf" srcId="{2B529A43-2363-4B46-911E-9D0EF25B4F36}" destId="{F42AD80F-3B21-49F3-AF59-01D5F6EE69F1}" srcOrd="0" destOrd="0" presId="urn:microsoft.com/office/officeart/2005/8/layout/cycle2"/>
    <dgm:cxn modelId="{297290E6-D7DF-4420-B05F-7AA272EA86EC}" type="presOf" srcId="{672359C6-6889-48DE-9B06-BCF13E50CF81}" destId="{260B842C-BA56-4835-9181-EEB1DAD49F6C}" srcOrd="0" destOrd="0" presId="urn:microsoft.com/office/officeart/2005/8/layout/cycle2"/>
    <dgm:cxn modelId="{6020CAE6-E682-4263-87D3-3757BDA5C5BB}" srcId="{F782ACB2-4612-4553-92E3-6A48A4C26154}" destId="{ED3E6817-CA99-4A92-9672-7767C60D3AFC}" srcOrd="18" destOrd="0" parTransId="{570B50CE-5E5F-492C-A6CE-FAA86B61FEE6}" sibTransId="{74E4A9B3-3139-47CD-AD62-A42D0EB3995C}"/>
    <dgm:cxn modelId="{160E97EA-70F3-4941-AAF1-C60066FA88A1}" type="presOf" srcId="{A26368B7-1095-4A58-BFE6-7B8629CCDB76}" destId="{9DEC7CBC-8051-4551-94AA-2377EFF8A353}" srcOrd="0" destOrd="0" presId="urn:microsoft.com/office/officeart/2005/8/layout/cycle2"/>
    <dgm:cxn modelId="{49AA5AEB-7965-4B8E-BDC3-E04815ADD105}" type="presOf" srcId="{1A0C354F-E76C-464E-99A7-D2B04C140783}" destId="{BCCD1735-3374-4721-BEF9-11CCD9A2DD48}" srcOrd="0" destOrd="0" presId="urn:microsoft.com/office/officeart/2005/8/layout/cycle2"/>
    <dgm:cxn modelId="{A9F78AF4-0001-4D5F-88B4-7E3D006BA086}" type="presOf" srcId="{32DCDF77-CF91-44D2-A631-ECBBA96CD7C1}" destId="{891FE5C2-884F-48D0-BE0D-753E9CA204D3}" srcOrd="0" destOrd="0" presId="urn:microsoft.com/office/officeart/2005/8/layout/cycle2"/>
    <dgm:cxn modelId="{630E47F6-3297-4007-8184-56303C6AD302}" type="presOf" srcId="{5DE56BE3-5DC5-48D1-BB0A-6EB62A83E2E3}" destId="{DEE6E533-E546-47B9-9D29-1053972B7A59}" srcOrd="1" destOrd="0" presId="urn:microsoft.com/office/officeart/2005/8/layout/cycle2"/>
    <dgm:cxn modelId="{12C38EF6-A2D9-4441-B7C7-2AD0408D165E}" srcId="{F782ACB2-4612-4553-92E3-6A48A4C26154}" destId="{E5184F2B-2C20-4D33-94A8-E6B381F2AA89}" srcOrd="34" destOrd="0" parTransId="{EA072171-E1D3-42D9-90FB-F6BF8A9DC275}" sibTransId="{CA1064A9-8743-41E2-AE44-DEDB5E26EACD}"/>
    <dgm:cxn modelId="{A0600AF7-A359-4F0F-97F4-B7BBE2648E0B}" type="presOf" srcId="{A4FDAD97-0EA5-45C9-8762-1408CDFC1A27}" destId="{DCCECA40-1E8E-4612-B823-692DCCBD1EA3}" srcOrd="1" destOrd="0" presId="urn:microsoft.com/office/officeart/2005/8/layout/cycle2"/>
    <dgm:cxn modelId="{4FA653F8-8B87-4338-B8B0-86B85B0EB206}" type="presOf" srcId="{CA1064A9-8743-41E2-AE44-DEDB5E26EACD}" destId="{B311330D-F624-44F0-90C1-566E4D2E20E6}" srcOrd="1" destOrd="0" presId="urn:microsoft.com/office/officeart/2005/8/layout/cycle2"/>
    <dgm:cxn modelId="{2E4A59F8-4858-4321-B26C-379298664746}" srcId="{F782ACB2-4612-4553-92E3-6A48A4C26154}" destId="{57830796-B9E1-440E-A924-530949252A0A}" srcOrd="7" destOrd="0" parTransId="{2970FDF5-07A3-4B2A-9F1E-E547137C5FF2}" sibTransId="{672359C6-6889-48DE-9B06-BCF13E50CF81}"/>
    <dgm:cxn modelId="{F6D1F8F8-7BB8-46C9-A6B6-022CD5709514}" type="presOf" srcId="{CA72D8A3-9D41-4F98-98F7-F56B1CBA674F}" destId="{EDD308D6-556F-4E65-A02C-12C45C150755}" srcOrd="0" destOrd="0" presId="urn:microsoft.com/office/officeart/2005/8/layout/cycle2"/>
    <dgm:cxn modelId="{92BFF5F9-21CC-4CA2-8FD9-67883AB0F3A9}" type="presOf" srcId="{25DF600C-192F-49B2-930A-B89C27D1471E}" destId="{C8C1E075-9C61-4E77-BBAB-A2307E2F9662}" srcOrd="1" destOrd="0" presId="urn:microsoft.com/office/officeart/2005/8/layout/cycle2"/>
    <dgm:cxn modelId="{26F03CFE-664C-46CE-9EC9-4D9EAEAA23F5}" srcId="{F782ACB2-4612-4553-92E3-6A48A4C26154}" destId="{1BCBAE4C-8C90-4307-A8B1-A7F25B803D11}" srcOrd="9" destOrd="0" parTransId="{BDE3C914-1C3F-4AE1-8A4A-0399F6859853}" sibTransId="{9E68FA1B-32E4-4D3A-BDA9-F245DF7037EF}"/>
    <dgm:cxn modelId="{188A0AFF-B29F-4DAE-B11B-F8954BBC761C}" type="presOf" srcId="{9E68FA1B-32E4-4D3A-BDA9-F245DF7037EF}" destId="{9DB23D75-0980-4D96-93A1-727F2883C95B}" srcOrd="1" destOrd="0" presId="urn:microsoft.com/office/officeart/2005/8/layout/cycle2"/>
    <dgm:cxn modelId="{F68487AF-35DC-4BD5-AD60-5B283D8F84FA}" type="presParOf" srcId="{579EF5EA-2842-4ADF-99C3-1421009C0FB3}" destId="{5A44537F-E502-484A-B54C-161A75387D52}" srcOrd="0" destOrd="0" presId="urn:microsoft.com/office/officeart/2005/8/layout/cycle2"/>
    <dgm:cxn modelId="{020FDB15-1161-4F7F-96BF-5F4781192FAD}" type="presParOf" srcId="{579EF5EA-2842-4ADF-99C3-1421009C0FB3}" destId="{BCCD1735-3374-4721-BEF9-11CCD9A2DD48}" srcOrd="1" destOrd="0" presId="urn:microsoft.com/office/officeart/2005/8/layout/cycle2"/>
    <dgm:cxn modelId="{B643ACBE-F737-4024-B230-32B610A0A816}" type="presParOf" srcId="{BCCD1735-3374-4721-BEF9-11CCD9A2DD48}" destId="{5207087E-FC7B-4DE7-941A-D0D7D77D43CA}" srcOrd="0" destOrd="0" presId="urn:microsoft.com/office/officeart/2005/8/layout/cycle2"/>
    <dgm:cxn modelId="{A3952160-F000-47AB-9381-D660F4AF5F6F}" type="presParOf" srcId="{579EF5EA-2842-4ADF-99C3-1421009C0FB3}" destId="{B0608ED5-E7DC-4C39-8859-B8C85F521F9C}" srcOrd="2" destOrd="0" presId="urn:microsoft.com/office/officeart/2005/8/layout/cycle2"/>
    <dgm:cxn modelId="{0297B840-5A43-4B39-A3AC-EE4FA73D8C04}" type="presParOf" srcId="{579EF5EA-2842-4ADF-99C3-1421009C0FB3}" destId="{E212FFF4-9223-45FB-8A97-08FC78EC227F}" srcOrd="3" destOrd="0" presId="urn:microsoft.com/office/officeart/2005/8/layout/cycle2"/>
    <dgm:cxn modelId="{C8D11BD1-91B5-43A9-9606-30A26D17C789}" type="presParOf" srcId="{E212FFF4-9223-45FB-8A97-08FC78EC227F}" destId="{1FA59E5A-50A4-47E4-96D2-6EF9AAAC1164}" srcOrd="0" destOrd="0" presId="urn:microsoft.com/office/officeart/2005/8/layout/cycle2"/>
    <dgm:cxn modelId="{625F6856-66C5-4E5E-83E5-AC40EFEF5680}" type="presParOf" srcId="{579EF5EA-2842-4ADF-99C3-1421009C0FB3}" destId="{3B48658E-4174-41EC-ADC5-04F09B98E8AE}" srcOrd="4" destOrd="0" presId="urn:microsoft.com/office/officeart/2005/8/layout/cycle2"/>
    <dgm:cxn modelId="{581BB73B-DB28-42EE-954F-D988F782D7EB}" type="presParOf" srcId="{579EF5EA-2842-4ADF-99C3-1421009C0FB3}" destId="{7E28017C-69F1-4CCF-A6D7-885616A2628E}" srcOrd="5" destOrd="0" presId="urn:microsoft.com/office/officeart/2005/8/layout/cycle2"/>
    <dgm:cxn modelId="{F1615A97-8BA4-422A-97EB-2E4A1ADD18CD}" type="presParOf" srcId="{7E28017C-69F1-4CCF-A6D7-885616A2628E}" destId="{DEE6E533-E546-47B9-9D29-1053972B7A59}" srcOrd="0" destOrd="0" presId="urn:microsoft.com/office/officeart/2005/8/layout/cycle2"/>
    <dgm:cxn modelId="{1D0FC105-06B3-472E-B430-B1A7715EFAD8}" type="presParOf" srcId="{579EF5EA-2842-4ADF-99C3-1421009C0FB3}" destId="{4B6FF1D5-139C-4A9E-BE2A-C9C2976A9B90}" srcOrd="6" destOrd="0" presId="urn:microsoft.com/office/officeart/2005/8/layout/cycle2"/>
    <dgm:cxn modelId="{5C818B54-B7A1-4D9A-B1E3-4F4BA36CDF58}" type="presParOf" srcId="{579EF5EA-2842-4ADF-99C3-1421009C0FB3}" destId="{E231C36B-28CA-4A1A-A65A-7FC8C917C670}" srcOrd="7" destOrd="0" presId="urn:microsoft.com/office/officeart/2005/8/layout/cycle2"/>
    <dgm:cxn modelId="{95F1FF89-B73F-4DB5-AC03-FE5AE028476C}" type="presParOf" srcId="{E231C36B-28CA-4A1A-A65A-7FC8C917C670}" destId="{0F935747-2475-4B54-A4BD-D00DA4235B83}" srcOrd="0" destOrd="0" presId="urn:microsoft.com/office/officeart/2005/8/layout/cycle2"/>
    <dgm:cxn modelId="{6A17D074-0958-450F-AFF0-D2B569E40B5C}" type="presParOf" srcId="{579EF5EA-2842-4ADF-99C3-1421009C0FB3}" destId="{5955EC28-6A5B-4854-97FD-56BF004F7A93}" srcOrd="8" destOrd="0" presId="urn:microsoft.com/office/officeart/2005/8/layout/cycle2"/>
    <dgm:cxn modelId="{433CE929-2B96-4260-AB68-BFF7CA33CD4A}" type="presParOf" srcId="{579EF5EA-2842-4ADF-99C3-1421009C0FB3}" destId="{7418C013-9F65-49B4-8AB4-02A8A7E8B2B1}" srcOrd="9" destOrd="0" presId="urn:microsoft.com/office/officeart/2005/8/layout/cycle2"/>
    <dgm:cxn modelId="{06AC0F9D-B2AB-4DDF-B3DA-0E35FDB76F52}" type="presParOf" srcId="{7418C013-9F65-49B4-8AB4-02A8A7E8B2B1}" destId="{DCCECA40-1E8E-4612-B823-692DCCBD1EA3}" srcOrd="0" destOrd="0" presId="urn:microsoft.com/office/officeart/2005/8/layout/cycle2"/>
    <dgm:cxn modelId="{3750F944-14E3-4DC1-B4B9-0DA4B2C18486}" type="presParOf" srcId="{579EF5EA-2842-4ADF-99C3-1421009C0FB3}" destId="{C8C314CB-BC52-4B5D-9A9E-2549904458B0}" srcOrd="10" destOrd="0" presId="urn:microsoft.com/office/officeart/2005/8/layout/cycle2"/>
    <dgm:cxn modelId="{52528809-8CB8-49FF-A3DB-A508A7D9EC63}" type="presParOf" srcId="{579EF5EA-2842-4ADF-99C3-1421009C0FB3}" destId="{8D184F9F-78A9-45D9-9804-0F8032DE26A6}" srcOrd="11" destOrd="0" presId="urn:microsoft.com/office/officeart/2005/8/layout/cycle2"/>
    <dgm:cxn modelId="{9F39C5BD-9F8F-4CD3-AEDE-7C373C61BEE6}" type="presParOf" srcId="{8D184F9F-78A9-45D9-9804-0F8032DE26A6}" destId="{C8C1E075-9C61-4E77-BBAB-A2307E2F9662}" srcOrd="0" destOrd="0" presId="urn:microsoft.com/office/officeart/2005/8/layout/cycle2"/>
    <dgm:cxn modelId="{92E6158A-ECEE-4733-B673-EB3443FF158C}" type="presParOf" srcId="{579EF5EA-2842-4ADF-99C3-1421009C0FB3}" destId="{18E08B15-C0D9-4DCD-9841-29CB326A1D96}" srcOrd="12" destOrd="0" presId="urn:microsoft.com/office/officeart/2005/8/layout/cycle2"/>
    <dgm:cxn modelId="{30A7469A-8E70-4812-812C-31567765E161}" type="presParOf" srcId="{579EF5EA-2842-4ADF-99C3-1421009C0FB3}" destId="{7D136A40-4E7A-4E9A-9C18-C15FEB3E9255}" srcOrd="13" destOrd="0" presId="urn:microsoft.com/office/officeart/2005/8/layout/cycle2"/>
    <dgm:cxn modelId="{77BBB35D-7EC4-4C74-8DA5-9764D90B41C1}" type="presParOf" srcId="{7D136A40-4E7A-4E9A-9C18-C15FEB3E9255}" destId="{6C5B256C-6505-4283-9CD0-6230D6E52DC7}" srcOrd="0" destOrd="0" presId="urn:microsoft.com/office/officeart/2005/8/layout/cycle2"/>
    <dgm:cxn modelId="{9E93B1DB-8F5A-46CD-A5FF-EF95DB14B94E}" type="presParOf" srcId="{579EF5EA-2842-4ADF-99C3-1421009C0FB3}" destId="{09497094-52B8-416E-9902-37FB4C94E7F2}" srcOrd="14" destOrd="0" presId="urn:microsoft.com/office/officeart/2005/8/layout/cycle2"/>
    <dgm:cxn modelId="{1A71E40D-2D2F-4589-AE88-1E1992ECA135}" type="presParOf" srcId="{579EF5EA-2842-4ADF-99C3-1421009C0FB3}" destId="{260B842C-BA56-4835-9181-EEB1DAD49F6C}" srcOrd="15" destOrd="0" presId="urn:microsoft.com/office/officeart/2005/8/layout/cycle2"/>
    <dgm:cxn modelId="{FF939694-3050-46A1-8BC8-E182FCF8BED1}" type="presParOf" srcId="{260B842C-BA56-4835-9181-EEB1DAD49F6C}" destId="{9195B8AE-7F75-4B45-A773-A3DB3F151B7F}" srcOrd="0" destOrd="0" presId="urn:microsoft.com/office/officeart/2005/8/layout/cycle2"/>
    <dgm:cxn modelId="{99B8B467-4FA6-49F9-B2D8-060F5D219110}" type="presParOf" srcId="{579EF5EA-2842-4ADF-99C3-1421009C0FB3}" destId="{07EB8474-810E-4E8A-BE93-02F62BBDD45D}" srcOrd="16" destOrd="0" presId="urn:microsoft.com/office/officeart/2005/8/layout/cycle2"/>
    <dgm:cxn modelId="{370918E2-8EAA-4723-8DCF-77961BB78727}" type="presParOf" srcId="{579EF5EA-2842-4ADF-99C3-1421009C0FB3}" destId="{ADC3AC42-E194-4C29-8A28-ABEC2168A2B9}" srcOrd="17" destOrd="0" presId="urn:microsoft.com/office/officeart/2005/8/layout/cycle2"/>
    <dgm:cxn modelId="{02A31CC5-DEDA-4618-83B9-321CF9705004}" type="presParOf" srcId="{ADC3AC42-E194-4C29-8A28-ABEC2168A2B9}" destId="{FFA97E59-6B24-429C-9B6D-8968FB096363}" srcOrd="0" destOrd="0" presId="urn:microsoft.com/office/officeart/2005/8/layout/cycle2"/>
    <dgm:cxn modelId="{95E3EBB5-EE4A-4F01-9E83-F4838F09486A}" type="presParOf" srcId="{579EF5EA-2842-4ADF-99C3-1421009C0FB3}" destId="{38A7A843-117D-4A8F-B652-3F637D1BA054}" srcOrd="18" destOrd="0" presId="urn:microsoft.com/office/officeart/2005/8/layout/cycle2"/>
    <dgm:cxn modelId="{D3E72F86-1537-49D4-8903-38356F78E49F}" type="presParOf" srcId="{579EF5EA-2842-4ADF-99C3-1421009C0FB3}" destId="{24192AE1-AC5A-408F-93E2-35778550FA02}" srcOrd="19" destOrd="0" presId="urn:microsoft.com/office/officeart/2005/8/layout/cycle2"/>
    <dgm:cxn modelId="{C7F08E89-2CB6-4E7F-BBC5-01B905732C8E}" type="presParOf" srcId="{24192AE1-AC5A-408F-93E2-35778550FA02}" destId="{9DB23D75-0980-4D96-93A1-727F2883C95B}" srcOrd="0" destOrd="0" presId="urn:microsoft.com/office/officeart/2005/8/layout/cycle2"/>
    <dgm:cxn modelId="{B30B6701-794C-4F97-A246-3025FAA66EA3}" type="presParOf" srcId="{579EF5EA-2842-4ADF-99C3-1421009C0FB3}" destId="{1791F869-F782-403E-9EEE-8485296AB1DC}" srcOrd="20" destOrd="0" presId="urn:microsoft.com/office/officeart/2005/8/layout/cycle2"/>
    <dgm:cxn modelId="{FC753925-674A-4CA6-B36F-C50BDB407E70}" type="presParOf" srcId="{579EF5EA-2842-4ADF-99C3-1421009C0FB3}" destId="{EDD308D6-556F-4E65-A02C-12C45C150755}" srcOrd="21" destOrd="0" presId="urn:microsoft.com/office/officeart/2005/8/layout/cycle2"/>
    <dgm:cxn modelId="{0D704C73-30A4-4BB3-9F4C-A4A2D12ECAA9}" type="presParOf" srcId="{EDD308D6-556F-4E65-A02C-12C45C150755}" destId="{0622AEEF-FEE1-41CF-A694-BB87DF404F74}" srcOrd="0" destOrd="0" presId="urn:microsoft.com/office/officeart/2005/8/layout/cycle2"/>
    <dgm:cxn modelId="{42E0389A-D349-4D9E-B690-5B15E8170B7C}" type="presParOf" srcId="{579EF5EA-2842-4ADF-99C3-1421009C0FB3}" destId="{FB762D63-E97E-4D71-BE53-DE8DBC2C1724}" srcOrd="22" destOrd="0" presId="urn:microsoft.com/office/officeart/2005/8/layout/cycle2"/>
    <dgm:cxn modelId="{540C2A76-1FED-48FC-971D-CDD618E5EB97}" type="presParOf" srcId="{579EF5EA-2842-4ADF-99C3-1421009C0FB3}" destId="{EC905E59-477F-4D62-B2EE-61B86BF0663B}" srcOrd="23" destOrd="0" presId="urn:microsoft.com/office/officeart/2005/8/layout/cycle2"/>
    <dgm:cxn modelId="{2C09EF61-75B9-4CE6-BCC0-7067EF52DA93}" type="presParOf" srcId="{EC905E59-477F-4D62-B2EE-61B86BF0663B}" destId="{0C7C01B0-8BE9-4115-9C55-5F785CB9F95D}" srcOrd="0" destOrd="0" presId="urn:microsoft.com/office/officeart/2005/8/layout/cycle2"/>
    <dgm:cxn modelId="{381290E4-986D-48A1-B73B-F4911E2F6171}" type="presParOf" srcId="{579EF5EA-2842-4ADF-99C3-1421009C0FB3}" destId="{96947AF0-965B-4F9B-B692-11B522E20C19}" srcOrd="24" destOrd="0" presId="urn:microsoft.com/office/officeart/2005/8/layout/cycle2"/>
    <dgm:cxn modelId="{253FEF68-5717-4892-B879-EFCEECAACBB7}" type="presParOf" srcId="{579EF5EA-2842-4ADF-99C3-1421009C0FB3}" destId="{C5631367-2D87-4B2B-B2C5-CE6B323DF7FA}" srcOrd="25" destOrd="0" presId="urn:microsoft.com/office/officeart/2005/8/layout/cycle2"/>
    <dgm:cxn modelId="{8F031199-8776-489A-84FA-2A677D6816FA}" type="presParOf" srcId="{C5631367-2D87-4B2B-B2C5-CE6B323DF7FA}" destId="{5EB0D98E-0F20-43A6-80D5-B3B233B0809C}" srcOrd="0" destOrd="0" presId="urn:microsoft.com/office/officeart/2005/8/layout/cycle2"/>
    <dgm:cxn modelId="{0CD6C7F9-82FB-408B-B182-667117396CC8}" type="presParOf" srcId="{579EF5EA-2842-4ADF-99C3-1421009C0FB3}" destId="{55735BFC-D4F1-4100-BCD7-BD7015A20F24}" srcOrd="26" destOrd="0" presId="urn:microsoft.com/office/officeart/2005/8/layout/cycle2"/>
    <dgm:cxn modelId="{8CF9E090-1E2B-46E3-8E2E-240D9B5065A4}" type="presParOf" srcId="{579EF5EA-2842-4ADF-99C3-1421009C0FB3}" destId="{DE861B79-D5E8-45CE-B3D7-7B4663C08343}" srcOrd="27" destOrd="0" presId="urn:microsoft.com/office/officeart/2005/8/layout/cycle2"/>
    <dgm:cxn modelId="{334EE795-9C37-4F96-864C-FB851C55019C}" type="presParOf" srcId="{DE861B79-D5E8-45CE-B3D7-7B4663C08343}" destId="{580499F6-BF8C-4CF2-8E19-422B1FEA8F54}" srcOrd="0" destOrd="0" presId="urn:microsoft.com/office/officeart/2005/8/layout/cycle2"/>
    <dgm:cxn modelId="{81765DE4-1D7B-4976-99E6-2EE75999CCE0}" type="presParOf" srcId="{579EF5EA-2842-4ADF-99C3-1421009C0FB3}" destId="{B163F2E1-C224-4C1F-8BF1-B257F8DA90F1}" srcOrd="28" destOrd="0" presId="urn:microsoft.com/office/officeart/2005/8/layout/cycle2"/>
    <dgm:cxn modelId="{A0695DDB-D4D0-4183-BEFC-8E514C0D3159}" type="presParOf" srcId="{579EF5EA-2842-4ADF-99C3-1421009C0FB3}" destId="{28C21F8D-7890-436C-ABC3-A76D9C048DC6}" srcOrd="29" destOrd="0" presId="urn:microsoft.com/office/officeart/2005/8/layout/cycle2"/>
    <dgm:cxn modelId="{6616A52F-44BA-4E99-BF6E-E67E95970CDB}" type="presParOf" srcId="{28C21F8D-7890-436C-ABC3-A76D9C048DC6}" destId="{5D40974C-DFE4-484E-A2B9-E3E4D2DEBED9}" srcOrd="0" destOrd="0" presId="urn:microsoft.com/office/officeart/2005/8/layout/cycle2"/>
    <dgm:cxn modelId="{76937AF5-90EC-4B62-B06F-91823D18D2E2}" type="presParOf" srcId="{579EF5EA-2842-4ADF-99C3-1421009C0FB3}" destId="{B297DBDA-41C8-403B-A287-2DE0B2B2F734}" srcOrd="30" destOrd="0" presId="urn:microsoft.com/office/officeart/2005/8/layout/cycle2"/>
    <dgm:cxn modelId="{158B565C-5F46-47B8-B244-2DBA08455D46}" type="presParOf" srcId="{579EF5EA-2842-4ADF-99C3-1421009C0FB3}" destId="{6CB910F7-627A-416A-9AE0-0E9818681229}" srcOrd="31" destOrd="0" presId="urn:microsoft.com/office/officeart/2005/8/layout/cycle2"/>
    <dgm:cxn modelId="{D9411F8F-CA4D-4C10-9956-1ED51C39A7B2}" type="presParOf" srcId="{6CB910F7-627A-416A-9AE0-0E9818681229}" destId="{DD733C23-EA87-4BF0-821E-87250C1EEDBA}" srcOrd="0" destOrd="0" presId="urn:microsoft.com/office/officeart/2005/8/layout/cycle2"/>
    <dgm:cxn modelId="{228E1E9C-B3EF-4EF1-80C6-CCDE55D8152C}" type="presParOf" srcId="{579EF5EA-2842-4ADF-99C3-1421009C0FB3}" destId="{C99B1DB8-B0AD-4FE5-84DC-CD9571D15F74}" srcOrd="32" destOrd="0" presId="urn:microsoft.com/office/officeart/2005/8/layout/cycle2"/>
    <dgm:cxn modelId="{28109BDC-C02F-43B1-A835-473A13BDA32F}" type="presParOf" srcId="{579EF5EA-2842-4ADF-99C3-1421009C0FB3}" destId="{2EBD388A-825F-4832-8A74-827A6C7E3368}" srcOrd="33" destOrd="0" presId="urn:microsoft.com/office/officeart/2005/8/layout/cycle2"/>
    <dgm:cxn modelId="{F0F444DD-4D24-4987-8CD5-7CAB89A3A6BC}" type="presParOf" srcId="{2EBD388A-825F-4832-8A74-827A6C7E3368}" destId="{2B64C12D-7C38-4E3C-BB67-21E0181FD51F}" srcOrd="0" destOrd="0" presId="urn:microsoft.com/office/officeart/2005/8/layout/cycle2"/>
    <dgm:cxn modelId="{01A2D399-B50D-4C16-ABBB-BD139C18437D}" type="presParOf" srcId="{579EF5EA-2842-4ADF-99C3-1421009C0FB3}" destId="{54435782-E9E7-4F85-8EE9-B762378628C5}" srcOrd="34" destOrd="0" presId="urn:microsoft.com/office/officeart/2005/8/layout/cycle2"/>
    <dgm:cxn modelId="{0AEA2AE7-A89C-4887-8455-4D0218F761A8}" type="presParOf" srcId="{579EF5EA-2842-4ADF-99C3-1421009C0FB3}" destId="{2EA5A0E0-D734-4B00-A1FA-65E8CB15031C}" srcOrd="35" destOrd="0" presId="urn:microsoft.com/office/officeart/2005/8/layout/cycle2"/>
    <dgm:cxn modelId="{44B7C38E-2266-4FF2-8FBB-EF01264C4C23}" type="presParOf" srcId="{2EA5A0E0-D734-4B00-A1FA-65E8CB15031C}" destId="{3966764B-E5F3-4CFC-A881-5984C06723CB}" srcOrd="0" destOrd="0" presId="urn:microsoft.com/office/officeart/2005/8/layout/cycle2"/>
    <dgm:cxn modelId="{0B774DE5-5763-4FE8-ABCE-55ACA6D253CB}" type="presParOf" srcId="{579EF5EA-2842-4ADF-99C3-1421009C0FB3}" destId="{CDE86F57-8E75-4885-99A7-4D78278841E9}" srcOrd="36" destOrd="0" presId="urn:microsoft.com/office/officeart/2005/8/layout/cycle2"/>
    <dgm:cxn modelId="{E9011171-A714-4D82-BBF5-8AE37C181479}" type="presParOf" srcId="{579EF5EA-2842-4ADF-99C3-1421009C0FB3}" destId="{A0769171-C666-4FF2-B3B0-56A5612FFB02}" srcOrd="37" destOrd="0" presId="urn:microsoft.com/office/officeart/2005/8/layout/cycle2"/>
    <dgm:cxn modelId="{B1601CD1-1B48-4269-8032-0D4C95A2F5CA}" type="presParOf" srcId="{A0769171-C666-4FF2-B3B0-56A5612FFB02}" destId="{7B2C094D-5B84-400D-88A5-467C86404646}" srcOrd="0" destOrd="0" presId="urn:microsoft.com/office/officeart/2005/8/layout/cycle2"/>
    <dgm:cxn modelId="{FF84FA6E-DD1F-4B2F-A146-2D8A7D05884A}" type="presParOf" srcId="{579EF5EA-2842-4ADF-99C3-1421009C0FB3}" destId="{9DEC7CBC-8051-4551-94AA-2377EFF8A353}" srcOrd="38" destOrd="0" presId="urn:microsoft.com/office/officeart/2005/8/layout/cycle2"/>
    <dgm:cxn modelId="{DB686791-D428-4813-A84B-2201E1695BE3}" type="presParOf" srcId="{579EF5EA-2842-4ADF-99C3-1421009C0FB3}" destId="{83D03F91-A8FE-4A56-A9F0-21F8696B64A1}" srcOrd="39" destOrd="0" presId="urn:microsoft.com/office/officeart/2005/8/layout/cycle2"/>
    <dgm:cxn modelId="{5462231E-C2BF-486C-8C67-9285473FD602}" type="presParOf" srcId="{83D03F91-A8FE-4A56-A9F0-21F8696B64A1}" destId="{A52815B2-9F64-4E57-9CA8-0D6C5ACB4DE9}" srcOrd="0" destOrd="0" presId="urn:microsoft.com/office/officeart/2005/8/layout/cycle2"/>
    <dgm:cxn modelId="{01DFC3A0-88E6-4A4A-BE87-148ED7075384}" type="presParOf" srcId="{579EF5EA-2842-4ADF-99C3-1421009C0FB3}" destId="{D9F7CAE3-C01B-4758-A92D-BE4DEABF1CC9}" srcOrd="40" destOrd="0" presId="urn:microsoft.com/office/officeart/2005/8/layout/cycle2"/>
    <dgm:cxn modelId="{495C81E8-9C1A-4475-BD8C-2CB2EC9B13FB}" type="presParOf" srcId="{579EF5EA-2842-4ADF-99C3-1421009C0FB3}" destId="{6FDF4861-3D9E-4C44-8A76-CB261CA08A3D}" srcOrd="41" destOrd="0" presId="urn:microsoft.com/office/officeart/2005/8/layout/cycle2"/>
    <dgm:cxn modelId="{8CB82B34-A66F-455C-9BDB-85CA496FE03C}" type="presParOf" srcId="{6FDF4861-3D9E-4C44-8A76-CB261CA08A3D}" destId="{852FF442-59AB-47FA-976D-352D933D04DA}" srcOrd="0" destOrd="0" presId="urn:microsoft.com/office/officeart/2005/8/layout/cycle2"/>
    <dgm:cxn modelId="{1E88A65A-DA76-490A-9604-CD03243A03B2}" type="presParOf" srcId="{579EF5EA-2842-4ADF-99C3-1421009C0FB3}" destId="{6EBA7549-78C0-447A-A63C-4A8563F87F58}" srcOrd="42" destOrd="0" presId="urn:microsoft.com/office/officeart/2005/8/layout/cycle2"/>
    <dgm:cxn modelId="{B9357A6D-F89D-4B5E-B963-91503ABFD0FC}" type="presParOf" srcId="{579EF5EA-2842-4ADF-99C3-1421009C0FB3}" destId="{F7AC09C3-F9FA-4334-9744-58F7A351FD8B}" srcOrd="43" destOrd="0" presId="urn:microsoft.com/office/officeart/2005/8/layout/cycle2"/>
    <dgm:cxn modelId="{D955B342-7990-4AC3-9877-3524FBD862BE}" type="presParOf" srcId="{F7AC09C3-F9FA-4334-9744-58F7A351FD8B}" destId="{301FE2EF-9FED-451A-9979-7EA2CEC731F6}" srcOrd="0" destOrd="0" presId="urn:microsoft.com/office/officeart/2005/8/layout/cycle2"/>
    <dgm:cxn modelId="{C4477309-4AB4-4FD0-BFCD-ACEE88BBBBA2}" type="presParOf" srcId="{579EF5EA-2842-4ADF-99C3-1421009C0FB3}" destId="{DB7E8DCC-E9E2-41AE-8FAC-BD770394B585}" srcOrd="44" destOrd="0" presId="urn:microsoft.com/office/officeart/2005/8/layout/cycle2"/>
    <dgm:cxn modelId="{23CFC1B4-F02F-4681-BAFE-57187A0967B1}" type="presParOf" srcId="{579EF5EA-2842-4ADF-99C3-1421009C0FB3}" destId="{FC934B90-2FD7-4C78-BC82-6495CAA54F71}" srcOrd="45" destOrd="0" presId="urn:microsoft.com/office/officeart/2005/8/layout/cycle2"/>
    <dgm:cxn modelId="{48C09C93-DBEE-44ED-963A-7B0BB6339D47}" type="presParOf" srcId="{FC934B90-2FD7-4C78-BC82-6495CAA54F71}" destId="{F31A80A4-265E-4576-A76C-69F7407682D5}" srcOrd="0" destOrd="0" presId="urn:microsoft.com/office/officeart/2005/8/layout/cycle2"/>
    <dgm:cxn modelId="{C9E83C38-BA38-4AD7-98BC-958D9734E30C}" type="presParOf" srcId="{579EF5EA-2842-4ADF-99C3-1421009C0FB3}" destId="{7FBA136C-815F-4FB3-A797-A7F155D00FEA}" srcOrd="46" destOrd="0" presId="urn:microsoft.com/office/officeart/2005/8/layout/cycle2"/>
    <dgm:cxn modelId="{C7DC2DB9-9406-4ADB-AA81-4FE1F5FEBF51}" type="presParOf" srcId="{579EF5EA-2842-4ADF-99C3-1421009C0FB3}" destId="{7A5C7786-EEB7-4840-8AB2-E617DD766E4C}" srcOrd="47" destOrd="0" presId="urn:microsoft.com/office/officeart/2005/8/layout/cycle2"/>
    <dgm:cxn modelId="{0CD7F33E-2934-473A-9CCF-DA259EFB452A}" type="presParOf" srcId="{7A5C7786-EEB7-4840-8AB2-E617DD766E4C}" destId="{80DBCA40-2BA0-486C-9739-9EB1943722FB}" srcOrd="0" destOrd="0" presId="urn:microsoft.com/office/officeart/2005/8/layout/cycle2"/>
    <dgm:cxn modelId="{B64201DC-30CB-40E1-90FF-D0F0FDEECEFC}" type="presParOf" srcId="{579EF5EA-2842-4ADF-99C3-1421009C0FB3}" destId="{2B3C09D0-6E4A-4698-ADBA-7CF55040E0C7}" srcOrd="48" destOrd="0" presId="urn:microsoft.com/office/officeart/2005/8/layout/cycle2"/>
    <dgm:cxn modelId="{8CFF5D7F-EAE0-4AF2-A424-62864CAD1EEA}" type="presParOf" srcId="{579EF5EA-2842-4ADF-99C3-1421009C0FB3}" destId="{0B3E9032-3902-463F-B436-0798A35C9EC5}" srcOrd="49" destOrd="0" presId="urn:microsoft.com/office/officeart/2005/8/layout/cycle2"/>
    <dgm:cxn modelId="{0E87E12E-0900-4375-88F4-E1C80CF08AE0}" type="presParOf" srcId="{0B3E9032-3902-463F-B436-0798A35C9EC5}" destId="{41C60BCC-727D-4ED3-BAEB-DB60AA9900A9}" srcOrd="0" destOrd="0" presId="urn:microsoft.com/office/officeart/2005/8/layout/cycle2"/>
    <dgm:cxn modelId="{BAE84C17-664C-4B3E-9384-69EF4E599F59}" type="presParOf" srcId="{579EF5EA-2842-4ADF-99C3-1421009C0FB3}" destId="{C6CA034B-BB5D-4252-9DC3-E07C2CEC1942}" srcOrd="50" destOrd="0" presId="urn:microsoft.com/office/officeart/2005/8/layout/cycle2"/>
    <dgm:cxn modelId="{975CA712-CE11-446F-9050-2957B32AD626}" type="presParOf" srcId="{579EF5EA-2842-4ADF-99C3-1421009C0FB3}" destId="{2F327EB4-0D8B-437E-BB14-A326EA173FCC}" srcOrd="51" destOrd="0" presId="urn:microsoft.com/office/officeart/2005/8/layout/cycle2"/>
    <dgm:cxn modelId="{6622BE91-9285-4CB2-8AE2-3FCDD45654B5}" type="presParOf" srcId="{2F327EB4-0D8B-437E-BB14-A326EA173FCC}" destId="{8F52B59F-72EA-4EF4-A000-71393DE3DC97}" srcOrd="0" destOrd="0" presId="urn:microsoft.com/office/officeart/2005/8/layout/cycle2"/>
    <dgm:cxn modelId="{7797AA08-0F41-419D-848E-9011CADE2251}" type="presParOf" srcId="{579EF5EA-2842-4ADF-99C3-1421009C0FB3}" destId="{F6AE7F32-FC05-4DDA-BB7B-30B31779479C}" srcOrd="52" destOrd="0" presId="urn:microsoft.com/office/officeart/2005/8/layout/cycle2"/>
    <dgm:cxn modelId="{B513188C-CE0A-4AF0-93BE-4CB9683A7516}" type="presParOf" srcId="{579EF5EA-2842-4ADF-99C3-1421009C0FB3}" destId="{F42AD80F-3B21-49F3-AF59-01D5F6EE69F1}" srcOrd="53" destOrd="0" presId="urn:microsoft.com/office/officeart/2005/8/layout/cycle2"/>
    <dgm:cxn modelId="{A6B24FA9-8627-475A-95FB-37C06334B469}" type="presParOf" srcId="{F42AD80F-3B21-49F3-AF59-01D5F6EE69F1}" destId="{DFB70AE1-87B4-46C7-811D-3E9A3D4D6EC9}" srcOrd="0" destOrd="0" presId="urn:microsoft.com/office/officeart/2005/8/layout/cycle2"/>
    <dgm:cxn modelId="{A38B1D82-B40F-4D73-990D-1F2902C2AC72}" type="presParOf" srcId="{579EF5EA-2842-4ADF-99C3-1421009C0FB3}" destId="{E4F5DE49-5EAA-4300-BD85-3AA32446283C}" srcOrd="54" destOrd="0" presId="urn:microsoft.com/office/officeart/2005/8/layout/cycle2"/>
    <dgm:cxn modelId="{0673EB6F-5EA7-4AAC-9F91-C24BA1EAAFE7}" type="presParOf" srcId="{579EF5EA-2842-4ADF-99C3-1421009C0FB3}" destId="{57712E5B-8311-41F2-83BF-40C44B82FD56}" srcOrd="55" destOrd="0" presId="urn:microsoft.com/office/officeart/2005/8/layout/cycle2"/>
    <dgm:cxn modelId="{70B1C424-3F06-4559-BD8F-50C21E8D981B}" type="presParOf" srcId="{57712E5B-8311-41F2-83BF-40C44B82FD56}" destId="{2DC22DE9-0245-4601-955D-E63A8C38947B}" srcOrd="0" destOrd="0" presId="urn:microsoft.com/office/officeart/2005/8/layout/cycle2"/>
    <dgm:cxn modelId="{AD1246F7-D67D-4346-8D53-99B48CE89DF7}" type="presParOf" srcId="{579EF5EA-2842-4ADF-99C3-1421009C0FB3}" destId="{53824D7C-69E9-40B6-AD94-E66D57E17024}" srcOrd="56" destOrd="0" presId="urn:microsoft.com/office/officeart/2005/8/layout/cycle2"/>
    <dgm:cxn modelId="{9E4E7618-CF7E-41E2-96C5-E97C6A6A43BF}" type="presParOf" srcId="{579EF5EA-2842-4ADF-99C3-1421009C0FB3}" destId="{4DDD9E11-A1D1-4D9F-87CF-21775FA03FD4}" srcOrd="57" destOrd="0" presId="urn:microsoft.com/office/officeart/2005/8/layout/cycle2"/>
    <dgm:cxn modelId="{C96D9E84-1B40-449F-A756-0345F7A808C5}" type="presParOf" srcId="{4DDD9E11-A1D1-4D9F-87CF-21775FA03FD4}" destId="{F7742949-FB63-485F-95AF-5E8D1E6F236A}" srcOrd="0" destOrd="0" presId="urn:microsoft.com/office/officeart/2005/8/layout/cycle2"/>
    <dgm:cxn modelId="{044CA759-84E6-46CE-BEE5-933D5B1A8647}" type="presParOf" srcId="{579EF5EA-2842-4ADF-99C3-1421009C0FB3}" destId="{22041FD6-89BD-4BF2-9B99-B97F36E2E1FB}" srcOrd="58" destOrd="0" presId="urn:microsoft.com/office/officeart/2005/8/layout/cycle2"/>
    <dgm:cxn modelId="{813B0663-2AB6-49FA-B7EA-6BB0C457FE23}" type="presParOf" srcId="{579EF5EA-2842-4ADF-99C3-1421009C0FB3}" destId="{B8E405CF-5FB0-4931-A03D-9BF304E6CDDA}" srcOrd="59" destOrd="0" presId="urn:microsoft.com/office/officeart/2005/8/layout/cycle2"/>
    <dgm:cxn modelId="{03EFB259-6B5E-44C0-BAC0-DCDEF150B990}" type="presParOf" srcId="{B8E405CF-5FB0-4931-A03D-9BF304E6CDDA}" destId="{0C0A4302-AC90-49E1-80BE-523B58A2D864}" srcOrd="0" destOrd="0" presId="urn:microsoft.com/office/officeart/2005/8/layout/cycle2"/>
    <dgm:cxn modelId="{CF42E43E-DB2B-4638-A784-03BA801BEB50}" type="presParOf" srcId="{579EF5EA-2842-4ADF-99C3-1421009C0FB3}" destId="{4346925A-37EB-4BB6-B0D1-0007EC3DF63B}" srcOrd="60" destOrd="0" presId="urn:microsoft.com/office/officeart/2005/8/layout/cycle2"/>
    <dgm:cxn modelId="{3152B2A4-F38C-4979-83F5-12D0B0DD9666}" type="presParOf" srcId="{579EF5EA-2842-4ADF-99C3-1421009C0FB3}" destId="{7A362786-920B-4FB9-A3D5-D0E741B76071}" srcOrd="61" destOrd="0" presId="urn:microsoft.com/office/officeart/2005/8/layout/cycle2"/>
    <dgm:cxn modelId="{3CC8B542-60A0-4DCB-BF62-60843D82E08F}" type="presParOf" srcId="{7A362786-920B-4FB9-A3D5-D0E741B76071}" destId="{18FB9004-C9DF-4463-A990-CE6AADD19A9A}" srcOrd="0" destOrd="0" presId="urn:microsoft.com/office/officeart/2005/8/layout/cycle2"/>
    <dgm:cxn modelId="{419C3287-6922-4F55-9F2D-5235B6E70F25}" type="presParOf" srcId="{579EF5EA-2842-4ADF-99C3-1421009C0FB3}" destId="{ED0F08E4-7CF4-494F-A2E4-60B90674E9D5}" srcOrd="62" destOrd="0" presId="urn:microsoft.com/office/officeart/2005/8/layout/cycle2"/>
    <dgm:cxn modelId="{E2839A87-D5A9-4223-83C4-72FF89502601}" type="presParOf" srcId="{579EF5EA-2842-4ADF-99C3-1421009C0FB3}" destId="{B8AF8AA6-EDE3-46F5-804F-BE18E9CF02E9}" srcOrd="63" destOrd="0" presId="urn:microsoft.com/office/officeart/2005/8/layout/cycle2"/>
    <dgm:cxn modelId="{19A0B3CE-CFD1-4DE8-80C1-B72D04F16AFC}" type="presParOf" srcId="{B8AF8AA6-EDE3-46F5-804F-BE18E9CF02E9}" destId="{2A9D1CAD-CEC7-447D-AE5A-72DA9768C11C}" srcOrd="0" destOrd="0" presId="urn:microsoft.com/office/officeart/2005/8/layout/cycle2"/>
    <dgm:cxn modelId="{07040418-934F-48EF-AEEE-CE3D521ECBC4}" type="presParOf" srcId="{579EF5EA-2842-4ADF-99C3-1421009C0FB3}" destId="{02E2D030-8BB9-48E2-859D-55F958A2D928}" srcOrd="64" destOrd="0" presId="urn:microsoft.com/office/officeart/2005/8/layout/cycle2"/>
    <dgm:cxn modelId="{E6434BB6-E5CB-4ECA-8AB1-3BE29549DCBD}" type="presParOf" srcId="{579EF5EA-2842-4ADF-99C3-1421009C0FB3}" destId="{8125F9B4-021E-44DC-9D64-8AE485A44537}" srcOrd="65" destOrd="0" presId="urn:microsoft.com/office/officeart/2005/8/layout/cycle2"/>
    <dgm:cxn modelId="{9E8CB84A-CD1D-43F4-8816-91714F16F27B}" type="presParOf" srcId="{8125F9B4-021E-44DC-9D64-8AE485A44537}" destId="{5B2B383F-D5E0-430F-AB46-55791D14B3FB}" srcOrd="0" destOrd="0" presId="urn:microsoft.com/office/officeart/2005/8/layout/cycle2"/>
    <dgm:cxn modelId="{713FF6C2-7080-4C5B-9D39-0E79FA968540}" type="presParOf" srcId="{579EF5EA-2842-4ADF-99C3-1421009C0FB3}" destId="{A5474CB5-D5DA-4087-B87E-610FB42AF529}" srcOrd="66" destOrd="0" presId="urn:microsoft.com/office/officeart/2005/8/layout/cycle2"/>
    <dgm:cxn modelId="{6E134B8D-E7E3-4278-ACE6-B34D4289786C}" type="presParOf" srcId="{579EF5EA-2842-4ADF-99C3-1421009C0FB3}" destId="{F5E12609-AEA0-4824-8F1E-49B7A8C9D43E}" srcOrd="67" destOrd="0" presId="urn:microsoft.com/office/officeart/2005/8/layout/cycle2"/>
    <dgm:cxn modelId="{34C7E452-0912-438F-B5EB-118BF3586FF8}" type="presParOf" srcId="{F5E12609-AEA0-4824-8F1E-49B7A8C9D43E}" destId="{1990E259-2037-4D19-B00A-CD6B3D2AE2E1}" srcOrd="0" destOrd="0" presId="urn:microsoft.com/office/officeart/2005/8/layout/cycle2"/>
    <dgm:cxn modelId="{3FDF0A9D-3578-4414-A391-E308206C814F}" type="presParOf" srcId="{579EF5EA-2842-4ADF-99C3-1421009C0FB3}" destId="{558F7E47-06ED-4041-B16C-6F13A19D4245}" srcOrd="68" destOrd="0" presId="urn:microsoft.com/office/officeart/2005/8/layout/cycle2"/>
    <dgm:cxn modelId="{C5535F52-73D2-44C3-9968-7DA2AE867995}" type="presParOf" srcId="{579EF5EA-2842-4ADF-99C3-1421009C0FB3}" destId="{1AA99294-2501-42DA-ADDA-813C2A0D167F}" srcOrd="69" destOrd="0" presId="urn:microsoft.com/office/officeart/2005/8/layout/cycle2"/>
    <dgm:cxn modelId="{B8A564F6-43A8-46C5-8DEC-98CD37939F53}" type="presParOf" srcId="{1AA99294-2501-42DA-ADDA-813C2A0D167F}" destId="{B311330D-F624-44F0-90C1-566E4D2E20E6}" srcOrd="0" destOrd="0" presId="urn:microsoft.com/office/officeart/2005/8/layout/cycle2"/>
    <dgm:cxn modelId="{471B4E29-ED85-4F60-A417-05BE9379D66D}" type="presParOf" srcId="{579EF5EA-2842-4ADF-99C3-1421009C0FB3}" destId="{A854D6C3-A9F6-4889-B95E-C4590598BF15}" srcOrd="70" destOrd="0" presId="urn:microsoft.com/office/officeart/2005/8/layout/cycle2"/>
    <dgm:cxn modelId="{DE52E5BA-8F98-4F3F-B10C-9753A9A5F258}" type="presParOf" srcId="{579EF5EA-2842-4ADF-99C3-1421009C0FB3}" destId="{9BC14663-185B-4A89-97AE-169B3D438678}" srcOrd="71" destOrd="0" presId="urn:microsoft.com/office/officeart/2005/8/layout/cycle2"/>
    <dgm:cxn modelId="{8BF6C5AB-114A-413B-BF7A-E8F446BD1F5D}" type="presParOf" srcId="{9BC14663-185B-4A89-97AE-169B3D438678}" destId="{5BF8D29C-B7EB-4E6D-8F09-412E3D4E06C9}" srcOrd="0" destOrd="0" presId="urn:microsoft.com/office/officeart/2005/8/layout/cycle2"/>
    <dgm:cxn modelId="{E60FA78B-1D93-48BC-AA4E-3A61E9FBED25}" type="presParOf" srcId="{579EF5EA-2842-4ADF-99C3-1421009C0FB3}" destId="{891FE5C2-884F-48D0-BE0D-753E9CA204D3}" srcOrd="72" destOrd="0" presId="urn:microsoft.com/office/officeart/2005/8/layout/cycle2"/>
    <dgm:cxn modelId="{9D830257-7B90-4491-8066-7B513080B162}" type="presParOf" srcId="{579EF5EA-2842-4ADF-99C3-1421009C0FB3}" destId="{BDE13CD6-B50F-44ED-BD83-729ED5971995}" srcOrd="73" destOrd="0" presId="urn:microsoft.com/office/officeart/2005/8/layout/cycle2"/>
    <dgm:cxn modelId="{02186EC0-B04A-4B9A-96AF-A00AD1DB0518}" type="presParOf" srcId="{BDE13CD6-B50F-44ED-BD83-729ED5971995}" destId="{4EAD0336-A742-42BA-B616-A9F9B8CECAB9}" srcOrd="0" destOrd="0" presId="urn:microsoft.com/office/officeart/2005/8/layout/cycle2"/>
    <dgm:cxn modelId="{69900482-B653-46AA-805E-10114E238129}" type="presParOf" srcId="{579EF5EA-2842-4ADF-99C3-1421009C0FB3}" destId="{3B7728B1-9C76-43A6-8828-2FFE1A19CD4E}" srcOrd="74" destOrd="0" presId="urn:microsoft.com/office/officeart/2005/8/layout/cycle2"/>
    <dgm:cxn modelId="{C00F4B8E-306D-4FF5-900C-5CB465DFA48C}" type="presParOf" srcId="{579EF5EA-2842-4ADF-99C3-1421009C0FB3}" destId="{FEF793BD-9F36-4B0C-B2A1-243AAED13A52}" srcOrd="75" destOrd="0" presId="urn:microsoft.com/office/officeart/2005/8/layout/cycle2"/>
    <dgm:cxn modelId="{5E0C0E2C-059D-4DFF-8AED-B4E12051ED73}" type="presParOf" srcId="{FEF793BD-9F36-4B0C-B2A1-243AAED13A52}" destId="{B6E66B79-90CB-4030-B64C-AB9E1EA67583}" srcOrd="0" destOrd="0" presId="urn:microsoft.com/office/officeart/2005/8/layout/cycle2"/>
    <dgm:cxn modelId="{7E8CB7CC-B43F-4C98-AAE1-630105A260A0}" type="presParOf" srcId="{579EF5EA-2842-4ADF-99C3-1421009C0FB3}" destId="{CD7E4AE9-DEBF-4EF6-9A2F-51DFDE6DC483}" srcOrd="76" destOrd="0" presId="urn:microsoft.com/office/officeart/2005/8/layout/cycle2"/>
    <dgm:cxn modelId="{BC85D76A-E199-4CE7-9D74-C36DE751F246}" type="presParOf" srcId="{579EF5EA-2842-4ADF-99C3-1421009C0FB3}" destId="{CAB56CDA-741F-426D-8FE0-AE118C809475}" srcOrd="77" destOrd="0" presId="urn:microsoft.com/office/officeart/2005/8/layout/cycle2"/>
    <dgm:cxn modelId="{5E82E4EC-C643-4D18-8DFA-B87B10E7CD67}" type="presParOf" srcId="{CAB56CDA-741F-426D-8FE0-AE118C809475}" destId="{2B62F0BB-CB73-4B2D-A47A-2C1910C71ADC}" srcOrd="0" destOrd="0" presId="urn:microsoft.com/office/officeart/2005/8/layout/cycle2"/>
  </dgm:cxnLst>
  <dgm:bg>
    <a:noFill/>
  </dgm:bg>
  <dgm:whole/>
  <dgm:extLst>
    <a:ext uri="http://schemas.microsoft.com/office/drawing/2008/diagram">
      <dsp:dataModelExt xmlns:dsp="http://schemas.microsoft.com/office/drawing/2008/diagram" relId="rId16" minVer="http://schemas.openxmlformats.org/drawingml/2006/diagram"/>
    </a:ext>
  </dgm:extLst>
</dgm:dataModel>
</file>

<file path=ppt/diagrams/data67.xml><?xml version="1.0" encoding="utf-8"?>
<dgm:dataModel xmlns:dgm="http://schemas.openxmlformats.org/drawingml/2006/diagram" xmlns:a="http://schemas.openxmlformats.org/drawingml/2006/main">
  <dgm:ptLst>
    <dgm:pt modelId="{F782ACB2-4612-4553-92E3-6A48A4C26154}" type="doc">
      <dgm:prSet loTypeId="urn:microsoft.com/office/officeart/2005/8/layout/cycle2" loCatId="cycle" qsTypeId="urn:microsoft.com/office/officeart/2005/8/quickstyle/simple1" qsCatId="simple" csTypeId="urn:microsoft.com/office/officeart/2005/8/colors/accent0_3" csCatId="mainScheme" phldr="1"/>
      <dgm:spPr/>
      <dgm:t>
        <a:bodyPr/>
        <a:lstStyle/>
        <a:p>
          <a:endParaRPr lang="en-US"/>
        </a:p>
      </dgm:t>
    </dgm:pt>
    <dgm:pt modelId="{9A1F1B22-1A75-4833-B4FC-5FEA5518B765}">
      <dgm:prSet/>
      <dgm:spPr/>
      <dgm:t>
        <a:bodyPr/>
        <a:lstStyle/>
        <a:p>
          <a:endParaRPr lang="en-US" dirty="0"/>
        </a:p>
      </dgm:t>
    </dgm:pt>
    <dgm:pt modelId="{C224EADF-C870-40FB-9644-9EC71AA9F6DE}" type="parTrans" cxnId="{3A83C7EB-E108-4DFE-B9C2-A1FAE1B909F2}">
      <dgm:prSet/>
      <dgm:spPr/>
      <dgm:t>
        <a:bodyPr/>
        <a:lstStyle/>
        <a:p>
          <a:endParaRPr lang="en-US"/>
        </a:p>
      </dgm:t>
    </dgm:pt>
    <dgm:pt modelId="{32453084-7F49-49B4-89FA-E306CC4C9552}" type="sibTrans" cxnId="{3A83C7EB-E108-4DFE-B9C2-A1FAE1B909F2}">
      <dgm:prSet/>
      <dgm:spPr/>
      <dgm:t>
        <a:bodyPr/>
        <a:lstStyle/>
        <a:p>
          <a:endParaRPr lang="en-US" dirty="0"/>
        </a:p>
      </dgm:t>
    </dgm:pt>
    <dgm:pt modelId="{9C07C544-A240-4FE5-8E59-C412CDCC06A5}">
      <dgm:prSet/>
      <dgm:spPr/>
      <dgm:t>
        <a:bodyPr/>
        <a:lstStyle/>
        <a:p>
          <a:endParaRPr lang="en-US" dirty="0"/>
        </a:p>
      </dgm:t>
    </dgm:pt>
    <dgm:pt modelId="{01829E43-87FB-46D3-89AF-1246AED576BA}" type="parTrans" cxnId="{07E62CBF-11EB-4EBF-87EA-DFBE347DAD9D}">
      <dgm:prSet/>
      <dgm:spPr/>
      <dgm:t>
        <a:bodyPr/>
        <a:lstStyle/>
        <a:p>
          <a:endParaRPr lang="en-US"/>
        </a:p>
      </dgm:t>
    </dgm:pt>
    <dgm:pt modelId="{DA7FF8DD-13B0-4AAC-B0D2-E9BC2FABA4D6}" type="sibTrans" cxnId="{07E62CBF-11EB-4EBF-87EA-DFBE347DAD9D}">
      <dgm:prSet/>
      <dgm:spPr/>
      <dgm:t>
        <a:bodyPr/>
        <a:lstStyle/>
        <a:p>
          <a:endParaRPr lang="en-US" dirty="0"/>
        </a:p>
      </dgm:t>
    </dgm:pt>
    <dgm:pt modelId="{5D2C154A-692A-44E2-A041-B9F19C43FEF2}">
      <dgm:prSet/>
      <dgm:spPr/>
      <dgm:t>
        <a:bodyPr/>
        <a:lstStyle/>
        <a:p>
          <a:endParaRPr lang="en-US" dirty="0"/>
        </a:p>
      </dgm:t>
    </dgm:pt>
    <dgm:pt modelId="{794CA92E-A13F-4F43-B270-B021D0F5EB93}" type="parTrans" cxnId="{8A122CCE-2659-425F-A9CA-F55CBE733EE2}">
      <dgm:prSet/>
      <dgm:spPr/>
      <dgm:t>
        <a:bodyPr/>
        <a:lstStyle/>
        <a:p>
          <a:endParaRPr lang="en-US"/>
        </a:p>
      </dgm:t>
    </dgm:pt>
    <dgm:pt modelId="{1A0C354F-E76C-464E-99A7-D2B04C140783}" type="sibTrans" cxnId="{8A122CCE-2659-425F-A9CA-F55CBE733EE2}">
      <dgm:prSet/>
      <dgm:spPr/>
      <dgm:t>
        <a:bodyPr/>
        <a:lstStyle/>
        <a:p>
          <a:endParaRPr lang="en-US" dirty="0"/>
        </a:p>
      </dgm:t>
    </dgm:pt>
    <dgm:pt modelId="{536B3E92-95AA-4297-BDB8-F29269D6299E}">
      <dgm:prSet/>
      <dgm:spPr/>
      <dgm:t>
        <a:bodyPr/>
        <a:lstStyle/>
        <a:p>
          <a:endParaRPr lang="en-US" dirty="0"/>
        </a:p>
      </dgm:t>
    </dgm:pt>
    <dgm:pt modelId="{68DF5CBE-997D-4F4F-8466-9AD1DDE77085}" type="parTrans" cxnId="{212C0F3D-6259-47F4-8189-A6E55DD0B5D3}">
      <dgm:prSet/>
      <dgm:spPr/>
      <dgm:t>
        <a:bodyPr/>
        <a:lstStyle/>
        <a:p>
          <a:endParaRPr lang="en-US"/>
        </a:p>
      </dgm:t>
    </dgm:pt>
    <dgm:pt modelId="{8AE02D32-89F4-4BA1-BFB8-062B90AF7C26}" type="sibTrans" cxnId="{212C0F3D-6259-47F4-8189-A6E55DD0B5D3}">
      <dgm:prSet/>
      <dgm:spPr/>
      <dgm:t>
        <a:bodyPr/>
        <a:lstStyle/>
        <a:p>
          <a:endParaRPr lang="en-US" dirty="0"/>
        </a:p>
      </dgm:t>
    </dgm:pt>
    <dgm:pt modelId="{9767C2C5-7A9B-4BF9-AEDC-08BB61E68CEC}">
      <dgm:prSet/>
      <dgm:spPr/>
      <dgm:t>
        <a:bodyPr/>
        <a:lstStyle/>
        <a:p>
          <a:endParaRPr lang="en-US" dirty="0"/>
        </a:p>
      </dgm:t>
    </dgm:pt>
    <dgm:pt modelId="{94D864BB-0337-46E0-936D-BDFF24969167}" type="parTrans" cxnId="{7A77BED8-0E1D-45F6-9865-5715EF6FB1BA}">
      <dgm:prSet/>
      <dgm:spPr/>
      <dgm:t>
        <a:bodyPr/>
        <a:lstStyle/>
        <a:p>
          <a:endParaRPr lang="en-US"/>
        </a:p>
      </dgm:t>
    </dgm:pt>
    <dgm:pt modelId="{5DE56BE3-5DC5-48D1-BB0A-6EB62A83E2E3}" type="sibTrans" cxnId="{7A77BED8-0E1D-45F6-9865-5715EF6FB1BA}">
      <dgm:prSet/>
      <dgm:spPr/>
      <dgm:t>
        <a:bodyPr/>
        <a:lstStyle/>
        <a:p>
          <a:endParaRPr lang="en-US" dirty="0"/>
        </a:p>
      </dgm:t>
    </dgm:pt>
    <dgm:pt modelId="{29610E26-1393-448B-8FD6-78061450B16B}">
      <dgm:prSet/>
      <dgm:spPr/>
      <dgm:t>
        <a:bodyPr/>
        <a:lstStyle/>
        <a:p>
          <a:endParaRPr lang="en-US" dirty="0"/>
        </a:p>
      </dgm:t>
    </dgm:pt>
    <dgm:pt modelId="{5D194221-4572-481E-A145-411B7D2E5848}" type="parTrans" cxnId="{54FED98F-AB5E-4BEF-A86E-239C32A65418}">
      <dgm:prSet/>
      <dgm:spPr/>
      <dgm:t>
        <a:bodyPr/>
        <a:lstStyle/>
        <a:p>
          <a:endParaRPr lang="en-US"/>
        </a:p>
      </dgm:t>
    </dgm:pt>
    <dgm:pt modelId="{4E475F1B-56A2-420F-8D83-9A7AC5B9161D}" type="sibTrans" cxnId="{54FED98F-AB5E-4BEF-A86E-239C32A65418}">
      <dgm:prSet/>
      <dgm:spPr/>
      <dgm:t>
        <a:bodyPr/>
        <a:lstStyle/>
        <a:p>
          <a:endParaRPr lang="en-US" dirty="0"/>
        </a:p>
      </dgm:t>
    </dgm:pt>
    <dgm:pt modelId="{59F5D80D-D394-4DA8-B1EE-BFD2C35E8698}">
      <dgm:prSet/>
      <dgm:spPr/>
      <dgm:t>
        <a:bodyPr/>
        <a:lstStyle/>
        <a:p>
          <a:endParaRPr lang="en-US" dirty="0"/>
        </a:p>
      </dgm:t>
    </dgm:pt>
    <dgm:pt modelId="{F6DF53FE-CC41-4648-B644-9A13CD613414}" type="parTrans" cxnId="{EAADA3BC-EBE2-42C8-B9E0-3C38057A0A11}">
      <dgm:prSet/>
      <dgm:spPr/>
      <dgm:t>
        <a:bodyPr/>
        <a:lstStyle/>
        <a:p>
          <a:endParaRPr lang="en-US"/>
        </a:p>
      </dgm:t>
    </dgm:pt>
    <dgm:pt modelId="{A4FDAD97-0EA5-45C9-8762-1408CDFC1A27}" type="sibTrans" cxnId="{EAADA3BC-EBE2-42C8-B9E0-3C38057A0A11}">
      <dgm:prSet/>
      <dgm:spPr/>
      <dgm:t>
        <a:bodyPr/>
        <a:lstStyle/>
        <a:p>
          <a:endParaRPr lang="en-US" dirty="0"/>
        </a:p>
      </dgm:t>
    </dgm:pt>
    <dgm:pt modelId="{1BD29E34-8916-45A9-80A6-58C4AB44DFF5}">
      <dgm:prSet/>
      <dgm:spPr/>
      <dgm:t>
        <a:bodyPr/>
        <a:lstStyle/>
        <a:p>
          <a:endParaRPr lang="en-US" dirty="0"/>
        </a:p>
      </dgm:t>
    </dgm:pt>
    <dgm:pt modelId="{6A5BBF7B-F8A7-4654-83BB-1778F868C663}" type="parTrans" cxnId="{1B3F2CA2-7825-4CFD-9A64-DB308FB32A27}">
      <dgm:prSet/>
      <dgm:spPr/>
      <dgm:t>
        <a:bodyPr/>
        <a:lstStyle/>
        <a:p>
          <a:endParaRPr lang="en-US"/>
        </a:p>
      </dgm:t>
    </dgm:pt>
    <dgm:pt modelId="{25DF600C-192F-49B2-930A-B89C27D1471E}" type="sibTrans" cxnId="{1B3F2CA2-7825-4CFD-9A64-DB308FB32A27}">
      <dgm:prSet/>
      <dgm:spPr/>
      <dgm:t>
        <a:bodyPr/>
        <a:lstStyle/>
        <a:p>
          <a:endParaRPr lang="en-US" dirty="0"/>
        </a:p>
      </dgm:t>
    </dgm:pt>
    <dgm:pt modelId="{BCD4B6D1-2E17-4359-A953-212A9B519E85}">
      <dgm:prSet/>
      <dgm:spPr/>
      <dgm:t>
        <a:bodyPr/>
        <a:lstStyle/>
        <a:p>
          <a:endParaRPr lang="en-US" dirty="0"/>
        </a:p>
      </dgm:t>
    </dgm:pt>
    <dgm:pt modelId="{A72804B9-8062-4016-90E8-F9C7DC654C15}" type="parTrans" cxnId="{A45FA6CA-BF67-4968-BA2C-A3E181681DEA}">
      <dgm:prSet/>
      <dgm:spPr/>
      <dgm:t>
        <a:bodyPr/>
        <a:lstStyle/>
        <a:p>
          <a:endParaRPr lang="en-US"/>
        </a:p>
      </dgm:t>
    </dgm:pt>
    <dgm:pt modelId="{EAE485E3-A2DC-422A-B964-163E72C7D527}" type="sibTrans" cxnId="{A45FA6CA-BF67-4968-BA2C-A3E181681DEA}">
      <dgm:prSet/>
      <dgm:spPr/>
      <dgm:t>
        <a:bodyPr/>
        <a:lstStyle/>
        <a:p>
          <a:endParaRPr lang="en-US" dirty="0"/>
        </a:p>
      </dgm:t>
    </dgm:pt>
    <dgm:pt modelId="{57830796-B9E1-440E-A924-530949252A0A}">
      <dgm:prSet/>
      <dgm:spPr/>
      <dgm:t>
        <a:bodyPr/>
        <a:lstStyle/>
        <a:p>
          <a:endParaRPr lang="en-US" dirty="0"/>
        </a:p>
      </dgm:t>
    </dgm:pt>
    <dgm:pt modelId="{2970FDF5-07A3-4B2A-9F1E-E547137C5FF2}" type="parTrans" cxnId="{2E4A59F8-4858-4321-B26C-379298664746}">
      <dgm:prSet/>
      <dgm:spPr/>
      <dgm:t>
        <a:bodyPr/>
        <a:lstStyle/>
        <a:p>
          <a:endParaRPr lang="en-US"/>
        </a:p>
      </dgm:t>
    </dgm:pt>
    <dgm:pt modelId="{672359C6-6889-48DE-9B06-BCF13E50CF81}" type="sibTrans" cxnId="{2E4A59F8-4858-4321-B26C-379298664746}">
      <dgm:prSet/>
      <dgm:spPr/>
      <dgm:t>
        <a:bodyPr/>
        <a:lstStyle/>
        <a:p>
          <a:endParaRPr lang="en-US" dirty="0"/>
        </a:p>
      </dgm:t>
    </dgm:pt>
    <dgm:pt modelId="{9EC183D0-3CE1-4A18-882B-49A4F305FE23}">
      <dgm:prSet/>
      <dgm:spPr/>
      <dgm:t>
        <a:bodyPr/>
        <a:lstStyle/>
        <a:p>
          <a:endParaRPr lang="en-US" dirty="0"/>
        </a:p>
      </dgm:t>
    </dgm:pt>
    <dgm:pt modelId="{5529E8D0-F515-48AC-A324-5AF9603FF192}" type="parTrans" cxnId="{ECDEF66B-4DF3-4577-9794-0F5C1452E329}">
      <dgm:prSet/>
      <dgm:spPr/>
      <dgm:t>
        <a:bodyPr/>
        <a:lstStyle/>
        <a:p>
          <a:endParaRPr lang="en-US"/>
        </a:p>
      </dgm:t>
    </dgm:pt>
    <dgm:pt modelId="{FC636A7A-CAD8-4393-9B2E-188CE112CD10}" type="sibTrans" cxnId="{ECDEF66B-4DF3-4577-9794-0F5C1452E329}">
      <dgm:prSet/>
      <dgm:spPr/>
      <dgm:t>
        <a:bodyPr/>
        <a:lstStyle/>
        <a:p>
          <a:endParaRPr lang="en-US" dirty="0"/>
        </a:p>
      </dgm:t>
    </dgm:pt>
    <dgm:pt modelId="{1BCBAE4C-8C90-4307-A8B1-A7F25B803D11}">
      <dgm:prSet/>
      <dgm:spPr/>
      <dgm:t>
        <a:bodyPr/>
        <a:lstStyle/>
        <a:p>
          <a:endParaRPr lang="en-US" dirty="0"/>
        </a:p>
      </dgm:t>
    </dgm:pt>
    <dgm:pt modelId="{BDE3C914-1C3F-4AE1-8A4A-0399F6859853}" type="parTrans" cxnId="{26F03CFE-664C-46CE-9EC9-4D9EAEAA23F5}">
      <dgm:prSet/>
      <dgm:spPr/>
      <dgm:t>
        <a:bodyPr/>
        <a:lstStyle/>
        <a:p>
          <a:endParaRPr lang="en-US"/>
        </a:p>
      </dgm:t>
    </dgm:pt>
    <dgm:pt modelId="{9E68FA1B-32E4-4D3A-BDA9-F245DF7037EF}" type="sibTrans" cxnId="{26F03CFE-664C-46CE-9EC9-4D9EAEAA23F5}">
      <dgm:prSet/>
      <dgm:spPr/>
      <dgm:t>
        <a:bodyPr/>
        <a:lstStyle/>
        <a:p>
          <a:endParaRPr lang="en-US" dirty="0"/>
        </a:p>
      </dgm:t>
    </dgm:pt>
    <dgm:pt modelId="{05F9165C-A234-4634-B1A7-DCB7BA68D40C}">
      <dgm:prSet/>
      <dgm:spPr/>
      <dgm:t>
        <a:bodyPr/>
        <a:lstStyle/>
        <a:p>
          <a:endParaRPr lang="en-US" dirty="0"/>
        </a:p>
      </dgm:t>
    </dgm:pt>
    <dgm:pt modelId="{26966DA9-DC8C-4538-894C-0F8A7AD6A4D2}" type="parTrans" cxnId="{03727586-C177-4F9F-A8F5-7DEE69ED0297}">
      <dgm:prSet/>
      <dgm:spPr/>
      <dgm:t>
        <a:bodyPr/>
        <a:lstStyle/>
        <a:p>
          <a:endParaRPr lang="en-US"/>
        </a:p>
      </dgm:t>
    </dgm:pt>
    <dgm:pt modelId="{68C3C81B-18E8-41C4-BFC6-2C443E6EE655}" type="sibTrans" cxnId="{03727586-C177-4F9F-A8F5-7DEE69ED0297}">
      <dgm:prSet/>
      <dgm:spPr/>
      <dgm:t>
        <a:bodyPr/>
        <a:lstStyle/>
        <a:p>
          <a:endParaRPr lang="en-US" dirty="0"/>
        </a:p>
      </dgm:t>
    </dgm:pt>
    <dgm:pt modelId="{8F63D31F-83CD-4DB9-A0F4-0D259C5817DB}">
      <dgm:prSet/>
      <dgm:spPr/>
      <dgm:t>
        <a:bodyPr/>
        <a:lstStyle/>
        <a:p>
          <a:endParaRPr lang="en-US" dirty="0"/>
        </a:p>
      </dgm:t>
    </dgm:pt>
    <dgm:pt modelId="{62CF8A98-F58E-4911-89F5-912F4D8957CE}" type="parTrans" cxnId="{2B1FD8DA-568C-4E3E-8F87-09C87623F6FC}">
      <dgm:prSet/>
      <dgm:spPr/>
      <dgm:t>
        <a:bodyPr/>
        <a:lstStyle/>
        <a:p>
          <a:endParaRPr lang="en-US"/>
        </a:p>
      </dgm:t>
    </dgm:pt>
    <dgm:pt modelId="{A4F909E9-C1CF-4770-B928-FEF6E41B5333}" type="sibTrans" cxnId="{2B1FD8DA-568C-4E3E-8F87-09C87623F6FC}">
      <dgm:prSet/>
      <dgm:spPr/>
      <dgm:t>
        <a:bodyPr/>
        <a:lstStyle/>
        <a:p>
          <a:endParaRPr lang="en-US" dirty="0"/>
        </a:p>
      </dgm:t>
    </dgm:pt>
    <dgm:pt modelId="{F001FD18-B1D7-4F34-A7E1-10B3A14FEF0D}">
      <dgm:prSet/>
      <dgm:spPr/>
      <dgm:t>
        <a:bodyPr/>
        <a:lstStyle/>
        <a:p>
          <a:endParaRPr lang="en-US" dirty="0"/>
        </a:p>
      </dgm:t>
    </dgm:pt>
    <dgm:pt modelId="{47531BBA-A066-410C-90C4-75A7B3CF6C37}" type="parTrans" cxnId="{5F759883-6CAF-4793-892D-90FF307B7F39}">
      <dgm:prSet/>
      <dgm:spPr/>
      <dgm:t>
        <a:bodyPr/>
        <a:lstStyle/>
        <a:p>
          <a:endParaRPr lang="en-US"/>
        </a:p>
      </dgm:t>
    </dgm:pt>
    <dgm:pt modelId="{59F6F98C-7F28-44B6-AA26-C56ABFEA206B}" type="sibTrans" cxnId="{5F759883-6CAF-4793-892D-90FF307B7F39}">
      <dgm:prSet/>
      <dgm:spPr/>
      <dgm:t>
        <a:bodyPr/>
        <a:lstStyle/>
        <a:p>
          <a:endParaRPr lang="en-US" dirty="0"/>
        </a:p>
      </dgm:t>
    </dgm:pt>
    <dgm:pt modelId="{5F8AB2A9-0DCE-42A5-8039-31C151CDBC91}">
      <dgm:prSet/>
      <dgm:spPr/>
      <dgm:t>
        <a:bodyPr/>
        <a:lstStyle/>
        <a:p>
          <a:endParaRPr lang="en-US" dirty="0"/>
        </a:p>
      </dgm:t>
    </dgm:pt>
    <dgm:pt modelId="{AEE23759-AB27-4CCC-A9A6-CE4F64F73EE5}" type="parTrans" cxnId="{9ADC0165-9F81-4E1B-BCF9-F6EA5C631353}">
      <dgm:prSet/>
      <dgm:spPr/>
      <dgm:t>
        <a:bodyPr/>
        <a:lstStyle/>
        <a:p>
          <a:endParaRPr lang="en-US"/>
        </a:p>
      </dgm:t>
    </dgm:pt>
    <dgm:pt modelId="{64CB26BA-1509-422C-B1F7-93A921D3337E}" type="sibTrans" cxnId="{9ADC0165-9F81-4E1B-BCF9-F6EA5C631353}">
      <dgm:prSet/>
      <dgm:spPr/>
      <dgm:t>
        <a:bodyPr/>
        <a:lstStyle/>
        <a:p>
          <a:endParaRPr lang="en-US" dirty="0"/>
        </a:p>
      </dgm:t>
    </dgm:pt>
    <dgm:pt modelId="{7D49664A-84DE-42F7-9866-9BFD9F3DDC7A}">
      <dgm:prSet/>
      <dgm:spPr/>
      <dgm:t>
        <a:bodyPr/>
        <a:lstStyle/>
        <a:p>
          <a:endParaRPr lang="en-US" dirty="0"/>
        </a:p>
      </dgm:t>
    </dgm:pt>
    <dgm:pt modelId="{9C7FF349-70A2-4DFC-91A5-86A739E0760D}" type="parTrans" cxnId="{64D25225-7D7B-47A3-8597-E3D40B515F30}">
      <dgm:prSet/>
      <dgm:spPr/>
      <dgm:t>
        <a:bodyPr/>
        <a:lstStyle/>
        <a:p>
          <a:endParaRPr lang="en-US"/>
        </a:p>
      </dgm:t>
    </dgm:pt>
    <dgm:pt modelId="{BAC2B8D5-2C5B-4AE8-BBDD-D8E76DCD8C2E}" type="sibTrans" cxnId="{64D25225-7D7B-47A3-8597-E3D40B515F30}">
      <dgm:prSet/>
      <dgm:spPr/>
      <dgm:t>
        <a:bodyPr/>
        <a:lstStyle/>
        <a:p>
          <a:endParaRPr lang="en-US" dirty="0"/>
        </a:p>
      </dgm:t>
    </dgm:pt>
    <dgm:pt modelId="{AAACDA48-029D-447D-9AE8-BF1CB90887F8}">
      <dgm:prSet/>
      <dgm:spPr/>
      <dgm:t>
        <a:bodyPr/>
        <a:lstStyle/>
        <a:p>
          <a:endParaRPr lang="en-US" dirty="0"/>
        </a:p>
      </dgm:t>
    </dgm:pt>
    <dgm:pt modelId="{C5422A07-4233-4B7D-A876-C74DE877A7F9}" type="parTrans" cxnId="{F718ABBA-7C65-4F86-BEA7-DAD4C5EC588D}">
      <dgm:prSet/>
      <dgm:spPr/>
      <dgm:t>
        <a:bodyPr/>
        <a:lstStyle/>
        <a:p>
          <a:endParaRPr lang="en-US"/>
        </a:p>
      </dgm:t>
    </dgm:pt>
    <dgm:pt modelId="{35443D96-6A67-478A-A544-1C8155B5F62C}" type="sibTrans" cxnId="{F718ABBA-7C65-4F86-BEA7-DAD4C5EC588D}">
      <dgm:prSet/>
      <dgm:spPr/>
      <dgm:t>
        <a:bodyPr/>
        <a:lstStyle/>
        <a:p>
          <a:endParaRPr lang="en-US" dirty="0"/>
        </a:p>
      </dgm:t>
    </dgm:pt>
    <dgm:pt modelId="{C123F58B-2F00-4731-8318-EA8BAA60A69D}">
      <dgm:prSet/>
      <dgm:spPr/>
      <dgm:t>
        <a:bodyPr/>
        <a:lstStyle/>
        <a:p>
          <a:endParaRPr lang="en-US" dirty="0"/>
        </a:p>
      </dgm:t>
    </dgm:pt>
    <dgm:pt modelId="{ADD49D0A-F77A-4924-B2AC-3D10130090D6}" type="parTrans" cxnId="{79D0C8B5-7F77-4990-BC7D-E4DF8A30F093}">
      <dgm:prSet/>
      <dgm:spPr/>
      <dgm:t>
        <a:bodyPr/>
        <a:lstStyle/>
        <a:p>
          <a:endParaRPr lang="en-US"/>
        </a:p>
      </dgm:t>
    </dgm:pt>
    <dgm:pt modelId="{CA72D8A3-9D41-4F98-98F7-F56B1CBA674F}" type="sibTrans" cxnId="{79D0C8B5-7F77-4990-BC7D-E4DF8A30F093}">
      <dgm:prSet/>
      <dgm:spPr/>
      <dgm:t>
        <a:bodyPr/>
        <a:lstStyle/>
        <a:p>
          <a:endParaRPr lang="en-US" dirty="0"/>
        </a:p>
      </dgm:t>
    </dgm:pt>
    <dgm:pt modelId="{312A5487-8CD4-49FA-9CB2-6003233688EF}">
      <dgm:prSet/>
      <dgm:spPr/>
      <dgm:t>
        <a:bodyPr/>
        <a:lstStyle/>
        <a:p>
          <a:endParaRPr lang="en-US" dirty="0"/>
        </a:p>
      </dgm:t>
    </dgm:pt>
    <dgm:pt modelId="{6F986C7B-EB5E-4FA9-9F02-54203E6A38B2}" type="parTrans" cxnId="{33634B83-5D42-4E23-A534-1FD77063C5A8}">
      <dgm:prSet/>
      <dgm:spPr/>
      <dgm:t>
        <a:bodyPr/>
        <a:lstStyle/>
        <a:p>
          <a:endParaRPr lang="en-US"/>
        </a:p>
      </dgm:t>
    </dgm:pt>
    <dgm:pt modelId="{A241EA7C-0AE6-49DA-868A-F7E41DB8331E}" type="sibTrans" cxnId="{33634B83-5D42-4E23-A534-1FD77063C5A8}">
      <dgm:prSet/>
      <dgm:spPr/>
      <dgm:t>
        <a:bodyPr/>
        <a:lstStyle/>
        <a:p>
          <a:endParaRPr lang="en-US" dirty="0"/>
        </a:p>
      </dgm:t>
    </dgm:pt>
    <dgm:pt modelId="{1597604F-E09E-4305-A881-A6C94B72922F}">
      <dgm:prSet/>
      <dgm:spPr/>
      <dgm:t>
        <a:bodyPr/>
        <a:lstStyle/>
        <a:p>
          <a:endParaRPr lang="en-US" dirty="0"/>
        </a:p>
      </dgm:t>
    </dgm:pt>
    <dgm:pt modelId="{1C93F3EA-CA5B-4D9C-9828-8A8F702AE266}" type="parTrans" cxnId="{BE9314B0-2D93-4BAE-90C0-5B23814639B6}">
      <dgm:prSet/>
      <dgm:spPr/>
      <dgm:t>
        <a:bodyPr/>
        <a:lstStyle/>
        <a:p>
          <a:endParaRPr lang="en-US"/>
        </a:p>
      </dgm:t>
    </dgm:pt>
    <dgm:pt modelId="{0A68E33F-9E89-4D62-9E2C-1BD50C85F7CD}" type="sibTrans" cxnId="{BE9314B0-2D93-4BAE-90C0-5B23814639B6}">
      <dgm:prSet/>
      <dgm:spPr/>
      <dgm:t>
        <a:bodyPr/>
        <a:lstStyle/>
        <a:p>
          <a:endParaRPr lang="en-US" dirty="0"/>
        </a:p>
      </dgm:t>
    </dgm:pt>
    <dgm:pt modelId="{2EBE9275-B468-4EB1-8E25-88D20111E7BA}">
      <dgm:prSet/>
      <dgm:spPr/>
      <dgm:t>
        <a:bodyPr/>
        <a:lstStyle/>
        <a:p>
          <a:endParaRPr lang="en-US" dirty="0"/>
        </a:p>
      </dgm:t>
    </dgm:pt>
    <dgm:pt modelId="{8B4693AB-DA36-47D7-8ABC-9A12354AE94A}" type="parTrans" cxnId="{79BF3DB8-E6C9-4DF5-8226-B32513900662}">
      <dgm:prSet/>
      <dgm:spPr/>
      <dgm:t>
        <a:bodyPr/>
        <a:lstStyle/>
        <a:p>
          <a:endParaRPr lang="en-US"/>
        </a:p>
      </dgm:t>
    </dgm:pt>
    <dgm:pt modelId="{1DDDDFBA-4D76-49F6-8700-D108F438751F}" type="sibTrans" cxnId="{79BF3DB8-E6C9-4DF5-8226-B32513900662}">
      <dgm:prSet/>
      <dgm:spPr/>
      <dgm:t>
        <a:bodyPr/>
        <a:lstStyle/>
        <a:p>
          <a:endParaRPr lang="en-US" dirty="0"/>
        </a:p>
      </dgm:t>
    </dgm:pt>
    <dgm:pt modelId="{7526D0BF-45A5-478F-9A5B-EE961A48FCDF}">
      <dgm:prSet/>
      <dgm:spPr/>
      <dgm:t>
        <a:bodyPr/>
        <a:lstStyle/>
        <a:p>
          <a:endParaRPr lang="en-US" dirty="0"/>
        </a:p>
      </dgm:t>
    </dgm:pt>
    <dgm:pt modelId="{996DAE7B-6D7A-4B21-93D8-B18F6F145BC6}" type="parTrans" cxnId="{CC8F6BB5-E191-48E7-A4C1-3E8101813E85}">
      <dgm:prSet/>
      <dgm:spPr/>
      <dgm:t>
        <a:bodyPr/>
        <a:lstStyle/>
        <a:p>
          <a:endParaRPr lang="en-US"/>
        </a:p>
      </dgm:t>
    </dgm:pt>
    <dgm:pt modelId="{4DD6BCFF-384A-4E50-9E9B-FEA1467E91EE}" type="sibTrans" cxnId="{CC8F6BB5-E191-48E7-A4C1-3E8101813E85}">
      <dgm:prSet/>
      <dgm:spPr/>
      <dgm:t>
        <a:bodyPr/>
        <a:lstStyle/>
        <a:p>
          <a:endParaRPr lang="en-US" dirty="0"/>
        </a:p>
      </dgm:t>
    </dgm:pt>
    <dgm:pt modelId="{4391FAD7-E5E1-4ADD-BABB-49D666A6C4A7}">
      <dgm:prSet/>
      <dgm:spPr/>
      <dgm:t>
        <a:bodyPr/>
        <a:lstStyle/>
        <a:p>
          <a:endParaRPr lang="en-US" dirty="0"/>
        </a:p>
      </dgm:t>
    </dgm:pt>
    <dgm:pt modelId="{F1E7FB59-9301-4001-B4A0-65FF76242832}" type="parTrans" cxnId="{33836BAF-8815-468A-9D3E-0ABF734FD1D3}">
      <dgm:prSet/>
      <dgm:spPr/>
      <dgm:t>
        <a:bodyPr/>
        <a:lstStyle/>
        <a:p>
          <a:endParaRPr lang="en-US"/>
        </a:p>
      </dgm:t>
    </dgm:pt>
    <dgm:pt modelId="{B5C9AB9C-C866-47C2-B79F-DC6148AB2159}" type="sibTrans" cxnId="{33836BAF-8815-468A-9D3E-0ABF734FD1D3}">
      <dgm:prSet/>
      <dgm:spPr/>
      <dgm:t>
        <a:bodyPr/>
        <a:lstStyle/>
        <a:p>
          <a:endParaRPr lang="en-US" dirty="0"/>
        </a:p>
      </dgm:t>
    </dgm:pt>
    <dgm:pt modelId="{DF292957-65C8-4776-85F8-AE26E3681959}">
      <dgm:prSet/>
      <dgm:spPr/>
      <dgm:t>
        <a:bodyPr/>
        <a:lstStyle/>
        <a:p>
          <a:endParaRPr lang="en-US" dirty="0"/>
        </a:p>
      </dgm:t>
    </dgm:pt>
    <dgm:pt modelId="{7849EA01-2032-47BB-AFF2-66E1E4C3A822}" type="parTrans" cxnId="{0116FD4E-B3CD-4D10-B6B1-FB0C240CE17A}">
      <dgm:prSet/>
      <dgm:spPr/>
      <dgm:t>
        <a:bodyPr/>
        <a:lstStyle/>
        <a:p>
          <a:endParaRPr lang="en-US"/>
        </a:p>
      </dgm:t>
    </dgm:pt>
    <dgm:pt modelId="{2B571596-2306-4648-89E7-BD54FEF25627}" type="sibTrans" cxnId="{0116FD4E-B3CD-4D10-B6B1-FB0C240CE17A}">
      <dgm:prSet/>
      <dgm:spPr/>
      <dgm:t>
        <a:bodyPr/>
        <a:lstStyle/>
        <a:p>
          <a:endParaRPr lang="en-US" dirty="0"/>
        </a:p>
      </dgm:t>
    </dgm:pt>
    <dgm:pt modelId="{BA244016-B941-46B9-B2A4-AA50A300C9B1}">
      <dgm:prSet/>
      <dgm:spPr/>
      <dgm:t>
        <a:bodyPr/>
        <a:lstStyle/>
        <a:p>
          <a:endParaRPr lang="en-US" dirty="0"/>
        </a:p>
      </dgm:t>
    </dgm:pt>
    <dgm:pt modelId="{17FA0F1C-F480-46FA-9FDA-CAF08D0B3F5A}" type="parTrans" cxnId="{43F81770-F772-478D-8EE4-9EF473A2C5F2}">
      <dgm:prSet/>
      <dgm:spPr/>
      <dgm:t>
        <a:bodyPr/>
        <a:lstStyle/>
        <a:p>
          <a:endParaRPr lang="en-US"/>
        </a:p>
      </dgm:t>
    </dgm:pt>
    <dgm:pt modelId="{12ED0D91-6CB8-4B92-ABBE-16130FA2E610}" type="sibTrans" cxnId="{43F81770-F772-478D-8EE4-9EF473A2C5F2}">
      <dgm:prSet/>
      <dgm:spPr/>
      <dgm:t>
        <a:bodyPr/>
        <a:lstStyle/>
        <a:p>
          <a:endParaRPr lang="en-US" dirty="0"/>
        </a:p>
      </dgm:t>
    </dgm:pt>
    <dgm:pt modelId="{ED3E6817-CA99-4A92-9672-7767C60D3AFC}">
      <dgm:prSet/>
      <dgm:spPr/>
      <dgm:t>
        <a:bodyPr/>
        <a:lstStyle/>
        <a:p>
          <a:endParaRPr lang="en-US" dirty="0"/>
        </a:p>
      </dgm:t>
    </dgm:pt>
    <dgm:pt modelId="{570B50CE-5E5F-492C-A6CE-FAA86B61FEE6}" type="parTrans" cxnId="{6020CAE6-E682-4263-87D3-3757BDA5C5BB}">
      <dgm:prSet/>
      <dgm:spPr/>
      <dgm:t>
        <a:bodyPr/>
        <a:lstStyle/>
        <a:p>
          <a:endParaRPr lang="en-US"/>
        </a:p>
      </dgm:t>
    </dgm:pt>
    <dgm:pt modelId="{74E4A9B3-3139-47CD-AD62-A42D0EB3995C}" type="sibTrans" cxnId="{6020CAE6-E682-4263-87D3-3757BDA5C5BB}">
      <dgm:prSet/>
      <dgm:spPr/>
      <dgm:t>
        <a:bodyPr/>
        <a:lstStyle/>
        <a:p>
          <a:endParaRPr lang="en-US" dirty="0"/>
        </a:p>
      </dgm:t>
    </dgm:pt>
    <dgm:pt modelId="{A26368B7-1095-4A58-BFE6-7B8629CCDB76}">
      <dgm:prSet/>
      <dgm:spPr/>
      <dgm:t>
        <a:bodyPr/>
        <a:lstStyle/>
        <a:p>
          <a:endParaRPr lang="en-US" dirty="0"/>
        </a:p>
      </dgm:t>
    </dgm:pt>
    <dgm:pt modelId="{F926A632-3F82-44B7-9B0C-54EDBDFB1339}" type="parTrans" cxnId="{84F658BE-028D-4EFF-9AFB-B1BB4A47F685}">
      <dgm:prSet/>
      <dgm:spPr/>
      <dgm:t>
        <a:bodyPr/>
        <a:lstStyle/>
        <a:p>
          <a:endParaRPr lang="en-US"/>
        </a:p>
      </dgm:t>
    </dgm:pt>
    <dgm:pt modelId="{69DBDE16-2128-423C-AB04-D3C2C0881A38}" type="sibTrans" cxnId="{84F658BE-028D-4EFF-9AFB-B1BB4A47F685}">
      <dgm:prSet/>
      <dgm:spPr/>
      <dgm:t>
        <a:bodyPr/>
        <a:lstStyle/>
        <a:p>
          <a:endParaRPr lang="en-US" dirty="0"/>
        </a:p>
      </dgm:t>
    </dgm:pt>
    <dgm:pt modelId="{B2133BDF-4000-4B5B-AE40-987170B1B61F}">
      <dgm:prSet/>
      <dgm:spPr/>
      <dgm:t>
        <a:bodyPr/>
        <a:lstStyle/>
        <a:p>
          <a:endParaRPr lang="en-US" dirty="0"/>
        </a:p>
      </dgm:t>
    </dgm:pt>
    <dgm:pt modelId="{78DD5593-63E5-4526-ACC4-B672B2E0D1F1}" type="parTrans" cxnId="{AD9C2D70-6AB8-479D-9A79-731CDEDFCC29}">
      <dgm:prSet/>
      <dgm:spPr/>
      <dgm:t>
        <a:bodyPr/>
        <a:lstStyle/>
        <a:p>
          <a:endParaRPr lang="en-US"/>
        </a:p>
      </dgm:t>
    </dgm:pt>
    <dgm:pt modelId="{F8A8AFFD-E262-4C58-84FA-CA9933DA9A32}" type="sibTrans" cxnId="{AD9C2D70-6AB8-479D-9A79-731CDEDFCC29}">
      <dgm:prSet/>
      <dgm:spPr/>
      <dgm:t>
        <a:bodyPr/>
        <a:lstStyle/>
        <a:p>
          <a:endParaRPr lang="en-US" dirty="0"/>
        </a:p>
      </dgm:t>
    </dgm:pt>
    <dgm:pt modelId="{56EE6181-8957-4FE0-91F7-0E7767321D74}">
      <dgm:prSet/>
      <dgm:spPr/>
      <dgm:t>
        <a:bodyPr/>
        <a:lstStyle/>
        <a:p>
          <a:endParaRPr lang="en-US" dirty="0"/>
        </a:p>
      </dgm:t>
    </dgm:pt>
    <dgm:pt modelId="{708EED9E-74DD-4C99-9872-E67687122915}" type="parTrans" cxnId="{D27AA462-6698-4923-9421-47820B644488}">
      <dgm:prSet/>
      <dgm:spPr/>
      <dgm:t>
        <a:bodyPr/>
        <a:lstStyle/>
        <a:p>
          <a:endParaRPr lang="en-US"/>
        </a:p>
      </dgm:t>
    </dgm:pt>
    <dgm:pt modelId="{D7AD315B-0060-4B2C-BA42-07A72CF0DF62}" type="sibTrans" cxnId="{D27AA462-6698-4923-9421-47820B644488}">
      <dgm:prSet/>
      <dgm:spPr/>
      <dgm:t>
        <a:bodyPr/>
        <a:lstStyle/>
        <a:p>
          <a:endParaRPr lang="en-US" dirty="0"/>
        </a:p>
      </dgm:t>
    </dgm:pt>
    <dgm:pt modelId="{F82F01E0-1BCF-432A-834D-D0718C225E79}">
      <dgm:prSet/>
      <dgm:spPr/>
      <dgm:t>
        <a:bodyPr/>
        <a:lstStyle/>
        <a:p>
          <a:endParaRPr lang="en-US" dirty="0"/>
        </a:p>
      </dgm:t>
    </dgm:pt>
    <dgm:pt modelId="{AA715B28-8262-4AEC-9B11-A1F3E142AEE3}" type="parTrans" cxnId="{3F904190-EC7A-468F-8079-9E0D0309FE61}">
      <dgm:prSet/>
      <dgm:spPr/>
      <dgm:t>
        <a:bodyPr/>
        <a:lstStyle/>
        <a:p>
          <a:endParaRPr lang="en-US"/>
        </a:p>
      </dgm:t>
    </dgm:pt>
    <dgm:pt modelId="{73E57CB0-43F1-4C49-8823-A48B6805997E}" type="sibTrans" cxnId="{3F904190-EC7A-468F-8079-9E0D0309FE61}">
      <dgm:prSet/>
      <dgm:spPr/>
      <dgm:t>
        <a:bodyPr/>
        <a:lstStyle/>
        <a:p>
          <a:endParaRPr lang="en-US" dirty="0"/>
        </a:p>
      </dgm:t>
    </dgm:pt>
    <dgm:pt modelId="{69B5AF83-9CA8-4331-BB93-A02B0A37E7C4}">
      <dgm:prSet/>
      <dgm:spPr/>
      <dgm:t>
        <a:bodyPr/>
        <a:lstStyle/>
        <a:p>
          <a:endParaRPr lang="en-US" dirty="0"/>
        </a:p>
      </dgm:t>
    </dgm:pt>
    <dgm:pt modelId="{52A0F8EA-812A-497C-B88E-1BDAD1AB875F}" type="parTrans" cxnId="{08DFD441-4774-4D0E-8F97-07EC50B50EE3}">
      <dgm:prSet/>
      <dgm:spPr/>
      <dgm:t>
        <a:bodyPr/>
        <a:lstStyle/>
        <a:p>
          <a:endParaRPr lang="en-US"/>
        </a:p>
      </dgm:t>
    </dgm:pt>
    <dgm:pt modelId="{6E35783B-B4B9-4AF3-BB68-EC2DB3060BE5}" type="sibTrans" cxnId="{08DFD441-4774-4D0E-8F97-07EC50B50EE3}">
      <dgm:prSet/>
      <dgm:spPr/>
      <dgm:t>
        <a:bodyPr/>
        <a:lstStyle/>
        <a:p>
          <a:endParaRPr lang="en-US" dirty="0"/>
        </a:p>
      </dgm:t>
    </dgm:pt>
    <dgm:pt modelId="{5A0D382F-1AEE-4869-A6BD-89E7CCC2BA45}">
      <dgm:prSet/>
      <dgm:spPr/>
      <dgm:t>
        <a:bodyPr/>
        <a:lstStyle/>
        <a:p>
          <a:endParaRPr lang="en-US" dirty="0"/>
        </a:p>
      </dgm:t>
    </dgm:pt>
    <dgm:pt modelId="{C61944CD-ABD5-46A1-BF21-1EDB1D2E311C}" type="parTrans" cxnId="{8B7F3749-F4E6-4473-82BE-3F7FAAEDF5A5}">
      <dgm:prSet/>
      <dgm:spPr/>
      <dgm:t>
        <a:bodyPr/>
        <a:lstStyle/>
        <a:p>
          <a:endParaRPr lang="en-US"/>
        </a:p>
      </dgm:t>
    </dgm:pt>
    <dgm:pt modelId="{86E08DD8-37F0-43EA-A4C6-F12B07A372C7}" type="sibTrans" cxnId="{8B7F3749-F4E6-4473-82BE-3F7FAAEDF5A5}">
      <dgm:prSet/>
      <dgm:spPr/>
      <dgm:t>
        <a:bodyPr/>
        <a:lstStyle/>
        <a:p>
          <a:endParaRPr lang="en-US" dirty="0"/>
        </a:p>
      </dgm:t>
    </dgm:pt>
    <dgm:pt modelId="{6E44D217-0802-4975-8DF8-F7C136B68DB7}">
      <dgm:prSet/>
      <dgm:spPr/>
      <dgm:t>
        <a:bodyPr/>
        <a:lstStyle/>
        <a:p>
          <a:endParaRPr lang="en-US" dirty="0"/>
        </a:p>
      </dgm:t>
    </dgm:pt>
    <dgm:pt modelId="{CB27C74D-2568-4D83-8948-2A0E7A73E53C}" type="parTrans" cxnId="{EBF0F276-347C-4207-9A17-D11421AF7ECD}">
      <dgm:prSet/>
      <dgm:spPr/>
      <dgm:t>
        <a:bodyPr/>
        <a:lstStyle/>
        <a:p>
          <a:endParaRPr lang="en-US"/>
        </a:p>
      </dgm:t>
    </dgm:pt>
    <dgm:pt modelId="{873D13AE-B310-4B50-82C5-564D626D2011}" type="sibTrans" cxnId="{EBF0F276-347C-4207-9A17-D11421AF7ECD}">
      <dgm:prSet/>
      <dgm:spPr/>
      <dgm:t>
        <a:bodyPr/>
        <a:lstStyle/>
        <a:p>
          <a:endParaRPr lang="en-US" dirty="0"/>
        </a:p>
      </dgm:t>
    </dgm:pt>
    <dgm:pt modelId="{59D5850F-42D1-4509-9BFE-77DA75D32FAC}">
      <dgm:prSet/>
      <dgm:spPr/>
      <dgm:t>
        <a:bodyPr/>
        <a:lstStyle/>
        <a:p>
          <a:endParaRPr lang="en-US" dirty="0"/>
        </a:p>
      </dgm:t>
    </dgm:pt>
    <dgm:pt modelId="{998E6483-F6A6-41F0-BC38-EC9E12942727}" type="parTrans" cxnId="{EF67F12C-549C-4945-9650-11C3183DFF27}">
      <dgm:prSet/>
      <dgm:spPr/>
      <dgm:t>
        <a:bodyPr/>
        <a:lstStyle/>
        <a:p>
          <a:endParaRPr lang="en-US"/>
        </a:p>
      </dgm:t>
    </dgm:pt>
    <dgm:pt modelId="{2B529A43-2363-4B46-911E-9D0EF25B4F36}" type="sibTrans" cxnId="{EF67F12C-549C-4945-9650-11C3183DFF27}">
      <dgm:prSet/>
      <dgm:spPr/>
      <dgm:t>
        <a:bodyPr/>
        <a:lstStyle/>
        <a:p>
          <a:endParaRPr lang="en-US" dirty="0"/>
        </a:p>
      </dgm:t>
    </dgm:pt>
    <dgm:pt modelId="{9F16DEB4-2D88-4237-BB26-EE193361411A}">
      <dgm:prSet/>
      <dgm:spPr/>
      <dgm:t>
        <a:bodyPr/>
        <a:lstStyle/>
        <a:p>
          <a:endParaRPr lang="en-US" dirty="0"/>
        </a:p>
      </dgm:t>
    </dgm:pt>
    <dgm:pt modelId="{7982B65A-B6BA-45FB-920E-8CB144FB834B}" type="parTrans" cxnId="{DB81E75D-6339-4802-85DD-65254615E93B}">
      <dgm:prSet/>
      <dgm:spPr/>
      <dgm:t>
        <a:bodyPr/>
        <a:lstStyle/>
        <a:p>
          <a:endParaRPr lang="en-US"/>
        </a:p>
      </dgm:t>
    </dgm:pt>
    <dgm:pt modelId="{C19C4BDD-2213-41DF-A53B-E2080BDC6AC6}" type="sibTrans" cxnId="{DB81E75D-6339-4802-85DD-65254615E93B}">
      <dgm:prSet/>
      <dgm:spPr/>
      <dgm:t>
        <a:bodyPr/>
        <a:lstStyle/>
        <a:p>
          <a:endParaRPr lang="en-US" dirty="0"/>
        </a:p>
      </dgm:t>
    </dgm:pt>
    <dgm:pt modelId="{5788DBF4-34B6-4C26-980E-7062BBC88091}">
      <dgm:prSet/>
      <dgm:spPr/>
      <dgm:t>
        <a:bodyPr/>
        <a:lstStyle/>
        <a:p>
          <a:endParaRPr lang="en-US" dirty="0"/>
        </a:p>
      </dgm:t>
    </dgm:pt>
    <dgm:pt modelId="{E89C8546-8D00-4BCE-BF01-083E1F9A4BBE}" type="parTrans" cxnId="{A94E1E98-18A1-4716-B6FB-67F099EFBBB4}">
      <dgm:prSet/>
      <dgm:spPr/>
      <dgm:t>
        <a:bodyPr/>
        <a:lstStyle/>
        <a:p>
          <a:endParaRPr lang="en-US"/>
        </a:p>
      </dgm:t>
    </dgm:pt>
    <dgm:pt modelId="{39815DA4-6D5A-4ECF-8C2C-C40A2BB0DBA6}" type="sibTrans" cxnId="{A94E1E98-18A1-4716-B6FB-67F099EFBBB4}">
      <dgm:prSet/>
      <dgm:spPr/>
      <dgm:t>
        <a:bodyPr/>
        <a:lstStyle/>
        <a:p>
          <a:endParaRPr lang="en-US" dirty="0"/>
        </a:p>
      </dgm:t>
    </dgm:pt>
    <dgm:pt modelId="{644B0026-BEE6-45AC-B72A-F8BFB9EE0E82}">
      <dgm:prSet/>
      <dgm:spPr/>
      <dgm:t>
        <a:bodyPr/>
        <a:lstStyle/>
        <a:p>
          <a:endParaRPr lang="en-US" dirty="0"/>
        </a:p>
      </dgm:t>
    </dgm:pt>
    <dgm:pt modelId="{554FDC5B-6990-4DBE-AAA4-AA9861FDA372}" type="parTrans" cxnId="{F3F11D2B-B16E-47E0-876B-A599316C3141}">
      <dgm:prSet/>
      <dgm:spPr/>
      <dgm:t>
        <a:bodyPr/>
        <a:lstStyle/>
        <a:p>
          <a:endParaRPr lang="en-US"/>
        </a:p>
      </dgm:t>
    </dgm:pt>
    <dgm:pt modelId="{91E5E8F0-39A5-4E73-A7C8-125C237D1170}" type="sibTrans" cxnId="{F3F11D2B-B16E-47E0-876B-A599316C3141}">
      <dgm:prSet/>
      <dgm:spPr/>
      <dgm:t>
        <a:bodyPr/>
        <a:lstStyle/>
        <a:p>
          <a:endParaRPr lang="en-US" dirty="0"/>
        </a:p>
      </dgm:t>
    </dgm:pt>
    <dgm:pt modelId="{A40F6EAB-2B60-4CC1-9F49-D5903D3A616E}">
      <dgm:prSet/>
      <dgm:spPr/>
      <dgm:t>
        <a:bodyPr/>
        <a:lstStyle/>
        <a:p>
          <a:endParaRPr lang="en-US" dirty="0"/>
        </a:p>
      </dgm:t>
    </dgm:pt>
    <dgm:pt modelId="{F4D7EDD7-9115-44DB-8D8A-E38036FA3738}" type="parTrans" cxnId="{F9246AA4-89DE-4505-8C6D-C0CFB0CF9EC5}">
      <dgm:prSet/>
      <dgm:spPr/>
      <dgm:t>
        <a:bodyPr/>
        <a:lstStyle/>
        <a:p>
          <a:endParaRPr lang="en-US"/>
        </a:p>
      </dgm:t>
    </dgm:pt>
    <dgm:pt modelId="{3ACAB2F6-3910-4D69-8736-C9991D30DB30}" type="sibTrans" cxnId="{F9246AA4-89DE-4505-8C6D-C0CFB0CF9EC5}">
      <dgm:prSet/>
      <dgm:spPr/>
      <dgm:t>
        <a:bodyPr/>
        <a:lstStyle/>
        <a:p>
          <a:endParaRPr lang="en-US" dirty="0"/>
        </a:p>
      </dgm:t>
    </dgm:pt>
    <dgm:pt modelId="{01209924-388A-4250-B08E-117FC77350F4}">
      <dgm:prSet/>
      <dgm:spPr/>
      <dgm:t>
        <a:bodyPr/>
        <a:lstStyle/>
        <a:p>
          <a:endParaRPr lang="en-US" dirty="0"/>
        </a:p>
      </dgm:t>
    </dgm:pt>
    <dgm:pt modelId="{E62947DF-C385-4541-A312-E52B21ED4FCA}" type="parTrans" cxnId="{79A5F3A2-8CA3-4D24-AC46-666013183383}">
      <dgm:prSet/>
      <dgm:spPr/>
      <dgm:t>
        <a:bodyPr/>
        <a:lstStyle/>
        <a:p>
          <a:endParaRPr lang="en-US"/>
        </a:p>
      </dgm:t>
    </dgm:pt>
    <dgm:pt modelId="{07D44A3D-B9E7-4A59-8407-0DE9361B04F4}" type="sibTrans" cxnId="{79A5F3A2-8CA3-4D24-AC46-666013183383}">
      <dgm:prSet/>
      <dgm:spPr/>
      <dgm:t>
        <a:bodyPr/>
        <a:lstStyle/>
        <a:p>
          <a:endParaRPr lang="en-US" dirty="0"/>
        </a:p>
      </dgm:t>
    </dgm:pt>
    <dgm:pt modelId="{1CEAA633-CB89-486A-901D-BE8AE895C821}">
      <dgm:prSet/>
      <dgm:spPr/>
      <dgm:t>
        <a:bodyPr/>
        <a:lstStyle/>
        <a:p>
          <a:endParaRPr lang="en-US" dirty="0"/>
        </a:p>
      </dgm:t>
    </dgm:pt>
    <dgm:pt modelId="{85E4AD6C-201F-448E-AB33-65566C56E879}" type="parTrans" cxnId="{2F48FC6C-9E2F-4D34-97E0-7B62809CD310}">
      <dgm:prSet/>
      <dgm:spPr/>
      <dgm:t>
        <a:bodyPr/>
        <a:lstStyle/>
        <a:p>
          <a:endParaRPr lang="en-US"/>
        </a:p>
      </dgm:t>
    </dgm:pt>
    <dgm:pt modelId="{EC22FD24-55FA-470B-A11F-A2C02811CC71}" type="sibTrans" cxnId="{2F48FC6C-9E2F-4D34-97E0-7B62809CD310}">
      <dgm:prSet/>
      <dgm:spPr/>
      <dgm:t>
        <a:bodyPr/>
        <a:lstStyle/>
        <a:p>
          <a:endParaRPr lang="en-US" dirty="0"/>
        </a:p>
      </dgm:t>
    </dgm:pt>
    <dgm:pt modelId="{5700A27C-35E2-48E3-9FD1-4CAD5F3ABE6E}">
      <dgm:prSet/>
      <dgm:spPr/>
      <dgm:t>
        <a:bodyPr/>
        <a:lstStyle/>
        <a:p>
          <a:endParaRPr lang="en-US" dirty="0"/>
        </a:p>
      </dgm:t>
    </dgm:pt>
    <dgm:pt modelId="{7CEEA0C1-E05C-4187-B6CD-7F9A41B7F762}" type="parTrans" cxnId="{E319CD11-DA9C-4216-8A1C-BFC767C69980}">
      <dgm:prSet/>
      <dgm:spPr/>
      <dgm:t>
        <a:bodyPr/>
        <a:lstStyle/>
        <a:p>
          <a:endParaRPr lang="en-US"/>
        </a:p>
      </dgm:t>
    </dgm:pt>
    <dgm:pt modelId="{F2853326-F96C-4388-AFDB-4A2C4E743824}" type="sibTrans" cxnId="{E319CD11-DA9C-4216-8A1C-BFC767C69980}">
      <dgm:prSet/>
      <dgm:spPr/>
      <dgm:t>
        <a:bodyPr/>
        <a:lstStyle/>
        <a:p>
          <a:endParaRPr lang="en-US" dirty="0"/>
        </a:p>
      </dgm:t>
    </dgm:pt>
    <dgm:pt modelId="{E5184F2B-2C20-4D33-94A8-E6B381F2AA89}">
      <dgm:prSet/>
      <dgm:spPr/>
      <dgm:t>
        <a:bodyPr/>
        <a:lstStyle/>
        <a:p>
          <a:endParaRPr lang="en-US" dirty="0"/>
        </a:p>
      </dgm:t>
    </dgm:pt>
    <dgm:pt modelId="{EA072171-E1D3-42D9-90FB-F6BF8A9DC275}" type="parTrans" cxnId="{12C38EF6-A2D9-4441-B7C7-2AD0408D165E}">
      <dgm:prSet/>
      <dgm:spPr/>
      <dgm:t>
        <a:bodyPr/>
        <a:lstStyle/>
        <a:p>
          <a:endParaRPr lang="en-US"/>
        </a:p>
      </dgm:t>
    </dgm:pt>
    <dgm:pt modelId="{CA1064A9-8743-41E2-AE44-DEDB5E26EACD}" type="sibTrans" cxnId="{12C38EF6-A2D9-4441-B7C7-2AD0408D165E}">
      <dgm:prSet/>
      <dgm:spPr/>
      <dgm:t>
        <a:bodyPr/>
        <a:lstStyle/>
        <a:p>
          <a:endParaRPr lang="en-US" dirty="0"/>
        </a:p>
      </dgm:t>
    </dgm:pt>
    <dgm:pt modelId="{19319B2C-5BDC-4EB3-A674-97A1478B545E}">
      <dgm:prSet/>
      <dgm:spPr/>
      <dgm:t>
        <a:bodyPr/>
        <a:lstStyle/>
        <a:p>
          <a:endParaRPr lang="en-US" dirty="0"/>
        </a:p>
      </dgm:t>
    </dgm:pt>
    <dgm:pt modelId="{F553D456-F731-4D3A-B46D-F817CB7F5851}" type="parTrans" cxnId="{A61335C6-83C9-40B2-B635-638704B41FB6}">
      <dgm:prSet/>
      <dgm:spPr/>
      <dgm:t>
        <a:bodyPr/>
        <a:lstStyle/>
        <a:p>
          <a:endParaRPr lang="en-US"/>
        </a:p>
      </dgm:t>
    </dgm:pt>
    <dgm:pt modelId="{B2ADDBB6-F258-45A2-8853-0F7137E8E7A9}" type="sibTrans" cxnId="{A61335C6-83C9-40B2-B635-638704B41FB6}">
      <dgm:prSet/>
      <dgm:spPr/>
      <dgm:t>
        <a:bodyPr/>
        <a:lstStyle/>
        <a:p>
          <a:endParaRPr lang="en-US" dirty="0"/>
        </a:p>
      </dgm:t>
    </dgm:pt>
    <dgm:pt modelId="{32DCDF77-CF91-44D2-A631-ECBBA96CD7C1}">
      <dgm:prSet/>
      <dgm:spPr/>
      <dgm:t>
        <a:bodyPr/>
        <a:lstStyle/>
        <a:p>
          <a:endParaRPr lang="en-US" dirty="0"/>
        </a:p>
      </dgm:t>
    </dgm:pt>
    <dgm:pt modelId="{A91D9FEE-F377-4D6C-AB4B-31C0AA11D758}" type="parTrans" cxnId="{7713B148-14ED-473A-AD7C-0817C71F1F75}">
      <dgm:prSet/>
      <dgm:spPr/>
      <dgm:t>
        <a:bodyPr/>
        <a:lstStyle/>
        <a:p>
          <a:endParaRPr lang="en-US"/>
        </a:p>
      </dgm:t>
    </dgm:pt>
    <dgm:pt modelId="{A4C54538-F7D4-4311-A51D-4E2F34EA916C}" type="sibTrans" cxnId="{7713B148-14ED-473A-AD7C-0817C71F1F75}">
      <dgm:prSet/>
      <dgm:spPr/>
      <dgm:t>
        <a:bodyPr/>
        <a:lstStyle/>
        <a:p>
          <a:endParaRPr lang="en-US" dirty="0"/>
        </a:p>
      </dgm:t>
    </dgm:pt>
    <dgm:pt modelId="{39148D83-4879-4E9B-AE84-10D20CF147C3}">
      <dgm:prSet/>
      <dgm:spPr/>
      <dgm:t>
        <a:bodyPr/>
        <a:lstStyle/>
        <a:p>
          <a:endParaRPr lang="en-US" dirty="0"/>
        </a:p>
      </dgm:t>
    </dgm:pt>
    <dgm:pt modelId="{0648DC5F-1B7B-4F70-B147-70F19C532AA1}" type="parTrans" cxnId="{14F13E80-1149-4A0F-A4B5-58EAF15ECA23}">
      <dgm:prSet/>
      <dgm:spPr/>
      <dgm:t>
        <a:bodyPr/>
        <a:lstStyle/>
        <a:p>
          <a:endParaRPr lang="en-US"/>
        </a:p>
      </dgm:t>
    </dgm:pt>
    <dgm:pt modelId="{901D3EC9-C2CB-4B80-BFE1-3F4CF8FDB584}" type="sibTrans" cxnId="{14F13E80-1149-4A0F-A4B5-58EAF15ECA23}">
      <dgm:prSet/>
      <dgm:spPr/>
      <dgm:t>
        <a:bodyPr/>
        <a:lstStyle/>
        <a:p>
          <a:endParaRPr lang="en-US" dirty="0"/>
        </a:p>
      </dgm:t>
    </dgm:pt>
    <dgm:pt modelId="{579EF5EA-2842-4ADF-99C3-1421009C0FB3}" type="pres">
      <dgm:prSet presAssocID="{F782ACB2-4612-4553-92E3-6A48A4C26154}" presName="cycle" presStyleCnt="0">
        <dgm:presLayoutVars>
          <dgm:dir/>
          <dgm:resizeHandles val="exact"/>
        </dgm:presLayoutVars>
      </dgm:prSet>
      <dgm:spPr/>
    </dgm:pt>
    <dgm:pt modelId="{E2BDA289-9E7F-43D2-8E8A-C602380955F6}" type="pres">
      <dgm:prSet presAssocID="{9A1F1B22-1A75-4833-B4FC-5FEA5518B765}" presName="node" presStyleLbl="node1" presStyleIdx="0" presStyleCnt="46">
        <dgm:presLayoutVars>
          <dgm:bulletEnabled val="1"/>
        </dgm:presLayoutVars>
      </dgm:prSet>
      <dgm:spPr/>
    </dgm:pt>
    <dgm:pt modelId="{4B717A0F-8771-4A45-B6AA-FD732A724C9E}" type="pres">
      <dgm:prSet presAssocID="{32453084-7F49-49B4-89FA-E306CC4C9552}" presName="sibTrans" presStyleLbl="sibTrans2D1" presStyleIdx="0" presStyleCnt="46"/>
      <dgm:spPr/>
    </dgm:pt>
    <dgm:pt modelId="{218F701D-8780-41D0-BCC2-CE1F9EE4B4A8}" type="pres">
      <dgm:prSet presAssocID="{32453084-7F49-49B4-89FA-E306CC4C9552}" presName="connectorText" presStyleLbl="sibTrans2D1" presStyleIdx="0" presStyleCnt="46"/>
      <dgm:spPr/>
    </dgm:pt>
    <dgm:pt modelId="{FD731FF4-9760-4231-AA26-446560B181EB}" type="pres">
      <dgm:prSet presAssocID="{9C07C544-A240-4FE5-8E59-C412CDCC06A5}" presName="node" presStyleLbl="node1" presStyleIdx="1" presStyleCnt="46">
        <dgm:presLayoutVars>
          <dgm:bulletEnabled val="1"/>
        </dgm:presLayoutVars>
      </dgm:prSet>
      <dgm:spPr/>
    </dgm:pt>
    <dgm:pt modelId="{A6A09441-8928-4DD4-965E-ACD6B5489F63}" type="pres">
      <dgm:prSet presAssocID="{DA7FF8DD-13B0-4AAC-B0D2-E9BC2FABA4D6}" presName="sibTrans" presStyleLbl="sibTrans2D1" presStyleIdx="1" presStyleCnt="46"/>
      <dgm:spPr/>
    </dgm:pt>
    <dgm:pt modelId="{C46B9099-149F-4D79-B1D7-B378097F05F4}" type="pres">
      <dgm:prSet presAssocID="{DA7FF8DD-13B0-4AAC-B0D2-E9BC2FABA4D6}" presName="connectorText" presStyleLbl="sibTrans2D1" presStyleIdx="1" presStyleCnt="46"/>
      <dgm:spPr/>
    </dgm:pt>
    <dgm:pt modelId="{5A44537F-E502-484A-B54C-161A75387D52}" type="pres">
      <dgm:prSet presAssocID="{5D2C154A-692A-44E2-A041-B9F19C43FEF2}" presName="node" presStyleLbl="node1" presStyleIdx="2" presStyleCnt="46">
        <dgm:presLayoutVars>
          <dgm:bulletEnabled val="1"/>
        </dgm:presLayoutVars>
      </dgm:prSet>
      <dgm:spPr/>
    </dgm:pt>
    <dgm:pt modelId="{BCCD1735-3374-4721-BEF9-11CCD9A2DD48}" type="pres">
      <dgm:prSet presAssocID="{1A0C354F-E76C-464E-99A7-D2B04C140783}" presName="sibTrans" presStyleLbl="sibTrans2D1" presStyleIdx="2" presStyleCnt="46"/>
      <dgm:spPr/>
    </dgm:pt>
    <dgm:pt modelId="{5207087E-FC7B-4DE7-941A-D0D7D77D43CA}" type="pres">
      <dgm:prSet presAssocID="{1A0C354F-E76C-464E-99A7-D2B04C140783}" presName="connectorText" presStyleLbl="sibTrans2D1" presStyleIdx="2" presStyleCnt="46"/>
      <dgm:spPr/>
    </dgm:pt>
    <dgm:pt modelId="{B0608ED5-E7DC-4C39-8859-B8C85F521F9C}" type="pres">
      <dgm:prSet presAssocID="{536B3E92-95AA-4297-BDB8-F29269D6299E}" presName="node" presStyleLbl="node1" presStyleIdx="3" presStyleCnt="46">
        <dgm:presLayoutVars>
          <dgm:bulletEnabled val="1"/>
        </dgm:presLayoutVars>
      </dgm:prSet>
      <dgm:spPr/>
    </dgm:pt>
    <dgm:pt modelId="{E212FFF4-9223-45FB-8A97-08FC78EC227F}" type="pres">
      <dgm:prSet presAssocID="{8AE02D32-89F4-4BA1-BFB8-062B90AF7C26}" presName="sibTrans" presStyleLbl="sibTrans2D1" presStyleIdx="3" presStyleCnt="46"/>
      <dgm:spPr/>
    </dgm:pt>
    <dgm:pt modelId="{1FA59E5A-50A4-47E4-96D2-6EF9AAAC1164}" type="pres">
      <dgm:prSet presAssocID="{8AE02D32-89F4-4BA1-BFB8-062B90AF7C26}" presName="connectorText" presStyleLbl="sibTrans2D1" presStyleIdx="3" presStyleCnt="46"/>
      <dgm:spPr/>
    </dgm:pt>
    <dgm:pt modelId="{3B48658E-4174-41EC-ADC5-04F09B98E8AE}" type="pres">
      <dgm:prSet presAssocID="{9767C2C5-7A9B-4BF9-AEDC-08BB61E68CEC}" presName="node" presStyleLbl="node1" presStyleIdx="4" presStyleCnt="46">
        <dgm:presLayoutVars>
          <dgm:bulletEnabled val="1"/>
        </dgm:presLayoutVars>
      </dgm:prSet>
      <dgm:spPr/>
    </dgm:pt>
    <dgm:pt modelId="{7E28017C-69F1-4CCF-A6D7-885616A2628E}" type="pres">
      <dgm:prSet presAssocID="{5DE56BE3-5DC5-48D1-BB0A-6EB62A83E2E3}" presName="sibTrans" presStyleLbl="sibTrans2D1" presStyleIdx="4" presStyleCnt="46"/>
      <dgm:spPr/>
    </dgm:pt>
    <dgm:pt modelId="{DEE6E533-E546-47B9-9D29-1053972B7A59}" type="pres">
      <dgm:prSet presAssocID="{5DE56BE3-5DC5-48D1-BB0A-6EB62A83E2E3}" presName="connectorText" presStyleLbl="sibTrans2D1" presStyleIdx="4" presStyleCnt="46"/>
      <dgm:spPr/>
    </dgm:pt>
    <dgm:pt modelId="{4B6FF1D5-139C-4A9E-BE2A-C9C2976A9B90}" type="pres">
      <dgm:prSet presAssocID="{29610E26-1393-448B-8FD6-78061450B16B}" presName="node" presStyleLbl="node1" presStyleIdx="5" presStyleCnt="46">
        <dgm:presLayoutVars>
          <dgm:bulletEnabled val="1"/>
        </dgm:presLayoutVars>
      </dgm:prSet>
      <dgm:spPr/>
    </dgm:pt>
    <dgm:pt modelId="{E231C36B-28CA-4A1A-A65A-7FC8C917C670}" type="pres">
      <dgm:prSet presAssocID="{4E475F1B-56A2-420F-8D83-9A7AC5B9161D}" presName="sibTrans" presStyleLbl="sibTrans2D1" presStyleIdx="5" presStyleCnt="46"/>
      <dgm:spPr/>
    </dgm:pt>
    <dgm:pt modelId="{0F935747-2475-4B54-A4BD-D00DA4235B83}" type="pres">
      <dgm:prSet presAssocID="{4E475F1B-56A2-420F-8D83-9A7AC5B9161D}" presName="connectorText" presStyleLbl="sibTrans2D1" presStyleIdx="5" presStyleCnt="46"/>
      <dgm:spPr/>
    </dgm:pt>
    <dgm:pt modelId="{5955EC28-6A5B-4854-97FD-56BF004F7A93}" type="pres">
      <dgm:prSet presAssocID="{59F5D80D-D394-4DA8-B1EE-BFD2C35E8698}" presName="node" presStyleLbl="node1" presStyleIdx="6" presStyleCnt="46">
        <dgm:presLayoutVars>
          <dgm:bulletEnabled val="1"/>
        </dgm:presLayoutVars>
      </dgm:prSet>
      <dgm:spPr/>
    </dgm:pt>
    <dgm:pt modelId="{7418C013-9F65-49B4-8AB4-02A8A7E8B2B1}" type="pres">
      <dgm:prSet presAssocID="{A4FDAD97-0EA5-45C9-8762-1408CDFC1A27}" presName="sibTrans" presStyleLbl="sibTrans2D1" presStyleIdx="6" presStyleCnt="46"/>
      <dgm:spPr/>
    </dgm:pt>
    <dgm:pt modelId="{DCCECA40-1E8E-4612-B823-692DCCBD1EA3}" type="pres">
      <dgm:prSet presAssocID="{A4FDAD97-0EA5-45C9-8762-1408CDFC1A27}" presName="connectorText" presStyleLbl="sibTrans2D1" presStyleIdx="6" presStyleCnt="46"/>
      <dgm:spPr/>
    </dgm:pt>
    <dgm:pt modelId="{C8C314CB-BC52-4B5D-9A9E-2549904458B0}" type="pres">
      <dgm:prSet presAssocID="{1BD29E34-8916-45A9-80A6-58C4AB44DFF5}" presName="node" presStyleLbl="node1" presStyleIdx="7" presStyleCnt="46">
        <dgm:presLayoutVars>
          <dgm:bulletEnabled val="1"/>
        </dgm:presLayoutVars>
      </dgm:prSet>
      <dgm:spPr/>
    </dgm:pt>
    <dgm:pt modelId="{8D184F9F-78A9-45D9-9804-0F8032DE26A6}" type="pres">
      <dgm:prSet presAssocID="{25DF600C-192F-49B2-930A-B89C27D1471E}" presName="sibTrans" presStyleLbl="sibTrans2D1" presStyleIdx="7" presStyleCnt="46"/>
      <dgm:spPr/>
    </dgm:pt>
    <dgm:pt modelId="{C8C1E075-9C61-4E77-BBAB-A2307E2F9662}" type="pres">
      <dgm:prSet presAssocID="{25DF600C-192F-49B2-930A-B89C27D1471E}" presName="connectorText" presStyleLbl="sibTrans2D1" presStyleIdx="7" presStyleCnt="46"/>
      <dgm:spPr/>
    </dgm:pt>
    <dgm:pt modelId="{18E08B15-C0D9-4DCD-9841-29CB326A1D96}" type="pres">
      <dgm:prSet presAssocID="{BCD4B6D1-2E17-4359-A953-212A9B519E85}" presName="node" presStyleLbl="node1" presStyleIdx="8" presStyleCnt="46">
        <dgm:presLayoutVars>
          <dgm:bulletEnabled val="1"/>
        </dgm:presLayoutVars>
      </dgm:prSet>
      <dgm:spPr/>
    </dgm:pt>
    <dgm:pt modelId="{7D136A40-4E7A-4E9A-9C18-C15FEB3E9255}" type="pres">
      <dgm:prSet presAssocID="{EAE485E3-A2DC-422A-B964-163E72C7D527}" presName="sibTrans" presStyleLbl="sibTrans2D1" presStyleIdx="8" presStyleCnt="46"/>
      <dgm:spPr/>
    </dgm:pt>
    <dgm:pt modelId="{6C5B256C-6505-4283-9CD0-6230D6E52DC7}" type="pres">
      <dgm:prSet presAssocID="{EAE485E3-A2DC-422A-B964-163E72C7D527}" presName="connectorText" presStyleLbl="sibTrans2D1" presStyleIdx="8" presStyleCnt="46"/>
      <dgm:spPr/>
    </dgm:pt>
    <dgm:pt modelId="{09497094-52B8-416E-9902-37FB4C94E7F2}" type="pres">
      <dgm:prSet presAssocID="{57830796-B9E1-440E-A924-530949252A0A}" presName="node" presStyleLbl="node1" presStyleIdx="9" presStyleCnt="46">
        <dgm:presLayoutVars>
          <dgm:bulletEnabled val="1"/>
        </dgm:presLayoutVars>
      </dgm:prSet>
      <dgm:spPr/>
    </dgm:pt>
    <dgm:pt modelId="{260B842C-BA56-4835-9181-EEB1DAD49F6C}" type="pres">
      <dgm:prSet presAssocID="{672359C6-6889-48DE-9B06-BCF13E50CF81}" presName="sibTrans" presStyleLbl="sibTrans2D1" presStyleIdx="9" presStyleCnt="46"/>
      <dgm:spPr/>
    </dgm:pt>
    <dgm:pt modelId="{9195B8AE-7F75-4B45-A773-A3DB3F151B7F}" type="pres">
      <dgm:prSet presAssocID="{672359C6-6889-48DE-9B06-BCF13E50CF81}" presName="connectorText" presStyleLbl="sibTrans2D1" presStyleIdx="9" presStyleCnt="46"/>
      <dgm:spPr/>
    </dgm:pt>
    <dgm:pt modelId="{07EB8474-810E-4E8A-BE93-02F62BBDD45D}" type="pres">
      <dgm:prSet presAssocID="{9EC183D0-3CE1-4A18-882B-49A4F305FE23}" presName="node" presStyleLbl="node1" presStyleIdx="10" presStyleCnt="46">
        <dgm:presLayoutVars>
          <dgm:bulletEnabled val="1"/>
        </dgm:presLayoutVars>
      </dgm:prSet>
      <dgm:spPr/>
    </dgm:pt>
    <dgm:pt modelId="{ADC3AC42-E194-4C29-8A28-ABEC2168A2B9}" type="pres">
      <dgm:prSet presAssocID="{FC636A7A-CAD8-4393-9B2E-188CE112CD10}" presName="sibTrans" presStyleLbl="sibTrans2D1" presStyleIdx="10" presStyleCnt="46"/>
      <dgm:spPr/>
    </dgm:pt>
    <dgm:pt modelId="{FFA97E59-6B24-429C-9B6D-8968FB096363}" type="pres">
      <dgm:prSet presAssocID="{FC636A7A-CAD8-4393-9B2E-188CE112CD10}" presName="connectorText" presStyleLbl="sibTrans2D1" presStyleIdx="10" presStyleCnt="46"/>
      <dgm:spPr/>
    </dgm:pt>
    <dgm:pt modelId="{38A7A843-117D-4A8F-B652-3F637D1BA054}" type="pres">
      <dgm:prSet presAssocID="{1BCBAE4C-8C90-4307-A8B1-A7F25B803D11}" presName="node" presStyleLbl="node1" presStyleIdx="11" presStyleCnt="46">
        <dgm:presLayoutVars>
          <dgm:bulletEnabled val="1"/>
        </dgm:presLayoutVars>
      </dgm:prSet>
      <dgm:spPr/>
    </dgm:pt>
    <dgm:pt modelId="{24192AE1-AC5A-408F-93E2-35778550FA02}" type="pres">
      <dgm:prSet presAssocID="{9E68FA1B-32E4-4D3A-BDA9-F245DF7037EF}" presName="sibTrans" presStyleLbl="sibTrans2D1" presStyleIdx="11" presStyleCnt="46"/>
      <dgm:spPr/>
    </dgm:pt>
    <dgm:pt modelId="{9DB23D75-0980-4D96-93A1-727F2883C95B}" type="pres">
      <dgm:prSet presAssocID="{9E68FA1B-32E4-4D3A-BDA9-F245DF7037EF}" presName="connectorText" presStyleLbl="sibTrans2D1" presStyleIdx="11" presStyleCnt="46"/>
      <dgm:spPr/>
    </dgm:pt>
    <dgm:pt modelId="{8B74F080-8313-4728-B1E9-D87A06E9E800}" type="pres">
      <dgm:prSet presAssocID="{05F9165C-A234-4634-B1A7-DCB7BA68D40C}" presName="node" presStyleLbl="node1" presStyleIdx="12" presStyleCnt="46">
        <dgm:presLayoutVars>
          <dgm:bulletEnabled val="1"/>
        </dgm:presLayoutVars>
      </dgm:prSet>
      <dgm:spPr/>
    </dgm:pt>
    <dgm:pt modelId="{99F13AA2-4621-4753-B0A6-6FC776CD84C9}" type="pres">
      <dgm:prSet presAssocID="{68C3C81B-18E8-41C4-BFC6-2C443E6EE655}" presName="sibTrans" presStyleLbl="sibTrans2D1" presStyleIdx="12" presStyleCnt="46"/>
      <dgm:spPr/>
    </dgm:pt>
    <dgm:pt modelId="{475F5446-5D8A-42DC-B2B6-79D834AEB429}" type="pres">
      <dgm:prSet presAssocID="{68C3C81B-18E8-41C4-BFC6-2C443E6EE655}" presName="connectorText" presStyleLbl="sibTrans2D1" presStyleIdx="12" presStyleCnt="46"/>
      <dgm:spPr/>
    </dgm:pt>
    <dgm:pt modelId="{C238A059-EBCB-4E8A-9C70-350A7112246D}" type="pres">
      <dgm:prSet presAssocID="{8F63D31F-83CD-4DB9-A0F4-0D259C5817DB}" presName="node" presStyleLbl="node1" presStyleIdx="13" presStyleCnt="46">
        <dgm:presLayoutVars>
          <dgm:bulletEnabled val="1"/>
        </dgm:presLayoutVars>
      </dgm:prSet>
      <dgm:spPr/>
    </dgm:pt>
    <dgm:pt modelId="{212C9A88-24C2-4EF4-87D7-A81CF4BE3FA0}" type="pres">
      <dgm:prSet presAssocID="{A4F909E9-C1CF-4770-B928-FEF6E41B5333}" presName="sibTrans" presStyleLbl="sibTrans2D1" presStyleIdx="13" presStyleCnt="46"/>
      <dgm:spPr/>
    </dgm:pt>
    <dgm:pt modelId="{6E753D97-6691-46AF-88CF-60F766A84A1F}" type="pres">
      <dgm:prSet presAssocID="{A4F909E9-C1CF-4770-B928-FEF6E41B5333}" presName="connectorText" presStyleLbl="sibTrans2D1" presStyleIdx="13" presStyleCnt="46"/>
      <dgm:spPr/>
    </dgm:pt>
    <dgm:pt modelId="{FA3F2989-2837-4DF6-B22E-22C68B74BA10}" type="pres">
      <dgm:prSet presAssocID="{F001FD18-B1D7-4F34-A7E1-10B3A14FEF0D}" presName="node" presStyleLbl="node1" presStyleIdx="14" presStyleCnt="46">
        <dgm:presLayoutVars>
          <dgm:bulletEnabled val="1"/>
        </dgm:presLayoutVars>
      </dgm:prSet>
      <dgm:spPr/>
    </dgm:pt>
    <dgm:pt modelId="{15716786-4673-40EB-986D-12C422D02B97}" type="pres">
      <dgm:prSet presAssocID="{59F6F98C-7F28-44B6-AA26-C56ABFEA206B}" presName="sibTrans" presStyleLbl="sibTrans2D1" presStyleIdx="14" presStyleCnt="46"/>
      <dgm:spPr/>
    </dgm:pt>
    <dgm:pt modelId="{3A6E871C-7643-432C-BA91-2EA3E7F745CE}" type="pres">
      <dgm:prSet presAssocID="{59F6F98C-7F28-44B6-AA26-C56ABFEA206B}" presName="connectorText" presStyleLbl="sibTrans2D1" presStyleIdx="14" presStyleCnt="46"/>
      <dgm:spPr/>
    </dgm:pt>
    <dgm:pt modelId="{E7F9412A-75FE-4263-8476-D8B02CF380F3}" type="pres">
      <dgm:prSet presAssocID="{5F8AB2A9-0DCE-42A5-8039-31C151CDBC91}" presName="node" presStyleLbl="node1" presStyleIdx="15" presStyleCnt="46">
        <dgm:presLayoutVars>
          <dgm:bulletEnabled val="1"/>
        </dgm:presLayoutVars>
      </dgm:prSet>
      <dgm:spPr/>
    </dgm:pt>
    <dgm:pt modelId="{C56F56FD-84C6-4D21-967A-719399DE2081}" type="pres">
      <dgm:prSet presAssocID="{64CB26BA-1509-422C-B1F7-93A921D3337E}" presName="sibTrans" presStyleLbl="sibTrans2D1" presStyleIdx="15" presStyleCnt="46"/>
      <dgm:spPr/>
    </dgm:pt>
    <dgm:pt modelId="{87FF38F8-EEE0-4803-AB19-2605759EE272}" type="pres">
      <dgm:prSet presAssocID="{64CB26BA-1509-422C-B1F7-93A921D3337E}" presName="connectorText" presStyleLbl="sibTrans2D1" presStyleIdx="15" presStyleCnt="46"/>
      <dgm:spPr/>
    </dgm:pt>
    <dgm:pt modelId="{430AD93E-9CDA-40BE-8BB8-B35AB1DDED73}" type="pres">
      <dgm:prSet presAssocID="{7D49664A-84DE-42F7-9866-9BFD9F3DDC7A}" presName="node" presStyleLbl="node1" presStyleIdx="16" presStyleCnt="46">
        <dgm:presLayoutVars>
          <dgm:bulletEnabled val="1"/>
        </dgm:presLayoutVars>
      </dgm:prSet>
      <dgm:spPr/>
    </dgm:pt>
    <dgm:pt modelId="{D3BDAC4B-F2DB-44A0-907D-A108463FB1C3}" type="pres">
      <dgm:prSet presAssocID="{BAC2B8D5-2C5B-4AE8-BBDD-D8E76DCD8C2E}" presName="sibTrans" presStyleLbl="sibTrans2D1" presStyleIdx="16" presStyleCnt="46"/>
      <dgm:spPr/>
    </dgm:pt>
    <dgm:pt modelId="{5B2F39AC-1722-4B2A-8F41-3B9574CC55A3}" type="pres">
      <dgm:prSet presAssocID="{BAC2B8D5-2C5B-4AE8-BBDD-D8E76DCD8C2E}" presName="connectorText" presStyleLbl="sibTrans2D1" presStyleIdx="16" presStyleCnt="46"/>
      <dgm:spPr/>
    </dgm:pt>
    <dgm:pt modelId="{EB66E90A-B112-40E2-B773-B1A59659C6EB}" type="pres">
      <dgm:prSet presAssocID="{39148D83-4879-4E9B-AE84-10D20CF147C3}" presName="node" presStyleLbl="node1" presStyleIdx="17" presStyleCnt="46">
        <dgm:presLayoutVars>
          <dgm:bulletEnabled val="1"/>
        </dgm:presLayoutVars>
      </dgm:prSet>
      <dgm:spPr/>
    </dgm:pt>
    <dgm:pt modelId="{CBD13A52-164D-4181-A713-C4AFB6DAEA44}" type="pres">
      <dgm:prSet presAssocID="{901D3EC9-C2CB-4B80-BFE1-3F4CF8FDB584}" presName="sibTrans" presStyleLbl="sibTrans2D1" presStyleIdx="17" presStyleCnt="46"/>
      <dgm:spPr/>
    </dgm:pt>
    <dgm:pt modelId="{2175C402-001B-40BA-8C7B-63F19533545A}" type="pres">
      <dgm:prSet presAssocID="{901D3EC9-C2CB-4B80-BFE1-3F4CF8FDB584}" presName="connectorText" presStyleLbl="sibTrans2D1" presStyleIdx="17" presStyleCnt="46"/>
      <dgm:spPr/>
    </dgm:pt>
    <dgm:pt modelId="{816E1FA3-2B38-45F9-AB8C-0EEB2788EE42}" type="pres">
      <dgm:prSet presAssocID="{AAACDA48-029D-447D-9AE8-BF1CB90887F8}" presName="node" presStyleLbl="node1" presStyleIdx="18" presStyleCnt="46">
        <dgm:presLayoutVars>
          <dgm:bulletEnabled val="1"/>
        </dgm:presLayoutVars>
      </dgm:prSet>
      <dgm:spPr/>
    </dgm:pt>
    <dgm:pt modelId="{3D5573F2-E421-4699-B499-E5F129AA7C1F}" type="pres">
      <dgm:prSet presAssocID="{35443D96-6A67-478A-A544-1C8155B5F62C}" presName="sibTrans" presStyleLbl="sibTrans2D1" presStyleIdx="18" presStyleCnt="46"/>
      <dgm:spPr/>
    </dgm:pt>
    <dgm:pt modelId="{561EA9DD-738C-4E13-ADB0-3CCC3950F092}" type="pres">
      <dgm:prSet presAssocID="{35443D96-6A67-478A-A544-1C8155B5F62C}" presName="connectorText" presStyleLbl="sibTrans2D1" presStyleIdx="18" presStyleCnt="46"/>
      <dgm:spPr/>
    </dgm:pt>
    <dgm:pt modelId="{1791F869-F782-403E-9EEE-8485296AB1DC}" type="pres">
      <dgm:prSet presAssocID="{C123F58B-2F00-4731-8318-EA8BAA60A69D}" presName="node" presStyleLbl="node1" presStyleIdx="19" presStyleCnt="46">
        <dgm:presLayoutVars>
          <dgm:bulletEnabled val="1"/>
        </dgm:presLayoutVars>
      </dgm:prSet>
      <dgm:spPr/>
    </dgm:pt>
    <dgm:pt modelId="{EDD308D6-556F-4E65-A02C-12C45C150755}" type="pres">
      <dgm:prSet presAssocID="{CA72D8A3-9D41-4F98-98F7-F56B1CBA674F}" presName="sibTrans" presStyleLbl="sibTrans2D1" presStyleIdx="19" presStyleCnt="46"/>
      <dgm:spPr/>
    </dgm:pt>
    <dgm:pt modelId="{0622AEEF-FEE1-41CF-A694-BB87DF404F74}" type="pres">
      <dgm:prSet presAssocID="{CA72D8A3-9D41-4F98-98F7-F56B1CBA674F}" presName="connectorText" presStyleLbl="sibTrans2D1" presStyleIdx="19" presStyleCnt="46"/>
      <dgm:spPr/>
    </dgm:pt>
    <dgm:pt modelId="{FB762D63-E97E-4D71-BE53-DE8DBC2C1724}" type="pres">
      <dgm:prSet presAssocID="{312A5487-8CD4-49FA-9CB2-6003233688EF}" presName="node" presStyleLbl="node1" presStyleIdx="20" presStyleCnt="46">
        <dgm:presLayoutVars>
          <dgm:bulletEnabled val="1"/>
        </dgm:presLayoutVars>
      </dgm:prSet>
      <dgm:spPr/>
    </dgm:pt>
    <dgm:pt modelId="{EC905E59-477F-4D62-B2EE-61B86BF0663B}" type="pres">
      <dgm:prSet presAssocID="{A241EA7C-0AE6-49DA-868A-F7E41DB8331E}" presName="sibTrans" presStyleLbl="sibTrans2D1" presStyleIdx="20" presStyleCnt="46"/>
      <dgm:spPr/>
    </dgm:pt>
    <dgm:pt modelId="{0C7C01B0-8BE9-4115-9C55-5F785CB9F95D}" type="pres">
      <dgm:prSet presAssocID="{A241EA7C-0AE6-49DA-868A-F7E41DB8331E}" presName="connectorText" presStyleLbl="sibTrans2D1" presStyleIdx="20" presStyleCnt="46"/>
      <dgm:spPr/>
    </dgm:pt>
    <dgm:pt modelId="{96947AF0-965B-4F9B-B692-11B522E20C19}" type="pres">
      <dgm:prSet presAssocID="{1597604F-E09E-4305-A881-A6C94B72922F}" presName="node" presStyleLbl="node1" presStyleIdx="21" presStyleCnt="46">
        <dgm:presLayoutVars>
          <dgm:bulletEnabled val="1"/>
        </dgm:presLayoutVars>
      </dgm:prSet>
      <dgm:spPr/>
    </dgm:pt>
    <dgm:pt modelId="{C5631367-2D87-4B2B-B2C5-CE6B323DF7FA}" type="pres">
      <dgm:prSet presAssocID="{0A68E33F-9E89-4D62-9E2C-1BD50C85F7CD}" presName="sibTrans" presStyleLbl="sibTrans2D1" presStyleIdx="21" presStyleCnt="46"/>
      <dgm:spPr/>
    </dgm:pt>
    <dgm:pt modelId="{5EB0D98E-0F20-43A6-80D5-B3B233B0809C}" type="pres">
      <dgm:prSet presAssocID="{0A68E33F-9E89-4D62-9E2C-1BD50C85F7CD}" presName="connectorText" presStyleLbl="sibTrans2D1" presStyleIdx="21" presStyleCnt="46"/>
      <dgm:spPr/>
    </dgm:pt>
    <dgm:pt modelId="{55735BFC-D4F1-4100-BCD7-BD7015A20F24}" type="pres">
      <dgm:prSet presAssocID="{2EBE9275-B468-4EB1-8E25-88D20111E7BA}" presName="node" presStyleLbl="node1" presStyleIdx="22" presStyleCnt="46">
        <dgm:presLayoutVars>
          <dgm:bulletEnabled val="1"/>
        </dgm:presLayoutVars>
      </dgm:prSet>
      <dgm:spPr/>
    </dgm:pt>
    <dgm:pt modelId="{DE861B79-D5E8-45CE-B3D7-7B4663C08343}" type="pres">
      <dgm:prSet presAssocID="{1DDDDFBA-4D76-49F6-8700-D108F438751F}" presName="sibTrans" presStyleLbl="sibTrans2D1" presStyleIdx="22" presStyleCnt="46"/>
      <dgm:spPr/>
    </dgm:pt>
    <dgm:pt modelId="{580499F6-BF8C-4CF2-8E19-422B1FEA8F54}" type="pres">
      <dgm:prSet presAssocID="{1DDDDFBA-4D76-49F6-8700-D108F438751F}" presName="connectorText" presStyleLbl="sibTrans2D1" presStyleIdx="22" presStyleCnt="46"/>
      <dgm:spPr/>
    </dgm:pt>
    <dgm:pt modelId="{B163F2E1-C224-4C1F-8BF1-B257F8DA90F1}" type="pres">
      <dgm:prSet presAssocID="{7526D0BF-45A5-478F-9A5B-EE961A48FCDF}" presName="node" presStyleLbl="node1" presStyleIdx="23" presStyleCnt="46">
        <dgm:presLayoutVars>
          <dgm:bulletEnabled val="1"/>
        </dgm:presLayoutVars>
      </dgm:prSet>
      <dgm:spPr/>
    </dgm:pt>
    <dgm:pt modelId="{28C21F8D-7890-436C-ABC3-A76D9C048DC6}" type="pres">
      <dgm:prSet presAssocID="{4DD6BCFF-384A-4E50-9E9B-FEA1467E91EE}" presName="sibTrans" presStyleLbl="sibTrans2D1" presStyleIdx="23" presStyleCnt="46"/>
      <dgm:spPr/>
    </dgm:pt>
    <dgm:pt modelId="{5D40974C-DFE4-484E-A2B9-E3E4D2DEBED9}" type="pres">
      <dgm:prSet presAssocID="{4DD6BCFF-384A-4E50-9E9B-FEA1467E91EE}" presName="connectorText" presStyleLbl="sibTrans2D1" presStyleIdx="23" presStyleCnt="46"/>
      <dgm:spPr/>
    </dgm:pt>
    <dgm:pt modelId="{B297DBDA-41C8-403B-A287-2DE0B2B2F734}" type="pres">
      <dgm:prSet presAssocID="{4391FAD7-E5E1-4ADD-BABB-49D666A6C4A7}" presName="node" presStyleLbl="node1" presStyleIdx="24" presStyleCnt="46">
        <dgm:presLayoutVars>
          <dgm:bulletEnabled val="1"/>
        </dgm:presLayoutVars>
      </dgm:prSet>
      <dgm:spPr/>
    </dgm:pt>
    <dgm:pt modelId="{6CB910F7-627A-416A-9AE0-0E9818681229}" type="pres">
      <dgm:prSet presAssocID="{B5C9AB9C-C866-47C2-B79F-DC6148AB2159}" presName="sibTrans" presStyleLbl="sibTrans2D1" presStyleIdx="24" presStyleCnt="46"/>
      <dgm:spPr/>
    </dgm:pt>
    <dgm:pt modelId="{DD733C23-EA87-4BF0-821E-87250C1EEDBA}" type="pres">
      <dgm:prSet presAssocID="{B5C9AB9C-C866-47C2-B79F-DC6148AB2159}" presName="connectorText" presStyleLbl="sibTrans2D1" presStyleIdx="24" presStyleCnt="46"/>
      <dgm:spPr/>
    </dgm:pt>
    <dgm:pt modelId="{C99B1DB8-B0AD-4FE5-84DC-CD9571D15F74}" type="pres">
      <dgm:prSet presAssocID="{DF292957-65C8-4776-85F8-AE26E3681959}" presName="node" presStyleLbl="node1" presStyleIdx="25" presStyleCnt="46">
        <dgm:presLayoutVars>
          <dgm:bulletEnabled val="1"/>
        </dgm:presLayoutVars>
      </dgm:prSet>
      <dgm:spPr/>
    </dgm:pt>
    <dgm:pt modelId="{2EBD388A-825F-4832-8A74-827A6C7E3368}" type="pres">
      <dgm:prSet presAssocID="{2B571596-2306-4648-89E7-BD54FEF25627}" presName="sibTrans" presStyleLbl="sibTrans2D1" presStyleIdx="25" presStyleCnt="46"/>
      <dgm:spPr/>
    </dgm:pt>
    <dgm:pt modelId="{2B64C12D-7C38-4E3C-BB67-21E0181FD51F}" type="pres">
      <dgm:prSet presAssocID="{2B571596-2306-4648-89E7-BD54FEF25627}" presName="connectorText" presStyleLbl="sibTrans2D1" presStyleIdx="25" presStyleCnt="46"/>
      <dgm:spPr/>
    </dgm:pt>
    <dgm:pt modelId="{54435782-E9E7-4F85-8EE9-B762378628C5}" type="pres">
      <dgm:prSet presAssocID="{BA244016-B941-46B9-B2A4-AA50A300C9B1}" presName="node" presStyleLbl="node1" presStyleIdx="26" presStyleCnt="46">
        <dgm:presLayoutVars>
          <dgm:bulletEnabled val="1"/>
        </dgm:presLayoutVars>
      </dgm:prSet>
      <dgm:spPr/>
    </dgm:pt>
    <dgm:pt modelId="{2EA5A0E0-D734-4B00-A1FA-65E8CB15031C}" type="pres">
      <dgm:prSet presAssocID="{12ED0D91-6CB8-4B92-ABBE-16130FA2E610}" presName="sibTrans" presStyleLbl="sibTrans2D1" presStyleIdx="26" presStyleCnt="46"/>
      <dgm:spPr/>
    </dgm:pt>
    <dgm:pt modelId="{3966764B-E5F3-4CFC-A881-5984C06723CB}" type="pres">
      <dgm:prSet presAssocID="{12ED0D91-6CB8-4B92-ABBE-16130FA2E610}" presName="connectorText" presStyleLbl="sibTrans2D1" presStyleIdx="26" presStyleCnt="46"/>
      <dgm:spPr/>
    </dgm:pt>
    <dgm:pt modelId="{CDE86F57-8E75-4885-99A7-4D78278841E9}" type="pres">
      <dgm:prSet presAssocID="{ED3E6817-CA99-4A92-9672-7767C60D3AFC}" presName="node" presStyleLbl="node1" presStyleIdx="27" presStyleCnt="46">
        <dgm:presLayoutVars>
          <dgm:bulletEnabled val="1"/>
        </dgm:presLayoutVars>
      </dgm:prSet>
      <dgm:spPr/>
    </dgm:pt>
    <dgm:pt modelId="{A0769171-C666-4FF2-B3B0-56A5612FFB02}" type="pres">
      <dgm:prSet presAssocID="{74E4A9B3-3139-47CD-AD62-A42D0EB3995C}" presName="sibTrans" presStyleLbl="sibTrans2D1" presStyleIdx="27" presStyleCnt="46"/>
      <dgm:spPr/>
    </dgm:pt>
    <dgm:pt modelId="{7B2C094D-5B84-400D-88A5-467C86404646}" type="pres">
      <dgm:prSet presAssocID="{74E4A9B3-3139-47CD-AD62-A42D0EB3995C}" presName="connectorText" presStyleLbl="sibTrans2D1" presStyleIdx="27" presStyleCnt="46"/>
      <dgm:spPr/>
    </dgm:pt>
    <dgm:pt modelId="{9DEC7CBC-8051-4551-94AA-2377EFF8A353}" type="pres">
      <dgm:prSet presAssocID="{A26368B7-1095-4A58-BFE6-7B8629CCDB76}" presName="node" presStyleLbl="node1" presStyleIdx="28" presStyleCnt="46">
        <dgm:presLayoutVars>
          <dgm:bulletEnabled val="1"/>
        </dgm:presLayoutVars>
      </dgm:prSet>
      <dgm:spPr/>
    </dgm:pt>
    <dgm:pt modelId="{83D03F91-A8FE-4A56-A9F0-21F8696B64A1}" type="pres">
      <dgm:prSet presAssocID="{69DBDE16-2128-423C-AB04-D3C2C0881A38}" presName="sibTrans" presStyleLbl="sibTrans2D1" presStyleIdx="28" presStyleCnt="46"/>
      <dgm:spPr/>
    </dgm:pt>
    <dgm:pt modelId="{A52815B2-9F64-4E57-9CA8-0D6C5ACB4DE9}" type="pres">
      <dgm:prSet presAssocID="{69DBDE16-2128-423C-AB04-D3C2C0881A38}" presName="connectorText" presStyleLbl="sibTrans2D1" presStyleIdx="28" presStyleCnt="46"/>
      <dgm:spPr/>
    </dgm:pt>
    <dgm:pt modelId="{D9F7CAE3-C01B-4758-A92D-BE4DEABF1CC9}" type="pres">
      <dgm:prSet presAssocID="{B2133BDF-4000-4B5B-AE40-987170B1B61F}" presName="node" presStyleLbl="node1" presStyleIdx="29" presStyleCnt="46">
        <dgm:presLayoutVars>
          <dgm:bulletEnabled val="1"/>
        </dgm:presLayoutVars>
      </dgm:prSet>
      <dgm:spPr/>
    </dgm:pt>
    <dgm:pt modelId="{6FDF4861-3D9E-4C44-8A76-CB261CA08A3D}" type="pres">
      <dgm:prSet presAssocID="{F8A8AFFD-E262-4C58-84FA-CA9933DA9A32}" presName="sibTrans" presStyleLbl="sibTrans2D1" presStyleIdx="29" presStyleCnt="46"/>
      <dgm:spPr/>
    </dgm:pt>
    <dgm:pt modelId="{852FF442-59AB-47FA-976D-352D933D04DA}" type="pres">
      <dgm:prSet presAssocID="{F8A8AFFD-E262-4C58-84FA-CA9933DA9A32}" presName="connectorText" presStyleLbl="sibTrans2D1" presStyleIdx="29" presStyleCnt="46"/>
      <dgm:spPr/>
    </dgm:pt>
    <dgm:pt modelId="{6EBA7549-78C0-447A-A63C-4A8563F87F58}" type="pres">
      <dgm:prSet presAssocID="{56EE6181-8957-4FE0-91F7-0E7767321D74}" presName="node" presStyleLbl="node1" presStyleIdx="30" presStyleCnt="46">
        <dgm:presLayoutVars>
          <dgm:bulletEnabled val="1"/>
        </dgm:presLayoutVars>
      </dgm:prSet>
      <dgm:spPr/>
    </dgm:pt>
    <dgm:pt modelId="{F7AC09C3-F9FA-4334-9744-58F7A351FD8B}" type="pres">
      <dgm:prSet presAssocID="{D7AD315B-0060-4B2C-BA42-07A72CF0DF62}" presName="sibTrans" presStyleLbl="sibTrans2D1" presStyleIdx="30" presStyleCnt="46"/>
      <dgm:spPr/>
    </dgm:pt>
    <dgm:pt modelId="{301FE2EF-9FED-451A-9979-7EA2CEC731F6}" type="pres">
      <dgm:prSet presAssocID="{D7AD315B-0060-4B2C-BA42-07A72CF0DF62}" presName="connectorText" presStyleLbl="sibTrans2D1" presStyleIdx="30" presStyleCnt="46"/>
      <dgm:spPr/>
    </dgm:pt>
    <dgm:pt modelId="{DB7E8DCC-E9E2-41AE-8FAC-BD770394B585}" type="pres">
      <dgm:prSet presAssocID="{F82F01E0-1BCF-432A-834D-D0718C225E79}" presName="node" presStyleLbl="node1" presStyleIdx="31" presStyleCnt="46">
        <dgm:presLayoutVars>
          <dgm:bulletEnabled val="1"/>
        </dgm:presLayoutVars>
      </dgm:prSet>
      <dgm:spPr/>
    </dgm:pt>
    <dgm:pt modelId="{FC934B90-2FD7-4C78-BC82-6495CAA54F71}" type="pres">
      <dgm:prSet presAssocID="{73E57CB0-43F1-4C49-8823-A48B6805997E}" presName="sibTrans" presStyleLbl="sibTrans2D1" presStyleIdx="31" presStyleCnt="46"/>
      <dgm:spPr/>
    </dgm:pt>
    <dgm:pt modelId="{F31A80A4-265E-4576-A76C-69F7407682D5}" type="pres">
      <dgm:prSet presAssocID="{73E57CB0-43F1-4C49-8823-A48B6805997E}" presName="connectorText" presStyleLbl="sibTrans2D1" presStyleIdx="31" presStyleCnt="46"/>
      <dgm:spPr/>
    </dgm:pt>
    <dgm:pt modelId="{7FBA136C-815F-4FB3-A797-A7F155D00FEA}" type="pres">
      <dgm:prSet presAssocID="{69B5AF83-9CA8-4331-BB93-A02B0A37E7C4}" presName="node" presStyleLbl="node1" presStyleIdx="32" presStyleCnt="46">
        <dgm:presLayoutVars>
          <dgm:bulletEnabled val="1"/>
        </dgm:presLayoutVars>
      </dgm:prSet>
      <dgm:spPr/>
    </dgm:pt>
    <dgm:pt modelId="{7A5C7786-EEB7-4840-8AB2-E617DD766E4C}" type="pres">
      <dgm:prSet presAssocID="{6E35783B-B4B9-4AF3-BB68-EC2DB3060BE5}" presName="sibTrans" presStyleLbl="sibTrans2D1" presStyleIdx="32" presStyleCnt="46"/>
      <dgm:spPr/>
    </dgm:pt>
    <dgm:pt modelId="{80DBCA40-2BA0-486C-9739-9EB1943722FB}" type="pres">
      <dgm:prSet presAssocID="{6E35783B-B4B9-4AF3-BB68-EC2DB3060BE5}" presName="connectorText" presStyleLbl="sibTrans2D1" presStyleIdx="32" presStyleCnt="46"/>
      <dgm:spPr/>
    </dgm:pt>
    <dgm:pt modelId="{2B3C09D0-6E4A-4698-ADBA-7CF55040E0C7}" type="pres">
      <dgm:prSet presAssocID="{5A0D382F-1AEE-4869-A6BD-89E7CCC2BA45}" presName="node" presStyleLbl="node1" presStyleIdx="33" presStyleCnt="46">
        <dgm:presLayoutVars>
          <dgm:bulletEnabled val="1"/>
        </dgm:presLayoutVars>
      </dgm:prSet>
      <dgm:spPr/>
    </dgm:pt>
    <dgm:pt modelId="{0B3E9032-3902-463F-B436-0798A35C9EC5}" type="pres">
      <dgm:prSet presAssocID="{86E08DD8-37F0-43EA-A4C6-F12B07A372C7}" presName="sibTrans" presStyleLbl="sibTrans2D1" presStyleIdx="33" presStyleCnt="46"/>
      <dgm:spPr/>
    </dgm:pt>
    <dgm:pt modelId="{41C60BCC-727D-4ED3-BAEB-DB60AA9900A9}" type="pres">
      <dgm:prSet presAssocID="{86E08DD8-37F0-43EA-A4C6-F12B07A372C7}" presName="connectorText" presStyleLbl="sibTrans2D1" presStyleIdx="33" presStyleCnt="46"/>
      <dgm:spPr/>
    </dgm:pt>
    <dgm:pt modelId="{C6CA034B-BB5D-4252-9DC3-E07C2CEC1942}" type="pres">
      <dgm:prSet presAssocID="{6E44D217-0802-4975-8DF8-F7C136B68DB7}" presName="node" presStyleLbl="node1" presStyleIdx="34" presStyleCnt="46">
        <dgm:presLayoutVars>
          <dgm:bulletEnabled val="1"/>
        </dgm:presLayoutVars>
      </dgm:prSet>
      <dgm:spPr/>
    </dgm:pt>
    <dgm:pt modelId="{2F327EB4-0D8B-437E-BB14-A326EA173FCC}" type="pres">
      <dgm:prSet presAssocID="{873D13AE-B310-4B50-82C5-564D626D2011}" presName="sibTrans" presStyleLbl="sibTrans2D1" presStyleIdx="34" presStyleCnt="46"/>
      <dgm:spPr/>
    </dgm:pt>
    <dgm:pt modelId="{8F52B59F-72EA-4EF4-A000-71393DE3DC97}" type="pres">
      <dgm:prSet presAssocID="{873D13AE-B310-4B50-82C5-564D626D2011}" presName="connectorText" presStyleLbl="sibTrans2D1" presStyleIdx="34" presStyleCnt="46"/>
      <dgm:spPr/>
    </dgm:pt>
    <dgm:pt modelId="{F6AE7F32-FC05-4DDA-BB7B-30B31779479C}" type="pres">
      <dgm:prSet presAssocID="{59D5850F-42D1-4509-9BFE-77DA75D32FAC}" presName="node" presStyleLbl="node1" presStyleIdx="35" presStyleCnt="46">
        <dgm:presLayoutVars>
          <dgm:bulletEnabled val="1"/>
        </dgm:presLayoutVars>
      </dgm:prSet>
      <dgm:spPr/>
    </dgm:pt>
    <dgm:pt modelId="{F42AD80F-3B21-49F3-AF59-01D5F6EE69F1}" type="pres">
      <dgm:prSet presAssocID="{2B529A43-2363-4B46-911E-9D0EF25B4F36}" presName="sibTrans" presStyleLbl="sibTrans2D1" presStyleIdx="35" presStyleCnt="46"/>
      <dgm:spPr/>
    </dgm:pt>
    <dgm:pt modelId="{DFB70AE1-87B4-46C7-811D-3E9A3D4D6EC9}" type="pres">
      <dgm:prSet presAssocID="{2B529A43-2363-4B46-911E-9D0EF25B4F36}" presName="connectorText" presStyleLbl="sibTrans2D1" presStyleIdx="35" presStyleCnt="46"/>
      <dgm:spPr/>
    </dgm:pt>
    <dgm:pt modelId="{E4F5DE49-5EAA-4300-BD85-3AA32446283C}" type="pres">
      <dgm:prSet presAssocID="{9F16DEB4-2D88-4237-BB26-EE193361411A}" presName="node" presStyleLbl="node1" presStyleIdx="36" presStyleCnt="46">
        <dgm:presLayoutVars>
          <dgm:bulletEnabled val="1"/>
        </dgm:presLayoutVars>
      </dgm:prSet>
      <dgm:spPr/>
    </dgm:pt>
    <dgm:pt modelId="{57712E5B-8311-41F2-83BF-40C44B82FD56}" type="pres">
      <dgm:prSet presAssocID="{C19C4BDD-2213-41DF-A53B-E2080BDC6AC6}" presName="sibTrans" presStyleLbl="sibTrans2D1" presStyleIdx="36" presStyleCnt="46"/>
      <dgm:spPr/>
    </dgm:pt>
    <dgm:pt modelId="{2DC22DE9-0245-4601-955D-E63A8C38947B}" type="pres">
      <dgm:prSet presAssocID="{C19C4BDD-2213-41DF-A53B-E2080BDC6AC6}" presName="connectorText" presStyleLbl="sibTrans2D1" presStyleIdx="36" presStyleCnt="46"/>
      <dgm:spPr/>
    </dgm:pt>
    <dgm:pt modelId="{53824D7C-69E9-40B6-AD94-E66D57E17024}" type="pres">
      <dgm:prSet presAssocID="{5788DBF4-34B6-4C26-980E-7062BBC88091}" presName="node" presStyleLbl="node1" presStyleIdx="37" presStyleCnt="46">
        <dgm:presLayoutVars>
          <dgm:bulletEnabled val="1"/>
        </dgm:presLayoutVars>
      </dgm:prSet>
      <dgm:spPr/>
    </dgm:pt>
    <dgm:pt modelId="{4DDD9E11-A1D1-4D9F-87CF-21775FA03FD4}" type="pres">
      <dgm:prSet presAssocID="{39815DA4-6D5A-4ECF-8C2C-C40A2BB0DBA6}" presName="sibTrans" presStyleLbl="sibTrans2D1" presStyleIdx="37" presStyleCnt="46"/>
      <dgm:spPr/>
    </dgm:pt>
    <dgm:pt modelId="{F7742949-FB63-485F-95AF-5E8D1E6F236A}" type="pres">
      <dgm:prSet presAssocID="{39815DA4-6D5A-4ECF-8C2C-C40A2BB0DBA6}" presName="connectorText" presStyleLbl="sibTrans2D1" presStyleIdx="37" presStyleCnt="46"/>
      <dgm:spPr/>
    </dgm:pt>
    <dgm:pt modelId="{22041FD6-89BD-4BF2-9B99-B97F36E2E1FB}" type="pres">
      <dgm:prSet presAssocID="{644B0026-BEE6-45AC-B72A-F8BFB9EE0E82}" presName="node" presStyleLbl="node1" presStyleIdx="38" presStyleCnt="46">
        <dgm:presLayoutVars>
          <dgm:bulletEnabled val="1"/>
        </dgm:presLayoutVars>
      </dgm:prSet>
      <dgm:spPr/>
    </dgm:pt>
    <dgm:pt modelId="{B8E405CF-5FB0-4931-A03D-9BF304E6CDDA}" type="pres">
      <dgm:prSet presAssocID="{91E5E8F0-39A5-4E73-A7C8-125C237D1170}" presName="sibTrans" presStyleLbl="sibTrans2D1" presStyleIdx="38" presStyleCnt="46"/>
      <dgm:spPr/>
    </dgm:pt>
    <dgm:pt modelId="{0C0A4302-AC90-49E1-80BE-523B58A2D864}" type="pres">
      <dgm:prSet presAssocID="{91E5E8F0-39A5-4E73-A7C8-125C237D1170}" presName="connectorText" presStyleLbl="sibTrans2D1" presStyleIdx="38" presStyleCnt="46"/>
      <dgm:spPr/>
    </dgm:pt>
    <dgm:pt modelId="{4346925A-37EB-4BB6-B0D1-0007EC3DF63B}" type="pres">
      <dgm:prSet presAssocID="{A40F6EAB-2B60-4CC1-9F49-D5903D3A616E}" presName="node" presStyleLbl="node1" presStyleIdx="39" presStyleCnt="46">
        <dgm:presLayoutVars>
          <dgm:bulletEnabled val="1"/>
        </dgm:presLayoutVars>
      </dgm:prSet>
      <dgm:spPr/>
    </dgm:pt>
    <dgm:pt modelId="{7A362786-920B-4FB9-A3D5-D0E741B76071}" type="pres">
      <dgm:prSet presAssocID="{3ACAB2F6-3910-4D69-8736-C9991D30DB30}" presName="sibTrans" presStyleLbl="sibTrans2D1" presStyleIdx="39" presStyleCnt="46"/>
      <dgm:spPr/>
    </dgm:pt>
    <dgm:pt modelId="{18FB9004-C9DF-4463-A990-CE6AADD19A9A}" type="pres">
      <dgm:prSet presAssocID="{3ACAB2F6-3910-4D69-8736-C9991D30DB30}" presName="connectorText" presStyleLbl="sibTrans2D1" presStyleIdx="39" presStyleCnt="46"/>
      <dgm:spPr/>
    </dgm:pt>
    <dgm:pt modelId="{ED0F08E4-7CF4-494F-A2E4-60B90674E9D5}" type="pres">
      <dgm:prSet presAssocID="{01209924-388A-4250-B08E-117FC77350F4}" presName="node" presStyleLbl="node1" presStyleIdx="40" presStyleCnt="46">
        <dgm:presLayoutVars>
          <dgm:bulletEnabled val="1"/>
        </dgm:presLayoutVars>
      </dgm:prSet>
      <dgm:spPr/>
    </dgm:pt>
    <dgm:pt modelId="{B8AF8AA6-EDE3-46F5-804F-BE18E9CF02E9}" type="pres">
      <dgm:prSet presAssocID="{07D44A3D-B9E7-4A59-8407-0DE9361B04F4}" presName="sibTrans" presStyleLbl="sibTrans2D1" presStyleIdx="40" presStyleCnt="46"/>
      <dgm:spPr/>
    </dgm:pt>
    <dgm:pt modelId="{2A9D1CAD-CEC7-447D-AE5A-72DA9768C11C}" type="pres">
      <dgm:prSet presAssocID="{07D44A3D-B9E7-4A59-8407-0DE9361B04F4}" presName="connectorText" presStyleLbl="sibTrans2D1" presStyleIdx="40" presStyleCnt="46"/>
      <dgm:spPr/>
    </dgm:pt>
    <dgm:pt modelId="{02E2D030-8BB9-48E2-859D-55F958A2D928}" type="pres">
      <dgm:prSet presAssocID="{1CEAA633-CB89-486A-901D-BE8AE895C821}" presName="node" presStyleLbl="node1" presStyleIdx="41" presStyleCnt="46">
        <dgm:presLayoutVars>
          <dgm:bulletEnabled val="1"/>
        </dgm:presLayoutVars>
      </dgm:prSet>
      <dgm:spPr/>
    </dgm:pt>
    <dgm:pt modelId="{8125F9B4-021E-44DC-9D64-8AE485A44537}" type="pres">
      <dgm:prSet presAssocID="{EC22FD24-55FA-470B-A11F-A2C02811CC71}" presName="sibTrans" presStyleLbl="sibTrans2D1" presStyleIdx="41" presStyleCnt="46"/>
      <dgm:spPr/>
    </dgm:pt>
    <dgm:pt modelId="{5B2B383F-D5E0-430F-AB46-55791D14B3FB}" type="pres">
      <dgm:prSet presAssocID="{EC22FD24-55FA-470B-A11F-A2C02811CC71}" presName="connectorText" presStyleLbl="sibTrans2D1" presStyleIdx="41" presStyleCnt="46"/>
      <dgm:spPr/>
    </dgm:pt>
    <dgm:pt modelId="{A5474CB5-D5DA-4087-B87E-610FB42AF529}" type="pres">
      <dgm:prSet presAssocID="{5700A27C-35E2-48E3-9FD1-4CAD5F3ABE6E}" presName="node" presStyleLbl="node1" presStyleIdx="42" presStyleCnt="46">
        <dgm:presLayoutVars>
          <dgm:bulletEnabled val="1"/>
        </dgm:presLayoutVars>
      </dgm:prSet>
      <dgm:spPr/>
    </dgm:pt>
    <dgm:pt modelId="{F5E12609-AEA0-4824-8F1E-49B7A8C9D43E}" type="pres">
      <dgm:prSet presAssocID="{F2853326-F96C-4388-AFDB-4A2C4E743824}" presName="sibTrans" presStyleLbl="sibTrans2D1" presStyleIdx="42" presStyleCnt="46"/>
      <dgm:spPr/>
    </dgm:pt>
    <dgm:pt modelId="{1990E259-2037-4D19-B00A-CD6B3D2AE2E1}" type="pres">
      <dgm:prSet presAssocID="{F2853326-F96C-4388-AFDB-4A2C4E743824}" presName="connectorText" presStyleLbl="sibTrans2D1" presStyleIdx="42" presStyleCnt="46"/>
      <dgm:spPr/>
    </dgm:pt>
    <dgm:pt modelId="{558F7E47-06ED-4041-B16C-6F13A19D4245}" type="pres">
      <dgm:prSet presAssocID="{E5184F2B-2C20-4D33-94A8-E6B381F2AA89}" presName="node" presStyleLbl="node1" presStyleIdx="43" presStyleCnt="46">
        <dgm:presLayoutVars>
          <dgm:bulletEnabled val="1"/>
        </dgm:presLayoutVars>
      </dgm:prSet>
      <dgm:spPr/>
    </dgm:pt>
    <dgm:pt modelId="{1AA99294-2501-42DA-ADDA-813C2A0D167F}" type="pres">
      <dgm:prSet presAssocID="{CA1064A9-8743-41E2-AE44-DEDB5E26EACD}" presName="sibTrans" presStyleLbl="sibTrans2D1" presStyleIdx="43" presStyleCnt="46"/>
      <dgm:spPr/>
    </dgm:pt>
    <dgm:pt modelId="{B311330D-F624-44F0-90C1-566E4D2E20E6}" type="pres">
      <dgm:prSet presAssocID="{CA1064A9-8743-41E2-AE44-DEDB5E26EACD}" presName="connectorText" presStyleLbl="sibTrans2D1" presStyleIdx="43" presStyleCnt="46"/>
      <dgm:spPr/>
    </dgm:pt>
    <dgm:pt modelId="{A854D6C3-A9F6-4889-B95E-C4590598BF15}" type="pres">
      <dgm:prSet presAssocID="{19319B2C-5BDC-4EB3-A674-97A1478B545E}" presName="node" presStyleLbl="node1" presStyleIdx="44" presStyleCnt="46">
        <dgm:presLayoutVars>
          <dgm:bulletEnabled val="1"/>
        </dgm:presLayoutVars>
      </dgm:prSet>
      <dgm:spPr/>
    </dgm:pt>
    <dgm:pt modelId="{9BC14663-185B-4A89-97AE-169B3D438678}" type="pres">
      <dgm:prSet presAssocID="{B2ADDBB6-F258-45A2-8853-0F7137E8E7A9}" presName="sibTrans" presStyleLbl="sibTrans2D1" presStyleIdx="44" presStyleCnt="46"/>
      <dgm:spPr/>
    </dgm:pt>
    <dgm:pt modelId="{5BF8D29C-B7EB-4E6D-8F09-412E3D4E06C9}" type="pres">
      <dgm:prSet presAssocID="{B2ADDBB6-F258-45A2-8853-0F7137E8E7A9}" presName="connectorText" presStyleLbl="sibTrans2D1" presStyleIdx="44" presStyleCnt="46"/>
      <dgm:spPr/>
    </dgm:pt>
    <dgm:pt modelId="{891FE5C2-884F-48D0-BE0D-753E9CA204D3}" type="pres">
      <dgm:prSet presAssocID="{32DCDF77-CF91-44D2-A631-ECBBA96CD7C1}" presName="node" presStyleLbl="node1" presStyleIdx="45" presStyleCnt="46">
        <dgm:presLayoutVars>
          <dgm:bulletEnabled val="1"/>
        </dgm:presLayoutVars>
      </dgm:prSet>
      <dgm:spPr/>
    </dgm:pt>
    <dgm:pt modelId="{BDE13CD6-B50F-44ED-BD83-729ED5971995}" type="pres">
      <dgm:prSet presAssocID="{A4C54538-F7D4-4311-A51D-4E2F34EA916C}" presName="sibTrans" presStyleLbl="sibTrans2D1" presStyleIdx="45" presStyleCnt="46"/>
      <dgm:spPr/>
    </dgm:pt>
    <dgm:pt modelId="{4EAD0336-A742-42BA-B616-A9F9B8CECAB9}" type="pres">
      <dgm:prSet presAssocID="{A4C54538-F7D4-4311-A51D-4E2F34EA916C}" presName="connectorText" presStyleLbl="sibTrans2D1" presStyleIdx="45" presStyleCnt="46"/>
      <dgm:spPr/>
    </dgm:pt>
  </dgm:ptLst>
  <dgm:cxnLst>
    <dgm:cxn modelId="{24CA2402-B7CE-46A7-8A2E-603595AA62D3}" type="presOf" srcId="{A4C54538-F7D4-4311-A51D-4E2F34EA916C}" destId="{BDE13CD6-B50F-44ED-BD83-729ED5971995}" srcOrd="0" destOrd="0" presId="urn:microsoft.com/office/officeart/2005/8/layout/cycle2"/>
    <dgm:cxn modelId="{822C7E03-855A-469E-9298-B722091F0817}" type="presOf" srcId="{2B529A43-2363-4B46-911E-9D0EF25B4F36}" destId="{F42AD80F-3B21-49F3-AF59-01D5F6EE69F1}" srcOrd="0" destOrd="0" presId="urn:microsoft.com/office/officeart/2005/8/layout/cycle2"/>
    <dgm:cxn modelId="{12943A05-47DB-4093-9BEF-9D2DF316545D}" type="presOf" srcId="{25DF600C-192F-49B2-930A-B89C27D1471E}" destId="{C8C1E075-9C61-4E77-BBAB-A2307E2F9662}" srcOrd="1" destOrd="0" presId="urn:microsoft.com/office/officeart/2005/8/layout/cycle2"/>
    <dgm:cxn modelId="{19D38005-1D43-4C36-9FDF-DC17B9CD6C5D}" type="presOf" srcId="{FC636A7A-CAD8-4393-9B2E-188CE112CD10}" destId="{ADC3AC42-E194-4C29-8A28-ABEC2168A2B9}" srcOrd="0" destOrd="0" presId="urn:microsoft.com/office/officeart/2005/8/layout/cycle2"/>
    <dgm:cxn modelId="{95A68209-BE42-4687-9267-8018BDD6B086}" type="presOf" srcId="{59D5850F-42D1-4509-9BFE-77DA75D32FAC}" destId="{F6AE7F32-FC05-4DDA-BB7B-30B31779479C}" srcOrd="0" destOrd="0" presId="urn:microsoft.com/office/officeart/2005/8/layout/cycle2"/>
    <dgm:cxn modelId="{88EC220A-278E-4337-813B-5621CBFA6E4A}" type="presOf" srcId="{644B0026-BEE6-45AC-B72A-F8BFB9EE0E82}" destId="{22041FD6-89BD-4BF2-9B99-B97F36E2E1FB}" srcOrd="0" destOrd="0" presId="urn:microsoft.com/office/officeart/2005/8/layout/cycle2"/>
    <dgm:cxn modelId="{DC2F140F-49E1-4FA4-A625-ADFF51C87607}" type="presOf" srcId="{8AE02D32-89F4-4BA1-BFB8-062B90AF7C26}" destId="{E212FFF4-9223-45FB-8A97-08FC78EC227F}" srcOrd="0" destOrd="0" presId="urn:microsoft.com/office/officeart/2005/8/layout/cycle2"/>
    <dgm:cxn modelId="{CF24A30F-334C-4D65-992A-3FAFA2BFBAD0}" type="presOf" srcId="{25DF600C-192F-49B2-930A-B89C27D1471E}" destId="{8D184F9F-78A9-45D9-9804-0F8032DE26A6}" srcOrd="0" destOrd="0" presId="urn:microsoft.com/office/officeart/2005/8/layout/cycle2"/>
    <dgm:cxn modelId="{10623910-0150-4906-8101-F9F8083C4994}" type="presOf" srcId="{73E57CB0-43F1-4C49-8823-A48B6805997E}" destId="{F31A80A4-265E-4576-A76C-69F7407682D5}" srcOrd="1" destOrd="0" presId="urn:microsoft.com/office/officeart/2005/8/layout/cycle2"/>
    <dgm:cxn modelId="{CF077711-1526-4B13-A9AE-22ECCD1DBB38}" type="presOf" srcId="{B2133BDF-4000-4B5B-AE40-987170B1B61F}" destId="{D9F7CAE3-C01B-4758-A92D-BE4DEABF1CC9}" srcOrd="0" destOrd="0" presId="urn:microsoft.com/office/officeart/2005/8/layout/cycle2"/>
    <dgm:cxn modelId="{E319CD11-DA9C-4216-8A1C-BFC767C69980}" srcId="{F782ACB2-4612-4553-92E3-6A48A4C26154}" destId="{5700A27C-35E2-48E3-9FD1-4CAD5F3ABE6E}" srcOrd="42" destOrd="0" parTransId="{7CEEA0C1-E05C-4187-B6CD-7F9A41B7F762}" sibTransId="{F2853326-F96C-4388-AFDB-4A2C4E743824}"/>
    <dgm:cxn modelId="{3E10F511-A6FA-4240-910D-E6C2511E2F5C}" type="presOf" srcId="{5788DBF4-34B6-4C26-980E-7062BBC88091}" destId="{53824D7C-69E9-40B6-AD94-E66D57E17024}" srcOrd="0" destOrd="0" presId="urn:microsoft.com/office/officeart/2005/8/layout/cycle2"/>
    <dgm:cxn modelId="{41E7271B-77D7-43B9-AA9E-354AB2367624}" type="presOf" srcId="{59F6F98C-7F28-44B6-AA26-C56ABFEA206B}" destId="{15716786-4673-40EB-986D-12C422D02B97}" srcOrd="0" destOrd="0" presId="urn:microsoft.com/office/officeart/2005/8/layout/cycle2"/>
    <dgm:cxn modelId="{33B7271D-46F7-44D2-8622-FF35AFB4667D}" type="presOf" srcId="{1CEAA633-CB89-486A-901D-BE8AE895C821}" destId="{02E2D030-8BB9-48E2-859D-55F958A2D928}" srcOrd="0" destOrd="0" presId="urn:microsoft.com/office/officeart/2005/8/layout/cycle2"/>
    <dgm:cxn modelId="{13881A1E-650F-458F-92F8-5F34635A2937}" type="presOf" srcId="{64CB26BA-1509-422C-B1F7-93A921D3337E}" destId="{C56F56FD-84C6-4D21-967A-719399DE2081}" srcOrd="0" destOrd="0" presId="urn:microsoft.com/office/officeart/2005/8/layout/cycle2"/>
    <dgm:cxn modelId="{8FD3BA1E-31D7-4CD2-83F0-EE9AF5C476C1}" type="presOf" srcId="{672359C6-6889-48DE-9B06-BCF13E50CF81}" destId="{9195B8AE-7F75-4B45-A773-A3DB3F151B7F}" srcOrd="1" destOrd="0" presId="urn:microsoft.com/office/officeart/2005/8/layout/cycle2"/>
    <dgm:cxn modelId="{192A211F-70B3-4EEC-B10E-57E935DABA63}" type="presOf" srcId="{91E5E8F0-39A5-4E73-A7C8-125C237D1170}" destId="{0C0A4302-AC90-49E1-80BE-523B58A2D864}" srcOrd="1" destOrd="0" presId="urn:microsoft.com/office/officeart/2005/8/layout/cycle2"/>
    <dgm:cxn modelId="{5B02511F-B17C-41D5-9B90-066308699993}" type="presOf" srcId="{A241EA7C-0AE6-49DA-868A-F7E41DB8331E}" destId="{0C7C01B0-8BE9-4115-9C55-5F785CB9F95D}" srcOrd="1" destOrd="0" presId="urn:microsoft.com/office/officeart/2005/8/layout/cycle2"/>
    <dgm:cxn modelId="{89BDFA1F-D196-4C2A-A670-E755BEA13DF4}" type="presOf" srcId="{8AE02D32-89F4-4BA1-BFB8-062B90AF7C26}" destId="{1FA59E5A-50A4-47E4-96D2-6EF9AAAC1164}" srcOrd="1" destOrd="0" presId="urn:microsoft.com/office/officeart/2005/8/layout/cycle2"/>
    <dgm:cxn modelId="{60CF9722-E586-478B-B774-1CD56F153C3D}" type="presOf" srcId="{DF292957-65C8-4776-85F8-AE26E3681959}" destId="{C99B1DB8-B0AD-4FE5-84DC-CD9571D15F74}" srcOrd="0" destOrd="0" presId="urn:microsoft.com/office/officeart/2005/8/layout/cycle2"/>
    <dgm:cxn modelId="{54CED822-7389-4D7B-8015-D5C7A0CA60B8}" type="presOf" srcId="{DA7FF8DD-13B0-4AAC-B0D2-E9BC2FABA4D6}" destId="{C46B9099-149F-4D79-B1D7-B378097F05F4}" srcOrd="1" destOrd="0" presId="urn:microsoft.com/office/officeart/2005/8/layout/cycle2"/>
    <dgm:cxn modelId="{64D25225-7D7B-47A3-8597-E3D40B515F30}" srcId="{F782ACB2-4612-4553-92E3-6A48A4C26154}" destId="{7D49664A-84DE-42F7-9866-9BFD9F3DDC7A}" srcOrd="16" destOrd="0" parTransId="{9C7FF349-70A2-4DFC-91A5-86A739E0760D}" sibTransId="{BAC2B8D5-2C5B-4AE8-BBDD-D8E76DCD8C2E}"/>
    <dgm:cxn modelId="{DDC11E26-C5FB-4609-8E1C-A1E814DECCB6}" type="presOf" srcId="{CA1064A9-8743-41E2-AE44-DEDB5E26EACD}" destId="{B311330D-F624-44F0-90C1-566E4D2E20E6}" srcOrd="1" destOrd="0" presId="urn:microsoft.com/office/officeart/2005/8/layout/cycle2"/>
    <dgm:cxn modelId="{F6B02826-58C3-4785-AE8F-4735AD7F1D2D}" type="presOf" srcId="{BA244016-B941-46B9-B2A4-AA50A300C9B1}" destId="{54435782-E9E7-4F85-8EE9-B762378628C5}" srcOrd="0" destOrd="0" presId="urn:microsoft.com/office/officeart/2005/8/layout/cycle2"/>
    <dgm:cxn modelId="{C3D63026-82F6-4147-9761-9A80CCD486A2}" type="presOf" srcId="{BAC2B8D5-2C5B-4AE8-BBDD-D8E76DCD8C2E}" destId="{5B2F39AC-1722-4B2A-8F41-3B9574CC55A3}" srcOrd="1" destOrd="0" presId="urn:microsoft.com/office/officeart/2005/8/layout/cycle2"/>
    <dgm:cxn modelId="{2B2E2B27-357E-4500-9311-760275D701E7}" type="presOf" srcId="{5DE56BE3-5DC5-48D1-BB0A-6EB62A83E2E3}" destId="{7E28017C-69F1-4CCF-A6D7-885616A2628E}" srcOrd="0" destOrd="0" presId="urn:microsoft.com/office/officeart/2005/8/layout/cycle2"/>
    <dgm:cxn modelId="{1C318128-D5A7-4C71-9795-22F8D651CC42}" type="presOf" srcId="{86E08DD8-37F0-43EA-A4C6-F12B07A372C7}" destId="{0B3E9032-3902-463F-B436-0798A35C9EC5}" srcOrd="0" destOrd="0" presId="urn:microsoft.com/office/officeart/2005/8/layout/cycle2"/>
    <dgm:cxn modelId="{594E8228-CC23-4F87-8562-DFCDFC03E7E9}" type="presOf" srcId="{57830796-B9E1-440E-A924-530949252A0A}" destId="{09497094-52B8-416E-9902-37FB4C94E7F2}" srcOrd="0" destOrd="0" presId="urn:microsoft.com/office/officeart/2005/8/layout/cycle2"/>
    <dgm:cxn modelId="{5EFAF228-9CC8-4E3B-B771-D51708E7B462}" type="presOf" srcId="{12ED0D91-6CB8-4B92-ABBE-16130FA2E610}" destId="{2EA5A0E0-D734-4B00-A1FA-65E8CB15031C}" srcOrd="0" destOrd="0" presId="urn:microsoft.com/office/officeart/2005/8/layout/cycle2"/>
    <dgm:cxn modelId="{0B2F5729-921F-481A-B918-4191A9EB73EA}" type="presOf" srcId="{C19C4BDD-2213-41DF-A53B-E2080BDC6AC6}" destId="{57712E5B-8311-41F2-83BF-40C44B82FD56}" srcOrd="0" destOrd="0" presId="urn:microsoft.com/office/officeart/2005/8/layout/cycle2"/>
    <dgm:cxn modelId="{357D8829-7374-4655-A85D-EC0026D8023F}" type="presOf" srcId="{AAACDA48-029D-447D-9AE8-BF1CB90887F8}" destId="{816E1FA3-2B38-45F9-AB8C-0EEB2788EE42}" srcOrd="0" destOrd="0" presId="urn:microsoft.com/office/officeart/2005/8/layout/cycle2"/>
    <dgm:cxn modelId="{F3F11D2B-B16E-47E0-876B-A599316C3141}" srcId="{F782ACB2-4612-4553-92E3-6A48A4C26154}" destId="{644B0026-BEE6-45AC-B72A-F8BFB9EE0E82}" srcOrd="38" destOrd="0" parTransId="{554FDC5B-6990-4DBE-AAA4-AA9861FDA372}" sibTransId="{91E5E8F0-39A5-4E73-A7C8-125C237D1170}"/>
    <dgm:cxn modelId="{294C3B2C-F16B-421C-A803-5B66B597E7D6}" type="presOf" srcId="{8F63D31F-83CD-4DB9-A0F4-0D259C5817DB}" destId="{C238A059-EBCB-4E8A-9C70-350A7112246D}" srcOrd="0" destOrd="0" presId="urn:microsoft.com/office/officeart/2005/8/layout/cycle2"/>
    <dgm:cxn modelId="{580CEC2C-797D-4F22-8F8A-E115473FEEFC}" type="presOf" srcId="{1DDDDFBA-4D76-49F6-8700-D108F438751F}" destId="{580499F6-BF8C-4CF2-8E19-422B1FEA8F54}" srcOrd="1" destOrd="0" presId="urn:microsoft.com/office/officeart/2005/8/layout/cycle2"/>
    <dgm:cxn modelId="{EF67F12C-549C-4945-9650-11C3183DFF27}" srcId="{F782ACB2-4612-4553-92E3-6A48A4C26154}" destId="{59D5850F-42D1-4509-9BFE-77DA75D32FAC}" srcOrd="35" destOrd="0" parTransId="{998E6483-F6A6-41F0-BC38-EC9E12942727}" sibTransId="{2B529A43-2363-4B46-911E-9D0EF25B4F36}"/>
    <dgm:cxn modelId="{626EE02E-D813-4FA4-8297-3C8E05C0A3D2}" type="presOf" srcId="{4DD6BCFF-384A-4E50-9E9B-FEA1467E91EE}" destId="{5D40974C-DFE4-484E-A2B9-E3E4D2DEBED9}" srcOrd="1" destOrd="0" presId="urn:microsoft.com/office/officeart/2005/8/layout/cycle2"/>
    <dgm:cxn modelId="{D49DC82F-FB30-4AFE-9C7A-1A1E1FC922A9}" type="presOf" srcId="{6E44D217-0802-4975-8DF8-F7C136B68DB7}" destId="{C6CA034B-BB5D-4252-9DC3-E07C2CEC1942}" srcOrd="0" destOrd="0" presId="urn:microsoft.com/office/officeart/2005/8/layout/cycle2"/>
    <dgm:cxn modelId="{AEB07B34-E2E6-4818-9ECF-2AAB36F44873}" type="presOf" srcId="{5DE56BE3-5DC5-48D1-BB0A-6EB62A83E2E3}" destId="{DEE6E533-E546-47B9-9D29-1053972B7A59}" srcOrd="1" destOrd="0" presId="urn:microsoft.com/office/officeart/2005/8/layout/cycle2"/>
    <dgm:cxn modelId="{9864E034-E339-4323-BCD7-1F0DDA3FABED}" type="presOf" srcId="{39815DA4-6D5A-4ECF-8C2C-C40A2BB0DBA6}" destId="{F7742949-FB63-485F-95AF-5E8D1E6F236A}" srcOrd="1" destOrd="0" presId="urn:microsoft.com/office/officeart/2005/8/layout/cycle2"/>
    <dgm:cxn modelId="{04A83037-358E-42A0-BB3C-7E3701718F7D}" type="presOf" srcId="{91E5E8F0-39A5-4E73-A7C8-125C237D1170}" destId="{B8E405CF-5FB0-4931-A03D-9BF304E6CDDA}" srcOrd="0" destOrd="0" presId="urn:microsoft.com/office/officeart/2005/8/layout/cycle2"/>
    <dgm:cxn modelId="{8BA98639-13CA-4DB8-BA39-A5AB756AAF6E}" type="presOf" srcId="{A4FDAD97-0EA5-45C9-8762-1408CDFC1A27}" destId="{DCCECA40-1E8E-4612-B823-692DCCBD1EA3}" srcOrd="1" destOrd="0" presId="urn:microsoft.com/office/officeart/2005/8/layout/cycle2"/>
    <dgm:cxn modelId="{A0D6FD3C-775F-41D9-AEC9-19C2819C80EC}" type="presOf" srcId="{6E35783B-B4B9-4AF3-BB68-EC2DB3060BE5}" destId="{80DBCA40-2BA0-486C-9739-9EB1943722FB}" srcOrd="1" destOrd="0" presId="urn:microsoft.com/office/officeart/2005/8/layout/cycle2"/>
    <dgm:cxn modelId="{212C0F3D-6259-47F4-8189-A6E55DD0B5D3}" srcId="{F782ACB2-4612-4553-92E3-6A48A4C26154}" destId="{536B3E92-95AA-4297-BDB8-F29269D6299E}" srcOrd="3" destOrd="0" parTransId="{68DF5CBE-997D-4F4F-8466-9AD1DDE77085}" sibTransId="{8AE02D32-89F4-4BA1-BFB8-062B90AF7C26}"/>
    <dgm:cxn modelId="{45CF4E3F-9316-405C-94F9-CCDA9826F3D8}" type="presOf" srcId="{3ACAB2F6-3910-4D69-8736-C9991D30DB30}" destId="{7A362786-920B-4FB9-A3D5-D0E741B76071}" srcOrd="0" destOrd="0" presId="urn:microsoft.com/office/officeart/2005/8/layout/cycle2"/>
    <dgm:cxn modelId="{E271DA3F-D6F3-4065-A4DD-A7739DDA0CA4}" type="presOf" srcId="{1BCBAE4C-8C90-4307-A8B1-A7F25B803D11}" destId="{38A7A843-117D-4A8F-B652-3F637D1BA054}" srcOrd="0" destOrd="0" presId="urn:microsoft.com/office/officeart/2005/8/layout/cycle2"/>
    <dgm:cxn modelId="{5E99595D-D023-4DF8-946E-F570AD5E20D5}" type="presOf" srcId="{5F8AB2A9-0DCE-42A5-8039-31C151CDBC91}" destId="{E7F9412A-75FE-4263-8476-D8B02CF380F3}" srcOrd="0" destOrd="0" presId="urn:microsoft.com/office/officeart/2005/8/layout/cycle2"/>
    <dgm:cxn modelId="{DB81E75D-6339-4802-85DD-65254615E93B}" srcId="{F782ACB2-4612-4553-92E3-6A48A4C26154}" destId="{9F16DEB4-2D88-4237-BB26-EE193361411A}" srcOrd="36" destOrd="0" parTransId="{7982B65A-B6BA-45FB-920E-8CB144FB834B}" sibTransId="{C19C4BDD-2213-41DF-A53B-E2080BDC6AC6}"/>
    <dgm:cxn modelId="{71F4F45D-B9CE-4FEF-B950-D5275AD54D13}" type="presOf" srcId="{39815DA4-6D5A-4ECF-8C2C-C40A2BB0DBA6}" destId="{4DDD9E11-A1D1-4D9F-87CF-21775FA03FD4}" srcOrd="0" destOrd="0" presId="urn:microsoft.com/office/officeart/2005/8/layout/cycle2"/>
    <dgm:cxn modelId="{10536460-7B20-4F18-BDA3-73F42261D73C}" type="presOf" srcId="{F8A8AFFD-E262-4C58-84FA-CA9933DA9A32}" destId="{852FF442-59AB-47FA-976D-352D933D04DA}" srcOrd="1" destOrd="0" presId="urn:microsoft.com/office/officeart/2005/8/layout/cycle2"/>
    <dgm:cxn modelId="{08DFD441-4774-4D0E-8F97-07EC50B50EE3}" srcId="{F782ACB2-4612-4553-92E3-6A48A4C26154}" destId="{69B5AF83-9CA8-4331-BB93-A02B0A37E7C4}" srcOrd="32" destOrd="0" parTransId="{52A0F8EA-812A-497C-B88E-1BDAD1AB875F}" sibTransId="{6E35783B-B4B9-4AF3-BB68-EC2DB3060BE5}"/>
    <dgm:cxn modelId="{D27AA462-6698-4923-9421-47820B644488}" srcId="{F782ACB2-4612-4553-92E3-6A48A4C26154}" destId="{56EE6181-8957-4FE0-91F7-0E7767321D74}" srcOrd="30" destOrd="0" parTransId="{708EED9E-74DD-4C99-9872-E67687122915}" sibTransId="{D7AD315B-0060-4B2C-BA42-07A72CF0DF62}"/>
    <dgm:cxn modelId="{D753D162-B26A-49C4-8A93-4C4CB0B6ED56}" type="presOf" srcId="{2B571596-2306-4648-89E7-BD54FEF25627}" destId="{2EBD388A-825F-4832-8A74-827A6C7E3368}" srcOrd="0" destOrd="0" presId="urn:microsoft.com/office/officeart/2005/8/layout/cycle2"/>
    <dgm:cxn modelId="{F163AE44-DFF4-460B-949C-A590F7D67A1B}" type="presOf" srcId="{536B3E92-95AA-4297-BDB8-F29269D6299E}" destId="{B0608ED5-E7DC-4C39-8859-B8C85F521F9C}" srcOrd="0" destOrd="0" presId="urn:microsoft.com/office/officeart/2005/8/layout/cycle2"/>
    <dgm:cxn modelId="{9ADC0165-9F81-4E1B-BCF9-F6EA5C631353}" srcId="{F782ACB2-4612-4553-92E3-6A48A4C26154}" destId="{5F8AB2A9-0DCE-42A5-8039-31C151CDBC91}" srcOrd="15" destOrd="0" parTransId="{AEE23759-AB27-4CCC-A9A6-CE4F64F73EE5}" sibTransId="{64CB26BA-1509-422C-B1F7-93A921D3337E}"/>
    <dgm:cxn modelId="{A48BAB45-1E7C-4E8E-B0EF-5B724ED176D7}" type="presOf" srcId="{1A0C354F-E76C-464E-99A7-D2B04C140783}" destId="{5207087E-FC7B-4DE7-941A-D0D7D77D43CA}" srcOrd="1" destOrd="0" presId="urn:microsoft.com/office/officeart/2005/8/layout/cycle2"/>
    <dgm:cxn modelId="{C8915C47-BFCC-40E7-8AC1-954BB9CF02C7}" type="presOf" srcId="{F001FD18-B1D7-4F34-A7E1-10B3A14FEF0D}" destId="{FA3F2989-2837-4DF6-B22E-22C68B74BA10}" srcOrd="0" destOrd="0" presId="urn:microsoft.com/office/officeart/2005/8/layout/cycle2"/>
    <dgm:cxn modelId="{7DD84F67-37BF-49E1-B7B1-97B0DF68E162}" type="presOf" srcId="{1BD29E34-8916-45A9-80A6-58C4AB44DFF5}" destId="{C8C314CB-BC52-4B5D-9A9E-2549904458B0}" srcOrd="0" destOrd="0" presId="urn:microsoft.com/office/officeart/2005/8/layout/cycle2"/>
    <dgm:cxn modelId="{03AA9C67-6B26-4A65-A283-FA8EA4ECA01F}" type="presOf" srcId="{5A0D382F-1AEE-4869-A6BD-89E7CCC2BA45}" destId="{2B3C09D0-6E4A-4698-ADBA-7CF55040E0C7}" srcOrd="0" destOrd="0" presId="urn:microsoft.com/office/officeart/2005/8/layout/cycle2"/>
    <dgm:cxn modelId="{C1D8A967-0835-4BAF-A661-3A5C7BFD45FA}" type="presOf" srcId="{DA7FF8DD-13B0-4AAC-B0D2-E9BC2FABA4D6}" destId="{A6A09441-8928-4DD4-965E-ACD6B5489F63}" srcOrd="0" destOrd="0" presId="urn:microsoft.com/office/officeart/2005/8/layout/cycle2"/>
    <dgm:cxn modelId="{3F474768-71C8-46DB-BBE0-D23B31DDF5E2}" type="presOf" srcId="{C19C4BDD-2213-41DF-A53B-E2080BDC6AC6}" destId="{2DC22DE9-0245-4601-955D-E63A8C38947B}" srcOrd="1" destOrd="0" presId="urn:microsoft.com/office/officeart/2005/8/layout/cycle2"/>
    <dgm:cxn modelId="{7713B148-14ED-473A-AD7C-0817C71F1F75}" srcId="{F782ACB2-4612-4553-92E3-6A48A4C26154}" destId="{32DCDF77-CF91-44D2-A631-ECBBA96CD7C1}" srcOrd="45" destOrd="0" parTransId="{A91D9FEE-F377-4D6C-AB4B-31C0AA11D758}" sibTransId="{A4C54538-F7D4-4311-A51D-4E2F34EA916C}"/>
    <dgm:cxn modelId="{8B7F3749-F4E6-4473-82BE-3F7FAAEDF5A5}" srcId="{F782ACB2-4612-4553-92E3-6A48A4C26154}" destId="{5A0D382F-1AEE-4869-A6BD-89E7CCC2BA45}" srcOrd="33" destOrd="0" parTransId="{C61944CD-ABD5-46A1-BF21-1EDB1D2E311C}" sibTransId="{86E08DD8-37F0-43EA-A4C6-F12B07A372C7}"/>
    <dgm:cxn modelId="{D1BDB949-0144-4BBC-A4ED-77F0EFAD7E12}" type="presOf" srcId="{901D3EC9-C2CB-4B80-BFE1-3F4CF8FDB584}" destId="{2175C402-001B-40BA-8C7B-63F19533545A}" srcOrd="1" destOrd="0" presId="urn:microsoft.com/office/officeart/2005/8/layout/cycle2"/>
    <dgm:cxn modelId="{9812316B-D424-48B0-9972-099BD88FEA14}" type="presOf" srcId="{901D3EC9-C2CB-4B80-BFE1-3F4CF8FDB584}" destId="{CBD13A52-164D-4181-A713-C4AFB6DAEA44}" srcOrd="0" destOrd="0" presId="urn:microsoft.com/office/officeart/2005/8/layout/cycle2"/>
    <dgm:cxn modelId="{ECDEF66B-4DF3-4577-9794-0F5C1452E329}" srcId="{F782ACB2-4612-4553-92E3-6A48A4C26154}" destId="{9EC183D0-3CE1-4A18-882B-49A4F305FE23}" srcOrd="10" destOrd="0" parTransId="{5529E8D0-F515-48AC-A324-5AF9603FF192}" sibTransId="{FC636A7A-CAD8-4393-9B2E-188CE112CD10}"/>
    <dgm:cxn modelId="{2F48FC6C-9E2F-4D34-97E0-7B62809CD310}" srcId="{F782ACB2-4612-4553-92E3-6A48A4C26154}" destId="{1CEAA633-CB89-486A-901D-BE8AE895C821}" srcOrd="41" destOrd="0" parTransId="{85E4AD6C-201F-448E-AB33-65566C56E879}" sibTransId="{EC22FD24-55FA-470B-A11F-A2C02811CC71}"/>
    <dgm:cxn modelId="{BC0D646D-3313-42A0-8E6D-4EF347C56BDE}" type="presOf" srcId="{7D49664A-84DE-42F7-9866-9BFD9F3DDC7A}" destId="{430AD93E-9CDA-40BE-8BB8-B35AB1DDED73}" srcOrd="0" destOrd="0" presId="urn:microsoft.com/office/officeart/2005/8/layout/cycle2"/>
    <dgm:cxn modelId="{1C39DF4D-67AF-4E50-8EBF-D4E817FE5561}" type="presOf" srcId="{873D13AE-B310-4B50-82C5-564D626D2011}" destId="{2F327EB4-0D8B-437E-BB14-A326EA173FCC}" srcOrd="0" destOrd="0" presId="urn:microsoft.com/office/officeart/2005/8/layout/cycle2"/>
    <dgm:cxn modelId="{0116FD4E-B3CD-4D10-B6B1-FB0C240CE17A}" srcId="{F782ACB2-4612-4553-92E3-6A48A4C26154}" destId="{DF292957-65C8-4776-85F8-AE26E3681959}" srcOrd="25" destOrd="0" parTransId="{7849EA01-2032-47BB-AFF2-66E1E4C3A822}" sibTransId="{2B571596-2306-4648-89E7-BD54FEF25627}"/>
    <dgm:cxn modelId="{F089A14F-D08D-428D-B2BA-78B10399790B}" type="presOf" srcId="{86E08DD8-37F0-43EA-A4C6-F12B07A372C7}" destId="{41C60BCC-727D-4ED3-BAEB-DB60AA9900A9}" srcOrd="1" destOrd="0" presId="urn:microsoft.com/office/officeart/2005/8/layout/cycle2"/>
    <dgm:cxn modelId="{3994CA4F-C3CB-4A2C-AF04-4DBC4DFCEB1C}" type="presOf" srcId="{B2ADDBB6-F258-45A2-8853-0F7137E8E7A9}" destId="{9BC14663-185B-4A89-97AE-169B3D438678}" srcOrd="0" destOrd="0" presId="urn:microsoft.com/office/officeart/2005/8/layout/cycle2"/>
    <dgm:cxn modelId="{17C3F64F-428C-4120-8A4C-9F759ECD6D4F}" type="presOf" srcId="{0A68E33F-9E89-4D62-9E2C-1BD50C85F7CD}" destId="{5EB0D98E-0F20-43A6-80D5-B3B233B0809C}" srcOrd="1" destOrd="0" presId="urn:microsoft.com/office/officeart/2005/8/layout/cycle2"/>
    <dgm:cxn modelId="{43F81770-F772-478D-8EE4-9EF473A2C5F2}" srcId="{F782ACB2-4612-4553-92E3-6A48A4C26154}" destId="{BA244016-B941-46B9-B2A4-AA50A300C9B1}" srcOrd="26" destOrd="0" parTransId="{17FA0F1C-F480-46FA-9FDA-CAF08D0B3F5A}" sibTransId="{12ED0D91-6CB8-4B92-ABBE-16130FA2E610}"/>
    <dgm:cxn modelId="{AD9C2D70-6AB8-479D-9A79-731CDEDFCC29}" srcId="{F782ACB2-4612-4553-92E3-6A48A4C26154}" destId="{B2133BDF-4000-4B5B-AE40-987170B1B61F}" srcOrd="29" destOrd="0" parTransId="{78DD5593-63E5-4526-ACC4-B672B2E0D1F1}" sibTransId="{F8A8AFFD-E262-4C58-84FA-CA9933DA9A32}"/>
    <dgm:cxn modelId="{82B35C50-8CF0-41F0-A4AC-442CE6C8EA8C}" type="presOf" srcId="{56EE6181-8957-4FE0-91F7-0E7767321D74}" destId="{6EBA7549-78C0-447A-A63C-4A8563F87F58}" srcOrd="0" destOrd="0" presId="urn:microsoft.com/office/officeart/2005/8/layout/cycle2"/>
    <dgm:cxn modelId="{57F00252-AB45-4D47-90B5-D19C45186C6A}" type="presOf" srcId="{73E57CB0-43F1-4C49-8823-A48B6805997E}" destId="{FC934B90-2FD7-4C78-BC82-6495CAA54F71}" srcOrd="0" destOrd="0" presId="urn:microsoft.com/office/officeart/2005/8/layout/cycle2"/>
    <dgm:cxn modelId="{A68B3D52-BDDF-480A-AB48-C146E6AFB58D}" type="presOf" srcId="{59F6F98C-7F28-44B6-AA26-C56ABFEA206B}" destId="{3A6E871C-7643-432C-BA91-2EA3E7F745CE}" srcOrd="1" destOrd="0" presId="urn:microsoft.com/office/officeart/2005/8/layout/cycle2"/>
    <dgm:cxn modelId="{2F384972-01FD-4F1D-A682-15AD18A9203E}" type="presOf" srcId="{EC22FD24-55FA-470B-A11F-A2C02811CC71}" destId="{8125F9B4-021E-44DC-9D64-8AE485A44537}" srcOrd="0" destOrd="0" presId="urn:microsoft.com/office/officeart/2005/8/layout/cycle2"/>
    <dgm:cxn modelId="{EF368A73-FF26-4275-B825-AA3300EBECD6}" type="presOf" srcId="{F2853326-F96C-4388-AFDB-4A2C4E743824}" destId="{1990E259-2037-4D19-B00A-CD6B3D2AE2E1}" srcOrd="1" destOrd="0" presId="urn:microsoft.com/office/officeart/2005/8/layout/cycle2"/>
    <dgm:cxn modelId="{EBF0F276-347C-4207-9A17-D11421AF7ECD}" srcId="{F782ACB2-4612-4553-92E3-6A48A4C26154}" destId="{6E44D217-0802-4975-8DF8-F7C136B68DB7}" srcOrd="34" destOrd="0" parTransId="{CB27C74D-2568-4D83-8948-2A0E7A73E53C}" sibTransId="{873D13AE-B310-4B50-82C5-564D626D2011}"/>
    <dgm:cxn modelId="{5608BE57-574B-485C-8D67-A0463A5BC078}" type="presOf" srcId="{2B571596-2306-4648-89E7-BD54FEF25627}" destId="{2B64C12D-7C38-4E3C-BB67-21E0181FD51F}" srcOrd="1" destOrd="0" presId="urn:microsoft.com/office/officeart/2005/8/layout/cycle2"/>
    <dgm:cxn modelId="{96254879-5BFC-494F-B6F4-84AAB414B8FB}" type="presOf" srcId="{B2ADDBB6-F258-45A2-8853-0F7137E8E7A9}" destId="{5BF8D29C-B7EB-4E6D-8F09-412E3D4E06C9}" srcOrd="1" destOrd="0" presId="urn:microsoft.com/office/officeart/2005/8/layout/cycle2"/>
    <dgm:cxn modelId="{35017D79-F92F-4F73-BA9A-923CD9C3F378}" type="presOf" srcId="{E5184F2B-2C20-4D33-94A8-E6B381F2AA89}" destId="{558F7E47-06ED-4041-B16C-6F13A19D4245}" srcOrd="0" destOrd="0" presId="urn:microsoft.com/office/officeart/2005/8/layout/cycle2"/>
    <dgm:cxn modelId="{22718959-085E-46EE-8B6F-888F2DEEE600}" type="presOf" srcId="{74E4A9B3-3139-47CD-AD62-A42D0EB3995C}" destId="{7B2C094D-5B84-400D-88A5-467C86404646}" srcOrd="1" destOrd="0" presId="urn:microsoft.com/office/officeart/2005/8/layout/cycle2"/>
    <dgm:cxn modelId="{FC46BD5A-892E-4B58-80D3-CD969B7ED55B}" type="presOf" srcId="{EC22FD24-55FA-470B-A11F-A2C02811CC71}" destId="{5B2B383F-D5E0-430F-AB46-55791D14B3FB}" srcOrd="1" destOrd="0" presId="urn:microsoft.com/office/officeart/2005/8/layout/cycle2"/>
    <dgm:cxn modelId="{E7D1D07B-CCA4-4975-973C-C880356F1922}" type="presOf" srcId="{312A5487-8CD4-49FA-9CB2-6003233688EF}" destId="{FB762D63-E97E-4D71-BE53-DE8DBC2C1724}" srcOrd="0" destOrd="0" presId="urn:microsoft.com/office/officeart/2005/8/layout/cycle2"/>
    <dgm:cxn modelId="{E643DB7E-2A5C-4247-A610-23EE36E2B280}" type="presOf" srcId="{A26368B7-1095-4A58-BFE6-7B8629CCDB76}" destId="{9DEC7CBC-8051-4551-94AA-2377EFF8A353}" srcOrd="0" destOrd="0" presId="urn:microsoft.com/office/officeart/2005/8/layout/cycle2"/>
    <dgm:cxn modelId="{14F13E80-1149-4A0F-A4B5-58EAF15ECA23}" srcId="{F782ACB2-4612-4553-92E3-6A48A4C26154}" destId="{39148D83-4879-4E9B-AE84-10D20CF147C3}" srcOrd="17" destOrd="0" parTransId="{0648DC5F-1B7B-4F70-B147-70F19C532AA1}" sibTransId="{901D3EC9-C2CB-4B80-BFE1-3F4CF8FDB584}"/>
    <dgm:cxn modelId="{7E6C9E81-4C0B-4E30-9C58-B401B5FB293B}" type="presOf" srcId="{69DBDE16-2128-423C-AB04-D3C2C0881A38}" destId="{A52815B2-9F64-4E57-9CA8-0D6C5ACB4DE9}" srcOrd="1" destOrd="0" presId="urn:microsoft.com/office/officeart/2005/8/layout/cycle2"/>
    <dgm:cxn modelId="{DADAB082-9C19-45B1-97EF-84FC3FB26B6D}" type="presOf" srcId="{BCD4B6D1-2E17-4359-A953-212A9B519E85}" destId="{18E08B15-C0D9-4DCD-9841-29CB326A1D96}" srcOrd="0" destOrd="0" presId="urn:microsoft.com/office/officeart/2005/8/layout/cycle2"/>
    <dgm:cxn modelId="{A8BDF282-8835-4952-A95A-49F5A7EC3F54}" type="presOf" srcId="{32453084-7F49-49B4-89FA-E306CC4C9552}" destId="{4B717A0F-8771-4A45-B6AA-FD732A724C9E}" srcOrd="0" destOrd="0" presId="urn:microsoft.com/office/officeart/2005/8/layout/cycle2"/>
    <dgm:cxn modelId="{33634B83-5D42-4E23-A534-1FD77063C5A8}" srcId="{F782ACB2-4612-4553-92E3-6A48A4C26154}" destId="{312A5487-8CD4-49FA-9CB2-6003233688EF}" srcOrd="20" destOrd="0" parTransId="{6F986C7B-EB5E-4FA9-9F02-54203E6A38B2}" sibTransId="{A241EA7C-0AE6-49DA-868A-F7E41DB8331E}"/>
    <dgm:cxn modelId="{5F759883-6CAF-4793-892D-90FF307B7F39}" srcId="{F782ACB2-4612-4553-92E3-6A48A4C26154}" destId="{F001FD18-B1D7-4F34-A7E1-10B3A14FEF0D}" srcOrd="14" destOrd="0" parTransId="{47531BBA-A066-410C-90C4-75A7B3CF6C37}" sibTransId="{59F6F98C-7F28-44B6-AA26-C56ABFEA206B}"/>
    <dgm:cxn modelId="{98666386-E830-4E96-81B7-039D3D303371}" type="presOf" srcId="{05F9165C-A234-4634-B1A7-DCB7BA68D40C}" destId="{8B74F080-8313-4728-B1E9-D87A06E9E800}" srcOrd="0" destOrd="0" presId="urn:microsoft.com/office/officeart/2005/8/layout/cycle2"/>
    <dgm:cxn modelId="{03727586-C177-4F9F-A8F5-7DEE69ED0297}" srcId="{F782ACB2-4612-4553-92E3-6A48A4C26154}" destId="{05F9165C-A234-4634-B1A7-DCB7BA68D40C}" srcOrd="12" destOrd="0" parTransId="{26966DA9-DC8C-4538-894C-0F8A7AD6A4D2}" sibTransId="{68C3C81B-18E8-41C4-BFC6-2C443E6EE655}"/>
    <dgm:cxn modelId="{65BD1A87-F5A0-48EE-9462-4B0C35731CF6}" type="presOf" srcId="{A4C54538-F7D4-4311-A51D-4E2F34EA916C}" destId="{4EAD0336-A742-42BA-B616-A9F9B8CECAB9}" srcOrd="1" destOrd="0" presId="urn:microsoft.com/office/officeart/2005/8/layout/cycle2"/>
    <dgm:cxn modelId="{0548F988-E7B0-42C5-BABF-5189642C9639}" type="presOf" srcId="{A4F909E9-C1CF-4770-B928-FEF6E41B5333}" destId="{6E753D97-6691-46AF-88CF-60F766A84A1F}" srcOrd="1" destOrd="0" presId="urn:microsoft.com/office/officeart/2005/8/layout/cycle2"/>
    <dgm:cxn modelId="{63FD548A-00D4-4352-A416-097423208FED}" type="presOf" srcId="{69DBDE16-2128-423C-AB04-D3C2C0881A38}" destId="{83D03F91-A8FE-4A56-A9F0-21F8696B64A1}" srcOrd="0" destOrd="0" presId="urn:microsoft.com/office/officeart/2005/8/layout/cycle2"/>
    <dgm:cxn modelId="{A6971C8B-FB42-4E6C-8F0D-9A67E2354634}" type="presOf" srcId="{ED3E6817-CA99-4A92-9672-7767C60D3AFC}" destId="{CDE86F57-8E75-4885-99A7-4D78278841E9}" srcOrd="0" destOrd="0" presId="urn:microsoft.com/office/officeart/2005/8/layout/cycle2"/>
    <dgm:cxn modelId="{9C2D938B-D6DF-4DCF-ABA5-DF540D1A6E9C}" type="presOf" srcId="{B5C9AB9C-C866-47C2-B79F-DC6148AB2159}" destId="{DD733C23-EA87-4BF0-821E-87250C1EEDBA}" srcOrd="1" destOrd="0" presId="urn:microsoft.com/office/officeart/2005/8/layout/cycle2"/>
    <dgm:cxn modelId="{7503A28B-DA92-432B-9415-CE99699213B5}" type="presOf" srcId="{F2853326-F96C-4388-AFDB-4A2C4E743824}" destId="{F5E12609-AEA0-4824-8F1E-49B7A8C9D43E}" srcOrd="0" destOrd="0" presId="urn:microsoft.com/office/officeart/2005/8/layout/cycle2"/>
    <dgm:cxn modelId="{1204958D-1FE6-4310-8384-B2254CA39D5C}" type="presOf" srcId="{01209924-388A-4250-B08E-117FC77350F4}" destId="{ED0F08E4-7CF4-494F-A2E4-60B90674E9D5}" srcOrd="0" destOrd="0" presId="urn:microsoft.com/office/officeart/2005/8/layout/cycle2"/>
    <dgm:cxn modelId="{54FED98F-AB5E-4BEF-A86E-239C32A65418}" srcId="{F782ACB2-4612-4553-92E3-6A48A4C26154}" destId="{29610E26-1393-448B-8FD6-78061450B16B}" srcOrd="5" destOrd="0" parTransId="{5D194221-4572-481E-A145-411B7D2E5848}" sibTransId="{4E475F1B-56A2-420F-8D83-9A7AC5B9161D}"/>
    <dgm:cxn modelId="{3F904190-EC7A-468F-8079-9E0D0309FE61}" srcId="{F782ACB2-4612-4553-92E3-6A48A4C26154}" destId="{F82F01E0-1BCF-432A-834D-D0718C225E79}" srcOrd="31" destOrd="0" parTransId="{AA715B28-8262-4AEC-9B11-A1F3E142AEE3}" sibTransId="{73E57CB0-43F1-4C49-8823-A48B6805997E}"/>
    <dgm:cxn modelId="{756FCA90-3ADE-4F72-8A4A-584FE765A6CC}" type="presOf" srcId="{32453084-7F49-49B4-89FA-E306CC4C9552}" destId="{218F701D-8780-41D0-BCC2-CE1F9EE4B4A8}" srcOrd="1" destOrd="0" presId="urn:microsoft.com/office/officeart/2005/8/layout/cycle2"/>
    <dgm:cxn modelId="{EDD25191-D58F-42A6-9A89-64CE390B3CF5}" type="presOf" srcId="{6E35783B-B4B9-4AF3-BB68-EC2DB3060BE5}" destId="{7A5C7786-EEB7-4840-8AB2-E617DD766E4C}" srcOrd="0" destOrd="0" presId="urn:microsoft.com/office/officeart/2005/8/layout/cycle2"/>
    <dgm:cxn modelId="{48C15193-93A3-44B8-9B7D-807B5F742DC0}" type="presOf" srcId="{9C07C544-A240-4FE5-8E59-C412CDCC06A5}" destId="{FD731FF4-9760-4231-AA26-446560B181EB}" srcOrd="0" destOrd="0" presId="urn:microsoft.com/office/officeart/2005/8/layout/cycle2"/>
    <dgm:cxn modelId="{26DF7094-1710-4F91-BED3-D3DF13DB0099}" type="presOf" srcId="{CA72D8A3-9D41-4F98-98F7-F56B1CBA674F}" destId="{EDD308D6-556F-4E65-A02C-12C45C150755}" srcOrd="0" destOrd="0" presId="urn:microsoft.com/office/officeart/2005/8/layout/cycle2"/>
    <dgm:cxn modelId="{323CFF94-E5AD-4CDF-ABFC-C79E62DA4B5F}" type="presOf" srcId="{B5C9AB9C-C866-47C2-B79F-DC6148AB2159}" destId="{6CB910F7-627A-416A-9AE0-0E9818681229}" srcOrd="0" destOrd="0" presId="urn:microsoft.com/office/officeart/2005/8/layout/cycle2"/>
    <dgm:cxn modelId="{995AA095-1908-48D0-A01D-69DC1302C873}" type="presOf" srcId="{64CB26BA-1509-422C-B1F7-93A921D3337E}" destId="{87FF38F8-EEE0-4803-AB19-2605759EE272}" srcOrd="1" destOrd="0" presId="urn:microsoft.com/office/officeart/2005/8/layout/cycle2"/>
    <dgm:cxn modelId="{A94E1E98-18A1-4716-B6FB-67F099EFBBB4}" srcId="{F782ACB2-4612-4553-92E3-6A48A4C26154}" destId="{5788DBF4-34B6-4C26-980E-7062BBC88091}" srcOrd="37" destOrd="0" parTransId="{E89C8546-8D00-4BCE-BF01-083E1F9A4BBE}" sibTransId="{39815DA4-6D5A-4ECF-8C2C-C40A2BB0DBA6}"/>
    <dgm:cxn modelId="{AEC13A99-4CA2-485D-A694-A8A711E70F13}" type="presOf" srcId="{1A0C354F-E76C-464E-99A7-D2B04C140783}" destId="{BCCD1735-3374-4721-BEF9-11CCD9A2DD48}" srcOrd="0" destOrd="0" presId="urn:microsoft.com/office/officeart/2005/8/layout/cycle2"/>
    <dgm:cxn modelId="{C7CD839A-273C-4DDB-8B07-67A6FF7AF232}" type="presOf" srcId="{BAC2B8D5-2C5B-4AE8-BBDD-D8E76DCD8C2E}" destId="{D3BDAC4B-F2DB-44A0-907D-A108463FB1C3}" srcOrd="0" destOrd="0" presId="urn:microsoft.com/office/officeart/2005/8/layout/cycle2"/>
    <dgm:cxn modelId="{88C3499D-B6C2-4279-9751-310799D0CB28}" type="presOf" srcId="{1597604F-E09E-4305-A881-A6C94B72922F}" destId="{96947AF0-965B-4F9B-B692-11B522E20C19}" srcOrd="0" destOrd="0" presId="urn:microsoft.com/office/officeart/2005/8/layout/cycle2"/>
    <dgm:cxn modelId="{9E5D99A0-8B2D-4D38-80BE-6549D88216CE}" type="presOf" srcId="{4E475F1B-56A2-420F-8D83-9A7AC5B9161D}" destId="{E231C36B-28CA-4A1A-A65A-7FC8C917C670}" srcOrd="0" destOrd="0" presId="urn:microsoft.com/office/officeart/2005/8/layout/cycle2"/>
    <dgm:cxn modelId="{010294A1-D447-41D3-845D-236D765B9639}" type="presOf" srcId="{9E68FA1B-32E4-4D3A-BDA9-F245DF7037EF}" destId="{24192AE1-AC5A-408F-93E2-35778550FA02}" srcOrd="0" destOrd="0" presId="urn:microsoft.com/office/officeart/2005/8/layout/cycle2"/>
    <dgm:cxn modelId="{003725A2-44EB-4671-B128-3DEC3C535461}" type="presOf" srcId="{74E4A9B3-3139-47CD-AD62-A42D0EB3995C}" destId="{A0769171-C666-4FF2-B3B0-56A5612FFB02}" srcOrd="0" destOrd="0" presId="urn:microsoft.com/office/officeart/2005/8/layout/cycle2"/>
    <dgm:cxn modelId="{1B3F2CA2-7825-4CFD-9A64-DB308FB32A27}" srcId="{F782ACB2-4612-4553-92E3-6A48A4C26154}" destId="{1BD29E34-8916-45A9-80A6-58C4AB44DFF5}" srcOrd="7" destOrd="0" parTransId="{6A5BBF7B-F8A7-4654-83BB-1778F868C663}" sibTransId="{25DF600C-192F-49B2-930A-B89C27D1471E}"/>
    <dgm:cxn modelId="{03514AA2-2656-43B7-8BC2-FDD742C2E04C}" type="presOf" srcId="{12ED0D91-6CB8-4B92-ABBE-16130FA2E610}" destId="{3966764B-E5F3-4CFC-A881-5984C06723CB}" srcOrd="1" destOrd="0" presId="urn:microsoft.com/office/officeart/2005/8/layout/cycle2"/>
    <dgm:cxn modelId="{79A5F3A2-8CA3-4D24-AC46-666013183383}" srcId="{F782ACB2-4612-4553-92E3-6A48A4C26154}" destId="{01209924-388A-4250-B08E-117FC77350F4}" srcOrd="40" destOrd="0" parTransId="{E62947DF-C385-4541-A312-E52B21ED4FCA}" sibTransId="{07D44A3D-B9E7-4A59-8407-0DE9361B04F4}"/>
    <dgm:cxn modelId="{1127BAA3-56D4-4635-A339-CE5967F1791E}" type="presOf" srcId="{35443D96-6A67-478A-A544-1C8155B5F62C}" destId="{3D5573F2-E421-4699-B499-E5F129AA7C1F}" srcOrd="0" destOrd="0" presId="urn:microsoft.com/office/officeart/2005/8/layout/cycle2"/>
    <dgm:cxn modelId="{F9246AA4-89DE-4505-8C6D-C0CFB0CF9EC5}" srcId="{F782ACB2-4612-4553-92E3-6A48A4C26154}" destId="{A40F6EAB-2B60-4CC1-9F49-D5903D3A616E}" srcOrd="39" destOrd="0" parTransId="{F4D7EDD7-9115-44DB-8D8A-E38036FA3738}" sibTransId="{3ACAB2F6-3910-4D69-8736-C9991D30DB30}"/>
    <dgm:cxn modelId="{6C737CA4-285E-42C9-95AB-9D6C7058AB67}" type="presOf" srcId="{19319B2C-5BDC-4EB3-A674-97A1478B545E}" destId="{A854D6C3-A9F6-4889-B95E-C4590598BF15}" srcOrd="0" destOrd="0" presId="urn:microsoft.com/office/officeart/2005/8/layout/cycle2"/>
    <dgm:cxn modelId="{AC8F0AA9-2744-4896-9DFF-F9746F065911}" type="presOf" srcId="{35443D96-6A67-478A-A544-1C8155B5F62C}" destId="{561EA9DD-738C-4E13-ADB0-3CCC3950F092}" srcOrd="1" destOrd="0" presId="urn:microsoft.com/office/officeart/2005/8/layout/cycle2"/>
    <dgm:cxn modelId="{0F0884A9-39B0-401F-A6D3-4EC9010DA97B}" type="presOf" srcId="{C123F58B-2F00-4731-8318-EA8BAA60A69D}" destId="{1791F869-F782-403E-9EEE-8485296AB1DC}" srcOrd="0" destOrd="0" presId="urn:microsoft.com/office/officeart/2005/8/layout/cycle2"/>
    <dgm:cxn modelId="{0372A0AC-1876-453F-8D7F-051192A70F44}" type="presOf" srcId="{7526D0BF-45A5-478F-9A5B-EE961A48FCDF}" destId="{B163F2E1-C224-4C1F-8BF1-B257F8DA90F1}" srcOrd="0" destOrd="0" presId="urn:microsoft.com/office/officeart/2005/8/layout/cycle2"/>
    <dgm:cxn modelId="{33836BAF-8815-468A-9D3E-0ABF734FD1D3}" srcId="{F782ACB2-4612-4553-92E3-6A48A4C26154}" destId="{4391FAD7-E5E1-4ADD-BABB-49D666A6C4A7}" srcOrd="24" destOrd="0" parTransId="{F1E7FB59-9301-4001-B4A0-65FF76242832}" sibTransId="{B5C9AB9C-C866-47C2-B79F-DC6148AB2159}"/>
    <dgm:cxn modelId="{BE9314B0-2D93-4BAE-90C0-5B23814639B6}" srcId="{F782ACB2-4612-4553-92E3-6A48A4C26154}" destId="{1597604F-E09E-4305-A881-A6C94B72922F}" srcOrd="21" destOrd="0" parTransId="{1C93F3EA-CA5B-4D9C-9828-8A8F702AE266}" sibTransId="{0A68E33F-9E89-4D62-9E2C-1BD50C85F7CD}"/>
    <dgm:cxn modelId="{C2E623B4-39FB-4524-A32A-9637240C34AF}" type="presOf" srcId="{5D2C154A-692A-44E2-A041-B9F19C43FEF2}" destId="{5A44537F-E502-484A-B54C-161A75387D52}" srcOrd="0" destOrd="0" presId="urn:microsoft.com/office/officeart/2005/8/layout/cycle2"/>
    <dgm:cxn modelId="{EDBC86B4-C650-494D-AF78-F396D2527C28}" type="presOf" srcId="{672359C6-6889-48DE-9B06-BCF13E50CF81}" destId="{260B842C-BA56-4835-9181-EEB1DAD49F6C}" srcOrd="0" destOrd="0" presId="urn:microsoft.com/office/officeart/2005/8/layout/cycle2"/>
    <dgm:cxn modelId="{D0E08BB4-8911-407F-B77D-07A74AB4D068}" type="presOf" srcId="{59F5D80D-D394-4DA8-B1EE-BFD2C35E8698}" destId="{5955EC28-6A5B-4854-97FD-56BF004F7A93}" srcOrd="0" destOrd="0" presId="urn:microsoft.com/office/officeart/2005/8/layout/cycle2"/>
    <dgm:cxn modelId="{CC8F6BB5-E191-48E7-A4C1-3E8101813E85}" srcId="{F782ACB2-4612-4553-92E3-6A48A4C26154}" destId="{7526D0BF-45A5-478F-9A5B-EE961A48FCDF}" srcOrd="23" destOrd="0" parTransId="{996DAE7B-6D7A-4B21-93D8-B18F6F145BC6}" sibTransId="{4DD6BCFF-384A-4E50-9E9B-FEA1467E91EE}"/>
    <dgm:cxn modelId="{6FE357B5-85A2-4E28-83B1-0EE9C2ADB8D1}" type="presOf" srcId="{07D44A3D-B9E7-4A59-8407-0DE9361B04F4}" destId="{2A9D1CAD-CEC7-447D-AE5A-72DA9768C11C}" srcOrd="1" destOrd="0" presId="urn:microsoft.com/office/officeart/2005/8/layout/cycle2"/>
    <dgm:cxn modelId="{79D0C8B5-7F77-4990-BC7D-E4DF8A30F093}" srcId="{F782ACB2-4612-4553-92E3-6A48A4C26154}" destId="{C123F58B-2F00-4731-8318-EA8BAA60A69D}" srcOrd="19" destOrd="0" parTransId="{ADD49D0A-F77A-4924-B2AC-3D10130090D6}" sibTransId="{CA72D8A3-9D41-4F98-98F7-F56B1CBA674F}"/>
    <dgm:cxn modelId="{4A69BDB6-7C60-49FF-8AF2-9514494F3A70}" type="presOf" srcId="{EAE485E3-A2DC-422A-B964-163E72C7D527}" destId="{6C5B256C-6505-4283-9CD0-6230D6E52DC7}" srcOrd="1" destOrd="0" presId="urn:microsoft.com/office/officeart/2005/8/layout/cycle2"/>
    <dgm:cxn modelId="{796113B8-DEC0-433B-980E-738E67E6E851}" type="presOf" srcId="{4391FAD7-E5E1-4ADD-BABB-49D666A6C4A7}" destId="{B297DBDA-41C8-403B-A287-2DE0B2B2F734}" srcOrd="0" destOrd="0" presId="urn:microsoft.com/office/officeart/2005/8/layout/cycle2"/>
    <dgm:cxn modelId="{79BF3DB8-E6C9-4DF5-8226-B32513900662}" srcId="{F782ACB2-4612-4553-92E3-6A48A4C26154}" destId="{2EBE9275-B468-4EB1-8E25-88D20111E7BA}" srcOrd="22" destOrd="0" parTransId="{8B4693AB-DA36-47D7-8ABC-9A12354AE94A}" sibTransId="{1DDDDFBA-4D76-49F6-8700-D108F438751F}"/>
    <dgm:cxn modelId="{A9967BB8-E3B8-40E0-82FA-1D501404963B}" type="presOf" srcId="{4DD6BCFF-384A-4E50-9E9B-FEA1467E91EE}" destId="{28C21F8D-7890-436C-ABC3-A76D9C048DC6}" srcOrd="0" destOrd="0" presId="urn:microsoft.com/office/officeart/2005/8/layout/cycle2"/>
    <dgm:cxn modelId="{F718ABBA-7C65-4F86-BEA7-DAD4C5EC588D}" srcId="{F782ACB2-4612-4553-92E3-6A48A4C26154}" destId="{AAACDA48-029D-447D-9AE8-BF1CB90887F8}" srcOrd="18" destOrd="0" parTransId="{C5422A07-4233-4B7D-A876-C74DE877A7F9}" sibTransId="{35443D96-6A67-478A-A544-1C8155B5F62C}"/>
    <dgm:cxn modelId="{63A25EBB-83FD-425A-BC3C-DF3F5C755E4F}" type="presOf" srcId="{3ACAB2F6-3910-4D69-8736-C9991D30DB30}" destId="{18FB9004-C9DF-4463-A990-CE6AADD19A9A}" srcOrd="1" destOrd="0" presId="urn:microsoft.com/office/officeart/2005/8/layout/cycle2"/>
    <dgm:cxn modelId="{EAADA3BC-EBE2-42C8-B9E0-3C38057A0A11}" srcId="{F782ACB2-4612-4553-92E3-6A48A4C26154}" destId="{59F5D80D-D394-4DA8-B1EE-BFD2C35E8698}" srcOrd="6" destOrd="0" parTransId="{F6DF53FE-CC41-4648-B644-9A13CD613414}" sibTransId="{A4FDAD97-0EA5-45C9-8762-1408CDFC1A27}"/>
    <dgm:cxn modelId="{9E750FBD-1793-4027-89BF-665159A936C1}" type="presOf" srcId="{39148D83-4879-4E9B-AE84-10D20CF147C3}" destId="{EB66E90A-B112-40E2-B773-B1A59659C6EB}" srcOrd="0" destOrd="0" presId="urn:microsoft.com/office/officeart/2005/8/layout/cycle2"/>
    <dgm:cxn modelId="{84F658BE-028D-4EFF-9AFB-B1BB4A47F685}" srcId="{F782ACB2-4612-4553-92E3-6A48A4C26154}" destId="{A26368B7-1095-4A58-BFE6-7B8629CCDB76}" srcOrd="28" destOrd="0" parTransId="{F926A632-3F82-44B7-9B0C-54EDBDFB1339}" sibTransId="{69DBDE16-2128-423C-AB04-D3C2C0881A38}"/>
    <dgm:cxn modelId="{07E62CBF-11EB-4EBF-87EA-DFBE347DAD9D}" srcId="{F782ACB2-4612-4553-92E3-6A48A4C26154}" destId="{9C07C544-A240-4FE5-8E59-C412CDCC06A5}" srcOrd="1" destOrd="0" parTransId="{01829E43-87FB-46D3-89AF-1246AED576BA}" sibTransId="{DA7FF8DD-13B0-4AAC-B0D2-E9BC2FABA4D6}"/>
    <dgm:cxn modelId="{2A2789C0-7227-4380-9C15-D99029694DEA}" type="presOf" srcId="{9E68FA1B-32E4-4D3A-BDA9-F245DF7037EF}" destId="{9DB23D75-0980-4D96-93A1-727F2883C95B}" srcOrd="1" destOrd="0" presId="urn:microsoft.com/office/officeart/2005/8/layout/cycle2"/>
    <dgm:cxn modelId="{F718C8C1-11D2-4180-8130-6DB50E66862C}" type="presOf" srcId="{FC636A7A-CAD8-4393-9B2E-188CE112CD10}" destId="{FFA97E59-6B24-429C-9B6D-8968FB096363}" srcOrd="1" destOrd="0" presId="urn:microsoft.com/office/officeart/2005/8/layout/cycle2"/>
    <dgm:cxn modelId="{A61335C6-83C9-40B2-B635-638704B41FB6}" srcId="{F782ACB2-4612-4553-92E3-6A48A4C26154}" destId="{19319B2C-5BDC-4EB3-A674-97A1478B545E}" srcOrd="44" destOrd="0" parTransId="{F553D456-F731-4D3A-B46D-F817CB7F5851}" sibTransId="{B2ADDBB6-F258-45A2-8853-0F7137E8E7A9}"/>
    <dgm:cxn modelId="{A45FA6CA-BF67-4968-BA2C-A3E181681DEA}" srcId="{F782ACB2-4612-4553-92E3-6A48A4C26154}" destId="{BCD4B6D1-2E17-4359-A953-212A9B519E85}" srcOrd="8" destOrd="0" parTransId="{A72804B9-8062-4016-90E8-F9C7DC654C15}" sibTransId="{EAE485E3-A2DC-422A-B964-163E72C7D527}"/>
    <dgm:cxn modelId="{E6BEACCC-10D2-447A-9352-03B41C49E602}" type="presOf" srcId="{A4F909E9-C1CF-4770-B928-FEF6E41B5333}" destId="{212C9A88-24C2-4EF4-87D7-A81CF4BE3FA0}" srcOrd="0" destOrd="0" presId="urn:microsoft.com/office/officeart/2005/8/layout/cycle2"/>
    <dgm:cxn modelId="{3913DBCC-C7EC-4C47-B30B-3E787F0AD27F}" type="presOf" srcId="{0A68E33F-9E89-4D62-9E2C-1BD50C85F7CD}" destId="{C5631367-2D87-4B2B-B2C5-CE6B323DF7FA}" srcOrd="0" destOrd="0" presId="urn:microsoft.com/office/officeart/2005/8/layout/cycle2"/>
    <dgm:cxn modelId="{8A122CCE-2659-425F-A9CA-F55CBE733EE2}" srcId="{F782ACB2-4612-4553-92E3-6A48A4C26154}" destId="{5D2C154A-692A-44E2-A041-B9F19C43FEF2}" srcOrd="2" destOrd="0" parTransId="{794CA92E-A13F-4F43-B270-B021D0F5EB93}" sibTransId="{1A0C354F-E76C-464E-99A7-D2B04C140783}"/>
    <dgm:cxn modelId="{541773D3-064C-4757-84B9-F1E520886322}" type="presOf" srcId="{CA72D8A3-9D41-4F98-98F7-F56B1CBA674F}" destId="{0622AEEF-FEE1-41CF-A694-BB87DF404F74}" srcOrd="1" destOrd="0" presId="urn:microsoft.com/office/officeart/2005/8/layout/cycle2"/>
    <dgm:cxn modelId="{1C1AB1D3-D350-43BF-AA16-81E7978760FF}" type="presOf" srcId="{F8A8AFFD-E262-4C58-84FA-CA9933DA9A32}" destId="{6FDF4861-3D9E-4C44-8A76-CB261CA08A3D}" srcOrd="0" destOrd="0" presId="urn:microsoft.com/office/officeart/2005/8/layout/cycle2"/>
    <dgm:cxn modelId="{7D38B3D7-B5DA-4F96-8794-5F4DBDE5D140}" type="presOf" srcId="{A40F6EAB-2B60-4CC1-9F49-D5903D3A616E}" destId="{4346925A-37EB-4BB6-B0D1-0007EC3DF63B}" srcOrd="0" destOrd="0" presId="urn:microsoft.com/office/officeart/2005/8/layout/cycle2"/>
    <dgm:cxn modelId="{7A77BED8-0E1D-45F6-9865-5715EF6FB1BA}" srcId="{F782ACB2-4612-4553-92E3-6A48A4C26154}" destId="{9767C2C5-7A9B-4BF9-AEDC-08BB61E68CEC}" srcOrd="4" destOrd="0" parTransId="{94D864BB-0337-46E0-936D-BDFF24969167}" sibTransId="{5DE56BE3-5DC5-48D1-BB0A-6EB62A83E2E3}"/>
    <dgm:cxn modelId="{A382F3D8-EE79-4191-88AA-8EB222F2ABFD}" type="presOf" srcId="{CA1064A9-8743-41E2-AE44-DEDB5E26EACD}" destId="{1AA99294-2501-42DA-ADDA-813C2A0D167F}" srcOrd="0" destOrd="0" presId="urn:microsoft.com/office/officeart/2005/8/layout/cycle2"/>
    <dgm:cxn modelId="{F40EAFD9-F9E7-4DD6-AC8F-60EE0BFCE7BC}" type="presOf" srcId="{07D44A3D-B9E7-4A59-8407-0DE9361B04F4}" destId="{B8AF8AA6-EDE3-46F5-804F-BE18E9CF02E9}" srcOrd="0" destOrd="0" presId="urn:microsoft.com/office/officeart/2005/8/layout/cycle2"/>
    <dgm:cxn modelId="{2B1FD8DA-568C-4E3E-8F87-09C87623F6FC}" srcId="{F782ACB2-4612-4553-92E3-6A48A4C26154}" destId="{8F63D31F-83CD-4DB9-A0F4-0D259C5817DB}" srcOrd="13" destOrd="0" parTransId="{62CF8A98-F58E-4911-89F5-912F4D8957CE}" sibTransId="{A4F909E9-C1CF-4770-B928-FEF6E41B5333}"/>
    <dgm:cxn modelId="{A0EF9EDE-9FA4-4C84-824A-38BF23DC7450}" type="presOf" srcId="{32DCDF77-CF91-44D2-A631-ECBBA96CD7C1}" destId="{891FE5C2-884F-48D0-BE0D-753E9CA204D3}" srcOrd="0" destOrd="0" presId="urn:microsoft.com/office/officeart/2005/8/layout/cycle2"/>
    <dgm:cxn modelId="{766A87E0-595E-4AB3-A3B9-09BE68CED860}" type="presOf" srcId="{D7AD315B-0060-4B2C-BA42-07A72CF0DF62}" destId="{F7AC09C3-F9FA-4334-9744-58F7A351FD8B}" srcOrd="0" destOrd="0" presId="urn:microsoft.com/office/officeart/2005/8/layout/cycle2"/>
    <dgm:cxn modelId="{73BECDE3-DA60-4854-A5AE-FD658B52FFBD}" type="presOf" srcId="{4E475F1B-56A2-420F-8D83-9A7AC5B9161D}" destId="{0F935747-2475-4B54-A4BD-D00DA4235B83}" srcOrd="1" destOrd="0" presId="urn:microsoft.com/office/officeart/2005/8/layout/cycle2"/>
    <dgm:cxn modelId="{B87CE6E3-42A0-463B-B050-5454BE8292FB}" type="presOf" srcId="{29610E26-1393-448B-8FD6-78061450B16B}" destId="{4B6FF1D5-139C-4A9E-BE2A-C9C2976A9B90}" srcOrd="0" destOrd="0" presId="urn:microsoft.com/office/officeart/2005/8/layout/cycle2"/>
    <dgm:cxn modelId="{8E8AC5E5-D19E-40F6-BCCB-062977A1C2AF}" type="presOf" srcId="{EAE485E3-A2DC-422A-B964-163E72C7D527}" destId="{7D136A40-4E7A-4E9A-9C18-C15FEB3E9255}" srcOrd="0" destOrd="0" presId="urn:microsoft.com/office/officeart/2005/8/layout/cycle2"/>
    <dgm:cxn modelId="{6020CAE6-E682-4263-87D3-3757BDA5C5BB}" srcId="{F782ACB2-4612-4553-92E3-6A48A4C26154}" destId="{ED3E6817-CA99-4A92-9672-7767C60D3AFC}" srcOrd="27" destOrd="0" parTransId="{570B50CE-5E5F-492C-A6CE-FAA86B61FEE6}" sibTransId="{74E4A9B3-3139-47CD-AD62-A42D0EB3995C}"/>
    <dgm:cxn modelId="{D2A5F0E8-61A9-437E-8E47-5CECB20B7CC6}" type="presOf" srcId="{873D13AE-B310-4B50-82C5-564D626D2011}" destId="{8F52B59F-72EA-4EF4-A000-71393DE3DC97}" srcOrd="1" destOrd="0" presId="urn:microsoft.com/office/officeart/2005/8/layout/cycle2"/>
    <dgm:cxn modelId="{E8CDECE9-A825-4468-943D-3D877E25A274}" type="presOf" srcId="{5700A27C-35E2-48E3-9FD1-4CAD5F3ABE6E}" destId="{A5474CB5-D5DA-4087-B87E-610FB42AF529}" srcOrd="0" destOrd="0" presId="urn:microsoft.com/office/officeart/2005/8/layout/cycle2"/>
    <dgm:cxn modelId="{F2C292EB-6BE8-4775-9BB8-F976F72C814C}" type="presOf" srcId="{68C3C81B-18E8-41C4-BFC6-2C443E6EE655}" destId="{99F13AA2-4621-4753-B0A6-6FC776CD84C9}" srcOrd="0" destOrd="0" presId="urn:microsoft.com/office/officeart/2005/8/layout/cycle2"/>
    <dgm:cxn modelId="{3A83C7EB-E108-4DFE-B9C2-A1FAE1B909F2}" srcId="{F782ACB2-4612-4553-92E3-6A48A4C26154}" destId="{9A1F1B22-1A75-4833-B4FC-5FEA5518B765}" srcOrd="0" destOrd="0" parTransId="{C224EADF-C870-40FB-9644-9EC71AA9F6DE}" sibTransId="{32453084-7F49-49B4-89FA-E306CC4C9552}"/>
    <dgm:cxn modelId="{66BD8CED-D138-48FD-8E77-570329F51588}" type="presOf" srcId="{A241EA7C-0AE6-49DA-868A-F7E41DB8331E}" destId="{EC905E59-477F-4D62-B2EE-61B86BF0663B}" srcOrd="0" destOrd="0" presId="urn:microsoft.com/office/officeart/2005/8/layout/cycle2"/>
    <dgm:cxn modelId="{8508E9EE-9019-454E-BE76-7282A598BC75}" type="presOf" srcId="{1DDDDFBA-4D76-49F6-8700-D108F438751F}" destId="{DE861B79-D5E8-45CE-B3D7-7B4663C08343}" srcOrd="0" destOrd="0" presId="urn:microsoft.com/office/officeart/2005/8/layout/cycle2"/>
    <dgm:cxn modelId="{6C1B9CF0-F5C2-436F-84FF-8BE22BA64678}" type="presOf" srcId="{2B529A43-2363-4B46-911E-9D0EF25B4F36}" destId="{DFB70AE1-87B4-46C7-811D-3E9A3D4D6EC9}" srcOrd="1" destOrd="0" presId="urn:microsoft.com/office/officeart/2005/8/layout/cycle2"/>
    <dgm:cxn modelId="{9507A5F2-07FB-4E54-B837-90D06E54839A}" type="presOf" srcId="{9F16DEB4-2D88-4237-BB26-EE193361411A}" destId="{E4F5DE49-5EAA-4300-BD85-3AA32446283C}" srcOrd="0" destOrd="0" presId="urn:microsoft.com/office/officeart/2005/8/layout/cycle2"/>
    <dgm:cxn modelId="{91A055F4-0C19-4678-B350-A23E51096DCB}" type="presOf" srcId="{68C3C81B-18E8-41C4-BFC6-2C443E6EE655}" destId="{475F5446-5D8A-42DC-B2B6-79D834AEB429}" srcOrd="1" destOrd="0" presId="urn:microsoft.com/office/officeart/2005/8/layout/cycle2"/>
    <dgm:cxn modelId="{A768A6F5-1D6D-40A9-9B2C-0B7B98019AF0}" type="presOf" srcId="{2EBE9275-B468-4EB1-8E25-88D20111E7BA}" destId="{55735BFC-D4F1-4100-BCD7-BD7015A20F24}" srcOrd="0" destOrd="0" presId="urn:microsoft.com/office/officeart/2005/8/layout/cycle2"/>
    <dgm:cxn modelId="{12C38EF6-A2D9-4441-B7C7-2AD0408D165E}" srcId="{F782ACB2-4612-4553-92E3-6A48A4C26154}" destId="{E5184F2B-2C20-4D33-94A8-E6B381F2AA89}" srcOrd="43" destOrd="0" parTransId="{EA072171-E1D3-42D9-90FB-F6BF8A9DC275}" sibTransId="{CA1064A9-8743-41E2-AE44-DEDB5E26EACD}"/>
    <dgm:cxn modelId="{8228B7F7-F7CC-4078-BC70-91AD1152CBC9}" type="presOf" srcId="{F782ACB2-4612-4553-92E3-6A48A4C26154}" destId="{579EF5EA-2842-4ADF-99C3-1421009C0FB3}" srcOrd="0" destOrd="0" presId="urn:microsoft.com/office/officeart/2005/8/layout/cycle2"/>
    <dgm:cxn modelId="{9E6D2EF8-425F-4A71-B6B3-76386B28D3BD}" type="presOf" srcId="{F82F01E0-1BCF-432A-834D-D0718C225E79}" destId="{DB7E8DCC-E9E2-41AE-8FAC-BD770394B585}" srcOrd="0" destOrd="0" presId="urn:microsoft.com/office/officeart/2005/8/layout/cycle2"/>
    <dgm:cxn modelId="{2E4A59F8-4858-4321-B26C-379298664746}" srcId="{F782ACB2-4612-4553-92E3-6A48A4C26154}" destId="{57830796-B9E1-440E-A924-530949252A0A}" srcOrd="9" destOrd="0" parTransId="{2970FDF5-07A3-4B2A-9F1E-E547137C5FF2}" sibTransId="{672359C6-6889-48DE-9B06-BCF13E50CF81}"/>
    <dgm:cxn modelId="{3A846FF9-096D-4C0B-9954-1E26C5419DEA}" type="presOf" srcId="{9EC183D0-3CE1-4A18-882B-49A4F305FE23}" destId="{07EB8474-810E-4E8A-BE93-02F62BBDD45D}" srcOrd="0" destOrd="0" presId="urn:microsoft.com/office/officeart/2005/8/layout/cycle2"/>
    <dgm:cxn modelId="{F4BDC2F9-338F-4B12-BA81-CE5DF2A3671B}" type="presOf" srcId="{9A1F1B22-1A75-4833-B4FC-5FEA5518B765}" destId="{E2BDA289-9E7F-43D2-8E8A-C602380955F6}" srcOrd="0" destOrd="0" presId="urn:microsoft.com/office/officeart/2005/8/layout/cycle2"/>
    <dgm:cxn modelId="{DE1E5AFC-4236-4B40-A992-3E146CF986AF}" type="presOf" srcId="{9767C2C5-7A9B-4BF9-AEDC-08BB61E68CEC}" destId="{3B48658E-4174-41EC-ADC5-04F09B98E8AE}" srcOrd="0" destOrd="0" presId="urn:microsoft.com/office/officeart/2005/8/layout/cycle2"/>
    <dgm:cxn modelId="{CCB8CCFD-6970-4357-9278-36D295DBBC9A}" type="presOf" srcId="{69B5AF83-9CA8-4331-BB93-A02B0A37E7C4}" destId="{7FBA136C-815F-4FB3-A797-A7F155D00FEA}" srcOrd="0" destOrd="0" presId="urn:microsoft.com/office/officeart/2005/8/layout/cycle2"/>
    <dgm:cxn modelId="{26F03CFE-664C-46CE-9EC9-4D9EAEAA23F5}" srcId="{F782ACB2-4612-4553-92E3-6A48A4C26154}" destId="{1BCBAE4C-8C90-4307-A8B1-A7F25B803D11}" srcOrd="11" destOrd="0" parTransId="{BDE3C914-1C3F-4AE1-8A4A-0399F6859853}" sibTransId="{9E68FA1B-32E4-4D3A-BDA9-F245DF7037EF}"/>
    <dgm:cxn modelId="{BC3EB8FE-A129-41E1-9DE6-C3B526B8BACB}" type="presOf" srcId="{D7AD315B-0060-4B2C-BA42-07A72CF0DF62}" destId="{301FE2EF-9FED-451A-9979-7EA2CEC731F6}" srcOrd="1" destOrd="0" presId="urn:microsoft.com/office/officeart/2005/8/layout/cycle2"/>
    <dgm:cxn modelId="{4AC402FF-DB8F-4E87-A170-E7B1E447CF70}" type="presOf" srcId="{A4FDAD97-0EA5-45C9-8762-1408CDFC1A27}" destId="{7418C013-9F65-49B4-8AB4-02A8A7E8B2B1}" srcOrd="0" destOrd="0" presId="urn:microsoft.com/office/officeart/2005/8/layout/cycle2"/>
    <dgm:cxn modelId="{FA4A1C29-D4A6-4C2E-BA3B-801A91DD5612}" type="presParOf" srcId="{579EF5EA-2842-4ADF-99C3-1421009C0FB3}" destId="{E2BDA289-9E7F-43D2-8E8A-C602380955F6}" srcOrd="0" destOrd="0" presId="urn:microsoft.com/office/officeart/2005/8/layout/cycle2"/>
    <dgm:cxn modelId="{8CFBC824-5626-4C0E-8070-A6690CC60B45}" type="presParOf" srcId="{579EF5EA-2842-4ADF-99C3-1421009C0FB3}" destId="{4B717A0F-8771-4A45-B6AA-FD732A724C9E}" srcOrd="1" destOrd="0" presId="urn:microsoft.com/office/officeart/2005/8/layout/cycle2"/>
    <dgm:cxn modelId="{E7B8612D-4739-4B2C-AE95-23C4340DDD7D}" type="presParOf" srcId="{4B717A0F-8771-4A45-B6AA-FD732A724C9E}" destId="{218F701D-8780-41D0-BCC2-CE1F9EE4B4A8}" srcOrd="0" destOrd="0" presId="urn:microsoft.com/office/officeart/2005/8/layout/cycle2"/>
    <dgm:cxn modelId="{B72CB8DA-19AE-459E-8D34-6B3F036DE139}" type="presParOf" srcId="{579EF5EA-2842-4ADF-99C3-1421009C0FB3}" destId="{FD731FF4-9760-4231-AA26-446560B181EB}" srcOrd="2" destOrd="0" presId="urn:microsoft.com/office/officeart/2005/8/layout/cycle2"/>
    <dgm:cxn modelId="{F6360F7F-F11A-4F47-8D64-A7BCAE296A3D}" type="presParOf" srcId="{579EF5EA-2842-4ADF-99C3-1421009C0FB3}" destId="{A6A09441-8928-4DD4-965E-ACD6B5489F63}" srcOrd="3" destOrd="0" presId="urn:microsoft.com/office/officeart/2005/8/layout/cycle2"/>
    <dgm:cxn modelId="{FD6A89C2-E888-4C0F-AC35-0288261CD359}" type="presParOf" srcId="{A6A09441-8928-4DD4-965E-ACD6B5489F63}" destId="{C46B9099-149F-4D79-B1D7-B378097F05F4}" srcOrd="0" destOrd="0" presId="urn:microsoft.com/office/officeart/2005/8/layout/cycle2"/>
    <dgm:cxn modelId="{A64F709C-C3A1-48BF-A4DA-4463052391EF}" type="presParOf" srcId="{579EF5EA-2842-4ADF-99C3-1421009C0FB3}" destId="{5A44537F-E502-484A-B54C-161A75387D52}" srcOrd="4" destOrd="0" presId="urn:microsoft.com/office/officeart/2005/8/layout/cycle2"/>
    <dgm:cxn modelId="{3EB14A68-BAF8-4034-88D9-978253A5F48D}" type="presParOf" srcId="{579EF5EA-2842-4ADF-99C3-1421009C0FB3}" destId="{BCCD1735-3374-4721-BEF9-11CCD9A2DD48}" srcOrd="5" destOrd="0" presId="urn:microsoft.com/office/officeart/2005/8/layout/cycle2"/>
    <dgm:cxn modelId="{EDB688F6-126B-4142-9D39-F8F40D1D5F00}" type="presParOf" srcId="{BCCD1735-3374-4721-BEF9-11CCD9A2DD48}" destId="{5207087E-FC7B-4DE7-941A-D0D7D77D43CA}" srcOrd="0" destOrd="0" presId="urn:microsoft.com/office/officeart/2005/8/layout/cycle2"/>
    <dgm:cxn modelId="{BBD04FEB-543C-4033-9D48-CFEE2206D165}" type="presParOf" srcId="{579EF5EA-2842-4ADF-99C3-1421009C0FB3}" destId="{B0608ED5-E7DC-4C39-8859-B8C85F521F9C}" srcOrd="6" destOrd="0" presId="urn:microsoft.com/office/officeart/2005/8/layout/cycle2"/>
    <dgm:cxn modelId="{CF800EC0-40ED-4070-90CE-B04A396A256C}" type="presParOf" srcId="{579EF5EA-2842-4ADF-99C3-1421009C0FB3}" destId="{E212FFF4-9223-45FB-8A97-08FC78EC227F}" srcOrd="7" destOrd="0" presId="urn:microsoft.com/office/officeart/2005/8/layout/cycle2"/>
    <dgm:cxn modelId="{3A0BF349-90EA-498F-ADFD-D77ACFDF6562}" type="presParOf" srcId="{E212FFF4-9223-45FB-8A97-08FC78EC227F}" destId="{1FA59E5A-50A4-47E4-96D2-6EF9AAAC1164}" srcOrd="0" destOrd="0" presId="urn:microsoft.com/office/officeart/2005/8/layout/cycle2"/>
    <dgm:cxn modelId="{43F442F6-033D-4F42-8DF1-372F91A6393B}" type="presParOf" srcId="{579EF5EA-2842-4ADF-99C3-1421009C0FB3}" destId="{3B48658E-4174-41EC-ADC5-04F09B98E8AE}" srcOrd="8" destOrd="0" presId="urn:microsoft.com/office/officeart/2005/8/layout/cycle2"/>
    <dgm:cxn modelId="{10F4197D-9D2F-4151-ADDA-A872205768F7}" type="presParOf" srcId="{579EF5EA-2842-4ADF-99C3-1421009C0FB3}" destId="{7E28017C-69F1-4CCF-A6D7-885616A2628E}" srcOrd="9" destOrd="0" presId="urn:microsoft.com/office/officeart/2005/8/layout/cycle2"/>
    <dgm:cxn modelId="{4102EB6E-4F54-4BD6-B874-8B7605E15BDA}" type="presParOf" srcId="{7E28017C-69F1-4CCF-A6D7-885616A2628E}" destId="{DEE6E533-E546-47B9-9D29-1053972B7A59}" srcOrd="0" destOrd="0" presId="urn:microsoft.com/office/officeart/2005/8/layout/cycle2"/>
    <dgm:cxn modelId="{B83F1A1C-3861-4787-88C5-DC5BF415E9DE}" type="presParOf" srcId="{579EF5EA-2842-4ADF-99C3-1421009C0FB3}" destId="{4B6FF1D5-139C-4A9E-BE2A-C9C2976A9B90}" srcOrd="10" destOrd="0" presId="urn:microsoft.com/office/officeart/2005/8/layout/cycle2"/>
    <dgm:cxn modelId="{28E9A3D7-D8A7-4E33-809F-69459357CBF3}" type="presParOf" srcId="{579EF5EA-2842-4ADF-99C3-1421009C0FB3}" destId="{E231C36B-28CA-4A1A-A65A-7FC8C917C670}" srcOrd="11" destOrd="0" presId="urn:microsoft.com/office/officeart/2005/8/layout/cycle2"/>
    <dgm:cxn modelId="{A16270CE-CB28-48F1-A752-E0A1D43DF664}" type="presParOf" srcId="{E231C36B-28CA-4A1A-A65A-7FC8C917C670}" destId="{0F935747-2475-4B54-A4BD-D00DA4235B83}" srcOrd="0" destOrd="0" presId="urn:microsoft.com/office/officeart/2005/8/layout/cycle2"/>
    <dgm:cxn modelId="{E0235BC3-95BA-4B42-95F1-2C2A7C5CBC46}" type="presParOf" srcId="{579EF5EA-2842-4ADF-99C3-1421009C0FB3}" destId="{5955EC28-6A5B-4854-97FD-56BF004F7A93}" srcOrd="12" destOrd="0" presId="urn:microsoft.com/office/officeart/2005/8/layout/cycle2"/>
    <dgm:cxn modelId="{7013FEB3-77EB-4002-A0C4-78DF0E4C1DD7}" type="presParOf" srcId="{579EF5EA-2842-4ADF-99C3-1421009C0FB3}" destId="{7418C013-9F65-49B4-8AB4-02A8A7E8B2B1}" srcOrd="13" destOrd="0" presId="urn:microsoft.com/office/officeart/2005/8/layout/cycle2"/>
    <dgm:cxn modelId="{E15E2150-C615-458C-A783-AA7A5EA09882}" type="presParOf" srcId="{7418C013-9F65-49B4-8AB4-02A8A7E8B2B1}" destId="{DCCECA40-1E8E-4612-B823-692DCCBD1EA3}" srcOrd="0" destOrd="0" presId="urn:microsoft.com/office/officeart/2005/8/layout/cycle2"/>
    <dgm:cxn modelId="{229F5085-361B-4FF9-902D-4D402770A5F6}" type="presParOf" srcId="{579EF5EA-2842-4ADF-99C3-1421009C0FB3}" destId="{C8C314CB-BC52-4B5D-9A9E-2549904458B0}" srcOrd="14" destOrd="0" presId="urn:microsoft.com/office/officeart/2005/8/layout/cycle2"/>
    <dgm:cxn modelId="{BCC27B02-0B83-427B-A0CC-E9CD4A0E2C17}" type="presParOf" srcId="{579EF5EA-2842-4ADF-99C3-1421009C0FB3}" destId="{8D184F9F-78A9-45D9-9804-0F8032DE26A6}" srcOrd="15" destOrd="0" presId="urn:microsoft.com/office/officeart/2005/8/layout/cycle2"/>
    <dgm:cxn modelId="{14122099-B17C-4AB0-9EEF-A3310759088E}" type="presParOf" srcId="{8D184F9F-78A9-45D9-9804-0F8032DE26A6}" destId="{C8C1E075-9C61-4E77-BBAB-A2307E2F9662}" srcOrd="0" destOrd="0" presId="urn:microsoft.com/office/officeart/2005/8/layout/cycle2"/>
    <dgm:cxn modelId="{DDFDB100-46C8-426C-B2B5-4816DC51F791}" type="presParOf" srcId="{579EF5EA-2842-4ADF-99C3-1421009C0FB3}" destId="{18E08B15-C0D9-4DCD-9841-29CB326A1D96}" srcOrd="16" destOrd="0" presId="urn:microsoft.com/office/officeart/2005/8/layout/cycle2"/>
    <dgm:cxn modelId="{4AAEBEF4-DFB4-49DC-9BFB-24E1724BEBE7}" type="presParOf" srcId="{579EF5EA-2842-4ADF-99C3-1421009C0FB3}" destId="{7D136A40-4E7A-4E9A-9C18-C15FEB3E9255}" srcOrd="17" destOrd="0" presId="urn:microsoft.com/office/officeart/2005/8/layout/cycle2"/>
    <dgm:cxn modelId="{9A691D57-CA78-4583-AB30-29361758DA28}" type="presParOf" srcId="{7D136A40-4E7A-4E9A-9C18-C15FEB3E9255}" destId="{6C5B256C-6505-4283-9CD0-6230D6E52DC7}" srcOrd="0" destOrd="0" presId="urn:microsoft.com/office/officeart/2005/8/layout/cycle2"/>
    <dgm:cxn modelId="{30A3151D-DE85-42F7-A512-48799725CFFB}" type="presParOf" srcId="{579EF5EA-2842-4ADF-99C3-1421009C0FB3}" destId="{09497094-52B8-416E-9902-37FB4C94E7F2}" srcOrd="18" destOrd="0" presId="urn:microsoft.com/office/officeart/2005/8/layout/cycle2"/>
    <dgm:cxn modelId="{79E99A9E-008D-4E73-97B9-76324855380C}" type="presParOf" srcId="{579EF5EA-2842-4ADF-99C3-1421009C0FB3}" destId="{260B842C-BA56-4835-9181-EEB1DAD49F6C}" srcOrd="19" destOrd="0" presId="urn:microsoft.com/office/officeart/2005/8/layout/cycle2"/>
    <dgm:cxn modelId="{F7AD8D5E-82F2-4A96-90B9-739BB6AF774E}" type="presParOf" srcId="{260B842C-BA56-4835-9181-EEB1DAD49F6C}" destId="{9195B8AE-7F75-4B45-A773-A3DB3F151B7F}" srcOrd="0" destOrd="0" presId="urn:microsoft.com/office/officeart/2005/8/layout/cycle2"/>
    <dgm:cxn modelId="{7B4A56FE-ECAF-4E95-AFFD-E2868F667E13}" type="presParOf" srcId="{579EF5EA-2842-4ADF-99C3-1421009C0FB3}" destId="{07EB8474-810E-4E8A-BE93-02F62BBDD45D}" srcOrd="20" destOrd="0" presId="urn:microsoft.com/office/officeart/2005/8/layout/cycle2"/>
    <dgm:cxn modelId="{C0137548-6414-48B8-A3B2-3C151249909F}" type="presParOf" srcId="{579EF5EA-2842-4ADF-99C3-1421009C0FB3}" destId="{ADC3AC42-E194-4C29-8A28-ABEC2168A2B9}" srcOrd="21" destOrd="0" presId="urn:microsoft.com/office/officeart/2005/8/layout/cycle2"/>
    <dgm:cxn modelId="{DDD4706B-DFF2-4C2C-90FE-DCF58BA9B81D}" type="presParOf" srcId="{ADC3AC42-E194-4C29-8A28-ABEC2168A2B9}" destId="{FFA97E59-6B24-429C-9B6D-8968FB096363}" srcOrd="0" destOrd="0" presId="urn:microsoft.com/office/officeart/2005/8/layout/cycle2"/>
    <dgm:cxn modelId="{70F464A4-AEDC-4FAC-AB2F-6C2703544773}" type="presParOf" srcId="{579EF5EA-2842-4ADF-99C3-1421009C0FB3}" destId="{38A7A843-117D-4A8F-B652-3F637D1BA054}" srcOrd="22" destOrd="0" presId="urn:microsoft.com/office/officeart/2005/8/layout/cycle2"/>
    <dgm:cxn modelId="{71BD9145-EB3A-4DB0-A802-945379C06414}" type="presParOf" srcId="{579EF5EA-2842-4ADF-99C3-1421009C0FB3}" destId="{24192AE1-AC5A-408F-93E2-35778550FA02}" srcOrd="23" destOrd="0" presId="urn:microsoft.com/office/officeart/2005/8/layout/cycle2"/>
    <dgm:cxn modelId="{1715A72F-8DFB-4D3D-9BEF-70800E52F264}" type="presParOf" srcId="{24192AE1-AC5A-408F-93E2-35778550FA02}" destId="{9DB23D75-0980-4D96-93A1-727F2883C95B}" srcOrd="0" destOrd="0" presId="urn:microsoft.com/office/officeart/2005/8/layout/cycle2"/>
    <dgm:cxn modelId="{AE1769A2-451C-4E52-B2F3-FF77473069BB}" type="presParOf" srcId="{579EF5EA-2842-4ADF-99C3-1421009C0FB3}" destId="{8B74F080-8313-4728-B1E9-D87A06E9E800}" srcOrd="24" destOrd="0" presId="urn:microsoft.com/office/officeart/2005/8/layout/cycle2"/>
    <dgm:cxn modelId="{B804DDC1-5801-4F2A-9B2C-F36DD3436E07}" type="presParOf" srcId="{579EF5EA-2842-4ADF-99C3-1421009C0FB3}" destId="{99F13AA2-4621-4753-B0A6-6FC776CD84C9}" srcOrd="25" destOrd="0" presId="urn:microsoft.com/office/officeart/2005/8/layout/cycle2"/>
    <dgm:cxn modelId="{7EBBE34F-F312-4369-BCF1-8BD6231FD8C0}" type="presParOf" srcId="{99F13AA2-4621-4753-B0A6-6FC776CD84C9}" destId="{475F5446-5D8A-42DC-B2B6-79D834AEB429}" srcOrd="0" destOrd="0" presId="urn:microsoft.com/office/officeart/2005/8/layout/cycle2"/>
    <dgm:cxn modelId="{5CB60FB5-AE75-4D96-A835-FD40E3FEC369}" type="presParOf" srcId="{579EF5EA-2842-4ADF-99C3-1421009C0FB3}" destId="{C238A059-EBCB-4E8A-9C70-350A7112246D}" srcOrd="26" destOrd="0" presId="urn:microsoft.com/office/officeart/2005/8/layout/cycle2"/>
    <dgm:cxn modelId="{533EEE6E-3ED3-4438-9685-7056AA66289A}" type="presParOf" srcId="{579EF5EA-2842-4ADF-99C3-1421009C0FB3}" destId="{212C9A88-24C2-4EF4-87D7-A81CF4BE3FA0}" srcOrd="27" destOrd="0" presId="urn:microsoft.com/office/officeart/2005/8/layout/cycle2"/>
    <dgm:cxn modelId="{695D5567-0124-4838-B946-C074DF1C27B7}" type="presParOf" srcId="{212C9A88-24C2-4EF4-87D7-A81CF4BE3FA0}" destId="{6E753D97-6691-46AF-88CF-60F766A84A1F}" srcOrd="0" destOrd="0" presId="urn:microsoft.com/office/officeart/2005/8/layout/cycle2"/>
    <dgm:cxn modelId="{E181DF5B-47ED-42F3-B7C1-E4B76E0410DF}" type="presParOf" srcId="{579EF5EA-2842-4ADF-99C3-1421009C0FB3}" destId="{FA3F2989-2837-4DF6-B22E-22C68B74BA10}" srcOrd="28" destOrd="0" presId="urn:microsoft.com/office/officeart/2005/8/layout/cycle2"/>
    <dgm:cxn modelId="{8B80CF77-90EE-4D9A-A2B9-BB2D3D9294F6}" type="presParOf" srcId="{579EF5EA-2842-4ADF-99C3-1421009C0FB3}" destId="{15716786-4673-40EB-986D-12C422D02B97}" srcOrd="29" destOrd="0" presId="urn:microsoft.com/office/officeart/2005/8/layout/cycle2"/>
    <dgm:cxn modelId="{3CBB8472-D392-42E5-BD97-CD81DE2BEC61}" type="presParOf" srcId="{15716786-4673-40EB-986D-12C422D02B97}" destId="{3A6E871C-7643-432C-BA91-2EA3E7F745CE}" srcOrd="0" destOrd="0" presId="urn:microsoft.com/office/officeart/2005/8/layout/cycle2"/>
    <dgm:cxn modelId="{AA688377-29CD-4B50-A5BA-86052EE9CDA2}" type="presParOf" srcId="{579EF5EA-2842-4ADF-99C3-1421009C0FB3}" destId="{E7F9412A-75FE-4263-8476-D8B02CF380F3}" srcOrd="30" destOrd="0" presId="urn:microsoft.com/office/officeart/2005/8/layout/cycle2"/>
    <dgm:cxn modelId="{7A600ECA-9D7E-4B9D-8D16-BB4D1A523D2B}" type="presParOf" srcId="{579EF5EA-2842-4ADF-99C3-1421009C0FB3}" destId="{C56F56FD-84C6-4D21-967A-719399DE2081}" srcOrd="31" destOrd="0" presId="urn:microsoft.com/office/officeart/2005/8/layout/cycle2"/>
    <dgm:cxn modelId="{90D74103-3610-4CDA-845C-EBFE50B32397}" type="presParOf" srcId="{C56F56FD-84C6-4D21-967A-719399DE2081}" destId="{87FF38F8-EEE0-4803-AB19-2605759EE272}" srcOrd="0" destOrd="0" presId="urn:microsoft.com/office/officeart/2005/8/layout/cycle2"/>
    <dgm:cxn modelId="{BDD7B831-3E9B-45AC-83B4-9A048C5683B2}" type="presParOf" srcId="{579EF5EA-2842-4ADF-99C3-1421009C0FB3}" destId="{430AD93E-9CDA-40BE-8BB8-B35AB1DDED73}" srcOrd="32" destOrd="0" presId="urn:microsoft.com/office/officeart/2005/8/layout/cycle2"/>
    <dgm:cxn modelId="{4D5BEBF3-9A95-49E9-A523-40CF4986DA1A}" type="presParOf" srcId="{579EF5EA-2842-4ADF-99C3-1421009C0FB3}" destId="{D3BDAC4B-F2DB-44A0-907D-A108463FB1C3}" srcOrd="33" destOrd="0" presId="urn:microsoft.com/office/officeart/2005/8/layout/cycle2"/>
    <dgm:cxn modelId="{1928625C-F2F4-454F-8ADA-62454007FB2F}" type="presParOf" srcId="{D3BDAC4B-F2DB-44A0-907D-A108463FB1C3}" destId="{5B2F39AC-1722-4B2A-8F41-3B9574CC55A3}" srcOrd="0" destOrd="0" presId="urn:microsoft.com/office/officeart/2005/8/layout/cycle2"/>
    <dgm:cxn modelId="{54CE1910-A9A6-4227-B6E7-4BCAE03CC989}" type="presParOf" srcId="{579EF5EA-2842-4ADF-99C3-1421009C0FB3}" destId="{EB66E90A-B112-40E2-B773-B1A59659C6EB}" srcOrd="34" destOrd="0" presId="urn:microsoft.com/office/officeart/2005/8/layout/cycle2"/>
    <dgm:cxn modelId="{28683EDA-D7AC-4FDE-9F9B-3A3A315B37CE}" type="presParOf" srcId="{579EF5EA-2842-4ADF-99C3-1421009C0FB3}" destId="{CBD13A52-164D-4181-A713-C4AFB6DAEA44}" srcOrd="35" destOrd="0" presId="urn:microsoft.com/office/officeart/2005/8/layout/cycle2"/>
    <dgm:cxn modelId="{6457B2F8-5CD4-48FB-9778-0B8ADF2D5A83}" type="presParOf" srcId="{CBD13A52-164D-4181-A713-C4AFB6DAEA44}" destId="{2175C402-001B-40BA-8C7B-63F19533545A}" srcOrd="0" destOrd="0" presId="urn:microsoft.com/office/officeart/2005/8/layout/cycle2"/>
    <dgm:cxn modelId="{F75E5B27-68AD-44CF-822E-82AB8DC2B650}" type="presParOf" srcId="{579EF5EA-2842-4ADF-99C3-1421009C0FB3}" destId="{816E1FA3-2B38-45F9-AB8C-0EEB2788EE42}" srcOrd="36" destOrd="0" presId="urn:microsoft.com/office/officeart/2005/8/layout/cycle2"/>
    <dgm:cxn modelId="{1ED15B87-3209-4B8F-AD31-B5B0939741B6}" type="presParOf" srcId="{579EF5EA-2842-4ADF-99C3-1421009C0FB3}" destId="{3D5573F2-E421-4699-B499-E5F129AA7C1F}" srcOrd="37" destOrd="0" presId="urn:microsoft.com/office/officeart/2005/8/layout/cycle2"/>
    <dgm:cxn modelId="{0FD8CFEE-DD90-4D7A-A6F1-D8A309F8E50C}" type="presParOf" srcId="{3D5573F2-E421-4699-B499-E5F129AA7C1F}" destId="{561EA9DD-738C-4E13-ADB0-3CCC3950F092}" srcOrd="0" destOrd="0" presId="urn:microsoft.com/office/officeart/2005/8/layout/cycle2"/>
    <dgm:cxn modelId="{4E121C14-6B8F-4D16-AD87-58C50564C62E}" type="presParOf" srcId="{579EF5EA-2842-4ADF-99C3-1421009C0FB3}" destId="{1791F869-F782-403E-9EEE-8485296AB1DC}" srcOrd="38" destOrd="0" presId="urn:microsoft.com/office/officeart/2005/8/layout/cycle2"/>
    <dgm:cxn modelId="{F4E01957-D0F6-419B-89E1-3ADF2DE8C581}" type="presParOf" srcId="{579EF5EA-2842-4ADF-99C3-1421009C0FB3}" destId="{EDD308D6-556F-4E65-A02C-12C45C150755}" srcOrd="39" destOrd="0" presId="urn:microsoft.com/office/officeart/2005/8/layout/cycle2"/>
    <dgm:cxn modelId="{F1A3B3A5-AF90-4771-9A14-CA66F24DA2FF}" type="presParOf" srcId="{EDD308D6-556F-4E65-A02C-12C45C150755}" destId="{0622AEEF-FEE1-41CF-A694-BB87DF404F74}" srcOrd="0" destOrd="0" presId="urn:microsoft.com/office/officeart/2005/8/layout/cycle2"/>
    <dgm:cxn modelId="{ED0292CA-5778-49B8-9F62-1CC49A802064}" type="presParOf" srcId="{579EF5EA-2842-4ADF-99C3-1421009C0FB3}" destId="{FB762D63-E97E-4D71-BE53-DE8DBC2C1724}" srcOrd="40" destOrd="0" presId="urn:microsoft.com/office/officeart/2005/8/layout/cycle2"/>
    <dgm:cxn modelId="{82F01F99-A226-46FB-BE49-098201570113}" type="presParOf" srcId="{579EF5EA-2842-4ADF-99C3-1421009C0FB3}" destId="{EC905E59-477F-4D62-B2EE-61B86BF0663B}" srcOrd="41" destOrd="0" presId="urn:microsoft.com/office/officeart/2005/8/layout/cycle2"/>
    <dgm:cxn modelId="{52D4ECB9-18DD-43F8-873D-FBF92F8BF3EF}" type="presParOf" srcId="{EC905E59-477F-4D62-B2EE-61B86BF0663B}" destId="{0C7C01B0-8BE9-4115-9C55-5F785CB9F95D}" srcOrd="0" destOrd="0" presId="urn:microsoft.com/office/officeart/2005/8/layout/cycle2"/>
    <dgm:cxn modelId="{6AEEA9DB-8640-4FAF-88F8-3BF3BE7FCCD1}" type="presParOf" srcId="{579EF5EA-2842-4ADF-99C3-1421009C0FB3}" destId="{96947AF0-965B-4F9B-B692-11B522E20C19}" srcOrd="42" destOrd="0" presId="urn:microsoft.com/office/officeart/2005/8/layout/cycle2"/>
    <dgm:cxn modelId="{4971C4CB-A9B2-4BFC-956B-C80405F69C88}" type="presParOf" srcId="{579EF5EA-2842-4ADF-99C3-1421009C0FB3}" destId="{C5631367-2D87-4B2B-B2C5-CE6B323DF7FA}" srcOrd="43" destOrd="0" presId="urn:microsoft.com/office/officeart/2005/8/layout/cycle2"/>
    <dgm:cxn modelId="{C1FEFC53-5616-432E-9496-2A6C4034C79C}" type="presParOf" srcId="{C5631367-2D87-4B2B-B2C5-CE6B323DF7FA}" destId="{5EB0D98E-0F20-43A6-80D5-B3B233B0809C}" srcOrd="0" destOrd="0" presId="urn:microsoft.com/office/officeart/2005/8/layout/cycle2"/>
    <dgm:cxn modelId="{49F141F5-35EC-410B-8995-6DAD093975C2}" type="presParOf" srcId="{579EF5EA-2842-4ADF-99C3-1421009C0FB3}" destId="{55735BFC-D4F1-4100-BCD7-BD7015A20F24}" srcOrd="44" destOrd="0" presId="urn:microsoft.com/office/officeart/2005/8/layout/cycle2"/>
    <dgm:cxn modelId="{F2180B64-290B-43DF-AB7A-EF7822ACECC4}" type="presParOf" srcId="{579EF5EA-2842-4ADF-99C3-1421009C0FB3}" destId="{DE861B79-D5E8-45CE-B3D7-7B4663C08343}" srcOrd="45" destOrd="0" presId="urn:microsoft.com/office/officeart/2005/8/layout/cycle2"/>
    <dgm:cxn modelId="{D10ADF4B-F451-4B9D-A14C-F0864F7E31D0}" type="presParOf" srcId="{DE861B79-D5E8-45CE-B3D7-7B4663C08343}" destId="{580499F6-BF8C-4CF2-8E19-422B1FEA8F54}" srcOrd="0" destOrd="0" presId="urn:microsoft.com/office/officeart/2005/8/layout/cycle2"/>
    <dgm:cxn modelId="{0E8CED20-FFB3-445A-BFA9-245F54F55228}" type="presParOf" srcId="{579EF5EA-2842-4ADF-99C3-1421009C0FB3}" destId="{B163F2E1-C224-4C1F-8BF1-B257F8DA90F1}" srcOrd="46" destOrd="0" presId="urn:microsoft.com/office/officeart/2005/8/layout/cycle2"/>
    <dgm:cxn modelId="{11BFF229-BD29-4C4F-B9D3-92CFAEE75D51}" type="presParOf" srcId="{579EF5EA-2842-4ADF-99C3-1421009C0FB3}" destId="{28C21F8D-7890-436C-ABC3-A76D9C048DC6}" srcOrd="47" destOrd="0" presId="urn:microsoft.com/office/officeart/2005/8/layout/cycle2"/>
    <dgm:cxn modelId="{646CDEA3-7846-423A-BFEA-1BEE11B39D95}" type="presParOf" srcId="{28C21F8D-7890-436C-ABC3-A76D9C048DC6}" destId="{5D40974C-DFE4-484E-A2B9-E3E4D2DEBED9}" srcOrd="0" destOrd="0" presId="urn:microsoft.com/office/officeart/2005/8/layout/cycle2"/>
    <dgm:cxn modelId="{4B035583-3A33-49E3-90D5-CA8DDDC8B8A2}" type="presParOf" srcId="{579EF5EA-2842-4ADF-99C3-1421009C0FB3}" destId="{B297DBDA-41C8-403B-A287-2DE0B2B2F734}" srcOrd="48" destOrd="0" presId="urn:microsoft.com/office/officeart/2005/8/layout/cycle2"/>
    <dgm:cxn modelId="{D42F1A85-6715-4E94-A045-D052894E9B07}" type="presParOf" srcId="{579EF5EA-2842-4ADF-99C3-1421009C0FB3}" destId="{6CB910F7-627A-416A-9AE0-0E9818681229}" srcOrd="49" destOrd="0" presId="urn:microsoft.com/office/officeart/2005/8/layout/cycle2"/>
    <dgm:cxn modelId="{BD1AA983-E069-4C30-B7D7-E13D1DBA2CED}" type="presParOf" srcId="{6CB910F7-627A-416A-9AE0-0E9818681229}" destId="{DD733C23-EA87-4BF0-821E-87250C1EEDBA}" srcOrd="0" destOrd="0" presId="urn:microsoft.com/office/officeart/2005/8/layout/cycle2"/>
    <dgm:cxn modelId="{8F2CCAAA-387D-45F2-A44A-033D77BE46E2}" type="presParOf" srcId="{579EF5EA-2842-4ADF-99C3-1421009C0FB3}" destId="{C99B1DB8-B0AD-4FE5-84DC-CD9571D15F74}" srcOrd="50" destOrd="0" presId="urn:microsoft.com/office/officeart/2005/8/layout/cycle2"/>
    <dgm:cxn modelId="{4E11716B-5062-4703-8902-A0DA9EFEF8D2}" type="presParOf" srcId="{579EF5EA-2842-4ADF-99C3-1421009C0FB3}" destId="{2EBD388A-825F-4832-8A74-827A6C7E3368}" srcOrd="51" destOrd="0" presId="urn:microsoft.com/office/officeart/2005/8/layout/cycle2"/>
    <dgm:cxn modelId="{0F860434-3E8B-412A-9B57-0309D094106A}" type="presParOf" srcId="{2EBD388A-825F-4832-8A74-827A6C7E3368}" destId="{2B64C12D-7C38-4E3C-BB67-21E0181FD51F}" srcOrd="0" destOrd="0" presId="urn:microsoft.com/office/officeart/2005/8/layout/cycle2"/>
    <dgm:cxn modelId="{4C802DE9-6BA9-4D6A-85E2-C46A411EAC86}" type="presParOf" srcId="{579EF5EA-2842-4ADF-99C3-1421009C0FB3}" destId="{54435782-E9E7-4F85-8EE9-B762378628C5}" srcOrd="52" destOrd="0" presId="urn:microsoft.com/office/officeart/2005/8/layout/cycle2"/>
    <dgm:cxn modelId="{7A5B7193-02B9-4861-A211-BCAEFFD4A409}" type="presParOf" srcId="{579EF5EA-2842-4ADF-99C3-1421009C0FB3}" destId="{2EA5A0E0-D734-4B00-A1FA-65E8CB15031C}" srcOrd="53" destOrd="0" presId="urn:microsoft.com/office/officeart/2005/8/layout/cycle2"/>
    <dgm:cxn modelId="{F2530249-9F02-4104-90AD-2FF1133F964B}" type="presParOf" srcId="{2EA5A0E0-D734-4B00-A1FA-65E8CB15031C}" destId="{3966764B-E5F3-4CFC-A881-5984C06723CB}" srcOrd="0" destOrd="0" presId="urn:microsoft.com/office/officeart/2005/8/layout/cycle2"/>
    <dgm:cxn modelId="{323CE1EB-4145-4324-B3CD-A75C0A32E71B}" type="presParOf" srcId="{579EF5EA-2842-4ADF-99C3-1421009C0FB3}" destId="{CDE86F57-8E75-4885-99A7-4D78278841E9}" srcOrd="54" destOrd="0" presId="urn:microsoft.com/office/officeart/2005/8/layout/cycle2"/>
    <dgm:cxn modelId="{FE055A2D-077F-4472-B919-D6563323BF09}" type="presParOf" srcId="{579EF5EA-2842-4ADF-99C3-1421009C0FB3}" destId="{A0769171-C666-4FF2-B3B0-56A5612FFB02}" srcOrd="55" destOrd="0" presId="urn:microsoft.com/office/officeart/2005/8/layout/cycle2"/>
    <dgm:cxn modelId="{5D96D577-C684-4B5E-97A8-FD9AB08A0B9B}" type="presParOf" srcId="{A0769171-C666-4FF2-B3B0-56A5612FFB02}" destId="{7B2C094D-5B84-400D-88A5-467C86404646}" srcOrd="0" destOrd="0" presId="urn:microsoft.com/office/officeart/2005/8/layout/cycle2"/>
    <dgm:cxn modelId="{6E9F6741-E094-4E6F-9AE0-CA4A423953A1}" type="presParOf" srcId="{579EF5EA-2842-4ADF-99C3-1421009C0FB3}" destId="{9DEC7CBC-8051-4551-94AA-2377EFF8A353}" srcOrd="56" destOrd="0" presId="urn:microsoft.com/office/officeart/2005/8/layout/cycle2"/>
    <dgm:cxn modelId="{4E1DB1DD-2074-4924-9F2B-3FC94B5DEF50}" type="presParOf" srcId="{579EF5EA-2842-4ADF-99C3-1421009C0FB3}" destId="{83D03F91-A8FE-4A56-A9F0-21F8696B64A1}" srcOrd="57" destOrd="0" presId="urn:microsoft.com/office/officeart/2005/8/layout/cycle2"/>
    <dgm:cxn modelId="{3A64B0F8-44E2-47A7-9670-72AFC48142F8}" type="presParOf" srcId="{83D03F91-A8FE-4A56-A9F0-21F8696B64A1}" destId="{A52815B2-9F64-4E57-9CA8-0D6C5ACB4DE9}" srcOrd="0" destOrd="0" presId="urn:microsoft.com/office/officeart/2005/8/layout/cycle2"/>
    <dgm:cxn modelId="{0C32BA14-817F-4ACB-A511-2C7F2A63DC0C}" type="presParOf" srcId="{579EF5EA-2842-4ADF-99C3-1421009C0FB3}" destId="{D9F7CAE3-C01B-4758-A92D-BE4DEABF1CC9}" srcOrd="58" destOrd="0" presId="urn:microsoft.com/office/officeart/2005/8/layout/cycle2"/>
    <dgm:cxn modelId="{17077C3B-9AC9-4E66-ACC9-DD6ACA0EF76A}" type="presParOf" srcId="{579EF5EA-2842-4ADF-99C3-1421009C0FB3}" destId="{6FDF4861-3D9E-4C44-8A76-CB261CA08A3D}" srcOrd="59" destOrd="0" presId="urn:microsoft.com/office/officeart/2005/8/layout/cycle2"/>
    <dgm:cxn modelId="{D3220B6D-554B-476D-B45F-50BC2A88EDAD}" type="presParOf" srcId="{6FDF4861-3D9E-4C44-8A76-CB261CA08A3D}" destId="{852FF442-59AB-47FA-976D-352D933D04DA}" srcOrd="0" destOrd="0" presId="urn:microsoft.com/office/officeart/2005/8/layout/cycle2"/>
    <dgm:cxn modelId="{11117FDA-825F-43FC-9B6D-1C7B184A6C5F}" type="presParOf" srcId="{579EF5EA-2842-4ADF-99C3-1421009C0FB3}" destId="{6EBA7549-78C0-447A-A63C-4A8563F87F58}" srcOrd="60" destOrd="0" presId="urn:microsoft.com/office/officeart/2005/8/layout/cycle2"/>
    <dgm:cxn modelId="{6CE69708-DC10-48FD-A8BE-CA84051DA105}" type="presParOf" srcId="{579EF5EA-2842-4ADF-99C3-1421009C0FB3}" destId="{F7AC09C3-F9FA-4334-9744-58F7A351FD8B}" srcOrd="61" destOrd="0" presId="urn:microsoft.com/office/officeart/2005/8/layout/cycle2"/>
    <dgm:cxn modelId="{EF64BAD0-FF45-4846-9EC8-4356BFEFBF1E}" type="presParOf" srcId="{F7AC09C3-F9FA-4334-9744-58F7A351FD8B}" destId="{301FE2EF-9FED-451A-9979-7EA2CEC731F6}" srcOrd="0" destOrd="0" presId="urn:microsoft.com/office/officeart/2005/8/layout/cycle2"/>
    <dgm:cxn modelId="{781BA7AB-5A45-4C4C-A35C-7758A6FB8381}" type="presParOf" srcId="{579EF5EA-2842-4ADF-99C3-1421009C0FB3}" destId="{DB7E8DCC-E9E2-41AE-8FAC-BD770394B585}" srcOrd="62" destOrd="0" presId="urn:microsoft.com/office/officeart/2005/8/layout/cycle2"/>
    <dgm:cxn modelId="{42A1819A-44D7-430B-8E09-B79FFD026ABB}" type="presParOf" srcId="{579EF5EA-2842-4ADF-99C3-1421009C0FB3}" destId="{FC934B90-2FD7-4C78-BC82-6495CAA54F71}" srcOrd="63" destOrd="0" presId="urn:microsoft.com/office/officeart/2005/8/layout/cycle2"/>
    <dgm:cxn modelId="{3BE4E1A2-F0ED-4F09-8396-D3B9B1790190}" type="presParOf" srcId="{FC934B90-2FD7-4C78-BC82-6495CAA54F71}" destId="{F31A80A4-265E-4576-A76C-69F7407682D5}" srcOrd="0" destOrd="0" presId="urn:microsoft.com/office/officeart/2005/8/layout/cycle2"/>
    <dgm:cxn modelId="{F7D235C2-D233-400C-B08D-FDBA43F225DF}" type="presParOf" srcId="{579EF5EA-2842-4ADF-99C3-1421009C0FB3}" destId="{7FBA136C-815F-4FB3-A797-A7F155D00FEA}" srcOrd="64" destOrd="0" presId="urn:microsoft.com/office/officeart/2005/8/layout/cycle2"/>
    <dgm:cxn modelId="{14652B0D-7A06-4E8A-A631-987D0BE706C9}" type="presParOf" srcId="{579EF5EA-2842-4ADF-99C3-1421009C0FB3}" destId="{7A5C7786-EEB7-4840-8AB2-E617DD766E4C}" srcOrd="65" destOrd="0" presId="urn:microsoft.com/office/officeart/2005/8/layout/cycle2"/>
    <dgm:cxn modelId="{313D6DD6-C31D-47FA-A6E4-A5C764F569F9}" type="presParOf" srcId="{7A5C7786-EEB7-4840-8AB2-E617DD766E4C}" destId="{80DBCA40-2BA0-486C-9739-9EB1943722FB}" srcOrd="0" destOrd="0" presId="urn:microsoft.com/office/officeart/2005/8/layout/cycle2"/>
    <dgm:cxn modelId="{96662D6B-02D2-446E-AD67-1DCA4583C1B3}" type="presParOf" srcId="{579EF5EA-2842-4ADF-99C3-1421009C0FB3}" destId="{2B3C09D0-6E4A-4698-ADBA-7CF55040E0C7}" srcOrd="66" destOrd="0" presId="urn:microsoft.com/office/officeart/2005/8/layout/cycle2"/>
    <dgm:cxn modelId="{9BC0A13D-3A8B-4E5D-8A9B-4036F0E23AEE}" type="presParOf" srcId="{579EF5EA-2842-4ADF-99C3-1421009C0FB3}" destId="{0B3E9032-3902-463F-B436-0798A35C9EC5}" srcOrd="67" destOrd="0" presId="urn:microsoft.com/office/officeart/2005/8/layout/cycle2"/>
    <dgm:cxn modelId="{2C1756E6-975B-4383-B1C4-ABC3D6B0C137}" type="presParOf" srcId="{0B3E9032-3902-463F-B436-0798A35C9EC5}" destId="{41C60BCC-727D-4ED3-BAEB-DB60AA9900A9}" srcOrd="0" destOrd="0" presId="urn:microsoft.com/office/officeart/2005/8/layout/cycle2"/>
    <dgm:cxn modelId="{5CA410A7-EB99-4FA8-8E16-AA9ED2A18F40}" type="presParOf" srcId="{579EF5EA-2842-4ADF-99C3-1421009C0FB3}" destId="{C6CA034B-BB5D-4252-9DC3-E07C2CEC1942}" srcOrd="68" destOrd="0" presId="urn:microsoft.com/office/officeart/2005/8/layout/cycle2"/>
    <dgm:cxn modelId="{DA376D29-2E2C-4246-B4D4-F81D64AD837E}" type="presParOf" srcId="{579EF5EA-2842-4ADF-99C3-1421009C0FB3}" destId="{2F327EB4-0D8B-437E-BB14-A326EA173FCC}" srcOrd="69" destOrd="0" presId="urn:microsoft.com/office/officeart/2005/8/layout/cycle2"/>
    <dgm:cxn modelId="{96CCDFA2-CAEB-4A57-AC5C-00A2315E114D}" type="presParOf" srcId="{2F327EB4-0D8B-437E-BB14-A326EA173FCC}" destId="{8F52B59F-72EA-4EF4-A000-71393DE3DC97}" srcOrd="0" destOrd="0" presId="urn:microsoft.com/office/officeart/2005/8/layout/cycle2"/>
    <dgm:cxn modelId="{17B71AF2-1940-424A-9F79-524307B2C2F7}" type="presParOf" srcId="{579EF5EA-2842-4ADF-99C3-1421009C0FB3}" destId="{F6AE7F32-FC05-4DDA-BB7B-30B31779479C}" srcOrd="70" destOrd="0" presId="urn:microsoft.com/office/officeart/2005/8/layout/cycle2"/>
    <dgm:cxn modelId="{99853987-3CCC-4AFE-A6DC-E5E1FF35FB43}" type="presParOf" srcId="{579EF5EA-2842-4ADF-99C3-1421009C0FB3}" destId="{F42AD80F-3B21-49F3-AF59-01D5F6EE69F1}" srcOrd="71" destOrd="0" presId="urn:microsoft.com/office/officeart/2005/8/layout/cycle2"/>
    <dgm:cxn modelId="{00D7085C-A32F-4342-A310-43C67D5BFD97}" type="presParOf" srcId="{F42AD80F-3B21-49F3-AF59-01D5F6EE69F1}" destId="{DFB70AE1-87B4-46C7-811D-3E9A3D4D6EC9}" srcOrd="0" destOrd="0" presId="urn:microsoft.com/office/officeart/2005/8/layout/cycle2"/>
    <dgm:cxn modelId="{09E5A11C-3EE3-41FC-99FE-200C301B1542}" type="presParOf" srcId="{579EF5EA-2842-4ADF-99C3-1421009C0FB3}" destId="{E4F5DE49-5EAA-4300-BD85-3AA32446283C}" srcOrd="72" destOrd="0" presId="urn:microsoft.com/office/officeart/2005/8/layout/cycle2"/>
    <dgm:cxn modelId="{C734F905-DD54-4285-BD53-4101E0C7DCFD}" type="presParOf" srcId="{579EF5EA-2842-4ADF-99C3-1421009C0FB3}" destId="{57712E5B-8311-41F2-83BF-40C44B82FD56}" srcOrd="73" destOrd="0" presId="urn:microsoft.com/office/officeart/2005/8/layout/cycle2"/>
    <dgm:cxn modelId="{0BE2C02F-96CA-4D12-9770-59BA442D807A}" type="presParOf" srcId="{57712E5B-8311-41F2-83BF-40C44B82FD56}" destId="{2DC22DE9-0245-4601-955D-E63A8C38947B}" srcOrd="0" destOrd="0" presId="urn:microsoft.com/office/officeart/2005/8/layout/cycle2"/>
    <dgm:cxn modelId="{16A0CC1F-F7EC-431F-A042-D60E4BE113B4}" type="presParOf" srcId="{579EF5EA-2842-4ADF-99C3-1421009C0FB3}" destId="{53824D7C-69E9-40B6-AD94-E66D57E17024}" srcOrd="74" destOrd="0" presId="urn:microsoft.com/office/officeart/2005/8/layout/cycle2"/>
    <dgm:cxn modelId="{E151473C-5693-4170-879A-21BEF0634527}" type="presParOf" srcId="{579EF5EA-2842-4ADF-99C3-1421009C0FB3}" destId="{4DDD9E11-A1D1-4D9F-87CF-21775FA03FD4}" srcOrd="75" destOrd="0" presId="urn:microsoft.com/office/officeart/2005/8/layout/cycle2"/>
    <dgm:cxn modelId="{B75EC356-AC09-4C8F-9764-B8D7102918D4}" type="presParOf" srcId="{4DDD9E11-A1D1-4D9F-87CF-21775FA03FD4}" destId="{F7742949-FB63-485F-95AF-5E8D1E6F236A}" srcOrd="0" destOrd="0" presId="urn:microsoft.com/office/officeart/2005/8/layout/cycle2"/>
    <dgm:cxn modelId="{BF92FE84-C874-4928-889C-6F06E7BA65DA}" type="presParOf" srcId="{579EF5EA-2842-4ADF-99C3-1421009C0FB3}" destId="{22041FD6-89BD-4BF2-9B99-B97F36E2E1FB}" srcOrd="76" destOrd="0" presId="urn:microsoft.com/office/officeart/2005/8/layout/cycle2"/>
    <dgm:cxn modelId="{A45FDBF4-43AA-4C24-8A9C-B8067E131DEB}" type="presParOf" srcId="{579EF5EA-2842-4ADF-99C3-1421009C0FB3}" destId="{B8E405CF-5FB0-4931-A03D-9BF304E6CDDA}" srcOrd="77" destOrd="0" presId="urn:microsoft.com/office/officeart/2005/8/layout/cycle2"/>
    <dgm:cxn modelId="{E025A470-9093-44A3-9EEF-EF0A53215F63}" type="presParOf" srcId="{B8E405CF-5FB0-4931-A03D-9BF304E6CDDA}" destId="{0C0A4302-AC90-49E1-80BE-523B58A2D864}" srcOrd="0" destOrd="0" presId="urn:microsoft.com/office/officeart/2005/8/layout/cycle2"/>
    <dgm:cxn modelId="{E5397327-7E39-4106-8574-20022406C4E3}" type="presParOf" srcId="{579EF5EA-2842-4ADF-99C3-1421009C0FB3}" destId="{4346925A-37EB-4BB6-B0D1-0007EC3DF63B}" srcOrd="78" destOrd="0" presId="urn:microsoft.com/office/officeart/2005/8/layout/cycle2"/>
    <dgm:cxn modelId="{F9D3EBBC-B471-49B1-902F-543DC7D07049}" type="presParOf" srcId="{579EF5EA-2842-4ADF-99C3-1421009C0FB3}" destId="{7A362786-920B-4FB9-A3D5-D0E741B76071}" srcOrd="79" destOrd="0" presId="urn:microsoft.com/office/officeart/2005/8/layout/cycle2"/>
    <dgm:cxn modelId="{D77220E5-33EA-4326-9328-6BD215AEFDB1}" type="presParOf" srcId="{7A362786-920B-4FB9-A3D5-D0E741B76071}" destId="{18FB9004-C9DF-4463-A990-CE6AADD19A9A}" srcOrd="0" destOrd="0" presId="urn:microsoft.com/office/officeart/2005/8/layout/cycle2"/>
    <dgm:cxn modelId="{2B70F19D-40CD-4F45-B499-2C7FA1ECE40F}" type="presParOf" srcId="{579EF5EA-2842-4ADF-99C3-1421009C0FB3}" destId="{ED0F08E4-7CF4-494F-A2E4-60B90674E9D5}" srcOrd="80" destOrd="0" presId="urn:microsoft.com/office/officeart/2005/8/layout/cycle2"/>
    <dgm:cxn modelId="{F5B1CFFC-AD1F-4759-911F-ECFF473D446E}" type="presParOf" srcId="{579EF5EA-2842-4ADF-99C3-1421009C0FB3}" destId="{B8AF8AA6-EDE3-46F5-804F-BE18E9CF02E9}" srcOrd="81" destOrd="0" presId="urn:microsoft.com/office/officeart/2005/8/layout/cycle2"/>
    <dgm:cxn modelId="{F4BE0FA3-5A26-4287-A5B9-187D4009C645}" type="presParOf" srcId="{B8AF8AA6-EDE3-46F5-804F-BE18E9CF02E9}" destId="{2A9D1CAD-CEC7-447D-AE5A-72DA9768C11C}" srcOrd="0" destOrd="0" presId="urn:microsoft.com/office/officeart/2005/8/layout/cycle2"/>
    <dgm:cxn modelId="{2DDF3200-9590-4E2F-A452-1ADC203459F6}" type="presParOf" srcId="{579EF5EA-2842-4ADF-99C3-1421009C0FB3}" destId="{02E2D030-8BB9-48E2-859D-55F958A2D928}" srcOrd="82" destOrd="0" presId="urn:microsoft.com/office/officeart/2005/8/layout/cycle2"/>
    <dgm:cxn modelId="{DE81E877-6E89-4A6F-82FA-4807F0CA5B65}" type="presParOf" srcId="{579EF5EA-2842-4ADF-99C3-1421009C0FB3}" destId="{8125F9B4-021E-44DC-9D64-8AE485A44537}" srcOrd="83" destOrd="0" presId="urn:microsoft.com/office/officeart/2005/8/layout/cycle2"/>
    <dgm:cxn modelId="{FFC2D63F-BD2C-49C9-A299-939994DD683E}" type="presParOf" srcId="{8125F9B4-021E-44DC-9D64-8AE485A44537}" destId="{5B2B383F-D5E0-430F-AB46-55791D14B3FB}" srcOrd="0" destOrd="0" presId="urn:microsoft.com/office/officeart/2005/8/layout/cycle2"/>
    <dgm:cxn modelId="{ABD39BDD-93DC-4699-81F2-68914DD1C8BA}" type="presParOf" srcId="{579EF5EA-2842-4ADF-99C3-1421009C0FB3}" destId="{A5474CB5-D5DA-4087-B87E-610FB42AF529}" srcOrd="84" destOrd="0" presId="urn:microsoft.com/office/officeart/2005/8/layout/cycle2"/>
    <dgm:cxn modelId="{36DF3EA2-C16A-4162-8E03-95B1BA94E12E}" type="presParOf" srcId="{579EF5EA-2842-4ADF-99C3-1421009C0FB3}" destId="{F5E12609-AEA0-4824-8F1E-49B7A8C9D43E}" srcOrd="85" destOrd="0" presId="urn:microsoft.com/office/officeart/2005/8/layout/cycle2"/>
    <dgm:cxn modelId="{F501177F-A41E-4A17-AC95-7FF77F5408AA}" type="presParOf" srcId="{F5E12609-AEA0-4824-8F1E-49B7A8C9D43E}" destId="{1990E259-2037-4D19-B00A-CD6B3D2AE2E1}" srcOrd="0" destOrd="0" presId="urn:microsoft.com/office/officeart/2005/8/layout/cycle2"/>
    <dgm:cxn modelId="{6E72E806-F692-466A-BCE2-7EC7C4436CC4}" type="presParOf" srcId="{579EF5EA-2842-4ADF-99C3-1421009C0FB3}" destId="{558F7E47-06ED-4041-B16C-6F13A19D4245}" srcOrd="86" destOrd="0" presId="urn:microsoft.com/office/officeart/2005/8/layout/cycle2"/>
    <dgm:cxn modelId="{54D630DA-74AD-4FE1-BA34-7BD7A93285FB}" type="presParOf" srcId="{579EF5EA-2842-4ADF-99C3-1421009C0FB3}" destId="{1AA99294-2501-42DA-ADDA-813C2A0D167F}" srcOrd="87" destOrd="0" presId="urn:microsoft.com/office/officeart/2005/8/layout/cycle2"/>
    <dgm:cxn modelId="{CC0B5C74-2EFF-4BD5-9CFF-C9180A10C921}" type="presParOf" srcId="{1AA99294-2501-42DA-ADDA-813C2A0D167F}" destId="{B311330D-F624-44F0-90C1-566E4D2E20E6}" srcOrd="0" destOrd="0" presId="urn:microsoft.com/office/officeart/2005/8/layout/cycle2"/>
    <dgm:cxn modelId="{9C2E88A3-CE85-4CB7-85C1-59C9782F2B61}" type="presParOf" srcId="{579EF5EA-2842-4ADF-99C3-1421009C0FB3}" destId="{A854D6C3-A9F6-4889-B95E-C4590598BF15}" srcOrd="88" destOrd="0" presId="urn:microsoft.com/office/officeart/2005/8/layout/cycle2"/>
    <dgm:cxn modelId="{6DB32F6A-2D52-40ED-84FE-1C418E43D2D7}" type="presParOf" srcId="{579EF5EA-2842-4ADF-99C3-1421009C0FB3}" destId="{9BC14663-185B-4A89-97AE-169B3D438678}" srcOrd="89" destOrd="0" presId="urn:microsoft.com/office/officeart/2005/8/layout/cycle2"/>
    <dgm:cxn modelId="{2C2AE54F-CF24-4688-893D-348A7C39029B}" type="presParOf" srcId="{9BC14663-185B-4A89-97AE-169B3D438678}" destId="{5BF8D29C-B7EB-4E6D-8F09-412E3D4E06C9}" srcOrd="0" destOrd="0" presId="urn:microsoft.com/office/officeart/2005/8/layout/cycle2"/>
    <dgm:cxn modelId="{BA2AFB78-9189-44A7-9229-2C66FAC9C602}" type="presParOf" srcId="{579EF5EA-2842-4ADF-99C3-1421009C0FB3}" destId="{891FE5C2-884F-48D0-BE0D-753E9CA204D3}" srcOrd="90" destOrd="0" presId="urn:microsoft.com/office/officeart/2005/8/layout/cycle2"/>
    <dgm:cxn modelId="{EC91C882-5A75-4CF1-A804-68C0A0CCC52F}" type="presParOf" srcId="{579EF5EA-2842-4ADF-99C3-1421009C0FB3}" destId="{BDE13CD6-B50F-44ED-BD83-729ED5971995}" srcOrd="91" destOrd="0" presId="urn:microsoft.com/office/officeart/2005/8/layout/cycle2"/>
    <dgm:cxn modelId="{9807FDA8-FBDA-4043-95B4-A9FC9A753830}" type="presParOf" srcId="{BDE13CD6-B50F-44ED-BD83-729ED5971995}" destId="{4EAD0336-A742-42BA-B616-A9F9B8CECAB9}" srcOrd="0" destOrd="0" presId="urn:microsoft.com/office/officeart/2005/8/layout/cycle2"/>
  </dgm:cxnLst>
  <dgm:bg>
    <a:noFill/>
  </dgm:bg>
  <dgm:whole>
    <a:ln>
      <a:noFill/>
    </a:ln>
  </dgm:whole>
  <dgm:extLst>
    <a:ext uri="http://schemas.microsoft.com/office/drawing/2008/diagram">
      <dsp:dataModelExt xmlns:dsp="http://schemas.microsoft.com/office/drawing/2008/diagram" relId="rId22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C92C73D0-0868-4F70-905A-7A62734B2A6A}">
      <dsp:nvSpPr>
        <dsp:cNvPr id="0" name=""/>
        <dsp:cNvSpPr/>
      </dsp:nvSpPr>
      <dsp:spPr>
        <a:xfrm>
          <a:off x="1694709" y="2655"/>
          <a:ext cx="176740" cy="176740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l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  <a:p>
          <a:pPr marL="57150" lvl="1" indent="-57150" algn="l" defTabSz="177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endParaRPr lang="en-US" sz="400" kern="1200" dirty="0"/>
        </a:p>
        <a:p>
          <a:pPr marL="57150" lvl="1" indent="-57150" algn="l" defTabSz="177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endParaRPr lang="en-US" sz="400" kern="1200" dirty="0"/>
        </a:p>
        <a:p>
          <a:pPr marL="57150" lvl="1" indent="-57150" algn="l" defTabSz="177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endParaRPr lang="en-US" sz="400" kern="1200" dirty="0"/>
        </a:p>
        <a:p>
          <a:pPr marL="57150" lvl="1" indent="-57150" algn="l" defTabSz="177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endParaRPr lang="en-US" sz="400" kern="1200" dirty="0"/>
        </a:p>
        <a:p>
          <a:pPr marL="57150" lvl="1" indent="-57150" algn="l" defTabSz="177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endParaRPr lang="en-US" sz="400" kern="1200" dirty="0"/>
        </a:p>
        <a:p>
          <a:pPr marL="57150" lvl="1" indent="-57150" algn="l" defTabSz="177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endParaRPr lang="en-US" sz="400" kern="1200" dirty="0"/>
        </a:p>
        <a:p>
          <a:pPr marL="57150" lvl="1" indent="-57150" algn="l" defTabSz="177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endParaRPr lang="en-US" sz="400" kern="1200" dirty="0"/>
        </a:p>
        <a:p>
          <a:pPr marL="57150" lvl="1" indent="-57150" algn="l" defTabSz="177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endParaRPr lang="en-US" sz="400" kern="1200" dirty="0"/>
        </a:p>
        <a:p>
          <a:pPr marL="57150" lvl="1" indent="-57150" algn="l" defTabSz="177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endParaRPr lang="en-US" sz="400" kern="1200" dirty="0"/>
        </a:p>
        <a:p>
          <a:pPr marL="57150" lvl="1" indent="-57150" algn="l" defTabSz="177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endParaRPr lang="en-US" sz="400" kern="1200" dirty="0"/>
        </a:p>
        <a:p>
          <a:pPr marL="57150" lvl="1" indent="-57150" algn="l" defTabSz="177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endParaRPr lang="en-US" sz="400" kern="1200" dirty="0"/>
        </a:p>
        <a:p>
          <a:pPr marL="57150" lvl="1" indent="-57150" algn="l" defTabSz="177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endParaRPr lang="en-US" sz="400" kern="1200" dirty="0"/>
        </a:p>
        <a:p>
          <a:pPr marL="57150" lvl="1" indent="-57150" algn="l" defTabSz="177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endParaRPr lang="en-US" sz="400" kern="1200" dirty="0"/>
        </a:p>
        <a:p>
          <a:pPr marL="57150" lvl="1" indent="-57150" algn="l" defTabSz="177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endParaRPr lang="en-US" sz="400" kern="1200" dirty="0"/>
        </a:p>
        <a:p>
          <a:pPr marL="57150" lvl="1" indent="-57150" algn="l" defTabSz="177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endParaRPr lang="en-US" sz="400" kern="1200" dirty="0"/>
        </a:p>
        <a:p>
          <a:pPr marL="57150" lvl="1" indent="-57150" algn="l" defTabSz="177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endParaRPr lang="en-US" sz="400" kern="1200" dirty="0"/>
        </a:p>
        <a:p>
          <a:pPr marL="57150" lvl="1" indent="-57150" algn="l" defTabSz="177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endParaRPr lang="en-US" sz="400" kern="1200" dirty="0"/>
        </a:p>
        <a:p>
          <a:pPr marL="57150" lvl="1" indent="-57150" algn="l" defTabSz="177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endParaRPr lang="en-US" sz="400" kern="1200" dirty="0"/>
        </a:p>
        <a:p>
          <a:pPr marL="57150" lvl="1" indent="-57150" algn="l" defTabSz="177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endParaRPr lang="en-US" sz="400" kern="1200" dirty="0"/>
        </a:p>
        <a:p>
          <a:pPr marL="57150" lvl="1" indent="-57150" algn="l" defTabSz="177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endParaRPr lang="en-US" sz="400" kern="1200" dirty="0"/>
        </a:p>
        <a:p>
          <a:pPr marL="57150" lvl="1" indent="-57150" algn="l" defTabSz="177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endParaRPr lang="en-US" sz="400" kern="1200" dirty="0"/>
        </a:p>
        <a:p>
          <a:pPr marL="57150" lvl="1" indent="-57150" algn="l" defTabSz="177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endParaRPr lang="en-US" sz="400" kern="1200" dirty="0"/>
        </a:p>
      </dsp:txBody>
      <dsp:txXfrm>
        <a:off x="1720592" y="28538"/>
        <a:ext cx="124974" cy="124974"/>
      </dsp:txXfrm>
    </dsp:sp>
    <dsp:sp modelId="{4FA142AC-EA5D-4984-8048-424EC72B37CF}">
      <dsp:nvSpPr>
        <dsp:cNvPr id="0" name=""/>
        <dsp:cNvSpPr/>
      </dsp:nvSpPr>
      <dsp:spPr>
        <a:xfrm rot="270000">
          <a:off x="1890575" y="71511"/>
          <a:ext cx="47049" cy="5965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>
        <a:off x="1890597" y="82887"/>
        <a:ext cx="32934" cy="35790"/>
      </dsp:txXfrm>
    </dsp:sp>
    <dsp:sp modelId="{E2BDA289-9E7F-43D2-8E8A-C602380955F6}">
      <dsp:nvSpPr>
        <dsp:cNvPr id="0" name=""/>
        <dsp:cNvSpPr/>
      </dsp:nvSpPr>
      <dsp:spPr>
        <a:xfrm>
          <a:off x="1959405" y="23487"/>
          <a:ext cx="176740" cy="176740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985288" y="49370"/>
        <a:ext cx="124974" cy="124974"/>
      </dsp:txXfrm>
    </dsp:sp>
    <dsp:sp modelId="{4B717A0F-8771-4A45-B6AA-FD732A724C9E}">
      <dsp:nvSpPr>
        <dsp:cNvPr id="0" name=""/>
        <dsp:cNvSpPr/>
      </dsp:nvSpPr>
      <dsp:spPr>
        <a:xfrm rot="810000">
          <a:off x="2152044" y="112713"/>
          <a:ext cx="47049" cy="5965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>
        <a:off x="2152239" y="122995"/>
        <a:ext cx="32934" cy="35790"/>
      </dsp:txXfrm>
    </dsp:sp>
    <dsp:sp modelId="{FD731FF4-9760-4231-AA26-446560B181EB}">
      <dsp:nvSpPr>
        <dsp:cNvPr id="0" name=""/>
        <dsp:cNvSpPr/>
      </dsp:nvSpPr>
      <dsp:spPr>
        <a:xfrm>
          <a:off x="2217583" y="85470"/>
          <a:ext cx="176740" cy="176740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243466" y="111353"/>
        <a:ext cx="124974" cy="124974"/>
      </dsp:txXfrm>
    </dsp:sp>
    <dsp:sp modelId="{A6A09441-8928-4DD4-965E-ACD6B5489F63}">
      <dsp:nvSpPr>
        <dsp:cNvPr id="0" name=""/>
        <dsp:cNvSpPr/>
      </dsp:nvSpPr>
      <dsp:spPr>
        <a:xfrm rot="1350000">
          <a:off x="2403849" y="194309"/>
          <a:ext cx="47049" cy="5965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>
        <a:off x="2404386" y="203538"/>
        <a:ext cx="32934" cy="35790"/>
      </dsp:txXfrm>
    </dsp:sp>
    <dsp:sp modelId="{5A44537F-E502-484A-B54C-161A75387D52}">
      <dsp:nvSpPr>
        <dsp:cNvPr id="0" name=""/>
        <dsp:cNvSpPr/>
      </dsp:nvSpPr>
      <dsp:spPr>
        <a:xfrm>
          <a:off x="2462886" y="187077"/>
          <a:ext cx="176740" cy="176740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488769" y="212960"/>
        <a:ext cx="124974" cy="124974"/>
      </dsp:txXfrm>
    </dsp:sp>
    <dsp:sp modelId="{BCCD1735-3374-4721-BEF9-11CCD9A2DD48}">
      <dsp:nvSpPr>
        <dsp:cNvPr id="0" name=""/>
        <dsp:cNvSpPr/>
      </dsp:nvSpPr>
      <dsp:spPr>
        <a:xfrm rot="1890000">
          <a:off x="2639790" y="314292"/>
          <a:ext cx="47049" cy="5965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>
        <a:off x="2640830" y="322534"/>
        <a:ext cx="32934" cy="35790"/>
      </dsp:txXfrm>
    </dsp:sp>
    <dsp:sp modelId="{B0608ED5-E7DC-4C39-8859-B8C85F521F9C}">
      <dsp:nvSpPr>
        <dsp:cNvPr id="0" name=""/>
        <dsp:cNvSpPr/>
      </dsp:nvSpPr>
      <dsp:spPr>
        <a:xfrm>
          <a:off x="2689274" y="325808"/>
          <a:ext cx="176740" cy="176740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715157" y="351691"/>
        <a:ext cx="124974" cy="124974"/>
      </dsp:txXfrm>
    </dsp:sp>
    <dsp:sp modelId="{E212FFF4-9223-45FB-8A97-08FC78EC227F}">
      <dsp:nvSpPr>
        <dsp:cNvPr id="0" name=""/>
        <dsp:cNvSpPr/>
      </dsp:nvSpPr>
      <dsp:spPr>
        <a:xfrm rot="2430000">
          <a:off x="2854056" y="469708"/>
          <a:ext cx="47049" cy="5965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>
        <a:off x="2855747" y="477055"/>
        <a:ext cx="32934" cy="35790"/>
      </dsp:txXfrm>
    </dsp:sp>
    <dsp:sp modelId="{3B48658E-4174-41EC-ADC5-04F09B98E8AE}">
      <dsp:nvSpPr>
        <dsp:cNvPr id="0" name=""/>
        <dsp:cNvSpPr/>
      </dsp:nvSpPr>
      <dsp:spPr>
        <a:xfrm>
          <a:off x="2891172" y="498246"/>
          <a:ext cx="176740" cy="176740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917055" y="524129"/>
        <a:ext cx="124974" cy="124974"/>
      </dsp:txXfrm>
    </dsp:sp>
    <dsp:sp modelId="{7E28017C-69F1-4CCF-A6D7-885616A2628E}">
      <dsp:nvSpPr>
        <dsp:cNvPr id="0" name=""/>
        <dsp:cNvSpPr/>
      </dsp:nvSpPr>
      <dsp:spPr>
        <a:xfrm rot="2970000">
          <a:off x="3041372" y="656728"/>
          <a:ext cx="47049" cy="5965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>
        <a:off x="3043846" y="663291"/>
        <a:ext cx="32934" cy="35790"/>
      </dsp:txXfrm>
    </dsp:sp>
    <dsp:sp modelId="{4B6FF1D5-139C-4A9E-BE2A-C9C2976A9B90}">
      <dsp:nvSpPr>
        <dsp:cNvPr id="0" name=""/>
        <dsp:cNvSpPr/>
      </dsp:nvSpPr>
      <dsp:spPr>
        <a:xfrm>
          <a:off x="3063610" y="700144"/>
          <a:ext cx="176740" cy="176740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089493" y="726027"/>
        <a:ext cx="124974" cy="124974"/>
      </dsp:txXfrm>
    </dsp:sp>
    <dsp:sp modelId="{E231C36B-28CA-4A1A-A65A-7FC8C917C670}">
      <dsp:nvSpPr>
        <dsp:cNvPr id="0" name=""/>
        <dsp:cNvSpPr/>
      </dsp:nvSpPr>
      <dsp:spPr>
        <a:xfrm rot="3510000">
          <a:off x="3197125" y="870748"/>
          <a:ext cx="47049" cy="5965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>
        <a:off x="3200495" y="876660"/>
        <a:ext cx="32934" cy="35790"/>
      </dsp:txXfrm>
    </dsp:sp>
    <dsp:sp modelId="{5955EC28-6A5B-4854-97FD-56BF004F7A93}">
      <dsp:nvSpPr>
        <dsp:cNvPr id="0" name=""/>
        <dsp:cNvSpPr/>
      </dsp:nvSpPr>
      <dsp:spPr>
        <a:xfrm>
          <a:off x="3202341" y="926532"/>
          <a:ext cx="176740" cy="176740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228224" y="952415"/>
        <a:ext cx="124974" cy="124974"/>
      </dsp:txXfrm>
    </dsp:sp>
    <dsp:sp modelId="{7418C013-9F65-49B4-8AB4-02A8A7E8B2B1}">
      <dsp:nvSpPr>
        <dsp:cNvPr id="0" name=""/>
        <dsp:cNvSpPr/>
      </dsp:nvSpPr>
      <dsp:spPr>
        <a:xfrm rot="4050000">
          <a:off x="3317481" y="1106499"/>
          <a:ext cx="47049" cy="5965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>
        <a:off x="3321838" y="1111909"/>
        <a:ext cx="32934" cy="35790"/>
      </dsp:txXfrm>
    </dsp:sp>
    <dsp:sp modelId="{C8C314CB-BC52-4B5D-9A9E-2549904458B0}">
      <dsp:nvSpPr>
        <dsp:cNvPr id="0" name=""/>
        <dsp:cNvSpPr/>
      </dsp:nvSpPr>
      <dsp:spPr>
        <a:xfrm>
          <a:off x="3303949" y="1171835"/>
          <a:ext cx="176740" cy="176740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329832" y="1197718"/>
        <a:ext cx="124974" cy="124974"/>
      </dsp:txXfrm>
    </dsp:sp>
    <dsp:sp modelId="{8D184F9F-78A9-45D9-9804-0F8032DE26A6}">
      <dsp:nvSpPr>
        <dsp:cNvPr id="0" name=""/>
        <dsp:cNvSpPr/>
      </dsp:nvSpPr>
      <dsp:spPr>
        <a:xfrm rot="4590000">
          <a:off x="3399475" y="1358175"/>
          <a:ext cx="47049" cy="5965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>
        <a:off x="3404885" y="1363242"/>
        <a:ext cx="32934" cy="35790"/>
      </dsp:txXfrm>
    </dsp:sp>
    <dsp:sp modelId="{18E08B15-C0D9-4DCD-9841-29CB326A1D96}">
      <dsp:nvSpPr>
        <dsp:cNvPr id="0" name=""/>
        <dsp:cNvSpPr/>
      </dsp:nvSpPr>
      <dsp:spPr>
        <a:xfrm>
          <a:off x="3365932" y="1430013"/>
          <a:ext cx="176740" cy="176740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391815" y="1455896"/>
        <a:ext cx="124974" cy="124974"/>
      </dsp:txXfrm>
    </dsp:sp>
    <dsp:sp modelId="{7D136A40-4E7A-4E9A-9C18-C15FEB3E9255}">
      <dsp:nvSpPr>
        <dsp:cNvPr id="0" name=""/>
        <dsp:cNvSpPr/>
      </dsp:nvSpPr>
      <dsp:spPr>
        <a:xfrm rot="5130000">
          <a:off x="3441089" y="1619579"/>
          <a:ext cx="47049" cy="5965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>
        <a:off x="3447593" y="1624473"/>
        <a:ext cx="32934" cy="35790"/>
      </dsp:txXfrm>
    </dsp:sp>
    <dsp:sp modelId="{09497094-52B8-416E-9902-37FB4C94E7F2}">
      <dsp:nvSpPr>
        <dsp:cNvPr id="0" name=""/>
        <dsp:cNvSpPr/>
      </dsp:nvSpPr>
      <dsp:spPr>
        <a:xfrm>
          <a:off x="3386764" y="1694709"/>
          <a:ext cx="176740" cy="176740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412647" y="1720592"/>
        <a:ext cx="124974" cy="124974"/>
      </dsp:txXfrm>
    </dsp:sp>
    <dsp:sp modelId="{260B842C-BA56-4835-9181-EEB1DAD49F6C}">
      <dsp:nvSpPr>
        <dsp:cNvPr id="0" name=""/>
        <dsp:cNvSpPr/>
      </dsp:nvSpPr>
      <dsp:spPr>
        <a:xfrm rot="5670000">
          <a:off x="3441298" y="1884275"/>
          <a:ext cx="47049" cy="5965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 rot="10800000">
        <a:off x="3448909" y="1889169"/>
        <a:ext cx="32934" cy="35790"/>
      </dsp:txXfrm>
    </dsp:sp>
    <dsp:sp modelId="{07EB8474-810E-4E8A-BE93-02F62BBDD45D}">
      <dsp:nvSpPr>
        <dsp:cNvPr id="0" name=""/>
        <dsp:cNvSpPr/>
      </dsp:nvSpPr>
      <dsp:spPr>
        <a:xfrm>
          <a:off x="3365932" y="1959405"/>
          <a:ext cx="176740" cy="176740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391815" y="1985288"/>
        <a:ext cx="124974" cy="124974"/>
      </dsp:txXfrm>
    </dsp:sp>
    <dsp:sp modelId="{ADC3AC42-E194-4C29-8A28-ABEC2168A2B9}">
      <dsp:nvSpPr>
        <dsp:cNvPr id="0" name=""/>
        <dsp:cNvSpPr/>
      </dsp:nvSpPr>
      <dsp:spPr>
        <a:xfrm rot="6210000">
          <a:off x="3400096" y="2145744"/>
          <a:ext cx="47049" cy="5965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 rot="10800000">
        <a:off x="3408801" y="2150811"/>
        <a:ext cx="32934" cy="35790"/>
      </dsp:txXfrm>
    </dsp:sp>
    <dsp:sp modelId="{FB762D63-E97E-4D71-BE53-DE8DBC2C1724}">
      <dsp:nvSpPr>
        <dsp:cNvPr id="0" name=""/>
        <dsp:cNvSpPr/>
      </dsp:nvSpPr>
      <dsp:spPr>
        <a:xfrm>
          <a:off x="3303949" y="2217583"/>
          <a:ext cx="176740" cy="176740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329832" y="2243466"/>
        <a:ext cx="124974" cy="124974"/>
      </dsp:txXfrm>
    </dsp:sp>
    <dsp:sp modelId="{EC905E59-477F-4D62-B2EE-61B86BF0663B}">
      <dsp:nvSpPr>
        <dsp:cNvPr id="0" name=""/>
        <dsp:cNvSpPr/>
      </dsp:nvSpPr>
      <dsp:spPr>
        <a:xfrm rot="6750000">
          <a:off x="3318500" y="2397549"/>
          <a:ext cx="47049" cy="5965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 rot="10800000">
        <a:off x="3328258" y="2402959"/>
        <a:ext cx="32934" cy="35790"/>
      </dsp:txXfrm>
    </dsp:sp>
    <dsp:sp modelId="{96947AF0-965B-4F9B-B692-11B522E20C19}">
      <dsp:nvSpPr>
        <dsp:cNvPr id="0" name=""/>
        <dsp:cNvSpPr/>
      </dsp:nvSpPr>
      <dsp:spPr>
        <a:xfrm>
          <a:off x="3202341" y="2462886"/>
          <a:ext cx="176740" cy="176740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228224" y="2488769"/>
        <a:ext cx="124974" cy="124974"/>
      </dsp:txXfrm>
    </dsp:sp>
    <dsp:sp modelId="{C5631367-2D87-4B2B-B2C5-CE6B323DF7FA}">
      <dsp:nvSpPr>
        <dsp:cNvPr id="0" name=""/>
        <dsp:cNvSpPr/>
      </dsp:nvSpPr>
      <dsp:spPr>
        <a:xfrm rot="7290000">
          <a:off x="3198517" y="2633490"/>
          <a:ext cx="47049" cy="5965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 rot="10800000">
        <a:off x="3209262" y="2639402"/>
        <a:ext cx="32934" cy="35790"/>
      </dsp:txXfrm>
    </dsp:sp>
    <dsp:sp modelId="{55735BFC-D4F1-4100-BCD7-BD7015A20F24}">
      <dsp:nvSpPr>
        <dsp:cNvPr id="0" name=""/>
        <dsp:cNvSpPr/>
      </dsp:nvSpPr>
      <dsp:spPr>
        <a:xfrm>
          <a:off x="3063610" y="2689274"/>
          <a:ext cx="176740" cy="176740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089493" y="2715157"/>
        <a:ext cx="124974" cy="124974"/>
      </dsp:txXfrm>
    </dsp:sp>
    <dsp:sp modelId="{DE861B79-D5E8-45CE-B3D7-7B4663C08343}">
      <dsp:nvSpPr>
        <dsp:cNvPr id="0" name=""/>
        <dsp:cNvSpPr/>
      </dsp:nvSpPr>
      <dsp:spPr>
        <a:xfrm rot="7830000">
          <a:off x="3043101" y="2847756"/>
          <a:ext cx="47049" cy="5965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 rot="10800000">
        <a:off x="3054742" y="2854319"/>
        <a:ext cx="32934" cy="35790"/>
      </dsp:txXfrm>
    </dsp:sp>
    <dsp:sp modelId="{B163F2E1-C224-4C1F-8BF1-B257F8DA90F1}">
      <dsp:nvSpPr>
        <dsp:cNvPr id="0" name=""/>
        <dsp:cNvSpPr/>
      </dsp:nvSpPr>
      <dsp:spPr>
        <a:xfrm>
          <a:off x="2891172" y="2891172"/>
          <a:ext cx="176740" cy="176740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917055" y="2917055"/>
        <a:ext cx="124974" cy="124974"/>
      </dsp:txXfrm>
    </dsp:sp>
    <dsp:sp modelId="{28C21F8D-7890-436C-ABC3-A76D9C048DC6}">
      <dsp:nvSpPr>
        <dsp:cNvPr id="0" name=""/>
        <dsp:cNvSpPr/>
      </dsp:nvSpPr>
      <dsp:spPr>
        <a:xfrm rot="8370000">
          <a:off x="2856081" y="3035072"/>
          <a:ext cx="47049" cy="5965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 rot="10800000">
        <a:off x="2868505" y="3042419"/>
        <a:ext cx="32934" cy="35790"/>
      </dsp:txXfrm>
    </dsp:sp>
    <dsp:sp modelId="{B297DBDA-41C8-403B-A287-2DE0B2B2F734}">
      <dsp:nvSpPr>
        <dsp:cNvPr id="0" name=""/>
        <dsp:cNvSpPr/>
      </dsp:nvSpPr>
      <dsp:spPr>
        <a:xfrm>
          <a:off x="2689274" y="3063610"/>
          <a:ext cx="176740" cy="176740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715157" y="3089493"/>
        <a:ext cx="124974" cy="124974"/>
      </dsp:txXfrm>
    </dsp:sp>
    <dsp:sp modelId="{6CB910F7-627A-416A-9AE0-0E9818681229}">
      <dsp:nvSpPr>
        <dsp:cNvPr id="0" name=""/>
        <dsp:cNvSpPr/>
      </dsp:nvSpPr>
      <dsp:spPr>
        <a:xfrm rot="8910000">
          <a:off x="2642061" y="3190825"/>
          <a:ext cx="47049" cy="5965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 rot="10800000">
        <a:off x="2655136" y="3199067"/>
        <a:ext cx="32934" cy="35790"/>
      </dsp:txXfrm>
    </dsp:sp>
    <dsp:sp modelId="{C99B1DB8-B0AD-4FE5-84DC-CD9571D15F74}">
      <dsp:nvSpPr>
        <dsp:cNvPr id="0" name=""/>
        <dsp:cNvSpPr/>
      </dsp:nvSpPr>
      <dsp:spPr>
        <a:xfrm>
          <a:off x="2462886" y="3202341"/>
          <a:ext cx="176740" cy="176740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488769" y="3228224"/>
        <a:ext cx="124974" cy="124974"/>
      </dsp:txXfrm>
    </dsp:sp>
    <dsp:sp modelId="{2EBD388A-825F-4832-8A74-827A6C7E3368}">
      <dsp:nvSpPr>
        <dsp:cNvPr id="0" name=""/>
        <dsp:cNvSpPr/>
      </dsp:nvSpPr>
      <dsp:spPr>
        <a:xfrm rot="9450000">
          <a:off x="2406310" y="3311180"/>
          <a:ext cx="47049" cy="5965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 rot="10800000">
        <a:off x="2419888" y="3320409"/>
        <a:ext cx="32934" cy="35790"/>
      </dsp:txXfrm>
    </dsp:sp>
    <dsp:sp modelId="{54435782-E9E7-4F85-8EE9-B762378628C5}">
      <dsp:nvSpPr>
        <dsp:cNvPr id="0" name=""/>
        <dsp:cNvSpPr/>
      </dsp:nvSpPr>
      <dsp:spPr>
        <a:xfrm>
          <a:off x="2217583" y="3303949"/>
          <a:ext cx="176740" cy="176740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243466" y="3329832"/>
        <a:ext cx="124974" cy="124974"/>
      </dsp:txXfrm>
    </dsp:sp>
    <dsp:sp modelId="{2EA5A0E0-D734-4B00-A1FA-65E8CB15031C}">
      <dsp:nvSpPr>
        <dsp:cNvPr id="0" name=""/>
        <dsp:cNvSpPr/>
      </dsp:nvSpPr>
      <dsp:spPr>
        <a:xfrm rot="9990000">
          <a:off x="2154634" y="3393175"/>
          <a:ext cx="47049" cy="5965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 rot="10800000">
        <a:off x="2168554" y="3403457"/>
        <a:ext cx="32934" cy="35790"/>
      </dsp:txXfrm>
    </dsp:sp>
    <dsp:sp modelId="{CDE86F57-8E75-4885-99A7-4D78278841E9}">
      <dsp:nvSpPr>
        <dsp:cNvPr id="0" name=""/>
        <dsp:cNvSpPr/>
      </dsp:nvSpPr>
      <dsp:spPr>
        <a:xfrm>
          <a:off x="1959405" y="3365932"/>
          <a:ext cx="176740" cy="176740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985288" y="3391815"/>
        <a:ext cx="124974" cy="124974"/>
      </dsp:txXfrm>
    </dsp:sp>
    <dsp:sp modelId="{A0769171-C666-4FF2-B3B0-56A5612FFB02}">
      <dsp:nvSpPr>
        <dsp:cNvPr id="0" name=""/>
        <dsp:cNvSpPr/>
      </dsp:nvSpPr>
      <dsp:spPr>
        <a:xfrm rot="10530000">
          <a:off x="1893230" y="3434789"/>
          <a:ext cx="47049" cy="5965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 rot="10800000">
        <a:off x="1907323" y="3446165"/>
        <a:ext cx="32934" cy="35790"/>
      </dsp:txXfrm>
    </dsp:sp>
    <dsp:sp modelId="{9DEC7CBC-8051-4551-94AA-2377EFF8A353}">
      <dsp:nvSpPr>
        <dsp:cNvPr id="0" name=""/>
        <dsp:cNvSpPr/>
      </dsp:nvSpPr>
      <dsp:spPr>
        <a:xfrm>
          <a:off x="1694709" y="3386764"/>
          <a:ext cx="176740" cy="176740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720592" y="3412647"/>
        <a:ext cx="124974" cy="124974"/>
      </dsp:txXfrm>
    </dsp:sp>
    <dsp:sp modelId="{83D03F91-A8FE-4A56-A9F0-21F8696B64A1}">
      <dsp:nvSpPr>
        <dsp:cNvPr id="0" name=""/>
        <dsp:cNvSpPr/>
      </dsp:nvSpPr>
      <dsp:spPr>
        <a:xfrm rot="11070000">
          <a:off x="1628534" y="3434997"/>
          <a:ext cx="47049" cy="5965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 rot="10800000">
        <a:off x="1642627" y="3447481"/>
        <a:ext cx="32934" cy="35790"/>
      </dsp:txXfrm>
    </dsp:sp>
    <dsp:sp modelId="{D9F7CAE3-C01B-4758-A92D-BE4DEABF1CC9}">
      <dsp:nvSpPr>
        <dsp:cNvPr id="0" name=""/>
        <dsp:cNvSpPr/>
      </dsp:nvSpPr>
      <dsp:spPr>
        <a:xfrm>
          <a:off x="1430013" y="3365932"/>
          <a:ext cx="176740" cy="176740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55896" y="3391815"/>
        <a:ext cx="124974" cy="124974"/>
      </dsp:txXfrm>
    </dsp:sp>
    <dsp:sp modelId="{6FDF4861-3D9E-4C44-8A76-CB261CA08A3D}">
      <dsp:nvSpPr>
        <dsp:cNvPr id="0" name=""/>
        <dsp:cNvSpPr/>
      </dsp:nvSpPr>
      <dsp:spPr>
        <a:xfrm rot="11610000">
          <a:off x="1367065" y="3393796"/>
          <a:ext cx="47049" cy="5965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 rot="10800000">
        <a:off x="1380985" y="3407374"/>
        <a:ext cx="32934" cy="35790"/>
      </dsp:txXfrm>
    </dsp:sp>
    <dsp:sp modelId="{6EBA7549-78C0-447A-A63C-4A8563F87F58}">
      <dsp:nvSpPr>
        <dsp:cNvPr id="0" name=""/>
        <dsp:cNvSpPr/>
      </dsp:nvSpPr>
      <dsp:spPr>
        <a:xfrm>
          <a:off x="1171835" y="3303949"/>
          <a:ext cx="176740" cy="176740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97718" y="3329832"/>
        <a:ext cx="124974" cy="124974"/>
      </dsp:txXfrm>
    </dsp:sp>
    <dsp:sp modelId="{F7AC09C3-F9FA-4334-9744-58F7A351FD8B}">
      <dsp:nvSpPr>
        <dsp:cNvPr id="0" name=""/>
        <dsp:cNvSpPr/>
      </dsp:nvSpPr>
      <dsp:spPr>
        <a:xfrm rot="12150000">
          <a:off x="1115260" y="3312200"/>
          <a:ext cx="47049" cy="5965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 rot="10800000">
        <a:off x="1128838" y="3326831"/>
        <a:ext cx="32934" cy="35790"/>
      </dsp:txXfrm>
    </dsp:sp>
    <dsp:sp modelId="{DB7E8DCC-E9E2-41AE-8FAC-BD770394B585}">
      <dsp:nvSpPr>
        <dsp:cNvPr id="0" name=""/>
        <dsp:cNvSpPr/>
      </dsp:nvSpPr>
      <dsp:spPr>
        <a:xfrm>
          <a:off x="926532" y="3202341"/>
          <a:ext cx="176740" cy="176740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52415" y="3228224"/>
        <a:ext cx="124974" cy="124974"/>
      </dsp:txXfrm>
    </dsp:sp>
    <dsp:sp modelId="{FC934B90-2FD7-4C78-BC82-6495CAA54F71}">
      <dsp:nvSpPr>
        <dsp:cNvPr id="0" name=""/>
        <dsp:cNvSpPr/>
      </dsp:nvSpPr>
      <dsp:spPr>
        <a:xfrm rot="12690000">
          <a:off x="879319" y="3192216"/>
          <a:ext cx="47049" cy="5965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 rot="10800000">
        <a:off x="892394" y="3207834"/>
        <a:ext cx="32934" cy="35790"/>
      </dsp:txXfrm>
    </dsp:sp>
    <dsp:sp modelId="{7FBA136C-815F-4FB3-A797-A7F155D00FEA}">
      <dsp:nvSpPr>
        <dsp:cNvPr id="0" name=""/>
        <dsp:cNvSpPr/>
      </dsp:nvSpPr>
      <dsp:spPr>
        <a:xfrm>
          <a:off x="700144" y="3063610"/>
          <a:ext cx="176740" cy="176740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26027" y="3089493"/>
        <a:ext cx="124974" cy="124974"/>
      </dsp:txXfrm>
    </dsp:sp>
    <dsp:sp modelId="{7A5C7786-EEB7-4840-8AB2-E617DD766E4C}">
      <dsp:nvSpPr>
        <dsp:cNvPr id="0" name=""/>
        <dsp:cNvSpPr/>
      </dsp:nvSpPr>
      <dsp:spPr>
        <a:xfrm rot="13230000">
          <a:off x="665053" y="3036801"/>
          <a:ext cx="47049" cy="5965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 rot="10800000">
        <a:off x="677477" y="3053314"/>
        <a:ext cx="32934" cy="35790"/>
      </dsp:txXfrm>
    </dsp:sp>
    <dsp:sp modelId="{2B3C09D0-6E4A-4698-ADBA-7CF55040E0C7}">
      <dsp:nvSpPr>
        <dsp:cNvPr id="0" name=""/>
        <dsp:cNvSpPr/>
      </dsp:nvSpPr>
      <dsp:spPr>
        <a:xfrm>
          <a:off x="498246" y="2891172"/>
          <a:ext cx="176740" cy="176740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24129" y="2917055"/>
        <a:ext cx="124974" cy="124974"/>
      </dsp:txXfrm>
    </dsp:sp>
    <dsp:sp modelId="{0B3E9032-3902-463F-B436-0798A35C9EC5}">
      <dsp:nvSpPr>
        <dsp:cNvPr id="0" name=""/>
        <dsp:cNvSpPr/>
      </dsp:nvSpPr>
      <dsp:spPr>
        <a:xfrm rot="13770000">
          <a:off x="477737" y="2849781"/>
          <a:ext cx="47049" cy="5965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 rot="10800000">
        <a:off x="489378" y="2867078"/>
        <a:ext cx="32934" cy="35790"/>
      </dsp:txXfrm>
    </dsp:sp>
    <dsp:sp modelId="{C6CA034B-BB5D-4252-9DC3-E07C2CEC1942}">
      <dsp:nvSpPr>
        <dsp:cNvPr id="0" name=""/>
        <dsp:cNvSpPr/>
      </dsp:nvSpPr>
      <dsp:spPr>
        <a:xfrm>
          <a:off x="325808" y="2689274"/>
          <a:ext cx="176740" cy="176740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51691" y="2715157"/>
        <a:ext cx="124974" cy="124974"/>
      </dsp:txXfrm>
    </dsp:sp>
    <dsp:sp modelId="{2F327EB4-0D8B-437E-BB14-A326EA173FCC}">
      <dsp:nvSpPr>
        <dsp:cNvPr id="0" name=""/>
        <dsp:cNvSpPr/>
      </dsp:nvSpPr>
      <dsp:spPr>
        <a:xfrm rot="14310000">
          <a:off x="321984" y="2635761"/>
          <a:ext cx="47049" cy="5965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 rot="10800000">
        <a:off x="332729" y="2653709"/>
        <a:ext cx="32934" cy="35790"/>
      </dsp:txXfrm>
    </dsp:sp>
    <dsp:sp modelId="{F6AE7F32-FC05-4DDA-BB7B-30B31779479C}">
      <dsp:nvSpPr>
        <dsp:cNvPr id="0" name=""/>
        <dsp:cNvSpPr/>
      </dsp:nvSpPr>
      <dsp:spPr>
        <a:xfrm>
          <a:off x="187077" y="2462886"/>
          <a:ext cx="176740" cy="176740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12960" y="2488769"/>
        <a:ext cx="124974" cy="124974"/>
      </dsp:txXfrm>
    </dsp:sp>
    <dsp:sp modelId="{F42AD80F-3B21-49F3-AF59-01D5F6EE69F1}">
      <dsp:nvSpPr>
        <dsp:cNvPr id="0" name=""/>
        <dsp:cNvSpPr/>
      </dsp:nvSpPr>
      <dsp:spPr>
        <a:xfrm rot="14850000">
          <a:off x="201629" y="2400010"/>
          <a:ext cx="47049" cy="5965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 rot="10800000">
        <a:off x="211387" y="2418460"/>
        <a:ext cx="32934" cy="35790"/>
      </dsp:txXfrm>
    </dsp:sp>
    <dsp:sp modelId="{E4F5DE49-5EAA-4300-BD85-3AA32446283C}">
      <dsp:nvSpPr>
        <dsp:cNvPr id="0" name=""/>
        <dsp:cNvSpPr/>
      </dsp:nvSpPr>
      <dsp:spPr>
        <a:xfrm>
          <a:off x="85470" y="2217583"/>
          <a:ext cx="176740" cy="176740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1353" y="2243466"/>
        <a:ext cx="124974" cy="124974"/>
      </dsp:txXfrm>
    </dsp:sp>
    <dsp:sp modelId="{57712E5B-8311-41F2-83BF-40C44B82FD56}">
      <dsp:nvSpPr>
        <dsp:cNvPr id="0" name=""/>
        <dsp:cNvSpPr/>
      </dsp:nvSpPr>
      <dsp:spPr>
        <a:xfrm rot="15390000">
          <a:off x="119634" y="2148334"/>
          <a:ext cx="47049" cy="5965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 rot="10800000">
        <a:off x="128339" y="2167127"/>
        <a:ext cx="32934" cy="35790"/>
      </dsp:txXfrm>
    </dsp:sp>
    <dsp:sp modelId="{53824D7C-69E9-40B6-AD94-E66D57E17024}">
      <dsp:nvSpPr>
        <dsp:cNvPr id="0" name=""/>
        <dsp:cNvSpPr/>
      </dsp:nvSpPr>
      <dsp:spPr>
        <a:xfrm>
          <a:off x="23487" y="1959405"/>
          <a:ext cx="176740" cy="176740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9370" y="1985288"/>
        <a:ext cx="124974" cy="124974"/>
      </dsp:txXfrm>
    </dsp:sp>
    <dsp:sp modelId="{4DDD9E11-A1D1-4D9F-87CF-21775FA03FD4}">
      <dsp:nvSpPr>
        <dsp:cNvPr id="0" name=""/>
        <dsp:cNvSpPr/>
      </dsp:nvSpPr>
      <dsp:spPr>
        <a:xfrm rot="15930000">
          <a:off x="78021" y="1886930"/>
          <a:ext cx="47049" cy="5965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 rot="10800000">
        <a:off x="85632" y="1905896"/>
        <a:ext cx="32934" cy="35790"/>
      </dsp:txXfrm>
    </dsp:sp>
    <dsp:sp modelId="{22041FD6-89BD-4BF2-9B99-B97F36E2E1FB}">
      <dsp:nvSpPr>
        <dsp:cNvPr id="0" name=""/>
        <dsp:cNvSpPr/>
      </dsp:nvSpPr>
      <dsp:spPr>
        <a:xfrm>
          <a:off x="2655" y="1694709"/>
          <a:ext cx="176740" cy="176740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8538" y="1720592"/>
        <a:ext cx="124974" cy="124974"/>
      </dsp:txXfrm>
    </dsp:sp>
    <dsp:sp modelId="{B8E405CF-5FB0-4931-A03D-9BF304E6CDDA}">
      <dsp:nvSpPr>
        <dsp:cNvPr id="0" name=""/>
        <dsp:cNvSpPr/>
      </dsp:nvSpPr>
      <dsp:spPr>
        <a:xfrm rot="16470000">
          <a:off x="77812" y="1622234"/>
          <a:ext cx="47049" cy="5965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>
        <a:off x="84316" y="1641200"/>
        <a:ext cx="32934" cy="35790"/>
      </dsp:txXfrm>
    </dsp:sp>
    <dsp:sp modelId="{4346925A-37EB-4BB6-B0D1-0007EC3DF63B}">
      <dsp:nvSpPr>
        <dsp:cNvPr id="0" name=""/>
        <dsp:cNvSpPr/>
      </dsp:nvSpPr>
      <dsp:spPr>
        <a:xfrm>
          <a:off x="23487" y="1430013"/>
          <a:ext cx="176740" cy="176740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9370" y="1455896"/>
        <a:ext cx="124974" cy="124974"/>
      </dsp:txXfrm>
    </dsp:sp>
    <dsp:sp modelId="{7A362786-920B-4FB9-A3D5-D0E741B76071}">
      <dsp:nvSpPr>
        <dsp:cNvPr id="0" name=""/>
        <dsp:cNvSpPr/>
      </dsp:nvSpPr>
      <dsp:spPr>
        <a:xfrm rot="17010000">
          <a:off x="119013" y="1360765"/>
          <a:ext cx="47049" cy="5965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>
        <a:off x="124423" y="1379558"/>
        <a:ext cx="32934" cy="35790"/>
      </dsp:txXfrm>
    </dsp:sp>
    <dsp:sp modelId="{ED0F08E4-7CF4-494F-A2E4-60B90674E9D5}">
      <dsp:nvSpPr>
        <dsp:cNvPr id="0" name=""/>
        <dsp:cNvSpPr/>
      </dsp:nvSpPr>
      <dsp:spPr>
        <a:xfrm>
          <a:off x="85470" y="1171835"/>
          <a:ext cx="176740" cy="176740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1353" y="1197718"/>
        <a:ext cx="124974" cy="124974"/>
      </dsp:txXfrm>
    </dsp:sp>
    <dsp:sp modelId="{B8AF8AA6-EDE3-46F5-804F-BE18E9CF02E9}">
      <dsp:nvSpPr>
        <dsp:cNvPr id="0" name=""/>
        <dsp:cNvSpPr/>
      </dsp:nvSpPr>
      <dsp:spPr>
        <a:xfrm rot="17550000">
          <a:off x="200609" y="1108960"/>
          <a:ext cx="47049" cy="5965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>
        <a:off x="204966" y="1127410"/>
        <a:ext cx="32934" cy="35790"/>
      </dsp:txXfrm>
    </dsp:sp>
    <dsp:sp modelId="{02E2D030-8BB9-48E2-859D-55F958A2D928}">
      <dsp:nvSpPr>
        <dsp:cNvPr id="0" name=""/>
        <dsp:cNvSpPr/>
      </dsp:nvSpPr>
      <dsp:spPr>
        <a:xfrm>
          <a:off x="187077" y="926532"/>
          <a:ext cx="176740" cy="176740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12960" y="952415"/>
        <a:ext cx="124974" cy="124974"/>
      </dsp:txXfrm>
    </dsp:sp>
    <dsp:sp modelId="{8125F9B4-021E-44DC-9D64-8AE485A44537}">
      <dsp:nvSpPr>
        <dsp:cNvPr id="0" name=""/>
        <dsp:cNvSpPr/>
      </dsp:nvSpPr>
      <dsp:spPr>
        <a:xfrm rot="18090000">
          <a:off x="320593" y="873019"/>
          <a:ext cx="47049" cy="5965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>
        <a:off x="323963" y="890967"/>
        <a:ext cx="32934" cy="35790"/>
      </dsp:txXfrm>
    </dsp:sp>
    <dsp:sp modelId="{A5474CB5-D5DA-4087-B87E-610FB42AF529}">
      <dsp:nvSpPr>
        <dsp:cNvPr id="0" name=""/>
        <dsp:cNvSpPr/>
      </dsp:nvSpPr>
      <dsp:spPr>
        <a:xfrm>
          <a:off x="325808" y="700144"/>
          <a:ext cx="176740" cy="176740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51691" y="726027"/>
        <a:ext cx="124974" cy="124974"/>
      </dsp:txXfrm>
    </dsp:sp>
    <dsp:sp modelId="{F5E12609-AEA0-4824-8F1E-49B7A8C9D43E}">
      <dsp:nvSpPr>
        <dsp:cNvPr id="0" name=""/>
        <dsp:cNvSpPr/>
      </dsp:nvSpPr>
      <dsp:spPr>
        <a:xfrm rot="18630000">
          <a:off x="476008" y="658753"/>
          <a:ext cx="47049" cy="5965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>
        <a:off x="478482" y="676050"/>
        <a:ext cx="32934" cy="35790"/>
      </dsp:txXfrm>
    </dsp:sp>
    <dsp:sp modelId="{558F7E47-06ED-4041-B16C-6F13A19D4245}">
      <dsp:nvSpPr>
        <dsp:cNvPr id="0" name=""/>
        <dsp:cNvSpPr/>
      </dsp:nvSpPr>
      <dsp:spPr>
        <a:xfrm>
          <a:off x="498246" y="498246"/>
          <a:ext cx="176740" cy="176740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24129" y="524129"/>
        <a:ext cx="124974" cy="124974"/>
      </dsp:txXfrm>
    </dsp:sp>
    <dsp:sp modelId="{1AA99294-2501-42DA-ADDA-813C2A0D167F}">
      <dsp:nvSpPr>
        <dsp:cNvPr id="0" name=""/>
        <dsp:cNvSpPr/>
      </dsp:nvSpPr>
      <dsp:spPr>
        <a:xfrm rot="19170000">
          <a:off x="663028" y="471437"/>
          <a:ext cx="47049" cy="5965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>
        <a:off x="664719" y="487950"/>
        <a:ext cx="32934" cy="35790"/>
      </dsp:txXfrm>
    </dsp:sp>
    <dsp:sp modelId="{A854D6C3-A9F6-4889-B95E-C4590598BF15}">
      <dsp:nvSpPr>
        <dsp:cNvPr id="0" name=""/>
        <dsp:cNvSpPr/>
      </dsp:nvSpPr>
      <dsp:spPr>
        <a:xfrm>
          <a:off x="700144" y="325808"/>
          <a:ext cx="176740" cy="176740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26027" y="351691"/>
        <a:ext cx="124974" cy="124974"/>
      </dsp:txXfrm>
    </dsp:sp>
    <dsp:sp modelId="{9BC14663-185B-4A89-97AE-169B3D438678}">
      <dsp:nvSpPr>
        <dsp:cNvPr id="0" name=""/>
        <dsp:cNvSpPr/>
      </dsp:nvSpPr>
      <dsp:spPr>
        <a:xfrm rot="19710000">
          <a:off x="877049" y="315684"/>
          <a:ext cx="47049" cy="5965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>
        <a:off x="878089" y="331302"/>
        <a:ext cx="32934" cy="35790"/>
      </dsp:txXfrm>
    </dsp:sp>
    <dsp:sp modelId="{891FE5C2-884F-48D0-BE0D-753E9CA204D3}">
      <dsp:nvSpPr>
        <dsp:cNvPr id="0" name=""/>
        <dsp:cNvSpPr/>
      </dsp:nvSpPr>
      <dsp:spPr>
        <a:xfrm>
          <a:off x="926532" y="187077"/>
          <a:ext cx="176740" cy="176740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52415" y="212960"/>
        <a:ext cx="124974" cy="124974"/>
      </dsp:txXfrm>
    </dsp:sp>
    <dsp:sp modelId="{BDE13CD6-B50F-44ED-BD83-729ED5971995}">
      <dsp:nvSpPr>
        <dsp:cNvPr id="0" name=""/>
        <dsp:cNvSpPr/>
      </dsp:nvSpPr>
      <dsp:spPr>
        <a:xfrm rot="20250000">
          <a:off x="1112799" y="195329"/>
          <a:ext cx="47049" cy="5965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>
        <a:off x="1113336" y="209960"/>
        <a:ext cx="32934" cy="35790"/>
      </dsp:txXfrm>
    </dsp:sp>
    <dsp:sp modelId="{3B7728B1-9C76-43A6-8828-2FFE1A19CD4E}">
      <dsp:nvSpPr>
        <dsp:cNvPr id="0" name=""/>
        <dsp:cNvSpPr/>
      </dsp:nvSpPr>
      <dsp:spPr>
        <a:xfrm>
          <a:off x="1171835" y="85470"/>
          <a:ext cx="176740" cy="176740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97718" y="111353"/>
        <a:ext cx="124974" cy="124974"/>
      </dsp:txXfrm>
    </dsp:sp>
    <dsp:sp modelId="{FEF793BD-9F36-4B0C-B2A1-243AAED13A52}">
      <dsp:nvSpPr>
        <dsp:cNvPr id="0" name=""/>
        <dsp:cNvSpPr/>
      </dsp:nvSpPr>
      <dsp:spPr>
        <a:xfrm rot="20790000">
          <a:off x="1364475" y="113334"/>
          <a:ext cx="47049" cy="5965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>
        <a:off x="1364670" y="126912"/>
        <a:ext cx="32934" cy="35790"/>
      </dsp:txXfrm>
    </dsp:sp>
    <dsp:sp modelId="{CD7E4AE9-DEBF-4EF6-9A2F-51DFDE6DC483}">
      <dsp:nvSpPr>
        <dsp:cNvPr id="0" name=""/>
        <dsp:cNvSpPr/>
      </dsp:nvSpPr>
      <dsp:spPr>
        <a:xfrm>
          <a:off x="1430013" y="23487"/>
          <a:ext cx="176740" cy="176740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55896" y="49370"/>
        <a:ext cx="124974" cy="124974"/>
      </dsp:txXfrm>
    </dsp:sp>
    <dsp:sp modelId="{CAB56CDA-741F-426D-8FE0-AE118C809475}">
      <dsp:nvSpPr>
        <dsp:cNvPr id="0" name=""/>
        <dsp:cNvSpPr/>
      </dsp:nvSpPr>
      <dsp:spPr>
        <a:xfrm rot="21330000">
          <a:off x="1625879" y="71720"/>
          <a:ext cx="47049" cy="5965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>
        <a:off x="1625901" y="84204"/>
        <a:ext cx="32934" cy="35790"/>
      </dsp:txXfrm>
    </dsp:sp>
  </dsp:spTree>
</dsp:drawing>
</file>

<file path=ppt/diagrams/drawing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C92C73D0-0868-4F70-905A-7A62734B2A6A}">
      <dsp:nvSpPr>
        <dsp:cNvPr id="0" name=""/>
        <dsp:cNvSpPr/>
      </dsp:nvSpPr>
      <dsp:spPr>
        <a:xfrm>
          <a:off x="1499166" y="2348"/>
          <a:ext cx="156347" cy="156347"/>
        </a:xfrm>
        <a:prstGeom prst="ellipse">
          <a:avLst/>
        </a:prstGeom>
        <a:solidFill>
          <a:schemeClr val="l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l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  <a:p>
          <a:pPr marL="57150" lvl="1" indent="-57150" algn="l" defTabSz="177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endParaRPr lang="en-US" sz="400" kern="1200" dirty="0"/>
        </a:p>
        <a:p>
          <a:pPr marL="57150" lvl="1" indent="-57150" algn="l" defTabSz="177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endParaRPr lang="en-US" sz="400" kern="1200" dirty="0"/>
        </a:p>
        <a:p>
          <a:pPr marL="57150" lvl="1" indent="-57150" algn="l" defTabSz="177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endParaRPr lang="en-US" sz="400" kern="1200" dirty="0"/>
        </a:p>
        <a:p>
          <a:pPr marL="57150" lvl="1" indent="-57150" algn="l" defTabSz="177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endParaRPr lang="en-US" sz="400" kern="1200" dirty="0"/>
        </a:p>
        <a:p>
          <a:pPr marL="57150" lvl="1" indent="-57150" algn="l" defTabSz="177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endParaRPr lang="en-US" sz="400" kern="1200" dirty="0"/>
        </a:p>
        <a:p>
          <a:pPr marL="57150" lvl="1" indent="-57150" algn="l" defTabSz="177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endParaRPr lang="en-US" sz="400" kern="1200" dirty="0"/>
        </a:p>
        <a:p>
          <a:pPr marL="57150" lvl="1" indent="-57150" algn="l" defTabSz="177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endParaRPr lang="en-US" sz="400" kern="1200" dirty="0"/>
        </a:p>
        <a:p>
          <a:pPr marL="57150" lvl="1" indent="-57150" algn="l" defTabSz="177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endParaRPr lang="en-US" sz="400" kern="1200" dirty="0"/>
        </a:p>
        <a:p>
          <a:pPr marL="57150" lvl="1" indent="-57150" algn="l" defTabSz="177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endParaRPr lang="en-US" sz="400" kern="1200" dirty="0"/>
        </a:p>
        <a:p>
          <a:pPr marL="57150" lvl="1" indent="-57150" algn="l" defTabSz="177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endParaRPr lang="en-US" sz="400" kern="1200" dirty="0"/>
        </a:p>
        <a:p>
          <a:pPr marL="57150" lvl="1" indent="-57150" algn="l" defTabSz="177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endParaRPr lang="en-US" sz="400" kern="1200" dirty="0"/>
        </a:p>
        <a:p>
          <a:pPr marL="57150" lvl="1" indent="-57150" algn="l" defTabSz="177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endParaRPr lang="en-US" sz="400" kern="1200" dirty="0"/>
        </a:p>
        <a:p>
          <a:pPr marL="57150" lvl="1" indent="-57150" algn="l" defTabSz="177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endParaRPr lang="en-US" sz="400" kern="1200" dirty="0"/>
        </a:p>
        <a:p>
          <a:pPr marL="57150" lvl="1" indent="-57150" algn="l" defTabSz="177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endParaRPr lang="en-US" sz="400" kern="1200" dirty="0"/>
        </a:p>
        <a:p>
          <a:pPr marL="57150" lvl="1" indent="-57150" algn="l" defTabSz="177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endParaRPr lang="en-US" sz="400" kern="1200" dirty="0"/>
        </a:p>
        <a:p>
          <a:pPr marL="57150" lvl="1" indent="-57150" algn="l" defTabSz="177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endParaRPr lang="en-US" sz="400" kern="1200" dirty="0"/>
        </a:p>
        <a:p>
          <a:pPr marL="57150" lvl="1" indent="-57150" algn="l" defTabSz="177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endParaRPr lang="en-US" sz="400" kern="1200" dirty="0"/>
        </a:p>
        <a:p>
          <a:pPr marL="57150" lvl="1" indent="-57150" algn="l" defTabSz="177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endParaRPr lang="en-US" sz="400" kern="1200" dirty="0"/>
        </a:p>
        <a:p>
          <a:pPr marL="57150" lvl="1" indent="-57150" algn="l" defTabSz="177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endParaRPr lang="en-US" sz="400" kern="1200" dirty="0"/>
        </a:p>
        <a:p>
          <a:pPr marL="57150" lvl="1" indent="-57150" algn="l" defTabSz="177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endParaRPr lang="en-US" sz="400" kern="1200" dirty="0"/>
        </a:p>
        <a:p>
          <a:pPr marL="57150" lvl="1" indent="-57150" algn="l" defTabSz="177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endParaRPr lang="en-US" sz="400" kern="1200" dirty="0"/>
        </a:p>
        <a:p>
          <a:pPr marL="57150" lvl="1" indent="-57150" algn="l" defTabSz="177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endParaRPr lang="en-US" sz="400" kern="1200" dirty="0"/>
        </a:p>
      </dsp:txBody>
      <dsp:txXfrm>
        <a:off x="1522062" y="25244"/>
        <a:ext cx="110555" cy="110555"/>
      </dsp:txXfrm>
    </dsp:sp>
    <dsp:sp modelId="{4FA142AC-EA5D-4984-8048-424EC72B37CF}">
      <dsp:nvSpPr>
        <dsp:cNvPr id="0" name=""/>
        <dsp:cNvSpPr/>
      </dsp:nvSpPr>
      <dsp:spPr>
        <a:xfrm rot="270000">
          <a:off x="1672432" y="63260"/>
          <a:ext cx="41621" cy="52767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>
        <a:off x="1672451" y="73323"/>
        <a:ext cx="29135" cy="31661"/>
      </dsp:txXfrm>
    </dsp:sp>
    <dsp:sp modelId="{E2BDA289-9E7F-43D2-8E8A-C602380955F6}">
      <dsp:nvSpPr>
        <dsp:cNvPr id="0" name=""/>
        <dsp:cNvSpPr/>
      </dsp:nvSpPr>
      <dsp:spPr>
        <a:xfrm>
          <a:off x="1733320" y="20777"/>
          <a:ext cx="156347" cy="156347"/>
        </a:xfrm>
        <a:prstGeom prst="ellipse">
          <a:avLst/>
        </a:prstGeom>
        <a:solidFill>
          <a:schemeClr val="l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756216" y="43673"/>
        <a:ext cx="110555" cy="110555"/>
      </dsp:txXfrm>
    </dsp:sp>
    <dsp:sp modelId="{4B717A0F-8771-4A45-B6AA-FD732A724C9E}">
      <dsp:nvSpPr>
        <dsp:cNvPr id="0" name=""/>
        <dsp:cNvSpPr/>
      </dsp:nvSpPr>
      <dsp:spPr>
        <a:xfrm rot="810000">
          <a:off x="1903732" y="99707"/>
          <a:ext cx="41621" cy="52767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>
        <a:off x="1903904" y="108803"/>
        <a:ext cx="29135" cy="31661"/>
      </dsp:txXfrm>
    </dsp:sp>
    <dsp:sp modelId="{FD731FF4-9760-4231-AA26-446560B181EB}">
      <dsp:nvSpPr>
        <dsp:cNvPr id="0" name=""/>
        <dsp:cNvSpPr/>
      </dsp:nvSpPr>
      <dsp:spPr>
        <a:xfrm>
          <a:off x="1961708" y="75608"/>
          <a:ext cx="156347" cy="156347"/>
        </a:xfrm>
        <a:prstGeom prst="ellipse">
          <a:avLst/>
        </a:prstGeom>
        <a:solidFill>
          <a:schemeClr val="l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984604" y="98504"/>
        <a:ext cx="110555" cy="110555"/>
      </dsp:txXfrm>
    </dsp:sp>
    <dsp:sp modelId="{A6A09441-8928-4DD4-965E-ACD6B5489F63}">
      <dsp:nvSpPr>
        <dsp:cNvPr id="0" name=""/>
        <dsp:cNvSpPr/>
      </dsp:nvSpPr>
      <dsp:spPr>
        <a:xfrm rot="1350000">
          <a:off x="2126482" y="171889"/>
          <a:ext cx="41621" cy="52767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>
        <a:off x="2126957" y="180053"/>
        <a:ext cx="29135" cy="31661"/>
      </dsp:txXfrm>
    </dsp:sp>
    <dsp:sp modelId="{5A44537F-E502-484A-B54C-161A75387D52}">
      <dsp:nvSpPr>
        <dsp:cNvPr id="0" name=""/>
        <dsp:cNvSpPr/>
      </dsp:nvSpPr>
      <dsp:spPr>
        <a:xfrm>
          <a:off x="2178707" y="165492"/>
          <a:ext cx="156347" cy="156347"/>
        </a:xfrm>
        <a:prstGeom prst="ellipse">
          <a:avLst/>
        </a:prstGeom>
        <a:solidFill>
          <a:schemeClr val="l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201603" y="188388"/>
        <a:ext cx="110555" cy="110555"/>
      </dsp:txXfrm>
    </dsp:sp>
    <dsp:sp modelId="{BCCD1735-3374-4721-BEF9-11CCD9A2DD48}">
      <dsp:nvSpPr>
        <dsp:cNvPr id="0" name=""/>
        <dsp:cNvSpPr/>
      </dsp:nvSpPr>
      <dsp:spPr>
        <a:xfrm rot="1890000">
          <a:off x="2335199" y="278028"/>
          <a:ext cx="41621" cy="52767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>
        <a:off x="2336119" y="285319"/>
        <a:ext cx="29135" cy="31661"/>
      </dsp:txXfrm>
    </dsp:sp>
    <dsp:sp modelId="{B0608ED5-E7DC-4C39-8859-B8C85F521F9C}">
      <dsp:nvSpPr>
        <dsp:cNvPr id="0" name=""/>
        <dsp:cNvSpPr/>
      </dsp:nvSpPr>
      <dsp:spPr>
        <a:xfrm>
          <a:off x="2378973" y="288215"/>
          <a:ext cx="156347" cy="156347"/>
        </a:xfrm>
        <a:prstGeom prst="ellipse">
          <a:avLst/>
        </a:prstGeom>
        <a:solidFill>
          <a:schemeClr val="l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401869" y="311111"/>
        <a:ext cx="110555" cy="110555"/>
      </dsp:txXfrm>
    </dsp:sp>
    <dsp:sp modelId="{E212FFF4-9223-45FB-8A97-08FC78EC227F}">
      <dsp:nvSpPr>
        <dsp:cNvPr id="0" name=""/>
        <dsp:cNvSpPr/>
      </dsp:nvSpPr>
      <dsp:spPr>
        <a:xfrm rot="2430000">
          <a:off x="2524742" y="415511"/>
          <a:ext cx="41621" cy="52767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>
        <a:off x="2526238" y="422009"/>
        <a:ext cx="29135" cy="31661"/>
      </dsp:txXfrm>
    </dsp:sp>
    <dsp:sp modelId="{3B48658E-4174-41EC-ADC5-04F09B98E8AE}">
      <dsp:nvSpPr>
        <dsp:cNvPr id="0" name=""/>
        <dsp:cNvSpPr/>
      </dsp:nvSpPr>
      <dsp:spPr>
        <a:xfrm>
          <a:off x="2557575" y="440756"/>
          <a:ext cx="156347" cy="156347"/>
        </a:xfrm>
        <a:prstGeom prst="ellipse">
          <a:avLst/>
        </a:prstGeom>
        <a:solidFill>
          <a:schemeClr val="l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580471" y="463652"/>
        <a:ext cx="110555" cy="110555"/>
      </dsp:txXfrm>
    </dsp:sp>
    <dsp:sp modelId="{7E28017C-69F1-4CCF-A6D7-885616A2628E}">
      <dsp:nvSpPr>
        <dsp:cNvPr id="0" name=""/>
        <dsp:cNvSpPr/>
      </dsp:nvSpPr>
      <dsp:spPr>
        <a:xfrm rot="2970000">
          <a:off x="2690444" y="580952"/>
          <a:ext cx="41621" cy="52767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>
        <a:off x="2692632" y="586758"/>
        <a:ext cx="29135" cy="31661"/>
      </dsp:txXfrm>
    </dsp:sp>
    <dsp:sp modelId="{4B6FF1D5-139C-4A9E-BE2A-C9C2976A9B90}">
      <dsp:nvSpPr>
        <dsp:cNvPr id="0" name=""/>
        <dsp:cNvSpPr/>
      </dsp:nvSpPr>
      <dsp:spPr>
        <a:xfrm>
          <a:off x="2710116" y="619358"/>
          <a:ext cx="156347" cy="156347"/>
        </a:xfrm>
        <a:prstGeom prst="ellipse">
          <a:avLst/>
        </a:prstGeom>
        <a:solidFill>
          <a:schemeClr val="l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733012" y="642254"/>
        <a:ext cx="110555" cy="110555"/>
      </dsp:txXfrm>
    </dsp:sp>
    <dsp:sp modelId="{E231C36B-28CA-4A1A-A65A-7FC8C917C670}">
      <dsp:nvSpPr>
        <dsp:cNvPr id="0" name=""/>
        <dsp:cNvSpPr/>
      </dsp:nvSpPr>
      <dsp:spPr>
        <a:xfrm rot="3510000">
          <a:off x="2828226" y="770277"/>
          <a:ext cx="41621" cy="52767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>
        <a:off x="2831207" y="775507"/>
        <a:ext cx="29135" cy="31661"/>
      </dsp:txXfrm>
    </dsp:sp>
    <dsp:sp modelId="{5955EC28-6A5B-4854-97FD-56BF004F7A93}">
      <dsp:nvSpPr>
        <dsp:cNvPr id="0" name=""/>
        <dsp:cNvSpPr/>
      </dsp:nvSpPr>
      <dsp:spPr>
        <a:xfrm>
          <a:off x="2832840" y="819625"/>
          <a:ext cx="156347" cy="156347"/>
        </a:xfrm>
        <a:prstGeom prst="ellipse">
          <a:avLst/>
        </a:prstGeom>
        <a:solidFill>
          <a:schemeClr val="l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855736" y="842521"/>
        <a:ext cx="110555" cy="110555"/>
      </dsp:txXfrm>
    </dsp:sp>
    <dsp:sp modelId="{7418C013-9F65-49B4-8AB4-02A8A7E8B2B1}">
      <dsp:nvSpPr>
        <dsp:cNvPr id="0" name=""/>
        <dsp:cNvSpPr/>
      </dsp:nvSpPr>
      <dsp:spPr>
        <a:xfrm rot="4050000">
          <a:off x="2934694" y="978826"/>
          <a:ext cx="41621" cy="52767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>
        <a:off x="2938548" y="983611"/>
        <a:ext cx="29135" cy="31661"/>
      </dsp:txXfrm>
    </dsp:sp>
    <dsp:sp modelId="{C8C314CB-BC52-4B5D-9A9E-2549904458B0}">
      <dsp:nvSpPr>
        <dsp:cNvPr id="0" name=""/>
        <dsp:cNvSpPr/>
      </dsp:nvSpPr>
      <dsp:spPr>
        <a:xfrm>
          <a:off x="2922724" y="1036624"/>
          <a:ext cx="156347" cy="156347"/>
        </a:xfrm>
        <a:prstGeom prst="ellipse">
          <a:avLst/>
        </a:prstGeom>
        <a:solidFill>
          <a:schemeClr val="l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945620" y="1059520"/>
        <a:ext cx="110555" cy="110555"/>
      </dsp:txXfrm>
    </dsp:sp>
    <dsp:sp modelId="{8D184F9F-78A9-45D9-9804-0F8032DE26A6}">
      <dsp:nvSpPr>
        <dsp:cNvPr id="0" name=""/>
        <dsp:cNvSpPr/>
      </dsp:nvSpPr>
      <dsp:spPr>
        <a:xfrm rot="4590000">
          <a:off x="3007228" y="1201462"/>
          <a:ext cx="41621" cy="52767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>
        <a:off x="3012014" y="1205944"/>
        <a:ext cx="29135" cy="31661"/>
      </dsp:txXfrm>
    </dsp:sp>
    <dsp:sp modelId="{18E08B15-C0D9-4DCD-9841-29CB326A1D96}">
      <dsp:nvSpPr>
        <dsp:cNvPr id="0" name=""/>
        <dsp:cNvSpPr/>
      </dsp:nvSpPr>
      <dsp:spPr>
        <a:xfrm>
          <a:off x="2977555" y="1265012"/>
          <a:ext cx="156347" cy="156347"/>
        </a:xfrm>
        <a:prstGeom prst="ellipse">
          <a:avLst/>
        </a:prstGeom>
        <a:solidFill>
          <a:schemeClr val="l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000451" y="1287908"/>
        <a:ext cx="110555" cy="110555"/>
      </dsp:txXfrm>
    </dsp:sp>
    <dsp:sp modelId="{7D136A40-4E7A-4E9A-9C18-C15FEB3E9255}">
      <dsp:nvSpPr>
        <dsp:cNvPr id="0" name=""/>
        <dsp:cNvSpPr/>
      </dsp:nvSpPr>
      <dsp:spPr>
        <a:xfrm rot="5130000">
          <a:off x="3044040" y="1432705"/>
          <a:ext cx="41621" cy="52767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>
        <a:off x="3049793" y="1437034"/>
        <a:ext cx="29135" cy="31661"/>
      </dsp:txXfrm>
    </dsp:sp>
    <dsp:sp modelId="{09497094-52B8-416E-9902-37FB4C94E7F2}">
      <dsp:nvSpPr>
        <dsp:cNvPr id="0" name=""/>
        <dsp:cNvSpPr/>
      </dsp:nvSpPr>
      <dsp:spPr>
        <a:xfrm>
          <a:off x="2995983" y="1499166"/>
          <a:ext cx="156347" cy="156347"/>
        </a:xfrm>
        <a:prstGeom prst="ellipse">
          <a:avLst/>
        </a:prstGeom>
        <a:solidFill>
          <a:schemeClr val="l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018879" y="1522062"/>
        <a:ext cx="110555" cy="110555"/>
      </dsp:txXfrm>
    </dsp:sp>
    <dsp:sp modelId="{260B842C-BA56-4835-9181-EEB1DAD49F6C}">
      <dsp:nvSpPr>
        <dsp:cNvPr id="0" name=""/>
        <dsp:cNvSpPr/>
      </dsp:nvSpPr>
      <dsp:spPr>
        <a:xfrm rot="5670000">
          <a:off x="3044225" y="1666858"/>
          <a:ext cx="41621" cy="52767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 rot="10800000">
        <a:off x="3050958" y="1671187"/>
        <a:ext cx="29135" cy="31661"/>
      </dsp:txXfrm>
    </dsp:sp>
    <dsp:sp modelId="{1791F869-F782-403E-9EEE-8485296AB1DC}">
      <dsp:nvSpPr>
        <dsp:cNvPr id="0" name=""/>
        <dsp:cNvSpPr/>
      </dsp:nvSpPr>
      <dsp:spPr>
        <a:xfrm>
          <a:off x="2977555" y="1733320"/>
          <a:ext cx="156347" cy="156347"/>
        </a:xfrm>
        <a:prstGeom prst="ellipse">
          <a:avLst/>
        </a:prstGeom>
        <a:solidFill>
          <a:schemeClr val="l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000451" y="1756216"/>
        <a:ext cx="110555" cy="110555"/>
      </dsp:txXfrm>
    </dsp:sp>
    <dsp:sp modelId="{EDD308D6-556F-4E65-A02C-12C45C150755}">
      <dsp:nvSpPr>
        <dsp:cNvPr id="0" name=""/>
        <dsp:cNvSpPr/>
      </dsp:nvSpPr>
      <dsp:spPr>
        <a:xfrm rot="6210000">
          <a:off x="3007778" y="1898158"/>
          <a:ext cx="41621" cy="52767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 rot="10800000">
        <a:off x="3015478" y="1902640"/>
        <a:ext cx="29135" cy="31661"/>
      </dsp:txXfrm>
    </dsp:sp>
    <dsp:sp modelId="{FB762D63-E97E-4D71-BE53-DE8DBC2C1724}">
      <dsp:nvSpPr>
        <dsp:cNvPr id="0" name=""/>
        <dsp:cNvSpPr/>
      </dsp:nvSpPr>
      <dsp:spPr>
        <a:xfrm>
          <a:off x="2922724" y="1961708"/>
          <a:ext cx="156347" cy="156347"/>
        </a:xfrm>
        <a:prstGeom prst="ellipse">
          <a:avLst/>
        </a:prstGeom>
        <a:solidFill>
          <a:schemeClr val="l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945620" y="1984604"/>
        <a:ext cx="110555" cy="110555"/>
      </dsp:txXfrm>
    </dsp:sp>
    <dsp:sp modelId="{EC905E59-477F-4D62-B2EE-61B86BF0663B}">
      <dsp:nvSpPr>
        <dsp:cNvPr id="0" name=""/>
        <dsp:cNvSpPr/>
      </dsp:nvSpPr>
      <dsp:spPr>
        <a:xfrm rot="6750000">
          <a:off x="2935596" y="2120909"/>
          <a:ext cx="41621" cy="52767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 rot="10800000">
        <a:off x="2944228" y="2125694"/>
        <a:ext cx="29135" cy="31661"/>
      </dsp:txXfrm>
    </dsp:sp>
    <dsp:sp modelId="{96947AF0-965B-4F9B-B692-11B522E20C19}">
      <dsp:nvSpPr>
        <dsp:cNvPr id="0" name=""/>
        <dsp:cNvSpPr/>
      </dsp:nvSpPr>
      <dsp:spPr>
        <a:xfrm>
          <a:off x="2832840" y="2178707"/>
          <a:ext cx="156347" cy="156347"/>
        </a:xfrm>
        <a:prstGeom prst="ellipse">
          <a:avLst/>
        </a:prstGeom>
        <a:solidFill>
          <a:schemeClr val="l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855736" y="2201603"/>
        <a:ext cx="110555" cy="110555"/>
      </dsp:txXfrm>
    </dsp:sp>
    <dsp:sp modelId="{C5631367-2D87-4B2B-B2C5-CE6B323DF7FA}">
      <dsp:nvSpPr>
        <dsp:cNvPr id="0" name=""/>
        <dsp:cNvSpPr/>
      </dsp:nvSpPr>
      <dsp:spPr>
        <a:xfrm rot="7290000">
          <a:off x="2829457" y="2329626"/>
          <a:ext cx="41621" cy="52767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 rot="10800000">
        <a:off x="2838962" y="2334856"/>
        <a:ext cx="29135" cy="31661"/>
      </dsp:txXfrm>
    </dsp:sp>
    <dsp:sp modelId="{55735BFC-D4F1-4100-BCD7-BD7015A20F24}">
      <dsp:nvSpPr>
        <dsp:cNvPr id="0" name=""/>
        <dsp:cNvSpPr/>
      </dsp:nvSpPr>
      <dsp:spPr>
        <a:xfrm>
          <a:off x="2710116" y="2378973"/>
          <a:ext cx="156347" cy="156347"/>
        </a:xfrm>
        <a:prstGeom prst="ellipse">
          <a:avLst/>
        </a:prstGeom>
        <a:solidFill>
          <a:schemeClr val="l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733012" y="2401869"/>
        <a:ext cx="110555" cy="110555"/>
      </dsp:txXfrm>
    </dsp:sp>
    <dsp:sp modelId="{DE861B79-D5E8-45CE-B3D7-7B4663C08343}">
      <dsp:nvSpPr>
        <dsp:cNvPr id="0" name=""/>
        <dsp:cNvSpPr/>
      </dsp:nvSpPr>
      <dsp:spPr>
        <a:xfrm rot="7830000">
          <a:off x="2691974" y="2519169"/>
          <a:ext cx="41621" cy="52767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 rot="10800000">
        <a:off x="2702272" y="2524975"/>
        <a:ext cx="29135" cy="31661"/>
      </dsp:txXfrm>
    </dsp:sp>
    <dsp:sp modelId="{B163F2E1-C224-4C1F-8BF1-B257F8DA90F1}">
      <dsp:nvSpPr>
        <dsp:cNvPr id="0" name=""/>
        <dsp:cNvSpPr/>
      </dsp:nvSpPr>
      <dsp:spPr>
        <a:xfrm>
          <a:off x="2557575" y="2557575"/>
          <a:ext cx="156347" cy="156347"/>
        </a:xfrm>
        <a:prstGeom prst="ellipse">
          <a:avLst/>
        </a:prstGeom>
        <a:solidFill>
          <a:schemeClr val="l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580471" y="2580471"/>
        <a:ext cx="110555" cy="110555"/>
      </dsp:txXfrm>
    </dsp:sp>
    <dsp:sp modelId="{28C21F8D-7890-436C-ABC3-A76D9C048DC6}">
      <dsp:nvSpPr>
        <dsp:cNvPr id="0" name=""/>
        <dsp:cNvSpPr/>
      </dsp:nvSpPr>
      <dsp:spPr>
        <a:xfrm rot="8370000">
          <a:off x="2526533" y="2684871"/>
          <a:ext cx="41621" cy="52767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 rot="10800000">
        <a:off x="2537523" y="2691369"/>
        <a:ext cx="29135" cy="31661"/>
      </dsp:txXfrm>
    </dsp:sp>
    <dsp:sp modelId="{B297DBDA-41C8-403B-A287-2DE0B2B2F734}">
      <dsp:nvSpPr>
        <dsp:cNvPr id="0" name=""/>
        <dsp:cNvSpPr/>
      </dsp:nvSpPr>
      <dsp:spPr>
        <a:xfrm>
          <a:off x="2378973" y="2710116"/>
          <a:ext cx="156347" cy="156347"/>
        </a:xfrm>
        <a:prstGeom prst="ellipse">
          <a:avLst/>
        </a:prstGeom>
        <a:solidFill>
          <a:schemeClr val="l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401869" y="2733012"/>
        <a:ext cx="110555" cy="110555"/>
      </dsp:txXfrm>
    </dsp:sp>
    <dsp:sp modelId="{6CB910F7-627A-416A-9AE0-0E9818681229}">
      <dsp:nvSpPr>
        <dsp:cNvPr id="0" name=""/>
        <dsp:cNvSpPr/>
      </dsp:nvSpPr>
      <dsp:spPr>
        <a:xfrm rot="8910000">
          <a:off x="2337207" y="2822653"/>
          <a:ext cx="41621" cy="52767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 rot="10800000">
        <a:off x="2348773" y="2829944"/>
        <a:ext cx="29135" cy="31661"/>
      </dsp:txXfrm>
    </dsp:sp>
    <dsp:sp modelId="{C99B1DB8-B0AD-4FE5-84DC-CD9571D15F74}">
      <dsp:nvSpPr>
        <dsp:cNvPr id="0" name=""/>
        <dsp:cNvSpPr/>
      </dsp:nvSpPr>
      <dsp:spPr>
        <a:xfrm>
          <a:off x="2178707" y="2832840"/>
          <a:ext cx="156347" cy="156347"/>
        </a:xfrm>
        <a:prstGeom prst="ellipse">
          <a:avLst/>
        </a:prstGeom>
        <a:solidFill>
          <a:schemeClr val="l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201603" y="2855736"/>
        <a:ext cx="110555" cy="110555"/>
      </dsp:txXfrm>
    </dsp:sp>
    <dsp:sp modelId="{2EBD388A-825F-4832-8A74-827A6C7E3368}">
      <dsp:nvSpPr>
        <dsp:cNvPr id="0" name=""/>
        <dsp:cNvSpPr/>
      </dsp:nvSpPr>
      <dsp:spPr>
        <a:xfrm rot="9450000">
          <a:off x="2128659" y="2929121"/>
          <a:ext cx="41621" cy="52767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 rot="10800000">
        <a:off x="2140670" y="2937285"/>
        <a:ext cx="29135" cy="31661"/>
      </dsp:txXfrm>
    </dsp:sp>
    <dsp:sp modelId="{54435782-E9E7-4F85-8EE9-B762378628C5}">
      <dsp:nvSpPr>
        <dsp:cNvPr id="0" name=""/>
        <dsp:cNvSpPr/>
      </dsp:nvSpPr>
      <dsp:spPr>
        <a:xfrm>
          <a:off x="1961708" y="2922724"/>
          <a:ext cx="156347" cy="156347"/>
        </a:xfrm>
        <a:prstGeom prst="ellipse">
          <a:avLst/>
        </a:prstGeom>
        <a:solidFill>
          <a:schemeClr val="l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984604" y="2945620"/>
        <a:ext cx="110555" cy="110555"/>
      </dsp:txXfrm>
    </dsp:sp>
    <dsp:sp modelId="{2EA5A0E0-D734-4B00-A1FA-65E8CB15031C}">
      <dsp:nvSpPr>
        <dsp:cNvPr id="0" name=""/>
        <dsp:cNvSpPr/>
      </dsp:nvSpPr>
      <dsp:spPr>
        <a:xfrm rot="9990000">
          <a:off x="1906022" y="3001654"/>
          <a:ext cx="41621" cy="52767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 rot="10800000">
        <a:off x="1918336" y="3010750"/>
        <a:ext cx="29135" cy="31661"/>
      </dsp:txXfrm>
    </dsp:sp>
    <dsp:sp modelId="{CDE86F57-8E75-4885-99A7-4D78278841E9}">
      <dsp:nvSpPr>
        <dsp:cNvPr id="0" name=""/>
        <dsp:cNvSpPr/>
      </dsp:nvSpPr>
      <dsp:spPr>
        <a:xfrm>
          <a:off x="1733320" y="2977555"/>
          <a:ext cx="156347" cy="156347"/>
        </a:xfrm>
        <a:prstGeom prst="ellipse">
          <a:avLst/>
        </a:prstGeom>
        <a:solidFill>
          <a:schemeClr val="l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756216" y="3000451"/>
        <a:ext cx="110555" cy="110555"/>
      </dsp:txXfrm>
    </dsp:sp>
    <dsp:sp modelId="{A0769171-C666-4FF2-B3B0-56A5612FFB02}">
      <dsp:nvSpPr>
        <dsp:cNvPr id="0" name=""/>
        <dsp:cNvSpPr/>
      </dsp:nvSpPr>
      <dsp:spPr>
        <a:xfrm rot="10530000">
          <a:off x="1674780" y="3038467"/>
          <a:ext cx="41621" cy="52767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 rot="10800000">
        <a:off x="1687247" y="3048530"/>
        <a:ext cx="29135" cy="31661"/>
      </dsp:txXfrm>
    </dsp:sp>
    <dsp:sp modelId="{9DEC7CBC-8051-4551-94AA-2377EFF8A353}">
      <dsp:nvSpPr>
        <dsp:cNvPr id="0" name=""/>
        <dsp:cNvSpPr/>
      </dsp:nvSpPr>
      <dsp:spPr>
        <a:xfrm>
          <a:off x="1499166" y="2995983"/>
          <a:ext cx="156347" cy="156347"/>
        </a:xfrm>
        <a:prstGeom prst="ellipse">
          <a:avLst/>
        </a:prstGeom>
        <a:solidFill>
          <a:schemeClr val="l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22062" y="3018879"/>
        <a:ext cx="110555" cy="110555"/>
      </dsp:txXfrm>
    </dsp:sp>
    <dsp:sp modelId="{83D03F91-A8FE-4A56-A9F0-21F8696B64A1}">
      <dsp:nvSpPr>
        <dsp:cNvPr id="0" name=""/>
        <dsp:cNvSpPr/>
      </dsp:nvSpPr>
      <dsp:spPr>
        <a:xfrm rot="11070000">
          <a:off x="1440626" y="3038652"/>
          <a:ext cx="41621" cy="52767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 rot="10800000">
        <a:off x="1453093" y="3049695"/>
        <a:ext cx="29135" cy="31661"/>
      </dsp:txXfrm>
    </dsp:sp>
    <dsp:sp modelId="{D9F7CAE3-C01B-4758-A92D-BE4DEABF1CC9}">
      <dsp:nvSpPr>
        <dsp:cNvPr id="0" name=""/>
        <dsp:cNvSpPr/>
      </dsp:nvSpPr>
      <dsp:spPr>
        <a:xfrm>
          <a:off x="1265012" y="2977555"/>
          <a:ext cx="156347" cy="156347"/>
        </a:xfrm>
        <a:prstGeom prst="ellipse">
          <a:avLst/>
        </a:prstGeom>
        <a:solidFill>
          <a:schemeClr val="l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87908" y="3000451"/>
        <a:ext cx="110555" cy="110555"/>
      </dsp:txXfrm>
    </dsp:sp>
    <dsp:sp modelId="{6FDF4861-3D9E-4C44-8A76-CB261CA08A3D}">
      <dsp:nvSpPr>
        <dsp:cNvPr id="0" name=""/>
        <dsp:cNvSpPr/>
      </dsp:nvSpPr>
      <dsp:spPr>
        <a:xfrm rot="11610000">
          <a:off x="1209326" y="3002204"/>
          <a:ext cx="41621" cy="52767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 rot="10800000">
        <a:off x="1221640" y="3014214"/>
        <a:ext cx="29135" cy="31661"/>
      </dsp:txXfrm>
    </dsp:sp>
    <dsp:sp modelId="{6EBA7549-78C0-447A-A63C-4A8563F87F58}">
      <dsp:nvSpPr>
        <dsp:cNvPr id="0" name=""/>
        <dsp:cNvSpPr/>
      </dsp:nvSpPr>
      <dsp:spPr>
        <a:xfrm>
          <a:off x="1036624" y="2922724"/>
          <a:ext cx="156347" cy="156347"/>
        </a:xfrm>
        <a:prstGeom prst="ellipse">
          <a:avLst/>
        </a:prstGeom>
        <a:solidFill>
          <a:schemeClr val="l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59520" y="2945620"/>
        <a:ext cx="110555" cy="110555"/>
      </dsp:txXfrm>
    </dsp:sp>
    <dsp:sp modelId="{F7AC09C3-F9FA-4334-9744-58F7A351FD8B}">
      <dsp:nvSpPr>
        <dsp:cNvPr id="0" name=""/>
        <dsp:cNvSpPr/>
      </dsp:nvSpPr>
      <dsp:spPr>
        <a:xfrm rot="12150000">
          <a:off x="986576" y="2930023"/>
          <a:ext cx="41621" cy="52767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 rot="10800000">
        <a:off x="998587" y="2942965"/>
        <a:ext cx="29135" cy="31661"/>
      </dsp:txXfrm>
    </dsp:sp>
    <dsp:sp modelId="{DB7E8DCC-E9E2-41AE-8FAC-BD770394B585}">
      <dsp:nvSpPr>
        <dsp:cNvPr id="0" name=""/>
        <dsp:cNvSpPr/>
      </dsp:nvSpPr>
      <dsp:spPr>
        <a:xfrm>
          <a:off x="819625" y="2832840"/>
          <a:ext cx="156347" cy="156347"/>
        </a:xfrm>
        <a:prstGeom prst="ellipse">
          <a:avLst/>
        </a:prstGeom>
        <a:solidFill>
          <a:schemeClr val="l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42521" y="2855736"/>
        <a:ext cx="110555" cy="110555"/>
      </dsp:txXfrm>
    </dsp:sp>
    <dsp:sp modelId="{FC934B90-2FD7-4C78-BC82-6495CAA54F71}">
      <dsp:nvSpPr>
        <dsp:cNvPr id="0" name=""/>
        <dsp:cNvSpPr/>
      </dsp:nvSpPr>
      <dsp:spPr>
        <a:xfrm rot="12690000">
          <a:off x="777859" y="2823884"/>
          <a:ext cx="41621" cy="52767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 rot="10800000">
        <a:off x="789425" y="2837699"/>
        <a:ext cx="29135" cy="31661"/>
      </dsp:txXfrm>
    </dsp:sp>
    <dsp:sp modelId="{7FBA136C-815F-4FB3-A797-A7F155D00FEA}">
      <dsp:nvSpPr>
        <dsp:cNvPr id="0" name=""/>
        <dsp:cNvSpPr/>
      </dsp:nvSpPr>
      <dsp:spPr>
        <a:xfrm>
          <a:off x="619358" y="2710116"/>
          <a:ext cx="156347" cy="156347"/>
        </a:xfrm>
        <a:prstGeom prst="ellipse">
          <a:avLst/>
        </a:prstGeom>
        <a:solidFill>
          <a:schemeClr val="l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42254" y="2733012"/>
        <a:ext cx="110555" cy="110555"/>
      </dsp:txXfrm>
    </dsp:sp>
    <dsp:sp modelId="{7A5C7786-EEB7-4840-8AB2-E617DD766E4C}">
      <dsp:nvSpPr>
        <dsp:cNvPr id="0" name=""/>
        <dsp:cNvSpPr/>
      </dsp:nvSpPr>
      <dsp:spPr>
        <a:xfrm rot="13230000">
          <a:off x="588316" y="2686401"/>
          <a:ext cx="41621" cy="52767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 rot="10800000">
        <a:off x="599306" y="2701009"/>
        <a:ext cx="29135" cy="31661"/>
      </dsp:txXfrm>
    </dsp:sp>
    <dsp:sp modelId="{2B3C09D0-6E4A-4698-ADBA-7CF55040E0C7}">
      <dsp:nvSpPr>
        <dsp:cNvPr id="0" name=""/>
        <dsp:cNvSpPr/>
      </dsp:nvSpPr>
      <dsp:spPr>
        <a:xfrm>
          <a:off x="440756" y="2557575"/>
          <a:ext cx="156347" cy="156347"/>
        </a:xfrm>
        <a:prstGeom prst="ellipse">
          <a:avLst/>
        </a:prstGeom>
        <a:solidFill>
          <a:schemeClr val="l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63652" y="2580471"/>
        <a:ext cx="110555" cy="110555"/>
      </dsp:txXfrm>
    </dsp:sp>
    <dsp:sp modelId="{0B3E9032-3902-463F-B436-0798A35C9EC5}">
      <dsp:nvSpPr>
        <dsp:cNvPr id="0" name=""/>
        <dsp:cNvSpPr/>
      </dsp:nvSpPr>
      <dsp:spPr>
        <a:xfrm rot="13770000">
          <a:off x="422614" y="2520960"/>
          <a:ext cx="41621" cy="52767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 rot="10800000">
        <a:off x="432912" y="2536260"/>
        <a:ext cx="29135" cy="31661"/>
      </dsp:txXfrm>
    </dsp:sp>
    <dsp:sp modelId="{C6CA034B-BB5D-4252-9DC3-E07C2CEC1942}">
      <dsp:nvSpPr>
        <dsp:cNvPr id="0" name=""/>
        <dsp:cNvSpPr/>
      </dsp:nvSpPr>
      <dsp:spPr>
        <a:xfrm>
          <a:off x="288215" y="2378973"/>
          <a:ext cx="156347" cy="156347"/>
        </a:xfrm>
        <a:prstGeom prst="ellipse">
          <a:avLst/>
        </a:prstGeom>
        <a:solidFill>
          <a:schemeClr val="l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11111" y="2401869"/>
        <a:ext cx="110555" cy="110555"/>
      </dsp:txXfrm>
    </dsp:sp>
    <dsp:sp modelId="{2F327EB4-0D8B-437E-BB14-A326EA173FCC}">
      <dsp:nvSpPr>
        <dsp:cNvPr id="0" name=""/>
        <dsp:cNvSpPr/>
      </dsp:nvSpPr>
      <dsp:spPr>
        <a:xfrm rot="14310000">
          <a:off x="284832" y="2331634"/>
          <a:ext cx="41621" cy="52767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 rot="10800000">
        <a:off x="294337" y="2347510"/>
        <a:ext cx="29135" cy="31661"/>
      </dsp:txXfrm>
    </dsp:sp>
    <dsp:sp modelId="{F6AE7F32-FC05-4DDA-BB7B-30B31779479C}">
      <dsp:nvSpPr>
        <dsp:cNvPr id="0" name=""/>
        <dsp:cNvSpPr/>
      </dsp:nvSpPr>
      <dsp:spPr>
        <a:xfrm>
          <a:off x="165492" y="2178707"/>
          <a:ext cx="156347" cy="156347"/>
        </a:xfrm>
        <a:prstGeom prst="ellipse">
          <a:avLst/>
        </a:prstGeom>
        <a:solidFill>
          <a:schemeClr val="l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88388" y="2201603"/>
        <a:ext cx="110555" cy="110555"/>
      </dsp:txXfrm>
    </dsp:sp>
    <dsp:sp modelId="{F42AD80F-3B21-49F3-AF59-01D5F6EE69F1}">
      <dsp:nvSpPr>
        <dsp:cNvPr id="0" name=""/>
        <dsp:cNvSpPr/>
      </dsp:nvSpPr>
      <dsp:spPr>
        <a:xfrm rot="14850000">
          <a:off x="178364" y="2123086"/>
          <a:ext cx="41621" cy="52767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 rot="10800000">
        <a:off x="186996" y="2139407"/>
        <a:ext cx="29135" cy="31661"/>
      </dsp:txXfrm>
    </dsp:sp>
    <dsp:sp modelId="{E4F5DE49-5EAA-4300-BD85-3AA32446283C}">
      <dsp:nvSpPr>
        <dsp:cNvPr id="0" name=""/>
        <dsp:cNvSpPr/>
      </dsp:nvSpPr>
      <dsp:spPr>
        <a:xfrm>
          <a:off x="75608" y="1961708"/>
          <a:ext cx="156347" cy="156347"/>
        </a:xfrm>
        <a:prstGeom prst="ellipse">
          <a:avLst/>
        </a:prstGeom>
        <a:solidFill>
          <a:schemeClr val="l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8504" y="1984604"/>
        <a:ext cx="110555" cy="110555"/>
      </dsp:txXfrm>
    </dsp:sp>
    <dsp:sp modelId="{57712E5B-8311-41F2-83BF-40C44B82FD56}">
      <dsp:nvSpPr>
        <dsp:cNvPr id="0" name=""/>
        <dsp:cNvSpPr/>
      </dsp:nvSpPr>
      <dsp:spPr>
        <a:xfrm rot="15390000">
          <a:off x="105830" y="1900449"/>
          <a:ext cx="41621" cy="52767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 rot="10800000">
        <a:off x="113530" y="1917073"/>
        <a:ext cx="29135" cy="31661"/>
      </dsp:txXfrm>
    </dsp:sp>
    <dsp:sp modelId="{53824D7C-69E9-40B6-AD94-E66D57E17024}">
      <dsp:nvSpPr>
        <dsp:cNvPr id="0" name=""/>
        <dsp:cNvSpPr/>
      </dsp:nvSpPr>
      <dsp:spPr>
        <a:xfrm>
          <a:off x="20777" y="1733320"/>
          <a:ext cx="156347" cy="156347"/>
        </a:xfrm>
        <a:prstGeom prst="ellipse">
          <a:avLst/>
        </a:prstGeom>
        <a:solidFill>
          <a:schemeClr val="l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3673" y="1756216"/>
        <a:ext cx="110555" cy="110555"/>
      </dsp:txXfrm>
    </dsp:sp>
    <dsp:sp modelId="{4DDD9E11-A1D1-4D9F-87CF-21775FA03FD4}">
      <dsp:nvSpPr>
        <dsp:cNvPr id="0" name=""/>
        <dsp:cNvSpPr/>
      </dsp:nvSpPr>
      <dsp:spPr>
        <a:xfrm rot="15930000">
          <a:off x="69018" y="1669207"/>
          <a:ext cx="41621" cy="52767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 rot="10800000">
        <a:off x="75751" y="1685984"/>
        <a:ext cx="29135" cy="31661"/>
      </dsp:txXfrm>
    </dsp:sp>
    <dsp:sp modelId="{22041FD6-89BD-4BF2-9B99-B97F36E2E1FB}">
      <dsp:nvSpPr>
        <dsp:cNvPr id="0" name=""/>
        <dsp:cNvSpPr/>
      </dsp:nvSpPr>
      <dsp:spPr>
        <a:xfrm>
          <a:off x="2348" y="1499166"/>
          <a:ext cx="156347" cy="156347"/>
        </a:xfrm>
        <a:prstGeom prst="ellipse">
          <a:avLst/>
        </a:prstGeom>
        <a:solidFill>
          <a:schemeClr val="l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5244" y="1522062"/>
        <a:ext cx="110555" cy="110555"/>
      </dsp:txXfrm>
    </dsp:sp>
    <dsp:sp modelId="{B8E405CF-5FB0-4931-A03D-9BF304E6CDDA}">
      <dsp:nvSpPr>
        <dsp:cNvPr id="0" name=""/>
        <dsp:cNvSpPr/>
      </dsp:nvSpPr>
      <dsp:spPr>
        <a:xfrm rot="16470000">
          <a:off x="68833" y="1435053"/>
          <a:ext cx="41621" cy="52767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>
        <a:off x="74586" y="1451830"/>
        <a:ext cx="29135" cy="31661"/>
      </dsp:txXfrm>
    </dsp:sp>
    <dsp:sp modelId="{4346925A-37EB-4BB6-B0D1-0007EC3DF63B}">
      <dsp:nvSpPr>
        <dsp:cNvPr id="0" name=""/>
        <dsp:cNvSpPr/>
      </dsp:nvSpPr>
      <dsp:spPr>
        <a:xfrm>
          <a:off x="20777" y="1265012"/>
          <a:ext cx="156347" cy="156347"/>
        </a:xfrm>
        <a:prstGeom prst="ellipse">
          <a:avLst/>
        </a:prstGeom>
        <a:solidFill>
          <a:schemeClr val="l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3673" y="1287908"/>
        <a:ext cx="110555" cy="110555"/>
      </dsp:txXfrm>
    </dsp:sp>
    <dsp:sp modelId="{7A362786-920B-4FB9-A3D5-D0E741B76071}">
      <dsp:nvSpPr>
        <dsp:cNvPr id="0" name=""/>
        <dsp:cNvSpPr/>
      </dsp:nvSpPr>
      <dsp:spPr>
        <a:xfrm rot="17010000">
          <a:off x="105280" y="1203753"/>
          <a:ext cx="41621" cy="52767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>
        <a:off x="110066" y="1220377"/>
        <a:ext cx="29135" cy="31661"/>
      </dsp:txXfrm>
    </dsp:sp>
    <dsp:sp modelId="{ED0F08E4-7CF4-494F-A2E4-60B90674E9D5}">
      <dsp:nvSpPr>
        <dsp:cNvPr id="0" name=""/>
        <dsp:cNvSpPr/>
      </dsp:nvSpPr>
      <dsp:spPr>
        <a:xfrm>
          <a:off x="75608" y="1036624"/>
          <a:ext cx="156347" cy="156347"/>
        </a:xfrm>
        <a:prstGeom prst="ellipse">
          <a:avLst/>
        </a:prstGeom>
        <a:solidFill>
          <a:schemeClr val="l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8504" y="1059520"/>
        <a:ext cx="110555" cy="110555"/>
      </dsp:txXfrm>
    </dsp:sp>
    <dsp:sp modelId="{B8AF8AA6-EDE3-46F5-804F-BE18E9CF02E9}">
      <dsp:nvSpPr>
        <dsp:cNvPr id="0" name=""/>
        <dsp:cNvSpPr/>
      </dsp:nvSpPr>
      <dsp:spPr>
        <a:xfrm rot="17550000">
          <a:off x="177462" y="981003"/>
          <a:ext cx="41621" cy="52767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>
        <a:off x="181316" y="997324"/>
        <a:ext cx="29135" cy="31661"/>
      </dsp:txXfrm>
    </dsp:sp>
    <dsp:sp modelId="{02E2D030-8BB9-48E2-859D-55F958A2D928}">
      <dsp:nvSpPr>
        <dsp:cNvPr id="0" name=""/>
        <dsp:cNvSpPr/>
      </dsp:nvSpPr>
      <dsp:spPr>
        <a:xfrm>
          <a:off x="165492" y="819625"/>
          <a:ext cx="156347" cy="156347"/>
        </a:xfrm>
        <a:prstGeom prst="ellipse">
          <a:avLst/>
        </a:prstGeom>
        <a:solidFill>
          <a:schemeClr val="l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88388" y="842521"/>
        <a:ext cx="110555" cy="110555"/>
      </dsp:txXfrm>
    </dsp:sp>
    <dsp:sp modelId="{8125F9B4-021E-44DC-9D64-8AE485A44537}">
      <dsp:nvSpPr>
        <dsp:cNvPr id="0" name=""/>
        <dsp:cNvSpPr/>
      </dsp:nvSpPr>
      <dsp:spPr>
        <a:xfrm rot="18090000">
          <a:off x="283601" y="772286"/>
          <a:ext cx="41621" cy="52767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>
        <a:off x="286582" y="788162"/>
        <a:ext cx="29135" cy="31661"/>
      </dsp:txXfrm>
    </dsp:sp>
    <dsp:sp modelId="{A5474CB5-D5DA-4087-B87E-610FB42AF529}">
      <dsp:nvSpPr>
        <dsp:cNvPr id="0" name=""/>
        <dsp:cNvSpPr/>
      </dsp:nvSpPr>
      <dsp:spPr>
        <a:xfrm>
          <a:off x="288215" y="619358"/>
          <a:ext cx="156347" cy="156347"/>
        </a:xfrm>
        <a:prstGeom prst="ellipse">
          <a:avLst/>
        </a:prstGeom>
        <a:solidFill>
          <a:schemeClr val="l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11111" y="642254"/>
        <a:ext cx="110555" cy="110555"/>
      </dsp:txXfrm>
    </dsp:sp>
    <dsp:sp modelId="{F5E12609-AEA0-4824-8F1E-49B7A8C9D43E}">
      <dsp:nvSpPr>
        <dsp:cNvPr id="0" name=""/>
        <dsp:cNvSpPr/>
      </dsp:nvSpPr>
      <dsp:spPr>
        <a:xfrm rot="18630000">
          <a:off x="421084" y="582743"/>
          <a:ext cx="41621" cy="52767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>
        <a:off x="423272" y="598043"/>
        <a:ext cx="29135" cy="31661"/>
      </dsp:txXfrm>
    </dsp:sp>
    <dsp:sp modelId="{558F7E47-06ED-4041-B16C-6F13A19D4245}">
      <dsp:nvSpPr>
        <dsp:cNvPr id="0" name=""/>
        <dsp:cNvSpPr/>
      </dsp:nvSpPr>
      <dsp:spPr>
        <a:xfrm>
          <a:off x="440756" y="440756"/>
          <a:ext cx="156347" cy="156347"/>
        </a:xfrm>
        <a:prstGeom prst="ellipse">
          <a:avLst/>
        </a:prstGeom>
        <a:solidFill>
          <a:schemeClr val="l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63652" y="463652"/>
        <a:ext cx="110555" cy="110555"/>
      </dsp:txXfrm>
    </dsp:sp>
    <dsp:sp modelId="{1AA99294-2501-42DA-ADDA-813C2A0D167F}">
      <dsp:nvSpPr>
        <dsp:cNvPr id="0" name=""/>
        <dsp:cNvSpPr/>
      </dsp:nvSpPr>
      <dsp:spPr>
        <a:xfrm rot="19170000">
          <a:off x="586525" y="417041"/>
          <a:ext cx="41621" cy="52767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>
        <a:off x="588021" y="431649"/>
        <a:ext cx="29135" cy="31661"/>
      </dsp:txXfrm>
    </dsp:sp>
    <dsp:sp modelId="{A854D6C3-A9F6-4889-B95E-C4590598BF15}">
      <dsp:nvSpPr>
        <dsp:cNvPr id="0" name=""/>
        <dsp:cNvSpPr/>
      </dsp:nvSpPr>
      <dsp:spPr>
        <a:xfrm>
          <a:off x="619358" y="288215"/>
          <a:ext cx="156347" cy="156347"/>
        </a:xfrm>
        <a:prstGeom prst="ellipse">
          <a:avLst/>
        </a:prstGeom>
        <a:solidFill>
          <a:schemeClr val="l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42254" y="311111"/>
        <a:ext cx="110555" cy="110555"/>
      </dsp:txXfrm>
    </dsp:sp>
    <dsp:sp modelId="{9BC14663-185B-4A89-97AE-169B3D438678}">
      <dsp:nvSpPr>
        <dsp:cNvPr id="0" name=""/>
        <dsp:cNvSpPr/>
      </dsp:nvSpPr>
      <dsp:spPr>
        <a:xfrm rot="19710000">
          <a:off x="775851" y="279259"/>
          <a:ext cx="41621" cy="52767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>
        <a:off x="776771" y="293074"/>
        <a:ext cx="29135" cy="31661"/>
      </dsp:txXfrm>
    </dsp:sp>
    <dsp:sp modelId="{891FE5C2-884F-48D0-BE0D-753E9CA204D3}">
      <dsp:nvSpPr>
        <dsp:cNvPr id="0" name=""/>
        <dsp:cNvSpPr/>
      </dsp:nvSpPr>
      <dsp:spPr>
        <a:xfrm>
          <a:off x="819625" y="165492"/>
          <a:ext cx="156347" cy="156347"/>
        </a:xfrm>
        <a:prstGeom prst="ellipse">
          <a:avLst/>
        </a:prstGeom>
        <a:solidFill>
          <a:schemeClr val="l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42521" y="188388"/>
        <a:ext cx="110555" cy="110555"/>
      </dsp:txXfrm>
    </dsp:sp>
    <dsp:sp modelId="{BDE13CD6-B50F-44ED-BD83-729ED5971995}">
      <dsp:nvSpPr>
        <dsp:cNvPr id="0" name=""/>
        <dsp:cNvSpPr/>
      </dsp:nvSpPr>
      <dsp:spPr>
        <a:xfrm rot="20250000">
          <a:off x="984399" y="172791"/>
          <a:ext cx="41621" cy="52767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>
        <a:off x="984874" y="185733"/>
        <a:ext cx="29135" cy="31661"/>
      </dsp:txXfrm>
    </dsp:sp>
    <dsp:sp modelId="{3B7728B1-9C76-43A6-8828-2FFE1A19CD4E}">
      <dsp:nvSpPr>
        <dsp:cNvPr id="0" name=""/>
        <dsp:cNvSpPr/>
      </dsp:nvSpPr>
      <dsp:spPr>
        <a:xfrm>
          <a:off x="1036624" y="75608"/>
          <a:ext cx="156347" cy="156347"/>
        </a:xfrm>
        <a:prstGeom prst="ellipse">
          <a:avLst/>
        </a:prstGeom>
        <a:solidFill>
          <a:schemeClr val="l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59520" y="98504"/>
        <a:ext cx="110555" cy="110555"/>
      </dsp:txXfrm>
    </dsp:sp>
    <dsp:sp modelId="{FEF793BD-9F36-4B0C-B2A1-243AAED13A52}">
      <dsp:nvSpPr>
        <dsp:cNvPr id="0" name=""/>
        <dsp:cNvSpPr/>
      </dsp:nvSpPr>
      <dsp:spPr>
        <a:xfrm rot="20790000">
          <a:off x="1207036" y="100257"/>
          <a:ext cx="41621" cy="52767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>
        <a:off x="1207208" y="112267"/>
        <a:ext cx="29135" cy="31661"/>
      </dsp:txXfrm>
    </dsp:sp>
    <dsp:sp modelId="{CD7E4AE9-DEBF-4EF6-9A2F-51DFDE6DC483}">
      <dsp:nvSpPr>
        <dsp:cNvPr id="0" name=""/>
        <dsp:cNvSpPr/>
      </dsp:nvSpPr>
      <dsp:spPr>
        <a:xfrm>
          <a:off x="1265012" y="20777"/>
          <a:ext cx="156347" cy="156347"/>
        </a:xfrm>
        <a:prstGeom prst="ellipse">
          <a:avLst/>
        </a:prstGeom>
        <a:solidFill>
          <a:schemeClr val="l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87908" y="43673"/>
        <a:ext cx="110555" cy="110555"/>
      </dsp:txXfrm>
    </dsp:sp>
    <dsp:sp modelId="{CAB56CDA-741F-426D-8FE0-AE118C809475}">
      <dsp:nvSpPr>
        <dsp:cNvPr id="0" name=""/>
        <dsp:cNvSpPr/>
      </dsp:nvSpPr>
      <dsp:spPr>
        <a:xfrm rot="21330000">
          <a:off x="1438278" y="63445"/>
          <a:ext cx="41621" cy="52767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>
        <a:off x="1438297" y="74488"/>
        <a:ext cx="29135" cy="31661"/>
      </dsp:txXfrm>
    </dsp:sp>
  </dsp:spTree>
</dsp:drawing>
</file>

<file path=ppt/diagrams/drawing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C92C73D0-0868-4F70-905A-7A62734B2A6A}">
      <dsp:nvSpPr>
        <dsp:cNvPr id="0" name=""/>
        <dsp:cNvSpPr/>
      </dsp:nvSpPr>
      <dsp:spPr>
        <a:xfrm>
          <a:off x="1303622" y="2042"/>
          <a:ext cx="135954" cy="135954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l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  <a:p>
          <a:pPr marL="57150" lvl="1" indent="-57150" algn="l" defTabSz="177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endParaRPr lang="en-US" sz="400" kern="1200" dirty="0"/>
        </a:p>
        <a:p>
          <a:pPr marL="57150" lvl="1" indent="-57150" algn="l" defTabSz="177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endParaRPr lang="en-US" sz="400" kern="1200" dirty="0"/>
        </a:p>
        <a:p>
          <a:pPr marL="57150" lvl="1" indent="-57150" algn="l" defTabSz="177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endParaRPr lang="en-US" sz="400" kern="1200" dirty="0"/>
        </a:p>
        <a:p>
          <a:pPr marL="57150" lvl="1" indent="-57150" algn="l" defTabSz="177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endParaRPr lang="en-US" sz="400" kern="1200" dirty="0"/>
        </a:p>
        <a:p>
          <a:pPr marL="57150" lvl="1" indent="-57150" algn="l" defTabSz="177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endParaRPr lang="en-US" sz="400" kern="1200" dirty="0"/>
        </a:p>
        <a:p>
          <a:pPr marL="57150" lvl="1" indent="-57150" algn="l" defTabSz="177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endParaRPr lang="en-US" sz="400" kern="1200" dirty="0"/>
        </a:p>
        <a:p>
          <a:pPr marL="57150" lvl="1" indent="-57150" algn="l" defTabSz="177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endParaRPr lang="en-US" sz="400" kern="1200" dirty="0"/>
        </a:p>
        <a:p>
          <a:pPr marL="57150" lvl="1" indent="-57150" algn="l" defTabSz="177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endParaRPr lang="en-US" sz="400" kern="1200" dirty="0"/>
        </a:p>
        <a:p>
          <a:pPr marL="57150" lvl="1" indent="-57150" algn="l" defTabSz="177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endParaRPr lang="en-US" sz="400" kern="1200" dirty="0"/>
        </a:p>
        <a:p>
          <a:pPr marL="57150" lvl="1" indent="-57150" algn="l" defTabSz="177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endParaRPr lang="en-US" sz="400" kern="1200" dirty="0"/>
        </a:p>
        <a:p>
          <a:pPr marL="57150" lvl="1" indent="-57150" algn="l" defTabSz="177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endParaRPr lang="en-US" sz="400" kern="1200" dirty="0"/>
        </a:p>
        <a:p>
          <a:pPr marL="57150" lvl="1" indent="-57150" algn="l" defTabSz="177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endParaRPr lang="en-US" sz="400" kern="1200" dirty="0"/>
        </a:p>
        <a:p>
          <a:pPr marL="57150" lvl="1" indent="-57150" algn="l" defTabSz="177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endParaRPr lang="en-US" sz="400" kern="1200" dirty="0"/>
        </a:p>
        <a:p>
          <a:pPr marL="57150" lvl="1" indent="-57150" algn="l" defTabSz="177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endParaRPr lang="en-US" sz="400" kern="1200" dirty="0"/>
        </a:p>
        <a:p>
          <a:pPr marL="57150" lvl="1" indent="-57150" algn="l" defTabSz="177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endParaRPr lang="en-US" sz="400" kern="1200" dirty="0"/>
        </a:p>
        <a:p>
          <a:pPr marL="57150" lvl="1" indent="-57150" algn="l" defTabSz="177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endParaRPr lang="en-US" sz="400" kern="1200" dirty="0"/>
        </a:p>
        <a:p>
          <a:pPr marL="57150" lvl="1" indent="-57150" algn="l" defTabSz="177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endParaRPr lang="en-US" sz="400" kern="1200" dirty="0"/>
        </a:p>
        <a:p>
          <a:pPr marL="57150" lvl="1" indent="-57150" algn="l" defTabSz="177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endParaRPr lang="en-US" sz="400" kern="1200" dirty="0"/>
        </a:p>
        <a:p>
          <a:pPr marL="57150" lvl="1" indent="-57150" algn="l" defTabSz="177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endParaRPr lang="en-US" sz="400" kern="1200" dirty="0"/>
        </a:p>
        <a:p>
          <a:pPr marL="57150" lvl="1" indent="-57150" algn="l" defTabSz="177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endParaRPr lang="en-US" sz="400" kern="1200" dirty="0"/>
        </a:p>
        <a:p>
          <a:pPr marL="57150" lvl="1" indent="-57150" algn="l" defTabSz="177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endParaRPr lang="en-US" sz="400" kern="1200" dirty="0"/>
        </a:p>
        <a:p>
          <a:pPr marL="57150" lvl="1" indent="-57150" algn="l" defTabSz="177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endParaRPr lang="en-US" sz="400" kern="1200" dirty="0"/>
        </a:p>
      </dsp:txBody>
      <dsp:txXfrm>
        <a:off x="1323532" y="21952"/>
        <a:ext cx="96134" cy="96134"/>
      </dsp:txXfrm>
    </dsp:sp>
    <dsp:sp modelId="{4FA142AC-EA5D-4984-8048-424EC72B37CF}">
      <dsp:nvSpPr>
        <dsp:cNvPr id="0" name=""/>
        <dsp:cNvSpPr/>
      </dsp:nvSpPr>
      <dsp:spPr>
        <a:xfrm rot="270000">
          <a:off x="1454288" y="55009"/>
          <a:ext cx="36192" cy="45884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>
        <a:off x="1454305" y="63760"/>
        <a:ext cx="25334" cy="27530"/>
      </dsp:txXfrm>
    </dsp:sp>
    <dsp:sp modelId="{E2BDA289-9E7F-43D2-8E8A-C602380955F6}">
      <dsp:nvSpPr>
        <dsp:cNvPr id="0" name=""/>
        <dsp:cNvSpPr/>
      </dsp:nvSpPr>
      <dsp:spPr>
        <a:xfrm>
          <a:off x="1507234" y="18066"/>
          <a:ext cx="135954" cy="135954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27144" y="37976"/>
        <a:ext cx="96134" cy="96134"/>
      </dsp:txXfrm>
    </dsp:sp>
    <dsp:sp modelId="{4B717A0F-8771-4A45-B6AA-FD732A724C9E}">
      <dsp:nvSpPr>
        <dsp:cNvPr id="0" name=""/>
        <dsp:cNvSpPr/>
      </dsp:nvSpPr>
      <dsp:spPr>
        <a:xfrm rot="810000">
          <a:off x="1929202" y="86702"/>
          <a:ext cx="36192" cy="45884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>
        <a:off x="1929352" y="94612"/>
        <a:ext cx="25334" cy="27530"/>
      </dsp:txXfrm>
    </dsp:sp>
    <dsp:sp modelId="{FD731FF4-9760-4231-AA26-446560B181EB}">
      <dsp:nvSpPr>
        <dsp:cNvPr id="0" name=""/>
        <dsp:cNvSpPr/>
      </dsp:nvSpPr>
      <dsp:spPr>
        <a:xfrm>
          <a:off x="1705833" y="65746"/>
          <a:ext cx="135954" cy="135954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725743" y="85656"/>
        <a:ext cx="96134" cy="96134"/>
      </dsp:txXfrm>
    </dsp:sp>
    <dsp:sp modelId="{A6A09441-8928-4DD4-965E-ACD6B5489F63}">
      <dsp:nvSpPr>
        <dsp:cNvPr id="0" name=""/>
        <dsp:cNvSpPr/>
      </dsp:nvSpPr>
      <dsp:spPr>
        <a:xfrm rot="1350000">
          <a:off x="1849115" y="149469"/>
          <a:ext cx="36192" cy="45884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>
        <a:off x="1849528" y="156568"/>
        <a:ext cx="25334" cy="27530"/>
      </dsp:txXfrm>
    </dsp:sp>
    <dsp:sp modelId="{5A44537F-E502-484A-B54C-161A75387D52}">
      <dsp:nvSpPr>
        <dsp:cNvPr id="0" name=""/>
        <dsp:cNvSpPr/>
      </dsp:nvSpPr>
      <dsp:spPr>
        <a:xfrm>
          <a:off x="1894527" y="143906"/>
          <a:ext cx="135954" cy="135954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914437" y="163816"/>
        <a:ext cx="96134" cy="96134"/>
      </dsp:txXfrm>
    </dsp:sp>
    <dsp:sp modelId="{BCCD1735-3374-4721-BEF9-11CCD9A2DD48}">
      <dsp:nvSpPr>
        <dsp:cNvPr id="0" name=""/>
        <dsp:cNvSpPr/>
      </dsp:nvSpPr>
      <dsp:spPr>
        <a:xfrm rot="1890000">
          <a:off x="2030607" y="241763"/>
          <a:ext cx="36192" cy="45884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>
        <a:off x="2031407" y="248103"/>
        <a:ext cx="25334" cy="27530"/>
      </dsp:txXfrm>
    </dsp:sp>
    <dsp:sp modelId="{B0608ED5-E7DC-4C39-8859-B8C85F521F9C}">
      <dsp:nvSpPr>
        <dsp:cNvPr id="0" name=""/>
        <dsp:cNvSpPr/>
      </dsp:nvSpPr>
      <dsp:spPr>
        <a:xfrm>
          <a:off x="2068672" y="250622"/>
          <a:ext cx="135954" cy="135954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088582" y="270532"/>
        <a:ext cx="96134" cy="96134"/>
      </dsp:txXfrm>
    </dsp:sp>
    <dsp:sp modelId="{E212FFF4-9223-45FB-8A97-08FC78EC227F}">
      <dsp:nvSpPr>
        <dsp:cNvPr id="0" name=""/>
        <dsp:cNvSpPr/>
      </dsp:nvSpPr>
      <dsp:spPr>
        <a:xfrm rot="2430000">
          <a:off x="2195428" y="361313"/>
          <a:ext cx="36192" cy="45884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>
        <a:off x="2196729" y="366964"/>
        <a:ext cx="25334" cy="27530"/>
      </dsp:txXfrm>
    </dsp:sp>
    <dsp:sp modelId="{3B48658E-4174-41EC-ADC5-04F09B98E8AE}">
      <dsp:nvSpPr>
        <dsp:cNvPr id="0" name=""/>
        <dsp:cNvSpPr/>
      </dsp:nvSpPr>
      <dsp:spPr>
        <a:xfrm>
          <a:off x="2223979" y="383266"/>
          <a:ext cx="135954" cy="135954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243889" y="403176"/>
        <a:ext cx="96134" cy="96134"/>
      </dsp:txXfrm>
    </dsp:sp>
    <dsp:sp modelId="{7E28017C-69F1-4CCF-A6D7-885616A2628E}">
      <dsp:nvSpPr>
        <dsp:cNvPr id="0" name=""/>
        <dsp:cNvSpPr/>
      </dsp:nvSpPr>
      <dsp:spPr>
        <a:xfrm rot="2970000">
          <a:off x="2339517" y="505175"/>
          <a:ext cx="36192" cy="45884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>
        <a:off x="2341420" y="510224"/>
        <a:ext cx="25334" cy="27530"/>
      </dsp:txXfrm>
    </dsp:sp>
    <dsp:sp modelId="{4B6FF1D5-139C-4A9E-BE2A-C9C2976A9B90}">
      <dsp:nvSpPr>
        <dsp:cNvPr id="0" name=""/>
        <dsp:cNvSpPr/>
      </dsp:nvSpPr>
      <dsp:spPr>
        <a:xfrm>
          <a:off x="2356623" y="538572"/>
          <a:ext cx="135954" cy="135954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376533" y="558482"/>
        <a:ext cx="96134" cy="96134"/>
      </dsp:txXfrm>
    </dsp:sp>
    <dsp:sp modelId="{E231C36B-28CA-4A1A-A65A-7FC8C917C670}">
      <dsp:nvSpPr>
        <dsp:cNvPr id="0" name=""/>
        <dsp:cNvSpPr/>
      </dsp:nvSpPr>
      <dsp:spPr>
        <a:xfrm rot="3510000">
          <a:off x="2459327" y="669806"/>
          <a:ext cx="36192" cy="45884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>
        <a:off x="2461919" y="674354"/>
        <a:ext cx="25334" cy="27530"/>
      </dsp:txXfrm>
    </dsp:sp>
    <dsp:sp modelId="{5955EC28-6A5B-4854-97FD-56BF004F7A93}">
      <dsp:nvSpPr>
        <dsp:cNvPr id="0" name=""/>
        <dsp:cNvSpPr/>
      </dsp:nvSpPr>
      <dsp:spPr>
        <a:xfrm>
          <a:off x="2463339" y="712717"/>
          <a:ext cx="135954" cy="135954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483249" y="732627"/>
        <a:ext cx="96134" cy="96134"/>
      </dsp:txXfrm>
    </dsp:sp>
    <dsp:sp modelId="{7418C013-9F65-49B4-8AB4-02A8A7E8B2B1}">
      <dsp:nvSpPr>
        <dsp:cNvPr id="0" name=""/>
        <dsp:cNvSpPr/>
      </dsp:nvSpPr>
      <dsp:spPr>
        <a:xfrm rot="4050000">
          <a:off x="2551908" y="851153"/>
          <a:ext cx="36192" cy="45884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>
        <a:off x="2555259" y="855314"/>
        <a:ext cx="25334" cy="27530"/>
      </dsp:txXfrm>
    </dsp:sp>
    <dsp:sp modelId="{C8C314CB-BC52-4B5D-9A9E-2549904458B0}">
      <dsp:nvSpPr>
        <dsp:cNvPr id="0" name=""/>
        <dsp:cNvSpPr/>
      </dsp:nvSpPr>
      <dsp:spPr>
        <a:xfrm>
          <a:off x="2541499" y="901412"/>
          <a:ext cx="135954" cy="135954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561409" y="921322"/>
        <a:ext cx="96134" cy="96134"/>
      </dsp:txXfrm>
    </dsp:sp>
    <dsp:sp modelId="{8D184F9F-78A9-45D9-9804-0F8032DE26A6}">
      <dsp:nvSpPr>
        <dsp:cNvPr id="0" name=""/>
        <dsp:cNvSpPr/>
      </dsp:nvSpPr>
      <dsp:spPr>
        <a:xfrm rot="4590000">
          <a:off x="2614980" y="1044750"/>
          <a:ext cx="36192" cy="45884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>
        <a:off x="2619142" y="1048648"/>
        <a:ext cx="25334" cy="27530"/>
      </dsp:txXfrm>
    </dsp:sp>
    <dsp:sp modelId="{18E08B15-C0D9-4DCD-9841-29CB326A1D96}">
      <dsp:nvSpPr>
        <dsp:cNvPr id="0" name=""/>
        <dsp:cNvSpPr/>
      </dsp:nvSpPr>
      <dsp:spPr>
        <a:xfrm>
          <a:off x="2589178" y="1100010"/>
          <a:ext cx="135954" cy="135954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09088" y="1119920"/>
        <a:ext cx="96134" cy="96134"/>
      </dsp:txXfrm>
    </dsp:sp>
    <dsp:sp modelId="{7D136A40-4E7A-4E9A-9C18-C15FEB3E9255}">
      <dsp:nvSpPr>
        <dsp:cNvPr id="0" name=""/>
        <dsp:cNvSpPr/>
      </dsp:nvSpPr>
      <dsp:spPr>
        <a:xfrm rot="5130000">
          <a:off x="2646991" y="1245830"/>
          <a:ext cx="36192" cy="45884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>
        <a:off x="2651994" y="1249595"/>
        <a:ext cx="25334" cy="27530"/>
      </dsp:txXfrm>
    </dsp:sp>
    <dsp:sp modelId="{09497094-52B8-416E-9902-37FB4C94E7F2}">
      <dsp:nvSpPr>
        <dsp:cNvPr id="0" name=""/>
        <dsp:cNvSpPr/>
      </dsp:nvSpPr>
      <dsp:spPr>
        <a:xfrm>
          <a:off x="2605203" y="1303622"/>
          <a:ext cx="135954" cy="135954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25113" y="1323532"/>
        <a:ext cx="96134" cy="96134"/>
      </dsp:txXfrm>
    </dsp:sp>
    <dsp:sp modelId="{260B842C-BA56-4835-9181-EEB1DAD49F6C}">
      <dsp:nvSpPr>
        <dsp:cNvPr id="0" name=""/>
        <dsp:cNvSpPr/>
      </dsp:nvSpPr>
      <dsp:spPr>
        <a:xfrm rot="5670000">
          <a:off x="2647152" y="1449442"/>
          <a:ext cx="36192" cy="45884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 rot="10800000">
        <a:off x="2653007" y="1453207"/>
        <a:ext cx="25334" cy="27530"/>
      </dsp:txXfrm>
    </dsp:sp>
    <dsp:sp modelId="{07EB8474-810E-4E8A-BE93-02F62BBDD45D}">
      <dsp:nvSpPr>
        <dsp:cNvPr id="0" name=""/>
        <dsp:cNvSpPr/>
      </dsp:nvSpPr>
      <dsp:spPr>
        <a:xfrm>
          <a:off x="2589178" y="1507234"/>
          <a:ext cx="135954" cy="135954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09088" y="1527144"/>
        <a:ext cx="96134" cy="96134"/>
      </dsp:txXfrm>
    </dsp:sp>
    <dsp:sp modelId="{ADC3AC42-E194-4C29-8A28-ABEC2168A2B9}">
      <dsp:nvSpPr>
        <dsp:cNvPr id="0" name=""/>
        <dsp:cNvSpPr/>
      </dsp:nvSpPr>
      <dsp:spPr>
        <a:xfrm rot="6210000">
          <a:off x="2615459" y="1650572"/>
          <a:ext cx="36192" cy="45884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 rot="10800000">
        <a:off x="2622155" y="1654470"/>
        <a:ext cx="25334" cy="27530"/>
      </dsp:txXfrm>
    </dsp:sp>
    <dsp:sp modelId="{38A7A843-117D-4A8F-B652-3F637D1BA054}">
      <dsp:nvSpPr>
        <dsp:cNvPr id="0" name=""/>
        <dsp:cNvSpPr/>
      </dsp:nvSpPr>
      <dsp:spPr>
        <a:xfrm>
          <a:off x="2541499" y="1705833"/>
          <a:ext cx="135954" cy="135954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561409" y="1725743"/>
        <a:ext cx="96134" cy="96134"/>
      </dsp:txXfrm>
    </dsp:sp>
    <dsp:sp modelId="{24192AE1-AC5A-408F-93E2-35778550FA02}">
      <dsp:nvSpPr>
        <dsp:cNvPr id="0" name=""/>
        <dsp:cNvSpPr/>
      </dsp:nvSpPr>
      <dsp:spPr>
        <a:xfrm rot="6750000">
          <a:off x="2552692" y="1844269"/>
          <a:ext cx="36192" cy="45884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 rot="10800000">
        <a:off x="2560199" y="1848430"/>
        <a:ext cx="25334" cy="27530"/>
      </dsp:txXfrm>
    </dsp:sp>
    <dsp:sp modelId="{8B74F080-8313-4728-B1E9-D87A06E9E800}">
      <dsp:nvSpPr>
        <dsp:cNvPr id="0" name=""/>
        <dsp:cNvSpPr/>
      </dsp:nvSpPr>
      <dsp:spPr>
        <a:xfrm>
          <a:off x="2463339" y="1894527"/>
          <a:ext cx="135954" cy="135954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483249" y="1914437"/>
        <a:ext cx="96134" cy="96134"/>
      </dsp:txXfrm>
    </dsp:sp>
    <dsp:sp modelId="{99F13AA2-4621-4753-B0A6-6FC776CD84C9}">
      <dsp:nvSpPr>
        <dsp:cNvPr id="0" name=""/>
        <dsp:cNvSpPr/>
      </dsp:nvSpPr>
      <dsp:spPr>
        <a:xfrm rot="7290000">
          <a:off x="2460397" y="2025761"/>
          <a:ext cx="36192" cy="45884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 rot="10800000">
        <a:off x="2468663" y="2030309"/>
        <a:ext cx="25334" cy="27530"/>
      </dsp:txXfrm>
    </dsp:sp>
    <dsp:sp modelId="{C238A059-EBCB-4E8A-9C70-350A7112246D}">
      <dsp:nvSpPr>
        <dsp:cNvPr id="0" name=""/>
        <dsp:cNvSpPr/>
      </dsp:nvSpPr>
      <dsp:spPr>
        <a:xfrm>
          <a:off x="2356623" y="2068672"/>
          <a:ext cx="135954" cy="135954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376533" y="2088582"/>
        <a:ext cx="96134" cy="96134"/>
      </dsp:txXfrm>
    </dsp:sp>
    <dsp:sp modelId="{212C9A88-24C2-4EF4-87D7-A81CF4BE3FA0}">
      <dsp:nvSpPr>
        <dsp:cNvPr id="0" name=""/>
        <dsp:cNvSpPr/>
      </dsp:nvSpPr>
      <dsp:spPr>
        <a:xfrm rot="7830000">
          <a:off x="2340847" y="2190581"/>
          <a:ext cx="36192" cy="45884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 rot="10800000">
        <a:off x="2349802" y="2195630"/>
        <a:ext cx="25334" cy="27530"/>
      </dsp:txXfrm>
    </dsp:sp>
    <dsp:sp modelId="{FA3F2989-2837-4DF6-B22E-22C68B74BA10}">
      <dsp:nvSpPr>
        <dsp:cNvPr id="0" name=""/>
        <dsp:cNvSpPr/>
      </dsp:nvSpPr>
      <dsp:spPr>
        <a:xfrm>
          <a:off x="2223979" y="2223979"/>
          <a:ext cx="135954" cy="135954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243889" y="2243889"/>
        <a:ext cx="96134" cy="96134"/>
      </dsp:txXfrm>
    </dsp:sp>
    <dsp:sp modelId="{15716786-4673-40EB-986D-12C422D02B97}">
      <dsp:nvSpPr>
        <dsp:cNvPr id="0" name=""/>
        <dsp:cNvSpPr/>
      </dsp:nvSpPr>
      <dsp:spPr>
        <a:xfrm rot="8370000">
          <a:off x="2196985" y="2334670"/>
          <a:ext cx="36192" cy="45884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 rot="10800000">
        <a:off x="2206542" y="2340321"/>
        <a:ext cx="25334" cy="27530"/>
      </dsp:txXfrm>
    </dsp:sp>
    <dsp:sp modelId="{E7F9412A-75FE-4263-8476-D8B02CF380F3}">
      <dsp:nvSpPr>
        <dsp:cNvPr id="0" name=""/>
        <dsp:cNvSpPr/>
      </dsp:nvSpPr>
      <dsp:spPr>
        <a:xfrm>
          <a:off x="2068672" y="2356623"/>
          <a:ext cx="135954" cy="135954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088582" y="2376533"/>
        <a:ext cx="96134" cy="96134"/>
      </dsp:txXfrm>
    </dsp:sp>
    <dsp:sp modelId="{C56F56FD-84C6-4D21-967A-719399DE2081}">
      <dsp:nvSpPr>
        <dsp:cNvPr id="0" name=""/>
        <dsp:cNvSpPr/>
      </dsp:nvSpPr>
      <dsp:spPr>
        <a:xfrm rot="8910000">
          <a:off x="2032354" y="2454481"/>
          <a:ext cx="36192" cy="45884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 rot="10800000">
        <a:off x="2042412" y="2460821"/>
        <a:ext cx="25334" cy="27530"/>
      </dsp:txXfrm>
    </dsp:sp>
    <dsp:sp modelId="{430AD93E-9CDA-40BE-8BB8-B35AB1DDED73}">
      <dsp:nvSpPr>
        <dsp:cNvPr id="0" name=""/>
        <dsp:cNvSpPr/>
      </dsp:nvSpPr>
      <dsp:spPr>
        <a:xfrm>
          <a:off x="1894527" y="2463339"/>
          <a:ext cx="135954" cy="135954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914437" y="2483249"/>
        <a:ext cx="96134" cy="96134"/>
      </dsp:txXfrm>
    </dsp:sp>
    <dsp:sp modelId="{D3BDAC4B-F2DB-44A0-907D-A108463FB1C3}">
      <dsp:nvSpPr>
        <dsp:cNvPr id="0" name=""/>
        <dsp:cNvSpPr/>
      </dsp:nvSpPr>
      <dsp:spPr>
        <a:xfrm rot="9450000">
          <a:off x="1851008" y="2547062"/>
          <a:ext cx="36192" cy="45884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 rot="10800000">
        <a:off x="1861453" y="2554161"/>
        <a:ext cx="25334" cy="27530"/>
      </dsp:txXfrm>
    </dsp:sp>
    <dsp:sp modelId="{EB66E90A-B112-40E2-B773-B1A59659C6EB}">
      <dsp:nvSpPr>
        <dsp:cNvPr id="0" name=""/>
        <dsp:cNvSpPr/>
      </dsp:nvSpPr>
      <dsp:spPr>
        <a:xfrm>
          <a:off x="1705833" y="2541499"/>
          <a:ext cx="135954" cy="135954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725743" y="2561409"/>
        <a:ext cx="96134" cy="96134"/>
      </dsp:txXfrm>
    </dsp:sp>
    <dsp:sp modelId="{CBD13A52-164D-4181-A713-C4AFB6DAEA44}">
      <dsp:nvSpPr>
        <dsp:cNvPr id="0" name=""/>
        <dsp:cNvSpPr/>
      </dsp:nvSpPr>
      <dsp:spPr>
        <a:xfrm rot="9990000">
          <a:off x="1657411" y="2610134"/>
          <a:ext cx="36192" cy="45884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 rot="10800000">
        <a:off x="1668119" y="2618044"/>
        <a:ext cx="25334" cy="27530"/>
      </dsp:txXfrm>
    </dsp:sp>
    <dsp:sp modelId="{816E1FA3-2B38-45F9-AB8C-0EEB2788EE42}">
      <dsp:nvSpPr>
        <dsp:cNvPr id="0" name=""/>
        <dsp:cNvSpPr/>
      </dsp:nvSpPr>
      <dsp:spPr>
        <a:xfrm>
          <a:off x="1507234" y="2589178"/>
          <a:ext cx="135954" cy="135954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27144" y="2609088"/>
        <a:ext cx="96134" cy="96134"/>
      </dsp:txXfrm>
    </dsp:sp>
    <dsp:sp modelId="{3D5573F2-E421-4699-B499-E5F129AA7C1F}">
      <dsp:nvSpPr>
        <dsp:cNvPr id="0" name=""/>
        <dsp:cNvSpPr/>
      </dsp:nvSpPr>
      <dsp:spPr>
        <a:xfrm rot="10530000">
          <a:off x="1456331" y="2642145"/>
          <a:ext cx="36192" cy="45884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 rot="10800000">
        <a:off x="1467172" y="2650896"/>
        <a:ext cx="25334" cy="27530"/>
      </dsp:txXfrm>
    </dsp:sp>
    <dsp:sp modelId="{1791F869-F782-403E-9EEE-8485296AB1DC}">
      <dsp:nvSpPr>
        <dsp:cNvPr id="0" name=""/>
        <dsp:cNvSpPr/>
      </dsp:nvSpPr>
      <dsp:spPr>
        <a:xfrm>
          <a:off x="1303622" y="2605203"/>
          <a:ext cx="135954" cy="135954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23532" y="2625113"/>
        <a:ext cx="96134" cy="96134"/>
      </dsp:txXfrm>
    </dsp:sp>
    <dsp:sp modelId="{EDD308D6-556F-4E65-A02C-12C45C150755}">
      <dsp:nvSpPr>
        <dsp:cNvPr id="0" name=""/>
        <dsp:cNvSpPr/>
      </dsp:nvSpPr>
      <dsp:spPr>
        <a:xfrm rot="11070000">
          <a:off x="1252719" y="2642306"/>
          <a:ext cx="36192" cy="45884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 rot="10800000">
        <a:off x="1263560" y="2651909"/>
        <a:ext cx="25334" cy="27530"/>
      </dsp:txXfrm>
    </dsp:sp>
    <dsp:sp modelId="{FB762D63-E97E-4D71-BE53-DE8DBC2C1724}">
      <dsp:nvSpPr>
        <dsp:cNvPr id="0" name=""/>
        <dsp:cNvSpPr/>
      </dsp:nvSpPr>
      <dsp:spPr>
        <a:xfrm>
          <a:off x="1100010" y="2589178"/>
          <a:ext cx="135954" cy="135954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19920" y="2609088"/>
        <a:ext cx="96134" cy="96134"/>
      </dsp:txXfrm>
    </dsp:sp>
    <dsp:sp modelId="{EC905E59-477F-4D62-B2EE-61B86BF0663B}">
      <dsp:nvSpPr>
        <dsp:cNvPr id="0" name=""/>
        <dsp:cNvSpPr/>
      </dsp:nvSpPr>
      <dsp:spPr>
        <a:xfrm rot="11610000">
          <a:off x="1051588" y="2610612"/>
          <a:ext cx="36192" cy="45884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 rot="10800000">
        <a:off x="1062296" y="2621056"/>
        <a:ext cx="25334" cy="27530"/>
      </dsp:txXfrm>
    </dsp:sp>
    <dsp:sp modelId="{6EBA7549-78C0-447A-A63C-4A8563F87F58}">
      <dsp:nvSpPr>
        <dsp:cNvPr id="0" name=""/>
        <dsp:cNvSpPr/>
      </dsp:nvSpPr>
      <dsp:spPr>
        <a:xfrm>
          <a:off x="901412" y="2541499"/>
          <a:ext cx="135954" cy="135954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21322" y="2561409"/>
        <a:ext cx="96134" cy="96134"/>
      </dsp:txXfrm>
    </dsp:sp>
    <dsp:sp modelId="{F7AC09C3-F9FA-4334-9744-58F7A351FD8B}">
      <dsp:nvSpPr>
        <dsp:cNvPr id="0" name=""/>
        <dsp:cNvSpPr/>
      </dsp:nvSpPr>
      <dsp:spPr>
        <a:xfrm rot="12150000">
          <a:off x="857892" y="2547846"/>
          <a:ext cx="36192" cy="45884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 rot="10800000">
        <a:off x="868337" y="2559101"/>
        <a:ext cx="25334" cy="27530"/>
      </dsp:txXfrm>
    </dsp:sp>
    <dsp:sp modelId="{DB7E8DCC-E9E2-41AE-8FAC-BD770394B585}">
      <dsp:nvSpPr>
        <dsp:cNvPr id="0" name=""/>
        <dsp:cNvSpPr/>
      </dsp:nvSpPr>
      <dsp:spPr>
        <a:xfrm>
          <a:off x="712717" y="2463339"/>
          <a:ext cx="135954" cy="135954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32627" y="2483249"/>
        <a:ext cx="96134" cy="96134"/>
      </dsp:txXfrm>
    </dsp:sp>
    <dsp:sp modelId="{FC934B90-2FD7-4C78-BC82-6495CAA54F71}">
      <dsp:nvSpPr>
        <dsp:cNvPr id="0" name=""/>
        <dsp:cNvSpPr/>
      </dsp:nvSpPr>
      <dsp:spPr>
        <a:xfrm rot="12690000">
          <a:off x="676399" y="2455551"/>
          <a:ext cx="36192" cy="45884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 rot="10800000">
        <a:off x="686457" y="2467565"/>
        <a:ext cx="25334" cy="27530"/>
      </dsp:txXfrm>
    </dsp:sp>
    <dsp:sp modelId="{7FBA136C-815F-4FB3-A797-A7F155D00FEA}">
      <dsp:nvSpPr>
        <dsp:cNvPr id="0" name=""/>
        <dsp:cNvSpPr/>
      </dsp:nvSpPr>
      <dsp:spPr>
        <a:xfrm>
          <a:off x="538572" y="2356623"/>
          <a:ext cx="135954" cy="135954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58482" y="2376533"/>
        <a:ext cx="96134" cy="96134"/>
      </dsp:txXfrm>
    </dsp:sp>
    <dsp:sp modelId="{7A5C7786-EEB7-4840-8AB2-E617DD766E4C}">
      <dsp:nvSpPr>
        <dsp:cNvPr id="0" name=""/>
        <dsp:cNvSpPr/>
      </dsp:nvSpPr>
      <dsp:spPr>
        <a:xfrm rot="13230000">
          <a:off x="511579" y="2336001"/>
          <a:ext cx="36192" cy="45884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 rot="10800000">
        <a:off x="521136" y="2348704"/>
        <a:ext cx="25334" cy="27530"/>
      </dsp:txXfrm>
    </dsp:sp>
    <dsp:sp modelId="{2B3C09D0-6E4A-4698-ADBA-7CF55040E0C7}">
      <dsp:nvSpPr>
        <dsp:cNvPr id="0" name=""/>
        <dsp:cNvSpPr/>
      </dsp:nvSpPr>
      <dsp:spPr>
        <a:xfrm>
          <a:off x="383266" y="2223979"/>
          <a:ext cx="135954" cy="135954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03176" y="2243889"/>
        <a:ext cx="96134" cy="96134"/>
      </dsp:txXfrm>
    </dsp:sp>
    <dsp:sp modelId="{0B3E9032-3902-463F-B436-0798A35C9EC5}">
      <dsp:nvSpPr>
        <dsp:cNvPr id="0" name=""/>
        <dsp:cNvSpPr/>
      </dsp:nvSpPr>
      <dsp:spPr>
        <a:xfrm rot="13770000">
          <a:off x="367490" y="2192139"/>
          <a:ext cx="36192" cy="45884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 rot="10800000">
        <a:off x="376445" y="2205444"/>
        <a:ext cx="25334" cy="27530"/>
      </dsp:txXfrm>
    </dsp:sp>
    <dsp:sp modelId="{C6CA034B-BB5D-4252-9DC3-E07C2CEC1942}">
      <dsp:nvSpPr>
        <dsp:cNvPr id="0" name=""/>
        <dsp:cNvSpPr/>
      </dsp:nvSpPr>
      <dsp:spPr>
        <a:xfrm>
          <a:off x="250622" y="2068672"/>
          <a:ext cx="135954" cy="135954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70532" y="2088582"/>
        <a:ext cx="96134" cy="96134"/>
      </dsp:txXfrm>
    </dsp:sp>
    <dsp:sp modelId="{2F327EB4-0D8B-437E-BB14-A326EA173FCC}">
      <dsp:nvSpPr>
        <dsp:cNvPr id="0" name=""/>
        <dsp:cNvSpPr/>
      </dsp:nvSpPr>
      <dsp:spPr>
        <a:xfrm rot="14310000">
          <a:off x="247680" y="2027508"/>
          <a:ext cx="36192" cy="45884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 rot="10800000">
        <a:off x="255946" y="2041314"/>
        <a:ext cx="25334" cy="27530"/>
      </dsp:txXfrm>
    </dsp:sp>
    <dsp:sp modelId="{F6AE7F32-FC05-4DDA-BB7B-30B31779479C}">
      <dsp:nvSpPr>
        <dsp:cNvPr id="0" name=""/>
        <dsp:cNvSpPr/>
      </dsp:nvSpPr>
      <dsp:spPr>
        <a:xfrm>
          <a:off x="143906" y="1894527"/>
          <a:ext cx="135954" cy="135954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63816" y="1914437"/>
        <a:ext cx="96134" cy="96134"/>
      </dsp:txXfrm>
    </dsp:sp>
    <dsp:sp modelId="{F42AD80F-3B21-49F3-AF59-01D5F6EE69F1}">
      <dsp:nvSpPr>
        <dsp:cNvPr id="0" name=""/>
        <dsp:cNvSpPr/>
      </dsp:nvSpPr>
      <dsp:spPr>
        <a:xfrm rot="14850000">
          <a:off x="155099" y="1846161"/>
          <a:ext cx="36192" cy="45884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 rot="10800000">
        <a:off x="162606" y="1860354"/>
        <a:ext cx="25334" cy="27530"/>
      </dsp:txXfrm>
    </dsp:sp>
    <dsp:sp modelId="{E4F5DE49-5EAA-4300-BD85-3AA32446283C}">
      <dsp:nvSpPr>
        <dsp:cNvPr id="0" name=""/>
        <dsp:cNvSpPr/>
      </dsp:nvSpPr>
      <dsp:spPr>
        <a:xfrm>
          <a:off x="65746" y="1705833"/>
          <a:ext cx="135954" cy="135954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5656" y="1725743"/>
        <a:ext cx="96134" cy="96134"/>
      </dsp:txXfrm>
    </dsp:sp>
    <dsp:sp modelId="{57712E5B-8311-41F2-83BF-40C44B82FD56}">
      <dsp:nvSpPr>
        <dsp:cNvPr id="0" name=""/>
        <dsp:cNvSpPr/>
      </dsp:nvSpPr>
      <dsp:spPr>
        <a:xfrm rot="15390000">
          <a:off x="92026" y="1652564"/>
          <a:ext cx="36192" cy="45884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 rot="10800000">
        <a:off x="98722" y="1667020"/>
        <a:ext cx="25334" cy="27530"/>
      </dsp:txXfrm>
    </dsp:sp>
    <dsp:sp modelId="{53824D7C-69E9-40B6-AD94-E66D57E17024}">
      <dsp:nvSpPr>
        <dsp:cNvPr id="0" name=""/>
        <dsp:cNvSpPr/>
      </dsp:nvSpPr>
      <dsp:spPr>
        <a:xfrm>
          <a:off x="18066" y="1507234"/>
          <a:ext cx="135954" cy="135954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7976" y="1527144"/>
        <a:ext cx="96134" cy="96134"/>
      </dsp:txXfrm>
    </dsp:sp>
    <dsp:sp modelId="{4DDD9E11-A1D1-4D9F-87CF-21775FA03FD4}">
      <dsp:nvSpPr>
        <dsp:cNvPr id="0" name=""/>
        <dsp:cNvSpPr/>
      </dsp:nvSpPr>
      <dsp:spPr>
        <a:xfrm rot="15930000">
          <a:off x="60016" y="1451484"/>
          <a:ext cx="36192" cy="45884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 rot="10800000">
        <a:off x="65871" y="1466073"/>
        <a:ext cx="25334" cy="27530"/>
      </dsp:txXfrm>
    </dsp:sp>
    <dsp:sp modelId="{22041FD6-89BD-4BF2-9B99-B97F36E2E1FB}">
      <dsp:nvSpPr>
        <dsp:cNvPr id="0" name=""/>
        <dsp:cNvSpPr/>
      </dsp:nvSpPr>
      <dsp:spPr>
        <a:xfrm>
          <a:off x="2042" y="1303622"/>
          <a:ext cx="135954" cy="135954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1952" y="1323532"/>
        <a:ext cx="96134" cy="96134"/>
      </dsp:txXfrm>
    </dsp:sp>
    <dsp:sp modelId="{B8E405CF-5FB0-4931-A03D-9BF304E6CDDA}">
      <dsp:nvSpPr>
        <dsp:cNvPr id="0" name=""/>
        <dsp:cNvSpPr/>
      </dsp:nvSpPr>
      <dsp:spPr>
        <a:xfrm rot="16470000">
          <a:off x="59855" y="1247872"/>
          <a:ext cx="36192" cy="45884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>
        <a:off x="64858" y="1262461"/>
        <a:ext cx="25334" cy="27530"/>
      </dsp:txXfrm>
    </dsp:sp>
    <dsp:sp modelId="{4346925A-37EB-4BB6-B0D1-0007EC3DF63B}">
      <dsp:nvSpPr>
        <dsp:cNvPr id="0" name=""/>
        <dsp:cNvSpPr/>
      </dsp:nvSpPr>
      <dsp:spPr>
        <a:xfrm>
          <a:off x="18066" y="1100010"/>
          <a:ext cx="135954" cy="135954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7976" y="1119920"/>
        <a:ext cx="96134" cy="96134"/>
      </dsp:txXfrm>
    </dsp:sp>
    <dsp:sp modelId="{7A362786-920B-4FB9-A3D5-D0E741B76071}">
      <dsp:nvSpPr>
        <dsp:cNvPr id="0" name=""/>
        <dsp:cNvSpPr/>
      </dsp:nvSpPr>
      <dsp:spPr>
        <a:xfrm rot="17010000">
          <a:off x="91548" y="1046742"/>
          <a:ext cx="36192" cy="45884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>
        <a:off x="95710" y="1061198"/>
        <a:ext cx="25334" cy="27530"/>
      </dsp:txXfrm>
    </dsp:sp>
    <dsp:sp modelId="{ED0F08E4-7CF4-494F-A2E4-60B90674E9D5}">
      <dsp:nvSpPr>
        <dsp:cNvPr id="0" name=""/>
        <dsp:cNvSpPr/>
      </dsp:nvSpPr>
      <dsp:spPr>
        <a:xfrm>
          <a:off x="65746" y="901412"/>
          <a:ext cx="135954" cy="135954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5656" y="921322"/>
        <a:ext cx="96134" cy="96134"/>
      </dsp:txXfrm>
    </dsp:sp>
    <dsp:sp modelId="{B8AF8AA6-EDE3-46F5-804F-BE18E9CF02E9}">
      <dsp:nvSpPr>
        <dsp:cNvPr id="0" name=""/>
        <dsp:cNvSpPr/>
      </dsp:nvSpPr>
      <dsp:spPr>
        <a:xfrm rot="17550000">
          <a:off x="154315" y="853046"/>
          <a:ext cx="36192" cy="45884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>
        <a:off x="157666" y="867239"/>
        <a:ext cx="25334" cy="27530"/>
      </dsp:txXfrm>
    </dsp:sp>
    <dsp:sp modelId="{02E2D030-8BB9-48E2-859D-55F958A2D928}">
      <dsp:nvSpPr>
        <dsp:cNvPr id="0" name=""/>
        <dsp:cNvSpPr/>
      </dsp:nvSpPr>
      <dsp:spPr>
        <a:xfrm>
          <a:off x="143906" y="712717"/>
          <a:ext cx="135954" cy="135954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63816" y="732627"/>
        <a:ext cx="96134" cy="96134"/>
      </dsp:txXfrm>
    </dsp:sp>
    <dsp:sp modelId="{8125F9B4-021E-44DC-9D64-8AE485A44537}">
      <dsp:nvSpPr>
        <dsp:cNvPr id="0" name=""/>
        <dsp:cNvSpPr/>
      </dsp:nvSpPr>
      <dsp:spPr>
        <a:xfrm rot="18090000">
          <a:off x="246610" y="671553"/>
          <a:ext cx="36192" cy="45884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>
        <a:off x="249202" y="685359"/>
        <a:ext cx="25334" cy="27530"/>
      </dsp:txXfrm>
    </dsp:sp>
    <dsp:sp modelId="{A5474CB5-D5DA-4087-B87E-610FB42AF529}">
      <dsp:nvSpPr>
        <dsp:cNvPr id="0" name=""/>
        <dsp:cNvSpPr/>
      </dsp:nvSpPr>
      <dsp:spPr>
        <a:xfrm>
          <a:off x="250622" y="538572"/>
          <a:ext cx="135954" cy="135954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70532" y="558482"/>
        <a:ext cx="96134" cy="96134"/>
      </dsp:txXfrm>
    </dsp:sp>
    <dsp:sp modelId="{F5E12609-AEA0-4824-8F1E-49B7A8C9D43E}">
      <dsp:nvSpPr>
        <dsp:cNvPr id="0" name=""/>
        <dsp:cNvSpPr/>
      </dsp:nvSpPr>
      <dsp:spPr>
        <a:xfrm rot="18630000">
          <a:off x="366160" y="506733"/>
          <a:ext cx="36192" cy="45884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>
        <a:off x="368063" y="520038"/>
        <a:ext cx="25334" cy="27530"/>
      </dsp:txXfrm>
    </dsp:sp>
    <dsp:sp modelId="{558F7E47-06ED-4041-B16C-6F13A19D4245}">
      <dsp:nvSpPr>
        <dsp:cNvPr id="0" name=""/>
        <dsp:cNvSpPr/>
      </dsp:nvSpPr>
      <dsp:spPr>
        <a:xfrm>
          <a:off x="383266" y="383266"/>
          <a:ext cx="135954" cy="135954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03176" y="403176"/>
        <a:ext cx="96134" cy="96134"/>
      </dsp:txXfrm>
    </dsp:sp>
    <dsp:sp modelId="{1AA99294-2501-42DA-ADDA-813C2A0D167F}">
      <dsp:nvSpPr>
        <dsp:cNvPr id="0" name=""/>
        <dsp:cNvSpPr/>
      </dsp:nvSpPr>
      <dsp:spPr>
        <a:xfrm rot="19170000">
          <a:off x="510021" y="362644"/>
          <a:ext cx="36192" cy="45884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>
        <a:off x="511322" y="375347"/>
        <a:ext cx="25334" cy="27530"/>
      </dsp:txXfrm>
    </dsp:sp>
    <dsp:sp modelId="{A854D6C3-A9F6-4889-B95E-C4590598BF15}">
      <dsp:nvSpPr>
        <dsp:cNvPr id="0" name=""/>
        <dsp:cNvSpPr/>
      </dsp:nvSpPr>
      <dsp:spPr>
        <a:xfrm>
          <a:off x="538572" y="250622"/>
          <a:ext cx="135954" cy="135954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58482" y="270532"/>
        <a:ext cx="96134" cy="96134"/>
      </dsp:txXfrm>
    </dsp:sp>
    <dsp:sp modelId="{9BC14663-185B-4A89-97AE-169B3D438678}">
      <dsp:nvSpPr>
        <dsp:cNvPr id="0" name=""/>
        <dsp:cNvSpPr/>
      </dsp:nvSpPr>
      <dsp:spPr>
        <a:xfrm rot="19710000">
          <a:off x="674653" y="242834"/>
          <a:ext cx="36192" cy="45884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>
        <a:off x="675453" y="254848"/>
        <a:ext cx="25334" cy="27530"/>
      </dsp:txXfrm>
    </dsp:sp>
    <dsp:sp modelId="{891FE5C2-884F-48D0-BE0D-753E9CA204D3}">
      <dsp:nvSpPr>
        <dsp:cNvPr id="0" name=""/>
        <dsp:cNvSpPr/>
      </dsp:nvSpPr>
      <dsp:spPr>
        <a:xfrm>
          <a:off x="712717" y="143906"/>
          <a:ext cx="135954" cy="135954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32627" y="163816"/>
        <a:ext cx="96134" cy="96134"/>
      </dsp:txXfrm>
    </dsp:sp>
    <dsp:sp modelId="{BDE13CD6-B50F-44ED-BD83-729ED5971995}">
      <dsp:nvSpPr>
        <dsp:cNvPr id="0" name=""/>
        <dsp:cNvSpPr/>
      </dsp:nvSpPr>
      <dsp:spPr>
        <a:xfrm rot="20250000">
          <a:off x="855999" y="150253"/>
          <a:ext cx="36192" cy="45884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>
        <a:off x="856412" y="161508"/>
        <a:ext cx="25334" cy="27530"/>
      </dsp:txXfrm>
    </dsp:sp>
    <dsp:sp modelId="{3B7728B1-9C76-43A6-8828-2FFE1A19CD4E}">
      <dsp:nvSpPr>
        <dsp:cNvPr id="0" name=""/>
        <dsp:cNvSpPr/>
      </dsp:nvSpPr>
      <dsp:spPr>
        <a:xfrm>
          <a:off x="901412" y="65746"/>
          <a:ext cx="135954" cy="135954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21322" y="85656"/>
        <a:ext cx="96134" cy="96134"/>
      </dsp:txXfrm>
    </dsp:sp>
    <dsp:sp modelId="{FEF793BD-9F36-4B0C-B2A1-243AAED13A52}">
      <dsp:nvSpPr>
        <dsp:cNvPr id="0" name=""/>
        <dsp:cNvSpPr/>
      </dsp:nvSpPr>
      <dsp:spPr>
        <a:xfrm rot="20790000">
          <a:off x="1049596" y="87180"/>
          <a:ext cx="36192" cy="45884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>
        <a:off x="1049746" y="97624"/>
        <a:ext cx="25334" cy="27530"/>
      </dsp:txXfrm>
    </dsp:sp>
    <dsp:sp modelId="{CD7E4AE9-DEBF-4EF6-9A2F-51DFDE6DC483}">
      <dsp:nvSpPr>
        <dsp:cNvPr id="0" name=""/>
        <dsp:cNvSpPr/>
      </dsp:nvSpPr>
      <dsp:spPr>
        <a:xfrm>
          <a:off x="1100010" y="18066"/>
          <a:ext cx="135954" cy="135954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19920" y="37976"/>
        <a:ext cx="96134" cy="96134"/>
      </dsp:txXfrm>
    </dsp:sp>
    <dsp:sp modelId="{CAB56CDA-741F-426D-8FE0-AE118C809475}">
      <dsp:nvSpPr>
        <dsp:cNvPr id="0" name=""/>
        <dsp:cNvSpPr/>
      </dsp:nvSpPr>
      <dsp:spPr>
        <a:xfrm rot="21330000">
          <a:off x="1250676" y="55169"/>
          <a:ext cx="36192" cy="45884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77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400" kern="1200" dirty="0"/>
        </a:p>
      </dsp:txBody>
      <dsp:txXfrm>
        <a:off x="1250693" y="64772"/>
        <a:ext cx="25334" cy="27530"/>
      </dsp:txXfrm>
    </dsp:sp>
  </dsp:spTree>
</dsp:drawing>
</file>

<file path=ppt/diagrams/drawing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2BDA289-9E7F-43D2-8E8A-C602380955F6}">
      <dsp:nvSpPr>
        <dsp:cNvPr id="0" name=""/>
        <dsp:cNvSpPr/>
      </dsp:nvSpPr>
      <dsp:spPr>
        <a:xfrm>
          <a:off x="540962" y="56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48160" y="7759"/>
        <a:ext cx="34757" cy="34757"/>
      </dsp:txXfrm>
    </dsp:sp>
    <dsp:sp modelId="{4B717A0F-8771-4A45-B6AA-FD732A724C9E}">
      <dsp:nvSpPr>
        <dsp:cNvPr id="0" name=""/>
        <dsp:cNvSpPr/>
      </dsp:nvSpPr>
      <dsp:spPr>
        <a:xfrm rot="234783">
          <a:off x="595443" y="19334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95448" y="22519"/>
        <a:ext cx="9127" cy="9953"/>
      </dsp:txXfrm>
    </dsp:sp>
    <dsp:sp modelId="{FD731FF4-9760-4231-AA26-446560B181EB}">
      <dsp:nvSpPr>
        <dsp:cNvPr id="0" name=""/>
        <dsp:cNvSpPr/>
      </dsp:nvSpPr>
      <dsp:spPr>
        <a:xfrm>
          <a:off x="614546" y="559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21744" y="12792"/>
        <a:ext cx="34757" cy="34757"/>
      </dsp:txXfrm>
    </dsp:sp>
    <dsp:sp modelId="{A6A09441-8928-4DD4-965E-ACD6B5489F63}">
      <dsp:nvSpPr>
        <dsp:cNvPr id="0" name=""/>
        <dsp:cNvSpPr/>
      </dsp:nvSpPr>
      <dsp:spPr>
        <a:xfrm rot="704348">
          <a:off x="668349" y="29304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68390" y="32224"/>
        <a:ext cx="9127" cy="9953"/>
      </dsp:txXfrm>
    </dsp:sp>
    <dsp:sp modelId="{5A44537F-E502-484A-B54C-161A75387D52}">
      <dsp:nvSpPr>
        <dsp:cNvPr id="0" name=""/>
        <dsp:cNvSpPr/>
      </dsp:nvSpPr>
      <dsp:spPr>
        <a:xfrm>
          <a:off x="686760" y="2060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93958" y="27798"/>
        <a:ext cx="34757" cy="34757"/>
      </dsp:txXfrm>
    </dsp:sp>
    <dsp:sp modelId="{BCCD1735-3374-4721-BEF9-11CCD9A2DD48}">
      <dsp:nvSpPr>
        <dsp:cNvPr id="0" name=""/>
        <dsp:cNvSpPr/>
      </dsp:nvSpPr>
      <dsp:spPr>
        <a:xfrm rot="1173913">
          <a:off x="739218" y="4910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39331" y="51771"/>
        <a:ext cx="9127" cy="9953"/>
      </dsp:txXfrm>
    </dsp:sp>
    <dsp:sp modelId="{B0608ED5-E7DC-4C39-8859-B8C85F521F9C}">
      <dsp:nvSpPr>
        <dsp:cNvPr id="0" name=""/>
        <dsp:cNvSpPr/>
      </dsp:nvSpPr>
      <dsp:spPr>
        <a:xfrm>
          <a:off x="756258" y="4530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63456" y="52498"/>
        <a:ext cx="34757" cy="34757"/>
      </dsp:txXfrm>
    </dsp:sp>
    <dsp:sp modelId="{E212FFF4-9223-45FB-8A97-08FC78EC227F}">
      <dsp:nvSpPr>
        <dsp:cNvPr id="0" name=""/>
        <dsp:cNvSpPr/>
      </dsp:nvSpPr>
      <dsp:spPr>
        <a:xfrm rot="1643478">
          <a:off x="806731" y="7837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06950" y="80796"/>
        <a:ext cx="9127" cy="9953"/>
      </dsp:txXfrm>
    </dsp:sp>
    <dsp:sp modelId="{3B48658E-4174-41EC-ADC5-04F09B98E8AE}">
      <dsp:nvSpPr>
        <dsp:cNvPr id="0" name=""/>
        <dsp:cNvSpPr/>
      </dsp:nvSpPr>
      <dsp:spPr>
        <a:xfrm>
          <a:off x="821746" y="7923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28944" y="86431"/>
        <a:ext cx="34757" cy="34757"/>
      </dsp:txXfrm>
    </dsp:sp>
    <dsp:sp modelId="{7E28017C-69F1-4CCF-A6D7-885616A2628E}">
      <dsp:nvSpPr>
        <dsp:cNvPr id="0" name=""/>
        <dsp:cNvSpPr/>
      </dsp:nvSpPr>
      <dsp:spPr>
        <a:xfrm rot="2113043">
          <a:off x="869629" y="116569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69987" y="118759"/>
        <a:ext cx="9127" cy="9953"/>
      </dsp:txXfrm>
    </dsp:sp>
    <dsp:sp modelId="{4B6FF1D5-139C-4A9E-BE2A-C9C2976A9B90}">
      <dsp:nvSpPr>
        <dsp:cNvPr id="0" name=""/>
        <dsp:cNvSpPr/>
      </dsp:nvSpPr>
      <dsp:spPr>
        <a:xfrm>
          <a:off x="882002" y="121767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89200" y="128965"/>
        <a:ext cx="34757" cy="34757"/>
      </dsp:txXfrm>
    </dsp:sp>
    <dsp:sp modelId="{E231C36B-28CA-4A1A-A65A-7FC8C917C670}">
      <dsp:nvSpPr>
        <dsp:cNvPr id="0" name=""/>
        <dsp:cNvSpPr/>
      </dsp:nvSpPr>
      <dsp:spPr>
        <a:xfrm rot="2582609">
          <a:off x="926742" y="16296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27268" y="164951"/>
        <a:ext cx="9127" cy="9953"/>
      </dsp:txXfrm>
    </dsp:sp>
    <dsp:sp modelId="{5955EC28-6A5B-4854-97FD-56BF004F7A93}">
      <dsp:nvSpPr>
        <dsp:cNvPr id="0" name=""/>
        <dsp:cNvSpPr/>
      </dsp:nvSpPr>
      <dsp:spPr>
        <a:xfrm>
          <a:off x="935906" y="172109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43104" y="179307"/>
        <a:ext cx="34757" cy="34757"/>
      </dsp:txXfrm>
    </dsp:sp>
    <dsp:sp modelId="{7418C013-9F65-49B4-8AB4-02A8A7E8B2B1}">
      <dsp:nvSpPr>
        <dsp:cNvPr id="0" name=""/>
        <dsp:cNvSpPr/>
      </dsp:nvSpPr>
      <dsp:spPr>
        <a:xfrm rot="3052174">
          <a:off x="977004" y="216712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7726" y="218513"/>
        <a:ext cx="9127" cy="9953"/>
      </dsp:txXfrm>
    </dsp:sp>
    <dsp:sp modelId="{C8C314CB-BC52-4B5D-9A9E-2549904458B0}">
      <dsp:nvSpPr>
        <dsp:cNvPr id="0" name=""/>
        <dsp:cNvSpPr/>
      </dsp:nvSpPr>
      <dsp:spPr>
        <a:xfrm>
          <a:off x="982453" y="22932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89651" y="236521"/>
        <a:ext cx="34757" cy="34757"/>
      </dsp:txXfrm>
    </dsp:sp>
    <dsp:sp modelId="{8D184F9F-78A9-45D9-9804-0F8032DE26A6}">
      <dsp:nvSpPr>
        <dsp:cNvPr id="0" name=""/>
        <dsp:cNvSpPr/>
      </dsp:nvSpPr>
      <dsp:spPr>
        <a:xfrm rot="3521739">
          <a:off x="1019480" y="276799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20420" y="278446"/>
        <a:ext cx="9127" cy="9953"/>
      </dsp:txXfrm>
    </dsp:sp>
    <dsp:sp modelId="{18E08B15-C0D9-4DCD-9841-29CB326A1D96}">
      <dsp:nvSpPr>
        <dsp:cNvPr id="0" name=""/>
        <dsp:cNvSpPr/>
      </dsp:nvSpPr>
      <dsp:spPr>
        <a:xfrm>
          <a:off x="1020776" y="292342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27974" y="299540"/>
        <a:ext cx="34757" cy="34757"/>
      </dsp:txXfrm>
    </dsp:sp>
    <dsp:sp modelId="{7D136A40-4E7A-4E9A-9C18-C15FEB3E9255}">
      <dsp:nvSpPr>
        <dsp:cNvPr id="0" name=""/>
        <dsp:cNvSpPr/>
      </dsp:nvSpPr>
      <dsp:spPr>
        <a:xfrm rot="3991304">
          <a:off x="1053378" y="342111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54555" y="343635"/>
        <a:ext cx="9127" cy="9953"/>
      </dsp:txXfrm>
    </dsp:sp>
    <dsp:sp modelId="{09497094-52B8-416E-9902-37FB4C94E7F2}">
      <dsp:nvSpPr>
        <dsp:cNvPr id="0" name=""/>
        <dsp:cNvSpPr/>
      </dsp:nvSpPr>
      <dsp:spPr>
        <a:xfrm>
          <a:off x="1050161" y="35999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57359" y="367191"/>
        <a:ext cx="34757" cy="34757"/>
      </dsp:txXfrm>
    </dsp:sp>
    <dsp:sp modelId="{260B842C-BA56-4835-9181-EEB1DAD49F6C}">
      <dsp:nvSpPr>
        <dsp:cNvPr id="0" name=""/>
        <dsp:cNvSpPr/>
      </dsp:nvSpPr>
      <dsp:spPr>
        <a:xfrm rot="4460870">
          <a:off x="1078068" y="411430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79496" y="412865"/>
        <a:ext cx="9127" cy="9953"/>
      </dsp:txXfrm>
    </dsp:sp>
    <dsp:sp modelId="{07EB8474-810E-4E8A-BE93-02F62BBDD45D}">
      <dsp:nvSpPr>
        <dsp:cNvPr id="0" name=""/>
        <dsp:cNvSpPr/>
      </dsp:nvSpPr>
      <dsp:spPr>
        <a:xfrm>
          <a:off x="1070060" y="43101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77258" y="438212"/>
        <a:ext cx="34757" cy="34757"/>
      </dsp:txXfrm>
    </dsp:sp>
    <dsp:sp modelId="{ADC3AC42-E194-4C29-8A28-ABEC2168A2B9}">
      <dsp:nvSpPr>
        <dsp:cNvPr id="0" name=""/>
        <dsp:cNvSpPr/>
      </dsp:nvSpPr>
      <dsp:spPr>
        <a:xfrm rot="4930435">
          <a:off x="1093088" y="483465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94778" y="484845"/>
        <a:ext cx="9127" cy="9953"/>
      </dsp:txXfrm>
    </dsp:sp>
    <dsp:sp modelId="{38A7A843-117D-4A8F-B652-3F637D1BA054}">
      <dsp:nvSpPr>
        <dsp:cNvPr id="0" name=""/>
        <dsp:cNvSpPr/>
      </dsp:nvSpPr>
      <dsp:spPr>
        <a:xfrm>
          <a:off x="1080103" y="50408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87301" y="511282"/>
        <a:ext cx="34757" cy="34757"/>
      </dsp:txXfrm>
    </dsp:sp>
    <dsp:sp modelId="{24192AE1-AC5A-408F-93E2-35778550FA02}">
      <dsp:nvSpPr>
        <dsp:cNvPr id="0" name=""/>
        <dsp:cNvSpPr/>
      </dsp:nvSpPr>
      <dsp:spPr>
        <a:xfrm rot="5400000">
          <a:off x="1098160" y="556875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00116" y="558237"/>
        <a:ext cx="9127" cy="9953"/>
      </dsp:txXfrm>
    </dsp:sp>
    <dsp:sp modelId="{8B74F080-8313-4728-B1E9-D87A06E9E800}">
      <dsp:nvSpPr>
        <dsp:cNvPr id="0" name=""/>
        <dsp:cNvSpPr/>
      </dsp:nvSpPr>
      <dsp:spPr>
        <a:xfrm>
          <a:off x="1080103" y="57784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87301" y="585038"/>
        <a:ext cx="34757" cy="34757"/>
      </dsp:txXfrm>
    </dsp:sp>
    <dsp:sp modelId="{99F13AA2-4621-4753-B0A6-6FC776CD84C9}">
      <dsp:nvSpPr>
        <dsp:cNvPr id="0" name=""/>
        <dsp:cNvSpPr/>
      </dsp:nvSpPr>
      <dsp:spPr>
        <a:xfrm rot="5869565">
          <a:off x="1093189" y="630291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95411" y="631671"/>
        <a:ext cx="9127" cy="9953"/>
      </dsp:txXfrm>
    </dsp:sp>
    <dsp:sp modelId="{C238A059-EBCB-4E8A-9C70-350A7112246D}">
      <dsp:nvSpPr>
        <dsp:cNvPr id="0" name=""/>
        <dsp:cNvSpPr/>
      </dsp:nvSpPr>
      <dsp:spPr>
        <a:xfrm>
          <a:off x="1070060" y="65091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77258" y="658108"/>
        <a:ext cx="34757" cy="34757"/>
      </dsp:txXfrm>
    </dsp:sp>
    <dsp:sp modelId="{212C9A88-24C2-4EF4-87D7-A81CF4BE3FA0}">
      <dsp:nvSpPr>
        <dsp:cNvPr id="0" name=""/>
        <dsp:cNvSpPr/>
      </dsp:nvSpPr>
      <dsp:spPr>
        <a:xfrm rot="6339130">
          <a:off x="1078267" y="702347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80751" y="703782"/>
        <a:ext cx="9127" cy="9953"/>
      </dsp:txXfrm>
    </dsp:sp>
    <dsp:sp modelId="{FA3F2989-2837-4DF6-B22E-22C68B74BA10}">
      <dsp:nvSpPr>
        <dsp:cNvPr id="0" name=""/>
        <dsp:cNvSpPr/>
      </dsp:nvSpPr>
      <dsp:spPr>
        <a:xfrm>
          <a:off x="1050161" y="72193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57359" y="729129"/>
        <a:ext cx="34757" cy="34757"/>
      </dsp:txXfrm>
    </dsp:sp>
    <dsp:sp modelId="{15716786-4673-40EB-986D-12C422D02B97}">
      <dsp:nvSpPr>
        <dsp:cNvPr id="0" name=""/>
        <dsp:cNvSpPr/>
      </dsp:nvSpPr>
      <dsp:spPr>
        <a:xfrm rot="6808696">
          <a:off x="1053672" y="771700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56407" y="773224"/>
        <a:ext cx="9127" cy="9953"/>
      </dsp:txXfrm>
    </dsp:sp>
    <dsp:sp modelId="{E7F9412A-75FE-4263-8476-D8B02CF380F3}">
      <dsp:nvSpPr>
        <dsp:cNvPr id="0" name=""/>
        <dsp:cNvSpPr/>
      </dsp:nvSpPr>
      <dsp:spPr>
        <a:xfrm>
          <a:off x="1020776" y="789582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27974" y="796780"/>
        <a:ext cx="34757" cy="34757"/>
      </dsp:txXfrm>
    </dsp:sp>
    <dsp:sp modelId="{C56F56FD-84C6-4D21-967A-719399DE2081}">
      <dsp:nvSpPr>
        <dsp:cNvPr id="0" name=""/>
        <dsp:cNvSpPr/>
      </dsp:nvSpPr>
      <dsp:spPr>
        <a:xfrm rot="7278261">
          <a:off x="1019863" y="83705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22835" y="838705"/>
        <a:ext cx="9127" cy="9953"/>
      </dsp:txXfrm>
    </dsp:sp>
    <dsp:sp modelId="{430AD93E-9CDA-40BE-8BB8-B35AB1DDED73}">
      <dsp:nvSpPr>
        <dsp:cNvPr id="0" name=""/>
        <dsp:cNvSpPr/>
      </dsp:nvSpPr>
      <dsp:spPr>
        <a:xfrm>
          <a:off x="982453" y="85260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89651" y="859799"/>
        <a:ext cx="34757" cy="34757"/>
      </dsp:txXfrm>
    </dsp:sp>
    <dsp:sp modelId="{D3BDAC4B-F2DB-44A0-907D-A108463FB1C3}">
      <dsp:nvSpPr>
        <dsp:cNvPr id="0" name=""/>
        <dsp:cNvSpPr/>
      </dsp:nvSpPr>
      <dsp:spPr>
        <a:xfrm rot="7747826">
          <a:off x="977470" y="897203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980660" y="899004"/>
        <a:ext cx="9127" cy="9953"/>
      </dsp:txXfrm>
    </dsp:sp>
    <dsp:sp modelId="{EB66E90A-B112-40E2-B773-B1A59659C6EB}">
      <dsp:nvSpPr>
        <dsp:cNvPr id="0" name=""/>
        <dsp:cNvSpPr/>
      </dsp:nvSpPr>
      <dsp:spPr>
        <a:xfrm>
          <a:off x="935906" y="90981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43104" y="917012"/>
        <a:ext cx="34757" cy="34757"/>
      </dsp:txXfrm>
    </dsp:sp>
    <dsp:sp modelId="{CBD13A52-164D-4181-A713-C4AFB6DAEA44}">
      <dsp:nvSpPr>
        <dsp:cNvPr id="0" name=""/>
        <dsp:cNvSpPr/>
      </dsp:nvSpPr>
      <dsp:spPr>
        <a:xfrm rot="8217391">
          <a:off x="927281" y="951016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930667" y="952999"/>
        <a:ext cx="9127" cy="9953"/>
      </dsp:txXfrm>
    </dsp:sp>
    <dsp:sp modelId="{816E1FA3-2B38-45F9-AB8C-0EEB2788EE42}">
      <dsp:nvSpPr>
        <dsp:cNvPr id="0" name=""/>
        <dsp:cNvSpPr/>
      </dsp:nvSpPr>
      <dsp:spPr>
        <a:xfrm>
          <a:off x="882002" y="960157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89200" y="967355"/>
        <a:ext cx="34757" cy="34757"/>
      </dsp:txXfrm>
    </dsp:sp>
    <dsp:sp modelId="{3D5573F2-E421-4699-B499-E5F129AA7C1F}">
      <dsp:nvSpPr>
        <dsp:cNvPr id="0" name=""/>
        <dsp:cNvSpPr/>
      </dsp:nvSpPr>
      <dsp:spPr>
        <a:xfrm rot="8686957">
          <a:off x="870232" y="997493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873786" y="999683"/>
        <a:ext cx="9127" cy="9953"/>
      </dsp:txXfrm>
    </dsp:sp>
    <dsp:sp modelId="{1791F869-F782-403E-9EEE-8485296AB1DC}">
      <dsp:nvSpPr>
        <dsp:cNvPr id="0" name=""/>
        <dsp:cNvSpPr/>
      </dsp:nvSpPr>
      <dsp:spPr>
        <a:xfrm>
          <a:off x="821746" y="100269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28944" y="1009889"/>
        <a:ext cx="34757" cy="34757"/>
      </dsp:txXfrm>
    </dsp:sp>
    <dsp:sp modelId="{EDD308D6-556F-4E65-A02C-12C45C150755}">
      <dsp:nvSpPr>
        <dsp:cNvPr id="0" name=""/>
        <dsp:cNvSpPr/>
      </dsp:nvSpPr>
      <dsp:spPr>
        <a:xfrm rot="9156522">
          <a:off x="807386" y="1035770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811079" y="1038188"/>
        <a:ext cx="9127" cy="9953"/>
      </dsp:txXfrm>
    </dsp:sp>
    <dsp:sp modelId="{FB762D63-E97E-4D71-BE53-DE8DBC2C1724}">
      <dsp:nvSpPr>
        <dsp:cNvPr id="0" name=""/>
        <dsp:cNvSpPr/>
      </dsp:nvSpPr>
      <dsp:spPr>
        <a:xfrm>
          <a:off x="756258" y="103662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63456" y="1043822"/>
        <a:ext cx="34757" cy="34757"/>
      </dsp:txXfrm>
    </dsp:sp>
    <dsp:sp modelId="{EC905E59-477F-4D62-B2EE-61B86BF0663B}">
      <dsp:nvSpPr>
        <dsp:cNvPr id="0" name=""/>
        <dsp:cNvSpPr/>
      </dsp:nvSpPr>
      <dsp:spPr>
        <a:xfrm rot="9626087">
          <a:off x="739914" y="1065132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743713" y="1067795"/>
        <a:ext cx="9127" cy="9953"/>
      </dsp:txXfrm>
    </dsp:sp>
    <dsp:sp modelId="{96947AF0-965B-4F9B-B692-11B522E20C19}">
      <dsp:nvSpPr>
        <dsp:cNvPr id="0" name=""/>
        <dsp:cNvSpPr/>
      </dsp:nvSpPr>
      <dsp:spPr>
        <a:xfrm>
          <a:off x="686760" y="106132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93958" y="1068521"/>
        <a:ext cx="34757" cy="34757"/>
      </dsp:txXfrm>
    </dsp:sp>
    <dsp:sp modelId="{C5631367-2D87-4B2B-B2C5-CE6B323DF7FA}">
      <dsp:nvSpPr>
        <dsp:cNvPr id="0" name=""/>
        <dsp:cNvSpPr/>
      </dsp:nvSpPr>
      <dsp:spPr>
        <a:xfrm rot="10095652">
          <a:off x="669072" y="1085033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72943" y="1087953"/>
        <a:ext cx="9127" cy="9953"/>
      </dsp:txXfrm>
    </dsp:sp>
    <dsp:sp modelId="{55735BFC-D4F1-4100-BCD7-BD7015A20F24}">
      <dsp:nvSpPr>
        <dsp:cNvPr id="0" name=""/>
        <dsp:cNvSpPr/>
      </dsp:nvSpPr>
      <dsp:spPr>
        <a:xfrm>
          <a:off x="614546" y="107633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21744" y="1083528"/>
        <a:ext cx="34757" cy="34757"/>
      </dsp:txXfrm>
    </dsp:sp>
    <dsp:sp modelId="{DE861B79-D5E8-45CE-B3D7-7B4663C08343}">
      <dsp:nvSpPr>
        <dsp:cNvPr id="0" name=""/>
        <dsp:cNvSpPr/>
      </dsp:nvSpPr>
      <dsp:spPr>
        <a:xfrm rot="10565217">
          <a:off x="596179" y="1095103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00086" y="1098288"/>
        <a:ext cx="9127" cy="9953"/>
      </dsp:txXfrm>
    </dsp:sp>
    <dsp:sp modelId="{B163F2E1-C224-4C1F-8BF1-B257F8DA90F1}">
      <dsp:nvSpPr>
        <dsp:cNvPr id="0" name=""/>
        <dsp:cNvSpPr/>
      </dsp:nvSpPr>
      <dsp:spPr>
        <a:xfrm>
          <a:off x="540962" y="108136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48160" y="1088561"/>
        <a:ext cx="34757" cy="34757"/>
      </dsp:txXfrm>
    </dsp:sp>
    <dsp:sp modelId="{28C21F8D-7890-436C-ABC3-A76D9C048DC6}">
      <dsp:nvSpPr>
        <dsp:cNvPr id="0" name=""/>
        <dsp:cNvSpPr/>
      </dsp:nvSpPr>
      <dsp:spPr>
        <a:xfrm rot="11034783">
          <a:off x="522595" y="1095154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526502" y="1098605"/>
        <a:ext cx="9127" cy="9953"/>
      </dsp:txXfrm>
    </dsp:sp>
    <dsp:sp modelId="{B297DBDA-41C8-403B-A287-2DE0B2B2F734}">
      <dsp:nvSpPr>
        <dsp:cNvPr id="0" name=""/>
        <dsp:cNvSpPr/>
      </dsp:nvSpPr>
      <dsp:spPr>
        <a:xfrm>
          <a:off x="467377" y="107633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74575" y="1083528"/>
        <a:ext cx="34757" cy="34757"/>
      </dsp:txXfrm>
    </dsp:sp>
    <dsp:sp modelId="{6CB910F7-627A-416A-9AE0-0E9818681229}">
      <dsp:nvSpPr>
        <dsp:cNvPr id="0" name=""/>
        <dsp:cNvSpPr/>
      </dsp:nvSpPr>
      <dsp:spPr>
        <a:xfrm rot="11504348">
          <a:off x="449688" y="1085184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53559" y="1088900"/>
        <a:ext cx="9127" cy="9953"/>
      </dsp:txXfrm>
    </dsp:sp>
    <dsp:sp modelId="{C99B1DB8-B0AD-4FE5-84DC-CD9571D15F74}">
      <dsp:nvSpPr>
        <dsp:cNvPr id="0" name=""/>
        <dsp:cNvSpPr/>
      </dsp:nvSpPr>
      <dsp:spPr>
        <a:xfrm>
          <a:off x="395163" y="106132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02361" y="1068521"/>
        <a:ext cx="34757" cy="34757"/>
      </dsp:txXfrm>
    </dsp:sp>
    <dsp:sp modelId="{2EBD388A-825F-4832-8A74-827A6C7E3368}">
      <dsp:nvSpPr>
        <dsp:cNvPr id="0" name=""/>
        <dsp:cNvSpPr/>
      </dsp:nvSpPr>
      <dsp:spPr>
        <a:xfrm rot="11973913">
          <a:off x="378819" y="1065379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82618" y="1069352"/>
        <a:ext cx="9127" cy="9953"/>
      </dsp:txXfrm>
    </dsp:sp>
    <dsp:sp modelId="{54435782-E9E7-4F85-8EE9-B762378628C5}">
      <dsp:nvSpPr>
        <dsp:cNvPr id="0" name=""/>
        <dsp:cNvSpPr/>
      </dsp:nvSpPr>
      <dsp:spPr>
        <a:xfrm>
          <a:off x="325665" y="103662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32863" y="1043822"/>
        <a:ext cx="34757" cy="34757"/>
      </dsp:txXfrm>
    </dsp:sp>
    <dsp:sp modelId="{2EA5A0E0-D734-4B00-A1FA-65E8CB15031C}">
      <dsp:nvSpPr>
        <dsp:cNvPr id="0" name=""/>
        <dsp:cNvSpPr/>
      </dsp:nvSpPr>
      <dsp:spPr>
        <a:xfrm rot="12443478">
          <a:off x="311306" y="1036109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14999" y="1040327"/>
        <a:ext cx="9127" cy="9953"/>
      </dsp:txXfrm>
    </dsp:sp>
    <dsp:sp modelId="{CDE86F57-8E75-4885-99A7-4D78278841E9}">
      <dsp:nvSpPr>
        <dsp:cNvPr id="0" name=""/>
        <dsp:cNvSpPr/>
      </dsp:nvSpPr>
      <dsp:spPr>
        <a:xfrm>
          <a:off x="260178" y="100269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7376" y="1009889"/>
        <a:ext cx="34757" cy="34757"/>
      </dsp:txXfrm>
    </dsp:sp>
    <dsp:sp modelId="{A0769171-C666-4FF2-B3B0-56A5612FFB02}">
      <dsp:nvSpPr>
        <dsp:cNvPr id="0" name=""/>
        <dsp:cNvSpPr/>
      </dsp:nvSpPr>
      <dsp:spPr>
        <a:xfrm rot="12913043">
          <a:off x="248408" y="997919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51962" y="1002365"/>
        <a:ext cx="9127" cy="9953"/>
      </dsp:txXfrm>
    </dsp:sp>
    <dsp:sp modelId="{9DEC7CBC-8051-4551-94AA-2377EFF8A353}">
      <dsp:nvSpPr>
        <dsp:cNvPr id="0" name=""/>
        <dsp:cNvSpPr/>
      </dsp:nvSpPr>
      <dsp:spPr>
        <a:xfrm>
          <a:off x="199921" y="960157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07119" y="967355"/>
        <a:ext cx="34757" cy="34757"/>
      </dsp:txXfrm>
    </dsp:sp>
    <dsp:sp modelId="{83D03F91-A8FE-4A56-A9F0-21F8696B64A1}">
      <dsp:nvSpPr>
        <dsp:cNvPr id="0" name=""/>
        <dsp:cNvSpPr/>
      </dsp:nvSpPr>
      <dsp:spPr>
        <a:xfrm rot="13382609">
          <a:off x="191296" y="951520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94682" y="956173"/>
        <a:ext cx="9127" cy="9953"/>
      </dsp:txXfrm>
    </dsp:sp>
    <dsp:sp modelId="{D9F7CAE3-C01B-4758-A92D-BE4DEABF1CC9}">
      <dsp:nvSpPr>
        <dsp:cNvPr id="0" name=""/>
        <dsp:cNvSpPr/>
      </dsp:nvSpPr>
      <dsp:spPr>
        <a:xfrm>
          <a:off x="146017" y="90981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3215" y="917012"/>
        <a:ext cx="34757" cy="34757"/>
      </dsp:txXfrm>
    </dsp:sp>
    <dsp:sp modelId="{6FDF4861-3D9E-4C44-8A76-CB261CA08A3D}">
      <dsp:nvSpPr>
        <dsp:cNvPr id="0" name=""/>
        <dsp:cNvSpPr/>
      </dsp:nvSpPr>
      <dsp:spPr>
        <a:xfrm rot="13852174">
          <a:off x="141034" y="897776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44224" y="902611"/>
        <a:ext cx="9127" cy="9953"/>
      </dsp:txXfrm>
    </dsp:sp>
    <dsp:sp modelId="{6EBA7549-78C0-447A-A63C-4A8563F87F58}">
      <dsp:nvSpPr>
        <dsp:cNvPr id="0" name=""/>
        <dsp:cNvSpPr/>
      </dsp:nvSpPr>
      <dsp:spPr>
        <a:xfrm>
          <a:off x="99470" y="85260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668" y="859799"/>
        <a:ext cx="34757" cy="34757"/>
      </dsp:txXfrm>
    </dsp:sp>
    <dsp:sp modelId="{F7AC09C3-F9FA-4334-9744-58F7A351FD8B}">
      <dsp:nvSpPr>
        <dsp:cNvPr id="0" name=""/>
        <dsp:cNvSpPr/>
      </dsp:nvSpPr>
      <dsp:spPr>
        <a:xfrm rot="14321739">
          <a:off x="98558" y="83768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1530" y="842677"/>
        <a:ext cx="9127" cy="9953"/>
      </dsp:txXfrm>
    </dsp:sp>
    <dsp:sp modelId="{DB7E8DCC-E9E2-41AE-8FAC-BD770394B585}">
      <dsp:nvSpPr>
        <dsp:cNvPr id="0" name=""/>
        <dsp:cNvSpPr/>
      </dsp:nvSpPr>
      <dsp:spPr>
        <a:xfrm>
          <a:off x="61148" y="789582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8346" y="796780"/>
        <a:ext cx="34757" cy="34757"/>
      </dsp:txXfrm>
    </dsp:sp>
    <dsp:sp modelId="{FC934B90-2FD7-4C78-BC82-6495CAA54F71}">
      <dsp:nvSpPr>
        <dsp:cNvPr id="0" name=""/>
        <dsp:cNvSpPr/>
      </dsp:nvSpPr>
      <dsp:spPr>
        <a:xfrm rot="14791304">
          <a:off x="64659" y="772377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7394" y="777489"/>
        <a:ext cx="9127" cy="9953"/>
      </dsp:txXfrm>
    </dsp:sp>
    <dsp:sp modelId="{7FBA136C-815F-4FB3-A797-A7F155D00FEA}">
      <dsp:nvSpPr>
        <dsp:cNvPr id="0" name=""/>
        <dsp:cNvSpPr/>
      </dsp:nvSpPr>
      <dsp:spPr>
        <a:xfrm>
          <a:off x="31763" y="72193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8961" y="729129"/>
        <a:ext cx="34757" cy="34757"/>
      </dsp:txXfrm>
    </dsp:sp>
    <dsp:sp modelId="{7A5C7786-EEB7-4840-8AB2-E617DD766E4C}">
      <dsp:nvSpPr>
        <dsp:cNvPr id="0" name=""/>
        <dsp:cNvSpPr/>
      </dsp:nvSpPr>
      <dsp:spPr>
        <a:xfrm rot="15260870">
          <a:off x="39970" y="70305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2454" y="708259"/>
        <a:ext cx="9127" cy="9953"/>
      </dsp:txXfrm>
    </dsp:sp>
    <dsp:sp modelId="{2B3C09D0-6E4A-4698-ADBA-7CF55040E0C7}">
      <dsp:nvSpPr>
        <dsp:cNvPr id="0" name=""/>
        <dsp:cNvSpPr/>
      </dsp:nvSpPr>
      <dsp:spPr>
        <a:xfrm>
          <a:off x="11864" y="65091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9062" y="658108"/>
        <a:ext cx="34757" cy="34757"/>
      </dsp:txXfrm>
    </dsp:sp>
    <dsp:sp modelId="{0B3E9032-3902-463F-B436-0798A35C9EC5}">
      <dsp:nvSpPr>
        <dsp:cNvPr id="0" name=""/>
        <dsp:cNvSpPr/>
      </dsp:nvSpPr>
      <dsp:spPr>
        <a:xfrm rot="15730435">
          <a:off x="24949" y="631023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7171" y="636279"/>
        <a:ext cx="9127" cy="9953"/>
      </dsp:txXfrm>
    </dsp:sp>
    <dsp:sp modelId="{C6CA034B-BB5D-4252-9DC3-E07C2CEC1942}">
      <dsp:nvSpPr>
        <dsp:cNvPr id="0" name=""/>
        <dsp:cNvSpPr/>
      </dsp:nvSpPr>
      <dsp:spPr>
        <a:xfrm>
          <a:off x="1821" y="57784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019" y="585038"/>
        <a:ext cx="34757" cy="34757"/>
      </dsp:txXfrm>
    </dsp:sp>
    <dsp:sp modelId="{2F327EB4-0D8B-437E-BB14-A326EA173FCC}">
      <dsp:nvSpPr>
        <dsp:cNvPr id="0" name=""/>
        <dsp:cNvSpPr/>
      </dsp:nvSpPr>
      <dsp:spPr>
        <a:xfrm rot="16200000">
          <a:off x="19877" y="557613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1833" y="562887"/>
        <a:ext cx="9127" cy="9953"/>
      </dsp:txXfrm>
    </dsp:sp>
    <dsp:sp modelId="{F6AE7F32-FC05-4DDA-BB7B-30B31779479C}">
      <dsp:nvSpPr>
        <dsp:cNvPr id="0" name=""/>
        <dsp:cNvSpPr/>
      </dsp:nvSpPr>
      <dsp:spPr>
        <a:xfrm>
          <a:off x="1821" y="50408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019" y="511282"/>
        <a:ext cx="34757" cy="34757"/>
      </dsp:txXfrm>
    </dsp:sp>
    <dsp:sp modelId="{F42AD80F-3B21-49F3-AF59-01D5F6EE69F1}">
      <dsp:nvSpPr>
        <dsp:cNvPr id="0" name=""/>
        <dsp:cNvSpPr/>
      </dsp:nvSpPr>
      <dsp:spPr>
        <a:xfrm rot="16669565">
          <a:off x="24849" y="484196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539" y="489452"/>
        <a:ext cx="9127" cy="9953"/>
      </dsp:txXfrm>
    </dsp:sp>
    <dsp:sp modelId="{E4F5DE49-5EAA-4300-BD85-3AA32446283C}">
      <dsp:nvSpPr>
        <dsp:cNvPr id="0" name=""/>
        <dsp:cNvSpPr/>
      </dsp:nvSpPr>
      <dsp:spPr>
        <a:xfrm>
          <a:off x="11864" y="43101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9062" y="438212"/>
        <a:ext cx="34757" cy="34757"/>
      </dsp:txXfrm>
    </dsp:sp>
    <dsp:sp modelId="{57712E5B-8311-41F2-83BF-40C44B82FD56}">
      <dsp:nvSpPr>
        <dsp:cNvPr id="0" name=""/>
        <dsp:cNvSpPr/>
      </dsp:nvSpPr>
      <dsp:spPr>
        <a:xfrm rot="17139130">
          <a:off x="39771" y="412141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1199" y="417342"/>
        <a:ext cx="9127" cy="9953"/>
      </dsp:txXfrm>
    </dsp:sp>
    <dsp:sp modelId="{53824D7C-69E9-40B6-AD94-E66D57E17024}">
      <dsp:nvSpPr>
        <dsp:cNvPr id="0" name=""/>
        <dsp:cNvSpPr/>
      </dsp:nvSpPr>
      <dsp:spPr>
        <a:xfrm>
          <a:off x="31763" y="35999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8961" y="367191"/>
        <a:ext cx="34757" cy="34757"/>
      </dsp:txXfrm>
    </dsp:sp>
    <dsp:sp modelId="{4DDD9E11-A1D1-4D9F-87CF-21775FA03FD4}">
      <dsp:nvSpPr>
        <dsp:cNvPr id="0" name=""/>
        <dsp:cNvSpPr/>
      </dsp:nvSpPr>
      <dsp:spPr>
        <a:xfrm rot="17608696">
          <a:off x="64365" y="34278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5542" y="347900"/>
        <a:ext cx="9127" cy="9953"/>
      </dsp:txXfrm>
    </dsp:sp>
    <dsp:sp modelId="{22041FD6-89BD-4BF2-9B99-B97F36E2E1FB}">
      <dsp:nvSpPr>
        <dsp:cNvPr id="0" name=""/>
        <dsp:cNvSpPr/>
      </dsp:nvSpPr>
      <dsp:spPr>
        <a:xfrm>
          <a:off x="61148" y="292342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8346" y="299540"/>
        <a:ext cx="34757" cy="34757"/>
      </dsp:txXfrm>
    </dsp:sp>
    <dsp:sp modelId="{B8E405CF-5FB0-4931-A03D-9BF304E6CDDA}">
      <dsp:nvSpPr>
        <dsp:cNvPr id="0" name=""/>
        <dsp:cNvSpPr/>
      </dsp:nvSpPr>
      <dsp:spPr>
        <a:xfrm rot="18078261">
          <a:off x="98174" y="277430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9114" y="282419"/>
        <a:ext cx="9127" cy="9953"/>
      </dsp:txXfrm>
    </dsp:sp>
    <dsp:sp modelId="{4346925A-37EB-4BB6-B0D1-0007EC3DF63B}">
      <dsp:nvSpPr>
        <dsp:cNvPr id="0" name=""/>
        <dsp:cNvSpPr/>
      </dsp:nvSpPr>
      <dsp:spPr>
        <a:xfrm>
          <a:off x="99470" y="22932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668" y="236521"/>
        <a:ext cx="34757" cy="34757"/>
      </dsp:txXfrm>
    </dsp:sp>
    <dsp:sp modelId="{7A362786-920B-4FB9-A3D5-D0E741B76071}">
      <dsp:nvSpPr>
        <dsp:cNvPr id="0" name=""/>
        <dsp:cNvSpPr/>
      </dsp:nvSpPr>
      <dsp:spPr>
        <a:xfrm rot="18547826">
          <a:off x="140568" y="217285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1290" y="222120"/>
        <a:ext cx="9127" cy="9953"/>
      </dsp:txXfrm>
    </dsp:sp>
    <dsp:sp modelId="{ED0F08E4-7CF4-494F-A2E4-60B90674E9D5}">
      <dsp:nvSpPr>
        <dsp:cNvPr id="0" name=""/>
        <dsp:cNvSpPr/>
      </dsp:nvSpPr>
      <dsp:spPr>
        <a:xfrm>
          <a:off x="146017" y="172109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3215" y="179307"/>
        <a:ext cx="34757" cy="34757"/>
      </dsp:txXfrm>
    </dsp:sp>
    <dsp:sp modelId="{B8AF8AA6-EDE3-46F5-804F-BE18E9CF02E9}">
      <dsp:nvSpPr>
        <dsp:cNvPr id="0" name=""/>
        <dsp:cNvSpPr/>
      </dsp:nvSpPr>
      <dsp:spPr>
        <a:xfrm rot="19017391">
          <a:off x="190756" y="163472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91282" y="168125"/>
        <a:ext cx="9127" cy="9953"/>
      </dsp:txXfrm>
    </dsp:sp>
    <dsp:sp modelId="{02E2D030-8BB9-48E2-859D-55F958A2D928}">
      <dsp:nvSpPr>
        <dsp:cNvPr id="0" name=""/>
        <dsp:cNvSpPr/>
      </dsp:nvSpPr>
      <dsp:spPr>
        <a:xfrm>
          <a:off x="199921" y="121767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07119" y="128965"/>
        <a:ext cx="34757" cy="34757"/>
      </dsp:txXfrm>
    </dsp:sp>
    <dsp:sp modelId="{8125F9B4-021E-44DC-9D64-8AE485A44537}">
      <dsp:nvSpPr>
        <dsp:cNvPr id="0" name=""/>
        <dsp:cNvSpPr/>
      </dsp:nvSpPr>
      <dsp:spPr>
        <a:xfrm rot="19486957">
          <a:off x="247805" y="116994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48163" y="121440"/>
        <a:ext cx="9127" cy="9953"/>
      </dsp:txXfrm>
    </dsp:sp>
    <dsp:sp modelId="{A5474CB5-D5DA-4087-B87E-610FB42AF529}">
      <dsp:nvSpPr>
        <dsp:cNvPr id="0" name=""/>
        <dsp:cNvSpPr/>
      </dsp:nvSpPr>
      <dsp:spPr>
        <a:xfrm>
          <a:off x="260178" y="7923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7376" y="86431"/>
        <a:ext cx="34757" cy="34757"/>
      </dsp:txXfrm>
    </dsp:sp>
    <dsp:sp modelId="{F5E12609-AEA0-4824-8F1E-49B7A8C9D43E}">
      <dsp:nvSpPr>
        <dsp:cNvPr id="0" name=""/>
        <dsp:cNvSpPr/>
      </dsp:nvSpPr>
      <dsp:spPr>
        <a:xfrm rot="19956522">
          <a:off x="310651" y="7871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10870" y="82936"/>
        <a:ext cx="9127" cy="9953"/>
      </dsp:txXfrm>
    </dsp:sp>
    <dsp:sp modelId="{558F7E47-06ED-4041-B16C-6F13A19D4245}">
      <dsp:nvSpPr>
        <dsp:cNvPr id="0" name=""/>
        <dsp:cNvSpPr/>
      </dsp:nvSpPr>
      <dsp:spPr>
        <a:xfrm>
          <a:off x="325665" y="4530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32863" y="52498"/>
        <a:ext cx="34757" cy="34757"/>
      </dsp:txXfrm>
    </dsp:sp>
    <dsp:sp modelId="{1AA99294-2501-42DA-ADDA-813C2A0D167F}">
      <dsp:nvSpPr>
        <dsp:cNvPr id="0" name=""/>
        <dsp:cNvSpPr/>
      </dsp:nvSpPr>
      <dsp:spPr>
        <a:xfrm rot="20426087">
          <a:off x="378123" y="49356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78236" y="53329"/>
        <a:ext cx="9127" cy="9953"/>
      </dsp:txXfrm>
    </dsp:sp>
    <dsp:sp modelId="{A854D6C3-A9F6-4889-B95E-C4590598BF15}">
      <dsp:nvSpPr>
        <dsp:cNvPr id="0" name=""/>
        <dsp:cNvSpPr/>
      </dsp:nvSpPr>
      <dsp:spPr>
        <a:xfrm>
          <a:off x="395163" y="2060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02361" y="27798"/>
        <a:ext cx="34757" cy="34757"/>
      </dsp:txXfrm>
    </dsp:sp>
    <dsp:sp modelId="{9BC14663-185B-4A89-97AE-169B3D438678}">
      <dsp:nvSpPr>
        <dsp:cNvPr id="0" name=""/>
        <dsp:cNvSpPr/>
      </dsp:nvSpPr>
      <dsp:spPr>
        <a:xfrm rot="20895652">
          <a:off x="448966" y="29454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49007" y="33170"/>
        <a:ext cx="9127" cy="9953"/>
      </dsp:txXfrm>
    </dsp:sp>
    <dsp:sp modelId="{891FE5C2-884F-48D0-BE0D-753E9CA204D3}">
      <dsp:nvSpPr>
        <dsp:cNvPr id="0" name=""/>
        <dsp:cNvSpPr/>
      </dsp:nvSpPr>
      <dsp:spPr>
        <a:xfrm>
          <a:off x="467377" y="559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74575" y="12792"/>
        <a:ext cx="34757" cy="34757"/>
      </dsp:txXfrm>
    </dsp:sp>
    <dsp:sp modelId="{BDE13CD6-B50F-44ED-BD83-729ED5971995}">
      <dsp:nvSpPr>
        <dsp:cNvPr id="0" name=""/>
        <dsp:cNvSpPr/>
      </dsp:nvSpPr>
      <dsp:spPr>
        <a:xfrm rot="21365217">
          <a:off x="521858" y="19385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21863" y="22836"/>
        <a:ext cx="9127" cy="9953"/>
      </dsp:txXfrm>
    </dsp:sp>
  </dsp:spTree>
</dsp:drawing>
</file>

<file path=ppt/diagrams/drawing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2BDA289-9E7F-43D2-8E8A-C602380955F6}">
      <dsp:nvSpPr>
        <dsp:cNvPr id="0" name=""/>
        <dsp:cNvSpPr/>
      </dsp:nvSpPr>
      <dsp:spPr>
        <a:xfrm>
          <a:off x="766795" y="150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76550" y="11263"/>
        <a:ext cx="47099" cy="47099"/>
      </dsp:txXfrm>
    </dsp:sp>
    <dsp:sp modelId="{4B717A0F-8771-4A45-B6AA-FD732A724C9E}">
      <dsp:nvSpPr>
        <dsp:cNvPr id="0" name=""/>
        <dsp:cNvSpPr/>
      </dsp:nvSpPr>
      <dsp:spPr>
        <a:xfrm rot="225000">
          <a:off x="840667" y="26813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40673" y="31135"/>
        <a:ext cx="12426" cy="13488"/>
      </dsp:txXfrm>
    </dsp:sp>
    <dsp:sp modelId="{FD731FF4-9760-4231-AA26-446560B181EB}">
      <dsp:nvSpPr>
        <dsp:cNvPr id="0" name=""/>
        <dsp:cNvSpPr/>
      </dsp:nvSpPr>
      <dsp:spPr>
        <a:xfrm>
          <a:off x="866685" y="805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76440" y="17810"/>
        <a:ext cx="47099" cy="47099"/>
      </dsp:txXfrm>
    </dsp:sp>
    <dsp:sp modelId="{A6A09441-8928-4DD4-965E-ACD6B5489F63}">
      <dsp:nvSpPr>
        <dsp:cNvPr id="0" name=""/>
        <dsp:cNvSpPr/>
      </dsp:nvSpPr>
      <dsp:spPr>
        <a:xfrm rot="675000">
          <a:off x="939711" y="3978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39762" y="43762"/>
        <a:ext cx="12426" cy="13488"/>
      </dsp:txXfrm>
    </dsp:sp>
    <dsp:sp modelId="{5A44537F-E502-484A-B54C-161A75387D52}">
      <dsp:nvSpPr>
        <dsp:cNvPr id="0" name=""/>
        <dsp:cNvSpPr/>
      </dsp:nvSpPr>
      <dsp:spPr>
        <a:xfrm>
          <a:off x="964865" y="2758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4620" y="37339"/>
        <a:ext cx="47099" cy="47099"/>
      </dsp:txXfrm>
    </dsp:sp>
    <dsp:sp modelId="{BCCD1735-3374-4721-BEF9-11CCD9A2DD48}">
      <dsp:nvSpPr>
        <dsp:cNvPr id="0" name=""/>
        <dsp:cNvSpPr/>
      </dsp:nvSpPr>
      <dsp:spPr>
        <a:xfrm rot="1125000">
          <a:off x="1036214" y="6557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36355" y="69216"/>
        <a:ext cx="12426" cy="13488"/>
      </dsp:txXfrm>
    </dsp:sp>
    <dsp:sp modelId="{B0608ED5-E7DC-4C39-8859-B8C85F521F9C}">
      <dsp:nvSpPr>
        <dsp:cNvPr id="0" name=""/>
        <dsp:cNvSpPr/>
      </dsp:nvSpPr>
      <dsp:spPr>
        <a:xfrm>
          <a:off x="1059657" y="5976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9412" y="69517"/>
        <a:ext cx="47099" cy="47099"/>
      </dsp:txXfrm>
    </dsp:sp>
    <dsp:sp modelId="{E212FFF4-9223-45FB-8A97-08FC78EC227F}">
      <dsp:nvSpPr>
        <dsp:cNvPr id="0" name=""/>
        <dsp:cNvSpPr/>
      </dsp:nvSpPr>
      <dsp:spPr>
        <a:xfrm rot="1575000">
          <a:off x="1128526" y="103741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28801" y="107059"/>
        <a:ext cx="12426" cy="13488"/>
      </dsp:txXfrm>
    </dsp:sp>
    <dsp:sp modelId="{3B48658E-4174-41EC-ADC5-04F09B98E8AE}">
      <dsp:nvSpPr>
        <dsp:cNvPr id="0" name=""/>
        <dsp:cNvSpPr/>
      </dsp:nvSpPr>
      <dsp:spPr>
        <a:xfrm>
          <a:off x="1149438" y="104037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59193" y="113792"/>
        <a:ext cx="47099" cy="47099"/>
      </dsp:txXfrm>
    </dsp:sp>
    <dsp:sp modelId="{7E28017C-69F1-4CCF-A6D7-885616A2628E}">
      <dsp:nvSpPr>
        <dsp:cNvPr id="0" name=""/>
        <dsp:cNvSpPr/>
      </dsp:nvSpPr>
      <dsp:spPr>
        <a:xfrm rot="2025000">
          <a:off x="1215066" y="153629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15515" y="156646"/>
        <a:ext cx="12426" cy="13488"/>
      </dsp:txXfrm>
    </dsp:sp>
    <dsp:sp modelId="{4B6FF1D5-139C-4A9E-BE2A-C9C2976A9B90}">
      <dsp:nvSpPr>
        <dsp:cNvPr id="0" name=""/>
        <dsp:cNvSpPr/>
      </dsp:nvSpPr>
      <dsp:spPr>
        <a:xfrm>
          <a:off x="1232672" y="15965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42427" y="169407"/>
        <a:ext cx="47099" cy="47099"/>
      </dsp:txXfrm>
    </dsp:sp>
    <dsp:sp modelId="{E231C36B-28CA-4A1A-A65A-7FC8C917C670}">
      <dsp:nvSpPr>
        <dsp:cNvPr id="0" name=""/>
        <dsp:cNvSpPr/>
      </dsp:nvSpPr>
      <dsp:spPr>
        <a:xfrm rot="2475000">
          <a:off x="1294354" y="21438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95015" y="217126"/>
        <a:ext cx="12426" cy="13488"/>
      </dsp:txXfrm>
    </dsp:sp>
    <dsp:sp modelId="{5955EC28-6A5B-4854-97FD-56BF004F7A93}">
      <dsp:nvSpPr>
        <dsp:cNvPr id="0" name=""/>
        <dsp:cNvSpPr/>
      </dsp:nvSpPr>
      <dsp:spPr>
        <a:xfrm>
          <a:off x="1307934" y="22565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17689" y="235410"/>
        <a:ext cx="47099" cy="47099"/>
      </dsp:txXfrm>
    </dsp:sp>
    <dsp:sp modelId="{7418C013-9F65-49B4-8AB4-02A8A7E8B2B1}">
      <dsp:nvSpPr>
        <dsp:cNvPr id="0" name=""/>
        <dsp:cNvSpPr/>
      </dsp:nvSpPr>
      <dsp:spPr>
        <a:xfrm rot="2925000">
          <a:off x="1365034" y="284973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65941" y="287467"/>
        <a:ext cx="12426" cy="13488"/>
      </dsp:txXfrm>
    </dsp:sp>
    <dsp:sp modelId="{C8C314CB-BC52-4B5D-9A9E-2549904458B0}">
      <dsp:nvSpPr>
        <dsp:cNvPr id="0" name=""/>
        <dsp:cNvSpPr/>
      </dsp:nvSpPr>
      <dsp:spPr>
        <a:xfrm>
          <a:off x="1373938" y="300917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83693" y="310672"/>
        <a:ext cx="47099" cy="47099"/>
      </dsp:txXfrm>
    </dsp:sp>
    <dsp:sp modelId="{8D184F9F-78A9-45D9-9804-0F8032DE26A6}">
      <dsp:nvSpPr>
        <dsp:cNvPr id="0" name=""/>
        <dsp:cNvSpPr/>
      </dsp:nvSpPr>
      <dsp:spPr>
        <a:xfrm rot="3375000">
          <a:off x="1425895" y="364181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27079" y="366463"/>
        <a:ext cx="12426" cy="13488"/>
      </dsp:txXfrm>
    </dsp:sp>
    <dsp:sp modelId="{18E08B15-C0D9-4DCD-9841-29CB326A1D96}">
      <dsp:nvSpPr>
        <dsp:cNvPr id="0" name=""/>
        <dsp:cNvSpPr/>
      </dsp:nvSpPr>
      <dsp:spPr>
        <a:xfrm>
          <a:off x="1429553" y="384151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39308" y="393906"/>
        <a:ext cx="47099" cy="47099"/>
      </dsp:txXfrm>
    </dsp:sp>
    <dsp:sp modelId="{7D136A40-4E7A-4E9A-9C18-C15FEB3E9255}">
      <dsp:nvSpPr>
        <dsp:cNvPr id="0" name=""/>
        <dsp:cNvSpPr/>
      </dsp:nvSpPr>
      <dsp:spPr>
        <a:xfrm rot="3825000">
          <a:off x="1475897" y="450655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77382" y="452763"/>
        <a:ext cx="12426" cy="13488"/>
      </dsp:txXfrm>
    </dsp:sp>
    <dsp:sp modelId="{09497094-52B8-416E-9902-37FB4C94E7F2}">
      <dsp:nvSpPr>
        <dsp:cNvPr id="0" name=""/>
        <dsp:cNvSpPr/>
      </dsp:nvSpPr>
      <dsp:spPr>
        <a:xfrm>
          <a:off x="1473828" y="47393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83583" y="483687"/>
        <a:ext cx="47099" cy="47099"/>
      </dsp:txXfrm>
    </dsp:sp>
    <dsp:sp modelId="{260B842C-BA56-4835-9181-EEB1DAD49F6C}">
      <dsp:nvSpPr>
        <dsp:cNvPr id="0" name=""/>
        <dsp:cNvSpPr/>
      </dsp:nvSpPr>
      <dsp:spPr>
        <a:xfrm rot="4275000">
          <a:off x="1514184" y="542917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15991" y="544891"/>
        <a:ext cx="12426" cy="13488"/>
      </dsp:txXfrm>
    </dsp:sp>
    <dsp:sp modelId="{07EB8474-810E-4E8A-BE93-02F62BBDD45D}">
      <dsp:nvSpPr>
        <dsp:cNvPr id="0" name=""/>
        <dsp:cNvSpPr/>
      </dsp:nvSpPr>
      <dsp:spPr>
        <a:xfrm>
          <a:off x="1506005" y="56872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15760" y="578479"/>
        <a:ext cx="47099" cy="47099"/>
      </dsp:txXfrm>
    </dsp:sp>
    <dsp:sp modelId="{ADC3AC42-E194-4C29-8A28-ABEC2168A2B9}">
      <dsp:nvSpPr>
        <dsp:cNvPr id="0" name=""/>
        <dsp:cNvSpPr/>
      </dsp:nvSpPr>
      <dsp:spPr>
        <a:xfrm rot="4725000">
          <a:off x="1540101" y="63938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42244" y="641270"/>
        <a:ext cx="12426" cy="13488"/>
      </dsp:txXfrm>
    </dsp:sp>
    <dsp:sp modelId="{38A7A843-117D-4A8F-B652-3F637D1BA054}">
      <dsp:nvSpPr>
        <dsp:cNvPr id="0" name=""/>
        <dsp:cNvSpPr/>
      </dsp:nvSpPr>
      <dsp:spPr>
        <a:xfrm>
          <a:off x="1525534" y="66690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35289" y="676660"/>
        <a:ext cx="47099" cy="47099"/>
      </dsp:txXfrm>
    </dsp:sp>
    <dsp:sp modelId="{24192AE1-AC5A-408F-93E2-35778550FA02}">
      <dsp:nvSpPr>
        <dsp:cNvPr id="0" name=""/>
        <dsp:cNvSpPr/>
      </dsp:nvSpPr>
      <dsp:spPr>
        <a:xfrm rot="5175000">
          <a:off x="1553204" y="738413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55693" y="740252"/>
        <a:ext cx="12426" cy="13488"/>
      </dsp:txXfrm>
    </dsp:sp>
    <dsp:sp modelId="{8B74F080-8313-4728-B1E9-D87A06E9E800}">
      <dsp:nvSpPr>
        <dsp:cNvPr id="0" name=""/>
        <dsp:cNvSpPr/>
      </dsp:nvSpPr>
      <dsp:spPr>
        <a:xfrm>
          <a:off x="1532082" y="76679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41837" y="776550"/>
        <a:ext cx="47099" cy="47099"/>
      </dsp:txXfrm>
    </dsp:sp>
    <dsp:sp modelId="{99F13AA2-4621-4753-B0A6-6FC776CD84C9}">
      <dsp:nvSpPr>
        <dsp:cNvPr id="0" name=""/>
        <dsp:cNvSpPr/>
      </dsp:nvSpPr>
      <dsp:spPr>
        <a:xfrm rot="5625000">
          <a:off x="1553270" y="838303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556107" y="840142"/>
        <a:ext cx="12426" cy="13488"/>
      </dsp:txXfrm>
    </dsp:sp>
    <dsp:sp modelId="{C238A059-EBCB-4E8A-9C70-350A7112246D}">
      <dsp:nvSpPr>
        <dsp:cNvPr id="0" name=""/>
        <dsp:cNvSpPr/>
      </dsp:nvSpPr>
      <dsp:spPr>
        <a:xfrm>
          <a:off x="1525534" y="86668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35289" y="876440"/>
        <a:ext cx="47099" cy="47099"/>
      </dsp:txXfrm>
    </dsp:sp>
    <dsp:sp modelId="{212C9A88-24C2-4EF4-87D7-A81CF4BE3FA0}">
      <dsp:nvSpPr>
        <dsp:cNvPr id="0" name=""/>
        <dsp:cNvSpPr/>
      </dsp:nvSpPr>
      <dsp:spPr>
        <a:xfrm rot="6075000">
          <a:off x="1540297" y="937347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543480" y="939231"/>
        <a:ext cx="12426" cy="13488"/>
      </dsp:txXfrm>
    </dsp:sp>
    <dsp:sp modelId="{FA3F2989-2837-4DF6-B22E-22C68B74BA10}">
      <dsp:nvSpPr>
        <dsp:cNvPr id="0" name=""/>
        <dsp:cNvSpPr/>
      </dsp:nvSpPr>
      <dsp:spPr>
        <a:xfrm>
          <a:off x="1506005" y="96486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15760" y="974620"/>
        <a:ext cx="47099" cy="47099"/>
      </dsp:txXfrm>
    </dsp:sp>
    <dsp:sp modelId="{15716786-4673-40EB-986D-12C422D02B97}">
      <dsp:nvSpPr>
        <dsp:cNvPr id="0" name=""/>
        <dsp:cNvSpPr/>
      </dsp:nvSpPr>
      <dsp:spPr>
        <a:xfrm rot="6525000">
          <a:off x="1514507" y="1033850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518026" y="1035824"/>
        <a:ext cx="12426" cy="13488"/>
      </dsp:txXfrm>
    </dsp:sp>
    <dsp:sp modelId="{E7F9412A-75FE-4263-8476-D8B02CF380F3}">
      <dsp:nvSpPr>
        <dsp:cNvPr id="0" name=""/>
        <dsp:cNvSpPr/>
      </dsp:nvSpPr>
      <dsp:spPr>
        <a:xfrm>
          <a:off x="1473828" y="1059657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83583" y="1069412"/>
        <a:ext cx="47099" cy="47099"/>
      </dsp:txXfrm>
    </dsp:sp>
    <dsp:sp modelId="{C56F56FD-84C6-4D21-967A-719399DE2081}">
      <dsp:nvSpPr>
        <dsp:cNvPr id="0" name=""/>
        <dsp:cNvSpPr/>
      </dsp:nvSpPr>
      <dsp:spPr>
        <a:xfrm rot="6975000">
          <a:off x="1476341" y="112616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480182" y="1128270"/>
        <a:ext cx="12426" cy="13488"/>
      </dsp:txXfrm>
    </dsp:sp>
    <dsp:sp modelId="{430AD93E-9CDA-40BE-8BB8-B35AB1DDED73}">
      <dsp:nvSpPr>
        <dsp:cNvPr id="0" name=""/>
        <dsp:cNvSpPr/>
      </dsp:nvSpPr>
      <dsp:spPr>
        <a:xfrm>
          <a:off x="1429553" y="114943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39308" y="1159193"/>
        <a:ext cx="47099" cy="47099"/>
      </dsp:txXfrm>
    </dsp:sp>
    <dsp:sp modelId="{D3BDAC4B-F2DB-44A0-907D-A108463FB1C3}">
      <dsp:nvSpPr>
        <dsp:cNvPr id="0" name=""/>
        <dsp:cNvSpPr/>
      </dsp:nvSpPr>
      <dsp:spPr>
        <a:xfrm rot="7425000">
          <a:off x="1426453" y="121270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430595" y="1214984"/>
        <a:ext cx="12426" cy="13488"/>
      </dsp:txXfrm>
    </dsp:sp>
    <dsp:sp modelId="{EB66E90A-B112-40E2-B773-B1A59659C6EB}">
      <dsp:nvSpPr>
        <dsp:cNvPr id="0" name=""/>
        <dsp:cNvSpPr/>
      </dsp:nvSpPr>
      <dsp:spPr>
        <a:xfrm>
          <a:off x="1373938" y="123267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83693" y="1242427"/>
        <a:ext cx="47099" cy="47099"/>
      </dsp:txXfrm>
    </dsp:sp>
    <dsp:sp modelId="{CBD13A52-164D-4181-A713-C4AFB6DAEA44}">
      <dsp:nvSpPr>
        <dsp:cNvPr id="0" name=""/>
        <dsp:cNvSpPr/>
      </dsp:nvSpPr>
      <dsp:spPr>
        <a:xfrm rot="7875000">
          <a:off x="1365696" y="1291990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370115" y="1294484"/>
        <a:ext cx="12426" cy="13488"/>
      </dsp:txXfrm>
    </dsp:sp>
    <dsp:sp modelId="{816E1FA3-2B38-45F9-AB8C-0EEB2788EE42}">
      <dsp:nvSpPr>
        <dsp:cNvPr id="0" name=""/>
        <dsp:cNvSpPr/>
      </dsp:nvSpPr>
      <dsp:spPr>
        <a:xfrm>
          <a:off x="1307934" y="130793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17689" y="1317689"/>
        <a:ext cx="47099" cy="47099"/>
      </dsp:txXfrm>
    </dsp:sp>
    <dsp:sp modelId="{3D5573F2-E421-4699-B499-E5F129AA7C1F}">
      <dsp:nvSpPr>
        <dsp:cNvPr id="0" name=""/>
        <dsp:cNvSpPr/>
      </dsp:nvSpPr>
      <dsp:spPr>
        <a:xfrm rot="8325000">
          <a:off x="1295110" y="1362669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299775" y="1365409"/>
        <a:ext cx="12426" cy="13488"/>
      </dsp:txXfrm>
    </dsp:sp>
    <dsp:sp modelId="{1791F869-F782-403E-9EEE-8485296AB1DC}">
      <dsp:nvSpPr>
        <dsp:cNvPr id="0" name=""/>
        <dsp:cNvSpPr/>
      </dsp:nvSpPr>
      <dsp:spPr>
        <a:xfrm>
          <a:off x="1232672" y="137393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42427" y="1383693"/>
        <a:ext cx="47099" cy="47099"/>
      </dsp:txXfrm>
    </dsp:sp>
    <dsp:sp modelId="{EDD308D6-556F-4E65-A02C-12C45C150755}">
      <dsp:nvSpPr>
        <dsp:cNvPr id="0" name=""/>
        <dsp:cNvSpPr/>
      </dsp:nvSpPr>
      <dsp:spPr>
        <a:xfrm rot="8775000">
          <a:off x="1215902" y="1423530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220779" y="1426547"/>
        <a:ext cx="12426" cy="13488"/>
      </dsp:txXfrm>
    </dsp:sp>
    <dsp:sp modelId="{FB762D63-E97E-4D71-BE53-DE8DBC2C1724}">
      <dsp:nvSpPr>
        <dsp:cNvPr id="0" name=""/>
        <dsp:cNvSpPr/>
      </dsp:nvSpPr>
      <dsp:spPr>
        <a:xfrm>
          <a:off x="1149438" y="1429553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59193" y="1439308"/>
        <a:ext cx="47099" cy="47099"/>
      </dsp:txXfrm>
    </dsp:sp>
    <dsp:sp modelId="{EC905E59-477F-4D62-B2EE-61B86BF0663B}">
      <dsp:nvSpPr>
        <dsp:cNvPr id="0" name=""/>
        <dsp:cNvSpPr/>
      </dsp:nvSpPr>
      <dsp:spPr>
        <a:xfrm rot="9225000">
          <a:off x="1129427" y="147353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134478" y="1476850"/>
        <a:ext cx="12426" cy="13488"/>
      </dsp:txXfrm>
    </dsp:sp>
    <dsp:sp modelId="{96947AF0-965B-4F9B-B692-11B522E20C19}">
      <dsp:nvSpPr>
        <dsp:cNvPr id="0" name=""/>
        <dsp:cNvSpPr/>
      </dsp:nvSpPr>
      <dsp:spPr>
        <a:xfrm>
          <a:off x="1059657" y="147382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9412" y="1483583"/>
        <a:ext cx="47099" cy="47099"/>
      </dsp:txXfrm>
    </dsp:sp>
    <dsp:sp modelId="{C5631367-2D87-4B2B-B2C5-CE6B323DF7FA}">
      <dsp:nvSpPr>
        <dsp:cNvPr id="0" name=""/>
        <dsp:cNvSpPr/>
      </dsp:nvSpPr>
      <dsp:spPr>
        <a:xfrm rot="9675000">
          <a:off x="1037166" y="1511819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42351" y="1515459"/>
        <a:ext cx="12426" cy="13488"/>
      </dsp:txXfrm>
    </dsp:sp>
    <dsp:sp modelId="{55735BFC-D4F1-4100-BCD7-BD7015A20F24}">
      <dsp:nvSpPr>
        <dsp:cNvPr id="0" name=""/>
        <dsp:cNvSpPr/>
      </dsp:nvSpPr>
      <dsp:spPr>
        <a:xfrm>
          <a:off x="964865" y="150600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4620" y="1515760"/>
        <a:ext cx="47099" cy="47099"/>
      </dsp:txXfrm>
    </dsp:sp>
    <dsp:sp modelId="{DE861B79-D5E8-45CE-B3D7-7B4663C08343}">
      <dsp:nvSpPr>
        <dsp:cNvPr id="0" name=""/>
        <dsp:cNvSpPr/>
      </dsp:nvSpPr>
      <dsp:spPr>
        <a:xfrm rot="10125000">
          <a:off x="940697" y="153773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945972" y="1541712"/>
        <a:ext cx="12426" cy="13488"/>
      </dsp:txXfrm>
    </dsp:sp>
    <dsp:sp modelId="{B163F2E1-C224-4C1F-8BF1-B257F8DA90F1}">
      <dsp:nvSpPr>
        <dsp:cNvPr id="0" name=""/>
        <dsp:cNvSpPr/>
      </dsp:nvSpPr>
      <dsp:spPr>
        <a:xfrm>
          <a:off x="866685" y="152553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76440" y="1535289"/>
        <a:ext cx="47099" cy="47099"/>
      </dsp:txXfrm>
    </dsp:sp>
    <dsp:sp modelId="{28C21F8D-7890-436C-ABC3-A76D9C048DC6}">
      <dsp:nvSpPr>
        <dsp:cNvPr id="0" name=""/>
        <dsp:cNvSpPr/>
      </dsp:nvSpPr>
      <dsp:spPr>
        <a:xfrm rot="10575000">
          <a:off x="841670" y="1550840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846990" y="1555162"/>
        <a:ext cx="12426" cy="13488"/>
      </dsp:txXfrm>
    </dsp:sp>
    <dsp:sp modelId="{B297DBDA-41C8-403B-A287-2DE0B2B2F734}">
      <dsp:nvSpPr>
        <dsp:cNvPr id="0" name=""/>
        <dsp:cNvSpPr/>
      </dsp:nvSpPr>
      <dsp:spPr>
        <a:xfrm>
          <a:off x="766795" y="153208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76550" y="1541837"/>
        <a:ext cx="47099" cy="47099"/>
      </dsp:txXfrm>
    </dsp:sp>
    <dsp:sp modelId="{6CB910F7-627A-416A-9AE0-0E9818681229}">
      <dsp:nvSpPr>
        <dsp:cNvPr id="0" name=""/>
        <dsp:cNvSpPr/>
      </dsp:nvSpPr>
      <dsp:spPr>
        <a:xfrm rot="11025000">
          <a:off x="741780" y="1550905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747100" y="1555575"/>
        <a:ext cx="12426" cy="13488"/>
      </dsp:txXfrm>
    </dsp:sp>
    <dsp:sp modelId="{C99B1DB8-B0AD-4FE5-84DC-CD9571D15F74}">
      <dsp:nvSpPr>
        <dsp:cNvPr id="0" name=""/>
        <dsp:cNvSpPr/>
      </dsp:nvSpPr>
      <dsp:spPr>
        <a:xfrm>
          <a:off x="666905" y="152553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76660" y="1535289"/>
        <a:ext cx="47099" cy="47099"/>
      </dsp:txXfrm>
    </dsp:sp>
    <dsp:sp modelId="{2EBD388A-825F-4832-8A74-827A6C7E3368}">
      <dsp:nvSpPr>
        <dsp:cNvPr id="0" name=""/>
        <dsp:cNvSpPr/>
      </dsp:nvSpPr>
      <dsp:spPr>
        <a:xfrm rot="11475000">
          <a:off x="642736" y="153793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48011" y="1542948"/>
        <a:ext cx="12426" cy="13488"/>
      </dsp:txXfrm>
    </dsp:sp>
    <dsp:sp modelId="{54435782-E9E7-4F85-8EE9-B762378628C5}">
      <dsp:nvSpPr>
        <dsp:cNvPr id="0" name=""/>
        <dsp:cNvSpPr/>
      </dsp:nvSpPr>
      <dsp:spPr>
        <a:xfrm>
          <a:off x="568724" y="150600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78479" y="1515760"/>
        <a:ext cx="47099" cy="47099"/>
      </dsp:txXfrm>
    </dsp:sp>
    <dsp:sp modelId="{2EA5A0E0-D734-4B00-A1FA-65E8CB15031C}">
      <dsp:nvSpPr>
        <dsp:cNvPr id="0" name=""/>
        <dsp:cNvSpPr/>
      </dsp:nvSpPr>
      <dsp:spPr>
        <a:xfrm rot="11925000">
          <a:off x="546232" y="151214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551417" y="1517494"/>
        <a:ext cx="12426" cy="13488"/>
      </dsp:txXfrm>
    </dsp:sp>
    <dsp:sp modelId="{CDE86F57-8E75-4885-99A7-4D78278841E9}">
      <dsp:nvSpPr>
        <dsp:cNvPr id="0" name=""/>
        <dsp:cNvSpPr/>
      </dsp:nvSpPr>
      <dsp:spPr>
        <a:xfrm>
          <a:off x="473932" y="147382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83687" y="1483583"/>
        <a:ext cx="47099" cy="47099"/>
      </dsp:txXfrm>
    </dsp:sp>
    <dsp:sp modelId="{A0769171-C666-4FF2-B3B0-56A5612FFB02}">
      <dsp:nvSpPr>
        <dsp:cNvPr id="0" name=""/>
        <dsp:cNvSpPr/>
      </dsp:nvSpPr>
      <dsp:spPr>
        <a:xfrm rot="12375000">
          <a:off x="453921" y="1473977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58972" y="1479651"/>
        <a:ext cx="12426" cy="13488"/>
      </dsp:txXfrm>
    </dsp:sp>
    <dsp:sp modelId="{9DEC7CBC-8051-4551-94AA-2377EFF8A353}">
      <dsp:nvSpPr>
        <dsp:cNvPr id="0" name=""/>
        <dsp:cNvSpPr/>
      </dsp:nvSpPr>
      <dsp:spPr>
        <a:xfrm>
          <a:off x="384151" y="1429553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93906" y="1439308"/>
        <a:ext cx="47099" cy="47099"/>
      </dsp:txXfrm>
    </dsp:sp>
    <dsp:sp modelId="{83D03F91-A8FE-4A56-A9F0-21F8696B64A1}">
      <dsp:nvSpPr>
        <dsp:cNvPr id="0" name=""/>
        <dsp:cNvSpPr/>
      </dsp:nvSpPr>
      <dsp:spPr>
        <a:xfrm rot="12825000">
          <a:off x="367381" y="1424089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72258" y="1430064"/>
        <a:ext cx="12426" cy="13488"/>
      </dsp:txXfrm>
    </dsp:sp>
    <dsp:sp modelId="{D9F7CAE3-C01B-4758-A92D-BE4DEABF1CC9}">
      <dsp:nvSpPr>
        <dsp:cNvPr id="0" name=""/>
        <dsp:cNvSpPr/>
      </dsp:nvSpPr>
      <dsp:spPr>
        <a:xfrm>
          <a:off x="300917" y="137393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10672" y="1383693"/>
        <a:ext cx="47099" cy="47099"/>
      </dsp:txXfrm>
    </dsp:sp>
    <dsp:sp modelId="{6FDF4861-3D9E-4C44-8A76-CB261CA08A3D}">
      <dsp:nvSpPr>
        <dsp:cNvPr id="0" name=""/>
        <dsp:cNvSpPr/>
      </dsp:nvSpPr>
      <dsp:spPr>
        <a:xfrm rot="13275000">
          <a:off x="288093" y="136333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92758" y="1369584"/>
        <a:ext cx="12426" cy="13488"/>
      </dsp:txXfrm>
    </dsp:sp>
    <dsp:sp modelId="{6EBA7549-78C0-447A-A63C-4A8563F87F58}">
      <dsp:nvSpPr>
        <dsp:cNvPr id="0" name=""/>
        <dsp:cNvSpPr/>
      </dsp:nvSpPr>
      <dsp:spPr>
        <a:xfrm>
          <a:off x="225655" y="130793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35410" y="1317689"/>
        <a:ext cx="47099" cy="47099"/>
      </dsp:txXfrm>
    </dsp:sp>
    <dsp:sp modelId="{F7AC09C3-F9FA-4334-9744-58F7A351FD8B}">
      <dsp:nvSpPr>
        <dsp:cNvPr id="0" name=""/>
        <dsp:cNvSpPr/>
      </dsp:nvSpPr>
      <dsp:spPr>
        <a:xfrm rot="13725000">
          <a:off x="217413" y="1292745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21832" y="1299243"/>
        <a:ext cx="12426" cy="13488"/>
      </dsp:txXfrm>
    </dsp:sp>
    <dsp:sp modelId="{DB7E8DCC-E9E2-41AE-8FAC-BD770394B585}">
      <dsp:nvSpPr>
        <dsp:cNvPr id="0" name=""/>
        <dsp:cNvSpPr/>
      </dsp:nvSpPr>
      <dsp:spPr>
        <a:xfrm>
          <a:off x="159652" y="123267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69407" y="1242427"/>
        <a:ext cx="47099" cy="47099"/>
      </dsp:txXfrm>
    </dsp:sp>
    <dsp:sp modelId="{FC934B90-2FD7-4C78-BC82-6495CAA54F71}">
      <dsp:nvSpPr>
        <dsp:cNvPr id="0" name=""/>
        <dsp:cNvSpPr/>
      </dsp:nvSpPr>
      <dsp:spPr>
        <a:xfrm rot="14175000">
          <a:off x="156552" y="1213537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60694" y="1220247"/>
        <a:ext cx="12426" cy="13488"/>
      </dsp:txXfrm>
    </dsp:sp>
    <dsp:sp modelId="{7FBA136C-815F-4FB3-A797-A7F155D00FEA}">
      <dsp:nvSpPr>
        <dsp:cNvPr id="0" name=""/>
        <dsp:cNvSpPr/>
      </dsp:nvSpPr>
      <dsp:spPr>
        <a:xfrm>
          <a:off x="104037" y="114943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3792" y="1159193"/>
        <a:ext cx="47099" cy="47099"/>
      </dsp:txXfrm>
    </dsp:sp>
    <dsp:sp modelId="{7A5C7786-EEB7-4840-8AB2-E617DD766E4C}">
      <dsp:nvSpPr>
        <dsp:cNvPr id="0" name=""/>
        <dsp:cNvSpPr/>
      </dsp:nvSpPr>
      <dsp:spPr>
        <a:xfrm rot="14625000">
          <a:off x="106550" y="1127063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10391" y="1133947"/>
        <a:ext cx="12426" cy="13488"/>
      </dsp:txXfrm>
    </dsp:sp>
    <dsp:sp modelId="{2B3C09D0-6E4A-4698-ADBA-7CF55040E0C7}">
      <dsp:nvSpPr>
        <dsp:cNvPr id="0" name=""/>
        <dsp:cNvSpPr/>
      </dsp:nvSpPr>
      <dsp:spPr>
        <a:xfrm>
          <a:off x="59762" y="1059657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9517" y="1069412"/>
        <a:ext cx="47099" cy="47099"/>
      </dsp:txXfrm>
    </dsp:sp>
    <dsp:sp modelId="{0B3E9032-3902-463F-B436-0798A35C9EC5}">
      <dsp:nvSpPr>
        <dsp:cNvPr id="0" name=""/>
        <dsp:cNvSpPr/>
      </dsp:nvSpPr>
      <dsp:spPr>
        <a:xfrm rot="15075000">
          <a:off x="68263" y="103480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71782" y="1041820"/>
        <a:ext cx="12426" cy="13488"/>
      </dsp:txXfrm>
    </dsp:sp>
    <dsp:sp modelId="{C6CA034B-BB5D-4252-9DC3-E07C2CEC1942}">
      <dsp:nvSpPr>
        <dsp:cNvPr id="0" name=""/>
        <dsp:cNvSpPr/>
      </dsp:nvSpPr>
      <dsp:spPr>
        <a:xfrm>
          <a:off x="27584" y="96486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7339" y="974620"/>
        <a:ext cx="47099" cy="47099"/>
      </dsp:txXfrm>
    </dsp:sp>
    <dsp:sp modelId="{2F327EB4-0D8B-437E-BB14-A326EA173FCC}">
      <dsp:nvSpPr>
        <dsp:cNvPr id="0" name=""/>
        <dsp:cNvSpPr/>
      </dsp:nvSpPr>
      <dsp:spPr>
        <a:xfrm rot="15525000">
          <a:off x="42346" y="93833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5529" y="945440"/>
        <a:ext cx="12426" cy="13488"/>
      </dsp:txXfrm>
    </dsp:sp>
    <dsp:sp modelId="{F6AE7F32-FC05-4DDA-BB7B-30B31779479C}">
      <dsp:nvSpPr>
        <dsp:cNvPr id="0" name=""/>
        <dsp:cNvSpPr/>
      </dsp:nvSpPr>
      <dsp:spPr>
        <a:xfrm>
          <a:off x="8055" y="86668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7810" y="876440"/>
        <a:ext cx="47099" cy="47099"/>
      </dsp:txXfrm>
    </dsp:sp>
    <dsp:sp modelId="{F42AD80F-3B21-49F3-AF59-01D5F6EE69F1}">
      <dsp:nvSpPr>
        <dsp:cNvPr id="0" name=""/>
        <dsp:cNvSpPr/>
      </dsp:nvSpPr>
      <dsp:spPr>
        <a:xfrm rot="15975000">
          <a:off x="29243" y="839305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2080" y="846458"/>
        <a:ext cx="12426" cy="13488"/>
      </dsp:txXfrm>
    </dsp:sp>
    <dsp:sp modelId="{E4F5DE49-5EAA-4300-BD85-3AA32446283C}">
      <dsp:nvSpPr>
        <dsp:cNvPr id="0" name=""/>
        <dsp:cNvSpPr/>
      </dsp:nvSpPr>
      <dsp:spPr>
        <a:xfrm>
          <a:off x="1508" y="76679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263" y="776550"/>
        <a:ext cx="47099" cy="47099"/>
      </dsp:txXfrm>
    </dsp:sp>
    <dsp:sp modelId="{57712E5B-8311-41F2-83BF-40C44B82FD56}">
      <dsp:nvSpPr>
        <dsp:cNvPr id="0" name=""/>
        <dsp:cNvSpPr/>
      </dsp:nvSpPr>
      <dsp:spPr>
        <a:xfrm rot="16425000">
          <a:off x="29177" y="739415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1666" y="746568"/>
        <a:ext cx="12426" cy="13488"/>
      </dsp:txXfrm>
    </dsp:sp>
    <dsp:sp modelId="{53824D7C-69E9-40B6-AD94-E66D57E17024}">
      <dsp:nvSpPr>
        <dsp:cNvPr id="0" name=""/>
        <dsp:cNvSpPr/>
      </dsp:nvSpPr>
      <dsp:spPr>
        <a:xfrm>
          <a:off x="8055" y="66690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7810" y="676660"/>
        <a:ext cx="47099" cy="47099"/>
      </dsp:txXfrm>
    </dsp:sp>
    <dsp:sp modelId="{4DDD9E11-A1D1-4D9F-87CF-21775FA03FD4}">
      <dsp:nvSpPr>
        <dsp:cNvPr id="0" name=""/>
        <dsp:cNvSpPr/>
      </dsp:nvSpPr>
      <dsp:spPr>
        <a:xfrm rot="16875000">
          <a:off x="42150" y="640371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4293" y="647479"/>
        <a:ext cx="12426" cy="13488"/>
      </dsp:txXfrm>
    </dsp:sp>
    <dsp:sp modelId="{22041FD6-89BD-4BF2-9B99-B97F36E2E1FB}">
      <dsp:nvSpPr>
        <dsp:cNvPr id="0" name=""/>
        <dsp:cNvSpPr/>
      </dsp:nvSpPr>
      <dsp:spPr>
        <a:xfrm>
          <a:off x="27584" y="56872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7339" y="578479"/>
        <a:ext cx="47099" cy="47099"/>
      </dsp:txXfrm>
    </dsp:sp>
    <dsp:sp modelId="{B8E405CF-5FB0-4931-A03D-9BF304E6CDDA}">
      <dsp:nvSpPr>
        <dsp:cNvPr id="0" name=""/>
        <dsp:cNvSpPr/>
      </dsp:nvSpPr>
      <dsp:spPr>
        <a:xfrm rot="17325000">
          <a:off x="67940" y="543868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9747" y="550886"/>
        <a:ext cx="12426" cy="13488"/>
      </dsp:txXfrm>
    </dsp:sp>
    <dsp:sp modelId="{4346925A-37EB-4BB6-B0D1-0007EC3DF63B}">
      <dsp:nvSpPr>
        <dsp:cNvPr id="0" name=""/>
        <dsp:cNvSpPr/>
      </dsp:nvSpPr>
      <dsp:spPr>
        <a:xfrm>
          <a:off x="59762" y="47393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9517" y="483687"/>
        <a:ext cx="47099" cy="47099"/>
      </dsp:txXfrm>
    </dsp:sp>
    <dsp:sp modelId="{7A362786-920B-4FB9-A3D5-D0E741B76071}">
      <dsp:nvSpPr>
        <dsp:cNvPr id="0" name=""/>
        <dsp:cNvSpPr/>
      </dsp:nvSpPr>
      <dsp:spPr>
        <a:xfrm rot="17775000">
          <a:off x="106106" y="451557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7591" y="458441"/>
        <a:ext cx="12426" cy="13488"/>
      </dsp:txXfrm>
    </dsp:sp>
    <dsp:sp modelId="{ED0F08E4-7CF4-494F-A2E4-60B90674E9D5}">
      <dsp:nvSpPr>
        <dsp:cNvPr id="0" name=""/>
        <dsp:cNvSpPr/>
      </dsp:nvSpPr>
      <dsp:spPr>
        <a:xfrm>
          <a:off x="104037" y="384151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3792" y="393906"/>
        <a:ext cx="47099" cy="47099"/>
      </dsp:txXfrm>
    </dsp:sp>
    <dsp:sp modelId="{B8AF8AA6-EDE3-46F5-804F-BE18E9CF02E9}">
      <dsp:nvSpPr>
        <dsp:cNvPr id="0" name=""/>
        <dsp:cNvSpPr/>
      </dsp:nvSpPr>
      <dsp:spPr>
        <a:xfrm rot="18225000">
          <a:off x="155994" y="36501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7178" y="371726"/>
        <a:ext cx="12426" cy="13488"/>
      </dsp:txXfrm>
    </dsp:sp>
    <dsp:sp modelId="{02E2D030-8BB9-48E2-859D-55F958A2D928}">
      <dsp:nvSpPr>
        <dsp:cNvPr id="0" name=""/>
        <dsp:cNvSpPr/>
      </dsp:nvSpPr>
      <dsp:spPr>
        <a:xfrm>
          <a:off x="159652" y="300917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69407" y="310672"/>
        <a:ext cx="47099" cy="47099"/>
      </dsp:txXfrm>
    </dsp:sp>
    <dsp:sp modelId="{8125F9B4-021E-44DC-9D64-8AE485A44537}">
      <dsp:nvSpPr>
        <dsp:cNvPr id="0" name=""/>
        <dsp:cNvSpPr/>
      </dsp:nvSpPr>
      <dsp:spPr>
        <a:xfrm rot="18675000">
          <a:off x="216751" y="285728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17658" y="292226"/>
        <a:ext cx="12426" cy="13488"/>
      </dsp:txXfrm>
    </dsp:sp>
    <dsp:sp modelId="{A5474CB5-D5DA-4087-B87E-610FB42AF529}">
      <dsp:nvSpPr>
        <dsp:cNvPr id="0" name=""/>
        <dsp:cNvSpPr/>
      </dsp:nvSpPr>
      <dsp:spPr>
        <a:xfrm>
          <a:off x="225655" y="22565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35410" y="235410"/>
        <a:ext cx="47099" cy="47099"/>
      </dsp:txXfrm>
    </dsp:sp>
    <dsp:sp modelId="{F5E12609-AEA0-4824-8F1E-49B7A8C9D43E}">
      <dsp:nvSpPr>
        <dsp:cNvPr id="0" name=""/>
        <dsp:cNvSpPr/>
      </dsp:nvSpPr>
      <dsp:spPr>
        <a:xfrm rot="19125000">
          <a:off x="287337" y="215049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87998" y="221301"/>
        <a:ext cx="12426" cy="13488"/>
      </dsp:txXfrm>
    </dsp:sp>
    <dsp:sp modelId="{558F7E47-06ED-4041-B16C-6F13A19D4245}">
      <dsp:nvSpPr>
        <dsp:cNvPr id="0" name=""/>
        <dsp:cNvSpPr/>
      </dsp:nvSpPr>
      <dsp:spPr>
        <a:xfrm>
          <a:off x="300917" y="15965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10672" y="169407"/>
        <a:ext cx="47099" cy="47099"/>
      </dsp:txXfrm>
    </dsp:sp>
    <dsp:sp modelId="{1AA99294-2501-42DA-ADDA-813C2A0D167F}">
      <dsp:nvSpPr>
        <dsp:cNvPr id="0" name=""/>
        <dsp:cNvSpPr/>
      </dsp:nvSpPr>
      <dsp:spPr>
        <a:xfrm rot="19575000">
          <a:off x="366545" y="154188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66994" y="160163"/>
        <a:ext cx="12426" cy="13488"/>
      </dsp:txXfrm>
    </dsp:sp>
    <dsp:sp modelId="{A854D6C3-A9F6-4889-B95E-C4590598BF15}">
      <dsp:nvSpPr>
        <dsp:cNvPr id="0" name=""/>
        <dsp:cNvSpPr/>
      </dsp:nvSpPr>
      <dsp:spPr>
        <a:xfrm>
          <a:off x="384151" y="104037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93906" y="113792"/>
        <a:ext cx="47099" cy="47099"/>
      </dsp:txXfrm>
    </dsp:sp>
    <dsp:sp modelId="{9BC14663-185B-4A89-97AE-169B3D438678}">
      <dsp:nvSpPr>
        <dsp:cNvPr id="0" name=""/>
        <dsp:cNvSpPr/>
      </dsp:nvSpPr>
      <dsp:spPr>
        <a:xfrm rot="20025000">
          <a:off x="453020" y="10418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53295" y="109860"/>
        <a:ext cx="12426" cy="13488"/>
      </dsp:txXfrm>
    </dsp:sp>
    <dsp:sp modelId="{891FE5C2-884F-48D0-BE0D-753E9CA204D3}">
      <dsp:nvSpPr>
        <dsp:cNvPr id="0" name=""/>
        <dsp:cNvSpPr/>
      </dsp:nvSpPr>
      <dsp:spPr>
        <a:xfrm>
          <a:off x="473932" y="5976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83687" y="69517"/>
        <a:ext cx="47099" cy="47099"/>
      </dsp:txXfrm>
    </dsp:sp>
    <dsp:sp modelId="{BDE13CD6-B50F-44ED-BD83-729ED5971995}">
      <dsp:nvSpPr>
        <dsp:cNvPr id="0" name=""/>
        <dsp:cNvSpPr/>
      </dsp:nvSpPr>
      <dsp:spPr>
        <a:xfrm rot="20475000">
          <a:off x="545281" y="65899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45422" y="71251"/>
        <a:ext cx="12426" cy="13488"/>
      </dsp:txXfrm>
    </dsp:sp>
    <dsp:sp modelId="{3B7728B1-9C76-43A6-8828-2FFE1A19CD4E}">
      <dsp:nvSpPr>
        <dsp:cNvPr id="0" name=""/>
        <dsp:cNvSpPr/>
      </dsp:nvSpPr>
      <dsp:spPr>
        <a:xfrm>
          <a:off x="568724" y="2758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78479" y="37339"/>
        <a:ext cx="47099" cy="47099"/>
      </dsp:txXfrm>
    </dsp:sp>
    <dsp:sp modelId="{FEF793BD-9F36-4B0C-B2A1-243AAED13A52}">
      <dsp:nvSpPr>
        <dsp:cNvPr id="0" name=""/>
        <dsp:cNvSpPr/>
      </dsp:nvSpPr>
      <dsp:spPr>
        <a:xfrm rot="20925000">
          <a:off x="641750" y="3998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41801" y="44998"/>
        <a:ext cx="12426" cy="13488"/>
      </dsp:txXfrm>
    </dsp:sp>
    <dsp:sp modelId="{CD7E4AE9-DEBF-4EF6-9A2F-51DFDE6DC483}">
      <dsp:nvSpPr>
        <dsp:cNvPr id="0" name=""/>
        <dsp:cNvSpPr/>
      </dsp:nvSpPr>
      <dsp:spPr>
        <a:xfrm>
          <a:off x="666905" y="805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76660" y="17810"/>
        <a:ext cx="47099" cy="47099"/>
      </dsp:txXfrm>
    </dsp:sp>
    <dsp:sp modelId="{CAB56CDA-741F-426D-8FE0-AE118C809475}">
      <dsp:nvSpPr>
        <dsp:cNvPr id="0" name=""/>
        <dsp:cNvSpPr/>
      </dsp:nvSpPr>
      <dsp:spPr>
        <a:xfrm rot="21375000">
          <a:off x="740777" y="26878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40783" y="31548"/>
        <a:ext cx="12426" cy="13488"/>
      </dsp:txXfrm>
    </dsp:sp>
  </dsp:spTree>
</dsp:drawing>
</file>

<file path=ppt/diagrams/drawing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2BDA289-9E7F-43D2-8E8A-C602380955F6}">
      <dsp:nvSpPr>
        <dsp:cNvPr id="0" name=""/>
        <dsp:cNvSpPr/>
      </dsp:nvSpPr>
      <dsp:spPr>
        <a:xfrm>
          <a:off x="657252" y="1292"/>
          <a:ext cx="57094" cy="57094"/>
        </a:xfrm>
        <a:prstGeom prst="ellipse">
          <a:avLst/>
        </a:prstGeom>
        <a:solidFill>
          <a:schemeClr val="accent1">
            <a:shade val="8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65613" y="9653"/>
        <a:ext cx="40372" cy="40372"/>
      </dsp:txXfrm>
    </dsp:sp>
    <dsp:sp modelId="{4B717A0F-8771-4A45-B6AA-FD732A724C9E}">
      <dsp:nvSpPr>
        <dsp:cNvPr id="0" name=""/>
        <dsp:cNvSpPr/>
      </dsp:nvSpPr>
      <dsp:spPr>
        <a:xfrm rot="225000">
          <a:off x="835677" y="2298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35682" y="26687"/>
        <a:ext cx="10651" cy="11561"/>
      </dsp:txXfrm>
    </dsp:sp>
    <dsp:sp modelId="{FD731FF4-9760-4231-AA26-446560B181EB}">
      <dsp:nvSpPr>
        <dsp:cNvPr id="0" name=""/>
        <dsp:cNvSpPr/>
      </dsp:nvSpPr>
      <dsp:spPr>
        <a:xfrm>
          <a:off x="742872" y="6904"/>
          <a:ext cx="57094" cy="57094"/>
        </a:xfrm>
        <a:prstGeom prst="ellipse">
          <a:avLst/>
        </a:prstGeom>
        <a:solidFill>
          <a:schemeClr val="accent1">
            <a:shade val="80000"/>
            <a:hueOff val="5772"/>
            <a:satOff val="110"/>
            <a:lumOff val="48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51233" y="15265"/>
        <a:ext cx="40372" cy="40372"/>
      </dsp:txXfrm>
    </dsp:sp>
    <dsp:sp modelId="{A6A09441-8928-4DD4-965E-ACD6B5489F63}">
      <dsp:nvSpPr>
        <dsp:cNvPr id="0" name=""/>
        <dsp:cNvSpPr/>
      </dsp:nvSpPr>
      <dsp:spPr>
        <a:xfrm rot="675000">
          <a:off x="805467" y="3410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5772"/>
            <a:satOff val="-13"/>
            <a:lumOff val="423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05511" y="37511"/>
        <a:ext cx="10651" cy="11561"/>
      </dsp:txXfrm>
    </dsp:sp>
    <dsp:sp modelId="{5A44537F-E502-484A-B54C-161A75387D52}">
      <dsp:nvSpPr>
        <dsp:cNvPr id="0" name=""/>
        <dsp:cNvSpPr/>
      </dsp:nvSpPr>
      <dsp:spPr>
        <a:xfrm>
          <a:off x="827027" y="23643"/>
          <a:ext cx="57094" cy="57094"/>
        </a:xfrm>
        <a:prstGeom prst="ellipse">
          <a:avLst/>
        </a:prstGeom>
        <a:solidFill>
          <a:schemeClr val="accent1">
            <a:shade val="80000"/>
            <a:hueOff val="11543"/>
            <a:satOff val="220"/>
            <a:lumOff val="97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35388" y="32004"/>
        <a:ext cx="40372" cy="40372"/>
      </dsp:txXfrm>
    </dsp:sp>
    <dsp:sp modelId="{BCCD1735-3374-4721-BEF9-11CCD9A2DD48}">
      <dsp:nvSpPr>
        <dsp:cNvPr id="0" name=""/>
        <dsp:cNvSpPr/>
      </dsp:nvSpPr>
      <dsp:spPr>
        <a:xfrm rot="1125000">
          <a:off x="888184" y="56208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1544"/>
            <a:satOff val="-27"/>
            <a:lumOff val="846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88305" y="59328"/>
        <a:ext cx="10651" cy="11561"/>
      </dsp:txXfrm>
    </dsp:sp>
    <dsp:sp modelId="{B0608ED5-E7DC-4C39-8859-B8C85F521F9C}">
      <dsp:nvSpPr>
        <dsp:cNvPr id="0" name=""/>
        <dsp:cNvSpPr/>
      </dsp:nvSpPr>
      <dsp:spPr>
        <a:xfrm>
          <a:off x="908278" y="51224"/>
          <a:ext cx="57094" cy="57094"/>
        </a:xfrm>
        <a:prstGeom prst="ellipse">
          <a:avLst/>
        </a:prstGeom>
        <a:solidFill>
          <a:schemeClr val="accent1">
            <a:shade val="80000"/>
            <a:hueOff val="17315"/>
            <a:satOff val="330"/>
            <a:lumOff val="145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16639" y="59585"/>
        <a:ext cx="40372" cy="40372"/>
      </dsp:txXfrm>
    </dsp:sp>
    <dsp:sp modelId="{E212FFF4-9223-45FB-8A97-08FC78EC227F}">
      <dsp:nvSpPr>
        <dsp:cNvPr id="0" name=""/>
        <dsp:cNvSpPr/>
      </dsp:nvSpPr>
      <dsp:spPr>
        <a:xfrm rot="1575000">
          <a:off x="967308" y="88921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7317"/>
            <a:satOff val="-40"/>
            <a:lumOff val="1268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67543" y="91765"/>
        <a:ext cx="10651" cy="11561"/>
      </dsp:txXfrm>
    </dsp:sp>
    <dsp:sp modelId="{3B48658E-4174-41EC-ADC5-04F09B98E8AE}">
      <dsp:nvSpPr>
        <dsp:cNvPr id="0" name=""/>
        <dsp:cNvSpPr/>
      </dsp:nvSpPr>
      <dsp:spPr>
        <a:xfrm>
          <a:off x="985233" y="89174"/>
          <a:ext cx="57094" cy="57094"/>
        </a:xfrm>
        <a:prstGeom prst="ellipse">
          <a:avLst/>
        </a:prstGeom>
        <a:solidFill>
          <a:schemeClr val="accent1">
            <a:shade val="80000"/>
            <a:hueOff val="23086"/>
            <a:satOff val="440"/>
            <a:lumOff val="194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93594" y="97535"/>
        <a:ext cx="40372" cy="40372"/>
      </dsp:txXfrm>
    </dsp:sp>
    <dsp:sp modelId="{7E28017C-69F1-4CCF-A6D7-885616A2628E}">
      <dsp:nvSpPr>
        <dsp:cNvPr id="0" name=""/>
        <dsp:cNvSpPr/>
      </dsp:nvSpPr>
      <dsp:spPr>
        <a:xfrm rot="2025000">
          <a:off x="1041485" y="13168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3089"/>
            <a:satOff val="-53"/>
            <a:lumOff val="1691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41870" y="134268"/>
        <a:ext cx="10651" cy="11561"/>
      </dsp:txXfrm>
    </dsp:sp>
    <dsp:sp modelId="{4B6FF1D5-139C-4A9E-BE2A-C9C2976A9B90}">
      <dsp:nvSpPr>
        <dsp:cNvPr id="0" name=""/>
        <dsp:cNvSpPr/>
      </dsp:nvSpPr>
      <dsp:spPr>
        <a:xfrm>
          <a:off x="1056576" y="136844"/>
          <a:ext cx="57094" cy="57094"/>
        </a:xfrm>
        <a:prstGeom prst="ellipse">
          <a:avLst/>
        </a:prstGeom>
        <a:solidFill>
          <a:schemeClr val="accent1">
            <a:shade val="80000"/>
            <a:hueOff val="28858"/>
            <a:satOff val="551"/>
            <a:lumOff val="2431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4937" y="145205"/>
        <a:ext cx="40372" cy="40372"/>
      </dsp:txXfrm>
    </dsp:sp>
    <dsp:sp modelId="{E231C36B-28CA-4A1A-A65A-7FC8C917C670}">
      <dsp:nvSpPr>
        <dsp:cNvPr id="0" name=""/>
        <dsp:cNvSpPr/>
      </dsp:nvSpPr>
      <dsp:spPr>
        <a:xfrm rot="2475000">
          <a:off x="1109446" y="18376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8861"/>
            <a:satOff val="-67"/>
            <a:lumOff val="2114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10012" y="186109"/>
        <a:ext cx="10651" cy="11561"/>
      </dsp:txXfrm>
    </dsp:sp>
    <dsp:sp modelId="{5955EC28-6A5B-4854-97FD-56BF004F7A93}">
      <dsp:nvSpPr>
        <dsp:cNvPr id="0" name=""/>
        <dsp:cNvSpPr/>
      </dsp:nvSpPr>
      <dsp:spPr>
        <a:xfrm>
          <a:off x="1121086" y="193418"/>
          <a:ext cx="57094" cy="57094"/>
        </a:xfrm>
        <a:prstGeom prst="ellipse">
          <a:avLst/>
        </a:prstGeom>
        <a:solidFill>
          <a:schemeClr val="accent1">
            <a:shade val="80000"/>
            <a:hueOff val="34629"/>
            <a:satOff val="661"/>
            <a:lumOff val="2918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29447" y="201779"/>
        <a:ext cx="40372" cy="40372"/>
      </dsp:txXfrm>
    </dsp:sp>
    <dsp:sp modelId="{7418C013-9F65-49B4-8AB4-02A8A7E8B2B1}">
      <dsp:nvSpPr>
        <dsp:cNvPr id="0" name=""/>
        <dsp:cNvSpPr/>
      </dsp:nvSpPr>
      <dsp:spPr>
        <a:xfrm rot="2925000">
          <a:off x="1170029" y="24426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34633"/>
            <a:satOff val="-80"/>
            <a:lumOff val="2537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70807" y="246400"/>
        <a:ext cx="10651" cy="11561"/>
      </dsp:txXfrm>
    </dsp:sp>
    <dsp:sp modelId="{C8C314CB-BC52-4B5D-9A9E-2549904458B0}">
      <dsp:nvSpPr>
        <dsp:cNvPr id="0" name=""/>
        <dsp:cNvSpPr/>
      </dsp:nvSpPr>
      <dsp:spPr>
        <a:xfrm>
          <a:off x="1177661" y="257929"/>
          <a:ext cx="57094" cy="57094"/>
        </a:xfrm>
        <a:prstGeom prst="ellipse">
          <a:avLst/>
        </a:prstGeom>
        <a:solidFill>
          <a:schemeClr val="accent1">
            <a:shade val="80000"/>
            <a:hueOff val="40401"/>
            <a:satOff val="771"/>
            <a:lumOff val="3404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86022" y="266290"/>
        <a:ext cx="40372" cy="40372"/>
      </dsp:txXfrm>
    </dsp:sp>
    <dsp:sp modelId="{8D184F9F-78A9-45D9-9804-0F8032DE26A6}">
      <dsp:nvSpPr>
        <dsp:cNvPr id="0" name=""/>
        <dsp:cNvSpPr/>
      </dsp:nvSpPr>
      <dsp:spPr>
        <a:xfrm rot="3375000">
          <a:off x="1222196" y="31215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40406"/>
            <a:satOff val="-93"/>
            <a:lumOff val="296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23210" y="314111"/>
        <a:ext cx="10651" cy="11561"/>
      </dsp:txXfrm>
    </dsp:sp>
    <dsp:sp modelId="{18E08B15-C0D9-4DCD-9841-29CB326A1D96}">
      <dsp:nvSpPr>
        <dsp:cNvPr id="0" name=""/>
        <dsp:cNvSpPr/>
      </dsp:nvSpPr>
      <dsp:spPr>
        <a:xfrm>
          <a:off x="1225331" y="329272"/>
          <a:ext cx="57094" cy="57094"/>
        </a:xfrm>
        <a:prstGeom prst="ellipse">
          <a:avLst/>
        </a:prstGeom>
        <a:solidFill>
          <a:schemeClr val="accent1">
            <a:shade val="80000"/>
            <a:hueOff val="46172"/>
            <a:satOff val="881"/>
            <a:lumOff val="389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33692" y="337633"/>
        <a:ext cx="40372" cy="40372"/>
      </dsp:txXfrm>
    </dsp:sp>
    <dsp:sp modelId="{7D136A40-4E7A-4E9A-9C18-C15FEB3E9255}">
      <dsp:nvSpPr>
        <dsp:cNvPr id="0" name=""/>
        <dsp:cNvSpPr/>
      </dsp:nvSpPr>
      <dsp:spPr>
        <a:xfrm rot="3825000">
          <a:off x="1265054" y="386276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46178"/>
            <a:satOff val="-107"/>
            <a:lumOff val="3382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66327" y="388083"/>
        <a:ext cx="10651" cy="11561"/>
      </dsp:txXfrm>
    </dsp:sp>
    <dsp:sp modelId="{09497094-52B8-416E-9902-37FB4C94E7F2}">
      <dsp:nvSpPr>
        <dsp:cNvPr id="0" name=""/>
        <dsp:cNvSpPr/>
      </dsp:nvSpPr>
      <dsp:spPr>
        <a:xfrm>
          <a:off x="1263281" y="406227"/>
          <a:ext cx="57094" cy="57094"/>
        </a:xfrm>
        <a:prstGeom prst="ellipse">
          <a:avLst/>
        </a:prstGeom>
        <a:solidFill>
          <a:schemeClr val="accent1">
            <a:shade val="80000"/>
            <a:hueOff val="51944"/>
            <a:satOff val="991"/>
            <a:lumOff val="437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71642" y="414588"/>
        <a:ext cx="40372" cy="40372"/>
      </dsp:txXfrm>
    </dsp:sp>
    <dsp:sp modelId="{260B842C-BA56-4835-9181-EEB1DAD49F6C}">
      <dsp:nvSpPr>
        <dsp:cNvPr id="0" name=""/>
        <dsp:cNvSpPr/>
      </dsp:nvSpPr>
      <dsp:spPr>
        <a:xfrm rot="4275000">
          <a:off x="1297872" y="465357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51950"/>
            <a:satOff val="-120"/>
            <a:lumOff val="3805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99421" y="467050"/>
        <a:ext cx="10651" cy="11561"/>
      </dsp:txXfrm>
    </dsp:sp>
    <dsp:sp modelId="{07EB8474-810E-4E8A-BE93-02F62BBDD45D}">
      <dsp:nvSpPr>
        <dsp:cNvPr id="0" name=""/>
        <dsp:cNvSpPr/>
      </dsp:nvSpPr>
      <dsp:spPr>
        <a:xfrm>
          <a:off x="1290861" y="487477"/>
          <a:ext cx="57094" cy="57094"/>
        </a:xfrm>
        <a:prstGeom prst="ellipse">
          <a:avLst/>
        </a:prstGeom>
        <a:solidFill>
          <a:schemeClr val="accent1">
            <a:shade val="80000"/>
            <a:hueOff val="57716"/>
            <a:satOff val="1101"/>
            <a:lumOff val="486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99222" y="495838"/>
        <a:ext cx="40372" cy="40372"/>
      </dsp:txXfrm>
    </dsp:sp>
    <dsp:sp modelId="{ADC3AC42-E194-4C29-8A28-ABEC2168A2B9}">
      <dsp:nvSpPr>
        <dsp:cNvPr id="0" name=""/>
        <dsp:cNvSpPr/>
      </dsp:nvSpPr>
      <dsp:spPr>
        <a:xfrm rot="4725000">
          <a:off x="1320086" y="54804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57722"/>
            <a:satOff val="-133"/>
            <a:lumOff val="4228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21923" y="549660"/>
        <a:ext cx="10651" cy="11561"/>
      </dsp:txXfrm>
    </dsp:sp>
    <dsp:sp modelId="{38A7A843-117D-4A8F-B652-3F637D1BA054}">
      <dsp:nvSpPr>
        <dsp:cNvPr id="0" name=""/>
        <dsp:cNvSpPr/>
      </dsp:nvSpPr>
      <dsp:spPr>
        <a:xfrm>
          <a:off x="1307601" y="571632"/>
          <a:ext cx="57094" cy="57094"/>
        </a:xfrm>
        <a:prstGeom prst="ellipse">
          <a:avLst/>
        </a:prstGeom>
        <a:solidFill>
          <a:schemeClr val="accent1">
            <a:shade val="80000"/>
            <a:hueOff val="63487"/>
            <a:satOff val="1211"/>
            <a:lumOff val="534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15962" y="579993"/>
        <a:ext cx="40372" cy="40372"/>
      </dsp:txXfrm>
    </dsp:sp>
    <dsp:sp modelId="{24192AE1-AC5A-408F-93E2-35778550FA02}">
      <dsp:nvSpPr>
        <dsp:cNvPr id="0" name=""/>
        <dsp:cNvSpPr/>
      </dsp:nvSpPr>
      <dsp:spPr>
        <a:xfrm rot="5175000">
          <a:off x="1331318" y="63292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63494"/>
            <a:satOff val="-147"/>
            <a:lumOff val="4651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33451" y="634501"/>
        <a:ext cx="10651" cy="11561"/>
      </dsp:txXfrm>
    </dsp:sp>
    <dsp:sp modelId="{8B74F080-8313-4728-B1E9-D87A06E9E800}">
      <dsp:nvSpPr>
        <dsp:cNvPr id="0" name=""/>
        <dsp:cNvSpPr/>
      </dsp:nvSpPr>
      <dsp:spPr>
        <a:xfrm>
          <a:off x="1313213" y="657252"/>
          <a:ext cx="57094" cy="57094"/>
        </a:xfrm>
        <a:prstGeom prst="ellipse">
          <a:avLst/>
        </a:prstGeom>
        <a:solidFill>
          <a:schemeClr val="accent1">
            <a:shade val="80000"/>
            <a:hueOff val="69259"/>
            <a:satOff val="1321"/>
            <a:lumOff val="583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21574" y="665613"/>
        <a:ext cx="40372" cy="40372"/>
      </dsp:txXfrm>
    </dsp:sp>
    <dsp:sp modelId="{99F13AA2-4621-4753-B0A6-6FC776CD84C9}">
      <dsp:nvSpPr>
        <dsp:cNvPr id="0" name=""/>
        <dsp:cNvSpPr/>
      </dsp:nvSpPr>
      <dsp:spPr>
        <a:xfrm rot="5625000">
          <a:off x="1331374" y="71854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69267"/>
            <a:satOff val="-160"/>
            <a:lumOff val="5073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333806" y="720121"/>
        <a:ext cx="10651" cy="11561"/>
      </dsp:txXfrm>
    </dsp:sp>
    <dsp:sp modelId="{C238A059-EBCB-4E8A-9C70-350A7112246D}">
      <dsp:nvSpPr>
        <dsp:cNvPr id="0" name=""/>
        <dsp:cNvSpPr/>
      </dsp:nvSpPr>
      <dsp:spPr>
        <a:xfrm>
          <a:off x="1307601" y="742872"/>
          <a:ext cx="57094" cy="57094"/>
        </a:xfrm>
        <a:prstGeom prst="ellipse">
          <a:avLst/>
        </a:prstGeom>
        <a:solidFill>
          <a:schemeClr val="accent1">
            <a:shade val="80000"/>
            <a:hueOff val="75030"/>
            <a:satOff val="1431"/>
            <a:lumOff val="6322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15962" y="751233"/>
        <a:ext cx="40372" cy="40372"/>
      </dsp:txXfrm>
    </dsp:sp>
    <dsp:sp modelId="{212C9A88-24C2-4EF4-87D7-A81CF4BE3FA0}">
      <dsp:nvSpPr>
        <dsp:cNvPr id="0" name=""/>
        <dsp:cNvSpPr/>
      </dsp:nvSpPr>
      <dsp:spPr>
        <a:xfrm rot="6075000">
          <a:off x="1320254" y="80344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75039"/>
            <a:satOff val="-173"/>
            <a:lumOff val="5496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322982" y="805055"/>
        <a:ext cx="10651" cy="11561"/>
      </dsp:txXfrm>
    </dsp:sp>
    <dsp:sp modelId="{FA3F2989-2837-4DF6-B22E-22C68B74BA10}">
      <dsp:nvSpPr>
        <dsp:cNvPr id="0" name=""/>
        <dsp:cNvSpPr/>
      </dsp:nvSpPr>
      <dsp:spPr>
        <a:xfrm>
          <a:off x="1290861" y="827027"/>
          <a:ext cx="57094" cy="57094"/>
        </a:xfrm>
        <a:prstGeom prst="ellipse">
          <a:avLst/>
        </a:prstGeom>
        <a:solidFill>
          <a:schemeClr val="accent1">
            <a:shade val="80000"/>
            <a:hueOff val="80802"/>
            <a:satOff val="1541"/>
            <a:lumOff val="6808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99222" y="835388"/>
        <a:ext cx="40372" cy="40372"/>
      </dsp:txXfrm>
    </dsp:sp>
    <dsp:sp modelId="{15716786-4673-40EB-986D-12C422D02B97}">
      <dsp:nvSpPr>
        <dsp:cNvPr id="0" name=""/>
        <dsp:cNvSpPr/>
      </dsp:nvSpPr>
      <dsp:spPr>
        <a:xfrm rot="6525000">
          <a:off x="1298149" y="886157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80811"/>
            <a:satOff val="-186"/>
            <a:lumOff val="5919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301165" y="887850"/>
        <a:ext cx="10651" cy="11561"/>
      </dsp:txXfrm>
    </dsp:sp>
    <dsp:sp modelId="{E7F9412A-75FE-4263-8476-D8B02CF380F3}">
      <dsp:nvSpPr>
        <dsp:cNvPr id="0" name=""/>
        <dsp:cNvSpPr/>
      </dsp:nvSpPr>
      <dsp:spPr>
        <a:xfrm>
          <a:off x="1263281" y="908278"/>
          <a:ext cx="57094" cy="57094"/>
        </a:xfrm>
        <a:prstGeom prst="ellipse">
          <a:avLst/>
        </a:prstGeom>
        <a:solidFill>
          <a:schemeClr val="accent1">
            <a:shade val="80000"/>
            <a:hueOff val="86573"/>
            <a:satOff val="1652"/>
            <a:lumOff val="7294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71642" y="916639"/>
        <a:ext cx="40372" cy="40372"/>
      </dsp:txXfrm>
    </dsp:sp>
    <dsp:sp modelId="{C56F56FD-84C6-4D21-967A-719399DE2081}">
      <dsp:nvSpPr>
        <dsp:cNvPr id="0" name=""/>
        <dsp:cNvSpPr/>
      </dsp:nvSpPr>
      <dsp:spPr>
        <a:xfrm rot="6975000">
          <a:off x="1265435" y="965281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86583"/>
            <a:satOff val="-200"/>
            <a:lumOff val="6342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268727" y="967088"/>
        <a:ext cx="10651" cy="11561"/>
      </dsp:txXfrm>
    </dsp:sp>
    <dsp:sp modelId="{430AD93E-9CDA-40BE-8BB8-B35AB1DDED73}">
      <dsp:nvSpPr>
        <dsp:cNvPr id="0" name=""/>
        <dsp:cNvSpPr/>
      </dsp:nvSpPr>
      <dsp:spPr>
        <a:xfrm>
          <a:off x="1225331" y="985233"/>
          <a:ext cx="57094" cy="57094"/>
        </a:xfrm>
        <a:prstGeom prst="ellipse">
          <a:avLst/>
        </a:prstGeom>
        <a:solidFill>
          <a:schemeClr val="accent1">
            <a:shade val="80000"/>
            <a:hueOff val="92345"/>
            <a:satOff val="1762"/>
            <a:lumOff val="778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33692" y="993594"/>
        <a:ext cx="40372" cy="40372"/>
      </dsp:txXfrm>
    </dsp:sp>
    <dsp:sp modelId="{D3BDAC4B-F2DB-44A0-907D-A108463FB1C3}">
      <dsp:nvSpPr>
        <dsp:cNvPr id="0" name=""/>
        <dsp:cNvSpPr/>
      </dsp:nvSpPr>
      <dsp:spPr>
        <a:xfrm rot="7425000">
          <a:off x="1222674" y="1039459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92356"/>
            <a:satOff val="-213"/>
            <a:lumOff val="6765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226225" y="1041415"/>
        <a:ext cx="10651" cy="11561"/>
      </dsp:txXfrm>
    </dsp:sp>
    <dsp:sp modelId="{EB66E90A-B112-40E2-B773-B1A59659C6EB}">
      <dsp:nvSpPr>
        <dsp:cNvPr id="0" name=""/>
        <dsp:cNvSpPr/>
      </dsp:nvSpPr>
      <dsp:spPr>
        <a:xfrm>
          <a:off x="1177661" y="1056576"/>
          <a:ext cx="57094" cy="57094"/>
        </a:xfrm>
        <a:prstGeom prst="ellipse">
          <a:avLst/>
        </a:prstGeom>
        <a:solidFill>
          <a:schemeClr val="accent1">
            <a:shade val="80000"/>
            <a:hueOff val="98117"/>
            <a:satOff val="1872"/>
            <a:lumOff val="8267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86022" y="1064937"/>
        <a:ext cx="40372" cy="40372"/>
      </dsp:txXfrm>
    </dsp:sp>
    <dsp:sp modelId="{CBD13A52-164D-4181-A713-C4AFB6DAEA44}">
      <dsp:nvSpPr>
        <dsp:cNvPr id="0" name=""/>
        <dsp:cNvSpPr/>
      </dsp:nvSpPr>
      <dsp:spPr>
        <a:xfrm rot="7875000">
          <a:off x="1170597" y="110742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98128"/>
            <a:satOff val="-226"/>
            <a:lumOff val="7187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174384" y="1109558"/>
        <a:ext cx="10651" cy="11561"/>
      </dsp:txXfrm>
    </dsp:sp>
    <dsp:sp modelId="{816E1FA3-2B38-45F9-AB8C-0EEB2788EE42}">
      <dsp:nvSpPr>
        <dsp:cNvPr id="0" name=""/>
        <dsp:cNvSpPr/>
      </dsp:nvSpPr>
      <dsp:spPr>
        <a:xfrm>
          <a:off x="1121086" y="1121086"/>
          <a:ext cx="57094" cy="57094"/>
        </a:xfrm>
        <a:prstGeom prst="ellipse">
          <a:avLst/>
        </a:prstGeom>
        <a:solidFill>
          <a:schemeClr val="accent1">
            <a:shade val="80000"/>
            <a:hueOff val="103888"/>
            <a:satOff val="1982"/>
            <a:lumOff val="875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29447" y="1129447"/>
        <a:ext cx="40372" cy="40372"/>
      </dsp:txXfrm>
    </dsp:sp>
    <dsp:sp modelId="{3D5573F2-E421-4699-B499-E5F129AA7C1F}">
      <dsp:nvSpPr>
        <dsp:cNvPr id="0" name=""/>
        <dsp:cNvSpPr/>
      </dsp:nvSpPr>
      <dsp:spPr>
        <a:xfrm rot="8325000">
          <a:off x="1110094" y="116800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03900"/>
            <a:satOff val="-240"/>
            <a:lumOff val="761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114093" y="1170351"/>
        <a:ext cx="10651" cy="11561"/>
      </dsp:txXfrm>
    </dsp:sp>
    <dsp:sp modelId="{1791F869-F782-403E-9EEE-8485296AB1DC}">
      <dsp:nvSpPr>
        <dsp:cNvPr id="0" name=""/>
        <dsp:cNvSpPr/>
      </dsp:nvSpPr>
      <dsp:spPr>
        <a:xfrm>
          <a:off x="1056576" y="1177661"/>
          <a:ext cx="57094" cy="57094"/>
        </a:xfrm>
        <a:prstGeom prst="ellipse">
          <a:avLst/>
        </a:prstGeom>
        <a:solidFill>
          <a:schemeClr val="accent1">
            <a:shade val="80000"/>
            <a:hueOff val="109660"/>
            <a:satOff val="2092"/>
            <a:lumOff val="923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4937" y="1186022"/>
        <a:ext cx="40372" cy="40372"/>
      </dsp:txXfrm>
    </dsp:sp>
    <dsp:sp modelId="{EDD308D6-556F-4E65-A02C-12C45C150755}">
      <dsp:nvSpPr>
        <dsp:cNvPr id="0" name=""/>
        <dsp:cNvSpPr/>
      </dsp:nvSpPr>
      <dsp:spPr>
        <a:xfrm rot="8775000">
          <a:off x="1042201" y="1220169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09672"/>
            <a:satOff val="-253"/>
            <a:lumOff val="8033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46381" y="1222755"/>
        <a:ext cx="10651" cy="11561"/>
      </dsp:txXfrm>
    </dsp:sp>
    <dsp:sp modelId="{FB762D63-E97E-4D71-BE53-DE8DBC2C1724}">
      <dsp:nvSpPr>
        <dsp:cNvPr id="0" name=""/>
        <dsp:cNvSpPr/>
      </dsp:nvSpPr>
      <dsp:spPr>
        <a:xfrm>
          <a:off x="985233" y="1225331"/>
          <a:ext cx="57094" cy="57094"/>
        </a:xfrm>
        <a:prstGeom prst="ellipse">
          <a:avLst/>
        </a:prstGeom>
        <a:solidFill>
          <a:schemeClr val="accent1">
            <a:shade val="80000"/>
            <a:hueOff val="115431"/>
            <a:satOff val="2202"/>
            <a:lumOff val="972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93594" y="1233692"/>
        <a:ext cx="40372" cy="40372"/>
      </dsp:txXfrm>
    </dsp:sp>
    <dsp:sp modelId="{EC905E59-477F-4D62-B2EE-61B86BF0663B}">
      <dsp:nvSpPr>
        <dsp:cNvPr id="0" name=""/>
        <dsp:cNvSpPr/>
      </dsp:nvSpPr>
      <dsp:spPr>
        <a:xfrm rot="9225000">
          <a:off x="968080" y="1263028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15444"/>
            <a:satOff val="-266"/>
            <a:lumOff val="8456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972410" y="1265872"/>
        <a:ext cx="10651" cy="11561"/>
      </dsp:txXfrm>
    </dsp:sp>
    <dsp:sp modelId="{96947AF0-965B-4F9B-B692-11B522E20C19}">
      <dsp:nvSpPr>
        <dsp:cNvPr id="0" name=""/>
        <dsp:cNvSpPr/>
      </dsp:nvSpPr>
      <dsp:spPr>
        <a:xfrm>
          <a:off x="908278" y="1263281"/>
          <a:ext cx="57094" cy="57094"/>
        </a:xfrm>
        <a:prstGeom prst="ellipse">
          <a:avLst/>
        </a:prstGeom>
        <a:solidFill>
          <a:schemeClr val="accent1">
            <a:shade val="80000"/>
            <a:hueOff val="121203"/>
            <a:satOff val="2312"/>
            <a:lumOff val="10212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16639" y="1271642"/>
        <a:ext cx="40372" cy="40372"/>
      </dsp:txXfrm>
    </dsp:sp>
    <dsp:sp modelId="{C5631367-2D87-4B2B-B2C5-CE6B323DF7FA}">
      <dsp:nvSpPr>
        <dsp:cNvPr id="0" name=""/>
        <dsp:cNvSpPr/>
      </dsp:nvSpPr>
      <dsp:spPr>
        <a:xfrm rot="10192360">
          <a:off x="857204" y="1293130"/>
          <a:ext cx="3677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21217"/>
            <a:satOff val="-280"/>
            <a:lumOff val="8879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862940" y="1296476"/>
        <a:ext cx="30995" cy="11561"/>
      </dsp:txXfrm>
    </dsp:sp>
    <dsp:sp modelId="{55735BFC-D4F1-4100-BCD7-BD7015A20F24}">
      <dsp:nvSpPr>
        <dsp:cNvPr id="0" name=""/>
        <dsp:cNvSpPr/>
      </dsp:nvSpPr>
      <dsp:spPr>
        <a:xfrm>
          <a:off x="783764" y="1285521"/>
          <a:ext cx="57094" cy="57094"/>
        </a:xfrm>
        <a:prstGeom prst="ellipse">
          <a:avLst/>
        </a:prstGeom>
        <a:solidFill>
          <a:schemeClr val="accent1">
            <a:shade val="80000"/>
            <a:hueOff val="126974"/>
            <a:satOff val="2422"/>
            <a:lumOff val="10698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92125" y="1293882"/>
        <a:ext cx="40372" cy="40372"/>
      </dsp:txXfrm>
    </dsp:sp>
    <dsp:sp modelId="{DE861B79-D5E8-45CE-B3D7-7B4663C08343}">
      <dsp:nvSpPr>
        <dsp:cNvPr id="0" name=""/>
        <dsp:cNvSpPr/>
      </dsp:nvSpPr>
      <dsp:spPr>
        <a:xfrm rot="19897969">
          <a:off x="788910" y="1315549"/>
          <a:ext cx="5629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26989"/>
            <a:satOff val="-293"/>
            <a:lumOff val="9301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89011" y="1319804"/>
        <a:ext cx="3940" cy="11561"/>
      </dsp:txXfrm>
    </dsp:sp>
    <dsp:sp modelId="{B163F2E1-C224-4C1F-8BF1-B257F8DA90F1}">
      <dsp:nvSpPr>
        <dsp:cNvPr id="0" name=""/>
        <dsp:cNvSpPr/>
      </dsp:nvSpPr>
      <dsp:spPr>
        <a:xfrm>
          <a:off x="742872" y="1307601"/>
          <a:ext cx="57094" cy="57094"/>
        </a:xfrm>
        <a:prstGeom prst="ellipse">
          <a:avLst/>
        </a:prstGeom>
        <a:solidFill>
          <a:schemeClr val="accent1">
            <a:shade val="80000"/>
            <a:hueOff val="132746"/>
            <a:satOff val="2532"/>
            <a:lumOff val="11184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51233" y="1315962"/>
        <a:ext cx="40372" cy="40372"/>
      </dsp:txXfrm>
    </dsp:sp>
    <dsp:sp modelId="{28C21F8D-7890-436C-ABC3-A76D9C048DC6}">
      <dsp:nvSpPr>
        <dsp:cNvPr id="0" name=""/>
        <dsp:cNvSpPr/>
      </dsp:nvSpPr>
      <dsp:spPr>
        <a:xfrm rot="10575000">
          <a:off x="721431" y="1329291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32761"/>
            <a:satOff val="-306"/>
            <a:lumOff val="9724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725991" y="1332996"/>
        <a:ext cx="10651" cy="11561"/>
      </dsp:txXfrm>
    </dsp:sp>
    <dsp:sp modelId="{B297DBDA-41C8-403B-A287-2DE0B2B2F734}">
      <dsp:nvSpPr>
        <dsp:cNvPr id="0" name=""/>
        <dsp:cNvSpPr/>
      </dsp:nvSpPr>
      <dsp:spPr>
        <a:xfrm>
          <a:off x="657252" y="1313213"/>
          <a:ext cx="57094" cy="57094"/>
        </a:xfrm>
        <a:prstGeom prst="ellipse">
          <a:avLst/>
        </a:prstGeom>
        <a:solidFill>
          <a:schemeClr val="accent1">
            <a:shade val="80000"/>
            <a:hueOff val="138517"/>
            <a:satOff val="2643"/>
            <a:lumOff val="11671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65613" y="1321574"/>
        <a:ext cx="40372" cy="40372"/>
      </dsp:txXfrm>
    </dsp:sp>
    <dsp:sp modelId="{6CB910F7-627A-416A-9AE0-0E9818681229}">
      <dsp:nvSpPr>
        <dsp:cNvPr id="0" name=""/>
        <dsp:cNvSpPr/>
      </dsp:nvSpPr>
      <dsp:spPr>
        <a:xfrm rot="11025000">
          <a:off x="635811" y="1329347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38533"/>
            <a:satOff val="-320"/>
            <a:lumOff val="10147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40371" y="1333350"/>
        <a:ext cx="10651" cy="11561"/>
      </dsp:txXfrm>
    </dsp:sp>
    <dsp:sp modelId="{C99B1DB8-B0AD-4FE5-84DC-CD9571D15F74}">
      <dsp:nvSpPr>
        <dsp:cNvPr id="0" name=""/>
        <dsp:cNvSpPr/>
      </dsp:nvSpPr>
      <dsp:spPr>
        <a:xfrm>
          <a:off x="571632" y="1307601"/>
          <a:ext cx="57094" cy="57094"/>
        </a:xfrm>
        <a:prstGeom prst="ellipse">
          <a:avLst/>
        </a:prstGeom>
        <a:solidFill>
          <a:schemeClr val="accent1">
            <a:shade val="80000"/>
            <a:hueOff val="144289"/>
            <a:satOff val="2753"/>
            <a:lumOff val="12157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79993" y="1315962"/>
        <a:ext cx="40372" cy="40372"/>
      </dsp:txXfrm>
    </dsp:sp>
    <dsp:sp modelId="{2EBD388A-825F-4832-8A74-827A6C7E3368}">
      <dsp:nvSpPr>
        <dsp:cNvPr id="0" name=""/>
        <dsp:cNvSpPr/>
      </dsp:nvSpPr>
      <dsp:spPr>
        <a:xfrm rot="11475000">
          <a:off x="550916" y="1318228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44306"/>
            <a:satOff val="-333"/>
            <a:lumOff val="1057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555437" y="1322527"/>
        <a:ext cx="10651" cy="11561"/>
      </dsp:txXfrm>
    </dsp:sp>
    <dsp:sp modelId="{54435782-E9E7-4F85-8EE9-B762378628C5}">
      <dsp:nvSpPr>
        <dsp:cNvPr id="0" name=""/>
        <dsp:cNvSpPr/>
      </dsp:nvSpPr>
      <dsp:spPr>
        <a:xfrm>
          <a:off x="487477" y="1290861"/>
          <a:ext cx="57094" cy="57094"/>
        </a:xfrm>
        <a:prstGeom prst="ellipse">
          <a:avLst/>
        </a:prstGeom>
        <a:solidFill>
          <a:schemeClr val="accent1">
            <a:shade val="80000"/>
            <a:hueOff val="150061"/>
            <a:satOff val="2863"/>
            <a:lumOff val="1264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95838" y="1299222"/>
        <a:ext cx="40372" cy="40372"/>
      </dsp:txXfrm>
    </dsp:sp>
    <dsp:sp modelId="{2EA5A0E0-D734-4B00-A1FA-65E8CB15031C}">
      <dsp:nvSpPr>
        <dsp:cNvPr id="0" name=""/>
        <dsp:cNvSpPr/>
      </dsp:nvSpPr>
      <dsp:spPr>
        <a:xfrm rot="11925000">
          <a:off x="468199" y="129612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50078"/>
            <a:satOff val="-346"/>
            <a:lumOff val="10992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72643" y="1300710"/>
        <a:ext cx="10651" cy="11561"/>
      </dsp:txXfrm>
    </dsp:sp>
    <dsp:sp modelId="{CDE86F57-8E75-4885-99A7-4D78278841E9}">
      <dsp:nvSpPr>
        <dsp:cNvPr id="0" name=""/>
        <dsp:cNvSpPr/>
      </dsp:nvSpPr>
      <dsp:spPr>
        <a:xfrm>
          <a:off x="406227" y="1263281"/>
          <a:ext cx="57094" cy="57094"/>
        </a:xfrm>
        <a:prstGeom prst="ellipse">
          <a:avLst/>
        </a:prstGeom>
        <a:solidFill>
          <a:schemeClr val="accent1">
            <a:shade val="80000"/>
            <a:hueOff val="155832"/>
            <a:satOff val="2973"/>
            <a:lumOff val="1312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14588" y="1271642"/>
        <a:ext cx="40372" cy="40372"/>
      </dsp:txXfrm>
    </dsp:sp>
    <dsp:sp modelId="{A0769171-C666-4FF2-B3B0-56A5612FFB02}">
      <dsp:nvSpPr>
        <dsp:cNvPr id="0" name=""/>
        <dsp:cNvSpPr/>
      </dsp:nvSpPr>
      <dsp:spPr>
        <a:xfrm rot="12375000">
          <a:off x="389075" y="1263409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55850"/>
            <a:satOff val="-360"/>
            <a:lumOff val="11415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93405" y="1268273"/>
        <a:ext cx="10651" cy="11561"/>
      </dsp:txXfrm>
    </dsp:sp>
    <dsp:sp modelId="{9DEC7CBC-8051-4551-94AA-2377EFF8A353}">
      <dsp:nvSpPr>
        <dsp:cNvPr id="0" name=""/>
        <dsp:cNvSpPr/>
      </dsp:nvSpPr>
      <dsp:spPr>
        <a:xfrm>
          <a:off x="329272" y="1225331"/>
          <a:ext cx="57094" cy="57094"/>
        </a:xfrm>
        <a:prstGeom prst="ellipse">
          <a:avLst/>
        </a:prstGeom>
        <a:solidFill>
          <a:schemeClr val="accent1">
            <a:shade val="80000"/>
            <a:hueOff val="161604"/>
            <a:satOff val="3083"/>
            <a:lumOff val="1361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37633" y="1233692"/>
        <a:ext cx="40372" cy="40372"/>
      </dsp:txXfrm>
    </dsp:sp>
    <dsp:sp modelId="{83D03F91-A8FE-4A56-A9F0-21F8696B64A1}">
      <dsp:nvSpPr>
        <dsp:cNvPr id="0" name=""/>
        <dsp:cNvSpPr/>
      </dsp:nvSpPr>
      <dsp:spPr>
        <a:xfrm rot="12825000">
          <a:off x="314898" y="1220647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61622"/>
            <a:satOff val="-373"/>
            <a:lumOff val="11838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19078" y="1225769"/>
        <a:ext cx="10651" cy="11561"/>
      </dsp:txXfrm>
    </dsp:sp>
    <dsp:sp modelId="{D9F7CAE3-C01B-4758-A92D-BE4DEABF1CC9}">
      <dsp:nvSpPr>
        <dsp:cNvPr id="0" name=""/>
        <dsp:cNvSpPr/>
      </dsp:nvSpPr>
      <dsp:spPr>
        <a:xfrm>
          <a:off x="257929" y="1177661"/>
          <a:ext cx="57094" cy="57094"/>
        </a:xfrm>
        <a:prstGeom prst="ellipse">
          <a:avLst/>
        </a:prstGeom>
        <a:solidFill>
          <a:schemeClr val="accent1">
            <a:shade val="80000"/>
            <a:hueOff val="167375"/>
            <a:satOff val="3193"/>
            <a:lumOff val="14102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6290" y="1186022"/>
        <a:ext cx="40372" cy="40372"/>
      </dsp:txXfrm>
    </dsp:sp>
    <dsp:sp modelId="{6FDF4861-3D9E-4C44-8A76-CB261CA08A3D}">
      <dsp:nvSpPr>
        <dsp:cNvPr id="0" name=""/>
        <dsp:cNvSpPr/>
      </dsp:nvSpPr>
      <dsp:spPr>
        <a:xfrm rot="13275000">
          <a:off x="246937" y="116857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67395"/>
            <a:satOff val="-386"/>
            <a:lumOff val="12261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50936" y="1173929"/>
        <a:ext cx="10651" cy="11561"/>
      </dsp:txXfrm>
    </dsp:sp>
    <dsp:sp modelId="{6EBA7549-78C0-447A-A63C-4A8563F87F58}">
      <dsp:nvSpPr>
        <dsp:cNvPr id="0" name=""/>
        <dsp:cNvSpPr/>
      </dsp:nvSpPr>
      <dsp:spPr>
        <a:xfrm>
          <a:off x="193418" y="1121086"/>
          <a:ext cx="57094" cy="57094"/>
        </a:xfrm>
        <a:prstGeom prst="ellipse">
          <a:avLst/>
        </a:prstGeom>
        <a:solidFill>
          <a:schemeClr val="accent1">
            <a:shade val="80000"/>
            <a:hueOff val="173147"/>
            <a:satOff val="3303"/>
            <a:lumOff val="14588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01779" y="1129447"/>
        <a:ext cx="40372" cy="40372"/>
      </dsp:txXfrm>
    </dsp:sp>
    <dsp:sp modelId="{F7AC09C3-F9FA-4334-9744-58F7A351FD8B}">
      <dsp:nvSpPr>
        <dsp:cNvPr id="0" name=""/>
        <dsp:cNvSpPr/>
      </dsp:nvSpPr>
      <dsp:spPr>
        <a:xfrm rot="13725000">
          <a:off x="186354" y="1108067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73167"/>
            <a:satOff val="-400"/>
            <a:lumOff val="12684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90141" y="1113637"/>
        <a:ext cx="10651" cy="11561"/>
      </dsp:txXfrm>
    </dsp:sp>
    <dsp:sp modelId="{DB7E8DCC-E9E2-41AE-8FAC-BD770394B585}">
      <dsp:nvSpPr>
        <dsp:cNvPr id="0" name=""/>
        <dsp:cNvSpPr/>
      </dsp:nvSpPr>
      <dsp:spPr>
        <a:xfrm>
          <a:off x="136844" y="1056576"/>
          <a:ext cx="57094" cy="57094"/>
        </a:xfrm>
        <a:prstGeom prst="ellipse">
          <a:avLst/>
        </a:prstGeom>
        <a:solidFill>
          <a:schemeClr val="accent1">
            <a:shade val="80000"/>
            <a:hueOff val="178918"/>
            <a:satOff val="3413"/>
            <a:lumOff val="1507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5205" y="1064937"/>
        <a:ext cx="40372" cy="40372"/>
      </dsp:txXfrm>
    </dsp:sp>
    <dsp:sp modelId="{FC934B90-2FD7-4C78-BC82-6495CAA54F71}">
      <dsp:nvSpPr>
        <dsp:cNvPr id="0" name=""/>
        <dsp:cNvSpPr/>
      </dsp:nvSpPr>
      <dsp:spPr>
        <a:xfrm rot="14175000">
          <a:off x="134187" y="104017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78939"/>
            <a:satOff val="-413"/>
            <a:lumOff val="13106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37738" y="1045927"/>
        <a:ext cx="10651" cy="11561"/>
      </dsp:txXfrm>
    </dsp:sp>
    <dsp:sp modelId="{7FBA136C-815F-4FB3-A797-A7F155D00FEA}">
      <dsp:nvSpPr>
        <dsp:cNvPr id="0" name=""/>
        <dsp:cNvSpPr/>
      </dsp:nvSpPr>
      <dsp:spPr>
        <a:xfrm>
          <a:off x="89174" y="985233"/>
          <a:ext cx="57094" cy="57094"/>
        </a:xfrm>
        <a:prstGeom prst="ellipse">
          <a:avLst/>
        </a:prstGeom>
        <a:solidFill>
          <a:schemeClr val="accent1">
            <a:shade val="80000"/>
            <a:hueOff val="184690"/>
            <a:satOff val="3523"/>
            <a:lumOff val="15561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535" y="993594"/>
        <a:ext cx="40372" cy="40372"/>
      </dsp:txXfrm>
    </dsp:sp>
    <dsp:sp modelId="{7A5C7786-EEB7-4840-8AB2-E617DD766E4C}">
      <dsp:nvSpPr>
        <dsp:cNvPr id="0" name=""/>
        <dsp:cNvSpPr/>
      </dsp:nvSpPr>
      <dsp:spPr>
        <a:xfrm rot="14625000">
          <a:off x="91329" y="966054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84711"/>
            <a:satOff val="-426"/>
            <a:lumOff val="13529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94621" y="971955"/>
        <a:ext cx="10651" cy="11561"/>
      </dsp:txXfrm>
    </dsp:sp>
    <dsp:sp modelId="{2B3C09D0-6E4A-4698-ADBA-7CF55040E0C7}">
      <dsp:nvSpPr>
        <dsp:cNvPr id="0" name=""/>
        <dsp:cNvSpPr/>
      </dsp:nvSpPr>
      <dsp:spPr>
        <a:xfrm>
          <a:off x="51224" y="908278"/>
          <a:ext cx="57094" cy="57094"/>
        </a:xfrm>
        <a:prstGeom prst="ellipse">
          <a:avLst/>
        </a:prstGeom>
        <a:solidFill>
          <a:schemeClr val="accent1">
            <a:shade val="80000"/>
            <a:hueOff val="190462"/>
            <a:satOff val="3634"/>
            <a:lumOff val="16047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9585" y="916639"/>
        <a:ext cx="40372" cy="40372"/>
      </dsp:txXfrm>
    </dsp:sp>
    <dsp:sp modelId="{0B3E9032-3902-463F-B436-0798A35C9EC5}">
      <dsp:nvSpPr>
        <dsp:cNvPr id="0" name=""/>
        <dsp:cNvSpPr/>
      </dsp:nvSpPr>
      <dsp:spPr>
        <a:xfrm rot="15075000">
          <a:off x="58511" y="886973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90483"/>
            <a:satOff val="-440"/>
            <a:lumOff val="13952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1527" y="892988"/>
        <a:ext cx="10651" cy="11561"/>
      </dsp:txXfrm>
    </dsp:sp>
    <dsp:sp modelId="{C6CA034B-BB5D-4252-9DC3-E07C2CEC1942}">
      <dsp:nvSpPr>
        <dsp:cNvPr id="0" name=""/>
        <dsp:cNvSpPr/>
      </dsp:nvSpPr>
      <dsp:spPr>
        <a:xfrm>
          <a:off x="23643" y="827027"/>
          <a:ext cx="57094" cy="57094"/>
        </a:xfrm>
        <a:prstGeom prst="ellipse">
          <a:avLst/>
        </a:prstGeom>
        <a:solidFill>
          <a:schemeClr val="accent1">
            <a:shade val="80000"/>
            <a:hueOff val="196233"/>
            <a:satOff val="3744"/>
            <a:lumOff val="1653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2004" y="835388"/>
        <a:ext cx="40372" cy="40372"/>
      </dsp:txXfrm>
    </dsp:sp>
    <dsp:sp modelId="{2F327EB4-0D8B-437E-BB14-A326EA173FCC}">
      <dsp:nvSpPr>
        <dsp:cNvPr id="0" name=""/>
        <dsp:cNvSpPr/>
      </dsp:nvSpPr>
      <dsp:spPr>
        <a:xfrm rot="15525000">
          <a:off x="36297" y="80428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96256"/>
            <a:satOff val="-453"/>
            <a:lumOff val="14375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9025" y="810378"/>
        <a:ext cx="10651" cy="11561"/>
      </dsp:txXfrm>
    </dsp:sp>
    <dsp:sp modelId="{F6AE7F32-FC05-4DDA-BB7B-30B31779479C}">
      <dsp:nvSpPr>
        <dsp:cNvPr id="0" name=""/>
        <dsp:cNvSpPr/>
      </dsp:nvSpPr>
      <dsp:spPr>
        <a:xfrm>
          <a:off x="6904" y="742872"/>
          <a:ext cx="57094" cy="57094"/>
        </a:xfrm>
        <a:prstGeom prst="ellipse">
          <a:avLst/>
        </a:prstGeom>
        <a:solidFill>
          <a:schemeClr val="accent1">
            <a:shade val="80000"/>
            <a:hueOff val="202005"/>
            <a:satOff val="3854"/>
            <a:lumOff val="1702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265" y="751233"/>
        <a:ext cx="40372" cy="40372"/>
      </dsp:txXfrm>
    </dsp:sp>
    <dsp:sp modelId="{F42AD80F-3B21-49F3-AF59-01D5F6EE69F1}">
      <dsp:nvSpPr>
        <dsp:cNvPr id="0" name=""/>
        <dsp:cNvSpPr/>
      </dsp:nvSpPr>
      <dsp:spPr>
        <a:xfrm rot="15975000">
          <a:off x="25065" y="71940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02028"/>
            <a:satOff val="-466"/>
            <a:lumOff val="14798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7497" y="725537"/>
        <a:ext cx="10651" cy="11561"/>
      </dsp:txXfrm>
    </dsp:sp>
    <dsp:sp modelId="{E4F5DE49-5EAA-4300-BD85-3AA32446283C}">
      <dsp:nvSpPr>
        <dsp:cNvPr id="0" name=""/>
        <dsp:cNvSpPr/>
      </dsp:nvSpPr>
      <dsp:spPr>
        <a:xfrm>
          <a:off x="1292" y="657252"/>
          <a:ext cx="57094" cy="57094"/>
        </a:xfrm>
        <a:prstGeom prst="ellipse">
          <a:avLst/>
        </a:prstGeom>
        <a:solidFill>
          <a:schemeClr val="accent1">
            <a:shade val="80000"/>
            <a:hueOff val="207776"/>
            <a:satOff val="3964"/>
            <a:lumOff val="1750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653" y="665613"/>
        <a:ext cx="40372" cy="40372"/>
      </dsp:txXfrm>
    </dsp:sp>
    <dsp:sp modelId="{57712E5B-8311-41F2-83BF-40C44B82FD56}">
      <dsp:nvSpPr>
        <dsp:cNvPr id="0" name=""/>
        <dsp:cNvSpPr/>
      </dsp:nvSpPr>
      <dsp:spPr>
        <a:xfrm rot="16425000">
          <a:off x="25009" y="63378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07800"/>
            <a:satOff val="-479"/>
            <a:lumOff val="1522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7142" y="639917"/>
        <a:ext cx="10651" cy="11561"/>
      </dsp:txXfrm>
    </dsp:sp>
    <dsp:sp modelId="{53824D7C-69E9-40B6-AD94-E66D57E17024}">
      <dsp:nvSpPr>
        <dsp:cNvPr id="0" name=""/>
        <dsp:cNvSpPr/>
      </dsp:nvSpPr>
      <dsp:spPr>
        <a:xfrm>
          <a:off x="6904" y="571632"/>
          <a:ext cx="57094" cy="57094"/>
        </a:xfrm>
        <a:prstGeom prst="ellipse">
          <a:avLst/>
        </a:prstGeom>
        <a:solidFill>
          <a:schemeClr val="accent1">
            <a:shade val="80000"/>
            <a:hueOff val="213548"/>
            <a:satOff val="4074"/>
            <a:lumOff val="17992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265" y="579993"/>
        <a:ext cx="40372" cy="40372"/>
      </dsp:txXfrm>
    </dsp:sp>
    <dsp:sp modelId="{4DDD9E11-A1D1-4D9F-87CF-21775FA03FD4}">
      <dsp:nvSpPr>
        <dsp:cNvPr id="0" name=""/>
        <dsp:cNvSpPr/>
      </dsp:nvSpPr>
      <dsp:spPr>
        <a:xfrm rot="16875000">
          <a:off x="36129" y="54889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13572"/>
            <a:satOff val="-493"/>
            <a:lumOff val="15643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7966" y="554983"/>
        <a:ext cx="10651" cy="11561"/>
      </dsp:txXfrm>
    </dsp:sp>
    <dsp:sp modelId="{22041FD6-89BD-4BF2-9B99-B97F36E2E1FB}">
      <dsp:nvSpPr>
        <dsp:cNvPr id="0" name=""/>
        <dsp:cNvSpPr/>
      </dsp:nvSpPr>
      <dsp:spPr>
        <a:xfrm>
          <a:off x="23643" y="487477"/>
          <a:ext cx="57094" cy="57094"/>
        </a:xfrm>
        <a:prstGeom prst="ellipse">
          <a:avLst/>
        </a:prstGeom>
        <a:solidFill>
          <a:schemeClr val="accent1">
            <a:shade val="80000"/>
            <a:hueOff val="219319"/>
            <a:satOff val="4184"/>
            <a:lumOff val="1847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2004" y="495838"/>
        <a:ext cx="40372" cy="40372"/>
      </dsp:txXfrm>
    </dsp:sp>
    <dsp:sp modelId="{B8E405CF-5FB0-4931-A03D-9BF304E6CDDA}">
      <dsp:nvSpPr>
        <dsp:cNvPr id="0" name=""/>
        <dsp:cNvSpPr/>
      </dsp:nvSpPr>
      <dsp:spPr>
        <a:xfrm rot="17325000">
          <a:off x="58234" y="466173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19345"/>
            <a:satOff val="-506"/>
            <a:lumOff val="16066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9783" y="472188"/>
        <a:ext cx="10651" cy="11561"/>
      </dsp:txXfrm>
    </dsp:sp>
    <dsp:sp modelId="{4346925A-37EB-4BB6-B0D1-0007EC3DF63B}">
      <dsp:nvSpPr>
        <dsp:cNvPr id="0" name=""/>
        <dsp:cNvSpPr/>
      </dsp:nvSpPr>
      <dsp:spPr>
        <a:xfrm>
          <a:off x="51224" y="406227"/>
          <a:ext cx="57094" cy="57094"/>
        </a:xfrm>
        <a:prstGeom prst="ellipse">
          <a:avLst/>
        </a:prstGeom>
        <a:solidFill>
          <a:schemeClr val="accent1">
            <a:shade val="80000"/>
            <a:hueOff val="225091"/>
            <a:satOff val="4294"/>
            <a:lumOff val="1896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9585" y="414588"/>
        <a:ext cx="40372" cy="40372"/>
      </dsp:txXfrm>
    </dsp:sp>
    <dsp:sp modelId="{7A362786-920B-4FB9-A3D5-D0E741B76071}">
      <dsp:nvSpPr>
        <dsp:cNvPr id="0" name=""/>
        <dsp:cNvSpPr/>
      </dsp:nvSpPr>
      <dsp:spPr>
        <a:xfrm rot="17775000">
          <a:off x="90948" y="387048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25117"/>
            <a:satOff val="-519"/>
            <a:lumOff val="16489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2221" y="392949"/>
        <a:ext cx="10651" cy="11561"/>
      </dsp:txXfrm>
    </dsp:sp>
    <dsp:sp modelId="{ED0F08E4-7CF4-494F-A2E4-60B90674E9D5}">
      <dsp:nvSpPr>
        <dsp:cNvPr id="0" name=""/>
        <dsp:cNvSpPr/>
      </dsp:nvSpPr>
      <dsp:spPr>
        <a:xfrm>
          <a:off x="89174" y="329272"/>
          <a:ext cx="57094" cy="57094"/>
        </a:xfrm>
        <a:prstGeom prst="ellipse">
          <a:avLst/>
        </a:prstGeom>
        <a:solidFill>
          <a:schemeClr val="accent1">
            <a:shade val="80000"/>
            <a:hueOff val="230862"/>
            <a:satOff val="4404"/>
            <a:lumOff val="19451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535" y="337633"/>
        <a:ext cx="40372" cy="40372"/>
      </dsp:txXfrm>
    </dsp:sp>
    <dsp:sp modelId="{B8AF8AA6-EDE3-46F5-804F-BE18E9CF02E9}">
      <dsp:nvSpPr>
        <dsp:cNvPr id="0" name=""/>
        <dsp:cNvSpPr/>
      </dsp:nvSpPr>
      <dsp:spPr>
        <a:xfrm rot="18225000">
          <a:off x="133709" y="312871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30889"/>
            <a:satOff val="-533"/>
            <a:lumOff val="16911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4723" y="318623"/>
        <a:ext cx="10651" cy="11561"/>
      </dsp:txXfrm>
    </dsp:sp>
    <dsp:sp modelId="{02E2D030-8BB9-48E2-859D-55F958A2D928}">
      <dsp:nvSpPr>
        <dsp:cNvPr id="0" name=""/>
        <dsp:cNvSpPr/>
      </dsp:nvSpPr>
      <dsp:spPr>
        <a:xfrm>
          <a:off x="136844" y="257929"/>
          <a:ext cx="57094" cy="57094"/>
        </a:xfrm>
        <a:prstGeom prst="ellipse">
          <a:avLst/>
        </a:prstGeom>
        <a:solidFill>
          <a:schemeClr val="accent1">
            <a:shade val="80000"/>
            <a:hueOff val="236634"/>
            <a:satOff val="4514"/>
            <a:lumOff val="19937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5205" y="266290"/>
        <a:ext cx="40372" cy="40372"/>
      </dsp:txXfrm>
    </dsp:sp>
    <dsp:sp modelId="{8125F9B4-021E-44DC-9D64-8AE485A44537}">
      <dsp:nvSpPr>
        <dsp:cNvPr id="0" name=""/>
        <dsp:cNvSpPr/>
      </dsp:nvSpPr>
      <dsp:spPr>
        <a:xfrm rot="18675000">
          <a:off x="185786" y="24491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36661"/>
            <a:satOff val="-546"/>
            <a:lumOff val="17334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86564" y="250480"/>
        <a:ext cx="10651" cy="11561"/>
      </dsp:txXfrm>
    </dsp:sp>
    <dsp:sp modelId="{A5474CB5-D5DA-4087-B87E-610FB42AF529}">
      <dsp:nvSpPr>
        <dsp:cNvPr id="0" name=""/>
        <dsp:cNvSpPr/>
      </dsp:nvSpPr>
      <dsp:spPr>
        <a:xfrm>
          <a:off x="193418" y="193418"/>
          <a:ext cx="57094" cy="57094"/>
        </a:xfrm>
        <a:prstGeom prst="ellipse">
          <a:avLst/>
        </a:prstGeom>
        <a:solidFill>
          <a:schemeClr val="accent1">
            <a:shade val="80000"/>
            <a:hueOff val="242406"/>
            <a:satOff val="4624"/>
            <a:lumOff val="20424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01779" y="201779"/>
        <a:ext cx="40372" cy="40372"/>
      </dsp:txXfrm>
    </dsp:sp>
    <dsp:sp modelId="{F5E12609-AEA0-4824-8F1E-49B7A8C9D43E}">
      <dsp:nvSpPr>
        <dsp:cNvPr id="0" name=""/>
        <dsp:cNvSpPr/>
      </dsp:nvSpPr>
      <dsp:spPr>
        <a:xfrm rot="19125000">
          <a:off x="246289" y="184328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42433"/>
            <a:satOff val="-559"/>
            <a:lumOff val="17757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46855" y="189687"/>
        <a:ext cx="10651" cy="11561"/>
      </dsp:txXfrm>
    </dsp:sp>
    <dsp:sp modelId="{558F7E47-06ED-4041-B16C-6F13A19D4245}">
      <dsp:nvSpPr>
        <dsp:cNvPr id="0" name=""/>
        <dsp:cNvSpPr/>
      </dsp:nvSpPr>
      <dsp:spPr>
        <a:xfrm>
          <a:off x="257929" y="136844"/>
          <a:ext cx="57094" cy="57094"/>
        </a:xfrm>
        <a:prstGeom prst="ellipse">
          <a:avLst/>
        </a:prstGeom>
        <a:solidFill>
          <a:schemeClr val="accent1">
            <a:shade val="80000"/>
            <a:hueOff val="248177"/>
            <a:satOff val="4735"/>
            <a:lumOff val="2091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6290" y="145205"/>
        <a:ext cx="40372" cy="40372"/>
      </dsp:txXfrm>
    </dsp:sp>
    <dsp:sp modelId="{1AA99294-2501-42DA-ADDA-813C2A0D167F}">
      <dsp:nvSpPr>
        <dsp:cNvPr id="0" name=""/>
        <dsp:cNvSpPr/>
      </dsp:nvSpPr>
      <dsp:spPr>
        <a:xfrm rot="19575000">
          <a:off x="314182" y="132161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48206"/>
            <a:satOff val="-573"/>
            <a:lumOff val="1818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14567" y="137283"/>
        <a:ext cx="10651" cy="11561"/>
      </dsp:txXfrm>
    </dsp:sp>
    <dsp:sp modelId="{A854D6C3-A9F6-4889-B95E-C4590598BF15}">
      <dsp:nvSpPr>
        <dsp:cNvPr id="0" name=""/>
        <dsp:cNvSpPr/>
      </dsp:nvSpPr>
      <dsp:spPr>
        <a:xfrm>
          <a:off x="329272" y="89174"/>
          <a:ext cx="57094" cy="57094"/>
        </a:xfrm>
        <a:prstGeom prst="ellipse">
          <a:avLst/>
        </a:prstGeom>
        <a:solidFill>
          <a:schemeClr val="accent1">
            <a:shade val="80000"/>
            <a:hueOff val="253949"/>
            <a:satOff val="4845"/>
            <a:lumOff val="2139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37633" y="97535"/>
        <a:ext cx="40372" cy="40372"/>
      </dsp:txXfrm>
    </dsp:sp>
    <dsp:sp modelId="{9BC14663-185B-4A89-97AE-169B3D438678}">
      <dsp:nvSpPr>
        <dsp:cNvPr id="0" name=""/>
        <dsp:cNvSpPr/>
      </dsp:nvSpPr>
      <dsp:spPr>
        <a:xfrm rot="20025000">
          <a:off x="388303" y="8930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53978"/>
            <a:satOff val="-586"/>
            <a:lumOff val="18603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88538" y="94166"/>
        <a:ext cx="10651" cy="11561"/>
      </dsp:txXfrm>
    </dsp:sp>
    <dsp:sp modelId="{891FE5C2-884F-48D0-BE0D-753E9CA204D3}">
      <dsp:nvSpPr>
        <dsp:cNvPr id="0" name=""/>
        <dsp:cNvSpPr/>
      </dsp:nvSpPr>
      <dsp:spPr>
        <a:xfrm>
          <a:off x="406227" y="51224"/>
          <a:ext cx="57094" cy="57094"/>
        </a:xfrm>
        <a:prstGeom prst="ellipse">
          <a:avLst/>
        </a:prstGeom>
        <a:solidFill>
          <a:schemeClr val="accent1">
            <a:shade val="80000"/>
            <a:hueOff val="259720"/>
            <a:satOff val="4955"/>
            <a:lumOff val="21882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14588" y="59585"/>
        <a:ext cx="40372" cy="40372"/>
      </dsp:txXfrm>
    </dsp:sp>
    <dsp:sp modelId="{BDE13CD6-B50F-44ED-BD83-729ED5971995}">
      <dsp:nvSpPr>
        <dsp:cNvPr id="0" name=""/>
        <dsp:cNvSpPr/>
      </dsp:nvSpPr>
      <dsp:spPr>
        <a:xfrm rot="20475000">
          <a:off x="467384" y="5648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59750"/>
            <a:satOff val="-599"/>
            <a:lumOff val="19025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67505" y="61073"/>
        <a:ext cx="10651" cy="11561"/>
      </dsp:txXfrm>
    </dsp:sp>
    <dsp:sp modelId="{3B7728B1-9C76-43A6-8828-2FFE1A19CD4E}">
      <dsp:nvSpPr>
        <dsp:cNvPr id="0" name=""/>
        <dsp:cNvSpPr/>
      </dsp:nvSpPr>
      <dsp:spPr>
        <a:xfrm>
          <a:off x="487477" y="23643"/>
          <a:ext cx="57094" cy="57094"/>
        </a:xfrm>
        <a:prstGeom prst="ellipse">
          <a:avLst/>
        </a:prstGeom>
        <a:solidFill>
          <a:schemeClr val="accent1">
            <a:shade val="80000"/>
            <a:hueOff val="265492"/>
            <a:satOff val="5065"/>
            <a:lumOff val="2236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95838" y="32004"/>
        <a:ext cx="40372" cy="40372"/>
      </dsp:txXfrm>
    </dsp:sp>
    <dsp:sp modelId="{FEF793BD-9F36-4B0C-B2A1-243AAED13A52}">
      <dsp:nvSpPr>
        <dsp:cNvPr id="0" name=""/>
        <dsp:cNvSpPr/>
      </dsp:nvSpPr>
      <dsp:spPr>
        <a:xfrm rot="20925000">
          <a:off x="550072" y="3427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65522"/>
            <a:satOff val="-613"/>
            <a:lumOff val="19448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50116" y="38569"/>
        <a:ext cx="10651" cy="11561"/>
      </dsp:txXfrm>
    </dsp:sp>
    <dsp:sp modelId="{CD7E4AE9-DEBF-4EF6-9A2F-51DFDE6DC483}">
      <dsp:nvSpPr>
        <dsp:cNvPr id="0" name=""/>
        <dsp:cNvSpPr/>
      </dsp:nvSpPr>
      <dsp:spPr>
        <a:xfrm>
          <a:off x="571632" y="6904"/>
          <a:ext cx="57094" cy="57094"/>
        </a:xfrm>
        <a:prstGeom prst="ellipse">
          <a:avLst/>
        </a:prstGeom>
        <a:solidFill>
          <a:schemeClr val="accent1">
            <a:shade val="80000"/>
            <a:hueOff val="271263"/>
            <a:satOff val="5175"/>
            <a:lumOff val="2285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79993" y="15265"/>
        <a:ext cx="40372" cy="40372"/>
      </dsp:txXfrm>
    </dsp:sp>
    <dsp:sp modelId="{CAB56CDA-741F-426D-8FE0-AE118C809475}">
      <dsp:nvSpPr>
        <dsp:cNvPr id="0" name=""/>
        <dsp:cNvSpPr/>
      </dsp:nvSpPr>
      <dsp:spPr>
        <a:xfrm rot="21375000">
          <a:off x="634952" y="23039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71295"/>
            <a:satOff val="-626"/>
            <a:lumOff val="19871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34957" y="27042"/>
        <a:ext cx="10651" cy="11561"/>
      </dsp:txXfrm>
    </dsp:sp>
  </dsp:spTree>
</dsp:drawing>
</file>

<file path=ppt/diagrams/drawing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5A44537F-E502-484A-B54C-161A75387D52}">
      <dsp:nvSpPr>
        <dsp:cNvPr id="0" name=""/>
        <dsp:cNvSpPr/>
      </dsp:nvSpPr>
      <dsp:spPr>
        <a:xfrm>
          <a:off x="542408" y="14296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50929" y="20212"/>
        <a:ext cx="41140" cy="28564"/>
      </dsp:txXfrm>
    </dsp:sp>
    <dsp:sp modelId="{BCCD1735-3374-4721-BEF9-11CCD9A2DD48}">
      <dsp:nvSpPr>
        <dsp:cNvPr id="0" name=""/>
        <dsp:cNvSpPr/>
      </dsp:nvSpPr>
      <dsp:spPr>
        <a:xfrm rot="276923">
          <a:off x="606796" y="17773"/>
          <a:ext cx="15527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06804" y="25665"/>
        <a:ext cx="10869" cy="24237"/>
      </dsp:txXfrm>
    </dsp:sp>
    <dsp:sp modelId="{B0608ED5-E7DC-4C39-8859-B8C85F521F9C}">
      <dsp:nvSpPr>
        <dsp:cNvPr id="0" name=""/>
        <dsp:cNvSpPr/>
      </dsp:nvSpPr>
      <dsp:spPr>
        <a:xfrm>
          <a:off x="629404" y="21319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37925" y="27235"/>
        <a:ext cx="41140" cy="28564"/>
      </dsp:txXfrm>
    </dsp:sp>
    <dsp:sp modelId="{E212FFF4-9223-45FB-8A97-08FC78EC227F}">
      <dsp:nvSpPr>
        <dsp:cNvPr id="0" name=""/>
        <dsp:cNvSpPr/>
      </dsp:nvSpPr>
      <dsp:spPr>
        <a:xfrm rot="830769">
          <a:off x="692254" y="31653"/>
          <a:ext cx="16328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92325" y="39146"/>
        <a:ext cx="11430" cy="24237"/>
      </dsp:txXfrm>
    </dsp:sp>
    <dsp:sp modelId="{3B48658E-4174-41EC-ADC5-04F09B98E8AE}">
      <dsp:nvSpPr>
        <dsp:cNvPr id="0" name=""/>
        <dsp:cNvSpPr/>
      </dsp:nvSpPr>
      <dsp:spPr>
        <a:xfrm>
          <a:off x="714147" y="4220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22668" y="48123"/>
        <a:ext cx="41140" cy="28564"/>
      </dsp:txXfrm>
    </dsp:sp>
    <dsp:sp modelId="{7E28017C-69F1-4CCF-A6D7-885616A2628E}">
      <dsp:nvSpPr>
        <dsp:cNvPr id="0" name=""/>
        <dsp:cNvSpPr/>
      </dsp:nvSpPr>
      <dsp:spPr>
        <a:xfrm rot="1384615">
          <a:off x="774081" y="59116"/>
          <a:ext cx="1768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74293" y="66155"/>
        <a:ext cx="12382" cy="24237"/>
      </dsp:txXfrm>
    </dsp:sp>
    <dsp:sp modelId="{4B6FF1D5-139C-4A9E-BE2A-C9C2976A9B90}">
      <dsp:nvSpPr>
        <dsp:cNvPr id="0" name=""/>
        <dsp:cNvSpPr/>
      </dsp:nvSpPr>
      <dsp:spPr>
        <a:xfrm>
          <a:off x="794442" y="7641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02963" y="82333"/>
        <a:ext cx="41140" cy="28564"/>
      </dsp:txXfrm>
    </dsp:sp>
    <dsp:sp modelId="{E231C36B-28CA-4A1A-A65A-7FC8C917C670}">
      <dsp:nvSpPr>
        <dsp:cNvPr id="0" name=""/>
        <dsp:cNvSpPr/>
      </dsp:nvSpPr>
      <dsp:spPr>
        <a:xfrm rot="1938462">
          <a:off x="850314" y="99449"/>
          <a:ext cx="19284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50762" y="105982"/>
        <a:ext cx="13499" cy="24237"/>
      </dsp:txXfrm>
    </dsp:sp>
    <dsp:sp modelId="{5955EC28-6A5B-4854-97FD-56BF004F7A93}">
      <dsp:nvSpPr>
        <dsp:cNvPr id="0" name=""/>
        <dsp:cNvSpPr/>
      </dsp:nvSpPr>
      <dsp:spPr>
        <a:xfrm>
          <a:off x="868209" y="123065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76730" y="128981"/>
        <a:ext cx="41140" cy="28564"/>
      </dsp:txXfrm>
    </dsp:sp>
    <dsp:sp modelId="{7418C013-9F65-49B4-8AB4-02A8A7E8B2B1}">
      <dsp:nvSpPr>
        <dsp:cNvPr id="0" name=""/>
        <dsp:cNvSpPr/>
      </dsp:nvSpPr>
      <dsp:spPr>
        <a:xfrm rot="2492308">
          <a:off x="919101" y="151612"/>
          <a:ext cx="20845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19887" y="157618"/>
        <a:ext cx="14592" cy="24237"/>
      </dsp:txXfrm>
    </dsp:sp>
    <dsp:sp modelId="{C8C314CB-BC52-4B5D-9A9E-2549904458B0}">
      <dsp:nvSpPr>
        <dsp:cNvPr id="0" name=""/>
        <dsp:cNvSpPr/>
      </dsp:nvSpPr>
      <dsp:spPr>
        <a:xfrm>
          <a:off x="933539" y="18094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42060" y="186857"/>
        <a:ext cx="41140" cy="28564"/>
      </dsp:txXfrm>
    </dsp:sp>
    <dsp:sp modelId="{8D184F9F-78A9-45D9-9804-0F8032DE26A6}">
      <dsp:nvSpPr>
        <dsp:cNvPr id="0" name=""/>
        <dsp:cNvSpPr/>
      </dsp:nvSpPr>
      <dsp:spPr>
        <a:xfrm rot="3046154">
          <a:off x="978726" y="214258"/>
          <a:ext cx="22212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9951" y="219756"/>
        <a:ext cx="15548" cy="24237"/>
      </dsp:txXfrm>
    </dsp:sp>
    <dsp:sp modelId="{18E08B15-C0D9-4DCD-9841-29CB326A1D96}">
      <dsp:nvSpPr>
        <dsp:cNvPr id="0" name=""/>
        <dsp:cNvSpPr/>
      </dsp:nvSpPr>
      <dsp:spPr>
        <a:xfrm>
          <a:off x="988738" y="248548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97259" y="254464"/>
        <a:ext cx="41140" cy="28564"/>
      </dsp:txXfrm>
    </dsp:sp>
    <dsp:sp modelId="{7D136A40-4E7A-4E9A-9C18-C15FEB3E9255}">
      <dsp:nvSpPr>
        <dsp:cNvPr id="0" name=""/>
        <dsp:cNvSpPr/>
      </dsp:nvSpPr>
      <dsp:spPr>
        <a:xfrm rot="3600000">
          <a:off x="1027664" y="285770"/>
          <a:ext cx="23310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29412" y="290821"/>
        <a:ext cx="16317" cy="24237"/>
      </dsp:txXfrm>
    </dsp:sp>
    <dsp:sp modelId="{09497094-52B8-416E-9902-37FB4C94E7F2}">
      <dsp:nvSpPr>
        <dsp:cNvPr id="0" name=""/>
        <dsp:cNvSpPr/>
      </dsp:nvSpPr>
      <dsp:spPr>
        <a:xfrm>
          <a:off x="1032377" y="324134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40898" y="330050"/>
        <a:ext cx="41140" cy="28564"/>
      </dsp:txXfrm>
    </dsp:sp>
    <dsp:sp modelId="{260B842C-BA56-4835-9181-EEB1DAD49F6C}">
      <dsp:nvSpPr>
        <dsp:cNvPr id="0" name=""/>
        <dsp:cNvSpPr/>
      </dsp:nvSpPr>
      <dsp:spPr>
        <a:xfrm rot="4153846">
          <a:off x="1064644" y="364300"/>
          <a:ext cx="24114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6978" y="368997"/>
        <a:ext cx="16880" cy="24237"/>
      </dsp:txXfrm>
    </dsp:sp>
    <dsp:sp modelId="{07EB8474-810E-4E8A-BE93-02F62BBDD45D}">
      <dsp:nvSpPr>
        <dsp:cNvPr id="0" name=""/>
        <dsp:cNvSpPr/>
      </dsp:nvSpPr>
      <dsp:spPr>
        <a:xfrm>
          <a:off x="1063327" y="40574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71848" y="411657"/>
        <a:ext cx="41140" cy="28564"/>
      </dsp:txXfrm>
    </dsp:sp>
    <dsp:sp modelId="{ADC3AC42-E194-4C29-8A28-ABEC2168A2B9}">
      <dsp:nvSpPr>
        <dsp:cNvPr id="0" name=""/>
        <dsp:cNvSpPr/>
      </dsp:nvSpPr>
      <dsp:spPr>
        <a:xfrm rot="4707692">
          <a:off x="1088697" y="447816"/>
          <a:ext cx="24622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91652" y="452276"/>
        <a:ext cx="17235" cy="24237"/>
      </dsp:txXfrm>
    </dsp:sp>
    <dsp:sp modelId="{38A7A843-117D-4A8F-B652-3F637D1BA054}">
      <dsp:nvSpPr>
        <dsp:cNvPr id="0" name=""/>
        <dsp:cNvSpPr/>
      </dsp:nvSpPr>
      <dsp:spPr>
        <a:xfrm>
          <a:off x="1080785" y="49125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89306" y="497173"/>
        <a:ext cx="41140" cy="28564"/>
      </dsp:txXfrm>
    </dsp:sp>
    <dsp:sp modelId="{24192AE1-AC5A-408F-93E2-35778550FA02}">
      <dsp:nvSpPr>
        <dsp:cNvPr id="0" name=""/>
        <dsp:cNvSpPr/>
      </dsp:nvSpPr>
      <dsp:spPr>
        <a:xfrm rot="5261538">
          <a:off x="1099186" y="534158"/>
          <a:ext cx="24838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02761" y="538515"/>
        <a:ext cx="17387" cy="24237"/>
      </dsp:txXfrm>
    </dsp:sp>
    <dsp:sp modelId="{1791F869-F782-403E-9EEE-8485296AB1DC}">
      <dsp:nvSpPr>
        <dsp:cNvPr id="0" name=""/>
        <dsp:cNvSpPr/>
      </dsp:nvSpPr>
      <dsp:spPr>
        <a:xfrm>
          <a:off x="1084299" y="578465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92820" y="584381"/>
        <a:ext cx="41140" cy="28564"/>
      </dsp:txXfrm>
    </dsp:sp>
    <dsp:sp modelId="{EDD308D6-556F-4E65-A02C-12C45C150755}">
      <dsp:nvSpPr>
        <dsp:cNvPr id="0" name=""/>
        <dsp:cNvSpPr/>
      </dsp:nvSpPr>
      <dsp:spPr>
        <a:xfrm rot="5815385">
          <a:off x="1095832" y="621090"/>
          <a:ext cx="24766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99995" y="625481"/>
        <a:ext cx="17336" cy="24237"/>
      </dsp:txXfrm>
    </dsp:sp>
    <dsp:sp modelId="{FB762D63-E97E-4D71-BE53-DE8DBC2C1724}">
      <dsp:nvSpPr>
        <dsp:cNvPr id="0" name=""/>
        <dsp:cNvSpPr/>
      </dsp:nvSpPr>
      <dsp:spPr>
        <a:xfrm>
          <a:off x="1073779" y="66510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82300" y="671023"/>
        <a:ext cx="41140" cy="28564"/>
      </dsp:txXfrm>
    </dsp:sp>
    <dsp:sp modelId="{EC905E59-477F-4D62-B2EE-61B86BF0663B}">
      <dsp:nvSpPr>
        <dsp:cNvPr id="0" name=""/>
        <dsp:cNvSpPr/>
      </dsp:nvSpPr>
      <dsp:spPr>
        <a:xfrm rot="6369231">
          <a:off x="1078719" y="706361"/>
          <a:ext cx="24405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83398" y="710924"/>
        <a:ext cx="17084" cy="24237"/>
      </dsp:txXfrm>
    </dsp:sp>
    <dsp:sp modelId="{96947AF0-965B-4F9B-B692-11B522E20C19}">
      <dsp:nvSpPr>
        <dsp:cNvPr id="0" name=""/>
        <dsp:cNvSpPr/>
      </dsp:nvSpPr>
      <dsp:spPr>
        <a:xfrm>
          <a:off x="1049497" y="74894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58018" y="754857"/>
        <a:ext cx="41140" cy="28564"/>
      </dsp:txXfrm>
    </dsp:sp>
    <dsp:sp modelId="{C5631367-2D87-4B2B-B2C5-CE6B323DF7FA}">
      <dsp:nvSpPr>
        <dsp:cNvPr id="0" name=""/>
        <dsp:cNvSpPr/>
      </dsp:nvSpPr>
      <dsp:spPr>
        <a:xfrm rot="6923077">
          <a:off x="1048293" y="787760"/>
          <a:ext cx="2374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53383" y="792620"/>
        <a:ext cx="16624" cy="24237"/>
      </dsp:txXfrm>
    </dsp:sp>
    <dsp:sp modelId="{55735BFC-D4F1-4100-BCD7-BD7015A20F24}">
      <dsp:nvSpPr>
        <dsp:cNvPr id="0" name=""/>
        <dsp:cNvSpPr/>
      </dsp:nvSpPr>
      <dsp:spPr>
        <a:xfrm>
          <a:off x="1012081" y="827793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20602" y="833709"/>
        <a:ext cx="41140" cy="28564"/>
      </dsp:txXfrm>
    </dsp:sp>
    <dsp:sp modelId="{DE861B79-D5E8-45CE-B3D7-7B4663C08343}">
      <dsp:nvSpPr>
        <dsp:cNvPr id="0" name=""/>
        <dsp:cNvSpPr/>
      </dsp:nvSpPr>
      <dsp:spPr>
        <a:xfrm rot="7476923">
          <a:off x="1005349" y="863177"/>
          <a:ext cx="22797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10711" y="868442"/>
        <a:ext cx="15958" cy="24237"/>
      </dsp:txXfrm>
    </dsp:sp>
    <dsp:sp modelId="{B163F2E1-C224-4C1F-8BF1-B257F8DA90F1}">
      <dsp:nvSpPr>
        <dsp:cNvPr id="0" name=""/>
        <dsp:cNvSpPr/>
      </dsp:nvSpPr>
      <dsp:spPr>
        <a:xfrm>
          <a:off x="962501" y="899622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1022" y="905538"/>
        <a:ext cx="41140" cy="28564"/>
      </dsp:txXfrm>
    </dsp:sp>
    <dsp:sp modelId="{28C21F8D-7890-436C-ABC3-A76D9C048DC6}">
      <dsp:nvSpPr>
        <dsp:cNvPr id="0" name=""/>
        <dsp:cNvSpPr/>
      </dsp:nvSpPr>
      <dsp:spPr>
        <a:xfrm rot="8030769">
          <a:off x="951004" y="930655"/>
          <a:ext cx="2155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956478" y="936402"/>
        <a:ext cx="15091" cy="24237"/>
      </dsp:txXfrm>
    </dsp:sp>
    <dsp:sp modelId="{B297DBDA-41C8-403B-A287-2DE0B2B2F734}">
      <dsp:nvSpPr>
        <dsp:cNvPr id="0" name=""/>
        <dsp:cNvSpPr/>
      </dsp:nvSpPr>
      <dsp:spPr>
        <a:xfrm>
          <a:off x="902040" y="962568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10561" y="968484"/>
        <a:ext cx="41140" cy="28564"/>
      </dsp:txXfrm>
    </dsp:sp>
    <dsp:sp modelId="{6CB910F7-627A-416A-9AE0-0E9818681229}">
      <dsp:nvSpPr>
        <dsp:cNvPr id="0" name=""/>
        <dsp:cNvSpPr/>
      </dsp:nvSpPr>
      <dsp:spPr>
        <a:xfrm rot="8584615">
          <a:off x="886658" y="988443"/>
          <a:ext cx="20081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892078" y="994713"/>
        <a:ext cx="14057" cy="24237"/>
      </dsp:txXfrm>
    </dsp:sp>
    <dsp:sp modelId="{C99B1DB8-B0AD-4FE5-84DC-CD9571D15F74}">
      <dsp:nvSpPr>
        <dsp:cNvPr id="0" name=""/>
        <dsp:cNvSpPr/>
      </dsp:nvSpPr>
      <dsp:spPr>
        <a:xfrm>
          <a:off x="832266" y="1015000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40787" y="1020916"/>
        <a:ext cx="41140" cy="28564"/>
      </dsp:txXfrm>
    </dsp:sp>
    <dsp:sp modelId="{2EBD388A-825F-4832-8A74-827A6C7E3368}">
      <dsp:nvSpPr>
        <dsp:cNvPr id="0" name=""/>
        <dsp:cNvSpPr/>
      </dsp:nvSpPr>
      <dsp:spPr>
        <a:xfrm rot="9138462">
          <a:off x="813941" y="1035038"/>
          <a:ext cx="18476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819167" y="1041829"/>
        <a:ext cx="12933" cy="24237"/>
      </dsp:txXfrm>
    </dsp:sp>
    <dsp:sp modelId="{54435782-E9E7-4F85-8EE9-B762378628C5}">
      <dsp:nvSpPr>
        <dsp:cNvPr id="0" name=""/>
        <dsp:cNvSpPr/>
      </dsp:nvSpPr>
      <dsp:spPr>
        <a:xfrm>
          <a:off x="754984" y="105556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63505" y="1061477"/>
        <a:ext cx="41140" cy="28564"/>
      </dsp:txXfrm>
    </dsp:sp>
    <dsp:sp modelId="{2EA5A0E0-D734-4B00-A1FA-65E8CB15031C}">
      <dsp:nvSpPr>
        <dsp:cNvPr id="0" name=""/>
        <dsp:cNvSpPr/>
      </dsp:nvSpPr>
      <dsp:spPr>
        <a:xfrm rot="9692308">
          <a:off x="734657" y="1069228"/>
          <a:ext cx="1695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739614" y="1076501"/>
        <a:ext cx="11871" cy="24237"/>
      </dsp:txXfrm>
    </dsp:sp>
    <dsp:sp modelId="{CDE86F57-8E75-4885-99A7-4D78278841E9}">
      <dsp:nvSpPr>
        <dsp:cNvPr id="0" name=""/>
        <dsp:cNvSpPr/>
      </dsp:nvSpPr>
      <dsp:spPr>
        <a:xfrm>
          <a:off x="672197" y="1083199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80718" y="1089115"/>
        <a:ext cx="41140" cy="28564"/>
      </dsp:txXfrm>
    </dsp:sp>
    <dsp:sp modelId="{A0769171-C666-4FF2-B3B0-56A5612FFB02}">
      <dsp:nvSpPr>
        <dsp:cNvPr id="0" name=""/>
        <dsp:cNvSpPr/>
      </dsp:nvSpPr>
      <dsp:spPr>
        <a:xfrm rot="10246154">
          <a:off x="650736" y="1090128"/>
          <a:ext cx="15838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55456" y="1097826"/>
        <a:ext cx="11087" cy="24237"/>
      </dsp:txXfrm>
    </dsp:sp>
    <dsp:sp modelId="{9DEC7CBC-8051-4551-94AA-2377EFF8A353}">
      <dsp:nvSpPr>
        <dsp:cNvPr id="0" name=""/>
        <dsp:cNvSpPr/>
      </dsp:nvSpPr>
      <dsp:spPr>
        <a:xfrm>
          <a:off x="586048" y="1097200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94569" y="1103116"/>
        <a:ext cx="41140" cy="28564"/>
      </dsp:txXfrm>
    </dsp:sp>
    <dsp:sp modelId="{83D03F91-A8FE-4A56-A9F0-21F8696B64A1}">
      <dsp:nvSpPr>
        <dsp:cNvPr id="0" name=""/>
        <dsp:cNvSpPr/>
      </dsp:nvSpPr>
      <dsp:spPr>
        <a:xfrm rot="10800000">
          <a:off x="564225" y="1097200"/>
          <a:ext cx="15421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568851" y="1105279"/>
        <a:ext cx="10795" cy="24237"/>
      </dsp:txXfrm>
    </dsp:sp>
    <dsp:sp modelId="{D9F7CAE3-C01B-4758-A92D-BE4DEABF1CC9}">
      <dsp:nvSpPr>
        <dsp:cNvPr id="0" name=""/>
        <dsp:cNvSpPr/>
      </dsp:nvSpPr>
      <dsp:spPr>
        <a:xfrm>
          <a:off x="498769" y="1097200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07290" y="1103116"/>
        <a:ext cx="41140" cy="28564"/>
      </dsp:txXfrm>
    </dsp:sp>
    <dsp:sp modelId="{6FDF4861-3D9E-4C44-8A76-CB261CA08A3D}">
      <dsp:nvSpPr>
        <dsp:cNvPr id="0" name=""/>
        <dsp:cNvSpPr/>
      </dsp:nvSpPr>
      <dsp:spPr>
        <a:xfrm rot="11353846">
          <a:off x="477309" y="1090272"/>
          <a:ext cx="15838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82029" y="1098732"/>
        <a:ext cx="11087" cy="24237"/>
      </dsp:txXfrm>
    </dsp:sp>
    <dsp:sp modelId="{6EBA7549-78C0-447A-A63C-4A8563F87F58}">
      <dsp:nvSpPr>
        <dsp:cNvPr id="0" name=""/>
        <dsp:cNvSpPr/>
      </dsp:nvSpPr>
      <dsp:spPr>
        <a:xfrm>
          <a:off x="412620" y="1083199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21141" y="1089115"/>
        <a:ext cx="41140" cy="28564"/>
      </dsp:txXfrm>
    </dsp:sp>
    <dsp:sp modelId="{F7AC09C3-F9FA-4334-9744-58F7A351FD8B}">
      <dsp:nvSpPr>
        <dsp:cNvPr id="0" name=""/>
        <dsp:cNvSpPr/>
      </dsp:nvSpPr>
      <dsp:spPr>
        <a:xfrm rot="11907692">
          <a:off x="392293" y="1069532"/>
          <a:ext cx="1695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97250" y="1078417"/>
        <a:ext cx="11871" cy="24237"/>
      </dsp:txXfrm>
    </dsp:sp>
    <dsp:sp modelId="{DB7E8DCC-E9E2-41AE-8FAC-BD770394B585}">
      <dsp:nvSpPr>
        <dsp:cNvPr id="0" name=""/>
        <dsp:cNvSpPr/>
      </dsp:nvSpPr>
      <dsp:spPr>
        <a:xfrm>
          <a:off x="329833" y="105556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38354" y="1061477"/>
        <a:ext cx="41140" cy="28564"/>
      </dsp:txXfrm>
    </dsp:sp>
    <dsp:sp modelId="{FC934B90-2FD7-4C78-BC82-6495CAA54F71}">
      <dsp:nvSpPr>
        <dsp:cNvPr id="0" name=""/>
        <dsp:cNvSpPr/>
      </dsp:nvSpPr>
      <dsp:spPr>
        <a:xfrm rot="12461538">
          <a:off x="311508" y="1035524"/>
          <a:ext cx="18476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16734" y="1044891"/>
        <a:ext cx="12933" cy="24237"/>
      </dsp:txXfrm>
    </dsp:sp>
    <dsp:sp modelId="{7FBA136C-815F-4FB3-A797-A7F155D00FEA}">
      <dsp:nvSpPr>
        <dsp:cNvPr id="0" name=""/>
        <dsp:cNvSpPr/>
      </dsp:nvSpPr>
      <dsp:spPr>
        <a:xfrm>
          <a:off x="252551" y="1015000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1072" y="1020916"/>
        <a:ext cx="41140" cy="28564"/>
      </dsp:txXfrm>
    </dsp:sp>
    <dsp:sp modelId="{7A5C7786-EEB7-4840-8AB2-E617DD766E4C}">
      <dsp:nvSpPr>
        <dsp:cNvPr id="0" name=""/>
        <dsp:cNvSpPr/>
      </dsp:nvSpPr>
      <dsp:spPr>
        <a:xfrm rot="13015385">
          <a:off x="237168" y="989126"/>
          <a:ext cx="20081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42588" y="999014"/>
        <a:ext cx="14057" cy="24237"/>
      </dsp:txXfrm>
    </dsp:sp>
    <dsp:sp modelId="{2B3C09D0-6E4A-4698-ADBA-7CF55040E0C7}">
      <dsp:nvSpPr>
        <dsp:cNvPr id="0" name=""/>
        <dsp:cNvSpPr/>
      </dsp:nvSpPr>
      <dsp:spPr>
        <a:xfrm>
          <a:off x="182776" y="962568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91297" y="968484"/>
        <a:ext cx="41140" cy="28564"/>
      </dsp:txXfrm>
    </dsp:sp>
    <dsp:sp modelId="{0B3E9032-3902-463F-B436-0798A35C9EC5}">
      <dsp:nvSpPr>
        <dsp:cNvPr id="0" name=""/>
        <dsp:cNvSpPr/>
      </dsp:nvSpPr>
      <dsp:spPr>
        <a:xfrm rot="13569231">
          <a:off x="171280" y="931535"/>
          <a:ext cx="2155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76754" y="941946"/>
        <a:ext cx="15091" cy="24237"/>
      </dsp:txXfrm>
    </dsp:sp>
    <dsp:sp modelId="{C6CA034B-BB5D-4252-9DC3-E07C2CEC1942}">
      <dsp:nvSpPr>
        <dsp:cNvPr id="0" name=""/>
        <dsp:cNvSpPr/>
      </dsp:nvSpPr>
      <dsp:spPr>
        <a:xfrm>
          <a:off x="122316" y="899622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0837" y="905538"/>
        <a:ext cx="41140" cy="28564"/>
      </dsp:txXfrm>
    </dsp:sp>
    <dsp:sp modelId="{2F327EB4-0D8B-437E-BB14-A326EA173FCC}">
      <dsp:nvSpPr>
        <dsp:cNvPr id="0" name=""/>
        <dsp:cNvSpPr/>
      </dsp:nvSpPr>
      <dsp:spPr>
        <a:xfrm rot="14123077">
          <a:off x="115585" y="864239"/>
          <a:ext cx="22797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20947" y="875132"/>
        <a:ext cx="15958" cy="24237"/>
      </dsp:txXfrm>
    </dsp:sp>
    <dsp:sp modelId="{F6AE7F32-FC05-4DDA-BB7B-30B31779479C}">
      <dsp:nvSpPr>
        <dsp:cNvPr id="0" name=""/>
        <dsp:cNvSpPr/>
      </dsp:nvSpPr>
      <dsp:spPr>
        <a:xfrm>
          <a:off x="72736" y="827793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1257" y="833709"/>
        <a:ext cx="41140" cy="28564"/>
      </dsp:txXfrm>
    </dsp:sp>
    <dsp:sp modelId="{F42AD80F-3B21-49F3-AF59-01D5F6EE69F1}">
      <dsp:nvSpPr>
        <dsp:cNvPr id="0" name=""/>
        <dsp:cNvSpPr/>
      </dsp:nvSpPr>
      <dsp:spPr>
        <a:xfrm rot="14676923">
          <a:off x="71532" y="788974"/>
          <a:ext cx="2374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76622" y="800272"/>
        <a:ext cx="16624" cy="24237"/>
      </dsp:txXfrm>
    </dsp:sp>
    <dsp:sp modelId="{E4F5DE49-5EAA-4300-BD85-3AA32446283C}">
      <dsp:nvSpPr>
        <dsp:cNvPr id="0" name=""/>
        <dsp:cNvSpPr/>
      </dsp:nvSpPr>
      <dsp:spPr>
        <a:xfrm>
          <a:off x="35320" y="74894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3841" y="754857"/>
        <a:ext cx="41140" cy="28564"/>
      </dsp:txXfrm>
    </dsp:sp>
    <dsp:sp modelId="{57712E5B-8311-41F2-83BF-40C44B82FD56}">
      <dsp:nvSpPr>
        <dsp:cNvPr id="0" name=""/>
        <dsp:cNvSpPr/>
      </dsp:nvSpPr>
      <dsp:spPr>
        <a:xfrm rot="15230769">
          <a:off x="40259" y="707688"/>
          <a:ext cx="24405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4938" y="719283"/>
        <a:ext cx="17084" cy="24237"/>
      </dsp:txXfrm>
    </dsp:sp>
    <dsp:sp modelId="{53824D7C-69E9-40B6-AD94-E66D57E17024}">
      <dsp:nvSpPr>
        <dsp:cNvPr id="0" name=""/>
        <dsp:cNvSpPr/>
      </dsp:nvSpPr>
      <dsp:spPr>
        <a:xfrm>
          <a:off x="11037" y="66510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9558" y="671023"/>
        <a:ext cx="41140" cy="28564"/>
      </dsp:txXfrm>
    </dsp:sp>
    <dsp:sp modelId="{4DDD9E11-A1D1-4D9F-87CF-21775FA03FD4}">
      <dsp:nvSpPr>
        <dsp:cNvPr id="0" name=""/>
        <dsp:cNvSpPr/>
      </dsp:nvSpPr>
      <dsp:spPr>
        <a:xfrm rot="15784615">
          <a:off x="22570" y="622482"/>
          <a:ext cx="24766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6733" y="634249"/>
        <a:ext cx="17336" cy="24237"/>
      </dsp:txXfrm>
    </dsp:sp>
    <dsp:sp modelId="{22041FD6-89BD-4BF2-9B99-B97F36E2E1FB}">
      <dsp:nvSpPr>
        <dsp:cNvPr id="0" name=""/>
        <dsp:cNvSpPr/>
      </dsp:nvSpPr>
      <dsp:spPr>
        <a:xfrm>
          <a:off x="517" y="578465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038" y="584381"/>
        <a:ext cx="41140" cy="28564"/>
      </dsp:txXfrm>
    </dsp:sp>
    <dsp:sp modelId="{B8E405CF-5FB0-4931-A03D-9BF304E6CDDA}">
      <dsp:nvSpPr>
        <dsp:cNvPr id="0" name=""/>
        <dsp:cNvSpPr/>
      </dsp:nvSpPr>
      <dsp:spPr>
        <a:xfrm rot="16338462">
          <a:off x="18918" y="535563"/>
          <a:ext cx="24838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2493" y="547364"/>
        <a:ext cx="17387" cy="24237"/>
      </dsp:txXfrm>
    </dsp:sp>
    <dsp:sp modelId="{4346925A-37EB-4BB6-B0D1-0007EC3DF63B}">
      <dsp:nvSpPr>
        <dsp:cNvPr id="0" name=""/>
        <dsp:cNvSpPr/>
      </dsp:nvSpPr>
      <dsp:spPr>
        <a:xfrm>
          <a:off x="4031" y="49125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552" y="497173"/>
        <a:ext cx="41140" cy="28564"/>
      </dsp:txXfrm>
    </dsp:sp>
    <dsp:sp modelId="{7A362786-920B-4FB9-A3D5-D0E741B76071}">
      <dsp:nvSpPr>
        <dsp:cNvPr id="0" name=""/>
        <dsp:cNvSpPr/>
      </dsp:nvSpPr>
      <dsp:spPr>
        <a:xfrm rot="16892308">
          <a:off x="29401" y="449182"/>
          <a:ext cx="24622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2356" y="460880"/>
        <a:ext cx="17235" cy="24237"/>
      </dsp:txXfrm>
    </dsp:sp>
    <dsp:sp modelId="{ED0F08E4-7CF4-494F-A2E4-60B90674E9D5}">
      <dsp:nvSpPr>
        <dsp:cNvPr id="0" name=""/>
        <dsp:cNvSpPr/>
      </dsp:nvSpPr>
      <dsp:spPr>
        <a:xfrm>
          <a:off x="21490" y="40574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0011" y="411657"/>
        <a:ext cx="41140" cy="28564"/>
      </dsp:txXfrm>
    </dsp:sp>
    <dsp:sp modelId="{B8AF8AA6-EDE3-46F5-804F-BE18E9CF02E9}">
      <dsp:nvSpPr>
        <dsp:cNvPr id="0" name=""/>
        <dsp:cNvSpPr/>
      </dsp:nvSpPr>
      <dsp:spPr>
        <a:xfrm rot="17446154">
          <a:off x="53756" y="365576"/>
          <a:ext cx="24114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6090" y="377037"/>
        <a:ext cx="16880" cy="24237"/>
      </dsp:txXfrm>
    </dsp:sp>
    <dsp:sp modelId="{02E2D030-8BB9-48E2-859D-55F958A2D928}">
      <dsp:nvSpPr>
        <dsp:cNvPr id="0" name=""/>
        <dsp:cNvSpPr/>
      </dsp:nvSpPr>
      <dsp:spPr>
        <a:xfrm>
          <a:off x="52439" y="324134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0960" y="330050"/>
        <a:ext cx="41140" cy="28564"/>
      </dsp:txXfrm>
    </dsp:sp>
    <dsp:sp modelId="{8125F9B4-021E-44DC-9D64-8AE485A44537}">
      <dsp:nvSpPr>
        <dsp:cNvPr id="0" name=""/>
        <dsp:cNvSpPr/>
      </dsp:nvSpPr>
      <dsp:spPr>
        <a:xfrm rot="18000000">
          <a:off x="91365" y="286913"/>
          <a:ext cx="23310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3113" y="298020"/>
        <a:ext cx="16317" cy="24237"/>
      </dsp:txXfrm>
    </dsp:sp>
    <dsp:sp modelId="{A5474CB5-D5DA-4087-B87E-610FB42AF529}">
      <dsp:nvSpPr>
        <dsp:cNvPr id="0" name=""/>
        <dsp:cNvSpPr/>
      </dsp:nvSpPr>
      <dsp:spPr>
        <a:xfrm>
          <a:off x="96079" y="248548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4600" y="254464"/>
        <a:ext cx="41140" cy="28564"/>
      </dsp:txXfrm>
    </dsp:sp>
    <dsp:sp modelId="{F5E12609-AEA0-4824-8F1E-49B7A8C9D43E}">
      <dsp:nvSpPr>
        <dsp:cNvPr id="0" name=""/>
        <dsp:cNvSpPr/>
      </dsp:nvSpPr>
      <dsp:spPr>
        <a:xfrm rot="18553846">
          <a:off x="141265" y="215232"/>
          <a:ext cx="22212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2490" y="225892"/>
        <a:ext cx="15548" cy="24237"/>
      </dsp:txXfrm>
    </dsp:sp>
    <dsp:sp modelId="{558F7E47-06ED-4041-B16C-6F13A19D4245}">
      <dsp:nvSpPr>
        <dsp:cNvPr id="0" name=""/>
        <dsp:cNvSpPr/>
      </dsp:nvSpPr>
      <dsp:spPr>
        <a:xfrm>
          <a:off x="151278" y="18094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9799" y="186857"/>
        <a:ext cx="41140" cy="28564"/>
      </dsp:txXfrm>
    </dsp:sp>
    <dsp:sp modelId="{1AA99294-2501-42DA-ADDA-813C2A0D167F}">
      <dsp:nvSpPr>
        <dsp:cNvPr id="0" name=""/>
        <dsp:cNvSpPr/>
      </dsp:nvSpPr>
      <dsp:spPr>
        <a:xfrm rot="19107692">
          <a:off x="202169" y="152394"/>
          <a:ext cx="20845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02955" y="162546"/>
        <a:ext cx="14592" cy="24237"/>
      </dsp:txXfrm>
    </dsp:sp>
    <dsp:sp modelId="{A854D6C3-A9F6-4889-B95E-C4590598BF15}">
      <dsp:nvSpPr>
        <dsp:cNvPr id="0" name=""/>
        <dsp:cNvSpPr/>
      </dsp:nvSpPr>
      <dsp:spPr>
        <a:xfrm>
          <a:off x="216607" y="123065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25128" y="128981"/>
        <a:ext cx="41140" cy="28564"/>
      </dsp:txXfrm>
    </dsp:sp>
    <dsp:sp modelId="{9BC14663-185B-4A89-97AE-169B3D438678}">
      <dsp:nvSpPr>
        <dsp:cNvPr id="0" name=""/>
        <dsp:cNvSpPr/>
      </dsp:nvSpPr>
      <dsp:spPr>
        <a:xfrm rot="19661538">
          <a:off x="272479" y="100033"/>
          <a:ext cx="19284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72927" y="109658"/>
        <a:ext cx="13499" cy="24237"/>
      </dsp:txXfrm>
    </dsp:sp>
    <dsp:sp modelId="{891FE5C2-884F-48D0-BE0D-753E9CA204D3}">
      <dsp:nvSpPr>
        <dsp:cNvPr id="0" name=""/>
        <dsp:cNvSpPr/>
      </dsp:nvSpPr>
      <dsp:spPr>
        <a:xfrm>
          <a:off x="290374" y="7641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98895" y="82333"/>
        <a:ext cx="41140" cy="28564"/>
      </dsp:txXfrm>
    </dsp:sp>
    <dsp:sp modelId="{BDE13CD6-B50F-44ED-BD83-729ED5971995}">
      <dsp:nvSpPr>
        <dsp:cNvPr id="0" name=""/>
        <dsp:cNvSpPr/>
      </dsp:nvSpPr>
      <dsp:spPr>
        <a:xfrm rot="20215385">
          <a:off x="350308" y="59508"/>
          <a:ext cx="1768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50520" y="68627"/>
        <a:ext cx="12382" cy="24237"/>
      </dsp:txXfrm>
    </dsp:sp>
    <dsp:sp modelId="{3B7728B1-9C76-43A6-8828-2FFE1A19CD4E}">
      <dsp:nvSpPr>
        <dsp:cNvPr id="0" name=""/>
        <dsp:cNvSpPr/>
      </dsp:nvSpPr>
      <dsp:spPr>
        <a:xfrm>
          <a:off x="370669" y="4220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79190" y="48123"/>
        <a:ext cx="41140" cy="28564"/>
      </dsp:txXfrm>
    </dsp:sp>
    <dsp:sp modelId="{FEF793BD-9F36-4B0C-B2A1-243AAED13A52}">
      <dsp:nvSpPr>
        <dsp:cNvPr id="0" name=""/>
        <dsp:cNvSpPr/>
      </dsp:nvSpPr>
      <dsp:spPr>
        <a:xfrm rot="20769231">
          <a:off x="433519" y="31874"/>
          <a:ext cx="16328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33590" y="40539"/>
        <a:ext cx="11430" cy="24237"/>
      </dsp:txXfrm>
    </dsp:sp>
    <dsp:sp modelId="{CD7E4AE9-DEBF-4EF6-9A2F-51DFDE6DC483}">
      <dsp:nvSpPr>
        <dsp:cNvPr id="0" name=""/>
        <dsp:cNvSpPr/>
      </dsp:nvSpPr>
      <dsp:spPr>
        <a:xfrm>
          <a:off x="455412" y="21319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63933" y="27235"/>
        <a:ext cx="41140" cy="28564"/>
      </dsp:txXfrm>
    </dsp:sp>
    <dsp:sp modelId="{CAB56CDA-741F-426D-8FE0-AE118C809475}">
      <dsp:nvSpPr>
        <dsp:cNvPr id="0" name=""/>
        <dsp:cNvSpPr/>
      </dsp:nvSpPr>
      <dsp:spPr>
        <a:xfrm rot="21323077">
          <a:off x="519800" y="17843"/>
          <a:ext cx="15527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19808" y="26109"/>
        <a:ext cx="10869" cy="24237"/>
      </dsp:txXfrm>
    </dsp:sp>
  </dsp:spTree>
</dsp:drawing>
</file>

<file path=ppt/diagrams/drawing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2BDA289-9E7F-43D2-8E8A-C602380955F6}">
      <dsp:nvSpPr>
        <dsp:cNvPr id="0" name=""/>
        <dsp:cNvSpPr/>
      </dsp:nvSpPr>
      <dsp:spPr>
        <a:xfrm>
          <a:off x="540962" y="56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48160" y="7759"/>
        <a:ext cx="34757" cy="34757"/>
      </dsp:txXfrm>
    </dsp:sp>
    <dsp:sp modelId="{4B717A0F-8771-4A45-B6AA-FD732A724C9E}">
      <dsp:nvSpPr>
        <dsp:cNvPr id="0" name=""/>
        <dsp:cNvSpPr/>
      </dsp:nvSpPr>
      <dsp:spPr>
        <a:xfrm rot="234783">
          <a:off x="595443" y="19334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95448" y="22519"/>
        <a:ext cx="9127" cy="9953"/>
      </dsp:txXfrm>
    </dsp:sp>
    <dsp:sp modelId="{FD731FF4-9760-4231-AA26-446560B181EB}">
      <dsp:nvSpPr>
        <dsp:cNvPr id="0" name=""/>
        <dsp:cNvSpPr/>
      </dsp:nvSpPr>
      <dsp:spPr>
        <a:xfrm>
          <a:off x="614546" y="559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21744" y="12792"/>
        <a:ext cx="34757" cy="34757"/>
      </dsp:txXfrm>
    </dsp:sp>
    <dsp:sp modelId="{A6A09441-8928-4DD4-965E-ACD6B5489F63}">
      <dsp:nvSpPr>
        <dsp:cNvPr id="0" name=""/>
        <dsp:cNvSpPr/>
      </dsp:nvSpPr>
      <dsp:spPr>
        <a:xfrm rot="704348">
          <a:off x="668349" y="29304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68390" y="32224"/>
        <a:ext cx="9127" cy="9953"/>
      </dsp:txXfrm>
    </dsp:sp>
    <dsp:sp modelId="{5A44537F-E502-484A-B54C-161A75387D52}">
      <dsp:nvSpPr>
        <dsp:cNvPr id="0" name=""/>
        <dsp:cNvSpPr/>
      </dsp:nvSpPr>
      <dsp:spPr>
        <a:xfrm>
          <a:off x="686760" y="2060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93958" y="27798"/>
        <a:ext cx="34757" cy="34757"/>
      </dsp:txXfrm>
    </dsp:sp>
    <dsp:sp modelId="{BCCD1735-3374-4721-BEF9-11CCD9A2DD48}">
      <dsp:nvSpPr>
        <dsp:cNvPr id="0" name=""/>
        <dsp:cNvSpPr/>
      </dsp:nvSpPr>
      <dsp:spPr>
        <a:xfrm rot="1173913">
          <a:off x="739218" y="4910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39331" y="51771"/>
        <a:ext cx="9127" cy="9953"/>
      </dsp:txXfrm>
    </dsp:sp>
    <dsp:sp modelId="{B0608ED5-E7DC-4C39-8859-B8C85F521F9C}">
      <dsp:nvSpPr>
        <dsp:cNvPr id="0" name=""/>
        <dsp:cNvSpPr/>
      </dsp:nvSpPr>
      <dsp:spPr>
        <a:xfrm>
          <a:off x="756258" y="4530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63456" y="52498"/>
        <a:ext cx="34757" cy="34757"/>
      </dsp:txXfrm>
    </dsp:sp>
    <dsp:sp modelId="{E212FFF4-9223-45FB-8A97-08FC78EC227F}">
      <dsp:nvSpPr>
        <dsp:cNvPr id="0" name=""/>
        <dsp:cNvSpPr/>
      </dsp:nvSpPr>
      <dsp:spPr>
        <a:xfrm rot="1643478">
          <a:off x="806731" y="7837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06950" y="80796"/>
        <a:ext cx="9127" cy="9953"/>
      </dsp:txXfrm>
    </dsp:sp>
    <dsp:sp modelId="{3B48658E-4174-41EC-ADC5-04F09B98E8AE}">
      <dsp:nvSpPr>
        <dsp:cNvPr id="0" name=""/>
        <dsp:cNvSpPr/>
      </dsp:nvSpPr>
      <dsp:spPr>
        <a:xfrm>
          <a:off x="821746" y="7923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28944" y="86431"/>
        <a:ext cx="34757" cy="34757"/>
      </dsp:txXfrm>
    </dsp:sp>
    <dsp:sp modelId="{7E28017C-69F1-4CCF-A6D7-885616A2628E}">
      <dsp:nvSpPr>
        <dsp:cNvPr id="0" name=""/>
        <dsp:cNvSpPr/>
      </dsp:nvSpPr>
      <dsp:spPr>
        <a:xfrm rot="2113043">
          <a:off x="869629" y="116569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69987" y="118759"/>
        <a:ext cx="9127" cy="9953"/>
      </dsp:txXfrm>
    </dsp:sp>
    <dsp:sp modelId="{4B6FF1D5-139C-4A9E-BE2A-C9C2976A9B90}">
      <dsp:nvSpPr>
        <dsp:cNvPr id="0" name=""/>
        <dsp:cNvSpPr/>
      </dsp:nvSpPr>
      <dsp:spPr>
        <a:xfrm>
          <a:off x="882002" y="121767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89200" y="128965"/>
        <a:ext cx="34757" cy="34757"/>
      </dsp:txXfrm>
    </dsp:sp>
    <dsp:sp modelId="{E231C36B-28CA-4A1A-A65A-7FC8C917C670}">
      <dsp:nvSpPr>
        <dsp:cNvPr id="0" name=""/>
        <dsp:cNvSpPr/>
      </dsp:nvSpPr>
      <dsp:spPr>
        <a:xfrm rot="2582609">
          <a:off x="926742" y="16296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27268" y="164951"/>
        <a:ext cx="9127" cy="9953"/>
      </dsp:txXfrm>
    </dsp:sp>
    <dsp:sp modelId="{5955EC28-6A5B-4854-97FD-56BF004F7A93}">
      <dsp:nvSpPr>
        <dsp:cNvPr id="0" name=""/>
        <dsp:cNvSpPr/>
      </dsp:nvSpPr>
      <dsp:spPr>
        <a:xfrm>
          <a:off x="935906" y="172109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43104" y="179307"/>
        <a:ext cx="34757" cy="34757"/>
      </dsp:txXfrm>
    </dsp:sp>
    <dsp:sp modelId="{7418C013-9F65-49B4-8AB4-02A8A7E8B2B1}">
      <dsp:nvSpPr>
        <dsp:cNvPr id="0" name=""/>
        <dsp:cNvSpPr/>
      </dsp:nvSpPr>
      <dsp:spPr>
        <a:xfrm rot="3052174">
          <a:off x="977004" y="216712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7726" y="218513"/>
        <a:ext cx="9127" cy="9953"/>
      </dsp:txXfrm>
    </dsp:sp>
    <dsp:sp modelId="{C8C314CB-BC52-4B5D-9A9E-2549904458B0}">
      <dsp:nvSpPr>
        <dsp:cNvPr id="0" name=""/>
        <dsp:cNvSpPr/>
      </dsp:nvSpPr>
      <dsp:spPr>
        <a:xfrm>
          <a:off x="982453" y="22932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89651" y="236521"/>
        <a:ext cx="34757" cy="34757"/>
      </dsp:txXfrm>
    </dsp:sp>
    <dsp:sp modelId="{8D184F9F-78A9-45D9-9804-0F8032DE26A6}">
      <dsp:nvSpPr>
        <dsp:cNvPr id="0" name=""/>
        <dsp:cNvSpPr/>
      </dsp:nvSpPr>
      <dsp:spPr>
        <a:xfrm rot="3521739">
          <a:off x="1019480" y="276799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20420" y="278446"/>
        <a:ext cx="9127" cy="9953"/>
      </dsp:txXfrm>
    </dsp:sp>
    <dsp:sp modelId="{18E08B15-C0D9-4DCD-9841-29CB326A1D96}">
      <dsp:nvSpPr>
        <dsp:cNvPr id="0" name=""/>
        <dsp:cNvSpPr/>
      </dsp:nvSpPr>
      <dsp:spPr>
        <a:xfrm>
          <a:off x="1020776" y="292342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27974" y="299540"/>
        <a:ext cx="34757" cy="34757"/>
      </dsp:txXfrm>
    </dsp:sp>
    <dsp:sp modelId="{7D136A40-4E7A-4E9A-9C18-C15FEB3E9255}">
      <dsp:nvSpPr>
        <dsp:cNvPr id="0" name=""/>
        <dsp:cNvSpPr/>
      </dsp:nvSpPr>
      <dsp:spPr>
        <a:xfrm rot="3991304">
          <a:off x="1053378" y="342111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54555" y="343635"/>
        <a:ext cx="9127" cy="9953"/>
      </dsp:txXfrm>
    </dsp:sp>
    <dsp:sp modelId="{09497094-52B8-416E-9902-37FB4C94E7F2}">
      <dsp:nvSpPr>
        <dsp:cNvPr id="0" name=""/>
        <dsp:cNvSpPr/>
      </dsp:nvSpPr>
      <dsp:spPr>
        <a:xfrm>
          <a:off x="1050161" y="35999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57359" y="367191"/>
        <a:ext cx="34757" cy="34757"/>
      </dsp:txXfrm>
    </dsp:sp>
    <dsp:sp modelId="{260B842C-BA56-4835-9181-EEB1DAD49F6C}">
      <dsp:nvSpPr>
        <dsp:cNvPr id="0" name=""/>
        <dsp:cNvSpPr/>
      </dsp:nvSpPr>
      <dsp:spPr>
        <a:xfrm rot="4460870">
          <a:off x="1078068" y="411430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79496" y="412865"/>
        <a:ext cx="9127" cy="9953"/>
      </dsp:txXfrm>
    </dsp:sp>
    <dsp:sp modelId="{07EB8474-810E-4E8A-BE93-02F62BBDD45D}">
      <dsp:nvSpPr>
        <dsp:cNvPr id="0" name=""/>
        <dsp:cNvSpPr/>
      </dsp:nvSpPr>
      <dsp:spPr>
        <a:xfrm>
          <a:off x="1070060" y="43101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77258" y="438212"/>
        <a:ext cx="34757" cy="34757"/>
      </dsp:txXfrm>
    </dsp:sp>
    <dsp:sp modelId="{ADC3AC42-E194-4C29-8A28-ABEC2168A2B9}">
      <dsp:nvSpPr>
        <dsp:cNvPr id="0" name=""/>
        <dsp:cNvSpPr/>
      </dsp:nvSpPr>
      <dsp:spPr>
        <a:xfrm rot="4930435">
          <a:off x="1093088" y="483465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94778" y="484845"/>
        <a:ext cx="9127" cy="9953"/>
      </dsp:txXfrm>
    </dsp:sp>
    <dsp:sp modelId="{38A7A843-117D-4A8F-B652-3F637D1BA054}">
      <dsp:nvSpPr>
        <dsp:cNvPr id="0" name=""/>
        <dsp:cNvSpPr/>
      </dsp:nvSpPr>
      <dsp:spPr>
        <a:xfrm>
          <a:off x="1080103" y="50408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87301" y="511282"/>
        <a:ext cx="34757" cy="34757"/>
      </dsp:txXfrm>
    </dsp:sp>
    <dsp:sp modelId="{24192AE1-AC5A-408F-93E2-35778550FA02}">
      <dsp:nvSpPr>
        <dsp:cNvPr id="0" name=""/>
        <dsp:cNvSpPr/>
      </dsp:nvSpPr>
      <dsp:spPr>
        <a:xfrm rot="5400000">
          <a:off x="1098160" y="556875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00116" y="558237"/>
        <a:ext cx="9127" cy="9953"/>
      </dsp:txXfrm>
    </dsp:sp>
    <dsp:sp modelId="{8B74F080-8313-4728-B1E9-D87A06E9E800}">
      <dsp:nvSpPr>
        <dsp:cNvPr id="0" name=""/>
        <dsp:cNvSpPr/>
      </dsp:nvSpPr>
      <dsp:spPr>
        <a:xfrm>
          <a:off x="1080103" y="57784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87301" y="585038"/>
        <a:ext cx="34757" cy="34757"/>
      </dsp:txXfrm>
    </dsp:sp>
    <dsp:sp modelId="{99F13AA2-4621-4753-B0A6-6FC776CD84C9}">
      <dsp:nvSpPr>
        <dsp:cNvPr id="0" name=""/>
        <dsp:cNvSpPr/>
      </dsp:nvSpPr>
      <dsp:spPr>
        <a:xfrm rot="5869565">
          <a:off x="1093189" y="630291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95411" y="631671"/>
        <a:ext cx="9127" cy="9953"/>
      </dsp:txXfrm>
    </dsp:sp>
    <dsp:sp modelId="{C238A059-EBCB-4E8A-9C70-350A7112246D}">
      <dsp:nvSpPr>
        <dsp:cNvPr id="0" name=""/>
        <dsp:cNvSpPr/>
      </dsp:nvSpPr>
      <dsp:spPr>
        <a:xfrm>
          <a:off x="1070060" y="65091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77258" y="658108"/>
        <a:ext cx="34757" cy="34757"/>
      </dsp:txXfrm>
    </dsp:sp>
    <dsp:sp modelId="{212C9A88-24C2-4EF4-87D7-A81CF4BE3FA0}">
      <dsp:nvSpPr>
        <dsp:cNvPr id="0" name=""/>
        <dsp:cNvSpPr/>
      </dsp:nvSpPr>
      <dsp:spPr>
        <a:xfrm rot="6339130">
          <a:off x="1078267" y="702347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80751" y="703782"/>
        <a:ext cx="9127" cy="9953"/>
      </dsp:txXfrm>
    </dsp:sp>
    <dsp:sp modelId="{FA3F2989-2837-4DF6-B22E-22C68B74BA10}">
      <dsp:nvSpPr>
        <dsp:cNvPr id="0" name=""/>
        <dsp:cNvSpPr/>
      </dsp:nvSpPr>
      <dsp:spPr>
        <a:xfrm>
          <a:off x="1050161" y="72193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57359" y="729129"/>
        <a:ext cx="34757" cy="34757"/>
      </dsp:txXfrm>
    </dsp:sp>
    <dsp:sp modelId="{15716786-4673-40EB-986D-12C422D02B97}">
      <dsp:nvSpPr>
        <dsp:cNvPr id="0" name=""/>
        <dsp:cNvSpPr/>
      </dsp:nvSpPr>
      <dsp:spPr>
        <a:xfrm rot="6808696">
          <a:off x="1053672" y="771700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56407" y="773224"/>
        <a:ext cx="9127" cy="9953"/>
      </dsp:txXfrm>
    </dsp:sp>
    <dsp:sp modelId="{E7F9412A-75FE-4263-8476-D8B02CF380F3}">
      <dsp:nvSpPr>
        <dsp:cNvPr id="0" name=""/>
        <dsp:cNvSpPr/>
      </dsp:nvSpPr>
      <dsp:spPr>
        <a:xfrm>
          <a:off x="1020776" y="789582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27974" y="796780"/>
        <a:ext cx="34757" cy="34757"/>
      </dsp:txXfrm>
    </dsp:sp>
    <dsp:sp modelId="{C56F56FD-84C6-4D21-967A-719399DE2081}">
      <dsp:nvSpPr>
        <dsp:cNvPr id="0" name=""/>
        <dsp:cNvSpPr/>
      </dsp:nvSpPr>
      <dsp:spPr>
        <a:xfrm rot="7278261">
          <a:off x="1019863" y="83705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22835" y="838705"/>
        <a:ext cx="9127" cy="9953"/>
      </dsp:txXfrm>
    </dsp:sp>
    <dsp:sp modelId="{430AD93E-9CDA-40BE-8BB8-B35AB1DDED73}">
      <dsp:nvSpPr>
        <dsp:cNvPr id="0" name=""/>
        <dsp:cNvSpPr/>
      </dsp:nvSpPr>
      <dsp:spPr>
        <a:xfrm>
          <a:off x="982453" y="85260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89651" y="859799"/>
        <a:ext cx="34757" cy="34757"/>
      </dsp:txXfrm>
    </dsp:sp>
    <dsp:sp modelId="{D3BDAC4B-F2DB-44A0-907D-A108463FB1C3}">
      <dsp:nvSpPr>
        <dsp:cNvPr id="0" name=""/>
        <dsp:cNvSpPr/>
      </dsp:nvSpPr>
      <dsp:spPr>
        <a:xfrm rot="7747826">
          <a:off x="977470" y="897203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980660" y="899004"/>
        <a:ext cx="9127" cy="9953"/>
      </dsp:txXfrm>
    </dsp:sp>
    <dsp:sp modelId="{EB66E90A-B112-40E2-B773-B1A59659C6EB}">
      <dsp:nvSpPr>
        <dsp:cNvPr id="0" name=""/>
        <dsp:cNvSpPr/>
      </dsp:nvSpPr>
      <dsp:spPr>
        <a:xfrm>
          <a:off x="935906" y="90981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43104" y="917012"/>
        <a:ext cx="34757" cy="34757"/>
      </dsp:txXfrm>
    </dsp:sp>
    <dsp:sp modelId="{CBD13A52-164D-4181-A713-C4AFB6DAEA44}">
      <dsp:nvSpPr>
        <dsp:cNvPr id="0" name=""/>
        <dsp:cNvSpPr/>
      </dsp:nvSpPr>
      <dsp:spPr>
        <a:xfrm rot="8217391">
          <a:off x="927281" y="951016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930667" y="952999"/>
        <a:ext cx="9127" cy="9953"/>
      </dsp:txXfrm>
    </dsp:sp>
    <dsp:sp modelId="{816E1FA3-2B38-45F9-AB8C-0EEB2788EE42}">
      <dsp:nvSpPr>
        <dsp:cNvPr id="0" name=""/>
        <dsp:cNvSpPr/>
      </dsp:nvSpPr>
      <dsp:spPr>
        <a:xfrm>
          <a:off x="882002" y="960157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89200" y="967355"/>
        <a:ext cx="34757" cy="34757"/>
      </dsp:txXfrm>
    </dsp:sp>
    <dsp:sp modelId="{3D5573F2-E421-4699-B499-E5F129AA7C1F}">
      <dsp:nvSpPr>
        <dsp:cNvPr id="0" name=""/>
        <dsp:cNvSpPr/>
      </dsp:nvSpPr>
      <dsp:spPr>
        <a:xfrm rot="8686957">
          <a:off x="870232" y="997493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873786" y="999683"/>
        <a:ext cx="9127" cy="9953"/>
      </dsp:txXfrm>
    </dsp:sp>
    <dsp:sp modelId="{1791F869-F782-403E-9EEE-8485296AB1DC}">
      <dsp:nvSpPr>
        <dsp:cNvPr id="0" name=""/>
        <dsp:cNvSpPr/>
      </dsp:nvSpPr>
      <dsp:spPr>
        <a:xfrm>
          <a:off x="821746" y="100269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28944" y="1009889"/>
        <a:ext cx="34757" cy="34757"/>
      </dsp:txXfrm>
    </dsp:sp>
    <dsp:sp modelId="{EDD308D6-556F-4E65-A02C-12C45C150755}">
      <dsp:nvSpPr>
        <dsp:cNvPr id="0" name=""/>
        <dsp:cNvSpPr/>
      </dsp:nvSpPr>
      <dsp:spPr>
        <a:xfrm rot="9156522">
          <a:off x="807386" y="1035770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811079" y="1038188"/>
        <a:ext cx="9127" cy="9953"/>
      </dsp:txXfrm>
    </dsp:sp>
    <dsp:sp modelId="{FB762D63-E97E-4D71-BE53-DE8DBC2C1724}">
      <dsp:nvSpPr>
        <dsp:cNvPr id="0" name=""/>
        <dsp:cNvSpPr/>
      </dsp:nvSpPr>
      <dsp:spPr>
        <a:xfrm>
          <a:off x="756258" y="103662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63456" y="1043822"/>
        <a:ext cx="34757" cy="34757"/>
      </dsp:txXfrm>
    </dsp:sp>
    <dsp:sp modelId="{EC905E59-477F-4D62-B2EE-61B86BF0663B}">
      <dsp:nvSpPr>
        <dsp:cNvPr id="0" name=""/>
        <dsp:cNvSpPr/>
      </dsp:nvSpPr>
      <dsp:spPr>
        <a:xfrm rot="9626087">
          <a:off x="739914" y="1065132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743713" y="1067795"/>
        <a:ext cx="9127" cy="9953"/>
      </dsp:txXfrm>
    </dsp:sp>
    <dsp:sp modelId="{96947AF0-965B-4F9B-B692-11B522E20C19}">
      <dsp:nvSpPr>
        <dsp:cNvPr id="0" name=""/>
        <dsp:cNvSpPr/>
      </dsp:nvSpPr>
      <dsp:spPr>
        <a:xfrm>
          <a:off x="686760" y="106132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93958" y="1068521"/>
        <a:ext cx="34757" cy="34757"/>
      </dsp:txXfrm>
    </dsp:sp>
    <dsp:sp modelId="{C5631367-2D87-4B2B-B2C5-CE6B323DF7FA}">
      <dsp:nvSpPr>
        <dsp:cNvPr id="0" name=""/>
        <dsp:cNvSpPr/>
      </dsp:nvSpPr>
      <dsp:spPr>
        <a:xfrm rot="10095652">
          <a:off x="669072" y="1085033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72943" y="1087953"/>
        <a:ext cx="9127" cy="9953"/>
      </dsp:txXfrm>
    </dsp:sp>
    <dsp:sp modelId="{55735BFC-D4F1-4100-BCD7-BD7015A20F24}">
      <dsp:nvSpPr>
        <dsp:cNvPr id="0" name=""/>
        <dsp:cNvSpPr/>
      </dsp:nvSpPr>
      <dsp:spPr>
        <a:xfrm>
          <a:off x="614546" y="107633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21744" y="1083528"/>
        <a:ext cx="34757" cy="34757"/>
      </dsp:txXfrm>
    </dsp:sp>
    <dsp:sp modelId="{DE861B79-D5E8-45CE-B3D7-7B4663C08343}">
      <dsp:nvSpPr>
        <dsp:cNvPr id="0" name=""/>
        <dsp:cNvSpPr/>
      </dsp:nvSpPr>
      <dsp:spPr>
        <a:xfrm rot="10565217">
          <a:off x="596179" y="1095103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00086" y="1098288"/>
        <a:ext cx="9127" cy="9953"/>
      </dsp:txXfrm>
    </dsp:sp>
    <dsp:sp modelId="{B163F2E1-C224-4C1F-8BF1-B257F8DA90F1}">
      <dsp:nvSpPr>
        <dsp:cNvPr id="0" name=""/>
        <dsp:cNvSpPr/>
      </dsp:nvSpPr>
      <dsp:spPr>
        <a:xfrm>
          <a:off x="540962" y="108136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48160" y="1088561"/>
        <a:ext cx="34757" cy="34757"/>
      </dsp:txXfrm>
    </dsp:sp>
    <dsp:sp modelId="{28C21F8D-7890-436C-ABC3-A76D9C048DC6}">
      <dsp:nvSpPr>
        <dsp:cNvPr id="0" name=""/>
        <dsp:cNvSpPr/>
      </dsp:nvSpPr>
      <dsp:spPr>
        <a:xfrm rot="11034783">
          <a:off x="522595" y="1095154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526502" y="1098605"/>
        <a:ext cx="9127" cy="9953"/>
      </dsp:txXfrm>
    </dsp:sp>
    <dsp:sp modelId="{B297DBDA-41C8-403B-A287-2DE0B2B2F734}">
      <dsp:nvSpPr>
        <dsp:cNvPr id="0" name=""/>
        <dsp:cNvSpPr/>
      </dsp:nvSpPr>
      <dsp:spPr>
        <a:xfrm>
          <a:off x="467377" y="107633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74575" y="1083528"/>
        <a:ext cx="34757" cy="34757"/>
      </dsp:txXfrm>
    </dsp:sp>
    <dsp:sp modelId="{6CB910F7-627A-416A-9AE0-0E9818681229}">
      <dsp:nvSpPr>
        <dsp:cNvPr id="0" name=""/>
        <dsp:cNvSpPr/>
      </dsp:nvSpPr>
      <dsp:spPr>
        <a:xfrm rot="11504348">
          <a:off x="449688" y="1085184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53559" y="1088900"/>
        <a:ext cx="9127" cy="9953"/>
      </dsp:txXfrm>
    </dsp:sp>
    <dsp:sp modelId="{C99B1DB8-B0AD-4FE5-84DC-CD9571D15F74}">
      <dsp:nvSpPr>
        <dsp:cNvPr id="0" name=""/>
        <dsp:cNvSpPr/>
      </dsp:nvSpPr>
      <dsp:spPr>
        <a:xfrm>
          <a:off x="395163" y="106132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02361" y="1068521"/>
        <a:ext cx="34757" cy="34757"/>
      </dsp:txXfrm>
    </dsp:sp>
    <dsp:sp modelId="{2EBD388A-825F-4832-8A74-827A6C7E3368}">
      <dsp:nvSpPr>
        <dsp:cNvPr id="0" name=""/>
        <dsp:cNvSpPr/>
      </dsp:nvSpPr>
      <dsp:spPr>
        <a:xfrm rot="11973913">
          <a:off x="378819" y="1065379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82618" y="1069352"/>
        <a:ext cx="9127" cy="9953"/>
      </dsp:txXfrm>
    </dsp:sp>
    <dsp:sp modelId="{54435782-E9E7-4F85-8EE9-B762378628C5}">
      <dsp:nvSpPr>
        <dsp:cNvPr id="0" name=""/>
        <dsp:cNvSpPr/>
      </dsp:nvSpPr>
      <dsp:spPr>
        <a:xfrm>
          <a:off x="325665" y="103662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32863" y="1043822"/>
        <a:ext cx="34757" cy="34757"/>
      </dsp:txXfrm>
    </dsp:sp>
    <dsp:sp modelId="{2EA5A0E0-D734-4B00-A1FA-65E8CB15031C}">
      <dsp:nvSpPr>
        <dsp:cNvPr id="0" name=""/>
        <dsp:cNvSpPr/>
      </dsp:nvSpPr>
      <dsp:spPr>
        <a:xfrm rot="12443478">
          <a:off x="311306" y="1036109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14999" y="1040327"/>
        <a:ext cx="9127" cy="9953"/>
      </dsp:txXfrm>
    </dsp:sp>
    <dsp:sp modelId="{CDE86F57-8E75-4885-99A7-4D78278841E9}">
      <dsp:nvSpPr>
        <dsp:cNvPr id="0" name=""/>
        <dsp:cNvSpPr/>
      </dsp:nvSpPr>
      <dsp:spPr>
        <a:xfrm>
          <a:off x="260178" y="100269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7376" y="1009889"/>
        <a:ext cx="34757" cy="34757"/>
      </dsp:txXfrm>
    </dsp:sp>
    <dsp:sp modelId="{A0769171-C666-4FF2-B3B0-56A5612FFB02}">
      <dsp:nvSpPr>
        <dsp:cNvPr id="0" name=""/>
        <dsp:cNvSpPr/>
      </dsp:nvSpPr>
      <dsp:spPr>
        <a:xfrm rot="12913043">
          <a:off x="248408" y="997919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51962" y="1002365"/>
        <a:ext cx="9127" cy="9953"/>
      </dsp:txXfrm>
    </dsp:sp>
    <dsp:sp modelId="{9DEC7CBC-8051-4551-94AA-2377EFF8A353}">
      <dsp:nvSpPr>
        <dsp:cNvPr id="0" name=""/>
        <dsp:cNvSpPr/>
      </dsp:nvSpPr>
      <dsp:spPr>
        <a:xfrm>
          <a:off x="199921" y="960157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07119" y="967355"/>
        <a:ext cx="34757" cy="34757"/>
      </dsp:txXfrm>
    </dsp:sp>
    <dsp:sp modelId="{83D03F91-A8FE-4A56-A9F0-21F8696B64A1}">
      <dsp:nvSpPr>
        <dsp:cNvPr id="0" name=""/>
        <dsp:cNvSpPr/>
      </dsp:nvSpPr>
      <dsp:spPr>
        <a:xfrm rot="13382609">
          <a:off x="191296" y="951520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94682" y="956173"/>
        <a:ext cx="9127" cy="9953"/>
      </dsp:txXfrm>
    </dsp:sp>
    <dsp:sp modelId="{D9F7CAE3-C01B-4758-A92D-BE4DEABF1CC9}">
      <dsp:nvSpPr>
        <dsp:cNvPr id="0" name=""/>
        <dsp:cNvSpPr/>
      </dsp:nvSpPr>
      <dsp:spPr>
        <a:xfrm>
          <a:off x="146017" y="90981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3215" y="917012"/>
        <a:ext cx="34757" cy="34757"/>
      </dsp:txXfrm>
    </dsp:sp>
    <dsp:sp modelId="{6FDF4861-3D9E-4C44-8A76-CB261CA08A3D}">
      <dsp:nvSpPr>
        <dsp:cNvPr id="0" name=""/>
        <dsp:cNvSpPr/>
      </dsp:nvSpPr>
      <dsp:spPr>
        <a:xfrm rot="13852174">
          <a:off x="141034" y="897776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44224" y="902611"/>
        <a:ext cx="9127" cy="9953"/>
      </dsp:txXfrm>
    </dsp:sp>
    <dsp:sp modelId="{6EBA7549-78C0-447A-A63C-4A8563F87F58}">
      <dsp:nvSpPr>
        <dsp:cNvPr id="0" name=""/>
        <dsp:cNvSpPr/>
      </dsp:nvSpPr>
      <dsp:spPr>
        <a:xfrm>
          <a:off x="99470" y="85260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668" y="859799"/>
        <a:ext cx="34757" cy="34757"/>
      </dsp:txXfrm>
    </dsp:sp>
    <dsp:sp modelId="{F7AC09C3-F9FA-4334-9744-58F7A351FD8B}">
      <dsp:nvSpPr>
        <dsp:cNvPr id="0" name=""/>
        <dsp:cNvSpPr/>
      </dsp:nvSpPr>
      <dsp:spPr>
        <a:xfrm rot="14321739">
          <a:off x="98558" y="83768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1530" y="842677"/>
        <a:ext cx="9127" cy="9953"/>
      </dsp:txXfrm>
    </dsp:sp>
    <dsp:sp modelId="{DB7E8DCC-E9E2-41AE-8FAC-BD770394B585}">
      <dsp:nvSpPr>
        <dsp:cNvPr id="0" name=""/>
        <dsp:cNvSpPr/>
      </dsp:nvSpPr>
      <dsp:spPr>
        <a:xfrm>
          <a:off x="61148" y="789582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8346" y="796780"/>
        <a:ext cx="34757" cy="34757"/>
      </dsp:txXfrm>
    </dsp:sp>
    <dsp:sp modelId="{FC934B90-2FD7-4C78-BC82-6495CAA54F71}">
      <dsp:nvSpPr>
        <dsp:cNvPr id="0" name=""/>
        <dsp:cNvSpPr/>
      </dsp:nvSpPr>
      <dsp:spPr>
        <a:xfrm rot="14791304">
          <a:off x="64659" y="772377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7394" y="777489"/>
        <a:ext cx="9127" cy="9953"/>
      </dsp:txXfrm>
    </dsp:sp>
    <dsp:sp modelId="{7FBA136C-815F-4FB3-A797-A7F155D00FEA}">
      <dsp:nvSpPr>
        <dsp:cNvPr id="0" name=""/>
        <dsp:cNvSpPr/>
      </dsp:nvSpPr>
      <dsp:spPr>
        <a:xfrm>
          <a:off x="31763" y="72193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8961" y="729129"/>
        <a:ext cx="34757" cy="34757"/>
      </dsp:txXfrm>
    </dsp:sp>
    <dsp:sp modelId="{7A5C7786-EEB7-4840-8AB2-E617DD766E4C}">
      <dsp:nvSpPr>
        <dsp:cNvPr id="0" name=""/>
        <dsp:cNvSpPr/>
      </dsp:nvSpPr>
      <dsp:spPr>
        <a:xfrm rot="15260870">
          <a:off x="39970" y="70305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2454" y="708259"/>
        <a:ext cx="9127" cy="9953"/>
      </dsp:txXfrm>
    </dsp:sp>
    <dsp:sp modelId="{2B3C09D0-6E4A-4698-ADBA-7CF55040E0C7}">
      <dsp:nvSpPr>
        <dsp:cNvPr id="0" name=""/>
        <dsp:cNvSpPr/>
      </dsp:nvSpPr>
      <dsp:spPr>
        <a:xfrm>
          <a:off x="11864" y="65091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9062" y="658108"/>
        <a:ext cx="34757" cy="34757"/>
      </dsp:txXfrm>
    </dsp:sp>
    <dsp:sp modelId="{0B3E9032-3902-463F-B436-0798A35C9EC5}">
      <dsp:nvSpPr>
        <dsp:cNvPr id="0" name=""/>
        <dsp:cNvSpPr/>
      </dsp:nvSpPr>
      <dsp:spPr>
        <a:xfrm rot="15730435">
          <a:off x="24949" y="631023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7171" y="636279"/>
        <a:ext cx="9127" cy="9953"/>
      </dsp:txXfrm>
    </dsp:sp>
    <dsp:sp modelId="{C6CA034B-BB5D-4252-9DC3-E07C2CEC1942}">
      <dsp:nvSpPr>
        <dsp:cNvPr id="0" name=""/>
        <dsp:cNvSpPr/>
      </dsp:nvSpPr>
      <dsp:spPr>
        <a:xfrm>
          <a:off x="1821" y="57784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019" y="585038"/>
        <a:ext cx="34757" cy="34757"/>
      </dsp:txXfrm>
    </dsp:sp>
    <dsp:sp modelId="{2F327EB4-0D8B-437E-BB14-A326EA173FCC}">
      <dsp:nvSpPr>
        <dsp:cNvPr id="0" name=""/>
        <dsp:cNvSpPr/>
      </dsp:nvSpPr>
      <dsp:spPr>
        <a:xfrm rot="16200000">
          <a:off x="19877" y="557613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1833" y="562887"/>
        <a:ext cx="9127" cy="9953"/>
      </dsp:txXfrm>
    </dsp:sp>
    <dsp:sp modelId="{F6AE7F32-FC05-4DDA-BB7B-30B31779479C}">
      <dsp:nvSpPr>
        <dsp:cNvPr id="0" name=""/>
        <dsp:cNvSpPr/>
      </dsp:nvSpPr>
      <dsp:spPr>
        <a:xfrm>
          <a:off x="1821" y="50408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019" y="511282"/>
        <a:ext cx="34757" cy="34757"/>
      </dsp:txXfrm>
    </dsp:sp>
    <dsp:sp modelId="{F42AD80F-3B21-49F3-AF59-01D5F6EE69F1}">
      <dsp:nvSpPr>
        <dsp:cNvPr id="0" name=""/>
        <dsp:cNvSpPr/>
      </dsp:nvSpPr>
      <dsp:spPr>
        <a:xfrm rot="16669565">
          <a:off x="24849" y="484196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539" y="489452"/>
        <a:ext cx="9127" cy="9953"/>
      </dsp:txXfrm>
    </dsp:sp>
    <dsp:sp modelId="{E4F5DE49-5EAA-4300-BD85-3AA32446283C}">
      <dsp:nvSpPr>
        <dsp:cNvPr id="0" name=""/>
        <dsp:cNvSpPr/>
      </dsp:nvSpPr>
      <dsp:spPr>
        <a:xfrm>
          <a:off x="11864" y="43101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9062" y="438212"/>
        <a:ext cx="34757" cy="34757"/>
      </dsp:txXfrm>
    </dsp:sp>
    <dsp:sp modelId="{57712E5B-8311-41F2-83BF-40C44B82FD56}">
      <dsp:nvSpPr>
        <dsp:cNvPr id="0" name=""/>
        <dsp:cNvSpPr/>
      </dsp:nvSpPr>
      <dsp:spPr>
        <a:xfrm rot="17139130">
          <a:off x="39771" y="412141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1199" y="417342"/>
        <a:ext cx="9127" cy="9953"/>
      </dsp:txXfrm>
    </dsp:sp>
    <dsp:sp modelId="{53824D7C-69E9-40B6-AD94-E66D57E17024}">
      <dsp:nvSpPr>
        <dsp:cNvPr id="0" name=""/>
        <dsp:cNvSpPr/>
      </dsp:nvSpPr>
      <dsp:spPr>
        <a:xfrm>
          <a:off x="31763" y="35999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8961" y="367191"/>
        <a:ext cx="34757" cy="34757"/>
      </dsp:txXfrm>
    </dsp:sp>
    <dsp:sp modelId="{4DDD9E11-A1D1-4D9F-87CF-21775FA03FD4}">
      <dsp:nvSpPr>
        <dsp:cNvPr id="0" name=""/>
        <dsp:cNvSpPr/>
      </dsp:nvSpPr>
      <dsp:spPr>
        <a:xfrm rot="17608696">
          <a:off x="64365" y="34278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5542" y="347900"/>
        <a:ext cx="9127" cy="9953"/>
      </dsp:txXfrm>
    </dsp:sp>
    <dsp:sp modelId="{22041FD6-89BD-4BF2-9B99-B97F36E2E1FB}">
      <dsp:nvSpPr>
        <dsp:cNvPr id="0" name=""/>
        <dsp:cNvSpPr/>
      </dsp:nvSpPr>
      <dsp:spPr>
        <a:xfrm>
          <a:off x="61148" y="292342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8346" y="299540"/>
        <a:ext cx="34757" cy="34757"/>
      </dsp:txXfrm>
    </dsp:sp>
    <dsp:sp modelId="{B8E405CF-5FB0-4931-A03D-9BF304E6CDDA}">
      <dsp:nvSpPr>
        <dsp:cNvPr id="0" name=""/>
        <dsp:cNvSpPr/>
      </dsp:nvSpPr>
      <dsp:spPr>
        <a:xfrm rot="18078261">
          <a:off x="98174" y="277430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9114" y="282419"/>
        <a:ext cx="9127" cy="9953"/>
      </dsp:txXfrm>
    </dsp:sp>
    <dsp:sp modelId="{4346925A-37EB-4BB6-B0D1-0007EC3DF63B}">
      <dsp:nvSpPr>
        <dsp:cNvPr id="0" name=""/>
        <dsp:cNvSpPr/>
      </dsp:nvSpPr>
      <dsp:spPr>
        <a:xfrm>
          <a:off x="99470" y="22932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668" y="236521"/>
        <a:ext cx="34757" cy="34757"/>
      </dsp:txXfrm>
    </dsp:sp>
    <dsp:sp modelId="{7A362786-920B-4FB9-A3D5-D0E741B76071}">
      <dsp:nvSpPr>
        <dsp:cNvPr id="0" name=""/>
        <dsp:cNvSpPr/>
      </dsp:nvSpPr>
      <dsp:spPr>
        <a:xfrm rot="18547826">
          <a:off x="140568" y="217285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1290" y="222120"/>
        <a:ext cx="9127" cy="9953"/>
      </dsp:txXfrm>
    </dsp:sp>
    <dsp:sp modelId="{ED0F08E4-7CF4-494F-A2E4-60B90674E9D5}">
      <dsp:nvSpPr>
        <dsp:cNvPr id="0" name=""/>
        <dsp:cNvSpPr/>
      </dsp:nvSpPr>
      <dsp:spPr>
        <a:xfrm>
          <a:off x="146017" y="172109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3215" y="179307"/>
        <a:ext cx="34757" cy="34757"/>
      </dsp:txXfrm>
    </dsp:sp>
    <dsp:sp modelId="{B8AF8AA6-EDE3-46F5-804F-BE18E9CF02E9}">
      <dsp:nvSpPr>
        <dsp:cNvPr id="0" name=""/>
        <dsp:cNvSpPr/>
      </dsp:nvSpPr>
      <dsp:spPr>
        <a:xfrm rot="19017391">
          <a:off x="190756" y="163472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91282" y="168125"/>
        <a:ext cx="9127" cy="9953"/>
      </dsp:txXfrm>
    </dsp:sp>
    <dsp:sp modelId="{02E2D030-8BB9-48E2-859D-55F958A2D928}">
      <dsp:nvSpPr>
        <dsp:cNvPr id="0" name=""/>
        <dsp:cNvSpPr/>
      </dsp:nvSpPr>
      <dsp:spPr>
        <a:xfrm>
          <a:off x="199921" y="121767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07119" y="128965"/>
        <a:ext cx="34757" cy="34757"/>
      </dsp:txXfrm>
    </dsp:sp>
    <dsp:sp modelId="{8125F9B4-021E-44DC-9D64-8AE485A44537}">
      <dsp:nvSpPr>
        <dsp:cNvPr id="0" name=""/>
        <dsp:cNvSpPr/>
      </dsp:nvSpPr>
      <dsp:spPr>
        <a:xfrm rot="19486957">
          <a:off x="247805" y="116994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48163" y="121440"/>
        <a:ext cx="9127" cy="9953"/>
      </dsp:txXfrm>
    </dsp:sp>
    <dsp:sp modelId="{A5474CB5-D5DA-4087-B87E-610FB42AF529}">
      <dsp:nvSpPr>
        <dsp:cNvPr id="0" name=""/>
        <dsp:cNvSpPr/>
      </dsp:nvSpPr>
      <dsp:spPr>
        <a:xfrm>
          <a:off x="260178" y="7923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7376" y="86431"/>
        <a:ext cx="34757" cy="34757"/>
      </dsp:txXfrm>
    </dsp:sp>
    <dsp:sp modelId="{F5E12609-AEA0-4824-8F1E-49B7A8C9D43E}">
      <dsp:nvSpPr>
        <dsp:cNvPr id="0" name=""/>
        <dsp:cNvSpPr/>
      </dsp:nvSpPr>
      <dsp:spPr>
        <a:xfrm rot="19956522">
          <a:off x="310651" y="7871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10870" y="82936"/>
        <a:ext cx="9127" cy="9953"/>
      </dsp:txXfrm>
    </dsp:sp>
    <dsp:sp modelId="{558F7E47-06ED-4041-B16C-6F13A19D4245}">
      <dsp:nvSpPr>
        <dsp:cNvPr id="0" name=""/>
        <dsp:cNvSpPr/>
      </dsp:nvSpPr>
      <dsp:spPr>
        <a:xfrm>
          <a:off x="325665" y="4530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32863" y="52498"/>
        <a:ext cx="34757" cy="34757"/>
      </dsp:txXfrm>
    </dsp:sp>
    <dsp:sp modelId="{1AA99294-2501-42DA-ADDA-813C2A0D167F}">
      <dsp:nvSpPr>
        <dsp:cNvPr id="0" name=""/>
        <dsp:cNvSpPr/>
      </dsp:nvSpPr>
      <dsp:spPr>
        <a:xfrm rot="20426087">
          <a:off x="378123" y="49356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78236" y="53329"/>
        <a:ext cx="9127" cy="9953"/>
      </dsp:txXfrm>
    </dsp:sp>
    <dsp:sp modelId="{A854D6C3-A9F6-4889-B95E-C4590598BF15}">
      <dsp:nvSpPr>
        <dsp:cNvPr id="0" name=""/>
        <dsp:cNvSpPr/>
      </dsp:nvSpPr>
      <dsp:spPr>
        <a:xfrm>
          <a:off x="395163" y="2060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02361" y="27798"/>
        <a:ext cx="34757" cy="34757"/>
      </dsp:txXfrm>
    </dsp:sp>
    <dsp:sp modelId="{9BC14663-185B-4A89-97AE-169B3D438678}">
      <dsp:nvSpPr>
        <dsp:cNvPr id="0" name=""/>
        <dsp:cNvSpPr/>
      </dsp:nvSpPr>
      <dsp:spPr>
        <a:xfrm rot="20895652">
          <a:off x="448966" y="29454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49007" y="33170"/>
        <a:ext cx="9127" cy="9953"/>
      </dsp:txXfrm>
    </dsp:sp>
    <dsp:sp modelId="{891FE5C2-884F-48D0-BE0D-753E9CA204D3}">
      <dsp:nvSpPr>
        <dsp:cNvPr id="0" name=""/>
        <dsp:cNvSpPr/>
      </dsp:nvSpPr>
      <dsp:spPr>
        <a:xfrm>
          <a:off x="467377" y="559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74575" y="12792"/>
        <a:ext cx="34757" cy="34757"/>
      </dsp:txXfrm>
    </dsp:sp>
    <dsp:sp modelId="{BDE13CD6-B50F-44ED-BD83-729ED5971995}">
      <dsp:nvSpPr>
        <dsp:cNvPr id="0" name=""/>
        <dsp:cNvSpPr/>
      </dsp:nvSpPr>
      <dsp:spPr>
        <a:xfrm rot="21365217">
          <a:off x="521858" y="19385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21863" y="22836"/>
        <a:ext cx="9127" cy="9953"/>
      </dsp:txXfrm>
    </dsp:sp>
  </dsp:spTree>
</dsp:drawing>
</file>

<file path=ppt/diagrams/drawing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2BDA289-9E7F-43D2-8E8A-C602380955F6}">
      <dsp:nvSpPr>
        <dsp:cNvPr id="0" name=""/>
        <dsp:cNvSpPr/>
      </dsp:nvSpPr>
      <dsp:spPr>
        <a:xfrm>
          <a:off x="766795" y="150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76550" y="11263"/>
        <a:ext cx="47099" cy="47099"/>
      </dsp:txXfrm>
    </dsp:sp>
    <dsp:sp modelId="{4B717A0F-8771-4A45-B6AA-FD732A724C9E}">
      <dsp:nvSpPr>
        <dsp:cNvPr id="0" name=""/>
        <dsp:cNvSpPr/>
      </dsp:nvSpPr>
      <dsp:spPr>
        <a:xfrm rot="225000">
          <a:off x="840667" y="26813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40673" y="31135"/>
        <a:ext cx="12426" cy="13488"/>
      </dsp:txXfrm>
    </dsp:sp>
    <dsp:sp modelId="{FD731FF4-9760-4231-AA26-446560B181EB}">
      <dsp:nvSpPr>
        <dsp:cNvPr id="0" name=""/>
        <dsp:cNvSpPr/>
      </dsp:nvSpPr>
      <dsp:spPr>
        <a:xfrm>
          <a:off x="866685" y="805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76440" y="17810"/>
        <a:ext cx="47099" cy="47099"/>
      </dsp:txXfrm>
    </dsp:sp>
    <dsp:sp modelId="{A6A09441-8928-4DD4-965E-ACD6B5489F63}">
      <dsp:nvSpPr>
        <dsp:cNvPr id="0" name=""/>
        <dsp:cNvSpPr/>
      </dsp:nvSpPr>
      <dsp:spPr>
        <a:xfrm rot="675000">
          <a:off x="939711" y="3978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39762" y="43762"/>
        <a:ext cx="12426" cy="13488"/>
      </dsp:txXfrm>
    </dsp:sp>
    <dsp:sp modelId="{5A44537F-E502-484A-B54C-161A75387D52}">
      <dsp:nvSpPr>
        <dsp:cNvPr id="0" name=""/>
        <dsp:cNvSpPr/>
      </dsp:nvSpPr>
      <dsp:spPr>
        <a:xfrm>
          <a:off x="964865" y="2758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4620" y="37339"/>
        <a:ext cx="47099" cy="47099"/>
      </dsp:txXfrm>
    </dsp:sp>
    <dsp:sp modelId="{BCCD1735-3374-4721-BEF9-11CCD9A2DD48}">
      <dsp:nvSpPr>
        <dsp:cNvPr id="0" name=""/>
        <dsp:cNvSpPr/>
      </dsp:nvSpPr>
      <dsp:spPr>
        <a:xfrm rot="1125000">
          <a:off x="1036214" y="6557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36355" y="69216"/>
        <a:ext cx="12426" cy="13488"/>
      </dsp:txXfrm>
    </dsp:sp>
    <dsp:sp modelId="{B0608ED5-E7DC-4C39-8859-B8C85F521F9C}">
      <dsp:nvSpPr>
        <dsp:cNvPr id="0" name=""/>
        <dsp:cNvSpPr/>
      </dsp:nvSpPr>
      <dsp:spPr>
        <a:xfrm>
          <a:off x="1059657" y="5976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9412" y="69517"/>
        <a:ext cx="47099" cy="47099"/>
      </dsp:txXfrm>
    </dsp:sp>
    <dsp:sp modelId="{E212FFF4-9223-45FB-8A97-08FC78EC227F}">
      <dsp:nvSpPr>
        <dsp:cNvPr id="0" name=""/>
        <dsp:cNvSpPr/>
      </dsp:nvSpPr>
      <dsp:spPr>
        <a:xfrm rot="1575000">
          <a:off x="1128526" y="103741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28801" y="107059"/>
        <a:ext cx="12426" cy="13488"/>
      </dsp:txXfrm>
    </dsp:sp>
    <dsp:sp modelId="{3B48658E-4174-41EC-ADC5-04F09B98E8AE}">
      <dsp:nvSpPr>
        <dsp:cNvPr id="0" name=""/>
        <dsp:cNvSpPr/>
      </dsp:nvSpPr>
      <dsp:spPr>
        <a:xfrm>
          <a:off x="1149438" y="104037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59193" y="113792"/>
        <a:ext cx="47099" cy="47099"/>
      </dsp:txXfrm>
    </dsp:sp>
    <dsp:sp modelId="{7E28017C-69F1-4CCF-A6D7-885616A2628E}">
      <dsp:nvSpPr>
        <dsp:cNvPr id="0" name=""/>
        <dsp:cNvSpPr/>
      </dsp:nvSpPr>
      <dsp:spPr>
        <a:xfrm rot="2025000">
          <a:off x="1215066" y="153629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15515" y="156646"/>
        <a:ext cx="12426" cy="13488"/>
      </dsp:txXfrm>
    </dsp:sp>
    <dsp:sp modelId="{4B6FF1D5-139C-4A9E-BE2A-C9C2976A9B90}">
      <dsp:nvSpPr>
        <dsp:cNvPr id="0" name=""/>
        <dsp:cNvSpPr/>
      </dsp:nvSpPr>
      <dsp:spPr>
        <a:xfrm>
          <a:off x="1232672" y="15965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42427" y="169407"/>
        <a:ext cx="47099" cy="47099"/>
      </dsp:txXfrm>
    </dsp:sp>
    <dsp:sp modelId="{E231C36B-28CA-4A1A-A65A-7FC8C917C670}">
      <dsp:nvSpPr>
        <dsp:cNvPr id="0" name=""/>
        <dsp:cNvSpPr/>
      </dsp:nvSpPr>
      <dsp:spPr>
        <a:xfrm rot="2475000">
          <a:off x="1294354" y="21438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95015" y="217126"/>
        <a:ext cx="12426" cy="13488"/>
      </dsp:txXfrm>
    </dsp:sp>
    <dsp:sp modelId="{5955EC28-6A5B-4854-97FD-56BF004F7A93}">
      <dsp:nvSpPr>
        <dsp:cNvPr id="0" name=""/>
        <dsp:cNvSpPr/>
      </dsp:nvSpPr>
      <dsp:spPr>
        <a:xfrm>
          <a:off x="1307934" y="22565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17689" y="235410"/>
        <a:ext cx="47099" cy="47099"/>
      </dsp:txXfrm>
    </dsp:sp>
    <dsp:sp modelId="{7418C013-9F65-49B4-8AB4-02A8A7E8B2B1}">
      <dsp:nvSpPr>
        <dsp:cNvPr id="0" name=""/>
        <dsp:cNvSpPr/>
      </dsp:nvSpPr>
      <dsp:spPr>
        <a:xfrm rot="2925000">
          <a:off x="1365034" y="284973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65941" y="287467"/>
        <a:ext cx="12426" cy="13488"/>
      </dsp:txXfrm>
    </dsp:sp>
    <dsp:sp modelId="{C8C314CB-BC52-4B5D-9A9E-2549904458B0}">
      <dsp:nvSpPr>
        <dsp:cNvPr id="0" name=""/>
        <dsp:cNvSpPr/>
      </dsp:nvSpPr>
      <dsp:spPr>
        <a:xfrm>
          <a:off x="1373938" y="300917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83693" y="310672"/>
        <a:ext cx="47099" cy="47099"/>
      </dsp:txXfrm>
    </dsp:sp>
    <dsp:sp modelId="{8D184F9F-78A9-45D9-9804-0F8032DE26A6}">
      <dsp:nvSpPr>
        <dsp:cNvPr id="0" name=""/>
        <dsp:cNvSpPr/>
      </dsp:nvSpPr>
      <dsp:spPr>
        <a:xfrm rot="3375000">
          <a:off x="1425895" y="364181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27079" y="366463"/>
        <a:ext cx="12426" cy="13488"/>
      </dsp:txXfrm>
    </dsp:sp>
    <dsp:sp modelId="{18E08B15-C0D9-4DCD-9841-29CB326A1D96}">
      <dsp:nvSpPr>
        <dsp:cNvPr id="0" name=""/>
        <dsp:cNvSpPr/>
      </dsp:nvSpPr>
      <dsp:spPr>
        <a:xfrm>
          <a:off x="1429553" y="384151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39308" y="393906"/>
        <a:ext cx="47099" cy="47099"/>
      </dsp:txXfrm>
    </dsp:sp>
    <dsp:sp modelId="{7D136A40-4E7A-4E9A-9C18-C15FEB3E9255}">
      <dsp:nvSpPr>
        <dsp:cNvPr id="0" name=""/>
        <dsp:cNvSpPr/>
      </dsp:nvSpPr>
      <dsp:spPr>
        <a:xfrm rot="3825000">
          <a:off x="1475897" y="450655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77382" y="452763"/>
        <a:ext cx="12426" cy="13488"/>
      </dsp:txXfrm>
    </dsp:sp>
    <dsp:sp modelId="{09497094-52B8-416E-9902-37FB4C94E7F2}">
      <dsp:nvSpPr>
        <dsp:cNvPr id="0" name=""/>
        <dsp:cNvSpPr/>
      </dsp:nvSpPr>
      <dsp:spPr>
        <a:xfrm>
          <a:off x="1473828" y="47393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83583" y="483687"/>
        <a:ext cx="47099" cy="47099"/>
      </dsp:txXfrm>
    </dsp:sp>
    <dsp:sp modelId="{260B842C-BA56-4835-9181-EEB1DAD49F6C}">
      <dsp:nvSpPr>
        <dsp:cNvPr id="0" name=""/>
        <dsp:cNvSpPr/>
      </dsp:nvSpPr>
      <dsp:spPr>
        <a:xfrm rot="4275000">
          <a:off x="1514184" y="542917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15991" y="544891"/>
        <a:ext cx="12426" cy="13488"/>
      </dsp:txXfrm>
    </dsp:sp>
    <dsp:sp modelId="{07EB8474-810E-4E8A-BE93-02F62BBDD45D}">
      <dsp:nvSpPr>
        <dsp:cNvPr id="0" name=""/>
        <dsp:cNvSpPr/>
      </dsp:nvSpPr>
      <dsp:spPr>
        <a:xfrm>
          <a:off x="1506005" y="56872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15760" y="578479"/>
        <a:ext cx="47099" cy="47099"/>
      </dsp:txXfrm>
    </dsp:sp>
    <dsp:sp modelId="{ADC3AC42-E194-4C29-8A28-ABEC2168A2B9}">
      <dsp:nvSpPr>
        <dsp:cNvPr id="0" name=""/>
        <dsp:cNvSpPr/>
      </dsp:nvSpPr>
      <dsp:spPr>
        <a:xfrm rot="4725000">
          <a:off x="1540101" y="63938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42244" y="641270"/>
        <a:ext cx="12426" cy="13488"/>
      </dsp:txXfrm>
    </dsp:sp>
    <dsp:sp modelId="{38A7A843-117D-4A8F-B652-3F637D1BA054}">
      <dsp:nvSpPr>
        <dsp:cNvPr id="0" name=""/>
        <dsp:cNvSpPr/>
      </dsp:nvSpPr>
      <dsp:spPr>
        <a:xfrm>
          <a:off x="1525534" y="66690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35289" y="676660"/>
        <a:ext cx="47099" cy="47099"/>
      </dsp:txXfrm>
    </dsp:sp>
    <dsp:sp modelId="{24192AE1-AC5A-408F-93E2-35778550FA02}">
      <dsp:nvSpPr>
        <dsp:cNvPr id="0" name=""/>
        <dsp:cNvSpPr/>
      </dsp:nvSpPr>
      <dsp:spPr>
        <a:xfrm rot="5175000">
          <a:off x="1553204" y="738413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55693" y="740252"/>
        <a:ext cx="12426" cy="13488"/>
      </dsp:txXfrm>
    </dsp:sp>
    <dsp:sp modelId="{8B74F080-8313-4728-B1E9-D87A06E9E800}">
      <dsp:nvSpPr>
        <dsp:cNvPr id="0" name=""/>
        <dsp:cNvSpPr/>
      </dsp:nvSpPr>
      <dsp:spPr>
        <a:xfrm>
          <a:off x="1532082" y="76679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41837" y="776550"/>
        <a:ext cx="47099" cy="47099"/>
      </dsp:txXfrm>
    </dsp:sp>
    <dsp:sp modelId="{99F13AA2-4621-4753-B0A6-6FC776CD84C9}">
      <dsp:nvSpPr>
        <dsp:cNvPr id="0" name=""/>
        <dsp:cNvSpPr/>
      </dsp:nvSpPr>
      <dsp:spPr>
        <a:xfrm rot="5625000">
          <a:off x="1553270" y="838303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556107" y="840142"/>
        <a:ext cx="12426" cy="13488"/>
      </dsp:txXfrm>
    </dsp:sp>
    <dsp:sp modelId="{C238A059-EBCB-4E8A-9C70-350A7112246D}">
      <dsp:nvSpPr>
        <dsp:cNvPr id="0" name=""/>
        <dsp:cNvSpPr/>
      </dsp:nvSpPr>
      <dsp:spPr>
        <a:xfrm>
          <a:off x="1525534" y="86668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35289" y="876440"/>
        <a:ext cx="47099" cy="47099"/>
      </dsp:txXfrm>
    </dsp:sp>
    <dsp:sp modelId="{212C9A88-24C2-4EF4-87D7-A81CF4BE3FA0}">
      <dsp:nvSpPr>
        <dsp:cNvPr id="0" name=""/>
        <dsp:cNvSpPr/>
      </dsp:nvSpPr>
      <dsp:spPr>
        <a:xfrm rot="6075000">
          <a:off x="1540297" y="937347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543480" y="939231"/>
        <a:ext cx="12426" cy="13488"/>
      </dsp:txXfrm>
    </dsp:sp>
    <dsp:sp modelId="{FA3F2989-2837-4DF6-B22E-22C68B74BA10}">
      <dsp:nvSpPr>
        <dsp:cNvPr id="0" name=""/>
        <dsp:cNvSpPr/>
      </dsp:nvSpPr>
      <dsp:spPr>
        <a:xfrm>
          <a:off x="1506005" y="96486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15760" y="974620"/>
        <a:ext cx="47099" cy="47099"/>
      </dsp:txXfrm>
    </dsp:sp>
    <dsp:sp modelId="{15716786-4673-40EB-986D-12C422D02B97}">
      <dsp:nvSpPr>
        <dsp:cNvPr id="0" name=""/>
        <dsp:cNvSpPr/>
      </dsp:nvSpPr>
      <dsp:spPr>
        <a:xfrm rot="6525000">
          <a:off x="1514507" y="1033850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518026" y="1035824"/>
        <a:ext cx="12426" cy="13488"/>
      </dsp:txXfrm>
    </dsp:sp>
    <dsp:sp modelId="{E7F9412A-75FE-4263-8476-D8B02CF380F3}">
      <dsp:nvSpPr>
        <dsp:cNvPr id="0" name=""/>
        <dsp:cNvSpPr/>
      </dsp:nvSpPr>
      <dsp:spPr>
        <a:xfrm>
          <a:off x="1473828" y="1059657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83583" y="1069412"/>
        <a:ext cx="47099" cy="47099"/>
      </dsp:txXfrm>
    </dsp:sp>
    <dsp:sp modelId="{C56F56FD-84C6-4D21-967A-719399DE2081}">
      <dsp:nvSpPr>
        <dsp:cNvPr id="0" name=""/>
        <dsp:cNvSpPr/>
      </dsp:nvSpPr>
      <dsp:spPr>
        <a:xfrm rot="6975000">
          <a:off x="1476341" y="112616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480182" y="1128270"/>
        <a:ext cx="12426" cy="13488"/>
      </dsp:txXfrm>
    </dsp:sp>
    <dsp:sp modelId="{430AD93E-9CDA-40BE-8BB8-B35AB1DDED73}">
      <dsp:nvSpPr>
        <dsp:cNvPr id="0" name=""/>
        <dsp:cNvSpPr/>
      </dsp:nvSpPr>
      <dsp:spPr>
        <a:xfrm>
          <a:off x="1429553" y="114943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39308" y="1159193"/>
        <a:ext cx="47099" cy="47099"/>
      </dsp:txXfrm>
    </dsp:sp>
    <dsp:sp modelId="{D3BDAC4B-F2DB-44A0-907D-A108463FB1C3}">
      <dsp:nvSpPr>
        <dsp:cNvPr id="0" name=""/>
        <dsp:cNvSpPr/>
      </dsp:nvSpPr>
      <dsp:spPr>
        <a:xfrm rot="7425000">
          <a:off x="1426453" y="121270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430595" y="1214984"/>
        <a:ext cx="12426" cy="13488"/>
      </dsp:txXfrm>
    </dsp:sp>
    <dsp:sp modelId="{EB66E90A-B112-40E2-B773-B1A59659C6EB}">
      <dsp:nvSpPr>
        <dsp:cNvPr id="0" name=""/>
        <dsp:cNvSpPr/>
      </dsp:nvSpPr>
      <dsp:spPr>
        <a:xfrm>
          <a:off x="1373938" y="123267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83693" y="1242427"/>
        <a:ext cx="47099" cy="47099"/>
      </dsp:txXfrm>
    </dsp:sp>
    <dsp:sp modelId="{CBD13A52-164D-4181-A713-C4AFB6DAEA44}">
      <dsp:nvSpPr>
        <dsp:cNvPr id="0" name=""/>
        <dsp:cNvSpPr/>
      </dsp:nvSpPr>
      <dsp:spPr>
        <a:xfrm rot="7875000">
          <a:off x="1365696" y="1291990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370115" y="1294484"/>
        <a:ext cx="12426" cy="13488"/>
      </dsp:txXfrm>
    </dsp:sp>
    <dsp:sp modelId="{816E1FA3-2B38-45F9-AB8C-0EEB2788EE42}">
      <dsp:nvSpPr>
        <dsp:cNvPr id="0" name=""/>
        <dsp:cNvSpPr/>
      </dsp:nvSpPr>
      <dsp:spPr>
        <a:xfrm>
          <a:off x="1307934" y="130793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17689" y="1317689"/>
        <a:ext cx="47099" cy="47099"/>
      </dsp:txXfrm>
    </dsp:sp>
    <dsp:sp modelId="{3D5573F2-E421-4699-B499-E5F129AA7C1F}">
      <dsp:nvSpPr>
        <dsp:cNvPr id="0" name=""/>
        <dsp:cNvSpPr/>
      </dsp:nvSpPr>
      <dsp:spPr>
        <a:xfrm rot="8325000">
          <a:off x="1295110" y="1362669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299775" y="1365409"/>
        <a:ext cx="12426" cy="13488"/>
      </dsp:txXfrm>
    </dsp:sp>
    <dsp:sp modelId="{1791F869-F782-403E-9EEE-8485296AB1DC}">
      <dsp:nvSpPr>
        <dsp:cNvPr id="0" name=""/>
        <dsp:cNvSpPr/>
      </dsp:nvSpPr>
      <dsp:spPr>
        <a:xfrm>
          <a:off x="1232672" y="137393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42427" y="1383693"/>
        <a:ext cx="47099" cy="47099"/>
      </dsp:txXfrm>
    </dsp:sp>
    <dsp:sp modelId="{EDD308D6-556F-4E65-A02C-12C45C150755}">
      <dsp:nvSpPr>
        <dsp:cNvPr id="0" name=""/>
        <dsp:cNvSpPr/>
      </dsp:nvSpPr>
      <dsp:spPr>
        <a:xfrm rot="8775000">
          <a:off x="1215902" y="1423530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220779" y="1426547"/>
        <a:ext cx="12426" cy="13488"/>
      </dsp:txXfrm>
    </dsp:sp>
    <dsp:sp modelId="{FB762D63-E97E-4D71-BE53-DE8DBC2C1724}">
      <dsp:nvSpPr>
        <dsp:cNvPr id="0" name=""/>
        <dsp:cNvSpPr/>
      </dsp:nvSpPr>
      <dsp:spPr>
        <a:xfrm>
          <a:off x="1149438" y="1429553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59193" y="1439308"/>
        <a:ext cx="47099" cy="47099"/>
      </dsp:txXfrm>
    </dsp:sp>
    <dsp:sp modelId="{EC905E59-477F-4D62-B2EE-61B86BF0663B}">
      <dsp:nvSpPr>
        <dsp:cNvPr id="0" name=""/>
        <dsp:cNvSpPr/>
      </dsp:nvSpPr>
      <dsp:spPr>
        <a:xfrm rot="9225000">
          <a:off x="1129427" y="147353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134478" y="1476850"/>
        <a:ext cx="12426" cy="13488"/>
      </dsp:txXfrm>
    </dsp:sp>
    <dsp:sp modelId="{96947AF0-965B-4F9B-B692-11B522E20C19}">
      <dsp:nvSpPr>
        <dsp:cNvPr id="0" name=""/>
        <dsp:cNvSpPr/>
      </dsp:nvSpPr>
      <dsp:spPr>
        <a:xfrm>
          <a:off x="1059657" y="147382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9412" y="1483583"/>
        <a:ext cx="47099" cy="47099"/>
      </dsp:txXfrm>
    </dsp:sp>
    <dsp:sp modelId="{C5631367-2D87-4B2B-B2C5-CE6B323DF7FA}">
      <dsp:nvSpPr>
        <dsp:cNvPr id="0" name=""/>
        <dsp:cNvSpPr/>
      </dsp:nvSpPr>
      <dsp:spPr>
        <a:xfrm rot="9675000">
          <a:off x="1037166" y="1511819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42351" y="1515459"/>
        <a:ext cx="12426" cy="13488"/>
      </dsp:txXfrm>
    </dsp:sp>
    <dsp:sp modelId="{55735BFC-D4F1-4100-BCD7-BD7015A20F24}">
      <dsp:nvSpPr>
        <dsp:cNvPr id="0" name=""/>
        <dsp:cNvSpPr/>
      </dsp:nvSpPr>
      <dsp:spPr>
        <a:xfrm>
          <a:off x="964865" y="150600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4620" y="1515760"/>
        <a:ext cx="47099" cy="47099"/>
      </dsp:txXfrm>
    </dsp:sp>
    <dsp:sp modelId="{DE861B79-D5E8-45CE-B3D7-7B4663C08343}">
      <dsp:nvSpPr>
        <dsp:cNvPr id="0" name=""/>
        <dsp:cNvSpPr/>
      </dsp:nvSpPr>
      <dsp:spPr>
        <a:xfrm rot="10125000">
          <a:off x="940697" y="153773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945972" y="1541712"/>
        <a:ext cx="12426" cy="13488"/>
      </dsp:txXfrm>
    </dsp:sp>
    <dsp:sp modelId="{B163F2E1-C224-4C1F-8BF1-B257F8DA90F1}">
      <dsp:nvSpPr>
        <dsp:cNvPr id="0" name=""/>
        <dsp:cNvSpPr/>
      </dsp:nvSpPr>
      <dsp:spPr>
        <a:xfrm>
          <a:off x="866685" y="152553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76440" y="1535289"/>
        <a:ext cx="47099" cy="47099"/>
      </dsp:txXfrm>
    </dsp:sp>
    <dsp:sp modelId="{28C21F8D-7890-436C-ABC3-A76D9C048DC6}">
      <dsp:nvSpPr>
        <dsp:cNvPr id="0" name=""/>
        <dsp:cNvSpPr/>
      </dsp:nvSpPr>
      <dsp:spPr>
        <a:xfrm rot="10575000">
          <a:off x="841670" y="1550840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846990" y="1555162"/>
        <a:ext cx="12426" cy="13488"/>
      </dsp:txXfrm>
    </dsp:sp>
    <dsp:sp modelId="{B297DBDA-41C8-403B-A287-2DE0B2B2F734}">
      <dsp:nvSpPr>
        <dsp:cNvPr id="0" name=""/>
        <dsp:cNvSpPr/>
      </dsp:nvSpPr>
      <dsp:spPr>
        <a:xfrm>
          <a:off x="766795" y="153208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76550" y="1541837"/>
        <a:ext cx="47099" cy="47099"/>
      </dsp:txXfrm>
    </dsp:sp>
    <dsp:sp modelId="{6CB910F7-627A-416A-9AE0-0E9818681229}">
      <dsp:nvSpPr>
        <dsp:cNvPr id="0" name=""/>
        <dsp:cNvSpPr/>
      </dsp:nvSpPr>
      <dsp:spPr>
        <a:xfrm rot="11025000">
          <a:off x="741780" y="1550905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747100" y="1555575"/>
        <a:ext cx="12426" cy="13488"/>
      </dsp:txXfrm>
    </dsp:sp>
    <dsp:sp modelId="{C99B1DB8-B0AD-4FE5-84DC-CD9571D15F74}">
      <dsp:nvSpPr>
        <dsp:cNvPr id="0" name=""/>
        <dsp:cNvSpPr/>
      </dsp:nvSpPr>
      <dsp:spPr>
        <a:xfrm>
          <a:off x="666905" y="152553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76660" y="1535289"/>
        <a:ext cx="47099" cy="47099"/>
      </dsp:txXfrm>
    </dsp:sp>
    <dsp:sp modelId="{2EBD388A-825F-4832-8A74-827A6C7E3368}">
      <dsp:nvSpPr>
        <dsp:cNvPr id="0" name=""/>
        <dsp:cNvSpPr/>
      </dsp:nvSpPr>
      <dsp:spPr>
        <a:xfrm rot="11475000">
          <a:off x="642736" y="153793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48011" y="1542948"/>
        <a:ext cx="12426" cy="13488"/>
      </dsp:txXfrm>
    </dsp:sp>
    <dsp:sp modelId="{54435782-E9E7-4F85-8EE9-B762378628C5}">
      <dsp:nvSpPr>
        <dsp:cNvPr id="0" name=""/>
        <dsp:cNvSpPr/>
      </dsp:nvSpPr>
      <dsp:spPr>
        <a:xfrm>
          <a:off x="568724" y="150600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78479" y="1515760"/>
        <a:ext cx="47099" cy="47099"/>
      </dsp:txXfrm>
    </dsp:sp>
    <dsp:sp modelId="{2EA5A0E0-D734-4B00-A1FA-65E8CB15031C}">
      <dsp:nvSpPr>
        <dsp:cNvPr id="0" name=""/>
        <dsp:cNvSpPr/>
      </dsp:nvSpPr>
      <dsp:spPr>
        <a:xfrm rot="11925000">
          <a:off x="546232" y="151214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551417" y="1517494"/>
        <a:ext cx="12426" cy="13488"/>
      </dsp:txXfrm>
    </dsp:sp>
    <dsp:sp modelId="{CDE86F57-8E75-4885-99A7-4D78278841E9}">
      <dsp:nvSpPr>
        <dsp:cNvPr id="0" name=""/>
        <dsp:cNvSpPr/>
      </dsp:nvSpPr>
      <dsp:spPr>
        <a:xfrm>
          <a:off x="473932" y="147382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83687" y="1483583"/>
        <a:ext cx="47099" cy="47099"/>
      </dsp:txXfrm>
    </dsp:sp>
    <dsp:sp modelId="{A0769171-C666-4FF2-B3B0-56A5612FFB02}">
      <dsp:nvSpPr>
        <dsp:cNvPr id="0" name=""/>
        <dsp:cNvSpPr/>
      </dsp:nvSpPr>
      <dsp:spPr>
        <a:xfrm rot="12375000">
          <a:off x="453921" y="1473977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58972" y="1479651"/>
        <a:ext cx="12426" cy="13488"/>
      </dsp:txXfrm>
    </dsp:sp>
    <dsp:sp modelId="{9DEC7CBC-8051-4551-94AA-2377EFF8A353}">
      <dsp:nvSpPr>
        <dsp:cNvPr id="0" name=""/>
        <dsp:cNvSpPr/>
      </dsp:nvSpPr>
      <dsp:spPr>
        <a:xfrm>
          <a:off x="384151" y="1429553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93906" y="1439308"/>
        <a:ext cx="47099" cy="47099"/>
      </dsp:txXfrm>
    </dsp:sp>
    <dsp:sp modelId="{83D03F91-A8FE-4A56-A9F0-21F8696B64A1}">
      <dsp:nvSpPr>
        <dsp:cNvPr id="0" name=""/>
        <dsp:cNvSpPr/>
      </dsp:nvSpPr>
      <dsp:spPr>
        <a:xfrm rot="12825000">
          <a:off x="367381" y="1424089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72258" y="1430064"/>
        <a:ext cx="12426" cy="13488"/>
      </dsp:txXfrm>
    </dsp:sp>
    <dsp:sp modelId="{D9F7CAE3-C01B-4758-A92D-BE4DEABF1CC9}">
      <dsp:nvSpPr>
        <dsp:cNvPr id="0" name=""/>
        <dsp:cNvSpPr/>
      </dsp:nvSpPr>
      <dsp:spPr>
        <a:xfrm>
          <a:off x="300917" y="137393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10672" y="1383693"/>
        <a:ext cx="47099" cy="47099"/>
      </dsp:txXfrm>
    </dsp:sp>
    <dsp:sp modelId="{6FDF4861-3D9E-4C44-8A76-CB261CA08A3D}">
      <dsp:nvSpPr>
        <dsp:cNvPr id="0" name=""/>
        <dsp:cNvSpPr/>
      </dsp:nvSpPr>
      <dsp:spPr>
        <a:xfrm rot="13275000">
          <a:off x="288093" y="136333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92758" y="1369584"/>
        <a:ext cx="12426" cy="13488"/>
      </dsp:txXfrm>
    </dsp:sp>
    <dsp:sp modelId="{6EBA7549-78C0-447A-A63C-4A8563F87F58}">
      <dsp:nvSpPr>
        <dsp:cNvPr id="0" name=""/>
        <dsp:cNvSpPr/>
      </dsp:nvSpPr>
      <dsp:spPr>
        <a:xfrm>
          <a:off x="225655" y="130793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35410" y="1317689"/>
        <a:ext cx="47099" cy="47099"/>
      </dsp:txXfrm>
    </dsp:sp>
    <dsp:sp modelId="{F7AC09C3-F9FA-4334-9744-58F7A351FD8B}">
      <dsp:nvSpPr>
        <dsp:cNvPr id="0" name=""/>
        <dsp:cNvSpPr/>
      </dsp:nvSpPr>
      <dsp:spPr>
        <a:xfrm rot="13725000">
          <a:off x="217413" y="1292745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21832" y="1299243"/>
        <a:ext cx="12426" cy="13488"/>
      </dsp:txXfrm>
    </dsp:sp>
    <dsp:sp modelId="{DB7E8DCC-E9E2-41AE-8FAC-BD770394B585}">
      <dsp:nvSpPr>
        <dsp:cNvPr id="0" name=""/>
        <dsp:cNvSpPr/>
      </dsp:nvSpPr>
      <dsp:spPr>
        <a:xfrm>
          <a:off x="159652" y="123267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69407" y="1242427"/>
        <a:ext cx="47099" cy="47099"/>
      </dsp:txXfrm>
    </dsp:sp>
    <dsp:sp modelId="{FC934B90-2FD7-4C78-BC82-6495CAA54F71}">
      <dsp:nvSpPr>
        <dsp:cNvPr id="0" name=""/>
        <dsp:cNvSpPr/>
      </dsp:nvSpPr>
      <dsp:spPr>
        <a:xfrm rot="14175000">
          <a:off x="156552" y="1213537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60694" y="1220247"/>
        <a:ext cx="12426" cy="13488"/>
      </dsp:txXfrm>
    </dsp:sp>
    <dsp:sp modelId="{7FBA136C-815F-4FB3-A797-A7F155D00FEA}">
      <dsp:nvSpPr>
        <dsp:cNvPr id="0" name=""/>
        <dsp:cNvSpPr/>
      </dsp:nvSpPr>
      <dsp:spPr>
        <a:xfrm>
          <a:off x="104037" y="114943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3792" y="1159193"/>
        <a:ext cx="47099" cy="47099"/>
      </dsp:txXfrm>
    </dsp:sp>
    <dsp:sp modelId="{7A5C7786-EEB7-4840-8AB2-E617DD766E4C}">
      <dsp:nvSpPr>
        <dsp:cNvPr id="0" name=""/>
        <dsp:cNvSpPr/>
      </dsp:nvSpPr>
      <dsp:spPr>
        <a:xfrm rot="14625000">
          <a:off x="106550" y="1127063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10391" y="1133947"/>
        <a:ext cx="12426" cy="13488"/>
      </dsp:txXfrm>
    </dsp:sp>
    <dsp:sp modelId="{2B3C09D0-6E4A-4698-ADBA-7CF55040E0C7}">
      <dsp:nvSpPr>
        <dsp:cNvPr id="0" name=""/>
        <dsp:cNvSpPr/>
      </dsp:nvSpPr>
      <dsp:spPr>
        <a:xfrm>
          <a:off x="59762" y="1059657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9517" y="1069412"/>
        <a:ext cx="47099" cy="47099"/>
      </dsp:txXfrm>
    </dsp:sp>
    <dsp:sp modelId="{0B3E9032-3902-463F-B436-0798A35C9EC5}">
      <dsp:nvSpPr>
        <dsp:cNvPr id="0" name=""/>
        <dsp:cNvSpPr/>
      </dsp:nvSpPr>
      <dsp:spPr>
        <a:xfrm rot="15075000">
          <a:off x="68263" y="103480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71782" y="1041820"/>
        <a:ext cx="12426" cy="13488"/>
      </dsp:txXfrm>
    </dsp:sp>
    <dsp:sp modelId="{C6CA034B-BB5D-4252-9DC3-E07C2CEC1942}">
      <dsp:nvSpPr>
        <dsp:cNvPr id="0" name=""/>
        <dsp:cNvSpPr/>
      </dsp:nvSpPr>
      <dsp:spPr>
        <a:xfrm>
          <a:off x="27584" y="96486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7339" y="974620"/>
        <a:ext cx="47099" cy="47099"/>
      </dsp:txXfrm>
    </dsp:sp>
    <dsp:sp modelId="{2F327EB4-0D8B-437E-BB14-A326EA173FCC}">
      <dsp:nvSpPr>
        <dsp:cNvPr id="0" name=""/>
        <dsp:cNvSpPr/>
      </dsp:nvSpPr>
      <dsp:spPr>
        <a:xfrm rot="15525000">
          <a:off x="42346" y="93833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5529" y="945440"/>
        <a:ext cx="12426" cy="13488"/>
      </dsp:txXfrm>
    </dsp:sp>
    <dsp:sp modelId="{F6AE7F32-FC05-4DDA-BB7B-30B31779479C}">
      <dsp:nvSpPr>
        <dsp:cNvPr id="0" name=""/>
        <dsp:cNvSpPr/>
      </dsp:nvSpPr>
      <dsp:spPr>
        <a:xfrm>
          <a:off x="8055" y="86668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7810" y="876440"/>
        <a:ext cx="47099" cy="47099"/>
      </dsp:txXfrm>
    </dsp:sp>
    <dsp:sp modelId="{F42AD80F-3B21-49F3-AF59-01D5F6EE69F1}">
      <dsp:nvSpPr>
        <dsp:cNvPr id="0" name=""/>
        <dsp:cNvSpPr/>
      </dsp:nvSpPr>
      <dsp:spPr>
        <a:xfrm rot="15975000">
          <a:off x="29243" y="839305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2080" y="846458"/>
        <a:ext cx="12426" cy="13488"/>
      </dsp:txXfrm>
    </dsp:sp>
    <dsp:sp modelId="{E4F5DE49-5EAA-4300-BD85-3AA32446283C}">
      <dsp:nvSpPr>
        <dsp:cNvPr id="0" name=""/>
        <dsp:cNvSpPr/>
      </dsp:nvSpPr>
      <dsp:spPr>
        <a:xfrm>
          <a:off x="1508" y="76679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263" y="776550"/>
        <a:ext cx="47099" cy="47099"/>
      </dsp:txXfrm>
    </dsp:sp>
    <dsp:sp modelId="{57712E5B-8311-41F2-83BF-40C44B82FD56}">
      <dsp:nvSpPr>
        <dsp:cNvPr id="0" name=""/>
        <dsp:cNvSpPr/>
      </dsp:nvSpPr>
      <dsp:spPr>
        <a:xfrm rot="16425000">
          <a:off x="29177" y="739415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1666" y="746568"/>
        <a:ext cx="12426" cy="13488"/>
      </dsp:txXfrm>
    </dsp:sp>
    <dsp:sp modelId="{53824D7C-69E9-40B6-AD94-E66D57E17024}">
      <dsp:nvSpPr>
        <dsp:cNvPr id="0" name=""/>
        <dsp:cNvSpPr/>
      </dsp:nvSpPr>
      <dsp:spPr>
        <a:xfrm>
          <a:off x="8055" y="66690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7810" y="676660"/>
        <a:ext cx="47099" cy="47099"/>
      </dsp:txXfrm>
    </dsp:sp>
    <dsp:sp modelId="{4DDD9E11-A1D1-4D9F-87CF-21775FA03FD4}">
      <dsp:nvSpPr>
        <dsp:cNvPr id="0" name=""/>
        <dsp:cNvSpPr/>
      </dsp:nvSpPr>
      <dsp:spPr>
        <a:xfrm rot="16875000">
          <a:off x="42150" y="640371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4293" y="647479"/>
        <a:ext cx="12426" cy="13488"/>
      </dsp:txXfrm>
    </dsp:sp>
    <dsp:sp modelId="{22041FD6-89BD-4BF2-9B99-B97F36E2E1FB}">
      <dsp:nvSpPr>
        <dsp:cNvPr id="0" name=""/>
        <dsp:cNvSpPr/>
      </dsp:nvSpPr>
      <dsp:spPr>
        <a:xfrm>
          <a:off x="27584" y="56872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7339" y="578479"/>
        <a:ext cx="47099" cy="47099"/>
      </dsp:txXfrm>
    </dsp:sp>
    <dsp:sp modelId="{B8E405CF-5FB0-4931-A03D-9BF304E6CDDA}">
      <dsp:nvSpPr>
        <dsp:cNvPr id="0" name=""/>
        <dsp:cNvSpPr/>
      </dsp:nvSpPr>
      <dsp:spPr>
        <a:xfrm rot="17325000">
          <a:off x="67940" y="543868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9747" y="550886"/>
        <a:ext cx="12426" cy="13488"/>
      </dsp:txXfrm>
    </dsp:sp>
    <dsp:sp modelId="{4346925A-37EB-4BB6-B0D1-0007EC3DF63B}">
      <dsp:nvSpPr>
        <dsp:cNvPr id="0" name=""/>
        <dsp:cNvSpPr/>
      </dsp:nvSpPr>
      <dsp:spPr>
        <a:xfrm>
          <a:off x="59762" y="47393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9517" y="483687"/>
        <a:ext cx="47099" cy="47099"/>
      </dsp:txXfrm>
    </dsp:sp>
    <dsp:sp modelId="{7A362786-920B-4FB9-A3D5-D0E741B76071}">
      <dsp:nvSpPr>
        <dsp:cNvPr id="0" name=""/>
        <dsp:cNvSpPr/>
      </dsp:nvSpPr>
      <dsp:spPr>
        <a:xfrm rot="17775000">
          <a:off x="106106" y="451557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7591" y="458441"/>
        <a:ext cx="12426" cy="13488"/>
      </dsp:txXfrm>
    </dsp:sp>
    <dsp:sp modelId="{ED0F08E4-7CF4-494F-A2E4-60B90674E9D5}">
      <dsp:nvSpPr>
        <dsp:cNvPr id="0" name=""/>
        <dsp:cNvSpPr/>
      </dsp:nvSpPr>
      <dsp:spPr>
        <a:xfrm>
          <a:off x="104037" y="384151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3792" y="393906"/>
        <a:ext cx="47099" cy="47099"/>
      </dsp:txXfrm>
    </dsp:sp>
    <dsp:sp modelId="{B8AF8AA6-EDE3-46F5-804F-BE18E9CF02E9}">
      <dsp:nvSpPr>
        <dsp:cNvPr id="0" name=""/>
        <dsp:cNvSpPr/>
      </dsp:nvSpPr>
      <dsp:spPr>
        <a:xfrm rot="18225000">
          <a:off x="155994" y="36501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7178" y="371726"/>
        <a:ext cx="12426" cy="13488"/>
      </dsp:txXfrm>
    </dsp:sp>
    <dsp:sp modelId="{02E2D030-8BB9-48E2-859D-55F958A2D928}">
      <dsp:nvSpPr>
        <dsp:cNvPr id="0" name=""/>
        <dsp:cNvSpPr/>
      </dsp:nvSpPr>
      <dsp:spPr>
        <a:xfrm>
          <a:off x="159652" y="300917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69407" y="310672"/>
        <a:ext cx="47099" cy="47099"/>
      </dsp:txXfrm>
    </dsp:sp>
    <dsp:sp modelId="{8125F9B4-021E-44DC-9D64-8AE485A44537}">
      <dsp:nvSpPr>
        <dsp:cNvPr id="0" name=""/>
        <dsp:cNvSpPr/>
      </dsp:nvSpPr>
      <dsp:spPr>
        <a:xfrm rot="18675000">
          <a:off x="216751" y="285728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17658" y="292226"/>
        <a:ext cx="12426" cy="13488"/>
      </dsp:txXfrm>
    </dsp:sp>
    <dsp:sp modelId="{A5474CB5-D5DA-4087-B87E-610FB42AF529}">
      <dsp:nvSpPr>
        <dsp:cNvPr id="0" name=""/>
        <dsp:cNvSpPr/>
      </dsp:nvSpPr>
      <dsp:spPr>
        <a:xfrm>
          <a:off x="225655" y="22565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35410" y="235410"/>
        <a:ext cx="47099" cy="47099"/>
      </dsp:txXfrm>
    </dsp:sp>
    <dsp:sp modelId="{F5E12609-AEA0-4824-8F1E-49B7A8C9D43E}">
      <dsp:nvSpPr>
        <dsp:cNvPr id="0" name=""/>
        <dsp:cNvSpPr/>
      </dsp:nvSpPr>
      <dsp:spPr>
        <a:xfrm rot="19125000">
          <a:off x="287337" y="215049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87998" y="221301"/>
        <a:ext cx="12426" cy="13488"/>
      </dsp:txXfrm>
    </dsp:sp>
    <dsp:sp modelId="{558F7E47-06ED-4041-B16C-6F13A19D4245}">
      <dsp:nvSpPr>
        <dsp:cNvPr id="0" name=""/>
        <dsp:cNvSpPr/>
      </dsp:nvSpPr>
      <dsp:spPr>
        <a:xfrm>
          <a:off x="300917" y="15965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10672" y="169407"/>
        <a:ext cx="47099" cy="47099"/>
      </dsp:txXfrm>
    </dsp:sp>
    <dsp:sp modelId="{1AA99294-2501-42DA-ADDA-813C2A0D167F}">
      <dsp:nvSpPr>
        <dsp:cNvPr id="0" name=""/>
        <dsp:cNvSpPr/>
      </dsp:nvSpPr>
      <dsp:spPr>
        <a:xfrm rot="19575000">
          <a:off x="366545" y="154188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66994" y="160163"/>
        <a:ext cx="12426" cy="13488"/>
      </dsp:txXfrm>
    </dsp:sp>
    <dsp:sp modelId="{A854D6C3-A9F6-4889-B95E-C4590598BF15}">
      <dsp:nvSpPr>
        <dsp:cNvPr id="0" name=""/>
        <dsp:cNvSpPr/>
      </dsp:nvSpPr>
      <dsp:spPr>
        <a:xfrm>
          <a:off x="384151" y="104037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93906" y="113792"/>
        <a:ext cx="47099" cy="47099"/>
      </dsp:txXfrm>
    </dsp:sp>
    <dsp:sp modelId="{9BC14663-185B-4A89-97AE-169B3D438678}">
      <dsp:nvSpPr>
        <dsp:cNvPr id="0" name=""/>
        <dsp:cNvSpPr/>
      </dsp:nvSpPr>
      <dsp:spPr>
        <a:xfrm rot="20025000">
          <a:off x="453020" y="10418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53295" y="109860"/>
        <a:ext cx="12426" cy="13488"/>
      </dsp:txXfrm>
    </dsp:sp>
    <dsp:sp modelId="{891FE5C2-884F-48D0-BE0D-753E9CA204D3}">
      <dsp:nvSpPr>
        <dsp:cNvPr id="0" name=""/>
        <dsp:cNvSpPr/>
      </dsp:nvSpPr>
      <dsp:spPr>
        <a:xfrm>
          <a:off x="473932" y="5976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83687" y="69517"/>
        <a:ext cx="47099" cy="47099"/>
      </dsp:txXfrm>
    </dsp:sp>
    <dsp:sp modelId="{BDE13CD6-B50F-44ED-BD83-729ED5971995}">
      <dsp:nvSpPr>
        <dsp:cNvPr id="0" name=""/>
        <dsp:cNvSpPr/>
      </dsp:nvSpPr>
      <dsp:spPr>
        <a:xfrm rot="20475000">
          <a:off x="545281" y="65899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45422" y="71251"/>
        <a:ext cx="12426" cy="13488"/>
      </dsp:txXfrm>
    </dsp:sp>
    <dsp:sp modelId="{3B7728B1-9C76-43A6-8828-2FFE1A19CD4E}">
      <dsp:nvSpPr>
        <dsp:cNvPr id="0" name=""/>
        <dsp:cNvSpPr/>
      </dsp:nvSpPr>
      <dsp:spPr>
        <a:xfrm>
          <a:off x="568724" y="2758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78479" y="37339"/>
        <a:ext cx="47099" cy="47099"/>
      </dsp:txXfrm>
    </dsp:sp>
    <dsp:sp modelId="{FEF793BD-9F36-4B0C-B2A1-243AAED13A52}">
      <dsp:nvSpPr>
        <dsp:cNvPr id="0" name=""/>
        <dsp:cNvSpPr/>
      </dsp:nvSpPr>
      <dsp:spPr>
        <a:xfrm rot="20925000">
          <a:off x="641750" y="3998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41801" y="44998"/>
        <a:ext cx="12426" cy="13488"/>
      </dsp:txXfrm>
    </dsp:sp>
    <dsp:sp modelId="{CD7E4AE9-DEBF-4EF6-9A2F-51DFDE6DC483}">
      <dsp:nvSpPr>
        <dsp:cNvPr id="0" name=""/>
        <dsp:cNvSpPr/>
      </dsp:nvSpPr>
      <dsp:spPr>
        <a:xfrm>
          <a:off x="666905" y="805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76660" y="17810"/>
        <a:ext cx="47099" cy="47099"/>
      </dsp:txXfrm>
    </dsp:sp>
    <dsp:sp modelId="{CAB56CDA-741F-426D-8FE0-AE118C809475}">
      <dsp:nvSpPr>
        <dsp:cNvPr id="0" name=""/>
        <dsp:cNvSpPr/>
      </dsp:nvSpPr>
      <dsp:spPr>
        <a:xfrm rot="21375000">
          <a:off x="740777" y="26878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40783" y="31548"/>
        <a:ext cx="12426" cy="13488"/>
      </dsp:txXfrm>
    </dsp:sp>
  </dsp:spTree>
</dsp:drawing>
</file>

<file path=ppt/diagrams/drawing1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2BDA289-9E7F-43D2-8E8A-C602380955F6}">
      <dsp:nvSpPr>
        <dsp:cNvPr id="0" name=""/>
        <dsp:cNvSpPr/>
      </dsp:nvSpPr>
      <dsp:spPr>
        <a:xfrm>
          <a:off x="657252" y="1292"/>
          <a:ext cx="57094" cy="57094"/>
        </a:xfrm>
        <a:prstGeom prst="ellipse">
          <a:avLst/>
        </a:prstGeom>
        <a:solidFill>
          <a:schemeClr val="accent1">
            <a:shade val="8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65613" y="9653"/>
        <a:ext cx="40372" cy="40372"/>
      </dsp:txXfrm>
    </dsp:sp>
    <dsp:sp modelId="{4B717A0F-8771-4A45-B6AA-FD732A724C9E}">
      <dsp:nvSpPr>
        <dsp:cNvPr id="0" name=""/>
        <dsp:cNvSpPr/>
      </dsp:nvSpPr>
      <dsp:spPr>
        <a:xfrm rot="225000">
          <a:off x="835677" y="2298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35682" y="26687"/>
        <a:ext cx="10651" cy="11561"/>
      </dsp:txXfrm>
    </dsp:sp>
    <dsp:sp modelId="{FD731FF4-9760-4231-AA26-446560B181EB}">
      <dsp:nvSpPr>
        <dsp:cNvPr id="0" name=""/>
        <dsp:cNvSpPr/>
      </dsp:nvSpPr>
      <dsp:spPr>
        <a:xfrm>
          <a:off x="742872" y="6904"/>
          <a:ext cx="57094" cy="57094"/>
        </a:xfrm>
        <a:prstGeom prst="ellipse">
          <a:avLst/>
        </a:prstGeom>
        <a:solidFill>
          <a:schemeClr val="accent1">
            <a:shade val="80000"/>
            <a:hueOff val="5772"/>
            <a:satOff val="110"/>
            <a:lumOff val="48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51233" y="15265"/>
        <a:ext cx="40372" cy="40372"/>
      </dsp:txXfrm>
    </dsp:sp>
    <dsp:sp modelId="{A6A09441-8928-4DD4-965E-ACD6B5489F63}">
      <dsp:nvSpPr>
        <dsp:cNvPr id="0" name=""/>
        <dsp:cNvSpPr/>
      </dsp:nvSpPr>
      <dsp:spPr>
        <a:xfrm rot="675000">
          <a:off x="805467" y="3410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5772"/>
            <a:satOff val="-13"/>
            <a:lumOff val="423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05511" y="37511"/>
        <a:ext cx="10651" cy="11561"/>
      </dsp:txXfrm>
    </dsp:sp>
    <dsp:sp modelId="{5A44537F-E502-484A-B54C-161A75387D52}">
      <dsp:nvSpPr>
        <dsp:cNvPr id="0" name=""/>
        <dsp:cNvSpPr/>
      </dsp:nvSpPr>
      <dsp:spPr>
        <a:xfrm>
          <a:off x="827027" y="23643"/>
          <a:ext cx="57094" cy="57094"/>
        </a:xfrm>
        <a:prstGeom prst="ellipse">
          <a:avLst/>
        </a:prstGeom>
        <a:solidFill>
          <a:schemeClr val="accent1">
            <a:shade val="80000"/>
            <a:hueOff val="11543"/>
            <a:satOff val="220"/>
            <a:lumOff val="97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35388" y="32004"/>
        <a:ext cx="40372" cy="40372"/>
      </dsp:txXfrm>
    </dsp:sp>
    <dsp:sp modelId="{BCCD1735-3374-4721-BEF9-11CCD9A2DD48}">
      <dsp:nvSpPr>
        <dsp:cNvPr id="0" name=""/>
        <dsp:cNvSpPr/>
      </dsp:nvSpPr>
      <dsp:spPr>
        <a:xfrm rot="1125000">
          <a:off x="888184" y="56208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1544"/>
            <a:satOff val="-27"/>
            <a:lumOff val="846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88305" y="59328"/>
        <a:ext cx="10651" cy="11561"/>
      </dsp:txXfrm>
    </dsp:sp>
    <dsp:sp modelId="{B0608ED5-E7DC-4C39-8859-B8C85F521F9C}">
      <dsp:nvSpPr>
        <dsp:cNvPr id="0" name=""/>
        <dsp:cNvSpPr/>
      </dsp:nvSpPr>
      <dsp:spPr>
        <a:xfrm>
          <a:off x="908278" y="51224"/>
          <a:ext cx="57094" cy="57094"/>
        </a:xfrm>
        <a:prstGeom prst="ellipse">
          <a:avLst/>
        </a:prstGeom>
        <a:solidFill>
          <a:schemeClr val="accent1">
            <a:shade val="80000"/>
            <a:hueOff val="17315"/>
            <a:satOff val="330"/>
            <a:lumOff val="145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16639" y="59585"/>
        <a:ext cx="40372" cy="40372"/>
      </dsp:txXfrm>
    </dsp:sp>
    <dsp:sp modelId="{E212FFF4-9223-45FB-8A97-08FC78EC227F}">
      <dsp:nvSpPr>
        <dsp:cNvPr id="0" name=""/>
        <dsp:cNvSpPr/>
      </dsp:nvSpPr>
      <dsp:spPr>
        <a:xfrm rot="1575000">
          <a:off x="967308" y="88921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7317"/>
            <a:satOff val="-40"/>
            <a:lumOff val="1268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67543" y="91765"/>
        <a:ext cx="10651" cy="11561"/>
      </dsp:txXfrm>
    </dsp:sp>
    <dsp:sp modelId="{3B48658E-4174-41EC-ADC5-04F09B98E8AE}">
      <dsp:nvSpPr>
        <dsp:cNvPr id="0" name=""/>
        <dsp:cNvSpPr/>
      </dsp:nvSpPr>
      <dsp:spPr>
        <a:xfrm>
          <a:off x="985233" y="89174"/>
          <a:ext cx="57094" cy="57094"/>
        </a:xfrm>
        <a:prstGeom prst="ellipse">
          <a:avLst/>
        </a:prstGeom>
        <a:solidFill>
          <a:schemeClr val="accent1">
            <a:shade val="80000"/>
            <a:hueOff val="23086"/>
            <a:satOff val="440"/>
            <a:lumOff val="194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93594" y="97535"/>
        <a:ext cx="40372" cy="40372"/>
      </dsp:txXfrm>
    </dsp:sp>
    <dsp:sp modelId="{7E28017C-69F1-4CCF-A6D7-885616A2628E}">
      <dsp:nvSpPr>
        <dsp:cNvPr id="0" name=""/>
        <dsp:cNvSpPr/>
      </dsp:nvSpPr>
      <dsp:spPr>
        <a:xfrm rot="2025000">
          <a:off x="1041485" y="13168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3089"/>
            <a:satOff val="-53"/>
            <a:lumOff val="1691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41870" y="134268"/>
        <a:ext cx="10651" cy="11561"/>
      </dsp:txXfrm>
    </dsp:sp>
    <dsp:sp modelId="{4B6FF1D5-139C-4A9E-BE2A-C9C2976A9B90}">
      <dsp:nvSpPr>
        <dsp:cNvPr id="0" name=""/>
        <dsp:cNvSpPr/>
      </dsp:nvSpPr>
      <dsp:spPr>
        <a:xfrm>
          <a:off x="1056576" y="136844"/>
          <a:ext cx="57094" cy="57094"/>
        </a:xfrm>
        <a:prstGeom prst="ellipse">
          <a:avLst/>
        </a:prstGeom>
        <a:solidFill>
          <a:schemeClr val="accent1">
            <a:shade val="80000"/>
            <a:hueOff val="28858"/>
            <a:satOff val="551"/>
            <a:lumOff val="2431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4937" y="145205"/>
        <a:ext cx="40372" cy="40372"/>
      </dsp:txXfrm>
    </dsp:sp>
    <dsp:sp modelId="{E231C36B-28CA-4A1A-A65A-7FC8C917C670}">
      <dsp:nvSpPr>
        <dsp:cNvPr id="0" name=""/>
        <dsp:cNvSpPr/>
      </dsp:nvSpPr>
      <dsp:spPr>
        <a:xfrm rot="2475000">
          <a:off x="1109446" y="18376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8861"/>
            <a:satOff val="-67"/>
            <a:lumOff val="2114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10012" y="186109"/>
        <a:ext cx="10651" cy="11561"/>
      </dsp:txXfrm>
    </dsp:sp>
    <dsp:sp modelId="{5955EC28-6A5B-4854-97FD-56BF004F7A93}">
      <dsp:nvSpPr>
        <dsp:cNvPr id="0" name=""/>
        <dsp:cNvSpPr/>
      </dsp:nvSpPr>
      <dsp:spPr>
        <a:xfrm>
          <a:off x="1121086" y="193418"/>
          <a:ext cx="57094" cy="57094"/>
        </a:xfrm>
        <a:prstGeom prst="ellipse">
          <a:avLst/>
        </a:prstGeom>
        <a:solidFill>
          <a:schemeClr val="accent1">
            <a:shade val="80000"/>
            <a:hueOff val="34629"/>
            <a:satOff val="661"/>
            <a:lumOff val="2918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29447" y="201779"/>
        <a:ext cx="40372" cy="40372"/>
      </dsp:txXfrm>
    </dsp:sp>
    <dsp:sp modelId="{7418C013-9F65-49B4-8AB4-02A8A7E8B2B1}">
      <dsp:nvSpPr>
        <dsp:cNvPr id="0" name=""/>
        <dsp:cNvSpPr/>
      </dsp:nvSpPr>
      <dsp:spPr>
        <a:xfrm rot="2925000">
          <a:off x="1170029" y="24426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34633"/>
            <a:satOff val="-80"/>
            <a:lumOff val="2537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70807" y="246400"/>
        <a:ext cx="10651" cy="11561"/>
      </dsp:txXfrm>
    </dsp:sp>
    <dsp:sp modelId="{C8C314CB-BC52-4B5D-9A9E-2549904458B0}">
      <dsp:nvSpPr>
        <dsp:cNvPr id="0" name=""/>
        <dsp:cNvSpPr/>
      </dsp:nvSpPr>
      <dsp:spPr>
        <a:xfrm>
          <a:off x="1177661" y="257929"/>
          <a:ext cx="57094" cy="57094"/>
        </a:xfrm>
        <a:prstGeom prst="ellipse">
          <a:avLst/>
        </a:prstGeom>
        <a:solidFill>
          <a:schemeClr val="accent1">
            <a:shade val="80000"/>
            <a:hueOff val="40401"/>
            <a:satOff val="771"/>
            <a:lumOff val="3404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86022" y="266290"/>
        <a:ext cx="40372" cy="40372"/>
      </dsp:txXfrm>
    </dsp:sp>
    <dsp:sp modelId="{8D184F9F-78A9-45D9-9804-0F8032DE26A6}">
      <dsp:nvSpPr>
        <dsp:cNvPr id="0" name=""/>
        <dsp:cNvSpPr/>
      </dsp:nvSpPr>
      <dsp:spPr>
        <a:xfrm rot="3375000">
          <a:off x="1222196" y="31215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40406"/>
            <a:satOff val="-93"/>
            <a:lumOff val="296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23210" y="314111"/>
        <a:ext cx="10651" cy="11561"/>
      </dsp:txXfrm>
    </dsp:sp>
    <dsp:sp modelId="{18E08B15-C0D9-4DCD-9841-29CB326A1D96}">
      <dsp:nvSpPr>
        <dsp:cNvPr id="0" name=""/>
        <dsp:cNvSpPr/>
      </dsp:nvSpPr>
      <dsp:spPr>
        <a:xfrm>
          <a:off x="1225331" y="329272"/>
          <a:ext cx="57094" cy="57094"/>
        </a:xfrm>
        <a:prstGeom prst="ellipse">
          <a:avLst/>
        </a:prstGeom>
        <a:solidFill>
          <a:schemeClr val="accent1">
            <a:shade val="80000"/>
            <a:hueOff val="46172"/>
            <a:satOff val="881"/>
            <a:lumOff val="389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33692" y="337633"/>
        <a:ext cx="40372" cy="40372"/>
      </dsp:txXfrm>
    </dsp:sp>
    <dsp:sp modelId="{7D136A40-4E7A-4E9A-9C18-C15FEB3E9255}">
      <dsp:nvSpPr>
        <dsp:cNvPr id="0" name=""/>
        <dsp:cNvSpPr/>
      </dsp:nvSpPr>
      <dsp:spPr>
        <a:xfrm rot="3825000">
          <a:off x="1265054" y="386276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46178"/>
            <a:satOff val="-107"/>
            <a:lumOff val="3382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66327" y="388083"/>
        <a:ext cx="10651" cy="11561"/>
      </dsp:txXfrm>
    </dsp:sp>
    <dsp:sp modelId="{09497094-52B8-416E-9902-37FB4C94E7F2}">
      <dsp:nvSpPr>
        <dsp:cNvPr id="0" name=""/>
        <dsp:cNvSpPr/>
      </dsp:nvSpPr>
      <dsp:spPr>
        <a:xfrm>
          <a:off x="1263281" y="406227"/>
          <a:ext cx="57094" cy="57094"/>
        </a:xfrm>
        <a:prstGeom prst="ellipse">
          <a:avLst/>
        </a:prstGeom>
        <a:solidFill>
          <a:schemeClr val="accent1">
            <a:shade val="80000"/>
            <a:hueOff val="51944"/>
            <a:satOff val="991"/>
            <a:lumOff val="437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71642" y="414588"/>
        <a:ext cx="40372" cy="40372"/>
      </dsp:txXfrm>
    </dsp:sp>
    <dsp:sp modelId="{260B842C-BA56-4835-9181-EEB1DAD49F6C}">
      <dsp:nvSpPr>
        <dsp:cNvPr id="0" name=""/>
        <dsp:cNvSpPr/>
      </dsp:nvSpPr>
      <dsp:spPr>
        <a:xfrm rot="4275000">
          <a:off x="1297872" y="465357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51950"/>
            <a:satOff val="-120"/>
            <a:lumOff val="3805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99421" y="467050"/>
        <a:ext cx="10651" cy="11561"/>
      </dsp:txXfrm>
    </dsp:sp>
    <dsp:sp modelId="{07EB8474-810E-4E8A-BE93-02F62BBDD45D}">
      <dsp:nvSpPr>
        <dsp:cNvPr id="0" name=""/>
        <dsp:cNvSpPr/>
      </dsp:nvSpPr>
      <dsp:spPr>
        <a:xfrm>
          <a:off x="1290861" y="487477"/>
          <a:ext cx="57094" cy="57094"/>
        </a:xfrm>
        <a:prstGeom prst="ellipse">
          <a:avLst/>
        </a:prstGeom>
        <a:solidFill>
          <a:schemeClr val="accent1">
            <a:shade val="80000"/>
            <a:hueOff val="57716"/>
            <a:satOff val="1101"/>
            <a:lumOff val="486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99222" y="495838"/>
        <a:ext cx="40372" cy="40372"/>
      </dsp:txXfrm>
    </dsp:sp>
    <dsp:sp modelId="{ADC3AC42-E194-4C29-8A28-ABEC2168A2B9}">
      <dsp:nvSpPr>
        <dsp:cNvPr id="0" name=""/>
        <dsp:cNvSpPr/>
      </dsp:nvSpPr>
      <dsp:spPr>
        <a:xfrm rot="4725000">
          <a:off x="1320086" y="54804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57722"/>
            <a:satOff val="-133"/>
            <a:lumOff val="4228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21923" y="549660"/>
        <a:ext cx="10651" cy="11561"/>
      </dsp:txXfrm>
    </dsp:sp>
    <dsp:sp modelId="{38A7A843-117D-4A8F-B652-3F637D1BA054}">
      <dsp:nvSpPr>
        <dsp:cNvPr id="0" name=""/>
        <dsp:cNvSpPr/>
      </dsp:nvSpPr>
      <dsp:spPr>
        <a:xfrm>
          <a:off x="1307601" y="571632"/>
          <a:ext cx="57094" cy="57094"/>
        </a:xfrm>
        <a:prstGeom prst="ellipse">
          <a:avLst/>
        </a:prstGeom>
        <a:solidFill>
          <a:schemeClr val="accent1">
            <a:shade val="80000"/>
            <a:hueOff val="63487"/>
            <a:satOff val="1211"/>
            <a:lumOff val="534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15962" y="579993"/>
        <a:ext cx="40372" cy="40372"/>
      </dsp:txXfrm>
    </dsp:sp>
    <dsp:sp modelId="{24192AE1-AC5A-408F-93E2-35778550FA02}">
      <dsp:nvSpPr>
        <dsp:cNvPr id="0" name=""/>
        <dsp:cNvSpPr/>
      </dsp:nvSpPr>
      <dsp:spPr>
        <a:xfrm rot="5175000">
          <a:off x="1331318" y="63292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63494"/>
            <a:satOff val="-147"/>
            <a:lumOff val="4651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33451" y="634501"/>
        <a:ext cx="10651" cy="11561"/>
      </dsp:txXfrm>
    </dsp:sp>
    <dsp:sp modelId="{8B74F080-8313-4728-B1E9-D87A06E9E800}">
      <dsp:nvSpPr>
        <dsp:cNvPr id="0" name=""/>
        <dsp:cNvSpPr/>
      </dsp:nvSpPr>
      <dsp:spPr>
        <a:xfrm>
          <a:off x="1313213" y="657252"/>
          <a:ext cx="57094" cy="57094"/>
        </a:xfrm>
        <a:prstGeom prst="ellipse">
          <a:avLst/>
        </a:prstGeom>
        <a:solidFill>
          <a:schemeClr val="accent1">
            <a:shade val="80000"/>
            <a:hueOff val="69259"/>
            <a:satOff val="1321"/>
            <a:lumOff val="583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21574" y="665613"/>
        <a:ext cx="40372" cy="40372"/>
      </dsp:txXfrm>
    </dsp:sp>
    <dsp:sp modelId="{99F13AA2-4621-4753-B0A6-6FC776CD84C9}">
      <dsp:nvSpPr>
        <dsp:cNvPr id="0" name=""/>
        <dsp:cNvSpPr/>
      </dsp:nvSpPr>
      <dsp:spPr>
        <a:xfrm rot="5625000">
          <a:off x="1331374" y="71854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69267"/>
            <a:satOff val="-160"/>
            <a:lumOff val="5073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333806" y="720121"/>
        <a:ext cx="10651" cy="11561"/>
      </dsp:txXfrm>
    </dsp:sp>
    <dsp:sp modelId="{C238A059-EBCB-4E8A-9C70-350A7112246D}">
      <dsp:nvSpPr>
        <dsp:cNvPr id="0" name=""/>
        <dsp:cNvSpPr/>
      </dsp:nvSpPr>
      <dsp:spPr>
        <a:xfrm>
          <a:off x="1307601" y="742872"/>
          <a:ext cx="57094" cy="57094"/>
        </a:xfrm>
        <a:prstGeom prst="ellipse">
          <a:avLst/>
        </a:prstGeom>
        <a:solidFill>
          <a:schemeClr val="accent1">
            <a:shade val="80000"/>
            <a:hueOff val="75030"/>
            <a:satOff val="1431"/>
            <a:lumOff val="6322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15962" y="751233"/>
        <a:ext cx="40372" cy="40372"/>
      </dsp:txXfrm>
    </dsp:sp>
    <dsp:sp modelId="{212C9A88-24C2-4EF4-87D7-A81CF4BE3FA0}">
      <dsp:nvSpPr>
        <dsp:cNvPr id="0" name=""/>
        <dsp:cNvSpPr/>
      </dsp:nvSpPr>
      <dsp:spPr>
        <a:xfrm rot="6075000">
          <a:off x="1320254" y="80344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75039"/>
            <a:satOff val="-173"/>
            <a:lumOff val="5496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322982" y="805055"/>
        <a:ext cx="10651" cy="11561"/>
      </dsp:txXfrm>
    </dsp:sp>
    <dsp:sp modelId="{FA3F2989-2837-4DF6-B22E-22C68B74BA10}">
      <dsp:nvSpPr>
        <dsp:cNvPr id="0" name=""/>
        <dsp:cNvSpPr/>
      </dsp:nvSpPr>
      <dsp:spPr>
        <a:xfrm>
          <a:off x="1290861" y="827027"/>
          <a:ext cx="57094" cy="57094"/>
        </a:xfrm>
        <a:prstGeom prst="ellipse">
          <a:avLst/>
        </a:prstGeom>
        <a:solidFill>
          <a:schemeClr val="accent1">
            <a:shade val="80000"/>
            <a:hueOff val="80802"/>
            <a:satOff val="1541"/>
            <a:lumOff val="6808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99222" y="835388"/>
        <a:ext cx="40372" cy="40372"/>
      </dsp:txXfrm>
    </dsp:sp>
    <dsp:sp modelId="{15716786-4673-40EB-986D-12C422D02B97}">
      <dsp:nvSpPr>
        <dsp:cNvPr id="0" name=""/>
        <dsp:cNvSpPr/>
      </dsp:nvSpPr>
      <dsp:spPr>
        <a:xfrm rot="6525000">
          <a:off x="1298149" y="886157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80811"/>
            <a:satOff val="-186"/>
            <a:lumOff val="5919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301165" y="887850"/>
        <a:ext cx="10651" cy="11561"/>
      </dsp:txXfrm>
    </dsp:sp>
    <dsp:sp modelId="{E7F9412A-75FE-4263-8476-D8B02CF380F3}">
      <dsp:nvSpPr>
        <dsp:cNvPr id="0" name=""/>
        <dsp:cNvSpPr/>
      </dsp:nvSpPr>
      <dsp:spPr>
        <a:xfrm>
          <a:off x="1263281" y="908278"/>
          <a:ext cx="57094" cy="57094"/>
        </a:xfrm>
        <a:prstGeom prst="ellipse">
          <a:avLst/>
        </a:prstGeom>
        <a:solidFill>
          <a:schemeClr val="accent1">
            <a:shade val="80000"/>
            <a:hueOff val="86573"/>
            <a:satOff val="1652"/>
            <a:lumOff val="7294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71642" y="916639"/>
        <a:ext cx="40372" cy="40372"/>
      </dsp:txXfrm>
    </dsp:sp>
    <dsp:sp modelId="{C56F56FD-84C6-4D21-967A-719399DE2081}">
      <dsp:nvSpPr>
        <dsp:cNvPr id="0" name=""/>
        <dsp:cNvSpPr/>
      </dsp:nvSpPr>
      <dsp:spPr>
        <a:xfrm rot="6975000">
          <a:off x="1265435" y="965281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86583"/>
            <a:satOff val="-200"/>
            <a:lumOff val="6342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268727" y="967088"/>
        <a:ext cx="10651" cy="11561"/>
      </dsp:txXfrm>
    </dsp:sp>
    <dsp:sp modelId="{430AD93E-9CDA-40BE-8BB8-B35AB1DDED73}">
      <dsp:nvSpPr>
        <dsp:cNvPr id="0" name=""/>
        <dsp:cNvSpPr/>
      </dsp:nvSpPr>
      <dsp:spPr>
        <a:xfrm>
          <a:off x="1225331" y="985233"/>
          <a:ext cx="57094" cy="57094"/>
        </a:xfrm>
        <a:prstGeom prst="ellipse">
          <a:avLst/>
        </a:prstGeom>
        <a:solidFill>
          <a:schemeClr val="accent1">
            <a:shade val="80000"/>
            <a:hueOff val="92345"/>
            <a:satOff val="1762"/>
            <a:lumOff val="778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33692" y="993594"/>
        <a:ext cx="40372" cy="40372"/>
      </dsp:txXfrm>
    </dsp:sp>
    <dsp:sp modelId="{D3BDAC4B-F2DB-44A0-907D-A108463FB1C3}">
      <dsp:nvSpPr>
        <dsp:cNvPr id="0" name=""/>
        <dsp:cNvSpPr/>
      </dsp:nvSpPr>
      <dsp:spPr>
        <a:xfrm rot="7425000">
          <a:off x="1222674" y="1039459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92356"/>
            <a:satOff val="-213"/>
            <a:lumOff val="6765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226225" y="1041415"/>
        <a:ext cx="10651" cy="11561"/>
      </dsp:txXfrm>
    </dsp:sp>
    <dsp:sp modelId="{EB66E90A-B112-40E2-B773-B1A59659C6EB}">
      <dsp:nvSpPr>
        <dsp:cNvPr id="0" name=""/>
        <dsp:cNvSpPr/>
      </dsp:nvSpPr>
      <dsp:spPr>
        <a:xfrm>
          <a:off x="1177661" y="1056576"/>
          <a:ext cx="57094" cy="57094"/>
        </a:xfrm>
        <a:prstGeom prst="ellipse">
          <a:avLst/>
        </a:prstGeom>
        <a:solidFill>
          <a:schemeClr val="accent1">
            <a:shade val="80000"/>
            <a:hueOff val="98117"/>
            <a:satOff val="1872"/>
            <a:lumOff val="8267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86022" y="1064937"/>
        <a:ext cx="40372" cy="40372"/>
      </dsp:txXfrm>
    </dsp:sp>
    <dsp:sp modelId="{CBD13A52-164D-4181-A713-C4AFB6DAEA44}">
      <dsp:nvSpPr>
        <dsp:cNvPr id="0" name=""/>
        <dsp:cNvSpPr/>
      </dsp:nvSpPr>
      <dsp:spPr>
        <a:xfrm rot="7875000">
          <a:off x="1170597" y="110742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98128"/>
            <a:satOff val="-226"/>
            <a:lumOff val="7187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174384" y="1109558"/>
        <a:ext cx="10651" cy="11561"/>
      </dsp:txXfrm>
    </dsp:sp>
    <dsp:sp modelId="{816E1FA3-2B38-45F9-AB8C-0EEB2788EE42}">
      <dsp:nvSpPr>
        <dsp:cNvPr id="0" name=""/>
        <dsp:cNvSpPr/>
      </dsp:nvSpPr>
      <dsp:spPr>
        <a:xfrm>
          <a:off x="1121086" y="1121086"/>
          <a:ext cx="57094" cy="57094"/>
        </a:xfrm>
        <a:prstGeom prst="ellipse">
          <a:avLst/>
        </a:prstGeom>
        <a:solidFill>
          <a:schemeClr val="accent1">
            <a:shade val="80000"/>
            <a:hueOff val="103888"/>
            <a:satOff val="1982"/>
            <a:lumOff val="875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29447" y="1129447"/>
        <a:ext cx="40372" cy="40372"/>
      </dsp:txXfrm>
    </dsp:sp>
    <dsp:sp modelId="{3D5573F2-E421-4699-B499-E5F129AA7C1F}">
      <dsp:nvSpPr>
        <dsp:cNvPr id="0" name=""/>
        <dsp:cNvSpPr/>
      </dsp:nvSpPr>
      <dsp:spPr>
        <a:xfrm rot="8325000">
          <a:off x="1110094" y="116800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03900"/>
            <a:satOff val="-240"/>
            <a:lumOff val="761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114093" y="1170351"/>
        <a:ext cx="10651" cy="11561"/>
      </dsp:txXfrm>
    </dsp:sp>
    <dsp:sp modelId="{1791F869-F782-403E-9EEE-8485296AB1DC}">
      <dsp:nvSpPr>
        <dsp:cNvPr id="0" name=""/>
        <dsp:cNvSpPr/>
      </dsp:nvSpPr>
      <dsp:spPr>
        <a:xfrm>
          <a:off x="1056576" y="1177661"/>
          <a:ext cx="57094" cy="57094"/>
        </a:xfrm>
        <a:prstGeom prst="ellipse">
          <a:avLst/>
        </a:prstGeom>
        <a:solidFill>
          <a:schemeClr val="accent1">
            <a:shade val="80000"/>
            <a:hueOff val="109660"/>
            <a:satOff val="2092"/>
            <a:lumOff val="923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4937" y="1186022"/>
        <a:ext cx="40372" cy="40372"/>
      </dsp:txXfrm>
    </dsp:sp>
    <dsp:sp modelId="{EDD308D6-556F-4E65-A02C-12C45C150755}">
      <dsp:nvSpPr>
        <dsp:cNvPr id="0" name=""/>
        <dsp:cNvSpPr/>
      </dsp:nvSpPr>
      <dsp:spPr>
        <a:xfrm rot="8775000">
          <a:off x="1042201" y="1220169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09672"/>
            <a:satOff val="-253"/>
            <a:lumOff val="8033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46381" y="1222755"/>
        <a:ext cx="10651" cy="11561"/>
      </dsp:txXfrm>
    </dsp:sp>
    <dsp:sp modelId="{FB762D63-E97E-4D71-BE53-DE8DBC2C1724}">
      <dsp:nvSpPr>
        <dsp:cNvPr id="0" name=""/>
        <dsp:cNvSpPr/>
      </dsp:nvSpPr>
      <dsp:spPr>
        <a:xfrm>
          <a:off x="985233" y="1225331"/>
          <a:ext cx="57094" cy="57094"/>
        </a:xfrm>
        <a:prstGeom prst="ellipse">
          <a:avLst/>
        </a:prstGeom>
        <a:solidFill>
          <a:schemeClr val="accent1">
            <a:shade val="80000"/>
            <a:hueOff val="115431"/>
            <a:satOff val="2202"/>
            <a:lumOff val="972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93594" y="1233692"/>
        <a:ext cx="40372" cy="40372"/>
      </dsp:txXfrm>
    </dsp:sp>
    <dsp:sp modelId="{EC905E59-477F-4D62-B2EE-61B86BF0663B}">
      <dsp:nvSpPr>
        <dsp:cNvPr id="0" name=""/>
        <dsp:cNvSpPr/>
      </dsp:nvSpPr>
      <dsp:spPr>
        <a:xfrm rot="9225000">
          <a:off x="968080" y="1263028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15444"/>
            <a:satOff val="-266"/>
            <a:lumOff val="8456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972410" y="1265872"/>
        <a:ext cx="10651" cy="11561"/>
      </dsp:txXfrm>
    </dsp:sp>
    <dsp:sp modelId="{96947AF0-965B-4F9B-B692-11B522E20C19}">
      <dsp:nvSpPr>
        <dsp:cNvPr id="0" name=""/>
        <dsp:cNvSpPr/>
      </dsp:nvSpPr>
      <dsp:spPr>
        <a:xfrm>
          <a:off x="908278" y="1263281"/>
          <a:ext cx="57094" cy="57094"/>
        </a:xfrm>
        <a:prstGeom prst="ellipse">
          <a:avLst/>
        </a:prstGeom>
        <a:solidFill>
          <a:schemeClr val="accent1">
            <a:shade val="80000"/>
            <a:hueOff val="121203"/>
            <a:satOff val="2312"/>
            <a:lumOff val="10212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16639" y="1271642"/>
        <a:ext cx="40372" cy="40372"/>
      </dsp:txXfrm>
    </dsp:sp>
    <dsp:sp modelId="{C5631367-2D87-4B2B-B2C5-CE6B323DF7FA}">
      <dsp:nvSpPr>
        <dsp:cNvPr id="0" name=""/>
        <dsp:cNvSpPr/>
      </dsp:nvSpPr>
      <dsp:spPr>
        <a:xfrm rot="10192360">
          <a:off x="857204" y="1293130"/>
          <a:ext cx="3677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21217"/>
            <a:satOff val="-280"/>
            <a:lumOff val="8879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862940" y="1296476"/>
        <a:ext cx="30995" cy="11561"/>
      </dsp:txXfrm>
    </dsp:sp>
    <dsp:sp modelId="{55735BFC-D4F1-4100-BCD7-BD7015A20F24}">
      <dsp:nvSpPr>
        <dsp:cNvPr id="0" name=""/>
        <dsp:cNvSpPr/>
      </dsp:nvSpPr>
      <dsp:spPr>
        <a:xfrm>
          <a:off x="783764" y="1285521"/>
          <a:ext cx="57094" cy="57094"/>
        </a:xfrm>
        <a:prstGeom prst="ellipse">
          <a:avLst/>
        </a:prstGeom>
        <a:solidFill>
          <a:schemeClr val="accent1">
            <a:shade val="80000"/>
            <a:hueOff val="126974"/>
            <a:satOff val="2422"/>
            <a:lumOff val="10698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92125" y="1293882"/>
        <a:ext cx="40372" cy="40372"/>
      </dsp:txXfrm>
    </dsp:sp>
    <dsp:sp modelId="{DE861B79-D5E8-45CE-B3D7-7B4663C08343}">
      <dsp:nvSpPr>
        <dsp:cNvPr id="0" name=""/>
        <dsp:cNvSpPr/>
      </dsp:nvSpPr>
      <dsp:spPr>
        <a:xfrm rot="19897969">
          <a:off x="788910" y="1315549"/>
          <a:ext cx="5629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26989"/>
            <a:satOff val="-293"/>
            <a:lumOff val="9301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89011" y="1319804"/>
        <a:ext cx="3940" cy="11561"/>
      </dsp:txXfrm>
    </dsp:sp>
    <dsp:sp modelId="{B163F2E1-C224-4C1F-8BF1-B257F8DA90F1}">
      <dsp:nvSpPr>
        <dsp:cNvPr id="0" name=""/>
        <dsp:cNvSpPr/>
      </dsp:nvSpPr>
      <dsp:spPr>
        <a:xfrm>
          <a:off x="742872" y="1307601"/>
          <a:ext cx="57094" cy="57094"/>
        </a:xfrm>
        <a:prstGeom prst="ellipse">
          <a:avLst/>
        </a:prstGeom>
        <a:solidFill>
          <a:schemeClr val="accent1">
            <a:shade val="80000"/>
            <a:hueOff val="132746"/>
            <a:satOff val="2532"/>
            <a:lumOff val="11184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51233" y="1315962"/>
        <a:ext cx="40372" cy="40372"/>
      </dsp:txXfrm>
    </dsp:sp>
    <dsp:sp modelId="{28C21F8D-7890-436C-ABC3-A76D9C048DC6}">
      <dsp:nvSpPr>
        <dsp:cNvPr id="0" name=""/>
        <dsp:cNvSpPr/>
      </dsp:nvSpPr>
      <dsp:spPr>
        <a:xfrm rot="10575000">
          <a:off x="721431" y="1329291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32761"/>
            <a:satOff val="-306"/>
            <a:lumOff val="9724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725991" y="1332996"/>
        <a:ext cx="10651" cy="11561"/>
      </dsp:txXfrm>
    </dsp:sp>
    <dsp:sp modelId="{B297DBDA-41C8-403B-A287-2DE0B2B2F734}">
      <dsp:nvSpPr>
        <dsp:cNvPr id="0" name=""/>
        <dsp:cNvSpPr/>
      </dsp:nvSpPr>
      <dsp:spPr>
        <a:xfrm>
          <a:off x="657252" y="1313213"/>
          <a:ext cx="57094" cy="57094"/>
        </a:xfrm>
        <a:prstGeom prst="ellipse">
          <a:avLst/>
        </a:prstGeom>
        <a:solidFill>
          <a:schemeClr val="accent1">
            <a:shade val="80000"/>
            <a:hueOff val="138517"/>
            <a:satOff val="2643"/>
            <a:lumOff val="11671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65613" y="1321574"/>
        <a:ext cx="40372" cy="40372"/>
      </dsp:txXfrm>
    </dsp:sp>
    <dsp:sp modelId="{6CB910F7-627A-416A-9AE0-0E9818681229}">
      <dsp:nvSpPr>
        <dsp:cNvPr id="0" name=""/>
        <dsp:cNvSpPr/>
      </dsp:nvSpPr>
      <dsp:spPr>
        <a:xfrm rot="11025000">
          <a:off x="635811" y="1329347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38533"/>
            <a:satOff val="-320"/>
            <a:lumOff val="10147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40371" y="1333350"/>
        <a:ext cx="10651" cy="11561"/>
      </dsp:txXfrm>
    </dsp:sp>
    <dsp:sp modelId="{C99B1DB8-B0AD-4FE5-84DC-CD9571D15F74}">
      <dsp:nvSpPr>
        <dsp:cNvPr id="0" name=""/>
        <dsp:cNvSpPr/>
      </dsp:nvSpPr>
      <dsp:spPr>
        <a:xfrm>
          <a:off x="571632" y="1307601"/>
          <a:ext cx="57094" cy="57094"/>
        </a:xfrm>
        <a:prstGeom prst="ellipse">
          <a:avLst/>
        </a:prstGeom>
        <a:solidFill>
          <a:schemeClr val="accent1">
            <a:shade val="80000"/>
            <a:hueOff val="144289"/>
            <a:satOff val="2753"/>
            <a:lumOff val="12157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79993" y="1315962"/>
        <a:ext cx="40372" cy="40372"/>
      </dsp:txXfrm>
    </dsp:sp>
    <dsp:sp modelId="{2EBD388A-825F-4832-8A74-827A6C7E3368}">
      <dsp:nvSpPr>
        <dsp:cNvPr id="0" name=""/>
        <dsp:cNvSpPr/>
      </dsp:nvSpPr>
      <dsp:spPr>
        <a:xfrm rot="11475000">
          <a:off x="550916" y="1318228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44306"/>
            <a:satOff val="-333"/>
            <a:lumOff val="1057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555437" y="1322527"/>
        <a:ext cx="10651" cy="11561"/>
      </dsp:txXfrm>
    </dsp:sp>
    <dsp:sp modelId="{54435782-E9E7-4F85-8EE9-B762378628C5}">
      <dsp:nvSpPr>
        <dsp:cNvPr id="0" name=""/>
        <dsp:cNvSpPr/>
      </dsp:nvSpPr>
      <dsp:spPr>
        <a:xfrm>
          <a:off x="487477" y="1290861"/>
          <a:ext cx="57094" cy="57094"/>
        </a:xfrm>
        <a:prstGeom prst="ellipse">
          <a:avLst/>
        </a:prstGeom>
        <a:solidFill>
          <a:schemeClr val="accent1">
            <a:shade val="80000"/>
            <a:hueOff val="150061"/>
            <a:satOff val="2863"/>
            <a:lumOff val="1264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95838" y="1299222"/>
        <a:ext cx="40372" cy="40372"/>
      </dsp:txXfrm>
    </dsp:sp>
    <dsp:sp modelId="{2EA5A0E0-D734-4B00-A1FA-65E8CB15031C}">
      <dsp:nvSpPr>
        <dsp:cNvPr id="0" name=""/>
        <dsp:cNvSpPr/>
      </dsp:nvSpPr>
      <dsp:spPr>
        <a:xfrm rot="11925000">
          <a:off x="468199" y="129612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50078"/>
            <a:satOff val="-346"/>
            <a:lumOff val="10992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72643" y="1300710"/>
        <a:ext cx="10651" cy="11561"/>
      </dsp:txXfrm>
    </dsp:sp>
    <dsp:sp modelId="{CDE86F57-8E75-4885-99A7-4D78278841E9}">
      <dsp:nvSpPr>
        <dsp:cNvPr id="0" name=""/>
        <dsp:cNvSpPr/>
      </dsp:nvSpPr>
      <dsp:spPr>
        <a:xfrm>
          <a:off x="406227" y="1263281"/>
          <a:ext cx="57094" cy="57094"/>
        </a:xfrm>
        <a:prstGeom prst="ellipse">
          <a:avLst/>
        </a:prstGeom>
        <a:solidFill>
          <a:schemeClr val="accent1">
            <a:shade val="80000"/>
            <a:hueOff val="155832"/>
            <a:satOff val="2973"/>
            <a:lumOff val="1312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14588" y="1271642"/>
        <a:ext cx="40372" cy="40372"/>
      </dsp:txXfrm>
    </dsp:sp>
    <dsp:sp modelId="{A0769171-C666-4FF2-B3B0-56A5612FFB02}">
      <dsp:nvSpPr>
        <dsp:cNvPr id="0" name=""/>
        <dsp:cNvSpPr/>
      </dsp:nvSpPr>
      <dsp:spPr>
        <a:xfrm rot="12375000">
          <a:off x="389075" y="1263409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55850"/>
            <a:satOff val="-360"/>
            <a:lumOff val="11415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93405" y="1268273"/>
        <a:ext cx="10651" cy="11561"/>
      </dsp:txXfrm>
    </dsp:sp>
    <dsp:sp modelId="{9DEC7CBC-8051-4551-94AA-2377EFF8A353}">
      <dsp:nvSpPr>
        <dsp:cNvPr id="0" name=""/>
        <dsp:cNvSpPr/>
      </dsp:nvSpPr>
      <dsp:spPr>
        <a:xfrm>
          <a:off x="329272" y="1225331"/>
          <a:ext cx="57094" cy="57094"/>
        </a:xfrm>
        <a:prstGeom prst="ellipse">
          <a:avLst/>
        </a:prstGeom>
        <a:solidFill>
          <a:schemeClr val="accent1">
            <a:shade val="80000"/>
            <a:hueOff val="161604"/>
            <a:satOff val="3083"/>
            <a:lumOff val="1361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37633" y="1233692"/>
        <a:ext cx="40372" cy="40372"/>
      </dsp:txXfrm>
    </dsp:sp>
    <dsp:sp modelId="{83D03F91-A8FE-4A56-A9F0-21F8696B64A1}">
      <dsp:nvSpPr>
        <dsp:cNvPr id="0" name=""/>
        <dsp:cNvSpPr/>
      </dsp:nvSpPr>
      <dsp:spPr>
        <a:xfrm rot="12825000">
          <a:off x="314898" y="1220647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61622"/>
            <a:satOff val="-373"/>
            <a:lumOff val="11838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19078" y="1225769"/>
        <a:ext cx="10651" cy="11561"/>
      </dsp:txXfrm>
    </dsp:sp>
    <dsp:sp modelId="{D9F7CAE3-C01B-4758-A92D-BE4DEABF1CC9}">
      <dsp:nvSpPr>
        <dsp:cNvPr id="0" name=""/>
        <dsp:cNvSpPr/>
      </dsp:nvSpPr>
      <dsp:spPr>
        <a:xfrm>
          <a:off x="257929" y="1177661"/>
          <a:ext cx="57094" cy="57094"/>
        </a:xfrm>
        <a:prstGeom prst="ellipse">
          <a:avLst/>
        </a:prstGeom>
        <a:solidFill>
          <a:schemeClr val="accent1">
            <a:shade val="80000"/>
            <a:hueOff val="167375"/>
            <a:satOff val="3193"/>
            <a:lumOff val="14102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6290" y="1186022"/>
        <a:ext cx="40372" cy="40372"/>
      </dsp:txXfrm>
    </dsp:sp>
    <dsp:sp modelId="{6FDF4861-3D9E-4C44-8A76-CB261CA08A3D}">
      <dsp:nvSpPr>
        <dsp:cNvPr id="0" name=""/>
        <dsp:cNvSpPr/>
      </dsp:nvSpPr>
      <dsp:spPr>
        <a:xfrm rot="13275000">
          <a:off x="246937" y="116857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67395"/>
            <a:satOff val="-386"/>
            <a:lumOff val="12261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50936" y="1173929"/>
        <a:ext cx="10651" cy="11561"/>
      </dsp:txXfrm>
    </dsp:sp>
    <dsp:sp modelId="{6EBA7549-78C0-447A-A63C-4A8563F87F58}">
      <dsp:nvSpPr>
        <dsp:cNvPr id="0" name=""/>
        <dsp:cNvSpPr/>
      </dsp:nvSpPr>
      <dsp:spPr>
        <a:xfrm>
          <a:off x="193418" y="1121086"/>
          <a:ext cx="57094" cy="57094"/>
        </a:xfrm>
        <a:prstGeom prst="ellipse">
          <a:avLst/>
        </a:prstGeom>
        <a:solidFill>
          <a:schemeClr val="accent1">
            <a:shade val="80000"/>
            <a:hueOff val="173147"/>
            <a:satOff val="3303"/>
            <a:lumOff val="14588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01779" y="1129447"/>
        <a:ext cx="40372" cy="40372"/>
      </dsp:txXfrm>
    </dsp:sp>
    <dsp:sp modelId="{F7AC09C3-F9FA-4334-9744-58F7A351FD8B}">
      <dsp:nvSpPr>
        <dsp:cNvPr id="0" name=""/>
        <dsp:cNvSpPr/>
      </dsp:nvSpPr>
      <dsp:spPr>
        <a:xfrm rot="13725000">
          <a:off x="186354" y="1108067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73167"/>
            <a:satOff val="-400"/>
            <a:lumOff val="12684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90141" y="1113637"/>
        <a:ext cx="10651" cy="11561"/>
      </dsp:txXfrm>
    </dsp:sp>
    <dsp:sp modelId="{DB7E8DCC-E9E2-41AE-8FAC-BD770394B585}">
      <dsp:nvSpPr>
        <dsp:cNvPr id="0" name=""/>
        <dsp:cNvSpPr/>
      </dsp:nvSpPr>
      <dsp:spPr>
        <a:xfrm>
          <a:off x="136844" y="1056576"/>
          <a:ext cx="57094" cy="57094"/>
        </a:xfrm>
        <a:prstGeom prst="ellipse">
          <a:avLst/>
        </a:prstGeom>
        <a:solidFill>
          <a:schemeClr val="accent1">
            <a:shade val="80000"/>
            <a:hueOff val="178918"/>
            <a:satOff val="3413"/>
            <a:lumOff val="1507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5205" y="1064937"/>
        <a:ext cx="40372" cy="40372"/>
      </dsp:txXfrm>
    </dsp:sp>
    <dsp:sp modelId="{FC934B90-2FD7-4C78-BC82-6495CAA54F71}">
      <dsp:nvSpPr>
        <dsp:cNvPr id="0" name=""/>
        <dsp:cNvSpPr/>
      </dsp:nvSpPr>
      <dsp:spPr>
        <a:xfrm rot="14175000">
          <a:off x="134187" y="104017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78939"/>
            <a:satOff val="-413"/>
            <a:lumOff val="13106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37738" y="1045927"/>
        <a:ext cx="10651" cy="11561"/>
      </dsp:txXfrm>
    </dsp:sp>
    <dsp:sp modelId="{7FBA136C-815F-4FB3-A797-A7F155D00FEA}">
      <dsp:nvSpPr>
        <dsp:cNvPr id="0" name=""/>
        <dsp:cNvSpPr/>
      </dsp:nvSpPr>
      <dsp:spPr>
        <a:xfrm>
          <a:off x="89174" y="985233"/>
          <a:ext cx="57094" cy="57094"/>
        </a:xfrm>
        <a:prstGeom prst="ellipse">
          <a:avLst/>
        </a:prstGeom>
        <a:solidFill>
          <a:schemeClr val="accent1">
            <a:shade val="80000"/>
            <a:hueOff val="184690"/>
            <a:satOff val="3523"/>
            <a:lumOff val="15561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535" y="993594"/>
        <a:ext cx="40372" cy="40372"/>
      </dsp:txXfrm>
    </dsp:sp>
    <dsp:sp modelId="{7A5C7786-EEB7-4840-8AB2-E617DD766E4C}">
      <dsp:nvSpPr>
        <dsp:cNvPr id="0" name=""/>
        <dsp:cNvSpPr/>
      </dsp:nvSpPr>
      <dsp:spPr>
        <a:xfrm rot="14625000">
          <a:off x="91329" y="966054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84711"/>
            <a:satOff val="-426"/>
            <a:lumOff val="13529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94621" y="971955"/>
        <a:ext cx="10651" cy="11561"/>
      </dsp:txXfrm>
    </dsp:sp>
    <dsp:sp modelId="{2B3C09D0-6E4A-4698-ADBA-7CF55040E0C7}">
      <dsp:nvSpPr>
        <dsp:cNvPr id="0" name=""/>
        <dsp:cNvSpPr/>
      </dsp:nvSpPr>
      <dsp:spPr>
        <a:xfrm>
          <a:off x="51224" y="908278"/>
          <a:ext cx="57094" cy="57094"/>
        </a:xfrm>
        <a:prstGeom prst="ellipse">
          <a:avLst/>
        </a:prstGeom>
        <a:solidFill>
          <a:schemeClr val="accent1">
            <a:shade val="80000"/>
            <a:hueOff val="190462"/>
            <a:satOff val="3634"/>
            <a:lumOff val="16047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9585" y="916639"/>
        <a:ext cx="40372" cy="40372"/>
      </dsp:txXfrm>
    </dsp:sp>
    <dsp:sp modelId="{0B3E9032-3902-463F-B436-0798A35C9EC5}">
      <dsp:nvSpPr>
        <dsp:cNvPr id="0" name=""/>
        <dsp:cNvSpPr/>
      </dsp:nvSpPr>
      <dsp:spPr>
        <a:xfrm rot="15075000">
          <a:off x="58511" y="886973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90483"/>
            <a:satOff val="-440"/>
            <a:lumOff val="13952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1527" y="892988"/>
        <a:ext cx="10651" cy="11561"/>
      </dsp:txXfrm>
    </dsp:sp>
    <dsp:sp modelId="{C6CA034B-BB5D-4252-9DC3-E07C2CEC1942}">
      <dsp:nvSpPr>
        <dsp:cNvPr id="0" name=""/>
        <dsp:cNvSpPr/>
      </dsp:nvSpPr>
      <dsp:spPr>
        <a:xfrm>
          <a:off x="23643" y="827027"/>
          <a:ext cx="57094" cy="57094"/>
        </a:xfrm>
        <a:prstGeom prst="ellipse">
          <a:avLst/>
        </a:prstGeom>
        <a:solidFill>
          <a:schemeClr val="accent1">
            <a:shade val="80000"/>
            <a:hueOff val="196233"/>
            <a:satOff val="3744"/>
            <a:lumOff val="1653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2004" y="835388"/>
        <a:ext cx="40372" cy="40372"/>
      </dsp:txXfrm>
    </dsp:sp>
    <dsp:sp modelId="{2F327EB4-0D8B-437E-BB14-A326EA173FCC}">
      <dsp:nvSpPr>
        <dsp:cNvPr id="0" name=""/>
        <dsp:cNvSpPr/>
      </dsp:nvSpPr>
      <dsp:spPr>
        <a:xfrm rot="15525000">
          <a:off x="36297" y="80428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96256"/>
            <a:satOff val="-453"/>
            <a:lumOff val="14375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9025" y="810378"/>
        <a:ext cx="10651" cy="11561"/>
      </dsp:txXfrm>
    </dsp:sp>
    <dsp:sp modelId="{F6AE7F32-FC05-4DDA-BB7B-30B31779479C}">
      <dsp:nvSpPr>
        <dsp:cNvPr id="0" name=""/>
        <dsp:cNvSpPr/>
      </dsp:nvSpPr>
      <dsp:spPr>
        <a:xfrm>
          <a:off x="6904" y="742872"/>
          <a:ext cx="57094" cy="57094"/>
        </a:xfrm>
        <a:prstGeom prst="ellipse">
          <a:avLst/>
        </a:prstGeom>
        <a:solidFill>
          <a:schemeClr val="accent1">
            <a:shade val="80000"/>
            <a:hueOff val="202005"/>
            <a:satOff val="3854"/>
            <a:lumOff val="1702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265" y="751233"/>
        <a:ext cx="40372" cy="40372"/>
      </dsp:txXfrm>
    </dsp:sp>
    <dsp:sp modelId="{F42AD80F-3B21-49F3-AF59-01D5F6EE69F1}">
      <dsp:nvSpPr>
        <dsp:cNvPr id="0" name=""/>
        <dsp:cNvSpPr/>
      </dsp:nvSpPr>
      <dsp:spPr>
        <a:xfrm rot="15975000">
          <a:off x="25065" y="71940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02028"/>
            <a:satOff val="-466"/>
            <a:lumOff val="14798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7497" y="725537"/>
        <a:ext cx="10651" cy="11561"/>
      </dsp:txXfrm>
    </dsp:sp>
    <dsp:sp modelId="{E4F5DE49-5EAA-4300-BD85-3AA32446283C}">
      <dsp:nvSpPr>
        <dsp:cNvPr id="0" name=""/>
        <dsp:cNvSpPr/>
      </dsp:nvSpPr>
      <dsp:spPr>
        <a:xfrm>
          <a:off x="1292" y="657252"/>
          <a:ext cx="57094" cy="57094"/>
        </a:xfrm>
        <a:prstGeom prst="ellipse">
          <a:avLst/>
        </a:prstGeom>
        <a:solidFill>
          <a:schemeClr val="accent1">
            <a:shade val="80000"/>
            <a:hueOff val="207776"/>
            <a:satOff val="3964"/>
            <a:lumOff val="1750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653" y="665613"/>
        <a:ext cx="40372" cy="40372"/>
      </dsp:txXfrm>
    </dsp:sp>
    <dsp:sp modelId="{57712E5B-8311-41F2-83BF-40C44B82FD56}">
      <dsp:nvSpPr>
        <dsp:cNvPr id="0" name=""/>
        <dsp:cNvSpPr/>
      </dsp:nvSpPr>
      <dsp:spPr>
        <a:xfrm rot="16425000">
          <a:off x="25009" y="63378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07800"/>
            <a:satOff val="-479"/>
            <a:lumOff val="1522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7142" y="639917"/>
        <a:ext cx="10651" cy="11561"/>
      </dsp:txXfrm>
    </dsp:sp>
    <dsp:sp modelId="{53824D7C-69E9-40B6-AD94-E66D57E17024}">
      <dsp:nvSpPr>
        <dsp:cNvPr id="0" name=""/>
        <dsp:cNvSpPr/>
      </dsp:nvSpPr>
      <dsp:spPr>
        <a:xfrm>
          <a:off x="6904" y="571632"/>
          <a:ext cx="57094" cy="57094"/>
        </a:xfrm>
        <a:prstGeom prst="ellipse">
          <a:avLst/>
        </a:prstGeom>
        <a:solidFill>
          <a:schemeClr val="accent1">
            <a:shade val="80000"/>
            <a:hueOff val="213548"/>
            <a:satOff val="4074"/>
            <a:lumOff val="17992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265" y="579993"/>
        <a:ext cx="40372" cy="40372"/>
      </dsp:txXfrm>
    </dsp:sp>
    <dsp:sp modelId="{4DDD9E11-A1D1-4D9F-87CF-21775FA03FD4}">
      <dsp:nvSpPr>
        <dsp:cNvPr id="0" name=""/>
        <dsp:cNvSpPr/>
      </dsp:nvSpPr>
      <dsp:spPr>
        <a:xfrm rot="16875000">
          <a:off x="36129" y="54889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13572"/>
            <a:satOff val="-493"/>
            <a:lumOff val="15643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7966" y="554983"/>
        <a:ext cx="10651" cy="11561"/>
      </dsp:txXfrm>
    </dsp:sp>
    <dsp:sp modelId="{22041FD6-89BD-4BF2-9B99-B97F36E2E1FB}">
      <dsp:nvSpPr>
        <dsp:cNvPr id="0" name=""/>
        <dsp:cNvSpPr/>
      </dsp:nvSpPr>
      <dsp:spPr>
        <a:xfrm>
          <a:off x="23643" y="487477"/>
          <a:ext cx="57094" cy="57094"/>
        </a:xfrm>
        <a:prstGeom prst="ellipse">
          <a:avLst/>
        </a:prstGeom>
        <a:solidFill>
          <a:schemeClr val="accent1">
            <a:shade val="80000"/>
            <a:hueOff val="219319"/>
            <a:satOff val="4184"/>
            <a:lumOff val="1847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2004" y="495838"/>
        <a:ext cx="40372" cy="40372"/>
      </dsp:txXfrm>
    </dsp:sp>
    <dsp:sp modelId="{B8E405CF-5FB0-4931-A03D-9BF304E6CDDA}">
      <dsp:nvSpPr>
        <dsp:cNvPr id="0" name=""/>
        <dsp:cNvSpPr/>
      </dsp:nvSpPr>
      <dsp:spPr>
        <a:xfrm rot="17325000">
          <a:off x="58234" y="466173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19345"/>
            <a:satOff val="-506"/>
            <a:lumOff val="16066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9783" y="472188"/>
        <a:ext cx="10651" cy="11561"/>
      </dsp:txXfrm>
    </dsp:sp>
    <dsp:sp modelId="{4346925A-37EB-4BB6-B0D1-0007EC3DF63B}">
      <dsp:nvSpPr>
        <dsp:cNvPr id="0" name=""/>
        <dsp:cNvSpPr/>
      </dsp:nvSpPr>
      <dsp:spPr>
        <a:xfrm>
          <a:off x="51224" y="406227"/>
          <a:ext cx="57094" cy="57094"/>
        </a:xfrm>
        <a:prstGeom prst="ellipse">
          <a:avLst/>
        </a:prstGeom>
        <a:solidFill>
          <a:schemeClr val="accent1">
            <a:shade val="80000"/>
            <a:hueOff val="225091"/>
            <a:satOff val="4294"/>
            <a:lumOff val="1896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9585" y="414588"/>
        <a:ext cx="40372" cy="40372"/>
      </dsp:txXfrm>
    </dsp:sp>
    <dsp:sp modelId="{7A362786-920B-4FB9-A3D5-D0E741B76071}">
      <dsp:nvSpPr>
        <dsp:cNvPr id="0" name=""/>
        <dsp:cNvSpPr/>
      </dsp:nvSpPr>
      <dsp:spPr>
        <a:xfrm rot="17775000">
          <a:off x="90948" y="387048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25117"/>
            <a:satOff val="-519"/>
            <a:lumOff val="16489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2221" y="392949"/>
        <a:ext cx="10651" cy="11561"/>
      </dsp:txXfrm>
    </dsp:sp>
    <dsp:sp modelId="{ED0F08E4-7CF4-494F-A2E4-60B90674E9D5}">
      <dsp:nvSpPr>
        <dsp:cNvPr id="0" name=""/>
        <dsp:cNvSpPr/>
      </dsp:nvSpPr>
      <dsp:spPr>
        <a:xfrm>
          <a:off x="89174" y="329272"/>
          <a:ext cx="57094" cy="57094"/>
        </a:xfrm>
        <a:prstGeom prst="ellipse">
          <a:avLst/>
        </a:prstGeom>
        <a:solidFill>
          <a:schemeClr val="accent1">
            <a:shade val="80000"/>
            <a:hueOff val="230862"/>
            <a:satOff val="4404"/>
            <a:lumOff val="19451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535" y="337633"/>
        <a:ext cx="40372" cy="40372"/>
      </dsp:txXfrm>
    </dsp:sp>
    <dsp:sp modelId="{B8AF8AA6-EDE3-46F5-804F-BE18E9CF02E9}">
      <dsp:nvSpPr>
        <dsp:cNvPr id="0" name=""/>
        <dsp:cNvSpPr/>
      </dsp:nvSpPr>
      <dsp:spPr>
        <a:xfrm rot="18225000">
          <a:off x="133709" y="312871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30889"/>
            <a:satOff val="-533"/>
            <a:lumOff val="16911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4723" y="318623"/>
        <a:ext cx="10651" cy="11561"/>
      </dsp:txXfrm>
    </dsp:sp>
    <dsp:sp modelId="{02E2D030-8BB9-48E2-859D-55F958A2D928}">
      <dsp:nvSpPr>
        <dsp:cNvPr id="0" name=""/>
        <dsp:cNvSpPr/>
      </dsp:nvSpPr>
      <dsp:spPr>
        <a:xfrm>
          <a:off x="136844" y="257929"/>
          <a:ext cx="57094" cy="57094"/>
        </a:xfrm>
        <a:prstGeom prst="ellipse">
          <a:avLst/>
        </a:prstGeom>
        <a:solidFill>
          <a:schemeClr val="accent1">
            <a:shade val="80000"/>
            <a:hueOff val="236634"/>
            <a:satOff val="4514"/>
            <a:lumOff val="19937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5205" y="266290"/>
        <a:ext cx="40372" cy="40372"/>
      </dsp:txXfrm>
    </dsp:sp>
    <dsp:sp modelId="{8125F9B4-021E-44DC-9D64-8AE485A44537}">
      <dsp:nvSpPr>
        <dsp:cNvPr id="0" name=""/>
        <dsp:cNvSpPr/>
      </dsp:nvSpPr>
      <dsp:spPr>
        <a:xfrm rot="18675000">
          <a:off x="185786" y="24491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36661"/>
            <a:satOff val="-546"/>
            <a:lumOff val="17334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86564" y="250480"/>
        <a:ext cx="10651" cy="11561"/>
      </dsp:txXfrm>
    </dsp:sp>
    <dsp:sp modelId="{A5474CB5-D5DA-4087-B87E-610FB42AF529}">
      <dsp:nvSpPr>
        <dsp:cNvPr id="0" name=""/>
        <dsp:cNvSpPr/>
      </dsp:nvSpPr>
      <dsp:spPr>
        <a:xfrm>
          <a:off x="193418" y="193418"/>
          <a:ext cx="57094" cy="57094"/>
        </a:xfrm>
        <a:prstGeom prst="ellipse">
          <a:avLst/>
        </a:prstGeom>
        <a:solidFill>
          <a:schemeClr val="accent1">
            <a:shade val="80000"/>
            <a:hueOff val="242406"/>
            <a:satOff val="4624"/>
            <a:lumOff val="20424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01779" y="201779"/>
        <a:ext cx="40372" cy="40372"/>
      </dsp:txXfrm>
    </dsp:sp>
    <dsp:sp modelId="{F5E12609-AEA0-4824-8F1E-49B7A8C9D43E}">
      <dsp:nvSpPr>
        <dsp:cNvPr id="0" name=""/>
        <dsp:cNvSpPr/>
      </dsp:nvSpPr>
      <dsp:spPr>
        <a:xfrm rot="19125000">
          <a:off x="246289" y="184328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42433"/>
            <a:satOff val="-559"/>
            <a:lumOff val="17757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46855" y="189687"/>
        <a:ext cx="10651" cy="11561"/>
      </dsp:txXfrm>
    </dsp:sp>
    <dsp:sp modelId="{558F7E47-06ED-4041-B16C-6F13A19D4245}">
      <dsp:nvSpPr>
        <dsp:cNvPr id="0" name=""/>
        <dsp:cNvSpPr/>
      </dsp:nvSpPr>
      <dsp:spPr>
        <a:xfrm>
          <a:off x="257929" y="136844"/>
          <a:ext cx="57094" cy="57094"/>
        </a:xfrm>
        <a:prstGeom prst="ellipse">
          <a:avLst/>
        </a:prstGeom>
        <a:solidFill>
          <a:schemeClr val="accent1">
            <a:shade val="80000"/>
            <a:hueOff val="248177"/>
            <a:satOff val="4735"/>
            <a:lumOff val="2091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6290" y="145205"/>
        <a:ext cx="40372" cy="40372"/>
      </dsp:txXfrm>
    </dsp:sp>
    <dsp:sp modelId="{1AA99294-2501-42DA-ADDA-813C2A0D167F}">
      <dsp:nvSpPr>
        <dsp:cNvPr id="0" name=""/>
        <dsp:cNvSpPr/>
      </dsp:nvSpPr>
      <dsp:spPr>
        <a:xfrm rot="19575000">
          <a:off x="314182" y="132161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48206"/>
            <a:satOff val="-573"/>
            <a:lumOff val="1818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14567" y="137283"/>
        <a:ext cx="10651" cy="11561"/>
      </dsp:txXfrm>
    </dsp:sp>
    <dsp:sp modelId="{A854D6C3-A9F6-4889-B95E-C4590598BF15}">
      <dsp:nvSpPr>
        <dsp:cNvPr id="0" name=""/>
        <dsp:cNvSpPr/>
      </dsp:nvSpPr>
      <dsp:spPr>
        <a:xfrm>
          <a:off x="329272" y="89174"/>
          <a:ext cx="57094" cy="57094"/>
        </a:xfrm>
        <a:prstGeom prst="ellipse">
          <a:avLst/>
        </a:prstGeom>
        <a:solidFill>
          <a:schemeClr val="accent1">
            <a:shade val="80000"/>
            <a:hueOff val="253949"/>
            <a:satOff val="4845"/>
            <a:lumOff val="2139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37633" y="97535"/>
        <a:ext cx="40372" cy="40372"/>
      </dsp:txXfrm>
    </dsp:sp>
    <dsp:sp modelId="{9BC14663-185B-4A89-97AE-169B3D438678}">
      <dsp:nvSpPr>
        <dsp:cNvPr id="0" name=""/>
        <dsp:cNvSpPr/>
      </dsp:nvSpPr>
      <dsp:spPr>
        <a:xfrm rot="20025000">
          <a:off x="388303" y="8930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53978"/>
            <a:satOff val="-586"/>
            <a:lumOff val="18603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88538" y="94166"/>
        <a:ext cx="10651" cy="11561"/>
      </dsp:txXfrm>
    </dsp:sp>
    <dsp:sp modelId="{891FE5C2-884F-48D0-BE0D-753E9CA204D3}">
      <dsp:nvSpPr>
        <dsp:cNvPr id="0" name=""/>
        <dsp:cNvSpPr/>
      </dsp:nvSpPr>
      <dsp:spPr>
        <a:xfrm>
          <a:off x="406227" y="51224"/>
          <a:ext cx="57094" cy="57094"/>
        </a:xfrm>
        <a:prstGeom prst="ellipse">
          <a:avLst/>
        </a:prstGeom>
        <a:solidFill>
          <a:schemeClr val="accent1">
            <a:shade val="80000"/>
            <a:hueOff val="259720"/>
            <a:satOff val="4955"/>
            <a:lumOff val="21882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14588" y="59585"/>
        <a:ext cx="40372" cy="40372"/>
      </dsp:txXfrm>
    </dsp:sp>
    <dsp:sp modelId="{BDE13CD6-B50F-44ED-BD83-729ED5971995}">
      <dsp:nvSpPr>
        <dsp:cNvPr id="0" name=""/>
        <dsp:cNvSpPr/>
      </dsp:nvSpPr>
      <dsp:spPr>
        <a:xfrm rot="20475000">
          <a:off x="467384" y="5648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59750"/>
            <a:satOff val="-599"/>
            <a:lumOff val="19025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67505" y="61073"/>
        <a:ext cx="10651" cy="11561"/>
      </dsp:txXfrm>
    </dsp:sp>
    <dsp:sp modelId="{3B7728B1-9C76-43A6-8828-2FFE1A19CD4E}">
      <dsp:nvSpPr>
        <dsp:cNvPr id="0" name=""/>
        <dsp:cNvSpPr/>
      </dsp:nvSpPr>
      <dsp:spPr>
        <a:xfrm>
          <a:off x="487477" y="23643"/>
          <a:ext cx="57094" cy="57094"/>
        </a:xfrm>
        <a:prstGeom prst="ellipse">
          <a:avLst/>
        </a:prstGeom>
        <a:solidFill>
          <a:schemeClr val="accent1">
            <a:shade val="80000"/>
            <a:hueOff val="265492"/>
            <a:satOff val="5065"/>
            <a:lumOff val="2236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95838" y="32004"/>
        <a:ext cx="40372" cy="40372"/>
      </dsp:txXfrm>
    </dsp:sp>
    <dsp:sp modelId="{FEF793BD-9F36-4B0C-B2A1-243AAED13A52}">
      <dsp:nvSpPr>
        <dsp:cNvPr id="0" name=""/>
        <dsp:cNvSpPr/>
      </dsp:nvSpPr>
      <dsp:spPr>
        <a:xfrm rot="20925000">
          <a:off x="550072" y="3427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65522"/>
            <a:satOff val="-613"/>
            <a:lumOff val="19448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50116" y="38569"/>
        <a:ext cx="10651" cy="11561"/>
      </dsp:txXfrm>
    </dsp:sp>
    <dsp:sp modelId="{CD7E4AE9-DEBF-4EF6-9A2F-51DFDE6DC483}">
      <dsp:nvSpPr>
        <dsp:cNvPr id="0" name=""/>
        <dsp:cNvSpPr/>
      </dsp:nvSpPr>
      <dsp:spPr>
        <a:xfrm>
          <a:off x="571632" y="6904"/>
          <a:ext cx="57094" cy="57094"/>
        </a:xfrm>
        <a:prstGeom prst="ellipse">
          <a:avLst/>
        </a:prstGeom>
        <a:solidFill>
          <a:schemeClr val="accent1">
            <a:shade val="80000"/>
            <a:hueOff val="271263"/>
            <a:satOff val="5175"/>
            <a:lumOff val="2285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79993" y="15265"/>
        <a:ext cx="40372" cy="40372"/>
      </dsp:txXfrm>
    </dsp:sp>
    <dsp:sp modelId="{CAB56CDA-741F-426D-8FE0-AE118C809475}">
      <dsp:nvSpPr>
        <dsp:cNvPr id="0" name=""/>
        <dsp:cNvSpPr/>
      </dsp:nvSpPr>
      <dsp:spPr>
        <a:xfrm rot="21375000">
          <a:off x="634952" y="23039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71295"/>
            <a:satOff val="-626"/>
            <a:lumOff val="19871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34957" y="27042"/>
        <a:ext cx="10651" cy="11561"/>
      </dsp:txXfrm>
    </dsp:sp>
  </dsp:spTree>
</dsp:drawing>
</file>

<file path=ppt/diagrams/drawing1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5A44537F-E502-484A-B54C-161A75387D52}">
      <dsp:nvSpPr>
        <dsp:cNvPr id="0" name=""/>
        <dsp:cNvSpPr/>
      </dsp:nvSpPr>
      <dsp:spPr>
        <a:xfrm>
          <a:off x="542408" y="14296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50929" y="20212"/>
        <a:ext cx="41140" cy="28564"/>
      </dsp:txXfrm>
    </dsp:sp>
    <dsp:sp modelId="{BCCD1735-3374-4721-BEF9-11CCD9A2DD48}">
      <dsp:nvSpPr>
        <dsp:cNvPr id="0" name=""/>
        <dsp:cNvSpPr/>
      </dsp:nvSpPr>
      <dsp:spPr>
        <a:xfrm rot="276923">
          <a:off x="606796" y="17773"/>
          <a:ext cx="15527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06804" y="25665"/>
        <a:ext cx="10869" cy="24237"/>
      </dsp:txXfrm>
    </dsp:sp>
    <dsp:sp modelId="{B0608ED5-E7DC-4C39-8859-B8C85F521F9C}">
      <dsp:nvSpPr>
        <dsp:cNvPr id="0" name=""/>
        <dsp:cNvSpPr/>
      </dsp:nvSpPr>
      <dsp:spPr>
        <a:xfrm>
          <a:off x="629404" y="21319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37925" y="27235"/>
        <a:ext cx="41140" cy="28564"/>
      </dsp:txXfrm>
    </dsp:sp>
    <dsp:sp modelId="{E212FFF4-9223-45FB-8A97-08FC78EC227F}">
      <dsp:nvSpPr>
        <dsp:cNvPr id="0" name=""/>
        <dsp:cNvSpPr/>
      </dsp:nvSpPr>
      <dsp:spPr>
        <a:xfrm rot="830769">
          <a:off x="692254" y="31653"/>
          <a:ext cx="16328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92325" y="39146"/>
        <a:ext cx="11430" cy="24237"/>
      </dsp:txXfrm>
    </dsp:sp>
    <dsp:sp modelId="{3B48658E-4174-41EC-ADC5-04F09B98E8AE}">
      <dsp:nvSpPr>
        <dsp:cNvPr id="0" name=""/>
        <dsp:cNvSpPr/>
      </dsp:nvSpPr>
      <dsp:spPr>
        <a:xfrm>
          <a:off x="714147" y="4220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22668" y="48123"/>
        <a:ext cx="41140" cy="28564"/>
      </dsp:txXfrm>
    </dsp:sp>
    <dsp:sp modelId="{7E28017C-69F1-4CCF-A6D7-885616A2628E}">
      <dsp:nvSpPr>
        <dsp:cNvPr id="0" name=""/>
        <dsp:cNvSpPr/>
      </dsp:nvSpPr>
      <dsp:spPr>
        <a:xfrm rot="1384615">
          <a:off x="774081" y="59116"/>
          <a:ext cx="1768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74293" y="66155"/>
        <a:ext cx="12382" cy="24237"/>
      </dsp:txXfrm>
    </dsp:sp>
    <dsp:sp modelId="{4B6FF1D5-139C-4A9E-BE2A-C9C2976A9B90}">
      <dsp:nvSpPr>
        <dsp:cNvPr id="0" name=""/>
        <dsp:cNvSpPr/>
      </dsp:nvSpPr>
      <dsp:spPr>
        <a:xfrm>
          <a:off x="794442" y="7641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02963" y="82333"/>
        <a:ext cx="41140" cy="28564"/>
      </dsp:txXfrm>
    </dsp:sp>
    <dsp:sp modelId="{E231C36B-28CA-4A1A-A65A-7FC8C917C670}">
      <dsp:nvSpPr>
        <dsp:cNvPr id="0" name=""/>
        <dsp:cNvSpPr/>
      </dsp:nvSpPr>
      <dsp:spPr>
        <a:xfrm rot="1938462">
          <a:off x="850314" y="99449"/>
          <a:ext cx="19284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50762" y="105982"/>
        <a:ext cx="13499" cy="24237"/>
      </dsp:txXfrm>
    </dsp:sp>
    <dsp:sp modelId="{5955EC28-6A5B-4854-97FD-56BF004F7A93}">
      <dsp:nvSpPr>
        <dsp:cNvPr id="0" name=""/>
        <dsp:cNvSpPr/>
      </dsp:nvSpPr>
      <dsp:spPr>
        <a:xfrm>
          <a:off x="868209" y="123065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76730" y="128981"/>
        <a:ext cx="41140" cy="28564"/>
      </dsp:txXfrm>
    </dsp:sp>
    <dsp:sp modelId="{7418C013-9F65-49B4-8AB4-02A8A7E8B2B1}">
      <dsp:nvSpPr>
        <dsp:cNvPr id="0" name=""/>
        <dsp:cNvSpPr/>
      </dsp:nvSpPr>
      <dsp:spPr>
        <a:xfrm rot="2492308">
          <a:off x="919101" y="151612"/>
          <a:ext cx="20845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19887" y="157618"/>
        <a:ext cx="14592" cy="24237"/>
      </dsp:txXfrm>
    </dsp:sp>
    <dsp:sp modelId="{C8C314CB-BC52-4B5D-9A9E-2549904458B0}">
      <dsp:nvSpPr>
        <dsp:cNvPr id="0" name=""/>
        <dsp:cNvSpPr/>
      </dsp:nvSpPr>
      <dsp:spPr>
        <a:xfrm>
          <a:off x="933539" y="18094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42060" y="186857"/>
        <a:ext cx="41140" cy="28564"/>
      </dsp:txXfrm>
    </dsp:sp>
    <dsp:sp modelId="{8D184F9F-78A9-45D9-9804-0F8032DE26A6}">
      <dsp:nvSpPr>
        <dsp:cNvPr id="0" name=""/>
        <dsp:cNvSpPr/>
      </dsp:nvSpPr>
      <dsp:spPr>
        <a:xfrm rot="3046154">
          <a:off x="978726" y="214258"/>
          <a:ext cx="22212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9951" y="219756"/>
        <a:ext cx="15548" cy="24237"/>
      </dsp:txXfrm>
    </dsp:sp>
    <dsp:sp modelId="{18E08B15-C0D9-4DCD-9841-29CB326A1D96}">
      <dsp:nvSpPr>
        <dsp:cNvPr id="0" name=""/>
        <dsp:cNvSpPr/>
      </dsp:nvSpPr>
      <dsp:spPr>
        <a:xfrm>
          <a:off x="988738" y="248548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97259" y="254464"/>
        <a:ext cx="41140" cy="28564"/>
      </dsp:txXfrm>
    </dsp:sp>
    <dsp:sp modelId="{7D136A40-4E7A-4E9A-9C18-C15FEB3E9255}">
      <dsp:nvSpPr>
        <dsp:cNvPr id="0" name=""/>
        <dsp:cNvSpPr/>
      </dsp:nvSpPr>
      <dsp:spPr>
        <a:xfrm rot="3600000">
          <a:off x="1027664" y="285770"/>
          <a:ext cx="23310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29412" y="290821"/>
        <a:ext cx="16317" cy="24237"/>
      </dsp:txXfrm>
    </dsp:sp>
    <dsp:sp modelId="{09497094-52B8-416E-9902-37FB4C94E7F2}">
      <dsp:nvSpPr>
        <dsp:cNvPr id="0" name=""/>
        <dsp:cNvSpPr/>
      </dsp:nvSpPr>
      <dsp:spPr>
        <a:xfrm>
          <a:off x="1032377" y="324134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40898" y="330050"/>
        <a:ext cx="41140" cy="28564"/>
      </dsp:txXfrm>
    </dsp:sp>
    <dsp:sp modelId="{260B842C-BA56-4835-9181-EEB1DAD49F6C}">
      <dsp:nvSpPr>
        <dsp:cNvPr id="0" name=""/>
        <dsp:cNvSpPr/>
      </dsp:nvSpPr>
      <dsp:spPr>
        <a:xfrm rot="4153846">
          <a:off x="1064644" y="364300"/>
          <a:ext cx="24114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6978" y="368997"/>
        <a:ext cx="16880" cy="24237"/>
      </dsp:txXfrm>
    </dsp:sp>
    <dsp:sp modelId="{07EB8474-810E-4E8A-BE93-02F62BBDD45D}">
      <dsp:nvSpPr>
        <dsp:cNvPr id="0" name=""/>
        <dsp:cNvSpPr/>
      </dsp:nvSpPr>
      <dsp:spPr>
        <a:xfrm>
          <a:off x="1063327" y="40574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71848" y="411657"/>
        <a:ext cx="41140" cy="28564"/>
      </dsp:txXfrm>
    </dsp:sp>
    <dsp:sp modelId="{ADC3AC42-E194-4C29-8A28-ABEC2168A2B9}">
      <dsp:nvSpPr>
        <dsp:cNvPr id="0" name=""/>
        <dsp:cNvSpPr/>
      </dsp:nvSpPr>
      <dsp:spPr>
        <a:xfrm rot="4707692">
          <a:off x="1088697" y="447816"/>
          <a:ext cx="24622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91652" y="452276"/>
        <a:ext cx="17235" cy="24237"/>
      </dsp:txXfrm>
    </dsp:sp>
    <dsp:sp modelId="{38A7A843-117D-4A8F-B652-3F637D1BA054}">
      <dsp:nvSpPr>
        <dsp:cNvPr id="0" name=""/>
        <dsp:cNvSpPr/>
      </dsp:nvSpPr>
      <dsp:spPr>
        <a:xfrm>
          <a:off x="1080785" y="49125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89306" y="497173"/>
        <a:ext cx="41140" cy="28564"/>
      </dsp:txXfrm>
    </dsp:sp>
    <dsp:sp modelId="{24192AE1-AC5A-408F-93E2-35778550FA02}">
      <dsp:nvSpPr>
        <dsp:cNvPr id="0" name=""/>
        <dsp:cNvSpPr/>
      </dsp:nvSpPr>
      <dsp:spPr>
        <a:xfrm rot="5261538">
          <a:off x="1099186" y="534158"/>
          <a:ext cx="24838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02761" y="538515"/>
        <a:ext cx="17387" cy="24237"/>
      </dsp:txXfrm>
    </dsp:sp>
    <dsp:sp modelId="{1791F869-F782-403E-9EEE-8485296AB1DC}">
      <dsp:nvSpPr>
        <dsp:cNvPr id="0" name=""/>
        <dsp:cNvSpPr/>
      </dsp:nvSpPr>
      <dsp:spPr>
        <a:xfrm>
          <a:off x="1084299" y="578465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92820" y="584381"/>
        <a:ext cx="41140" cy="28564"/>
      </dsp:txXfrm>
    </dsp:sp>
    <dsp:sp modelId="{EDD308D6-556F-4E65-A02C-12C45C150755}">
      <dsp:nvSpPr>
        <dsp:cNvPr id="0" name=""/>
        <dsp:cNvSpPr/>
      </dsp:nvSpPr>
      <dsp:spPr>
        <a:xfrm rot="5815385">
          <a:off x="1095832" y="621090"/>
          <a:ext cx="24766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99995" y="625481"/>
        <a:ext cx="17336" cy="24237"/>
      </dsp:txXfrm>
    </dsp:sp>
    <dsp:sp modelId="{FB762D63-E97E-4D71-BE53-DE8DBC2C1724}">
      <dsp:nvSpPr>
        <dsp:cNvPr id="0" name=""/>
        <dsp:cNvSpPr/>
      </dsp:nvSpPr>
      <dsp:spPr>
        <a:xfrm>
          <a:off x="1073779" y="66510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82300" y="671023"/>
        <a:ext cx="41140" cy="28564"/>
      </dsp:txXfrm>
    </dsp:sp>
    <dsp:sp modelId="{EC905E59-477F-4D62-B2EE-61B86BF0663B}">
      <dsp:nvSpPr>
        <dsp:cNvPr id="0" name=""/>
        <dsp:cNvSpPr/>
      </dsp:nvSpPr>
      <dsp:spPr>
        <a:xfrm rot="6369231">
          <a:off x="1078719" y="706361"/>
          <a:ext cx="24405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83398" y="710924"/>
        <a:ext cx="17084" cy="24237"/>
      </dsp:txXfrm>
    </dsp:sp>
    <dsp:sp modelId="{96947AF0-965B-4F9B-B692-11B522E20C19}">
      <dsp:nvSpPr>
        <dsp:cNvPr id="0" name=""/>
        <dsp:cNvSpPr/>
      </dsp:nvSpPr>
      <dsp:spPr>
        <a:xfrm>
          <a:off x="1049497" y="74894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58018" y="754857"/>
        <a:ext cx="41140" cy="28564"/>
      </dsp:txXfrm>
    </dsp:sp>
    <dsp:sp modelId="{C5631367-2D87-4B2B-B2C5-CE6B323DF7FA}">
      <dsp:nvSpPr>
        <dsp:cNvPr id="0" name=""/>
        <dsp:cNvSpPr/>
      </dsp:nvSpPr>
      <dsp:spPr>
        <a:xfrm rot="6923077">
          <a:off x="1048293" y="787760"/>
          <a:ext cx="2374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53383" y="792620"/>
        <a:ext cx="16624" cy="24237"/>
      </dsp:txXfrm>
    </dsp:sp>
    <dsp:sp modelId="{55735BFC-D4F1-4100-BCD7-BD7015A20F24}">
      <dsp:nvSpPr>
        <dsp:cNvPr id="0" name=""/>
        <dsp:cNvSpPr/>
      </dsp:nvSpPr>
      <dsp:spPr>
        <a:xfrm>
          <a:off x="1012081" y="827793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20602" y="833709"/>
        <a:ext cx="41140" cy="28564"/>
      </dsp:txXfrm>
    </dsp:sp>
    <dsp:sp modelId="{DE861B79-D5E8-45CE-B3D7-7B4663C08343}">
      <dsp:nvSpPr>
        <dsp:cNvPr id="0" name=""/>
        <dsp:cNvSpPr/>
      </dsp:nvSpPr>
      <dsp:spPr>
        <a:xfrm rot="7476923">
          <a:off x="1005349" y="863177"/>
          <a:ext cx="22797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10711" y="868442"/>
        <a:ext cx="15958" cy="24237"/>
      </dsp:txXfrm>
    </dsp:sp>
    <dsp:sp modelId="{B163F2E1-C224-4C1F-8BF1-B257F8DA90F1}">
      <dsp:nvSpPr>
        <dsp:cNvPr id="0" name=""/>
        <dsp:cNvSpPr/>
      </dsp:nvSpPr>
      <dsp:spPr>
        <a:xfrm>
          <a:off x="962501" y="899622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1022" y="905538"/>
        <a:ext cx="41140" cy="28564"/>
      </dsp:txXfrm>
    </dsp:sp>
    <dsp:sp modelId="{28C21F8D-7890-436C-ABC3-A76D9C048DC6}">
      <dsp:nvSpPr>
        <dsp:cNvPr id="0" name=""/>
        <dsp:cNvSpPr/>
      </dsp:nvSpPr>
      <dsp:spPr>
        <a:xfrm rot="8030769">
          <a:off x="951004" y="930655"/>
          <a:ext cx="2155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956478" y="936402"/>
        <a:ext cx="15091" cy="24237"/>
      </dsp:txXfrm>
    </dsp:sp>
    <dsp:sp modelId="{B297DBDA-41C8-403B-A287-2DE0B2B2F734}">
      <dsp:nvSpPr>
        <dsp:cNvPr id="0" name=""/>
        <dsp:cNvSpPr/>
      </dsp:nvSpPr>
      <dsp:spPr>
        <a:xfrm>
          <a:off x="902040" y="962568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10561" y="968484"/>
        <a:ext cx="41140" cy="28564"/>
      </dsp:txXfrm>
    </dsp:sp>
    <dsp:sp modelId="{6CB910F7-627A-416A-9AE0-0E9818681229}">
      <dsp:nvSpPr>
        <dsp:cNvPr id="0" name=""/>
        <dsp:cNvSpPr/>
      </dsp:nvSpPr>
      <dsp:spPr>
        <a:xfrm rot="8584615">
          <a:off x="886658" y="988443"/>
          <a:ext cx="20081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892078" y="994713"/>
        <a:ext cx="14057" cy="24237"/>
      </dsp:txXfrm>
    </dsp:sp>
    <dsp:sp modelId="{C99B1DB8-B0AD-4FE5-84DC-CD9571D15F74}">
      <dsp:nvSpPr>
        <dsp:cNvPr id="0" name=""/>
        <dsp:cNvSpPr/>
      </dsp:nvSpPr>
      <dsp:spPr>
        <a:xfrm>
          <a:off x="832266" y="1015000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40787" y="1020916"/>
        <a:ext cx="41140" cy="28564"/>
      </dsp:txXfrm>
    </dsp:sp>
    <dsp:sp modelId="{2EBD388A-825F-4832-8A74-827A6C7E3368}">
      <dsp:nvSpPr>
        <dsp:cNvPr id="0" name=""/>
        <dsp:cNvSpPr/>
      </dsp:nvSpPr>
      <dsp:spPr>
        <a:xfrm rot="9138462">
          <a:off x="813941" y="1035038"/>
          <a:ext cx="18476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819167" y="1041829"/>
        <a:ext cx="12933" cy="24237"/>
      </dsp:txXfrm>
    </dsp:sp>
    <dsp:sp modelId="{54435782-E9E7-4F85-8EE9-B762378628C5}">
      <dsp:nvSpPr>
        <dsp:cNvPr id="0" name=""/>
        <dsp:cNvSpPr/>
      </dsp:nvSpPr>
      <dsp:spPr>
        <a:xfrm>
          <a:off x="754984" y="105556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63505" y="1061477"/>
        <a:ext cx="41140" cy="28564"/>
      </dsp:txXfrm>
    </dsp:sp>
    <dsp:sp modelId="{2EA5A0E0-D734-4B00-A1FA-65E8CB15031C}">
      <dsp:nvSpPr>
        <dsp:cNvPr id="0" name=""/>
        <dsp:cNvSpPr/>
      </dsp:nvSpPr>
      <dsp:spPr>
        <a:xfrm rot="9692308">
          <a:off x="734657" y="1069228"/>
          <a:ext cx="1695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739614" y="1076501"/>
        <a:ext cx="11871" cy="24237"/>
      </dsp:txXfrm>
    </dsp:sp>
    <dsp:sp modelId="{CDE86F57-8E75-4885-99A7-4D78278841E9}">
      <dsp:nvSpPr>
        <dsp:cNvPr id="0" name=""/>
        <dsp:cNvSpPr/>
      </dsp:nvSpPr>
      <dsp:spPr>
        <a:xfrm>
          <a:off x="672197" y="1083199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80718" y="1089115"/>
        <a:ext cx="41140" cy="28564"/>
      </dsp:txXfrm>
    </dsp:sp>
    <dsp:sp modelId="{A0769171-C666-4FF2-B3B0-56A5612FFB02}">
      <dsp:nvSpPr>
        <dsp:cNvPr id="0" name=""/>
        <dsp:cNvSpPr/>
      </dsp:nvSpPr>
      <dsp:spPr>
        <a:xfrm rot="10246154">
          <a:off x="650736" y="1090128"/>
          <a:ext cx="15838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55456" y="1097826"/>
        <a:ext cx="11087" cy="24237"/>
      </dsp:txXfrm>
    </dsp:sp>
    <dsp:sp modelId="{9DEC7CBC-8051-4551-94AA-2377EFF8A353}">
      <dsp:nvSpPr>
        <dsp:cNvPr id="0" name=""/>
        <dsp:cNvSpPr/>
      </dsp:nvSpPr>
      <dsp:spPr>
        <a:xfrm>
          <a:off x="586048" y="1097200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94569" y="1103116"/>
        <a:ext cx="41140" cy="28564"/>
      </dsp:txXfrm>
    </dsp:sp>
    <dsp:sp modelId="{83D03F91-A8FE-4A56-A9F0-21F8696B64A1}">
      <dsp:nvSpPr>
        <dsp:cNvPr id="0" name=""/>
        <dsp:cNvSpPr/>
      </dsp:nvSpPr>
      <dsp:spPr>
        <a:xfrm rot="10800000">
          <a:off x="564225" y="1097200"/>
          <a:ext cx="15421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568851" y="1105279"/>
        <a:ext cx="10795" cy="24237"/>
      </dsp:txXfrm>
    </dsp:sp>
    <dsp:sp modelId="{D9F7CAE3-C01B-4758-A92D-BE4DEABF1CC9}">
      <dsp:nvSpPr>
        <dsp:cNvPr id="0" name=""/>
        <dsp:cNvSpPr/>
      </dsp:nvSpPr>
      <dsp:spPr>
        <a:xfrm>
          <a:off x="498769" y="1097200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07290" y="1103116"/>
        <a:ext cx="41140" cy="28564"/>
      </dsp:txXfrm>
    </dsp:sp>
    <dsp:sp modelId="{6FDF4861-3D9E-4C44-8A76-CB261CA08A3D}">
      <dsp:nvSpPr>
        <dsp:cNvPr id="0" name=""/>
        <dsp:cNvSpPr/>
      </dsp:nvSpPr>
      <dsp:spPr>
        <a:xfrm rot="11353846">
          <a:off x="477309" y="1090272"/>
          <a:ext cx="15838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82029" y="1098732"/>
        <a:ext cx="11087" cy="24237"/>
      </dsp:txXfrm>
    </dsp:sp>
    <dsp:sp modelId="{6EBA7549-78C0-447A-A63C-4A8563F87F58}">
      <dsp:nvSpPr>
        <dsp:cNvPr id="0" name=""/>
        <dsp:cNvSpPr/>
      </dsp:nvSpPr>
      <dsp:spPr>
        <a:xfrm>
          <a:off x="412620" y="1083199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21141" y="1089115"/>
        <a:ext cx="41140" cy="28564"/>
      </dsp:txXfrm>
    </dsp:sp>
    <dsp:sp modelId="{F7AC09C3-F9FA-4334-9744-58F7A351FD8B}">
      <dsp:nvSpPr>
        <dsp:cNvPr id="0" name=""/>
        <dsp:cNvSpPr/>
      </dsp:nvSpPr>
      <dsp:spPr>
        <a:xfrm rot="11907692">
          <a:off x="392293" y="1069532"/>
          <a:ext cx="1695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97250" y="1078417"/>
        <a:ext cx="11871" cy="24237"/>
      </dsp:txXfrm>
    </dsp:sp>
    <dsp:sp modelId="{DB7E8DCC-E9E2-41AE-8FAC-BD770394B585}">
      <dsp:nvSpPr>
        <dsp:cNvPr id="0" name=""/>
        <dsp:cNvSpPr/>
      </dsp:nvSpPr>
      <dsp:spPr>
        <a:xfrm>
          <a:off x="329833" y="105556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38354" y="1061477"/>
        <a:ext cx="41140" cy="28564"/>
      </dsp:txXfrm>
    </dsp:sp>
    <dsp:sp modelId="{FC934B90-2FD7-4C78-BC82-6495CAA54F71}">
      <dsp:nvSpPr>
        <dsp:cNvPr id="0" name=""/>
        <dsp:cNvSpPr/>
      </dsp:nvSpPr>
      <dsp:spPr>
        <a:xfrm rot="12461538">
          <a:off x="311508" y="1035524"/>
          <a:ext cx="18476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16734" y="1044891"/>
        <a:ext cx="12933" cy="24237"/>
      </dsp:txXfrm>
    </dsp:sp>
    <dsp:sp modelId="{7FBA136C-815F-4FB3-A797-A7F155D00FEA}">
      <dsp:nvSpPr>
        <dsp:cNvPr id="0" name=""/>
        <dsp:cNvSpPr/>
      </dsp:nvSpPr>
      <dsp:spPr>
        <a:xfrm>
          <a:off x="252551" y="1015000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1072" y="1020916"/>
        <a:ext cx="41140" cy="28564"/>
      </dsp:txXfrm>
    </dsp:sp>
    <dsp:sp modelId="{7A5C7786-EEB7-4840-8AB2-E617DD766E4C}">
      <dsp:nvSpPr>
        <dsp:cNvPr id="0" name=""/>
        <dsp:cNvSpPr/>
      </dsp:nvSpPr>
      <dsp:spPr>
        <a:xfrm rot="13015385">
          <a:off x="237168" y="989126"/>
          <a:ext cx="20081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42588" y="999014"/>
        <a:ext cx="14057" cy="24237"/>
      </dsp:txXfrm>
    </dsp:sp>
    <dsp:sp modelId="{2B3C09D0-6E4A-4698-ADBA-7CF55040E0C7}">
      <dsp:nvSpPr>
        <dsp:cNvPr id="0" name=""/>
        <dsp:cNvSpPr/>
      </dsp:nvSpPr>
      <dsp:spPr>
        <a:xfrm>
          <a:off x="182776" y="962568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91297" y="968484"/>
        <a:ext cx="41140" cy="28564"/>
      </dsp:txXfrm>
    </dsp:sp>
    <dsp:sp modelId="{0B3E9032-3902-463F-B436-0798A35C9EC5}">
      <dsp:nvSpPr>
        <dsp:cNvPr id="0" name=""/>
        <dsp:cNvSpPr/>
      </dsp:nvSpPr>
      <dsp:spPr>
        <a:xfrm rot="13569231">
          <a:off x="171280" y="931535"/>
          <a:ext cx="2155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76754" y="941946"/>
        <a:ext cx="15091" cy="24237"/>
      </dsp:txXfrm>
    </dsp:sp>
    <dsp:sp modelId="{C6CA034B-BB5D-4252-9DC3-E07C2CEC1942}">
      <dsp:nvSpPr>
        <dsp:cNvPr id="0" name=""/>
        <dsp:cNvSpPr/>
      </dsp:nvSpPr>
      <dsp:spPr>
        <a:xfrm>
          <a:off x="122316" y="899622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0837" y="905538"/>
        <a:ext cx="41140" cy="28564"/>
      </dsp:txXfrm>
    </dsp:sp>
    <dsp:sp modelId="{2F327EB4-0D8B-437E-BB14-A326EA173FCC}">
      <dsp:nvSpPr>
        <dsp:cNvPr id="0" name=""/>
        <dsp:cNvSpPr/>
      </dsp:nvSpPr>
      <dsp:spPr>
        <a:xfrm rot="14123077">
          <a:off x="115585" y="864239"/>
          <a:ext cx="22797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20947" y="875132"/>
        <a:ext cx="15958" cy="24237"/>
      </dsp:txXfrm>
    </dsp:sp>
    <dsp:sp modelId="{F6AE7F32-FC05-4DDA-BB7B-30B31779479C}">
      <dsp:nvSpPr>
        <dsp:cNvPr id="0" name=""/>
        <dsp:cNvSpPr/>
      </dsp:nvSpPr>
      <dsp:spPr>
        <a:xfrm>
          <a:off x="72736" y="827793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1257" y="833709"/>
        <a:ext cx="41140" cy="28564"/>
      </dsp:txXfrm>
    </dsp:sp>
    <dsp:sp modelId="{F42AD80F-3B21-49F3-AF59-01D5F6EE69F1}">
      <dsp:nvSpPr>
        <dsp:cNvPr id="0" name=""/>
        <dsp:cNvSpPr/>
      </dsp:nvSpPr>
      <dsp:spPr>
        <a:xfrm rot="14676923">
          <a:off x="71532" y="788974"/>
          <a:ext cx="2374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76622" y="800272"/>
        <a:ext cx="16624" cy="24237"/>
      </dsp:txXfrm>
    </dsp:sp>
    <dsp:sp modelId="{E4F5DE49-5EAA-4300-BD85-3AA32446283C}">
      <dsp:nvSpPr>
        <dsp:cNvPr id="0" name=""/>
        <dsp:cNvSpPr/>
      </dsp:nvSpPr>
      <dsp:spPr>
        <a:xfrm>
          <a:off x="35320" y="74894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3841" y="754857"/>
        <a:ext cx="41140" cy="28564"/>
      </dsp:txXfrm>
    </dsp:sp>
    <dsp:sp modelId="{57712E5B-8311-41F2-83BF-40C44B82FD56}">
      <dsp:nvSpPr>
        <dsp:cNvPr id="0" name=""/>
        <dsp:cNvSpPr/>
      </dsp:nvSpPr>
      <dsp:spPr>
        <a:xfrm rot="15230769">
          <a:off x="40259" y="707688"/>
          <a:ext cx="24405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4938" y="719283"/>
        <a:ext cx="17084" cy="24237"/>
      </dsp:txXfrm>
    </dsp:sp>
    <dsp:sp modelId="{53824D7C-69E9-40B6-AD94-E66D57E17024}">
      <dsp:nvSpPr>
        <dsp:cNvPr id="0" name=""/>
        <dsp:cNvSpPr/>
      </dsp:nvSpPr>
      <dsp:spPr>
        <a:xfrm>
          <a:off x="11037" y="66510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9558" y="671023"/>
        <a:ext cx="41140" cy="28564"/>
      </dsp:txXfrm>
    </dsp:sp>
    <dsp:sp modelId="{4DDD9E11-A1D1-4D9F-87CF-21775FA03FD4}">
      <dsp:nvSpPr>
        <dsp:cNvPr id="0" name=""/>
        <dsp:cNvSpPr/>
      </dsp:nvSpPr>
      <dsp:spPr>
        <a:xfrm rot="15784615">
          <a:off x="22570" y="622482"/>
          <a:ext cx="24766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6733" y="634249"/>
        <a:ext cx="17336" cy="24237"/>
      </dsp:txXfrm>
    </dsp:sp>
    <dsp:sp modelId="{22041FD6-89BD-4BF2-9B99-B97F36E2E1FB}">
      <dsp:nvSpPr>
        <dsp:cNvPr id="0" name=""/>
        <dsp:cNvSpPr/>
      </dsp:nvSpPr>
      <dsp:spPr>
        <a:xfrm>
          <a:off x="517" y="578465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038" y="584381"/>
        <a:ext cx="41140" cy="28564"/>
      </dsp:txXfrm>
    </dsp:sp>
    <dsp:sp modelId="{B8E405CF-5FB0-4931-A03D-9BF304E6CDDA}">
      <dsp:nvSpPr>
        <dsp:cNvPr id="0" name=""/>
        <dsp:cNvSpPr/>
      </dsp:nvSpPr>
      <dsp:spPr>
        <a:xfrm rot="16338462">
          <a:off x="18918" y="535563"/>
          <a:ext cx="24838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2493" y="547364"/>
        <a:ext cx="17387" cy="24237"/>
      </dsp:txXfrm>
    </dsp:sp>
    <dsp:sp modelId="{4346925A-37EB-4BB6-B0D1-0007EC3DF63B}">
      <dsp:nvSpPr>
        <dsp:cNvPr id="0" name=""/>
        <dsp:cNvSpPr/>
      </dsp:nvSpPr>
      <dsp:spPr>
        <a:xfrm>
          <a:off x="4031" y="49125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552" y="497173"/>
        <a:ext cx="41140" cy="28564"/>
      </dsp:txXfrm>
    </dsp:sp>
    <dsp:sp modelId="{7A362786-920B-4FB9-A3D5-D0E741B76071}">
      <dsp:nvSpPr>
        <dsp:cNvPr id="0" name=""/>
        <dsp:cNvSpPr/>
      </dsp:nvSpPr>
      <dsp:spPr>
        <a:xfrm rot="16892308">
          <a:off x="29401" y="449182"/>
          <a:ext cx="24622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2356" y="460880"/>
        <a:ext cx="17235" cy="24237"/>
      </dsp:txXfrm>
    </dsp:sp>
    <dsp:sp modelId="{ED0F08E4-7CF4-494F-A2E4-60B90674E9D5}">
      <dsp:nvSpPr>
        <dsp:cNvPr id="0" name=""/>
        <dsp:cNvSpPr/>
      </dsp:nvSpPr>
      <dsp:spPr>
        <a:xfrm>
          <a:off x="21490" y="40574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0011" y="411657"/>
        <a:ext cx="41140" cy="28564"/>
      </dsp:txXfrm>
    </dsp:sp>
    <dsp:sp modelId="{B8AF8AA6-EDE3-46F5-804F-BE18E9CF02E9}">
      <dsp:nvSpPr>
        <dsp:cNvPr id="0" name=""/>
        <dsp:cNvSpPr/>
      </dsp:nvSpPr>
      <dsp:spPr>
        <a:xfrm rot="17446154">
          <a:off x="53756" y="365576"/>
          <a:ext cx="24114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6090" y="377037"/>
        <a:ext cx="16880" cy="24237"/>
      </dsp:txXfrm>
    </dsp:sp>
    <dsp:sp modelId="{02E2D030-8BB9-48E2-859D-55F958A2D928}">
      <dsp:nvSpPr>
        <dsp:cNvPr id="0" name=""/>
        <dsp:cNvSpPr/>
      </dsp:nvSpPr>
      <dsp:spPr>
        <a:xfrm>
          <a:off x="52439" y="324134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0960" y="330050"/>
        <a:ext cx="41140" cy="28564"/>
      </dsp:txXfrm>
    </dsp:sp>
    <dsp:sp modelId="{8125F9B4-021E-44DC-9D64-8AE485A44537}">
      <dsp:nvSpPr>
        <dsp:cNvPr id="0" name=""/>
        <dsp:cNvSpPr/>
      </dsp:nvSpPr>
      <dsp:spPr>
        <a:xfrm rot="18000000">
          <a:off x="91365" y="286913"/>
          <a:ext cx="23310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3113" y="298020"/>
        <a:ext cx="16317" cy="24237"/>
      </dsp:txXfrm>
    </dsp:sp>
    <dsp:sp modelId="{A5474CB5-D5DA-4087-B87E-610FB42AF529}">
      <dsp:nvSpPr>
        <dsp:cNvPr id="0" name=""/>
        <dsp:cNvSpPr/>
      </dsp:nvSpPr>
      <dsp:spPr>
        <a:xfrm>
          <a:off x="96079" y="248548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4600" y="254464"/>
        <a:ext cx="41140" cy="28564"/>
      </dsp:txXfrm>
    </dsp:sp>
    <dsp:sp modelId="{F5E12609-AEA0-4824-8F1E-49B7A8C9D43E}">
      <dsp:nvSpPr>
        <dsp:cNvPr id="0" name=""/>
        <dsp:cNvSpPr/>
      </dsp:nvSpPr>
      <dsp:spPr>
        <a:xfrm rot="18553846">
          <a:off x="141265" y="215232"/>
          <a:ext cx="22212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2490" y="225892"/>
        <a:ext cx="15548" cy="24237"/>
      </dsp:txXfrm>
    </dsp:sp>
    <dsp:sp modelId="{558F7E47-06ED-4041-B16C-6F13A19D4245}">
      <dsp:nvSpPr>
        <dsp:cNvPr id="0" name=""/>
        <dsp:cNvSpPr/>
      </dsp:nvSpPr>
      <dsp:spPr>
        <a:xfrm>
          <a:off x="151278" y="18094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9799" y="186857"/>
        <a:ext cx="41140" cy="28564"/>
      </dsp:txXfrm>
    </dsp:sp>
    <dsp:sp modelId="{1AA99294-2501-42DA-ADDA-813C2A0D167F}">
      <dsp:nvSpPr>
        <dsp:cNvPr id="0" name=""/>
        <dsp:cNvSpPr/>
      </dsp:nvSpPr>
      <dsp:spPr>
        <a:xfrm rot="19107692">
          <a:off x="202169" y="152394"/>
          <a:ext cx="20845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02955" y="162546"/>
        <a:ext cx="14592" cy="24237"/>
      </dsp:txXfrm>
    </dsp:sp>
    <dsp:sp modelId="{A854D6C3-A9F6-4889-B95E-C4590598BF15}">
      <dsp:nvSpPr>
        <dsp:cNvPr id="0" name=""/>
        <dsp:cNvSpPr/>
      </dsp:nvSpPr>
      <dsp:spPr>
        <a:xfrm>
          <a:off x="216607" y="123065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25128" y="128981"/>
        <a:ext cx="41140" cy="28564"/>
      </dsp:txXfrm>
    </dsp:sp>
    <dsp:sp modelId="{9BC14663-185B-4A89-97AE-169B3D438678}">
      <dsp:nvSpPr>
        <dsp:cNvPr id="0" name=""/>
        <dsp:cNvSpPr/>
      </dsp:nvSpPr>
      <dsp:spPr>
        <a:xfrm rot="19661538">
          <a:off x="272479" y="100033"/>
          <a:ext cx="19284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72927" y="109658"/>
        <a:ext cx="13499" cy="24237"/>
      </dsp:txXfrm>
    </dsp:sp>
    <dsp:sp modelId="{891FE5C2-884F-48D0-BE0D-753E9CA204D3}">
      <dsp:nvSpPr>
        <dsp:cNvPr id="0" name=""/>
        <dsp:cNvSpPr/>
      </dsp:nvSpPr>
      <dsp:spPr>
        <a:xfrm>
          <a:off x="290374" y="7641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98895" y="82333"/>
        <a:ext cx="41140" cy="28564"/>
      </dsp:txXfrm>
    </dsp:sp>
    <dsp:sp modelId="{BDE13CD6-B50F-44ED-BD83-729ED5971995}">
      <dsp:nvSpPr>
        <dsp:cNvPr id="0" name=""/>
        <dsp:cNvSpPr/>
      </dsp:nvSpPr>
      <dsp:spPr>
        <a:xfrm rot="20215385">
          <a:off x="350308" y="59508"/>
          <a:ext cx="1768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50520" y="68627"/>
        <a:ext cx="12382" cy="24237"/>
      </dsp:txXfrm>
    </dsp:sp>
    <dsp:sp modelId="{3B7728B1-9C76-43A6-8828-2FFE1A19CD4E}">
      <dsp:nvSpPr>
        <dsp:cNvPr id="0" name=""/>
        <dsp:cNvSpPr/>
      </dsp:nvSpPr>
      <dsp:spPr>
        <a:xfrm>
          <a:off x="370669" y="4220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79190" y="48123"/>
        <a:ext cx="41140" cy="28564"/>
      </dsp:txXfrm>
    </dsp:sp>
    <dsp:sp modelId="{FEF793BD-9F36-4B0C-B2A1-243AAED13A52}">
      <dsp:nvSpPr>
        <dsp:cNvPr id="0" name=""/>
        <dsp:cNvSpPr/>
      </dsp:nvSpPr>
      <dsp:spPr>
        <a:xfrm rot="20769231">
          <a:off x="433519" y="31874"/>
          <a:ext cx="16328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33590" y="40539"/>
        <a:ext cx="11430" cy="24237"/>
      </dsp:txXfrm>
    </dsp:sp>
    <dsp:sp modelId="{CD7E4AE9-DEBF-4EF6-9A2F-51DFDE6DC483}">
      <dsp:nvSpPr>
        <dsp:cNvPr id="0" name=""/>
        <dsp:cNvSpPr/>
      </dsp:nvSpPr>
      <dsp:spPr>
        <a:xfrm>
          <a:off x="455412" y="21319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63933" y="27235"/>
        <a:ext cx="41140" cy="28564"/>
      </dsp:txXfrm>
    </dsp:sp>
    <dsp:sp modelId="{CAB56CDA-741F-426D-8FE0-AE118C809475}">
      <dsp:nvSpPr>
        <dsp:cNvPr id="0" name=""/>
        <dsp:cNvSpPr/>
      </dsp:nvSpPr>
      <dsp:spPr>
        <a:xfrm rot="21323077">
          <a:off x="519800" y="17843"/>
          <a:ext cx="15527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19808" y="26109"/>
        <a:ext cx="10869" cy="24237"/>
      </dsp:txXfrm>
    </dsp:sp>
  </dsp:spTree>
</dsp:drawing>
</file>

<file path=ppt/diagrams/drawing1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2BDA289-9E7F-43D2-8E8A-C602380955F6}">
      <dsp:nvSpPr>
        <dsp:cNvPr id="0" name=""/>
        <dsp:cNvSpPr/>
      </dsp:nvSpPr>
      <dsp:spPr>
        <a:xfrm>
          <a:off x="540962" y="56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48160" y="7759"/>
        <a:ext cx="34757" cy="34757"/>
      </dsp:txXfrm>
    </dsp:sp>
    <dsp:sp modelId="{4B717A0F-8771-4A45-B6AA-FD732A724C9E}">
      <dsp:nvSpPr>
        <dsp:cNvPr id="0" name=""/>
        <dsp:cNvSpPr/>
      </dsp:nvSpPr>
      <dsp:spPr>
        <a:xfrm rot="234783">
          <a:off x="595443" y="19334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95448" y="22519"/>
        <a:ext cx="9127" cy="9953"/>
      </dsp:txXfrm>
    </dsp:sp>
    <dsp:sp modelId="{FD731FF4-9760-4231-AA26-446560B181EB}">
      <dsp:nvSpPr>
        <dsp:cNvPr id="0" name=""/>
        <dsp:cNvSpPr/>
      </dsp:nvSpPr>
      <dsp:spPr>
        <a:xfrm>
          <a:off x="614546" y="559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21744" y="12792"/>
        <a:ext cx="34757" cy="34757"/>
      </dsp:txXfrm>
    </dsp:sp>
    <dsp:sp modelId="{A6A09441-8928-4DD4-965E-ACD6B5489F63}">
      <dsp:nvSpPr>
        <dsp:cNvPr id="0" name=""/>
        <dsp:cNvSpPr/>
      </dsp:nvSpPr>
      <dsp:spPr>
        <a:xfrm rot="704348">
          <a:off x="668349" y="29304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68390" y="32224"/>
        <a:ext cx="9127" cy="9953"/>
      </dsp:txXfrm>
    </dsp:sp>
    <dsp:sp modelId="{5A44537F-E502-484A-B54C-161A75387D52}">
      <dsp:nvSpPr>
        <dsp:cNvPr id="0" name=""/>
        <dsp:cNvSpPr/>
      </dsp:nvSpPr>
      <dsp:spPr>
        <a:xfrm>
          <a:off x="686760" y="2060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93958" y="27798"/>
        <a:ext cx="34757" cy="34757"/>
      </dsp:txXfrm>
    </dsp:sp>
    <dsp:sp modelId="{BCCD1735-3374-4721-BEF9-11CCD9A2DD48}">
      <dsp:nvSpPr>
        <dsp:cNvPr id="0" name=""/>
        <dsp:cNvSpPr/>
      </dsp:nvSpPr>
      <dsp:spPr>
        <a:xfrm rot="1173913">
          <a:off x="739218" y="4910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39331" y="51771"/>
        <a:ext cx="9127" cy="9953"/>
      </dsp:txXfrm>
    </dsp:sp>
    <dsp:sp modelId="{B0608ED5-E7DC-4C39-8859-B8C85F521F9C}">
      <dsp:nvSpPr>
        <dsp:cNvPr id="0" name=""/>
        <dsp:cNvSpPr/>
      </dsp:nvSpPr>
      <dsp:spPr>
        <a:xfrm>
          <a:off x="756258" y="4530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63456" y="52498"/>
        <a:ext cx="34757" cy="34757"/>
      </dsp:txXfrm>
    </dsp:sp>
    <dsp:sp modelId="{E212FFF4-9223-45FB-8A97-08FC78EC227F}">
      <dsp:nvSpPr>
        <dsp:cNvPr id="0" name=""/>
        <dsp:cNvSpPr/>
      </dsp:nvSpPr>
      <dsp:spPr>
        <a:xfrm rot="1643478">
          <a:off x="806731" y="7837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06950" y="80796"/>
        <a:ext cx="9127" cy="9953"/>
      </dsp:txXfrm>
    </dsp:sp>
    <dsp:sp modelId="{3B48658E-4174-41EC-ADC5-04F09B98E8AE}">
      <dsp:nvSpPr>
        <dsp:cNvPr id="0" name=""/>
        <dsp:cNvSpPr/>
      </dsp:nvSpPr>
      <dsp:spPr>
        <a:xfrm>
          <a:off x="821746" y="7923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28944" y="86431"/>
        <a:ext cx="34757" cy="34757"/>
      </dsp:txXfrm>
    </dsp:sp>
    <dsp:sp modelId="{7E28017C-69F1-4CCF-A6D7-885616A2628E}">
      <dsp:nvSpPr>
        <dsp:cNvPr id="0" name=""/>
        <dsp:cNvSpPr/>
      </dsp:nvSpPr>
      <dsp:spPr>
        <a:xfrm rot="2113043">
          <a:off x="869629" y="116569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69987" y="118759"/>
        <a:ext cx="9127" cy="9953"/>
      </dsp:txXfrm>
    </dsp:sp>
    <dsp:sp modelId="{4B6FF1D5-139C-4A9E-BE2A-C9C2976A9B90}">
      <dsp:nvSpPr>
        <dsp:cNvPr id="0" name=""/>
        <dsp:cNvSpPr/>
      </dsp:nvSpPr>
      <dsp:spPr>
        <a:xfrm>
          <a:off x="882002" y="121767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89200" y="128965"/>
        <a:ext cx="34757" cy="34757"/>
      </dsp:txXfrm>
    </dsp:sp>
    <dsp:sp modelId="{E231C36B-28CA-4A1A-A65A-7FC8C917C670}">
      <dsp:nvSpPr>
        <dsp:cNvPr id="0" name=""/>
        <dsp:cNvSpPr/>
      </dsp:nvSpPr>
      <dsp:spPr>
        <a:xfrm rot="2582609">
          <a:off x="926742" y="16296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27268" y="164951"/>
        <a:ext cx="9127" cy="9953"/>
      </dsp:txXfrm>
    </dsp:sp>
    <dsp:sp modelId="{5955EC28-6A5B-4854-97FD-56BF004F7A93}">
      <dsp:nvSpPr>
        <dsp:cNvPr id="0" name=""/>
        <dsp:cNvSpPr/>
      </dsp:nvSpPr>
      <dsp:spPr>
        <a:xfrm>
          <a:off x="935906" y="172109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43104" y="179307"/>
        <a:ext cx="34757" cy="34757"/>
      </dsp:txXfrm>
    </dsp:sp>
    <dsp:sp modelId="{7418C013-9F65-49B4-8AB4-02A8A7E8B2B1}">
      <dsp:nvSpPr>
        <dsp:cNvPr id="0" name=""/>
        <dsp:cNvSpPr/>
      </dsp:nvSpPr>
      <dsp:spPr>
        <a:xfrm rot="3052174">
          <a:off x="977004" y="216712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7726" y="218513"/>
        <a:ext cx="9127" cy="9953"/>
      </dsp:txXfrm>
    </dsp:sp>
    <dsp:sp modelId="{C8C314CB-BC52-4B5D-9A9E-2549904458B0}">
      <dsp:nvSpPr>
        <dsp:cNvPr id="0" name=""/>
        <dsp:cNvSpPr/>
      </dsp:nvSpPr>
      <dsp:spPr>
        <a:xfrm>
          <a:off x="982453" y="22932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89651" y="236521"/>
        <a:ext cx="34757" cy="34757"/>
      </dsp:txXfrm>
    </dsp:sp>
    <dsp:sp modelId="{8D184F9F-78A9-45D9-9804-0F8032DE26A6}">
      <dsp:nvSpPr>
        <dsp:cNvPr id="0" name=""/>
        <dsp:cNvSpPr/>
      </dsp:nvSpPr>
      <dsp:spPr>
        <a:xfrm rot="3521739">
          <a:off x="1019480" y="276799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20420" y="278446"/>
        <a:ext cx="9127" cy="9953"/>
      </dsp:txXfrm>
    </dsp:sp>
    <dsp:sp modelId="{18E08B15-C0D9-4DCD-9841-29CB326A1D96}">
      <dsp:nvSpPr>
        <dsp:cNvPr id="0" name=""/>
        <dsp:cNvSpPr/>
      </dsp:nvSpPr>
      <dsp:spPr>
        <a:xfrm>
          <a:off x="1020776" y="292342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27974" y="299540"/>
        <a:ext cx="34757" cy="34757"/>
      </dsp:txXfrm>
    </dsp:sp>
    <dsp:sp modelId="{7D136A40-4E7A-4E9A-9C18-C15FEB3E9255}">
      <dsp:nvSpPr>
        <dsp:cNvPr id="0" name=""/>
        <dsp:cNvSpPr/>
      </dsp:nvSpPr>
      <dsp:spPr>
        <a:xfrm rot="3991304">
          <a:off x="1053378" y="342111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54555" y="343635"/>
        <a:ext cx="9127" cy="9953"/>
      </dsp:txXfrm>
    </dsp:sp>
    <dsp:sp modelId="{09497094-52B8-416E-9902-37FB4C94E7F2}">
      <dsp:nvSpPr>
        <dsp:cNvPr id="0" name=""/>
        <dsp:cNvSpPr/>
      </dsp:nvSpPr>
      <dsp:spPr>
        <a:xfrm>
          <a:off x="1050161" y="35999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57359" y="367191"/>
        <a:ext cx="34757" cy="34757"/>
      </dsp:txXfrm>
    </dsp:sp>
    <dsp:sp modelId="{260B842C-BA56-4835-9181-EEB1DAD49F6C}">
      <dsp:nvSpPr>
        <dsp:cNvPr id="0" name=""/>
        <dsp:cNvSpPr/>
      </dsp:nvSpPr>
      <dsp:spPr>
        <a:xfrm rot="4460870">
          <a:off x="1078068" y="411430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79496" y="412865"/>
        <a:ext cx="9127" cy="9953"/>
      </dsp:txXfrm>
    </dsp:sp>
    <dsp:sp modelId="{07EB8474-810E-4E8A-BE93-02F62BBDD45D}">
      <dsp:nvSpPr>
        <dsp:cNvPr id="0" name=""/>
        <dsp:cNvSpPr/>
      </dsp:nvSpPr>
      <dsp:spPr>
        <a:xfrm>
          <a:off x="1070060" y="43101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77258" y="438212"/>
        <a:ext cx="34757" cy="34757"/>
      </dsp:txXfrm>
    </dsp:sp>
    <dsp:sp modelId="{ADC3AC42-E194-4C29-8A28-ABEC2168A2B9}">
      <dsp:nvSpPr>
        <dsp:cNvPr id="0" name=""/>
        <dsp:cNvSpPr/>
      </dsp:nvSpPr>
      <dsp:spPr>
        <a:xfrm rot="4930435">
          <a:off x="1093088" y="483465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94778" y="484845"/>
        <a:ext cx="9127" cy="9953"/>
      </dsp:txXfrm>
    </dsp:sp>
    <dsp:sp modelId="{38A7A843-117D-4A8F-B652-3F637D1BA054}">
      <dsp:nvSpPr>
        <dsp:cNvPr id="0" name=""/>
        <dsp:cNvSpPr/>
      </dsp:nvSpPr>
      <dsp:spPr>
        <a:xfrm>
          <a:off x="1080103" y="50408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87301" y="511282"/>
        <a:ext cx="34757" cy="34757"/>
      </dsp:txXfrm>
    </dsp:sp>
    <dsp:sp modelId="{24192AE1-AC5A-408F-93E2-35778550FA02}">
      <dsp:nvSpPr>
        <dsp:cNvPr id="0" name=""/>
        <dsp:cNvSpPr/>
      </dsp:nvSpPr>
      <dsp:spPr>
        <a:xfrm rot="5400000">
          <a:off x="1098160" y="556875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00116" y="558237"/>
        <a:ext cx="9127" cy="9953"/>
      </dsp:txXfrm>
    </dsp:sp>
    <dsp:sp modelId="{8B74F080-8313-4728-B1E9-D87A06E9E800}">
      <dsp:nvSpPr>
        <dsp:cNvPr id="0" name=""/>
        <dsp:cNvSpPr/>
      </dsp:nvSpPr>
      <dsp:spPr>
        <a:xfrm>
          <a:off x="1080103" y="57784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87301" y="585038"/>
        <a:ext cx="34757" cy="34757"/>
      </dsp:txXfrm>
    </dsp:sp>
    <dsp:sp modelId="{99F13AA2-4621-4753-B0A6-6FC776CD84C9}">
      <dsp:nvSpPr>
        <dsp:cNvPr id="0" name=""/>
        <dsp:cNvSpPr/>
      </dsp:nvSpPr>
      <dsp:spPr>
        <a:xfrm rot="5869565">
          <a:off x="1093189" y="630291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95411" y="631671"/>
        <a:ext cx="9127" cy="9953"/>
      </dsp:txXfrm>
    </dsp:sp>
    <dsp:sp modelId="{C238A059-EBCB-4E8A-9C70-350A7112246D}">
      <dsp:nvSpPr>
        <dsp:cNvPr id="0" name=""/>
        <dsp:cNvSpPr/>
      </dsp:nvSpPr>
      <dsp:spPr>
        <a:xfrm>
          <a:off x="1070060" y="65091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77258" y="658108"/>
        <a:ext cx="34757" cy="34757"/>
      </dsp:txXfrm>
    </dsp:sp>
    <dsp:sp modelId="{212C9A88-24C2-4EF4-87D7-A81CF4BE3FA0}">
      <dsp:nvSpPr>
        <dsp:cNvPr id="0" name=""/>
        <dsp:cNvSpPr/>
      </dsp:nvSpPr>
      <dsp:spPr>
        <a:xfrm rot="6339130">
          <a:off x="1078267" y="702347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80751" y="703782"/>
        <a:ext cx="9127" cy="9953"/>
      </dsp:txXfrm>
    </dsp:sp>
    <dsp:sp modelId="{FA3F2989-2837-4DF6-B22E-22C68B74BA10}">
      <dsp:nvSpPr>
        <dsp:cNvPr id="0" name=""/>
        <dsp:cNvSpPr/>
      </dsp:nvSpPr>
      <dsp:spPr>
        <a:xfrm>
          <a:off x="1050161" y="72193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57359" y="729129"/>
        <a:ext cx="34757" cy="34757"/>
      </dsp:txXfrm>
    </dsp:sp>
    <dsp:sp modelId="{15716786-4673-40EB-986D-12C422D02B97}">
      <dsp:nvSpPr>
        <dsp:cNvPr id="0" name=""/>
        <dsp:cNvSpPr/>
      </dsp:nvSpPr>
      <dsp:spPr>
        <a:xfrm rot="6808696">
          <a:off x="1053672" y="771700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56407" y="773224"/>
        <a:ext cx="9127" cy="9953"/>
      </dsp:txXfrm>
    </dsp:sp>
    <dsp:sp modelId="{E7F9412A-75FE-4263-8476-D8B02CF380F3}">
      <dsp:nvSpPr>
        <dsp:cNvPr id="0" name=""/>
        <dsp:cNvSpPr/>
      </dsp:nvSpPr>
      <dsp:spPr>
        <a:xfrm>
          <a:off x="1020776" y="789582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27974" y="796780"/>
        <a:ext cx="34757" cy="34757"/>
      </dsp:txXfrm>
    </dsp:sp>
    <dsp:sp modelId="{C56F56FD-84C6-4D21-967A-719399DE2081}">
      <dsp:nvSpPr>
        <dsp:cNvPr id="0" name=""/>
        <dsp:cNvSpPr/>
      </dsp:nvSpPr>
      <dsp:spPr>
        <a:xfrm rot="7278261">
          <a:off x="1019863" y="83705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22835" y="838705"/>
        <a:ext cx="9127" cy="9953"/>
      </dsp:txXfrm>
    </dsp:sp>
    <dsp:sp modelId="{430AD93E-9CDA-40BE-8BB8-B35AB1DDED73}">
      <dsp:nvSpPr>
        <dsp:cNvPr id="0" name=""/>
        <dsp:cNvSpPr/>
      </dsp:nvSpPr>
      <dsp:spPr>
        <a:xfrm>
          <a:off x="982453" y="85260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89651" y="859799"/>
        <a:ext cx="34757" cy="34757"/>
      </dsp:txXfrm>
    </dsp:sp>
    <dsp:sp modelId="{D3BDAC4B-F2DB-44A0-907D-A108463FB1C3}">
      <dsp:nvSpPr>
        <dsp:cNvPr id="0" name=""/>
        <dsp:cNvSpPr/>
      </dsp:nvSpPr>
      <dsp:spPr>
        <a:xfrm rot="7747826">
          <a:off x="977470" y="897203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980660" y="899004"/>
        <a:ext cx="9127" cy="9953"/>
      </dsp:txXfrm>
    </dsp:sp>
    <dsp:sp modelId="{EB66E90A-B112-40E2-B773-B1A59659C6EB}">
      <dsp:nvSpPr>
        <dsp:cNvPr id="0" name=""/>
        <dsp:cNvSpPr/>
      </dsp:nvSpPr>
      <dsp:spPr>
        <a:xfrm>
          <a:off x="935906" y="90981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43104" y="917012"/>
        <a:ext cx="34757" cy="34757"/>
      </dsp:txXfrm>
    </dsp:sp>
    <dsp:sp modelId="{CBD13A52-164D-4181-A713-C4AFB6DAEA44}">
      <dsp:nvSpPr>
        <dsp:cNvPr id="0" name=""/>
        <dsp:cNvSpPr/>
      </dsp:nvSpPr>
      <dsp:spPr>
        <a:xfrm rot="8217391">
          <a:off x="927281" y="951016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930667" y="952999"/>
        <a:ext cx="9127" cy="9953"/>
      </dsp:txXfrm>
    </dsp:sp>
    <dsp:sp modelId="{816E1FA3-2B38-45F9-AB8C-0EEB2788EE42}">
      <dsp:nvSpPr>
        <dsp:cNvPr id="0" name=""/>
        <dsp:cNvSpPr/>
      </dsp:nvSpPr>
      <dsp:spPr>
        <a:xfrm>
          <a:off x="882002" y="960157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89200" y="967355"/>
        <a:ext cx="34757" cy="34757"/>
      </dsp:txXfrm>
    </dsp:sp>
    <dsp:sp modelId="{3D5573F2-E421-4699-B499-E5F129AA7C1F}">
      <dsp:nvSpPr>
        <dsp:cNvPr id="0" name=""/>
        <dsp:cNvSpPr/>
      </dsp:nvSpPr>
      <dsp:spPr>
        <a:xfrm rot="8686957">
          <a:off x="870232" y="997493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873786" y="999683"/>
        <a:ext cx="9127" cy="9953"/>
      </dsp:txXfrm>
    </dsp:sp>
    <dsp:sp modelId="{1791F869-F782-403E-9EEE-8485296AB1DC}">
      <dsp:nvSpPr>
        <dsp:cNvPr id="0" name=""/>
        <dsp:cNvSpPr/>
      </dsp:nvSpPr>
      <dsp:spPr>
        <a:xfrm>
          <a:off x="821746" y="100269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28944" y="1009889"/>
        <a:ext cx="34757" cy="34757"/>
      </dsp:txXfrm>
    </dsp:sp>
    <dsp:sp modelId="{EDD308D6-556F-4E65-A02C-12C45C150755}">
      <dsp:nvSpPr>
        <dsp:cNvPr id="0" name=""/>
        <dsp:cNvSpPr/>
      </dsp:nvSpPr>
      <dsp:spPr>
        <a:xfrm rot="9156522">
          <a:off x="807386" y="1035770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811079" y="1038188"/>
        <a:ext cx="9127" cy="9953"/>
      </dsp:txXfrm>
    </dsp:sp>
    <dsp:sp modelId="{FB762D63-E97E-4D71-BE53-DE8DBC2C1724}">
      <dsp:nvSpPr>
        <dsp:cNvPr id="0" name=""/>
        <dsp:cNvSpPr/>
      </dsp:nvSpPr>
      <dsp:spPr>
        <a:xfrm>
          <a:off x="756258" y="103662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63456" y="1043822"/>
        <a:ext cx="34757" cy="34757"/>
      </dsp:txXfrm>
    </dsp:sp>
    <dsp:sp modelId="{EC905E59-477F-4D62-B2EE-61B86BF0663B}">
      <dsp:nvSpPr>
        <dsp:cNvPr id="0" name=""/>
        <dsp:cNvSpPr/>
      </dsp:nvSpPr>
      <dsp:spPr>
        <a:xfrm rot="9626087">
          <a:off x="739914" y="1065132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743713" y="1067795"/>
        <a:ext cx="9127" cy="9953"/>
      </dsp:txXfrm>
    </dsp:sp>
    <dsp:sp modelId="{96947AF0-965B-4F9B-B692-11B522E20C19}">
      <dsp:nvSpPr>
        <dsp:cNvPr id="0" name=""/>
        <dsp:cNvSpPr/>
      </dsp:nvSpPr>
      <dsp:spPr>
        <a:xfrm>
          <a:off x="686760" y="106132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93958" y="1068521"/>
        <a:ext cx="34757" cy="34757"/>
      </dsp:txXfrm>
    </dsp:sp>
    <dsp:sp modelId="{C5631367-2D87-4B2B-B2C5-CE6B323DF7FA}">
      <dsp:nvSpPr>
        <dsp:cNvPr id="0" name=""/>
        <dsp:cNvSpPr/>
      </dsp:nvSpPr>
      <dsp:spPr>
        <a:xfrm rot="10095652">
          <a:off x="669072" y="1085033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72943" y="1087953"/>
        <a:ext cx="9127" cy="9953"/>
      </dsp:txXfrm>
    </dsp:sp>
    <dsp:sp modelId="{55735BFC-D4F1-4100-BCD7-BD7015A20F24}">
      <dsp:nvSpPr>
        <dsp:cNvPr id="0" name=""/>
        <dsp:cNvSpPr/>
      </dsp:nvSpPr>
      <dsp:spPr>
        <a:xfrm>
          <a:off x="614546" y="107633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21744" y="1083528"/>
        <a:ext cx="34757" cy="34757"/>
      </dsp:txXfrm>
    </dsp:sp>
    <dsp:sp modelId="{DE861B79-D5E8-45CE-B3D7-7B4663C08343}">
      <dsp:nvSpPr>
        <dsp:cNvPr id="0" name=""/>
        <dsp:cNvSpPr/>
      </dsp:nvSpPr>
      <dsp:spPr>
        <a:xfrm rot="10565217">
          <a:off x="596179" y="1095103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00086" y="1098288"/>
        <a:ext cx="9127" cy="9953"/>
      </dsp:txXfrm>
    </dsp:sp>
    <dsp:sp modelId="{B163F2E1-C224-4C1F-8BF1-B257F8DA90F1}">
      <dsp:nvSpPr>
        <dsp:cNvPr id="0" name=""/>
        <dsp:cNvSpPr/>
      </dsp:nvSpPr>
      <dsp:spPr>
        <a:xfrm>
          <a:off x="540962" y="108136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48160" y="1088561"/>
        <a:ext cx="34757" cy="34757"/>
      </dsp:txXfrm>
    </dsp:sp>
    <dsp:sp modelId="{28C21F8D-7890-436C-ABC3-A76D9C048DC6}">
      <dsp:nvSpPr>
        <dsp:cNvPr id="0" name=""/>
        <dsp:cNvSpPr/>
      </dsp:nvSpPr>
      <dsp:spPr>
        <a:xfrm rot="11034783">
          <a:off x="522595" y="1095154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526502" y="1098605"/>
        <a:ext cx="9127" cy="9953"/>
      </dsp:txXfrm>
    </dsp:sp>
    <dsp:sp modelId="{B297DBDA-41C8-403B-A287-2DE0B2B2F734}">
      <dsp:nvSpPr>
        <dsp:cNvPr id="0" name=""/>
        <dsp:cNvSpPr/>
      </dsp:nvSpPr>
      <dsp:spPr>
        <a:xfrm>
          <a:off x="467377" y="107633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74575" y="1083528"/>
        <a:ext cx="34757" cy="34757"/>
      </dsp:txXfrm>
    </dsp:sp>
    <dsp:sp modelId="{6CB910F7-627A-416A-9AE0-0E9818681229}">
      <dsp:nvSpPr>
        <dsp:cNvPr id="0" name=""/>
        <dsp:cNvSpPr/>
      </dsp:nvSpPr>
      <dsp:spPr>
        <a:xfrm rot="11504348">
          <a:off x="449688" y="1085184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53559" y="1088900"/>
        <a:ext cx="9127" cy="9953"/>
      </dsp:txXfrm>
    </dsp:sp>
    <dsp:sp modelId="{C99B1DB8-B0AD-4FE5-84DC-CD9571D15F74}">
      <dsp:nvSpPr>
        <dsp:cNvPr id="0" name=""/>
        <dsp:cNvSpPr/>
      </dsp:nvSpPr>
      <dsp:spPr>
        <a:xfrm>
          <a:off x="395163" y="106132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02361" y="1068521"/>
        <a:ext cx="34757" cy="34757"/>
      </dsp:txXfrm>
    </dsp:sp>
    <dsp:sp modelId="{2EBD388A-825F-4832-8A74-827A6C7E3368}">
      <dsp:nvSpPr>
        <dsp:cNvPr id="0" name=""/>
        <dsp:cNvSpPr/>
      </dsp:nvSpPr>
      <dsp:spPr>
        <a:xfrm rot="11973913">
          <a:off x="378819" y="1065379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82618" y="1069352"/>
        <a:ext cx="9127" cy="9953"/>
      </dsp:txXfrm>
    </dsp:sp>
    <dsp:sp modelId="{54435782-E9E7-4F85-8EE9-B762378628C5}">
      <dsp:nvSpPr>
        <dsp:cNvPr id="0" name=""/>
        <dsp:cNvSpPr/>
      </dsp:nvSpPr>
      <dsp:spPr>
        <a:xfrm>
          <a:off x="325665" y="103662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32863" y="1043822"/>
        <a:ext cx="34757" cy="34757"/>
      </dsp:txXfrm>
    </dsp:sp>
    <dsp:sp modelId="{2EA5A0E0-D734-4B00-A1FA-65E8CB15031C}">
      <dsp:nvSpPr>
        <dsp:cNvPr id="0" name=""/>
        <dsp:cNvSpPr/>
      </dsp:nvSpPr>
      <dsp:spPr>
        <a:xfrm rot="12443478">
          <a:off x="311306" y="1036109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14999" y="1040327"/>
        <a:ext cx="9127" cy="9953"/>
      </dsp:txXfrm>
    </dsp:sp>
    <dsp:sp modelId="{CDE86F57-8E75-4885-99A7-4D78278841E9}">
      <dsp:nvSpPr>
        <dsp:cNvPr id="0" name=""/>
        <dsp:cNvSpPr/>
      </dsp:nvSpPr>
      <dsp:spPr>
        <a:xfrm>
          <a:off x="260178" y="100269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7376" y="1009889"/>
        <a:ext cx="34757" cy="34757"/>
      </dsp:txXfrm>
    </dsp:sp>
    <dsp:sp modelId="{A0769171-C666-4FF2-B3B0-56A5612FFB02}">
      <dsp:nvSpPr>
        <dsp:cNvPr id="0" name=""/>
        <dsp:cNvSpPr/>
      </dsp:nvSpPr>
      <dsp:spPr>
        <a:xfrm rot="12913043">
          <a:off x="248408" y="997919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51962" y="1002365"/>
        <a:ext cx="9127" cy="9953"/>
      </dsp:txXfrm>
    </dsp:sp>
    <dsp:sp modelId="{9DEC7CBC-8051-4551-94AA-2377EFF8A353}">
      <dsp:nvSpPr>
        <dsp:cNvPr id="0" name=""/>
        <dsp:cNvSpPr/>
      </dsp:nvSpPr>
      <dsp:spPr>
        <a:xfrm>
          <a:off x="199921" y="960157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07119" y="967355"/>
        <a:ext cx="34757" cy="34757"/>
      </dsp:txXfrm>
    </dsp:sp>
    <dsp:sp modelId="{83D03F91-A8FE-4A56-A9F0-21F8696B64A1}">
      <dsp:nvSpPr>
        <dsp:cNvPr id="0" name=""/>
        <dsp:cNvSpPr/>
      </dsp:nvSpPr>
      <dsp:spPr>
        <a:xfrm rot="13382609">
          <a:off x="191296" y="951520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94682" y="956173"/>
        <a:ext cx="9127" cy="9953"/>
      </dsp:txXfrm>
    </dsp:sp>
    <dsp:sp modelId="{D9F7CAE3-C01B-4758-A92D-BE4DEABF1CC9}">
      <dsp:nvSpPr>
        <dsp:cNvPr id="0" name=""/>
        <dsp:cNvSpPr/>
      </dsp:nvSpPr>
      <dsp:spPr>
        <a:xfrm>
          <a:off x="146017" y="90981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3215" y="917012"/>
        <a:ext cx="34757" cy="34757"/>
      </dsp:txXfrm>
    </dsp:sp>
    <dsp:sp modelId="{6FDF4861-3D9E-4C44-8A76-CB261CA08A3D}">
      <dsp:nvSpPr>
        <dsp:cNvPr id="0" name=""/>
        <dsp:cNvSpPr/>
      </dsp:nvSpPr>
      <dsp:spPr>
        <a:xfrm rot="13852174">
          <a:off x="141034" y="897776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44224" y="902611"/>
        <a:ext cx="9127" cy="9953"/>
      </dsp:txXfrm>
    </dsp:sp>
    <dsp:sp modelId="{6EBA7549-78C0-447A-A63C-4A8563F87F58}">
      <dsp:nvSpPr>
        <dsp:cNvPr id="0" name=""/>
        <dsp:cNvSpPr/>
      </dsp:nvSpPr>
      <dsp:spPr>
        <a:xfrm>
          <a:off x="99470" y="85260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668" y="859799"/>
        <a:ext cx="34757" cy="34757"/>
      </dsp:txXfrm>
    </dsp:sp>
    <dsp:sp modelId="{F7AC09C3-F9FA-4334-9744-58F7A351FD8B}">
      <dsp:nvSpPr>
        <dsp:cNvPr id="0" name=""/>
        <dsp:cNvSpPr/>
      </dsp:nvSpPr>
      <dsp:spPr>
        <a:xfrm rot="14321739">
          <a:off x="98558" y="83768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1530" y="842677"/>
        <a:ext cx="9127" cy="9953"/>
      </dsp:txXfrm>
    </dsp:sp>
    <dsp:sp modelId="{DB7E8DCC-E9E2-41AE-8FAC-BD770394B585}">
      <dsp:nvSpPr>
        <dsp:cNvPr id="0" name=""/>
        <dsp:cNvSpPr/>
      </dsp:nvSpPr>
      <dsp:spPr>
        <a:xfrm>
          <a:off x="61148" y="789582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8346" y="796780"/>
        <a:ext cx="34757" cy="34757"/>
      </dsp:txXfrm>
    </dsp:sp>
    <dsp:sp modelId="{FC934B90-2FD7-4C78-BC82-6495CAA54F71}">
      <dsp:nvSpPr>
        <dsp:cNvPr id="0" name=""/>
        <dsp:cNvSpPr/>
      </dsp:nvSpPr>
      <dsp:spPr>
        <a:xfrm rot="14791304">
          <a:off x="64659" y="772377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7394" y="777489"/>
        <a:ext cx="9127" cy="9953"/>
      </dsp:txXfrm>
    </dsp:sp>
    <dsp:sp modelId="{7FBA136C-815F-4FB3-A797-A7F155D00FEA}">
      <dsp:nvSpPr>
        <dsp:cNvPr id="0" name=""/>
        <dsp:cNvSpPr/>
      </dsp:nvSpPr>
      <dsp:spPr>
        <a:xfrm>
          <a:off x="31763" y="72193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8961" y="729129"/>
        <a:ext cx="34757" cy="34757"/>
      </dsp:txXfrm>
    </dsp:sp>
    <dsp:sp modelId="{7A5C7786-EEB7-4840-8AB2-E617DD766E4C}">
      <dsp:nvSpPr>
        <dsp:cNvPr id="0" name=""/>
        <dsp:cNvSpPr/>
      </dsp:nvSpPr>
      <dsp:spPr>
        <a:xfrm rot="15260870">
          <a:off x="39970" y="70305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2454" y="708259"/>
        <a:ext cx="9127" cy="9953"/>
      </dsp:txXfrm>
    </dsp:sp>
    <dsp:sp modelId="{2B3C09D0-6E4A-4698-ADBA-7CF55040E0C7}">
      <dsp:nvSpPr>
        <dsp:cNvPr id="0" name=""/>
        <dsp:cNvSpPr/>
      </dsp:nvSpPr>
      <dsp:spPr>
        <a:xfrm>
          <a:off x="11864" y="65091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9062" y="658108"/>
        <a:ext cx="34757" cy="34757"/>
      </dsp:txXfrm>
    </dsp:sp>
    <dsp:sp modelId="{0B3E9032-3902-463F-B436-0798A35C9EC5}">
      <dsp:nvSpPr>
        <dsp:cNvPr id="0" name=""/>
        <dsp:cNvSpPr/>
      </dsp:nvSpPr>
      <dsp:spPr>
        <a:xfrm rot="15730435">
          <a:off x="24949" y="631023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7171" y="636279"/>
        <a:ext cx="9127" cy="9953"/>
      </dsp:txXfrm>
    </dsp:sp>
    <dsp:sp modelId="{C6CA034B-BB5D-4252-9DC3-E07C2CEC1942}">
      <dsp:nvSpPr>
        <dsp:cNvPr id="0" name=""/>
        <dsp:cNvSpPr/>
      </dsp:nvSpPr>
      <dsp:spPr>
        <a:xfrm>
          <a:off x="1821" y="57784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019" y="585038"/>
        <a:ext cx="34757" cy="34757"/>
      </dsp:txXfrm>
    </dsp:sp>
    <dsp:sp modelId="{2F327EB4-0D8B-437E-BB14-A326EA173FCC}">
      <dsp:nvSpPr>
        <dsp:cNvPr id="0" name=""/>
        <dsp:cNvSpPr/>
      </dsp:nvSpPr>
      <dsp:spPr>
        <a:xfrm rot="16200000">
          <a:off x="19877" y="557613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1833" y="562887"/>
        <a:ext cx="9127" cy="9953"/>
      </dsp:txXfrm>
    </dsp:sp>
    <dsp:sp modelId="{F6AE7F32-FC05-4DDA-BB7B-30B31779479C}">
      <dsp:nvSpPr>
        <dsp:cNvPr id="0" name=""/>
        <dsp:cNvSpPr/>
      </dsp:nvSpPr>
      <dsp:spPr>
        <a:xfrm>
          <a:off x="1821" y="50408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019" y="511282"/>
        <a:ext cx="34757" cy="34757"/>
      </dsp:txXfrm>
    </dsp:sp>
    <dsp:sp modelId="{F42AD80F-3B21-49F3-AF59-01D5F6EE69F1}">
      <dsp:nvSpPr>
        <dsp:cNvPr id="0" name=""/>
        <dsp:cNvSpPr/>
      </dsp:nvSpPr>
      <dsp:spPr>
        <a:xfrm rot="16669565">
          <a:off x="24849" y="484196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539" y="489452"/>
        <a:ext cx="9127" cy="9953"/>
      </dsp:txXfrm>
    </dsp:sp>
    <dsp:sp modelId="{E4F5DE49-5EAA-4300-BD85-3AA32446283C}">
      <dsp:nvSpPr>
        <dsp:cNvPr id="0" name=""/>
        <dsp:cNvSpPr/>
      </dsp:nvSpPr>
      <dsp:spPr>
        <a:xfrm>
          <a:off x="11864" y="43101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9062" y="438212"/>
        <a:ext cx="34757" cy="34757"/>
      </dsp:txXfrm>
    </dsp:sp>
    <dsp:sp modelId="{57712E5B-8311-41F2-83BF-40C44B82FD56}">
      <dsp:nvSpPr>
        <dsp:cNvPr id="0" name=""/>
        <dsp:cNvSpPr/>
      </dsp:nvSpPr>
      <dsp:spPr>
        <a:xfrm rot="17139130">
          <a:off x="39771" y="412141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1199" y="417342"/>
        <a:ext cx="9127" cy="9953"/>
      </dsp:txXfrm>
    </dsp:sp>
    <dsp:sp modelId="{53824D7C-69E9-40B6-AD94-E66D57E17024}">
      <dsp:nvSpPr>
        <dsp:cNvPr id="0" name=""/>
        <dsp:cNvSpPr/>
      </dsp:nvSpPr>
      <dsp:spPr>
        <a:xfrm>
          <a:off x="31763" y="35999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8961" y="367191"/>
        <a:ext cx="34757" cy="34757"/>
      </dsp:txXfrm>
    </dsp:sp>
    <dsp:sp modelId="{4DDD9E11-A1D1-4D9F-87CF-21775FA03FD4}">
      <dsp:nvSpPr>
        <dsp:cNvPr id="0" name=""/>
        <dsp:cNvSpPr/>
      </dsp:nvSpPr>
      <dsp:spPr>
        <a:xfrm rot="17608696">
          <a:off x="64365" y="34278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5542" y="347900"/>
        <a:ext cx="9127" cy="9953"/>
      </dsp:txXfrm>
    </dsp:sp>
    <dsp:sp modelId="{22041FD6-89BD-4BF2-9B99-B97F36E2E1FB}">
      <dsp:nvSpPr>
        <dsp:cNvPr id="0" name=""/>
        <dsp:cNvSpPr/>
      </dsp:nvSpPr>
      <dsp:spPr>
        <a:xfrm>
          <a:off x="61148" y="292342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8346" y="299540"/>
        <a:ext cx="34757" cy="34757"/>
      </dsp:txXfrm>
    </dsp:sp>
    <dsp:sp modelId="{B8E405CF-5FB0-4931-A03D-9BF304E6CDDA}">
      <dsp:nvSpPr>
        <dsp:cNvPr id="0" name=""/>
        <dsp:cNvSpPr/>
      </dsp:nvSpPr>
      <dsp:spPr>
        <a:xfrm rot="18078261">
          <a:off x="98174" y="277430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9114" y="282419"/>
        <a:ext cx="9127" cy="9953"/>
      </dsp:txXfrm>
    </dsp:sp>
    <dsp:sp modelId="{4346925A-37EB-4BB6-B0D1-0007EC3DF63B}">
      <dsp:nvSpPr>
        <dsp:cNvPr id="0" name=""/>
        <dsp:cNvSpPr/>
      </dsp:nvSpPr>
      <dsp:spPr>
        <a:xfrm>
          <a:off x="99470" y="22932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668" y="236521"/>
        <a:ext cx="34757" cy="34757"/>
      </dsp:txXfrm>
    </dsp:sp>
    <dsp:sp modelId="{7A362786-920B-4FB9-A3D5-D0E741B76071}">
      <dsp:nvSpPr>
        <dsp:cNvPr id="0" name=""/>
        <dsp:cNvSpPr/>
      </dsp:nvSpPr>
      <dsp:spPr>
        <a:xfrm rot="18547826">
          <a:off x="140568" y="217285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1290" y="222120"/>
        <a:ext cx="9127" cy="9953"/>
      </dsp:txXfrm>
    </dsp:sp>
    <dsp:sp modelId="{ED0F08E4-7CF4-494F-A2E4-60B90674E9D5}">
      <dsp:nvSpPr>
        <dsp:cNvPr id="0" name=""/>
        <dsp:cNvSpPr/>
      </dsp:nvSpPr>
      <dsp:spPr>
        <a:xfrm>
          <a:off x="146017" y="172109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3215" y="179307"/>
        <a:ext cx="34757" cy="34757"/>
      </dsp:txXfrm>
    </dsp:sp>
    <dsp:sp modelId="{B8AF8AA6-EDE3-46F5-804F-BE18E9CF02E9}">
      <dsp:nvSpPr>
        <dsp:cNvPr id="0" name=""/>
        <dsp:cNvSpPr/>
      </dsp:nvSpPr>
      <dsp:spPr>
        <a:xfrm rot="19017391">
          <a:off x="190756" y="163472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91282" y="168125"/>
        <a:ext cx="9127" cy="9953"/>
      </dsp:txXfrm>
    </dsp:sp>
    <dsp:sp modelId="{02E2D030-8BB9-48E2-859D-55F958A2D928}">
      <dsp:nvSpPr>
        <dsp:cNvPr id="0" name=""/>
        <dsp:cNvSpPr/>
      </dsp:nvSpPr>
      <dsp:spPr>
        <a:xfrm>
          <a:off x="199921" y="121767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07119" y="128965"/>
        <a:ext cx="34757" cy="34757"/>
      </dsp:txXfrm>
    </dsp:sp>
    <dsp:sp modelId="{8125F9B4-021E-44DC-9D64-8AE485A44537}">
      <dsp:nvSpPr>
        <dsp:cNvPr id="0" name=""/>
        <dsp:cNvSpPr/>
      </dsp:nvSpPr>
      <dsp:spPr>
        <a:xfrm rot="19486957">
          <a:off x="247805" y="116994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48163" y="121440"/>
        <a:ext cx="9127" cy="9953"/>
      </dsp:txXfrm>
    </dsp:sp>
    <dsp:sp modelId="{A5474CB5-D5DA-4087-B87E-610FB42AF529}">
      <dsp:nvSpPr>
        <dsp:cNvPr id="0" name=""/>
        <dsp:cNvSpPr/>
      </dsp:nvSpPr>
      <dsp:spPr>
        <a:xfrm>
          <a:off x="260178" y="7923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7376" y="86431"/>
        <a:ext cx="34757" cy="34757"/>
      </dsp:txXfrm>
    </dsp:sp>
    <dsp:sp modelId="{F5E12609-AEA0-4824-8F1E-49B7A8C9D43E}">
      <dsp:nvSpPr>
        <dsp:cNvPr id="0" name=""/>
        <dsp:cNvSpPr/>
      </dsp:nvSpPr>
      <dsp:spPr>
        <a:xfrm rot="19956522">
          <a:off x="310651" y="7871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10870" y="82936"/>
        <a:ext cx="9127" cy="9953"/>
      </dsp:txXfrm>
    </dsp:sp>
    <dsp:sp modelId="{558F7E47-06ED-4041-B16C-6F13A19D4245}">
      <dsp:nvSpPr>
        <dsp:cNvPr id="0" name=""/>
        <dsp:cNvSpPr/>
      </dsp:nvSpPr>
      <dsp:spPr>
        <a:xfrm>
          <a:off x="325665" y="4530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32863" y="52498"/>
        <a:ext cx="34757" cy="34757"/>
      </dsp:txXfrm>
    </dsp:sp>
    <dsp:sp modelId="{1AA99294-2501-42DA-ADDA-813C2A0D167F}">
      <dsp:nvSpPr>
        <dsp:cNvPr id="0" name=""/>
        <dsp:cNvSpPr/>
      </dsp:nvSpPr>
      <dsp:spPr>
        <a:xfrm rot="20426087">
          <a:off x="378123" y="49356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78236" y="53329"/>
        <a:ext cx="9127" cy="9953"/>
      </dsp:txXfrm>
    </dsp:sp>
    <dsp:sp modelId="{A854D6C3-A9F6-4889-B95E-C4590598BF15}">
      <dsp:nvSpPr>
        <dsp:cNvPr id="0" name=""/>
        <dsp:cNvSpPr/>
      </dsp:nvSpPr>
      <dsp:spPr>
        <a:xfrm>
          <a:off x="395163" y="2060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02361" y="27798"/>
        <a:ext cx="34757" cy="34757"/>
      </dsp:txXfrm>
    </dsp:sp>
    <dsp:sp modelId="{9BC14663-185B-4A89-97AE-169B3D438678}">
      <dsp:nvSpPr>
        <dsp:cNvPr id="0" name=""/>
        <dsp:cNvSpPr/>
      </dsp:nvSpPr>
      <dsp:spPr>
        <a:xfrm rot="20895652">
          <a:off x="448966" y="29454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49007" y="33170"/>
        <a:ext cx="9127" cy="9953"/>
      </dsp:txXfrm>
    </dsp:sp>
    <dsp:sp modelId="{891FE5C2-884F-48D0-BE0D-753E9CA204D3}">
      <dsp:nvSpPr>
        <dsp:cNvPr id="0" name=""/>
        <dsp:cNvSpPr/>
      </dsp:nvSpPr>
      <dsp:spPr>
        <a:xfrm>
          <a:off x="467377" y="559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74575" y="12792"/>
        <a:ext cx="34757" cy="34757"/>
      </dsp:txXfrm>
    </dsp:sp>
    <dsp:sp modelId="{BDE13CD6-B50F-44ED-BD83-729ED5971995}">
      <dsp:nvSpPr>
        <dsp:cNvPr id="0" name=""/>
        <dsp:cNvSpPr/>
      </dsp:nvSpPr>
      <dsp:spPr>
        <a:xfrm rot="21365217">
          <a:off x="521858" y="19385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21863" y="22836"/>
        <a:ext cx="9127" cy="9953"/>
      </dsp:txXfrm>
    </dsp:sp>
  </dsp:spTree>
</dsp:drawing>
</file>

<file path=ppt/diagrams/drawing1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2BDA289-9E7F-43D2-8E8A-C602380955F6}">
      <dsp:nvSpPr>
        <dsp:cNvPr id="0" name=""/>
        <dsp:cNvSpPr/>
      </dsp:nvSpPr>
      <dsp:spPr>
        <a:xfrm>
          <a:off x="766795" y="150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76550" y="11263"/>
        <a:ext cx="47099" cy="47099"/>
      </dsp:txXfrm>
    </dsp:sp>
    <dsp:sp modelId="{4B717A0F-8771-4A45-B6AA-FD732A724C9E}">
      <dsp:nvSpPr>
        <dsp:cNvPr id="0" name=""/>
        <dsp:cNvSpPr/>
      </dsp:nvSpPr>
      <dsp:spPr>
        <a:xfrm rot="225000">
          <a:off x="840667" y="26813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40673" y="31135"/>
        <a:ext cx="12426" cy="13488"/>
      </dsp:txXfrm>
    </dsp:sp>
    <dsp:sp modelId="{FD731FF4-9760-4231-AA26-446560B181EB}">
      <dsp:nvSpPr>
        <dsp:cNvPr id="0" name=""/>
        <dsp:cNvSpPr/>
      </dsp:nvSpPr>
      <dsp:spPr>
        <a:xfrm>
          <a:off x="866685" y="805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76440" y="17810"/>
        <a:ext cx="47099" cy="47099"/>
      </dsp:txXfrm>
    </dsp:sp>
    <dsp:sp modelId="{A6A09441-8928-4DD4-965E-ACD6B5489F63}">
      <dsp:nvSpPr>
        <dsp:cNvPr id="0" name=""/>
        <dsp:cNvSpPr/>
      </dsp:nvSpPr>
      <dsp:spPr>
        <a:xfrm rot="675000">
          <a:off x="939711" y="3978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39762" y="43762"/>
        <a:ext cx="12426" cy="13488"/>
      </dsp:txXfrm>
    </dsp:sp>
    <dsp:sp modelId="{5A44537F-E502-484A-B54C-161A75387D52}">
      <dsp:nvSpPr>
        <dsp:cNvPr id="0" name=""/>
        <dsp:cNvSpPr/>
      </dsp:nvSpPr>
      <dsp:spPr>
        <a:xfrm>
          <a:off x="964865" y="2758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4620" y="37339"/>
        <a:ext cx="47099" cy="47099"/>
      </dsp:txXfrm>
    </dsp:sp>
    <dsp:sp modelId="{BCCD1735-3374-4721-BEF9-11CCD9A2DD48}">
      <dsp:nvSpPr>
        <dsp:cNvPr id="0" name=""/>
        <dsp:cNvSpPr/>
      </dsp:nvSpPr>
      <dsp:spPr>
        <a:xfrm rot="1125000">
          <a:off x="1036214" y="6557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36355" y="69216"/>
        <a:ext cx="12426" cy="13488"/>
      </dsp:txXfrm>
    </dsp:sp>
    <dsp:sp modelId="{B0608ED5-E7DC-4C39-8859-B8C85F521F9C}">
      <dsp:nvSpPr>
        <dsp:cNvPr id="0" name=""/>
        <dsp:cNvSpPr/>
      </dsp:nvSpPr>
      <dsp:spPr>
        <a:xfrm>
          <a:off x="1059657" y="5976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9412" y="69517"/>
        <a:ext cx="47099" cy="47099"/>
      </dsp:txXfrm>
    </dsp:sp>
    <dsp:sp modelId="{E212FFF4-9223-45FB-8A97-08FC78EC227F}">
      <dsp:nvSpPr>
        <dsp:cNvPr id="0" name=""/>
        <dsp:cNvSpPr/>
      </dsp:nvSpPr>
      <dsp:spPr>
        <a:xfrm rot="1575000">
          <a:off x="1128526" y="103741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28801" y="107059"/>
        <a:ext cx="12426" cy="13488"/>
      </dsp:txXfrm>
    </dsp:sp>
    <dsp:sp modelId="{3B48658E-4174-41EC-ADC5-04F09B98E8AE}">
      <dsp:nvSpPr>
        <dsp:cNvPr id="0" name=""/>
        <dsp:cNvSpPr/>
      </dsp:nvSpPr>
      <dsp:spPr>
        <a:xfrm>
          <a:off x="1149438" y="104037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59193" y="113792"/>
        <a:ext cx="47099" cy="47099"/>
      </dsp:txXfrm>
    </dsp:sp>
    <dsp:sp modelId="{7E28017C-69F1-4CCF-A6D7-885616A2628E}">
      <dsp:nvSpPr>
        <dsp:cNvPr id="0" name=""/>
        <dsp:cNvSpPr/>
      </dsp:nvSpPr>
      <dsp:spPr>
        <a:xfrm rot="2025000">
          <a:off x="1215066" y="153629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15515" y="156646"/>
        <a:ext cx="12426" cy="13488"/>
      </dsp:txXfrm>
    </dsp:sp>
    <dsp:sp modelId="{4B6FF1D5-139C-4A9E-BE2A-C9C2976A9B90}">
      <dsp:nvSpPr>
        <dsp:cNvPr id="0" name=""/>
        <dsp:cNvSpPr/>
      </dsp:nvSpPr>
      <dsp:spPr>
        <a:xfrm>
          <a:off x="1232672" y="15965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42427" y="169407"/>
        <a:ext cx="47099" cy="47099"/>
      </dsp:txXfrm>
    </dsp:sp>
    <dsp:sp modelId="{E231C36B-28CA-4A1A-A65A-7FC8C917C670}">
      <dsp:nvSpPr>
        <dsp:cNvPr id="0" name=""/>
        <dsp:cNvSpPr/>
      </dsp:nvSpPr>
      <dsp:spPr>
        <a:xfrm rot="2475000">
          <a:off x="1294354" y="21438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95015" y="217126"/>
        <a:ext cx="12426" cy="13488"/>
      </dsp:txXfrm>
    </dsp:sp>
    <dsp:sp modelId="{5955EC28-6A5B-4854-97FD-56BF004F7A93}">
      <dsp:nvSpPr>
        <dsp:cNvPr id="0" name=""/>
        <dsp:cNvSpPr/>
      </dsp:nvSpPr>
      <dsp:spPr>
        <a:xfrm>
          <a:off x="1307934" y="22565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17689" y="235410"/>
        <a:ext cx="47099" cy="47099"/>
      </dsp:txXfrm>
    </dsp:sp>
    <dsp:sp modelId="{7418C013-9F65-49B4-8AB4-02A8A7E8B2B1}">
      <dsp:nvSpPr>
        <dsp:cNvPr id="0" name=""/>
        <dsp:cNvSpPr/>
      </dsp:nvSpPr>
      <dsp:spPr>
        <a:xfrm rot="2925000">
          <a:off x="1365034" y="284973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65941" y="287467"/>
        <a:ext cx="12426" cy="13488"/>
      </dsp:txXfrm>
    </dsp:sp>
    <dsp:sp modelId="{C8C314CB-BC52-4B5D-9A9E-2549904458B0}">
      <dsp:nvSpPr>
        <dsp:cNvPr id="0" name=""/>
        <dsp:cNvSpPr/>
      </dsp:nvSpPr>
      <dsp:spPr>
        <a:xfrm>
          <a:off x="1373938" y="300917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83693" y="310672"/>
        <a:ext cx="47099" cy="47099"/>
      </dsp:txXfrm>
    </dsp:sp>
    <dsp:sp modelId="{8D184F9F-78A9-45D9-9804-0F8032DE26A6}">
      <dsp:nvSpPr>
        <dsp:cNvPr id="0" name=""/>
        <dsp:cNvSpPr/>
      </dsp:nvSpPr>
      <dsp:spPr>
        <a:xfrm rot="3375000">
          <a:off x="1425895" y="364181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27079" y="366463"/>
        <a:ext cx="12426" cy="13488"/>
      </dsp:txXfrm>
    </dsp:sp>
    <dsp:sp modelId="{18E08B15-C0D9-4DCD-9841-29CB326A1D96}">
      <dsp:nvSpPr>
        <dsp:cNvPr id="0" name=""/>
        <dsp:cNvSpPr/>
      </dsp:nvSpPr>
      <dsp:spPr>
        <a:xfrm>
          <a:off x="1429553" y="384151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39308" y="393906"/>
        <a:ext cx="47099" cy="47099"/>
      </dsp:txXfrm>
    </dsp:sp>
    <dsp:sp modelId="{7D136A40-4E7A-4E9A-9C18-C15FEB3E9255}">
      <dsp:nvSpPr>
        <dsp:cNvPr id="0" name=""/>
        <dsp:cNvSpPr/>
      </dsp:nvSpPr>
      <dsp:spPr>
        <a:xfrm rot="3825000">
          <a:off x="1475897" y="450655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77382" y="452763"/>
        <a:ext cx="12426" cy="13488"/>
      </dsp:txXfrm>
    </dsp:sp>
    <dsp:sp modelId="{09497094-52B8-416E-9902-37FB4C94E7F2}">
      <dsp:nvSpPr>
        <dsp:cNvPr id="0" name=""/>
        <dsp:cNvSpPr/>
      </dsp:nvSpPr>
      <dsp:spPr>
        <a:xfrm>
          <a:off x="1473828" y="47393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83583" y="483687"/>
        <a:ext cx="47099" cy="47099"/>
      </dsp:txXfrm>
    </dsp:sp>
    <dsp:sp modelId="{260B842C-BA56-4835-9181-EEB1DAD49F6C}">
      <dsp:nvSpPr>
        <dsp:cNvPr id="0" name=""/>
        <dsp:cNvSpPr/>
      </dsp:nvSpPr>
      <dsp:spPr>
        <a:xfrm rot="4275000">
          <a:off x="1514184" y="542917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15991" y="544891"/>
        <a:ext cx="12426" cy="13488"/>
      </dsp:txXfrm>
    </dsp:sp>
    <dsp:sp modelId="{07EB8474-810E-4E8A-BE93-02F62BBDD45D}">
      <dsp:nvSpPr>
        <dsp:cNvPr id="0" name=""/>
        <dsp:cNvSpPr/>
      </dsp:nvSpPr>
      <dsp:spPr>
        <a:xfrm>
          <a:off x="1506005" y="56872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15760" y="578479"/>
        <a:ext cx="47099" cy="47099"/>
      </dsp:txXfrm>
    </dsp:sp>
    <dsp:sp modelId="{ADC3AC42-E194-4C29-8A28-ABEC2168A2B9}">
      <dsp:nvSpPr>
        <dsp:cNvPr id="0" name=""/>
        <dsp:cNvSpPr/>
      </dsp:nvSpPr>
      <dsp:spPr>
        <a:xfrm rot="4725000">
          <a:off x="1540101" y="63938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42244" y="641270"/>
        <a:ext cx="12426" cy="13488"/>
      </dsp:txXfrm>
    </dsp:sp>
    <dsp:sp modelId="{38A7A843-117D-4A8F-B652-3F637D1BA054}">
      <dsp:nvSpPr>
        <dsp:cNvPr id="0" name=""/>
        <dsp:cNvSpPr/>
      </dsp:nvSpPr>
      <dsp:spPr>
        <a:xfrm>
          <a:off x="1525534" y="66690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35289" y="676660"/>
        <a:ext cx="47099" cy="47099"/>
      </dsp:txXfrm>
    </dsp:sp>
    <dsp:sp modelId="{24192AE1-AC5A-408F-93E2-35778550FA02}">
      <dsp:nvSpPr>
        <dsp:cNvPr id="0" name=""/>
        <dsp:cNvSpPr/>
      </dsp:nvSpPr>
      <dsp:spPr>
        <a:xfrm rot="5175000">
          <a:off x="1553204" y="738413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55693" y="740252"/>
        <a:ext cx="12426" cy="13488"/>
      </dsp:txXfrm>
    </dsp:sp>
    <dsp:sp modelId="{8B74F080-8313-4728-B1E9-D87A06E9E800}">
      <dsp:nvSpPr>
        <dsp:cNvPr id="0" name=""/>
        <dsp:cNvSpPr/>
      </dsp:nvSpPr>
      <dsp:spPr>
        <a:xfrm>
          <a:off x="1532082" y="76679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41837" y="776550"/>
        <a:ext cx="47099" cy="47099"/>
      </dsp:txXfrm>
    </dsp:sp>
    <dsp:sp modelId="{99F13AA2-4621-4753-B0A6-6FC776CD84C9}">
      <dsp:nvSpPr>
        <dsp:cNvPr id="0" name=""/>
        <dsp:cNvSpPr/>
      </dsp:nvSpPr>
      <dsp:spPr>
        <a:xfrm rot="5625000">
          <a:off x="1553270" y="838303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556107" y="840142"/>
        <a:ext cx="12426" cy="13488"/>
      </dsp:txXfrm>
    </dsp:sp>
    <dsp:sp modelId="{C238A059-EBCB-4E8A-9C70-350A7112246D}">
      <dsp:nvSpPr>
        <dsp:cNvPr id="0" name=""/>
        <dsp:cNvSpPr/>
      </dsp:nvSpPr>
      <dsp:spPr>
        <a:xfrm>
          <a:off x="1525534" y="86668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35289" y="876440"/>
        <a:ext cx="47099" cy="47099"/>
      </dsp:txXfrm>
    </dsp:sp>
    <dsp:sp modelId="{212C9A88-24C2-4EF4-87D7-A81CF4BE3FA0}">
      <dsp:nvSpPr>
        <dsp:cNvPr id="0" name=""/>
        <dsp:cNvSpPr/>
      </dsp:nvSpPr>
      <dsp:spPr>
        <a:xfrm rot="6075000">
          <a:off x="1540297" y="937347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543480" y="939231"/>
        <a:ext cx="12426" cy="13488"/>
      </dsp:txXfrm>
    </dsp:sp>
    <dsp:sp modelId="{FA3F2989-2837-4DF6-B22E-22C68B74BA10}">
      <dsp:nvSpPr>
        <dsp:cNvPr id="0" name=""/>
        <dsp:cNvSpPr/>
      </dsp:nvSpPr>
      <dsp:spPr>
        <a:xfrm>
          <a:off x="1506005" y="96486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15760" y="974620"/>
        <a:ext cx="47099" cy="47099"/>
      </dsp:txXfrm>
    </dsp:sp>
    <dsp:sp modelId="{15716786-4673-40EB-986D-12C422D02B97}">
      <dsp:nvSpPr>
        <dsp:cNvPr id="0" name=""/>
        <dsp:cNvSpPr/>
      </dsp:nvSpPr>
      <dsp:spPr>
        <a:xfrm rot="6525000">
          <a:off x="1514507" y="1033850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518026" y="1035824"/>
        <a:ext cx="12426" cy="13488"/>
      </dsp:txXfrm>
    </dsp:sp>
    <dsp:sp modelId="{E7F9412A-75FE-4263-8476-D8B02CF380F3}">
      <dsp:nvSpPr>
        <dsp:cNvPr id="0" name=""/>
        <dsp:cNvSpPr/>
      </dsp:nvSpPr>
      <dsp:spPr>
        <a:xfrm>
          <a:off x="1473828" y="1059657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83583" y="1069412"/>
        <a:ext cx="47099" cy="47099"/>
      </dsp:txXfrm>
    </dsp:sp>
    <dsp:sp modelId="{C56F56FD-84C6-4D21-967A-719399DE2081}">
      <dsp:nvSpPr>
        <dsp:cNvPr id="0" name=""/>
        <dsp:cNvSpPr/>
      </dsp:nvSpPr>
      <dsp:spPr>
        <a:xfrm rot="6975000">
          <a:off x="1476341" y="112616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480182" y="1128270"/>
        <a:ext cx="12426" cy="13488"/>
      </dsp:txXfrm>
    </dsp:sp>
    <dsp:sp modelId="{430AD93E-9CDA-40BE-8BB8-B35AB1DDED73}">
      <dsp:nvSpPr>
        <dsp:cNvPr id="0" name=""/>
        <dsp:cNvSpPr/>
      </dsp:nvSpPr>
      <dsp:spPr>
        <a:xfrm>
          <a:off x="1429553" y="114943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39308" y="1159193"/>
        <a:ext cx="47099" cy="47099"/>
      </dsp:txXfrm>
    </dsp:sp>
    <dsp:sp modelId="{D3BDAC4B-F2DB-44A0-907D-A108463FB1C3}">
      <dsp:nvSpPr>
        <dsp:cNvPr id="0" name=""/>
        <dsp:cNvSpPr/>
      </dsp:nvSpPr>
      <dsp:spPr>
        <a:xfrm rot="7425000">
          <a:off x="1426453" y="121270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430595" y="1214984"/>
        <a:ext cx="12426" cy="13488"/>
      </dsp:txXfrm>
    </dsp:sp>
    <dsp:sp modelId="{EB66E90A-B112-40E2-B773-B1A59659C6EB}">
      <dsp:nvSpPr>
        <dsp:cNvPr id="0" name=""/>
        <dsp:cNvSpPr/>
      </dsp:nvSpPr>
      <dsp:spPr>
        <a:xfrm>
          <a:off x="1373938" y="123267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83693" y="1242427"/>
        <a:ext cx="47099" cy="47099"/>
      </dsp:txXfrm>
    </dsp:sp>
    <dsp:sp modelId="{CBD13A52-164D-4181-A713-C4AFB6DAEA44}">
      <dsp:nvSpPr>
        <dsp:cNvPr id="0" name=""/>
        <dsp:cNvSpPr/>
      </dsp:nvSpPr>
      <dsp:spPr>
        <a:xfrm rot="7875000">
          <a:off x="1365696" y="1291990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370115" y="1294484"/>
        <a:ext cx="12426" cy="13488"/>
      </dsp:txXfrm>
    </dsp:sp>
    <dsp:sp modelId="{816E1FA3-2B38-45F9-AB8C-0EEB2788EE42}">
      <dsp:nvSpPr>
        <dsp:cNvPr id="0" name=""/>
        <dsp:cNvSpPr/>
      </dsp:nvSpPr>
      <dsp:spPr>
        <a:xfrm>
          <a:off x="1307934" y="130793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17689" y="1317689"/>
        <a:ext cx="47099" cy="47099"/>
      </dsp:txXfrm>
    </dsp:sp>
    <dsp:sp modelId="{3D5573F2-E421-4699-B499-E5F129AA7C1F}">
      <dsp:nvSpPr>
        <dsp:cNvPr id="0" name=""/>
        <dsp:cNvSpPr/>
      </dsp:nvSpPr>
      <dsp:spPr>
        <a:xfrm rot="8325000">
          <a:off x="1295110" y="1362669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299775" y="1365409"/>
        <a:ext cx="12426" cy="13488"/>
      </dsp:txXfrm>
    </dsp:sp>
    <dsp:sp modelId="{1791F869-F782-403E-9EEE-8485296AB1DC}">
      <dsp:nvSpPr>
        <dsp:cNvPr id="0" name=""/>
        <dsp:cNvSpPr/>
      </dsp:nvSpPr>
      <dsp:spPr>
        <a:xfrm>
          <a:off x="1232672" y="137393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42427" y="1383693"/>
        <a:ext cx="47099" cy="47099"/>
      </dsp:txXfrm>
    </dsp:sp>
    <dsp:sp modelId="{EDD308D6-556F-4E65-A02C-12C45C150755}">
      <dsp:nvSpPr>
        <dsp:cNvPr id="0" name=""/>
        <dsp:cNvSpPr/>
      </dsp:nvSpPr>
      <dsp:spPr>
        <a:xfrm rot="8775000">
          <a:off x="1215902" y="1423530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220779" y="1426547"/>
        <a:ext cx="12426" cy="13488"/>
      </dsp:txXfrm>
    </dsp:sp>
    <dsp:sp modelId="{FB762D63-E97E-4D71-BE53-DE8DBC2C1724}">
      <dsp:nvSpPr>
        <dsp:cNvPr id="0" name=""/>
        <dsp:cNvSpPr/>
      </dsp:nvSpPr>
      <dsp:spPr>
        <a:xfrm>
          <a:off x="1149438" y="1429553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59193" y="1439308"/>
        <a:ext cx="47099" cy="47099"/>
      </dsp:txXfrm>
    </dsp:sp>
    <dsp:sp modelId="{EC905E59-477F-4D62-B2EE-61B86BF0663B}">
      <dsp:nvSpPr>
        <dsp:cNvPr id="0" name=""/>
        <dsp:cNvSpPr/>
      </dsp:nvSpPr>
      <dsp:spPr>
        <a:xfrm rot="9225000">
          <a:off x="1129427" y="147353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134478" y="1476850"/>
        <a:ext cx="12426" cy="13488"/>
      </dsp:txXfrm>
    </dsp:sp>
    <dsp:sp modelId="{96947AF0-965B-4F9B-B692-11B522E20C19}">
      <dsp:nvSpPr>
        <dsp:cNvPr id="0" name=""/>
        <dsp:cNvSpPr/>
      </dsp:nvSpPr>
      <dsp:spPr>
        <a:xfrm>
          <a:off x="1059657" y="147382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9412" y="1483583"/>
        <a:ext cx="47099" cy="47099"/>
      </dsp:txXfrm>
    </dsp:sp>
    <dsp:sp modelId="{C5631367-2D87-4B2B-B2C5-CE6B323DF7FA}">
      <dsp:nvSpPr>
        <dsp:cNvPr id="0" name=""/>
        <dsp:cNvSpPr/>
      </dsp:nvSpPr>
      <dsp:spPr>
        <a:xfrm rot="9675000">
          <a:off x="1037166" y="1511819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42351" y="1515459"/>
        <a:ext cx="12426" cy="13488"/>
      </dsp:txXfrm>
    </dsp:sp>
    <dsp:sp modelId="{55735BFC-D4F1-4100-BCD7-BD7015A20F24}">
      <dsp:nvSpPr>
        <dsp:cNvPr id="0" name=""/>
        <dsp:cNvSpPr/>
      </dsp:nvSpPr>
      <dsp:spPr>
        <a:xfrm>
          <a:off x="964865" y="150600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4620" y="1515760"/>
        <a:ext cx="47099" cy="47099"/>
      </dsp:txXfrm>
    </dsp:sp>
    <dsp:sp modelId="{DE861B79-D5E8-45CE-B3D7-7B4663C08343}">
      <dsp:nvSpPr>
        <dsp:cNvPr id="0" name=""/>
        <dsp:cNvSpPr/>
      </dsp:nvSpPr>
      <dsp:spPr>
        <a:xfrm rot="10125000">
          <a:off x="940697" y="153773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945972" y="1541712"/>
        <a:ext cx="12426" cy="13488"/>
      </dsp:txXfrm>
    </dsp:sp>
    <dsp:sp modelId="{B163F2E1-C224-4C1F-8BF1-B257F8DA90F1}">
      <dsp:nvSpPr>
        <dsp:cNvPr id="0" name=""/>
        <dsp:cNvSpPr/>
      </dsp:nvSpPr>
      <dsp:spPr>
        <a:xfrm>
          <a:off x="866685" y="152553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76440" y="1535289"/>
        <a:ext cx="47099" cy="47099"/>
      </dsp:txXfrm>
    </dsp:sp>
    <dsp:sp modelId="{28C21F8D-7890-436C-ABC3-A76D9C048DC6}">
      <dsp:nvSpPr>
        <dsp:cNvPr id="0" name=""/>
        <dsp:cNvSpPr/>
      </dsp:nvSpPr>
      <dsp:spPr>
        <a:xfrm rot="10575000">
          <a:off x="841670" y="1550840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846990" y="1555162"/>
        <a:ext cx="12426" cy="13488"/>
      </dsp:txXfrm>
    </dsp:sp>
    <dsp:sp modelId="{B297DBDA-41C8-403B-A287-2DE0B2B2F734}">
      <dsp:nvSpPr>
        <dsp:cNvPr id="0" name=""/>
        <dsp:cNvSpPr/>
      </dsp:nvSpPr>
      <dsp:spPr>
        <a:xfrm>
          <a:off x="766795" y="153208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76550" y="1541837"/>
        <a:ext cx="47099" cy="47099"/>
      </dsp:txXfrm>
    </dsp:sp>
    <dsp:sp modelId="{6CB910F7-627A-416A-9AE0-0E9818681229}">
      <dsp:nvSpPr>
        <dsp:cNvPr id="0" name=""/>
        <dsp:cNvSpPr/>
      </dsp:nvSpPr>
      <dsp:spPr>
        <a:xfrm rot="11025000">
          <a:off x="741780" y="1550905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747100" y="1555575"/>
        <a:ext cx="12426" cy="13488"/>
      </dsp:txXfrm>
    </dsp:sp>
    <dsp:sp modelId="{C99B1DB8-B0AD-4FE5-84DC-CD9571D15F74}">
      <dsp:nvSpPr>
        <dsp:cNvPr id="0" name=""/>
        <dsp:cNvSpPr/>
      </dsp:nvSpPr>
      <dsp:spPr>
        <a:xfrm>
          <a:off x="666905" y="152553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76660" y="1535289"/>
        <a:ext cx="47099" cy="47099"/>
      </dsp:txXfrm>
    </dsp:sp>
    <dsp:sp modelId="{2EBD388A-825F-4832-8A74-827A6C7E3368}">
      <dsp:nvSpPr>
        <dsp:cNvPr id="0" name=""/>
        <dsp:cNvSpPr/>
      </dsp:nvSpPr>
      <dsp:spPr>
        <a:xfrm rot="11475000">
          <a:off x="642736" y="153793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48011" y="1542948"/>
        <a:ext cx="12426" cy="13488"/>
      </dsp:txXfrm>
    </dsp:sp>
    <dsp:sp modelId="{54435782-E9E7-4F85-8EE9-B762378628C5}">
      <dsp:nvSpPr>
        <dsp:cNvPr id="0" name=""/>
        <dsp:cNvSpPr/>
      </dsp:nvSpPr>
      <dsp:spPr>
        <a:xfrm>
          <a:off x="568724" y="150600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78479" y="1515760"/>
        <a:ext cx="47099" cy="47099"/>
      </dsp:txXfrm>
    </dsp:sp>
    <dsp:sp modelId="{2EA5A0E0-D734-4B00-A1FA-65E8CB15031C}">
      <dsp:nvSpPr>
        <dsp:cNvPr id="0" name=""/>
        <dsp:cNvSpPr/>
      </dsp:nvSpPr>
      <dsp:spPr>
        <a:xfrm rot="11925000">
          <a:off x="546232" y="151214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551417" y="1517494"/>
        <a:ext cx="12426" cy="13488"/>
      </dsp:txXfrm>
    </dsp:sp>
    <dsp:sp modelId="{CDE86F57-8E75-4885-99A7-4D78278841E9}">
      <dsp:nvSpPr>
        <dsp:cNvPr id="0" name=""/>
        <dsp:cNvSpPr/>
      </dsp:nvSpPr>
      <dsp:spPr>
        <a:xfrm>
          <a:off x="473932" y="147382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83687" y="1483583"/>
        <a:ext cx="47099" cy="47099"/>
      </dsp:txXfrm>
    </dsp:sp>
    <dsp:sp modelId="{A0769171-C666-4FF2-B3B0-56A5612FFB02}">
      <dsp:nvSpPr>
        <dsp:cNvPr id="0" name=""/>
        <dsp:cNvSpPr/>
      </dsp:nvSpPr>
      <dsp:spPr>
        <a:xfrm rot="12375000">
          <a:off x="453921" y="1473977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58972" y="1479651"/>
        <a:ext cx="12426" cy="13488"/>
      </dsp:txXfrm>
    </dsp:sp>
    <dsp:sp modelId="{9DEC7CBC-8051-4551-94AA-2377EFF8A353}">
      <dsp:nvSpPr>
        <dsp:cNvPr id="0" name=""/>
        <dsp:cNvSpPr/>
      </dsp:nvSpPr>
      <dsp:spPr>
        <a:xfrm>
          <a:off x="384151" y="1429553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93906" y="1439308"/>
        <a:ext cx="47099" cy="47099"/>
      </dsp:txXfrm>
    </dsp:sp>
    <dsp:sp modelId="{83D03F91-A8FE-4A56-A9F0-21F8696B64A1}">
      <dsp:nvSpPr>
        <dsp:cNvPr id="0" name=""/>
        <dsp:cNvSpPr/>
      </dsp:nvSpPr>
      <dsp:spPr>
        <a:xfrm rot="12825000">
          <a:off x="367381" y="1424089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72258" y="1430064"/>
        <a:ext cx="12426" cy="13488"/>
      </dsp:txXfrm>
    </dsp:sp>
    <dsp:sp modelId="{D9F7CAE3-C01B-4758-A92D-BE4DEABF1CC9}">
      <dsp:nvSpPr>
        <dsp:cNvPr id="0" name=""/>
        <dsp:cNvSpPr/>
      </dsp:nvSpPr>
      <dsp:spPr>
        <a:xfrm>
          <a:off x="300917" y="137393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10672" y="1383693"/>
        <a:ext cx="47099" cy="47099"/>
      </dsp:txXfrm>
    </dsp:sp>
    <dsp:sp modelId="{6FDF4861-3D9E-4C44-8A76-CB261CA08A3D}">
      <dsp:nvSpPr>
        <dsp:cNvPr id="0" name=""/>
        <dsp:cNvSpPr/>
      </dsp:nvSpPr>
      <dsp:spPr>
        <a:xfrm rot="13275000">
          <a:off x="288093" y="136333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92758" y="1369584"/>
        <a:ext cx="12426" cy="13488"/>
      </dsp:txXfrm>
    </dsp:sp>
    <dsp:sp modelId="{6EBA7549-78C0-447A-A63C-4A8563F87F58}">
      <dsp:nvSpPr>
        <dsp:cNvPr id="0" name=""/>
        <dsp:cNvSpPr/>
      </dsp:nvSpPr>
      <dsp:spPr>
        <a:xfrm>
          <a:off x="225655" y="130793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35410" y="1317689"/>
        <a:ext cx="47099" cy="47099"/>
      </dsp:txXfrm>
    </dsp:sp>
    <dsp:sp modelId="{F7AC09C3-F9FA-4334-9744-58F7A351FD8B}">
      <dsp:nvSpPr>
        <dsp:cNvPr id="0" name=""/>
        <dsp:cNvSpPr/>
      </dsp:nvSpPr>
      <dsp:spPr>
        <a:xfrm rot="13725000">
          <a:off x="217413" y="1292745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21832" y="1299243"/>
        <a:ext cx="12426" cy="13488"/>
      </dsp:txXfrm>
    </dsp:sp>
    <dsp:sp modelId="{DB7E8DCC-E9E2-41AE-8FAC-BD770394B585}">
      <dsp:nvSpPr>
        <dsp:cNvPr id="0" name=""/>
        <dsp:cNvSpPr/>
      </dsp:nvSpPr>
      <dsp:spPr>
        <a:xfrm>
          <a:off x="159652" y="123267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69407" y="1242427"/>
        <a:ext cx="47099" cy="47099"/>
      </dsp:txXfrm>
    </dsp:sp>
    <dsp:sp modelId="{FC934B90-2FD7-4C78-BC82-6495CAA54F71}">
      <dsp:nvSpPr>
        <dsp:cNvPr id="0" name=""/>
        <dsp:cNvSpPr/>
      </dsp:nvSpPr>
      <dsp:spPr>
        <a:xfrm rot="14175000">
          <a:off x="156552" y="1213537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60694" y="1220247"/>
        <a:ext cx="12426" cy="13488"/>
      </dsp:txXfrm>
    </dsp:sp>
    <dsp:sp modelId="{7FBA136C-815F-4FB3-A797-A7F155D00FEA}">
      <dsp:nvSpPr>
        <dsp:cNvPr id="0" name=""/>
        <dsp:cNvSpPr/>
      </dsp:nvSpPr>
      <dsp:spPr>
        <a:xfrm>
          <a:off x="104037" y="114943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3792" y="1159193"/>
        <a:ext cx="47099" cy="47099"/>
      </dsp:txXfrm>
    </dsp:sp>
    <dsp:sp modelId="{7A5C7786-EEB7-4840-8AB2-E617DD766E4C}">
      <dsp:nvSpPr>
        <dsp:cNvPr id="0" name=""/>
        <dsp:cNvSpPr/>
      </dsp:nvSpPr>
      <dsp:spPr>
        <a:xfrm rot="14625000">
          <a:off x="106550" y="1127063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10391" y="1133947"/>
        <a:ext cx="12426" cy="13488"/>
      </dsp:txXfrm>
    </dsp:sp>
    <dsp:sp modelId="{2B3C09D0-6E4A-4698-ADBA-7CF55040E0C7}">
      <dsp:nvSpPr>
        <dsp:cNvPr id="0" name=""/>
        <dsp:cNvSpPr/>
      </dsp:nvSpPr>
      <dsp:spPr>
        <a:xfrm>
          <a:off x="59762" y="1059657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9517" y="1069412"/>
        <a:ext cx="47099" cy="47099"/>
      </dsp:txXfrm>
    </dsp:sp>
    <dsp:sp modelId="{0B3E9032-3902-463F-B436-0798A35C9EC5}">
      <dsp:nvSpPr>
        <dsp:cNvPr id="0" name=""/>
        <dsp:cNvSpPr/>
      </dsp:nvSpPr>
      <dsp:spPr>
        <a:xfrm rot="15075000">
          <a:off x="68263" y="103480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71782" y="1041820"/>
        <a:ext cx="12426" cy="13488"/>
      </dsp:txXfrm>
    </dsp:sp>
    <dsp:sp modelId="{C6CA034B-BB5D-4252-9DC3-E07C2CEC1942}">
      <dsp:nvSpPr>
        <dsp:cNvPr id="0" name=""/>
        <dsp:cNvSpPr/>
      </dsp:nvSpPr>
      <dsp:spPr>
        <a:xfrm>
          <a:off x="27584" y="96486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7339" y="974620"/>
        <a:ext cx="47099" cy="47099"/>
      </dsp:txXfrm>
    </dsp:sp>
    <dsp:sp modelId="{2F327EB4-0D8B-437E-BB14-A326EA173FCC}">
      <dsp:nvSpPr>
        <dsp:cNvPr id="0" name=""/>
        <dsp:cNvSpPr/>
      </dsp:nvSpPr>
      <dsp:spPr>
        <a:xfrm rot="15525000">
          <a:off x="42346" y="93833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5529" y="945440"/>
        <a:ext cx="12426" cy="13488"/>
      </dsp:txXfrm>
    </dsp:sp>
    <dsp:sp modelId="{F6AE7F32-FC05-4DDA-BB7B-30B31779479C}">
      <dsp:nvSpPr>
        <dsp:cNvPr id="0" name=""/>
        <dsp:cNvSpPr/>
      </dsp:nvSpPr>
      <dsp:spPr>
        <a:xfrm>
          <a:off x="8055" y="86668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7810" y="876440"/>
        <a:ext cx="47099" cy="47099"/>
      </dsp:txXfrm>
    </dsp:sp>
    <dsp:sp modelId="{F42AD80F-3B21-49F3-AF59-01D5F6EE69F1}">
      <dsp:nvSpPr>
        <dsp:cNvPr id="0" name=""/>
        <dsp:cNvSpPr/>
      </dsp:nvSpPr>
      <dsp:spPr>
        <a:xfrm rot="15975000">
          <a:off x="29243" y="839305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2080" y="846458"/>
        <a:ext cx="12426" cy="13488"/>
      </dsp:txXfrm>
    </dsp:sp>
    <dsp:sp modelId="{E4F5DE49-5EAA-4300-BD85-3AA32446283C}">
      <dsp:nvSpPr>
        <dsp:cNvPr id="0" name=""/>
        <dsp:cNvSpPr/>
      </dsp:nvSpPr>
      <dsp:spPr>
        <a:xfrm>
          <a:off x="1508" y="76679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263" y="776550"/>
        <a:ext cx="47099" cy="47099"/>
      </dsp:txXfrm>
    </dsp:sp>
    <dsp:sp modelId="{57712E5B-8311-41F2-83BF-40C44B82FD56}">
      <dsp:nvSpPr>
        <dsp:cNvPr id="0" name=""/>
        <dsp:cNvSpPr/>
      </dsp:nvSpPr>
      <dsp:spPr>
        <a:xfrm rot="16425000">
          <a:off x="29177" y="739415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1666" y="746568"/>
        <a:ext cx="12426" cy="13488"/>
      </dsp:txXfrm>
    </dsp:sp>
    <dsp:sp modelId="{53824D7C-69E9-40B6-AD94-E66D57E17024}">
      <dsp:nvSpPr>
        <dsp:cNvPr id="0" name=""/>
        <dsp:cNvSpPr/>
      </dsp:nvSpPr>
      <dsp:spPr>
        <a:xfrm>
          <a:off x="8055" y="66690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7810" y="676660"/>
        <a:ext cx="47099" cy="47099"/>
      </dsp:txXfrm>
    </dsp:sp>
    <dsp:sp modelId="{4DDD9E11-A1D1-4D9F-87CF-21775FA03FD4}">
      <dsp:nvSpPr>
        <dsp:cNvPr id="0" name=""/>
        <dsp:cNvSpPr/>
      </dsp:nvSpPr>
      <dsp:spPr>
        <a:xfrm rot="16875000">
          <a:off x="42150" y="640371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4293" y="647479"/>
        <a:ext cx="12426" cy="13488"/>
      </dsp:txXfrm>
    </dsp:sp>
    <dsp:sp modelId="{22041FD6-89BD-4BF2-9B99-B97F36E2E1FB}">
      <dsp:nvSpPr>
        <dsp:cNvPr id="0" name=""/>
        <dsp:cNvSpPr/>
      </dsp:nvSpPr>
      <dsp:spPr>
        <a:xfrm>
          <a:off x="27584" y="56872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7339" y="578479"/>
        <a:ext cx="47099" cy="47099"/>
      </dsp:txXfrm>
    </dsp:sp>
    <dsp:sp modelId="{B8E405CF-5FB0-4931-A03D-9BF304E6CDDA}">
      <dsp:nvSpPr>
        <dsp:cNvPr id="0" name=""/>
        <dsp:cNvSpPr/>
      </dsp:nvSpPr>
      <dsp:spPr>
        <a:xfrm rot="17325000">
          <a:off x="67940" y="543868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9747" y="550886"/>
        <a:ext cx="12426" cy="13488"/>
      </dsp:txXfrm>
    </dsp:sp>
    <dsp:sp modelId="{4346925A-37EB-4BB6-B0D1-0007EC3DF63B}">
      <dsp:nvSpPr>
        <dsp:cNvPr id="0" name=""/>
        <dsp:cNvSpPr/>
      </dsp:nvSpPr>
      <dsp:spPr>
        <a:xfrm>
          <a:off x="59762" y="47393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9517" y="483687"/>
        <a:ext cx="47099" cy="47099"/>
      </dsp:txXfrm>
    </dsp:sp>
    <dsp:sp modelId="{7A362786-920B-4FB9-A3D5-D0E741B76071}">
      <dsp:nvSpPr>
        <dsp:cNvPr id="0" name=""/>
        <dsp:cNvSpPr/>
      </dsp:nvSpPr>
      <dsp:spPr>
        <a:xfrm rot="17775000">
          <a:off x="106106" y="451557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7591" y="458441"/>
        <a:ext cx="12426" cy="13488"/>
      </dsp:txXfrm>
    </dsp:sp>
    <dsp:sp modelId="{ED0F08E4-7CF4-494F-A2E4-60B90674E9D5}">
      <dsp:nvSpPr>
        <dsp:cNvPr id="0" name=""/>
        <dsp:cNvSpPr/>
      </dsp:nvSpPr>
      <dsp:spPr>
        <a:xfrm>
          <a:off x="104037" y="384151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3792" y="393906"/>
        <a:ext cx="47099" cy="47099"/>
      </dsp:txXfrm>
    </dsp:sp>
    <dsp:sp modelId="{B8AF8AA6-EDE3-46F5-804F-BE18E9CF02E9}">
      <dsp:nvSpPr>
        <dsp:cNvPr id="0" name=""/>
        <dsp:cNvSpPr/>
      </dsp:nvSpPr>
      <dsp:spPr>
        <a:xfrm rot="18225000">
          <a:off x="155994" y="36501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7178" y="371726"/>
        <a:ext cx="12426" cy="13488"/>
      </dsp:txXfrm>
    </dsp:sp>
    <dsp:sp modelId="{02E2D030-8BB9-48E2-859D-55F958A2D928}">
      <dsp:nvSpPr>
        <dsp:cNvPr id="0" name=""/>
        <dsp:cNvSpPr/>
      </dsp:nvSpPr>
      <dsp:spPr>
        <a:xfrm>
          <a:off x="159652" y="300917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69407" y="310672"/>
        <a:ext cx="47099" cy="47099"/>
      </dsp:txXfrm>
    </dsp:sp>
    <dsp:sp modelId="{8125F9B4-021E-44DC-9D64-8AE485A44537}">
      <dsp:nvSpPr>
        <dsp:cNvPr id="0" name=""/>
        <dsp:cNvSpPr/>
      </dsp:nvSpPr>
      <dsp:spPr>
        <a:xfrm rot="18675000">
          <a:off x="216751" y="285728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17658" y="292226"/>
        <a:ext cx="12426" cy="13488"/>
      </dsp:txXfrm>
    </dsp:sp>
    <dsp:sp modelId="{A5474CB5-D5DA-4087-B87E-610FB42AF529}">
      <dsp:nvSpPr>
        <dsp:cNvPr id="0" name=""/>
        <dsp:cNvSpPr/>
      </dsp:nvSpPr>
      <dsp:spPr>
        <a:xfrm>
          <a:off x="225655" y="22565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35410" y="235410"/>
        <a:ext cx="47099" cy="47099"/>
      </dsp:txXfrm>
    </dsp:sp>
    <dsp:sp modelId="{F5E12609-AEA0-4824-8F1E-49B7A8C9D43E}">
      <dsp:nvSpPr>
        <dsp:cNvPr id="0" name=""/>
        <dsp:cNvSpPr/>
      </dsp:nvSpPr>
      <dsp:spPr>
        <a:xfrm rot="19125000">
          <a:off x="287337" y="215049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87998" y="221301"/>
        <a:ext cx="12426" cy="13488"/>
      </dsp:txXfrm>
    </dsp:sp>
    <dsp:sp modelId="{558F7E47-06ED-4041-B16C-6F13A19D4245}">
      <dsp:nvSpPr>
        <dsp:cNvPr id="0" name=""/>
        <dsp:cNvSpPr/>
      </dsp:nvSpPr>
      <dsp:spPr>
        <a:xfrm>
          <a:off x="300917" y="15965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10672" y="169407"/>
        <a:ext cx="47099" cy="47099"/>
      </dsp:txXfrm>
    </dsp:sp>
    <dsp:sp modelId="{1AA99294-2501-42DA-ADDA-813C2A0D167F}">
      <dsp:nvSpPr>
        <dsp:cNvPr id="0" name=""/>
        <dsp:cNvSpPr/>
      </dsp:nvSpPr>
      <dsp:spPr>
        <a:xfrm rot="19575000">
          <a:off x="366545" y="154188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66994" y="160163"/>
        <a:ext cx="12426" cy="13488"/>
      </dsp:txXfrm>
    </dsp:sp>
    <dsp:sp modelId="{A854D6C3-A9F6-4889-B95E-C4590598BF15}">
      <dsp:nvSpPr>
        <dsp:cNvPr id="0" name=""/>
        <dsp:cNvSpPr/>
      </dsp:nvSpPr>
      <dsp:spPr>
        <a:xfrm>
          <a:off x="384151" y="104037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93906" y="113792"/>
        <a:ext cx="47099" cy="47099"/>
      </dsp:txXfrm>
    </dsp:sp>
    <dsp:sp modelId="{9BC14663-185B-4A89-97AE-169B3D438678}">
      <dsp:nvSpPr>
        <dsp:cNvPr id="0" name=""/>
        <dsp:cNvSpPr/>
      </dsp:nvSpPr>
      <dsp:spPr>
        <a:xfrm rot="20025000">
          <a:off x="453020" y="10418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53295" y="109860"/>
        <a:ext cx="12426" cy="13488"/>
      </dsp:txXfrm>
    </dsp:sp>
    <dsp:sp modelId="{891FE5C2-884F-48D0-BE0D-753E9CA204D3}">
      <dsp:nvSpPr>
        <dsp:cNvPr id="0" name=""/>
        <dsp:cNvSpPr/>
      </dsp:nvSpPr>
      <dsp:spPr>
        <a:xfrm>
          <a:off x="473932" y="5976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83687" y="69517"/>
        <a:ext cx="47099" cy="47099"/>
      </dsp:txXfrm>
    </dsp:sp>
    <dsp:sp modelId="{BDE13CD6-B50F-44ED-BD83-729ED5971995}">
      <dsp:nvSpPr>
        <dsp:cNvPr id="0" name=""/>
        <dsp:cNvSpPr/>
      </dsp:nvSpPr>
      <dsp:spPr>
        <a:xfrm rot="20475000">
          <a:off x="545281" y="65899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45422" y="71251"/>
        <a:ext cx="12426" cy="13488"/>
      </dsp:txXfrm>
    </dsp:sp>
    <dsp:sp modelId="{3B7728B1-9C76-43A6-8828-2FFE1A19CD4E}">
      <dsp:nvSpPr>
        <dsp:cNvPr id="0" name=""/>
        <dsp:cNvSpPr/>
      </dsp:nvSpPr>
      <dsp:spPr>
        <a:xfrm>
          <a:off x="568724" y="2758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78479" y="37339"/>
        <a:ext cx="47099" cy="47099"/>
      </dsp:txXfrm>
    </dsp:sp>
    <dsp:sp modelId="{FEF793BD-9F36-4B0C-B2A1-243AAED13A52}">
      <dsp:nvSpPr>
        <dsp:cNvPr id="0" name=""/>
        <dsp:cNvSpPr/>
      </dsp:nvSpPr>
      <dsp:spPr>
        <a:xfrm rot="20925000">
          <a:off x="641750" y="3998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41801" y="44998"/>
        <a:ext cx="12426" cy="13488"/>
      </dsp:txXfrm>
    </dsp:sp>
    <dsp:sp modelId="{CD7E4AE9-DEBF-4EF6-9A2F-51DFDE6DC483}">
      <dsp:nvSpPr>
        <dsp:cNvPr id="0" name=""/>
        <dsp:cNvSpPr/>
      </dsp:nvSpPr>
      <dsp:spPr>
        <a:xfrm>
          <a:off x="666905" y="805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76660" y="17810"/>
        <a:ext cx="47099" cy="47099"/>
      </dsp:txXfrm>
    </dsp:sp>
    <dsp:sp modelId="{CAB56CDA-741F-426D-8FE0-AE118C809475}">
      <dsp:nvSpPr>
        <dsp:cNvPr id="0" name=""/>
        <dsp:cNvSpPr/>
      </dsp:nvSpPr>
      <dsp:spPr>
        <a:xfrm rot="21375000">
          <a:off x="740777" y="26878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40783" y="31548"/>
        <a:ext cx="12426" cy="13488"/>
      </dsp:txXfrm>
    </dsp:sp>
  </dsp:spTree>
</dsp:drawing>
</file>

<file path=ppt/diagrams/drawing1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2BDA289-9E7F-43D2-8E8A-C602380955F6}">
      <dsp:nvSpPr>
        <dsp:cNvPr id="0" name=""/>
        <dsp:cNvSpPr/>
      </dsp:nvSpPr>
      <dsp:spPr>
        <a:xfrm>
          <a:off x="657252" y="1292"/>
          <a:ext cx="57094" cy="57094"/>
        </a:xfrm>
        <a:prstGeom prst="ellipse">
          <a:avLst/>
        </a:prstGeom>
        <a:solidFill>
          <a:schemeClr val="accent1">
            <a:shade val="8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65613" y="9653"/>
        <a:ext cx="40372" cy="40372"/>
      </dsp:txXfrm>
    </dsp:sp>
    <dsp:sp modelId="{4B717A0F-8771-4A45-B6AA-FD732A724C9E}">
      <dsp:nvSpPr>
        <dsp:cNvPr id="0" name=""/>
        <dsp:cNvSpPr/>
      </dsp:nvSpPr>
      <dsp:spPr>
        <a:xfrm rot="225000">
          <a:off x="835677" y="2298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35682" y="26687"/>
        <a:ext cx="10651" cy="11561"/>
      </dsp:txXfrm>
    </dsp:sp>
    <dsp:sp modelId="{FD731FF4-9760-4231-AA26-446560B181EB}">
      <dsp:nvSpPr>
        <dsp:cNvPr id="0" name=""/>
        <dsp:cNvSpPr/>
      </dsp:nvSpPr>
      <dsp:spPr>
        <a:xfrm>
          <a:off x="742872" y="6904"/>
          <a:ext cx="57094" cy="57094"/>
        </a:xfrm>
        <a:prstGeom prst="ellipse">
          <a:avLst/>
        </a:prstGeom>
        <a:solidFill>
          <a:schemeClr val="accent1">
            <a:shade val="80000"/>
            <a:hueOff val="5772"/>
            <a:satOff val="110"/>
            <a:lumOff val="48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51233" y="15265"/>
        <a:ext cx="40372" cy="40372"/>
      </dsp:txXfrm>
    </dsp:sp>
    <dsp:sp modelId="{A6A09441-8928-4DD4-965E-ACD6B5489F63}">
      <dsp:nvSpPr>
        <dsp:cNvPr id="0" name=""/>
        <dsp:cNvSpPr/>
      </dsp:nvSpPr>
      <dsp:spPr>
        <a:xfrm rot="675000">
          <a:off x="805467" y="3410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5772"/>
            <a:satOff val="-13"/>
            <a:lumOff val="423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05511" y="37511"/>
        <a:ext cx="10651" cy="11561"/>
      </dsp:txXfrm>
    </dsp:sp>
    <dsp:sp modelId="{5A44537F-E502-484A-B54C-161A75387D52}">
      <dsp:nvSpPr>
        <dsp:cNvPr id="0" name=""/>
        <dsp:cNvSpPr/>
      </dsp:nvSpPr>
      <dsp:spPr>
        <a:xfrm>
          <a:off x="827027" y="23643"/>
          <a:ext cx="57094" cy="57094"/>
        </a:xfrm>
        <a:prstGeom prst="ellipse">
          <a:avLst/>
        </a:prstGeom>
        <a:solidFill>
          <a:schemeClr val="accent1">
            <a:shade val="80000"/>
            <a:hueOff val="11543"/>
            <a:satOff val="220"/>
            <a:lumOff val="97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35388" y="32004"/>
        <a:ext cx="40372" cy="40372"/>
      </dsp:txXfrm>
    </dsp:sp>
    <dsp:sp modelId="{BCCD1735-3374-4721-BEF9-11CCD9A2DD48}">
      <dsp:nvSpPr>
        <dsp:cNvPr id="0" name=""/>
        <dsp:cNvSpPr/>
      </dsp:nvSpPr>
      <dsp:spPr>
        <a:xfrm rot="1125000">
          <a:off x="888184" y="56208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1544"/>
            <a:satOff val="-27"/>
            <a:lumOff val="846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88305" y="59328"/>
        <a:ext cx="10651" cy="11561"/>
      </dsp:txXfrm>
    </dsp:sp>
    <dsp:sp modelId="{B0608ED5-E7DC-4C39-8859-B8C85F521F9C}">
      <dsp:nvSpPr>
        <dsp:cNvPr id="0" name=""/>
        <dsp:cNvSpPr/>
      </dsp:nvSpPr>
      <dsp:spPr>
        <a:xfrm>
          <a:off x="908278" y="51224"/>
          <a:ext cx="57094" cy="57094"/>
        </a:xfrm>
        <a:prstGeom prst="ellipse">
          <a:avLst/>
        </a:prstGeom>
        <a:solidFill>
          <a:schemeClr val="accent1">
            <a:shade val="80000"/>
            <a:hueOff val="17315"/>
            <a:satOff val="330"/>
            <a:lumOff val="145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16639" y="59585"/>
        <a:ext cx="40372" cy="40372"/>
      </dsp:txXfrm>
    </dsp:sp>
    <dsp:sp modelId="{E212FFF4-9223-45FB-8A97-08FC78EC227F}">
      <dsp:nvSpPr>
        <dsp:cNvPr id="0" name=""/>
        <dsp:cNvSpPr/>
      </dsp:nvSpPr>
      <dsp:spPr>
        <a:xfrm rot="1575000">
          <a:off x="967308" y="88921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7317"/>
            <a:satOff val="-40"/>
            <a:lumOff val="1268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67543" y="91765"/>
        <a:ext cx="10651" cy="11561"/>
      </dsp:txXfrm>
    </dsp:sp>
    <dsp:sp modelId="{3B48658E-4174-41EC-ADC5-04F09B98E8AE}">
      <dsp:nvSpPr>
        <dsp:cNvPr id="0" name=""/>
        <dsp:cNvSpPr/>
      </dsp:nvSpPr>
      <dsp:spPr>
        <a:xfrm>
          <a:off x="985233" y="89174"/>
          <a:ext cx="57094" cy="57094"/>
        </a:xfrm>
        <a:prstGeom prst="ellipse">
          <a:avLst/>
        </a:prstGeom>
        <a:solidFill>
          <a:schemeClr val="accent1">
            <a:shade val="80000"/>
            <a:hueOff val="23086"/>
            <a:satOff val="440"/>
            <a:lumOff val="194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93594" y="97535"/>
        <a:ext cx="40372" cy="40372"/>
      </dsp:txXfrm>
    </dsp:sp>
    <dsp:sp modelId="{7E28017C-69F1-4CCF-A6D7-885616A2628E}">
      <dsp:nvSpPr>
        <dsp:cNvPr id="0" name=""/>
        <dsp:cNvSpPr/>
      </dsp:nvSpPr>
      <dsp:spPr>
        <a:xfrm rot="2025000">
          <a:off x="1041485" y="13168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3089"/>
            <a:satOff val="-53"/>
            <a:lumOff val="1691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41870" y="134268"/>
        <a:ext cx="10651" cy="11561"/>
      </dsp:txXfrm>
    </dsp:sp>
    <dsp:sp modelId="{4B6FF1D5-139C-4A9E-BE2A-C9C2976A9B90}">
      <dsp:nvSpPr>
        <dsp:cNvPr id="0" name=""/>
        <dsp:cNvSpPr/>
      </dsp:nvSpPr>
      <dsp:spPr>
        <a:xfrm>
          <a:off x="1056576" y="136844"/>
          <a:ext cx="57094" cy="57094"/>
        </a:xfrm>
        <a:prstGeom prst="ellipse">
          <a:avLst/>
        </a:prstGeom>
        <a:solidFill>
          <a:schemeClr val="accent1">
            <a:shade val="80000"/>
            <a:hueOff val="28858"/>
            <a:satOff val="551"/>
            <a:lumOff val="2431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4937" y="145205"/>
        <a:ext cx="40372" cy="40372"/>
      </dsp:txXfrm>
    </dsp:sp>
    <dsp:sp modelId="{E231C36B-28CA-4A1A-A65A-7FC8C917C670}">
      <dsp:nvSpPr>
        <dsp:cNvPr id="0" name=""/>
        <dsp:cNvSpPr/>
      </dsp:nvSpPr>
      <dsp:spPr>
        <a:xfrm rot="2475000">
          <a:off x="1109446" y="18376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8861"/>
            <a:satOff val="-67"/>
            <a:lumOff val="2114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10012" y="186109"/>
        <a:ext cx="10651" cy="11561"/>
      </dsp:txXfrm>
    </dsp:sp>
    <dsp:sp modelId="{5955EC28-6A5B-4854-97FD-56BF004F7A93}">
      <dsp:nvSpPr>
        <dsp:cNvPr id="0" name=""/>
        <dsp:cNvSpPr/>
      </dsp:nvSpPr>
      <dsp:spPr>
        <a:xfrm>
          <a:off x="1121086" y="193418"/>
          <a:ext cx="57094" cy="57094"/>
        </a:xfrm>
        <a:prstGeom prst="ellipse">
          <a:avLst/>
        </a:prstGeom>
        <a:solidFill>
          <a:schemeClr val="accent1">
            <a:shade val="80000"/>
            <a:hueOff val="34629"/>
            <a:satOff val="661"/>
            <a:lumOff val="2918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29447" y="201779"/>
        <a:ext cx="40372" cy="40372"/>
      </dsp:txXfrm>
    </dsp:sp>
    <dsp:sp modelId="{7418C013-9F65-49B4-8AB4-02A8A7E8B2B1}">
      <dsp:nvSpPr>
        <dsp:cNvPr id="0" name=""/>
        <dsp:cNvSpPr/>
      </dsp:nvSpPr>
      <dsp:spPr>
        <a:xfrm rot="2925000">
          <a:off x="1170029" y="24426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34633"/>
            <a:satOff val="-80"/>
            <a:lumOff val="2537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70807" y="246400"/>
        <a:ext cx="10651" cy="11561"/>
      </dsp:txXfrm>
    </dsp:sp>
    <dsp:sp modelId="{C8C314CB-BC52-4B5D-9A9E-2549904458B0}">
      <dsp:nvSpPr>
        <dsp:cNvPr id="0" name=""/>
        <dsp:cNvSpPr/>
      </dsp:nvSpPr>
      <dsp:spPr>
        <a:xfrm>
          <a:off x="1177661" y="257929"/>
          <a:ext cx="57094" cy="57094"/>
        </a:xfrm>
        <a:prstGeom prst="ellipse">
          <a:avLst/>
        </a:prstGeom>
        <a:solidFill>
          <a:schemeClr val="accent1">
            <a:shade val="80000"/>
            <a:hueOff val="40401"/>
            <a:satOff val="771"/>
            <a:lumOff val="3404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86022" y="266290"/>
        <a:ext cx="40372" cy="40372"/>
      </dsp:txXfrm>
    </dsp:sp>
    <dsp:sp modelId="{8D184F9F-78A9-45D9-9804-0F8032DE26A6}">
      <dsp:nvSpPr>
        <dsp:cNvPr id="0" name=""/>
        <dsp:cNvSpPr/>
      </dsp:nvSpPr>
      <dsp:spPr>
        <a:xfrm rot="3375000">
          <a:off x="1222196" y="31215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40406"/>
            <a:satOff val="-93"/>
            <a:lumOff val="296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23210" y="314111"/>
        <a:ext cx="10651" cy="11561"/>
      </dsp:txXfrm>
    </dsp:sp>
    <dsp:sp modelId="{18E08B15-C0D9-4DCD-9841-29CB326A1D96}">
      <dsp:nvSpPr>
        <dsp:cNvPr id="0" name=""/>
        <dsp:cNvSpPr/>
      </dsp:nvSpPr>
      <dsp:spPr>
        <a:xfrm>
          <a:off x="1225331" y="329272"/>
          <a:ext cx="57094" cy="57094"/>
        </a:xfrm>
        <a:prstGeom prst="ellipse">
          <a:avLst/>
        </a:prstGeom>
        <a:solidFill>
          <a:schemeClr val="accent1">
            <a:shade val="80000"/>
            <a:hueOff val="46172"/>
            <a:satOff val="881"/>
            <a:lumOff val="389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33692" y="337633"/>
        <a:ext cx="40372" cy="40372"/>
      </dsp:txXfrm>
    </dsp:sp>
    <dsp:sp modelId="{7D136A40-4E7A-4E9A-9C18-C15FEB3E9255}">
      <dsp:nvSpPr>
        <dsp:cNvPr id="0" name=""/>
        <dsp:cNvSpPr/>
      </dsp:nvSpPr>
      <dsp:spPr>
        <a:xfrm rot="3825000">
          <a:off x="1265054" y="386276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46178"/>
            <a:satOff val="-107"/>
            <a:lumOff val="3382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66327" y="388083"/>
        <a:ext cx="10651" cy="11561"/>
      </dsp:txXfrm>
    </dsp:sp>
    <dsp:sp modelId="{09497094-52B8-416E-9902-37FB4C94E7F2}">
      <dsp:nvSpPr>
        <dsp:cNvPr id="0" name=""/>
        <dsp:cNvSpPr/>
      </dsp:nvSpPr>
      <dsp:spPr>
        <a:xfrm>
          <a:off x="1263281" y="406227"/>
          <a:ext cx="57094" cy="57094"/>
        </a:xfrm>
        <a:prstGeom prst="ellipse">
          <a:avLst/>
        </a:prstGeom>
        <a:solidFill>
          <a:schemeClr val="accent1">
            <a:shade val="80000"/>
            <a:hueOff val="51944"/>
            <a:satOff val="991"/>
            <a:lumOff val="437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71642" y="414588"/>
        <a:ext cx="40372" cy="40372"/>
      </dsp:txXfrm>
    </dsp:sp>
    <dsp:sp modelId="{260B842C-BA56-4835-9181-EEB1DAD49F6C}">
      <dsp:nvSpPr>
        <dsp:cNvPr id="0" name=""/>
        <dsp:cNvSpPr/>
      </dsp:nvSpPr>
      <dsp:spPr>
        <a:xfrm rot="4275000">
          <a:off x="1297872" y="465357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51950"/>
            <a:satOff val="-120"/>
            <a:lumOff val="3805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99421" y="467050"/>
        <a:ext cx="10651" cy="11561"/>
      </dsp:txXfrm>
    </dsp:sp>
    <dsp:sp modelId="{07EB8474-810E-4E8A-BE93-02F62BBDD45D}">
      <dsp:nvSpPr>
        <dsp:cNvPr id="0" name=""/>
        <dsp:cNvSpPr/>
      </dsp:nvSpPr>
      <dsp:spPr>
        <a:xfrm>
          <a:off x="1290861" y="487477"/>
          <a:ext cx="57094" cy="57094"/>
        </a:xfrm>
        <a:prstGeom prst="ellipse">
          <a:avLst/>
        </a:prstGeom>
        <a:solidFill>
          <a:schemeClr val="accent1">
            <a:shade val="80000"/>
            <a:hueOff val="57716"/>
            <a:satOff val="1101"/>
            <a:lumOff val="486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99222" y="495838"/>
        <a:ext cx="40372" cy="40372"/>
      </dsp:txXfrm>
    </dsp:sp>
    <dsp:sp modelId="{ADC3AC42-E194-4C29-8A28-ABEC2168A2B9}">
      <dsp:nvSpPr>
        <dsp:cNvPr id="0" name=""/>
        <dsp:cNvSpPr/>
      </dsp:nvSpPr>
      <dsp:spPr>
        <a:xfrm rot="4725000">
          <a:off x="1320086" y="54804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57722"/>
            <a:satOff val="-133"/>
            <a:lumOff val="4228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21923" y="549660"/>
        <a:ext cx="10651" cy="11561"/>
      </dsp:txXfrm>
    </dsp:sp>
    <dsp:sp modelId="{38A7A843-117D-4A8F-B652-3F637D1BA054}">
      <dsp:nvSpPr>
        <dsp:cNvPr id="0" name=""/>
        <dsp:cNvSpPr/>
      </dsp:nvSpPr>
      <dsp:spPr>
        <a:xfrm>
          <a:off x="1307601" y="571632"/>
          <a:ext cx="57094" cy="57094"/>
        </a:xfrm>
        <a:prstGeom prst="ellipse">
          <a:avLst/>
        </a:prstGeom>
        <a:solidFill>
          <a:schemeClr val="accent1">
            <a:shade val="80000"/>
            <a:hueOff val="63487"/>
            <a:satOff val="1211"/>
            <a:lumOff val="534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15962" y="579993"/>
        <a:ext cx="40372" cy="40372"/>
      </dsp:txXfrm>
    </dsp:sp>
    <dsp:sp modelId="{24192AE1-AC5A-408F-93E2-35778550FA02}">
      <dsp:nvSpPr>
        <dsp:cNvPr id="0" name=""/>
        <dsp:cNvSpPr/>
      </dsp:nvSpPr>
      <dsp:spPr>
        <a:xfrm rot="5175000">
          <a:off x="1331318" y="63292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63494"/>
            <a:satOff val="-147"/>
            <a:lumOff val="4651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33451" y="634501"/>
        <a:ext cx="10651" cy="11561"/>
      </dsp:txXfrm>
    </dsp:sp>
    <dsp:sp modelId="{8B74F080-8313-4728-B1E9-D87A06E9E800}">
      <dsp:nvSpPr>
        <dsp:cNvPr id="0" name=""/>
        <dsp:cNvSpPr/>
      </dsp:nvSpPr>
      <dsp:spPr>
        <a:xfrm>
          <a:off x="1313213" y="657252"/>
          <a:ext cx="57094" cy="57094"/>
        </a:xfrm>
        <a:prstGeom prst="ellipse">
          <a:avLst/>
        </a:prstGeom>
        <a:solidFill>
          <a:schemeClr val="accent1">
            <a:shade val="80000"/>
            <a:hueOff val="69259"/>
            <a:satOff val="1321"/>
            <a:lumOff val="583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21574" y="665613"/>
        <a:ext cx="40372" cy="40372"/>
      </dsp:txXfrm>
    </dsp:sp>
    <dsp:sp modelId="{99F13AA2-4621-4753-B0A6-6FC776CD84C9}">
      <dsp:nvSpPr>
        <dsp:cNvPr id="0" name=""/>
        <dsp:cNvSpPr/>
      </dsp:nvSpPr>
      <dsp:spPr>
        <a:xfrm rot="5625000">
          <a:off x="1331374" y="71854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69267"/>
            <a:satOff val="-160"/>
            <a:lumOff val="5073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333806" y="720121"/>
        <a:ext cx="10651" cy="11561"/>
      </dsp:txXfrm>
    </dsp:sp>
    <dsp:sp modelId="{C238A059-EBCB-4E8A-9C70-350A7112246D}">
      <dsp:nvSpPr>
        <dsp:cNvPr id="0" name=""/>
        <dsp:cNvSpPr/>
      </dsp:nvSpPr>
      <dsp:spPr>
        <a:xfrm>
          <a:off x="1307601" y="742872"/>
          <a:ext cx="57094" cy="57094"/>
        </a:xfrm>
        <a:prstGeom prst="ellipse">
          <a:avLst/>
        </a:prstGeom>
        <a:solidFill>
          <a:schemeClr val="accent1">
            <a:shade val="80000"/>
            <a:hueOff val="75030"/>
            <a:satOff val="1431"/>
            <a:lumOff val="6322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15962" y="751233"/>
        <a:ext cx="40372" cy="40372"/>
      </dsp:txXfrm>
    </dsp:sp>
    <dsp:sp modelId="{212C9A88-24C2-4EF4-87D7-A81CF4BE3FA0}">
      <dsp:nvSpPr>
        <dsp:cNvPr id="0" name=""/>
        <dsp:cNvSpPr/>
      </dsp:nvSpPr>
      <dsp:spPr>
        <a:xfrm rot="6075000">
          <a:off x="1320254" y="80344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75039"/>
            <a:satOff val="-173"/>
            <a:lumOff val="5496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322982" y="805055"/>
        <a:ext cx="10651" cy="11561"/>
      </dsp:txXfrm>
    </dsp:sp>
    <dsp:sp modelId="{FA3F2989-2837-4DF6-B22E-22C68B74BA10}">
      <dsp:nvSpPr>
        <dsp:cNvPr id="0" name=""/>
        <dsp:cNvSpPr/>
      </dsp:nvSpPr>
      <dsp:spPr>
        <a:xfrm>
          <a:off x="1290861" y="827027"/>
          <a:ext cx="57094" cy="57094"/>
        </a:xfrm>
        <a:prstGeom prst="ellipse">
          <a:avLst/>
        </a:prstGeom>
        <a:solidFill>
          <a:schemeClr val="accent1">
            <a:shade val="80000"/>
            <a:hueOff val="80802"/>
            <a:satOff val="1541"/>
            <a:lumOff val="6808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99222" y="835388"/>
        <a:ext cx="40372" cy="40372"/>
      </dsp:txXfrm>
    </dsp:sp>
    <dsp:sp modelId="{15716786-4673-40EB-986D-12C422D02B97}">
      <dsp:nvSpPr>
        <dsp:cNvPr id="0" name=""/>
        <dsp:cNvSpPr/>
      </dsp:nvSpPr>
      <dsp:spPr>
        <a:xfrm rot="6525000">
          <a:off x="1298149" y="886157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80811"/>
            <a:satOff val="-186"/>
            <a:lumOff val="5919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301165" y="887850"/>
        <a:ext cx="10651" cy="11561"/>
      </dsp:txXfrm>
    </dsp:sp>
    <dsp:sp modelId="{E7F9412A-75FE-4263-8476-D8B02CF380F3}">
      <dsp:nvSpPr>
        <dsp:cNvPr id="0" name=""/>
        <dsp:cNvSpPr/>
      </dsp:nvSpPr>
      <dsp:spPr>
        <a:xfrm>
          <a:off x="1263281" y="908278"/>
          <a:ext cx="57094" cy="57094"/>
        </a:xfrm>
        <a:prstGeom prst="ellipse">
          <a:avLst/>
        </a:prstGeom>
        <a:solidFill>
          <a:schemeClr val="accent1">
            <a:shade val="80000"/>
            <a:hueOff val="86573"/>
            <a:satOff val="1652"/>
            <a:lumOff val="7294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71642" y="916639"/>
        <a:ext cx="40372" cy="40372"/>
      </dsp:txXfrm>
    </dsp:sp>
    <dsp:sp modelId="{C56F56FD-84C6-4D21-967A-719399DE2081}">
      <dsp:nvSpPr>
        <dsp:cNvPr id="0" name=""/>
        <dsp:cNvSpPr/>
      </dsp:nvSpPr>
      <dsp:spPr>
        <a:xfrm rot="6975000">
          <a:off x="1265435" y="965281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86583"/>
            <a:satOff val="-200"/>
            <a:lumOff val="6342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268727" y="967088"/>
        <a:ext cx="10651" cy="11561"/>
      </dsp:txXfrm>
    </dsp:sp>
    <dsp:sp modelId="{430AD93E-9CDA-40BE-8BB8-B35AB1DDED73}">
      <dsp:nvSpPr>
        <dsp:cNvPr id="0" name=""/>
        <dsp:cNvSpPr/>
      </dsp:nvSpPr>
      <dsp:spPr>
        <a:xfrm>
          <a:off x="1225331" y="985233"/>
          <a:ext cx="57094" cy="57094"/>
        </a:xfrm>
        <a:prstGeom prst="ellipse">
          <a:avLst/>
        </a:prstGeom>
        <a:solidFill>
          <a:schemeClr val="accent1">
            <a:shade val="80000"/>
            <a:hueOff val="92345"/>
            <a:satOff val="1762"/>
            <a:lumOff val="778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33692" y="993594"/>
        <a:ext cx="40372" cy="40372"/>
      </dsp:txXfrm>
    </dsp:sp>
    <dsp:sp modelId="{D3BDAC4B-F2DB-44A0-907D-A108463FB1C3}">
      <dsp:nvSpPr>
        <dsp:cNvPr id="0" name=""/>
        <dsp:cNvSpPr/>
      </dsp:nvSpPr>
      <dsp:spPr>
        <a:xfrm rot="7425000">
          <a:off x="1222674" y="1039459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92356"/>
            <a:satOff val="-213"/>
            <a:lumOff val="6765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226225" y="1041415"/>
        <a:ext cx="10651" cy="11561"/>
      </dsp:txXfrm>
    </dsp:sp>
    <dsp:sp modelId="{EB66E90A-B112-40E2-B773-B1A59659C6EB}">
      <dsp:nvSpPr>
        <dsp:cNvPr id="0" name=""/>
        <dsp:cNvSpPr/>
      </dsp:nvSpPr>
      <dsp:spPr>
        <a:xfrm>
          <a:off x="1177661" y="1056576"/>
          <a:ext cx="57094" cy="57094"/>
        </a:xfrm>
        <a:prstGeom prst="ellipse">
          <a:avLst/>
        </a:prstGeom>
        <a:solidFill>
          <a:schemeClr val="accent1">
            <a:shade val="80000"/>
            <a:hueOff val="98117"/>
            <a:satOff val="1872"/>
            <a:lumOff val="8267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86022" y="1064937"/>
        <a:ext cx="40372" cy="40372"/>
      </dsp:txXfrm>
    </dsp:sp>
    <dsp:sp modelId="{CBD13A52-164D-4181-A713-C4AFB6DAEA44}">
      <dsp:nvSpPr>
        <dsp:cNvPr id="0" name=""/>
        <dsp:cNvSpPr/>
      </dsp:nvSpPr>
      <dsp:spPr>
        <a:xfrm rot="7875000">
          <a:off x="1170597" y="110742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98128"/>
            <a:satOff val="-226"/>
            <a:lumOff val="7187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174384" y="1109558"/>
        <a:ext cx="10651" cy="11561"/>
      </dsp:txXfrm>
    </dsp:sp>
    <dsp:sp modelId="{816E1FA3-2B38-45F9-AB8C-0EEB2788EE42}">
      <dsp:nvSpPr>
        <dsp:cNvPr id="0" name=""/>
        <dsp:cNvSpPr/>
      </dsp:nvSpPr>
      <dsp:spPr>
        <a:xfrm>
          <a:off x="1121086" y="1121086"/>
          <a:ext cx="57094" cy="57094"/>
        </a:xfrm>
        <a:prstGeom prst="ellipse">
          <a:avLst/>
        </a:prstGeom>
        <a:solidFill>
          <a:schemeClr val="accent1">
            <a:shade val="80000"/>
            <a:hueOff val="103888"/>
            <a:satOff val="1982"/>
            <a:lumOff val="875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29447" y="1129447"/>
        <a:ext cx="40372" cy="40372"/>
      </dsp:txXfrm>
    </dsp:sp>
    <dsp:sp modelId="{3D5573F2-E421-4699-B499-E5F129AA7C1F}">
      <dsp:nvSpPr>
        <dsp:cNvPr id="0" name=""/>
        <dsp:cNvSpPr/>
      </dsp:nvSpPr>
      <dsp:spPr>
        <a:xfrm rot="8325000">
          <a:off x="1110094" y="116800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03900"/>
            <a:satOff val="-240"/>
            <a:lumOff val="761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114093" y="1170351"/>
        <a:ext cx="10651" cy="11561"/>
      </dsp:txXfrm>
    </dsp:sp>
    <dsp:sp modelId="{1791F869-F782-403E-9EEE-8485296AB1DC}">
      <dsp:nvSpPr>
        <dsp:cNvPr id="0" name=""/>
        <dsp:cNvSpPr/>
      </dsp:nvSpPr>
      <dsp:spPr>
        <a:xfrm>
          <a:off x="1056576" y="1177661"/>
          <a:ext cx="57094" cy="57094"/>
        </a:xfrm>
        <a:prstGeom prst="ellipse">
          <a:avLst/>
        </a:prstGeom>
        <a:solidFill>
          <a:schemeClr val="accent1">
            <a:shade val="80000"/>
            <a:hueOff val="109660"/>
            <a:satOff val="2092"/>
            <a:lumOff val="923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4937" y="1186022"/>
        <a:ext cx="40372" cy="40372"/>
      </dsp:txXfrm>
    </dsp:sp>
    <dsp:sp modelId="{EDD308D6-556F-4E65-A02C-12C45C150755}">
      <dsp:nvSpPr>
        <dsp:cNvPr id="0" name=""/>
        <dsp:cNvSpPr/>
      </dsp:nvSpPr>
      <dsp:spPr>
        <a:xfrm rot="8775000">
          <a:off x="1042201" y="1220169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09672"/>
            <a:satOff val="-253"/>
            <a:lumOff val="8033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46381" y="1222755"/>
        <a:ext cx="10651" cy="11561"/>
      </dsp:txXfrm>
    </dsp:sp>
    <dsp:sp modelId="{FB762D63-E97E-4D71-BE53-DE8DBC2C1724}">
      <dsp:nvSpPr>
        <dsp:cNvPr id="0" name=""/>
        <dsp:cNvSpPr/>
      </dsp:nvSpPr>
      <dsp:spPr>
        <a:xfrm>
          <a:off x="985233" y="1225331"/>
          <a:ext cx="57094" cy="57094"/>
        </a:xfrm>
        <a:prstGeom prst="ellipse">
          <a:avLst/>
        </a:prstGeom>
        <a:solidFill>
          <a:schemeClr val="accent1">
            <a:shade val="80000"/>
            <a:hueOff val="115431"/>
            <a:satOff val="2202"/>
            <a:lumOff val="972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93594" y="1233692"/>
        <a:ext cx="40372" cy="40372"/>
      </dsp:txXfrm>
    </dsp:sp>
    <dsp:sp modelId="{EC905E59-477F-4D62-B2EE-61B86BF0663B}">
      <dsp:nvSpPr>
        <dsp:cNvPr id="0" name=""/>
        <dsp:cNvSpPr/>
      </dsp:nvSpPr>
      <dsp:spPr>
        <a:xfrm rot="9225000">
          <a:off x="968080" y="1263028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15444"/>
            <a:satOff val="-266"/>
            <a:lumOff val="8456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972410" y="1265872"/>
        <a:ext cx="10651" cy="11561"/>
      </dsp:txXfrm>
    </dsp:sp>
    <dsp:sp modelId="{96947AF0-965B-4F9B-B692-11B522E20C19}">
      <dsp:nvSpPr>
        <dsp:cNvPr id="0" name=""/>
        <dsp:cNvSpPr/>
      </dsp:nvSpPr>
      <dsp:spPr>
        <a:xfrm>
          <a:off x="908278" y="1263281"/>
          <a:ext cx="57094" cy="57094"/>
        </a:xfrm>
        <a:prstGeom prst="ellipse">
          <a:avLst/>
        </a:prstGeom>
        <a:solidFill>
          <a:schemeClr val="accent1">
            <a:shade val="80000"/>
            <a:hueOff val="121203"/>
            <a:satOff val="2312"/>
            <a:lumOff val="10212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16639" y="1271642"/>
        <a:ext cx="40372" cy="40372"/>
      </dsp:txXfrm>
    </dsp:sp>
    <dsp:sp modelId="{C5631367-2D87-4B2B-B2C5-CE6B323DF7FA}">
      <dsp:nvSpPr>
        <dsp:cNvPr id="0" name=""/>
        <dsp:cNvSpPr/>
      </dsp:nvSpPr>
      <dsp:spPr>
        <a:xfrm rot="10192360">
          <a:off x="857204" y="1293130"/>
          <a:ext cx="3677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21217"/>
            <a:satOff val="-280"/>
            <a:lumOff val="8879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862940" y="1296476"/>
        <a:ext cx="30995" cy="11561"/>
      </dsp:txXfrm>
    </dsp:sp>
    <dsp:sp modelId="{55735BFC-D4F1-4100-BCD7-BD7015A20F24}">
      <dsp:nvSpPr>
        <dsp:cNvPr id="0" name=""/>
        <dsp:cNvSpPr/>
      </dsp:nvSpPr>
      <dsp:spPr>
        <a:xfrm>
          <a:off x="783764" y="1285521"/>
          <a:ext cx="57094" cy="57094"/>
        </a:xfrm>
        <a:prstGeom prst="ellipse">
          <a:avLst/>
        </a:prstGeom>
        <a:solidFill>
          <a:schemeClr val="accent1">
            <a:shade val="80000"/>
            <a:hueOff val="126974"/>
            <a:satOff val="2422"/>
            <a:lumOff val="10698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92125" y="1293882"/>
        <a:ext cx="40372" cy="40372"/>
      </dsp:txXfrm>
    </dsp:sp>
    <dsp:sp modelId="{DE861B79-D5E8-45CE-B3D7-7B4663C08343}">
      <dsp:nvSpPr>
        <dsp:cNvPr id="0" name=""/>
        <dsp:cNvSpPr/>
      </dsp:nvSpPr>
      <dsp:spPr>
        <a:xfrm rot="19897969">
          <a:off x="788910" y="1315549"/>
          <a:ext cx="5629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26989"/>
            <a:satOff val="-293"/>
            <a:lumOff val="9301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89011" y="1319804"/>
        <a:ext cx="3940" cy="11561"/>
      </dsp:txXfrm>
    </dsp:sp>
    <dsp:sp modelId="{B163F2E1-C224-4C1F-8BF1-B257F8DA90F1}">
      <dsp:nvSpPr>
        <dsp:cNvPr id="0" name=""/>
        <dsp:cNvSpPr/>
      </dsp:nvSpPr>
      <dsp:spPr>
        <a:xfrm>
          <a:off x="742872" y="1307601"/>
          <a:ext cx="57094" cy="57094"/>
        </a:xfrm>
        <a:prstGeom prst="ellipse">
          <a:avLst/>
        </a:prstGeom>
        <a:solidFill>
          <a:schemeClr val="accent1">
            <a:shade val="80000"/>
            <a:hueOff val="132746"/>
            <a:satOff val="2532"/>
            <a:lumOff val="11184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51233" y="1315962"/>
        <a:ext cx="40372" cy="40372"/>
      </dsp:txXfrm>
    </dsp:sp>
    <dsp:sp modelId="{28C21F8D-7890-436C-ABC3-A76D9C048DC6}">
      <dsp:nvSpPr>
        <dsp:cNvPr id="0" name=""/>
        <dsp:cNvSpPr/>
      </dsp:nvSpPr>
      <dsp:spPr>
        <a:xfrm rot="10575000">
          <a:off x="721431" y="1329291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32761"/>
            <a:satOff val="-306"/>
            <a:lumOff val="9724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725991" y="1332996"/>
        <a:ext cx="10651" cy="11561"/>
      </dsp:txXfrm>
    </dsp:sp>
    <dsp:sp modelId="{B297DBDA-41C8-403B-A287-2DE0B2B2F734}">
      <dsp:nvSpPr>
        <dsp:cNvPr id="0" name=""/>
        <dsp:cNvSpPr/>
      </dsp:nvSpPr>
      <dsp:spPr>
        <a:xfrm>
          <a:off x="657252" y="1313213"/>
          <a:ext cx="57094" cy="57094"/>
        </a:xfrm>
        <a:prstGeom prst="ellipse">
          <a:avLst/>
        </a:prstGeom>
        <a:solidFill>
          <a:schemeClr val="accent1">
            <a:shade val="80000"/>
            <a:hueOff val="138517"/>
            <a:satOff val="2643"/>
            <a:lumOff val="11671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65613" y="1321574"/>
        <a:ext cx="40372" cy="40372"/>
      </dsp:txXfrm>
    </dsp:sp>
    <dsp:sp modelId="{6CB910F7-627A-416A-9AE0-0E9818681229}">
      <dsp:nvSpPr>
        <dsp:cNvPr id="0" name=""/>
        <dsp:cNvSpPr/>
      </dsp:nvSpPr>
      <dsp:spPr>
        <a:xfrm rot="11025000">
          <a:off x="635811" y="1329347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38533"/>
            <a:satOff val="-320"/>
            <a:lumOff val="10147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40371" y="1333350"/>
        <a:ext cx="10651" cy="11561"/>
      </dsp:txXfrm>
    </dsp:sp>
    <dsp:sp modelId="{C99B1DB8-B0AD-4FE5-84DC-CD9571D15F74}">
      <dsp:nvSpPr>
        <dsp:cNvPr id="0" name=""/>
        <dsp:cNvSpPr/>
      </dsp:nvSpPr>
      <dsp:spPr>
        <a:xfrm>
          <a:off x="571632" y="1307601"/>
          <a:ext cx="57094" cy="57094"/>
        </a:xfrm>
        <a:prstGeom prst="ellipse">
          <a:avLst/>
        </a:prstGeom>
        <a:solidFill>
          <a:schemeClr val="accent1">
            <a:shade val="80000"/>
            <a:hueOff val="144289"/>
            <a:satOff val="2753"/>
            <a:lumOff val="12157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79993" y="1315962"/>
        <a:ext cx="40372" cy="40372"/>
      </dsp:txXfrm>
    </dsp:sp>
    <dsp:sp modelId="{2EBD388A-825F-4832-8A74-827A6C7E3368}">
      <dsp:nvSpPr>
        <dsp:cNvPr id="0" name=""/>
        <dsp:cNvSpPr/>
      </dsp:nvSpPr>
      <dsp:spPr>
        <a:xfrm rot="11475000">
          <a:off x="550916" y="1318228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44306"/>
            <a:satOff val="-333"/>
            <a:lumOff val="1057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555437" y="1322527"/>
        <a:ext cx="10651" cy="11561"/>
      </dsp:txXfrm>
    </dsp:sp>
    <dsp:sp modelId="{54435782-E9E7-4F85-8EE9-B762378628C5}">
      <dsp:nvSpPr>
        <dsp:cNvPr id="0" name=""/>
        <dsp:cNvSpPr/>
      </dsp:nvSpPr>
      <dsp:spPr>
        <a:xfrm>
          <a:off x="487477" y="1290861"/>
          <a:ext cx="57094" cy="57094"/>
        </a:xfrm>
        <a:prstGeom prst="ellipse">
          <a:avLst/>
        </a:prstGeom>
        <a:solidFill>
          <a:schemeClr val="accent1">
            <a:shade val="80000"/>
            <a:hueOff val="150061"/>
            <a:satOff val="2863"/>
            <a:lumOff val="1264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95838" y="1299222"/>
        <a:ext cx="40372" cy="40372"/>
      </dsp:txXfrm>
    </dsp:sp>
    <dsp:sp modelId="{2EA5A0E0-D734-4B00-A1FA-65E8CB15031C}">
      <dsp:nvSpPr>
        <dsp:cNvPr id="0" name=""/>
        <dsp:cNvSpPr/>
      </dsp:nvSpPr>
      <dsp:spPr>
        <a:xfrm rot="11925000">
          <a:off x="468199" y="129612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50078"/>
            <a:satOff val="-346"/>
            <a:lumOff val="10992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72643" y="1300710"/>
        <a:ext cx="10651" cy="11561"/>
      </dsp:txXfrm>
    </dsp:sp>
    <dsp:sp modelId="{CDE86F57-8E75-4885-99A7-4D78278841E9}">
      <dsp:nvSpPr>
        <dsp:cNvPr id="0" name=""/>
        <dsp:cNvSpPr/>
      </dsp:nvSpPr>
      <dsp:spPr>
        <a:xfrm>
          <a:off x="406227" y="1263281"/>
          <a:ext cx="57094" cy="57094"/>
        </a:xfrm>
        <a:prstGeom prst="ellipse">
          <a:avLst/>
        </a:prstGeom>
        <a:solidFill>
          <a:schemeClr val="accent1">
            <a:shade val="80000"/>
            <a:hueOff val="155832"/>
            <a:satOff val="2973"/>
            <a:lumOff val="1312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14588" y="1271642"/>
        <a:ext cx="40372" cy="40372"/>
      </dsp:txXfrm>
    </dsp:sp>
    <dsp:sp modelId="{A0769171-C666-4FF2-B3B0-56A5612FFB02}">
      <dsp:nvSpPr>
        <dsp:cNvPr id="0" name=""/>
        <dsp:cNvSpPr/>
      </dsp:nvSpPr>
      <dsp:spPr>
        <a:xfrm rot="12375000">
          <a:off x="389075" y="1263409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55850"/>
            <a:satOff val="-360"/>
            <a:lumOff val="11415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93405" y="1268273"/>
        <a:ext cx="10651" cy="11561"/>
      </dsp:txXfrm>
    </dsp:sp>
    <dsp:sp modelId="{9DEC7CBC-8051-4551-94AA-2377EFF8A353}">
      <dsp:nvSpPr>
        <dsp:cNvPr id="0" name=""/>
        <dsp:cNvSpPr/>
      </dsp:nvSpPr>
      <dsp:spPr>
        <a:xfrm>
          <a:off x="329272" y="1225331"/>
          <a:ext cx="57094" cy="57094"/>
        </a:xfrm>
        <a:prstGeom prst="ellipse">
          <a:avLst/>
        </a:prstGeom>
        <a:solidFill>
          <a:schemeClr val="accent1">
            <a:shade val="80000"/>
            <a:hueOff val="161604"/>
            <a:satOff val="3083"/>
            <a:lumOff val="1361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37633" y="1233692"/>
        <a:ext cx="40372" cy="40372"/>
      </dsp:txXfrm>
    </dsp:sp>
    <dsp:sp modelId="{83D03F91-A8FE-4A56-A9F0-21F8696B64A1}">
      <dsp:nvSpPr>
        <dsp:cNvPr id="0" name=""/>
        <dsp:cNvSpPr/>
      </dsp:nvSpPr>
      <dsp:spPr>
        <a:xfrm rot="12825000">
          <a:off x="314898" y="1220647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61622"/>
            <a:satOff val="-373"/>
            <a:lumOff val="11838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19078" y="1225769"/>
        <a:ext cx="10651" cy="11561"/>
      </dsp:txXfrm>
    </dsp:sp>
    <dsp:sp modelId="{D9F7CAE3-C01B-4758-A92D-BE4DEABF1CC9}">
      <dsp:nvSpPr>
        <dsp:cNvPr id="0" name=""/>
        <dsp:cNvSpPr/>
      </dsp:nvSpPr>
      <dsp:spPr>
        <a:xfrm>
          <a:off x="257929" y="1177661"/>
          <a:ext cx="57094" cy="57094"/>
        </a:xfrm>
        <a:prstGeom prst="ellipse">
          <a:avLst/>
        </a:prstGeom>
        <a:solidFill>
          <a:schemeClr val="accent1">
            <a:shade val="80000"/>
            <a:hueOff val="167375"/>
            <a:satOff val="3193"/>
            <a:lumOff val="14102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6290" y="1186022"/>
        <a:ext cx="40372" cy="40372"/>
      </dsp:txXfrm>
    </dsp:sp>
    <dsp:sp modelId="{6FDF4861-3D9E-4C44-8A76-CB261CA08A3D}">
      <dsp:nvSpPr>
        <dsp:cNvPr id="0" name=""/>
        <dsp:cNvSpPr/>
      </dsp:nvSpPr>
      <dsp:spPr>
        <a:xfrm rot="13275000">
          <a:off x="246937" y="116857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67395"/>
            <a:satOff val="-386"/>
            <a:lumOff val="12261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50936" y="1173929"/>
        <a:ext cx="10651" cy="11561"/>
      </dsp:txXfrm>
    </dsp:sp>
    <dsp:sp modelId="{6EBA7549-78C0-447A-A63C-4A8563F87F58}">
      <dsp:nvSpPr>
        <dsp:cNvPr id="0" name=""/>
        <dsp:cNvSpPr/>
      </dsp:nvSpPr>
      <dsp:spPr>
        <a:xfrm>
          <a:off x="193418" y="1121086"/>
          <a:ext cx="57094" cy="57094"/>
        </a:xfrm>
        <a:prstGeom prst="ellipse">
          <a:avLst/>
        </a:prstGeom>
        <a:solidFill>
          <a:schemeClr val="accent1">
            <a:shade val="80000"/>
            <a:hueOff val="173147"/>
            <a:satOff val="3303"/>
            <a:lumOff val="14588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01779" y="1129447"/>
        <a:ext cx="40372" cy="40372"/>
      </dsp:txXfrm>
    </dsp:sp>
    <dsp:sp modelId="{F7AC09C3-F9FA-4334-9744-58F7A351FD8B}">
      <dsp:nvSpPr>
        <dsp:cNvPr id="0" name=""/>
        <dsp:cNvSpPr/>
      </dsp:nvSpPr>
      <dsp:spPr>
        <a:xfrm rot="13725000">
          <a:off x="186354" y="1108067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73167"/>
            <a:satOff val="-400"/>
            <a:lumOff val="12684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90141" y="1113637"/>
        <a:ext cx="10651" cy="11561"/>
      </dsp:txXfrm>
    </dsp:sp>
    <dsp:sp modelId="{DB7E8DCC-E9E2-41AE-8FAC-BD770394B585}">
      <dsp:nvSpPr>
        <dsp:cNvPr id="0" name=""/>
        <dsp:cNvSpPr/>
      </dsp:nvSpPr>
      <dsp:spPr>
        <a:xfrm>
          <a:off x="136844" y="1056576"/>
          <a:ext cx="57094" cy="57094"/>
        </a:xfrm>
        <a:prstGeom prst="ellipse">
          <a:avLst/>
        </a:prstGeom>
        <a:solidFill>
          <a:schemeClr val="accent1">
            <a:shade val="80000"/>
            <a:hueOff val="178918"/>
            <a:satOff val="3413"/>
            <a:lumOff val="1507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5205" y="1064937"/>
        <a:ext cx="40372" cy="40372"/>
      </dsp:txXfrm>
    </dsp:sp>
    <dsp:sp modelId="{FC934B90-2FD7-4C78-BC82-6495CAA54F71}">
      <dsp:nvSpPr>
        <dsp:cNvPr id="0" name=""/>
        <dsp:cNvSpPr/>
      </dsp:nvSpPr>
      <dsp:spPr>
        <a:xfrm rot="14175000">
          <a:off x="134187" y="104017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78939"/>
            <a:satOff val="-413"/>
            <a:lumOff val="13106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37738" y="1045927"/>
        <a:ext cx="10651" cy="11561"/>
      </dsp:txXfrm>
    </dsp:sp>
    <dsp:sp modelId="{7FBA136C-815F-4FB3-A797-A7F155D00FEA}">
      <dsp:nvSpPr>
        <dsp:cNvPr id="0" name=""/>
        <dsp:cNvSpPr/>
      </dsp:nvSpPr>
      <dsp:spPr>
        <a:xfrm>
          <a:off x="89174" y="985233"/>
          <a:ext cx="57094" cy="57094"/>
        </a:xfrm>
        <a:prstGeom prst="ellipse">
          <a:avLst/>
        </a:prstGeom>
        <a:solidFill>
          <a:schemeClr val="accent1">
            <a:shade val="80000"/>
            <a:hueOff val="184690"/>
            <a:satOff val="3523"/>
            <a:lumOff val="15561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535" y="993594"/>
        <a:ext cx="40372" cy="40372"/>
      </dsp:txXfrm>
    </dsp:sp>
    <dsp:sp modelId="{7A5C7786-EEB7-4840-8AB2-E617DD766E4C}">
      <dsp:nvSpPr>
        <dsp:cNvPr id="0" name=""/>
        <dsp:cNvSpPr/>
      </dsp:nvSpPr>
      <dsp:spPr>
        <a:xfrm rot="14625000">
          <a:off x="91329" y="966054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84711"/>
            <a:satOff val="-426"/>
            <a:lumOff val="13529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94621" y="971955"/>
        <a:ext cx="10651" cy="11561"/>
      </dsp:txXfrm>
    </dsp:sp>
    <dsp:sp modelId="{2B3C09D0-6E4A-4698-ADBA-7CF55040E0C7}">
      <dsp:nvSpPr>
        <dsp:cNvPr id="0" name=""/>
        <dsp:cNvSpPr/>
      </dsp:nvSpPr>
      <dsp:spPr>
        <a:xfrm>
          <a:off x="51224" y="908278"/>
          <a:ext cx="57094" cy="57094"/>
        </a:xfrm>
        <a:prstGeom prst="ellipse">
          <a:avLst/>
        </a:prstGeom>
        <a:solidFill>
          <a:schemeClr val="accent1">
            <a:shade val="80000"/>
            <a:hueOff val="190462"/>
            <a:satOff val="3634"/>
            <a:lumOff val="16047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9585" y="916639"/>
        <a:ext cx="40372" cy="40372"/>
      </dsp:txXfrm>
    </dsp:sp>
    <dsp:sp modelId="{0B3E9032-3902-463F-B436-0798A35C9EC5}">
      <dsp:nvSpPr>
        <dsp:cNvPr id="0" name=""/>
        <dsp:cNvSpPr/>
      </dsp:nvSpPr>
      <dsp:spPr>
        <a:xfrm rot="15075000">
          <a:off x="58511" y="886973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90483"/>
            <a:satOff val="-440"/>
            <a:lumOff val="13952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1527" y="892988"/>
        <a:ext cx="10651" cy="11561"/>
      </dsp:txXfrm>
    </dsp:sp>
    <dsp:sp modelId="{C6CA034B-BB5D-4252-9DC3-E07C2CEC1942}">
      <dsp:nvSpPr>
        <dsp:cNvPr id="0" name=""/>
        <dsp:cNvSpPr/>
      </dsp:nvSpPr>
      <dsp:spPr>
        <a:xfrm>
          <a:off x="23643" y="827027"/>
          <a:ext cx="57094" cy="57094"/>
        </a:xfrm>
        <a:prstGeom prst="ellipse">
          <a:avLst/>
        </a:prstGeom>
        <a:solidFill>
          <a:schemeClr val="accent1">
            <a:shade val="80000"/>
            <a:hueOff val="196233"/>
            <a:satOff val="3744"/>
            <a:lumOff val="1653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2004" y="835388"/>
        <a:ext cx="40372" cy="40372"/>
      </dsp:txXfrm>
    </dsp:sp>
    <dsp:sp modelId="{2F327EB4-0D8B-437E-BB14-A326EA173FCC}">
      <dsp:nvSpPr>
        <dsp:cNvPr id="0" name=""/>
        <dsp:cNvSpPr/>
      </dsp:nvSpPr>
      <dsp:spPr>
        <a:xfrm rot="15525000">
          <a:off x="36297" y="80428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96256"/>
            <a:satOff val="-453"/>
            <a:lumOff val="14375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9025" y="810378"/>
        <a:ext cx="10651" cy="11561"/>
      </dsp:txXfrm>
    </dsp:sp>
    <dsp:sp modelId="{F6AE7F32-FC05-4DDA-BB7B-30B31779479C}">
      <dsp:nvSpPr>
        <dsp:cNvPr id="0" name=""/>
        <dsp:cNvSpPr/>
      </dsp:nvSpPr>
      <dsp:spPr>
        <a:xfrm>
          <a:off x="6904" y="742872"/>
          <a:ext cx="57094" cy="57094"/>
        </a:xfrm>
        <a:prstGeom prst="ellipse">
          <a:avLst/>
        </a:prstGeom>
        <a:solidFill>
          <a:schemeClr val="accent1">
            <a:shade val="80000"/>
            <a:hueOff val="202005"/>
            <a:satOff val="3854"/>
            <a:lumOff val="1702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265" y="751233"/>
        <a:ext cx="40372" cy="40372"/>
      </dsp:txXfrm>
    </dsp:sp>
    <dsp:sp modelId="{F42AD80F-3B21-49F3-AF59-01D5F6EE69F1}">
      <dsp:nvSpPr>
        <dsp:cNvPr id="0" name=""/>
        <dsp:cNvSpPr/>
      </dsp:nvSpPr>
      <dsp:spPr>
        <a:xfrm rot="15975000">
          <a:off x="25065" y="71940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02028"/>
            <a:satOff val="-466"/>
            <a:lumOff val="14798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7497" y="725537"/>
        <a:ext cx="10651" cy="11561"/>
      </dsp:txXfrm>
    </dsp:sp>
    <dsp:sp modelId="{E4F5DE49-5EAA-4300-BD85-3AA32446283C}">
      <dsp:nvSpPr>
        <dsp:cNvPr id="0" name=""/>
        <dsp:cNvSpPr/>
      </dsp:nvSpPr>
      <dsp:spPr>
        <a:xfrm>
          <a:off x="1292" y="657252"/>
          <a:ext cx="57094" cy="57094"/>
        </a:xfrm>
        <a:prstGeom prst="ellipse">
          <a:avLst/>
        </a:prstGeom>
        <a:solidFill>
          <a:schemeClr val="accent1">
            <a:shade val="80000"/>
            <a:hueOff val="207776"/>
            <a:satOff val="3964"/>
            <a:lumOff val="1750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653" y="665613"/>
        <a:ext cx="40372" cy="40372"/>
      </dsp:txXfrm>
    </dsp:sp>
    <dsp:sp modelId="{57712E5B-8311-41F2-83BF-40C44B82FD56}">
      <dsp:nvSpPr>
        <dsp:cNvPr id="0" name=""/>
        <dsp:cNvSpPr/>
      </dsp:nvSpPr>
      <dsp:spPr>
        <a:xfrm rot="16425000">
          <a:off x="25009" y="63378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07800"/>
            <a:satOff val="-479"/>
            <a:lumOff val="1522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7142" y="639917"/>
        <a:ext cx="10651" cy="11561"/>
      </dsp:txXfrm>
    </dsp:sp>
    <dsp:sp modelId="{53824D7C-69E9-40B6-AD94-E66D57E17024}">
      <dsp:nvSpPr>
        <dsp:cNvPr id="0" name=""/>
        <dsp:cNvSpPr/>
      </dsp:nvSpPr>
      <dsp:spPr>
        <a:xfrm>
          <a:off x="6904" y="571632"/>
          <a:ext cx="57094" cy="57094"/>
        </a:xfrm>
        <a:prstGeom prst="ellipse">
          <a:avLst/>
        </a:prstGeom>
        <a:solidFill>
          <a:schemeClr val="accent1">
            <a:shade val="80000"/>
            <a:hueOff val="213548"/>
            <a:satOff val="4074"/>
            <a:lumOff val="17992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265" y="579993"/>
        <a:ext cx="40372" cy="40372"/>
      </dsp:txXfrm>
    </dsp:sp>
    <dsp:sp modelId="{4DDD9E11-A1D1-4D9F-87CF-21775FA03FD4}">
      <dsp:nvSpPr>
        <dsp:cNvPr id="0" name=""/>
        <dsp:cNvSpPr/>
      </dsp:nvSpPr>
      <dsp:spPr>
        <a:xfrm rot="16875000">
          <a:off x="36129" y="54889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13572"/>
            <a:satOff val="-493"/>
            <a:lumOff val="15643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7966" y="554983"/>
        <a:ext cx="10651" cy="11561"/>
      </dsp:txXfrm>
    </dsp:sp>
    <dsp:sp modelId="{22041FD6-89BD-4BF2-9B99-B97F36E2E1FB}">
      <dsp:nvSpPr>
        <dsp:cNvPr id="0" name=""/>
        <dsp:cNvSpPr/>
      </dsp:nvSpPr>
      <dsp:spPr>
        <a:xfrm>
          <a:off x="23643" y="487477"/>
          <a:ext cx="57094" cy="57094"/>
        </a:xfrm>
        <a:prstGeom prst="ellipse">
          <a:avLst/>
        </a:prstGeom>
        <a:solidFill>
          <a:schemeClr val="accent1">
            <a:shade val="80000"/>
            <a:hueOff val="219319"/>
            <a:satOff val="4184"/>
            <a:lumOff val="1847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2004" y="495838"/>
        <a:ext cx="40372" cy="40372"/>
      </dsp:txXfrm>
    </dsp:sp>
    <dsp:sp modelId="{B8E405CF-5FB0-4931-A03D-9BF304E6CDDA}">
      <dsp:nvSpPr>
        <dsp:cNvPr id="0" name=""/>
        <dsp:cNvSpPr/>
      </dsp:nvSpPr>
      <dsp:spPr>
        <a:xfrm rot="17325000">
          <a:off x="58234" y="466173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19345"/>
            <a:satOff val="-506"/>
            <a:lumOff val="16066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9783" y="472188"/>
        <a:ext cx="10651" cy="11561"/>
      </dsp:txXfrm>
    </dsp:sp>
    <dsp:sp modelId="{4346925A-37EB-4BB6-B0D1-0007EC3DF63B}">
      <dsp:nvSpPr>
        <dsp:cNvPr id="0" name=""/>
        <dsp:cNvSpPr/>
      </dsp:nvSpPr>
      <dsp:spPr>
        <a:xfrm>
          <a:off x="51224" y="406227"/>
          <a:ext cx="57094" cy="57094"/>
        </a:xfrm>
        <a:prstGeom prst="ellipse">
          <a:avLst/>
        </a:prstGeom>
        <a:solidFill>
          <a:schemeClr val="accent1">
            <a:shade val="80000"/>
            <a:hueOff val="225091"/>
            <a:satOff val="4294"/>
            <a:lumOff val="1896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9585" y="414588"/>
        <a:ext cx="40372" cy="40372"/>
      </dsp:txXfrm>
    </dsp:sp>
    <dsp:sp modelId="{7A362786-920B-4FB9-A3D5-D0E741B76071}">
      <dsp:nvSpPr>
        <dsp:cNvPr id="0" name=""/>
        <dsp:cNvSpPr/>
      </dsp:nvSpPr>
      <dsp:spPr>
        <a:xfrm rot="17775000">
          <a:off x="90948" y="387048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25117"/>
            <a:satOff val="-519"/>
            <a:lumOff val="16489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2221" y="392949"/>
        <a:ext cx="10651" cy="11561"/>
      </dsp:txXfrm>
    </dsp:sp>
    <dsp:sp modelId="{ED0F08E4-7CF4-494F-A2E4-60B90674E9D5}">
      <dsp:nvSpPr>
        <dsp:cNvPr id="0" name=""/>
        <dsp:cNvSpPr/>
      </dsp:nvSpPr>
      <dsp:spPr>
        <a:xfrm>
          <a:off x="89174" y="329272"/>
          <a:ext cx="57094" cy="57094"/>
        </a:xfrm>
        <a:prstGeom prst="ellipse">
          <a:avLst/>
        </a:prstGeom>
        <a:solidFill>
          <a:schemeClr val="accent1">
            <a:shade val="80000"/>
            <a:hueOff val="230862"/>
            <a:satOff val="4404"/>
            <a:lumOff val="19451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535" y="337633"/>
        <a:ext cx="40372" cy="40372"/>
      </dsp:txXfrm>
    </dsp:sp>
    <dsp:sp modelId="{B8AF8AA6-EDE3-46F5-804F-BE18E9CF02E9}">
      <dsp:nvSpPr>
        <dsp:cNvPr id="0" name=""/>
        <dsp:cNvSpPr/>
      </dsp:nvSpPr>
      <dsp:spPr>
        <a:xfrm rot="18225000">
          <a:off x="133709" y="312871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30889"/>
            <a:satOff val="-533"/>
            <a:lumOff val="16911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4723" y="318623"/>
        <a:ext cx="10651" cy="11561"/>
      </dsp:txXfrm>
    </dsp:sp>
    <dsp:sp modelId="{02E2D030-8BB9-48E2-859D-55F958A2D928}">
      <dsp:nvSpPr>
        <dsp:cNvPr id="0" name=""/>
        <dsp:cNvSpPr/>
      </dsp:nvSpPr>
      <dsp:spPr>
        <a:xfrm>
          <a:off x="136844" y="257929"/>
          <a:ext cx="57094" cy="57094"/>
        </a:xfrm>
        <a:prstGeom prst="ellipse">
          <a:avLst/>
        </a:prstGeom>
        <a:solidFill>
          <a:schemeClr val="accent1">
            <a:shade val="80000"/>
            <a:hueOff val="236634"/>
            <a:satOff val="4514"/>
            <a:lumOff val="19937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5205" y="266290"/>
        <a:ext cx="40372" cy="40372"/>
      </dsp:txXfrm>
    </dsp:sp>
    <dsp:sp modelId="{8125F9B4-021E-44DC-9D64-8AE485A44537}">
      <dsp:nvSpPr>
        <dsp:cNvPr id="0" name=""/>
        <dsp:cNvSpPr/>
      </dsp:nvSpPr>
      <dsp:spPr>
        <a:xfrm rot="18675000">
          <a:off x="185786" y="24491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36661"/>
            <a:satOff val="-546"/>
            <a:lumOff val="17334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86564" y="250480"/>
        <a:ext cx="10651" cy="11561"/>
      </dsp:txXfrm>
    </dsp:sp>
    <dsp:sp modelId="{A5474CB5-D5DA-4087-B87E-610FB42AF529}">
      <dsp:nvSpPr>
        <dsp:cNvPr id="0" name=""/>
        <dsp:cNvSpPr/>
      </dsp:nvSpPr>
      <dsp:spPr>
        <a:xfrm>
          <a:off x="193418" y="193418"/>
          <a:ext cx="57094" cy="57094"/>
        </a:xfrm>
        <a:prstGeom prst="ellipse">
          <a:avLst/>
        </a:prstGeom>
        <a:solidFill>
          <a:schemeClr val="accent1">
            <a:shade val="80000"/>
            <a:hueOff val="242406"/>
            <a:satOff val="4624"/>
            <a:lumOff val="20424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01779" y="201779"/>
        <a:ext cx="40372" cy="40372"/>
      </dsp:txXfrm>
    </dsp:sp>
    <dsp:sp modelId="{F5E12609-AEA0-4824-8F1E-49B7A8C9D43E}">
      <dsp:nvSpPr>
        <dsp:cNvPr id="0" name=""/>
        <dsp:cNvSpPr/>
      </dsp:nvSpPr>
      <dsp:spPr>
        <a:xfrm rot="19125000">
          <a:off x="246289" y="184328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42433"/>
            <a:satOff val="-559"/>
            <a:lumOff val="17757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46855" y="189687"/>
        <a:ext cx="10651" cy="11561"/>
      </dsp:txXfrm>
    </dsp:sp>
    <dsp:sp modelId="{558F7E47-06ED-4041-B16C-6F13A19D4245}">
      <dsp:nvSpPr>
        <dsp:cNvPr id="0" name=""/>
        <dsp:cNvSpPr/>
      </dsp:nvSpPr>
      <dsp:spPr>
        <a:xfrm>
          <a:off x="257929" y="136844"/>
          <a:ext cx="57094" cy="57094"/>
        </a:xfrm>
        <a:prstGeom prst="ellipse">
          <a:avLst/>
        </a:prstGeom>
        <a:solidFill>
          <a:schemeClr val="accent1">
            <a:shade val="80000"/>
            <a:hueOff val="248177"/>
            <a:satOff val="4735"/>
            <a:lumOff val="2091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6290" y="145205"/>
        <a:ext cx="40372" cy="40372"/>
      </dsp:txXfrm>
    </dsp:sp>
    <dsp:sp modelId="{1AA99294-2501-42DA-ADDA-813C2A0D167F}">
      <dsp:nvSpPr>
        <dsp:cNvPr id="0" name=""/>
        <dsp:cNvSpPr/>
      </dsp:nvSpPr>
      <dsp:spPr>
        <a:xfrm rot="19575000">
          <a:off x="314182" y="132161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48206"/>
            <a:satOff val="-573"/>
            <a:lumOff val="1818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14567" y="137283"/>
        <a:ext cx="10651" cy="11561"/>
      </dsp:txXfrm>
    </dsp:sp>
    <dsp:sp modelId="{A854D6C3-A9F6-4889-B95E-C4590598BF15}">
      <dsp:nvSpPr>
        <dsp:cNvPr id="0" name=""/>
        <dsp:cNvSpPr/>
      </dsp:nvSpPr>
      <dsp:spPr>
        <a:xfrm>
          <a:off x="329272" y="89174"/>
          <a:ext cx="57094" cy="57094"/>
        </a:xfrm>
        <a:prstGeom prst="ellipse">
          <a:avLst/>
        </a:prstGeom>
        <a:solidFill>
          <a:schemeClr val="accent1">
            <a:shade val="80000"/>
            <a:hueOff val="253949"/>
            <a:satOff val="4845"/>
            <a:lumOff val="2139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37633" y="97535"/>
        <a:ext cx="40372" cy="40372"/>
      </dsp:txXfrm>
    </dsp:sp>
    <dsp:sp modelId="{9BC14663-185B-4A89-97AE-169B3D438678}">
      <dsp:nvSpPr>
        <dsp:cNvPr id="0" name=""/>
        <dsp:cNvSpPr/>
      </dsp:nvSpPr>
      <dsp:spPr>
        <a:xfrm rot="20025000">
          <a:off x="388303" y="8930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53978"/>
            <a:satOff val="-586"/>
            <a:lumOff val="18603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88538" y="94166"/>
        <a:ext cx="10651" cy="11561"/>
      </dsp:txXfrm>
    </dsp:sp>
    <dsp:sp modelId="{891FE5C2-884F-48D0-BE0D-753E9CA204D3}">
      <dsp:nvSpPr>
        <dsp:cNvPr id="0" name=""/>
        <dsp:cNvSpPr/>
      </dsp:nvSpPr>
      <dsp:spPr>
        <a:xfrm>
          <a:off x="406227" y="51224"/>
          <a:ext cx="57094" cy="57094"/>
        </a:xfrm>
        <a:prstGeom prst="ellipse">
          <a:avLst/>
        </a:prstGeom>
        <a:solidFill>
          <a:schemeClr val="accent1">
            <a:shade val="80000"/>
            <a:hueOff val="259720"/>
            <a:satOff val="4955"/>
            <a:lumOff val="21882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14588" y="59585"/>
        <a:ext cx="40372" cy="40372"/>
      </dsp:txXfrm>
    </dsp:sp>
    <dsp:sp modelId="{BDE13CD6-B50F-44ED-BD83-729ED5971995}">
      <dsp:nvSpPr>
        <dsp:cNvPr id="0" name=""/>
        <dsp:cNvSpPr/>
      </dsp:nvSpPr>
      <dsp:spPr>
        <a:xfrm rot="20475000">
          <a:off x="467384" y="5648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59750"/>
            <a:satOff val="-599"/>
            <a:lumOff val="19025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67505" y="61073"/>
        <a:ext cx="10651" cy="11561"/>
      </dsp:txXfrm>
    </dsp:sp>
    <dsp:sp modelId="{3B7728B1-9C76-43A6-8828-2FFE1A19CD4E}">
      <dsp:nvSpPr>
        <dsp:cNvPr id="0" name=""/>
        <dsp:cNvSpPr/>
      </dsp:nvSpPr>
      <dsp:spPr>
        <a:xfrm>
          <a:off x="487477" y="23643"/>
          <a:ext cx="57094" cy="57094"/>
        </a:xfrm>
        <a:prstGeom prst="ellipse">
          <a:avLst/>
        </a:prstGeom>
        <a:solidFill>
          <a:schemeClr val="accent1">
            <a:shade val="80000"/>
            <a:hueOff val="265492"/>
            <a:satOff val="5065"/>
            <a:lumOff val="2236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95838" y="32004"/>
        <a:ext cx="40372" cy="40372"/>
      </dsp:txXfrm>
    </dsp:sp>
    <dsp:sp modelId="{FEF793BD-9F36-4B0C-B2A1-243AAED13A52}">
      <dsp:nvSpPr>
        <dsp:cNvPr id="0" name=""/>
        <dsp:cNvSpPr/>
      </dsp:nvSpPr>
      <dsp:spPr>
        <a:xfrm rot="20925000">
          <a:off x="550072" y="3427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65522"/>
            <a:satOff val="-613"/>
            <a:lumOff val="19448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50116" y="38569"/>
        <a:ext cx="10651" cy="11561"/>
      </dsp:txXfrm>
    </dsp:sp>
    <dsp:sp modelId="{CD7E4AE9-DEBF-4EF6-9A2F-51DFDE6DC483}">
      <dsp:nvSpPr>
        <dsp:cNvPr id="0" name=""/>
        <dsp:cNvSpPr/>
      </dsp:nvSpPr>
      <dsp:spPr>
        <a:xfrm>
          <a:off x="571632" y="6904"/>
          <a:ext cx="57094" cy="57094"/>
        </a:xfrm>
        <a:prstGeom prst="ellipse">
          <a:avLst/>
        </a:prstGeom>
        <a:solidFill>
          <a:schemeClr val="accent1">
            <a:shade val="80000"/>
            <a:hueOff val="271263"/>
            <a:satOff val="5175"/>
            <a:lumOff val="2285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79993" y="15265"/>
        <a:ext cx="40372" cy="40372"/>
      </dsp:txXfrm>
    </dsp:sp>
    <dsp:sp modelId="{CAB56CDA-741F-426D-8FE0-AE118C809475}">
      <dsp:nvSpPr>
        <dsp:cNvPr id="0" name=""/>
        <dsp:cNvSpPr/>
      </dsp:nvSpPr>
      <dsp:spPr>
        <a:xfrm rot="21375000">
          <a:off x="634952" y="23039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71295"/>
            <a:satOff val="-626"/>
            <a:lumOff val="19871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34957" y="27042"/>
        <a:ext cx="10651" cy="11561"/>
      </dsp:txXfrm>
    </dsp:sp>
  </dsp:spTree>
</dsp:drawing>
</file>

<file path=ppt/diagrams/drawing1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5A44537F-E502-484A-B54C-161A75387D52}">
      <dsp:nvSpPr>
        <dsp:cNvPr id="0" name=""/>
        <dsp:cNvSpPr/>
      </dsp:nvSpPr>
      <dsp:spPr>
        <a:xfrm>
          <a:off x="542408" y="14296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50929" y="20212"/>
        <a:ext cx="41140" cy="28564"/>
      </dsp:txXfrm>
    </dsp:sp>
    <dsp:sp modelId="{BCCD1735-3374-4721-BEF9-11CCD9A2DD48}">
      <dsp:nvSpPr>
        <dsp:cNvPr id="0" name=""/>
        <dsp:cNvSpPr/>
      </dsp:nvSpPr>
      <dsp:spPr>
        <a:xfrm rot="276923">
          <a:off x="606796" y="17773"/>
          <a:ext cx="15527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06804" y="25665"/>
        <a:ext cx="10869" cy="24237"/>
      </dsp:txXfrm>
    </dsp:sp>
    <dsp:sp modelId="{B0608ED5-E7DC-4C39-8859-B8C85F521F9C}">
      <dsp:nvSpPr>
        <dsp:cNvPr id="0" name=""/>
        <dsp:cNvSpPr/>
      </dsp:nvSpPr>
      <dsp:spPr>
        <a:xfrm>
          <a:off x="629404" y="21319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37925" y="27235"/>
        <a:ext cx="41140" cy="28564"/>
      </dsp:txXfrm>
    </dsp:sp>
    <dsp:sp modelId="{E212FFF4-9223-45FB-8A97-08FC78EC227F}">
      <dsp:nvSpPr>
        <dsp:cNvPr id="0" name=""/>
        <dsp:cNvSpPr/>
      </dsp:nvSpPr>
      <dsp:spPr>
        <a:xfrm rot="830769">
          <a:off x="692254" y="31653"/>
          <a:ext cx="16328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92325" y="39146"/>
        <a:ext cx="11430" cy="24237"/>
      </dsp:txXfrm>
    </dsp:sp>
    <dsp:sp modelId="{3B48658E-4174-41EC-ADC5-04F09B98E8AE}">
      <dsp:nvSpPr>
        <dsp:cNvPr id="0" name=""/>
        <dsp:cNvSpPr/>
      </dsp:nvSpPr>
      <dsp:spPr>
        <a:xfrm>
          <a:off x="714147" y="4220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22668" y="48123"/>
        <a:ext cx="41140" cy="28564"/>
      </dsp:txXfrm>
    </dsp:sp>
    <dsp:sp modelId="{7E28017C-69F1-4CCF-A6D7-885616A2628E}">
      <dsp:nvSpPr>
        <dsp:cNvPr id="0" name=""/>
        <dsp:cNvSpPr/>
      </dsp:nvSpPr>
      <dsp:spPr>
        <a:xfrm rot="1384615">
          <a:off x="774081" y="59116"/>
          <a:ext cx="1768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74293" y="66155"/>
        <a:ext cx="12382" cy="24237"/>
      </dsp:txXfrm>
    </dsp:sp>
    <dsp:sp modelId="{4B6FF1D5-139C-4A9E-BE2A-C9C2976A9B90}">
      <dsp:nvSpPr>
        <dsp:cNvPr id="0" name=""/>
        <dsp:cNvSpPr/>
      </dsp:nvSpPr>
      <dsp:spPr>
        <a:xfrm>
          <a:off x="794442" y="7641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02963" y="82333"/>
        <a:ext cx="41140" cy="28564"/>
      </dsp:txXfrm>
    </dsp:sp>
    <dsp:sp modelId="{E231C36B-28CA-4A1A-A65A-7FC8C917C670}">
      <dsp:nvSpPr>
        <dsp:cNvPr id="0" name=""/>
        <dsp:cNvSpPr/>
      </dsp:nvSpPr>
      <dsp:spPr>
        <a:xfrm rot="1938462">
          <a:off x="850314" y="99449"/>
          <a:ext cx="19284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50762" y="105982"/>
        <a:ext cx="13499" cy="24237"/>
      </dsp:txXfrm>
    </dsp:sp>
    <dsp:sp modelId="{5955EC28-6A5B-4854-97FD-56BF004F7A93}">
      <dsp:nvSpPr>
        <dsp:cNvPr id="0" name=""/>
        <dsp:cNvSpPr/>
      </dsp:nvSpPr>
      <dsp:spPr>
        <a:xfrm>
          <a:off x="868209" y="123065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76730" y="128981"/>
        <a:ext cx="41140" cy="28564"/>
      </dsp:txXfrm>
    </dsp:sp>
    <dsp:sp modelId="{7418C013-9F65-49B4-8AB4-02A8A7E8B2B1}">
      <dsp:nvSpPr>
        <dsp:cNvPr id="0" name=""/>
        <dsp:cNvSpPr/>
      </dsp:nvSpPr>
      <dsp:spPr>
        <a:xfrm rot="2492308">
          <a:off x="919101" y="151612"/>
          <a:ext cx="20845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19887" y="157618"/>
        <a:ext cx="14592" cy="24237"/>
      </dsp:txXfrm>
    </dsp:sp>
    <dsp:sp modelId="{C8C314CB-BC52-4B5D-9A9E-2549904458B0}">
      <dsp:nvSpPr>
        <dsp:cNvPr id="0" name=""/>
        <dsp:cNvSpPr/>
      </dsp:nvSpPr>
      <dsp:spPr>
        <a:xfrm>
          <a:off x="933539" y="18094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42060" y="186857"/>
        <a:ext cx="41140" cy="28564"/>
      </dsp:txXfrm>
    </dsp:sp>
    <dsp:sp modelId="{8D184F9F-78A9-45D9-9804-0F8032DE26A6}">
      <dsp:nvSpPr>
        <dsp:cNvPr id="0" name=""/>
        <dsp:cNvSpPr/>
      </dsp:nvSpPr>
      <dsp:spPr>
        <a:xfrm rot="3046154">
          <a:off x="978726" y="214258"/>
          <a:ext cx="22212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9951" y="219756"/>
        <a:ext cx="15548" cy="24237"/>
      </dsp:txXfrm>
    </dsp:sp>
    <dsp:sp modelId="{18E08B15-C0D9-4DCD-9841-29CB326A1D96}">
      <dsp:nvSpPr>
        <dsp:cNvPr id="0" name=""/>
        <dsp:cNvSpPr/>
      </dsp:nvSpPr>
      <dsp:spPr>
        <a:xfrm>
          <a:off x="988738" y="248548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97259" y="254464"/>
        <a:ext cx="41140" cy="28564"/>
      </dsp:txXfrm>
    </dsp:sp>
    <dsp:sp modelId="{7D136A40-4E7A-4E9A-9C18-C15FEB3E9255}">
      <dsp:nvSpPr>
        <dsp:cNvPr id="0" name=""/>
        <dsp:cNvSpPr/>
      </dsp:nvSpPr>
      <dsp:spPr>
        <a:xfrm rot="3600000">
          <a:off x="1027664" y="285770"/>
          <a:ext cx="23310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29412" y="290821"/>
        <a:ext cx="16317" cy="24237"/>
      </dsp:txXfrm>
    </dsp:sp>
    <dsp:sp modelId="{09497094-52B8-416E-9902-37FB4C94E7F2}">
      <dsp:nvSpPr>
        <dsp:cNvPr id="0" name=""/>
        <dsp:cNvSpPr/>
      </dsp:nvSpPr>
      <dsp:spPr>
        <a:xfrm>
          <a:off x="1032377" y="324134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40898" y="330050"/>
        <a:ext cx="41140" cy="28564"/>
      </dsp:txXfrm>
    </dsp:sp>
    <dsp:sp modelId="{260B842C-BA56-4835-9181-EEB1DAD49F6C}">
      <dsp:nvSpPr>
        <dsp:cNvPr id="0" name=""/>
        <dsp:cNvSpPr/>
      </dsp:nvSpPr>
      <dsp:spPr>
        <a:xfrm rot="4153846">
          <a:off x="1064644" y="364300"/>
          <a:ext cx="24114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6978" y="368997"/>
        <a:ext cx="16880" cy="24237"/>
      </dsp:txXfrm>
    </dsp:sp>
    <dsp:sp modelId="{07EB8474-810E-4E8A-BE93-02F62BBDD45D}">
      <dsp:nvSpPr>
        <dsp:cNvPr id="0" name=""/>
        <dsp:cNvSpPr/>
      </dsp:nvSpPr>
      <dsp:spPr>
        <a:xfrm>
          <a:off x="1063327" y="40574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71848" y="411657"/>
        <a:ext cx="41140" cy="28564"/>
      </dsp:txXfrm>
    </dsp:sp>
    <dsp:sp modelId="{ADC3AC42-E194-4C29-8A28-ABEC2168A2B9}">
      <dsp:nvSpPr>
        <dsp:cNvPr id="0" name=""/>
        <dsp:cNvSpPr/>
      </dsp:nvSpPr>
      <dsp:spPr>
        <a:xfrm rot="4707692">
          <a:off x="1088697" y="447816"/>
          <a:ext cx="24622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91652" y="452276"/>
        <a:ext cx="17235" cy="24237"/>
      </dsp:txXfrm>
    </dsp:sp>
    <dsp:sp modelId="{38A7A843-117D-4A8F-B652-3F637D1BA054}">
      <dsp:nvSpPr>
        <dsp:cNvPr id="0" name=""/>
        <dsp:cNvSpPr/>
      </dsp:nvSpPr>
      <dsp:spPr>
        <a:xfrm>
          <a:off x="1080785" y="49125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89306" y="497173"/>
        <a:ext cx="41140" cy="28564"/>
      </dsp:txXfrm>
    </dsp:sp>
    <dsp:sp modelId="{24192AE1-AC5A-408F-93E2-35778550FA02}">
      <dsp:nvSpPr>
        <dsp:cNvPr id="0" name=""/>
        <dsp:cNvSpPr/>
      </dsp:nvSpPr>
      <dsp:spPr>
        <a:xfrm rot="5261538">
          <a:off x="1099186" y="534158"/>
          <a:ext cx="24838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02761" y="538515"/>
        <a:ext cx="17387" cy="24237"/>
      </dsp:txXfrm>
    </dsp:sp>
    <dsp:sp modelId="{1791F869-F782-403E-9EEE-8485296AB1DC}">
      <dsp:nvSpPr>
        <dsp:cNvPr id="0" name=""/>
        <dsp:cNvSpPr/>
      </dsp:nvSpPr>
      <dsp:spPr>
        <a:xfrm>
          <a:off x="1084299" y="578465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92820" y="584381"/>
        <a:ext cx="41140" cy="28564"/>
      </dsp:txXfrm>
    </dsp:sp>
    <dsp:sp modelId="{EDD308D6-556F-4E65-A02C-12C45C150755}">
      <dsp:nvSpPr>
        <dsp:cNvPr id="0" name=""/>
        <dsp:cNvSpPr/>
      </dsp:nvSpPr>
      <dsp:spPr>
        <a:xfrm rot="5815385">
          <a:off x="1095832" y="621090"/>
          <a:ext cx="24766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99995" y="625481"/>
        <a:ext cx="17336" cy="24237"/>
      </dsp:txXfrm>
    </dsp:sp>
    <dsp:sp modelId="{FB762D63-E97E-4D71-BE53-DE8DBC2C1724}">
      <dsp:nvSpPr>
        <dsp:cNvPr id="0" name=""/>
        <dsp:cNvSpPr/>
      </dsp:nvSpPr>
      <dsp:spPr>
        <a:xfrm>
          <a:off x="1073779" y="66510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82300" y="671023"/>
        <a:ext cx="41140" cy="28564"/>
      </dsp:txXfrm>
    </dsp:sp>
    <dsp:sp modelId="{EC905E59-477F-4D62-B2EE-61B86BF0663B}">
      <dsp:nvSpPr>
        <dsp:cNvPr id="0" name=""/>
        <dsp:cNvSpPr/>
      </dsp:nvSpPr>
      <dsp:spPr>
        <a:xfrm rot="6369231">
          <a:off x="1078719" y="706361"/>
          <a:ext cx="24405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83398" y="710924"/>
        <a:ext cx="17084" cy="24237"/>
      </dsp:txXfrm>
    </dsp:sp>
    <dsp:sp modelId="{96947AF0-965B-4F9B-B692-11B522E20C19}">
      <dsp:nvSpPr>
        <dsp:cNvPr id="0" name=""/>
        <dsp:cNvSpPr/>
      </dsp:nvSpPr>
      <dsp:spPr>
        <a:xfrm>
          <a:off x="1049497" y="74894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58018" y="754857"/>
        <a:ext cx="41140" cy="28564"/>
      </dsp:txXfrm>
    </dsp:sp>
    <dsp:sp modelId="{C5631367-2D87-4B2B-B2C5-CE6B323DF7FA}">
      <dsp:nvSpPr>
        <dsp:cNvPr id="0" name=""/>
        <dsp:cNvSpPr/>
      </dsp:nvSpPr>
      <dsp:spPr>
        <a:xfrm rot="6923077">
          <a:off x="1048293" y="787760"/>
          <a:ext cx="2374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53383" y="792620"/>
        <a:ext cx="16624" cy="24237"/>
      </dsp:txXfrm>
    </dsp:sp>
    <dsp:sp modelId="{55735BFC-D4F1-4100-BCD7-BD7015A20F24}">
      <dsp:nvSpPr>
        <dsp:cNvPr id="0" name=""/>
        <dsp:cNvSpPr/>
      </dsp:nvSpPr>
      <dsp:spPr>
        <a:xfrm>
          <a:off x="1012081" y="827793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20602" y="833709"/>
        <a:ext cx="41140" cy="28564"/>
      </dsp:txXfrm>
    </dsp:sp>
    <dsp:sp modelId="{DE861B79-D5E8-45CE-B3D7-7B4663C08343}">
      <dsp:nvSpPr>
        <dsp:cNvPr id="0" name=""/>
        <dsp:cNvSpPr/>
      </dsp:nvSpPr>
      <dsp:spPr>
        <a:xfrm rot="7476923">
          <a:off x="1005349" y="863177"/>
          <a:ext cx="22797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10711" y="868442"/>
        <a:ext cx="15958" cy="24237"/>
      </dsp:txXfrm>
    </dsp:sp>
    <dsp:sp modelId="{B163F2E1-C224-4C1F-8BF1-B257F8DA90F1}">
      <dsp:nvSpPr>
        <dsp:cNvPr id="0" name=""/>
        <dsp:cNvSpPr/>
      </dsp:nvSpPr>
      <dsp:spPr>
        <a:xfrm>
          <a:off x="962501" y="899622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1022" y="905538"/>
        <a:ext cx="41140" cy="28564"/>
      </dsp:txXfrm>
    </dsp:sp>
    <dsp:sp modelId="{28C21F8D-7890-436C-ABC3-A76D9C048DC6}">
      <dsp:nvSpPr>
        <dsp:cNvPr id="0" name=""/>
        <dsp:cNvSpPr/>
      </dsp:nvSpPr>
      <dsp:spPr>
        <a:xfrm rot="8030769">
          <a:off x="951004" y="930655"/>
          <a:ext cx="2155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956478" y="936402"/>
        <a:ext cx="15091" cy="24237"/>
      </dsp:txXfrm>
    </dsp:sp>
    <dsp:sp modelId="{B297DBDA-41C8-403B-A287-2DE0B2B2F734}">
      <dsp:nvSpPr>
        <dsp:cNvPr id="0" name=""/>
        <dsp:cNvSpPr/>
      </dsp:nvSpPr>
      <dsp:spPr>
        <a:xfrm>
          <a:off x="902040" y="962568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10561" y="968484"/>
        <a:ext cx="41140" cy="28564"/>
      </dsp:txXfrm>
    </dsp:sp>
    <dsp:sp modelId="{6CB910F7-627A-416A-9AE0-0E9818681229}">
      <dsp:nvSpPr>
        <dsp:cNvPr id="0" name=""/>
        <dsp:cNvSpPr/>
      </dsp:nvSpPr>
      <dsp:spPr>
        <a:xfrm rot="8584615">
          <a:off x="886658" y="988443"/>
          <a:ext cx="20081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892078" y="994713"/>
        <a:ext cx="14057" cy="24237"/>
      </dsp:txXfrm>
    </dsp:sp>
    <dsp:sp modelId="{C99B1DB8-B0AD-4FE5-84DC-CD9571D15F74}">
      <dsp:nvSpPr>
        <dsp:cNvPr id="0" name=""/>
        <dsp:cNvSpPr/>
      </dsp:nvSpPr>
      <dsp:spPr>
        <a:xfrm>
          <a:off x="832266" y="1015000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40787" y="1020916"/>
        <a:ext cx="41140" cy="28564"/>
      </dsp:txXfrm>
    </dsp:sp>
    <dsp:sp modelId="{2EBD388A-825F-4832-8A74-827A6C7E3368}">
      <dsp:nvSpPr>
        <dsp:cNvPr id="0" name=""/>
        <dsp:cNvSpPr/>
      </dsp:nvSpPr>
      <dsp:spPr>
        <a:xfrm rot="9138462">
          <a:off x="813941" y="1035038"/>
          <a:ext cx="18476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819167" y="1041829"/>
        <a:ext cx="12933" cy="24237"/>
      </dsp:txXfrm>
    </dsp:sp>
    <dsp:sp modelId="{54435782-E9E7-4F85-8EE9-B762378628C5}">
      <dsp:nvSpPr>
        <dsp:cNvPr id="0" name=""/>
        <dsp:cNvSpPr/>
      </dsp:nvSpPr>
      <dsp:spPr>
        <a:xfrm>
          <a:off x="754984" y="105556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63505" y="1061477"/>
        <a:ext cx="41140" cy="28564"/>
      </dsp:txXfrm>
    </dsp:sp>
    <dsp:sp modelId="{2EA5A0E0-D734-4B00-A1FA-65E8CB15031C}">
      <dsp:nvSpPr>
        <dsp:cNvPr id="0" name=""/>
        <dsp:cNvSpPr/>
      </dsp:nvSpPr>
      <dsp:spPr>
        <a:xfrm rot="9692308">
          <a:off x="734657" y="1069228"/>
          <a:ext cx="1695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739614" y="1076501"/>
        <a:ext cx="11871" cy="24237"/>
      </dsp:txXfrm>
    </dsp:sp>
    <dsp:sp modelId="{CDE86F57-8E75-4885-99A7-4D78278841E9}">
      <dsp:nvSpPr>
        <dsp:cNvPr id="0" name=""/>
        <dsp:cNvSpPr/>
      </dsp:nvSpPr>
      <dsp:spPr>
        <a:xfrm>
          <a:off x="672197" y="1083199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80718" y="1089115"/>
        <a:ext cx="41140" cy="28564"/>
      </dsp:txXfrm>
    </dsp:sp>
    <dsp:sp modelId="{A0769171-C666-4FF2-B3B0-56A5612FFB02}">
      <dsp:nvSpPr>
        <dsp:cNvPr id="0" name=""/>
        <dsp:cNvSpPr/>
      </dsp:nvSpPr>
      <dsp:spPr>
        <a:xfrm rot="10246154">
          <a:off x="650736" y="1090128"/>
          <a:ext cx="15838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55456" y="1097826"/>
        <a:ext cx="11087" cy="24237"/>
      </dsp:txXfrm>
    </dsp:sp>
    <dsp:sp modelId="{9DEC7CBC-8051-4551-94AA-2377EFF8A353}">
      <dsp:nvSpPr>
        <dsp:cNvPr id="0" name=""/>
        <dsp:cNvSpPr/>
      </dsp:nvSpPr>
      <dsp:spPr>
        <a:xfrm>
          <a:off x="586048" y="1097200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94569" y="1103116"/>
        <a:ext cx="41140" cy="28564"/>
      </dsp:txXfrm>
    </dsp:sp>
    <dsp:sp modelId="{83D03F91-A8FE-4A56-A9F0-21F8696B64A1}">
      <dsp:nvSpPr>
        <dsp:cNvPr id="0" name=""/>
        <dsp:cNvSpPr/>
      </dsp:nvSpPr>
      <dsp:spPr>
        <a:xfrm rot="10800000">
          <a:off x="564225" y="1097200"/>
          <a:ext cx="15421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568851" y="1105279"/>
        <a:ext cx="10795" cy="24237"/>
      </dsp:txXfrm>
    </dsp:sp>
    <dsp:sp modelId="{D9F7CAE3-C01B-4758-A92D-BE4DEABF1CC9}">
      <dsp:nvSpPr>
        <dsp:cNvPr id="0" name=""/>
        <dsp:cNvSpPr/>
      </dsp:nvSpPr>
      <dsp:spPr>
        <a:xfrm>
          <a:off x="498769" y="1097200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07290" y="1103116"/>
        <a:ext cx="41140" cy="28564"/>
      </dsp:txXfrm>
    </dsp:sp>
    <dsp:sp modelId="{6FDF4861-3D9E-4C44-8A76-CB261CA08A3D}">
      <dsp:nvSpPr>
        <dsp:cNvPr id="0" name=""/>
        <dsp:cNvSpPr/>
      </dsp:nvSpPr>
      <dsp:spPr>
        <a:xfrm rot="11353846">
          <a:off x="477309" y="1090272"/>
          <a:ext cx="15838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82029" y="1098732"/>
        <a:ext cx="11087" cy="24237"/>
      </dsp:txXfrm>
    </dsp:sp>
    <dsp:sp modelId="{6EBA7549-78C0-447A-A63C-4A8563F87F58}">
      <dsp:nvSpPr>
        <dsp:cNvPr id="0" name=""/>
        <dsp:cNvSpPr/>
      </dsp:nvSpPr>
      <dsp:spPr>
        <a:xfrm>
          <a:off x="412620" y="1083199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21141" y="1089115"/>
        <a:ext cx="41140" cy="28564"/>
      </dsp:txXfrm>
    </dsp:sp>
    <dsp:sp modelId="{F7AC09C3-F9FA-4334-9744-58F7A351FD8B}">
      <dsp:nvSpPr>
        <dsp:cNvPr id="0" name=""/>
        <dsp:cNvSpPr/>
      </dsp:nvSpPr>
      <dsp:spPr>
        <a:xfrm rot="11907692">
          <a:off x="392293" y="1069532"/>
          <a:ext cx="1695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97250" y="1078417"/>
        <a:ext cx="11871" cy="24237"/>
      </dsp:txXfrm>
    </dsp:sp>
    <dsp:sp modelId="{DB7E8DCC-E9E2-41AE-8FAC-BD770394B585}">
      <dsp:nvSpPr>
        <dsp:cNvPr id="0" name=""/>
        <dsp:cNvSpPr/>
      </dsp:nvSpPr>
      <dsp:spPr>
        <a:xfrm>
          <a:off x="329833" y="105556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38354" y="1061477"/>
        <a:ext cx="41140" cy="28564"/>
      </dsp:txXfrm>
    </dsp:sp>
    <dsp:sp modelId="{FC934B90-2FD7-4C78-BC82-6495CAA54F71}">
      <dsp:nvSpPr>
        <dsp:cNvPr id="0" name=""/>
        <dsp:cNvSpPr/>
      </dsp:nvSpPr>
      <dsp:spPr>
        <a:xfrm rot="12461538">
          <a:off x="311508" y="1035524"/>
          <a:ext cx="18476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16734" y="1044891"/>
        <a:ext cx="12933" cy="24237"/>
      </dsp:txXfrm>
    </dsp:sp>
    <dsp:sp modelId="{7FBA136C-815F-4FB3-A797-A7F155D00FEA}">
      <dsp:nvSpPr>
        <dsp:cNvPr id="0" name=""/>
        <dsp:cNvSpPr/>
      </dsp:nvSpPr>
      <dsp:spPr>
        <a:xfrm>
          <a:off x="252551" y="1015000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1072" y="1020916"/>
        <a:ext cx="41140" cy="28564"/>
      </dsp:txXfrm>
    </dsp:sp>
    <dsp:sp modelId="{7A5C7786-EEB7-4840-8AB2-E617DD766E4C}">
      <dsp:nvSpPr>
        <dsp:cNvPr id="0" name=""/>
        <dsp:cNvSpPr/>
      </dsp:nvSpPr>
      <dsp:spPr>
        <a:xfrm rot="13015385">
          <a:off x="237168" y="989126"/>
          <a:ext cx="20081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42588" y="999014"/>
        <a:ext cx="14057" cy="24237"/>
      </dsp:txXfrm>
    </dsp:sp>
    <dsp:sp modelId="{2B3C09D0-6E4A-4698-ADBA-7CF55040E0C7}">
      <dsp:nvSpPr>
        <dsp:cNvPr id="0" name=""/>
        <dsp:cNvSpPr/>
      </dsp:nvSpPr>
      <dsp:spPr>
        <a:xfrm>
          <a:off x="182776" y="962568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91297" y="968484"/>
        <a:ext cx="41140" cy="28564"/>
      </dsp:txXfrm>
    </dsp:sp>
    <dsp:sp modelId="{0B3E9032-3902-463F-B436-0798A35C9EC5}">
      <dsp:nvSpPr>
        <dsp:cNvPr id="0" name=""/>
        <dsp:cNvSpPr/>
      </dsp:nvSpPr>
      <dsp:spPr>
        <a:xfrm rot="13569231">
          <a:off x="171280" y="931535"/>
          <a:ext cx="2155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76754" y="941946"/>
        <a:ext cx="15091" cy="24237"/>
      </dsp:txXfrm>
    </dsp:sp>
    <dsp:sp modelId="{C6CA034B-BB5D-4252-9DC3-E07C2CEC1942}">
      <dsp:nvSpPr>
        <dsp:cNvPr id="0" name=""/>
        <dsp:cNvSpPr/>
      </dsp:nvSpPr>
      <dsp:spPr>
        <a:xfrm>
          <a:off x="122316" y="899622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0837" y="905538"/>
        <a:ext cx="41140" cy="28564"/>
      </dsp:txXfrm>
    </dsp:sp>
    <dsp:sp modelId="{2F327EB4-0D8B-437E-BB14-A326EA173FCC}">
      <dsp:nvSpPr>
        <dsp:cNvPr id="0" name=""/>
        <dsp:cNvSpPr/>
      </dsp:nvSpPr>
      <dsp:spPr>
        <a:xfrm rot="14123077">
          <a:off x="115585" y="864239"/>
          <a:ext cx="22797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20947" y="875132"/>
        <a:ext cx="15958" cy="24237"/>
      </dsp:txXfrm>
    </dsp:sp>
    <dsp:sp modelId="{F6AE7F32-FC05-4DDA-BB7B-30B31779479C}">
      <dsp:nvSpPr>
        <dsp:cNvPr id="0" name=""/>
        <dsp:cNvSpPr/>
      </dsp:nvSpPr>
      <dsp:spPr>
        <a:xfrm>
          <a:off x="72736" y="827793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1257" y="833709"/>
        <a:ext cx="41140" cy="28564"/>
      </dsp:txXfrm>
    </dsp:sp>
    <dsp:sp modelId="{F42AD80F-3B21-49F3-AF59-01D5F6EE69F1}">
      <dsp:nvSpPr>
        <dsp:cNvPr id="0" name=""/>
        <dsp:cNvSpPr/>
      </dsp:nvSpPr>
      <dsp:spPr>
        <a:xfrm rot="14676923">
          <a:off x="71532" y="788974"/>
          <a:ext cx="2374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76622" y="800272"/>
        <a:ext cx="16624" cy="24237"/>
      </dsp:txXfrm>
    </dsp:sp>
    <dsp:sp modelId="{E4F5DE49-5EAA-4300-BD85-3AA32446283C}">
      <dsp:nvSpPr>
        <dsp:cNvPr id="0" name=""/>
        <dsp:cNvSpPr/>
      </dsp:nvSpPr>
      <dsp:spPr>
        <a:xfrm>
          <a:off x="35320" y="74894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3841" y="754857"/>
        <a:ext cx="41140" cy="28564"/>
      </dsp:txXfrm>
    </dsp:sp>
    <dsp:sp modelId="{57712E5B-8311-41F2-83BF-40C44B82FD56}">
      <dsp:nvSpPr>
        <dsp:cNvPr id="0" name=""/>
        <dsp:cNvSpPr/>
      </dsp:nvSpPr>
      <dsp:spPr>
        <a:xfrm rot="15230769">
          <a:off x="40259" y="707688"/>
          <a:ext cx="24405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4938" y="719283"/>
        <a:ext cx="17084" cy="24237"/>
      </dsp:txXfrm>
    </dsp:sp>
    <dsp:sp modelId="{53824D7C-69E9-40B6-AD94-E66D57E17024}">
      <dsp:nvSpPr>
        <dsp:cNvPr id="0" name=""/>
        <dsp:cNvSpPr/>
      </dsp:nvSpPr>
      <dsp:spPr>
        <a:xfrm>
          <a:off x="11037" y="66510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9558" y="671023"/>
        <a:ext cx="41140" cy="28564"/>
      </dsp:txXfrm>
    </dsp:sp>
    <dsp:sp modelId="{4DDD9E11-A1D1-4D9F-87CF-21775FA03FD4}">
      <dsp:nvSpPr>
        <dsp:cNvPr id="0" name=""/>
        <dsp:cNvSpPr/>
      </dsp:nvSpPr>
      <dsp:spPr>
        <a:xfrm rot="15784615">
          <a:off x="22570" y="622482"/>
          <a:ext cx="24766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6733" y="634249"/>
        <a:ext cx="17336" cy="24237"/>
      </dsp:txXfrm>
    </dsp:sp>
    <dsp:sp modelId="{22041FD6-89BD-4BF2-9B99-B97F36E2E1FB}">
      <dsp:nvSpPr>
        <dsp:cNvPr id="0" name=""/>
        <dsp:cNvSpPr/>
      </dsp:nvSpPr>
      <dsp:spPr>
        <a:xfrm>
          <a:off x="517" y="578465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038" y="584381"/>
        <a:ext cx="41140" cy="28564"/>
      </dsp:txXfrm>
    </dsp:sp>
    <dsp:sp modelId="{B8E405CF-5FB0-4931-A03D-9BF304E6CDDA}">
      <dsp:nvSpPr>
        <dsp:cNvPr id="0" name=""/>
        <dsp:cNvSpPr/>
      </dsp:nvSpPr>
      <dsp:spPr>
        <a:xfrm rot="16338462">
          <a:off x="18918" y="535563"/>
          <a:ext cx="24838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2493" y="547364"/>
        <a:ext cx="17387" cy="24237"/>
      </dsp:txXfrm>
    </dsp:sp>
    <dsp:sp modelId="{4346925A-37EB-4BB6-B0D1-0007EC3DF63B}">
      <dsp:nvSpPr>
        <dsp:cNvPr id="0" name=""/>
        <dsp:cNvSpPr/>
      </dsp:nvSpPr>
      <dsp:spPr>
        <a:xfrm>
          <a:off x="4031" y="49125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552" y="497173"/>
        <a:ext cx="41140" cy="28564"/>
      </dsp:txXfrm>
    </dsp:sp>
    <dsp:sp modelId="{7A362786-920B-4FB9-A3D5-D0E741B76071}">
      <dsp:nvSpPr>
        <dsp:cNvPr id="0" name=""/>
        <dsp:cNvSpPr/>
      </dsp:nvSpPr>
      <dsp:spPr>
        <a:xfrm rot="16892308">
          <a:off x="29401" y="449182"/>
          <a:ext cx="24622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2356" y="460880"/>
        <a:ext cx="17235" cy="24237"/>
      </dsp:txXfrm>
    </dsp:sp>
    <dsp:sp modelId="{ED0F08E4-7CF4-494F-A2E4-60B90674E9D5}">
      <dsp:nvSpPr>
        <dsp:cNvPr id="0" name=""/>
        <dsp:cNvSpPr/>
      </dsp:nvSpPr>
      <dsp:spPr>
        <a:xfrm>
          <a:off x="21490" y="40574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0011" y="411657"/>
        <a:ext cx="41140" cy="28564"/>
      </dsp:txXfrm>
    </dsp:sp>
    <dsp:sp modelId="{B8AF8AA6-EDE3-46F5-804F-BE18E9CF02E9}">
      <dsp:nvSpPr>
        <dsp:cNvPr id="0" name=""/>
        <dsp:cNvSpPr/>
      </dsp:nvSpPr>
      <dsp:spPr>
        <a:xfrm rot="17446154">
          <a:off x="53756" y="365576"/>
          <a:ext cx="24114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6090" y="377037"/>
        <a:ext cx="16880" cy="24237"/>
      </dsp:txXfrm>
    </dsp:sp>
    <dsp:sp modelId="{02E2D030-8BB9-48E2-859D-55F958A2D928}">
      <dsp:nvSpPr>
        <dsp:cNvPr id="0" name=""/>
        <dsp:cNvSpPr/>
      </dsp:nvSpPr>
      <dsp:spPr>
        <a:xfrm>
          <a:off x="52439" y="324134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0960" y="330050"/>
        <a:ext cx="41140" cy="28564"/>
      </dsp:txXfrm>
    </dsp:sp>
    <dsp:sp modelId="{8125F9B4-021E-44DC-9D64-8AE485A44537}">
      <dsp:nvSpPr>
        <dsp:cNvPr id="0" name=""/>
        <dsp:cNvSpPr/>
      </dsp:nvSpPr>
      <dsp:spPr>
        <a:xfrm rot="18000000">
          <a:off x="91365" y="286913"/>
          <a:ext cx="23310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3113" y="298020"/>
        <a:ext cx="16317" cy="24237"/>
      </dsp:txXfrm>
    </dsp:sp>
    <dsp:sp modelId="{A5474CB5-D5DA-4087-B87E-610FB42AF529}">
      <dsp:nvSpPr>
        <dsp:cNvPr id="0" name=""/>
        <dsp:cNvSpPr/>
      </dsp:nvSpPr>
      <dsp:spPr>
        <a:xfrm>
          <a:off x="96079" y="248548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4600" y="254464"/>
        <a:ext cx="41140" cy="28564"/>
      </dsp:txXfrm>
    </dsp:sp>
    <dsp:sp modelId="{F5E12609-AEA0-4824-8F1E-49B7A8C9D43E}">
      <dsp:nvSpPr>
        <dsp:cNvPr id="0" name=""/>
        <dsp:cNvSpPr/>
      </dsp:nvSpPr>
      <dsp:spPr>
        <a:xfrm rot="18553846">
          <a:off x="141265" y="215232"/>
          <a:ext cx="22212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2490" y="225892"/>
        <a:ext cx="15548" cy="24237"/>
      </dsp:txXfrm>
    </dsp:sp>
    <dsp:sp modelId="{558F7E47-06ED-4041-B16C-6F13A19D4245}">
      <dsp:nvSpPr>
        <dsp:cNvPr id="0" name=""/>
        <dsp:cNvSpPr/>
      </dsp:nvSpPr>
      <dsp:spPr>
        <a:xfrm>
          <a:off x="151278" y="18094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9799" y="186857"/>
        <a:ext cx="41140" cy="28564"/>
      </dsp:txXfrm>
    </dsp:sp>
    <dsp:sp modelId="{1AA99294-2501-42DA-ADDA-813C2A0D167F}">
      <dsp:nvSpPr>
        <dsp:cNvPr id="0" name=""/>
        <dsp:cNvSpPr/>
      </dsp:nvSpPr>
      <dsp:spPr>
        <a:xfrm rot="19107692">
          <a:off x="202169" y="152394"/>
          <a:ext cx="20845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02955" y="162546"/>
        <a:ext cx="14592" cy="24237"/>
      </dsp:txXfrm>
    </dsp:sp>
    <dsp:sp modelId="{A854D6C3-A9F6-4889-B95E-C4590598BF15}">
      <dsp:nvSpPr>
        <dsp:cNvPr id="0" name=""/>
        <dsp:cNvSpPr/>
      </dsp:nvSpPr>
      <dsp:spPr>
        <a:xfrm>
          <a:off x="216607" y="123065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25128" y="128981"/>
        <a:ext cx="41140" cy="28564"/>
      </dsp:txXfrm>
    </dsp:sp>
    <dsp:sp modelId="{9BC14663-185B-4A89-97AE-169B3D438678}">
      <dsp:nvSpPr>
        <dsp:cNvPr id="0" name=""/>
        <dsp:cNvSpPr/>
      </dsp:nvSpPr>
      <dsp:spPr>
        <a:xfrm rot="19661538">
          <a:off x="272479" y="100033"/>
          <a:ext cx="19284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72927" y="109658"/>
        <a:ext cx="13499" cy="24237"/>
      </dsp:txXfrm>
    </dsp:sp>
    <dsp:sp modelId="{891FE5C2-884F-48D0-BE0D-753E9CA204D3}">
      <dsp:nvSpPr>
        <dsp:cNvPr id="0" name=""/>
        <dsp:cNvSpPr/>
      </dsp:nvSpPr>
      <dsp:spPr>
        <a:xfrm>
          <a:off x="290374" y="7641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98895" y="82333"/>
        <a:ext cx="41140" cy="28564"/>
      </dsp:txXfrm>
    </dsp:sp>
    <dsp:sp modelId="{BDE13CD6-B50F-44ED-BD83-729ED5971995}">
      <dsp:nvSpPr>
        <dsp:cNvPr id="0" name=""/>
        <dsp:cNvSpPr/>
      </dsp:nvSpPr>
      <dsp:spPr>
        <a:xfrm rot="20215385">
          <a:off x="350308" y="59508"/>
          <a:ext cx="1768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50520" y="68627"/>
        <a:ext cx="12382" cy="24237"/>
      </dsp:txXfrm>
    </dsp:sp>
    <dsp:sp modelId="{3B7728B1-9C76-43A6-8828-2FFE1A19CD4E}">
      <dsp:nvSpPr>
        <dsp:cNvPr id="0" name=""/>
        <dsp:cNvSpPr/>
      </dsp:nvSpPr>
      <dsp:spPr>
        <a:xfrm>
          <a:off x="370669" y="4220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79190" y="48123"/>
        <a:ext cx="41140" cy="28564"/>
      </dsp:txXfrm>
    </dsp:sp>
    <dsp:sp modelId="{FEF793BD-9F36-4B0C-B2A1-243AAED13A52}">
      <dsp:nvSpPr>
        <dsp:cNvPr id="0" name=""/>
        <dsp:cNvSpPr/>
      </dsp:nvSpPr>
      <dsp:spPr>
        <a:xfrm rot="20769231">
          <a:off x="433519" y="31874"/>
          <a:ext cx="16328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33590" y="40539"/>
        <a:ext cx="11430" cy="24237"/>
      </dsp:txXfrm>
    </dsp:sp>
    <dsp:sp modelId="{CD7E4AE9-DEBF-4EF6-9A2F-51DFDE6DC483}">
      <dsp:nvSpPr>
        <dsp:cNvPr id="0" name=""/>
        <dsp:cNvSpPr/>
      </dsp:nvSpPr>
      <dsp:spPr>
        <a:xfrm>
          <a:off x="455412" y="21319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63933" y="27235"/>
        <a:ext cx="41140" cy="28564"/>
      </dsp:txXfrm>
    </dsp:sp>
    <dsp:sp modelId="{CAB56CDA-741F-426D-8FE0-AE118C809475}">
      <dsp:nvSpPr>
        <dsp:cNvPr id="0" name=""/>
        <dsp:cNvSpPr/>
      </dsp:nvSpPr>
      <dsp:spPr>
        <a:xfrm rot="21323077">
          <a:off x="519800" y="17843"/>
          <a:ext cx="15527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19808" y="26109"/>
        <a:ext cx="10869" cy="24237"/>
      </dsp:txXfrm>
    </dsp:sp>
  </dsp:spTree>
</dsp:drawing>
</file>

<file path=ppt/diagrams/drawing1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2BDA289-9E7F-43D2-8E8A-C602380955F6}">
      <dsp:nvSpPr>
        <dsp:cNvPr id="0" name=""/>
        <dsp:cNvSpPr/>
      </dsp:nvSpPr>
      <dsp:spPr>
        <a:xfrm>
          <a:off x="540962" y="56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48160" y="7759"/>
        <a:ext cx="34757" cy="34757"/>
      </dsp:txXfrm>
    </dsp:sp>
    <dsp:sp modelId="{4B717A0F-8771-4A45-B6AA-FD732A724C9E}">
      <dsp:nvSpPr>
        <dsp:cNvPr id="0" name=""/>
        <dsp:cNvSpPr/>
      </dsp:nvSpPr>
      <dsp:spPr>
        <a:xfrm rot="234783">
          <a:off x="595443" y="19334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95448" y="22519"/>
        <a:ext cx="9127" cy="9953"/>
      </dsp:txXfrm>
    </dsp:sp>
    <dsp:sp modelId="{FD731FF4-9760-4231-AA26-446560B181EB}">
      <dsp:nvSpPr>
        <dsp:cNvPr id="0" name=""/>
        <dsp:cNvSpPr/>
      </dsp:nvSpPr>
      <dsp:spPr>
        <a:xfrm>
          <a:off x="614546" y="559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21744" y="12792"/>
        <a:ext cx="34757" cy="34757"/>
      </dsp:txXfrm>
    </dsp:sp>
    <dsp:sp modelId="{A6A09441-8928-4DD4-965E-ACD6B5489F63}">
      <dsp:nvSpPr>
        <dsp:cNvPr id="0" name=""/>
        <dsp:cNvSpPr/>
      </dsp:nvSpPr>
      <dsp:spPr>
        <a:xfrm rot="704348">
          <a:off x="668349" y="29304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68390" y="32224"/>
        <a:ext cx="9127" cy="9953"/>
      </dsp:txXfrm>
    </dsp:sp>
    <dsp:sp modelId="{5A44537F-E502-484A-B54C-161A75387D52}">
      <dsp:nvSpPr>
        <dsp:cNvPr id="0" name=""/>
        <dsp:cNvSpPr/>
      </dsp:nvSpPr>
      <dsp:spPr>
        <a:xfrm>
          <a:off x="686760" y="2060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93958" y="27798"/>
        <a:ext cx="34757" cy="34757"/>
      </dsp:txXfrm>
    </dsp:sp>
    <dsp:sp modelId="{BCCD1735-3374-4721-BEF9-11CCD9A2DD48}">
      <dsp:nvSpPr>
        <dsp:cNvPr id="0" name=""/>
        <dsp:cNvSpPr/>
      </dsp:nvSpPr>
      <dsp:spPr>
        <a:xfrm rot="1173913">
          <a:off x="739218" y="4910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39331" y="51771"/>
        <a:ext cx="9127" cy="9953"/>
      </dsp:txXfrm>
    </dsp:sp>
    <dsp:sp modelId="{B0608ED5-E7DC-4C39-8859-B8C85F521F9C}">
      <dsp:nvSpPr>
        <dsp:cNvPr id="0" name=""/>
        <dsp:cNvSpPr/>
      </dsp:nvSpPr>
      <dsp:spPr>
        <a:xfrm>
          <a:off x="756258" y="4530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63456" y="52498"/>
        <a:ext cx="34757" cy="34757"/>
      </dsp:txXfrm>
    </dsp:sp>
    <dsp:sp modelId="{E212FFF4-9223-45FB-8A97-08FC78EC227F}">
      <dsp:nvSpPr>
        <dsp:cNvPr id="0" name=""/>
        <dsp:cNvSpPr/>
      </dsp:nvSpPr>
      <dsp:spPr>
        <a:xfrm rot="1643478">
          <a:off x="806731" y="7837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06950" y="80796"/>
        <a:ext cx="9127" cy="9953"/>
      </dsp:txXfrm>
    </dsp:sp>
    <dsp:sp modelId="{3B48658E-4174-41EC-ADC5-04F09B98E8AE}">
      <dsp:nvSpPr>
        <dsp:cNvPr id="0" name=""/>
        <dsp:cNvSpPr/>
      </dsp:nvSpPr>
      <dsp:spPr>
        <a:xfrm>
          <a:off x="821746" y="7923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28944" y="86431"/>
        <a:ext cx="34757" cy="34757"/>
      </dsp:txXfrm>
    </dsp:sp>
    <dsp:sp modelId="{7E28017C-69F1-4CCF-A6D7-885616A2628E}">
      <dsp:nvSpPr>
        <dsp:cNvPr id="0" name=""/>
        <dsp:cNvSpPr/>
      </dsp:nvSpPr>
      <dsp:spPr>
        <a:xfrm rot="2113043">
          <a:off x="869629" y="116569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69987" y="118759"/>
        <a:ext cx="9127" cy="9953"/>
      </dsp:txXfrm>
    </dsp:sp>
    <dsp:sp modelId="{4B6FF1D5-139C-4A9E-BE2A-C9C2976A9B90}">
      <dsp:nvSpPr>
        <dsp:cNvPr id="0" name=""/>
        <dsp:cNvSpPr/>
      </dsp:nvSpPr>
      <dsp:spPr>
        <a:xfrm>
          <a:off x="882002" y="121767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89200" y="128965"/>
        <a:ext cx="34757" cy="34757"/>
      </dsp:txXfrm>
    </dsp:sp>
    <dsp:sp modelId="{E231C36B-28CA-4A1A-A65A-7FC8C917C670}">
      <dsp:nvSpPr>
        <dsp:cNvPr id="0" name=""/>
        <dsp:cNvSpPr/>
      </dsp:nvSpPr>
      <dsp:spPr>
        <a:xfrm rot="2582609">
          <a:off x="926742" y="16296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27268" y="164951"/>
        <a:ext cx="9127" cy="9953"/>
      </dsp:txXfrm>
    </dsp:sp>
    <dsp:sp modelId="{5955EC28-6A5B-4854-97FD-56BF004F7A93}">
      <dsp:nvSpPr>
        <dsp:cNvPr id="0" name=""/>
        <dsp:cNvSpPr/>
      </dsp:nvSpPr>
      <dsp:spPr>
        <a:xfrm>
          <a:off x="935906" y="172109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43104" y="179307"/>
        <a:ext cx="34757" cy="34757"/>
      </dsp:txXfrm>
    </dsp:sp>
    <dsp:sp modelId="{7418C013-9F65-49B4-8AB4-02A8A7E8B2B1}">
      <dsp:nvSpPr>
        <dsp:cNvPr id="0" name=""/>
        <dsp:cNvSpPr/>
      </dsp:nvSpPr>
      <dsp:spPr>
        <a:xfrm rot="3052174">
          <a:off x="977004" y="216712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7726" y="218513"/>
        <a:ext cx="9127" cy="9953"/>
      </dsp:txXfrm>
    </dsp:sp>
    <dsp:sp modelId="{C8C314CB-BC52-4B5D-9A9E-2549904458B0}">
      <dsp:nvSpPr>
        <dsp:cNvPr id="0" name=""/>
        <dsp:cNvSpPr/>
      </dsp:nvSpPr>
      <dsp:spPr>
        <a:xfrm>
          <a:off x="982453" y="22932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89651" y="236521"/>
        <a:ext cx="34757" cy="34757"/>
      </dsp:txXfrm>
    </dsp:sp>
    <dsp:sp modelId="{8D184F9F-78A9-45D9-9804-0F8032DE26A6}">
      <dsp:nvSpPr>
        <dsp:cNvPr id="0" name=""/>
        <dsp:cNvSpPr/>
      </dsp:nvSpPr>
      <dsp:spPr>
        <a:xfrm rot="3521739">
          <a:off x="1019480" y="276799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20420" y="278446"/>
        <a:ext cx="9127" cy="9953"/>
      </dsp:txXfrm>
    </dsp:sp>
    <dsp:sp modelId="{18E08B15-C0D9-4DCD-9841-29CB326A1D96}">
      <dsp:nvSpPr>
        <dsp:cNvPr id="0" name=""/>
        <dsp:cNvSpPr/>
      </dsp:nvSpPr>
      <dsp:spPr>
        <a:xfrm>
          <a:off x="1020776" y="292342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27974" y="299540"/>
        <a:ext cx="34757" cy="34757"/>
      </dsp:txXfrm>
    </dsp:sp>
    <dsp:sp modelId="{7D136A40-4E7A-4E9A-9C18-C15FEB3E9255}">
      <dsp:nvSpPr>
        <dsp:cNvPr id="0" name=""/>
        <dsp:cNvSpPr/>
      </dsp:nvSpPr>
      <dsp:spPr>
        <a:xfrm rot="3991304">
          <a:off x="1053378" y="342111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54555" y="343635"/>
        <a:ext cx="9127" cy="9953"/>
      </dsp:txXfrm>
    </dsp:sp>
    <dsp:sp modelId="{09497094-52B8-416E-9902-37FB4C94E7F2}">
      <dsp:nvSpPr>
        <dsp:cNvPr id="0" name=""/>
        <dsp:cNvSpPr/>
      </dsp:nvSpPr>
      <dsp:spPr>
        <a:xfrm>
          <a:off x="1050161" y="35999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57359" y="367191"/>
        <a:ext cx="34757" cy="34757"/>
      </dsp:txXfrm>
    </dsp:sp>
    <dsp:sp modelId="{260B842C-BA56-4835-9181-EEB1DAD49F6C}">
      <dsp:nvSpPr>
        <dsp:cNvPr id="0" name=""/>
        <dsp:cNvSpPr/>
      </dsp:nvSpPr>
      <dsp:spPr>
        <a:xfrm rot="4460870">
          <a:off x="1078068" y="411430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79496" y="412865"/>
        <a:ext cx="9127" cy="9953"/>
      </dsp:txXfrm>
    </dsp:sp>
    <dsp:sp modelId="{07EB8474-810E-4E8A-BE93-02F62BBDD45D}">
      <dsp:nvSpPr>
        <dsp:cNvPr id="0" name=""/>
        <dsp:cNvSpPr/>
      </dsp:nvSpPr>
      <dsp:spPr>
        <a:xfrm>
          <a:off x="1070060" y="43101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77258" y="438212"/>
        <a:ext cx="34757" cy="34757"/>
      </dsp:txXfrm>
    </dsp:sp>
    <dsp:sp modelId="{ADC3AC42-E194-4C29-8A28-ABEC2168A2B9}">
      <dsp:nvSpPr>
        <dsp:cNvPr id="0" name=""/>
        <dsp:cNvSpPr/>
      </dsp:nvSpPr>
      <dsp:spPr>
        <a:xfrm rot="4930435">
          <a:off x="1093088" y="483465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94778" y="484845"/>
        <a:ext cx="9127" cy="9953"/>
      </dsp:txXfrm>
    </dsp:sp>
    <dsp:sp modelId="{38A7A843-117D-4A8F-B652-3F637D1BA054}">
      <dsp:nvSpPr>
        <dsp:cNvPr id="0" name=""/>
        <dsp:cNvSpPr/>
      </dsp:nvSpPr>
      <dsp:spPr>
        <a:xfrm>
          <a:off x="1080103" y="50408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87301" y="511282"/>
        <a:ext cx="34757" cy="34757"/>
      </dsp:txXfrm>
    </dsp:sp>
    <dsp:sp modelId="{24192AE1-AC5A-408F-93E2-35778550FA02}">
      <dsp:nvSpPr>
        <dsp:cNvPr id="0" name=""/>
        <dsp:cNvSpPr/>
      </dsp:nvSpPr>
      <dsp:spPr>
        <a:xfrm rot="5400000">
          <a:off x="1098160" y="556875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00116" y="558237"/>
        <a:ext cx="9127" cy="9953"/>
      </dsp:txXfrm>
    </dsp:sp>
    <dsp:sp modelId="{8B74F080-8313-4728-B1E9-D87A06E9E800}">
      <dsp:nvSpPr>
        <dsp:cNvPr id="0" name=""/>
        <dsp:cNvSpPr/>
      </dsp:nvSpPr>
      <dsp:spPr>
        <a:xfrm>
          <a:off x="1080103" y="57784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87301" y="585038"/>
        <a:ext cx="34757" cy="34757"/>
      </dsp:txXfrm>
    </dsp:sp>
    <dsp:sp modelId="{99F13AA2-4621-4753-B0A6-6FC776CD84C9}">
      <dsp:nvSpPr>
        <dsp:cNvPr id="0" name=""/>
        <dsp:cNvSpPr/>
      </dsp:nvSpPr>
      <dsp:spPr>
        <a:xfrm rot="5869565">
          <a:off x="1093189" y="630291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95411" y="631671"/>
        <a:ext cx="9127" cy="9953"/>
      </dsp:txXfrm>
    </dsp:sp>
    <dsp:sp modelId="{C238A059-EBCB-4E8A-9C70-350A7112246D}">
      <dsp:nvSpPr>
        <dsp:cNvPr id="0" name=""/>
        <dsp:cNvSpPr/>
      </dsp:nvSpPr>
      <dsp:spPr>
        <a:xfrm>
          <a:off x="1070060" y="65091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77258" y="658108"/>
        <a:ext cx="34757" cy="34757"/>
      </dsp:txXfrm>
    </dsp:sp>
    <dsp:sp modelId="{212C9A88-24C2-4EF4-87D7-A81CF4BE3FA0}">
      <dsp:nvSpPr>
        <dsp:cNvPr id="0" name=""/>
        <dsp:cNvSpPr/>
      </dsp:nvSpPr>
      <dsp:spPr>
        <a:xfrm rot="6339130">
          <a:off x="1078267" y="702347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80751" y="703782"/>
        <a:ext cx="9127" cy="9953"/>
      </dsp:txXfrm>
    </dsp:sp>
    <dsp:sp modelId="{FA3F2989-2837-4DF6-B22E-22C68B74BA10}">
      <dsp:nvSpPr>
        <dsp:cNvPr id="0" name=""/>
        <dsp:cNvSpPr/>
      </dsp:nvSpPr>
      <dsp:spPr>
        <a:xfrm>
          <a:off x="1050161" y="72193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57359" y="729129"/>
        <a:ext cx="34757" cy="34757"/>
      </dsp:txXfrm>
    </dsp:sp>
    <dsp:sp modelId="{15716786-4673-40EB-986D-12C422D02B97}">
      <dsp:nvSpPr>
        <dsp:cNvPr id="0" name=""/>
        <dsp:cNvSpPr/>
      </dsp:nvSpPr>
      <dsp:spPr>
        <a:xfrm rot="6808696">
          <a:off x="1053672" y="771700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56407" y="773224"/>
        <a:ext cx="9127" cy="9953"/>
      </dsp:txXfrm>
    </dsp:sp>
    <dsp:sp modelId="{E7F9412A-75FE-4263-8476-D8B02CF380F3}">
      <dsp:nvSpPr>
        <dsp:cNvPr id="0" name=""/>
        <dsp:cNvSpPr/>
      </dsp:nvSpPr>
      <dsp:spPr>
        <a:xfrm>
          <a:off x="1020776" y="789582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27974" y="796780"/>
        <a:ext cx="34757" cy="34757"/>
      </dsp:txXfrm>
    </dsp:sp>
    <dsp:sp modelId="{C56F56FD-84C6-4D21-967A-719399DE2081}">
      <dsp:nvSpPr>
        <dsp:cNvPr id="0" name=""/>
        <dsp:cNvSpPr/>
      </dsp:nvSpPr>
      <dsp:spPr>
        <a:xfrm rot="7278261">
          <a:off x="1019863" y="83705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22835" y="838705"/>
        <a:ext cx="9127" cy="9953"/>
      </dsp:txXfrm>
    </dsp:sp>
    <dsp:sp modelId="{430AD93E-9CDA-40BE-8BB8-B35AB1DDED73}">
      <dsp:nvSpPr>
        <dsp:cNvPr id="0" name=""/>
        <dsp:cNvSpPr/>
      </dsp:nvSpPr>
      <dsp:spPr>
        <a:xfrm>
          <a:off x="982453" y="85260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89651" y="859799"/>
        <a:ext cx="34757" cy="34757"/>
      </dsp:txXfrm>
    </dsp:sp>
    <dsp:sp modelId="{D3BDAC4B-F2DB-44A0-907D-A108463FB1C3}">
      <dsp:nvSpPr>
        <dsp:cNvPr id="0" name=""/>
        <dsp:cNvSpPr/>
      </dsp:nvSpPr>
      <dsp:spPr>
        <a:xfrm rot="7747826">
          <a:off x="977470" y="897203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980660" y="899004"/>
        <a:ext cx="9127" cy="9953"/>
      </dsp:txXfrm>
    </dsp:sp>
    <dsp:sp modelId="{EB66E90A-B112-40E2-B773-B1A59659C6EB}">
      <dsp:nvSpPr>
        <dsp:cNvPr id="0" name=""/>
        <dsp:cNvSpPr/>
      </dsp:nvSpPr>
      <dsp:spPr>
        <a:xfrm>
          <a:off x="935906" y="90981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43104" y="917012"/>
        <a:ext cx="34757" cy="34757"/>
      </dsp:txXfrm>
    </dsp:sp>
    <dsp:sp modelId="{CBD13A52-164D-4181-A713-C4AFB6DAEA44}">
      <dsp:nvSpPr>
        <dsp:cNvPr id="0" name=""/>
        <dsp:cNvSpPr/>
      </dsp:nvSpPr>
      <dsp:spPr>
        <a:xfrm rot="8217391">
          <a:off x="927281" y="951016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930667" y="952999"/>
        <a:ext cx="9127" cy="9953"/>
      </dsp:txXfrm>
    </dsp:sp>
    <dsp:sp modelId="{816E1FA3-2B38-45F9-AB8C-0EEB2788EE42}">
      <dsp:nvSpPr>
        <dsp:cNvPr id="0" name=""/>
        <dsp:cNvSpPr/>
      </dsp:nvSpPr>
      <dsp:spPr>
        <a:xfrm>
          <a:off x="882002" y="960157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89200" y="967355"/>
        <a:ext cx="34757" cy="34757"/>
      </dsp:txXfrm>
    </dsp:sp>
    <dsp:sp modelId="{3D5573F2-E421-4699-B499-E5F129AA7C1F}">
      <dsp:nvSpPr>
        <dsp:cNvPr id="0" name=""/>
        <dsp:cNvSpPr/>
      </dsp:nvSpPr>
      <dsp:spPr>
        <a:xfrm rot="8686957">
          <a:off x="870232" y="997493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873786" y="999683"/>
        <a:ext cx="9127" cy="9953"/>
      </dsp:txXfrm>
    </dsp:sp>
    <dsp:sp modelId="{1791F869-F782-403E-9EEE-8485296AB1DC}">
      <dsp:nvSpPr>
        <dsp:cNvPr id="0" name=""/>
        <dsp:cNvSpPr/>
      </dsp:nvSpPr>
      <dsp:spPr>
        <a:xfrm>
          <a:off x="821746" y="100269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28944" y="1009889"/>
        <a:ext cx="34757" cy="34757"/>
      </dsp:txXfrm>
    </dsp:sp>
    <dsp:sp modelId="{EDD308D6-556F-4E65-A02C-12C45C150755}">
      <dsp:nvSpPr>
        <dsp:cNvPr id="0" name=""/>
        <dsp:cNvSpPr/>
      </dsp:nvSpPr>
      <dsp:spPr>
        <a:xfrm rot="9156522">
          <a:off x="807386" y="1035770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811079" y="1038188"/>
        <a:ext cx="9127" cy="9953"/>
      </dsp:txXfrm>
    </dsp:sp>
    <dsp:sp modelId="{FB762D63-E97E-4D71-BE53-DE8DBC2C1724}">
      <dsp:nvSpPr>
        <dsp:cNvPr id="0" name=""/>
        <dsp:cNvSpPr/>
      </dsp:nvSpPr>
      <dsp:spPr>
        <a:xfrm>
          <a:off x="756258" y="103662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63456" y="1043822"/>
        <a:ext cx="34757" cy="34757"/>
      </dsp:txXfrm>
    </dsp:sp>
    <dsp:sp modelId="{EC905E59-477F-4D62-B2EE-61B86BF0663B}">
      <dsp:nvSpPr>
        <dsp:cNvPr id="0" name=""/>
        <dsp:cNvSpPr/>
      </dsp:nvSpPr>
      <dsp:spPr>
        <a:xfrm rot="9626087">
          <a:off x="739914" y="1065132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743713" y="1067795"/>
        <a:ext cx="9127" cy="9953"/>
      </dsp:txXfrm>
    </dsp:sp>
    <dsp:sp modelId="{96947AF0-965B-4F9B-B692-11B522E20C19}">
      <dsp:nvSpPr>
        <dsp:cNvPr id="0" name=""/>
        <dsp:cNvSpPr/>
      </dsp:nvSpPr>
      <dsp:spPr>
        <a:xfrm>
          <a:off x="686760" y="106132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93958" y="1068521"/>
        <a:ext cx="34757" cy="34757"/>
      </dsp:txXfrm>
    </dsp:sp>
    <dsp:sp modelId="{C5631367-2D87-4B2B-B2C5-CE6B323DF7FA}">
      <dsp:nvSpPr>
        <dsp:cNvPr id="0" name=""/>
        <dsp:cNvSpPr/>
      </dsp:nvSpPr>
      <dsp:spPr>
        <a:xfrm rot="10095652">
          <a:off x="669072" y="1085033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72943" y="1087953"/>
        <a:ext cx="9127" cy="9953"/>
      </dsp:txXfrm>
    </dsp:sp>
    <dsp:sp modelId="{55735BFC-D4F1-4100-BCD7-BD7015A20F24}">
      <dsp:nvSpPr>
        <dsp:cNvPr id="0" name=""/>
        <dsp:cNvSpPr/>
      </dsp:nvSpPr>
      <dsp:spPr>
        <a:xfrm>
          <a:off x="614546" y="107633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21744" y="1083528"/>
        <a:ext cx="34757" cy="34757"/>
      </dsp:txXfrm>
    </dsp:sp>
    <dsp:sp modelId="{DE861B79-D5E8-45CE-B3D7-7B4663C08343}">
      <dsp:nvSpPr>
        <dsp:cNvPr id="0" name=""/>
        <dsp:cNvSpPr/>
      </dsp:nvSpPr>
      <dsp:spPr>
        <a:xfrm rot="10565217">
          <a:off x="596179" y="1095103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00086" y="1098288"/>
        <a:ext cx="9127" cy="9953"/>
      </dsp:txXfrm>
    </dsp:sp>
    <dsp:sp modelId="{B163F2E1-C224-4C1F-8BF1-B257F8DA90F1}">
      <dsp:nvSpPr>
        <dsp:cNvPr id="0" name=""/>
        <dsp:cNvSpPr/>
      </dsp:nvSpPr>
      <dsp:spPr>
        <a:xfrm>
          <a:off x="540962" y="108136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48160" y="1088561"/>
        <a:ext cx="34757" cy="34757"/>
      </dsp:txXfrm>
    </dsp:sp>
    <dsp:sp modelId="{28C21F8D-7890-436C-ABC3-A76D9C048DC6}">
      <dsp:nvSpPr>
        <dsp:cNvPr id="0" name=""/>
        <dsp:cNvSpPr/>
      </dsp:nvSpPr>
      <dsp:spPr>
        <a:xfrm rot="11034783">
          <a:off x="522595" y="1095154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526502" y="1098605"/>
        <a:ext cx="9127" cy="9953"/>
      </dsp:txXfrm>
    </dsp:sp>
    <dsp:sp modelId="{B297DBDA-41C8-403B-A287-2DE0B2B2F734}">
      <dsp:nvSpPr>
        <dsp:cNvPr id="0" name=""/>
        <dsp:cNvSpPr/>
      </dsp:nvSpPr>
      <dsp:spPr>
        <a:xfrm>
          <a:off x="467377" y="107633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74575" y="1083528"/>
        <a:ext cx="34757" cy="34757"/>
      </dsp:txXfrm>
    </dsp:sp>
    <dsp:sp modelId="{6CB910F7-627A-416A-9AE0-0E9818681229}">
      <dsp:nvSpPr>
        <dsp:cNvPr id="0" name=""/>
        <dsp:cNvSpPr/>
      </dsp:nvSpPr>
      <dsp:spPr>
        <a:xfrm rot="11504348">
          <a:off x="449688" y="1085184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53559" y="1088900"/>
        <a:ext cx="9127" cy="9953"/>
      </dsp:txXfrm>
    </dsp:sp>
    <dsp:sp modelId="{C99B1DB8-B0AD-4FE5-84DC-CD9571D15F74}">
      <dsp:nvSpPr>
        <dsp:cNvPr id="0" name=""/>
        <dsp:cNvSpPr/>
      </dsp:nvSpPr>
      <dsp:spPr>
        <a:xfrm>
          <a:off x="395163" y="106132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02361" y="1068521"/>
        <a:ext cx="34757" cy="34757"/>
      </dsp:txXfrm>
    </dsp:sp>
    <dsp:sp modelId="{2EBD388A-825F-4832-8A74-827A6C7E3368}">
      <dsp:nvSpPr>
        <dsp:cNvPr id="0" name=""/>
        <dsp:cNvSpPr/>
      </dsp:nvSpPr>
      <dsp:spPr>
        <a:xfrm rot="11973913">
          <a:off x="378819" y="1065379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82618" y="1069352"/>
        <a:ext cx="9127" cy="9953"/>
      </dsp:txXfrm>
    </dsp:sp>
    <dsp:sp modelId="{54435782-E9E7-4F85-8EE9-B762378628C5}">
      <dsp:nvSpPr>
        <dsp:cNvPr id="0" name=""/>
        <dsp:cNvSpPr/>
      </dsp:nvSpPr>
      <dsp:spPr>
        <a:xfrm>
          <a:off x="325665" y="103662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32863" y="1043822"/>
        <a:ext cx="34757" cy="34757"/>
      </dsp:txXfrm>
    </dsp:sp>
    <dsp:sp modelId="{2EA5A0E0-D734-4B00-A1FA-65E8CB15031C}">
      <dsp:nvSpPr>
        <dsp:cNvPr id="0" name=""/>
        <dsp:cNvSpPr/>
      </dsp:nvSpPr>
      <dsp:spPr>
        <a:xfrm rot="12443478">
          <a:off x="311306" y="1036109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14999" y="1040327"/>
        <a:ext cx="9127" cy="9953"/>
      </dsp:txXfrm>
    </dsp:sp>
    <dsp:sp modelId="{CDE86F57-8E75-4885-99A7-4D78278841E9}">
      <dsp:nvSpPr>
        <dsp:cNvPr id="0" name=""/>
        <dsp:cNvSpPr/>
      </dsp:nvSpPr>
      <dsp:spPr>
        <a:xfrm>
          <a:off x="260178" y="100269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7376" y="1009889"/>
        <a:ext cx="34757" cy="34757"/>
      </dsp:txXfrm>
    </dsp:sp>
    <dsp:sp modelId="{A0769171-C666-4FF2-B3B0-56A5612FFB02}">
      <dsp:nvSpPr>
        <dsp:cNvPr id="0" name=""/>
        <dsp:cNvSpPr/>
      </dsp:nvSpPr>
      <dsp:spPr>
        <a:xfrm rot="12913043">
          <a:off x="248408" y="997919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51962" y="1002365"/>
        <a:ext cx="9127" cy="9953"/>
      </dsp:txXfrm>
    </dsp:sp>
    <dsp:sp modelId="{9DEC7CBC-8051-4551-94AA-2377EFF8A353}">
      <dsp:nvSpPr>
        <dsp:cNvPr id="0" name=""/>
        <dsp:cNvSpPr/>
      </dsp:nvSpPr>
      <dsp:spPr>
        <a:xfrm>
          <a:off x="199921" y="960157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07119" y="967355"/>
        <a:ext cx="34757" cy="34757"/>
      </dsp:txXfrm>
    </dsp:sp>
    <dsp:sp modelId="{83D03F91-A8FE-4A56-A9F0-21F8696B64A1}">
      <dsp:nvSpPr>
        <dsp:cNvPr id="0" name=""/>
        <dsp:cNvSpPr/>
      </dsp:nvSpPr>
      <dsp:spPr>
        <a:xfrm rot="13382609">
          <a:off x="191296" y="951520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94682" y="956173"/>
        <a:ext cx="9127" cy="9953"/>
      </dsp:txXfrm>
    </dsp:sp>
    <dsp:sp modelId="{D9F7CAE3-C01B-4758-A92D-BE4DEABF1CC9}">
      <dsp:nvSpPr>
        <dsp:cNvPr id="0" name=""/>
        <dsp:cNvSpPr/>
      </dsp:nvSpPr>
      <dsp:spPr>
        <a:xfrm>
          <a:off x="146017" y="90981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3215" y="917012"/>
        <a:ext cx="34757" cy="34757"/>
      </dsp:txXfrm>
    </dsp:sp>
    <dsp:sp modelId="{6FDF4861-3D9E-4C44-8A76-CB261CA08A3D}">
      <dsp:nvSpPr>
        <dsp:cNvPr id="0" name=""/>
        <dsp:cNvSpPr/>
      </dsp:nvSpPr>
      <dsp:spPr>
        <a:xfrm rot="13852174">
          <a:off x="141034" y="897776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44224" y="902611"/>
        <a:ext cx="9127" cy="9953"/>
      </dsp:txXfrm>
    </dsp:sp>
    <dsp:sp modelId="{6EBA7549-78C0-447A-A63C-4A8563F87F58}">
      <dsp:nvSpPr>
        <dsp:cNvPr id="0" name=""/>
        <dsp:cNvSpPr/>
      </dsp:nvSpPr>
      <dsp:spPr>
        <a:xfrm>
          <a:off x="99470" y="85260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668" y="859799"/>
        <a:ext cx="34757" cy="34757"/>
      </dsp:txXfrm>
    </dsp:sp>
    <dsp:sp modelId="{F7AC09C3-F9FA-4334-9744-58F7A351FD8B}">
      <dsp:nvSpPr>
        <dsp:cNvPr id="0" name=""/>
        <dsp:cNvSpPr/>
      </dsp:nvSpPr>
      <dsp:spPr>
        <a:xfrm rot="14321739">
          <a:off x="98558" y="83768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1530" y="842677"/>
        <a:ext cx="9127" cy="9953"/>
      </dsp:txXfrm>
    </dsp:sp>
    <dsp:sp modelId="{DB7E8DCC-E9E2-41AE-8FAC-BD770394B585}">
      <dsp:nvSpPr>
        <dsp:cNvPr id="0" name=""/>
        <dsp:cNvSpPr/>
      </dsp:nvSpPr>
      <dsp:spPr>
        <a:xfrm>
          <a:off x="61148" y="789582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8346" y="796780"/>
        <a:ext cx="34757" cy="34757"/>
      </dsp:txXfrm>
    </dsp:sp>
    <dsp:sp modelId="{FC934B90-2FD7-4C78-BC82-6495CAA54F71}">
      <dsp:nvSpPr>
        <dsp:cNvPr id="0" name=""/>
        <dsp:cNvSpPr/>
      </dsp:nvSpPr>
      <dsp:spPr>
        <a:xfrm rot="14791304">
          <a:off x="64659" y="772377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7394" y="777489"/>
        <a:ext cx="9127" cy="9953"/>
      </dsp:txXfrm>
    </dsp:sp>
    <dsp:sp modelId="{7FBA136C-815F-4FB3-A797-A7F155D00FEA}">
      <dsp:nvSpPr>
        <dsp:cNvPr id="0" name=""/>
        <dsp:cNvSpPr/>
      </dsp:nvSpPr>
      <dsp:spPr>
        <a:xfrm>
          <a:off x="31763" y="72193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8961" y="729129"/>
        <a:ext cx="34757" cy="34757"/>
      </dsp:txXfrm>
    </dsp:sp>
    <dsp:sp modelId="{7A5C7786-EEB7-4840-8AB2-E617DD766E4C}">
      <dsp:nvSpPr>
        <dsp:cNvPr id="0" name=""/>
        <dsp:cNvSpPr/>
      </dsp:nvSpPr>
      <dsp:spPr>
        <a:xfrm rot="15260870">
          <a:off x="39970" y="70305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2454" y="708259"/>
        <a:ext cx="9127" cy="9953"/>
      </dsp:txXfrm>
    </dsp:sp>
    <dsp:sp modelId="{2B3C09D0-6E4A-4698-ADBA-7CF55040E0C7}">
      <dsp:nvSpPr>
        <dsp:cNvPr id="0" name=""/>
        <dsp:cNvSpPr/>
      </dsp:nvSpPr>
      <dsp:spPr>
        <a:xfrm>
          <a:off x="11864" y="65091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9062" y="658108"/>
        <a:ext cx="34757" cy="34757"/>
      </dsp:txXfrm>
    </dsp:sp>
    <dsp:sp modelId="{0B3E9032-3902-463F-B436-0798A35C9EC5}">
      <dsp:nvSpPr>
        <dsp:cNvPr id="0" name=""/>
        <dsp:cNvSpPr/>
      </dsp:nvSpPr>
      <dsp:spPr>
        <a:xfrm rot="15730435">
          <a:off x="24949" y="631023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7171" y="636279"/>
        <a:ext cx="9127" cy="9953"/>
      </dsp:txXfrm>
    </dsp:sp>
    <dsp:sp modelId="{C6CA034B-BB5D-4252-9DC3-E07C2CEC1942}">
      <dsp:nvSpPr>
        <dsp:cNvPr id="0" name=""/>
        <dsp:cNvSpPr/>
      </dsp:nvSpPr>
      <dsp:spPr>
        <a:xfrm>
          <a:off x="1821" y="57784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019" y="585038"/>
        <a:ext cx="34757" cy="34757"/>
      </dsp:txXfrm>
    </dsp:sp>
    <dsp:sp modelId="{2F327EB4-0D8B-437E-BB14-A326EA173FCC}">
      <dsp:nvSpPr>
        <dsp:cNvPr id="0" name=""/>
        <dsp:cNvSpPr/>
      </dsp:nvSpPr>
      <dsp:spPr>
        <a:xfrm rot="16200000">
          <a:off x="19877" y="557613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1833" y="562887"/>
        <a:ext cx="9127" cy="9953"/>
      </dsp:txXfrm>
    </dsp:sp>
    <dsp:sp modelId="{F6AE7F32-FC05-4DDA-BB7B-30B31779479C}">
      <dsp:nvSpPr>
        <dsp:cNvPr id="0" name=""/>
        <dsp:cNvSpPr/>
      </dsp:nvSpPr>
      <dsp:spPr>
        <a:xfrm>
          <a:off x="1821" y="50408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019" y="511282"/>
        <a:ext cx="34757" cy="34757"/>
      </dsp:txXfrm>
    </dsp:sp>
    <dsp:sp modelId="{F42AD80F-3B21-49F3-AF59-01D5F6EE69F1}">
      <dsp:nvSpPr>
        <dsp:cNvPr id="0" name=""/>
        <dsp:cNvSpPr/>
      </dsp:nvSpPr>
      <dsp:spPr>
        <a:xfrm rot="16669565">
          <a:off x="24849" y="484196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539" y="489452"/>
        <a:ext cx="9127" cy="9953"/>
      </dsp:txXfrm>
    </dsp:sp>
    <dsp:sp modelId="{E4F5DE49-5EAA-4300-BD85-3AA32446283C}">
      <dsp:nvSpPr>
        <dsp:cNvPr id="0" name=""/>
        <dsp:cNvSpPr/>
      </dsp:nvSpPr>
      <dsp:spPr>
        <a:xfrm>
          <a:off x="11864" y="43101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9062" y="438212"/>
        <a:ext cx="34757" cy="34757"/>
      </dsp:txXfrm>
    </dsp:sp>
    <dsp:sp modelId="{57712E5B-8311-41F2-83BF-40C44B82FD56}">
      <dsp:nvSpPr>
        <dsp:cNvPr id="0" name=""/>
        <dsp:cNvSpPr/>
      </dsp:nvSpPr>
      <dsp:spPr>
        <a:xfrm rot="17139130">
          <a:off x="39771" y="412141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1199" y="417342"/>
        <a:ext cx="9127" cy="9953"/>
      </dsp:txXfrm>
    </dsp:sp>
    <dsp:sp modelId="{53824D7C-69E9-40B6-AD94-E66D57E17024}">
      <dsp:nvSpPr>
        <dsp:cNvPr id="0" name=""/>
        <dsp:cNvSpPr/>
      </dsp:nvSpPr>
      <dsp:spPr>
        <a:xfrm>
          <a:off x="31763" y="35999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8961" y="367191"/>
        <a:ext cx="34757" cy="34757"/>
      </dsp:txXfrm>
    </dsp:sp>
    <dsp:sp modelId="{4DDD9E11-A1D1-4D9F-87CF-21775FA03FD4}">
      <dsp:nvSpPr>
        <dsp:cNvPr id="0" name=""/>
        <dsp:cNvSpPr/>
      </dsp:nvSpPr>
      <dsp:spPr>
        <a:xfrm rot="17608696">
          <a:off x="64365" y="34278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5542" y="347900"/>
        <a:ext cx="9127" cy="9953"/>
      </dsp:txXfrm>
    </dsp:sp>
    <dsp:sp modelId="{22041FD6-89BD-4BF2-9B99-B97F36E2E1FB}">
      <dsp:nvSpPr>
        <dsp:cNvPr id="0" name=""/>
        <dsp:cNvSpPr/>
      </dsp:nvSpPr>
      <dsp:spPr>
        <a:xfrm>
          <a:off x="61148" y="292342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8346" y="299540"/>
        <a:ext cx="34757" cy="34757"/>
      </dsp:txXfrm>
    </dsp:sp>
    <dsp:sp modelId="{B8E405CF-5FB0-4931-A03D-9BF304E6CDDA}">
      <dsp:nvSpPr>
        <dsp:cNvPr id="0" name=""/>
        <dsp:cNvSpPr/>
      </dsp:nvSpPr>
      <dsp:spPr>
        <a:xfrm rot="18078261">
          <a:off x="98174" y="277430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9114" y="282419"/>
        <a:ext cx="9127" cy="9953"/>
      </dsp:txXfrm>
    </dsp:sp>
    <dsp:sp modelId="{4346925A-37EB-4BB6-B0D1-0007EC3DF63B}">
      <dsp:nvSpPr>
        <dsp:cNvPr id="0" name=""/>
        <dsp:cNvSpPr/>
      </dsp:nvSpPr>
      <dsp:spPr>
        <a:xfrm>
          <a:off x="99470" y="22932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668" y="236521"/>
        <a:ext cx="34757" cy="34757"/>
      </dsp:txXfrm>
    </dsp:sp>
    <dsp:sp modelId="{7A362786-920B-4FB9-A3D5-D0E741B76071}">
      <dsp:nvSpPr>
        <dsp:cNvPr id="0" name=""/>
        <dsp:cNvSpPr/>
      </dsp:nvSpPr>
      <dsp:spPr>
        <a:xfrm rot="18547826">
          <a:off x="140568" y="217285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1290" y="222120"/>
        <a:ext cx="9127" cy="9953"/>
      </dsp:txXfrm>
    </dsp:sp>
    <dsp:sp modelId="{ED0F08E4-7CF4-494F-A2E4-60B90674E9D5}">
      <dsp:nvSpPr>
        <dsp:cNvPr id="0" name=""/>
        <dsp:cNvSpPr/>
      </dsp:nvSpPr>
      <dsp:spPr>
        <a:xfrm>
          <a:off x="146017" y="172109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3215" y="179307"/>
        <a:ext cx="34757" cy="34757"/>
      </dsp:txXfrm>
    </dsp:sp>
    <dsp:sp modelId="{B8AF8AA6-EDE3-46F5-804F-BE18E9CF02E9}">
      <dsp:nvSpPr>
        <dsp:cNvPr id="0" name=""/>
        <dsp:cNvSpPr/>
      </dsp:nvSpPr>
      <dsp:spPr>
        <a:xfrm rot="19017391">
          <a:off x="190756" y="163472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91282" y="168125"/>
        <a:ext cx="9127" cy="9953"/>
      </dsp:txXfrm>
    </dsp:sp>
    <dsp:sp modelId="{02E2D030-8BB9-48E2-859D-55F958A2D928}">
      <dsp:nvSpPr>
        <dsp:cNvPr id="0" name=""/>
        <dsp:cNvSpPr/>
      </dsp:nvSpPr>
      <dsp:spPr>
        <a:xfrm>
          <a:off x="199921" y="121767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07119" y="128965"/>
        <a:ext cx="34757" cy="34757"/>
      </dsp:txXfrm>
    </dsp:sp>
    <dsp:sp modelId="{8125F9B4-021E-44DC-9D64-8AE485A44537}">
      <dsp:nvSpPr>
        <dsp:cNvPr id="0" name=""/>
        <dsp:cNvSpPr/>
      </dsp:nvSpPr>
      <dsp:spPr>
        <a:xfrm rot="19486957">
          <a:off x="247805" y="116994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48163" y="121440"/>
        <a:ext cx="9127" cy="9953"/>
      </dsp:txXfrm>
    </dsp:sp>
    <dsp:sp modelId="{A5474CB5-D5DA-4087-B87E-610FB42AF529}">
      <dsp:nvSpPr>
        <dsp:cNvPr id="0" name=""/>
        <dsp:cNvSpPr/>
      </dsp:nvSpPr>
      <dsp:spPr>
        <a:xfrm>
          <a:off x="260178" y="7923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7376" y="86431"/>
        <a:ext cx="34757" cy="34757"/>
      </dsp:txXfrm>
    </dsp:sp>
    <dsp:sp modelId="{F5E12609-AEA0-4824-8F1E-49B7A8C9D43E}">
      <dsp:nvSpPr>
        <dsp:cNvPr id="0" name=""/>
        <dsp:cNvSpPr/>
      </dsp:nvSpPr>
      <dsp:spPr>
        <a:xfrm rot="19956522">
          <a:off x="310651" y="7871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10870" y="82936"/>
        <a:ext cx="9127" cy="9953"/>
      </dsp:txXfrm>
    </dsp:sp>
    <dsp:sp modelId="{558F7E47-06ED-4041-B16C-6F13A19D4245}">
      <dsp:nvSpPr>
        <dsp:cNvPr id="0" name=""/>
        <dsp:cNvSpPr/>
      </dsp:nvSpPr>
      <dsp:spPr>
        <a:xfrm>
          <a:off x="325665" y="4530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32863" y="52498"/>
        <a:ext cx="34757" cy="34757"/>
      </dsp:txXfrm>
    </dsp:sp>
    <dsp:sp modelId="{1AA99294-2501-42DA-ADDA-813C2A0D167F}">
      <dsp:nvSpPr>
        <dsp:cNvPr id="0" name=""/>
        <dsp:cNvSpPr/>
      </dsp:nvSpPr>
      <dsp:spPr>
        <a:xfrm rot="20426087">
          <a:off x="378123" y="49356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78236" y="53329"/>
        <a:ext cx="9127" cy="9953"/>
      </dsp:txXfrm>
    </dsp:sp>
    <dsp:sp modelId="{A854D6C3-A9F6-4889-B95E-C4590598BF15}">
      <dsp:nvSpPr>
        <dsp:cNvPr id="0" name=""/>
        <dsp:cNvSpPr/>
      </dsp:nvSpPr>
      <dsp:spPr>
        <a:xfrm>
          <a:off x="395163" y="2060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02361" y="27798"/>
        <a:ext cx="34757" cy="34757"/>
      </dsp:txXfrm>
    </dsp:sp>
    <dsp:sp modelId="{9BC14663-185B-4A89-97AE-169B3D438678}">
      <dsp:nvSpPr>
        <dsp:cNvPr id="0" name=""/>
        <dsp:cNvSpPr/>
      </dsp:nvSpPr>
      <dsp:spPr>
        <a:xfrm rot="20895652">
          <a:off x="448966" y="29454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49007" y="33170"/>
        <a:ext cx="9127" cy="9953"/>
      </dsp:txXfrm>
    </dsp:sp>
    <dsp:sp modelId="{891FE5C2-884F-48D0-BE0D-753E9CA204D3}">
      <dsp:nvSpPr>
        <dsp:cNvPr id="0" name=""/>
        <dsp:cNvSpPr/>
      </dsp:nvSpPr>
      <dsp:spPr>
        <a:xfrm>
          <a:off x="467377" y="559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74575" y="12792"/>
        <a:ext cx="34757" cy="34757"/>
      </dsp:txXfrm>
    </dsp:sp>
    <dsp:sp modelId="{BDE13CD6-B50F-44ED-BD83-729ED5971995}">
      <dsp:nvSpPr>
        <dsp:cNvPr id="0" name=""/>
        <dsp:cNvSpPr/>
      </dsp:nvSpPr>
      <dsp:spPr>
        <a:xfrm rot="21365217">
          <a:off x="521858" y="19385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21863" y="22836"/>
        <a:ext cx="9127" cy="9953"/>
      </dsp:txXfrm>
    </dsp:sp>
  </dsp:spTree>
</dsp:drawing>
</file>

<file path=ppt/diagrams/drawing1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2BDA289-9E7F-43D2-8E8A-C602380955F6}">
      <dsp:nvSpPr>
        <dsp:cNvPr id="0" name=""/>
        <dsp:cNvSpPr/>
      </dsp:nvSpPr>
      <dsp:spPr>
        <a:xfrm>
          <a:off x="766795" y="150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76550" y="11263"/>
        <a:ext cx="47099" cy="47099"/>
      </dsp:txXfrm>
    </dsp:sp>
    <dsp:sp modelId="{4B717A0F-8771-4A45-B6AA-FD732A724C9E}">
      <dsp:nvSpPr>
        <dsp:cNvPr id="0" name=""/>
        <dsp:cNvSpPr/>
      </dsp:nvSpPr>
      <dsp:spPr>
        <a:xfrm rot="225000">
          <a:off x="840667" y="26813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40673" y="31135"/>
        <a:ext cx="12426" cy="13488"/>
      </dsp:txXfrm>
    </dsp:sp>
    <dsp:sp modelId="{FD731FF4-9760-4231-AA26-446560B181EB}">
      <dsp:nvSpPr>
        <dsp:cNvPr id="0" name=""/>
        <dsp:cNvSpPr/>
      </dsp:nvSpPr>
      <dsp:spPr>
        <a:xfrm>
          <a:off x="866685" y="805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76440" y="17810"/>
        <a:ext cx="47099" cy="47099"/>
      </dsp:txXfrm>
    </dsp:sp>
    <dsp:sp modelId="{A6A09441-8928-4DD4-965E-ACD6B5489F63}">
      <dsp:nvSpPr>
        <dsp:cNvPr id="0" name=""/>
        <dsp:cNvSpPr/>
      </dsp:nvSpPr>
      <dsp:spPr>
        <a:xfrm rot="675000">
          <a:off x="939711" y="3978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39762" y="43762"/>
        <a:ext cx="12426" cy="13488"/>
      </dsp:txXfrm>
    </dsp:sp>
    <dsp:sp modelId="{5A44537F-E502-484A-B54C-161A75387D52}">
      <dsp:nvSpPr>
        <dsp:cNvPr id="0" name=""/>
        <dsp:cNvSpPr/>
      </dsp:nvSpPr>
      <dsp:spPr>
        <a:xfrm>
          <a:off x="964865" y="2758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4620" y="37339"/>
        <a:ext cx="47099" cy="47099"/>
      </dsp:txXfrm>
    </dsp:sp>
    <dsp:sp modelId="{BCCD1735-3374-4721-BEF9-11CCD9A2DD48}">
      <dsp:nvSpPr>
        <dsp:cNvPr id="0" name=""/>
        <dsp:cNvSpPr/>
      </dsp:nvSpPr>
      <dsp:spPr>
        <a:xfrm rot="1125000">
          <a:off x="1036214" y="6557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36355" y="69216"/>
        <a:ext cx="12426" cy="13488"/>
      </dsp:txXfrm>
    </dsp:sp>
    <dsp:sp modelId="{B0608ED5-E7DC-4C39-8859-B8C85F521F9C}">
      <dsp:nvSpPr>
        <dsp:cNvPr id="0" name=""/>
        <dsp:cNvSpPr/>
      </dsp:nvSpPr>
      <dsp:spPr>
        <a:xfrm>
          <a:off x="1059657" y="5976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9412" y="69517"/>
        <a:ext cx="47099" cy="47099"/>
      </dsp:txXfrm>
    </dsp:sp>
    <dsp:sp modelId="{E212FFF4-9223-45FB-8A97-08FC78EC227F}">
      <dsp:nvSpPr>
        <dsp:cNvPr id="0" name=""/>
        <dsp:cNvSpPr/>
      </dsp:nvSpPr>
      <dsp:spPr>
        <a:xfrm rot="1575000">
          <a:off x="1128526" y="103741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28801" y="107059"/>
        <a:ext cx="12426" cy="13488"/>
      </dsp:txXfrm>
    </dsp:sp>
    <dsp:sp modelId="{3B48658E-4174-41EC-ADC5-04F09B98E8AE}">
      <dsp:nvSpPr>
        <dsp:cNvPr id="0" name=""/>
        <dsp:cNvSpPr/>
      </dsp:nvSpPr>
      <dsp:spPr>
        <a:xfrm>
          <a:off x="1149438" y="104037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59193" y="113792"/>
        <a:ext cx="47099" cy="47099"/>
      </dsp:txXfrm>
    </dsp:sp>
    <dsp:sp modelId="{7E28017C-69F1-4CCF-A6D7-885616A2628E}">
      <dsp:nvSpPr>
        <dsp:cNvPr id="0" name=""/>
        <dsp:cNvSpPr/>
      </dsp:nvSpPr>
      <dsp:spPr>
        <a:xfrm rot="2025000">
          <a:off x="1215066" y="153629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15515" y="156646"/>
        <a:ext cx="12426" cy="13488"/>
      </dsp:txXfrm>
    </dsp:sp>
    <dsp:sp modelId="{4B6FF1D5-139C-4A9E-BE2A-C9C2976A9B90}">
      <dsp:nvSpPr>
        <dsp:cNvPr id="0" name=""/>
        <dsp:cNvSpPr/>
      </dsp:nvSpPr>
      <dsp:spPr>
        <a:xfrm>
          <a:off x="1232672" y="15965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42427" y="169407"/>
        <a:ext cx="47099" cy="47099"/>
      </dsp:txXfrm>
    </dsp:sp>
    <dsp:sp modelId="{E231C36B-28CA-4A1A-A65A-7FC8C917C670}">
      <dsp:nvSpPr>
        <dsp:cNvPr id="0" name=""/>
        <dsp:cNvSpPr/>
      </dsp:nvSpPr>
      <dsp:spPr>
        <a:xfrm rot="2475000">
          <a:off x="1294354" y="21438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95015" y="217126"/>
        <a:ext cx="12426" cy="13488"/>
      </dsp:txXfrm>
    </dsp:sp>
    <dsp:sp modelId="{5955EC28-6A5B-4854-97FD-56BF004F7A93}">
      <dsp:nvSpPr>
        <dsp:cNvPr id="0" name=""/>
        <dsp:cNvSpPr/>
      </dsp:nvSpPr>
      <dsp:spPr>
        <a:xfrm>
          <a:off x="1307934" y="22565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17689" y="235410"/>
        <a:ext cx="47099" cy="47099"/>
      </dsp:txXfrm>
    </dsp:sp>
    <dsp:sp modelId="{7418C013-9F65-49B4-8AB4-02A8A7E8B2B1}">
      <dsp:nvSpPr>
        <dsp:cNvPr id="0" name=""/>
        <dsp:cNvSpPr/>
      </dsp:nvSpPr>
      <dsp:spPr>
        <a:xfrm rot="2925000">
          <a:off x="1365034" y="284973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65941" y="287467"/>
        <a:ext cx="12426" cy="13488"/>
      </dsp:txXfrm>
    </dsp:sp>
    <dsp:sp modelId="{C8C314CB-BC52-4B5D-9A9E-2549904458B0}">
      <dsp:nvSpPr>
        <dsp:cNvPr id="0" name=""/>
        <dsp:cNvSpPr/>
      </dsp:nvSpPr>
      <dsp:spPr>
        <a:xfrm>
          <a:off x="1373938" y="300917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83693" y="310672"/>
        <a:ext cx="47099" cy="47099"/>
      </dsp:txXfrm>
    </dsp:sp>
    <dsp:sp modelId="{8D184F9F-78A9-45D9-9804-0F8032DE26A6}">
      <dsp:nvSpPr>
        <dsp:cNvPr id="0" name=""/>
        <dsp:cNvSpPr/>
      </dsp:nvSpPr>
      <dsp:spPr>
        <a:xfrm rot="3375000">
          <a:off x="1425895" y="364181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27079" y="366463"/>
        <a:ext cx="12426" cy="13488"/>
      </dsp:txXfrm>
    </dsp:sp>
    <dsp:sp modelId="{18E08B15-C0D9-4DCD-9841-29CB326A1D96}">
      <dsp:nvSpPr>
        <dsp:cNvPr id="0" name=""/>
        <dsp:cNvSpPr/>
      </dsp:nvSpPr>
      <dsp:spPr>
        <a:xfrm>
          <a:off x="1429553" y="384151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39308" y="393906"/>
        <a:ext cx="47099" cy="47099"/>
      </dsp:txXfrm>
    </dsp:sp>
    <dsp:sp modelId="{7D136A40-4E7A-4E9A-9C18-C15FEB3E9255}">
      <dsp:nvSpPr>
        <dsp:cNvPr id="0" name=""/>
        <dsp:cNvSpPr/>
      </dsp:nvSpPr>
      <dsp:spPr>
        <a:xfrm rot="3825000">
          <a:off x="1475897" y="450655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77382" y="452763"/>
        <a:ext cx="12426" cy="13488"/>
      </dsp:txXfrm>
    </dsp:sp>
    <dsp:sp modelId="{09497094-52B8-416E-9902-37FB4C94E7F2}">
      <dsp:nvSpPr>
        <dsp:cNvPr id="0" name=""/>
        <dsp:cNvSpPr/>
      </dsp:nvSpPr>
      <dsp:spPr>
        <a:xfrm>
          <a:off x="1473828" y="47393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83583" y="483687"/>
        <a:ext cx="47099" cy="47099"/>
      </dsp:txXfrm>
    </dsp:sp>
    <dsp:sp modelId="{260B842C-BA56-4835-9181-EEB1DAD49F6C}">
      <dsp:nvSpPr>
        <dsp:cNvPr id="0" name=""/>
        <dsp:cNvSpPr/>
      </dsp:nvSpPr>
      <dsp:spPr>
        <a:xfrm rot="4275000">
          <a:off x="1514184" y="542917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15991" y="544891"/>
        <a:ext cx="12426" cy="13488"/>
      </dsp:txXfrm>
    </dsp:sp>
    <dsp:sp modelId="{07EB8474-810E-4E8A-BE93-02F62BBDD45D}">
      <dsp:nvSpPr>
        <dsp:cNvPr id="0" name=""/>
        <dsp:cNvSpPr/>
      </dsp:nvSpPr>
      <dsp:spPr>
        <a:xfrm>
          <a:off x="1506005" y="56872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15760" y="578479"/>
        <a:ext cx="47099" cy="47099"/>
      </dsp:txXfrm>
    </dsp:sp>
    <dsp:sp modelId="{ADC3AC42-E194-4C29-8A28-ABEC2168A2B9}">
      <dsp:nvSpPr>
        <dsp:cNvPr id="0" name=""/>
        <dsp:cNvSpPr/>
      </dsp:nvSpPr>
      <dsp:spPr>
        <a:xfrm rot="4725000">
          <a:off x="1540101" y="63938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42244" y="641270"/>
        <a:ext cx="12426" cy="13488"/>
      </dsp:txXfrm>
    </dsp:sp>
    <dsp:sp modelId="{38A7A843-117D-4A8F-B652-3F637D1BA054}">
      <dsp:nvSpPr>
        <dsp:cNvPr id="0" name=""/>
        <dsp:cNvSpPr/>
      </dsp:nvSpPr>
      <dsp:spPr>
        <a:xfrm>
          <a:off x="1525534" y="66690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35289" y="676660"/>
        <a:ext cx="47099" cy="47099"/>
      </dsp:txXfrm>
    </dsp:sp>
    <dsp:sp modelId="{24192AE1-AC5A-408F-93E2-35778550FA02}">
      <dsp:nvSpPr>
        <dsp:cNvPr id="0" name=""/>
        <dsp:cNvSpPr/>
      </dsp:nvSpPr>
      <dsp:spPr>
        <a:xfrm rot="5175000">
          <a:off x="1553204" y="738413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55693" y="740252"/>
        <a:ext cx="12426" cy="13488"/>
      </dsp:txXfrm>
    </dsp:sp>
    <dsp:sp modelId="{8B74F080-8313-4728-B1E9-D87A06E9E800}">
      <dsp:nvSpPr>
        <dsp:cNvPr id="0" name=""/>
        <dsp:cNvSpPr/>
      </dsp:nvSpPr>
      <dsp:spPr>
        <a:xfrm>
          <a:off x="1532082" y="76679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41837" y="776550"/>
        <a:ext cx="47099" cy="47099"/>
      </dsp:txXfrm>
    </dsp:sp>
    <dsp:sp modelId="{99F13AA2-4621-4753-B0A6-6FC776CD84C9}">
      <dsp:nvSpPr>
        <dsp:cNvPr id="0" name=""/>
        <dsp:cNvSpPr/>
      </dsp:nvSpPr>
      <dsp:spPr>
        <a:xfrm rot="5625000">
          <a:off x="1553270" y="838303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556107" y="840142"/>
        <a:ext cx="12426" cy="13488"/>
      </dsp:txXfrm>
    </dsp:sp>
    <dsp:sp modelId="{C238A059-EBCB-4E8A-9C70-350A7112246D}">
      <dsp:nvSpPr>
        <dsp:cNvPr id="0" name=""/>
        <dsp:cNvSpPr/>
      </dsp:nvSpPr>
      <dsp:spPr>
        <a:xfrm>
          <a:off x="1525534" y="86668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35289" y="876440"/>
        <a:ext cx="47099" cy="47099"/>
      </dsp:txXfrm>
    </dsp:sp>
    <dsp:sp modelId="{212C9A88-24C2-4EF4-87D7-A81CF4BE3FA0}">
      <dsp:nvSpPr>
        <dsp:cNvPr id="0" name=""/>
        <dsp:cNvSpPr/>
      </dsp:nvSpPr>
      <dsp:spPr>
        <a:xfrm rot="6075000">
          <a:off x="1540297" y="937347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543480" y="939231"/>
        <a:ext cx="12426" cy="13488"/>
      </dsp:txXfrm>
    </dsp:sp>
    <dsp:sp modelId="{FA3F2989-2837-4DF6-B22E-22C68B74BA10}">
      <dsp:nvSpPr>
        <dsp:cNvPr id="0" name=""/>
        <dsp:cNvSpPr/>
      </dsp:nvSpPr>
      <dsp:spPr>
        <a:xfrm>
          <a:off x="1506005" y="96486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15760" y="974620"/>
        <a:ext cx="47099" cy="47099"/>
      </dsp:txXfrm>
    </dsp:sp>
    <dsp:sp modelId="{15716786-4673-40EB-986D-12C422D02B97}">
      <dsp:nvSpPr>
        <dsp:cNvPr id="0" name=""/>
        <dsp:cNvSpPr/>
      </dsp:nvSpPr>
      <dsp:spPr>
        <a:xfrm rot="6525000">
          <a:off x="1514507" y="1033850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518026" y="1035824"/>
        <a:ext cx="12426" cy="13488"/>
      </dsp:txXfrm>
    </dsp:sp>
    <dsp:sp modelId="{E7F9412A-75FE-4263-8476-D8B02CF380F3}">
      <dsp:nvSpPr>
        <dsp:cNvPr id="0" name=""/>
        <dsp:cNvSpPr/>
      </dsp:nvSpPr>
      <dsp:spPr>
        <a:xfrm>
          <a:off x="1473828" y="1059657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83583" y="1069412"/>
        <a:ext cx="47099" cy="47099"/>
      </dsp:txXfrm>
    </dsp:sp>
    <dsp:sp modelId="{C56F56FD-84C6-4D21-967A-719399DE2081}">
      <dsp:nvSpPr>
        <dsp:cNvPr id="0" name=""/>
        <dsp:cNvSpPr/>
      </dsp:nvSpPr>
      <dsp:spPr>
        <a:xfrm rot="6975000">
          <a:off x="1476341" y="112616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480182" y="1128270"/>
        <a:ext cx="12426" cy="13488"/>
      </dsp:txXfrm>
    </dsp:sp>
    <dsp:sp modelId="{430AD93E-9CDA-40BE-8BB8-B35AB1DDED73}">
      <dsp:nvSpPr>
        <dsp:cNvPr id="0" name=""/>
        <dsp:cNvSpPr/>
      </dsp:nvSpPr>
      <dsp:spPr>
        <a:xfrm>
          <a:off x="1429553" y="114943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39308" y="1159193"/>
        <a:ext cx="47099" cy="47099"/>
      </dsp:txXfrm>
    </dsp:sp>
    <dsp:sp modelId="{D3BDAC4B-F2DB-44A0-907D-A108463FB1C3}">
      <dsp:nvSpPr>
        <dsp:cNvPr id="0" name=""/>
        <dsp:cNvSpPr/>
      </dsp:nvSpPr>
      <dsp:spPr>
        <a:xfrm rot="7425000">
          <a:off x="1426453" y="121270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430595" y="1214984"/>
        <a:ext cx="12426" cy="13488"/>
      </dsp:txXfrm>
    </dsp:sp>
    <dsp:sp modelId="{EB66E90A-B112-40E2-B773-B1A59659C6EB}">
      <dsp:nvSpPr>
        <dsp:cNvPr id="0" name=""/>
        <dsp:cNvSpPr/>
      </dsp:nvSpPr>
      <dsp:spPr>
        <a:xfrm>
          <a:off x="1373938" y="123267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83693" y="1242427"/>
        <a:ext cx="47099" cy="47099"/>
      </dsp:txXfrm>
    </dsp:sp>
    <dsp:sp modelId="{CBD13A52-164D-4181-A713-C4AFB6DAEA44}">
      <dsp:nvSpPr>
        <dsp:cNvPr id="0" name=""/>
        <dsp:cNvSpPr/>
      </dsp:nvSpPr>
      <dsp:spPr>
        <a:xfrm rot="7875000">
          <a:off x="1365696" y="1291990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370115" y="1294484"/>
        <a:ext cx="12426" cy="13488"/>
      </dsp:txXfrm>
    </dsp:sp>
    <dsp:sp modelId="{816E1FA3-2B38-45F9-AB8C-0EEB2788EE42}">
      <dsp:nvSpPr>
        <dsp:cNvPr id="0" name=""/>
        <dsp:cNvSpPr/>
      </dsp:nvSpPr>
      <dsp:spPr>
        <a:xfrm>
          <a:off x="1307934" y="130793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17689" y="1317689"/>
        <a:ext cx="47099" cy="47099"/>
      </dsp:txXfrm>
    </dsp:sp>
    <dsp:sp modelId="{3D5573F2-E421-4699-B499-E5F129AA7C1F}">
      <dsp:nvSpPr>
        <dsp:cNvPr id="0" name=""/>
        <dsp:cNvSpPr/>
      </dsp:nvSpPr>
      <dsp:spPr>
        <a:xfrm rot="8325000">
          <a:off x="1295110" y="1362669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299775" y="1365409"/>
        <a:ext cx="12426" cy="13488"/>
      </dsp:txXfrm>
    </dsp:sp>
    <dsp:sp modelId="{1791F869-F782-403E-9EEE-8485296AB1DC}">
      <dsp:nvSpPr>
        <dsp:cNvPr id="0" name=""/>
        <dsp:cNvSpPr/>
      </dsp:nvSpPr>
      <dsp:spPr>
        <a:xfrm>
          <a:off x="1232672" y="137393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42427" y="1383693"/>
        <a:ext cx="47099" cy="47099"/>
      </dsp:txXfrm>
    </dsp:sp>
    <dsp:sp modelId="{EDD308D6-556F-4E65-A02C-12C45C150755}">
      <dsp:nvSpPr>
        <dsp:cNvPr id="0" name=""/>
        <dsp:cNvSpPr/>
      </dsp:nvSpPr>
      <dsp:spPr>
        <a:xfrm rot="8775000">
          <a:off x="1215902" y="1423530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220779" y="1426547"/>
        <a:ext cx="12426" cy="13488"/>
      </dsp:txXfrm>
    </dsp:sp>
    <dsp:sp modelId="{FB762D63-E97E-4D71-BE53-DE8DBC2C1724}">
      <dsp:nvSpPr>
        <dsp:cNvPr id="0" name=""/>
        <dsp:cNvSpPr/>
      </dsp:nvSpPr>
      <dsp:spPr>
        <a:xfrm>
          <a:off x="1149438" y="1429553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59193" y="1439308"/>
        <a:ext cx="47099" cy="47099"/>
      </dsp:txXfrm>
    </dsp:sp>
    <dsp:sp modelId="{EC905E59-477F-4D62-B2EE-61B86BF0663B}">
      <dsp:nvSpPr>
        <dsp:cNvPr id="0" name=""/>
        <dsp:cNvSpPr/>
      </dsp:nvSpPr>
      <dsp:spPr>
        <a:xfrm rot="9225000">
          <a:off x="1129427" y="147353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134478" y="1476850"/>
        <a:ext cx="12426" cy="13488"/>
      </dsp:txXfrm>
    </dsp:sp>
    <dsp:sp modelId="{96947AF0-965B-4F9B-B692-11B522E20C19}">
      <dsp:nvSpPr>
        <dsp:cNvPr id="0" name=""/>
        <dsp:cNvSpPr/>
      </dsp:nvSpPr>
      <dsp:spPr>
        <a:xfrm>
          <a:off x="1059657" y="147382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9412" y="1483583"/>
        <a:ext cx="47099" cy="47099"/>
      </dsp:txXfrm>
    </dsp:sp>
    <dsp:sp modelId="{C5631367-2D87-4B2B-B2C5-CE6B323DF7FA}">
      <dsp:nvSpPr>
        <dsp:cNvPr id="0" name=""/>
        <dsp:cNvSpPr/>
      </dsp:nvSpPr>
      <dsp:spPr>
        <a:xfrm rot="9675000">
          <a:off x="1037166" y="1511819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42351" y="1515459"/>
        <a:ext cx="12426" cy="13488"/>
      </dsp:txXfrm>
    </dsp:sp>
    <dsp:sp modelId="{55735BFC-D4F1-4100-BCD7-BD7015A20F24}">
      <dsp:nvSpPr>
        <dsp:cNvPr id="0" name=""/>
        <dsp:cNvSpPr/>
      </dsp:nvSpPr>
      <dsp:spPr>
        <a:xfrm>
          <a:off x="964865" y="150600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4620" y="1515760"/>
        <a:ext cx="47099" cy="47099"/>
      </dsp:txXfrm>
    </dsp:sp>
    <dsp:sp modelId="{DE861B79-D5E8-45CE-B3D7-7B4663C08343}">
      <dsp:nvSpPr>
        <dsp:cNvPr id="0" name=""/>
        <dsp:cNvSpPr/>
      </dsp:nvSpPr>
      <dsp:spPr>
        <a:xfrm rot="10125000">
          <a:off x="940697" y="153773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945972" y="1541712"/>
        <a:ext cx="12426" cy="13488"/>
      </dsp:txXfrm>
    </dsp:sp>
    <dsp:sp modelId="{B163F2E1-C224-4C1F-8BF1-B257F8DA90F1}">
      <dsp:nvSpPr>
        <dsp:cNvPr id="0" name=""/>
        <dsp:cNvSpPr/>
      </dsp:nvSpPr>
      <dsp:spPr>
        <a:xfrm>
          <a:off x="866685" y="152553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76440" y="1535289"/>
        <a:ext cx="47099" cy="47099"/>
      </dsp:txXfrm>
    </dsp:sp>
    <dsp:sp modelId="{28C21F8D-7890-436C-ABC3-A76D9C048DC6}">
      <dsp:nvSpPr>
        <dsp:cNvPr id="0" name=""/>
        <dsp:cNvSpPr/>
      </dsp:nvSpPr>
      <dsp:spPr>
        <a:xfrm rot="10575000">
          <a:off x="841670" y="1550840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846990" y="1555162"/>
        <a:ext cx="12426" cy="13488"/>
      </dsp:txXfrm>
    </dsp:sp>
    <dsp:sp modelId="{B297DBDA-41C8-403B-A287-2DE0B2B2F734}">
      <dsp:nvSpPr>
        <dsp:cNvPr id="0" name=""/>
        <dsp:cNvSpPr/>
      </dsp:nvSpPr>
      <dsp:spPr>
        <a:xfrm>
          <a:off x="766795" y="153208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76550" y="1541837"/>
        <a:ext cx="47099" cy="47099"/>
      </dsp:txXfrm>
    </dsp:sp>
    <dsp:sp modelId="{6CB910F7-627A-416A-9AE0-0E9818681229}">
      <dsp:nvSpPr>
        <dsp:cNvPr id="0" name=""/>
        <dsp:cNvSpPr/>
      </dsp:nvSpPr>
      <dsp:spPr>
        <a:xfrm rot="11025000">
          <a:off x="741780" y="1550905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747100" y="1555575"/>
        <a:ext cx="12426" cy="13488"/>
      </dsp:txXfrm>
    </dsp:sp>
    <dsp:sp modelId="{C99B1DB8-B0AD-4FE5-84DC-CD9571D15F74}">
      <dsp:nvSpPr>
        <dsp:cNvPr id="0" name=""/>
        <dsp:cNvSpPr/>
      </dsp:nvSpPr>
      <dsp:spPr>
        <a:xfrm>
          <a:off x="666905" y="152553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76660" y="1535289"/>
        <a:ext cx="47099" cy="47099"/>
      </dsp:txXfrm>
    </dsp:sp>
    <dsp:sp modelId="{2EBD388A-825F-4832-8A74-827A6C7E3368}">
      <dsp:nvSpPr>
        <dsp:cNvPr id="0" name=""/>
        <dsp:cNvSpPr/>
      </dsp:nvSpPr>
      <dsp:spPr>
        <a:xfrm rot="11475000">
          <a:off x="642736" y="153793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48011" y="1542948"/>
        <a:ext cx="12426" cy="13488"/>
      </dsp:txXfrm>
    </dsp:sp>
    <dsp:sp modelId="{54435782-E9E7-4F85-8EE9-B762378628C5}">
      <dsp:nvSpPr>
        <dsp:cNvPr id="0" name=""/>
        <dsp:cNvSpPr/>
      </dsp:nvSpPr>
      <dsp:spPr>
        <a:xfrm>
          <a:off x="568724" y="150600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78479" y="1515760"/>
        <a:ext cx="47099" cy="47099"/>
      </dsp:txXfrm>
    </dsp:sp>
    <dsp:sp modelId="{2EA5A0E0-D734-4B00-A1FA-65E8CB15031C}">
      <dsp:nvSpPr>
        <dsp:cNvPr id="0" name=""/>
        <dsp:cNvSpPr/>
      </dsp:nvSpPr>
      <dsp:spPr>
        <a:xfrm rot="11925000">
          <a:off x="546232" y="151214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551417" y="1517494"/>
        <a:ext cx="12426" cy="13488"/>
      </dsp:txXfrm>
    </dsp:sp>
    <dsp:sp modelId="{CDE86F57-8E75-4885-99A7-4D78278841E9}">
      <dsp:nvSpPr>
        <dsp:cNvPr id="0" name=""/>
        <dsp:cNvSpPr/>
      </dsp:nvSpPr>
      <dsp:spPr>
        <a:xfrm>
          <a:off x="473932" y="147382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83687" y="1483583"/>
        <a:ext cx="47099" cy="47099"/>
      </dsp:txXfrm>
    </dsp:sp>
    <dsp:sp modelId="{A0769171-C666-4FF2-B3B0-56A5612FFB02}">
      <dsp:nvSpPr>
        <dsp:cNvPr id="0" name=""/>
        <dsp:cNvSpPr/>
      </dsp:nvSpPr>
      <dsp:spPr>
        <a:xfrm rot="12375000">
          <a:off x="453921" y="1473977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58972" y="1479651"/>
        <a:ext cx="12426" cy="13488"/>
      </dsp:txXfrm>
    </dsp:sp>
    <dsp:sp modelId="{9DEC7CBC-8051-4551-94AA-2377EFF8A353}">
      <dsp:nvSpPr>
        <dsp:cNvPr id="0" name=""/>
        <dsp:cNvSpPr/>
      </dsp:nvSpPr>
      <dsp:spPr>
        <a:xfrm>
          <a:off x="384151" y="1429553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93906" y="1439308"/>
        <a:ext cx="47099" cy="47099"/>
      </dsp:txXfrm>
    </dsp:sp>
    <dsp:sp modelId="{83D03F91-A8FE-4A56-A9F0-21F8696B64A1}">
      <dsp:nvSpPr>
        <dsp:cNvPr id="0" name=""/>
        <dsp:cNvSpPr/>
      </dsp:nvSpPr>
      <dsp:spPr>
        <a:xfrm rot="12825000">
          <a:off x="367381" y="1424089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72258" y="1430064"/>
        <a:ext cx="12426" cy="13488"/>
      </dsp:txXfrm>
    </dsp:sp>
    <dsp:sp modelId="{D9F7CAE3-C01B-4758-A92D-BE4DEABF1CC9}">
      <dsp:nvSpPr>
        <dsp:cNvPr id="0" name=""/>
        <dsp:cNvSpPr/>
      </dsp:nvSpPr>
      <dsp:spPr>
        <a:xfrm>
          <a:off x="300917" y="137393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10672" y="1383693"/>
        <a:ext cx="47099" cy="47099"/>
      </dsp:txXfrm>
    </dsp:sp>
    <dsp:sp modelId="{6FDF4861-3D9E-4C44-8A76-CB261CA08A3D}">
      <dsp:nvSpPr>
        <dsp:cNvPr id="0" name=""/>
        <dsp:cNvSpPr/>
      </dsp:nvSpPr>
      <dsp:spPr>
        <a:xfrm rot="13275000">
          <a:off x="288093" y="136333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92758" y="1369584"/>
        <a:ext cx="12426" cy="13488"/>
      </dsp:txXfrm>
    </dsp:sp>
    <dsp:sp modelId="{6EBA7549-78C0-447A-A63C-4A8563F87F58}">
      <dsp:nvSpPr>
        <dsp:cNvPr id="0" name=""/>
        <dsp:cNvSpPr/>
      </dsp:nvSpPr>
      <dsp:spPr>
        <a:xfrm>
          <a:off x="225655" y="130793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35410" y="1317689"/>
        <a:ext cx="47099" cy="47099"/>
      </dsp:txXfrm>
    </dsp:sp>
    <dsp:sp modelId="{F7AC09C3-F9FA-4334-9744-58F7A351FD8B}">
      <dsp:nvSpPr>
        <dsp:cNvPr id="0" name=""/>
        <dsp:cNvSpPr/>
      </dsp:nvSpPr>
      <dsp:spPr>
        <a:xfrm rot="13725000">
          <a:off x="217413" y="1292745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21832" y="1299243"/>
        <a:ext cx="12426" cy="13488"/>
      </dsp:txXfrm>
    </dsp:sp>
    <dsp:sp modelId="{DB7E8DCC-E9E2-41AE-8FAC-BD770394B585}">
      <dsp:nvSpPr>
        <dsp:cNvPr id="0" name=""/>
        <dsp:cNvSpPr/>
      </dsp:nvSpPr>
      <dsp:spPr>
        <a:xfrm>
          <a:off x="159652" y="123267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69407" y="1242427"/>
        <a:ext cx="47099" cy="47099"/>
      </dsp:txXfrm>
    </dsp:sp>
    <dsp:sp modelId="{FC934B90-2FD7-4C78-BC82-6495CAA54F71}">
      <dsp:nvSpPr>
        <dsp:cNvPr id="0" name=""/>
        <dsp:cNvSpPr/>
      </dsp:nvSpPr>
      <dsp:spPr>
        <a:xfrm rot="14175000">
          <a:off x="156552" y="1213537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60694" y="1220247"/>
        <a:ext cx="12426" cy="13488"/>
      </dsp:txXfrm>
    </dsp:sp>
    <dsp:sp modelId="{7FBA136C-815F-4FB3-A797-A7F155D00FEA}">
      <dsp:nvSpPr>
        <dsp:cNvPr id="0" name=""/>
        <dsp:cNvSpPr/>
      </dsp:nvSpPr>
      <dsp:spPr>
        <a:xfrm>
          <a:off x="104037" y="114943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3792" y="1159193"/>
        <a:ext cx="47099" cy="47099"/>
      </dsp:txXfrm>
    </dsp:sp>
    <dsp:sp modelId="{7A5C7786-EEB7-4840-8AB2-E617DD766E4C}">
      <dsp:nvSpPr>
        <dsp:cNvPr id="0" name=""/>
        <dsp:cNvSpPr/>
      </dsp:nvSpPr>
      <dsp:spPr>
        <a:xfrm rot="14625000">
          <a:off x="106550" y="1127063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10391" y="1133947"/>
        <a:ext cx="12426" cy="13488"/>
      </dsp:txXfrm>
    </dsp:sp>
    <dsp:sp modelId="{2B3C09D0-6E4A-4698-ADBA-7CF55040E0C7}">
      <dsp:nvSpPr>
        <dsp:cNvPr id="0" name=""/>
        <dsp:cNvSpPr/>
      </dsp:nvSpPr>
      <dsp:spPr>
        <a:xfrm>
          <a:off x="59762" y="1059657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9517" y="1069412"/>
        <a:ext cx="47099" cy="47099"/>
      </dsp:txXfrm>
    </dsp:sp>
    <dsp:sp modelId="{0B3E9032-3902-463F-B436-0798A35C9EC5}">
      <dsp:nvSpPr>
        <dsp:cNvPr id="0" name=""/>
        <dsp:cNvSpPr/>
      </dsp:nvSpPr>
      <dsp:spPr>
        <a:xfrm rot="15075000">
          <a:off x="68263" y="103480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71782" y="1041820"/>
        <a:ext cx="12426" cy="13488"/>
      </dsp:txXfrm>
    </dsp:sp>
    <dsp:sp modelId="{C6CA034B-BB5D-4252-9DC3-E07C2CEC1942}">
      <dsp:nvSpPr>
        <dsp:cNvPr id="0" name=""/>
        <dsp:cNvSpPr/>
      </dsp:nvSpPr>
      <dsp:spPr>
        <a:xfrm>
          <a:off x="27584" y="96486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7339" y="974620"/>
        <a:ext cx="47099" cy="47099"/>
      </dsp:txXfrm>
    </dsp:sp>
    <dsp:sp modelId="{2F327EB4-0D8B-437E-BB14-A326EA173FCC}">
      <dsp:nvSpPr>
        <dsp:cNvPr id="0" name=""/>
        <dsp:cNvSpPr/>
      </dsp:nvSpPr>
      <dsp:spPr>
        <a:xfrm rot="15525000">
          <a:off x="42346" y="93833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5529" y="945440"/>
        <a:ext cx="12426" cy="13488"/>
      </dsp:txXfrm>
    </dsp:sp>
    <dsp:sp modelId="{F6AE7F32-FC05-4DDA-BB7B-30B31779479C}">
      <dsp:nvSpPr>
        <dsp:cNvPr id="0" name=""/>
        <dsp:cNvSpPr/>
      </dsp:nvSpPr>
      <dsp:spPr>
        <a:xfrm>
          <a:off x="8055" y="86668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7810" y="876440"/>
        <a:ext cx="47099" cy="47099"/>
      </dsp:txXfrm>
    </dsp:sp>
    <dsp:sp modelId="{F42AD80F-3B21-49F3-AF59-01D5F6EE69F1}">
      <dsp:nvSpPr>
        <dsp:cNvPr id="0" name=""/>
        <dsp:cNvSpPr/>
      </dsp:nvSpPr>
      <dsp:spPr>
        <a:xfrm rot="15975000">
          <a:off x="29243" y="839305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2080" y="846458"/>
        <a:ext cx="12426" cy="13488"/>
      </dsp:txXfrm>
    </dsp:sp>
    <dsp:sp modelId="{E4F5DE49-5EAA-4300-BD85-3AA32446283C}">
      <dsp:nvSpPr>
        <dsp:cNvPr id="0" name=""/>
        <dsp:cNvSpPr/>
      </dsp:nvSpPr>
      <dsp:spPr>
        <a:xfrm>
          <a:off x="1508" y="76679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263" y="776550"/>
        <a:ext cx="47099" cy="47099"/>
      </dsp:txXfrm>
    </dsp:sp>
    <dsp:sp modelId="{57712E5B-8311-41F2-83BF-40C44B82FD56}">
      <dsp:nvSpPr>
        <dsp:cNvPr id="0" name=""/>
        <dsp:cNvSpPr/>
      </dsp:nvSpPr>
      <dsp:spPr>
        <a:xfrm rot="16425000">
          <a:off x="29177" y="739415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1666" y="746568"/>
        <a:ext cx="12426" cy="13488"/>
      </dsp:txXfrm>
    </dsp:sp>
    <dsp:sp modelId="{53824D7C-69E9-40B6-AD94-E66D57E17024}">
      <dsp:nvSpPr>
        <dsp:cNvPr id="0" name=""/>
        <dsp:cNvSpPr/>
      </dsp:nvSpPr>
      <dsp:spPr>
        <a:xfrm>
          <a:off x="8055" y="66690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7810" y="676660"/>
        <a:ext cx="47099" cy="47099"/>
      </dsp:txXfrm>
    </dsp:sp>
    <dsp:sp modelId="{4DDD9E11-A1D1-4D9F-87CF-21775FA03FD4}">
      <dsp:nvSpPr>
        <dsp:cNvPr id="0" name=""/>
        <dsp:cNvSpPr/>
      </dsp:nvSpPr>
      <dsp:spPr>
        <a:xfrm rot="16875000">
          <a:off x="42150" y="640371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4293" y="647479"/>
        <a:ext cx="12426" cy="13488"/>
      </dsp:txXfrm>
    </dsp:sp>
    <dsp:sp modelId="{22041FD6-89BD-4BF2-9B99-B97F36E2E1FB}">
      <dsp:nvSpPr>
        <dsp:cNvPr id="0" name=""/>
        <dsp:cNvSpPr/>
      </dsp:nvSpPr>
      <dsp:spPr>
        <a:xfrm>
          <a:off x="27584" y="56872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7339" y="578479"/>
        <a:ext cx="47099" cy="47099"/>
      </dsp:txXfrm>
    </dsp:sp>
    <dsp:sp modelId="{B8E405CF-5FB0-4931-A03D-9BF304E6CDDA}">
      <dsp:nvSpPr>
        <dsp:cNvPr id="0" name=""/>
        <dsp:cNvSpPr/>
      </dsp:nvSpPr>
      <dsp:spPr>
        <a:xfrm rot="17325000">
          <a:off x="67940" y="543868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9747" y="550886"/>
        <a:ext cx="12426" cy="13488"/>
      </dsp:txXfrm>
    </dsp:sp>
    <dsp:sp modelId="{4346925A-37EB-4BB6-B0D1-0007EC3DF63B}">
      <dsp:nvSpPr>
        <dsp:cNvPr id="0" name=""/>
        <dsp:cNvSpPr/>
      </dsp:nvSpPr>
      <dsp:spPr>
        <a:xfrm>
          <a:off x="59762" y="47393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9517" y="483687"/>
        <a:ext cx="47099" cy="47099"/>
      </dsp:txXfrm>
    </dsp:sp>
    <dsp:sp modelId="{7A362786-920B-4FB9-A3D5-D0E741B76071}">
      <dsp:nvSpPr>
        <dsp:cNvPr id="0" name=""/>
        <dsp:cNvSpPr/>
      </dsp:nvSpPr>
      <dsp:spPr>
        <a:xfrm rot="17775000">
          <a:off x="106106" y="451557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7591" y="458441"/>
        <a:ext cx="12426" cy="13488"/>
      </dsp:txXfrm>
    </dsp:sp>
    <dsp:sp modelId="{ED0F08E4-7CF4-494F-A2E4-60B90674E9D5}">
      <dsp:nvSpPr>
        <dsp:cNvPr id="0" name=""/>
        <dsp:cNvSpPr/>
      </dsp:nvSpPr>
      <dsp:spPr>
        <a:xfrm>
          <a:off x="104037" y="384151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3792" y="393906"/>
        <a:ext cx="47099" cy="47099"/>
      </dsp:txXfrm>
    </dsp:sp>
    <dsp:sp modelId="{B8AF8AA6-EDE3-46F5-804F-BE18E9CF02E9}">
      <dsp:nvSpPr>
        <dsp:cNvPr id="0" name=""/>
        <dsp:cNvSpPr/>
      </dsp:nvSpPr>
      <dsp:spPr>
        <a:xfrm rot="18225000">
          <a:off x="155994" y="36501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7178" y="371726"/>
        <a:ext cx="12426" cy="13488"/>
      </dsp:txXfrm>
    </dsp:sp>
    <dsp:sp modelId="{02E2D030-8BB9-48E2-859D-55F958A2D928}">
      <dsp:nvSpPr>
        <dsp:cNvPr id="0" name=""/>
        <dsp:cNvSpPr/>
      </dsp:nvSpPr>
      <dsp:spPr>
        <a:xfrm>
          <a:off x="159652" y="300917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69407" y="310672"/>
        <a:ext cx="47099" cy="47099"/>
      </dsp:txXfrm>
    </dsp:sp>
    <dsp:sp modelId="{8125F9B4-021E-44DC-9D64-8AE485A44537}">
      <dsp:nvSpPr>
        <dsp:cNvPr id="0" name=""/>
        <dsp:cNvSpPr/>
      </dsp:nvSpPr>
      <dsp:spPr>
        <a:xfrm rot="18675000">
          <a:off x="216751" y="285728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17658" y="292226"/>
        <a:ext cx="12426" cy="13488"/>
      </dsp:txXfrm>
    </dsp:sp>
    <dsp:sp modelId="{A5474CB5-D5DA-4087-B87E-610FB42AF529}">
      <dsp:nvSpPr>
        <dsp:cNvPr id="0" name=""/>
        <dsp:cNvSpPr/>
      </dsp:nvSpPr>
      <dsp:spPr>
        <a:xfrm>
          <a:off x="225655" y="22565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35410" y="235410"/>
        <a:ext cx="47099" cy="47099"/>
      </dsp:txXfrm>
    </dsp:sp>
    <dsp:sp modelId="{F5E12609-AEA0-4824-8F1E-49B7A8C9D43E}">
      <dsp:nvSpPr>
        <dsp:cNvPr id="0" name=""/>
        <dsp:cNvSpPr/>
      </dsp:nvSpPr>
      <dsp:spPr>
        <a:xfrm rot="19125000">
          <a:off x="287337" y="215049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87998" y="221301"/>
        <a:ext cx="12426" cy="13488"/>
      </dsp:txXfrm>
    </dsp:sp>
    <dsp:sp modelId="{558F7E47-06ED-4041-B16C-6F13A19D4245}">
      <dsp:nvSpPr>
        <dsp:cNvPr id="0" name=""/>
        <dsp:cNvSpPr/>
      </dsp:nvSpPr>
      <dsp:spPr>
        <a:xfrm>
          <a:off x="300917" y="15965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10672" y="169407"/>
        <a:ext cx="47099" cy="47099"/>
      </dsp:txXfrm>
    </dsp:sp>
    <dsp:sp modelId="{1AA99294-2501-42DA-ADDA-813C2A0D167F}">
      <dsp:nvSpPr>
        <dsp:cNvPr id="0" name=""/>
        <dsp:cNvSpPr/>
      </dsp:nvSpPr>
      <dsp:spPr>
        <a:xfrm rot="19575000">
          <a:off x="366545" y="154188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66994" y="160163"/>
        <a:ext cx="12426" cy="13488"/>
      </dsp:txXfrm>
    </dsp:sp>
    <dsp:sp modelId="{A854D6C3-A9F6-4889-B95E-C4590598BF15}">
      <dsp:nvSpPr>
        <dsp:cNvPr id="0" name=""/>
        <dsp:cNvSpPr/>
      </dsp:nvSpPr>
      <dsp:spPr>
        <a:xfrm>
          <a:off x="384151" y="104037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93906" y="113792"/>
        <a:ext cx="47099" cy="47099"/>
      </dsp:txXfrm>
    </dsp:sp>
    <dsp:sp modelId="{9BC14663-185B-4A89-97AE-169B3D438678}">
      <dsp:nvSpPr>
        <dsp:cNvPr id="0" name=""/>
        <dsp:cNvSpPr/>
      </dsp:nvSpPr>
      <dsp:spPr>
        <a:xfrm rot="20025000">
          <a:off x="453020" y="10418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53295" y="109860"/>
        <a:ext cx="12426" cy="13488"/>
      </dsp:txXfrm>
    </dsp:sp>
    <dsp:sp modelId="{891FE5C2-884F-48D0-BE0D-753E9CA204D3}">
      <dsp:nvSpPr>
        <dsp:cNvPr id="0" name=""/>
        <dsp:cNvSpPr/>
      </dsp:nvSpPr>
      <dsp:spPr>
        <a:xfrm>
          <a:off x="473932" y="5976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83687" y="69517"/>
        <a:ext cx="47099" cy="47099"/>
      </dsp:txXfrm>
    </dsp:sp>
    <dsp:sp modelId="{BDE13CD6-B50F-44ED-BD83-729ED5971995}">
      <dsp:nvSpPr>
        <dsp:cNvPr id="0" name=""/>
        <dsp:cNvSpPr/>
      </dsp:nvSpPr>
      <dsp:spPr>
        <a:xfrm rot="20475000">
          <a:off x="545281" y="65899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45422" y="71251"/>
        <a:ext cx="12426" cy="13488"/>
      </dsp:txXfrm>
    </dsp:sp>
    <dsp:sp modelId="{3B7728B1-9C76-43A6-8828-2FFE1A19CD4E}">
      <dsp:nvSpPr>
        <dsp:cNvPr id="0" name=""/>
        <dsp:cNvSpPr/>
      </dsp:nvSpPr>
      <dsp:spPr>
        <a:xfrm>
          <a:off x="568724" y="2758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78479" y="37339"/>
        <a:ext cx="47099" cy="47099"/>
      </dsp:txXfrm>
    </dsp:sp>
    <dsp:sp modelId="{FEF793BD-9F36-4B0C-B2A1-243AAED13A52}">
      <dsp:nvSpPr>
        <dsp:cNvPr id="0" name=""/>
        <dsp:cNvSpPr/>
      </dsp:nvSpPr>
      <dsp:spPr>
        <a:xfrm rot="20925000">
          <a:off x="641750" y="3998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41801" y="44998"/>
        <a:ext cx="12426" cy="13488"/>
      </dsp:txXfrm>
    </dsp:sp>
    <dsp:sp modelId="{CD7E4AE9-DEBF-4EF6-9A2F-51DFDE6DC483}">
      <dsp:nvSpPr>
        <dsp:cNvPr id="0" name=""/>
        <dsp:cNvSpPr/>
      </dsp:nvSpPr>
      <dsp:spPr>
        <a:xfrm>
          <a:off x="666905" y="805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76660" y="17810"/>
        <a:ext cx="47099" cy="47099"/>
      </dsp:txXfrm>
    </dsp:sp>
    <dsp:sp modelId="{CAB56CDA-741F-426D-8FE0-AE118C809475}">
      <dsp:nvSpPr>
        <dsp:cNvPr id="0" name=""/>
        <dsp:cNvSpPr/>
      </dsp:nvSpPr>
      <dsp:spPr>
        <a:xfrm rot="21375000">
          <a:off x="740777" y="26878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40783" y="31548"/>
        <a:ext cx="12426" cy="13488"/>
      </dsp:txXfrm>
    </dsp:sp>
  </dsp:spTree>
</dsp:drawing>
</file>

<file path=ppt/diagrams/drawing1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2BDA289-9E7F-43D2-8E8A-C602380955F6}">
      <dsp:nvSpPr>
        <dsp:cNvPr id="0" name=""/>
        <dsp:cNvSpPr/>
      </dsp:nvSpPr>
      <dsp:spPr>
        <a:xfrm>
          <a:off x="657252" y="1292"/>
          <a:ext cx="57094" cy="57094"/>
        </a:xfrm>
        <a:prstGeom prst="ellipse">
          <a:avLst/>
        </a:prstGeom>
        <a:solidFill>
          <a:schemeClr val="accent1">
            <a:shade val="8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65613" y="9653"/>
        <a:ext cx="40372" cy="40372"/>
      </dsp:txXfrm>
    </dsp:sp>
    <dsp:sp modelId="{4B717A0F-8771-4A45-B6AA-FD732A724C9E}">
      <dsp:nvSpPr>
        <dsp:cNvPr id="0" name=""/>
        <dsp:cNvSpPr/>
      </dsp:nvSpPr>
      <dsp:spPr>
        <a:xfrm rot="225000">
          <a:off x="835677" y="2298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35682" y="26687"/>
        <a:ext cx="10651" cy="11561"/>
      </dsp:txXfrm>
    </dsp:sp>
    <dsp:sp modelId="{FD731FF4-9760-4231-AA26-446560B181EB}">
      <dsp:nvSpPr>
        <dsp:cNvPr id="0" name=""/>
        <dsp:cNvSpPr/>
      </dsp:nvSpPr>
      <dsp:spPr>
        <a:xfrm>
          <a:off x="742872" y="6904"/>
          <a:ext cx="57094" cy="57094"/>
        </a:xfrm>
        <a:prstGeom prst="ellipse">
          <a:avLst/>
        </a:prstGeom>
        <a:solidFill>
          <a:schemeClr val="accent1">
            <a:shade val="80000"/>
            <a:hueOff val="5772"/>
            <a:satOff val="110"/>
            <a:lumOff val="48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51233" y="15265"/>
        <a:ext cx="40372" cy="40372"/>
      </dsp:txXfrm>
    </dsp:sp>
    <dsp:sp modelId="{A6A09441-8928-4DD4-965E-ACD6B5489F63}">
      <dsp:nvSpPr>
        <dsp:cNvPr id="0" name=""/>
        <dsp:cNvSpPr/>
      </dsp:nvSpPr>
      <dsp:spPr>
        <a:xfrm rot="675000">
          <a:off x="805467" y="3410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5772"/>
            <a:satOff val="-13"/>
            <a:lumOff val="423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05511" y="37511"/>
        <a:ext cx="10651" cy="11561"/>
      </dsp:txXfrm>
    </dsp:sp>
    <dsp:sp modelId="{5A44537F-E502-484A-B54C-161A75387D52}">
      <dsp:nvSpPr>
        <dsp:cNvPr id="0" name=""/>
        <dsp:cNvSpPr/>
      </dsp:nvSpPr>
      <dsp:spPr>
        <a:xfrm>
          <a:off x="827027" y="23643"/>
          <a:ext cx="57094" cy="57094"/>
        </a:xfrm>
        <a:prstGeom prst="ellipse">
          <a:avLst/>
        </a:prstGeom>
        <a:solidFill>
          <a:schemeClr val="accent1">
            <a:shade val="80000"/>
            <a:hueOff val="11543"/>
            <a:satOff val="220"/>
            <a:lumOff val="97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35388" y="32004"/>
        <a:ext cx="40372" cy="40372"/>
      </dsp:txXfrm>
    </dsp:sp>
    <dsp:sp modelId="{BCCD1735-3374-4721-BEF9-11CCD9A2DD48}">
      <dsp:nvSpPr>
        <dsp:cNvPr id="0" name=""/>
        <dsp:cNvSpPr/>
      </dsp:nvSpPr>
      <dsp:spPr>
        <a:xfrm rot="1125000">
          <a:off x="888184" y="56208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1544"/>
            <a:satOff val="-27"/>
            <a:lumOff val="846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88305" y="59328"/>
        <a:ext cx="10651" cy="11561"/>
      </dsp:txXfrm>
    </dsp:sp>
    <dsp:sp modelId="{B0608ED5-E7DC-4C39-8859-B8C85F521F9C}">
      <dsp:nvSpPr>
        <dsp:cNvPr id="0" name=""/>
        <dsp:cNvSpPr/>
      </dsp:nvSpPr>
      <dsp:spPr>
        <a:xfrm>
          <a:off x="908278" y="51224"/>
          <a:ext cx="57094" cy="57094"/>
        </a:xfrm>
        <a:prstGeom prst="ellipse">
          <a:avLst/>
        </a:prstGeom>
        <a:solidFill>
          <a:schemeClr val="accent1">
            <a:shade val="80000"/>
            <a:hueOff val="17315"/>
            <a:satOff val="330"/>
            <a:lumOff val="145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16639" y="59585"/>
        <a:ext cx="40372" cy="40372"/>
      </dsp:txXfrm>
    </dsp:sp>
    <dsp:sp modelId="{E212FFF4-9223-45FB-8A97-08FC78EC227F}">
      <dsp:nvSpPr>
        <dsp:cNvPr id="0" name=""/>
        <dsp:cNvSpPr/>
      </dsp:nvSpPr>
      <dsp:spPr>
        <a:xfrm rot="1575000">
          <a:off x="967308" y="88921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7317"/>
            <a:satOff val="-40"/>
            <a:lumOff val="1268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67543" y="91765"/>
        <a:ext cx="10651" cy="11561"/>
      </dsp:txXfrm>
    </dsp:sp>
    <dsp:sp modelId="{3B48658E-4174-41EC-ADC5-04F09B98E8AE}">
      <dsp:nvSpPr>
        <dsp:cNvPr id="0" name=""/>
        <dsp:cNvSpPr/>
      </dsp:nvSpPr>
      <dsp:spPr>
        <a:xfrm>
          <a:off x="985233" y="89174"/>
          <a:ext cx="57094" cy="57094"/>
        </a:xfrm>
        <a:prstGeom prst="ellipse">
          <a:avLst/>
        </a:prstGeom>
        <a:solidFill>
          <a:schemeClr val="accent1">
            <a:shade val="80000"/>
            <a:hueOff val="23086"/>
            <a:satOff val="440"/>
            <a:lumOff val="194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93594" y="97535"/>
        <a:ext cx="40372" cy="40372"/>
      </dsp:txXfrm>
    </dsp:sp>
    <dsp:sp modelId="{7E28017C-69F1-4CCF-A6D7-885616A2628E}">
      <dsp:nvSpPr>
        <dsp:cNvPr id="0" name=""/>
        <dsp:cNvSpPr/>
      </dsp:nvSpPr>
      <dsp:spPr>
        <a:xfrm rot="2025000">
          <a:off x="1041485" y="13168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3089"/>
            <a:satOff val="-53"/>
            <a:lumOff val="1691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41870" y="134268"/>
        <a:ext cx="10651" cy="11561"/>
      </dsp:txXfrm>
    </dsp:sp>
    <dsp:sp modelId="{4B6FF1D5-139C-4A9E-BE2A-C9C2976A9B90}">
      <dsp:nvSpPr>
        <dsp:cNvPr id="0" name=""/>
        <dsp:cNvSpPr/>
      </dsp:nvSpPr>
      <dsp:spPr>
        <a:xfrm>
          <a:off x="1056576" y="136844"/>
          <a:ext cx="57094" cy="57094"/>
        </a:xfrm>
        <a:prstGeom prst="ellipse">
          <a:avLst/>
        </a:prstGeom>
        <a:solidFill>
          <a:schemeClr val="accent1">
            <a:shade val="80000"/>
            <a:hueOff val="28858"/>
            <a:satOff val="551"/>
            <a:lumOff val="2431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4937" y="145205"/>
        <a:ext cx="40372" cy="40372"/>
      </dsp:txXfrm>
    </dsp:sp>
    <dsp:sp modelId="{E231C36B-28CA-4A1A-A65A-7FC8C917C670}">
      <dsp:nvSpPr>
        <dsp:cNvPr id="0" name=""/>
        <dsp:cNvSpPr/>
      </dsp:nvSpPr>
      <dsp:spPr>
        <a:xfrm rot="2475000">
          <a:off x="1109446" y="18376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8861"/>
            <a:satOff val="-67"/>
            <a:lumOff val="2114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10012" y="186109"/>
        <a:ext cx="10651" cy="11561"/>
      </dsp:txXfrm>
    </dsp:sp>
    <dsp:sp modelId="{5955EC28-6A5B-4854-97FD-56BF004F7A93}">
      <dsp:nvSpPr>
        <dsp:cNvPr id="0" name=""/>
        <dsp:cNvSpPr/>
      </dsp:nvSpPr>
      <dsp:spPr>
        <a:xfrm>
          <a:off x="1121086" y="193418"/>
          <a:ext cx="57094" cy="57094"/>
        </a:xfrm>
        <a:prstGeom prst="ellipse">
          <a:avLst/>
        </a:prstGeom>
        <a:solidFill>
          <a:schemeClr val="accent1">
            <a:shade val="80000"/>
            <a:hueOff val="34629"/>
            <a:satOff val="661"/>
            <a:lumOff val="2918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29447" y="201779"/>
        <a:ext cx="40372" cy="40372"/>
      </dsp:txXfrm>
    </dsp:sp>
    <dsp:sp modelId="{7418C013-9F65-49B4-8AB4-02A8A7E8B2B1}">
      <dsp:nvSpPr>
        <dsp:cNvPr id="0" name=""/>
        <dsp:cNvSpPr/>
      </dsp:nvSpPr>
      <dsp:spPr>
        <a:xfrm rot="2925000">
          <a:off x="1170029" y="24426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34633"/>
            <a:satOff val="-80"/>
            <a:lumOff val="2537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70807" y="246400"/>
        <a:ext cx="10651" cy="11561"/>
      </dsp:txXfrm>
    </dsp:sp>
    <dsp:sp modelId="{C8C314CB-BC52-4B5D-9A9E-2549904458B0}">
      <dsp:nvSpPr>
        <dsp:cNvPr id="0" name=""/>
        <dsp:cNvSpPr/>
      </dsp:nvSpPr>
      <dsp:spPr>
        <a:xfrm>
          <a:off x="1177661" y="257929"/>
          <a:ext cx="57094" cy="57094"/>
        </a:xfrm>
        <a:prstGeom prst="ellipse">
          <a:avLst/>
        </a:prstGeom>
        <a:solidFill>
          <a:schemeClr val="accent1">
            <a:shade val="80000"/>
            <a:hueOff val="40401"/>
            <a:satOff val="771"/>
            <a:lumOff val="3404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86022" y="266290"/>
        <a:ext cx="40372" cy="40372"/>
      </dsp:txXfrm>
    </dsp:sp>
    <dsp:sp modelId="{8D184F9F-78A9-45D9-9804-0F8032DE26A6}">
      <dsp:nvSpPr>
        <dsp:cNvPr id="0" name=""/>
        <dsp:cNvSpPr/>
      </dsp:nvSpPr>
      <dsp:spPr>
        <a:xfrm rot="3375000">
          <a:off x="1222196" y="31215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40406"/>
            <a:satOff val="-93"/>
            <a:lumOff val="296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23210" y="314111"/>
        <a:ext cx="10651" cy="11561"/>
      </dsp:txXfrm>
    </dsp:sp>
    <dsp:sp modelId="{18E08B15-C0D9-4DCD-9841-29CB326A1D96}">
      <dsp:nvSpPr>
        <dsp:cNvPr id="0" name=""/>
        <dsp:cNvSpPr/>
      </dsp:nvSpPr>
      <dsp:spPr>
        <a:xfrm>
          <a:off x="1225331" y="329272"/>
          <a:ext cx="57094" cy="57094"/>
        </a:xfrm>
        <a:prstGeom prst="ellipse">
          <a:avLst/>
        </a:prstGeom>
        <a:solidFill>
          <a:schemeClr val="accent1">
            <a:shade val="80000"/>
            <a:hueOff val="46172"/>
            <a:satOff val="881"/>
            <a:lumOff val="389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33692" y="337633"/>
        <a:ext cx="40372" cy="40372"/>
      </dsp:txXfrm>
    </dsp:sp>
    <dsp:sp modelId="{7D136A40-4E7A-4E9A-9C18-C15FEB3E9255}">
      <dsp:nvSpPr>
        <dsp:cNvPr id="0" name=""/>
        <dsp:cNvSpPr/>
      </dsp:nvSpPr>
      <dsp:spPr>
        <a:xfrm rot="3825000">
          <a:off x="1265054" y="386276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46178"/>
            <a:satOff val="-107"/>
            <a:lumOff val="3382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66327" y="388083"/>
        <a:ext cx="10651" cy="11561"/>
      </dsp:txXfrm>
    </dsp:sp>
    <dsp:sp modelId="{09497094-52B8-416E-9902-37FB4C94E7F2}">
      <dsp:nvSpPr>
        <dsp:cNvPr id="0" name=""/>
        <dsp:cNvSpPr/>
      </dsp:nvSpPr>
      <dsp:spPr>
        <a:xfrm>
          <a:off x="1263281" y="406227"/>
          <a:ext cx="57094" cy="57094"/>
        </a:xfrm>
        <a:prstGeom prst="ellipse">
          <a:avLst/>
        </a:prstGeom>
        <a:solidFill>
          <a:schemeClr val="accent1">
            <a:shade val="80000"/>
            <a:hueOff val="51944"/>
            <a:satOff val="991"/>
            <a:lumOff val="437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71642" y="414588"/>
        <a:ext cx="40372" cy="40372"/>
      </dsp:txXfrm>
    </dsp:sp>
    <dsp:sp modelId="{260B842C-BA56-4835-9181-EEB1DAD49F6C}">
      <dsp:nvSpPr>
        <dsp:cNvPr id="0" name=""/>
        <dsp:cNvSpPr/>
      </dsp:nvSpPr>
      <dsp:spPr>
        <a:xfrm rot="4275000">
          <a:off x="1297872" y="465357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51950"/>
            <a:satOff val="-120"/>
            <a:lumOff val="3805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99421" y="467050"/>
        <a:ext cx="10651" cy="11561"/>
      </dsp:txXfrm>
    </dsp:sp>
    <dsp:sp modelId="{07EB8474-810E-4E8A-BE93-02F62BBDD45D}">
      <dsp:nvSpPr>
        <dsp:cNvPr id="0" name=""/>
        <dsp:cNvSpPr/>
      </dsp:nvSpPr>
      <dsp:spPr>
        <a:xfrm>
          <a:off x="1290861" y="487477"/>
          <a:ext cx="57094" cy="57094"/>
        </a:xfrm>
        <a:prstGeom prst="ellipse">
          <a:avLst/>
        </a:prstGeom>
        <a:solidFill>
          <a:schemeClr val="accent1">
            <a:shade val="80000"/>
            <a:hueOff val="57716"/>
            <a:satOff val="1101"/>
            <a:lumOff val="486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99222" y="495838"/>
        <a:ext cx="40372" cy="40372"/>
      </dsp:txXfrm>
    </dsp:sp>
    <dsp:sp modelId="{ADC3AC42-E194-4C29-8A28-ABEC2168A2B9}">
      <dsp:nvSpPr>
        <dsp:cNvPr id="0" name=""/>
        <dsp:cNvSpPr/>
      </dsp:nvSpPr>
      <dsp:spPr>
        <a:xfrm rot="4725000">
          <a:off x="1320086" y="54804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57722"/>
            <a:satOff val="-133"/>
            <a:lumOff val="4228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21923" y="549660"/>
        <a:ext cx="10651" cy="11561"/>
      </dsp:txXfrm>
    </dsp:sp>
    <dsp:sp modelId="{38A7A843-117D-4A8F-B652-3F637D1BA054}">
      <dsp:nvSpPr>
        <dsp:cNvPr id="0" name=""/>
        <dsp:cNvSpPr/>
      </dsp:nvSpPr>
      <dsp:spPr>
        <a:xfrm>
          <a:off x="1307601" y="571632"/>
          <a:ext cx="57094" cy="57094"/>
        </a:xfrm>
        <a:prstGeom prst="ellipse">
          <a:avLst/>
        </a:prstGeom>
        <a:solidFill>
          <a:schemeClr val="accent1">
            <a:shade val="80000"/>
            <a:hueOff val="63487"/>
            <a:satOff val="1211"/>
            <a:lumOff val="534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15962" y="579993"/>
        <a:ext cx="40372" cy="40372"/>
      </dsp:txXfrm>
    </dsp:sp>
    <dsp:sp modelId="{24192AE1-AC5A-408F-93E2-35778550FA02}">
      <dsp:nvSpPr>
        <dsp:cNvPr id="0" name=""/>
        <dsp:cNvSpPr/>
      </dsp:nvSpPr>
      <dsp:spPr>
        <a:xfrm rot="5175000">
          <a:off x="1331318" y="63292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63494"/>
            <a:satOff val="-147"/>
            <a:lumOff val="4651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33451" y="634501"/>
        <a:ext cx="10651" cy="11561"/>
      </dsp:txXfrm>
    </dsp:sp>
    <dsp:sp modelId="{8B74F080-8313-4728-B1E9-D87A06E9E800}">
      <dsp:nvSpPr>
        <dsp:cNvPr id="0" name=""/>
        <dsp:cNvSpPr/>
      </dsp:nvSpPr>
      <dsp:spPr>
        <a:xfrm>
          <a:off x="1313213" y="657252"/>
          <a:ext cx="57094" cy="57094"/>
        </a:xfrm>
        <a:prstGeom prst="ellipse">
          <a:avLst/>
        </a:prstGeom>
        <a:solidFill>
          <a:schemeClr val="accent1">
            <a:shade val="80000"/>
            <a:hueOff val="69259"/>
            <a:satOff val="1321"/>
            <a:lumOff val="583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21574" y="665613"/>
        <a:ext cx="40372" cy="40372"/>
      </dsp:txXfrm>
    </dsp:sp>
    <dsp:sp modelId="{99F13AA2-4621-4753-B0A6-6FC776CD84C9}">
      <dsp:nvSpPr>
        <dsp:cNvPr id="0" name=""/>
        <dsp:cNvSpPr/>
      </dsp:nvSpPr>
      <dsp:spPr>
        <a:xfrm rot="5625000">
          <a:off x="1331374" y="71854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69267"/>
            <a:satOff val="-160"/>
            <a:lumOff val="5073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333806" y="720121"/>
        <a:ext cx="10651" cy="11561"/>
      </dsp:txXfrm>
    </dsp:sp>
    <dsp:sp modelId="{C238A059-EBCB-4E8A-9C70-350A7112246D}">
      <dsp:nvSpPr>
        <dsp:cNvPr id="0" name=""/>
        <dsp:cNvSpPr/>
      </dsp:nvSpPr>
      <dsp:spPr>
        <a:xfrm>
          <a:off x="1307601" y="742872"/>
          <a:ext cx="57094" cy="57094"/>
        </a:xfrm>
        <a:prstGeom prst="ellipse">
          <a:avLst/>
        </a:prstGeom>
        <a:solidFill>
          <a:schemeClr val="accent1">
            <a:shade val="80000"/>
            <a:hueOff val="75030"/>
            <a:satOff val="1431"/>
            <a:lumOff val="6322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15962" y="751233"/>
        <a:ext cx="40372" cy="40372"/>
      </dsp:txXfrm>
    </dsp:sp>
    <dsp:sp modelId="{212C9A88-24C2-4EF4-87D7-A81CF4BE3FA0}">
      <dsp:nvSpPr>
        <dsp:cNvPr id="0" name=""/>
        <dsp:cNvSpPr/>
      </dsp:nvSpPr>
      <dsp:spPr>
        <a:xfrm rot="6075000">
          <a:off x="1320254" y="80344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75039"/>
            <a:satOff val="-173"/>
            <a:lumOff val="5496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322982" y="805055"/>
        <a:ext cx="10651" cy="11561"/>
      </dsp:txXfrm>
    </dsp:sp>
    <dsp:sp modelId="{FA3F2989-2837-4DF6-B22E-22C68B74BA10}">
      <dsp:nvSpPr>
        <dsp:cNvPr id="0" name=""/>
        <dsp:cNvSpPr/>
      </dsp:nvSpPr>
      <dsp:spPr>
        <a:xfrm>
          <a:off x="1290861" y="827027"/>
          <a:ext cx="57094" cy="57094"/>
        </a:xfrm>
        <a:prstGeom prst="ellipse">
          <a:avLst/>
        </a:prstGeom>
        <a:solidFill>
          <a:schemeClr val="accent1">
            <a:shade val="80000"/>
            <a:hueOff val="80802"/>
            <a:satOff val="1541"/>
            <a:lumOff val="6808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99222" y="835388"/>
        <a:ext cx="40372" cy="40372"/>
      </dsp:txXfrm>
    </dsp:sp>
    <dsp:sp modelId="{15716786-4673-40EB-986D-12C422D02B97}">
      <dsp:nvSpPr>
        <dsp:cNvPr id="0" name=""/>
        <dsp:cNvSpPr/>
      </dsp:nvSpPr>
      <dsp:spPr>
        <a:xfrm rot="6525000">
          <a:off x="1298149" y="886157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80811"/>
            <a:satOff val="-186"/>
            <a:lumOff val="5919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301165" y="887850"/>
        <a:ext cx="10651" cy="11561"/>
      </dsp:txXfrm>
    </dsp:sp>
    <dsp:sp modelId="{E7F9412A-75FE-4263-8476-D8B02CF380F3}">
      <dsp:nvSpPr>
        <dsp:cNvPr id="0" name=""/>
        <dsp:cNvSpPr/>
      </dsp:nvSpPr>
      <dsp:spPr>
        <a:xfrm>
          <a:off x="1263281" y="908278"/>
          <a:ext cx="57094" cy="57094"/>
        </a:xfrm>
        <a:prstGeom prst="ellipse">
          <a:avLst/>
        </a:prstGeom>
        <a:solidFill>
          <a:schemeClr val="accent1">
            <a:shade val="80000"/>
            <a:hueOff val="86573"/>
            <a:satOff val="1652"/>
            <a:lumOff val="7294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71642" y="916639"/>
        <a:ext cx="40372" cy="40372"/>
      </dsp:txXfrm>
    </dsp:sp>
    <dsp:sp modelId="{C56F56FD-84C6-4D21-967A-719399DE2081}">
      <dsp:nvSpPr>
        <dsp:cNvPr id="0" name=""/>
        <dsp:cNvSpPr/>
      </dsp:nvSpPr>
      <dsp:spPr>
        <a:xfrm rot="6975000">
          <a:off x="1265435" y="965281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86583"/>
            <a:satOff val="-200"/>
            <a:lumOff val="6342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268727" y="967088"/>
        <a:ext cx="10651" cy="11561"/>
      </dsp:txXfrm>
    </dsp:sp>
    <dsp:sp modelId="{430AD93E-9CDA-40BE-8BB8-B35AB1DDED73}">
      <dsp:nvSpPr>
        <dsp:cNvPr id="0" name=""/>
        <dsp:cNvSpPr/>
      </dsp:nvSpPr>
      <dsp:spPr>
        <a:xfrm>
          <a:off x="1225331" y="985233"/>
          <a:ext cx="57094" cy="57094"/>
        </a:xfrm>
        <a:prstGeom prst="ellipse">
          <a:avLst/>
        </a:prstGeom>
        <a:solidFill>
          <a:schemeClr val="accent1">
            <a:shade val="80000"/>
            <a:hueOff val="92345"/>
            <a:satOff val="1762"/>
            <a:lumOff val="778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33692" y="993594"/>
        <a:ext cx="40372" cy="40372"/>
      </dsp:txXfrm>
    </dsp:sp>
    <dsp:sp modelId="{D3BDAC4B-F2DB-44A0-907D-A108463FB1C3}">
      <dsp:nvSpPr>
        <dsp:cNvPr id="0" name=""/>
        <dsp:cNvSpPr/>
      </dsp:nvSpPr>
      <dsp:spPr>
        <a:xfrm rot="7425000">
          <a:off x="1222674" y="1039459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92356"/>
            <a:satOff val="-213"/>
            <a:lumOff val="6765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226225" y="1041415"/>
        <a:ext cx="10651" cy="11561"/>
      </dsp:txXfrm>
    </dsp:sp>
    <dsp:sp modelId="{EB66E90A-B112-40E2-B773-B1A59659C6EB}">
      <dsp:nvSpPr>
        <dsp:cNvPr id="0" name=""/>
        <dsp:cNvSpPr/>
      </dsp:nvSpPr>
      <dsp:spPr>
        <a:xfrm>
          <a:off x="1177661" y="1056576"/>
          <a:ext cx="57094" cy="57094"/>
        </a:xfrm>
        <a:prstGeom prst="ellipse">
          <a:avLst/>
        </a:prstGeom>
        <a:solidFill>
          <a:schemeClr val="accent1">
            <a:shade val="80000"/>
            <a:hueOff val="98117"/>
            <a:satOff val="1872"/>
            <a:lumOff val="8267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86022" y="1064937"/>
        <a:ext cx="40372" cy="40372"/>
      </dsp:txXfrm>
    </dsp:sp>
    <dsp:sp modelId="{CBD13A52-164D-4181-A713-C4AFB6DAEA44}">
      <dsp:nvSpPr>
        <dsp:cNvPr id="0" name=""/>
        <dsp:cNvSpPr/>
      </dsp:nvSpPr>
      <dsp:spPr>
        <a:xfrm rot="7875000">
          <a:off x="1170597" y="110742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98128"/>
            <a:satOff val="-226"/>
            <a:lumOff val="7187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174384" y="1109558"/>
        <a:ext cx="10651" cy="11561"/>
      </dsp:txXfrm>
    </dsp:sp>
    <dsp:sp modelId="{816E1FA3-2B38-45F9-AB8C-0EEB2788EE42}">
      <dsp:nvSpPr>
        <dsp:cNvPr id="0" name=""/>
        <dsp:cNvSpPr/>
      </dsp:nvSpPr>
      <dsp:spPr>
        <a:xfrm>
          <a:off x="1121086" y="1121086"/>
          <a:ext cx="57094" cy="57094"/>
        </a:xfrm>
        <a:prstGeom prst="ellipse">
          <a:avLst/>
        </a:prstGeom>
        <a:solidFill>
          <a:schemeClr val="accent1">
            <a:shade val="80000"/>
            <a:hueOff val="103888"/>
            <a:satOff val="1982"/>
            <a:lumOff val="875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29447" y="1129447"/>
        <a:ext cx="40372" cy="40372"/>
      </dsp:txXfrm>
    </dsp:sp>
    <dsp:sp modelId="{3D5573F2-E421-4699-B499-E5F129AA7C1F}">
      <dsp:nvSpPr>
        <dsp:cNvPr id="0" name=""/>
        <dsp:cNvSpPr/>
      </dsp:nvSpPr>
      <dsp:spPr>
        <a:xfrm rot="8325000">
          <a:off x="1110094" y="116800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03900"/>
            <a:satOff val="-240"/>
            <a:lumOff val="761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114093" y="1170351"/>
        <a:ext cx="10651" cy="11561"/>
      </dsp:txXfrm>
    </dsp:sp>
    <dsp:sp modelId="{1791F869-F782-403E-9EEE-8485296AB1DC}">
      <dsp:nvSpPr>
        <dsp:cNvPr id="0" name=""/>
        <dsp:cNvSpPr/>
      </dsp:nvSpPr>
      <dsp:spPr>
        <a:xfrm>
          <a:off x="1056576" y="1177661"/>
          <a:ext cx="57094" cy="57094"/>
        </a:xfrm>
        <a:prstGeom prst="ellipse">
          <a:avLst/>
        </a:prstGeom>
        <a:solidFill>
          <a:schemeClr val="accent1">
            <a:shade val="80000"/>
            <a:hueOff val="109660"/>
            <a:satOff val="2092"/>
            <a:lumOff val="923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4937" y="1186022"/>
        <a:ext cx="40372" cy="40372"/>
      </dsp:txXfrm>
    </dsp:sp>
    <dsp:sp modelId="{EDD308D6-556F-4E65-A02C-12C45C150755}">
      <dsp:nvSpPr>
        <dsp:cNvPr id="0" name=""/>
        <dsp:cNvSpPr/>
      </dsp:nvSpPr>
      <dsp:spPr>
        <a:xfrm rot="8775000">
          <a:off x="1042201" y="1220169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09672"/>
            <a:satOff val="-253"/>
            <a:lumOff val="8033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46381" y="1222755"/>
        <a:ext cx="10651" cy="11561"/>
      </dsp:txXfrm>
    </dsp:sp>
    <dsp:sp modelId="{FB762D63-E97E-4D71-BE53-DE8DBC2C1724}">
      <dsp:nvSpPr>
        <dsp:cNvPr id="0" name=""/>
        <dsp:cNvSpPr/>
      </dsp:nvSpPr>
      <dsp:spPr>
        <a:xfrm>
          <a:off x="985233" y="1225331"/>
          <a:ext cx="57094" cy="57094"/>
        </a:xfrm>
        <a:prstGeom prst="ellipse">
          <a:avLst/>
        </a:prstGeom>
        <a:solidFill>
          <a:schemeClr val="accent1">
            <a:shade val="80000"/>
            <a:hueOff val="115431"/>
            <a:satOff val="2202"/>
            <a:lumOff val="972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93594" y="1233692"/>
        <a:ext cx="40372" cy="40372"/>
      </dsp:txXfrm>
    </dsp:sp>
    <dsp:sp modelId="{EC905E59-477F-4D62-B2EE-61B86BF0663B}">
      <dsp:nvSpPr>
        <dsp:cNvPr id="0" name=""/>
        <dsp:cNvSpPr/>
      </dsp:nvSpPr>
      <dsp:spPr>
        <a:xfrm rot="9225000">
          <a:off x="968080" y="1263028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15444"/>
            <a:satOff val="-266"/>
            <a:lumOff val="8456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972410" y="1265872"/>
        <a:ext cx="10651" cy="11561"/>
      </dsp:txXfrm>
    </dsp:sp>
    <dsp:sp modelId="{96947AF0-965B-4F9B-B692-11B522E20C19}">
      <dsp:nvSpPr>
        <dsp:cNvPr id="0" name=""/>
        <dsp:cNvSpPr/>
      </dsp:nvSpPr>
      <dsp:spPr>
        <a:xfrm>
          <a:off x="908278" y="1263281"/>
          <a:ext cx="57094" cy="57094"/>
        </a:xfrm>
        <a:prstGeom prst="ellipse">
          <a:avLst/>
        </a:prstGeom>
        <a:solidFill>
          <a:schemeClr val="accent1">
            <a:shade val="80000"/>
            <a:hueOff val="121203"/>
            <a:satOff val="2312"/>
            <a:lumOff val="10212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16639" y="1271642"/>
        <a:ext cx="40372" cy="40372"/>
      </dsp:txXfrm>
    </dsp:sp>
    <dsp:sp modelId="{C5631367-2D87-4B2B-B2C5-CE6B323DF7FA}">
      <dsp:nvSpPr>
        <dsp:cNvPr id="0" name=""/>
        <dsp:cNvSpPr/>
      </dsp:nvSpPr>
      <dsp:spPr>
        <a:xfrm rot="10192360">
          <a:off x="857204" y="1293130"/>
          <a:ext cx="3677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21217"/>
            <a:satOff val="-280"/>
            <a:lumOff val="8879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862940" y="1296476"/>
        <a:ext cx="30995" cy="11561"/>
      </dsp:txXfrm>
    </dsp:sp>
    <dsp:sp modelId="{55735BFC-D4F1-4100-BCD7-BD7015A20F24}">
      <dsp:nvSpPr>
        <dsp:cNvPr id="0" name=""/>
        <dsp:cNvSpPr/>
      </dsp:nvSpPr>
      <dsp:spPr>
        <a:xfrm>
          <a:off x="783764" y="1285521"/>
          <a:ext cx="57094" cy="57094"/>
        </a:xfrm>
        <a:prstGeom prst="ellipse">
          <a:avLst/>
        </a:prstGeom>
        <a:solidFill>
          <a:schemeClr val="accent1">
            <a:shade val="80000"/>
            <a:hueOff val="126974"/>
            <a:satOff val="2422"/>
            <a:lumOff val="10698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92125" y="1293882"/>
        <a:ext cx="40372" cy="40372"/>
      </dsp:txXfrm>
    </dsp:sp>
    <dsp:sp modelId="{DE861B79-D5E8-45CE-B3D7-7B4663C08343}">
      <dsp:nvSpPr>
        <dsp:cNvPr id="0" name=""/>
        <dsp:cNvSpPr/>
      </dsp:nvSpPr>
      <dsp:spPr>
        <a:xfrm rot="19897969">
          <a:off x="788910" y="1315549"/>
          <a:ext cx="5629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26989"/>
            <a:satOff val="-293"/>
            <a:lumOff val="9301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89011" y="1319804"/>
        <a:ext cx="3940" cy="11561"/>
      </dsp:txXfrm>
    </dsp:sp>
    <dsp:sp modelId="{B163F2E1-C224-4C1F-8BF1-B257F8DA90F1}">
      <dsp:nvSpPr>
        <dsp:cNvPr id="0" name=""/>
        <dsp:cNvSpPr/>
      </dsp:nvSpPr>
      <dsp:spPr>
        <a:xfrm>
          <a:off x="742872" y="1307601"/>
          <a:ext cx="57094" cy="57094"/>
        </a:xfrm>
        <a:prstGeom prst="ellipse">
          <a:avLst/>
        </a:prstGeom>
        <a:solidFill>
          <a:schemeClr val="accent1">
            <a:shade val="80000"/>
            <a:hueOff val="132746"/>
            <a:satOff val="2532"/>
            <a:lumOff val="11184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51233" y="1315962"/>
        <a:ext cx="40372" cy="40372"/>
      </dsp:txXfrm>
    </dsp:sp>
    <dsp:sp modelId="{28C21F8D-7890-436C-ABC3-A76D9C048DC6}">
      <dsp:nvSpPr>
        <dsp:cNvPr id="0" name=""/>
        <dsp:cNvSpPr/>
      </dsp:nvSpPr>
      <dsp:spPr>
        <a:xfrm rot="10575000">
          <a:off x="721431" y="1329291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32761"/>
            <a:satOff val="-306"/>
            <a:lumOff val="9724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725991" y="1332996"/>
        <a:ext cx="10651" cy="11561"/>
      </dsp:txXfrm>
    </dsp:sp>
    <dsp:sp modelId="{B297DBDA-41C8-403B-A287-2DE0B2B2F734}">
      <dsp:nvSpPr>
        <dsp:cNvPr id="0" name=""/>
        <dsp:cNvSpPr/>
      </dsp:nvSpPr>
      <dsp:spPr>
        <a:xfrm>
          <a:off x="657252" y="1313213"/>
          <a:ext cx="57094" cy="57094"/>
        </a:xfrm>
        <a:prstGeom prst="ellipse">
          <a:avLst/>
        </a:prstGeom>
        <a:solidFill>
          <a:schemeClr val="accent1">
            <a:shade val="80000"/>
            <a:hueOff val="138517"/>
            <a:satOff val="2643"/>
            <a:lumOff val="11671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65613" y="1321574"/>
        <a:ext cx="40372" cy="40372"/>
      </dsp:txXfrm>
    </dsp:sp>
    <dsp:sp modelId="{6CB910F7-627A-416A-9AE0-0E9818681229}">
      <dsp:nvSpPr>
        <dsp:cNvPr id="0" name=""/>
        <dsp:cNvSpPr/>
      </dsp:nvSpPr>
      <dsp:spPr>
        <a:xfrm rot="11025000">
          <a:off x="635811" y="1329347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38533"/>
            <a:satOff val="-320"/>
            <a:lumOff val="10147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40371" y="1333350"/>
        <a:ext cx="10651" cy="11561"/>
      </dsp:txXfrm>
    </dsp:sp>
    <dsp:sp modelId="{C99B1DB8-B0AD-4FE5-84DC-CD9571D15F74}">
      <dsp:nvSpPr>
        <dsp:cNvPr id="0" name=""/>
        <dsp:cNvSpPr/>
      </dsp:nvSpPr>
      <dsp:spPr>
        <a:xfrm>
          <a:off x="571632" y="1307601"/>
          <a:ext cx="57094" cy="57094"/>
        </a:xfrm>
        <a:prstGeom prst="ellipse">
          <a:avLst/>
        </a:prstGeom>
        <a:solidFill>
          <a:schemeClr val="accent1">
            <a:shade val="80000"/>
            <a:hueOff val="144289"/>
            <a:satOff val="2753"/>
            <a:lumOff val="12157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79993" y="1315962"/>
        <a:ext cx="40372" cy="40372"/>
      </dsp:txXfrm>
    </dsp:sp>
    <dsp:sp modelId="{2EBD388A-825F-4832-8A74-827A6C7E3368}">
      <dsp:nvSpPr>
        <dsp:cNvPr id="0" name=""/>
        <dsp:cNvSpPr/>
      </dsp:nvSpPr>
      <dsp:spPr>
        <a:xfrm rot="11475000">
          <a:off x="550916" y="1318228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44306"/>
            <a:satOff val="-333"/>
            <a:lumOff val="1057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555437" y="1322527"/>
        <a:ext cx="10651" cy="11561"/>
      </dsp:txXfrm>
    </dsp:sp>
    <dsp:sp modelId="{54435782-E9E7-4F85-8EE9-B762378628C5}">
      <dsp:nvSpPr>
        <dsp:cNvPr id="0" name=""/>
        <dsp:cNvSpPr/>
      </dsp:nvSpPr>
      <dsp:spPr>
        <a:xfrm>
          <a:off x="487477" y="1290861"/>
          <a:ext cx="57094" cy="57094"/>
        </a:xfrm>
        <a:prstGeom prst="ellipse">
          <a:avLst/>
        </a:prstGeom>
        <a:solidFill>
          <a:schemeClr val="accent1">
            <a:shade val="80000"/>
            <a:hueOff val="150061"/>
            <a:satOff val="2863"/>
            <a:lumOff val="1264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95838" y="1299222"/>
        <a:ext cx="40372" cy="40372"/>
      </dsp:txXfrm>
    </dsp:sp>
    <dsp:sp modelId="{2EA5A0E0-D734-4B00-A1FA-65E8CB15031C}">
      <dsp:nvSpPr>
        <dsp:cNvPr id="0" name=""/>
        <dsp:cNvSpPr/>
      </dsp:nvSpPr>
      <dsp:spPr>
        <a:xfrm rot="11925000">
          <a:off x="468199" y="129612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50078"/>
            <a:satOff val="-346"/>
            <a:lumOff val="10992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72643" y="1300710"/>
        <a:ext cx="10651" cy="11561"/>
      </dsp:txXfrm>
    </dsp:sp>
    <dsp:sp modelId="{CDE86F57-8E75-4885-99A7-4D78278841E9}">
      <dsp:nvSpPr>
        <dsp:cNvPr id="0" name=""/>
        <dsp:cNvSpPr/>
      </dsp:nvSpPr>
      <dsp:spPr>
        <a:xfrm>
          <a:off x="406227" y="1263281"/>
          <a:ext cx="57094" cy="57094"/>
        </a:xfrm>
        <a:prstGeom prst="ellipse">
          <a:avLst/>
        </a:prstGeom>
        <a:solidFill>
          <a:schemeClr val="accent1">
            <a:shade val="80000"/>
            <a:hueOff val="155832"/>
            <a:satOff val="2973"/>
            <a:lumOff val="1312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14588" y="1271642"/>
        <a:ext cx="40372" cy="40372"/>
      </dsp:txXfrm>
    </dsp:sp>
    <dsp:sp modelId="{A0769171-C666-4FF2-B3B0-56A5612FFB02}">
      <dsp:nvSpPr>
        <dsp:cNvPr id="0" name=""/>
        <dsp:cNvSpPr/>
      </dsp:nvSpPr>
      <dsp:spPr>
        <a:xfrm rot="12375000">
          <a:off x="389075" y="1263409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55850"/>
            <a:satOff val="-360"/>
            <a:lumOff val="11415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93405" y="1268273"/>
        <a:ext cx="10651" cy="11561"/>
      </dsp:txXfrm>
    </dsp:sp>
    <dsp:sp modelId="{9DEC7CBC-8051-4551-94AA-2377EFF8A353}">
      <dsp:nvSpPr>
        <dsp:cNvPr id="0" name=""/>
        <dsp:cNvSpPr/>
      </dsp:nvSpPr>
      <dsp:spPr>
        <a:xfrm>
          <a:off x="329272" y="1225331"/>
          <a:ext cx="57094" cy="57094"/>
        </a:xfrm>
        <a:prstGeom prst="ellipse">
          <a:avLst/>
        </a:prstGeom>
        <a:solidFill>
          <a:schemeClr val="accent1">
            <a:shade val="80000"/>
            <a:hueOff val="161604"/>
            <a:satOff val="3083"/>
            <a:lumOff val="1361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37633" y="1233692"/>
        <a:ext cx="40372" cy="40372"/>
      </dsp:txXfrm>
    </dsp:sp>
    <dsp:sp modelId="{83D03F91-A8FE-4A56-A9F0-21F8696B64A1}">
      <dsp:nvSpPr>
        <dsp:cNvPr id="0" name=""/>
        <dsp:cNvSpPr/>
      </dsp:nvSpPr>
      <dsp:spPr>
        <a:xfrm rot="12825000">
          <a:off x="314898" y="1220647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61622"/>
            <a:satOff val="-373"/>
            <a:lumOff val="11838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19078" y="1225769"/>
        <a:ext cx="10651" cy="11561"/>
      </dsp:txXfrm>
    </dsp:sp>
    <dsp:sp modelId="{D9F7CAE3-C01B-4758-A92D-BE4DEABF1CC9}">
      <dsp:nvSpPr>
        <dsp:cNvPr id="0" name=""/>
        <dsp:cNvSpPr/>
      </dsp:nvSpPr>
      <dsp:spPr>
        <a:xfrm>
          <a:off x="257929" y="1177661"/>
          <a:ext cx="57094" cy="57094"/>
        </a:xfrm>
        <a:prstGeom prst="ellipse">
          <a:avLst/>
        </a:prstGeom>
        <a:solidFill>
          <a:schemeClr val="accent1">
            <a:shade val="80000"/>
            <a:hueOff val="167375"/>
            <a:satOff val="3193"/>
            <a:lumOff val="14102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6290" y="1186022"/>
        <a:ext cx="40372" cy="40372"/>
      </dsp:txXfrm>
    </dsp:sp>
    <dsp:sp modelId="{6FDF4861-3D9E-4C44-8A76-CB261CA08A3D}">
      <dsp:nvSpPr>
        <dsp:cNvPr id="0" name=""/>
        <dsp:cNvSpPr/>
      </dsp:nvSpPr>
      <dsp:spPr>
        <a:xfrm rot="13275000">
          <a:off x="246937" y="116857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67395"/>
            <a:satOff val="-386"/>
            <a:lumOff val="12261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50936" y="1173929"/>
        <a:ext cx="10651" cy="11561"/>
      </dsp:txXfrm>
    </dsp:sp>
    <dsp:sp modelId="{6EBA7549-78C0-447A-A63C-4A8563F87F58}">
      <dsp:nvSpPr>
        <dsp:cNvPr id="0" name=""/>
        <dsp:cNvSpPr/>
      </dsp:nvSpPr>
      <dsp:spPr>
        <a:xfrm>
          <a:off x="193418" y="1121086"/>
          <a:ext cx="57094" cy="57094"/>
        </a:xfrm>
        <a:prstGeom prst="ellipse">
          <a:avLst/>
        </a:prstGeom>
        <a:solidFill>
          <a:schemeClr val="accent1">
            <a:shade val="80000"/>
            <a:hueOff val="173147"/>
            <a:satOff val="3303"/>
            <a:lumOff val="14588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01779" y="1129447"/>
        <a:ext cx="40372" cy="40372"/>
      </dsp:txXfrm>
    </dsp:sp>
    <dsp:sp modelId="{F7AC09C3-F9FA-4334-9744-58F7A351FD8B}">
      <dsp:nvSpPr>
        <dsp:cNvPr id="0" name=""/>
        <dsp:cNvSpPr/>
      </dsp:nvSpPr>
      <dsp:spPr>
        <a:xfrm rot="13725000">
          <a:off x="186354" y="1108067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73167"/>
            <a:satOff val="-400"/>
            <a:lumOff val="12684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90141" y="1113637"/>
        <a:ext cx="10651" cy="11561"/>
      </dsp:txXfrm>
    </dsp:sp>
    <dsp:sp modelId="{DB7E8DCC-E9E2-41AE-8FAC-BD770394B585}">
      <dsp:nvSpPr>
        <dsp:cNvPr id="0" name=""/>
        <dsp:cNvSpPr/>
      </dsp:nvSpPr>
      <dsp:spPr>
        <a:xfrm>
          <a:off x="136844" y="1056576"/>
          <a:ext cx="57094" cy="57094"/>
        </a:xfrm>
        <a:prstGeom prst="ellipse">
          <a:avLst/>
        </a:prstGeom>
        <a:solidFill>
          <a:schemeClr val="accent1">
            <a:shade val="80000"/>
            <a:hueOff val="178918"/>
            <a:satOff val="3413"/>
            <a:lumOff val="1507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5205" y="1064937"/>
        <a:ext cx="40372" cy="40372"/>
      </dsp:txXfrm>
    </dsp:sp>
    <dsp:sp modelId="{FC934B90-2FD7-4C78-BC82-6495CAA54F71}">
      <dsp:nvSpPr>
        <dsp:cNvPr id="0" name=""/>
        <dsp:cNvSpPr/>
      </dsp:nvSpPr>
      <dsp:spPr>
        <a:xfrm rot="14175000">
          <a:off x="134187" y="104017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78939"/>
            <a:satOff val="-413"/>
            <a:lumOff val="13106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37738" y="1045927"/>
        <a:ext cx="10651" cy="11561"/>
      </dsp:txXfrm>
    </dsp:sp>
    <dsp:sp modelId="{7FBA136C-815F-4FB3-A797-A7F155D00FEA}">
      <dsp:nvSpPr>
        <dsp:cNvPr id="0" name=""/>
        <dsp:cNvSpPr/>
      </dsp:nvSpPr>
      <dsp:spPr>
        <a:xfrm>
          <a:off x="89174" y="985233"/>
          <a:ext cx="57094" cy="57094"/>
        </a:xfrm>
        <a:prstGeom prst="ellipse">
          <a:avLst/>
        </a:prstGeom>
        <a:solidFill>
          <a:schemeClr val="accent1">
            <a:shade val="80000"/>
            <a:hueOff val="184690"/>
            <a:satOff val="3523"/>
            <a:lumOff val="15561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535" y="993594"/>
        <a:ext cx="40372" cy="40372"/>
      </dsp:txXfrm>
    </dsp:sp>
    <dsp:sp modelId="{7A5C7786-EEB7-4840-8AB2-E617DD766E4C}">
      <dsp:nvSpPr>
        <dsp:cNvPr id="0" name=""/>
        <dsp:cNvSpPr/>
      </dsp:nvSpPr>
      <dsp:spPr>
        <a:xfrm rot="14625000">
          <a:off x="91329" y="966054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84711"/>
            <a:satOff val="-426"/>
            <a:lumOff val="13529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94621" y="971955"/>
        <a:ext cx="10651" cy="11561"/>
      </dsp:txXfrm>
    </dsp:sp>
    <dsp:sp modelId="{2B3C09D0-6E4A-4698-ADBA-7CF55040E0C7}">
      <dsp:nvSpPr>
        <dsp:cNvPr id="0" name=""/>
        <dsp:cNvSpPr/>
      </dsp:nvSpPr>
      <dsp:spPr>
        <a:xfrm>
          <a:off x="51224" y="908278"/>
          <a:ext cx="57094" cy="57094"/>
        </a:xfrm>
        <a:prstGeom prst="ellipse">
          <a:avLst/>
        </a:prstGeom>
        <a:solidFill>
          <a:schemeClr val="accent1">
            <a:shade val="80000"/>
            <a:hueOff val="190462"/>
            <a:satOff val="3634"/>
            <a:lumOff val="16047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9585" y="916639"/>
        <a:ext cx="40372" cy="40372"/>
      </dsp:txXfrm>
    </dsp:sp>
    <dsp:sp modelId="{0B3E9032-3902-463F-B436-0798A35C9EC5}">
      <dsp:nvSpPr>
        <dsp:cNvPr id="0" name=""/>
        <dsp:cNvSpPr/>
      </dsp:nvSpPr>
      <dsp:spPr>
        <a:xfrm rot="15075000">
          <a:off x="58511" y="886973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90483"/>
            <a:satOff val="-440"/>
            <a:lumOff val="13952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1527" y="892988"/>
        <a:ext cx="10651" cy="11561"/>
      </dsp:txXfrm>
    </dsp:sp>
    <dsp:sp modelId="{C6CA034B-BB5D-4252-9DC3-E07C2CEC1942}">
      <dsp:nvSpPr>
        <dsp:cNvPr id="0" name=""/>
        <dsp:cNvSpPr/>
      </dsp:nvSpPr>
      <dsp:spPr>
        <a:xfrm>
          <a:off x="23643" y="827027"/>
          <a:ext cx="57094" cy="57094"/>
        </a:xfrm>
        <a:prstGeom prst="ellipse">
          <a:avLst/>
        </a:prstGeom>
        <a:solidFill>
          <a:schemeClr val="accent1">
            <a:shade val="80000"/>
            <a:hueOff val="196233"/>
            <a:satOff val="3744"/>
            <a:lumOff val="1653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2004" y="835388"/>
        <a:ext cx="40372" cy="40372"/>
      </dsp:txXfrm>
    </dsp:sp>
    <dsp:sp modelId="{2F327EB4-0D8B-437E-BB14-A326EA173FCC}">
      <dsp:nvSpPr>
        <dsp:cNvPr id="0" name=""/>
        <dsp:cNvSpPr/>
      </dsp:nvSpPr>
      <dsp:spPr>
        <a:xfrm rot="15525000">
          <a:off x="36297" y="80428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96256"/>
            <a:satOff val="-453"/>
            <a:lumOff val="14375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9025" y="810378"/>
        <a:ext cx="10651" cy="11561"/>
      </dsp:txXfrm>
    </dsp:sp>
    <dsp:sp modelId="{F6AE7F32-FC05-4DDA-BB7B-30B31779479C}">
      <dsp:nvSpPr>
        <dsp:cNvPr id="0" name=""/>
        <dsp:cNvSpPr/>
      </dsp:nvSpPr>
      <dsp:spPr>
        <a:xfrm>
          <a:off x="6904" y="742872"/>
          <a:ext cx="57094" cy="57094"/>
        </a:xfrm>
        <a:prstGeom prst="ellipse">
          <a:avLst/>
        </a:prstGeom>
        <a:solidFill>
          <a:schemeClr val="accent1">
            <a:shade val="80000"/>
            <a:hueOff val="202005"/>
            <a:satOff val="3854"/>
            <a:lumOff val="1702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265" y="751233"/>
        <a:ext cx="40372" cy="40372"/>
      </dsp:txXfrm>
    </dsp:sp>
    <dsp:sp modelId="{F42AD80F-3B21-49F3-AF59-01D5F6EE69F1}">
      <dsp:nvSpPr>
        <dsp:cNvPr id="0" name=""/>
        <dsp:cNvSpPr/>
      </dsp:nvSpPr>
      <dsp:spPr>
        <a:xfrm rot="15975000">
          <a:off x="25065" y="71940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02028"/>
            <a:satOff val="-466"/>
            <a:lumOff val="14798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7497" y="725537"/>
        <a:ext cx="10651" cy="11561"/>
      </dsp:txXfrm>
    </dsp:sp>
    <dsp:sp modelId="{E4F5DE49-5EAA-4300-BD85-3AA32446283C}">
      <dsp:nvSpPr>
        <dsp:cNvPr id="0" name=""/>
        <dsp:cNvSpPr/>
      </dsp:nvSpPr>
      <dsp:spPr>
        <a:xfrm>
          <a:off x="1292" y="657252"/>
          <a:ext cx="57094" cy="57094"/>
        </a:xfrm>
        <a:prstGeom prst="ellipse">
          <a:avLst/>
        </a:prstGeom>
        <a:solidFill>
          <a:schemeClr val="accent1">
            <a:shade val="80000"/>
            <a:hueOff val="207776"/>
            <a:satOff val="3964"/>
            <a:lumOff val="1750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653" y="665613"/>
        <a:ext cx="40372" cy="40372"/>
      </dsp:txXfrm>
    </dsp:sp>
    <dsp:sp modelId="{57712E5B-8311-41F2-83BF-40C44B82FD56}">
      <dsp:nvSpPr>
        <dsp:cNvPr id="0" name=""/>
        <dsp:cNvSpPr/>
      </dsp:nvSpPr>
      <dsp:spPr>
        <a:xfrm rot="16425000">
          <a:off x="25009" y="63378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07800"/>
            <a:satOff val="-479"/>
            <a:lumOff val="1522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7142" y="639917"/>
        <a:ext cx="10651" cy="11561"/>
      </dsp:txXfrm>
    </dsp:sp>
    <dsp:sp modelId="{53824D7C-69E9-40B6-AD94-E66D57E17024}">
      <dsp:nvSpPr>
        <dsp:cNvPr id="0" name=""/>
        <dsp:cNvSpPr/>
      </dsp:nvSpPr>
      <dsp:spPr>
        <a:xfrm>
          <a:off x="6904" y="571632"/>
          <a:ext cx="57094" cy="57094"/>
        </a:xfrm>
        <a:prstGeom prst="ellipse">
          <a:avLst/>
        </a:prstGeom>
        <a:solidFill>
          <a:schemeClr val="accent1">
            <a:shade val="80000"/>
            <a:hueOff val="213548"/>
            <a:satOff val="4074"/>
            <a:lumOff val="17992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265" y="579993"/>
        <a:ext cx="40372" cy="40372"/>
      </dsp:txXfrm>
    </dsp:sp>
    <dsp:sp modelId="{4DDD9E11-A1D1-4D9F-87CF-21775FA03FD4}">
      <dsp:nvSpPr>
        <dsp:cNvPr id="0" name=""/>
        <dsp:cNvSpPr/>
      </dsp:nvSpPr>
      <dsp:spPr>
        <a:xfrm rot="16875000">
          <a:off x="36129" y="54889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13572"/>
            <a:satOff val="-493"/>
            <a:lumOff val="15643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7966" y="554983"/>
        <a:ext cx="10651" cy="11561"/>
      </dsp:txXfrm>
    </dsp:sp>
    <dsp:sp modelId="{22041FD6-89BD-4BF2-9B99-B97F36E2E1FB}">
      <dsp:nvSpPr>
        <dsp:cNvPr id="0" name=""/>
        <dsp:cNvSpPr/>
      </dsp:nvSpPr>
      <dsp:spPr>
        <a:xfrm>
          <a:off x="23643" y="487477"/>
          <a:ext cx="57094" cy="57094"/>
        </a:xfrm>
        <a:prstGeom prst="ellipse">
          <a:avLst/>
        </a:prstGeom>
        <a:solidFill>
          <a:schemeClr val="accent1">
            <a:shade val="80000"/>
            <a:hueOff val="219319"/>
            <a:satOff val="4184"/>
            <a:lumOff val="1847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2004" y="495838"/>
        <a:ext cx="40372" cy="40372"/>
      </dsp:txXfrm>
    </dsp:sp>
    <dsp:sp modelId="{B8E405CF-5FB0-4931-A03D-9BF304E6CDDA}">
      <dsp:nvSpPr>
        <dsp:cNvPr id="0" name=""/>
        <dsp:cNvSpPr/>
      </dsp:nvSpPr>
      <dsp:spPr>
        <a:xfrm rot="17325000">
          <a:off x="58234" y="466173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19345"/>
            <a:satOff val="-506"/>
            <a:lumOff val="16066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9783" y="472188"/>
        <a:ext cx="10651" cy="11561"/>
      </dsp:txXfrm>
    </dsp:sp>
    <dsp:sp modelId="{4346925A-37EB-4BB6-B0D1-0007EC3DF63B}">
      <dsp:nvSpPr>
        <dsp:cNvPr id="0" name=""/>
        <dsp:cNvSpPr/>
      </dsp:nvSpPr>
      <dsp:spPr>
        <a:xfrm>
          <a:off x="51224" y="406227"/>
          <a:ext cx="57094" cy="57094"/>
        </a:xfrm>
        <a:prstGeom prst="ellipse">
          <a:avLst/>
        </a:prstGeom>
        <a:solidFill>
          <a:schemeClr val="accent1">
            <a:shade val="80000"/>
            <a:hueOff val="225091"/>
            <a:satOff val="4294"/>
            <a:lumOff val="1896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9585" y="414588"/>
        <a:ext cx="40372" cy="40372"/>
      </dsp:txXfrm>
    </dsp:sp>
    <dsp:sp modelId="{7A362786-920B-4FB9-A3D5-D0E741B76071}">
      <dsp:nvSpPr>
        <dsp:cNvPr id="0" name=""/>
        <dsp:cNvSpPr/>
      </dsp:nvSpPr>
      <dsp:spPr>
        <a:xfrm rot="17775000">
          <a:off x="90948" y="387048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25117"/>
            <a:satOff val="-519"/>
            <a:lumOff val="16489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2221" y="392949"/>
        <a:ext cx="10651" cy="11561"/>
      </dsp:txXfrm>
    </dsp:sp>
    <dsp:sp modelId="{ED0F08E4-7CF4-494F-A2E4-60B90674E9D5}">
      <dsp:nvSpPr>
        <dsp:cNvPr id="0" name=""/>
        <dsp:cNvSpPr/>
      </dsp:nvSpPr>
      <dsp:spPr>
        <a:xfrm>
          <a:off x="89174" y="329272"/>
          <a:ext cx="57094" cy="57094"/>
        </a:xfrm>
        <a:prstGeom prst="ellipse">
          <a:avLst/>
        </a:prstGeom>
        <a:solidFill>
          <a:schemeClr val="accent1">
            <a:shade val="80000"/>
            <a:hueOff val="230862"/>
            <a:satOff val="4404"/>
            <a:lumOff val="19451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535" y="337633"/>
        <a:ext cx="40372" cy="40372"/>
      </dsp:txXfrm>
    </dsp:sp>
    <dsp:sp modelId="{B8AF8AA6-EDE3-46F5-804F-BE18E9CF02E9}">
      <dsp:nvSpPr>
        <dsp:cNvPr id="0" name=""/>
        <dsp:cNvSpPr/>
      </dsp:nvSpPr>
      <dsp:spPr>
        <a:xfrm rot="18225000">
          <a:off x="133709" y="312871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30889"/>
            <a:satOff val="-533"/>
            <a:lumOff val="16911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4723" y="318623"/>
        <a:ext cx="10651" cy="11561"/>
      </dsp:txXfrm>
    </dsp:sp>
    <dsp:sp modelId="{02E2D030-8BB9-48E2-859D-55F958A2D928}">
      <dsp:nvSpPr>
        <dsp:cNvPr id="0" name=""/>
        <dsp:cNvSpPr/>
      </dsp:nvSpPr>
      <dsp:spPr>
        <a:xfrm>
          <a:off x="136844" y="257929"/>
          <a:ext cx="57094" cy="57094"/>
        </a:xfrm>
        <a:prstGeom prst="ellipse">
          <a:avLst/>
        </a:prstGeom>
        <a:solidFill>
          <a:schemeClr val="accent1">
            <a:shade val="80000"/>
            <a:hueOff val="236634"/>
            <a:satOff val="4514"/>
            <a:lumOff val="19937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5205" y="266290"/>
        <a:ext cx="40372" cy="40372"/>
      </dsp:txXfrm>
    </dsp:sp>
    <dsp:sp modelId="{8125F9B4-021E-44DC-9D64-8AE485A44537}">
      <dsp:nvSpPr>
        <dsp:cNvPr id="0" name=""/>
        <dsp:cNvSpPr/>
      </dsp:nvSpPr>
      <dsp:spPr>
        <a:xfrm rot="18675000">
          <a:off x="185786" y="24491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36661"/>
            <a:satOff val="-546"/>
            <a:lumOff val="17334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86564" y="250480"/>
        <a:ext cx="10651" cy="11561"/>
      </dsp:txXfrm>
    </dsp:sp>
    <dsp:sp modelId="{A5474CB5-D5DA-4087-B87E-610FB42AF529}">
      <dsp:nvSpPr>
        <dsp:cNvPr id="0" name=""/>
        <dsp:cNvSpPr/>
      </dsp:nvSpPr>
      <dsp:spPr>
        <a:xfrm>
          <a:off x="193418" y="193418"/>
          <a:ext cx="57094" cy="57094"/>
        </a:xfrm>
        <a:prstGeom prst="ellipse">
          <a:avLst/>
        </a:prstGeom>
        <a:solidFill>
          <a:schemeClr val="accent1">
            <a:shade val="80000"/>
            <a:hueOff val="242406"/>
            <a:satOff val="4624"/>
            <a:lumOff val="20424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01779" y="201779"/>
        <a:ext cx="40372" cy="40372"/>
      </dsp:txXfrm>
    </dsp:sp>
    <dsp:sp modelId="{F5E12609-AEA0-4824-8F1E-49B7A8C9D43E}">
      <dsp:nvSpPr>
        <dsp:cNvPr id="0" name=""/>
        <dsp:cNvSpPr/>
      </dsp:nvSpPr>
      <dsp:spPr>
        <a:xfrm rot="19125000">
          <a:off x="246289" y="184328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42433"/>
            <a:satOff val="-559"/>
            <a:lumOff val="17757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46855" y="189687"/>
        <a:ext cx="10651" cy="11561"/>
      </dsp:txXfrm>
    </dsp:sp>
    <dsp:sp modelId="{558F7E47-06ED-4041-B16C-6F13A19D4245}">
      <dsp:nvSpPr>
        <dsp:cNvPr id="0" name=""/>
        <dsp:cNvSpPr/>
      </dsp:nvSpPr>
      <dsp:spPr>
        <a:xfrm>
          <a:off x="257929" y="136844"/>
          <a:ext cx="57094" cy="57094"/>
        </a:xfrm>
        <a:prstGeom prst="ellipse">
          <a:avLst/>
        </a:prstGeom>
        <a:solidFill>
          <a:schemeClr val="accent1">
            <a:shade val="80000"/>
            <a:hueOff val="248177"/>
            <a:satOff val="4735"/>
            <a:lumOff val="2091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6290" y="145205"/>
        <a:ext cx="40372" cy="40372"/>
      </dsp:txXfrm>
    </dsp:sp>
    <dsp:sp modelId="{1AA99294-2501-42DA-ADDA-813C2A0D167F}">
      <dsp:nvSpPr>
        <dsp:cNvPr id="0" name=""/>
        <dsp:cNvSpPr/>
      </dsp:nvSpPr>
      <dsp:spPr>
        <a:xfrm rot="19575000">
          <a:off x="314182" y="132161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48206"/>
            <a:satOff val="-573"/>
            <a:lumOff val="1818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14567" y="137283"/>
        <a:ext cx="10651" cy="11561"/>
      </dsp:txXfrm>
    </dsp:sp>
    <dsp:sp modelId="{A854D6C3-A9F6-4889-B95E-C4590598BF15}">
      <dsp:nvSpPr>
        <dsp:cNvPr id="0" name=""/>
        <dsp:cNvSpPr/>
      </dsp:nvSpPr>
      <dsp:spPr>
        <a:xfrm>
          <a:off x="329272" y="89174"/>
          <a:ext cx="57094" cy="57094"/>
        </a:xfrm>
        <a:prstGeom prst="ellipse">
          <a:avLst/>
        </a:prstGeom>
        <a:solidFill>
          <a:schemeClr val="accent1">
            <a:shade val="80000"/>
            <a:hueOff val="253949"/>
            <a:satOff val="4845"/>
            <a:lumOff val="2139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37633" y="97535"/>
        <a:ext cx="40372" cy="40372"/>
      </dsp:txXfrm>
    </dsp:sp>
    <dsp:sp modelId="{9BC14663-185B-4A89-97AE-169B3D438678}">
      <dsp:nvSpPr>
        <dsp:cNvPr id="0" name=""/>
        <dsp:cNvSpPr/>
      </dsp:nvSpPr>
      <dsp:spPr>
        <a:xfrm rot="20025000">
          <a:off x="388303" y="8930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53978"/>
            <a:satOff val="-586"/>
            <a:lumOff val="18603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88538" y="94166"/>
        <a:ext cx="10651" cy="11561"/>
      </dsp:txXfrm>
    </dsp:sp>
    <dsp:sp modelId="{891FE5C2-884F-48D0-BE0D-753E9CA204D3}">
      <dsp:nvSpPr>
        <dsp:cNvPr id="0" name=""/>
        <dsp:cNvSpPr/>
      </dsp:nvSpPr>
      <dsp:spPr>
        <a:xfrm>
          <a:off x="406227" y="51224"/>
          <a:ext cx="57094" cy="57094"/>
        </a:xfrm>
        <a:prstGeom prst="ellipse">
          <a:avLst/>
        </a:prstGeom>
        <a:solidFill>
          <a:schemeClr val="accent1">
            <a:shade val="80000"/>
            <a:hueOff val="259720"/>
            <a:satOff val="4955"/>
            <a:lumOff val="21882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14588" y="59585"/>
        <a:ext cx="40372" cy="40372"/>
      </dsp:txXfrm>
    </dsp:sp>
    <dsp:sp modelId="{BDE13CD6-B50F-44ED-BD83-729ED5971995}">
      <dsp:nvSpPr>
        <dsp:cNvPr id="0" name=""/>
        <dsp:cNvSpPr/>
      </dsp:nvSpPr>
      <dsp:spPr>
        <a:xfrm rot="20475000">
          <a:off x="467384" y="5648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59750"/>
            <a:satOff val="-599"/>
            <a:lumOff val="19025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67505" y="61073"/>
        <a:ext cx="10651" cy="11561"/>
      </dsp:txXfrm>
    </dsp:sp>
    <dsp:sp modelId="{3B7728B1-9C76-43A6-8828-2FFE1A19CD4E}">
      <dsp:nvSpPr>
        <dsp:cNvPr id="0" name=""/>
        <dsp:cNvSpPr/>
      </dsp:nvSpPr>
      <dsp:spPr>
        <a:xfrm>
          <a:off x="487477" y="23643"/>
          <a:ext cx="57094" cy="57094"/>
        </a:xfrm>
        <a:prstGeom prst="ellipse">
          <a:avLst/>
        </a:prstGeom>
        <a:solidFill>
          <a:schemeClr val="accent1">
            <a:shade val="80000"/>
            <a:hueOff val="265492"/>
            <a:satOff val="5065"/>
            <a:lumOff val="2236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95838" y="32004"/>
        <a:ext cx="40372" cy="40372"/>
      </dsp:txXfrm>
    </dsp:sp>
    <dsp:sp modelId="{FEF793BD-9F36-4B0C-B2A1-243AAED13A52}">
      <dsp:nvSpPr>
        <dsp:cNvPr id="0" name=""/>
        <dsp:cNvSpPr/>
      </dsp:nvSpPr>
      <dsp:spPr>
        <a:xfrm rot="20925000">
          <a:off x="550072" y="3427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65522"/>
            <a:satOff val="-613"/>
            <a:lumOff val="19448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50116" y="38569"/>
        <a:ext cx="10651" cy="11561"/>
      </dsp:txXfrm>
    </dsp:sp>
    <dsp:sp modelId="{CD7E4AE9-DEBF-4EF6-9A2F-51DFDE6DC483}">
      <dsp:nvSpPr>
        <dsp:cNvPr id="0" name=""/>
        <dsp:cNvSpPr/>
      </dsp:nvSpPr>
      <dsp:spPr>
        <a:xfrm>
          <a:off x="571632" y="6904"/>
          <a:ext cx="57094" cy="57094"/>
        </a:xfrm>
        <a:prstGeom prst="ellipse">
          <a:avLst/>
        </a:prstGeom>
        <a:solidFill>
          <a:schemeClr val="accent1">
            <a:shade val="80000"/>
            <a:hueOff val="271263"/>
            <a:satOff val="5175"/>
            <a:lumOff val="2285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79993" y="15265"/>
        <a:ext cx="40372" cy="40372"/>
      </dsp:txXfrm>
    </dsp:sp>
    <dsp:sp modelId="{CAB56CDA-741F-426D-8FE0-AE118C809475}">
      <dsp:nvSpPr>
        <dsp:cNvPr id="0" name=""/>
        <dsp:cNvSpPr/>
      </dsp:nvSpPr>
      <dsp:spPr>
        <a:xfrm rot="21375000">
          <a:off x="634952" y="23039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71295"/>
            <a:satOff val="-626"/>
            <a:lumOff val="19871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34957" y="27042"/>
        <a:ext cx="10651" cy="11561"/>
      </dsp:txXfrm>
    </dsp:sp>
  </dsp:spTree>
</dsp:drawing>
</file>

<file path=ppt/diagrams/drawing1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5A44537F-E502-484A-B54C-161A75387D52}">
      <dsp:nvSpPr>
        <dsp:cNvPr id="0" name=""/>
        <dsp:cNvSpPr/>
      </dsp:nvSpPr>
      <dsp:spPr>
        <a:xfrm>
          <a:off x="542408" y="14296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50929" y="20212"/>
        <a:ext cx="41140" cy="28564"/>
      </dsp:txXfrm>
    </dsp:sp>
    <dsp:sp modelId="{BCCD1735-3374-4721-BEF9-11CCD9A2DD48}">
      <dsp:nvSpPr>
        <dsp:cNvPr id="0" name=""/>
        <dsp:cNvSpPr/>
      </dsp:nvSpPr>
      <dsp:spPr>
        <a:xfrm rot="276923">
          <a:off x="606796" y="17773"/>
          <a:ext cx="15527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06804" y="25665"/>
        <a:ext cx="10869" cy="24237"/>
      </dsp:txXfrm>
    </dsp:sp>
    <dsp:sp modelId="{B0608ED5-E7DC-4C39-8859-B8C85F521F9C}">
      <dsp:nvSpPr>
        <dsp:cNvPr id="0" name=""/>
        <dsp:cNvSpPr/>
      </dsp:nvSpPr>
      <dsp:spPr>
        <a:xfrm>
          <a:off x="629404" y="21319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37925" y="27235"/>
        <a:ext cx="41140" cy="28564"/>
      </dsp:txXfrm>
    </dsp:sp>
    <dsp:sp modelId="{E212FFF4-9223-45FB-8A97-08FC78EC227F}">
      <dsp:nvSpPr>
        <dsp:cNvPr id="0" name=""/>
        <dsp:cNvSpPr/>
      </dsp:nvSpPr>
      <dsp:spPr>
        <a:xfrm rot="830769">
          <a:off x="692254" y="31653"/>
          <a:ext cx="16328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92325" y="39146"/>
        <a:ext cx="11430" cy="24237"/>
      </dsp:txXfrm>
    </dsp:sp>
    <dsp:sp modelId="{3B48658E-4174-41EC-ADC5-04F09B98E8AE}">
      <dsp:nvSpPr>
        <dsp:cNvPr id="0" name=""/>
        <dsp:cNvSpPr/>
      </dsp:nvSpPr>
      <dsp:spPr>
        <a:xfrm>
          <a:off x="714147" y="4220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22668" y="48123"/>
        <a:ext cx="41140" cy="28564"/>
      </dsp:txXfrm>
    </dsp:sp>
    <dsp:sp modelId="{7E28017C-69F1-4CCF-A6D7-885616A2628E}">
      <dsp:nvSpPr>
        <dsp:cNvPr id="0" name=""/>
        <dsp:cNvSpPr/>
      </dsp:nvSpPr>
      <dsp:spPr>
        <a:xfrm rot="1384615">
          <a:off x="774081" y="59116"/>
          <a:ext cx="1768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74293" y="66155"/>
        <a:ext cx="12382" cy="24237"/>
      </dsp:txXfrm>
    </dsp:sp>
    <dsp:sp modelId="{4B6FF1D5-139C-4A9E-BE2A-C9C2976A9B90}">
      <dsp:nvSpPr>
        <dsp:cNvPr id="0" name=""/>
        <dsp:cNvSpPr/>
      </dsp:nvSpPr>
      <dsp:spPr>
        <a:xfrm>
          <a:off x="794442" y="7641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02963" y="82333"/>
        <a:ext cx="41140" cy="28564"/>
      </dsp:txXfrm>
    </dsp:sp>
    <dsp:sp modelId="{E231C36B-28CA-4A1A-A65A-7FC8C917C670}">
      <dsp:nvSpPr>
        <dsp:cNvPr id="0" name=""/>
        <dsp:cNvSpPr/>
      </dsp:nvSpPr>
      <dsp:spPr>
        <a:xfrm rot="1938462">
          <a:off x="850314" y="99449"/>
          <a:ext cx="19284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50762" y="105982"/>
        <a:ext cx="13499" cy="24237"/>
      </dsp:txXfrm>
    </dsp:sp>
    <dsp:sp modelId="{5955EC28-6A5B-4854-97FD-56BF004F7A93}">
      <dsp:nvSpPr>
        <dsp:cNvPr id="0" name=""/>
        <dsp:cNvSpPr/>
      </dsp:nvSpPr>
      <dsp:spPr>
        <a:xfrm>
          <a:off x="868209" y="123065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76730" y="128981"/>
        <a:ext cx="41140" cy="28564"/>
      </dsp:txXfrm>
    </dsp:sp>
    <dsp:sp modelId="{7418C013-9F65-49B4-8AB4-02A8A7E8B2B1}">
      <dsp:nvSpPr>
        <dsp:cNvPr id="0" name=""/>
        <dsp:cNvSpPr/>
      </dsp:nvSpPr>
      <dsp:spPr>
        <a:xfrm rot="2492308">
          <a:off x="919101" y="151612"/>
          <a:ext cx="20845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19887" y="157618"/>
        <a:ext cx="14592" cy="24237"/>
      </dsp:txXfrm>
    </dsp:sp>
    <dsp:sp modelId="{C8C314CB-BC52-4B5D-9A9E-2549904458B0}">
      <dsp:nvSpPr>
        <dsp:cNvPr id="0" name=""/>
        <dsp:cNvSpPr/>
      </dsp:nvSpPr>
      <dsp:spPr>
        <a:xfrm>
          <a:off x="933539" y="18094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42060" y="186857"/>
        <a:ext cx="41140" cy="28564"/>
      </dsp:txXfrm>
    </dsp:sp>
    <dsp:sp modelId="{8D184F9F-78A9-45D9-9804-0F8032DE26A6}">
      <dsp:nvSpPr>
        <dsp:cNvPr id="0" name=""/>
        <dsp:cNvSpPr/>
      </dsp:nvSpPr>
      <dsp:spPr>
        <a:xfrm rot="3046154">
          <a:off x="978726" y="214258"/>
          <a:ext cx="22212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9951" y="219756"/>
        <a:ext cx="15548" cy="24237"/>
      </dsp:txXfrm>
    </dsp:sp>
    <dsp:sp modelId="{18E08B15-C0D9-4DCD-9841-29CB326A1D96}">
      <dsp:nvSpPr>
        <dsp:cNvPr id="0" name=""/>
        <dsp:cNvSpPr/>
      </dsp:nvSpPr>
      <dsp:spPr>
        <a:xfrm>
          <a:off x="988738" y="248548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97259" y="254464"/>
        <a:ext cx="41140" cy="28564"/>
      </dsp:txXfrm>
    </dsp:sp>
    <dsp:sp modelId="{7D136A40-4E7A-4E9A-9C18-C15FEB3E9255}">
      <dsp:nvSpPr>
        <dsp:cNvPr id="0" name=""/>
        <dsp:cNvSpPr/>
      </dsp:nvSpPr>
      <dsp:spPr>
        <a:xfrm rot="3600000">
          <a:off x="1027664" y="285770"/>
          <a:ext cx="23310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29412" y="290821"/>
        <a:ext cx="16317" cy="24237"/>
      </dsp:txXfrm>
    </dsp:sp>
    <dsp:sp modelId="{09497094-52B8-416E-9902-37FB4C94E7F2}">
      <dsp:nvSpPr>
        <dsp:cNvPr id="0" name=""/>
        <dsp:cNvSpPr/>
      </dsp:nvSpPr>
      <dsp:spPr>
        <a:xfrm>
          <a:off x="1032377" y="324134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40898" y="330050"/>
        <a:ext cx="41140" cy="28564"/>
      </dsp:txXfrm>
    </dsp:sp>
    <dsp:sp modelId="{260B842C-BA56-4835-9181-EEB1DAD49F6C}">
      <dsp:nvSpPr>
        <dsp:cNvPr id="0" name=""/>
        <dsp:cNvSpPr/>
      </dsp:nvSpPr>
      <dsp:spPr>
        <a:xfrm rot="4153846">
          <a:off x="1064644" y="364300"/>
          <a:ext cx="24114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6978" y="368997"/>
        <a:ext cx="16880" cy="24237"/>
      </dsp:txXfrm>
    </dsp:sp>
    <dsp:sp modelId="{07EB8474-810E-4E8A-BE93-02F62BBDD45D}">
      <dsp:nvSpPr>
        <dsp:cNvPr id="0" name=""/>
        <dsp:cNvSpPr/>
      </dsp:nvSpPr>
      <dsp:spPr>
        <a:xfrm>
          <a:off x="1063327" y="40574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71848" y="411657"/>
        <a:ext cx="41140" cy="28564"/>
      </dsp:txXfrm>
    </dsp:sp>
    <dsp:sp modelId="{ADC3AC42-E194-4C29-8A28-ABEC2168A2B9}">
      <dsp:nvSpPr>
        <dsp:cNvPr id="0" name=""/>
        <dsp:cNvSpPr/>
      </dsp:nvSpPr>
      <dsp:spPr>
        <a:xfrm rot="4707692">
          <a:off x="1088697" y="447816"/>
          <a:ext cx="24622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91652" y="452276"/>
        <a:ext cx="17235" cy="24237"/>
      </dsp:txXfrm>
    </dsp:sp>
    <dsp:sp modelId="{38A7A843-117D-4A8F-B652-3F637D1BA054}">
      <dsp:nvSpPr>
        <dsp:cNvPr id="0" name=""/>
        <dsp:cNvSpPr/>
      </dsp:nvSpPr>
      <dsp:spPr>
        <a:xfrm>
          <a:off x="1080785" y="49125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89306" y="497173"/>
        <a:ext cx="41140" cy="28564"/>
      </dsp:txXfrm>
    </dsp:sp>
    <dsp:sp modelId="{24192AE1-AC5A-408F-93E2-35778550FA02}">
      <dsp:nvSpPr>
        <dsp:cNvPr id="0" name=""/>
        <dsp:cNvSpPr/>
      </dsp:nvSpPr>
      <dsp:spPr>
        <a:xfrm rot="5261538">
          <a:off x="1099186" y="534158"/>
          <a:ext cx="24838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02761" y="538515"/>
        <a:ext cx="17387" cy="24237"/>
      </dsp:txXfrm>
    </dsp:sp>
    <dsp:sp modelId="{1791F869-F782-403E-9EEE-8485296AB1DC}">
      <dsp:nvSpPr>
        <dsp:cNvPr id="0" name=""/>
        <dsp:cNvSpPr/>
      </dsp:nvSpPr>
      <dsp:spPr>
        <a:xfrm>
          <a:off x="1084299" y="578465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92820" y="584381"/>
        <a:ext cx="41140" cy="28564"/>
      </dsp:txXfrm>
    </dsp:sp>
    <dsp:sp modelId="{EDD308D6-556F-4E65-A02C-12C45C150755}">
      <dsp:nvSpPr>
        <dsp:cNvPr id="0" name=""/>
        <dsp:cNvSpPr/>
      </dsp:nvSpPr>
      <dsp:spPr>
        <a:xfrm rot="5815385">
          <a:off x="1095832" y="621090"/>
          <a:ext cx="24766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99995" y="625481"/>
        <a:ext cx="17336" cy="24237"/>
      </dsp:txXfrm>
    </dsp:sp>
    <dsp:sp modelId="{FB762D63-E97E-4D71-BE53-DE8DBC2C1724}">
      <dsp:nvSpPr>
        <dsp:cNvPr id="0" name=""/>
        <dsp:cNvSpPr/>
      </dsp:nvSpPr>
      <dsp:spPr>
        <a:xfrm>
          <a:off x="1073779" y="66510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82300" y="671023"/>
        <a:ext cx="41140" cy="28564"/>
      </dsp:txXfrm>
    </dsp:sp>
    <dsp:sp modelId="{EC905E59-477F-4D62-B2EE-61B86BF0663B}">
      <dsp:nvSpPr>
        <dsp:cNvPr id="0" name=""/>
        <dsp:cNvSpPr/>
      </dsp:nvSpPr>
      <dsp:spPr>
        <a:xfrm rot="6369231">
          <a:off x="1078719" y="706361"/>
          <a:ext cx="24405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83398" y="710924"/>
        <a:ext cx="17084" cy="24237"/>
      </dsp:txXfrm>
    </dsp:sp>
    <dsp:sp modelId="{96947AF0-965B-4F9B-B692-11B522E20C19}">
      <dsp:nvSpPr>
        <dsp:cNvPr id="0" name=""/>
        <dsp:cNvSpPr/>
      </dsp:nvSpPr>
      <dsp:spPr>
        <a:xfrm>
          <a:off x="1049497" y="74894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58018" y="754857"/>
        <a:ext cx="41140" cy="28564"/>
      </dsp:txXfrm>
    </dsp:sp>
    <dsp:sp modelId="{C5631367-2D87-4B2B-B2C5-CE6B323DF7FA}">
      <dsp:nvSpPr>
        <dsp:cNvPr id="0" name=""/>
        <dsp:cNvSpPr/>
      </dsp:nvSpPr>
      <dsp:spPr>
        <a:xfrm rot="6923077">
          <a:off x="1048293" y="787760"/>
          <a:ext cx="2374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53383" y="792620"/>
        <a:ext cx="16624" cy="24237"/>
      </dsp:txXfrm>
    </dsp:sp>
    <dsp:sp modelId="{55735BFC-D4F1-4100-BCD7-BD7015A20F24}">
      <dsp:nvSpPr>
        <dsp:cNvPr id="0" name=""/>
        <dsp:cNvSpPr/>
      </dsp:nvSpPr>
      <dsp:spPr>
        <a:xfrm>
          <a:off x="1012081" y="827793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20602" y="833709"/>
        <a:ext cx="41140" cy="28564"/>
      </dsp:txXfrm>
    </dsp:sp>
    <dsp:sp modelId="{DE861B79-D5E8-45CE-B3D7-7B4663C08343}">
      <dsp:nvSpPr>
        <dsp:cNvPr id="0" name=""/>
        <dsp:cNvSpPr/>
      </dsp:nvSpPr>
      <dsp:spPr>
        <a:xfrm rot="7476923">
          <a:off x="1005349" y="863177"/>
          <a:ext cx="22797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10711" y="868442"/>
        <a:ext cx="15958" cy="24237"/>
      </dsp:txXfrm>
    </dsp:sp>
    <dsp:sp modelId="{B163F2E1-C224-4C1F-8BF1-B257F8DA90F1}">
      <dsp:nvSpPr>
        <dsp:cNvPr id="0" name=""/>
        <dsp:cNvSpPr/>
      </dsp:nvSpPr>
      <dsp:spPr>
        <a:xfrm>
          <a:off x="962501" y="899622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1022" y="905538"/>
        <a:ext cx="41140" cy="28564"/>
      </dsp:txXfrm>
    </dsp:sp>
    <dsp:sp modelId="{28C21F8D-7890-436C-ABC3-A76D9C048DC6}">
      <dsp:nvSpPr>
        <dsp:cNvPr id="0" name=""/>
        <dsp:cNvSpPr/>
      </dsp:nvSpPr>
      <dsp:spPr>
        <a:xfrm rot="8030769">
          <a:off x="951004" y="930655"/>
          <a:ext cx="2155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956478" y="936402"/>
        <a:ext cx="15091" cy="24237"/>
      </dsp:txXfrm>
    </dsp:sp>
    <dsp:sp modelId="{B297DBDA-41C8-403B-A287-2DE0B2B2F734}">
      <dsp:nvSpPr>
        <dsp:cNvPr id="0" name=""/>
        <dsp:cNvSpPr/>
      </dsp:nvSpPr>
      <dsp:spPr>
        <a:xfrm>
          <a:off x="902040" y="962568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10561" y="968484"/>
        <a:ext cx="41140" cy="28564"/>
      </dsp:txXfrm>
    </dsp:sp>
    <dsp:sp modelId="{6CB910F7-627A-416A-9AE0-0E9818681229}">
      <dsp:nvSpPr>
        <dsp:cNvPr id="0" name=""/>
        <dsp:cNvSpPr/>
      </dsp:nvSpPr>
      <dsp:spPr>
        <a:xfrm rot="8584615">
          <a:off x="886658" y="988443"/>
          <a:ext cx="20081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892078" y="994713"/>
        <a:ext cx="14057" cy="24237"/>
      </dsp:txXfrm>
    </dsp:sp>
    <dsp:sp modelId="{C99B1DB8-B0AD-4FE5-84DC-CD9571D15F74}">
      <dsp:nvSpPr>
        <dsp:cNvPr id="0" name=""/>
        <dsp:cNvSpPr/>
      </dsp:nvSpPr>
      <dsp:spPr>
        <a:xfrm>
          <a:off x="832266" y="1015000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40787" y="1020916"/>
        <a:ext cx="41140" cy="28564"/>
      </dsp:txXfrm>
    </dsp:sp>
    <dsp:sp modelId="{2EBD388A-825F-4832-8A74-827A6C7E3368}">
      <dsp:nvSpPr>
        <dsp:cNvPr id="0" name=""/>
        <dsp:cNvSpPr/>
      </dsp:nvSpPr>
      <dsp:spPr>
        <a:xfrm rot="9138462">
          <a:off x="813941" y="1035038"/>
          <a:ext cx="18476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819167" y="1041829"/>
        <a:ext cx="12933" cy="24237"/>
      </dsp:txXfrm>
    </dsp:sp>
    <dsp:sp modelId="{54435782-E9E7-4F85-8EE9-B762378628C5}">
      <dsp:nvSpPr>
        <dsp:cNvPr id="0" name=""/>
        <dsp:cNvSpPr/>
      </dsp:nvSpPr>
      <dsp:spPr>
        <a:xfrm>
          <a:off x="754984" y="105556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63505" y="1061477"/>
        <a:ext cx="41140" cy="28564"/>
      </dsp:txXfrm>
    </dsp:sp>
    <dsp:sp modelId="{2EA5A0E0-D734-4B00-A1FA-65E8CB15031C}">
      <dsp:nvSpPr>
        <dsp:cNvPr id="0" name=""/>
        <dsp:cNvSpPr/>
      </dsp:nvSpPr>
      <dsp:spPr>
        <a:xfrm rot="9692308">
          <a:off x="734657" y="1069228"/>
          <a:ext cx="1695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739614" y="1076501"/>
        <a:ext cx="11871" cy="24237"/>
      </dsp:txXfrm>
    </dsp:sp>
    <dsp:sp modelId="{CDE86F57-8E75-4885-99A7-4D78278841E9}">
      <dsp:nvSpPr>
        <dsp:cNvPr id="0" name=""/>
        <dsp:cNvSpPr/>
      </dsp:nvSpPr>
      <dsp:spPr>
        <a:xfrm>
          <a:off x="672197" y="1083199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80718" y="1089115"/>
        <a:ext cx="41140" cy="28564"/>
      </dsp:txXfrm>
    </dsp:sp>
    <dsp:sp modelId="{A0769171-C666-4FF2-B3B0-56A5612FFB02}">
      <dsp:nvSpPr>
        <dsp:cNvPr id="0" name=""/>
        <dsp:cNvSpPr/>
      </dsp:nvSpPr>
      <dsp:spPr>
        <a:xfrm rot="10246154">
          <a:off x="650736" y="1090128"/>
          <a:ext cx="15838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55456" y="1097826"/>
        <a:ext cx="11087" cy="24237"/>
      </dsp:txXfrm>
    </dsp:sp>
    <dsp:sp modelId="{9DEC7CBC-8051-4551-94AA-2377EFF8A353}">
      <dsp:nvSpPr>
        <dsp:cNvPr id="0" name=""/>
        <dsp:cNvSpPr/>
      </dsp:nvSpPr>
      <dsp:spPr>
        <a:xfrm>
          <a:off x="586048" y="1097200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94569" y="1103116"/>
        <a:ext cx="41140" cy="28564"/>
      </dsp:txXfrm>
    </dsp:sp>
    <dsp:sp modelId="{83D03F91-A8FE-4A56-A9F0-21F8696B64A1}">
      <dsp:nvSpPr>
        <dsp:cNvPr id="0" name=""/>
        <dsp:cNvSpPr/>
      </dsp:nvSpPr>
      <dsp:spPr>
        <a:xfrm rot="10800000">
          <a:off x="564225" y="1097200"/>
          <a:ext cx="15421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568851" y="1105279"/>
        <a:ext cx="10795" cy="24237"/>
      </dsp:txXfrm>
    </dsp:sp>
    <dsp:sp modelId="{D9F7CAE3-C01B-4758-A92D-BE4DEABF1CC9}">
      <dsp:nvSpPr>
        <dsp:cNvPr id="0" name=""/>
        <dsp:cNvSpPr/>
      </dsp:nvSpPr>
      <dsp:spPr>
        <a:xfrm>
          <a:off x="498769" y="1097200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07290" y="1103116"/>
        <a:ext cx="41140" cy="28564"/>
      </dsp:txXfrm>
    </dsp:sp>
    <dsp:sp modelId="{6FDF4861-3D9E-4C44-8A76-CB261CA08A3D}">
      <dsp:nvSpPr>
        <dsp:cNvPr id="0" name=""/>
        <dsp:cNvSpPr/>
      </dsp:nvSpPr>
      <dsp:spPr>
        <a:xfrm rot="11353846">
          <a:off x="477309" y="1090272"/>
          <a:ext cx="15838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82029" y="1098732"/>
        <a:ext cx="11087" cy="24237"/>
      </dsp:txXfrm>
    </dsp:sp>
    <dsp:sp modelId="{6EBA7549-78C0-447A-A63C-4A8563F87F58}">
      <dsp:nvSpPr>
        <dsp:cNvPr id="0" name=""/>
        <dsp:cNvSpPr/>
      </dsp:nvSpPr>
      <dsp:spPr>
        <a:xfrm>
          <a:off x="412620" y="1083199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21141" y="1089115"/>
        <a:ext cx="41140" cy="28564"/>
      </dsp:txXfrm>
    </dsp:sp>
    <dsp:sp modelId="{F7AC09C3-F9FA-4334-9744-58F7A351FD8B}">
      <dsp:nvSpPr>
        <dsp:cNvPr id="0" name=""/>
        <dsp:cNvSpPr/>
      </dsp:nvSpPr>
      <dsp:spPr>
        <a:xfrm rot="11907692">
          <a:off x="392293" y="1069532"/>
          <a:ext cx="1695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97250" y="1078417"/>
        <a:ext cx="11871" cy="24237"/>
      </dsp:txXfrm>
    </dsp:sp>
    <dsp:sp modelId="{DB7E8DCC-E9E2-41AE-8FAC-BD770394B585}">
      <dsp:nvSpPr>
        <dsp:cNvPr id="0" name=""/>
        <dsp:cNvSpPr/>
      </dsp:nvSpPr>
      <dsp:spPr>
        <a:xfrm>
          <a:off x="329833" y="105556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38354" y="1061477"/>
        <a:ext cx="41140" cy="28564"/>
      </dsp:txXfrm>
    </dsp:sp>
    <dsp:sp modelId="{FC934B90-2FD7-4C78-BC82-6495CAA54F71}">
      <dsp:nvSpPr>
        <dsp:cNvPr id="0" name=""/>
        <dsp:cNvSpPr/>
      </dsp:nvSpPr>
      <dsp:spPr>
        <a:xfrm rot="12461538">
          <a:off x="311508" y="1035524"/>
          <a:ext cx="18476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16734" y="1044891"/>
        <a:ext cx="12933" cy="24237"/>
      </dsp:txXfrm>
    </dsp:sp>
    <dsp:sp modelId="{7FBA136C-815F-4FB3-A797-A7F155D00FEA}">
      <dsp:nvSpPr>
        <dsp:cNvPr id="0" name=""/>
        <dsp:cNvSpPr/>
      </dsp:nvSpPr>
      <dsp:spPr>
        <a:xfrm>
          <a:off x="252551" y="1015000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1072" y="1020916"/>
        <a:ext cx="41140" cy="28564"/>
      </dsp:txXfrm>
    </dsp:sp>
    <dsp:sp modelId="{7A5C7786-EEB7-4840-8AB2-E617DD766E4C}">
      <dsp:nvSpPr>
        <dsp:cNvPr id="0" name=""/>
        <dsp:cNvSpPr/>
      </dsp:nvSpPr>
      <dsp:spPr>
        <a:xfrm rot="13015385">
          <a:off x="237168" y="989126"/>
          <a:ext cx="20081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42588" y="999014"/>
        <a:ext cx="14057" cy="24237"/>
      </dsp:txXfrm>
    </dsp:sp>
    <dsp:sp modelId="{2B3C09D0-6E4A-4698-ADBA-7CF55040E0C7}">
      <dsp:nvSpPr>
        <dsp:cNvPr id="0" name=""/>
        <dsp:cNvSpPr/>
      </dsp:nvSpPr>
      <dsp:spPr>
        <a:xfrm>
          <a:off x="182776" y="962568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91297" y="968484"/>
        <a:ext cx="41140" cy="28564"/>
      </dsp:txXfrm>
    </dsp:sp>
    <dsp:sp modelId="{0B3E9032-3902-463F-B436-0798A35C9EC5}">
      <dsp:nvSpPr>
        <dsp:cNvPr id="0" name=""/>
        <dsp:cNvSpPr/>
      </dsp:nvSpPr>
      <dsp:spPr>
        <a:xfrm rot="13569231">
          <a:off x="171280" y="931535"/>
          <a:ext cx="2155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76754" y="941946"/>
        <a:ext cx="15091" cy="24237"/>
      </dsp:txXfrm>
    </dsp:sp>
    <dsp:sp modelId="{C6CA034B-BB5D-4252-9DC3-E07C2CEC1942}">
      <dsp:nvSpPr>
        <dsp:cNvPr id="0" name=""/>
        <dsp:cNvSpPr/>
      </dsp:nvSpPr>
      <dsp:spPr>
        <a:xfrm>
          <a:off x="122316" y="899622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0837" y="905538"/>
        <a:ext cx="41140" cy="28564"/>
      </dsp:txXfrm>
    </dsp:sp>
    <dsp:sp modelId="{2F327EB4-0D8B-437E-BB14-A326EA173FCC}">
      <dsp:nvSpPr>
        <dsp:cNvPr id="0" name=""/>
        <dsp:cNvSpPr/>
      </dsp:nvSpPr>
      <dsp:spPr>
        <a:xfrm rot="14123077">
          <a:off x="115585" y="864239"/>
          <a:ext cx="22797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20947" y="875132"/>
        <a:ext cx="15958" cy="24237"/>
      </dsp:txXfrm>
    </dsp:sp>
    <dsp:sp modelId="{F6AE7F32-FC05-4DDA-BB7B-30B31779479C}">
      <dsp:nvSpPr>
        <dsp:cNvPr id="0" name=""/>
        <dsp:cNvSpPr/>
      </dsp:nvSpPr>
      <dsp:spPr>
        <a:xfrm>
          <a:off x="72736" y="827793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1257" y="833709"/>
        <a:ext cx="41140" cy="28564"/>
      </dsp:txXfrm>
    </dsp:sp>
    <dsp:sp modelId="{F42AD80F-3B21-49F3-AF59-01D5F6EE69F1}">
      <dsp:nvSpPr>
        <dsp:cNvPr id="0" name=""/>
        <dsp:cNvSpPr/>
      </dsp:nvSpPr>
      <dsp:spPr>
        <a:xfrm rot="14676923">
          <a:off x="71532" y="788974"/>
          <a:ext cx="2374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76622" y="800272"/>
        <a:ext cx="16624" cy="24237"/>
      </dsp:txXfrm>
    </dsp:sp>
    <dsp:sp modelId="{E4F5DE49-5EAA-4300-BD85-3AA32446283C}">
      <dsp:nvSpPr>
        <dsp:cNvPr id="0" name=""/>
        <dsp:cNvSpPr/>
      </dsp:nvSpPr>
      <dsp:spPr>
        <a:xfrm>
          <a:off x="35320" y="74894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3841" y="754857"/>
        <a:ext cx="41140" cy="28564"/>
      </dsp:txXfrm>
    </dsp:sp>
    <dsp:sp modelId="{57712E5B-8311-41F2-83BF-40C44B82FD56}">
      <dsp:nvSpPr>
        <dsp:cNvPr id="0" name=""/>
        <dsp:cNvSpPr/>
      </dsp:nvSpPr>
      <dsp:spPr>
        <a:xfrm rot="15230769">
          <a:off x="40259" y="707688"/>
          <a:ext cx="24405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4938" y="719283"/>
        <a:ext cx="17084" cy="24237"/>
      </dsp:txXfrm>
    </dsp:sp>
    <dsp:sp modelId="{53824D7C-69E9-40B6-AD94-E66D57E17024}">
      <dsp:nvSpPr>
        <dsp:cNvPr id="0" name=""/>
        <dsp:cNvSpPr/>
      </dsp:nvSpPr>
      <dsp:spPr>
        <a:xfrm>
          <a:off x="11037" y="66510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9558" y="671023"/>
        <a:ext cx="41140" cy="28564"/>
      </dsp:txXfrm>
    </dsp:sp>
    <dsp:sp modelId="{4DDD9E11-A1D1-4D9F-87CF-21775FA03FD4}">
      <dsp:nvSpPr>
        <dsp:cNvPr id="0" name=""/>
        <dsp:cNvSpPr/>
      </dsp:nvSpPr>
      <dsp:spPr>
        <a:xfrm rot="15784615">
          <a:off x="22570" y="622482"/>
          <a:ext cx="24766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6733" y="634249"/>
        <a:ext cx="17336" cy="24237"/>
      </dsp:txXfrm>
    </dsp:sp>
    <dsp:sp modelId="{22041FD6-89BD-4BF2-9B99-B97F36E2E1FB}">
      <dsp:nvSpPr>
        <dsp:cNvPr id="0" name=""/>
        <dsp:cNvSpPr/>
      </dsp:nvSpPr>
      <dsp:spPr>
        <a:xfrm>
          <a:off x="517" y="578465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038" y="584381"/>
        <a:ext cx="41140" cy="28564"/>
      </dsp:txXfrm>
    </dsp:sp>
    <dsp:sp modelId="{B8E405CF-5FB0-4931-A03D-9BF304E6CDDA}">
      <dsp:nvSpPr>
        <dsp:cNvPr id="0" name=""/>
        <dsp:cNvSpPr/>
      </dsp:nvSpPr>
      <dsp:spPr>
        <a:xfrm rot="16338462">
          <a:off x="18918" y="535563"/>
          <a:ext cx="24838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2493" y="547364"/>
        <a:ext cx="17387" cy="24237"/>
      </dsp:txXfrm>
    </dsp:sp>
    <dsp:sp modelId="{4346925A-37EB-4BB6-B0D1-0007EC3DF63B}">
      <dsp:nvSpPr>
        <dsp:cNvPr id="0" name=""/>
        <dsp:cNvSpPr/>
      </dsp:nvSpPr>
      <dsp:spPr>
        <a:xfrm>
          <a:off x="4031" y="49125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552" y="497173"/>
        <a:ext cx="41140" cy="28564"/>
      </dsp:txXfrm>
    </dsp:sp>
    <dsp:sp modelId="{7A362786-920B-4FB9-A3D5-D0E741B76071}">
      <dsp:nvSpPr>
        <dsp:cNvPr id="0" name=""/>
        <dsp:cNvSpPr/>
      </dsp:nvSpPr>
      <dsp:spPr>
        <a:xfrm rot="16892308">
          <a:off x="29401" y="449182"/>
          <a:ext cx="24622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2356" y="460880"/>
        <a:ext cx="17235" cy="24237"/>
      </dsp:txXfrm>
    </dsp:sp>
    <dsp:sp modelId="{ED0F08E4-7CF4-494F-A2E4-60B90674E9D5}">
      <dsp:nvSpPr>
        <dsp:cNvPr id="0" name=""/>
        <dsp:cNvSpPr/>
      </dsp:nvSpPr>
      <dsp:spPr>
        <a:xfrm>
          <a:off x="21490" y="40574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0011" y="411657"/>
        <a:ext cx="41140" cy="28564"/>
      </dsp:txXfrm>
    </dsp:sp>
    <dsp:sp modelId="{B8AF8AA6-EDE3-46F5-804F-BE18E9CF02E9}">
      <dsp:nvSpPr>
        <dsp:cNvPr id="0" name=""/>
        <dsp:cNvSpPr/>
      </dsp:nvSpPr>
      <dsp:spPr>
        <a:xfrm rot="17446154">
          <a:off x="53756" y="365576"/>
          <a:ext cx="24114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6090" y="377037"/>
        <a:ext cx="16880" cy="24237"/>
      </dsp:txXfrm>
    </dsp:sp>
    <dsp:sp modelId="{02E2D030-8BB9-48E2-859D-55F958A2D928}">
      <dsp:nvSpPr>
        <dsp:cNvPr id="0" name=""/>
        <dsp:cNvSpPr/>
      </dsp:nvSpPr>
      <dsp:spPr>
        <a:xfrm>
          <a:off x="52439" y="324134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0960" y="330050"/>
        <a:ext cx="41140" cy="28564"/>
      </dsp:txXfrm>
    </dsp:sp>
    <dsp:sp modelId="{8125F9B4-021E-44DC-9D64-8AE485A44537}">
      <dsp:nvSpPr>
        <dsp:cNvPr id="0" name=""/>
        <dsp:cNvSpPr/>
      </dsp:nvSpPr>
      <dsp:spPr>
        <a:xfrm rot="18000000">
          <a:off x="91365" y="286913"/>
          <a:ext cx="23310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3113" y="298020"/>
        <a:ext cx="16317" cy="24237"/>
      </dsp:txXfrm>
    </dsp:sp>
    <dsp:sp modelId="{A5474CB5-D5DA-4087-B87E-610FB42AF529}">
      <dsp:nvSpPr>
        <dsp:cNvPr id="0" name=""/>
        <dsp:cNvSpPr/>
      </dsp:nvSpPr>
      <dsp:spPr>
        <a:xfrm>
          <a:off x="96079" y="248548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4600" y="254464"/>
        <a:ext cx="41140" cy="28564"/>
      </dsp:txXfrm>
    </dsp:sp>
    <dsp:sp modelId="{F5E12609-AEA0-4824-8F1E-49B7A8C9D43E}">
      <dsp:nvSpPr>
        <dsp:cNvPr id="0" name=""/>
        <dsp:cNvSpPr/>
      </dsp:nvSpPr>
      <dsp:spPr>
        <a:xfrm rot="18553846">
          <a:off x="141265" y="215232"/>
          <a:ext cx="22212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2490" y="225892"/>
        <a:ext cx="15548" cy="24237"/>
      </dsp:txXfrm>
    </dsp:sp>
    <dsp:sp modelId="{558F7E47-06ED-4041-B16C-6F13A19D4245}">
      <dsp:nvSpPr>
        <dsp:cNvPr id="0" name=""/>
        <dsp:cNvSpPr/>
      </dsp:nvSpPr>
      <dsp:spPr>
        <a:xfrm>
          <a:off x="151278" y="18094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9799" y="186857"/>
        <a:ext cx="41140" cy="28564"/>
      </dsp:txXfrm>
    </dsp:sp>
    <dsp:sp modelId="{1AA99294-2501-42DA-ADDA-813C2A0D167F}">
      <dsp:nvSpPr>
        <dsp:cNvPr id="0" name=""/>
        <dsp:cNvSpPr/>
      </dsp:nvSpPr>
      <dsp:spPr>
        <a:xfrm rot="19107692">
          <a:off x="202169" y="152394"/>
          <a:ext cx="20845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02955" y="162546"/>
        <a:ext cx="14592" cy="24237"/>
      </dsp:txXfrm>
    </dsp:sp>
    <dsp:sp modelId="{A854D6C3-A9F6-4889-B95E-C4590598BF15}">
      <dsp:nvSpPr>
        <dsp:cNvPr id="0" name=""/>
        <dsp:cNvSpPr/>
      </dsp:nvSpPr>
      <dsp:spPr>
        <a:xfrm>
          <a:off x="216607" y="123065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25128" y="128981"/>
        <a:ext cx="41140" cy="28564"/>
      </dsp:txXfrm>
    </dsp:sp>
    <dsp:sp modelId="{9BC14663-185B-4A89-97AE-169B3D438678}">
      <dsp:nvSpPr>
        <dsp:cNvPr id="0" name=""/>
        <dsp:cNvSpPr/>
      </dsp:nvSpPr>
      <dsp:spPr>
        <a:xfrm rot="19661538">
          <a:off x="272479" y="100033"/>
          <a:ext cx="19284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72927" y="109658"/>
        <a:ext cx="13499" cy="24237"/>
      </dsp:txXfrm>
    </dsp:sp>
    <dsp:sp modelId="{891FE5C2-884F-48D0-BE0D-753E9CA204D3}">
      <dsp:nvSpPr>
        <dsp:cNvPr id="0" name=""/>
        <dsp:cNvSpPr/>
      </dsp:nvSpPr>
      <dsp:spPr>
        <a:xfrm>
          <a:off x="290374" y="7641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98895" y="82333"/>
        <a:ext cx="41140" cy="28564"/>
      </dsp:txXfrm>
    </dsp:sp>
    <dsp:sp modelId="{BDE13CD6-B50F-44ED-BD83-729ED5971995}">
      <dsp:nvSpPr>
        <dsp:cNvPr id="0" name=""/>
        <dsp:cNvSpPr/>
      </dsp:nvSpPr>
      <dsp:spPr>
        <a:xfrm rot="20215385">
          <a:off x="350308" y="59508"/>
          <a:ext cx="1768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50520" y="68627"/>
        <a:ext cx="12382" cy="24237"/>
      </dsp:txXfrm>
    </dsp:sp>
    <dsp:sp modelId="{3B7728B1-9C76-43A6-8828-2FFE1A19CD4E}">
      <dsp:nvSpPr>
        <dsp:cNvPr id="0" name=""/>
        <dsp:cNvSpPr/>
      </dsp:nvSpPr>
      <dsp:spPr>
        <a:xfrm>
          <a:off x="370669" y="4220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79190" y="48123"/>
        <a:ext cx="41140" cy="28564"/>
      </dsp:txXfrm>
    </dsp:sp>
    <dsp:sp modelId="{FEF793BD-9F36-4B0C-B2A1-243AAED13A52}">
      <dsp:nvSpPr>
        <dsp:cNvPr id="0" name=""/>
        <dsp:cNvSpPr/>
      </dsp:nvSpPr>
      <dsp:spPr>
        <a:xfrm rot="20769231">
          <a:off x="433519" y="31874"/>
          <a:ext cx="16328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33590" y="40539"/>
        <a:ext cx="11430" cy="24237"/>
      </dsp:txXfrm>
    </dsp:sp>
    <dsp:sp modelId="{CD7E4AE9-DEBF-4EF6-9A2F-51DFDE6DC483}">
      <dsp:nvSpPr>
        <dsp:cNvPr id="0" name=""/>
        <dsp:cNvSpPr/>
      </dsp:nvSpPr>
      <dsp:spPr>
        <a:xfrm>
          <a:off x="455412" y="21319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63933" y="27235"/>
        <a:ext cx="41140" cy="28564"/>
      </dsp:txXfrm>
    </dsp:sp>
    <dsp:sp modelId="{CAB56CDA-741F-426D-8FE0-AE118C809475}">
      <dsp:nvSpPr>
        <dsp:cNvPr id="0" name=""/>
        <dsp:cNvSpPr/>
      </dsp:nvSpPr>
      <dsp:spPr>
        <a:xfrm rot="21323077">
          <a:off x="519800" y="17843"/>
          <a:ext cx="15527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19808" y="26109"/>
        <a:ext cx="10869" cy="24237"/>
      </dsp:txXfrm>
    </dsp:sp>
  </dsp:spTree>
</dsp:drawing>
</file>

<file path=ppt/diagrams/drawing2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2BDA289-9E7F-43D2-8E8A-C602380955F6}">
      <dsp:nvSpPr>
        <dsp:cNvPr id="0" name=""/>
        <dsp:cNvSpPr/>
      </dsp:nvSpPr>
      <dsp:spPr>
        <a:xfrm>
          <a:off x="540962" y="56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48160" y="7759"/>
        <a:ext cx="34757" cy="34757"/>
      </dsp:txXfrm>
    </dsp:sp>
    <dsp:sp modelId="{4B717A0F-8771-4A45-B6AA-FD732A724C9E}">
      <dsp:nvSpPr>
        <dsp:cNvPr id="0" name=""/>
        <dsp:cNvSpPr/>
      </dsp:nvSpPr>
      <dsp:spPr>
        <a:xfrm rot="234783">
          <a:off x="595443" y="19334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95448" y="22519"/>
        <a:ext cx="9127" cy="9953"/>
      </dsp:txXfrm>
    </dsp:sp>
    <dsp:sp modelId="{FD731FF4-9760-4231-AA26-446560B181EB}">
      <dsp:nvSpPr>
        <dsp:cNvPr id="0" name=""/>
        <dsp:cNvSpPr/>
      </dsp:nvSpPr>
      <dsp:spPr>
        <a:xfrm>
          <a:off x="614546" y="559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21744" y="12792"/>
        <a:ext cx="34757" cy="34757"/>
      </dsp:txXfrm>
    </dsp:sp>
    <dsp:sp modelId="{A6A09441-8928-4DD4-965E-ACD6B5489F63}">
      <dsp:nvSpPr>
        <dsp:cNvPr id="0" name=""/>
        <dsp:cNvSpPr/>
      </dsp:nvSpPr>
      <dsp:spPr>
        <a:xfrm rot="704348">
          <a:off x="668349" y="29304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68390" y="32224"/>
        <a:ext cx="9127" cy="9953"/>
      </dsp:txXfrm>
    </dsp:sp>
    <dsp:sp modelId="{5A44537F-E502-484A-B54C-161A75387D52}">
      <dsp:nvSpPr>
        <dsp:cNvPr id="0" name=""/>
        <dsp:cNvSpPr/>
      </dsp:nvSpPr>
      <dsp:spPr>
        <a:xfrm>
          <a:off x="686760" y="2060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93958" y="27798"/>
        <a:ext cx="34757" cy="34757"/>
      </dsp:txXfrm>
    </dsp:sp>
    <dsp:sp modelId="{BCCD1735-3374-4721-BEF9-11CCD9A2DD48}">
      <dsp:nvSpPr>
        <dsp:cNvPr id="0" name=""/>
        <dsp:cNvSpPr/>
      </dsp:nvSpPr>
      <dsp:spPr>
        <a:xfrm rot="1173913">
          <a:off x="739218" y="4910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39331" y="51771"/>
        <a:ext cx="9127" cy="9953"/>
      </dsp:txXfrm>
    </dsp:sp>
    <dsp:sp modelId="{B0608ED5-E7DC-4C39-8859-B8C85F521F9C}">
      <dsp:nvSpPr>
        <dsp:cNvPr id="0" name=""/>
        <dsp:cNvSpPr/>
      </dsp:nvSpPr>
      <dsp:spPr>
        <a:xfrm>
          <a:off x="756258" y="4530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63456" y="52498"/>
        <a:ext cx="34757" cy="34757"/>
      </dsp:txXfrm>
    </dsp:sp>
    <dsp:sp modelId="{E212FFF4-9223-45FB-8A97-08FC78EC227F}">
      <dsp:nvSpPr>
        <dsp:cNvPr id="0" name=""/>
        <dsp:cNvSpPr/>
      </dsp:nvSpPr>
      <dsp:spPr>
        <a:xfrm rot="1643478">
          <a:off x="806731" y="7837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06950" y="80796"/>
        <a:ext cx="9127" cy="9953"/>
      </dsp:txXfrm>
    </dsp:sp>
    <dsp:sp modelId="{3B48658E-4174-41EC-ADC5-04F09B98E8AE}">
      <dsp:nvSpPr>
        <dsp:cNvPr id="0" name=""/>
        <dsp:cNvSpPr/>
      </dsp:nvSpPr>
      <dsp:spPr>
        <a:xfrm>
          <a:off x="821746" y="7923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28944" y="86431"/>
        <a:ext cx="34757" cy="34757"/>
      </dsp:txXfrm>
    </dsp:sp>
    <dsp:sp modelId="{7E28017C-69F1-4CCF-A6D7-885616A2628E}">
      <dsp:nvSpPr>
        <dsp:cNvPr id="0" name=""/>
        <dsp:cNvSpPr/>
      </dsp:nvSpPr>
      <dsp:spPr>
        <a:xfrm rot="2113043">
          <a:off x="869629" y="116569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69987" y="118759"/>
        <a:ext cx="9127" cy="9953"/>
      </dsp:txXfrm>
    </dsp:sp>
    <dsp:sp modelId="{4B6FF1D5-139C-4A9E-BE2A-C9C2976A9B90}">
      <dsp:nvSpPr>
        <dsp:cNvPr id="0" name=""/>
        <dsp:cNvSpPr/>
      </dsp:nvSpPr>
      <dsp:spPr>
        <a:xfrm>
          <a:off x="882002" y="121767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89200" y="128965"/>
        <a:ext cx="34757" cy="34757"/>
      </dsp:txXfrm>
    </dsp:sp>
    <dsp:sp modelId="{E231C36B-28CA-4A1A-A65A-7FC8C917C670}">
      <dsp:nvSpPr>
        <dsp:cNvPr id="0" name=""/>
        <dsp:cNvSpPr/>
      </dsp:nvSpPr>
      <dsp:spPr>
        <a:xfrm rot="2582609">
          <a:off x="926742" y="16296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27268" y="164951"/>
        <a:ext cx="9127" cy="9953"/>
      </dsp:txXfrm>
    </dsp:sp>
    <dsp:sp modelId="{5955EC28-6A5B-4854-97FD-56BF004F7A93}">
      <dsp:nvSpPr>
        <dsp:cNvPr id="0" name=""/>
        <dsp:cNvSpPr/>
      </dsp:nvSpPr>
      <dsp:spPr>
        <a:xfrm>
          <a:off x="935906" y="172109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43104" y="179307"/>
        <a:ext cx="34757" cy="34757"/>
      </dsp:txXfrm>
    </dsp:sp>
    <dsp:sp modelId="{7418C013-9F65-49B4-8AB4-02A8A7E8B2B1}">
      <dsp:nvSpPr>
        <dsp:cNvPr id="0" name=""/>
        <dsp:cNvSpPr/>
      </dsp:nvSpPr>
      <dsp:spPr>
        <a:xfrm rot="3052174">
          <a:off x="977004" y="216712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7726" y="218513"/>
        <a:ext cx="9127" cy="9953"/>
      </dsp:txXfrm>
    </dsp:sp>
    <dsp:sp modelId="{C8C314CB-BC52-4B5D-9A9E-2549904458B0}">
      <dsp:nvSpPr>
        <dsp:cNvPr id="0" name=""/>
        <dsp:cNvSpPr/>
      </dsp:nvSpPr>
      <dsp:spPr>
        <a:xfrm>
          <a:off x="982453" y="22932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89651" y="236521"/>
        <a:ext cx="34757" cy="34757"/>
      </dsp:txXfrm>
    </dsp:sp>
    <dsp:sp modelId="{8D184F9F-78A9-45D9-9804-0F8032DE26A6}">
      <dsp:nvSpPr>
        <dsp:cNvPr id="0" name=""/>
        <dsp:cNvSpPr/>
      </dsp:nvSpPr>
      <dsp:spPr>
        <a:xfrm rot="3521739">
          <a:off x="1019480" y="276799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20420" y="278446"/>
        <a:ext cx="9127" cy="9953"/>
      </dsp:txXfrm>
    </dsp:sp>
    <dsp:sp modelId="{18E08B15-C0D9-4DCD-9841-29CB326A1D96}">
      <dsp:nvSpPr>
        <dsp:cNvPr id="0" name=""/>
        <dsp:cNvSpPr/>
      </dsp:nvSpPr>
      <dsp:spPr>
        <a:xfrm>
          <a:off x="1020776" y="292342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27974" y="299540"/>
        <a:ext cx="34757" cy="34757"/>
      </dsp:txXfrm>
    </dsp:sp>
    <dsp:sp modelId="{7D136A40-4E7A-4E9A-9C18-C15FEB3E9255}">
      <dsp:nvSpPr>
        <dsp:cNvPr id="0" name=""/>
        <dsp:cNvSpPr/>
      </dsp:nvSpPr>
      <dsp:spPr>
        <a:xfrm rot="3991304">
          <a:off x="1053378" y="342111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54555" y="343635"/>
        <a:ext cx="9127" cy="9953"/>
      </dsp:txXfrm>
    </dsp:sp>
    <dsp:sp modelId="{09497094-52B8-416E-9902-37FB4C94E7F2}">
      <dsp:nvSpPr>
        <dsp:cNvPr id="0" name=""/>
        <dsp:cNvSpPr/>
      </dsp:nvSpPr>
      <dsp:spPr>
        <a:xfrm>
          <a:off x="1050161" y="35999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57359" y="367191"/>
        <a:ext cx="34757" cy="34757"/>
      </dsp:txXfrm>
    </dsp:sp>
    <dsp:sp modelId="{260B842C-BA56-4835-9181-EEB1DAD49F6C}">
      <dsp:nvSpPr>
        <dsp:cNvPr id="0" name=""/>
        <dsp:cNvSpPr/>
      </dsp:nvSpPr>
      <dsp:spPr>
        <a:xfrm rot="4460870">
          <a:off x="1078068" y="411430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79496" y="412865"/>
        <a:ext cx="9127" cy="9953"/>
      </dsp:txXfrm>
    </dsp:sp>
    <dsp:sp modelId="{07EB8474-810E-4E8A-BE93-02F62BBDD45D}">
      <dsp:nvSpPr>
        <dsp:cNvPr id="0" name=""/>
        <dsp:cNvSpPr/>
      </dsp:nvSpPr>
      <dsp:spPr>
        <a:xfrm>
          <a:off x="1070060" y="43101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77258" y="438212"/>
        <a:ext cx="34757" cy="34757"/>
      </dsp:txXfrm>
    </dsp:sp>
    <dsp:sp modelId="{ADC3AC42-E194-4C29-8A28-ABEC2168A2B9}">
      <dsp:nvSpPr>
        <dsp:cNvPr id="0" name=""/>
        <dsp:cNvSpPr/>
      </dsp:nvSpPr>
      <dsp:spPr>
        <a:xfrm rot="4930435">
          <a:off x="1093088" y="483465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94778" y="484845"/>
        <a:ext cx="9127" cy="9953"/>
      </dsp:txXfrm>
    </dsp:sp>
    <dsp:sp modelId="{38A7A843-117D-4A8F-B652-3F637D1BA054}">
      <dsp:nvSpPr>
        <dsp:cNvPr id="0" name=""/>
        <dsp:cNvSpPr/>
      </dsp:nvSpPr>
      <dsp:spPr>
        <a:xfrm>
          <a:off x="1080103" y="50408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87301" y="511282"/>
        <a:ext cx="34757" cy="34757"/>
      </dsp:txXfrm>
    </dsp:sp>
    <dsp:sp modelId="{24192AE1-AC5A-408F-93E2-35778550FA02}">
      <dsp:nvSpPr>
        <dsp:cNvPr id="0" name=""/>
        <dsp:cNvSpPr/>
      </dsp:nvSpPr>
      <dsp:spPr>
        <a:xfrm rot="5400000">
          <a:off x="1098160" y="556875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00116" y="558237"/>
        <a:ext cx="9127" cy="9953"/>
      </dsp:txXfrm>
    </dsp:sp>
    <dsp:sp modelId="{8B74F080-8313-4728-B1E9-D87A06E9E800}">
      <dsp:nvSpPr>
        <dsp:cNvPr id="0" name=""/>
        <dsp:cNvSpPr/>
      </dsp:nvSpPr>
      <dsp:spPr>
        <a:xfrm>
          <a:off x="1080103" y="57784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87301" y="585038"/>
        <a:ext cx="34757" cy="34757"/>
      </dsp:txXfrm>
    </dsp:sp>
    <dsp:sp modelId="{99F13AA2-4621-4753-B0A6-6FC776CD84C9}">
      <dsp:nvSpPr>
        <dsp:cNvPr id="0" name=""/>
        <dsp:cNvSpPr/>
      </dsp:nvSpPr>
      <dsp:spPr>
        <a:xfrm rot="5869565">
          <a:off x="1093189" y="630291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95411" y="631671"/>
        <a:ext cx="9127" cy="9953"/>
      </dsp:txXfrm>
    </dsp:sp>
    <dsp:sp modelId="{C238A059-EBCB-4E8A-9C70-350A7112246D}">
      <dsp:nvSpPr>
        <dsp:cNvPr id="0" name=""/>
        <dsp:cNvSpPr/>
      </dsp:nvSpPr>
      <dsp:spPr>
        <a:xfrm>
          <a:off x="1070060" y="65091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77258" y="658108"/>
        <a:ext cx="34757" cy="34757"/>
      </dsp:txXfrm>
    </dsp:sp>
    <dsp:sp modelId="{212C9A88-24C2-4EF4-87D7-A81CF4BE3FA0}">
      <dsp:nvSpPr>
        <dsp:cNvPr id="0" name=""/>
        <dsp:cNvSpPr/>
      </dsp:nvSpPr>
      <dsp:spPr>
        <a:xfrm rot="6339130">
          <a:off x="1078267" y="702347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80751" y="703782"/>
        <a:ext cx="9127" cy="9953"/>
      </dsp:txXfrm>
    </dsp:sp>
    <dsp:sp modelId="{FA3F2989-2837-4DF6-B22E-22C68B74BA10}">
      <dsp:nvSpPr>
        <dsp:cNvPr id="0" name=""/>
        <dsp:cNvSpPr/>
      </dsp:nvSpPr>
      <dsp:spPr>
        <a:xfrm>
          <a:off x="1050161" y="72193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57359" y="729129"/>
        <a:ext cx="34757" cy="34757"/>
      </dsp:txXfrm>
    </dsp:sp>
    <dsp:sp modelId="{15716786-4673-40EB-986D-12C422D02B97}">
      <dsp:nvSpPr>
        <dsp:cNvPr id="0" name=""/>
        <dsp:cNvSpPr/>
      </dsp:nvSpPr>
      <dsp:spPr>
        <a:xfrm rot="6808696">
          <a:off x="1053672" y="771700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56407" y="773224"/>
        <a:ext cx="9127" cy="9953"/>
      </dsp:txXfrm>
    </dsp:sp>
    <dsp:sp modelId="{E7F9412A-75FE-4263-8476-D8B02CF380F3}">
      <dsp:nvSpPr>
        <dsp:cNvPr id="0" name=""/>
        <dsp:cNvSpPr/>
      </dsp:nvSpPr>
      <dsp:spPr>
        <a:xfrm>
          <a:off x="1020776" y="789582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27974" y="796780"/>
        <a:ext cx="34757" cy="34757"/>
      </dsp:txXfrm>
    </dsp:sp>
    <dsp:sp modelId="{C56F56FD-84C6-4D21-967A-719399DE2081}">
      <dsp:nvSpPr>
        <dsp:cNvPr id="0" name=""/>
        <dsp:cNvSpPr/>
      </dsp:nvSpPr>
      <dsp:spPr>
        <a:xfrm rot="7278261">
          <a:off x="1019863" y="83705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22835" y="838705"/>
        <a:ext cx="9127" cy="9953"/>
      </dsp:txXfrm>
    </dsp:sp>
    <dsp:sp modelId="{430AD93E-9CDA-40BE-8BB8-B35AB1DDED73}">
      <dsp:nvSpPr>
        <dsp:cNvPr id="0" name=""/>
        <dsp:cNvSpPr/>
      </dsp:nvSpPr>
      <dsp:spPr>
        <a:xfrm>
          <a:off x="982453" y="85260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89651" y="859799"/>
        <a:ext cx="34757" cy="34757"/>
      </dsp:txXfrm>
    </dsp:sp>
    <dsp:sp modelId="{D3BDAC4B-F2DB-44A0-907D-A108463FB1C3}">
      <dsp:nvSpPr>
        <dsp:cNvPr id="0" name=""/>
        <dsp:cNvSpPr/>
      </dsp:nvSpPr>
      <dsp:spPr>
        <a:xfrm rot="7747826">
          <a:off x="977470" y="897203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980660" y="899004"/>
        <a:ext cx="9127" cy="9953"/>
      </dsp:txXfrm>
    </dsp:sp>
    <dsp:sp modelId="{EB66E90A-B112-40E2-B773-B1A59659C6EB}">
      <dsp:nvSpPr>
        <dsp:cNvPr id="0" name=""/>
        <dsp:cNvSpPr/>
      </dsp:nvSpPr>
      <dsp:spPr>
        <a:xfrm>
          <a:off x="935906" y="90981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43104" y="917012"/>
        <a:ext cx="34757" cy="34757"/>
      </dsp:txXfrm>
    </dsp:sp>
    <dsp:sp modelId="{CBD13A52-164D-4181-A713-C4AFB6DAEA44}">
      <dsp:nvSpPr>
        <dsp:cNvPr id="0" name=""/>
        <dsp:cNvSpPr/>
      </dsp:nvSpPr>
      <dsp:spPr>
        <a:xfrm rot="8217391">
          <a:off x="927281" y="951016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930667" y="952999"/>
        <a:ext cx="9127" cy="9953"/>
      </dsp:txXfrm>
    </dsp:sp>
    <dsp:sp modelId="{816E1FA3-2B38-45F9-AB8C-0EEB2788EE42}">
      <dsp:nvSpPr>
        <dsp:cNvPr id="0" name=""/>
        <dsp:cNvSpPr/>
      </dsp:nvSpPr>
      <dsp:spPr>
        <a:xfrm>
          <a:off x="882002" y="960157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89200" y="967355"/>
        <a:ext cx="34757" cy="34757"/>
      </dsp:txXfrm>
    </dsp:sp>
    <dsp:sp modelId="{3D5573F2-E421-4699-B499-E5F129AA7C1F}">
      <dsp:nvSpPr>
        <dsp:cNvPr id="0" name=""/>
        <dsp:cNvSpPr/>
      </dsp:nvSpPr>
      <dsp:spPr>
        <a:xfrm rot="8686957">
          <a:off x="870232" y="997493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873786" y="999683"/>
        <a:ext cx="9127" cy="9953"/>
      </dsp:txXfrm>
    </dsp:sp>
    <dsp:sp modelId="{1791F869-F782-403E-9EEE-8485296AB1DC}">
      <dsp:nvSpPr>
        <dsp:cNvPr id="0" name=""/>
        <dsp:cNvSpPr/>
      </dsp:nvSpPr>
      <dsp:spPr>
        <a:xfrm>
          <a:off x="821746" y="100269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28944" y="1009889"/>
        <a:ext cx="34757" cy="34757"/>
      </dsp:txXfrm>
    </dsp:sp>
    <dsp:sp modelId="{EDD308D6-556F-4E65-A02C-12C45C150755}">
      <dsp:nvSpPr>
        <dsp:cNvPr id="0" name=""/>
        <dsp:cNvSpPr/>
      </dsp:nvSpPr>
      <dsp:spPr>
        <a:xfrm rot="9156522">
          <a:off x="807386" y="1035770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811079" y="1038188"/>
        <a:ext cx="9127" cy="9953"/>
      </dsp:txXfrm>
    </dsp:sp>
    <dsp:sp modelId="{FB762D63-E97E-4D71-BE53-DE8DBC2C1724}">
      <dsp:nvSpPr>
        <dsp:cNvPr id="0" name=""/>
        <dsp:cNvSpPr/>
      </dsp:nvSpPr>
      <dsp:spPr>
        <a:xfrm>
          <a:off x="756258" y="103662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63456" y="1043822"/>
        <a:ext cx="34757" cy="34757"/>
      </dsp:txXfrm>
    </dsp:sp>
    <dsp:sp modelId="{EC905E59-477F-4D62-B2EE-61B86BF0663B}">
      <dsp:nvSpPr>
        <dsp:cNvPr id="0" name=""/>
        <dsp:cNvSpPr/>
      </dsp:nvSpPr>
      <dsp:spPr>
        <a:xfrm rot="9626087">
          <a:off x="739914" y="1065132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743713" y="1067795"/>
        <a:ext cx="9127" cy="9953"/>
      </dsp:txXfrm>
    </dsp:sp>
    <dsp:sp modelId="{96947AF0-965B-4F9B-B692-11B522E20C19}">
      <dsp:nvSpPr>
        <dsp:cNvPr id="0" name=""/>
        <dsp:cNvSpPr/>
      </dsp:nvSpPr>
      <dsp:spPr>
        <a:xfrm>
          <a:off x="686760" y="106132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93958" y="1068521"/>
        <a:ext cx="34757" cy="34757"/>
      </dsp:txXfrm>
    </dsp:sp>
    <dsp:sp modelId="{C5631367-2D87-4B2B-B2C5-CE6B323DF7FA}">
      <dsp:nvSpPr>
        <dsp:cNvPr id="0" name=""/>
        <dsp:cNvSpPr/>
      </dsp:nvSpPr>
      <dsp:spPr>
        <a:xfrm rot="10095652">
          <a:off x="669072" y="1085033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72943" y="1087953"/>
        <a:ext cx="9127" cy="9953"/>
      </dsp:txXfrm>
    </dsp:sp>
    <dsp:sp modelId="{55735BFC-D4F1-4100-BCD7-BD7015A20F24}">
      <dsp:nvSpPr>
        <dsp:cNvPr id="0" name=""/>
        <dsp:cNvSpPr/>
      </dsp:nvSpPr>
      <dsp:spPr>
        <a:xfrm>
          <a:off x="614546" y="107633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21744" y="1083528"/>
        <a:ext cx="34757" cy="34757"/>
      </dsp:txXfrm>
    </dsp:sp>
    <dsp:sp modelId="{DE861B79-D5E8-45CE-B3D7-7B4663C08343}">
      <dsp:nvSpPr>
        <dsp:cNvPr id="0" name=""/>
        <dsp:cNvSpPr/>
      </dsp:nvSpPr>
      <dsp:spPr>
        <a:xfrm rot="10565217">
          <a:off x="596179" y="1095103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00086" y="1098288"/>
        <a:ext cx="9127" cy="9953"/>
      </dsp:txXfrm>
    </dsp:sp>
    <dsp:sp modelId="{B163F2E1-C224-4C1F-8BF1-B257F8DA90F1}">
      <dsp:nvSpPr>
        <dsp:cNvPr id="0" name=""/>
        <dsp:cNvSpPr/>
      </dsp:nvSpPr>
      <dsp:spPr>
        <a:xfrm>
          <a:off x="540962" y="108136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48160" y="1088561"/>
        <a:ext cx="34757" cy="34757"/>
      </dsp:txXfrm>
    </dsp:sp>
    <dsp:sp modelId="{28C21F8D-7890-436C-ABC3-A76D9C048DC6}">
      <dsp:nvSpPr>
        <dsp:cNvPr id="0" name=""/>
        <dsp:cNvSpPr/>
      </dsp:nvSpPr>
      <dsp:spPr>
        <a:xfrm rot="11034783">
          <a:off x="522595" y="1095154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526502" y="1098605"/>
        <a:ext cx="9127" cy="9953"/>
      </dsp:txXfrm>
    </dsp:sp>
    <dsp:sp modelId="{B297DBDA-41C8-403B-A287-2DE0B2B2F734}">
      <dsp:nvSpPr>
        <dsp:cNvPr id="0" name=""/>
        <dsp:cNvSpPr/>
      </dsp:nvSpPr>
      <dsp:spPr>
        <a:xfrm>
          <a:off x="467377" y="107633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74575" y="1083528"/>
        <a:ext cx="34757" cy="34757"/>
      </dsp:txXfrm>
    </dsp:sp>
    <dsp:sp modelId="{6CB910F7-627A-416A-9AE0-0E9818681229}">
      <dsp:nvSpPr>
        <dsp:cNvPr id="0" name=""/>
        <dsp:cNvSpPr/>
      </dsp:nvSpPr>
      <dsp:spPr>
        <a:xfrm rot="11504348">
          <a:off x="449688" y="1085184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53559" y="1088900"/>
        <a:ext cx="9127" cy="9953"/>
      </dsp:txXfrm>
    </dsp:sp>
    <dsp:sp modelId="{C99B1DB8-B0AD-4FE5-84DC-CD9571D15F74}">
      <dsp:nvSpPr>
        <dsp:cNvPr id="0" name=""/>
        <dsp:cNvSpPr/>
      </dsp:nvSpPr>
      <dsp:spPr>
        <a:xfrm>
          <a:off x="395163" y="106132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02361" y="1068521"/>
        <a:ext cx="34757" cy="34757"/>
      </dsp:txXfrm>
    </dsp:sp>
    <dsp:sp modelId="{2EBD388A-825F-4832-8A74-827A6C7E3368}">
      <dsp:nvSpPr>
        <dsp:cNvPr id="0" name=""/>
        <dsp:cNvSpPr/>
      </dsp:nvSpPr>
      <dsp:spPr>
        <a:xfrm rot="11973913">
          <a:off x="378819" y="1065379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82618" y="1069352"/>
        <a:ext cx="9127" cy="9953"/>
      </dsp:txXfrm>
    </dsp:sp>
    <dsp:sp modelId="{54435782-E9E7-4F85-8EE9-B762378628C5}">
      <dsp:nvSpPr>
        <dsp:cNvPr id="0" name=""/>
        <dsp:cNvSpPr/>
      </dsp:nvSpPr>
      <dsp:spPr>
        <a:xfrm>
          <a:off x="325665" y="103662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32863" y="1043822"/>
        <a:ext cx="34757" cy="34757"/>
      </dsp:txXfrm>
    </dsp:sp>
    <dsp:sp modelId="{2EA5A0E0-D734-4B00-A1FA-65E8CB15031C}">
      <dsp:nvSpPr>
        <dsp:cNvPr id="0" name=""/>
        <dsp:cNvSpPr/>
      </dsp:nvSpPr>
      <dsp:spPr>
        <a:xfrm rot="12443478">
          <a:off x="311306" y="1036109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14999" y="1040327"/>
        <a:ext cx="9127" cy="9953"/>
      </dsp:txXfrm>
    </dsp:sp>
    <dsp:sp modelId="{CDE86F57-8E75-4885-99A7-4D78278841E9}">
      <dsp:nvSpPr>
        <dsp:cNvPr id="0" name=""/>
        <dsp:cNvSpPr/>
      </dsp:nvSpPr>
      <dsp:spPr>
        <a:xfrm>
          <a:off x="260178" y="100269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7376" y="1009889"/>
        <a:ext cx="34757" cy="34757"/>
      </dsp:txXfrm>
    </dsp:sp>
    <dsp:sp modelId="{A0769171-C666-4FF2-B3B0-56A5612FFB02}">
      <dsp:nvSpPr>
        <dsp:cNvPr id="0" name=""/>
        <dsp:cNvSpPr/>
      </dsp:nvSpPr>
      <dsp:spPr>
        <a:xfrm rot="12913043">
          <a:off x="248408" y="997919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51962" y="1002365"/>
        <a:ext cx="9127" cy="9953"/>
      </dsp:txXfrm>
    </dsp:sp>
    <dsp:sp modelId="{9DEC7CBC-8051-4551-94AA-2377EFF8A353}">
      <dsp:nvSpPr>
        <dsp:cNvPr id="0" name=""/>
        <dsp:cNvSpPr/>
      </dsp:nvSpPr>
      <dsp:spPr>
        <a:xfrm>
          <a:off x="199921" y="960157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07119" y="967355"/>
        <a:ext cx="34757" cy="34757"/>
      </dsp:txXfrm>
    </dsp:sp>
    <dsp:sp modelId="{83D03F91-A8FE-4A56-A9F0-21F8696B64A1}">
      <dsp:nvSpPr>
        <dsp:cNvPr id="0" name=""/>
        <dsp:cNvSpPr/>
      </dsp:nvSpPr>
      <dsp:spPr>
        <a:xfrm rot="13382609">
          <a:off x="191296" y="951520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94682" y="956173"/>
        <a:ext cx="9127" cy="9953"/>
      </dsp:txXfrm>
    </dsp:sp>
    <dsp:sp modelId="{D9F7CAE3-C01B-4758-A92D-BE4DEABF1CC9}">
      <dsp:nvSpPr>
        <dsp:cNvPr id="0" name=""/>
        <dsp:cNvSpPr/>
      </dsp:nvSpPr>
      <dsp:spPr>
        <a:xfrm>
          <a:off x="146017" y="90981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3215" y="917012"/>
        <a:ext cx="34757" cy="34757"/>
      </dsp:txXfrm>
    </dsp:sp>
    <dsp:sp modelId="{6FDF4861-3D9E-4C44-8A76-CB261CA08A3D}">
      <dsp:nvSpPr>
        <dsp:cNvPr id="0" name=""/>
        <dsp:cNvSpPr/>
      </dsp:nvSpPr>
      <dsp:spPr>
        <a:xfrm rot="13852174">
          <a:off x="141034" y="897776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44224" y="902611"/>
        <a:ext cx="9127" cy="9953"/>
      </dsp:txXfrm>
    </dsp:sp>
    <dsp:sp modelId="{6EBA7549-78C0-447A-A63C-4A8563F87F58}">
      <dsp:nvSpPr>
        <dsp:cNvPr id="0" name=""/>
        <dsp:cNvSpPr/>
      </dsp:nvSpPr>
      <dsp:spPr>
        <a:xfrm>
          <a:off x="99470" y="85260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668" y="859799"/>
        <a:ext cx="34757" cy="34757"/>
      </dsp:txXfrm>
    </dsp:sp>
    <dsp:sp modelId="{F7AC09C3-F9FA-4334-9744-58F7A351FD8B}">
      <dsp:nvSpPr>
        <dsp:cNvPr id="0" name=""/>
        <dsp:cNvSpPr/>
      </dsp:nvSpPr>
      <dsp:spPr>
        <a:xfrm rot="14321739">
          <a:off x="98558" y="83768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1530" y="842677"/>
        <a:ext cx="9127" cy="9953"/>
      </dsp:txXfrm>
    </dsp:sp>
    <dsp:sp modelId="{DB7E8DCC-E9E2-41AE-8FAC-BD770394B585}">
      <dsp:nvSpPr>
        <dsp:cNvPr id="0" name=""/>
        <dsp:cNvSpPr/>
      </dsp:nvSpPr>
      <dsp:spPr>
        <a:xfrm>
          <a:off x="61148" y="789582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8346" y="796780"/>
        <a:ext cx="34757" cy="34757"/>
      </dsp:txXfrm>
    </dsp:sp>
    <dsp:sp modelId="{FC934B90-2FD7-4C78-BC82-6495CAA54F71}">
      <dsp:nvSpPr>
        <dsp:cNvPr id="0" name=""/>
        <dsp:cNvSpPr/>
      </dsp:nvSpPr>
      <dsp:spPr>
        <a:xfrm rot="14791304">
          <a:off x="64659" y="772377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7394" y="777489"/>
        <a:ext cx="9127" cy="9953"/>
      </dsp:txXfrm>
    </dsp:sp>
    <dsp:sp modelId="{7FBA136C-815F-4FB3-A797-A7F155D00FEA}">
      <dsp:nvSpPr>
        <dsp:cNvPr id="0" name=""/>
        <dsp:cNvSpPr/>
      </dsp:nvSpPr>
      <dsp:spPr>
        <a:xfrm>
          <a:off x="31763" y="72193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8961" y="729129"/>
        <a:ext cx="34757" cy="34757"/>
      </dsp:txXfrm>
    </dsp:sp>
    <dsp:sp modelId="{7A5C7786-EEB7-4840-8AB2-E617DD766E4C}">
      <dsp:nvSpPr>
        <dsp:cNvPr id="0" name=""/>
        <dsp:cNvSpPr/>
      </dsp:nvSpPr>
      <dsp:spPr>
        <a:xfrm rot="15260870">
          <a:off x="39970" y="70305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2454" y="708259"/>
        <a:ext cx="9127" cy="9953"/>
      </dsp:txXfrm>
    </dsp:sp>
    <dsp:sp modelId="{2B3C09D0-6E4A-4698-ADBA-7CF55040E0C7}">
      <dsp:nvSpPr>
        <dsp:cNvPr id="0" name=""/>
        <dsp:cNvSpPr/>
      </dsp:nvSpPr>
      <dsp:spPr>
        <a:xfrm>
          <a:off x="11864" y="65091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9062" y="658108"/>
        <a:ext cx="34757" cy="34757"/>
      </dsp:txXfrm>
    </dsp:sp>
    <dsp:sp modelId="{0B3E9032-3902-463F-B436-0798A35C9EC5}">
      <dsp:nvSpPr>
        <dsp:cNvPr id="0" name=""/>
        <dsp:cNvSpPr/>
      </dsp:nvSpPr>
      <dsp:spPr>
        <a:xfrm rot="15730435">
          <a:off x="24949" y="631023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7171" y="636279"/>
        <a:ext cx="9127" cy="9953"/>
      </dsp:txXfrm>
    </dsp:sp>
    <dsp:sp modelId="{C6CA034B-BB5D-4252-9DC3-E07C2CEC1942}">
      <dsp:nvSpPr>
        <dsp:cNvPr id="0" name=""/>
        <dsp:cNvSpPr/>
      </dsp:nvSpPr>
      <dsp:spPr>
        <a:xfrm>
          <a:off x="1821" y="57784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019" y="585038"/>
        <a:ext cx="34757" cy="34757"/>
      </dsp:txXfrm>
    </dsp:sp>
    <dsp:sp modelId="{2F327EB4-0D8B-437E-BB14-A326EA173FCC}">
      <dsp:nvSpPr>
        <dsp:cNvPr id="0" name=""/>
        <dsp:cNvSpPr/>
      </dsp:nvSpPr>
      <dsp:spPr>
        <a:xfrm rot="16200000">
          <a:off x="19877" y="557613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1833" y="562887"/>
        <a:ext cx="9127" cy="9953"/>
      </dsp:txXfrm>
    </dsp:sp>
    <dsp:sp modelId="{F6AE7F32-FC05-4DDA-BB7B-30B31779479C}">
      <dsp:nvSpPr>
        <dsp:cNvPr id="0" name=""/>
        <dsp:cNvSpPr/>
      </dsp:nvSpPr>
      <dsp:spPr>
        <a:xfrm>
          <a:off x="1821" y="50408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019" y="511282"/>
        <a:ext cx="34757" cy="34757"/>
      </dsp:txXfrm>
    </dsp:sp>
    <dsp:sp modelId="{F42AD80F-3B21-49F3-AF59-01D5F6EE69F1}">
      <dsp:nvSpPr>
        <dsp:cNvPr id="0" name=""/>
        <dsp:cNvSpPr/>
      </dsp:nvSpPr>
      <dsp:spPr>
        <a:xfrm rot="16669565">
          <a:off x="24849" y="484196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539" y="489452"/>
        <a:ext cx="9127" cy="9953"/>
      </dsp:txXfrm>
    </dsp:sp>
    <dsp:sp modelId="{E4F5DE49-5EAA-4300-BD85-3AA32446283C}">
      <dsp:nvSpPr>
        <dsp:cNvPr id="0" name=""/>
        <dsp:cNvSpPr/>
      </dsp:nvSpPr>
      <dsp:spPr>
        <a:xfrm>
          <a:off x="11864" y="43101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9062" y="438212"/>
        <a:ext cx="34757" cy="34757"/>
      </dsp:txXfrm>
    </dsp:sp>
    <dsp:sp modelId="{57712E5B-8311-41F2-83BF-40C44B82FD56}">
      <dsp:nvSpPr>
        <dsp:cNvPr id="0" name=""/>
        <dsp:cNvSpPr/>
      </dsp:nvSpPr>
      <dsp:spPr>
        <a:xfrm rot="17139130">
          <a:off x="39771" y="412141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1199" y="417342"/>
        <a:ext cx="9127" cy="9953"/>
      </dsp:txXfrm>
    </dsp:sp>
    <dsp:sp modelId="{53824D7C-69E9-40B6-AD94-E66D57E17024}">
      <dsp:nvSpPr>
        <dsp:cNvPr id="0" name=""/>
        <dsp:cNvSpPr/>
      </dsp:nvSpPr>
      <dsp:spPr>
        <a:xfrm>
          <a:off x="31763" y="35999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8961" y="367191"/>
        <a:ext cx="34757" cy="34757"/>
      </dsp:txXfrm>
    </dsp:sp>
    <dsp:sp modelId="{4DDD9E11-A1D1-4D9F-87CF-21775FA03FD4}">
      <dsp:nvSpPr>
        <dsp:cNvPr id="0" name=""/>
        <dsp:cNvSpPr/>
      </dsp:nvSpPr>
      <dsp:spPr>
        <a:xfrm rot="17608696">
          <a:off x="64365" y="34278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5542" y="347900"/>
        <a:ext cx="9127" cy="9953"/>
      </dsp:txXfrm>
    </dsp:sp>
    <dsp:sp modelId="{22041FD6-89BD-4BF2-9B99-B97F36E2E1FB}">
      <dsp:nvSpPr>
        <dsp:cNvPr id="0" name=""/>
        <dsp:cNvSpPr/>
      </dsp:nvSpPr>
      <dsp:spPr>
        <a:xfrm>
          <a:off x="61148" y="292342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8346" y="299540"/>
        <a:ext cx="34757" cy="34757"/>
      </dsp:txXfrm>
    </dsp:sp>
    <dsp:sp modelId="{B8E405CF-5FB0-4931-A03D-9BF304E6CDDA}">
      <dsp:nvSpPr>
        <dsp:cNvPr id="0" name=""/>
        <dsp:cNvSpPr/>
      </dsp:nvSpPr>
      <dsp:spPr>
        <a:xfrm rot="18078261">
          <a:off x="98174" y="277430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9114" y="282419"/>
        <a:ext cx="9127" cy="9953"/>
      </dsp:txXfrm>
    </dsp:sp>
    <dsp:sp modelId="{4346925A-37EB-4BB6-B0D1-0007EC3DF63B}">
      <dsp:nvSpPr>
        <dsp:cNvPr id="0" name=""/>
        <dsp:cNvSpPr/>
      </dsp:nvSpPr>
      <dsp:spPr>
        <a:xfrm>
          <a:off x="99470" y="22932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668" y="236521"/>
        <a:ext cx="34757" cy="34757"/>
      </dsp:txXfrm>
    </dsp:sp>
    <dsp:sp modelId="{7A362786-920B-4FB9-A3D5-D0E741B76071}">
      <dsp:nvSpPr>
        <dsp:cNvPr id="0" name=""/>
        <dsp:cNvSpPr/>
      </dsp:nvSpPr>
      <dsp:spPr>
        <a:xfrm rot="18547826">
          <a:off x="140568" y="217285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1290" y="222120"/>
        <a:ext cx="9127" cy="9953"/>
      </dsp:txXfrm>
    </dsp:sp>
    <dsp:sp modelId="{ED0F08E4-7CF4-494F-A2E4-60B90674E9D5}">
      <dsp:nvSpPr>
        <dsp:cNvPr id="0" name=""/>
        <dsp:cNvSpPr/>
      </dsp:nvSpPr>
      <dsp:spPr>
        <a:xfrm>
          <a:off x="146017" y="172109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3215" y="179307"/>
        <a:ext cx="34757" cy="34757"/>
      </dsp:txXfrm>
    </dsp:sp>
    <dsp:sp modelId="{B8AF8AA6-EDE3-46F5-804F-BE18E9CF02E9}">
      <dsp:nvSpPr>
        <dsp:cNvPr id="0" name=""/>
        <dsp:cNvSpPr/>
      </dsp:nvSpPr>
      <dsp:spPr>
        <a:xfrm rot="19017391">
          <a:off x="190756" y="163472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91282" y="168125"/>
        <a:ext cx="9127" cy="9953"/>
      </dsp:txXfrm>
    </dsp:sp>
    <dsp:sp modelId="{02E2D030-8BB9-48E2-859D-55F958A2D928}">
      <dsp:nvSpPr>
        <dsp:cNvPr id="0" name=""/>
        <dsp:cNvSpPr/>
      </dsp:nvSpPr>
      <dsp:spPr>
        <a:xfrm>
          <a:off x="199921" y="121767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07119" y="128965"/>
        <a:ext cx="34757" cy="34757"/>
      </dsp:txXfrm>
    </dsp:sp>
    <dsp:sp modelId="{8125F9B4-021E-44DC-9D64-8AE485A44537}">
      <dsp:nvSpPr>
        <dsp:cNvPr id="0" name=""/>
        <dsp:cNvSpPr/>
      </dsp:nvSpPr>
      <dsp:spPr>
        <a:xfrm rot="19486957">
          <a:off x="247805" y="116994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48163" y="121440"/>
        <a:ext cx="9127" cy="9953"/>
      </dsp:txXfrm>
    </dsp:sp>
    <dsp:sp modelId="{A5474CB5-D5DA-4087-B87E-610FB42AF529}">
      <dsp:nvSpPr>
        <dsp:cNvPr id="0" name=""/>
        <dsp:cNvSpPr/>
      </dsp:nvSpPr>
      <dsp:spPr>
        <a:xfrm>
          <a:off x="260178" y="7923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7376" y="86431"/>
        <a:ext cx="34757" cy="34757"/>
      </dsp:txXfrm>
    </dsp:sp>
    <dsp:sp modelId="{F5E12609-AEA0-4824-8F1E-49B7A8C9D43E}">
      <dsp:nvSpPr>
        <dsp:cNvPr id="0" name=""/>
        <dsp:cNvSpPr/>
      </dsp:nvSpPr>
      <dsp:spPr>
        <a:xfrm rot="19956522">
          <a:off x="310651" y="7871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10870" y="82936"/>
        <a:ext cx="9127" cy="9953"/>
      </dsp:txXfrm>
    </dsp:sp>
    <dsp:sp modelId="{558F7E47-06ED-4041-B16C-6F13A19D4245}">
      <dsp:nvSpPr>
        <dsp:cNvPr id="0" name=""/>
        <dsp:cNvSpPr/>
      </dsp:nvSpPr>
      <dsp:spPr>
        <a:xfrm>
          <a:off x="325665" y="4530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32863" y="52498"/>
        <a:ext cx="34757" cy="34757"/>
      </dsp:txXfrm>
    </dsp:sp>
    <dsp:sp modelId="{1AA99294-2501-42DA-ADDA-813C2A0D167F}">
      <dsp:nvSpPr>
        <dsp:cNvPr id="0" name=""/>
        <dsp:cNvSpPr/>
      </dsp:nvSpPr>
      <dsp:spPr>
        <a:xfrm rot="20426087">
          <a:off x="378123" y="49356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78236" y="53329"/>
        <a:ext cx="9127" cy="9953"/>
      </dsp:txXfrm>
    </dsp:sp>
    <dsp:sp modelId="{A854D6C3-A9F6-4889-B95E-C4590598BF15}">
      <dsp:nvSpPr>
        <dsp:cNvPr id="0" name=""/>
        <dsp:cNvSpPr/>
      </dsp:nvSpPr>
      <dsp:spPr>
        <a:xfrm>
          <a:off x="395163" y="2060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02361" y="27798"/>
        <a:ext cx="34757" cy="34757"/>
      </dsp:txXfrm>
    </dsp:sp>
    <dsp:sp modelId="{9BC14663-185B-4A89-97AE-169B3D438678}">
      <dsp:nvSpPr>
        <dsp:cNvPr id="0" name=""/>
        <dsp:cNvSpPr/>
      </dsp:nvSpPr>
      <dsp:spPr>
        <a:xfrm rot="20895652">
          <a:off x="448966" y="29454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49007" y="33170"/>
        <a:ext cx="9127" cy="9953"/>
      </dsp:txXfrm>
    </dsp:sp>
    <dsp:sp modelId="{891FE5C2-884F-48D0-BE0D-753E9CA204D3}">
      <dsp:nvSpPr>
        <dsp:cNvPr id="0" name=""/>
        <dsp:cNvSpPr/>
      </dsp:nvSpPr>
      <dsp:spPr>
        <a:xfrm>
          <a:off x="467377" y="559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74575" y="12792"/>
        <a:ext cx="34757" cy="34757"/>
      </dsp:txXfrm>
    </dsp:sp>
    <dsp:sp modelId="{BDE13CD6-B50F-44ED-BD83-729ED5971995}">
      <dsp:nvSpPr>
        <dsp:cNvPr id="0" name=""/>
        <dsp:cNvSpPr/>
      </dsp:nvSpPr>
      <dsp:spPr>
        <a:xfrm rot="21365217">
          <a:off x="521858" y="19385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21863" y="22836"/>
        <a:ext cx="9127" cy="9953"/>
      </dsp:txXfrm>
    </dsp:sp>
  </dsp:spTree>
</dsp:drawing>
</file>

<file path=ppt/diagrams/drawing2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2BDA289-9E7F-43D2-8E8A-C602380955F6}">
      <dsp:nvSpPr>
        <dsp:cNvPr id="0" name=""/>
        <dsp:cNvSpPr/>
      </dsp:nvSpPr>
      <dsp:spPr>
        <a:xfrm>
          <a:off x="766795" y="150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76550" y="11263"/>
        <a:ext cx="47099" cy="47099"/>
      </dsp:txXfrm>
    </dsp:sp>
    <dsp:sp modelId="{4B717A0F-8771-4A45-B6AA-FD732A724C9E}">
      <dsp:nvSpPr>
        <dsp:cNvPr id="0" name=""/>
        <dsp:cNvSpPr/>
      </dsp:nvSpPr>
      <dsp:spPr>
        <a:xfrm rot="225000">
          <a:off x="840667" y="26813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40673" y="31135"/>
        <a:ext cx="12426" cy="13488"/>
      </dsp:txXfrm>
    </dsp:sp>
    <dsp:sp modelId="{FD731FF4-9760-4231-AA26-446560B181EB}">
      <dsp:nvSpPr>
        <dsp:cNvPr id="0" name=""/>
        <dsp:cNvSpPr/>
      </dsp:nvSpPr>
      <dsp:spPr>
        <a:xfrm>
          <a:off x="866685" y="805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76440" y="17810"/>
        <a:ext cx="47099" cy="47099"/>
      </dsp:txXfrm>
    </dsp:sp>
    <dsp:sp modelId="{A6A09441-8928-4DD4-965E-ACD6B5489F63}">
      <dsp:nvSpPr>
        <dsp:cNvPr id="0" name=""/>
        <dsp:cNvSpPr/>
      </dsp:nvSpPr>
      <dsp:spPr>
        <a:xfrm rot="675000">
          <a:off x="939711" y="3978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39762" y="43762"/>
        <a:ext cx="12426" cy="13488"/>
      </dsp:txXfrm>
    </dsp:sp>
    <dsp:sp modelId="{5A44537F-E502-484A-B54C-161A75387D52}">
      <dsp:nvSpPr>
        <dsp:cNvPr id="0" name=""/>
        <dsp:cNvSpPr/>
      </dsp:nvSpPr>
      <dsp:spPr>
        <a:xfrm>
          <a:off x="964865" y="2758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4620" y="37339"/>
        <a:ext cx="47099" cy="47099"/>
      </dsp:txXfrm>
    </dsp:sp>
    <dsp:sp modelId="{BCCD1735-3374-4721-BEF9-11CCD9A2DD48}">
      <dsp:nvSpPr>
        <dsp:cNvPr id="0" name=""/>
        <dsp:cNvSpPr/>
      </dsp:nvSpPr>
      <dsp:spPr>
        <a:xfrm rot="1125000">
          <a:off x="1036214" y="6557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36355" y="69216"/>
        <a:ext cx="12426" cy="13488"/>
      </dsp:txXfrm>
    </dsp:sp>
    <dsp:sp modelId="{B0608ED5-E7DC-4C39-8859-B8C85F521F9C}">
      <dsp:nvSpPr>
        <dsp:cNvPr id="0" name=""/>
        <dsp:cNvSpPr/>
      </dsp:nvSpPr>
      <dsp:spPr>
        <a:xfrm>
          <a:off x="1059657" y="5976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9412" y="69517"/>
        <a:ext cx="47099" cy="47099"/>
      </dsp:txXfrm>
    </dsp:sp>
    <dsp:sp modelId="{E212FFF4-9223-45FB-8A97-08FC78EC227F}">
      <dsp:nvSpPr>
        <dsp:cNvPr id="0" name=""/>
        <dsp:cNvSpPr/>
      </dsp:nvSpPr>
      <dsp:spPr>
        <a:xfrm rot="1575000">
          <a:off x="1128526" y="103741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28801" y="107059"/>
        <a:ext cx="12426" cy="13488"/>
      </dsp:txXfrm>
    </dsp:sp>
    <dsp:sp modelId="{3B48658E-4174-41EC-ADC5-04F09B98E8AE}">
      <dsp:nvSpPr>
        <dsp:cNvPr id="0" name=""/>
        <dsp:cNvSpPr/>
      </dsp:nvSpPr>
      <dsp:spPr>
        <a:xfrm>
          <a:off x="1149438" y="104037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59193" y="113792"/>
        <a:ext cx="47099" cy="47099"/>
      </dsp:txXfrm>
    </dsp:sp>
    <dsp:sp modelId="{7E28017C-69F1-4CCF-A6D7-885616A2628E}">
      <dsp:nvSpPr>
        <dsp:cNvPr id="0" name=""/>
        <dsp:cNvSpPr/>
      </dsp:nvSpPr>
      <dsp:spPr>
        <a:xfrm rot="2025000">
          <a:off x="1215066" y="153629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15515" y="156646"/>
        <a:ext cx="12426" cy="13488"/>
      </dsp:txXfrm>
    </dsp:sp>
    <dsp:sp modelId="{4B6FF1D5-139C-4A9E-BE2A-C9C2976A9B90}">
      <dsp:nvSpPr>
        <dsp:cNvPr id="0" name=""/>
        <dsp:cNvSpPr/>
      </dsp:nvSpPr>
      <dsp:spPr>
        <a:xfrm>
          <a:off x="1232672" y="15965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42427" y="169407"/>
        <a:ext cx="47099" cy="47099"/>
      </dsp:txXfrm>
    </dsp:sp>
    <dsp:sp modelId="{E231C36B-28CA-4A1A-A65A-7FC8C917C670}">
      <dsp:nvSpPr>
        <dsp:cNvPr id="0" name=""/>
        <dsp:cNvSpPr/>
      </dsp:nvSpPr>
      <dsp:spPr>
        <a:xfrm rot="2475000">
          <a:off x="1294354" y="21438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95015" y="217126"/>
        <a:ext cx="12426" cy="13488"/>
      </dsp:txXfrm>
    </dsp:sp>
    <dsp:sp modelId="{5955EC28-6A5B-4854-97FD-56BF004F7A93}">
      <dsp:nvSpPr>
        <dsp:cNvPr id="0" name=""/>
        <dsp:cNvSpPr/>
      </dsp:nvSpPr>
      <dsp:spPr>
        <a:xfrm>
          <a:off x="1307934" y="22565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17689" y="235410"/>
        <a:ext cx="47099" cy="47099"/>
      </dsp:txXfrm>
    </dsp:sp>
    <dsp:sp modelId="{7418C013-9F65-49B4-8AB4-02A8A7E8B2B1}">
      <dsp:nvSpPr>
        <dsp:cNvPr id="0" name=""/>
        <dsp:cNvSpPr/>
      </dsp:nvSpPr>
      <dsp:spPr>
        <a:xfrm rot="2925000">
          <a:off x="1365034" y="284973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65941" y="287467"/>
        <a:ext cx="12426" cy="13488"/>
      </dsp:txXfrm>
    </dsp:sp>
    <dsp:sp modelId="{C8C314CB-BC52-4B5D-9A9E-2549904458B0}">
      <dsp:nvSpPr>
        <dsp:cNvPr id="0" name=""/>
        <dsp:cNvSpPr/>
      </dsp:nvSpPr>
      <dsp:spPr>
        <a:xfrm>
          <a:off x="1373938" y="300917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83693" y="310672"/>
        <a:ext cx="47099" cy="47099"/>
      </dsp:txXfrm>
    </dsp:sp>
    <dsp:sp modelId="{8D184F9F-78A9-45D9-9804-0F8032DE26A6}">
      <dsp:nvSpPr>
        <dsp:cNvPr id="0" name=""/>
        <dsp:cNvSpPr/>
      </dsp:nvSpPr>
      <dsp:spPr>
        <a:xfrm rot="3375000">
          <a:off x="1425895" y="364181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27079" y="366463"/>
        <a:ext cx="12426" cy="13488"/>
      </dsp:txXfrm>
    </dsp:sp>
    <dsp:sp modelId="{18E08B15-C0D9-4DCD-9841-29CB326A1D96}">
      <dsp:nvSpPr>
        <dsp:cNvPr id="0" name=""/>
        <dsp:cNvSpPr/>
      </dsp:nvSpPr>
      <dsp:spPr>
        <a:xfrm>
          <a:off x="1429553" y="384151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39308" y="393906"/>
        <a:ext cx="47099" cy="47099"/>
      </dsp:txXfrm>
    </dsp:sp>
    <dsp:sp modelId="{7D136A40-4E7A-4E9A-9C18-C15FEB3E9255}">
      <dsp:nvSpPr>
        <dsp:cNvPr id="0" name=""/>
        <dsp:cNvSpPr/>
      </dsp:nvSpPr>
      <dsp:spPr>
        <a:xfrm rot="3825000">
          <a:off x="1475897" y="450655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77382" y="452763"/>
        <a:ext cx="12426" cy="13488"/>
      </dsp:txXfrm>
    </dsp:sp>
    <dsp:sp modelId="{09497094-52B8-416E-9902-37FB4C94E7F2}">
      <dsp:nvSpPr>
        <dsp:cNvPr id="0" name=""/>
        <dsp:cNvSpPr/>
      </dsp:nvSpPr>
      <dsp:spPr>
        <a:xfrm>
          <a:off x="1473828" y="47393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83583" y="483687"/>
        <a:ext cx="47099" cy="47099"/>
      </dsp:txXfrm>
    </dsp:sp>
    <dsp:sp modelId="{260B842C-BA56-4835-9181-EEB1DAD49F6C}">
      <dsp:nvSpPr>
        <dsp:cNvPr id="0" name=""/>
        <dsp:cNvSpPr/>
      </dsp:nvSpPr>
      <dsp:spPr>
        <a:xfrm rot="4275000">
          <a:off x="1514184" y="542917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15991" y="544891"/>
        <a:ext cx="12426" cy="13488"/>
      </dsp:txXfrm>
    </dsp:sp>
    <dsp:sp modelId="{07EB8474-810E-4E8A-BE93-02F62BBDD45D}">
      <dsp:nvSpPr>
        <dsp:cNvPr id="0" name=""/>
        <dsp:cNvSpPr/>
      </dsp:nvSpPr>
      <dsp:spPr>
        <a:xfrm>
          <a:off x="1506005" y="56872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15760" y="578479"/>
        <a:ext cx="47099" cy="47099"/>
      </dsp:txXfrm>
    </dsp:sp>
    <dsp:sp modelId="{ADC3AC42-E194-4C29-8A28-ABEC2168A2B9}">
      <dsp:nvSpPr>
        <dsp:cNvPr id="0" name=""/>
        <dsp:cNvSpPr/>
      </dsp:nvSpPr>
      <dsp:spPr>
        <a:xfrm rot="4725000">
          <a:off x="1540101" y="63938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42244" y="641270"/>
        <a:ext cx="12426" cy="13488"/>
      </dsp:txXfrm>
    </dsp:sp>
    <dsp:sp modelId="{38A7A843-117D-4A8F-B652-3F637D1BA054}">
      <dsp:nvSpPr>
        <dsp:cNvPr id="0" name=""/>
        <dsp:cNvSpPr/>
      </dsp:nvSpPr>
      <dsp:spPr>
        <a:xfrm>
          <a:off x="1525534" y="66690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35289" y="676660"/>
        <a:ext cx="47099" cy="47099"/>
      </dsp:txXfrm>
    </dsp:sp>
    <dsp:sp modelId="{24192AE1-AC5A-408F-93E2-35778550FA02}">
      <dsp:nvSpPr>
        <dsp:cNvPr id="0" name=""/>
        <dsp:cNvSpPr/>
      </dsp:nvSpPr>
      <dsp:spPr>
        <a:xfrm rot="5175000">
          <a:off x="1553204" y="738413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55693" y="740252"/>
        <a:ext cx="12426" cy="13488"/>
      </dsp:txXfrm>
    </dsp:sp>
    <dsp:sp modelId="{8B74F080-8313-4728-B1E9-D87A06E9E800}">
      <dsp:nvSpPr>
        <dsp:cNvPr id="0" name=""/>
        <dsp:cNvSpPr/>
      </dsp:nvSpPr>
      <dsp:spPr>
        <a:xfrm>
          <a:off x="1532082" y="76679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41837" y="776550"/>
        <a:ext cx="47099" cy="47099"/>
      </dsp:txXfrm>
    </dsp:sp>
    <dsp:sp modelId="{99F13AA2-4621-4753-B0A6-6FC776CD84C9}">
      <dsp:nvSpPr>
        <dsp:cNvPr id="0" name=""/>
        <dsp:cNvSpPr/>
      </dsp:nvSpPr>
      <dsp:spPr>
        <a:xfrm rot="5625000">
          <a:off x="1553270" y="838303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556107" y="840142"/>
        <a:ext cx="12426" cy="13488"/>
      </dsp:txXfrm>
    </dsp:sp>
    <dsp:sp modelId="{C238A059-EBCB-4E8A-9C70-350A7112246D}">
      <dsp:nvSpPr>
        <dsp:cNvPr id="0" name=""/>
        <dsp:cNvSpPr/>
      </dsp:nvSpPr>
      <dsp:spPr>
        <a:xfrm>
          <a:off x="1525534" y="86668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35289" y="876440"/>
        <a:ext cx="47099" cy="47099"/>
      </dsp:txXfrm>
    </dsp:sp>
    <dsp:sp modelId="{212C9A88-24C2-4EF4-87D7-A81CF4BE3FA0}">
      <dsp:nvSpPr>
        <dsp:cNvPr id="0" name=""/>
        <dsp:cNvSpPr/>
      </dsp:nvSpPr>
      <dsp:spPr>
        <a:xfrm rot="6075000">
          <a:off x="1540297" y="937347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543480" y="939231"/>
        <a:ext cx="12426" cy="13488"/>
      </dsp:txXfrm>
    </dsp:sp>
    <dsp:sp modelId="{FA3F2989-2837-4DF6-B22E-22C68B74BA10}">
      <dsp:nvSpPr>
        <dsp:cNvPr id="0" name=""/>
        <dsp:cNvSpPr/>
      </dsp:nvSpPr>
      <dsp:spPr>
        <a:xfrm>
          <a:off x="1506005" y="96486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15760" y="974620"/>
        <a:ext cx="47099" cy="47099"/>
      </dsp:txXfrm>
    </dsp:sp>
    <dsp:sp modelId="{15716786-4673-40EB-986D-12C422D02B97}">
      <dsp:nvSpPr>
        <dsp:cNvPr id="0" name=""/>
        <dsp:cNvSpPr/>
      </dsp:nvSpPr>
      <dsp:spPr>
        <a:xfrm rot="6525000">
          <a:off x="1514507" y="1033850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518026" y="1035824"/>
        <a:ext cx="12426" cy="13488"/>
      </dsp:txXfrm>
    </dsp:sp>
    <dsp:sp modelId="{E7F9412A-75FE-4263-8476-D8B02CF380F3}">
      <dsp:nvSpPr>
        <dsp:cNvPr id="0" name=""/>
        <dsp:cNvSpPr/>
      </dsp:nvSpPr>
      <dsp:spPr>
        <a:xfrm>
          <a:off x="1473828" y="1059657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83583" y="1069412"/>
        <a:ext cx="47099" cy="47099"/>
      </dsp:txXfrm>
    </dsp:sp>
    <dsp:sp modelId="{C56F56FD-84C6-4D21-967A-719399DE2081}">
      <dsp:nvSpPr>
        <dsp:cNvPr id="0" name=""/>
        <dsp:cNvSpPr/>
      </dsp:nvSpPr>
      <dsp:spPr>
        <a:xfrm rot="6975000">
          <a:off x="1476341" y="112616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480182" y="1128270"/>
        <a:ext cx="12426" cy="13488"/>
      </dsp:txXfrm>
    </dsp:sp>
    <dsp:sp modelId="{430AD93E-9CDA-40BE-8BB8-B35AB1DDED73}">
      <dsp:nvSpPr>
        <dsp:cNvPr id="0" name=""/>
        <dsp:cNvSpPr/>
      </dsp:nvSpPr>
      <dsp:spPr>
        <a:xfrm>
          <a:off x="1429553" y="114943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39308" y="1159193"/>
        <a:ext cx="47099" cy="47099"/>
      </dsp:txXfrm>
    </dsp:sp>
    <dsp:sp modelId="{D3BDAC4B-F2DB-44A0-907D-A108463FB1C3}">
      <dsp:nvSpPr>
        <dsp:cNvPr id="0" name=""/>
        <dsp:cNvSpPr/>
      </dsp:nvSpPr>
      <dsp:spPr>
        <a:xfrm rot="7425000">
          <a:off x="1426453" y="121270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430595" y="1214984"/>
        <a:ext cx="12426" cy="13488"/>
      </dsp:txXfrm>
    </dsp:sp>
    <dsp:sp modelId="{EB66E90A-B112-40E2-B773-B1A59659C6EB}">
      <dsp:nvSpPr>
        <dsp:cNvPr id="0" name=""/>
        <dsp:cNvSpPr/>
      </dsp:nvSpPr>
      <dsp:spPr>
        <a:xfrm>
          <a:off x="1373938" y="123267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83693" y="1242427"/>
        <a:ext cx="47099" cy="47099"/>
      </dsp:txXfrm>
    </dsp:sp>
    <dsp:sp modelId="{CBD13A52-164D-4181-A713-C4AFB6DAEA44}">
      <dsp:nvSpPr>
        <dsp:cNvPr id="0" name=""/>
        <dsp:cNvSpPr/>
      </dsp:nvSpPr>
      <dsp:spPr>
        <a:xfrm rot="7875000">
          <a:off x="1365696" y="1291990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370115" y="1294484"/>
        <a:ext cx="12426" cy="13488"/>
      </dsp:txXfrm>
    </dsp:sp>
    <dsp:sp modelId="{816E1FA3-2B38-45F9-AB8C-0EEB2788EE42}">
      <dsp:nvSpPr>
        <dsp:cNvPr id="0" name=""/>
        <dsp:cNvSpPr/>
      </dsp:nvSpPr>
      <dsp:spPr>
        <a:xfrm>
          <a:off x="1307934" y="130793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17689" y="1317689"/>
        <a:ext cx="47099" cy="47099"/>
      </dsp:txXfrm>
    </dsp:sp>
    <dsp:sp modelId="{3D5573F2-E421-4699-B499-E5F129AA7C1F}">
      <dsp:nvSpPr>
        <dsp:cNvPr id="0" name=""/>
        <dsp:cNvSpPr/>
      </dsp:nvSpPr>
      <dsp:spPr>
        <a:xfrm rot="8325000">
          <a:off x="1295110" y="1362669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299775" y="1365409"/>
        <a:ext cx="12426" cy="13488"/>
      </dsp:txXfrm>
    </dsp:sp>
    <dsp:sp modelId="{1791F869-F782-403E-9EEE-8485296AB1DC}">
      <dsp:nvSpPr>
        <dsp:cNvPr id="0" name=""/>
        <dsp:cNvSpPr/>
      </dsp:nvSpPr>
      <dsp:spPr>
        <a:xfrm>
          <a:off x="1232672" y="137393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42427" y="1383693"/>
        <a:ext cx="47099" cy="47099"/>
      </dsp:txXfrm>
    </dsp:sp>
    <dsp:sp modelId="{EDD308D6-556F-4E65-A02C-12C45C150755}">
      <dsp:nvSpPr>
        <dsp:cNvPr id="0" name=""/>
        <dsp:cNvSpPr/>
      </dsp:nvSpPr>
      <dsp:spPr>
        <a:xfrm rot="8775000">
          <a:off x="1215902" y="1423530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220779" y="1426547"/>
        <a:ext cx="12426" cy="13488"/>
      </dsp:txXfrm>
    </dsp:sp>
    <dsp:sp modelId="{FB762D63-E97E-4D71-BE53-DE8DBC2C1724}">
      <dsp:nvSpPr>
        <dsp:cNvPr id="0" name=""/>
        <dsp:cNvSpPr/>
      </dsp:nvSpPr>
      <dsp:spPr>
        <a:xfrm>
          <a:off x="1149438" y="1429553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59193" y="1439308"/>
        <a:ext cx="47099" cy="47099"/>
      </dsp:txXfrm>
    </dsp:sp>
    <dsp:sp modelId="{EC905E59-477F-4D62-B2EE-61B86BF0663B}">
      <dsp:nvSpPr>
        <dsp:cNvPr id="0" name=""/>
        <dsp:cNvSpPr/>
      </dsp:nvSpPr>
      <dsp:spPr>
        <a:xfrm rot="9225000">
          <a:off x="1129427" y="147353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134478" y="1476850"/>
        <a:ext cx="12426" cy="13488"/>
      </dsp:txXfrm>
    </dsp:sp>
    <dsp:sp modelId="{96947AF0-965B-4F9B-B692-11B522E20C19}">
      <dsp:nvSpPr>
        <dsp:cNvPr id="0" name=""/>
        <dsp:cNvSpPr/>
      </dsp:nvSpPr>
      <dsp:spPr>
        <a:xfrm>
          <a:off x="1059657" y="147382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9412" y="1483583"/>
        <a:ext cx="47099" cy="47099"/>
      </dsp:txXfrm>
    </dsp:sp>
    <dsp:sp modelId="{C5631367-2D87-4B2B-B2C5-CE6B323DF7FA}">
      <dsp:nvSpPr>
        <dsp:cNvPr id="0" name=""/>
        <dsp:cNvSpPr/>
      </dsp:nvSpPr>
      <dsp:spPr>
        <a:xfrm rot="9675000">
          <a:off x="1037166" y="1511819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42351" y="1515459"/>
        <a:ext cx="12426" cy="13488"/>
      </dsp:txXfrm>
    </dsp:sp>
    <dsp:sp modelId="{55735BFC-D4F1-4100-BCD7-BD7015A20F24}">
      <dsp:nvSpPr>
        <dsp:cNvPr id="0" name=""/>
        <dsp:cNvSpPr/>
      </dsp:nvSpPr>
      <dsp:spPr>
        <a:xfrm>
          <a:off x="964865" y="150600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4620" y="1515760"/>
        <a:ext cx="47099" cy="47099"/>
      </dsp:txXfrm>
    </dsp:sp>
    <dsp:sp modelId="{DE861B79-D5E8-45CE-B3D7-7B4663C08343}">
      <dsp:nvSpPr>
        <dsp:cNvPr id="0" name=""/>
        <dsp:cNvSpPr/>
      </dsp:nvSpPr>
      <dsp:spPr>
        <a:xfrm rot="10125000">
          <a:off x="940697" y="153773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945972" y="1541712"/>
        <a:ext cx="12426" cy="13488"/>
      </dsp:txXfrm>
    </dsp:sp>
    <dsp:sp modelId="{B163F2E1-C224-4C1F-8BF1-B257F8DA90F1}">
      <dsp:nvSpPr>
        <dsp:cNvPr id="0" name=""/>
        <dsp:cNvSpPr/>
      </dsp:nvSpPr>
      <dsp:spPr>
        <a:xfrm>
          <a:off x="866685" y="152553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76440" y="1535289"/>
        <a:ext cx="47099" cy="47099"/>
      </dsp:txXfrm>
    </dsp:sp>
    <dsp:sp modelId="{28C21F8D-7890-436C-ABC3-A76D9C048DC6}">
      <dsp:nvSpPr>
        <dsp:cNvPr id="0" name=""/>
        <dsp:cNvSpPr/>
      </dsp:nvSpPr>
      <dsp:spPr>
        <a:xfrm rot="10575000">
          <a:off x="841670" y="1550840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846990" y="1555162"/>
        <a:ext cx="12426" cy="13488"/>
      </dsp:txXfrm>
    </dsp:sp>
    <dsp:sp modelId="{B297DBDA-41C8-403B-A287-2DE0B2B2F734}">
      <dsp:nvSpPr>
        <dsp:cNvPr id="0" name=""/>
        <dsp:cNvSpPr/>
      </dsp:nvSpPr>
      <dsp:spPr>
        <a:xfrm>
          <a:off x="766795" y="153208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76550" y="1541837"/>
        <a:ext cx="47099" cy="47099"/>
      </dsp:txXfrm>
    </dsp:sp>
    <dsp:sp modelId="{6CB910F7-627A-416A-9AE0-0E9818681229}">
      <dsp:nvSpPr>
        <dsp:cNvPr id="0" name=""/>
        <dsp:cNvSpPr/>
      </dsp:nvSpPr>
      <dsp:spPr>
        <a:xfrm rot="11025000">
          <a:off x="741780" y="1550905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747100" y="1555575"/>
        <a:ext cx="12426" cy="13488"/>
      </dsp:txXfrm>
    </dsp:sp>
    <dsp:sp modelId="{C99B1DB8-B0AD-4FE5-84DC-CD9571D15F74}">
      <dsp:nvSpPr>
        <dsp:cNvPr id="0" name=""/>
        <dsp:cNvSpPr/>
      </dsp:nvSpPr>
      <dsp:spPr>
        <a:xfrm>
          <a:off x="666905" y="152553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76660" y="1535289"/>
        <a:ext cx="47099" cy="47099"/>
      </dsp:txXfrm>
    </dsp:sp>
    <dsp:sp modelId="{2EBD388A-825F-4832-8A74-827A6C7E3368}">
      <dsp:nvSpPr>
        <dsp:cNvPr id="0" name=""/>
        <dsp:cNvSpPr/>
      </dsp:nvSpPr>
      <dsp:spPr>
        <a:xfrm rot="11475000">
          <a:off x="642736" y="153793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48011" y="1542948"/>
        <a:ext cx="12426" cy="13488"/>
      </dsp:txXfrm>
    </dsp:sp>
    <dsp:sp modelId="{54435782-E9E7-4F85-8EE9-B762378628C5}">
      <dsp:nvSpPr>
        <dsp:cNvPr id="0" name=""/>
        <dsp:cNvSpPr/>
      </dsp:nvSpPr>
      <dsp:spPr>
        <a:xfrm>
          <a:off x="568724" y="150600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78479" y="1515760"/>
        <a:ext cx="47099" cy="47099"/>
      </dsp:txXfrm>
    </dsp:sp>
    <dsp:sp modelId="{2EA5A0E0-D734-4B00-A1FA-65E8CB15031C}">
      <dsp:nvSpPr>
        <dsp:cNvPr id="0" name=""/>
        <dsp:cNvSpPr/>
      </dsp:nvSpPr>
      <dsp:spPr>
        <a:xfrm rot="11925000">
          <a:off x="546232" y="151214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551417" y="1517494"/>
        <a:ext cx="12426" cy="13488"/>
      </dsp:txXfrm>
    </dsp:sp>
    <dsp:sp modelId="{CDE86F57-8E75-4885-99A7-4D78278841E9}">
      <dsp:nvSpPr>
        <dsp:cNvPr id="0" name=""/>
        <dsp:cNvSpPr/>
      </dsp:nvSpPr>
      <dsp:spPr>
        <a:xfrm>
          <a:off x="473932" y="147382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83687" y="1483583"/>
        <a:ext cx="47099" cy="47099"/>
      </dsp:txXfrm>
    </dsp:sp>
    <dsp:sp modelId="{A0769171-C666-4FF2-B3B0-56A5612FFB02}">
      <dsp:nvSpPr>
        <dsp:cNvPr id="0" name=""/>
        <dsp:cNvSpPr/>
      </dsp:nvSpPr>
      <dsp:spPr>
        <a:xfrm rot="12375000">
          <a:off x="453921" y="1473977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58972" y="1479651"/>
        <a:ext cx="12426" cy="13488"/>
      </dsp:txXfrm>
    </dsp:sp>
    <dsp:sp modelId="{9DEC7CBC-8051-4551-94AA-2377EFF8A353}">
      <dsp:nvSpPr>
        <dsp:cNvPr id="0" name=""/>
        <dsp:cNvSpPr/>
      </dsp:nvSpPr>
      <dsp:spPr>
        <a:xfrm>
          <a:off x="384151" y="1429553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93906" y="1439308"/>
        <a:ext cx="47099" cy="47099"/>
      </dsp:txXfrm>
    </dsp:sp>
    <dsp:sp modelId="{83D03F91-A8FE-4A56-A9F0-21F8696B64A1}">
      <dsp:nvSpPr>
        <dsp:cNvPr id="0" name=""/>
        <dsp:cNvSpPr/>
      </dsp:nvSpPr>
      <dsp:spPr>
        <a:xfrm rot="12825000">
          <a:off x="367381" y="1424089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72258" y="1430064"/>
        <a:ext cx="12426" cy="13488"/>
      </dsp:txXfrm>
    </dsp:sp>
    <dsp:sp modelId="{D9F7CAE3-C01B-4758-A92D-BE4DEABF1CC9}">
      <dsp:nvSpPr>
        <dsp:cNvPr id="0" name=""/>
        <dsp:cNvSpPr/>
      </dsp:nvSpPr>
      <dsp:spPr>
        <a:xfrm>
          <a:off x="300917" y="137393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10672" y="1383693"/>
        <a:ext cx="47099" cy="47099"/>
      </dsp:txXfrm>
    </dsp:sp>
    <dsp:sp modelId="{6FDF4861-3D9E-4C44-8A76-CB261CA08A3D}">
      <dsp:nvSpPr>
        <dsp:cNvPr id="0" name=""/>
        <dsp:cNvSpPr/>
      </dsp:nvSpPr>
      <dsp:spPr>
        <a:xfrm rot="13275000">
          <a:off x="288093" y="136333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92758" y="1369584"/>
        <a:ext cx="12426" cy="13488"/>
      </dsp:txXfrm>
    </dsp:sp>
    <dsp:sp modelId="{6EBA7549-78C0-447A-A63C-4A8563F87F58}">
      <dsp:nvSpPr>
        <dsp:cNvPr id="0" name=""/>
        <dsp:cNvSpPr/>
      </dsp:nvSpPr>
      <dsp:spPr>
        <a:xfrm>
          <a:off x="225655" y="130793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35410" y="1317689"/>
        <a:ext cx="47099" cy="47099"/>
      </dsp:txXfrm>
    </dsp:sp>
    <dsp:sp modelId="{F7AC09C3-F9FA-4334-9744-58F7A351FD8B}">
      <dsp:nvSpPr>
        <dsp:cNvPr id="0" name=""/>
        <dsp:cNvSpPr/>
      </dsp:nvSpPr>
      <dsp:spPr>
        <a:xfrm rot="13725000">
          <a:off x="217413" y="1292745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21832" y="1299243"/>
        <a:ext cx="12426" cy="13488"/>
      </dsp:txXfrm>
    </dsp:sp>
    <dsp:sp modelId="{DB7E8DCC-E9E2-41AE-8FAC-BD770394B585}">
      <dsp:nvSpPr>
        <dsp:cNvPr id="0" name=""/>
        <dsp:cNvSpPr/>
      </dsp:nvSpPr>
      <dsp:spPr>
        <a:xfrm>
          <a:off x="159652" y="123267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69407" y="1242427"/>
        <a:ext cx="47099" cy="47099"/>
      </dsp:txXfrm>
    </dsp:sp>
    <dsp:sp modelId="{FC934B90-2FD7-4C78-BC82-6495CAA54F71}">
      <dsp:nvSpPr>
        <dsp:cNvPr id="0" name=""/>
        <dsp:cNvSpPr/>
      </dsp:nvSpPr>
      <dsp:spPr>
        <a:xfrm rot="14175000">
          <a:off x="156552" y="1213537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60694" y="1220247"/>
        <a:ext cx="12426" cy="13488"/>
      </dsp:txXfrm>
    </dsp:sp>
    <dsp:sp modelId="{7FBA136C-815F-4FB3-A797-A7F155D00FEA}">
      <dsp:nvSpPr>
        <dsp:cNvPr id="0" name=""/>
        <dsp:cNvSpPr/>
      </dsp:nvSpPr>
      <dsp:spPr>
        <a:xfrm>
          <a:off x="104037" y="114943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3792" y="1159193"/>
        <a:ext cx="47099" cy="47099"/>
      </dsp:txXfrm>
    </dsp:sp>
    <dsp:sp modelId="{7A5C7786-EEB7-4840-8AB2-E617DD766E4C}">
      <dsp:nvSpPr>
        <dsp:cNvPr id="0" name=""/>
        <dsp:cNvSpPr/>
      </dsp:nvSpPr>
      <dsp:spPr>
        <a:xfrm rot="14625000">
          <a:off x="106550" y="1127063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10391" y="1133947"/>
        <a:ext cx="12426" cy="13488"/>
      </dsp:txXfrm>
    </dsp:sp>
    <dsp:sp modelId="{2B3C09D0-6E4A-4698-ADBA-7CF55040E0C7}">
      <dsp:nvSpPr>
        <dsp:cNvPr id="0" name=""/>
        <dsp:cNvSpPr/>
      </dsp:nvSpPr>
      <dsp:spPr>
        <a:xfrm>
          <a:off x="59762" y="1059657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9517" y="1069412"/>
        <a:ext cx="47099" cy="47099"/>
      </dsp:txXfrm>
    </dsp:sp>
    <dsp:sp modelId="{0B3E9032-3902-463F-B436-0798A35C9EC5}">
      <dsp:nvSpPr>
        <dsp:cNvPr id="0" name=""/>
        <dsp:cNvSpPr/>
      </dsp:nvSpPr>
      <dsp:spPr>
        <a:xfrm rot="15075000">
          <a:off x="68263" y="103480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71782" y="1041820"/>
        <a:ext cx="12426" cy="13488"/>
      </dsp:txXfrm>
    </dsp:sp>
    <dsp:sp modelId="{C6CA034B-BB5D-4252-9DC3-E07C2CEC1942}">
      <dsp:nvSpPr>
        <dsp:cNvPr id="0" name=""/>
        <dsp:cNvSpPr/>
      </dsp:nvSpPr>
      <dsp:spPr>
        <a:xfrm>
          <a:off x="27584" y="96486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7339" y="974620"/>
        <a:ext cx="47099" cy="47099"/>
      </dsp:txXfrm>
    </dsp:sp>
    <dsp:sp modelId="{2F327EB4-0D8B-437E-BB14-A326EA173FCC}">
      <dsp:nvSpPr>
        <dsp:cNvPr id="0" name=""/>
        <dsp:cNvSpPr/>
      </dsp:nvSpPr>
      <dsp:spPr>
        <a:xfrm rot="15525000">
          <a:off x="42346" y="93833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5529" y="945440"/>
        <a:ext cx="12426" cy="13488"/>
      </dsp:txXfrm>
    </dsp:sp>
    <dsp:sp modelId="{F6AE7F32-FC05-4DDA-BB7B-30B31779479C}">
      <dsp:nvSpPr>
        <dsp:cNvPr id="0" name=""/>
        <dsp:cNvSpPr/>
      </dsp:nvSpPr>
      <dsp:spPr>
        <a:xfrm>
          <a:off x="8055" y="86668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7810" y="876440"/>
        <a:ext cx="47099" cy="47099"/>
      </dsp:txXfrm>
    </dsp:sp>
    <dsp:sp modelId="{F42AD80F-3B21-49F3-AF59-01D5F6EE69F1}">
      <dsp:nvSpPr>
        <dsp:cNvPr id="0" name=""/>
        <dsp:cNvSpPr/>
      </dsp:nvSpPr>
      <dsp:spPr>
        <a:xfrm rot="15975000">
          <a:off x="29243" y="839305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2080" y="846458"/>
        <a:ext cx="12426" cy="13488"/>
      </dsp:txXfrm>
    </dsp:sp>
    <dsp:sp modelId="{E4F5DE49-5EAA-4300-BD85-3AA32446283C}">
      <dsp:nvSpPr>
        <dsp:cNvPr id="0" name=""/>
        <dsp:cNvSpPr/>
      </dsp:nvSpPr>
      <dsp:spPr>
        <a:xfrm>
          <a:off x="1508" y="76679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263" y="776550"/>
        <a:ext cx="47099" cy="47099"/>
      </dsp:txXfrm>
    </dsp:sp>
    <dsp:sp modelId="{57712E5B-8311-41F2-83BF-40C44B82FD56}">
      <dsp:nvSpPr>
        <dsp:cNvPr id="0" name=""/>
        <dsp:cNvSpPr/>
      </dsp:nvSpPr>
      <dsp:spPr>
        <a:xfrm rot="16425000">
          <a:off x="29177" y="739415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1666" y="746568"/>
        <a:ext cx="12426" cy="13488"/>
      </dsp:txXfrm>
    </dsp:sp>
    <dsp:sp modelId="{53824D7C-69E9-40B6-AD94-E66D57E17024}">
      <dsp:nvSpPr>
        <dsp:cNvPr id="0" name=""/>
        <dsp:cNvSpPr/>
      </dsp:nvSpPr>
      <dsp:spPr>
        <a:xfrm>
          <a:off x="8055" y="66690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7810" y="676660"/>
        <a:ext cx="47099" cy="47099"/>
      </dsp:txXfrm>
    </dsp:sp>
    <dsp:sp modelId="{4DDD9E11-A1D1-4D9F-87CF-21775FA03FD4}">
      <dsp:nvSpPr>
        <dsp:cNvPr id="0" name=""/>
        <dsp:cNvSpPr/>
      </dsp:nvSpPr>
      <dsp:spPr>
        <a:xfrm rot="16875000">
          <a:off x="42150" y="640371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4293" y="647479"/>
        <a:ext cx="12426" cy="13488"/>
      </dsp:txXfrm>
    </dsp:sp>
    <dsp:sp modelId="{22041FD6-89BD-4BF2-9B99-B97F36E2E1FB}">
      <dsp:nvSpPr>
        <dsp:cNvPr id="0" name=""/>
        <dsp:cNvSpPr/>
      </dsp:nvSpPr>
      <dsp:spPr>
        <a:xfrm>
          <a:off x="27584" y="56872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7339" y="578479"/>
        <a:ext cx="47099" cy="47099"/>
      </dsp:txXfrm>
    </dsp:sp>
    <dsp:sp modelId="{B8E405CF-5FB0-4931-A03D-9BF304E6CDDA}">
      <dsp:nvSpPr>
        <dsp:cNvPr id="0" name=""/>
        <dsp:cNvSpPr/>
      </dsp:nvSpPr>
      <dsp:spPr>
        <a:xfrm rot="17325000">
          <a:off x="67940" y="543868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9747" y="550886"/>
        <a:ext cx="12426" cy="13488"/>
      </dsp:txXfrm>
    </dsp:sp>
    <dsp:sp modelId="{4346925A-37EB-4BB6-B0D1-0007EC3DF63B}">
      <dsp:nvSpPr>
        <dsp:cNvPr id="0" name=""/>
        <dsp:cNvSpPr/>
      </dsp:nvSpPr>
      <dsp:spPr>
        <a:xfrm>
          <a:off x="59762" y="47393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9517" y="483687"/>
        <a:ext cx="47099" cy="47099"/>
      </dsp:txXfrm>
    </dsp:sp>
    <dsp:sp modelId="{7A362786-920B-4FB9-A3D5-D0E741B76071}">
      <dsp:nvSpPr>
        <dsp:cNvPr id="0" name=""/>
        <dsp:cNvSpPr/>
      </dsp:nvSpPr>
      <dsp:spPr>
        <a:xfrm rot="17775000">
          <a:off x="106106" y="451557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7591" y="458441"/>
        <a:ext cx="12426" cy="13488"/>
      </dsp:txXfrm>
    </dsp:sp>
    <dsp:sp modelId="{ED0F08E4-7CF4-494F-A2E4-60B90674E9D5}">
      <dsp:nvSpPr>
        <dsp:cNvPr id="0" name=""/>
        <dsp:cNvSpPr/>
      </dsp:nvSpPr>
      <dsp:spPr>
        <a:xfrm>
          <a:off x="104037" y="384151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3792" y="393906"/>
        <a:ext cx="47099" cy="47099"/>
      </dsp:txXfrm>
    </dsp:sp>
    <dsp:sp modelId="{B8AF8AA6-EDE3-46F5-804F-BE18E9CF02E9}">
      <dsp:nvSpPr>
        <dsp:cNvPr id="0" name=""/>
        <dsp:cNvSpPr/>
      </dsp:nvSpPr>
      <dsp:spPr>
        <a:xfrm rot="18225000">
          <a:off x="155994" y="36501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7178" y="371726"/>
        <a:ext cx="12426" cy="13488"/>
      </dsp:txXfrm>
    </dsp:sp>
    <dsp:sp modelId="{02E2D030-8BB9-48E2-859D-55F958A2D928}">
      <dsp:nvSpPr>
        <dsp:cNvPr id="0" name=""/>
        <dsp:cNvSpPr/>
      </dsp:nvSpPr>
      <dsp:spPr>
        <a:xfrm>
          <a:off x="159652" y="300917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69407" y="310672"/>
        <a:ext cx="47099" cy="47099"/>
      </dsp:txXfrm>
    </dsp:sp>
    <dsp:sp modelId="{8125F9B4-021E-44DC-9D64-8AE485A44537}">
      <dsp:nvSpPr>
        <dsp:cNvPr id="0" name=""/>
        <dsp:cNvSpPr/>
      </dsp:nvSpPr>
      <dsp:spPr>
        <a:xfrm rot="18675000">
          <a:off x="216751" y="285728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17658" y="292226"/>
        <a:ext cx="12426" cy="13488"/>
      </dsp:txXfrm>
    </dsp:sp>
    <dsp:sp modelId="{A5474CB5-D5DA-4087-B87E-610FB42AF529}">
      <dsp:nvSpPr>
        <dsp:cNvPr id="0" name=""/>
        <dsp:cNvSpPr/>
      </dsp:nvSpPr>
      <dsp:spPr>
        <a:xfrm>
          <a:off x="225655" y="22565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35410" y="235410"/>
        <a:ext cx="47099" cy="47099"/>
      </dsp:txXfrm>
    </dsp:sp>
    <dsp:sp modelId="{F5E12609-AEA0-4824-8F1E-49B7A8C9D43E}">
      <dsp:nvSpPr>
        <dsp:cNvPr id="0" name=""/>
        <dsp:cNvSpPr/>
      </dsp:nvSpPr>
      <dsp:spPr>
        <a:xfrm rot="19125000">
          <a:off x="287337" y="215049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87998" y="221301"/>
        <a:ext cx="12426" cy="13488"/>
      </dsp:txXfrm>
    </dsp:sp>
    <dsp:sp modelId="{558F7E47-06ED-4041-B16C-6F13A19D4245}">
      <dsp:nvSpPr>
        <dsp:cNvPr id="0" name=""/>
        <dsp:cNvSpPr/>
      </dsp:nvSpPr>
      <dsp:spPr>
        <a:xfrm>
          <a:off x="300917" y="15965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10672" y="169407"/>
        <a:ext cx="47099" cy="47099"/>
      </dsp:txXfrm>
    </dsp:sp>
    <dsp:sp modelId="{1AA99294-2501-42DA-ADDA-813C2A0D167F}">
      <dsp:nvSpPr>
        <dsp:cNvPr id="0" name=""/>
        <dsp:cNvSpPr/>
      </dsp:nvSpPr>
      <dsp:spPr>
        <a:xfrm rot="19575000">
          <a:off x="366545" y="154188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66994" y="160163"/>
        <a:ext cx="12426" cy="13488"/>
      </dsp:txXfrm>
    </dsp:sp>
    <dsp:sp modelId="{A854D6C3-A9F6-4889-B95E-C4590598BF15}">
      <dsp:nvSpPr>
        <dsp:cNvPr id="0" name=""/>
        <dsp:cNvSpPr/>
      </dsp:nvSpPr>
      <dsp:spPr>
        <a:xfrm>
          <a:off x="384151" y="104037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93906" y="113792"/>
        <a:ext cx="47099" cy="47099"/>
      </dsp:txXfrm>
    </dsp:sp>
    <dsp:sp modelId="{9BC14663-185B-4A89-97AE-169B3D438678}">
      <dsp:nvSpPr>
        <dsp:cNvPr id="0" name=""/>
        <dsp:cNvSpPr/>
      </dsp:nvSpPr>
      <dsp:spPr>
        <a:xfrm rot="20025000">
          <a:off x="453020" y="10418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53295" y="109860"/>
        <a:ext cx="12426" cy="13488"/>
      </dsp:txXfrm>
    </dsp:sp>
    <dsp:sp modelId="{891FE5C2-884F-48D0-BE0D-753E9CA204D3}">
      <dsp:nvSpPr>
        <dsp:cNvPr id="0" name=""/>
        <dsp:cNvSpPr/>
      </dsp:nvSpPr>
      <dsp:spPr>
        <a:xfrm>
          <a:off x="473932" y="5976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83687" y="69517"/>
        <a:ext cx="47099" cy="47099"/>
      </dsp:txXfrm>
    </dsp:sp>
    <dsp:sp modelId="{BDE13CD6-B50F-44ED-BD83-729ED5971995}">
      <dsp:nvSpPr>
        <dsp:cNvPr id="0" name=""/>
        <dsp:cNvSpPr/>
      </dsp:nvSpPr>
      <dsp:spPr>
        <a:xfrm rot="20475000">
          <a:off x="545281" y="65899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45422" y="71251"/>
        <a:ext cx="12426" cy="13488"/>
      </dsp:txXfrm>
    </dsp:sp>
    <dsp:sp modelId="{3B7728B1-9C76-43A6-8828-2FFE1A19CD4E}">
      <dsp:nvSpPr>
        <dsp:cNvPr id="0" name=""/>
        <dsp:cNvSpPr/>
      </dsp:nvSpPr>
      <dsp:spPr>
        <a:xfrm>
          <a:off x="568724" y="2758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78479" y="37339"/>
        <a:ext cx="47099" cy="47099"/>
      </dsp:txXfrm>
    </dsp:sp>
    <dsp:sp modelId="{FEF793BD-9F36-4B0C-B2A1-243AAED13A52}">
      <dsp:nvSpPr>
        <dsp:cNvPr id="0" name=""/>
        <dsp:cNvSpPr/>
      </dsp:nvSpPr>
      <dsp:spPr>
        <a:xfrm rot="20925000">
          <a:off x="641750" y="3998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41801" y="44998"/>
        <a:ext cx="12426" cy="13488"/>
      </dsp:txXfrm>
    </dsp:sp>
    <dsp:sp modelId="{CD7E4AE9-DEBF-4EF6-9A2F-51DFDE6DC483}">
      <dsp:nvSpPr>
        <dsp:cNvPr id="0" name=""/>
        <dsp:cNvSpPr/>
      </dsp:nvSpPr>
      <dsp:spPr>
        <a:xfrm>
          <a:off x="666905" y="805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76660" y="17810"/>
        <a:ext cx="47099" cy="47099"/>
      </dsp:txXfrm>
    </dsp:sp>
    <dsp:sp modelId="{CAB56CDA-741F-426D-8FE0-AE118C809475}">
      <dsp:nvSpPr>
        <dsp:cNvPr id="0" name=""/>
        <dsp:cNvSpPr/>
      </dsp:nvSpPr>
      <dsp:spPr>
        <a:xfrm rot="21375000">
          <a:off x="740777" y="26878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40783" y="31548"/>
        <a:ext cx="12426" cy="13488"/>
      </dsp:txXfrm>
    </dsp:sp>
  </dsp:spTree>
</dsp:drawing>
</file>

<file path=ppt/diagrams/drawing2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2BDA289-9E7F-43D2-8E8A-C602380955F6}">
      <dsp:nvSpPr>
        <dsp:cNvPr id="0" name=""/>
        <dsp:cNvSpPr/>
      </dsp:nvSpPr>
      <dsp:spPr>
        <a:xfrm>
          <a:off x="657252" y="1292"/>
          <a:ext cx="57094" cy="57094"/>
        </a:xfrm>
        <a:prstGeom prst="ellipse">
          <a:avLst/>
        </a:prstGeom>
        <a:solidFill>
          <a:schemeClr val="accent1">
            <a:shade val="8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65613" y="9653"/>
        <a:ext cx="40372" cy="40372"/>
      </dsp:txXfrm>
    </dsp:sp>
    <dsp:sp modelId="{4B717A0F-8771-4A45-B6AA-FD732A724C9E}">
      <dsp:nvSpPr>
        <dsp:cNvPr id="0" name=""/>
        <dsp:cNvSpPr/>
      </dsp:nvSpPr>
      <dsp:spPr>
        <a:xfrm rot="225000">
          <a:off x="835677" y="2298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35682" y="26687"/>
        <a:ext cx="10651" cy="11561"/>
      </dsp:txXfrm>
    </dsp:sp>
    <dsp:sp modelId="{FD731FF4-9760-4231-AA26-446560B181EB}">
      <dsp:nvSpPr>
        <dsp:cNvPr id="0" name=""/>
        <dsp:cNvSpPr/>
      </dsp:nvSpPr>
      <dsp:spPr>
        <a:xfrm>
          <a:off x="742872" y="6904"/>
          <a:ext cx="57094" cy="57094"/>
        </a:xfrm>
        <a:prstGeom prst="ellipse">
          <a:avLst/>
        </a:prstGeom>
        <a:solidFill>
          <a:schemeClr val="accent1">
            <a:shade val="80000"/>
            <a:hueOff val="5772"/>
            <a:satOff val="110"/>
            <a:lumOff val="48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51233" y="15265"/>
        <a:ext cx="40372" cy="40372"/>
      </dsp:txXfrm>
    </dsp:sp>
    <dsp:sp modelId="{A6A09441-8928-4DD4-965E-ACD6B5489F63}">
      <dsp:nvSpPr>
        <dsp:cNvPr id="0" name=""/>
        <dsp:cNvSpPr/>
      </dsp:nvSpPr>
      <dsp:spPr>
        <a:xfrm rot="675000">
          <a:off x="805467" y="3410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5772"/>
            <a:satOff val="-13"/>
            <a:lumOff val="423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05511" y="37511"/>
        <a:ext cx="10651" cy="11561"/>
      </dsp:txXfrm>
    </dsp:sp>
    <dsp:sp modelId="{5A44537F-E502-484A-B54C-161A75387D52}">
      <dsp:nvSpPr>
        <dsp:cNvPr id="0" name=""/>
        <dsp:cNvSpPr/>
      </dsp:nvSpPr>
      <dsp:spPr>
        <a:xfrm>
          <a:off x="827027" y="23643"/>
          <a:ext cx="57094" cy="57094"/>
        </a:xfrm>
        <a:prstGeom prst="ellipse">
          <a:avLst/>
        </a:prstGeom>
        <a:solidFill>
          <a:schemeClr val="accent1">
            <a:shade val="80000"/>
            <a:hueOff val="11543"/>
            <a:satOff val="220"/>
            <a:lumOff val="97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35388" y="32004"/>
        <a:ext cx="40372" cy="40372"/>
      </dsp:txXfrm>
    </dsp:sp>
    <dsp:sp modelId="{BCCD1735-3374-4721-BEF9-11CCD9A2DD48}">
      <dsp:nvSpPr>
        <dsp:cNvPr id="0" name=""/>
        <dsp:cNvSpPr/>
      </dsp:nvSpPr>
      <dsp:spPr>
        <a:xfrm rot="1125000">
          <a:off x="888184" y="56208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1544"/>
            <a:satOff val="-27"/>
            <a:lumOff val="846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88305" y="59328"/>
        <a:ext cx="10651" cy="11561"/>
      </dsp:txXfrm>
    </dsp:sp>
    <dsp:sp modelId="{B0608ED5-E7DC-4C39-8859-B8C85F521F9C}">
      <dsp:nvSpPr>
        <dsp:cNvPr id="0" name=""/>
        <dsp:cNvSpPr/>
      </dsp:nvSpPr>
      <dsp:spPr>
        <a:xfrm>
          <a:off x="908278" y="51224"/>
          <a:ext cx="57094" cy="57094"/>
        </a:xfrm>
        <a:prstGeom prst="ellipse">
          <a:avLst/>
        </a:prstGeom>
        <a:solidFill>
          <a:schemeClr val="accent1">
            <a:shade val="80000"/>
            <a:hueOff val="17315"/>
            <a:satOff val="330"/>
            <a:lumOff val="145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16639" y="59585"/>
        <a:ext cx="40372" cy="40372"/>
      </dsp:txXfrm>
    </dsp:sp>
    <dsp:sp modelId="{E212FFF4-9223-45FB-8A97-08FC78EC227F}">
      <dsp:nvSpPr>
        <dsp:cNvPr id="0" name=""/>
        <dsp:cNvSpPr/>
      </dsp:nvSpPr>
      <dsp:spPr>
        <a:xfrm rot="1575000">
          <a:off x="967308" y="88921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7317"/>
            <a:satOff val="-40"/>
            <a:lumOff val="1268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67543" y="91765"/>
        <a:ext cx="10651" cy="11561"/>
      </dsp:txXfrm>
    </dsp:sp>
    <dsp:sp modelId="{3B48658E-4174-41EC-ADC5-04F09B98E8AE}">
      <dsp:nvSpPr>
        <dsp:cNvPr id="0" name=""/>
        <dsp:cNvSpPr/>
      </dsp:nvSpPr>
      <dsp:spPr>
        <a:xfrm>
          <a:off x="985233" y="89174"/>
          <a:ext cx="57094" cy="57094"/>
        </a:xfrm>
        <a:prstGeom prst="ellipse">
          <a:avLst/>
        </a:prstGeom>
        <a:solidFill>
          <a:schemeClr val="accent1">
            <a:shade val="80000"/>
            <a:hueOff val="23086"/>
            <a:satOff val="440"/>
            <a:lumOff val="194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93594" y="97535"/>
        <a:ext cx="40372" cy="40372"/>
      </dsp:txXfrm>
    </dsp:sp>
    <dsp:sp modelId="{7E28017C-69F1-4CCF-A6D7-885616A2628E}">
      <dsp:nvSpPr>
        <dsp:cNvPr id="0" name=""/>
        <dsp:cNvSpPr/>
      </dsp:nvSpPr>
      <dsp:spPr>
        <a:xfrm rot="2025000">
          <a:off x="1041485" y="13168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3089"/>
            <a:satOff val="-53"/>
            <a:lumOff val="1691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41870" y="134268"/>
        <a:ext cx="10651" cy="11561"/>
      </dsp:txXfrm>
    </dsp:sp>
    <dsp:sp modelId="{4B6FF1D5-139C-4A9E-BE2A-C9C2976A9B90}">
      <dsp:nvSpPr>
        <dsp:cNvPr id="0" name=""/>
        <dsp:cNvSpPr/>
      </dsp:nvSpPr>
      <dsp:spPr>
        <a:xfrm>
          <a:off x="1056576" y="136844"/>
          <a:ext cx="57094" cy="57094"/>
        </a:xfrm>
        <a:prstGeom prst="ellipse">
          <a:avLst/>
        </a:prstGeom>
        <a:solidFill>
          <a:schemeClr val="accent1">
            <a:shade val="80000"/>
            <a:hueOff val="28858"/>
            <a:satOff val="551"/>
            <a:lumOff val="2431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4937" y="145205"/>
        <a:ext cx="40372" cy="40372"/>
      </dsp:txXfrm>
    </dsp:sp>
    <dsp:sp modelId="{E231C36B-28CA-4A1A-A65A-7FC8C917C670}">
      <dsp:nvSpPr>
        <dsp:cNvPr id="0" name=""/>
        <dsp:cNvSpPr/>
      </dsp:nvSpPr>
      <dsp:spPr>
        <a:xfrm rot="2475000">
          <a:off x="1109446" y="18376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8861"/>
            <a:satOff val="-67"/>
            <a:lumOff val="2114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10012" y="186109"/>
        <a:ext cx="10651" cy="11561"/>
      </dsp:txXfrm>
    </dsp:sp>
    <dsp:sp modelId="{5955EC28-6A5B-4854-97FD-56BF004F7A93}">
      <dsp:nvSpPr>
        <dsp:cNvPr id="0" name=""/>
        <dsp:cNvSpPr/>
      </dsp:nvSpPr>
      <dsp:spPr>
        <a:xfrm>
          <a:off x="1121086" y="193418"/>
          <a:ext cx="57094" cy="57094"/>
        </a:xfrm>
        <a:prstGeom prst="ellipse">
          <a:avLst/>
        </a:prstGeom>
        <a:solidFill>
          <a:schemeClr val="accent1">
            <a:shade val="80000"/>
            <a:hueOff val="34629"/>
            <a:satOff val="661"/>
            <a:lumOff val="2918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29447" y="201779"/>
        <a:ext cx="40372" cy="40372"/>
      </dsp:txXfrm>
    </dsp:sp>
    <dsp:sp modelId="{7418C013-9F65-49B4-8AB4-02A8A7E8B2B1}">
      <dsp:nvSpPr>
        <dsp:cNvPr id="0" name=""/>
        <dsp:cNvSpPr/>
      </dsp:nvSpPr>
      <dsp:spPr>
        <a:xfrm rot="2925000">
          <a:off x="1170029" y="24426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34633"/>
            <a:satOff val="-80"/>
            <a:lumOff val="2537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70807" y="246400"/>
        <a:ext cx="10651" cy="11561"/>
      </dsp:txXfrm>
    </dsp:sp>
    <dsp:sp modelId="{C8C314CB-BC52-4B5D-9A9E-2549904458B0}">
      <dsp:nvSpPr>
        <dsp:cNvPr id="0" name=""/>
        <dsp:cNvSpPr/>
      </dsp:nvSpPr>
      <dsp:spPr>
        <a:xfrm>
          <a:off x="1177661" y="257929"/>
          <a:ext cx="57094" cy="57094"/>
        </a:xfrm>
        <a:prstGeom prst="ellipse">
          <a:avLst/>
        </a:prstGeom>
        <a:solidFill>
          <a:schemeClr val="accent1">
            <a:shade val="80000"/>
            <a:hueOff val="40401"/>
            <a:satOff val="771"/>
            <a:lumOff val="3404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86022" y="266290"/>
        <a:ext cx="40372" cy="40372"/>
      </dsp:txXfrm>
    </dsp:sp>
    <dsp:sp modelId="{8D184F9F-78A9-45D9-9804-0F8032DE26A6}">
      <dsp:nvSpPr>
        <dsp:cNvPr id="0" name=""/>
        <dsp:cNvSpPr/>
      </dsp:nvSpPr>
      <dsp:spPr>
        <a:xfrm rot="3375000">
          <a:off x="1222196" y="31215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40406"/>
            <a:satOff val="-93"/>
            <a:lumOff val="296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23210" y="314111"/>
        <a:ext cx="10651" cy="11561"/>
      </dsp:txXfrm>
    </dsp:sp>
    <dsp:sp modelId="{18E08B15-C0D9-4DCD-9841-29CB326A1D96}">
      <dsp:nvSpPr>
        <dsp:cNvPr id="0" name=""/>
        <dsp:cNvSpPr/>
      </dsp:nvSpPr>
      <dsp:spPr>
        <a:xfrm>
          <a:off x="1225331" y="329272"/>
          <a:ext cx="57094" cy="57094"/>
        </a:xfrm>
        <a:prstGeom prst="ellipse">
          <a:avLst/>
        </a:prstGeom>
        <a:solidFill>
          <a:schemeClr val="accent1">
            <a:shade val="80000"/>
            <a:hueOff val="46172"/>
            <a:satOff val="881"/>
            <a:lumOff val="389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33692" y="337633"/>
        <a:ext cx="40372" cy="40372"/>
      </dsp:txXfrm>
    </dsp:sp>
    <dsp:sp modelId="{7D136A40-4E7A-4E9A-9C18-C15FEB3E9255}">
      <dsp:nvSpPr>
        <dsp:cNvPr id="0" name=""/>
        <dsp:cNvSpPr/>
      </dsp:nvSpPr>
      <dsp:spPr>
        <a:xfrm rot="3825000">
          <a:off x="1265054" y="386276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46178"/>
            <a:satOff val="-107"/>
            <a:lumOff val="3382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66327" y="388083"/>
        <a:ext cx="10651" cy="11561"/>
      </dsp:txXfrm>
    </dsp:sp>
    <dsp:sp modelId="{09497094-52B8-416E-9902-37FB4C94E7F2}">
      <dsp:nvSpPr>
        <dsp:cNvPr id="0" name=""/>
        <dsp:cNvSpPr/>
      </dsp:nvSpPr>
      <dsp:spPr>
        <a:xfrm>
          <a:off x="1263281" y="406227"/>
          <a:ext cx="57094" cy="57094"/>
        </a:xfrm>
        <a:prstGeom prst="ellipse">
          <a:avLst/>
        </a:prstGeom>
        <a:solidFill>
          <a:schemeClr val="accent1">
            <a:shade val="80000"/>
            <a:hueOff val="51944"/>
            <a:satOff val="991"/>
            <a:lumOff val="437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71642" y="414588"/>
        <a:ext cx="40372" cy="40372"/>
      </dsp:txXfrm>
    </dsp:sp>
    <dsp:sp modelId="{260B842C-BA56-4835-9181-EEB1DAD49F6C}">
      <dsp:nvSpPr>
        <dsp:cNvPr id="0" name=""/>
        <dsp:cNvSpPr/>
      </dsp:nvSpPr>
      <dsp:spPr>
        <a:xfrm rot="4275000">
          <a:off x="1297872" y="465357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51950"/>
            <a:satOff val="-120"/>
            <a:lumOff val="3805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99421" y="467050"/>
        <a:ext cx="10651" cy="11561"/>
      </dsp:txXfrm>
    </dsp:sp>
    <dsp:sp modelId="{07EB8474-810E-4E8A-BE93-02F62BBDD45D}">
      <dsp:nvSpPr>
        <dsp:cNvPr id="0" name=""/>
        <dsp:cNvSpPr/>
      </dsp:nvSpPr>
      <dsp:spPr>
        <a:xfrm>
          <a:off x="1290861" y="487477"/>
          <a:ext cx="57094" cy="57094"/>
        </a:xfrm>
        <a:prstGeom prst="ellipse">
          <a:avLst/>
        </a:prstGeom>
        <a:solidFill>
          <a:schemeClr val="accent1">
            <a:shade val="80000"/>
            <a:hueOff val="57716"/>
            <a:satOff val="1101"/>
            <a:lumOff val="486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99222" y="495838"/>
        <a:ext cx="40372" cy="40372"/>
      </dsp:txXfrm>
    </dsp:sp>
    <dsp:sp modelId="{ADC3AC42-E194-4C29-8A28-ABEC2168A2B9}">
      <dsp:nvSpPr>
        <dsp:cNvPr id="0" name=""/>
        <dsp:cNvSpPr/>
      </dsp:nvSpPr>
      <dsp:spPr>
        <a:xfrm rot="4725000">
          <a:off x="1320086" y="54804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57722"/>
            <a:satOff val="-133"/>
            <a:lumOff val="4228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21923" y="549660"/>
        <a:ext cx="10651" cy="11561"/>
      </dsp:txXfrm>
    </dsp:sp>
    <dsp:sp modelId="{38A7A843-117D-4A8F-B652-3F637D1BA054}">
      <dsp:nvSpPr>
        <dsp:cNvPr id="0" name=""/>
        <dsp:cNvSpPr/>
      </dsp:nvSpPr>
      <dsp:spPr>
        <a:xfrm>
          <a:off x="1307601" y="571632"/>
          <a:ext cx="57094" cy="57094"/>
        </a:xfrm>
        <a:prstGeom prst="ellipse">
          <a:avLst/>
        </a:prstGeom>
        <a:solidFill>
          <a:schemeClr val="accent1">
            <a:shade val="80000"/>
            <a:hueOff val="63487"/>
            <a:satOff val="1211"/>
            <a:lumOff val="534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15962" y="579993"/>
        <a:ext cx="40372" cy="40372"/>
      </dsp:txXfrm>
    </dsp:sp>
    <dsp:sp modelId="{24192AE1-AC5A-408F-93E2-35778550FA02}">
      <dsp:nvSpPr>
        <dsp:cNvPr id="0" name=""/>
        <dsp:cNvSpPr/>
      </dsp:nvSpPr>
      <dsp:spPr>
        <a:xfrm rot="5175000">
          <a:off x="1331318" y="63292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63494"/>
            <a:satOff val="-147"/>
            <a:lumOff val="4651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33451" y="634501"/>
        <a:ext cx="10651" cy="11561"/>
      </dsp:txXfrm>
    </dsp:sp>
    <dsp:sp modelId="{8B74F080-8313-4728-B1E9-D87A06E9E800}">
      <dsp:nvSpPr>
        <dsp:cNvPr id="0" name=""/>
        <dsp:cNvSpPr/>
      </dsp:nvSpPr>
      <dsp:spPr>
        <a:xfrm>
          <a:off x="1313213" y="657252"/>
          <a:ext cx="57094" cy="57094"/>
        </a:xfrm>
        <a:prstGeom prst="ellipse">
          <a:avLst/>
        </a:prstGeom>
        <a:solidFill>
          <a:schemeClr val="accent1">
            <a:shade val="80000"/>
            <a:hueOff val="69259"/>
            <a:satOff val="1321"/>
            <a:lumOff val="583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21574" y="665613"/>
        <a:ext cx="40372" cy="40372"/>
      </dsp:txXfrm>
    </dsp:sp>
    <dsp:sp modelId="{99F13AA2-4621-4753-B0A6-6FC776CD84C9}">
      <dsp:nvSpPr>
        <dsp:cNvPr id="0" name=""/>
        <dsp:cNvSpPr/>
      </dsp:nvSpPr>
      <dsp:spPr>
        <a:xfrm rot="5625000">
          <a:off x="1331374" y="71854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69267"/>
            <a:satOff val="-160"/>
            <a:lumOff val="5073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333806" y="720121"/>
        <a:ext cx="10651" cy="11561"/>
      </dsp:txXfrm>
    </dsp:sp>
    <dsp:sp modelId="{C238A059-EBCB-4E8A-9C70-350A7112246D}">
      <dsp:nvSpPr>
        <dsp:cNvPr id="0" name=""/>
        <dsp:cNvSpPr/>
      </dsp:nvSpPr>
      <dsp:spPr>
        <a:xfrm>
          <a:off x="1307601" y="742872"/>
          <a:ext cx="57094" cy="57094"/>
        </a:xfrm>
        <a:prstGeom prst="ellipse">
          <a:avLst/>
        </a:prstGeom>
        <a:solidFill>
          <a:schemeClr val="accent1">
            <a:shade val="80000"/>
            <a:hueOff val="75030"/>
            <a:satOff val="1431"/>
            <a:lumOff val="6322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15962" y="751233"/>
        <a:ext cx="40372" cy="40372"/>
      </dsp:txXfrm>
    </dsp:sp>
    <dsp:sp modelId="{212C9A88-24C2-4EF4-87D7-A81CF4BE3FA0}">
      <dsp:nvSpPr>
        <dsp:cNvPr id="0" name=""/>
        <dsp:cNvSpPr/>
      </dsp:nvSpPr>
      <dsp:spPr>
        <a:xfrm rot="6075000">
          <a:off x="1320254" y="80344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75039"/>
            <a:satOff val="-173"/>
            <a:lumOff val="5496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322982" y="805055"/>
        <a:ext cx="10651" cy="11561"/>
      </dsp:txXfrm>
    </dsp:sp>
    <dsp:sp modelId="{FA3F2989-2837-4DF6-B22E-22C68B74BA10}">
      <dsp:nvSpPr>
        <dsp:cNvPr id="0" name=""/>
        <dsp:cNvSpPr/>
      </dsp:nvSpPr>
      <dsp:spPr>
        <a:xfrm>
          <a:off x="1290861" y="827027"/>
          <a:ext cx="57094" cy="57094"/>
        </a:xfrm>
        <a:prstGeom prst="ellipse">
          <a:avLst/>
        </a:prstGeom>
        <a:solidFill>
          <a:schemeClr val="accent1">
            <a:shade val="80000"/>
            <a:hueOff val="80802"/>
            <a:satOff val="1541"/>
            <a:lumOff val="6808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99222" y="835388"/>
        <a:ext cx="40372" cy="40372"/>
      </dsp:txXfrm>
    </dsp:sp>
    <dsp:sp modelId="{15716786-4673-40EB-986D-12C422D02B97}">
      <dsp:nvSpPr>
        <dsp:cNvPr id="0" name=""/>
        <dsp:cNvSpPr/>
      </dsp:nvSpPr>
      <dsp:spPr>
        <a:xfrm rot="6525000">
          <a:off x="1298149" y="886157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80811"/>
            <a:satOff val="-186"/>
            <a:lumOff val="5919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301165" y="887850"/>
        <a:ext cx="10651" cy="11561"/>
      </dsp:txXfrm>
    </dsp:sp>
    <dsp:sp modelId="{E7F9412A-75FE-4263-8476-D8B02CF380F3}">
      <dsp:nvSpPr>
        <dsp:cNvPr id="0" name=""/>
        <dsp:cNvSpPr/>
      </dsp:nvSpPr>
      <dsp:spPr>
        <a:xfrm>
          <a:off x="1263281" y="908278"/>
          <a:ext cx="57094" cy="57094"/>
        </a:xfrm>
        <a:prstGeom prst="ellipse">
          <a:avLst/>
        </a:prstGeom>
        <a:solidFill>
          <a:schemeClr val="accent1">
            <a:shade val="80000"/>
            <a:hueOff val="86573"/>
            <a:satOff val="1652"/>
            <a:lumOff val="7294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71642" y="916639"/>
        <a:ext cx="40372" cy="40372"/>
      </dsp:txXfrm>
    </dsp:sp>
    <dsp:sp modelId="{C56F56FD-84C6-4D21-967A-719399DE2081}">
      <dsp:nvSpPr>
        <dsp:cNvPr id="0" name=""/>
        <dsp:cNvSpPr/>
      </dsp:nvSpPr>
      <dsp:spPr>
        <a:xfrm rot="6975000">
          <a:off x="1265435" y="965281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86583"/>
            <a:satOff val="-200"/>
            <a:lumOff val="6342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268727" y="967088"/>
        <a:ext cx="10651" cy="11561"/>
      </dsp:txXfrm>
    </dsp:sp>
    <dsp:sp modelId="{430AD93E-9CDA-40BE-8BB8-B35AB1DDED73}">
      <dsp:nvSpPr>
        <dsp:cNvPr id="0" name=""/>
        <dsp:cNvSpPr/>
      </dsp:nvSpPr>
      <dsp:spPr>
        <a:xfrm>
          <a:off x="1225331" y="985233"/>
          <a:ext cx="57094" cy="57094"/>
        </a:xfrm>
        <a:prstGeom prst="ellipse">
          <a:avLst/>
        </a:prstGeom>
        <a:solidFill>
          <a:schemeClr val="accent1">
            <a:shade val="80000"/>
            <a:hueOff val="92345"/>
            <a:satOff val="1762"/>
            <a:lumOff val="778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33692" y="993594"/>
        <a:ext cx="40372" cy="40372"/>
      </dsp:txXfrm>
    </dsp:sp>
    <dsp:sp modelId="{D3BDAC4B-F2DB-44A0-907D-A108463FB1C3}">
      <dsp:nvSpPr>
        <dsp:cNvPr id="0" name=""/>
        <dsp:cNvSpPr/>
      </dsp:nvSpPr>
      <dsp:spPr>
        <a:xfrm rot="7425000">
          <a:off x="1222674" y="1039459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92356"/>
            <a:satOff val="-213"/>
            <a:lumOff val="6765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226225" y="1041415"/>
        <a:ext cx="10651" cy="11561"/>
      </dsp:txXfrm>
    </dsp:sp>
    <dsp:sp modelId="{EB66E90A-B112-40E2-B773-B1A59659C6EB}">
      <dsp:nvSpPr>
        <dsp:cNvPr id="0" name=""/>
        <dsp:cNvSpPr/>
      </dsp:nvSpPr>
      <dsp:spPr>
        <a:xfrm>
          <a:off x="1177661" y="1056576"/>
          <a:ext cx="57094" cy="57094"/>
        </a:xfrm>
        <a:prstGeom prst="ellipse">
          <a:avLst/>
        </a:prstGeom>
        <a:solidFill>
          <a:schemeClr val="accent1">
            <a:shade val="80000"/>
            <a:hueOff val="98117"/>
            <a:satOff val="1872"/>
            <a:lumOff val="8267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86022" y="1064937"/>
        <a:ext cx="40372" cy="40372"/>
      </dsp:txXfrm>
    </dsp:sp>
    <dsp:sp modelId="{CBD13A52-164D-4181-A713-C4AFB6DAEA44}">
      <dsp:nvSpPr>
        <dsp:cNvPr id="0" name=""/>
        <dsp:cNvSpPr/>
      </dsp:nvSpPr>
      <dsp:spPr>
        <a:xfrm rot="7875000">
          <a:off x="1170597" y="110742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98128"/>
            <a:satOff val="-226"/>
            <a:lumOff val="7187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174384" y="1109558"/>
        <a:ext cx="10651" cy="11561"/>
      </dsp:txXfrm>
    </dsp:sp>
    <dsp:sp modelId="{816E1FA3-2B38-45F9-AB8C-0EEB2788EE42}">
      <dsp:nvSpPr>
        <dsp:cNvPr id="0" name=""/>
        <dsp:cNvSpPr/>
      </dsp:nvSpPr>
      <dsp:spPr>
        <a:xfrm>
          <a:off x="1121086" y="1121086"/>
          <a:ext cx="57094" cy="57094"/>
        </a:xfrm>
        <a:prstGeom prst="ellipse">
          <a:avLst/>
        </a:prstGeom>
        <a:solidFill>
          <a:schemeClr val="accent1">
            <a:shade val="80000"/>
            <a:hueOff val="103888"/>
            <a:satOff val="1982"/>
            <a:lumOff val="875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29447" y="1129447"/>
        <a:ext cx="40372" cy="40372"/>
      </dsp:txXfrm>
    </dsp:sp>
    <dsp:sp modelId="{3D5573F2-E421-4699-B499-E5F129AA7C1F}">
      <dsp:nvSpPr>
        <dsp:cNvPr id="0" name=""/>
        <dsp:cNvSpPr/>
      </dsp:nvSpPr>
      <dsp:spPr>
        <a:xfrm rot="8325000">
          <a:off x="1110094" y="116800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03900"/>
            <a:satOff val="-240"/>
            <a:lumOff val="761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114093" y="1170351"/>
        <a:ext cx="10651" cy="11561"/>
      </dsp:txXfrm>
    </dsp:sp>
    <dsp:sp modelId="{1791F869-F782-403E-9EEE-8485296AB1DC}">
      <dsp:nvSpPr>
        <dsp:cNvPr id="0" name=""/>
        <dsp:cNvSpPr/>
      </dsp:nvSpPr>
      <dsp:spPr>
        <a:xfrm>
          <a:off x="1056576" y="1177661"/>
          <a:ext cx="57094" cy="57094"/>
        </a:xfrm>
        <a:prstGeom prst="ellipse">
          <a:avLst/>
        </a:prstGeom>
        <a:solidFill>
          <a:schemeClr val="accent1">
            <a:shade val="80000"/>
            <a:hueOff val="109660"/>
            <a:satOff val="2092"/>
            <a:lumOff val="923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4937" y="1186022"/>
        <a:ext cx="40372" cy="40372"/>
      </dsp:txXfrm>
    </dsp:sp>
    <dsp:sp modelId="{EDD308D6-556F-4E65-A02C-12C45C150755}">
      <dsp:nvSpPr>
        <dsp:cNvPr id="0" name=""/>
        <dsp:cNvSpPr/>
      </dsp:nvSpPr>
      <dsp:spPr>
        <a:xfrm rot="8775000">
          <a:off x="1042201" y="1220169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09672"/>
            <a:satOff val="-253"/>
            <a:lumOff val="8033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46381" y="1222755"/>
        <a:ext cx="10651" cy="11561"/>
      </dsp:txXfrm>
    </dsp:sp>
    <dsp:sp modelId="{FB762D63-E97E-4D71-BE53-DE8DBC2C1724}">
      <dsp:nvSpPr>
        <dsp:cNvPr id="0" name=""/>
        <dsp:cNvSpPr/>
      </dsp:nvSpPr>
      <dsp:spPr>
        <a:xfrm>
          <a:off x="985233" y="1225331"/>
          <a:ext cx="57094" cy="57094"/>
        </a:xfrm>
        <a:prstGeom prst="ellipse">
          <a:avLst/>
        </a:prstGeom>
        <a:solidFill>
          <a:schemeClr val="accent1">
            <a:shade val="80000"/>
            <a:hueOff val="115431"/>
            <a:satOff val="2202"/>
            <a:lumOff val="972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93594" y="1233692"/>
        <a:ext cx="40372" cy="40372"/>
      </dsp:txXfrm>
    </dsp:sp>
    <dsp:sp modelId="{EC905E59-477F-4D62-B2EE-61B86BF0663B}">
      <dsp:nvSpPr>
        <dsp:cNvPr id="0" name=""/>
        <dsp:cNvSpPr/>
      </dsp:nvSpPr>
      <dsp:spPr>
        <a:xfrm rot="9225000">
          <a:off x="968080" y="1263028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15444"/>
            <a:satOff val="-266"/>
            <a:lumOff val="8456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972410" y="1265872"/>
        <a:ext cx="10651" cy="11561"/>
      </dsp:txXfrm>
    </dsp:sp>
    <dsp:sp modelId="{96947AF0-965B-4F9B-B692-11B522E20C19}">
      <dsp:nvSpPr>
        <dsp:cNvPr id="0" name=""/>
        <dsp:cNvSpPr/>
      </dsp:nvSpPr>
      <dsp:spPr>
        <a:xfrm>
          <a:off x="908278" y="1263281"/>
          <a:ext cx="57094" cy="57094"/>
        </a:xfrm>
        <a:prstGeom prst="ellipse">
          <a:avLst/>
        </a:prstGeom>
        <a:solidFill>
          <a:schemeClr val="accent1">
            <a:shade val="80000"/>
            <a:hueOff val="121203"/>
            <a:satOff val="2312"/>
            <a:lumOff val="10212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16639" y="1271642"/>
        <a:ext cx="40372" cy="40372"/>
      </dsp:txXfrm>
    </dsp:sp>
    <dsp:sp modelId="{C5631367-2D87-4B2B-B2C5-CE6B323DF7FA}">
      <dsp:nvSpPr>
        <dsp:cNvPr id="0" name=""/>
        <dsp:cNvSpPr/>
      </dsp:nvSpPr>
      <dsp:spPr>
        <a:xfrm rot="10192360">
          <a:off x="857204" y="1293130"/>
          <a:ext cx="3677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21217"/>
            <a:satOff val="-280"/>
            <a:lumOff val="8879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862940" y="1296476"/>
        <a:ext cx="30995" cy="11561"/>
      </dsp:txXfrm>
    </dsp:sp>
    <dsp:sp modelId="{55735BFC-D4F1-4100-BCD7-BD7015A20F24}">
      <dsp:nvSpPr>
        <dsp:cNvPr id="0" name=""/>
        <dsp:cNvSpPr/>
      </dsp:nvSpPr>
      <dsp:spPr>
        <a:xfrm>
          <a:off x="783764" y="1285521"/>
          <a:ext cx="57094" cy="57094"/>
        </a:xfrm>
        <a:prstGeom prst="ellipse">
          <a:avLst/>
        </a:prstGeom>
        <a:solidFill>
          <a:schemeClr val="accent1">
            <a:shade val="80000"/>
            <a:hueOff val="126974"/>
            <a:satOff val="2422"/>
            <a:lumOff val="10698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92125" y="1293882"/>
        <a:ext cx="40372" cy="40372"/>
      </dsp:txXfrm>
    </dsp:sp>
    <dsp:sp modelId="{DE861B79-D5E8-45CE-B3D7-7B4663C08343}">
      <dsp:nvSpPr>
        <dsp:cNvPr id="0" name=""/>
        <dsp:cNvSpPr/>
      </dsp:nvSpPr>
      <dsp:spPr>
        <a:xfrm rot="19897969">
          <a:off x="788910" y="1315549"/>
          <a:ext cx="5629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26989"/>
            <a:satOff val="-293"/>
            <a:lumOff val="9301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89011" y="1319804"/>
        <a:ext cx="3940" cy="11561"/>
      </dsp:txXfrm>
    </dsp:sp>
    <dsp:sp modelId="{B163F2E1-C224-4C1F-8BF1-B257F8DA90F1}">
      <dsp:nvSpPr>
        <dsp:cNvPr id="0" name=""/>
        <dsp:cNvSpPr/>
      </dsp:nvSpPr>
      <dsp:spPr>
        <a:xfrm>
          <a:off x="742872" y="1307601"/>
          <a:ext cx="57094" cy="57094"/>
        </a:xfrm>
        <a:prstGeom prst="ellipse">
          <a:avLst/>
        </a:prstGeom>
        <a:solidFill>
          <a:schemeClr val="accent1">
            <a:shade val="80000"/>
            <a:hueOff val="132746"/>
            <a:satOff val="2532"/>
            <a:lumOff val="11184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51233" y="1315962"/>
        <a:ext cx="40372" cy="40372"/>
      </dsp:txXfrm>
    </dsp:sp>
    <dsp:sp modelId="{28C21F8D-7890-436C-ABC3-A76D9C048DC6}">
      <dsp:nvSpPr>
        <dsp:cNvPr id="0" name=""/>
        <dsp:cNvSpPr/>
      </dsp:nvSpPr>
      <dsp:spPr>
        <a:xfrm rot="10575000">
          <a:off x="721431" y="1329291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32761"/>
            <a:satOff val="-306"/>
            <a:lumOff val="9724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725991" y="1332996"/>
        <a:ext cx="10651" cy="11561"/>
      </dsp:txXfrm>
    </dsp:sp>
    <dsp:sp modelId="{B297DBDA-41C8-403B-A287-2DE0B2B2F734}">
      <dsp:nvSpPr>
        <dsp:cNvPr id="0" name=""/>
        <dsp:cNvSpPr/>
      </dsp:nvSpPr>
      <dsp:spPr>
        <a:xfrm>
          <a:off x="657252" y="1313213"/>
          <a:ext cx="57094" cy="57094"/>
        </a:xfrm>
        <a:prstGeom prst="ellipse">
          <a:avLst/>
        </a:prstGeom>
        <a:solidFill>
          <a:schemeClr val="accent1">
            <a:shade val="80000"/>
            <a:hueOff val="138517"/>
            <a:satOff val="2643"/>
            <a:lumOff val="11671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65613" y="1321574"/>
        <a:ext cx="40372" cy="40372"/>
      </dsp:txXfrm>
    </dsp:sp>
    <dsp:sp modelId="{6CB910F7-627A-416A-9AE0-0E9818681229}">
      <dsp:nvSpPr>
        <dsp:cNvPr id="0" name=""/>
        <dsp:cNvSpPr/>
      </dsp:nvSpPr>
      <dsp:spPr>
        <a:xfrm rot="11025000">
          <a:off x="635811" y="1329347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38533"/>
            <a:satOff val="-320"/>
            <a:lumOff val="10147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40371" y="1333350"/>
        <a:ext cx="10651" cy="11561"/>
      </dsp:txXfrm>
    </dsp:sp>
    <dsp:sp modelId="{C99B1DB8-B0AD-4FE5-84DC-CD9571D15F74}">
      <dsp:nvSpPr>
        <dsp:cNvPr id="0" name=""/>
        <dsp:cNvSpPr/>
      </dsp:nvSpPr>
      <dsp:spPr>
        <a:xfrm>
          <a:off x="571632" y="1307601"/>
          <a:ext cx="57094" cy="57094"/>
        </a:xfrm>
        <a:prstGeom prst="ellipse">
          <a:avLst/>
        </a:prstGeom>
        <a:solidFill>
          <a:schemeClr val="accent1">
            <a:shade val="80000"/>
            <a:hueOff val="144289"/>
            <a:satOff val="2753"/>
            <a:lumOff val="12157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79993" y="1315962"/>
        <a:ext cx="40372" cy="40372"/>
      </dsp:txXfrm>
    </dsp:sp>
    <dsp:sp modelId="{2EBD388A-825F-4832-8A74-827A6C7E3368}">
      <dsp:nvSpPr>
        <dsp:cNvPr id="0" name=""/>
        <dsp:cNvSpPr/>
      </dsp:nvSpPr>
      <dsp:spPr>
        <a:xfrm rot="11475000">
          <a:off x="550916" y="1318228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44306"/>
            <a:satOff val="-333"/>
            <a:lumOff val="1057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555437" y="1322527"/>
        <a:ext cx="10651" cy="11561"/>
      </dsp:txXfrm>
    </dsp:sp>
    <dsp:sp modelId="{54435782-E9E7-4F85-8EE9-B762378628C5}">
      <dsp:nvSpPr>
        <dsp:cNvPr id="0" name=""/>
        <dsp:cNvSpPr/>
      </dsp:nvSpPr>
      <dsp:spPr>
        <a:xfrm>
          <a:off x="487477" y="1290861"/>
          <a:ext cx="57094" cy="57094"/>
        </a:xfrm>
        <a:prstGeom prst="ellipse">
          <a:avLst/>
        </a:prstGeom>
        <a:solidFill>
          <a:schemeClr val="accent1">
            <a:shade val="80000"/>
            <a:hueOff val="150061"/>
            <a:satOff val="2863"/>
            <a:lumOff val="1264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95838" y="1299222"/>
        <a:ext cx="40372" cy="40372"/>
      </dsp:txXfrm>
    </dsp:sp>
    <dsp:sp modelId="{2EA5A0E0-D734-4B00-A1FA-65E8CB15031C}">
      <dsp:nvSpPr>
        <dsp:cNvPr id="0" name=""/>
        <dsp:cNvSpPr/>
      </dsp:nvSpPr>
      <dsp:spPr>
        <a:xfrm rot="11925000">
          <a:off x="468199" y="129612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50078"/>
            <a:satOff val="-346"/>
            <a:lumOff val="10992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72643" y="1300710"/>
        <a:ext cx="10651" cy="11561"/>
      </dsp:txXfrm>
    </dsp:sp>
    <dsp:sp modelId="{CDE86F57-8E75-4885-99A7-4D78278841E9}">
      <dsp:nvSpPr>
        <dsp:cNvPr id="0" name=""/>
        <dsp:cNvSpPr/>
      </dsp:nvSpPr>
      <dsp:spPr>
        <a:xfrm>
          <a:off x="406227" y="1263281"/>
          <a:ext cx="57094" cy="57094"/>
        </a:xfrm>
        <a:prstGeom prst="ellipse">
          <a:avLst/>
        </a:prstGeom>
        <a:solidFill>
          <a:schemeClr val="accent1">
            <a:shade val="80000"/>
            <a:hueOff val="155832"/>
            <a:satOff val="2973"/>
            <a:lumOff val="1312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14588" y="1271642"/>
        <a:ext cx="40372" cy="40372"/>
      </dsp:txXfrm>
    </dsp:sp>
    <dsp:sp modelId="{A0769171-C666-4FF2-B3B0-56A5612FFB02}">
      <dsp:nvSpPr>
        <dsp:cNvPr id="0" name=""/>
        <dsp:cNvSpPr/>
      </dsp:nvSpPr>
      <dsp:spPr>
        <a:xfrm rot="12375000">
          <a:off x="389075" y="1263409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55850"/>
            <a:satOff val="-360"/>
            <a:lumOff val="11415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93405" y="1268273"/>
        <a:ext cx="10651" cy="11561"/>
      </dsp:txXfrm>
    </dsp:sp>
    <dsp:sp modelId="{9DEC7CBC-8051-4551-94AA-2377EFF8A353}">
      <dsp:nvSpPr>
        <dsp:cNvPr id="0" name=""/>
        <dsp:cNvSpPr/>
      </dsp:nvSpPr>
      <dsp:spPr>
        <a:xfrm>
          <a:off x="329272" y="1225331"/>
          <a:ext cx="57094" cy="57094"/>
        </a:xfrm>
        <a:prstGeom prst="ellipse">
          <a:avLst/>
        </a:prstGeom>
        <a:solidFill>
          <a:schemeClr val="accent1">
            <a:shade val="80000"/>
            <a:hueOff val="161604"/>
            <a:satOff val="3083"/>
            <a:lumOff val="1361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37633" y="1233692"/>
        <a:ext cx="40372" cy="40372"/>
      </dsp:txXfrm>
    </dsp:sp>
    <dsp:sp modelId="{83D03F91-A8FE-4A56-A9F0-21F8696B64A1}">
      <dsp:nvSpPr>
        <dsp:cNvPr id="0" name=""/>
        <dsp:cNvSpPr/>
      </dsp:nvSpPr>
      <dsp:spPr>
        <a:xfrm rot="12825000">
          <a:off x="314898" y="1220647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61622"/>
            <a:satOff val="-373"/>
            <a:lumOff val="11838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19078" y="1225769"/>
        <a:ext cx="10651" cy="11561"/>
      </dsp:txXfrm>
    </dsp:sp>
    <dsp:sp modelId="{D9F7CAE3-C01B-4758-A92D-BE4DEABF1CC9}">
      <dsp:nvSpPr>
        <dsp:cNvPr id="0" name=""/>
        <dsp:cNvSpPr/>
      </dsp:nvSpPr>
      <dsp:spPr>
        <a:xfrm>
          <a:off x="257929" y="1177661"/>
          <a:ext cx="57094" cy="57094"/>
        </a:xfrm>
        <a:prstGeom prst="ellipse">
          <a:avLst/>
        </a:prstGeom>
        <a:solidFill>
          <a:schemeClr val="accent1">
            <a:shade val="80000"/>
            <a:hueOff val="167375"/>
            <a:satOff val="3193"/>
            <a:lumOff val="14102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6290" y="1186022"/>
        <a:ext cx="40372" cy="40372"/>
      </dsp:txXfrm>
    </dsp:sp>
    <dsp:sp modelId="{6FDF4861-3D9E-4C44-8A76-CB261CA08A3D}">
      <dsp:nvSpPr>
        <dsp:cNvPr id="0" name=""/>
        <dsp:cNvSpPr/>
      </dsp:nvSpPr>
      <dsp:spPr>
        <a:xfrm rot="13275000">
          <a:off x="246937" y="116857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67395"/>
            <a:satOff val="-386"/>
            <a:lumOff val="12261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50936" y="1173929"/>
        <a:ext cx="10651" cy="11561"/>
      </dsp:txXfrm>
    </dsp:sp>
    <dsp:sp modelId="{6EBA7549-78C0-447A-A63C-4A8563F87F58}">
      <dsp:nvSpPr>
        <dsp:cNvPr id="0" name=""/>
        <dsp:cNvSpPr/>
      </dsp:nvSpPr>
      <dsp:spPr>
        <a:xfrm>
          <a:off x="193418" y="1121086"/>
          <a:ext cx="57094" cy="57094"/>
        </a:xfrm>
        <a:prstGeom prst="ellipse">
          <a:avLst/>
        </a:prstGeom>
        <a:solidFill>
          <a:schemeClr val="accent1">
            <a:shade val="80000"/>
            <a:hueOff val="173147"/>
            <a:satOff val="3303"/>
            <a:lumOff val="14588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01779" y="1129447"/>
        <a:ext cx="40372" cy="40372"/>
      </dsp:txXfrm>
    </dsp:sp>
    <dsp:sp modelId="{F7AC09C3-F9FA-4334-9744-58F7A351FD8B}">
      <dsp:nvSpPr>
        <dsp:cNvPr id="0" name=""/>
        <dsp:cNvSpPr/>
      </dsp:nvSpPr>
      <dsp:spPr>
        <a:xfrm rot="13725000">
          <a:off x="186354" y="1108067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73167"/>
            <a:satOff val="-400"/>
            <a:lumOff val="12684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90141" y="1113637"/>
        <a:ext cx="10651" cy="11561"/>
      </dsp:txXfrm>
    </dsp:sp>
    <dsp:sp modelId="{DB7E8DCC-E9E2-41AE-8FAC-BD770394B585}">
      <dsp:nvSpPr>
        <dsp:cNvPr id="0" name=""/>
        <dsp:cNvSpPr/>
      </dsp:nvSpPr>
      <dsp:spPr>
        <a:xfrm>
          <a:off x="136844" y="1056576"/>
          <a:ext cx="57094" cy="57094"/>
        </a:xfrm>
        <a:prstGeom prst="ellipse">
          <a:avLst/>
        </a:prstGeom>
        <a:solidFill>
          <a:schemeClr val="accent1">
            <a:shade val="80000"/>
            <a:hueOff val="178918"/>
            <a:satOff val="3413"/>
            <a:lumOff val="1507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5205" y="1064937"/>
        <a:ext cx="40372" cy="40372"/>
      </dsp:txXfrm>
    </dsp:sp>
    <dsp:sp modelId="{FC934B90-2FD7-4C78-BC82-6495CAA54F71}">
      <dsp:nvSpPr>
        <dsp:cNvPr id="0" name=""/>
        <dsp:cNvSpPr/>
      </dsp:nvSpPr>
      <dsp:spPr>
        <a:xfrm rot="14175000">
          <a:off x="134187" y="104017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78939"/>
            <a:satOff val="-413"/>
            <a:lumOff val="13106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37738" y="1045927"/>
        <a:ext cx="10651" cy="11561"/>
      </dsp:txXfrm>
    </dsp:sp>
    <dsp:sp modelId="{7FBA136C-815F-4FB3-A797-A7F155D00FEA}">
      <dsp:nvSpPr>
        <dsp:cNvPr id="0" name=""/>
        <dsp:cNvSpPr/>
      </dsp:nvSpPr>
      <dsp:spPr>
        <a:xfrm>
          <a:off x="89174" y="985233"/>
          <a:ext cx="57094" cy="57094"/>
        </a:xfrm>
        <a:prstGeom prst="ellipse">
          <a:avLst/>
        </a:prstGeom>
        <a:solidFill>
          <a:schemeClr val="accent1">
            <a:shade val="80000"/>
            <a:hueOff val="184690"/>
            <a:satOff val="3523"/>
            <a:lumOff val="15561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535" y="993594"/>
        <a:ext cx="40372" cy="40372"/>
      </dsp:txXfrm>
    </dsp:sp>
    <dsp:sp modelId="{7A5C7786-EEB7-4840-8AB2-E617DD766E4C}">
      <dsp:nvSpPr>
        <dsp:cNvPr id="0" name=""/>
        <dsp:cNvSpPr/>
      </dsp:nvSpPr>
      <dsp:spPr>
        <a:xfrm rot="14625000">
          <a:off x="91329" y="966054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84711"/>
            <a:satOff val="-426"/>
            <a:lumOff val="13529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94621" y="971955"/>
        <a:ext cx="10651" cy="11561"/>
      </dsp:txXfrm>
    </dsp:sp>
    <dsp:sp modelId="{2B3C09D0-6E4A-4698-ADBA-7CF55040E0C7}">
      <dsp:nvSpPr>
        <dsp:cNvPr id="0" name=""/>
        <dsp:cNvSpPr/>
      </dsp:nvSpPr>
      <dsp:spPr>
        <a:xfrm>
          <a:off x="51224" y="908278"/>
          <a:ext cx="57094" cy="57094"/>
        </a:xfrm>
        <a:prstGeom prst="ellipse">
          <a:avLst/>
        </a:prstGeom>
        <a:solidFill>
          <a:schemeClr val="accent1">
            <a:shade val="80000"/>
            <a:hueOff val="190462"/>
            <a:satOff val="3634"/>
            <a:lumOff val="16047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9585" y="916639"/>
        <a:ext cx="40372" cy="40372"/>
      </dsp:txXfrm>
    </dsp:sp>
    <dsp:sp modelId="{0B3E9032-3902-463F-B436-0798A35C9EC5}">
      <dsp:nvSpPr>
        <dsp:cNvPr id="0" name=""/>
        <dsp:cNvSpPr/>
      </dsp:nvSpPr>
      <dsp:spPr>
        <a:xfrm rot="15075000">
          <a:off x="58511" y="886973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90483"/>
            <a:satOff val="-440"/>
            <a:lumOff val="13952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1527" y="892988"/>
        <a:ext cx="10651" cy="11561"/>
      </dsp:txXfrm>
    </dsp:sp>
    <dsp:sp modelId="{C6CA034B-BB5D-4252-9DC3-E07C2CEC1942}">
      <dsp:nvSpPr>
        <dsp:cNvPr id="0" name=""/>
        <dsp:cNvSpPr/>
      </dsp:nvSpPr>
      <dsp:spPr>
        <a:xfrm>
          <a:off x="23643" y="827027"/>
          <a:ext cx="57094" cy="57094"/>
        </a:xfrm>
        <a:prstGeom prst="ellipse">
          <a:avLst/>
        </a:prstGeom>
        <a:solidFill>
          <a:schemeClr val="accent1">
            <a:shade val="80000"/>
            <a:hueOff val="196233"/>
            <a:satOff val="3744"/>
            <a:lumOff val="1653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2004" y="835388"/>
        <a:ext cx="40372" cy="40372"/>
      </dsp:txXfrm>
    </dsp:sp>
    <dsp:sp modelId="{2F327EB4-0D8B-437E-BB14-A326EA173FCC}">
      <dsp:nvSpPr>
        <dsp:cNvPr id="0" name=""/>
        <dsp:cNvSpPr/>
      </dsp:nvSpPr>
      <dsp:spPr>
        <a:xfrm rot="15525000">
          <a:off x="36297" y="80428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96256"/>
            <a:satOff val="-453"/>
            <a:lumOff val="14375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9025" y="810378"/>
        <a:ext cx="10651" cy="11561"/>
      </dsp:txXfrm>
    </dsp:sp>
    <dsp:sp modelId="{F6AE7F32-FC05-4DDA-BB7B-30B31779479C}">
      <dsp:nvSpPr>
        <dsp:cNvPr id="0" name=""/>
        <dsp:cNvSpPr/>
      </dsp:nvSpPr>
      <dsp:spPr>
        <a:xfrm>
          <a:off x="6904" y="742872"/>
          <a:ext cx="57094" cy="57094"/>
        </a:xfrm>
        <a:prstGeom prst="ellipse">
          <a:avLst/>
        </a:prstGeom>
        <a:solidFill>
          <a:schemeClr val="accent1">
            <a:shade val="80000"/>
            <a:hueOff val="202005"/>
            <a:satOff val="3854"/>
            <a:lumOff val="1702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265" y="751233"/>
        <a:ext cx="40372" cy="40372"/>
      </dsp:txXfrm>
    </dsp:sp>
    <dsp:sp modelId="{F42AD80F-3B21-49F3-AF59-01D5F6EE69F1}">
      <dsp:nvSpPr>
        <dsp:cNvPr id="0" name=""/>
        <dsp:cNvSpPr/>
      </dsp:nvSpPr>
      <dsp:spPr>
        <a:xfrm rot="15975000">
          <a:off x="25065" y="71940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02028"/>
            <a:satOff val="-466"/>
            <a:lumOff val="14798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7497" y="725537"/>
        <a:ext cx="10651" cy="11561"/>
      </dsp:txXfrm>
    </dsp:sp>
    <dsp:sp modelId="{E4F5DE49-5EAA-4300-BD85-3AA32446283C}">
      <dsp:nvSpPr>
        <dsp:cNvPr id="0" name=""/>
        <dsp:cNvSpPr/>
      </dsp:nvSpPr>
      <dsp:spPr>
        <a:xfrm>
          <a:off x="1292" y="657252"/>
          <a:ext cx="57094" cy="57094"/>
        </a:xfrm>
        <a:prstGeom prst="ellipse">
          <a:avLst/>
        </a:prstGeom>
        <a:solidFill>
          <a:schemeClr val="accent1">
            <a:shade val="80000"/>
            <a:hueOff val="207776"/>
            <a:satOff val="3964"/>
            <a:lumOff val="1750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653" y="665613"/>
        <a:ext cx="40372" cy="40372"/>
      </dsp:txXfrm>
    </dsp:sp>
    <dsp:sp modelId="{57712E5B-8311-41F2-83BF-40C44B82FD56}">
      <dsp:nvSpPr>
        <dsp:cNvPr id="0" name=""/>
        <dsp:cNvSpPr/>
      </dsp:nvSpPr>
      <dsp:spPr>
        <a:xfrm rot="16425000">
          <a:off x="25009" y="63378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07800"/>
            <a:satOff val="-479"/>
            <a:lumOff val="1522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7142" y="639917"/>
        <a:ext cx="10651" cy="11561"/>
      </dsp:txXfrm>
    </dsp:sp>
    <dsp:sp modelId="{53824D7C-69E9-40B6-AD94-E66D57E17024}">
      <dsp:nvSpPr>
        <dsp:cNvPr id="0" name=""/>
        <dsp:cNvSpPr/>
      </dsp:nvSpPr>
      <dsp:spPr>
        <a:xfrm>
          <a:off x="6904" y="571632"/>
          <a:ext cx="57094" cy="57094"/>
        </a:xfrm>
        <a:prstGeom prst="ellipse">
          <a:avLst/>
        </a:prstGeom>
        <a:solidFill>
          <a:schemeClr val="accent1">
            <a:shade val="80000"/>
            <a:hueOff val="213548"/>
            <a:satOff val="4074"/>
            <a:lumOff val="17992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265" y="579993"/>
        <a:ext cx="40372" cy="40372"/>
      </dsp:txXfrm>
    </dsp:sp>
    <dsp:sp modelId="{4DDD9E11-A1D1-4D9F-87CF-21775FA03FD4}">
      <dsp:nvSpPr>
        <dsp:cNvPr id="0" name=""/>
        <dsp:cNvSpPr/>
      </dsp:nvSpPr>
      <dsp:spPr>
        <a:xfrm rot="16875000">
          <a:off x="36129" y="54889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13572"/>
            <a:satOff val="-493"/>
            <a:lumOff val="15643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7966" y="554983"/>
        <a:ext cx="10651" cy="11561"/>
      </dsp:txXfrm>
    </dsp:sp>
    <dsp:sp modelId="{22041FD6-89BD-4BF2-9B99-B97F36E2E1FB}">
      <dsp:nvSpPr>
        <dsp:cNvPr id="0" name=""/>
        <dsp:cNvSpPr/>
      </dsp:nvSpPr>
      <dsp:spPr>
        <a:xfrm>
          <a:off x="23643" y="487477"/>
          <a:ext cx="57094" cy="57094"/>
        </a:xfrm>
        <a:prstGeom prst="ellipse">
          <a:avLst/>
        </a:prstGeom>
        <a:solidFill>
          <a:schemeClr val="accent1">
            <a:shade val="80000"/>
            <a:hueOff val="219319"/>
            <a:satOff val="4184"/>
            <a:lumOff val="1847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2004" y="495838"/>
        <a:ext cx="40372" cy="40372"/>
      </dsp:txXfrm>
    </dsp:sp>
    <dsp:sp modelId="{B8E405CF-5FB0-4931-A03D-9BF304E6CDDA}">
      <dsp:nvSpPr>
        <dsp:cNvPr id="0" name=""/>
        <dsp:cNvSpPr/>
      </dsp:nvSpPr>
      <dsp:spPr>
        <a:xfrm rot="17325000">
          <a:off x="58234" y="466173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19345"/>
            <a:satOff val="-506"/>
            <a:lumOff val="16066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9783" y="472188"/>
        <a:ext cx="10651" cy="11561"/>
      </dsp:txXfrm>
    </dsp:sp>
    <dsp:sp modelId="{4346925A-37EB-4BB6-B0D1-0007EC3DF63B}">
      <dsp:nvSpPr>
        <dsp:cNvPr id="0" name=""/>
        <dsp:cNvSpPr/>
      </dsp:nvSpPr>
      <dsp:spPr>
        <a:xfrm>
          <a:off x="51224" y="406227"/>
          <a:ext cx="57094" cy="57094"/>
        </a:xfrm>
        <a:prstGeom prst="ellipse">
          <a:avLst/>
        </a:prstGeom>
        <a:solidFill>
          <a:schemeClr val="accent1">
            <a:shade val="80000"/>
            <a:hueOff val="225091"/>
            <a:satOff val="4294"/>
            <a:lumOff val="1896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9585" y="414588"/>
        <a:ext cx="40372" cy="40372"/>
      </dsp:txXfrm>
    </dsp:sp>
    <dsp:sp modelId="{7A362786-920B-4FB9-A3D5-D0E741B76071}">
      <dsp:nvSpPr>
        <dsp:cNvPr id="0" name=""/>
        <dsp:cNvSpPr/>
      </dsp:nvSpPr>
      <dsp:spPr>
        <a:xfrm rot="17775000">
          <a:off x="90948" y="387048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25117"/>
            <a:satOff val="-519"/>
            <a:lumOff val="16489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2221" y="392949"/>
        <a:ext cx="10651" cy="11561"/>
      </dsp:txXfrm>
    </dsp:sp>
    <dsp:sp modelId="{ED0F08E4-7CF4-494F-A2E4-60B90674E9D5}">
      <dsp:nvSpPr>
        <dsp:cNvPr id="0" name=""/>
        <dsp:cNvSpPr/>
      </dsp:nvSpPr>
      <dsp:spPr>
        <a:xfrm>
          <a:off x="89174" y="329272"/>
          <a:ext cx="57094" cy="57094"/>
        </a:xfrm>
        <a:prstGeom prst="ellipse">
          <a:avLst/>
        </a:prstGeom>
        <a:solidFill>
          <a:schemeClr val="accent1">
            <a:shade val="80000"/>
            <a:hueOff val="230862"/>
            <a:satOff val="4404"/>
            <a:lumOff val="19451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535" y="337633"/>
        <a:ext cx="40372" cy="40372"/>
      </dsp:txXfrm>
    </dsp:sp>
    <dsp:sp modelId="{B8AF8AA6-EDE3-46F5-804F-BE18E9CF02E9}">
      <dsp:nvSpPr>
        <dsp:cNvPr id="0" name=""/>
        <dsp:cNvSpPr/>
      </dsp:nvSpPr>
      <dsp:spPr>
        <a:xfrm rot="18225000">
          <a:off x="133709" y="312871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30889"/>
            <a:satOff val="-533"/>
            <a:lumOff val="16911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4723" y="318623"/>
        <a:ext cx="10651" cy="11561"/>
      </dsp:txXfrm>
    </dsp:sp>
    <dsp:sp modelId="{02E2D030-8BB9-48E2-859D-55F958A2D928}">
      <dsp:nvSpPr>
        <dsp:cNvPr id="0" name=""/>
        <dsp:cNvSpPr/>
      </dsp:nvSpPr>
      <dsp:spPr>
        <a:xfrm>
          <a:off x="136844" y="257929"/>
          <a:ext cx="57094" cy="57094"/>
        </a:xfrm>
        <a:prstGeom prst="ellipse">
          <a:avLst/>
        </a:prstGeom>
        <a:solidFill>
          <a:schemeClr val="accent1">
            <a:shade val="80000"/>
            <a:hueOff val="236634"/>
            <a:satOff val="4514"/>
            <a:lumOff val="19937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5205" y="266290"/>
        <a:ext cx="40372" cy="40372"/>
      </dsp:txXfrm>
    </dsp:sp>
    <dsp:sp modelId="{8125F9B4-021E-44DC-9D64-8AE485A44537}">
      <dsp:nvSpPr>
        <dsp:cNvPr id="0" name=""/>
        <dsp:cNvSpPr/>
      </dsp:nvSpPr>
      <dsp:spPr>
        <a:xfrm rot="18675000">
          <a:off x="185786" y="24491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36661"/>
            <a:satOff val="-546"/>
            <a:lumOff val="17334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86564" y="250480"/>
        <a:ext cx="10651" cy="11561"/>
      </dsp:txXfrm>
    </dsp:sp>
    <dsp:sp modelId="{A5474CB5-D5DA-4087-B87E-610FB42AF529}">
      <dsp:nvSpPr>
        <dsp:cNvPr id="0" name=""/>
        <dsp:cNvSpPr/>
      </dsp:nvSpPr>
      <dsp:spPr>
        <a:xfrm>
          <a:off x="193418" y="193418"/>
          <a:ext cx="57094" cy="57094"/>
        </a:xfrm>
        <a:prstGeom prst="ellipse">
          <a:avLst/>
        </a:prstGeom>
        <a:solidFill>
          <a:schemeClr val="accent1">
            <a:shade val="80000"/>
            <a:hueOff val="242406"/>
            <a:satOff val="4624"/>
            <a:lumOff val="20424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01779" y="201779"/>
        <a:ext cx="40372" cy="40372"/>
      </dsp:txXfrm>
    </dsp:sp>
    <dsp:sp modelId="{F5E12609-AEA0-4824-8F1E-49B7A8C9D43E}">
      <dsp:nvSpPr>
        <dsp:cNvPr id="0" name=""/>
        <dsp:cNvSpPr/>
      </dsp:nvSpPr>
      <dsp:spPr>
        <a:xfrm rot="19125000">
          <a:off x="246289" y="184328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42433"/>
            <a:satOff val="-559"/>
            <a:lumOff val="17757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46855" y="189687"/>
        <a:ext cx="10651" cy="11561"/>
      </dsp:txXfrm>
    </dsp:sp>
    <dsp:sp modelId="{558F7E47-06ED-4041-B16C-6F13A19D4245}">
      <dsp:nvSpPr>
        <dsp:cNvPr id="0" name=""/>
        <dsp:cNvSpPr/>
      </dsp:nvSpPr>
      <dsp:spPr>
        <a:xfrm>
          <a:off x="257929" y="136844"/>
          <a:ext cx="57094" cy="57094"/>
        </a:xfrm>
        <a:prstGeom prst="ellipse">
          <a:avLst/>
        </a:prstGeom>
        <a:solidFill>
          <a:schemeClr val="accent1">
            <a:shade val="80000"/>
            <a:hueOff val="248177"/>
            <a:satOff val="4735"/>
            <a:lumOff val="2091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6290" y="145205"/>
        <a:ext cx="40372" cy="40372"/>
      </dsp:txXfrm>
    </dsp:sp>
    <dsp:sp modelId="{1AA99294-2501-42DA-ADDA-813C2A0D167F}">
      <dsp:nvSpPr>
        <dsp:cNvPr id="0" name=""/>
        <dsp:cNvSpPr/>
      </dsp:nvSpPr>
      <dsp:spPr>
        <a:xfrm rot="19575000">
          <a:off x="314182" y="132161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48206"/>
            <a:satOff val="-573"/>
            <a:lumOff val="1818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14567" y="137283"/>
        <a:ext cx="10651" cy="11561"/>
      </dsp:txXfrm>
    </dsp:sp>
    <dsp:sp modelId="{A854D6C3-A9F6-4889-B95E-C4590598BF15}">
      <dsp:nvSpPr>
        <dsp:cNvPr id="0" name=""/>
        <dsp:cNvSpPr/>
      </dsp:nvSpPr>
      <dsp:spPr>
        <a:xfrm>
          <a:off x="329272" y="89174"/>
          <a:ext cx="57094" cy="57094"/>
        </a:xfrm>
        <a:prstGeom prst="ellipse">
          <a:avLst/>
        </a:prstGeom>
        <a:solidFill>
          <a:schemeClr val="accent1">
            <a:shade val="80000"/>
            <a:hueOff val="253949"/>
            <a:satOff val="4845"/>
            <a:lumOff val="2139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37633" y="97535"/>
        <a:ext cx="40372" cy="40372"/>
      </dsp:txXfrm>
    </dsp:sp>
    <dsp:sp modelId="{9BC14663-185B-4A89-97AE-169B3D438678}">
      <dsp:nvSpPr>
        <dsp:cNvPr id="0" name=""/>
        <dsp:cNvSpPr/>
      </dsp:nvSpPr>
      <dsp:spPr>
        <a:xfrm rot="20025000">
          <a:off x="388303" y="8930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53978"/>
            <a:satOff val="-586"/>
            <a:lumOff val="18603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88538" y="94166"/>
        <a:ext cx="10651" cy="11561"/>
      </dsp:txXfrm>
    </dsp:sp>
    <dsp:sp modelId="{891FE5C2-884F-48D0-BE0D-753E9CA204D3}">
      <dsp:nvSpPr>
        <dsp:cNvPr id="0" name=""/>
        <dsp:cNvSpPr/>
      </dsp:nvSpPr>
      <dsp:spPr>
        <a:xfrm>
          <a:off x="406227" y="51224"/>
          <a:ext cx="57094" cy="57094"/>
        </a:xfrm>
        <a:prstGeom prst="ellipse">
          <a:avLst/>
        </a:prstGeom>
        <a:solidFill>
          <a:schemeClr val="accent1">
            <a:shade val="80000"/>
            <a:hueOff val="259720"/>
            <a:satOff val="4955"/>
            <a:lumOff val="21882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14588" y="59585"/>
        <a:ext cx="40372" cy="40372"/>
      </dsp:txXfrm>
    </dsp:sp>
    <dsp:sp modelId="{BDE13CD6-B50F-44ED-BD83-729ED5971995}">
      <dsp:nvSpPr>
        <dsp:cNvPr id="0" name=""/>
        <dsp:cNvSpPr/>
      </dsp:nvSpPr>
      <dsp:spPr>
        <a:xfrm rot="20475000">
          <a:off x="467384" y="5648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59750"/>
            <a:satOff val="-599"/>
            <a:lumOff val="19025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67505" y="61073"/>
        <a:ext cx="10651" cy="11561"/>
      </dsp:txXfrm>
    </dsp:sp>
    <dsp:sp modelId="{3B7728B1-9C76-43A6-8828-2FFE1A19CD4E}">
      <dsp:nvSpPr>
        <dsp:cNvPr id="0" name=""/>
        <dsp:cNvSpPr/>
      </dsp:nvSpPr>
      <dsp:spPr>
        <a:xfrm>
          <a:off x="487477" y="23643"/>
          <a:ext cx="57094" cy="57094"/>
        </a:xfrm>
        <a:prstGeom prst="ellipse">
          <a:avLst/>
        </a:prstGeom>
        <a:solidFill>
          <a:schemeClr val="accent1">
            <a:shade val="80000"/>
            <a:hueOff val="265492"/>
            <a:satOff val="5065"/>
            <a:lumOff val="2236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95838" y="32004"/>
        <a:ext cx="40372" cy="40372"/>
      </dsp:txXfrm>
    </dsp:sp>
    <dsp:sp modelId="{FEF793BD-9F36-4B0C-B2A1-243AAED13A52}">
      <dsp:nvSpPr>
        <dsp:cNvPr id="0" name=""/>
        <dsp:cNvSpPr/>
      </dsp:nvSpPr>
      <dsp:spPr>
        <a:xfrm rot="20925000">
          <a:off x="550072" y="3427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65522"/>
            <a:satOff val="-613"/>
            <a:lumOff val="19448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50116" y="38569"/>
        <a:ext cx="10651" cy="11561"/>
      </dsp:txXfrm>
    </dsp:sp>
    <dsp:sp modelId="{CD7E4AE9-DEBF-4EF6-9A2F-51DFDE6DC483}">
      <dsp:nvSpPr>
        <dsp:cNvPr id="0" name=""/>
        <dsp:cNvSpPr/>
      </dsp:nvSpPr>
      <dsp:spPr>
        <a:xfrm>
          <a:off x="571632" y="6904"/>
          <a:ext cx="57094" cy="57094"/>
        </a:xfrm>
        <a:prstGeom prst="ellipse">
          <a:avLst/>
        </a:prstGeom>
        <a:solidFill>
          <a:schemeClr val="accent1">
            <a:shade val="80000"/>
            <a:hueOff val="271263"/>
            <a:satOff val="5175"/>
            <a:lumOff val="2285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79993" y="15265"/>
        <a:ext cx="40372" cy="40372"/>
      </dsp:txXfrm>
    </dsp:sp>
    <dsp:sp modelId="{CAB56CDA-741F-426D-8FE0-AE118C809475}">
      <dsp:nvSpPr>
        <dsp:cNvPr id="0" name=""/>
        <dsp:cNvSpPr/>
      </dsp:nvSpPr>
      <dsp:spPr>
        <a:xfrm rot="21375000">
          <a:off x="634952" y="23039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71295"/>
            <a:satOff val="-626"/>
            <a:lumOff val="19871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34957" y="27042"/>
        <a:ext cx="10651" cy="11561"/>
      </dsp:txXfrm>
    </dsp:sp>
  </dsp:spTree>
</dsp:drawing>
</file>

<file path=ppt/diagrams/drawing2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5A44537F-E502-484A-B54C-161A75387D52}">
      <dsp:nvSpPr>
        <dsp:cNvPr id="0" name=""/>
        <dsp:cNvSpPr/>
      </dsp:nvSpPr>
      <dsp:spPr>
        <a:xfrm>
          <a:off x="542408" y="14296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50929" y="20212"/>
        <a:ext cx="41140" cy="28564"/>
      </dsp:txXfrm>
    </dsp:sp>
    <dsp:sp modelId="{BCCD1735-3374-4721-BEF9-11CCD9A2DD48}">
      <dsp:nvSpPr>
        <dsp:cNvPr id="0" name=""/>
        <dsp:cNvSpPr/>
      </dsp:nvSpPr>
      <dsp:spPr>
        <a:xfrm rot="276923">
          <a:off x="606796" y="17773"/>
          <a:ext cx="15527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06804" y="25665"/>
        <a:ext cx="10869" cy="24237"/>
      </dsp:txXfrm>
    </dsp:sp>
    <dsp:sp modelId="{B0608ED5-E7DC-4C39-8859-B8C85F521F9C}">
      <dsp:nvSpPr>
        <dsp:cNvPr id="0" name=""/>
        <dsp:cNvSpPr/>
      </dsp:nvSpPr>
      <dsp:spPr>
        <a:xfrm>
          <a:off x="629404" y="21319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37925" y="27235"/>
        <a:ext cx="41140" cy="28564"/>
      </dsp:txXfrm>
    </dsp:sp>
    <dsp:sp modelId="{E212FFF4-9223-45FB-8A97-08FC78EC227F}">
      <dsp:nvSpPr>
        <dsp:cNvPr id="0" name=""/>
        <dsp:cNvSpPr/>
      </dsp:nvSpPr>
      <dsp:spPr>
        <a:xfrm rot="830769">
          <a:off x="692254" y="31653"/>
          <a:ext cx="16328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92325" y="39146"/>
        <a:ext cx="11430" cy="24237"/>
      </dsp:txXfrm>
    </dsp:sp>
    <dsp:sp modelId="{3B48658E-4174-41EC-ADC5-04F09B98E8AE}">
      <dsp:nvSpPr>
        <dsp:cNvPr id="0" name=""/>
        <dsp:cNvSpPr/>
      </dsp:nvSpPr>
      <dsp:spPr>
        <a:xfrm>
          <a:off x="714147" y="4220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22668" y="48123"/>
        <a:ext cx="41140" cy="28564"/>
      </dsp:txXfrm>
    </dsp:sp>
    <dsp:sp modelId="{7E28017C-69F1-4CCF-A6D7-885616A2628E}">
      <dsp:nvSpPr>
        <dsp:cNvPr id="0" name=""/>
        <dsp:cNvSpPr/>
      </dsp:nvSpPr>
      <dsp:spPr>
        <a:xfrm rot="1384615">
          <a:off x="774081" y="59116"/>
          <a:ext cx="1768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74293" y="66155"/>
        <a:ext cx="12382" cy="24237"/>
      </dsp:txXfrm>
    </dsp:sp>
    <dsp:sp modelId="{4B6FF1D5-139C-4A9E-BE2A-C9C2976A9B90}">
      <dsp:nvSpPr>
        <dsp:cNvPr id="0" name=""/>
        <dsp:cNvSpPr/>
      </dsp:nvSpPr>
      <dsp:spPr>
        <a:xfrm>
          <a:off x="794442" y="7641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02963" y="82333"/>
        <a:ext cx="41140" cy="28564"/>
      </dsp:txXfrm>
    </dsp:sp>
    <dsp:sp modelId="{E231C36B-28CA-4A1A-A65A-7FC8C917C670}">
      <dsp:nvSpPr>
        <dsp:cNvPr id="0" name=""/>
        <dsp:cNvSpPr/>
      </dsp:nvSpPr>
      <dsp:spPr>
        <a:xfrm rot="1938462">
          <a:off x="850314" y="99449"/>
          <a:ext cx="19284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50762" y="105982"/>
        <a:ext cx="13499" cy="24237"/>
      </dsp:txXfrm>
    </dsp:sp>
    <dsp:sp modelId="{5955EC28-6A5B-4854-97FD-56BF004F7A93}">
      <dsp:nvSpPr>
        <dsp:cNvPr id="0" name=""/>
        <dsp:cNvSpPr/>
      </dsp:nvSpPr>
      <dsp:spPr>
        <a:xfrm>
          <a:off x="868209" y="123065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76730" y="128981"/>
        <a:ext cx="41140" cy="28564"/>
      </dsp:txXfrm>
    </dsp:sp>
    <dsp:sp modelId="{7418C013-9F65-49B4-8AB4-02A8A7E8B2B1}">
      <dsp:nvSpPr>
        <dsp:cNvPr id="0" name=""/>
        <dsp:cNvSpPr/>
      </dsp:nvSpPr>
      <dsp:spPr>
        <a:xfrm rot="2492308">
          <a:off x="919101" y="151612"/>
          <a:ext cx="20845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19887" y="157618"/>
        <a:ext cx="14592" cy="24237"/>
      </dsp:txXfrm>
    </dsp:sp>
    <dsp:sp modelId="{C8C314CB-BC52-4B5D-9A9E-2549904458B0}">
      <dsp:nvSpPr>
        <dsp:cNvPr id="0" name=""/>
        <dsp:cNvSpPr/>
      </dsp:nvSpPr>
      <dsp:spPr>
        <a:xfrm>
          <a:off x="933539" y="18094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42060" y="186857"/>
        <a:ext cx="41140" cy="28564"/>
      </dsp:txXfrm>
    </dsp:sp>
    <dsp:sp modelId="{8D184F9F-78A9-45D9-9804-0F8032DE26A6}">
      <dsp:nvSpPr>
        <dsp:cNvPr id="0" name=""/>
        <dsp:cNvSpPr/>
      </dsp:nvSpPr>
      <dsp:spPr>
        <a:xfrm rot="3046154">
          <a:off x="978726" y="214258"/>
          <a:ext cx="22212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9951" y="219756"/>
        <a:ext cx="15548" cy="24237"/>
      </dsp:txXfrm>
    </dsp:sp>
    <dsp:sp modelId="{18E08B15-C0D9-4DCD-9841-29CB326A1D96}">
      <dsp:nvSpPr>
        <dsp:cNvPr id="0" name=""/>
        <dsp:cNvSpPr/>
      </dsp:nvSpPr>
      <dsp:spPr>
        <a:xfrm>
          <a:off x="988738" y="248548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97259" y="254464"/>
        <a:ext cx="41140" cy="28564"/>
      </dsp:txXfrm>
    </dsp:sp>
    <dsp:sp modelId="{7D136A40-4E7A-4E9A-9C18-C15FEB3E9255}">
      <dsp:nvSpPr>
        <dsp:cNvPr id="0" name=""/>
        <dsp:cNvSpPr/>
      </dsp:nvSpPr>
      <dsp:spPr>
        <a:xfrm rot="3600000">
          <a:off x="1027664" y="285770"/>
          <a:ext cx="23310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29412" y="290821"/>
        <a:ext cx="16317" cy="24237"/>
      </dsp:txXfrm>
    </dsp:sp>
    <dsp:sp modelId="{09497094-52B8-416E-9902-37FB4C94E7F2}">
      <dsp:nvSpPr>
        <dsp:cNvPr id="0" name=""/>
        <dsp:cNvSpPr/>
      </dsp:nvSpPr>
      <dsp:spPr>
        <a:xfrm>
          <a:off x="1032377" y="324134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40898" y="330050"/>
        <a:ext cx="41140" cy="28564"/>
      </dsp:txXfrm>
    </dsp:sp>
    <dsp:sp modelId="{260B842C-BA56-4835-9181-EEB1DAD49F6C}">
      <dsp:nvSpPr>
        <dsp:cNvPr id="0" name=""/>
        <dsp:cNvSpPr/>
      </dsp:nvSpPr>
      <dsp:spPr>
        <a:xfrm rot="4153846">
          <a:off x="1064644" y="364300"/>
          <a:ext cx="24114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6978" y="368997"/>
        <a:ext cx="16880" cy="24237"/>
      </dsp:txXfrm>
    </dsp:sp>
    <dsp:sp modelId="{07EB8474-810E-4E8A-BE93-02F62BBDD45D}">
      <dsp:nvSpPr>
        <dsp:cNvPr id="0" name=""/>
        <dsp:cNvSpPr/>
      </dsp:nvSpPr>
      <dsp:spPr>
        <a:xfrm>
          <a:off x="1063327" y="40574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71848" y="411657"/>
        <a:ext cx="41140" cy="28564"/>
      </dsp:txXfrm>
    </dsp:sp>
    <dsp:sp modelId="{ADC3AC42-E194-4C29-8A28-ABEC2168A2B9}">
      <dsp:nvSpPr>
        <dsp:cNvPr id="0" name=""/>
        <dsp:cNvSpPr/>
      </dsp:nvSpPr>
      <dsp:spPr>
        <a:xfrm rot="4707692">
          <a:off x="1088697" y="447816"/>
          <a:ext cx="24622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91652" y="452276"/>
        <a:ext cx="17235" cy="24237"/>
      </dsp:txXfrm>
    </dsp:sp>
    <dsp:sp modelId="{38A7A843-117D-4A8F-B652-3F637D1BA054}">
      <dsp:nvSpPr>
        <dsp:cNvPr id="0" name=""/>
        <dsp:cNvSpPr/>
      </dsp:nvSpPr>
      <dsp:spPr>
        <a:xfrm>
          <a:off x="1080785" y="49125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89306" y="497173"/>
        <a:ext cx="41140" cy="28564"/>
      </dsp:txXfrm>
    </dsp:sp>
    <dsp:sp modelId="{24192AE1-AC5A-408F-93E2-35778550FA02}">
      <dsp:nvSpPr>
        <dsp:cNvPr id="0" name=""/>
        <dsp:cNvSpPr/>
      </dsp:nvSpPr>
      <dsp:spPr>
        <a:xfrm rot="5261538">
          <a:off x="1099186" y="534158"/>
          <a:ext cx="24838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02761" y="538515"/>
        <a:ext cx="17387" cy="24237"/>
      </dsp:txXfrm>
    </dsp:sp>
    <dsp:sp modelId="{1791F869-F782-403E-9EEE-8485296AB1DC}">
      <dsp:nvSpPr>
        <dsp:cNvPr id="0" name=""/>
        <dsp:cNvSpPr/>
      </dsp:nvSpPr>
      <dsp:spPr>
        <a:xfrm>
          <a:off x="1084299" y="578465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92820" y="584381"/>
        <a:ext cx="41140" cy="28564"/>
      </dsp:txXfrm>
    </dsp:sp>
    <dsp:sp modelId="{EDD308D6-556F-4E65-A02C-12C45C150755}">
      <dsp:nvSpPr>
        <dsp:cNvPr id="0" name=""/>
        <dsp:cNvSpPr/>
      </dsp:nvSpPr>
      <dsp:spPr>
        <a:xfrm rot="5815385">
          <a:off x="1095832" y="621090"/>
          <a:ext cx="24766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99995" y="625481"/>
        <a:ext cx="17336" cy="24237"/>
      </dsp:txXfrm>
    </dsp:sp>
    <dsp:sp modelId="{FB762D63-E97E-4D71-BE53-DE8DBC2C1724}">
      <dsp:nvSpPr>
        <dsp:cNvPr id="0" name=""/>
        <dsp:cNvSpPr/>
      </dsp:nvSpPr>
      <dsp:spPr>
        <a:xfrm>
          <a:off x="1073779" y="66510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82300" y="671023"/>
        <a:ext cx="41140" cy="28564"/>
      </dsp:txXfrm>
    </dsp:sp>
    <dsp:sp modelId="{EC905E59-477F-4D62-B2EE-61B86BF0663B}">
      <dsp:nvSpPr>
        <dsp:cNvPr id="0" name=""/>
        <dsp:cNvSpPr/>
      </dsp:nvSpPr>
      <dsp:spPr>
        <a:xfrm rot="6369231">
          <a:off x="1078719" y="706361"/>
          <a:ext cx="24405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83398" y="710924"/>
        <a:ext cx="17084" cy="24237"/>
      </dsp:txXfrm>
    </dsp:sp>
    <dsp:sp modelId="{96947AF0-965B-4F9B-B692-11B522E20C19}">
      <dsp:nvSpPr>
        <dsp:cNvPr id="0" name=""/>
        <dsp:cNvSpPr/>
      </dsp:nvSpPr>
      <dsp:spPr>
        <a:xfrm>
          <a:off x="1049497" y="74894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58018" y="754857"/>
        <a:ext cx="41140" cy="28564"/>
      </dsp:txXfrm>
    </dsp:sp>
    <dsp:sp modelId="{C5631367-2D87-4B2B-B2C5-CE6B323DF7FA}">
      <dsp:nvSpPr>
        <dsp:cNvPr id="0" name=""/>
        <dsp:cNvSpPr/>
      </dsp:nvSpPr>
      <dsp:spPr>
        <a:xfrm rot="6923077">
          <a:off x="1048293" y="787760"/>
          <a:ext cx="2374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53383" y="792620"/>
        <a:ext cx="16624" cy="24237"/>
      </dsp:txXfrm>
    </dsp:sp>
    <dsp:sp modelId="{55735BFC-D4F1-4100-BCD7-BD7015A20F24}">
      <dsp:nvSpPr>
        <dsp:cNvPr id="0" name=""/>
        <dsp:cNvSpPr/>
      </dsp:nvSpPr>
      <dsp:spPr>
        <a:xfrm>
          <a:off x="1012081" y="827793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20602" y="833709"/>
        <a:ext cx="41140" cy="28564"/>
      </dsp:txXfrm>
    </dsp:sp>
    <dsp:sp modelId="{DE861B79-D5E8-45CE-B3D7-7B4663C08343}">
      <dsp:nvSpPr>
        <dsp:cNvPr id="0" name=""/>
        <dsp:cNvSpPr/>
      </dsp:nvSpPr>
      <dsp:spPr>
        <a:xfrm rot="7476923">
          <a:off x="1005349" y="863177"/>
          <a:ext cx="22797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10711" y="868442"/>
        <a:ext cx="15958" cy="24237"/>
      </dsp:txXfrm>
    </dsp:sp>
    <dsp:sp modelId="{B163F2E1-C224-4C1F-8BF1-B257F8DA90F1}">
      <dsp:nvSpPr>
        <dsp:cNvPr id="0" name=""/>
        <dsp:cNvSpPr/>
      </dsp:nvSpPr>
      <dsp:spPr>
        <a:xfrm>
          <a:off x="962501" y="899622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1022" y="905538"/>
        <a:ext cx="41140" cy="28564"/>
      </dsp:txXfrm>
    </dsp:sp>
    <dsp:sp modelId="{28C21F8D-7890-436C-ABC3-A76D9C048DC6}">
      <dsp:nvSpPr>
        <dsp:cNvPr id="0" name=""/>
        <dsp:cNvSpPr/>
      </dsp:nvSpPr>
      <dsp:spPr>
        <a:xfrm rot="8030769">
          <a:off x="951004" y="930655"/>
          <a:ext cx="2155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956478" y="936402"/>
        <a:ext cx="15091" cy="24237"/>
      </dsp:txXfrm>
    </dsp:sp>
    <dsp:sp modelId="{B297DBDA-41C8-403B-A287-2DE0B2B2F734}">
      <dsp:nvSpPr>
        <dsp:cNvPr id="0" name=""/>
        <dsp:cNvSpPr/>
      </dsp:nvSpPr>
      <dsp:spPr>
        <a:xfrm>
          <a:off x="902040" y="962568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10561" y="968484"/>
        <a:ext cx="41140" cy="28564"/>
      </dsp:txXfrm>
    </dsp:sp>
    <dsp:sp modelId="{6CB910F7-627A-416A-9AE0-0E9818681229}">
      <dsp:nvSpPr>
        <dsp:cNvPr id="0" name=""/>
        <dsp:cNvSpPr/>
      </dsp:nvSpPr>
      <dsp:spPr>
        <a:xfrm rot="8584615">
          <a:off x="886658" y="988443"/>
          <a:ext cx="20081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892078" y="994713"/>
        <a:ext cx="14057" cy="24237"/>
      </dsp:txXfrm>
    </dsp:sp>
    <dsp:sp modelId="{C99B1DB8-B0AD-4FE5-84DC-CD9571D15F74}">
      <dsp:nvSpPr>
        <dsp:cNvPr id="0" name=""/>
        <dsp:cNvSpPr/>
      </dsp:nvSpPr>
      <dsp:spPr>
        <a:xfrm>
          <a:off x="832266" y="1015000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40787" y="1020916"/>
        <a:ext cx="41140" cy="28564"/>
      </dsp:txXfrm>
    </dsp:sp>
    <dsp:sp modelId="{2EBD388A-825F-4832-8A74-827A6C7E3368}">
      <dsp:nvSpPr>
        <dsp:cNvPr id="0" name=""/>
        <dsp:cNvSpPr/>
      </dsp:nvSpPr>
      <dsp:spPr>
        <a:xfrm rot="9138462">
          <a:off x="813941" y="1035038"/>
          <a:ext cx="18476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819167" y="1041829"/>
        <a:ext cx="12933" cy="24237"/>
      </dsp:txXfrm>
    </dsp:sp>
    <dsp:sp modelId="{54435782-E9E7-4F85-8EE9-B762378628C5}">
      <dsp:nvSpPr>
        <dsp:cNvPr id="0" name=""/>
        <dsp:cNvSpPr/>
      </dsp:nvSpPr>
      <dsp:spPr>
        <a:xfrm>
          <a:off x="754984" y="105556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63505" y="1061477"/>
        <a:ext cx="41140" cy="28564"/>
      </dsp:txXfrm>
    </dsp:sp>
    <dsp:sp modelId="{2EA5A0E0-D734-4B00-A1FA-65E8CB15031C}">
      <dsp:nvSpPr>
        <dsp:cNvPr id="0" name=""/>
        <dsp:cNvSpPr/>
      </dsp:nvSpPr>
      <dsp:spPr>
        <a:xfrm rot="9692308">
          <a:off x="734657" y="1069228"/>
          <a:ext cx="1695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739614" y="1076501"/>
        <a:ext cx="11871" cy="24237"/>
      </dsp:txXfrm>
    </dsp:sp>
    <dsp:sp modelId="{CDE86F57-8E75-4885-99A7-4D78278841E9}">
      <dsp:nvSpPr>
        <dsp:cNvPr id="0" name=""/>
        <dsp:cNvSpPr/>
      </dsp:nvSpPr>
      <dsp:spPr>
        <a:xfrm>
          <a:off x="672197" y="1083199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80718" y="1089115"/>
        <a:ext cx="41140" cy="28564"/>
      </dsp:txXfrm>
    </dsp:sp>
    <dsp:sp modelId="{A0769171-C666-4FF2-B3B0-56A5612FFB02}">
      <dsp:nvSpPr>
        <dsp:cNvPr id="0" name=""/>
        <dsp:cNvSpPr/>
      </dsp:nvSpPr>
      <dsp:spPr>
        <a:xfrm rot="10246154">
          <a:off x="650736" y="1090128"/>
          <a:ext cx="15838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55456" y="1097826"/>
        <a:ext cx="11087" cy="24237"/>
      </dsp:txXfrm>
    </dsp:sp>
    <dsp:sp modelId="{9DEC7CBC-8051-4551-94AA-2377EFF8A353}">
      <dsp:nvSpPr>
        <dsp:cNvPr id="0" name=""/>
        <dsp:cNvSpPr/>
      </dsp:nvSpPr>
      <dsp:spPr>
        <a:xfrm>
          <a:off x="586048" y="1097200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94569" y="1103116"/>
        <a:ext cx="41140" cy="28564"/>
      </dsp:txXfrm>
    </dsp:sp>
    <dsp:sp modelId="{83D03F91-A8FE-4A56-A9F0-21F8696B64A1}">
      <dsp:nvSpPr>
        <dsp:cNvPr id="0" name=""/>
        <dsp:cNvSpPr/>
      </dsp:nvSpPr>
      <dsp:spPr>
        <a:xfrm rot="10800000">
          <a:off x="564225" y="1097200"/>
          <a:ext cx="15421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568851" y="1105279"/>
        <a:ext cx="10795" cy="24237"/>
      </dsp:txXfrm>
    </dsp:sp>
    <dsp:sp modelId="{D9F7CAE3-C01B-4758-A92D-BE4DEABF1CC9}">
      <dsp:nvSpPr>
        <dsp:cNvPr id="0" name=""/>
        <dsp:cNvSpPr/>
      </dsp:nvSpPr>
      <dsp:spPr>
        <a:xfrm>
          <a:off x="498769" y="1097200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07290" y="1103116"/>
        <a:ext cx="41140" cy="28564"/>
      </dsp:txXfrm>
    </dsp:sp>
    <dsp:sp modelId="{6FDF4861-3D9E-4C44-8A76-CB261CA08A3D}">
      <dsp:nvSpPr>
        <dsp:cNvPr id="0" name=""/>
        <dsp:cNvSpPr/>
      </dsp:nvSpPr>
      <dsp:spPr>
        <a:xfrm rot="11353846">
          <a:off x="477309" y="1090272"/>
          <a:ext cx="15838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82029" y="1098732"/>
        <a:ext cx="11087" cy="24237"/>
      </dsp:txXfrm>
    </dsp:sp>
    <dsp:sp modelId="{6EBA7549-78C0-447A-A63C-4A8563F87F58}">
      <dsp:nvSpPr>
        <dsp:cNvPr id="0" name=""/>
        <dsp:cNvSpPr/>
      </dsp:nvSpPr>
      <dsp:spPr>
        <a:xfrm>
          <a:off x="412620" y="1083199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21141" y="1089115"/>
        <a:ext cx="41140" cy="28564"/>
      </dsp:txXfrm>
    </dsp:sp>
    <dsp:sp modelId="{F7AC09C3-F9FA-4334-9744-58F7A351FD8B}">
      <dsp:nvSpPr>
        <dsp:cNvPr id="0" name=""/>
        <dsp:cNvSpPr/>
      </dsp:nvSpPr>
      <dsp:spPr>
        <a:xfrm rot="11907692">
          <a:off x="392293" y="1069532"/>
          <a:ext cx="1695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97250" y="1078417"/>
        <a:ext cx="11871" cy="24237"/>
      </dsp:txXfrm>
    </dsp:sp>
    <dsp:sp modelId="{DB7E8DCC-E9E2-41AE-8FAC-BD770394B585}">
      <dsp:nvSpPr>
        <dsp:cNvPr id="0" name=""/>
        <dsp:cNvSpPr/>
      </dsp:nvSpPr>
      <dsp:spPr>
        <a:xfrm>
          <a:off x="329833" y="105556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38354" y="1061477"/>
        <a:ext cx="41140" cy="28564"/>
      </dsp:txXfrm>
    </dsp:sp>
    <dsp:sp modelId="{FC934B90-2FD7-4C78-BC82-6495CAA54F71}">
      <dsp:nvSpPr>
        <dsp:cNvPr id="0" name=""/>
        <dsp:cNvSpPr/>
      </dsp:nvSpPr>
      <dsp:spPr>
        <a:xfrm rot="12461538">
          <a:off x="311508" y="1035524"/>
          <a:ext cx="18476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16734" y="1044891"/>
        <a:ext cx="12933" cy="24237"/>
      </dsp:txXfrm>
    </dsp:sp>
    <dsp:sp modelId="{7FBA136C-815F-4FB3-A797-A7F155D00FEA}">
      <dsp:nvSpPr>
        <dsp:cNvPr id="0" name=""/>
        <dsp:cNvSpPr/>
      </dsp:nvSpPr>
      <dsp:spPr>
        <a:xfrm>
          <a:off x="252551" y="1015000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1072" y="1020916"/>
        <a:ext cx="41140" cy="28564"/>
      </dsp:txXfrm>
    </dsp:sp>
    <dsp:sp modelId="{7A5C7786-EEB7-4840-8AB2-E617DD766E4C}">
      <dsp:nvSpPr>
        <dsp:cNvPr id="0" name=""/>
        <dsp:cNvSpPr/>
      </dsp:nvSpPr>
      <dsp:spPr>
        <a:xfrm rot="13015385">
          <a:off x="237168" y="989126"/>
          <a:ext cx="20081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42588" y="999014"/>
        <a:ext cx="14057" cy="24237"/>
      </dsp:txXfrm>
    </dsp:sp>
    <dsp:sp modelId="{2B3C09D0-6E4A-4698-ADBA-7CF55040E0C7}">
      <dsp:nvSpPr>
        <dsp:cNvPr id="0" name=""/>
        <dsp:cNvSpPr/>
      </dsp:nvSpPr>
      <dsp:spPr>
        <a:xfrm>
          <a:off x="182776" y="962568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91297" y="968484"/>
        <a:ext cx="41140" cy="28564"/>
      </dsp:txXfrm>
    </dsp:sp>
    <dsp:sp modelId="{0B3E9032-3902-463F-B436-0798A35C9EC5}">
      <dsp:nvSpPr>
        <dsp:cNvPr id="0" name=""/>
        <dsp:cNvSpPr/>
      </dsp:nvSpPr>
      <dsp:spPr>
        <a:xfrm rot="13569231">
          <a:off x="171280" y="931535"/>
          <a:ext cx="2155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76754" y="941946"/>
        <a:ext cx="15091" cy="24237"/>
      </dsp:txXfrm>
    </dsp:sp>
    <dsp:sp modelId="{C6CA034B-BB5D-4252-9DC3-E07C2CEC1942}">
      <dsp:nvSpPr>
        <dsp:cNvPr id="0" name=""/>
        <dsp:cNvSpPr/>
      </dsp:nvSpPr>
      <dsp:spPr>
        <a:xfrm>
          <a:off x="122316" y="899622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0837" y="905538"/>
        <a:ext cx="41140" cy="28564"/>
      </dsp:txXfrm>
    </dsp:sp>
    <dsp:sp modelId="{2F327EB4-0D8B-437E-BB14-A326EA173FCC}">
      <dsp:nvSpPr>
        <dsp:cNvPr id="0" name=""/>
        <dsp:cNvSpPr/>
      </dsp:nvSpPr>
      <dsp:spPr>
        <a:xfrm rot="14123077">
          <a:off x="115585" y="864239"/>
          <a:ext cx="22797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20947" y="875132"/>
        <a:ext cx="15958" cy="24237"/>
      </dsp:txXfrm>
    </dsp:sp>
    <dsp:sp modelId="{F6AE7F32-FC05-4DDA-BB7B-30B31779479C}">
      <dsp:nvSpPr>
        <dsp:cNvPr id="0" name=""/>
        <dsp:cNvSpPr/>
      </dsp:nvSpPr>
      <dsp:spPr>
        <a:xfrm>
          <a:off x="72736" y="827793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1257" y="833709"/>
        <a:ext cx="41140" cy="28564"/>
      </dsp:txXfrm>
    </dsp:sp>
    <dsp:sp modelId="{F42AD80F-3B21-49F3-AF59-01D5F6EE69F1}">
      <dsp:nvSpPr>
        <dsp:cNvPr id="0" name=""/>
        <dsp:cNvSpPr/>
      </dsp:nvSpPr>
      <dsp:spPr>
        <a:xfrm rot="14676923">
          <a:off x="71532" y="788974"/>
          <a:ext cx="2374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76622" y="800272"/>
        <a:ext cx="16624" cy="24237"/>
      </dsp:txXfrm>
    </dsp:sp>
    <dsp:sp modelId="{E4F5DE49-5EAA-4300-BD85-3AA32446283C}">
      <dsp:nvSpPr>
        <dsp:cNvPr id="0" name=""/>
        <dsp:cNvSpPr/>
      </dsp:nvSpPr>
      <dsp:spPr>
        <a:xfrm>
          <a:off x="35320" y="74894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3841" y="754857"/>
        <a:ext cx="41140" cy="28564"/>
      </dsp:txXfrm>
    </dsp:sp>
    <dsp:sp modelId="{57712E5B-8311-41F2-83BF-40C44B82FD56}">
      <dsp:nvSpPr>
        <dsp:cNvPr id="0" name=""/>
        <dsp:cNvSpPr/>
      </dsp:nvSpPr>
      <dsp:spPr>
        <a:xfrm rot="15230769">
          <a:off x="40259" y="707688"/>
          <a:ext cx="24405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4938" y="719283"/>
        <a:ext cx="17084" cy="24237"/>
      </dsp:txXfrm>
    </dsp:sp>
    <dsp:sp modelId="{53824D7C-69E9-40B6-AD94-E66D57E17024}">
      <dsp:nvSpPr>
        <dsp:cNvPr id="0" name=""/>
        <dsp:cNvSpPr/>
      </dsp:nvSpPr>
      <dsp:spPr>
        <a:xfrm>
          <a:off x="11037" y="66510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9558" y="671023"/>
        <a:ext cx="41140" cy="28564"/>
      </dsp:txXfrm>
    </dsp:sp>
    <dsp:sp modelId="{4DDD9E11-A1D1-4D9F-87CF-21775FA03FD4}">
      <dsp:nvSpPr>
        <dsp:cNvPr id="0" name=""/>
        <dsp:cNvSpPr/>
      </dsp:nvSpPr>
      <dsp:spPr>
        <a:xfrm rot="15784615">
          <a:off x="22570" y="622482"/>
          <a:ext cx="24766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6733" y="634249"/>
        <a:ext cx="17336" cy="24237"/>
      </dsp:txXfrm>
    </dsp:sp>
    <dsp:sp modelId="{22041FD6-89BD-4BF2-9B99-B97F36E2E1FB}">
      <dsp:nvSpPr>
        <dsp:cNvPr id="0" name=""/>
        <dsp:cNvSpPr/>
      </dsp:nvSpPr>
      <dsp:spPr>
        <a:xfrm>
          <a:off x="517" y="578465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038" y="584381"/>
        <a:ext cx="41140" cy="28564"/>
      </dsp:txXfrm>
    </dsp:sp>
    <dsp:sp modelId="{B8E405CF-5FB0-4931-A03D-9BF304E6CDDA}">
      <dsp:nvSpPr>
        <dsp:cNvPr id="0" name=""/>
        <dsp:cNvSpPr/>
      </dsp:nvSpPr>
      <dsp:spPr>
        <a:xfrm rot="16338462">
          <a:off x="18918" y="535563"/>
          <a:ext cx="24838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2493" y="547364"/>
        <a:ext cx="17387" cy="24237"/>
      </dsp:txXfrm>
    </dsp:sp>
    <dsp:sp modelId="{4346925A-37EB-4BB6-B0D1-0007EC3DF63B}">
      <dsp:nvSpPr>
        <dsp:cNvPr id="0" name=""/>
        <dsp:cNvSpPr/>
      </dsp:nvSpPr>
      <dsp:spPr>
        <a:xfrm>
          <a:off x="4031" y="49125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552" y="497173"/>
        <a:ext cx="41140" cy="28564"/>
      </dsp:txXfrm>
    </dsp:sp>
    <dsp:sp modelId="{7A362786-920B-4FB9-A3D5-D0E741B76071}">
      <dsp:nvSpPr>
        <dsp:cNvPr id="0" name=""/>
        <dsp:cNvSpPr/>
      </dsp:nvSpPr>
      <dsp:spPr>
        <a:xfrm rot="16892308">
          <a:off x="29401" y="449182"/>
          <a:ext cx="24622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2356" y="460880"/>
        <a:ext cx="17235" cy="24237"/>
      </dsp:txXfrm>
    </dsp:sp>
    <dsp:sp modelId="{ED0F08E4-7CF4-494F-A2E4-60B90674E9D5}">
      <dsp:nvSpPr>
        <dsp:cNvPr id="0" name=""/>
        <dsp:cNvSpPr/>
      </dsp:nvSpPr>
      <dsp:spPr>
        <a:xfrm>
          <a:off x="21490" y="40574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0011" y="411657"/>
        <a:ext cx="41140" cy="28564"/>
      </dsp:txXfrm>
    </dsp:sp>
    <dsp:sp modelId="{B8AF8AA6-EDE3-46F5-804F-BE18E9CF02E9}">
      <dsp:nvSpPr>
        <dsp:cNvPr id="0" name=""/>
        <dsp:cNvSpPr/>
      </dsp:nvSpPr>
      <dsp:spPr>
        <a:xfrm rot="17446154">
          <a:off x="53756" y="365576"/>
          <a:ext cx="24114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6090" y="377037"/>
        <a:ext cx="16880" cy="24237"/>
      </dsp:txXfrm>
    </dsp:sp>
    <dsp:sp modelId="{02E2D030-8BB9-48E2-859D-55F958A2D928}">
      <dsp:nvSpPr>
        <dsp:cNvPr id="0" name=""/>
        <dsp:cNvSpPr/>
      </dsp:nvSpPr>
      <dsp:spPr>
        <a:xfrm>
          <a:off x="52439" y="324134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0960" y="330050"/>
        <a:ext cx="41140" cy="28564"/>
      </dsp:txXfrm>
    </dsp:sp>
    <dsp:sp modelId="{8125F9B4-021E-44DC-9D64-8AE485A44537}">
      <dsp:nvSpPr>
        <dsp:cNvPr id="0" name=""/>
        <dsp:cNvSpPr/>
      </dsp:nvSpPr>
      <dsp:spPr>
        <a:xfrm rot="18000000">
          <a:off x="91365" y="286913"/>
          <a:ext cx="23310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3113" y="298020"/>
        <a:ext cx="16317" cy="24237"/>
      </dsp:txXfrm>
    </dsp:sp>
    <dsp:sp modelId="{A5474CB5-D5DA-4087-B87E-610FB42AF529}">
      <dsp:nvSpPr>
        <dsp:cNvPr id="0" name=""/>
        <dsp:cNvSpPr/>
      </dsp:nvSpPr>
      <dsp:spPr>
        <a:xfrm>
          <a:off x="96079" y="248548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4600" y="254464"/>
        <a:ext cx="41140" cy="28564"/>
      </dsp:txXfrm>
    </dsp:sp>
    <dsp:sp modelId="{F5E12609-AEA0-4824-8F1E-49B7A8C9D43E}">
      <dsp:nvSpPr>
        <dsp:cNvPr id="0" name=""/>
        <dsp:cNvSpPr/>
      </dsp:nvSpPr>
      <dsp:spPr>
        <a:xfrm rot="18553846">
          <a:off x="141265" y="215232"/>
          <a:ext cx="22212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2490" y="225892"/>
        <a:ext cx="15548" cy="24237"/>
      </dsp:txXfrm>
    </dsp:sp>
    <dsp:sp modelId="{558F7E47-06ED-4041-B16C-6F13A19D4245}">
      <dsp:nvSpPr>
        <dsp:cNvPr id="0" name=""/>
        <dsp:cNvSpPr/>
      </dsp:nvSpPr>
      <dsp:spPr>
        <a:xfrm>
          <a:off x="151278" y="18094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9799" y="186857"/>
        <a:ext cx="41140" cy="28564"/>
      </dsp:txXfrm>
    </dsp:sp>
    <dsp:sp modelId="{1AA99294-2501-42DA-ADDA-813C2A0D167F}">
      <dsp:nvSpPr>
        <dsp:cNvPr id="0" name=""/>
        <dsp:cNvSpPr/>
      </dsp:nvSpPr>
      <dsp:spPr>
        <a:xfrm rot="19107692">
          <a:off x="202169" y="152394"/>
          <a:ext cx="20845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02955" y="162546"/>
        <a:ext cx="14592" cy="24237"/>
      </dsp:txXfrm>
    </dsp:sp>
    <dsp:sp modelId="{A854D6C3-A9F6-4889-B95E-C4590598BF15}">
      <dsp:nvSpPr>
        <dsp:cNvPr id="0" name=""/>
        <dsp:cNvSpPr/>
      </dsp:nvSpPr>
      <dsp:spPr>
        <a:xfrm>
          <a:off x="216607" y="123065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25128" y="128981"/>
        <a:ext cx="41140" cy="28564"/>
      </dsp:txXfrm>
    </dsp:sp>
    <dsp:sp modelId="{9BC14663-185B-4A89-97AE-169B3D438678}">
      <dsp:nvSpPr>
        <dsp:cNvPr id="0" name=""/>
        <dsp:cNvSpPr/>
      </dsp:nvSpPr>
      <dsp:spPr>
        <a:xfrm rot="19661538">
          <a:off x="272479" y="100033"/>
          <a:ext cx="19284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72927" y="109658"/>
        <a:ext cx="13499" cy="24237"/>
      </dsp:txXfrm>
    </dsp:sp>
    <dsp:sp modelId="{891FE5C2-884F-48D0-BE0D-753E9CA204D3}">
      <dsp:nvSpPr>
        <dsp:cNvPr id="0" name=""/>
        <dsp:cNvSpPr/>
      </dsp:nvSpPr>
      <dsp:spPr>
        <a:xfrm>
          <a:off x="290374" y="7641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98895" y="82333"/>
        <a:ext cx="41140" cy="28564"/>
      </dsp:txXfrm>
    </dsp:sp>
    <dsp:sp modelId="{BDE13CD6-B50F-44ED-BD83-729ED5971995}">
      <dsp:nvSpPr>
        <dsp:cNvPr id="0" name=""/>
        <dsp:cNvSpPr/>
      </dsp:nvSpPr>
      <dsp:spPr>
        <a:xfrm rot="20215385">
          <a:off x="350308" y="59508"/>
          <a:ext cx="1768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50520" y="68627"/>
        <a:ext cx="12382" cy="24237"/>
      </dsp:txXfrm>
    </dsp:sp>
    <dsp:sp modelId="{3B7728B1-9C76-43A6-8828-2FFE1A19CD4E}">
      <dsp:nvSpPr>
        <dsp:cNvPr id="0" name=""/>
        <dsp:cNvSpPr/>
      </dsp:nvSpPr>
      <dsp:spPr>
        <a:xfrm>
          <a:off x="370669" y="4220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79190" y="48123"/>
        <a:ext cx="41140" cy="28564"/>
      </dsp:txXfrm>
    </dsp:sp>
    <dsp:sp modelId="{FEF793BD-9F36-4B0C-B2A1-243AAED13A52}">
      <dsp:nvSpPr>
        <dsp:cNvPr id="0" name=""/>
        <dsp:cNvSpPr/>
      </dsp:nvSpPr>
      <dsp:spPr>
        <a:xfrm rot="20769231">
          <a:off x="433519" y="31874"/>
          <a:ext cx="16328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33590" y="40539"/>
        <a:ext cx="11430" cy="24237"/>
      </dsp:txXfrm>
    </dsp:sp>
    <dsp:sp modelId="{CD7E4AE9-DEBF-4EF6-9A2F-51DFDE6DC483}">
      <dsp:nvSpPr>
        <dsp:cNvPr id="0" name=""/>
        <dsp:cNvSpPr/>
      </dsp:nvSpPr>
      <dsp:spPr>
        <a:xfrm>
          <a:off x="455412" y="21319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63933" y="27235"/>
        <a:ext cx="41140" cy="28564"/>
      </dsp:txXfrm>
    </dsp:sp>
    <dsp:sp modelId="{CAB56CDA-741F-426D-8FE0-AE118C809475}">
      <dsp:nvSpPr>
        <dsp:cNvPr id="0" name=""/>
        <dsp:cNvSpPr/>
      </dsp:nvSpPr>
      <dsp:spPr>
        <a:xfrm rot="21323077">
          <a:off x="519800" y="17843"/>
          <a:ext cx="15527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19808" y="26109"/>
        <a:ext cx="10869" cy="24237"/>
      </dsp:txXfrm>
    </dsp:sp>
  </dsp:spTree>
</dsp:drawing>
</file>

<file path=ppt/diagrams/drawing2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2BDA289-9E7F-43D2-8E8A-C602380955F6}">
      <dsp:nvSpPr>
        <dsp:cNvPr id="0" name=""/>
        <dsp:cNvSpPr/>
      </dsp:nvSpPr>
      <dsp:spPr>
        <a:xfrm>
          <a:off x="540962" y="56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48160" y="7759"/>
        <a:ext cx="34757" cy="34757"/>
      </dsp:txXfrm>
    </dsp:sp>
    <dsp:sp modelId="{4B717A0F-8771-4A45-B6AA-FD732A724C9E}">
      <dsp:nvSpPr>
        <dsp:cNvPr id="0" name=""/>
        <dsp:cNvSpPr/>
      </dsp:nvSpPr>
      <dsp:spPr>
        <a:xfrm rot="234783">
          <a:off x="595443" y="19334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95448" y="22519"/>
        <a:ext cx="9127" cy="9953"/>
      </dsp:txXfrm>
    </dsp:sp>
    <dsp:sp modelId="{FD731FF4-9760-4231-AA26-446560B181EB}">
      <dsp:nvSpPr>
        <dsp:cNvPr id="0" name=""/>
        <dsp:cNvSpPr/>
      </dsp:nvSpPr>
      <dsp:spPr>
        <a:xfrm>
          <a:off x="614546" y="559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21744" y="12792"/>
        <a:ext cx="34757" cy="34757"/>
      </dsp:txXfrm>
    </dsp:sp>
    <dsp:sp modelId="{A6A09441-8928-4DD4-965E-ACD6B5489F63}">
      <dsp:nvSpPr>
        <dsp:cNvPr id="0" name=""/>
        <dsp:cNvSpPr/>
      </dsp:nvSpPr>
      <dsp:spPr>
        <a:xfrm rot="704348">
          <a:off x="668349" y="29304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68390" y="32224"/>
        <a:ext cx="9127" cy="9953"/>
      </dsp:txXfrm>
    </dsp:sp>
    <dsp:sp modelId="{5A44537F-E502-484A-B54C-161A75387D52}">
      <dsp:nvSpPr>
        <dsp:cNvPr id="0" name=""/>
        <dsp:cNvSpPr/>
      </dsp:nvSpPr>
      <dsp:spPr>
        <a:xfrm>
          <a:off x="686760" y="2060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93958" y="27798"/>
        <a:ext cx="34757" cy="34757"/>
      </dsp:txXfrm>
    </dsp:sp>
    <dsp:sp modelId="{BCCD1735-3374-4721-BEF9-11CCD9A2DD48}">
      <dsp:nvSpPr>
        <dsp:cNvPr id="0" name=""/>
        <dsp:cNvSpPr/>
      </dsp:nvSpPr>
      <dsp:spPr>
        <a:xfrm rot="1173913">
          <a:off x="739218" y="4910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39331" y="51771"/>
        <a:ext cx="9127" cy="9953"/>
      </dsp:txXfrm>
    </dsp:sp>
    <dsp:sp modelId="{B0608ED5-E7DC-4C39-8859-B8C85F521F9C}">
      <dsp:nvSpPr>
        <dsp:cNvPr id="0" name=""/>
        <dsp:cNvSpPr/>
      </dsp:nvSpPr>
      <dsp:spPr>
        <a:xfrm>
          <a:off x="756258" y="4530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63456" y="52498"/>
        <a:ext cx="34757" cy="34757"/>
      </dsp:txXfrm>
    </dsp:sp>
    <dsp:sp modelId="{E212FFF4-9223-45FB-8A97-08FC78EC227F}">
      <dsp:nvSpPr>
        <dsp:cNvPr id="0" name=""/>
        <dsp:cNvSpPr/>
      </dsp:nvSpPr>
      <dsp:spPr>
        <a:xfrm rot="1643478">
          <a:off x="806731" y="7837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06950" y="80796"/>
        <a:ext cx="9127" cy="9953"/>
      </dsp:txXfrm>
    </dsp:sp>
    <dsp:sp modelId="{3B48658E-4174-41EC-ADC5-04F09B98E8AE}">
      <dsp:nvSpPr>
        <dsp:cNvPr id="0" name=""/>
        <dsp:cNvSpPr/>
      </dsp:nvSpPr>
      <dsp:spPr>
        <a:xfrm>
          <a:off x="821746" y="7923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28944" y="86431"/>
        <a:ext cx="34757" cy="34757"/>
      </dsp:txXfrm>
    </dsp:sp>
    <dsp:sp modelId="{7E28017C-69F1-4CCF-A6D7-885616A2628E}">
      <dsp:nvSpPr>
        <dsp:cNvPr id="0" name=""/>
        <dsp:cNvSpPr/>
      </dsp:nvSpPr>
      <dsp:spPr>
        <a:xfrm rot="2113043">
          <a:off x="869629" y="116569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69987" y="118759"/>
        <a:ext cx="9127" cy="9953"/>
      </dsp:txXfrm>
    </dsp:sp>
    <dsp:sp modelId="{4B6FF1D5-139C-4A9E-BE2A-C9C2976A9B90}">
      <dsp:nvSpPr>
        <dsp:cNvPr id="0" name=""/>
        <dsp:cNvSpPr/>
      </dsp:nvSpPr>
      <dsp:spPr>
        <a:xfrm>
          <a:off x="882002" y="121767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89200" y="128965"/>
        <a:ext cx="34757" cy="34757"/>
      </dsp:txXfrm>
    </dsp:sp>
    <dsp:sp modelId="{E231C36B-28CA-4A1A-A65A-7FC8C917C670}">
      <dsp:nvSpPr>
        <dsp:cNvPr id="0" name=""/>
        <dsp:cNvSpPr/>
      </dsp:nvSpPr>
      <dsp:spPr>
        <a:xfrm rot="2582609">
          <a:off x="926742" y="16296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27268" y="164951"/>
        <a:ext cx="9127" cy="9953"/>
      </dsp:txXfrm>
    </dsp:sp>
    <dsp:sp modelId="{5955EC28-6A5B-4854-97FD-56BF004F7A93}">
      <dsp:nvSpPr>
        <dsp:cNvPr id="0" name=""/>
        <dsp:cNvSpPr/>
      </dsp:nvSpPr>
      <dsp:spPr>
        <a:xfrm>
          <a:off x="935906" y="172109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43104" y="179307"/>
        <a:ext cx="34757" cy="34757"/>
      </dsp:txXfrm>
    </dsp:sp>
    <dsp:sp modelId="{7418C013-9F65-49B4-8AB4-02A8A7E8B2B1}">
      <dsp:nvSpPr>
        <dsp:cNvPr id="0" name=""/>
        <dsp:cNvSpPr/>
      </dsp:nvSpPr>
      <dsp:spPr>
        <a:xfrm rot="3052174">
          <a:off x="977004" y="216712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7726" y="218513"/>
        <a:ext cx="9127" cy="9953"/>
      </dsp:txXfrm>
    </dsp:sp>
    <dsp:sp modelId="{C8C314CB-BC52-4B5D-9A9E-2549904458B0}">
      <dsp:nvSpPr>
        <dsp:cNvPr id="0" name=""/>
        <dsp:cNvSpPr/>
      </dsp:nvSpPr>
      <dsp:spPr>
        <a:xfrm>
          <a:off x="982453" y="22932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89651" y="236521"/>
        <a:ext cx="34757" cy="34757"/>
      </dsp:txXfrm>
    </dsp:sp>
    <dsp:sp modelId="{8D184F9F-78A9-45D9-9804-0F8032DE26A6}">
      <dsp:nvSpPr>
        <dsp:cNvPr id="0" name=""/>
        <dsp:cNvSpPr/>
      </dsp:nvSpPr>
      <dsp:spPr>
        <a:xfrm rot="3521739">
          <a:off x="1019480" y="276799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20420" y="278446"/>
        <a:ext cx="9127" cy="9953"/>
      </dsp:txXfrm>
    </dsp:sp>
    <dsp:sp modelId="{18E08B15-C0D9-4DCD-9841-29CB326A1D96}">
      <dsp:nvSpPr>
        <dsp:cNvPr id="0" name=""/>
        <dsp:cNvSpPr/>
      </dsp:nvSpPr>
      <dsp:spPr>
        <a:xfrm>
          <a:off x="1020776" y="292342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27974" y="299540"/>
        <a:ext cx="34757" cy="34757"/>
      </dsp:txXfrm>
    </dsp:sp>
    <dsp:sp modelId="{7D136A40-4E7A-4E9A-9C18-C15FEB3E9255}">
      <dsp:nvSpPr>
        <dsp:cNvPr id="0" name=""/>
        <dsp:cNvSpPr/>
      </dsp:nvSpPr>
      <dsp:spPr>
        <a:xfrm rot="3991304">
          <a:off x="1053378" y="342111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54555" y="343635"/>
        <a:ext cx="9127" cy="9953"/>
      </dsp:txXfrm>
    </dsp:sp>
    <dsp:sp modelId="{09497094-52B8-416E-9902-37FB4C94E7F2}">
      <dsp:nvSpPr>
        <dsp:cNvPr id="0" name=""/>
        <dsp:cNvSpPr/>
      </dsp:nvSpPr>
      <dsp:spPr>
        <a:xfrm>
          <a:off x="1050161" y="35999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57359" y="367191"/>
        <a:ext cx="34757" cy="34757"/>
      </dsp:txXfrm>
    </dsp:sp>
    <dsp:sp modelId="{260B842C-BA56-4835-9181-EEB1DAD49F6C}">
      <dsp:nvSpPr>
        <dsp:cNvPr id="0" name=""/>
        <dsp:cNvSpPr/>
      </dsp:nvSpPr>
      <dsp:spPr>
        <a:xfrm rot="4460870">
          <a:off x="1078068" y="411430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79496" y="412865"/>
        <a:ext cx="9127" cy="9953"/>
      </dsp:txXfrm>
    </dsp:sp>
    <dsp:sp modelId="{07EB8474-810E-4E8A-BE93-02F62BBDD45D}">
      <dsp:nvSpPr>
        <dsp:cNvPr id="0" name=""/>
        <dsp:cNvSpPr/>
      </dsp:nvSpPr>
      <dsp:spPr>
        <a:xfrm>
          <a:off x="1070060" y="43101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77258" y="438212"/>
        <a:ext cx="34757" cy="34757"/>
      </dsp:txXfrm>
    </dsp:sp>
    <dsp:sp modelId="{ADC3AC42-E194-4C29-8A28-ABEC2168A2B9}">
      <dsp:nvSpPr>
        <dsp:cNvPr id="0" name=""/>
        <dsp:cNvSpPr/>
      </dsp:nvSpPr>
      <dsp:spPr>
        <a:xfrm rot="4930435">
          <a:off x="1093088" y="483465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94778" y="484845"/>
        <a:ext cx="9127" cy="9953"/>
      </dsp:txXfrm>
    </dsp:sp>
    <dsp:sp modelId="{38A7A843-117D-4A8F-B652-3F637D1BA054}">
      <dsp:nvSpPr>
        <dsp:cNvPr id="0" name=""/>
        <dsp:cNvSpPr/>
      </dsp:nvSpPr>
      <dsp:spPr>
        <a:xfrm>
          <a:off x="1080103" y="50408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87301" y="511282"/>
        <a:ext cx="34757" cy="34757"/>
      </dsp:txXfrm>
    </dsp:sp>
    <dsp:sp modelId="{24192AE1-AC5A-408F-93E2-35778550FA02}">
      <dsp:nvSpPr>
        <dsp:cNvPr id="0" name=""/>
        <dsp:cNvSpPr/>
      </dsp:nvSpPr>
      <dsp:spPr>
        <a:xfrm rot="5400000">
          <a:off x="1098160" y="556875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00116" y="558237"/>
        <a:ext cx="9127" cy="9953"/>
      </dsp:txXfrm>
    </dsp:sp>
    <dsp:sp modelId="{8B74F080-8313-4728-B1E9-D87A06E9E800}">
      <dsp:nvSpPr>
        <dsp:cNvPr id="0" name=""/>
        <dsp:cNvSpPr/>
      </dsp:nvSpPr>
      <dsp:spPr>
        <a:xfrm>
          <a:off x="1080103" y="57784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87301" y="585038"/>
        <a:ext cx="34757" cy="34757"/>
      </dsp:txXfrm>
    </dsp:sp>
    <dsp:sp modelId="{99F13AA2-4621-4753-B0A6-6FC776CD84C9}">
      <dsp:nvSpPr>
        <dsp:cNvPr id="0" name=""/>
        <dsp:cNvSpPr/>
      </dsp:nvSpPr>
      <dsp:spPr>
        <a:xfrm rot="5869565">
          <a:off x="1093189" y="630291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95411" y="631671"/>
        <a:ext cx="9127" cy="9953"/>
      </dsp:txXfrm>
    </dsp:sp>
    <dsp:sp modelId="{C238A059-EBCB-4E8A-9C70-350A7112246D}">
      <dsp:nvSpPr>
        <dsp:cNvPr id="0" name=""/>
        <dsp:cNvSpPr/>
      </dsp:nvSpPr>
      <dsp:spPr>
        <a:xfrm>
          <a:off x="1070060" y="65091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77258" y="658108"/>
        <a:ext cx="34757" cy="34757"/>
      </dsp:txXfrm>
    </dsp:sp>
    <dsp:sp modelId="{212C9A88-24C2-4EF4-87D7-A81CF4BE3FA0}">
      <dsp:nvSpPr>
        <dsp:cNvPr id="0" name=""/>
        <dsp:cNvSpPr/>
      </dsp:nvSpPr>
      <dsp:spPr>
        <a:xfrm rot="6339130">
          <a:off x="1078267" y="702347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80751" y="703782"/>
        <a:ext cx="9127" cy="9953"/>
      </dsp:txXfrm>
    </dsp:sp>
    <dsp:sp modelId="{FA3F2989-2837-4DF6-B22E-22C68B74BA10}">
      <dsp:nvSpPr>
        <dsp:cNvPr id="0" name=""/>
        <dsp:cNvSpPr/>
      </dsp:nvSpPr>
      <dsp:spPr>
        <a:xfrm>
          <a:off x="1050161" y="72193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57359" y="729129"/>
        <a:ext cx="34757" cy="34757"/>
      </dsp:txXfrm>
    </dsp:sp>
    <dsp:sp modelId="{15716786-4673-40EB-986D-12C422D02B97}">
      <dsp:nvSpPr>
        <dsp:cNvPr id="0" name=""/>
        <dsp:cNvSpPr/>
      </dsp:nvSpPr>
      <dsp:spPr>
        <a:xfrm rot="6808696">
          <a:off x="1053672" y="771700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56407" y="773224"/>
        <a:ext cx="9127" cy="9953"/>
      </dsp:txXfrm>
    </dsp:sp>
    <dsp:sp modelId="{E7F9412A-75FE-4263-8476-D8B02CF380F3}">
      <dsp:nvSpPr>
        <dsp:cNvPr id="0" name=""/>
        <dsp:cNvSpPr/>
      </dsp:nvSpPr>
      <dsp:spPr>
        <a:xfrm>
          <a:off x="1020776" y="789582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27974" y="796780"/>
        <a:ext cx="34757" cy="34757"/>
      </dsp:txXfrm>
    </dsp:sp>
    <dsp:sp modelId="{C56F56FD-84C6-4D21-967A-719399DE2081}">
      <dsp:nvSpPr>
        <dsp:cNvPr id="0" name=""/>
        <dsp:cNvSpPr/>
      </dsp:nvSpPr>
      <dsp:spPr>
        <a:xfrm rot="7278261">
          <a:off x="1019863" y="83705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22835" y="838705"/>
        <a:ext cx="9127" cy="9953"/>
      </dsp:txXfrm>
    </dsp:sp>
    <dsp:sp modelId="{430AD93E-9CDA-40BE-8BB8-B35AB1DDED73}">
      <dsp:nvSpPr>
        <dsp:cNvPr id="0" name=""/>
        <dsp:cNvSpPr/>
      </dsp:nvSpPr>
      <dsp:spPr>
        <a:xfrm>
          <a:off x="982453" y="85260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89651" y="859799"/>
        <a:ext cx="34757" cy="34757"/>
      </dsp:txXfrm>
    </dsp:sp>
    <dsp:sp modelId="{D3BDAC4B-F2DB-44A0-907D-A108463FB1C3}">
      <dsp:nvSpPr>
        <dsp:cNvPr id="0" name=""/>
        <dsp:cNvSpPr/>
      </dsp:nvSpPr>
      <dsp:spPr>
        <a:xfrm rot="7747826">
          <a:off x="977470" y="897203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980660" y="899004"/>
        <a:ext cx="9127" cy="9953"/>
      </dsp:txXfrm>
    </dsp:sp>
    <dsp:sp modelId="{EB66E90A-B112-40E2-B773-B1A59659C6EB}">
      <dsp:nvSpPr>
        <dsp:cNvPr id="0" name=""/>
        <dsp:cNvSpPr/>
      </dsp:nvSpPr>
      <dsp:spPr>
        <a:xfrm>
          <a:off x="935906" y="90981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43104" y="917012"/>
        <a:ext cx="34757" cy="34757"/>
      </dsp:txXfrm>
    </dsp:sp>
    <dsp:sp modelId="{CBD13A52-164D-4181-A713-C4AFB6DAEA44}">
      <dsp:nvSpPr>
        <dsp:cNvPr id="0" name=""/>
        <dsp:cNvSpPr/>
      </dsp:nvSpPr>
      <dsp:spPr>
        <a:xfrm rot="8217391">
          <a:off x="927281" y="951016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930667" y="952999"/>
        <a:ext cx="9127" cy="9953"/>
      </dsp:txXfrm>
    </dsp:sp>
    <dsp:sp modelId="{816E1FA3-2B38-45F9-AB8C-0EEB2788EE42}">
      <dsp:nvSpPr>
        <dsp:cNvPr id="0" name=""/>
        <dsp:cNvSpPr/>
      </dsp:nvSpPr>
      <dsp:spPr>
        <a:xfrm>
          <a:off x="882002" y="960157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89200" y="967355"/>
        <a:ext cx="34757" cy="34757"/>
      </dsp:txXfrm>
    </dsp:sp>
    <dsp:sp modelId="{3D5573F2-E421-4699-B499-E5F129AA7C1F}">
      <dsp:nvSpPr>
        <dsp:cNvPr id="0" name=""/>
        <dsp:cNvSpPr/>
      </dsp:nvSpPr>
      <dsp:spPr>
        <a:xfrm rot="8686957">
          <a:off x="870232" y="997493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873786" y="999683"/>
        <a:ext cx="9127" cy="9953"/>
      </dsp:txXfrm>
    </dsp:sp>
    <dsp:sp modelId="{1791F869-F782-403E-9EEE-8485296AB1DC}">
      <dsp:nvSpPr>
        <dsp:cNvPr id="0" name=""/>
        <dsp:cNvSpPr/>
      </dsp:nvSpPr>
      <dsp:spPr>
        <a:xfrm>
          <a:off x="821746" y="100269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28944" y="1009889"/>
        <a:ext cx="34757" cy="34757"/>
      </dsp:txXfrm>
    </dsp:sp>
    <dsp:sp modelId="{EDD308D6-556F-4E65-A02C-12C45C150755}">
      <dsp:nvSpPr>
        <dsp:cNvPr id="0" name=""/>
        <dsp:cNvSpPr/>
      </dsp:nvSpPr>
      <dsp:spPr>
        <a:xfrm rot="9156522">
          <a:off x="807386" y="1035770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811079" y="1038188"/>
        <a:ext cx="9127" cy="9953"/>
      </dsp:txXfrm>
    </dsp:sp>
    <dsp:sp modelId="{FB762D63-E97E-4D71-BE53-DE8DBC2C1724}">
      <dsp:nvSpPr>
        <dsp:cNvPr id="0" name=""/>
        <dsp:cNvSpPr/>
      </dsp:nvSpPr>
      <dsp:spPr>
        <a:xfrm>
          <a:off x="756258" y="103662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63456" y="1043822"/>
        <a:ext cx="34757" cy="34757"/>
      </dsp:txXfrm>
    </dsp:sp>
    <dsp:sp modelId="{EC905E59-477F-4D62-B2EE-61B86BF0663B}">
      <dsp:nvSpPr>
        <dsp:cNvPr id="0" name=""/>
        <dsp:cNvSpPr/>
      </dsp:nvSpPr>
      <dsp:spPr>
        <a:xfrm rot="9626087">
          <a:off x="739914" y="1065132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743713" y="1067795"/>
        <a:ext cx="9127" cy="9953"/>
      </dsp:txXfrm>
    </dsp:sp>
    <dsp:sp modelId="{96947AF0-965B-4F9B-B692-11B522E20C19}">
      <dsp:nvSpPr>
        <dsp:cNvPr id="0" name=""/>
        <dsp:cNvSpPr/>
      </dsp:nvSpPr>
      <dsp:spPr>
        <a:xfrm>
          <a:off x="686760" y="106132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93958" y="1068521"/>
        <a:ext cx="34757" cy="34757"/>
      </dsp:txXfrm>
    </dsp:sp>
    <dsp:sp modelId="{C5631367-2D87-4B2B-B2C5-CE6B323DF7FA}">
      <dsp:nvSpPr>
        <dsp:cNvPr id="0" name=""/>
        <dsp:cNvSpPr/>
      </dsp:nvSpPr>
      <dsp:spPr>
        <a:xfrm rot="10095652">
          <a:off x="669072" y="1085033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72943" y="1087953"/>
        <a:ext cx="9127" cy="9953"/>
      </dsp:txXfrm>
    </dsp:sp>
    <dsp:sp modelId="{55735BFC-D4F1-4100-BCD7-BD7015A20F24}">
      <dsp:nvSpPr>
        <dsp:cNvPr id="0" name=""/>
        <dsp:cNvSpPr/>
      </dsp:nvSpPr>
      <dsp:spPr>
        <a:xfrm>
          <a:off x="614546" y="107633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21744" y="1083528"/>
        <a:ext cx="34757" cy="34757"/>
      </dsp:txXfrm>
    </dsp:sp>
    <dsp:sp modelId="{DE861B79-D5E8-45CE-B3D7-7B4663C08343}">
      <dsp:nvSpPr>
        <dsp:cNvPr id="0" name=""/>
        <dsp:cNvSpPr/>
      </dsp:nvSpPr>
      <dsp:spPr>
        <a:xfrm rot="10565217">
          <a:off x="596179" y="1095103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00086" y="1098288"/>
        <a:ext cx="9127" cy="9953"/>
      </dsp:txXfrm>
    </dsp:sp>
    <dsp:sp modelId="{B163F2E1-C224-4C1F-8BF1-B257F8DA90F1}">
      <dsp:nvSpPr>
        <dsp:cNvPr id="0" name=""/>
        <dsp:cNvSpPr/>
      </dsp:nvSpPr>
      <dsp:spPr>
        <a:xfrm>
          <a:off x="540962" y="108136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48160" y="1088561"/>
        <a:ext cx="34757" cy="34757"/>
      </dsp:txXfrm>
    </dsp:sp>
    <dsp:sp modelId="{28C21F8D-7890-436C-ABC3-A76D9C048DC6}">
      <dsp:nvSpPr>
        <dsp:cNvPr id="0" name=""/>
        <dsp:cNvSpPr/>
      </dsp:nvSpPr>
      <dsp:spPr>
        <a:xfrm rot="11034783">
          <a:off x="522595" y="1095154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526502" y="1098605"/>
        <a:ext cx="9127" cy="9953"/>
      </dsp:txXfrm>
    </dsp:sp>
    <dsp:sp modelId="{B297DBDA-41C8-403B-A287-2DE0B2B2F734}">
      <dsp:nvSpPr>
        <dsp:cNvPr id="0" name=""/>
        <dsp:cNvSpPr/>
      </dsp:nvSpPr>
      <dsp:spPr>
        <a:xfrm>
          <a:off x="467377" y="107633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74575" y="1083528"/>
        <a:ext cx="34757" cy="34757"/>
      </dsp:txXfrm>
    </dsp:sp>
    <dsp:sp modelId="{6CB910F7-627A-416A-9AE0-0E9818681229}">
      <dsp:nvSpPr>
        <dsp:cNvPr id="0" name=""/>
        <dsp:cNvSpPr/>
      </dsp:nvSpPr>
      <dsp:spPr>
        <a:xfrm rot="11504348">
          <a:off x="449688" y="1085184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53559" y="1088900"/>
        <a:ext cx="9127" cy="9953"/>
      </dsp:txXfrm>
    </dsp:sp>
    <dsp:sp modelId="{C99B1DB8-B0AD-4FE5-84DC-CD9571D15F74}">
      <dsp:nvSpPr>
        <dsp:cNvPr id="0" name=""/>
        <dsp:cNvSpPr/>
      </dsp:nvSpPr>
      <dsp:spPr>
        <a:xfrm>
          <a:off x="395163" y="106132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02361" y="1068521"/>
        <a:ext cx="34757" cy="34757"/>
      </dsp:txXfrm>
    </dsp:sp>
    <dsp:sp modelId="{2EBD388A-825F-4832-8A74-827A6C7E3368}">
      <dsp:nvSpPr>
        <dsp:cNvPr id="0" name=""/>
        <dsp:cNvSpPr/>
      </dsp:nvSpPr>
      <dsp:spPr>
        <a:xfrm rot="11973913">
          <a:off x="378819" y="1065379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82618" y="1069352"/>
        <a:ext cx="9127" cy="9953"/>
      </dsp:txXfrm>
    </dsp:sp>
    <dsp:sp modelId="{54435782-E9E7-4F85-8EE9-B762378628C5}">
      <dsp:nvSpPr>
        <dsp:cNvPr id="0" name=""/>
        <dsp:cNvSpPr/>
      </dsp:nvSpPr>
      <dsp:spPr>
        <a:xfrm>
          <a:off x="325665" y="103662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32863" y="1043822"/>
        <a:ext cx="34757" cy="34757"/>
      </dsp:txXfrm>
    </dsp:sp>
    <dsp:sp modelId="{2EA5A0E0-D734-4B00-A1FA-65E8CB15031C}">
      <dsp:nvSpPr>
        <dsp:cNvPr id="0" name=""/>
        <dsp:cNvSpPr/>
      </dsp:nvSpPr>
      <dsp:spPr>
        <a:xfrm rot="12443478">
          <a:off x="311306" y="1036109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14999" y="1040327"/>
        <a:ext cx="9127" cy="9953"/>
      </dsp:txXfrm>
    </dsp:sp>
    <dsp:sp modelId="{CDE86F57-8E75-4885-99A7-4D78278841E9}">
      <dsp:nvSpPr>
        <dsp:cNvPr id="0" name=""/>
        <dsp:cNvSpPr/>
      </dsp:nvSpPr>
      <dsp:spPr>
        <a:xfrm>
          <a:off x="260178" y="100269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7376" y="1009889"/>
        <a:ext cx="34757" cy="34757"/>
      </dsp:txXfrm>
    </dsp:sp>
    <dsp:sp modelId="{A0769171-C666-4FF2-B3B0-56A5612FFB02}">
      <dsp:nvSpPr>
        <dsp:cNvPr id="0" name=""/>
        <dsp:cNvSpPr/>
      </dsp:nvSpPr>
      <dsp:spPr>
        <a:xfrm rot="12913043">
          <a:off x="248408" y="997919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51962" y="1002365"/>
        <a:ext cx="9127" cy="9953"/>
      </dsp:txXfrm>
    </dsp:sp>
    <dsp:sp modelId="{9DEC7CBC-8051-4551-94AA-2377EFF8A353}">
      <dsp:nvSpPr>
        <dsp:cNvPr id="0" name=""/>
        <dsp:cNvSpPr/>
      </dsp:nvSpPr>
      <dsp:spPr>
        <a:xfrm>
          <a:off x="199921" y="960157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07119" y="967355"/>
        <a:ext cx="34757" cy="34757"/>
      </dsp:txXfrm>
    </dsp:sp>
    <dsp:sp modelId="{83D03F91-A8FE-4A56-A9F0-21F8696B64A1}">
      <dsp:nvSpPr>
        <dsp:cNvPr id="0" name=""/>
        <dsp:cNvSpPr/>
      </dsp:nvSpPr>
      <dsp:spPr>
        <a:xfrm rot="13382609">
          <a:off x="191296" y="951520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94682" y="956173"/>
        <a:ext cx="9127" cy="9953"/>
      </dsp:txXfrm>
    </dsp:sp>
    <dsp:sp modelId="{D9F7CAE3-C01B-4758-A92D-BE4DEABF1CC9}">
      <dsp:nvSpPr>
        <dsp:cNvPr id="0" name=""/>
        <dsp:cNvSpPr/>
      </dsp:nvSpPr>
      <dsp:spPr>
        <a:xfrm>
          <a:off x="146017" y="90981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3215" y="917012"/>
        <a:ext cx="34757" cy="34757"/>
      </dsp:txXfrm>
    </dsp:sp>
    <dsp:sp modelId="{6FDF4861-3D9E-4C44-8A76-CB261CA08A3D}">
      <dsp:nvSpPr>
        <dsp:cNvPr id="0" name=""/>
        <dsp:cNvSpPr/>
      </dsp:nvSpPr>
      <dsp:spPr>
        <a:xfrm rot="13852174">
          <a:off x="141034" y="897776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44224" y="902611"/>
        <a:ext cx="9127" cy="9953"/>
      </dsp:txXfrm>
    </dsp:sp>
    <dsp:sp modelId="{6EBA7549-78C0-447A-A63C-4A8563F87F58}">
      <dsp:nvSpPr>
        <dsp:cNvPr id="0" name=""/>
        <dsp:cNvSpPr/>
      </dsp:nvSpPr>
      <dsp:spPr>
        <a:xfrm>
          <a:off x="99470" y="85260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668" y="859799"/>
        <a:ext cx="34757" cy="34757"/>
      </dsp:txXfrm>
    </dsp:sp>
    <dsp:sp modelId="{F7AC09C3-F9FA-4334-9744-58F7A351FD8B}">
      <dsp:nvSpPr>
        <dsp:cNvPr id="0" name=""/>
        <dsp:cNvSpPr/>
      </dsp:nvSpPr>
      <dsp:spPr>
        <a:xfrm rot="14321739">
          <a:off x="98558" y="83768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1530" y="842677"/>
        <a:ext cx="9127" cy="9953"/>
      </dsp:txXfrm>
    </dsp:sp>
    <dsp:sp modelId="{DB7E8DCC-E9E2-41AE-8FAC-BD770394B585}">
      <dsp:nvSpPr>
        <dsp:cNvPr id="0" name=""/>
        <dsp:cNvSpPr/>
      </dsp:nvSpPr>
      <dsp:spPr>
        <a:xfrm>
          <a:off x="61148" y="789582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8346" y="796780"/>
        <a:ext cx="34757" cy="34757"/>
      </dsp:txXfrm>
    </dsp:sp>
    <dsp:sp modelId="{FC934B90-2FD7-4C78-BC82-6495CAA54F71}">
      <dsp:nvSpPr>
        <dsp:cNvPr id="0" name=""/>
        <dsp:cNvSpPr/>
      </dsp:nvSpPr>
      <dsp:spPr>
        <a:xfrm rot="14791304">
          <a:off x="64659" y="772377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7394" y="777489"/>
        <a:ext cx="9127" cy="9953"/>
      </dsp:txXfrm>
    </dsp:sp>
    <dsp:sp modelId="{7FBA136C-815F-4FB3-A797-A7F155D00FEA}">
      <dsp:nvSpPr>
        <dsp:cNvPr id="0" name=""/>
        <dsp:cNvSpPr/>
      </dsp:nvSpPr>
      <dsp:spPr>
        <a:xfrm>
          <a:off x="31763" y="72193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8961" y="729129"/>
        <a:ext cx="34757" cy="34757"/>
      </dsp:txXfrm>
    </dsp:sp>
    <dsp:sp modelId="{7A5C7786-EEB7-4840-8AB2-E617DD766E4C}">
      <dsp:nvSpPr>
        <dsp:cNvPr id="0" name=""/>
        <dsp:cNvSpPr/>
      </dsp:nvSpPr>
      <dsp:spPr>
        <a:xfrm rot="15260870">
          <a:off x="39970" y="70305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2454" y="708259"/>
        <a:ext cx="9127" cy="9953"/>
      </dsp:txXfrm>
    </dsp:sp>
    <dsp:sp modelId="{2B3C09D0-6E4A-4698-ADBA-7CF55040E0C7}">
      <dsp:nvSpPr>
        <dsp:cNvPr id="0" name=""/>
        <dsp:cNvSpPr/>
      </dsp:nvSpPr>
      <dsp:spPr>
        <a:xfrm>
          <a:off x="11864" y="65091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9062" y="658108"/>
        <a:ext cx="34757" cy="34757"/>
      </dsp:txXfrm>
    </dsp:sp>
    <dsp:sp modelId="{0B3E9032-3902-463F-B436-0798A35C9EC5}">
      <dsp:nvSpPr>
        <dsp:cNvPr id="0" name=""/>
        <dsp:cNvSpPr/>
      </dsp:nvSpPr>
      <dsp:spPr>
        <a:xfrm rot="15730435">
          <a:off x="24949" y="631023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7171" y="636279"/>
        <a:ext cx="9127" cy="9953"/>
      </dsp:txXfrm>
    </dsp:sp>
    <dsp:sp modelId="{C6CA034B-BB5D-4252-9DC3-E07C2CEC1942}">
      <dsp:nvSpPr>
        <dsp:cNvPr id="0" name=""/>
        <dsp:cNvSpPr/>
      </dsp:nvSpPr>
      <dsp:spPr>
        <a:xfrm>
          <a:off x="1821" y="57784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019" y="585038"/>
        <a:ext cx="34757" cy="34757"/>
      </dsp:txXfrm>
    </dsp:sp>
    <dsp:sp modelId="{2F327EB4-0D8B-437E-BB14-A326EA173FCC}">
      <dsp:nvSpPr>
        <dsp:cNvPr id="0" name=""/>
        <dsp:cNvSpPr/>
      </dsp:nvSpPr>
      <dsp:spPr>
        <a:xfrm rot="16200000">
          <a:off x="19877" y="557613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1833" y="562887"/>
        <a:ext cx="9127" cy="9953"/>
      </dsp:txXfrm>
    </dsp:sp>
    <dsp:sp modelId="{F6AE7F32-FC05-4DDA-BB7B-30B31779479C}">
      <dsp:nvSpPr>
        <dsp:cNvPr id="0" name=""/>
        <dsp:cNvSpPr/>
      </dsp:nvSpPr>
      <dsp:spPr>
        <a:xfrm>
          <a:off x="1821" y="50408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019" y="511282"/>
        <a:ext cx="34757" cy="34757"/>
      </dsp:txXfrm>
    </dsp:sp>
    <dsp:sp modelId="{F42AD80F-3B21-49F3-AF59-01D5F6EE69F1}">
      <dsp:nvSpPr>
        <dsp:cNvPr id="0" name=""/>
        <dsp:cNvSpPr/>
      </dsp:nvSpPr>
      <dsp:spPr>
        <a:xfrm rot="16669565">
          <a:off x="24849" y="484196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539" y="489452"/>
        <a:ext cx="9127" cy="9953"/>
      </dsp:txXfrm>
    </dsp:sp>
    <dsp:sp modelId="{E4F5DE49-5EAA-4300-BD85-3AA32446283C}">
      <dsp:nvSpPr>
        <dsp:cNvPr id="0" name=""/>
        <dsp:cNvSpPr/>
      </dsp:nvSpPr>
      <dsp:spPr>
        <a:xfrm>
          <a:off x="11864" y="43101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9062" y="438212"/>
        <a:ext cx="34757" cy="34757"/>
      </dsp:txXfrm>
    </dsp:sp>
    <dsp:sp modelId="{57712E5B-8311-41F2-83BF-40C44B82FD56}">
      <dsp:nvSpPr>
        <dsp:cNvPr id="0" name=""/>
        <dsp:cNvSpPr/>
      </dsp:nvSpPr>
      <dsp:spPr>
        <a:xfrm rot="17139130">
          <a:off x="39771" y="412141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1199" y="417342"/>
        <a:ext cx="9127" cy="9953"/>
      </dsp:txXfrm>
    </dsp:sp>
    <dsp:sp modelId="{53824D7C-69E9-40B6-AD94-E66D57E17024}">
      <dsp:nvSpPr>
        <dsp:cNvPr id="0" name=""/>
        <dsp:cNvSpPr/>
      </dsp:nvSpPr>
      <dsp:spPr>
        <a:xfrm>
          <a:off x="31763" y="35999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8961" y="367191"/>
        <a:ext cx="34757" cy="34757"/>
      </dsp:txXfrm>
    </dsp:sp>
    <dsp:sp modelId="{4DDD9E11-A1D1-4D9F-87CF-21775FA03FD4}">
      <dsp:nvSpPr>
        <dsp:cNvPr id="0" name=""/>
        <dsp:cNvSpPr/>
      </dsp:nvSpPr>
      <dsp:spPr>
        <a:xfrm rot="17608696">
          <a:off x="64365" y="34278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5542" y="347900"/>
        <a:ext cx="9127" cy="9953"/>
      </dsp:txXfrm>
    </dsp:sp>
    <dsp:sp modelId="{22041FD6-89BD-4BF2-9B99-B97F36E2E1FB}">
      <dsp:nvSpPr>
        <dsp:cNvPr id="0" name=""/>
        <dsp:cNvSpPr/>
      </dsp:nvSpPr>
      <dsp:spPr>
        <a:xfrm>
          <a:off x="61148" y="292342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8346" y="299540"/>
        <a:ext cx="34757" cy="34757"/>
      </dsp:txXfrm>
    </dsp:sp>
    <dsp:sp modelId="{B8E405CF-5FB0-4931-A03D-9BF304E6CDDA}">
      <dsp:nvSpPr>
        <dsp:cNvPr id="0" name=""/>
        <dsp:cNvSpPr/>
      </dsp:nvSpPr>
      <dsp:spPr>
        <a:xfrm rot="18078261">
          <a:off x="98174" y="277430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9114" y="282419"/>
        <a:ext cx="9127" cy="9953"/>
      </dsp:txXfrm>
    </dsp:sp>
    <dsp:sp modelId="{4346925A-37EB-4BB6-B0D1-0007EC3DF63B}">
      <dsp:nvSpPr>
        <dsp:cNvPr id="0" name=""/>
        <dsp:cNvSpPr/>
      </dsp:nvSpPr>
      <dsp:spPr>
        <a:xfrm>
          <a:off x="99470" y="22932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668" y="236521"/>
        <a:ext cx="34757" cy="34757"/>
      </dsp:txXfrm>
    </dsp:sp>
    <dsp:sp modelId="{7A362786-920B-4FB9-A3D5-D0E741B76071}">
      <dsp:nvSpPr>
        <dsp:cNvPr id="0" name=""/>
        <dsp:cNvSpPr/>
      </dsp:nvSpPr>
      <dsp:spPr>
        <a:xfrm rot="18547826">
          <a:off x="140568" y="217285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1290" y="222120"/>
        <a:ext cx="9127" cy="9953"/>
      </dsp:txXfrm>
    </dsp:sp>
    <dsp:sp modelId="{ED0F08E4-7CF4-494F-A2E4-60B90674E9D5}">
      <dsp:nvSpPr>
        <dsp:cNvPr id="0" name=""/>
        <dsp:cNvSpPr/>
      </dsp:nvSpPr>
      <dsp:spPr>
        <a:xfrm>
          <a:off x="146017" y="172109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3215" y="179307"/>
        <a:ext cx="34757" cy="34757"/>
      </dsp:txXfrm>
    </dsp:sp>
    <dsp:sp modelId="{B8AF8AA6-EDE3-46F5-804F-BE18E9CF02E9}">
      <dsp:nvSpPr>
        <dsp:cNvPr id="0" name=""/>
        <dsp:cNvSpPr/>
      </dsp:nvSpPr>
      <dsp:spPr>
        <a:xfrm rot="19017391">
          <a:off x="190756" y="163472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91282" y="168125"/>
        <a:ext cx="9127" cy="9953"/>
      </dsp:txXfrm>
    </dsp:sp>
    <dsp:sp modelId="{02E2D030-8BB9-48E2-859D-55F958A2D928}">
      <dsp:nvSpPr>
        <dsp:cNvPr id="0" name=""/>
        <dsp:cNvSpPr/>
      </dsp:nvSpPr>
      <dsp:spPr>
        <a:xfrm>
          <a:off x="199921" y="121767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07119" y="128965"/>
        <a:ext cx="34757" cy="34757"/>
      </dsp:txXfrm>
    </dsp:sp>
    <dsp:sp modelId="{8125F9B4-021E-44DC-9D64-8AE485A44537}">
      <dsp:nvSpPr>
        <dsp:cNvPr id="0" name=""/>
        <dsp:cNvSpPr/>
      </dsp:nvSpPr>
      <dsp:spPr>
        <a:xfrm rot="19486957">
          <a:off x="247805" y="116994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48163" y="121440"/>
        <a:ext cx="9127" cy="9953"/>
      </dsp:txXfrm>
    </dsp:sp>
    <dsp:sp modelId="{A5474CB5-D5DA-4087-B87E-610FB42AF529}">
      <dsp:nvSpPr>
        <dsp:cNvPr id="0" name=""/>
        <dsp:cNvSpPr/>
      </dsp:nvSpPr>
      <dsp:spPr>
        <a:xfrm>
          <a:off x="260178" y="7923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7376" y="86431"/>
        <a:ext cx="34757" cy="34757"/>
      </dsp:txXfrm>
    </dsp:sp>
    <dsp:sp modelId="{F5E12609-AEA0-4824-8F1E-49B7A8C9D43E}">
      <dsp:nvSpPr>
        <dsp:cNvPr id="0" name=""/>
        <dsp:cNvSpPr/>
      </dsp:nvSpPr>
      <dsp:spPr>
        <a:xfrm rot="19956522">
          <a:off x="310651" y="7871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10870" y="82936"/>
        <a:ext cx="9127" cy="9953"/>
      </dsp:txXfrm>
    </dsp:sp>
    <dsp:sp modelId="{558F7E47-06ED-4041-B16C-6F13A19D4245}">
      <dsp:nvSpPr>
        <dsp:cNvPr id="0" name=""/>
        <dsp:cNvSpPr/>
      </dsp:nvSpPr>
      <dsp:spPr>
        <a:xfrm>
          <a:off x="325665" y="4530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32863" y="52498"/>
        <a:ext cx="34757" cy="34757"/>
      </dsp:txXfrm>
    </dsp:sp>
    <dsp:sp modelId="{1AA99294-2501-42DA-ADDA-813C2A0D167F}">
      <dsp:nvSpPr>
        <dsp:cNvPr id="0" name=""/>
        <dsp:cNvSpPr/>
      </dsp:nvSpPr>
      <dsp:spPr>
        <a:xfrm rot="20426087">
          <a:off x="378123" y="49356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78236" y="53329"/>
        <a:ext cx="9127" cy="9953"/>
      </dsp:txXfrm>
    </dsp:sp>
    <dsp:sp modelId="{A854D6C3-A9F6-4889-B95E-C4590598BF15}">
      <dsp:nvSpPr>
        <dsp:cNvPr id="0" name=""/>
        <dsp:cNvSpPr/>
      </dsp:nvSpPr>
      <dsp:spPr>
        <a:xfrm>
          <a:off x="395163" y="2060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02361" y="27798"/>
        <a:ext cx="34757" cy="34757"/>
      </dsp:txXfrm>
    </dsp:sp>
    <dsp:sp modelId="{9BC14663-185B-4A89-97AE-169B3D438678}">
      <dsp:nvSpPr>
        <dsp:cNvPr id="0" name=""/>
        <dsp:cNvSpPr/>
      </dsp:nvSpPr>
      <dsp:spPr>
        <a:xfrm rot="20895652">
          <a:off x="448966" y="29454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49007" y="33170"/>
        <a:ext cx="9127" cy="9953"/>
      </dsp:txXfrm>
    </dsp:sp>
    <dsp:sp modelId="{891FE5C2-884F-48D0-BE0D-753E9CA204D3}">
      <dsp:nvSpPr>
        <dsp:cNvPr id="0" name=""/>
        <dsp:cNvSpPr/>
      </dsp:nvSpPr>
      <dsp:spPr>
        <a:xfrm>
          <a:off x="467377" y="559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74575" y="12792"/>
        <a:ext cx="34757" cy="34757"/>
      </dsp:txXfrm>
    </dsp:sp>
    <dsp:sp modelId="{BDE13CD6-B50F-44ED-BD83-729ED5971995}">
      <dsp:nvSpPr>
        <dsp:cNvPr id="0" name=""/>
        <dsp:cNvSpPr/>
      </dsp:nvSpPr>
      <dsp:spPr>
        <a:xfrm rot="21365217">
          <a:off x="521858" y="19385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21863" y="22836"/>
        <a:ext cx="9127" cy="9953"/>
      </dsp:txXfrm>
    </dsp:sp>
  </dsp:spTree>
</dsp:drawing>
</file>

<file path=ppt/diagrams/drawing2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2BDA289-9E7F-43D2-8E8A-C602380955F6}">
      <dsp:nvSpPr>
        <dsp:cNvPr id="0" name=""/>
        <dsp:cNvSpPr/>
      </dsp:nvSpPr>
      <dsp:spPr>
        <a:xfrm>
          <a:off x="766795" y="150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76550" y="11263"/>
        <a:ext cx="47099" cy="47099"/>
      </dsp:txXfrm>
    </dsp:sp>
    <dsp:sp modelId="{4B717A0F-8771-4A45-B6AA-FD732A724C9E}">
      <dsp:nvSpPr>
        <dsp:cNvPr id="0" name=""/>
        <dsp:cNvSpPr/>
      </dsp:nvSpPr>
      <dsp:spPr>
        <a:xfrm rot="225000">
          <a:off x="840667" y="26813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40673" y="31135"/>
        <a:ext cx="12426" cy="13488"/>
      </dsp:txXfrm>
    </dsp:sp>
    <dsp:sp modelId="{FD731FF4-9760-4231-AA26-446560B181EB}">
      <dsp:nvSpPr>
        <dsp:cNvPr id="0" name=""/>
        <dsp:cNvSpPr/>
      </dsp:nvSpPr>
      <dsp:spPr>
        <a:xfrm>
          <a:off x="866685" y="805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76440" y="17810"/>
        <a:ext cx="47099" cy="47099"/>
      </dsp:txXfrm>
    </dsp:sp>
    <dsp:sp modelId="{A6A09441-8928-4DD4-965E-ACD6B5489F63}">
      <dsp:nvSpPr>
        <dsp:cNvPr id="0" name=""/>
        <dsp:cNvSpPr/>
      </dsp:nvSpPr>
      <dsp:spPr>
        <a:xfrm rot="675000">
          <a:off x="939711" y="3978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39762" y="43762"/>
        <a:ext cx="12426" cy="13488"/>
      </dsp:txXfrm>
    </dsp:sp>
    <dsp:sp modelId="{5A44537F-E502-484A-B54C-161A75387D52}">
      <dsp:nvSpPr>
        <dsp:cNvPr id="0" name=""/>
        <dsp:cNvSpPr/>
      </dsp:nvSpPr>
      <dsp:spPr>
        <a:xfrm>
          <a:off x="964865" y="2758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4620" y="37339"/>
        <a:ext cx="47099" cy="47099"/>
      </dsp:txXfrm>
    </dsp:sp>
    <dsp:sp modelId="{BCCD1735-3374-4721-BEF9-11CCD9A2DD48}">
      <dsp:nvSpPr>
        <dsp:cNvPr id="0" name=""/>
        <dsp:cNvSpPr/>
      </dsp:nvSpPr>
      <dsp:spPr>
        <a:xfrm rot="1125000">
          <a:off x="1036214" y="6557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36355" y="69216"/>
        <a:ext cx="12426" cy="13488"/>
      </dsp:txXfrm>
    </dsp:sp>
    <dsp:sp modelId="{B0608ED5-E7DC-4C39-8859-B8C85F521F9C}">
      <dsp:nvSpPr>
        <dsp:cNvPr id="0" name=""/>
        <dsp:cNvSpPr/>
      </dsp:nvSpPr>
      <dsp:spPr>
        <a:xfrm>
          <a:off x="1059657" y="5976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9412" y="69517"/>
        <a:ext cx="47099" cy="47099"/>
      </dsp:txXfrm>
    </dsp:sp>
    <dsp:sp modelId="{E212FFF4-9223-45FB-8A97-08FC78EC227F}">
      <dsp:nvSpPr>
        <dsp:cNvPr id="0" name=""/>
        <dsp:cNvSpPr/>
      </dsp:nvSpPr>
      <dsp:spPr>
        <a:xfrm rot="1575000">
          <a:off x="1128526" y="103741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28801" y="107059"/>
        <a:ext cx="12426" cy="13488"/>
      </dsp:txXfrm>
    </dsp:sp>
    <dsp:sp modelId="{3B48658E-4174-41EC-ADC5-04F09B98E8AE}">
      <dsp:nvSpPr>
        <dsp:cNvPr id="0" name=""/>
        <dsp:cNvSpPr/>
      </dsp:nvSpPr>
      <dsp:spPr>
        <a:xfrm>
          <a:off x="1149438" y="104037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59193" y="113792"/>
        <a:ext cx="47099" cy="47099"/>
      </dsp:txXfrm>
    </dsp:sp>
    <dsp:sp modelId="{7E28017C-69F1-4CCF-A6D7-885616A2628E}">
      <dsp:nvSpPr>
        <dsp:cNvPr id="0" name=""/>
        <dsp:cNvSpPr/>
      </dsp:nvSpPr>
      <dsp:spPr>
        <a:xfrm rot="2025000">
          <a:off x="1215066" y="153629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15515" y="156646"/>
        <a:ext cx="12426" cy="13488"/>
      </dsp:txXfrm>
    </dsp:sp>
    <dsp:sp modelId="{4B6FF1D5-139C-4A9E-BE2A-C9C2976A9B90}">
      <dsp:nvSpPr>
        <dsp:cNvPr id="0" name=""/>
        <dsp:cNvSpPr/>
      </dsp:nvSpPr>
      <dsp:spPr>
        <a:xfrm>
          <a:off x="1232672" y="15965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42427" y="169407"/>
        <a:ext cx="47099" cy="47099"/>
      </dsp:txXfrm>
    </dsp:sp>
    <dsp:sp modelId="{E231C36B-28CA-4A1A-A65A-7FC8C917C670}">
      <dsp:nvSpPr>
        <dsp:cNvPr id="0" name=""/>
        <dsp:cNvSpPr/>
      </dsp:nvSpPr>
      <dsp:spPr>
        <a:xfrm rot="2475000">
          <a:off x="1294354" y="21438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95015" y="217126"/>
        <a:ext cx="12426" cy="13488"/>
      </dsp:txXfrm>
    </dsp:sp>
    <dsp:sp modelId="{5955EC28-6A5B-4854-97FD-56BF004F7A93}">
      <dsp:nvSpPr>
        <dsp:cNvPr id="0" name=""/>
        <dsp:cNvSpPr/>
      </dsp:nvSpPr>
      <dsp:spPr>
        <a:xfrm>
          <a:off x="1307934" y="22565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17689" y="235410"/>
        <a:ext cx="47099" cy="47099"/>
      </dsp:txXfrm>
    </dsp:sp>
    <dsp:sp modelId="{7418C013-9F65-49B4-8AB4-02A8A7E8B2B1}">
      <dsp:nvSpPr>
        <dsp:cNvPr id="0" name=""/>
        <dsp:cNvSpPr/>
      </dsp:nvSpPr>
      <dsp:spPr>
        <a:xfrm rot="2925000">
          <a:off x="1365034" y="284973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65941" y="287467"/>
        <a:ext cx="12426" cy="13488"/>
      </dsp:txXfrm>
    </dsp:sp>
    <dsp:sp modelId="{C8C314CB-BC52-4B5D-9A9E-2549904458B0}">
      <dsp:nvSpPr>
        <dsp:cNvPr id="0" name=""/>
        <dsp:cNvSpPr/>
      </dsp:nvSpPr>
      <dsp:spPr>
        <a:xfrm>
          <a:off x="1373938" y="300917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83693" y="310672"/>
        <a:ext cx="47099" cy="47099"/>
      </dsp:txXfrm>
    </dsp:sp>
    <dsp:sp modelId="{8D184F9F-78A9-45D9-9804-0F8032DE26A6}">
      <dsp:nvSpPr>
        <dsp:cNvPr id="0" name=""/>
        <dsp:cNvSpPr/>
      </dsp:nvSpPr>
      <dsp:spPr>
        <a:xfrm rot="3375000">
          <a:off x="1425895" y="364181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27079" y="366463"/>
        <a:ext cx="12426" cy="13488"/>
      </dsp:txXfrm>
    </dsp:sp>
    <dsp:sp modelId="{18E08B15-C0D9-4DCD-9841-29CB326A1D96}">
      <dsp:nvSpPr>
        <dsp:cNvPr id="0" name=""/>
        <dsp:cNvSpPr/>
      </dsp:nvSpPr>
      <dsp:spPr>
        <a:xfrm>
          <a:off x="1429553" y="384151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39308" y="393906"/>
        <a:ext cx="47099" cy="47099"/>
      </dsp:txXfrm>
    </dsp:sp>
    <dsp:sp modelId="{7D136A40-4E7A-4E9A-9C18-C15FEB3E9255}">
      <dsp:nvSpPr>
        <dsp:cNvPr id="0" name=""/>
        <dsp:cNvSpPr/>
      </dsp:nvSpPr>
      <dsp:spPr>
        <a:xfrm rot="3825000">
          <a:off x="1475897" y="450655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77382" y="452763"/>
        <a:ext cx="12426" cy="13488"/>
      </dsp:txXfrm>
    </dsp:sp>
    <dsp:sp modelId="{09497094-52B8-416E-9902-37FB4C94E7F2}">
      <dsp:nvSpPr>
        <dsp:cNvPr id="0" name=""/>
        <dsp:cNvSpPr/>
      </dsp:nvSpPr>
      <dsp:spPr>
        <a:xfrm>
          <a:off x="1473828" y="47393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83583" y="483687"/>
        <a:ext cx="47099" cy="47099"/>
      </dsp:txXfrm>
    </dsp:sp>
    <dsp:sp modelId="{260B842C-BA56-4835-9181-EEB1DAD49F6C}">
      <dsp:nvSpPr>
        <dsp:cNvPr id="0" name=""/>
        <dsp:cNvSpPr/>
      </dsp:nvSpPr>
      <dsp:spPr>
        <a:xfrm rot="4275000">
          <a:off x="1514184" y="542917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15991" y="544891"/>
        <a:ext cx="12426" cy="13488"/>
      </dsp:txXfrm>
    </dsp:sp>
    <dsp:sp modelId="{07EB8474-810E-4E8A-BE93-02F62BBDD45D}">
      <dsp:nvSpPr>
        <dsp:cNvPr id="0" name=""/>
        <dsp:cNvSpPr/>
      </dsp:nvSpPr>
      <dsp:spPr>
        <a:xfrm>
          <a:off x="1506005" y="56872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15760" y="578479"/>
        <a:ext cx="47099" cy="47099"/>
      </dsp:txXfrm>
    </dsp:sp>
    <dsp:sp modelId="{ADC3AC42-E194-4C29-8A28-ABEC2168A2B9}">
      <dsp:nvSpPr>
        <dsp:cNvPr id="0" name=""/>
        <dsp:cNvSpPr/>
      </dsp:nvSpPr>
      <dsp:spPr>
        <a:xfrm rot="4725000">
          <a:off x="1540101" y="63938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42244" y="641270"/>
        <a:ext cx="12426" cy="13488"/>
      </dsp:txXfrm>
    </dsp:sp>
    <dsp:sp modelId="{38A7A843-117D-4A8F-B652-3F637D1BA054}">
      <dsp:nvSpPr>
        <dsp:cNvPr id="0" name=""/>
        <dsp:cNvSpPr/>
      </dsp:nvSpPr>
      <dsp:spPr>
        <a:xfrm>
          <a:off x="1525534" y="66690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35289" y="676660"/>
        <a:ext cx="47099" cy="47099"/>
      </dsp:txXfrm>
    </dsp:sp>
    <dsp:sp modelId="{24192AE1-AC5A-408F-93E2-35778550FA02}">
      <dsp:nvSpPr>
        <dsp:cNvPr id="0" name=""/>
        <dsp:cNvSpPr/>
      </dsp:nvSpPr>
      <dsp:spPr>
        <a:xfrm rot="5175000">
          <a:off x="1553204" y="738413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55693" y="740252"/>
        <a:ext cx="12426" cy="13488"/>
      </dsp:txXfrm>
    </dsp:sp>
    <dsp:sp modelId="{8B74F080-8313-4728-B1E9-D87A06E9E800}">
      <dsp:nvSpPr>
        <dsp:cNvPr id="0" name=""/>
        <dsp:cNvSpPr/>
      </dsp:nvSpPr>
      <dsp:spPr>
        <a:xfrm>
          <a:off x="1532082" y="76679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41837" y="776550"/>
        <a:ext cx="47099" cy="47099"/>
      </dsp:txXfrm>
    </dsp:sp>
    <dsp:sp modelId="{99F13AA2-4621-4753-B0A6-6FC776CD84C9}">
      <dsp:nvSpPr>
        <dsp:cNvPr id="0" name=""/>
        <dsp:cNvSpPr/>
      </dsp:nvSpPr>
      <dsp:spPr>
        <a:xfrm rot="5625000">
          <a:off x="1553270" y="838303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556107" y="840142"/>
        <a:ext cx="12426" cy="13488"/>
      </dsp:txXfrm>
    </dsp:sp>
    <dsp:sp modelId="{C238A059-EBCB-4E8A-9C70-350A7112246D}">
      <dsp:nvSpPr>
        <dsp:cNvPr id="0" name=""/>
        <dsp:cNvSpPr/>
      </dsp:nvSpPr>
      <dsp:spPr>
        <a:xfrm>
          <a:off x="1525534" y="86668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35289" y="876440"/>
        <a:ext cx="47099" cy="47099"/>
      </dsp:txXfrm>
    </dsp:sp>
    <dsp:sp modelId="{212C9A88-24C2-4EF4-87D7-A81CF4BE3FA0}">
      <dsp:nvSpPr>
        <dsp:cNvPr id="0" name=""/>
        <dsp:cNvSpPr/>
      </dsp:nvSpPr>
      <dsp:spPr>
        <a:xfrm rot="6075000">
          <a:off x="1540297" y="937347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543480" y="939231"/>
        <a:ext cx="12426" cy="13488"/>
      </dsp:txXfrm>
    </dsp:sp>
    <dsp:sp modelId="{FA3F2989-2837-4DF6-B22E-22C68B74BA10}">
      <dsp:nvSpPr>
        <dsp:cNvPr id="0" name=""/>
        <dsp:cNvSpPr/>
      </dsp:nvSpPr>
      <dsp:spPr>
        <a:xfrm>
          <a:off x="1506005" y="96486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15760" y="974620"/>
        <a:ext cx="47099" cy="47099"/>
      </dsp:txXfrm>
    </dsp:sp>
    <dsp:sp modelId="{15716786-4673-40EB-986D-12C422D02B97}">
      <dsp:nvSpPr>
        <dsp:cNvPr id="0" name=""/>
        <dsp:cNvSpPr/>
      </dsp:nvSpPr>
      <dsp:spPr>
        <a:xfrm rot="6525000">
          <a:off x="1514507" y="1033850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518026" y="1035824"/>
        <a:ext cx="12426" cy="13488"/>
      </dsp:txXfrm>
    </dsp:sp>
    <dsp:sp modelId="{E7F9412A-75FE-4263-8476-D8B02CF380F3}">
      <dsp:nvSpPr>
        <dsp:cNvPr id="0" name=""/>
        <dsp:cNvSpPr/>
      </dsp:nvSpPr>
      <dsp:spPr>
        <a:xfrm>
          <a:off x="1473828" y="1059657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83583" y="1069412"/>
        <a:ext cx="47099" cy="47099"/>
      </dsp:txXfrm>
    </dsp:sp>
    <dsp:sp modelId="{C56F56FD-84C6-4D21-967A-719399DE2081}">
      <dsp:nvSpPr>
        <dsp:cNvPr id="0" name=""/>
        <dsp:cNvSpPr/>
      </dsp:nvSpPr>
      <dsp:spPr>
        <a:xfrm rot="6975000">
          <a:off x="1476341" y="112616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480182" y="1128270"/>
        <a:ext cx="12426" cy="13488"/>
      </dsp:txXfrm>
    </dsp:sp>
    <dsp:sp modelId="{430AD93E-9CDA-40BE-8BB8-B35AB1DDED73}">
      <dsp:nvSpPr>
        <dsp:cNvPr id="0" name=""/>
        <dsp:cNvSpPr/>
      </dsp:nvSpPr>
      <dsp:spPr>
        <a:xfrm>
          <a:off x="1429553" y="114943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39308" y="1159193"/>
        <a:ext cx="47099" cy="47099"/>
      </dsp:txXfrm>
    </dsp:sp>
    <dsp:sp modelId="{D3BDAC4B-F2DB-44A0-907D-A108463FB1C3}">
      <dsp:nvSpPr>
        <dsp:cNvPr id="0" name=""/>
        <dsp:cNvSpPr/>
      </dsp:nvSpPr>
      <dsp:spPr>
        <a:xfrm rot="7425000">
          <a:off x="1426453" y="121270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430595" y="1214984"/>
        <a:ext cx="12426" cy="13488"/>
      </dsp:txXfrm>
    </dsp:sp>
    <dsp:sp modelId="{EB66E90A-B112-40E2-B773-B1A59659C6EB}">
      <dsp:nvSpPr>
        <dsp:cNvPr id="0" name=""/>
        <dsp:cNvSpPr/>
      </dsp:nvSpPr>
      <dsp:spPr>
        <a:xfrm>
          <a:off x="1373938" y="123267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83693" y="1242427"/>
        <a:ext cx="47099" cy="47099"/>
      </dsp:txXfrm>
    </dsp:sp>
    <dsp:sp modelId="{CBD13A52-164D-4181-A713-C4AFB6DAEA44}">
      <dsp:nvSpPr>
        <dsp:cNvPr id="0" name=""/>
        <dsp:cNvSpPr/>
      </dsp:nvSpPr>
      <dsp:spPr>
        <a:xfrm rot="7875000">
          <a:off x="1365696" y="1291990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370115" y="1294484"/>
        <a:ext cx="12426" cy="13488"/>
      </dsp:txXfrm>
    </dsp:sp>
    <dsp:sp modelId="{816E1FA3-2B38-45F9-AB8C-0EEB2788EE42}">
      <dsp:nvSpPr>
        <dsp:cNvPr id="0" name=""/>
        <dsp:cNvSpPr/>
      </dsp:nvSpPr>
      <dsp:spPr>
        <a:xfrm>
          <a:off x="1307934" y="130793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17689" y="1317689"/>
        <a:ext cx="47099" cy="47099"/>
      </dsp:txXfrm>
    </dsp:sp>
    <dsp:sp modelId="{3D5573F2-E421-4699-B499-E5F129AA7C1F}">
      <dsp:nvSpPr>
        <dsp:cNvPr id="0" name=""/>
        <dsp:cNvSpPr/>
      </dsp:nvSpPr>
      <dsp:spPr>
        <a:xfrm rot="8325000">
          <a:off x="1295110" y="1362669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299775" y="1365409"/>
        <a:ext cx="12426" cy="13488"/>
      </dsp:txXfrm>
    </dsp:sp>
    <dsp:sp modelId="{1791F869-F782-403E-9EEE-8485296AB1DC}">
      <dsp:nvSpPr>
        <dsp:cNvPr id="0" name=""/>
        <dsp:cNvSpPr/>
      </dsp:nvSpPr>
      <dsp:spPr>
        <a:xfrm>
          <a:off x="1232672" y="137393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42427" y="1383693"/>
        <a:ext cx="47099" cy="47099"/>
      </dsp:txXfrm>
    </dsp:sp>
    <dsp:sp modelId="{EDD308D6-556F-4E65-A02C-12C45C150755}">
      <dsp:nvSpPr>
        <dsp:cNvPr id="0" name=""/>
        <dsp:cNvSpPr/>
      </dsp:nvSpPr>
      <dsp:spPr>
        <a:xfrm rot="8775000">
          <a:off x="1215902" y="1423530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220779" y="1426547"/>
        <a:ext cx="12426" cy="13488"/>
      </dsp:txXfrm>
    </dsp:sp>
    <dsp:sp modelId="{FB762D63-E97E-4D71-BE53-DE8DBC2C1724}">
      <dsp:nvSpPr>
        <dsp:cNvPr id="0" name=""/>
        <dsp:cNvSpPr/>
      </dsp:nvSpPr>
      <dsp:spPr>
        <a:xfrm>
          <a:off x="1149438" y="1429553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59193" y="1439308"/>
        <a:ext cx="47099" cy="47099"/>
      </dsp:txXfrm>
    </dsp:sp>
    <dsp:sp modelId="{EC905E59-477F-4D62-B2EE-61B86BF0663B}">
      <dsp:nvSpPr>
        <dsp:cNvPr id="0" name=""/>
        <dsp:cNvSpPr/>
      </dsp:nvSpPr>
      <dsp:spPr>
        <a:xfrm rot="9225000">
          <a:off x="1129427" y="147353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134478" y="1476850"/>
        <a:ext cx="12426" cy="13488"/>
      </dsp:txXfrm>
    </dsp:sp>
    <dsp:sp modelId="{96947AF0-965B-4F9B-B692-11B522E20C19}">
      <dsp:nvSpPr>
        <dsp:cNvPr id="0" name=""/>
        <dsp:cNvSpPr/>
      </dsp:nvSpPr>
      <dsp:spPr>
        <a:xfrm>
          <a:off x="1059657" y="147382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9412" y="1483583"/>
        <a:ext cx="47099" cy="47099"/>
      </dsp:txXfrm>
    </dsp:sp>
    <dsp:sp modelId="{C5631367-2D87-4B2B-B2C5-CE6B323DF7FA}">
      <dsp:nvSpPr>
        <dsp:cNvPr id="0" name=""/>
        <dsp:cNvSpPr/>
      </dsp:nvSpPr>
      <dsp:spPr>
        <a:xfrm rot="9675000">
          <a:off x="1037166" y="1511819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42351" y="1515459"/>
        <a:ext cx="12426" cy="13488"/>
      </dsp:txXfrm>
    </dsp:sp>
    <dsp:sp modelId="{55735BFC-D4F1-4100-BCD7-BD7015A20F24}">
      <dsp:nvSpPr>
        <dsp:cNvPr id="0" name=""/>
        <dsp:cNvSpPr/>
      </dsp:nvSpPr>
      <dsp:spPr>
        <a:xfrm>
          <a:off x="964865" y="150600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4620" y="1515760"/>
        <a:ext cx="47099" cy="47099"/>
      </dsp:txXfrm>
    </dsp:sp>
    <dsp:sp modelId="{DE861B79-D5E8-45CE-B3D7-7B4663C08343}">
      <dsp:nvSpPr>
        <dsp:cNvPr id="0" name=""/>
        <dsp:cNvSpPr/>
      </dsp:nvSpPr>
      <dsp:spPr>
        <a:xfrm rot="10125000">
          <a:off x="940697" y="153773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945972" y="1541712"/>
        <a:ext cx="12426" cy="13488"/>
      </dsp:txXfrm>
    </dsp:sp>
    <dsp:sp modelId="{B163F2E1-C224-4C1F-8BF1-B257F8DA90F1}">
      <dsp:nvSpPr>
        <dsp:cNvPr id="0" name=""/>
        <dsp:cNvSpPr/>
      </dsp:nvSpPr>
      <dsp:spPr>
        <a:xfrm>
          <a:off x="866685" y="152553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76440" y="1535289"/>
        <a:ext cx="47099" cy="47099"/>
      </dsp:txXfrm>
    </dsp:sp>
    <dsp:sp modelId="{28C21F8D-7890-436C-ABC3-A76D9C048DC6}">
      <dsp:nvSpPr>
        <dsp:cNvPr id="0" name=""/>
        <dsp:cNvSpPr/>
      </dsp:nvSpPr>
      <dsp:spPr>
        <a:xfrm rot="10575000">
          <a:off x="841670" y="1550840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846990" y="1555162"/>
        <a:ext cx="12426" cy="13488"/>
      </dsp:txXfrm>
    </dsp:sp>
    <dsp:sp modelId="{B297DBDA-41C8-403B-A287-2DE0B2B2F734}">
      <dsp:nvSpPr>
        <dsp:cNvPr id="0" name=""/>
        <dsp:cNvSpPr/>
      </dsp:nvSpPr>
      <dsp:spPr>
        <a:xfrm>
          <a:off x="766795" y="153208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76550" y="1541837"/>
        <a:ext cx="47099" cy="47099"/>
      </dsp:txXfrm>
    </dsp:sp>
    <dsp:sp modelId="{6CB910F7-627A-416A-9AE0-0E9818681229}">
      <dsp:nvSpPr>
        <dsp:cNvPr id="0" name=""/>
        <dsp:cNvSpPr/>
      </dsp:nvSpPr>
      <dsp:spPr>
        <a:xfrm rot="11025000">
          <a:off x="741780" y="1550905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747100" y="1555575"/>
        <a:ext cx="12426" cy="13488"/>
      </dsp:txXfrm>
    </dsp:sp>
    <dsp:sp modelId="{C99B1DB8-B0AD-4FE5-84DC-CD9571D15F74}">
      <dsp:nvSpPr>
        <dsp:cNvPr id="0" name=""/>
        <dsp:cNvSpPr/>
      </dsp:nvSpPr>
      <dsp:spPr>
        <a:xfrm>
          <a:off x="666905" y="152553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76660" y="1535289"/>
        <a:ext cx="47099" cy="47099"/>
      </dsp:txXfrm>
    </dsp:sp>
    <dsp:sp modelId="{2EBD388A-825F-4832-8A74-827A6C7E3368}">
      <dsp:nvSpPr>
        <dsp:cNvPr id="0" name=""/>
        <dsp:cNvSpPr/>
      </dsp:nvSpPr>
      <dsp:spPr>
        <a:xfrm rot="11475000">
          <a:off x="642736" y="153793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48011" y="1542948"/>
        <a:ext cx="12426" cy="13488"/>
      </dsp:txXfrm>
    </dsp:sp>
    <dsp:sp modelId="{54435782-E9E7-4F85-8EE9-B762378628C5}">
      <dsp:nvSpPr>
        <dsp:cNvPr id="0" name=""/>
        <dsp:cNvSpPr/>
      </dsp:nvSpPr>
      <dsp:spPr>
        <a:xfrm>
          <a:off x="568724" y="150600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78479" y="1515760"/>
        <a:ext cx="47099" cy="47099"/>
      </dsp:txXfrm>
    </dsp:sp>
    <dsp:sp modelId="{2EA5A0E0-D734-4B00-A1FA-65E8CB15031C}">
      <dsp:nvSpPr>
        <dsp:cNvPr id="0" name=""/>
        <dsp:cNvSpPr/>
      </dsp:nvSpPr>
      <dsp:spPr>
        <a:xfrm rot="11925000">
          <a:off x="546232" y="151214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551417" y="1517494"/>
        <a:ext cx="12426" cy="13488"/>
      </dsp:txXfrm>
    </dsp:sp>
    <dsp:sp modelId="{CDE86F57-8E75-4885-99A7-4D78278841E9}">
      <dsp:nvSpPr>
        <dsp:cNvPr id="0" name=""/>
        <dsp:cNvSpPr/>
      </dsp:nvSpPr>
      <dsp:spPr>
        <a:xfrm>
          <a:off x="473932" y="147382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83687" y="1483583"/>
        <a:ext cx="47099" cy="47099"/>
      </dsp:txXfrm>
    </dsp:sp>
    <dsp:sp modelId="{A0769171-C666-4FF2-B3B0-56A5612FFB02}">
      <dsp:nvSpPr>
        <dsp:cNvPr id="0" name=""/>
        <dsp:cNvSpPr/>
      </dsp:nvSpPr>
      <dsp:spPr>
        <a:xfrm rot="12375000">
          <a:off x="453921" y="1473977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58972" y="1479651"/>
        <a:ext cx="12426" cy="13488"/>
      </dsp:txXfrm>
    </dsp:sp>
    <dsp:sp modelId="{9DEC7CBC-8051-4551-94AA-2377EFF8A353}">
      <dsp:nvSpPr>
        <dsp:cNvPr id="0" name=""/>
        <dsp:cNvSpPr/>
      </dsp:nvSpPr>
      <dsp:spPr>
        <a:xfrm>
          <a:off x="384151" y="1429553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93906" y="1439308"/>
        <a:ext cx="47099" cy="47099"/>
      </dsp:txXfrm>
    </dsp:sp>
    <dsp:sp modelId="{83D03F91-A8FE-4A56-A9F0-21F8696B64A1}">
      <dsp:nvSpPr>
        <dsp:cNvPr id="0" name=""/>
        <dsp:cNvSpPr/>
      </dsp:nvSpPr>
      <dsp:spPr>
        <a:xfrm rot="12825000">
          <a:off x="367381" y="1424089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72258" y="1430064"/>
        <a:ext cx="12426" cy="13488"/>
      </dsp:txXfrm>
    </dsp:sp>
    <dsp:sp modelId="{D9F7CAE3-C01B-4758-A92D-BE4DEABF1CC9}">
      <dsp:nvSpPr>
        <dsp:cNvPr id="0" name=""/>
        <dsp:cNvSpPr/>
      </dsp:nvSpPr>
      <dsp:spPr>
        <a:xfrm>
          <a:off x="300917" y="137393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10672" y="1383693"/>
        <a:ext cx="47099" cy="47099"/>
      </dsp:txXfrm>
    </dsp:sp>
    <dsp:sp modelId="{6FDF4861-3D9E-4C44-8A76-CB261CA08A3D}">
      <dsp:nvSpPr>
        <dsp:cNvPr id="0" name=""/>
        <dsp:cNvSpPr/>
      </dsp:nvSpPr>
      <dsp:spPr>
        <a:xfrm rot="13275000">
          <a:off x="288093" y="136333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92758" y="1369584"/>
        <a:ext cx="12426" cy="13488"/>
      </dsp:txXfrm>
    </dsp:sp>
    <dsp:sp modelId="{6EBA7549-78C0-447A-A63C-4A8563F87F58}">
      <dsp:nvSpPr>
        <dsp:cNvPr id="0" name=""/>
        <dsp:cNvSpPr/>
      </dsp:nvSpPr>
      <dsp:spPr>
        <a:xfrm>
          <a:off x="225655" y="130793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35410" y="1317689"/>
        <a:ext cx="47099" cy="47099"/>
      </dsp:txXfrm>
    </dsp:sp>
    <dsp:sp modelId="{F7AC09C3-F9FA-4334-9744-58F7A351FD8B}">
      <dsp:nvSpPr>
        <dsp:cNvPr id="0" name=""/>
        <dsp:cNvSpPr/>
      </dsp:nvSpPr>
      <dsp:spPr>
        <a:xfrm rot="13725000">
          <a:off x="217413" y="1292745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21832" y="1299243"/>
        <a:ext cx="12426" cy="13488"/>
      </dsp:txXfrm>
    </dsp:sp>
    <dsp:sp modelId="{DB7E8DCC-E9E2-41AE-8FAC-BD770394B585}">
      <dsp:nvSpPr>
        <dsp:cNvPr id="0" name=""/>
        <dsp:cNvSpPr/>
      </dsp:nvSpPr>
      <dsp:spPr>
        <a:xfrm>
          <a:off x="159652" y="123267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69407" y="1242427"/>
        <a:ext cx="47099" cy="47099"/>
      </dsp:txXfrm>
    </dsp:sp>
    <dsp:sp modelId="{FC934B90-2FD7-4C78-BC82-6495CAA54F71}">
      <dsp:nvSpPr>
        <dsp:cNvPr id="0" name=""/>
        <dsp:cNvSpPr/>
      </dsp:nvSpPr>
      <dsp:spPr>
        <a:xfrm rot="14175000">
          <a:off x="156552" y="1213537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60694" y="1220247"/>
        <a:ext cx="12426" cy="13488"/>
      </dsp:txXfrm>
    </dsp:sp>
    <dsp:sp modelId="{7FBA136C-815F-4FB3-A797-A7F155D00FEA}">
      <dsp:nvSpPr>
        <dsp:cNvPr id="0" name=""/>
        <dsp:cNvSpPr/>
      </dsp:nvSpPr>
      <dsp:spPr>
        <a:xfrm>
          <a:off x="104037" y="114943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3792" y="1159193"/>
        <a:ext cx="47099" cy="47099"/>
      </dsp:txXfrm>
    </dsp:sp>
    <dsp:sp modelId="{7A5C7786-EEB7-4840-8AB2-E617DD766E4C}">
      <dsp:nvSpPr>
        <dsp:cNvPr id="0" name=""/>
        <dsp:cNvSpPr/>
      </dsp:nvSpPr>
      <dsp:spPr>
        <a:xfrm rot="14625000">
          <a:off x="106550" y="1127063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10391" y="1133947"/>
        <a:ext cx="12426" cy="13488"/>
      </dsp:txXfrm>
    </dsp:sp>
    <dsp:sp modelId="{2B3C09D0-6E4A-4698-ADBA-7CF55040E0C7}">
      <dsp:nvSpPr>
        <dsp:cNvPr id="0" name=""/>
        <dsp:cNvSpPr/>
      </dsp:nvSpPr>
      <dsp:spPr>
        <a:xfrm>
          <a:off x="59762" y="1059657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9517" y="1069412"/>
        <a:ext cx="47099" cy="47099"/>
      </dsp:txXfrm>
    </dsp:sp>
    <dsp:sp modelId="{0B3E9032-3902-463F-B436-0798A35C9EC5}">
      <dsp:nvSpPr>
        <dsp:cNvPr id="0" name=""/>
        <dsp:cNvSpPr/>
      </dsp:nvSpPr>
      <dsp:spPr>
        <a:xfrm rot="15075000">
          <a:off x="68263" y="103480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71782" y="1041820"/>
        <a:ext cx="12426" cy="13488"/>
      </dsp:txXfrm>
    </dsp:sp>
    <dsp:sp modelId="{C6CA034B-BB5D-4252-9DC3-E07C2CEC1942}">
      <dsp:nvSpPr>
        <dsp:cNvPr id="0" name=""/>
        <dsp:cNvSpPr/>
      </dsp:nvSpPr>
      <dsp:spPr>
        <a:xfrm>
          <a:off x="27584" y="96486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7339" y="974620"/>
        <a:ext cx="47099" cy="47099"/>
      </dsp:txXfrm>
    </dsp:sp>
    <dsp:sp modelId="{2F327EB4-0D8B-437E-BB14-A326EA173FCC}">
      <dsp:nvSpPr>
        <dsp:cNvPr id="0" name=""/>
        <dsp:cNvSpPr/>
      </dsp:nvSpPr>
      <dsp:spPr>
        <a:xfrm rot="15525000">
          <a:off x="42346" y="93833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5529" y="945440"/>
        <a:ext cx="12426" cy="13488"/>
      </dsp:txXfrm>
    </dsp:sp>
    <dsp:sp modelId="{F6AE7F32-FC05-4DDA-BB7B-30B31779479C}">
      <dsp:nvSpPr>
        <dsp:cNvPr id="0" name=""/>
        <dsp:cNvSpPr/>
      </dsp:nvSpPr>
      <dsp:spPr>
        <a:xfrm>
          <a:off x="8055" y="86668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7810" y="876440"/>
        <a:ext cx="47099" cy="47099"/>
      </dsp:txXfrm>
    </dsp:sp>
    <dsp:sp modelId="{F42AD80F-3B21-49F3-AF59-01D5F6EE69F1}">
      <dsp:nvSpPr>
        <dsp:cNvPr id="0" name=""/>
        <dsp:cNvSpPr/>
      </dsp:nvSpPr>
      <dsp:spPr>
        <a:xfrm rot="15975000">
          <a:off x="29243" y="839305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2080" y="846458"/>
        <a:ext cx="12426" cy="13488"/>
      </dsp:txXfrm>
    </dsp:sp>
    <dsp:sp modelId="{E4F5DE49-5EAA-4300-BD85-3AA32446283C}">
      <dsp:nvSpPr>
        <dsp:cNvPr id="0" name=""/>
        <dsp:cNvSpPr/>
      </dsp:nvSpPr>
      <dsp:spPr>
        <a:xfrm>
          <a:off x="1508" y="76679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263" y="776550"/>
        <a:ext cx="47099" cy="47099"/>
      </dsp:txXfrm>
    </dsp:sp>
    <dsp:sp modelId="{57712E5B-8311-41F2-83BF-40C44B82FD56}">
      <dsp:nvSpPr>
        <dsp:cNvPr id="0" name=""/>
        <dsp:cNvSpPr/>
      </dsp:nvSpPr>
      <dsp:spPr>
        <a:xfrm rot="16425000">
          <a:off x="29177" y="739415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1666" y="746568"/>
        <a:ext cx="12426" cy="13488"/>
      </dsp:txXfrm>
    </dsp:sp>
    <dsp:sp modelId="{53824D7C-69E9-40B6-AD94-E66D57E17024}">
      <dsp:nvSpPr>
        <dsp:cNvPr id="0" name=""/>
        <dsp:cNvSpPr/>
      </dsp:nvSpPr>
      <dsp:spPr>
        <a:xfrm>
          <a:off x="8055" y="66690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7810" y="676660"/>
        <a:ext cx="47099" cy="47099"/>
      </dsp:txXfrm>
    </dsp:sp>
    <dsp:sp modelId="{4DDD9E11-A1D1-4D9F-87CF-21775FA03FD4}">
      <dsp:nvSpPr>
        <dsp:cNvPr id="0" name=""/>
        <dsp:cNvSpPr/>
      </dsp:nvSpPr>
      <dsp:spPr>
        <a:xfrm rot="16875000">
          <a:off x="42150" y="640371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4293" y="647479"/>
        <a:ext cx="12426" cy="13488"/>
      </dsp:txXfrm>
    </dsp:sp>
    <dsp:sp modelId="{22041FD6-89BD-4BF2-9B99-B97F36E2E1FB}">
      <dsp:nvSpPr>
        <dsp:cNvPr id="0" name=""/>
        <dsp:cNvSpPr/>
      </dsp:nvSpPr>
      <dsp:spPr>
        <a:xfrm>
          <a:off x="27584" y="56872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7339" y="578479"/>
        <a:ext cx="47099" cy="47099"/>
      </dsp:txXfrm>
    </dsp:sp>
    <dsp:sp modelId="{B8E405CF-5FB0-4931-A03D-9BF304E6CDDA}">
      <dsp:nvSpPr>
        <dsp:cNvPr id="0" name=""/>
        <dsp:cNvSpPr/>
      </dsp:nvSpPr>
      <dsp:spPr>
        <a:xfrm rot="17325000">
          <a:off x="67940" y="543868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9747" y="550886"/>
        <a:ext cx="12426" cy="13488"/>
      </dsp:txXfrm>
    </dsp:sp>
    <dsp:sp modelId="{4346925A-37EB-4BB6-B0D1-0007EC3DF63B}">
      <dsp:nvSpPr>
        <dsp:cNvPr id="0" name=""/>
        <dsp:cNvSpPr/>
      </dsp:nvSpPr>
      <dsp:spPr>
        <a:xfrm>
          <a:off x="59762" y="47393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9517" y="483687"/>
        <a:ext cx="47099" cy="47099"/>
      </dsp:txXfrm>
    </dsp:sp>
    <dsp:sp modelId="{7A362786-920B-4FB9-A3D5-D0E741B76071}">
      <dsp:nvSpPr>
        <dsp:cNvPr id="0" name=""/>
        <dsp:cNvSpPr/>
      </dsp:nvSpPr>
      <dsp:spPr>
        <a:xfrm rot="17775000">
          <a:off x="106106" y="451557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7591" y="458441"/>
        <a:ext cx="12426" cy="13488"/>
      </dsp:txXfrm>
    </dsp:sp>
    <dsp:sp modelId="{ED0F08E4-7CF4-494F-A2E4-60B90674E9D5}">
      <dsp:nvSpPr>
        <dsp:cNvPr id="0" name=""/>
        <dsp:cNvSpPr/>
      </dsp:nvSpPr>
      <dsp:spPr>
        <a:xfrm>
          <a:off x="104037" y="384151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3792" y="393906"/>
        <a:ext cx="47099" cy="47099"/>
      </dsp:txXfrm>
    </dsp:sp>
    <dsp:sp modelId="{B8AF8AA6-EDE3-46F5-804F-BE18E9CF02E9}">
      <dsp:nvSpPr>
        <dsp:cNvPr id="0" name=""/>
        <dsp:cNvSpPr/>
      </dsp:nvSpPr>
      <dsp:spPr>
        <a:xfrm rot="18225000">
          <a:off x="155994" y="36501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7178" y="371726"/>
        <a:ext cx="12426" cy="13488"/>
      </dsp:txXfrm>
    </dsp:sp>
    <dsp:sp modelId="{02E2D030-8BB9-48E2-859D-55F958A2D928}">
      <dsp:nvSpPr>
        <dsp:cNvPr id="0" name=""/>
        <dsp:cNvSpPr/>
      </dsp:nvSpPr>
      <dsp:spPr>
        <a:xfrm>
          <a:off x="159652" y="300917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69407" y="310672"/>
        <a:ext cx="47099" cy="47099"/>
      </dsp:txXfrm>
    </dsp:sp>
    <dsp:sp modelId="{8125F9B4-021E-44DC-9D64-8AE485A44537}">
      <dsp:nvSpPr>
        <dsp:cNvPr id="0" name=""/>
        <dsp:cNvSpPr/>
      </dsp:nvSpPr>
      <dsp:spPr>
        <a:xfrm rot="18675000">
          <a:off x="216751" y="285728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17658" y="292226"/>
        <a:ext cx="12426" cy="13488"/>
      </dsp:txXfrm>
    </dsp:sp>
    <dsp:sp modelId="{A5474CB5-D5DA-4087-B87E-610FB42AF529}">
      <dsp:nvSpPr>
        <dsp:cNvPr id="0" name=""/>
        <dsp:cNvSpPr/>
      </dsp:nvSpPr>
      <dsp:spPr>
        <a:xfrm>
          <a:off x="225655" y="22565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35410" y="235410"/>
        <a:ext cx="47099" cy="47099"/>
      </dsp:txXfrm>
    </dsp:sp>
    <dsp:sp modelId="{F5E12609-AEA0-4824-8F1E-49B7A8C9D43E}">
      <dsp:nvSpPr>
        <dsp:cNvPr id="0" name=""/>
        <dsp:cNvSpPr/>
      </dsp:nvSpPr>
      <dsp:spPr>
        <a:xfrm rot="19125000">
          <a:off x="287337" y="215049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87998" y="221301"/>
        <a:ext cx="12426" cy="13488"/>
      </dsp:txXfrm>
    </dsp:sp>
    <dsp:sp modelId="{558F7E47-06ED-4041-B16C-6F13A19D4245}">
      <dsp:nvSpPr>
        <dsp:cNvPr id="0" name=""/>
        <dsp:cNvSpPr/>
      </dsp:nvSpPr>
      <dsp:spPr>
        <a:xfrm>
          <a:off x="300917" y="15965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10672" y="169407"/>
        <a:ext cx="47099" cy="47099"/>
      </dsp:txXfrm>
    </dsp:sp>
    <dsp:sp modelId="{1AA99294-2501-42DA-ADDA-813C2A0D167F}">
      <dsp:nvSpPr>
        <dsp:cNvPr id="0" name=""/>
        <dsp:cNvSpPr/>
      </dsp:nvSpPr>
      <dsp:spPr>
        <a:xfrm rot="19575000">
          <a:off x="366545" y="154188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66994" y="160163"/>
        <a:ext cx="12426" cy="13488"/>
      </dsp:txXfrm>
    </dsp:sp>
    <dsp:sp modelId="{A854D6C3-A9F6-4889-B95E-C4590598BF15}">
      <dsp:nvSpPr>
        <dsp:cNvPr id="0" name=""/>
        <dsp:cNvSpPr/>
      </dsp:nvSpPr>
      <dsp:spPr>
        <a:xfrm>
          <a:off x="384151" y="104037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93906" y="113792"/>
        <a:ext cx="47099" cy="47099"/>
      </dsp:txXfrm>
    </dsp:sp>
    <dsp:sp modelId="{9BC14663-185B-4A89-97AE-169B3D438678}">
      <dsp:nvSpPr>
        <dsp:cNvPr id="0" name=""/>
        <dsp:cNvSpPr/>
      </dsp:nvSpPr>
      <dsp:spPr>
        <a:xfrm rot="20025000">
          <a:off x="453020" y="10418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53295" y="109860"/>
        <a:ext cx="12426" cy="13488"/>
      </dsp:txXfrm>
    </dsp:sp>
    <dsp:sp modelId="{891FE5C2-884F-48D0-BE0D-753E9CA204D3}">
      <dsp:nvSpPr>
        <dsp:cNvPr id="0" name=""/>
        <dsp:cNvSpPr/>
      </dsp:nvSpPr>
      <dsp:spPr>
        <a:xfrm>
          <a:off x="473932" y="5976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83687" y="69517"/>
        <a:ext cx="47099" cy="47099"/>
      </dsp:txXfrm>
    </dsp:sp>
    <dsp:sp modelId="{BDE13CD6-B50F-44ED-BD83-729ED5971995}">
      <dsp:nvSpPr>
        <dsp:cNvPr id="0" name=""/>
        <dsp:cNvSpPr/>
      </dsp:nvSpPr>
      <dsp:spPr>
        <a:xfrm rot="20475000">
          <a:off x="545281" y="65899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45422" y="71251"/>
        <a:ext cx="12426" cy="13488"/>
      </dsp:txXfrm>
    </dsp:sp>
    <dsp:sp modelId="{3B7728B1-9C76-43A6-8828-2FFE1A19CD4E}">
      <dsp:nvSpPr>
        <dsp:cNvPr id="0" name=""/>
        <dsp:cNvSpPr/>
      </dsp:nvSpPr>
      <dsp:spPr>
        <a:xfrm>
          <a:off x="568724" y="2758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78479" y="37339"/>
        <a:ext cx="47099" cy="47099"/>
      </dsp:txXfrm>
    </dsp:sp>
    <dsp:sp modelId="{FEF793BD-9F36-4B0C-B2A1-243AAED13A52}">
      <dsp:nvSpPr>
        <dsp:cNvPr id="0" name=""/>
        <dsp:cNvSpPr/>
      </dsp:nvSpPr>
      <dsp:spPr>
        <a:xfrm rot="20925000">
          <a:off x="641750" y="3998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41801" y="44998"/>
        <a:ext cx="12426" cy="13488"/>
      </dsp:txXfrm>
    </dsp:sp>
    <dsp:sp modelId="{CD7E4AE9-DEBF-4EF6-9A2F-51DFDE6DC483}">
      <dsp:nvSpPr>
        <dsp:cNvPr id="0" name=""/>
        <dsp:cNvSpPr/>
      </dsp:nvSpPr>
      <dsp:spPr>
        <a:xfrm>
          <a:off x="666905" y="805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76660" y="17810"/>
        <a:ext cx="47099" cy="47099"/>
      </dsp:txXfrm>
    </dsp:sp>
    <dsp:sp modelId="{CAB56CDA-741F-426D-8FE0-AE118C809475}">
      <dsp:nvSpPr>
        <dsp:cNvPr id="0" name=""/>
        <dsp:cNvSpPr/>
      </dsp:nvSpPr>
      <dsp:spPr>
        <a:xfrm rot="21375000">
          <a:off x="740777" y="26878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40783" y="31548"/>
        <a:ext cx="12426" cy="13488"/>
      </dsp:txXfrm>
    </dsp:sp>
  </dsp:spTree>
</dsp:drawing>
</file>

<file path=ppt/diagrams/drawing2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2BDA289-9E7F-43D2-8E8A-C602380955F6}">
      <dsp:nvSpPr>
        <dsp:cNvPr id="0" name=""/>
        <dsp:cNvSpPr/>
      </dsp:nvSpPr>
      <dsp:spPr>
        <a:xfrm>
          <a:off x="657252" y="1292"/>
          <a:ext cx="57094" cy="57094"/>
        </a:xfrm>
        <a:prstGeom prst="ellipse">
          <a:avLst/>
        </a:prstGeom>
        <a:solidFill>
          <a:schemeClr val="accent1">
            <a:shade val="8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65613" y="9653"/>
        <a:ext cx="40372" cy="40372"/>
      </dsp:txXfrm>
    </dsp:sp>
    <dsp:sp modelId="{4B717A0F-8771-4A45-B6AA-FD732A724C9E}">
      <dsp:nvSpPr>
        <dsp:cNvPr id="0" name=""/>
        <dsp:cNvSpPr/>
      </dsp:nvSpPr>
      <dsp:spPr>
        <a:xfrm rot="225000">
          <a:off x="835677" y="2298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35682" y="26687"/>
        <a:ext cx="10651" cy="11561"/>
      </dsp:txXfrm>
    </dsp:sp>
    <dsp:sp modelId="{FD731FF4-9760-4231-AA26-446560B181EB}">
      <dsp:nvSpPr>
        <dsp:cNvPr id="0" name=""/>
        <dsp:cNvSpPr/>
      </dsp:nvSpPr>
      <dsp:spPr>
        <a:xfrm>
          <a:off x="742872" y="6904"/>
          <a:ext cx="57094" cy="57094"/>
        </a:xfrm>
        <a:prstGeom prst="ellipse">
          <a:avLst/>
        </a:prstGeom>
        <a:solidFill>
          <a:schemeClr val="accent1">
            <a:shade val="80000"/>
            <a:hueOff val="5772"/>
            <a:satOff val="110"/>
            <a:lumOff val="48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51233" y="15265"/>
        <a:ext cx="40372" cy="40372"/>
      </dsp:txXfrm>
    </dsp:sp>
    <dsp:sp modelId="{A6A09441-8928-4DD4-965E-ACD6B5489F63}">
      <dsp:nvSpPr>
        <dsp:cNvPr id="0" name=""/>
        <dsp:cNvSpPr/>
      </dsp:nvSpPr>
      <dsp:spPr>
        <a:xfrm rot="675000">
          <a:off x="805467" y="3410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5772"/>
            <a:satOff val="-13"/>
            <a:lumOff val="423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05511" y="37511"/>
        <a:ext cx="10651" cy="11561"/>
      </dsp:txXfrm>
    </dsp:sp>
    <dsp:sp modelId="{5A44537F-E502-484A-B54C-161A75387D52}">
      <dsp:nvSpPr>
        <dsp:cNvPr id="0" name=""/>
        <dsp:cNvSpPr/>
      </dsp:nvSpPr>
      <dsp:spPr>
        <a:xfrm>
          <a:off x="827027" y="23643"/>
          <a:ext cx="57094" cy="57094"/>
        </a:xfrm>
        <a:prstGeom prst="ellipse">
          <a:avLst/>
        </a:prstGeom>
        <a:solidFill>
          <a:schemeClr val="accent1">
            <a:shade val="80000"/>
            <a:hueOff val="11543"/>
            <a:satOff val="220"/>
            <a:lumOff val="97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35388" y="32004"/>
        <a:ext cx="40372" cy="40372"/>
      </dsp:txXfrm>
    </dsp:sp>
    <dsp:sp modelId="{BCCD1735-3374-4721-BEF9-11CCD9A2DD48}">
      <dsp:nvSpPr>
        <dsp:cNvPr id="0" name=""/>
        <dsp:cNvSpPr/>
      </dsp:nvSpPr>
      <dsp:spPr>
        <a:xfrm rot="1125000">
          <a:off x="888184" y="56208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1544"/>
            <a:satOff val="-27"/>
            <a:lumOff val="846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88305" y="59328"/>
        <a:ext cx="10651" cy="11561"/>
      </dsp:txXfrm>
    </dsp:sp>
    <dsp:sp modelId="{B0608ED5-E7DC-4C39-8859-B8C85F521F9C}">
      <dsp:nvSpPr>
        <dsp:cNvPr id="0" name=""/>
        <dsp:cNvSpPr/>
      </dsp:nvSpPr>
      <dsp:spPr>
        <a:xfrm>
          <a:off x="908278" y="51224"/>
          <a:ext cx="57094" cy="57094"/>
        </a:xfrm>
        <a:prstGeom prst="ellipse">
          <a:avLst/>
        </a:prstGeom>
        <a:solidFill>
          <a:schemeClr val="accent1">
            <a:shade val="80000"/>
            <a:hueOff val="17315"/>
            <a:satOff val="330"/>
            <a:lumOff val="145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16639" y="59585"/>
        <a:ext cx="40372" cy="40372"/>
      </dsp:txXfrm>
    </dsp:sp>
    <dsp:sp modelId="{E212FFF4-9223-45FB-8A97-08FC78EC227F}">
      <dsp:nvSpPr>
        <dsp:cNvPr id="0" name=""/>
        <dsp:cNvSpPr/>
      </dsp:nvSpPr>
      <dsp:spPr>
        <a:xfrm rot="1575000">
          <a:off x="967308" y="88921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7317"/>
            <a:satOff val="-40"/>
            <a:lumOff val="1268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67543" y="91765"/>
        <a:ext cx="10651" cy="11561"/>
      </dsp:txXfrm>
    </dsp:sp>
    <dsp:sp modelId="{3B48658E-4174-41EC-ADC5-04F09B98E8AE}">
      <dsp:nvSpPr>
        <dsp:cNvPr id="0" name=""/>
        <dsp:cNvSpPr/>
      </dsp:nvSpPr>
      <dsp:spPr>
        <a:xfrm>
          <a:off x="985233" y="89174"/>
          <a:ext cx="57094" cy="57094"/>
        </a:xfrm>
        <a:prstGeom prst="ellipse">
          <a:avLst/>
        </a:prstGeom>
        <a:solidFill>
          <a:schemeClr val="accent1">
            <a:shade val="80000"/>
            <a:hueOff val="23086"/>
            <a:satOff val="440"/>
            <a:lumOff val="194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93594" y="97535"/>
        <a:ext cx="40372" cy="40372"/>
      </dsp:txXfrm>
    </dsp:sp>
    <dsp:sp modelId="{7E28017C-69F1-4CCF-A6D7-885616A2628E}">
      <dsp:nvSpPr>
        <dsp:cNvPr id="0" name=""/>
        <dsp:cNvSpPr/>
      </dsp:nvSpPr>
      <dsp:spPr>
        <a:xfrm rot="2025000">
          <a:off x="1041485" y="13168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3089"/>
            <a:satOff val="-53"/>
            <a:lumOff val="1691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41870" y="134268"/>
        <a:ext cx="10651" cy="11561"/>
      </dsp:txXfrm>
    </dsp:sp>
    <dsp:sp modelId="{4B6FF1D5-139C-4A9E-BE2A-C9C2976A9B90}">
      <dsp:nvSpPr>
        <dsp:cNvPr id="0" name=""/>
        <dsp:cNvSpPr/>
      </dsp:nvSpPr>
      <dsp:spPr>
        <a:xfrm>
          <a:off x="1056576" y="136844"/>
          <a:ext cx="57094" cy="57094"/>
        </a:xfrm>
        <a:prstGeom prst="ellipse">
          <a:avLst/>
        </a:prstGeom>
        <a:solidFill>
          <a:schemeClr val="accent1">
            <a:shade val="80000"/>
            <a:hueOff val="28858"/>
            <a:satOff val="551"/>
            <a:lumOff val="2431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4937" y="145205"/>
        <a:ext cx="40372" cy="40372"/>
      </dsp:txXfrm>
    </dsp:sp>
    <dsp:sp modelId="{E231C36B-28CA-4A1A-A65A-7FC8C917C670}">
      <dsp:nvSpPr>
        <dsp:cNvPr id="0" name=""/>
        <dsp:cNvSpPr/>
      </dsp:nvSpPr>
      <dsp:spPr>
        <a:xfrm rot="2475000">
          <a:off x="1109446" y="18376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8861"/>
            <a:satOff val="-67"/>
            <a:lumOff val="2114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10012" y="186109"/>
        <a:ext cx="10651" cy="11561"/>
      </dsp:txXfrm>
    </dsp:sp>
    <dsp:sp modelId="{5955EC28-6A5B-4854-97FD-56BF004F7A93}">
      <dsp:nvSpPr>
        <dsp:cNvPr id="0" name=""/>
        <dsp:cNvSpPr/>
      </dsp:nvSpPr>
      <dsp:spPr>
        <a:xfrm>
          <a:off x="1121086" y="193418"/>
          <a:ext cx="57094" cy="57094"/>
        </a:xfrm>
        <a:prstGeom prst="ellipse">
          <a:avLst/>
        </a:prstGeom>
        <a:solidFill>
          <a:schemeClr val="accent1">
            <a:shade val="80000"/>
            <a:hueOff val="34629"/>
            <a:satOff val="661"/>
            <a:lumOff val="2918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29447" y="201779"/>
        <a:ext cx="40372" cy="40372"/>
      </dsp:txXfrm>
    </dsp:sp>
    <dsp:sp modelId="{7418C013-9F65-49B4-8AB4-02A8A7E8B2B1}">
      <dsp:nvSpPr>
        <dsp:cNvPr id="0" name=""/>
        <dsp:cNvSpPr/>
      </dsp:nvSpPr>
      <dsp:spPr>
        <a:xfrm rot="2925000">
          <a:off x="1170029" y="24426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34633"/>
            <a:satOff val="-80"/>
            <a:lumOff val="2537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70807" y="246400"/>
        <a:ext cx="10651" cy="11561"/>
      </dsp:txXfrm>
    </dsp:sp>
    <dsp:sp modelId="{C8C314CB-BC52-4B5D-9A9E-2549904458B0}">
      <dsp:nvSpPr>
        <dsp:cNvPr id="0" name=""/>
        <dsp:cNvSpPr/>
      </dsp:nvSpPr>
      <dsp:spPr>
        <a:xfrm>
          <a:off x="1177661" y="257929"/>
          <a:ext cx="57094" cy="57094"/>
        </a:xfrm>
        <a:prstGeom prst="ellipse">
          <a:avLst/>
        </a:prstGeom>
        <a:solidFill>
          <a:schemeClr val="accent1">
            <a:shade val="80000"/>
            <a:hueOff val="40401"/>
            <a:satOff val="771"/>
            <a:lumOff val="3404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86022" y="266290"/>
        <a:ext cx="40372" cy="40372"/>
      </dsp:txXfrm>
    </dsp:sp>
    <dsp:sp modelId="{8D184F9F-78A9-45D9-9804-0F8032DE26A6}">
      <dsp:nvSpPr>
        <dsp:cNvPr id="0" name=""/>
        <dsp:cNvSpPr/>
      </dsp:nvSpPr>
      <dsp:spPr>
        <a:xfrm rot="3375000">
          <a:off x="1222196" y="31215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40406"/>
            <a:satOff val="-93"/>
            <a:lumOff val="296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23210" y="314111"/>
        <a:ext cx="10651" cy="11561"/>
      </dsp:txXfrm>
    </dsp:sp>
    <dsp:sp modelId="{18E08B15-C0D9-4DCD-9841-29CB326A1D96}">
      <dsp:nvSpPr>
        <dsp:cNvPr id="0" name=""/>
        <dsp:cNvSpPr/>
      </dsp:nvSpPr>
      <dsp:spPr>
        <a:xfrm>
          <a:off x="1225331" y="329272"/>
          <a:ext cx="57094" cy="57094"/>
        </a:xfrm>
        <a:prstGeom prst="ellipse">
          <a:avLst/>
        </a:prstGeom>
        <a:solidFill>
          <a:schemeClr val="accent1">
            <a:shade val="80000"/>
            <a:hueOff val="46172"/>
            <a:satOff val="881"/>
            <a:lumOff val="389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33692" y="337633"/>
        <a:ext cx="40372" cy="40372"/>
      </dsp:txXfrm>
    </dsp:sp>
    <dsp:sp modelId="{7D136A40-4E7A-4E9A-9C18-C15FEB3E9255}">
      <dsp:nvSpPr>
        <dsp:cNvPr id="0" name=""/>
        <dsp:cNvSpPr/>
      </dsp:nvSpPr>
      <dsp:spPr>
        <a:xfrm rot="3825000">
          <a:off x="1265054" y="386276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46178"/>
            <a:satOff val="-107"/>
            <a:lumOff val="3382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66327" y="388083"/>
        <a:ext cx="10651" cy="11561"/>
      </dsp:txXfrm>
    </dsp:sp>
    <dsp:sp modelId="{09497094-52B8-416E-9902-37FB4C94E7F2}">
      <dsp:nvSpPr>
        <dsp:cNvPr id="0" name=""/>
        <dsp:cNvSpPr/>
      </dsp:nvSpPr>
      <dsp:spPr>
        <a:xfrm>
          <a:off x="1263281" y="406227"/>
          <a:ext cx="57094" cy="57094"/>
        </a:xfrm>
        <a:prstGeom prst="ellipse">
          <a:avLst/>
        </a:prstGeom>
        <a:solidFill>
          <a:schemeClr val="accent1">
            <a:shade val="80000"/>
            <a:hueOff val="51944"/>
            <a:satOff val="991"/>
            <a:lumOff val="437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71642" y="414588"/>
        <a:ext cx="40372" cy="40372"/>
      </dsp:txXfrm>
    </dsp:sp>
    <dsp:sp modelId="{260B842C-BA56-4835-9181-EEB1DAD49F6C}">
      <dsp:nvSpPr>
        <dsp:cNvPr id="0" name=""/>
        <dsp:cNvSpPr/>
      </dsp:nvSpPr>
      <dsp:spPr>
        <a:xfrm rot="4275000">
          <a:off x="1297872" y="465357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51950"/>
            <a:satOff val="-120"/>
            <a:lumOff val="3805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99421" y="467050"/>
        <a:ext cx="10651" cy="11561"/>
      </dsp:txXfrm>
    </dsp:sp>
    <dsp:sp modelId="{07EB8474-810E-4E8A-BE93-02F62BBDD45D}">
      <dsp:nvSpPr>
        <dsp:cNvPr id="0" name=""/>
        <dsp:cNvSpPr/>
      </dsp:nvSpPr>
      <dsp:spPr>
        <a:xfrm>
          <a:off x="1290861" y="487477"/>
          <a:ext cx="57094" cy="57094"/>
        </a:xfrm>
        <a:prstGeom prst="ellipse">
          <a:avLst/>
        </a:prstGeom>
        <a:solidFill>
          <a:schemeClr val="accent1">
            <a:shade val="80000"/>
            <a:hueOff val="57716"/>
            <a:satOff val="1101"/>
            <a:lumOff val="486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99222" y="495838"/>
        <a:ext cx="40372" cy="40372"/>
      </dsp:txXfrm>
    </dsp:sp>
    <dsp:sp modelId="{ADC3AC42-E194-4C29-8A28-ABEC2168A2B9}">
      <dsp:nvSpPr>
        <dsp:cNvPr id="0" name=""/>
        <dsp:cNvSpPr/>
      </dsp:nvSpPr>
      <dsp:spPr>
        <a:xfrm rot="4725000">
          <a:off x="1320086" y="54804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57722"/>
            <a:satOff val="-133"/>
            <a:lumOff val="4228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21923" y="549660"/>
        <a:ext cx="10651" cy="11561"/>
      </dsp:txXfrm>
    </dsp:sp>
    <dsp:sp modelId="{38A7A843-117D-4A8F-B652-3F637D1BA054}">
      <dsp:nvSpPr>
        <dsp:cNvPr id="0" name=""/>
        <dsp:cNvSpPr/>
      </dsp:nvSpPr>
      <dsp:spPr>
        <a:xfrm>
          <a:off x="1307601" y="571632"/>
          <a:ext cx="57094" cy="57094"/>
        </a:xfrm>
        <a:prstGeom prst="ellipse">
          <a:avLst/>
        </a:prstGeom>
        <a:solidFill>
          <a:schemeClr val="accent1">
            <a:shade val="80000"/>
            <a:hueOff val="63487"/>
            <a:satOff val="1211"/>
            <a:lumOff val="534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15962" y="579993"/>
        <a:ext cx="40372" cy="40372"/>
      </dsp:txXfrm>
    </dsp:sp>
    <dsp:sp modelId="{24192AE1-AC5A-408F-93E2-35778550FA02}">
      <dsp:nvSpPr>
        <dsp:cNvPr id="0" name=""/>
        <dsp:cNvSpPr/>
      </dsp:nvSpPr>
      <dsp:spPr>
        <a:xfrm rot="5175000">
          <a:off x="1331318" y="63292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63494"/>
            <a:satOff val="-147"/>
            <a:lumOff val="4651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33451" y="634501"/>
        <a:ext cx="10651" cy="11561"/>
      </dsp:txXfrm>
    </dsp:sp>
    <dsp:sp modelId="{8B74F080-8313-4728-B1E9-D87A06E9E800}">
      <dsp:nvSpPr>
        <dsp:cNvPr id="0" name=""/>
        <dsp:cNvSpPr/>
      </dsp:nvSpPr>
      <dsp:spPr>
        <a:xfrm>
          <a:off x="1313213" y="657252"/>
          <a:ext cx="57094" cy="57094"/>
        </a:xfrm>
        <a:prstGeom prst="ellipse">
          <a:avLst/>
        </a:prstGeom>
        <a:solidFill>
          <a:schemeClr val="accent1">
            <a:shade val="80000"/>
            <a:hueOff val="69259"/>
            <a:satOff val="1321"/>
            <a:lumOff val="583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21574" y="665613"/>
        <a:ext cx="40372" cy="40372"/>
      </dsp:txXfrm>
    </dsp:sp>
    <dsp:sp modelId="{99F13AA2-4621-4753-B0A6-6FC776CD84C9}">
      <dsp:nvSpPr>
        <dsp:cNvPr id="0" name=""/>
        <dsp:cNvSpPr/>
      </dsp:nvSpPr>
      <dsp:spPr>
        <a:xfrm rot="5625000">
          <a:off x="1331374" y="71854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69267"/>
            <a:satOff val="-160"/>
            <a:lumOff val="5073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333806" y="720121"/>
        <a:ext cx="10651" cy="11561"/>
      </dsp:txXfrm>
    </dsp:sp>
    <dsp:sp modelId="{C238A059-EBCB-4E8A-9C70-350A7112246D}">
      <dsp:nvSpPr>
        <dsp:cNvPr id="0" name=""/>
        <dsp:cNvSpPr/>
      </dsp:nvSpPr>
      <dsp:spPr>
        <a:xfrm>
          <a:off x="1307601" y="742872"/>
          <a:ext cx="57094" cy="57094"/>
        </a:xfrm>
        <a:prstGeom prst="ellipse">
          <a:avLst/>
        </a:prstGeom>
        <a:solidFill>
          <a:schemeClr val="accent1">
            <a:shade val="80000"/>
            <a:hueOff val="75030"/>
            <a:satOff val="1431"/>
            <a:lumOff val="6322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15962" y="751233"/>
        <a:ext cx="40372" cy="40372"/>
      </dsp:txXfrm>
    </dsp:sp>
    <dsp:sp modelId="{212C9A88-24C2-4EF4-87D7-A81CF4BE3FA0}">
      <dsp:nvSpPr>
        <dsp:cNvPr id="0" name=""/>
        <dsp:cNvSpPr/>
      </dsp:nvSpPr>
      <dsp:spPr>
        <a:xfrm rot="6075000">
          <a:off x="1320254" y="80344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75039"/>
            <a:satOff val="-173"/>
            <a:lumOff val="5496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322982" y="805055"/>
        <a:ext cx="10651" cy="11561"/>
      </dsp:txXfrm>
    </dsp:sp>
    <dsp:sp modelId="{FA3F2989-2837-4DF6-B22E-22C68B74BA10}">
      <dsp:nvSpPr>
        <dsp:cNvPr id="0" name=""/>
        <dsp:cNvSpPr/>
      </dsp:nvSpPr>
      <dsp:spPr>
        <a:xfrm>
          <a:off x="1290861" y="827027"/>
          <a:ext cx="57094" cy="57094"/>
        </a:xfrm>
        <a:prstGeom prst="ellipse">
          <a:avLst/>
        </a:prstGeom>
        <a:solidFill>
          <a:schemeClr val="accent1">
            <a:shade val="80000"/>
            <a:hueOff val="80802"/>
            <a:satOff val="1541"/>
            <a:lumOff val="6808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99222" y="835388"/>
        <a:ext cx="40372" cy="40372"/>
      </dsp:txXfrm>
    </dsp:sp>
    <dsp:sp modelId="{15716786-4673-40EB-986D-12C422D02B97}">
      <dsp:nvSpPr>
        <dsp:cNvPr id="0" name=""/>
        <dsp:cNvSpPr/>
      </dsp:nvSpPr>
      <dsp:spPr>
        <a:xfrm rot="6525000">
          <a:off x="1298149" y="886157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80811"/>
            <a:satOff val="-186"/>
            <a:lumOff val="5919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301165" y="887850"/>
        <a:ext cx="10651" cy="11561"/>
      </dsp:txXfrm>
    </dsp:sp>
    <dsp:sp modelId="{E7F9412A-75FE-4263-8476-D8B02CF380F3}">
      <dsp:nvSpPr>
        <dsp:cNvPr id="0" name=""/>
        <dsp:cNvSpPr/>
      </dsp:nvSpPr>
      <dsp:spPr>
        <a:xfrm>
          <a:off x="1263281" y="908278"/>
          <a:ext cx="57094" cy="57094"/>
        </a:xfrm>
        <a:prstGeom prst="ellipse">
          <a:avLst/>
        </a:prstGeom>
        <a:solidFill>
          <a:schemeClr val="accent1">
            <a:shade val="80000"/>
            <a:hueOff val="86573"/>
            <a:satOff val="1652"/>
            <a:lumOff val="7294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71642" y="916639"/>
        <a:ext cx="40372" cy="40372"/>
      </dsp:txXfrm>
    </dsp:sp>
    <dsp:sp modelId="{C56F56FD-84C6-4D21-967A-719399DE2081}">
      <dsp:nvSpPr>
        <dsp:cNvPr id="0" name=""/>
        <dsp:cNvSpPr/>
      </dsp:nvSpPr>
      <dsp:spPr>
        <a:xfrm rot="6975000">
          <a:off x="1265435" y="965281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86583"/>
            <a:satOff val="-200"/>
            <a:lumOff val="6342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268727" y="967088"/>
        <a:ext cx="10651" cy="11561"/>
      </dsp:txXfrm>
    </dsp:sp>
    <dsp:sp modelId="{430AD93E-9CDA-40BE-8BB8-B35AB1DDED73}">
      <dsp:nvSpPr>
        <dsp:cNvPr id="0" name=""/>
        <dsp:cNvSpPr/>
      </dsp:nvSpPr>
      <dsp:spPr>
        <a:xfrm>
          <a:off x="1225331" y="985233"/>
          <a:ext cx="57094" cy="57094"/>
        </a:xfrm>
        <a:prstGeom prst="ellipse">
          <a:avLst/>
        </a:prstGeom>
        <a:solidFill>
          <a:schemeClr val="accent1">
            <a:shade val="80000"/>
            <a:hueOff val="92345"/>
            <a:satOff val="1762"/>
            <a:lumOff val="778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33692" y="993594"/>
        <a:ext cx="40372" cy="40372"/>
      </dsp:txXfrm>
    </dsp:sp>
    <dsp:sp modelId="{D3BDAC4B-F2DB-44A0-907D-A108463FB1C3}">
      <dsp:nvSpPr>
        <dsp:cNvPr id="0" name=""/>
        <dsp:cNvSpPr/>
      </dsp:nvSpPr>
      <dsp:spPr>
        <a:xfrm rot="7425000">
          <a:off x="1222674" y="1039459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92356"/>
            <a:satOff val="-213"/>
            <a:lumOff val="6765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226225" y="1041415"/>
        <a:ext cx="10651" cy="11561"/>
      </dsp:txXfrm>
    </dsp:sp>
    <dsp:sp modelId="{EB66E90A-B112-40E2-B773-B1A59659C6EB}">
      <dsp:nvSpPr>
        <dsp:cNvPr id="0" name=""/>
        <dsp:cNvSpPr/>
      </dsp:nvSpPr>
      <dsp:spPr>
        <a:xfrm>
          <a:off x="1177661" y="1056576"/>
          <a:ext cx="57094" cy="57094"/>
        </a:xfrm>
        <a:prstGeom prst="ellipse">
          <a:avLst/>
        </a:prstGeom>
        <a:solidFill>
          <a:schemeClr val="accent1">
            <a:shade val="80000"/>
            <a:hueOff val="98117"/>
            <a:satOff val="1872"/>
            <a:lumOff val="8267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86022" y="1064937"/>
        <a:ext cx="40372" cy="40372"/>
      </dsp:txXfrm>
    </dsp:sp>
    <dsp:sp modelId="{CBD13A52-164D-4181-A713-C4AFB6DAEA44}">
      <dsp:nvSpPr>
        <dsp:cNvPr id="0" name=""/>
        <dsp:cNvSpPr/>
      </dsp:nvSpPr>
      <dsp:spPr>
        <a:xfrm rot="7875000">
          <a:off x="1170597" y="110742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98128"/>
            <a:satOff val="-226"/>
            <a:lumOff val="7187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174384" y="1109558"/>
        <a:ext cx="10651" cy="11561"/>
      </dsp:txXfrm>
    </dsp:sp>
    <dsp:sp modelId="{816E1FA3-2B38-45F9-AB8C-0EEB2788EE42}">
      <dsp:nvSpPr>
        <dsp:cNvPr id="0" name=""/>
        <dsp:cNvSpPr/>
      </dsp:nvSpPr>
      <dsp:spPr>
        <a:xfrm>
          <a:off x="1121086" y="1121086"/>
          <a:ext cx="57094" cy="57094"/>
        </a:xfrm>
        <a:prstGeom prst="ellipse">
          <a:avLst/>
        </a:prstGeom>
        <a:solidFill>
          <a:schemeClr val="accent1">
            <a:shade val="80000"/>
            <a:hueOff val="103888"/>
            <a:satOff val="1982"/>
            <a:lumOff val="875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29447" y="1129447"/>
        <a:ext cx="40372" cy="40372"/>
      </dsp:txXfrm>
    </dsp:sp>
    <dsp:sp modelId="{3D5573F2-E421-4699-B499-E5F129AA7C1F}">
      <dsp:nvSpPr>
        <dsp:cNvPr id="0" name=""/>
        <dsp:cNvSpPr/>
      </dsp:nvSpPr>
      <dsp:spPr>
        <a:xfrm rot="8325000">
          <a:off x="1110094" y="116800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03900"/>
            <a:satOff val="-240"/>
            <a:lumOff val="761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114093" y="1170351"/>
        <a:ext cx="10651" cy="11561"/>
      </dsp:txXfrm>
    </dsp:sp>
    <dsp:sp modelId="{1791F869-F782-403E-9EEE-8485296AB1DC}">
      <dsp:nvSpPr>
        <dsp:cNvPr id="0" name=""/>
        <dsp:cNvSpPr/>
      </dsp:nvSpPr>
      <dsp:spPr>
        <a:xfrm>
          <a:off x="1056576" y="1177661"/>
          <a:ext cx="57094" cy="57094"/>
        </a:xfrm>
        <a:prstGeom prst="ellipse">
          <a:avLst/>
        </a:prstGeom>
        <a:solidFill>
          <a:schemeClr val="accent1">
            <a:shade val="80000"/>
            <a:hueOff val="109660"/>
            <a:satOff val="2092"/>
            <a:lumOff val="923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4937" y="1186022"/>
        <a:ext cx="40372" cy="40372"/>
      </dsp:txXfrm>
    </dsp:sp>
    <dsp:sp modelId="{EDD308D6-556F-4E65-A02C-12C45C150755}">
      <dsp:nvSpPr>
        <dsp:cNvPr id="0" name=""/>
        <dsp:cNvSpPr/>
      </dsp:nvSpPr>
      <dsp:spPr>
        <a:xfrm rot="8775000">
          <a:off x="1042201" y="1220169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09672"/>
            <a:satOff val="-253"/>
            <a:lumOff val="8033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46381" y="1222755"/>
        <a:ext cx="10651" cy="11561"/>
      </dsp:txXfrm>
    </dsp:sp>
    <dsp:sp modelId="{FB762D63-E97E-4D71-BE53-DE8DBC2C1724}">
      <dsp:nvSpPr>
        <dsp:cNvPr id="0" name=""/>
        <dsp:cNvSpPr/>
      </dsp:nvSpPr>
      <dsp:spPr>
        <a:xfrm>
          <a:off x="985233" y="1225331"/>
          <a:ext cx="57094" cy="57094"/>
        </a:xfrm>
        <a:prstGeom prst="ellipse">
          <a:avLst/>
        </a:prstGeom>
        <a:solidFill>
          <a:schemeClr val="accent1">
            <a:shade val="80000"/>
            <a:hueOff val="115431"/>
            <a:satOff val="2202"/>
            <a:lumOff val="972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93594" y="1233692"/>
        <a:ext cx="40372" cy="40372"/>
      </dsp:txXfrm>
    </dsp:sp>
    <dsp:sp modelId="{EC905E59-477F-4D62-B2EE-61B86BF0663B}">
      <dsp:nvSpPr>
        <dsp:cNvPr id="0" name=""/>
        <dsp:cNvSpPr/>
      </dsp:nvSpPr>
      <dsp:spPr>
        <a:xfrm rot="9225000">
          <a:off x="968080" y="1263028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15444"/>
            <a:satOff val="-266"/>
            <a:lumOff val="8456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972410" y="1265872"/>
        <a:ext cx="10651" cy="11561"/>
      </dsp:txXfrm>
    </dsp:sp>
    <dsp:sp modelId="{96947AF0-965B-4F9B-B692-11B522E20C19}">
      <dsp:nvSpPr>
        <dsp:cNvPr id="0" name=""/>
        <dsp:cNvSpPr/>
      </dsp:nvSpPr>
      <dsp:spPr>
        <a:xfrm>
          <a:off x="908278" y="1263281"/>
          <a:ext cx="57094" cy="57094"/>
        </a:xfrm>
        <a:prstGeom prst="ellipse">
          <a:avLst/>
        </a:prstGeom>
        <a:solidFill>
          <a:schemeClr val="accent1">
            <a:shade val="80000"/>
            <a:hueOff val="121203"/>
            <a:satOff val="2312"/>
            <a:lumOff val="10212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16639" y="1271642"/>
        <a:ext cx="40372" cy="40372"/>
      </dsp:txXfrm>
    </dsp:sp>
    <dsp:sp modelId="{C5631367-2D87-4B2B-B2C5-CE6B323DF7FA}">
      <dsp:nvSpPr>
        <dsp:cNvPr id="0" name=""/>
        <dsp:cNvSpPr/>
      </dsp:nvSpPr>
      <dsp:spPr>
        <a:xfrm rot="10192360">
          <a:off x="857204" y="1293130"/>
          <a:ext cx="3677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21217"/>
            <a:satOff val="-280"/>
            <a:lumOff val="8879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862940" y="1296476"/>
        <a:ext cx="30995" cy="11561"/>
      </dsp:txXfrm>
    </dsp:sp>
    <dsp:sp modelId="{55735BFC-D4F1-4100-BCD7-BD7015A20F24}">
      <dsp:nvSpPr>
        <dsp:cNvPr id="0" name=""/>
        <dsp:cNvSpPr/>
      </dsp:nvSpPr>
      <dsp:spPr>
        <a:xfrm>
          <a:off x="783764" y="1285521"/>
          <a:ext cx="57094" cy="57094"/>
        </a:xfrm>
        <a:prstGeom prst="ellipse">
          <a:avLst/>
        </a:prstGeom>
        <a:solidFill>
          <a:schemeClr val="accent1">
            <a:shade val="80000"/>
            <a:hueOff val="126974"/>
            <a:satOff val="2422"/>
            <a:lumOff val="10698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92125" y="1293882"/>
        <a:ext cx="40372" cy="40372"/>
      </dsp:txXfrm>
    </dsp:sp>
    <dsp:sp modelId="{DE861B79-D5E8-45CE-B3D7-7B4663C08343}">
      <dsp:nvSpPr>
        <dsp:cNvPr id="0" name=""/>
        <dsp:cNvSpPr/>
      </dsp:nvSpPr>
      <dsp:spPr>
        <a:xfrm rot="19897969">
          <a:off x="788910" y="1315549"/>
          <a:ext cx="5629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26989"/>
            <a:satOff val="-293"/>
            <a:lumOff val="9301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89011" y="1319804"/>
        <a:ext cx="3940" cy="11561"/>
      </dsp:txXfrm>
    </dsp:sp>
    <dsp:sp modelId="{B163F2E1-C224-4C1F-8BF1-B257F8DA90F1}">
      <dsp:nvSpPr>
        <dsp:cNvPr id="0" name=""/>
        <dsp:cNvSpPr/>
      </dsp:nvSpPr>
      <dsp:spPr>
        <a:xfrm>
          <a:off x="742872" y="1307601"/>
          <a:ext cx="57094" cy="57094"/>
        </a:xfrm>
        <a:prstGeom prst="ellipse">
          <a:avLst/>
        </a:prstGeom>
        <a:solidFill>
          <a:schemeClr val="accent1">
            <a:shade val="80000"/>
            <a:hueOff val="132746"/>
            <a:satOff val="2532"/>
            <a:lumOff val="11184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51233" y="1315962"/>
        <a:ext cx="40372" cy="40372"/>
      </dsp:txXfrm>
    </dsp:sp>
    <dsp:sp modelId="{28C21F8D-7890-436C-ABC3-A76D9C048DC6}">
      <dsp:nvSpPr>
        <dsp:cNvPr id="0" name=""/>
        <dsp:cNvSpPr/>
      </dsp:nvSpPr>
      <dsp:spPr>
        <a:xfrm rot="10575000">
          <a:off x="721431" y="1329291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32761"/>
            <a:satOff val="-306"/>
            <a:lumOff val="9724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725991" y="1332996"/>
        <a:ext cx="10651" cy="11561"/>
      </dsp:txXfrm>
    </dsp:sp>
    <dsp:sp modelId="{B297DBDA-41C8-403B-A287-2DE0B2B2F734}">
      <dsp:nvSpPr>
        <dsp:cNvPr id="0" name=""/>
        <dsp:cNvSpPr/>
      </dsp:nvSpPr>
      <dsp:spPr>
        <a:xfrm>
          <a:off x="657252" y="1313213"/>
          <a:ext cx="57094" cy="57094"/>
        </a:xfrm>
        <a:prstGeom prst="ellipse">
          <a:avLst/>
        </a:prstGeom>
        <a:solidFill>
          <a:schemeClr val="accent1">
            <a:shade val="80000"/>
            <a:hueOff val="138517"/>
            <a:satOff val="2643"/>
            <a:lumOff val="11671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65613" y="1321574"/>
        <a:ext cx="40372" cy="40372"/>
      </dsp:txXfrm>
    </dsp:sp>
    <dsp:sp modelId="{6CB910F7-627A-416A-9AE0-0E9818681229}">
      <dsp:nvSpPr>
        <dsp:cNvPr id="0" name=""/>
        <dsp:cNvSpPr/>
      </dsp:nvSpPr>
      <dsp:spPr>
        <a:xfrm rot="11025000">
          <a:off x="635811" y="1329347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38533"/>
            <a:satOff val="-320"/>
            <a:lumOff val="10147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40371" y="1333350"/>
        <a:ext cx="10651" cy="11561"/>
      </dsp:txXfrm>
    </dsp:sp>
    <dsp:sp modelId="{C99B1DB8-B0AD-4FE5-84DC-CD9571D15F74}">
      <dsp:nvSpPr>
        <dsp:cNvPr id="0" name=""/>
        <dsp:cNvSpPr/>
      </dsp:nvSpPr>
      <dsp:spPr>
        <a:xfrm>
          <a:off x="571632" y="1307601"/>
          <a:ext cx="57094" cy="57094"/>
        </a:xfrm>
        <a:prstGeom prst="ellipse">
          <a:avLst/>
        </a:prstGeom>
        <a:solidFill>
          <a:schemeClr val="accent1">
            <a:shade val="80000"/>
            <a:hueOff val="144289"/>
            <a:satOff val="2753"/>
            <a:lumOff val="12157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79993" y="1315962"/>
        <a:ext cx="40372" cy="40372"/>
      </dsp:txXfrm>
    </dsp:sp>
    <dsp:sp modelId="{2EBD388A-825F-4832-8A74-827A6C7E3368}">
      <dsp:nvSpPr>
        <dsp:cNvPr id="0" name=""/>
        <dsp:cNvSpPr/>
      </dsp:nvSpPr>
      <dsp:spPr>
        <a:xfrm rot="11475000">
          <a:off x="550916" y="1318228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44306"/>
            <a:satOff val="-333"/>
            <a:lumOff val="1057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555437" y="1322527"/>
        <a:ext cx="10651" cy="11561"/>
      </dsp:txXfrm>
    </dsp:sp>
    <dsp:sp modelId="{54435782-E9E7-4F85-8EE9-B762378628C5}">
      <dsp:nvSpPr>
        <dsp:cNvPr id="0" name=""/>
        <dsp:cNvSpPr/>
      </dsp:nvSpPr>
      <dsp:spPr>
        <a:xfrm>
          <a:off x="487477" y="1290861"/>
          <a:ext cx="57094" cy="57094"/>
        </a:xfrm>
        <a:prstGeom prst="ellipse">
          <a:avLst/>
        </a:prstGeom>
        <a:solidFill>
          <a:schemeClr val="accent1">
            <a:shade val="80000"/>
            <a:hueOff val="150061"/>
            <a:satOff val="2863"/>
            <a:lumOff val="1264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95838" y="1299222"/>
        <a:ext cx="40372" cy="40372"/>
      </dsp:txXfrm>
    </dsp:sp>
    <dsp:sp modelId="{2EA5A0E0-D734-4B00-A1FA-65E8CB15031C}">
      <dsp:nvSpPr>
        <dsp:cNvPr id="0" name=""/>
        <dsp:cNvSpPr/>
      </dsp:nvSpPr>
      <dsp:spPr>
        <a:xfrm rot="11925000">
          <a:off x="468199" y="129612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50078"/>
            <a:satOff val="-346"/>
            <a:lumOff val="10992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72643" y="1300710"/>
        <a:ext cx="10651" cy="11561"/>
      </dsp:txXfrm>
    </dsp:sp>
    <dsp:sp modelId="{CDE86F57-8E75-4885-99A7-4D78278841E9}">
      <dsp:nvSpPr>
        <dsp:cNvPr id="0" name=""/>
        <dsp:cNvSpPr/>
      </dsp:nvSpPr>
      <dsp:spPr>
        <a:xfrm>
          <a:off x="406227" y="1263281"/>
          <a:ext cx="57094" cy="57094"/>
        </a:xfrm>
        <a:prstGeom prst="ellipse">
          <a:avLst/>
        </a:prstGeom>
        <a:solidFill>
          <a:schemeClr val="accent1">
            <a:shade val="80000"/>
            <a:hueOff val="155832"/>
            <a:satOff val="2973"/>
            <a:lumOff val="1312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14588" y="1271642"/>
        <a:ext cx="40372" cy="40372"/>
      </dsp:txXfrm>
    </dsp:sp>
    <dsp:sp modelId="{A0769171-C666-4FF2-B3B0-56A5612FFB02}">
      <dsp:nvSpPr>
        <dsp:cNvPr id="0" name=""/>
        <dsp:cNvSpPr/>
      </dsp:nvSpPr>
      <dsp:spPr>
        <a:xfrm rot="12375000">
          <a:off x="389075" y="1263409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55850"/>
            <a:satOff val="-360"/>
            <a:lumOff val="11415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93405" y="1268273"/>
        <a:ext cx="10651" cy="11561"/>
      </dsp:txXfrm>
    </dsp:sp>
    <dsp:sp modelId="{9DEC7CBC-8051-4551-94AA-2377EFF8A353}">
      <dsp:nvSpPr>
        <dsp:cNvPr id="0" name=""/>
        <dsp:cNvSpPr/>
      </dsp:nvSpPr>
      <dsp:spPr>
        <a:xfrm>
          <a:off x="329272" y="1225331"/>
          <a:ext cx="57094" cy="57094"/>
        </a:xfrm>
        <a:prstGeom prst="ellipse">
          <a:avLst/>
        </a:prstGeom>
        <a:solidFill>
          <a:schemeClr val="accent1">
            <a:shade val="80000"/>
            <a:hueOff val="161604"/>
            <a:satOff val="3083"/>
            <a:lumOff val="1361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37633" y="1233692"/>
        <a:ext cx="40372" cy="40372"/>
      </dsp:txXfrm>
    </dsp:sp>
    <dsp:sp modelId="{83D03F91-A8FE-4A56-A9F0-21F8696B64A1}">
      <dsp:nvSpPr>
        <dsp:cNvPr id="0" name=""/>
        <dsp:cNvSpPr/>
      </dsp:nvSpPr>
      <dsp:spPr>
        <a:xfrm rot="12825000">
          <a:off x="314898" y="1220647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61622"/>
            <a:satOff val="-373"/>
            <a:lumOff val="11838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19078" y="1225769"/>
        <a:ext cx="10651" cy="11561"/>
      </dsp:txXfrm>
    </dsp:sp>
    <dsp:sp modelId="{D9F7CAE3-C01B-4758-A92D-BE4DEABF1CC9}">
      <dsp:nvSpPr>
        <dsp:cNvPr id="0" name=""/>
        <dsp:cNvSpPr/>
      </dsp:nvSpPr>
      <dsp:spPr>
        <a:xfrm>
          <a:off x="257929" y="1177661"/>
          <a:ext cx="57094" cy="57094"/>
        </a:xfrm>
        <a:prstGeom prst="ellipse">
          <a:avLst/>
        </a:prstGeom>
        <a:solidFill>
          <a:schemeClr val="accent1">
            <a:shade val="80000"/>
            <a:hueOff val="167375"/>
            <a:satOff val="3193"/>
            <a:lumOff val="14102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6290" y="1186022"/>
        <a:ext cx="40372" cy="40372"/>
      </dsp:txXfrm>
    </dsp:sp>
    <dsp:sp modelId="{6FDF4861-3D9E-4C44-8A76-CB261CA08A3D}">
      <dsp:nvSpPr>
        <dsp:cNvPr id="0" name=""/>
        <dsp:cNvSpPr/>
      </dsp:nvSpPr>
      <dsp:spPr>
        <a:xfrm rot="13275000">
          <a:off x="246937" y="116857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67395"/>
            <a:satOff val="-386"/>
            <a:lumOff val="12261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50936" y="1173929"/>
        <a:ext cx="10651" cy="11561"/>
      </dsp:txXfrm>
    </dsp:sp>
    <dsp:sp modelId="{6EBA7549-78C0-447A-A63C-4A8563F87F58}">
      <dsp:nvSpPr>
        <dsp:cNvPr id="0" name=""/>
        <dsp:cNvSpPr/>
      </dsp:nvSpPr>
      <dsp:spPr>
        <a:xfrm>
          <a:off x="193418" y="1121086"/>
          <a:ext cx="57094" cy="57094"/>
        </a:xfrm>
        <a:prstGeom prst="ellipse">
          <a:avLst/>
        </a:prstGeom>
        <a:solidFill>
          <a:schemeClr val="accent1">
            <a:shade val="80000"/>
            <a:hueOff val="173147"/>
            <a:satOff val="3303"/>
            <a:lumOff val="14588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01779" y="1129447"/>
        <a:ext cx="40372" cy="40372"/>
      </dsp:txXfrm>
    </dsp:sp>
    <dsp:sp modelId="{F7AC09C3-F9FA-4334-9744-58F7A351FD8B}">
      <dsp:nvSpPr>
        <dsp:cNvPr id="0" name=""/>
        <dsp:cNvSpPr/>
      </dsp:nvSpPr>
      <dsp:spPr>
        <a:xfrm rot="13725000">
          <a:off x="186354" y="1108067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73167"/>
            <a:satOff val="-400"/>
            <a:lumOff val="12684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90141" y="1113637"/>
        <a:ext cx="10651" cy="11561"/>
      </dsp:txXfrm>
    </dsp:sp>
    <dsp:sp modelId="{DB7E8DCC-E9E2-41AE-8FAC-BD770394B585}">
      <dsp:nvSpPr>
        <dsp:cNvPr id="0" name=""/>
        <dsp:cNvSpPr/>
      </dsp:nvSpPr>
      <dsp:spPr>
        <a:xfrm>
          <a:off x="136844" y="1056576"/>
          <a:ext cx="57094" cy="57094"/>
        </a:xfrm>
        <a:prstGeom prst="ellipse">
          <a:avLst/>
        </a:prstGeom>
        <a:solidFill>
          <a:schemeClr val="accent1">
            <a:shade val="80000"/>
            <a:hueOff val="178918"/>
            <a:satOff val="3413"/>
            <a:lumOff val="1507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5205" y="1064937"/>
        <a:ext cx="40372" cy="40372"/>
      </dsp:txXfrm>
    </dsp:sp>
    <dsp:sp modelId="{FC934B90-2FD7-4C78-BC82-6495CAA54F71}">
      <dsp:nvSpPr>
        <dsp:cNvPr id="0" name=""/>
        <dsp:cNvSpPr/>
      </dsp:nvSpPr>
      <dsp:spPr>
        <a:xfrm rot="14175000">
          <a:off x="134187" y="104017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78939"/>
            <a:satOff val="-413"/>
            <a:lumOff val="13106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37738" y="1045927"/>
        <a:ext cx="10651" cy="11561"/>
      </dsp:txXfrm>
    </dsp:sp>
    <dsp:sp modelId="{7FBA136C-815F-4FB3-A797-A7F155D00FEA}">
      <dsp:nvSpPr>
        <dsp:cNvPr id="0" name=""/>
        <dsp:cNvSpPr/>
      </dsp:nvSpPr>
      <dsp:spPr>
        <a:xfrm>
          <a:off x="89174" y="985233"/>
          <a:ext cx="57094" cy="57094"/>
        </a:xfrm>
        <a:prstGeom prst="ellipse">
          <a:avLst/>
        </a:prstGeom>
        <a:solidFill>
          <a:schemeClr val="accent1">
            <a:shade val="80000"/>
            <a:hueOff val="184690"/>
            <a:satOff val="3523"/>
            <a:lumOff val="15561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535" y="993594"/>
        <a:ext cx="40372" cy="40372"/>
      </dsp:txXfrm>
    </dsp:sp>
    <dsp:sp modelId="{7A5C7786-EEB7-4840-8AB2-E617DD766E4C}">
      <dsp:nvSpPr>
        <dsp:cNvPr id="0" name=""/>
        <dsp:cNvSpPr/>
      </dsp:nvSpPr>
      <dsp:spPr>
        <a:xfrm rot="14625000">
          <a:off x="91329" y="966054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84711"/>
            <a:satOff val="-426"/>
            <a:lumOff val="13529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94621" y="971955"/>
        <a:ext cx="10651" cy="11561"/>
      </dsp:txXfrm>
    </dsp:sp>
    <dsp:sp modelId="{2B3C09D0-6E4A-4698-ADBA-7CF55040E0C7}">
      <dsp:nvSpPr>
        <dsp:cNvPr id="0" name=""/>
        <dsp:cNvSpPr/>
      </dsp:nvSpPr>
      <dsp:spPr>
        <a:xfrm>
          <a:off x="51224" y="908278"/>
          <a:ext cx="57094" cy="57094"/>
        </a:xfrm>
        <a:prstGeom prst="ellipse">
          <a:avLst/>
        </a:prstGeom>
        <a:solidFill>
          <a:schemeClr val="accent1">
            <a:shade val="80000"/>
            <a:hueOff val="190462"/>
            <a:satOff val="3634"/>
            <a:lumOff val="16047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9585" y="916639"/>
        <a:ext cx="40372" cy="40372"/>
      </dsp:txXfrm>
    </dsp:sp>
    <dsp:sp modelId="{0B3E9032-3902-463F-B436-0798A35C9EC5}">
      <dsp:nvSpPr>
        <dsp:cNvPr id="0" name=""/>
        <dsp:cNvSpPr/>
      </dsp:nvSpPr>
      <dsp:spPr>
        <a:xfrm rot="15075000">
          <a:off x="58511" y="886973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90483"/>
            <a:satOff val="-440"/>
            <a:lumOff val="13952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1527" y="892988"/>
        <a:ext cx="10651" cy="11561"/>
      </dsp:txXfrm>
    </dsp:sp>
    <dsp:sp modelId="{C6CA034B-BB5D-4252-9DC3-E07C2CEC1942}">
      <dsp:nvSpPr>
        <dsp:cNvPr id="0" name=""/>
        <dsp:cNvSpPr/>
      </dsp:nvSpPr>
      <dsp:spPr>
        <a:xfrm>
          <a:off x="23643" y="827027"/>
          <a:ext cx="57094" cy="57094"/>
        </a:xfrm>
        <a:prstGeom prst="ellipse">
          <a:avLst/>
        </a:prstGeom>
        <a:solidFill>
          <a:schemeClr val="accent1">
            <a:shade val="80000"/>
            <a:hueOff val="196233"/>
            <a:satOff val="3744"/>
            <a:lumOff val="1653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2004" y="835388"/>
        <a:ext cx="40372" cy="40372"/>
      </dsp:txXfrm>
    </dsp:sp>
    <dsp:sp modelId="{2F327EB4-0D8B-437E-BB14-A326EA173FCC}">
      <dsp:nvSpPr>
        <dsp:cNvPr id="0" name=""/>
        <dsp:cNvSpPr/>
      </dsp:nvSpPr>
      <dsp:spPr>
        <a:xfrm rot="15525000">
          <a:off x="36297" y="80428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96256"/>
            <a:satOff val="-453"/>
            <a:lumOff val="14375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9025" y="810378"/>
        <a:ext cx="10651" cy="11561"/>
      </dsp:txXfrm>
    </dsp:sp>
    <dsp:sp modelId="{F6AE7F32-FC05-4DDA-BB7B-30B31779479C}">
      <dsp:nvSpPr>
        <dsp:cNvPr id="0" name=""/>
        <dsp:cNvSpPr/>
      </dsp:nvSpPr>
      <dsp:spPr>
        <a:xfrm>
          <a:off x="6904" y="742872"/>
          <a:ext cx="57094" cy="57094"/>
        </a:xfrm>
        <a:prstGeom prst="ellipse">
          <a:avLst/>
        </a:prstGeom>
        <a:solidFill>
          <a:schemeClr val="accent1">
            <a:shade val="80000"/>
            <a:hueOff val="202005"/>
            <a:satOff val="3854"/>
            <a:lumOff val="1702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265" y="751233"/>
        <a:ext cx="40372" cy="40372"/>
      </dsp:txXfrm>
    </dsp:sp>
    <dsp:sp modelId="{F42AD80F-3B21-49F3-AF59-01D5F6EE69F1}">
      <dsp:nvSpPr>
        <dsp:cNvPr id="0" name=""/>
        <dsp:cNvSpPr/>
      </dsp:nvSpPr>
      <dsp:spPr>
        <a:xfrm rot="15975000">
          <a:off x="25065" y="71940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02028"/>
            <a:satOff val="-466"/>
            <a:lumOff val="14798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7497" y="725537"/>
        <a:ext cx="10651" cy="11561"/>
      </dsp:txXfrm>
    </dsp:sp>
    <dsp:sp modelId="{E4F5DE49-5EAA-4300-BD85-3AA32446283C}">
      <dsp:nvSpPr>
        <dsp:cNvPr id="0" name=""/>
        <dsp:cNvSpPr/>
      </dsp:nvSpPr>
      <dsp:spPr>
        <a:xfrm>
          <a:off x="1292" y="657252"/>
          <a:ext cx="57094" cy="57094"/>
        </a:xfrm>
        <a:prstGeom prst="ellipse">
          <a:avLst/>
        </a:prstGeom>
        <a:solidFill>
          <a:schemeClr val="accent1">
            <a:shade val="80000"/>
            <a:hueOff val="207776"/>
            <a:satOff val="3964"/>
            <a:lumOff val="1750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653" y="665613"/>
        <a:ext cx="40372" cy="40372"/>
      </dsp:txXfrm>
    </dsp:sp>
    <dsp:sp modelId="{57712E5B-8311-41F2-83BF-40C44B82FD56}">
      <dsp:nvSpPr>
        <dsp:cNvPr id="0" name=""/>
        <dsp:cNvSpPr/>
      </dsp:nvSpPr>
      <dsp:spPr>
        <a:xfrm rot="16425000">
          <a:off x="25009" y="63378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07800"/>
            <a:satOff val="-479"/>
            <a:lumOff val="1522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7142" y="639917"/>
        <a:ext cx="10651" cy="11561"/>
      </dsp:txXfrm>
    </dsp:sp>
    <dsp:sp modelId="{53824D7C-69E9-40B6-AD94-E66D57E17024}">
      <dsp:nvSpPr>
        <dsp:cNvPr id="0" name=""/>
        <dsp:cNvSpPr/>
      </dsp:nvSpPr>
      <dsp:spPr>
        <a:xfrm>
          <a:off x="6904" y="571632"/>
          <a:ext cx="57094" cy="57094"/>
        </a:xfrm>
        <a:prstGeom prst="ellipse">
          <a:avLst/>
        </a:prstGeom>
        <a:solidFill>
          <a:schemeClr val="accent1">
            <a:shade val="80000"/>
            <a:hueOff val="213548"/>
            <a:satOff val="4074"/>
            <a:lumOff val="17992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265" y="579993"/>
        <a:ext cx="40372" cy="40372"/>
      </dsp:txXfrm>
    </dsp:sp>
    <dsp:sp modelId="{4DDD9E11-A1D1-4D9F-87CF-21775FA03FD4}">
      <dsp:nvSpPr>
        <dsp:cNvPr id="0" name=""/>
        <dsp:cNvSpPr/>
      </dsp:nvSpPr>
      <dsp:spPr>
        <a:xfrm rot="16875000">
          <a:off x="36129" y="54889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13572"/>
            <a:satOff val="-493"/>
            <a:lumOff val="15643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7966" y="554983"/>
        <a:ext cx="10651" cy="11561"/>
      </dsp:txXfrm>
    </dsp:sp>
    <dsp:sp modelId="{22041FD6-89BD-4BF2-9B99-B97F36E2E1FB}">
      <dsp:nvSpPr>
        <dsp:cNvPr id="0" name=""/>
        <dsp:cNvSpPr/>
      </dsp:nvSpPr>
      <dsp:spPr>
        <a:xfrm>
          <a:off x="23643" y="487477"/>
          <a:ext cx="57094" cy="57094"/>
        </a:xfrm>
        <a:prstGeom prst="ellipse">
          <a:avLst/>
        </a:prstGeom>
        <a:solidFill>
          <a:schemeClr val="accent1">
            <a:shade val="80000"/>
            <a:hueOff val="219319"/>
            <a:satOff val="4184"/>
            <a:lumOff val="1847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2004" y="495838"/>
        <a:ext cx="40372" cy="40372"/>
      </dsp:txXfrm>
    </dsp:sp>
    <dsp:sp modelId="{B8E405CF-5FB0-4931-A03D-9BF304E6CDDA}">
      <dsp:nvSpPr>
        <dsp:cNvPr id="0" name=""/>
        <dsp:cNvSpPr/>
      </dsp:nvSpPr>
      <dsp:spPr>
        <a:xfrm rot="17325000">
          <a:off x="58234" y="466173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19345"/>
            <a:satOff val="-506"/>
            <a:lumOff val="16066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9783" y="472188"/>
        <a:ext cx="10651" cy="11561"/>
      </dsp:txXfrm>
    </dsp:sp>
    <dsp:sp modelId="{4346925A-37EB-4BB6-B0D1-0007EC3DF63B}">
      <dsp:nvSpPr>
        <dsp:cNvPr id="0" name=""/>
        <dsp:cNvSpPr/>
      </dsp:nvSpPr>
      <dsp:spPr>
        <a:xfrm>
          <a:off x="51224" y="406227"/>
          <a:ext cx="57094" cy="57094"/>
        </a:xfrm>
        <a:prstGeom prst="ellipse">
          <a:avLst/>
        </a:prstGeom>
        <a:solidFill>
          <a:schemeClr val="accent1">
            <a:shade val="80000"/>
            <a:hueOff val="225091"/>
            <a:satOff val="4294"/>
            <a:lumOff val="1896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9585" y="414588"/>
        <a:ext cx="40372" cy="40372"/>
      </dsp:txXfrm>
    </dsp:sp>
    <dsp:sp modelId="{7A362786-920B-4FB9-A3D5-D0E741B76071}">
      <dsp:nvSpPr>
        <dsp:cNvPr id="0" name=""/>
        <dsp:cNvSpPr/>
      </dsp:nvSpPr>
      <dsp:spPr>
        <a:xfrm rot="17775000">
          <a:off x="90948" y="387048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25117"/>
            <a:satOff val="-519"/>
            <a:lumOff val="16489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2221" y="392949"/>
        <a:ext cx="10651" cy="11561"/>
      </dsp:txXfrm>
    </dsp:sp>
    <dsp:sp modelId="{ED0F08E4-7CF4-494F-A2E4-60B90674E9D5}">
      <dsp:nvSpPr>
        <dsp:cNvPr id="0" name=""/>
        <dsp:cNvSpPr/>
      </dsp:nvSpPr>
      <dsp:spPr>
        <a:xfrm>
          <a:off x="89174" y="329272"/>
          <a:ext cx="57094" cy="57094"/>
        </a:xfrm>
        <a:prstGeom prst="ellipse">
          <a:avLst/>
        </a:prstGeom>
        <a:solidFill>
          <a:schemeClr val="accent1">
            <a:shade val="80000"/>
            <a:hueOff val="230862"/>
            <a:satOff val="4404"/>
            <a:lumOff val="19451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535" y="337633"/>
        <a:ext cx="40372" cy="40372"/>
      </dsp:txXfrm>
    </dsp:sp>
    <dsp:sp modelId="{B8AF8AA6-EDE3-46F5-804F-BE18E9CF02E9}">
      <dsp:nvSpPr>
        <dsp:cNvPr id="0" name=""/>
        <dsp:cNvSpPr/>
      </dsp:nvSpPr>
      <dsp:spPr>
        <a:xfrm rot="18225000">
          <a:off x="133709" y="312871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30889"/>
            <a:satOff val="-533"/>
            <a:lumOff val="16911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4723" y="318623"/>
        <a:ext cx="10651" cy="11561"/>
      </dsp:txXfrm>
    </dsp:sp>
    <dsp:sp modelId="{02E2D030-8BB9-48E2-859D-55F958A2D928}">
      <dsp:nvSpPr>
        <dsp:cNvPr id="0" name=""/>
        <dsp:cNvSpPr/>
      </dsp:nvSpPr>
      <dsp:spPr>
        <a:xfrm>
          <a:off x="136844" y="257929"/>
          <a:ext cx="57094" cy="57094"/>
        </a:xfrm>
        <a:prstGeom prst="ellipse">
          <a:avLst/>
        </a:prstGeom>
        <a:solidFill>
          <a:schemeClr val="accent1">
            <a:shade val="80000"/>
            <a:hueOff val="236634"/>
            <a:satOff val="4514"/>
            <a:lumOff val="19937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5205" y="266290"/>
        <a:ext cx="40372" cy="40372"/>
      </dsp:txXfrm>
    </dsp:sp>
    <dsp:sp modelId="{8125F9B4-021E-44DC-9D64-8AE485A44537}">
      <dsp:nvSpPr>
        <dsp:cNvPr id="0" name=""/>
        <dsp:cNvSpPr/>
      </dsp:nvSpPr>
      <dsp:spPr>
        <a:xfrm rot="18675000">
          <a:off x="185786" y="24491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36661"/>
            <a:satOff val="-546"/>
            <a:lumOff val="17334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86564" y="250480"/>
        <a:ext cx="10651" cy="11561"/>
      </dsp:txXfrm>
    </dsp:sp>
    <dsp:sp modelId="{A5474CB5-D5DA-4087-B87E-610FB42AF529}">
      <dsp:nvSpPr>
        <dsp:cNvPr id="0" name=""/>
        <dsp:cNvSpPr/>
      </dsp:nvSpPr>
      <dsp:spPr>
        <a:xfrm>
          <a:off x="193418" y="193418"/>
          <a:ext cx="57094" cy="57094"/>
        </a:xfrm>
        <a:prstGeom prst="ellipse">
          <a:avLst/>
        </a:prstGeom>
        <a:solidFill>
          <a:schemeClr val="accent1">
            <a:shade val="80000"/>
            <a:hueOff val="242406"/>
            <a:satOff val="4624"/>
            <a:lumOff val="20424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01779" y="201779"/>
        <a:ext cx="40372" cy="40372"/>
      </dsp:txXfrm>
    </dsp:sp>
    <dsp:sp modelId="{F5E12609-AEA0-4824-8F1E-49B7A8C9D43E}">
      <dsp:nvSpPr>
        <dsp:cNvPr id="0" name=""/>
        <dsp:cNvSpPr/>
      </dsp:nvSpPr>
      <dsp:spPr>
        <a:xfrm rot="19125000">
          <a:off x="246289" y="184328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42433"/>
            <a:satOff val="-559"/>
            <a:lumOff val="17757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46855" y="189687"/>
        <a:ext cx="10651" cy="11561"/>
      </dsp:txXfrm>
    </dsp:sp>
    <dsp:sp modelId="{558F7E47-06ED-4041-B16C-6F13A19D4245}">
      <dsp:nvSpPr>
        <dsp:cNvPr id="0" name=""/>
        <dsp:cNvSpPr/>
      </dsp:nvSpPr>
      <dsp:spPr>
        <a:xfrm>
          <a:off x="257929" y="136844"/>
          <a:ext cx="57094" cy="57094"/>
        </a:xfrm>
        <a:prstGeom prst="ellipse">
          <a:avLst/>
        </a:prstGeom>
        <a:solidFill>
          <a:schemeClr val="accent1">
            <a:shade val="80000"/>
            <a:hueOff val="248177"/>
            <a:satOff val="4735"/>
            <a:lumOff val="2091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6290" y="145205"/>
        <a:ext cx="40372" cy="40372"/>
      </dsp:txXfrm>
    </dsp:sp>
    <dsp:sp modelId="{1AA99294-2501-42DA-ADDA-813C2A0D167F}">
      <dsp:nvSpPr>
        <dsp:cNvPr id="0" name=""/>
        <dsp:cNvSpPr/>
      </dsp:nvSpPr>
      <dsp:spPr>
        <a:xfrm rot="19575000">
          <a:off x="314182" y="132161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48206"/>
            <a:satOff val="-573"/>
            <a:lumOff val="1818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14567" y="137283"/>
        <a:ext cx="10651" cy="11561"/>
      </dsp:txXfrm>
    </dsp:sp>
    <dsp:sp modelId="{A854D6C3-A9F6-4889-B95E-C4590598BF15}">
      <dsp:nvSpPr>
        <dsp:cNvPr id="0" name=""/>
        <dsp:cNvSpPr/>
      </dsp:nvSpPr>
      <dsp:spPr>
        <a:xfrm>
          <a:off x="329272" y="89174"/>
          <a:ext cx="57094" cy="57094"/>
        </a:xfrm>
        <a:prstGeom prst="ellipse">
          <a:avLst/>
        </a:prstGeom>
        <a:solidFill>
          <a:schemeClr val="accent1">
            <a:shade val="80000"/>
            <a:hueOff val="253949"/>
            <a:satOff val="4845"/>
            <a:lumOff val="2139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37633" y="97535"/>
        <a:ext cx="40372" cy="40372"/>
      </dsp:txXfrm>
    </dsp:sp>
    <dsp:sp modelId="{9BC14663-185B-4A89-97AE-169B3D438678}">
      <dsp:nvSpPr>
        <dsp:cNvPr id="0" name=""/>
        <dsp:cNvSpPr/>
      </dsp:nvSpPr>
      <dsp:spPr>
        <a:xfrm rot="20025000">
          <a:off x="388303" y="8930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53978"/>
            <a:satOff val="-586"/>
            <a:lumOff val="18603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88538" y="94166"/>
        <a:ext cx="10651" cy="11561"/>
      </dsp:txXfrm>
    </dsp:sp>
    <dsp:sp modelId="{891FE5C2-884F-48D0-BE0D-753E9CA204D3}">
      <dsp:nvSpPr>
        <dsp:cNvPr id="0" name=""/>
        <dsp:cNvSpPr/>
      </dsp:nvSpPr>
      <dsp:spPr>
        <a:xfrm>
          <a:off x="406227" y="51224"/>
          <a:ext cx="57094" cy="57094"/>
        </a:xfrm>
        <a:prstGeom prst="ellipse">
          <a:avLst/>
        </a:prstGeom>
        <a:solidFill>
          <a:schemeClr val="accent1">
            <a:shade val="80000"/>
            <a:hueOff val="259720"/>
            <a:satOff val="4955"/>
            <a:lumOff val="21882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14588" y="59585"/>
        <a:ext cx="40372" cy="40372"/>
      </dsp:txXfrm>
    </dsp:sp>
    <dsp:sp modelId="{BDE13CD6-B50F-44ED-BD83-729ED5971995}">
      <dsp:nvSpPr>
        <dsp:cNvPr id="0" name=""/>
        <dsp:cNvSpPr/>
      </dsp:nvSpPr>
      <dsp:spPr>
        <a:xfrm rot="20475000">
          <a:off x="467384" y="5648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59750"/>
            <a:satOff val="-599"/>
            <a:lumOff val="19025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67505" y="61073"/>
        <a:ext cx="10651" cy="11561"/>
      </dsp:txXfrm>
    </dsp:sp>
    <dsp:sp modelId="{3B7728B1-9C76-43A6-8828-2FFE1A19CD4E}">
      <dsp:nvSpPr>
        <dsp:cNvPr id="0" name=""/>
        <dsp:cNvSpPr/>
      </dsp:nvSpPr>
      <dsp:spPr>
        <a:xfrm>
          <a:off x="487477" y="23643"/>
          <a:ext cx="57094" cy="57094"/>
        </a:xfrm>
        <a:prstGeom prst="ellipse">
          <a:avLst/>
        </a:prstGeom>
        <a:solidFill>
          <a:schemeClr val="accent1">
            <a:shade val="80000"/>
            <a:hueOff val="265492"/>
            <a:satOff val="5065"/>
            <a:lumOff val="2236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95838" y="32004"/>
        <a:ext cx="40372" cy="40372"/>
      </dsp:txXfrm>
    </dsp:sp>
    <dsp:sp modelId="{FEF793BD-9F36-4B0C-B2A1-243AAED13A52}">
      <dsp:nvSpPr>
        <dsp:cNvPr id="0" name=""/>
        <dsp:cNvSpPr/>
      </dsp:nvSpPr>
      <dsp:spPr>
        <a:xfrm rot="20925000">
          <a:off x="550072" y="3427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65522"/>
            <a:satOff val="-613"/>
            <a:lumOff val="19448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50116" y="38569"/>
        <a:ext cx="10651" cy="11561"/>
      </dsp:txXfrm>
    </dsp:sp>
    <dsp:sp modelId="{CD7E4AE9-DEBF-4EF6-9A2F-51DFDE6DC483}">
      <dsp:nvSpPr>
        <dsp:cNvPr id="0" name=""/>
        <dsp:cNvSpPr/>
      </dsp:nvSpPr>
      <dsp:spPr>
        <a:xfrm>
          <a:off x="571632" y="6904"/>
          <a:ext cx="57094" cy="57094"/>
        </a:xfrm>
        <a:prstGeom prst="ellipse">
          <a:avLst/>
        </a:prstGeom>
        <a:solidFill>
          <a:schemeClr val="accent1">
            <a:shade val="80000"/>
            <a:hueOff val="271263"/>
            <a:satOff val="5175"/>
            <a:lumOff val="2285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79993" y="15265"/>
        <a:ext cx="40372" cy="40372"/>
      </dsp:txXfrm>
    </dsp:sp>
    <dsp:sp modelId="{CAB56CDA-741F-426D-8FE0-AE118C809475}">
      <dsp:nvSpPr>
        <dsp:cNvPr id="0" name=""/>
        <dsp:cNvSpPr/>
      </dsp:nvSpPr>
      <dsp:spPr>
        <a:xfrm rot="21375000">
          <a:off x="634952" y="23039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71295"/>
            <a:satOff val="-626"/>
            <a:lumOff val="19871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34957" y="27042"/>
        <a:ext cx="10651" cy="11561"/>
      </dsp:txXfrm>
    </dsp:sp>
  </dsp:spTree>
</dsp:drawing>
</file>

<file path=ppt/diagrams/drawing2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5A44537F-E502-484A-B54C-161A75387D52}">
      <dsp:nvSpPr>
        <dsp:cNvPr id="0" name=""/>
        <dsp:cNvSpPr/>
      </dsp:nvSpPr>
      <dsp:spPr>
        <a:xfrm>
          <a:off x="542408" y="14296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50929" y="20212"/>
        <a:ext cx="41140" cy="28564"/>
      </dsp:txXfrm>
    </dsp:sp>
    <dsp:sp modelId="{BCCD1735-3374-4721-BEF9-11CCD9A2DD48}">
      <dsp:nvSpPr>
        <dsp:cNvPr id="0" name=""/>
        <dsp:cNvSpPr/>
      </dsp:nvSpPr>
      <dsp:spPr>
        <a:xfrm rot="276923">
          <a:off x="606796" y="17773"/>
          <a:ext cx="15527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06804" y="25665"/>
        <a:ext cx="10869" cy="24237"/>
      </dsp:txXfrm>
    </dsp:sp>
    <dsp:sp modelId="{B0608ED5-E7DC-4C39-8859-B8C85F521F9C}">
      <dsp:nvSpPr>
        <dsp:cNvPr id="0" name=""/>
        <dsp:cNvSpPr/>
      </dsp:nvSpPr>
      <dsp:spPr>
        <a:xfrm>
          <a:off x="629404" y="21319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37925" y="27235"/>
        <a:ext cx="41140" cy="28564"/>
      </dsp:txXfrm>
    </dsp:sp>
    <dsp:sp modelId="{E212FFF4-9223-45FB-8A97-08FC78EC227F}">
      <dsp:nvSpPr>
        <dsp:cNvPr id="0" name=""/>
        <dsp:cNvSpPr/>
      </dsp:nvSpPr>
      <dsp:spPr>
        <a:xfrm rot="830769">
          <a:off x="692254" y="31653"/>
          <a:ext cx="16328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92325" y="39146"/>
        <a:ext cx="11430" cy="24237"/>
      </dsp:txXfrm>
    </dsp:sp>
    <dsp:sp modelId="{3B48658E-4174-41EC-ADC5-04F09B98E8AE}">
      <dsp:nvSpPr>
        <dsp:cNvPr id="0" name=""/>
        <dsp:cNvSpPr/>
      </dsp:nvSpPr>
      <dsp:spPr>
        <a:xfrm>
          <a:off x="714147" y="4220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22668" y="48123"/>
        <a:ext cx="41140" cy="28564"/>
      </dsp:txXfrm>
    </dsp:sp>
    <dsp:sp modelId="{7E28017C-69F1-4CCF-A6D7-885616A2628E}">
      <dsp:nvSpPr>
        <dsp:cNvPr id="0" name=""/>
        <dsp:cNvSpPr/>
      </dsp:nvSpPr>
      <dsp:spPr>
        <a:xfrm rot="1384615">
          <a:off x="774081" y="59116"/>
          <a:ext cx="1768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74293" y="66155"/>
        <a:ext cx="12382" cy="24237"/>
      </dsp:txXfrm>
    </dsp:sp>
    <dsp:sp modelId="{4B6FF1D5-139C-4A9E-BE2A-C9C2976A9B90}">
      <dsp:nvSpPr>
        <dsp:cNvPr id="0" name=""/>
        <dsp:cNvSpPr/>
      </dsp:nvSpPr>
      <dsp:spPr>
        <a:xfrm>
          <a:off x="794442" y="7641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02963" y="82333"/>
        <a:ext cx="41140" cy="28564"/>
      </dsp:txXfrm>
    </dsp:sp>
    <dsp:sp modelId="{E231C36B-28CA-4A1A-A65A-7FC8C917C670}">
      <dsp:nvSpPr>
        <dsp:cNvPr id="0" name=""/>
        <dsp:cNvSpPr/>
      </dsp:nvSpPr>
      <dsp:spPr>
        <a:xfrm rot="1938462">
          <a:off x="850314" y="99449"/>
          <a:ext cx="19284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50762" y="105982"/>
        <a:ext cx="13499" cy="24237"/>
      </dsp:txXfrm>
    </dsp:sp>
    <dsp:sp modelId="{5955EC28-6A5B-4854-97FD-56BF004F7A93}">
      <dsp:nvSpPr>
        <dsp:cNvPr id="0" name=""/>
        <dsp:cNvSpPr/>
      </dsp:nvSpPr>
      <dsp:spPr>
        <a:xfrm>
          <a:off x="868209" y="123065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76730" y="128981"/>
        <a:ext cx="41140" cy="28564"/>
      </dsp:txXfrm>
    </dsp:sp>
    <dsp:sp modelId="{7418C013-9F65-49B4-8AB4-02A8A7E8B2B1}">
      <dsp:nvSpPr>
        <dsp:cNvPr id="0" name=""/>
        <dsp:cNvSpPr/>
      </dsp:nvSpPr>
      <dsp:spPr>
        <a:xfrm rot="2492308">
          <a:off x="919101" y="151612"/>
          <a:ext cx="20845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19887" y="157618"/>
        <a:ext cx="14592" cy="24237"/>
      </dsp:txXfrm>
    </dsp:sp>
    <dsp:sp modelId="{C8C314CB-BC52-4B5D-9A9E-2549904458B0}">
      <dsp:nvSpPr>
        <dsp:cNvPr id="0" name=""/>
        <dsp:cNvSpPr/>
      </dsp:nvSpPr>
      <dsp:spPr>
        <a:xfrm>
          <a:off x="933539" y="18094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42060" y="186857"/>
        <a:ext cx="41140" cy="28564"/>
      </dsp:txXfrm>
    </dsp:sp>
    <dsp:sp modelId="{8D184F9F-78A9-45D9-9804-0F8032DE26A6}">
      <dsp:nvSpPr>
        <dsp:cNvPr id="0" name=""/>
        <dsp:cNvSpPr/>
      </dsp:nvSpPr>
      <dsp:spPr>
        <a:xfrm rot="3046154">
          <a:off x="978726" y="214258"/>
          <a:ext cx="22212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9951" y="219756"/>
        <a:ext cx="15548" cy="24237"/>
      </dsp:txXfrm>
    </dsp:sp>
    <dsp:sp modelId="{18E08B15-C0D9-4DCD-9841-29CB326A1D96}">
      <dsp:nvSpPr>
        <dsp:cNvPr id="0" name=""/>
        <dsp:cNvSpPr/>
      </dsp:nvSpPr>
      <dsp:spPr>
        <a:xfrm>
          <a:off x="988738" y="248548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97259" y="254464"/>
        <a:ext cx="41140" cy="28564"/>
      </dsp:txXfrm>
    </dsp:sp>
    <dsp:sp modelId="{7D136A40-4E7A-4E9A-9C18-C15FEB3E9255}">
      <dsp:nvSpPr>
        <dsp:cNvPr id="0" name=""/>
        <dsp:cNvSpPr/>
      </dsp:nvSpPr>
      <dsp:spPr>
        <a:xfrm rot="3600000">
          <a:off x="1027664" y="285770"/>
          <a:ext cx="23310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29412" y="290821"/>
        <a:ext cx="16317" cy="24237"/>
      </dsp:txXfrm>
    </dsp:sp>
    <dsp:sp modelId="{09497094-52B8-416E-9902-37FB4C94E7F2}">
      <dsp:nvSpPr>
        <dsp:cNvPr id="0" name=""/>
        <dsp:cNvSpPr/>
      </dsp:nvSpPr>
      <dsp:spPr>
        <a:xfrm>
          <a:off x="1032377" y="324134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40898" y="330050"/>
        <a:ext cx="41140" cy="28564"/>
      </dsp:txXfrm>
    </dsp:sp>
    <dsp:sp modelId="{260B842C-BA56-4835-9181-EEB1DAD49F6C}">
      <dsp:nvSpPr>
        <dsp:cNvPr id="0" name=""/>
        <dsp:cNvSpPr/>
      </dsp:nvSpPr>
      <dsp:spPr>
        <a:xfrm rot="4153846">
          <a:off x="1064644" y="364300"/>
          <a:ext cx="24114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6978" y="368997"/>
        <a:ext cx="16880" cy="24237"/>
      </dsp:txXfrm>
    </dsp:sp>
    <dsp:sp modelId="{07EB8474-810E-4E8A-BE93-02F62BBDD45D}">
      <dsp:nvSpPr>
        <dsp:cNvPr id="0" name=""/>
        <dsp:cNvSpPr/>
      </dsp:nvSpPr>
      <dsp:spPr>
        <a:xfrm>
          <a:off x="1063327" y="40574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71848" y="411657"/>
        <a:ext cx="41140" cy="28564"/>
      </dsp:txXfrm>
    </dsp:sp>
    <dsp:sp modelId="{ADC3AC42-E194-4C29-8A28-ABEC2168A2B9}">
      <dsp:nvSpPr>
        <dsp:cNvPr id="0" name=""/>
        <dsp:cNvSpPr/>
      </dsp:nvSpPr>
      <dsp:spPr>
        <a:xfrm rot="4707692">
          <a:off x="1088697" y="447816"/>
          <a:ext cx="24622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91652" y="452276"/>
        <a:ext cx="17235" cy="24237"/>
      </dsp:txXfrm>
    </dsp:sp>
    <dsp:sp modelId="{38A7A843-117D-4A8F-B652-3F637D1BA054}">
      <dsp:nvSpPr>
        <dsp:cNvPr id="0" name=""/>
        <dsp:cNvSpPr/>
      </dsp:nvSpPr>
      <dsp:spPr>
        <a:xfrm>
          <a:off x="1080785" y="49125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89306" y="497173"/>
        <a:ext cx="41140" cy="28564"/>
      </dsp:txXfrm>
    </dsp:sp>
    <dsp:sp modelId="{24192AE1-AC5A-408F-93E2-35778550FA02}">
      <dsp:nvSpPr>
        <dsp:cNvPr id="0" name=""/>
        <dsp:cNvSpPr/>
      </dsp:nvSpPr>
      <dsp:spPr>
        <a:xfrm rot="5261538">
          <a:off x="1099186" y="534158"/>
          <a:ext cx="24838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02761" y="538515"/>
        <a:ext cx="17387" cy="24237"/>
      </dsp:txXfrm>
    </dsp:sp>
    <dsp:sp modelId="{1791F869-F782-403E-9EEE-8485296AB1DC}">
      <dsp:nvSpPr>
        <dsp:cNvPr id="0" name=""/>
        <dsp:cNvSpPr/>
      </dsp:nvSpPr>
      <dsp:spPr>
        <a:xfrm>
          <a:off x="1084299" y="578465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92820" y="584381"/>
        <a:ext cx="41140" cy="28564"/>
      </dsp:txXfrm>
    </dsp:sp>
    <dsp:sp modelId="{EDD308D6-556F-4E65-A02C-12C45C150755}">
      <dsp:nvSpPr>
        <dsp:cNvPr id="0" name=""/>
        <dsp:cNvSpPr/>
      </dsp:nvSpPr>
      <dsp:spPr>
        <a:xfrm rot="5815385">
          <a:off x="1095832" y="621090"/>
          <a:ext cx="24766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99995" y="625481"/>
        <a:ext cx="17336" cy="24237"/>
      </dsp:txXfrm>
    </dsp:sp>
    <dsp:sp modelId="{FB762D63-E97E-4D71-BE53-DE8DBC2C1724}">
      <dsp:nvSpPr>
        <dsp:cNvPr id="0" name=""/>
        <dsp:cNvSpPr/>
      </dsp:nvSpPr>
      <dsp:spPr>
        <a:xfrm>
          <a:off x="1073779" y="66510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82300" y="671023"/>
        <a:ext cx="41140" cy="28564"/>
      </dsp:txXfrm>
    </dsp:sp>
    <dsp:sp modelId="{EC905E59-477F-4D62-B2EE-61B86BF0663B}">
      <dsp:nvSpPr>
        <dsp:cNvPr id="0" name=""/>
        <dsp:cNvSpPr/>
      </dsp:nvSpPr>
      <dsp:spPr>
        <a:xfrm rot="6369231">
          <a:off x="1078719" y="706361"/>
          <a:ext cx="24405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83398" y="710924"/>
        <a:ext cx="17084" cy="24237"/>
      </dsp:txXfrm>
    </dsp:sp>
    <dsp:sp modelId="{96947AF0-965B-4F9B-B692-11B522E20C19}">
      <dsp:nvSpPr>
        <dsp:cNvPr id="0" name=""/>
        <dsp:cNvSpPr/>
      </dsp:nvSpPr>
      <dsp:spPr>
        <a:xfrm>
          <a:off x="1049497" y="74894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58018" y="754857"/>
        <a:ext cx="41140" cy="28564"/>
      </dsp:txXfrm>
    </dsp:sp>
    <dsp:sp modelId="{C5631367-2D87-4B2B-B2C5-CE6B323DF7FA}">
      <dsp:nvSpPr>
        <dsp:cNvPr id="0" name=""/>
        <dsp:cNvSpPr/>
      </dsp:nvSpPr>
      <dsp:spPr>
        <a:xfrm rot="6923077">
          <a:off x="1048293" y="787760"/>
          <a:ext cx="2374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53383" y="792620"/>
        <a:ext cx="16624" cy="24237"/>
      </dsp:txXfrm>
    </dsp:sp>
    <dsp:sp modelId="{55735BFC-D4F1-4100-BCD7-BD7015A20F24}">
      <dsp:nvSpPr>
        <dsp:cNvPr id="0" name=""/>
        <dsp:cNvSpPr/>
      </dsp:nvSpPr>
      <dsp:spPr>
        <a:xfrm>
          <a:off x="1012081" y="827793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20602" y="833709"/>
        <a:ext cx="41140" cy="28564"/>
      </dsp:txXfrm>
    </dsp:sp>
    <dsp:sp modelId="{DE861B79-D5E8-45CE-B3D7-7B4663C08343}">
      <dsp:nvSpPr>
        <dsp:cNvPr id="0" name=""/>
        <dsp:cNvSpPr/>
      </dsp:nvSpPr>
      <dsp:spPr>
        <a:xfrm rot="7476923">
          <a:off x="1005349" y="863177"/>
          <a:ext cx="22797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10711" y="868442"/>
        <a:ext cx="15958" cy="24237"/>
      </dsp:txXfrm>
    </dsp:sp>
    <dsp:sp modelId="{B163F2E1-C224-4C1F-8BF1-B257F8DA90F1}">
      <dsp:nvSpPr>
        <dsp:cNvPr id="0" name=""/>
        <dsp:cNvSpPr/>
      </dsp:nvSpPr>
      <dsp:spPr>
        <a:xfrm>
          <a:off x="962501" y="899622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1022" y="905538"/>
        <a:ext cx="41140" cy="28564"/>
      </dsp:txXfrm>
    </dsp:sp>
    <dsp:sp modelId="{28C21F8D-7890-436C-ABC3-A76D9C048DC6}">
      <dsp:nvSpPr>
        <dsp:cNvPr id="0" name=""/>
        <dsp:cNvSpPr/>
      </dsp:nvSpPr>
      <dsp:spPr>
        <a:xfrm rot="8030769">
          <a:off x="951004" y="930655"/>
          <a:ext cx="2155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956478" y="936402"/>
        <a:ext cx="15091" cy="24237"/>
      </dsp:txXfrm>
    </dsp:sp>
    <dsp:sp modelId="{B297DBDA-41C8-403B-A287-2DE0B2B2F734}">
      <dsp:nvSpPr>
        <dsp:cNvPr id="0" name=""/>
        <dsp:cNvSpPr/>
      </dsp:nvSpPr>
      <dsp:spPr>
        <a:xfrm>
          <a:off x="902040" y="962568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10561" y="968484"/>
        <a:ext cx="41140" cy="28564"/>
      </dsp:txXfrm>
    </dsp:sp>
    <dsp:sp modelId="{6CB910F7-627A-416A-9AE0-0E9818681229}">
      <dsp:nvSpPr>
        <dsp:cNvPr id="0" name=""/>
        <dsp:cNvSpPr/>
      </dsp:nvSpPr>
      <dsp:spPr>
        <a:xfrm rot="8584615">
          <a:off x="886658" y="988443"/>
          <a:ext cx="20081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892078" y="994713"/>
        <a:ext cx="14057" cy="24237"/>
      </dsp:txXfrm>
    </dsp:sp>
    <dsp:sp modelId="{C99B1DB8-B0AD-4FE5-84DC-CD9571D15F74}">
      <dsp:nvSpPr>
        <dsp:cNvPr id="0" name=""/>
        <dsp:cNvSpPr/>
      </dsp:nvSpPr>
      <dsp:spPr>
        <a:xfrm>
          <a:off x="832266" y="1015000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40787" y="1020916"/>
        <a:ext cx="41140" cy="28564"/>
      </dsp:txXfrm>
    </dsp:sp>
    <dsp:sp modelId="{2EBD388A-825F-4832-8A74-827A6C7E3368}">
      <dsp:nvSpPr>
        <dsp:cNvPr id="0" name=""/>
        <dsp:cNvSpPr/>
      </dsp:nvSpPr>
      <dsp:spPr>
        <a:xfrm rot="9138462">
          <a:off x="813941" y="1035038"/>
          <a:ext cx="18476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819167" y="1041829"/>
        <a:ext cx="12933" cy="24237"/>
      </dsp:txXfrm>
    </dsp:sp>
    <dsp:sp modelId="{54435782-E9E7-4F85-8EE9-B762378628C5}">
      <dsp:nvSpPr>
        <dsp:cNvPr id="0" name=""/>
        <dsp:cNvSpPr/>
      </dsp:nvSpPr>
      <dsp:spPr>
        <a:xfrm>
          <a:off x="754984" y="105556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63505" y="1061477"/>
        <a:ext cx="41140" cy="28564"/>
      </dsp:txXfrm>
    </dsp:sp>
    <dsp:sp modelId="{2EA5A0E0-D734-4B00-A1FA-65E8CB15031C}">
      <dsp:nvSpPr>
        <dsp:cNvPr id="0" name=""/>
        <dsp:cNvSpPr/>
      </dsp:nvSpPr>
      <dsp:spPr>
        <a:xfrm rot="9692308">
          <a:off x="734657" y="1069228"/>
          <a:ext cx="1695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739614" y="1076501"/>
        <a:ext cx="11871" cy="24237"/>
      </dsp:txXfrm>
    </dsp:sp>
    <dsp:sp modelId="{CDE86F57-8E75-4885-99A7-4D78278841E9}">
      <dsp:nvSpPr>
        <dsp:cNvPr id="0" name=""/>
        <dsp:cNvSpPr/>
      </dsp:nvSpPr>
      <dsp:spPr>
        <a:xfrm>
          <a:off x="672197" y="1083199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80718" y="1089115"/>
        <a:ext cx="41140" cy="28564"/>
      </dsp:txXfrm>
    </dsp:sp>
    <dsp:sp modelId="{A0769171-C666-4FF2-B3B0-56A5612FFB02}">
      <dsp:nvSpPr>
        <dsp:cNvPr id="0" name=""/>
        <dsp:cNvSpPr/>
      </dsp:nvSpPr>
      <dsp:spPr>
        <a:xfrm rot="10246154">
          <a:off x="650736" y="1090128"/>
          <a:ext cx="15838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55456" y="1097826"/>
        <a:ext cx="11087" cy="24237"/>
      </dsp:txXfrm>
    </dsp:sp>
    <dsp:sp modelId="{9DEC7CBC-8051-4551-94AA-2377EFF8A353}">
      <dsp:nvSpPr>
        <dsp:cNvPr id="0" name=""/>
        <dsp:cNvSpPr/>
      </dsp:nvSpPr>
      <dsp:spPr>
        <a:xfrm>
          <a:off x="586048" y="1097200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94569" y="1103116"/>
        <a:ext cx="41140" cy="28564"/>
      </dsp:txXfrm>
    </dsp:sp>
    <dsp:sp modelId="{83D03F91-A8FE-4A56-A9F0-21F8696B64A1}">
      <dsp:nvSpPr>
        <dsp:cNvPr id="0" name=""/>
        <dsp:cNvSpPr/>
      </dsp:nvSpPr>
      <dsp:spPr>
        <a:xfrm rot="10800000">
          <a:off x="564225" y="1097200"/>
          <a:ext cx="15421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568851" y="1105279"/>
        <a:ext cx="10795" cy="24237"/>
      </dsp:txXfrm>
    </dsp:sp>
    <dsp:sp modelId="{D9F7CAE3-C01B-4758-A92D-BE4DEABF1CC9}">
      <dsp:nvSpPr>
        <dsp:cNvPr id="0" name=""/>
        <dsp:cNvSpPr/>
      </dsp:nvSpPr>
      <dsp:spPr>
        <a:xfrm>
          <a:off x="498769" y="1097200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07290" y="1103116"/>
        <a:ext cx="41140" cy="28564"/>
      </dsp:txXfrm>
    </dsp:sp>
    <dsp:sp modelId="{6FDF4861-3D9E-4C44-8A76-CB261CA08A3D}">
      <dsp:nvSpPr>
        <dsp:cNvPr id="0" name=""/>
        <dsp:cNvSpPr/>
      </dsp:nvSpPr>
      <dsp:spPr>
        <a:xfrm rot="11353846">
          <a:off x="477309" y="1090272"/>
          <a:ext cx="15838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82029" y="1098732"/>
        <a:ext cx="11087" cy="24237"/>
      </dsp:txXfrm>
    </dsp:sp>
    <dsp:sp modelId="{6EBA7549-78C0-447A-A63C-4A8563F87F58}">
      <dsp:nvSpPr>
        <dsp:cNvPr id="0" name=""/>
        <dsp:cNvSpPr/>
      </dsp:nvSpPr>
      <dsp:spPr>
        <a:xfrm>
          <a:off x="412620" y="1083199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21141" y="1089115"/>
        <a:ext cx="41140" cy="28564"/>
      </dsp:txXfrm>
    </dsp:sp>
    <dsp:sp modelId="{F7AC09C3-F9FA-4334-9744-58F7A351FD8B}">
      <dsp:nvSpPr>
        <dsp:cNvPr id="0" name=""/>
        <dsp:cNvSpPr/>
      </dsp:nvSpPr>
      <dsp:spPr>
        <a:xfrm rot="11907692">
          <a:off x="392293" y="1069532"/>
          <a:ext cx="1695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97250" y="1078417"/>
        <a:ext cx="11871" cy="24237"/>
      </dsp:txXfrm>
    </dsp:sp>
    <dsp:sp modelId="{DB7E8DCC-E9E2-41AE-8FAC-BD770394B585}">
      <dsp:nvSpPr>
        <dsp:cNvPr id="0" name=""/>
        <dsp:cNvSpPr/>
      </dsp:nvSpPr>
      <dsp:spPr>
        <a:xfrm>
          <a:off x="329833" y="105556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38354" y="1061477"/>
        <a:ext cx="41140" cy="28564"/>
      </dsp:txXfrm>
    </dsp:sp>
    <dsp:sp modelId="{FC934B90-2FD7-4C78-BC82-6495CAA54F71}">
      <dsp:nvSpPr>
        <dsp:cNvPr id="0" name=""/>
        <dsp:cNvSpPr/>
      </dsp:nvSpPr>
      <dsp:spPr>
        <a:xfrm rot="12461538">
          <a:off x="311508" y="1035524"/>
          <a:ext cx="18476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16734" y="1044891"/>
        <a:ext cx="12933" cy="24237"/>
      </dsp:txXfrm>
    </dsp:sp>
    <dsp:sp modelId="{7FBA136C-815F-4FB3-A797-A7F155D00FEA}">
      <dsp:nvSpPr>
        <dsp:cNvPr id="0" name=""/>
        <dsp:cNvSpPr/>
      </dsp:nvSpPr>
      <dsp:spPr>
        <a:xfrm>
          <a:off x="252551" y="1015000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1072" y="1020916"/>
        <a:ext cx="41140" cy="28564"/>
      </dsp:txXfrm>
    </dsp:sp>
    <dsp:sp modelId="{7A5C7786-EEB7-4840-8AB2-E617DD766E4C}">
      <dsp:nvSpPr>
        <dsp:cNvPr id="0" name=""/>
        <dsp:cNvSpPr/>
      </dsp:nvSpPr>
      <dsp:spPr>
        <a:xfrm rot="13015385">
          <a:off x="237168" y="989126"/>
          <a:ext cx="20081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42588" y="999014"/>
        <a:ext cx="14057" cy="24237"/>
      </dsp:txXfrm>
    </dsp:sp>
    <dsp:sp modelId="{2B3C09D0-6E4A-4698-ADBA-7CF55040E0C7}">
      <dsp:nvSpPr>
        <dsp:cNvPr id="0" name=""/>
        <dsp:cNvSpPr/>
      </dsp:nvSpPr>
      <dsp:spPr>
        <a:xfrm>
          <a:off x="182776" y="962568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91297" y="968484"/>
        <a:ext cx="41140" cy="28564"/>
      </dsp:txXfrm>
    </dsp:sp>
    <dsp:sp modelId="{0B3E9032-3902-463F-B436-0798A35C9EC5}">
      <dsp:nvSpPr>
        <dsp:cNvPr id="0" name=""/>
        <dsp:cNvSpPr/>
      </dsp:nvSpPr>
      <dsp:spPr>
        <a:xfrm rot="13569231">
          <a:off x="171280" y="931535"/>
          <a:ext cx="2155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76754" y="941946"/>
        <a:ext cx="15091" cy="24237"/>
      </dsp:txXfrm>
    </dsp:sp>
    <dsp:sp modelId="{C6CA034B-BB5D-4252-9DC3-E07C2CEC1942}">
      <dsp:nvSpPr>
        <dsp:cNvPr id="0" name=""/>
        <dsp:cNvSpPr/>
      </dsp:nvSpPr>
      <dsp:spPr>
        <a:xfrm>
          <a:off x="122316" y="899622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0837" y="905538"/>
        <a:ext cx="41140" cy="28564"/>
      </dsp:txXfrm>
    </dsp:sp>
    <dsp:sp modelId="{2F327EB4-0D8B-437E-BB14-A326EA173FCC}">
      <dsp:nvSpPr>
        <dsp:cNvPr id="0" name=""/>
        <dsp:cNvSpPr/>
      </dsp:nvSpPr>
      <dsp:spPr>
        <a:xfrm rot="14123077">
          <a:off x="115585" y="864239"/>
          <a:ext cx="22797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20947" y="875132"/>
        <a:ext cx="15958" cy="24237"/>
      </dsp:txXfrm>
    </dsp:sp>
    <dsp:sp modelId="{F6AE7F32-FC05-4DDA-BB7B-30B31779479C}">
      <dsp:nvSpPr>
        <dsp:cNvPr id="0" name=""/>
        <dsp:cNvSpPr/>
      </dsp:nvSpPr>
      <dsp:spPr>
        <a:xfrm>
          <a:off x="72736" y="827793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1257" y="833709"/>
        <a:ext cx="41140" cy="28564"/>
      </dsp:txXfrm>
    </dsp:sp>
    <dsp:sp modelId="{F42AD80F-3B21-49F3-AF59-01D5F6EE69F1}">
      <dsp:nvSpPr>
        <dsp:cNvPr id="0" name=""/>
        <dsp:cNvSpPr/>
      </dsp:nvSpPr>
      <dsp:spPr>
        <a:xfrm rot="14676923">
          <a:off x="71532" y="788974"/>
          <a:ext cx="2374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76622" y="800272"/>
        <a:ext cx="16624" cy="24237"/>
      </dsp:txXfrm>
    </dsp:sp>
    <dsp:sp modelId="{E4F5DE49-5EAA-4300-BD85-3AA32446283C}">
      <dsp:nvSpPr>
        <dsp:cNvPr id="0" name=""/>
        <dsp:cNvSpPr/>
      </dsp:nvSpPr>
      <dsp:spPr>
        <a:xfrm>
          <a:off x="35320" y="74894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3841" y="754857"/>
        <a:ext cx="41140" cy="28564"/>
      </dsp:txXfrm>
    </dsp:sp>
    <dsp:sp modelId="{57712E5B-8311-41F2-83BF-40C44B82FD56}">
      <dsp:nvSpPr>
        <dsp:cNvPr id="0" name=""/>
        <dsp:cNvSpPr/>
      </dsp:nvSpPr>
      <dsp:spPr>
        <a:xfrm rot="15230769">
          <a:off x="40259" y="707688"/>
          <a:ext cx="24405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4938" y="719283"/>
        <a:ext cx="17084" cy="24237"/>
      </dsp:txXfrm>
    </dsp:sp>
    <dsp:sp modelId="{53824D7C-69E9-40B6-AD94-E66D57E17024}">
      <dsp:nvSpPr>
        <dsp:cNvPr id="0" name=""/>
        <dsp:cNvSpPr/>
      </dsp:nvSpPr>
      <dsp:spPr>
        <a:xfrm>
          <a:off x="11037" y="66510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9558" y="671023"/>
        <a:ext cx="41140" cy="28564"/>
      </dsp:txXfrm>
    </dsp:sp>
    <dsp:sp modelId="{4DDD9E11-A1D1-4D9F-87CF-21775FA03FD4}">
      <dsp:nvSpPr>
        <dsp:cNvPr id="0" name=""/>
        <dsp:cNvSpPr/>
      </dsp:nvSpPr>
      <dsp:spPr>
        <a:xfrm rot="15784615">
          <a:off x="22570" y="622482"/>
          <a:ext cx="24766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6733" y="634249"/>
        <a:ext cx="17336" cy="24237"/>
      </dsp:txXfrm>
    </dsp:sp>
    <dsp:sp modelId="{22041FD6-89BD-4BF2-9B99-B97F36E2E1FB}">
      <dsp:nvSpPr>
        <dsp:cNvPr id="0" name=""/>
        <dsp:cNvSpPr/>
      </dsp:nvSpPr>
      <dsp:spPr>
        <a:xfrm>
          <a:off x="517" y="578465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038" y="584381"/>
        <a:ext cx="41140" cy="28564"/>
      </dsp:txXfrm>
    </dsp:sp>
    <dsp:sp modelId="{B8E405CF-5FB0-4931-A03D-9BF304E6CDDA}">
      <dsp:nvSpPr>
        <dsp:cNvPr id="0" name=""/>
        <dsp:cNvSpPr/>
      </dsp:nvSpPr>
      <dsp:spPr>
        <a:xfrm rot="16338462">
          <a:off x="18918" y="535563"/>
          <a:ext cx="24838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2493" y="547364"/>
        <a:ext cx="17387" cy="24237"/>
      </dsp:txXfrm>
    </dsp:sp>
    <dsp:sp modelId="{4346925A-37EB-4BB6-B0D1-0007EC3DF63B}">
      <dsp:nvSpPr>
        <dsp:cNvPr id="0" name=""/>
        <dsp:cNvSpPr/>
      </dsp:nvSpPr>
      <dsp:spPr>
        <a:xfrm>
          <a:off x="4031" y="49125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552" y="497173"/>
        <a:ext cx="41140" cy="28564"/>
      </dsp:txXfrm>
    </dsp:sp>
    <dsp:sp modelId="{7A362786-920B-4FB9-A3D5-D0E741B76071}">
      <dsp:nvSpPr>
        <dsp:cNvPr id="0" name=""/>
        <dsp:cNvSpPr/>
      </dsp:nvSpPr>
      <dsp:spPr>
        <a:xfrm rot="16892308">
          <a:off x="29401" y="449182"/>
          <a:ext cx="24622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2356" y="460880"/>
        <a:ext cx="17235" cy="24237"/>
      </dsp:txXfrm>
    </dsp:sp>
    <dsp:sp modelId="{ED0F08E4-7CF4-494F-A2E4-60B90674E9D5}">
      <dsp:nvSpPr>
        <dsp:cNvPr id="0" name=""/>
        <dsp:cNvSpPr/>
      </dsp:nvSpPr>
      <dsp:spPr>
        <a:xfrm>
          <a:off x="21490" y="40574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0011" y="411657"/>
        <a:ext cx="41140" cy="28564"/>
      </dsp:txXfrm>
    </dsp:sp>
    <dsp:sp modelId="{B8AF8AA6-EDE3-46F5-804F-BE18E9CF02E9}">
      <dsp:nvSpPr>
        <dsp:cNvPr id="0" name=""/>
        <dsp:cNvSpPr/>
      </dsp:nvSpPr>
      <dsp:spPr>
        <a:xfrm rot="17446154">
          <a:off x="53756" y="365576"/>
          <a:ext cx="24114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6090" y="377037"/>
        <a:ext cx="16880" cy="24237"/>
      </dsp:txXfrm>
    </dsp:sp>
    <dsp:sp modelId="{02E2D030-8BB9-48E2-859D-55F958A2D928}">
      <dsp:nvSpPr>
        <dsp:cNvPr id="0" name=""/>
        <dsp:cNvSpPr/>
      </dsp:nvSpPr>
      <dsp:spPr>
        <a:xfrm>
          <a:off x="52439" y="324134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0960" y="330050"/>
        <a:ext cx="41140" cy="28564"/>
      </dsp:txXfrm>
    </dsp:sp>
    <dsp:sp modelId="{8125F9B4-021E-44DC-9D64-8AE485A44537}">
      <dsp:nvSpPr>
        <dsp:cNvPr id="0" name=""/>
        <dsp:cNvSpPr/>
      </dsp:nvSpPr>
      <dsp:spPr>
        <a:xfrm rot="18000000">
          <a:off x="91365" y="286913"/>
          <a:ext cx="23310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3113" y="298020"/>
        <a:ext cx="16317" cy="24237"/>
      </dsp:txXfrm>
    </dsp:sp>
    <dsp:sp modelId="{A5474CB5-D5DA-4087-B87E-610FB42AF529}">
      <dsp:nvSpPr>
        <dsp:cNvPr id="0" name=""/>
        <dsp:cNvSpPr/>
      </dsp:nvSpPr>
      <dsp:spPr>
        <a:xfrm>
          <a:off x="96079" y="248548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4600" y="254464"/>
        <a:ext cx="41140" cy="28564"/>
      </dsp:txXfrm>
    </dsp:sp>
    <dsp:sp modelId="{F5E12609-AEA0-4824-8F1E-49B7A8C9D43E}">
      <dsp:nvSpPr>
        <dsp:cNvPr id="0" name=""/>
        <dsp:cNvSpPr/>
      </dsp:nvSpPr>
      <dsp:spPr>
        <a:xfrm rot="18553846">
          <a:off x="141265" y="215232"/>
          <a:ext cx="22212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2490" y="225892"/>
        <a:ext cx="15548" cy="24237"/>
      </dsp:txXfrm>
    </dsp:sp>
    <dsp:sp modelId="{558F7E47-06ED-4041-B16C-6F13A19D4245}">
      <dsp:nvSpPr>
        <dsp:cNvPr id="0" name=""/>
        <dsp:cNvSpPr/>
      </dsp:nvSpPr>
      <dsp:spPr>
        <a:xfrm>
          <a:off x="151278" y="18094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9799" y="186857"/>
        <a:ext cx="41140" cy="28564"/>
      </dsp:txXfrm>
    </dsp:sp>
    <dsp:sp modelId="{1AA99294-2501-42DA-ADDA-813C2A0D167F}">
      <dsp:nvSpPr>
        <dsp:cNvPr id="0" name=""/>
        <dsp:cNvSpPr/>
      </dsp:nvSpPr>
      <dsp:spPr>
        <a:xfrm rot="19107692">
          <a:off x="202169" y="152394"/>
          <a:ext cx="20845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02955" y="162546"/>
        <a:ext cx="14592" cy="24237"/>
      </dsp:txXfrm>
    </dsp:sp>
    <dsp:sp modelId="{A854D6C3-A9F6-4889-B95E-C4590598BF15}">
      <dsp:nvSpPr>
        <dsp:cNvPr id="0" name=""/>
        <dsp:cNvSpPr/>
      </dsp:nvSpPr>
      <dsp:spPr>
        <a:xfrm>
          <a:off x="216607" y="123065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25128" y="128981"/>
        <a:ext cx="41140" cy="28564"/>
      </dsp:txXfrm>
    </dsp:sp>
    <dsp:sp modelId="{9BC14663-185B-4A89-97AE-169B3D438678}">
      <dsp:nvSpPr>
        <dsp:cNvPr id="0" name=""/>
        <dsp:cNvSpPr/>
      </dsp:nvSpPr>
      <dsp:spPr>
        <a:xfrm rot="19661538">
          <a:off x="272479" y="100033"/>
          <a:ext cx="19284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72927" y="109658"/>
        <a:ext cx="13499" cy="24237"/>
      </dsp:txXfrm>
    </dsp:sp>
    <dsp:sp modelId="{891FE5C2-884F-48D0-BE0D-753E9CA204D3}">
      <dsp:nvSpPr>
        <dsp:cNvPr id="0" name=""/>
        <dsp:cNvSpPr/>
      </dsp:nvSpPr>
      <dsp:spPr>
        <a:xfrm>
          <a:off x="290374" y="7641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98895" y="82333"/>
        <a:ext cx="41140" cy="28564"/>
      </dsp:txXfrm>
    </dsp:sp>
    <dsp:sp modelId="{BDE13CD6-B50F-44ED-BD83-729ED5971995}">
      <dsp:nvSpPr>
        <dsp:cNvPr id="0" name=""/>
        <dsp:cNvSpPr/>
      </dsp:nvSpPr>
      <dsp:spPr>
        <a:xfrm rot="20215385">
          <a:off x="350308" y="59508"/>
          <a:ext cx="1768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50520" y="68627"/>
        <a:ext cx="12382" cy="24237"/>
      </dsp:txXfrm>
    </dsp:sp>
    <dsp:sp modelId="{3B7728B1-9C76-43A6-8828-2FFE1A19CD4E}">
      <dsp:nvSpPr>
        <dsp:cNvPr id="0" name=""/>
        <dsp:cNvSpPr/>
      </dsp:nvSpPr>
      <dsp:spPr>
        <a:xfrm>
          <a:off x="370669" y="4220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79190" y="48123"/>
        <a:ext cx="41140" cy="28564"/>
      </dsp:txXfrm>
    </dsp:sp>
    <dsp:sp modelId="{FEF793BD-9F36-4B0C-B2A1-243AAED13A52}">
      <dsp:nvSpPr>
        <dsp:cNvPr id="0" name=""/>
        <dsp:cNvSpPr/>
      </dsp:nvSpPr>
      <dsp:spPr>
        <a:xfrm rot="20769231">
          <a:off x="433519" y="31874"/>
          <a:ext cx="16328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33590" y="40539"/>
        <a:ext cx="11430" cy="24237"/>
      </dsp:txXfrm>
    </dsp:sp>
    <dsp:sp modelId="{CD7E4AE9-DEBF-4EF6-9A2F-51DFDE6DC483}">
      <dsp:nvSpPr>
        <dsp:cNvPr id="0" name=""/>
        <dsp:cNvSpPr/>
      </dsp:nvSpPr>
      <dsp:spPr>
        <a:xfrm>
          <a:off x="455412" y="21319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63933" y="27235"/>
        <a:ext cx="41140" cy="28564"/>
      </dsp:txXfrm>
    </dsp:sp>
    <dsp:sp modelId="{CAB56CDA-741F-426D-8FE0-AE118C809475}">
      <dsp:nvSpPr>
        <dsp:cNvPr id="0" name=""/>
        <dsp:cNvSpPr/>
      </dsp:nvSpPr>
      <dsp:spPr>
        <a:xfrm rot="21323077">
          <a:off x="519800" y="17843"/>
          <a:ext cx="15527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19808" y="26109"/>
        <a:ext cx="10869" cy="24237"/>
      </dsp:txXfrm>
    </dsp:sp>
  </dsp:spTree>
</dsp:drawing>
</file>

<file path=ppt/diagrams/drawing2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2BDA289-9E7F-43D2-8E8A-C602380955F6}">
      <dsp:nvSpPr>
        <dsp:cNvPr id="0" name=""/>
        <dsp:cNvSpPr/>
      </dsp:nvSpPr>
      <dsp:spPr>
        <a:xfrm>
          <a:off x="540962" y="56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48160" y="7759"/>
        <a:ext cx="34757" cy="34757"/>
      </dsp:txXfrm>
    </dsp:sp>
    <dsp:sp modelId="{4B717A0F-8771-4A45-B6AA-FD732A724C9E}">
      <dsp:nvSpPr>
        <dsp:cNvPr id="0" name=""/>
        <dsp:cNvSpPr/>
      </dsp:nvSpPr>
      <dsp:spPr>
        <a:xfrm rot="234783">
          <a:off x="595443" y="19334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95448" y="22519"/>
        <a:ext cx="9127" cy="9953"/>
      </dsp:txXfrm>
    </dsp:sp>
    <dsp:sp modelId="{FD731FF4-9760-4231-AA26-446560B181EB}">
      <dsp:nvSpPr>
        <dsp:cNvPr id="0" name=""/>
        <dsp:cNvSpPr/>
      </dsp:nvSpPr>
      <dsp:spPr>
        <a:xfrm>
          <a:off x="614546" y="559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21744" y="12792"/>
        <a:ext cx="34757" cy="34757"/>
      </dsp:txXfrm>
    </dsp:sp>
    <dsp:sp modelId="{A6A09441-8928-4DD4-965E-ACD6B5489F63}">
      <dsp:nvSpPr>
        <dsp:cNvPr id="0" name=""/>
        <dsp:cNvSpPr/>
      </dsp:nvSpPr>
      <dsp:spPr>
        <a:xfrm rot="704348">
          <a:off x="668349" y="29304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68390" y="32224"/>
        <a:ext cx="9127" cy="9953"/>
      </dsp:txXfrm>
    </dsp:sp>
    <dsp:sp modelId="{5A44537F-E502-484A-B54C-161A75387D52}">
      <dsp:nvSpPr>
        <dsp:cNvPr id="0" name=""/>
        <dsp:cNvSpPr/>
      </dsp:nvSpPr>
      <dsp:spPr>
        <a:xfrm>
          <a:off x="686760" y="2060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93958" y="27798"/>
        <a:ext cx="34757" cy="34757"/>
      </dsp:txXfrm>
    </dsp:sp>
    <dsp:sp modelId="{BCCD1735-3374-4721-BEF9-11CCD9A2DD48}">
      <dsp:nvSpPr>
        <dsp:cNvPr id="0" name=""/>
        <dsp:cNvSpPr/>
      </dsp:nvSpPr>
      <dsp:spPr>
        <a:xfrm rot="1173913">
          <a:off x="739218" y="4910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39331" y="51771"/>
        <a:ext cx="9127" cy="9953"/>
      </dsp:txXfrm>
    </dsp:sp>
    <dsp:sp modelId="{B0608ED5-E7DC-4C39-8859-B8C85F521F9C}">
      <dsp:nvSpPr>
        <dsp:cNvPr id="0" name=""/>
        <dsp:cNvSpPr/>
      </dsp:nvSpPr>
      <dsp:spPr>
        <a:xfrm>
          <a:off x="756258" y="4530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63456" y="52498"/>
        <a:ext cx="34757" cy="34757"/>
      </dsp:txXfrm>
    </dsp:sp>
    <dsp:sp modelId="{E212FFF4-9223-45FB-8A97-08FC78EC227F}">
      <dsp:nvSpPr>
        <dsp:cNvPr id="0" name=""/>
        <dsp:cNvSpPr/>
      </dsp:nvSpPr>
      <dsp:spPr>
        <a:xfrm rot="1643478">
          <a:off x="806731" y="7837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06950" y="80796"/>
        <a:ext cx="9127" cy="9953"/>
      </dsp:txXfrm>
    </dsp:sp>
    <dsp:sp modelId="{3B48658E-4174-41EC-ADC5-04F09B98E8AE}">
      <dsp:nvSpPr>
        <dsp:cNvPr id="0" name=""/>
        <dsp:cNvSpPr/>
      </dsp:nvSpPr>
      <dsp:spPr>
        <a:xfrm>
          <a:off x="821746" y="7923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28944" y="86431"/>
        <a:ext cx="34757" cy="34757"/>
      </dsp:txXfrm>
    </dsp:sp>
    <dsp:sp modelId="{7E28017C-69F1-4CCF-A6D7-885616A2628E}">
      <dsp:nvSpPr>
        <dsp:cNvPr id="0" name=""/>
        <dsp:cNvSpPr/>
      </dsp:nvSpPr>
      <dsp:spPr>
        <a:xfrm rot="2113043">
          <a:off x="869629" y="116569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69987" y="118759"/>
        <a:ext cx="9127" cy="9953"/>
      </dsp:txXfrm>
    </dsp:sp>
    <dsp:sp modelId="{4B6FF1D5-139C-4A9E-BE2A-C9C2976A9B90}">
      <dsp:nvSpPr>
        <dsp:cNvPr id="0" name=""/>
        <dsp:cNvSpPr/>
      </dsp:nvSpPr>
      <dsp:spPr>
        <a:xfrm>
          <a:off x="882002" y="121767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89200" y="128965"/>
        <a:ext cx="34757" cy="34757"/>
      </dsp:txXfrm>
    </dsp:sp>
    <dsp:sp modelId="{E231C36B-28CA-4A1A-A65A-7FC8C917C670}">
      <dsp:nvSpPr>
        <dsp:cNvPr id="0" name=""/>
        <dsp:cNvSpPr/>
      </dsp:nvSpPr>
      <dsp:spPr>
        <a:xfrm rot="2582609">
          <a:off x="926742" y="16296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27268" y="164951"/>
        <a:ext cx="9127" cy="9953"/>
      </dsp:txXfrm>
    </dsp:sp>
    <dsp:sp modelId="{5955EC28-6A5B-4854-97FD-56BF004F7A93}">
      <dsp:nvSpPr>
        <dsp:cNvPr id="0" name=""/>
        <dsp:cNvSpPr/>
      </dsp:nvSpPr>
      <dsp:spPr>
        <a:xfrm>
          <a:off x="935906" y="172109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43104" y="179307"/>
        <a:ext cx="34757" cy="34757"/>
      </dsp:txXfrm>
    </dsp:sp>
    <dsp:sp modelId="{7418C013-9F65-49B4-8AB4-02A8A7E8B2B1}">
      <dsp:nvSpPr>
        <dsp:cNvPr id="0" name=""/>
        <dsp:cNvSpPr/>
      </dsp:nvSpPr>
      <dsp:spPr>
        <a:xfrm rot="3052174">
          <a:off x="977004" y="216712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7726" y="218513"/>
        <a:ext cx="9127" cy="9953"/>
      </dsp:txXfrm>
    </dsp:sp>
    <dsp:sp modelId="{C8C314CB-BC52-4B5D-9A9E-2549904458B0}">
      <dsp:nvSpPr>
        <dsp:cNvPr id="0" name=""/>
        <dsp:cNvSpPr/>
      </dsp:nvSpPr>
      <dsp:spPr>
        <a:xfrm>
          <a:off x="982453" y="22932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89651" y="236521"/>
        <a:ext cx="34757" cy="34757"/>
      </dsp:txXfrm>
    </dsp:sp>
    <dsp:sp modelId="{8D184F9F-78A9-45D9-9804-0F8032DE26A6}">
      <dsp:nvSpPr>
        <dsp:cNvPr id="0" name=""/>
        <dsp:cNvSpPr/>
      </dsp:nvSpPr>
      <dsp:spPr>
        <a:xfrm rot="3521739">
          <a:off x="1019480" y="276799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20420" y="278446"/>
        <a:ext cx="9127" cy="9953"/>
      </dsp:txXfrm>
    </dsp:sp>
    <dsp:sp modelId="{18E08B15-C0D9-4DCD-9841-29CB326A1D96}">
      <dsp:nvSpPr>
        <dsp:cNvPr id="0" name=""/>
        <dsp:cNvSpPr/>
      </dsp:nvSpPr>
      <dsp:spPr>
        <a:xfrm>
          <a:off x="1020776" y="292342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27974" y="299540"/>
        <a:ext cx="34757" cy="34757"/>
      </dsp:txXfrm>
    </dsp:sp>
    <dsp:sp modelId="{7D136A40-4E7A-4E9A-9C18-C15FEB3E9255}">
      <dsp:nvSpPr>
        <dsp:cNvPr id="0" name=""/>
        <dsp:cNvSpPr/>
      </dsp:nvSpPr>
      <dsp:spPr>
        <a:xfrm rot="3991304">
          <a:off x="1053378" y="342111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54555" y="343635"/>
        <a:ext cx="9127" cy="9953"/>
      </dsp:txXfrm>
    </dsp:sp>
    <dsp:sp modelId="{09497094-52B8-416E-9902-37FB4C94E7F2}">
      <dsp:nvSpPr>
        <dsp:cNvPr id="0" name=""/>
        <dsp:cNvSpPr/>
      </dsp:nvSpPr>
      <dsp:spPr>
        <a:xfrm>
          <a:off x="1050161" y="35999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57359" y="367191"/>
        <a:ext cx="34757" cy="34757"/>
      </dsp:txXfrm>
    </dsp:sp>
    <dsp:sp modelId="{260B842C-BA56-4835-9181-EEB1DAD49F6C}">
      <dsp:nvSpPr>
        <dsp:cNvPr id="0" name=""/>
        <dsp:cNvSpPr/>
      </dsp:nvSpPr>
      <dsp:spPr>
        <a:xfrm rot="4460870">
          <a:off x="1078068" y="411430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79496" y="412865"/>
        <a:ext cx="9127" cy="9953"/>
      </dsp:txXfrm>
    </dsp:sp>
    <dsp:sp modelId="{07EB8474-810E-4E8A-BE93-02F62BBDD45D}">
      <dsp:nvSpPr>
        <dsp:cNvPr id="0" name=""/>
        <dsp:cNvSpPr/>
      </dsp:nvSpPr>
      <dsp:spPr>
        <a:xfrm>
          <a:off x="1070060" y="43101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77258" y="438212"/>
        <a:ext cx="34757" cy="34757"/>
      </dsp:txXfrm>
    </dsp:sp>
    <dsp:sp modelId="{ADC3AC42-E194-4C29-8A28-ABEC2168A2B9}">
      <dsp:nvSpPr>
        <dsp:cNvPr id="0" name=""/>
        <dsp:cNvSpPr/>
      </dsp:nvSpPr>
      <dsp:spPr>
        <a:xfrm rot="4930435">
          <a:off x="1093088" y="483465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94778" y="484845"/>
        <a:ext cx="9127" cy="9953"/>
      </dsp:txXfrm>
    </dsp:sp>
    <dsp:sp modelId="{38A7A843-117D-4A8F-B652-3F637D1BA054}">
      <dsp:nvSpPr>
        <dsp:cNvPr id="0" name=""/>
        <dsp:cNvSpPr/>
      </dsp:nvSpPr>
      <dsp:spPr>
        <a:xfrm>
          <a:off x="1080103" y="50408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87301" y="511282"/>
        <a:ext cx="34757" cy="34757"/>
      </dsp:txXfrm>
    </dsp:sp>
    <dsp:sp modelId="{24192AE1-AC5A-408F-93E2-35778550FA02}">
      <dsp:nvSpPr>
        <dsp:cNvPr id="0" name=""/>
        <dsp:cNvSpPr/>
      </dsp:nvSpPr>
      <dsp:spPr>
        <a:xfrm rot="5400000">
          <a:off x="1098160" y="556875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00116" y="558237"/>
        <a:ext cx="9127" cy="9953"/>
      </dsp:txXfrm>
    </dsp:sp>
    <dsp:sp modelId="{8B74F080-8313-4728-B1E9-D87A06E9E800}">
      <dsp:nvSpPr>
        <dsp:cNvPr id="0" name=""/>
        <dsp:cNvSpPr/>
      </dsp:nvSpPr>
      <dsp:spPr>
        <a:xfrm>
          <a:off x="1080103" y="57784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87301" y="585038"/>
        <a:ext cx="34757" cy="34757"/>
      </dsp:txXfrm>
    </dsp:sp>
    <dsp:sp modelId="{99F13AA2-4621-4753-B0A6-6FC776CD84C9}">
      <dsp:nvSpPr>
        <dsp:cNvPr id="0" name=""/>
        <dsp:cNvSpPr/>
      </dsp:nvSpPr>
      <dsp:spPr>
        <a:xfrm rot="5869565">
          <a:off x="1093189" y="630291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95411" y="631671"/>
        <a:ext cx="9127" cy="9953"/>
      </dsp:txXfrm>
    </dsp:sp>
    <dsp:sp modelId="{C238A059-EBCB-4E8A-9C70-350A7112246D}">
      <dsp:nvSpPr>
        <dsp:cNvPr id="0" name=""/>
        <dsp:cNvSpPr/>
      </dsp:nvSpPr>
      <dsp:spPr>
        <a:xfrm>
          <a:off x="1070060" y="65091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77258" y="658108"/>
        <a:ext cx="34757" cy="34757"/>
      </dsp:txXfrm>
    </dsp:sp>
    <dsp:sp modelId="{212C9A88-24C2-4EF4-87D7-A81CF4BE3FA0}">
      <dsp:nvSpPr>
        <dsp:cNvPr id="0" name=""/>
        <dsp:cNvSpPr/>
      </dsp:nvSpPr>
      <dsp:spPr>
        <a:xfrm rot="6339130">
          <a:off x="1078267" y="702347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80751" y="703782"/>
        <a:ext cx="9127" cy="9953"/>
      </dsp:txXfrm>
    </dsp:sp>
    <dsp:sp modelId="{FA3F2989-2837-4DF6-B22E-22C68B74BA10}">
      <dsp:nvSpPr>
        <dsp:cNvPr id="0" name=""/>
        <dsp:cNvSpPr/>
      </dsp:nvSpPr>
      <dsp:spPr>
        <a:xfrm>
          <a:off x="1050161" y="72193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57359" y="729129"/>
        <a:ext cx="34757" cy="34757"/>
      </dsp:txXfrm>
    </dsp:sp>
    <dsp:sp modelId="{15716786-4673-40EB-986D-12C422D02B97}">
      <dsp:nvSpPr>
        <dsp:cNvPr id="0" name=""/>
        <dsp:cNvSpPr/>
      </dsp:nvSpPr>
      <dsp:spPr>
        <a:xfrm rot="6808696">
          <a:off x="1053672" y="771700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56407" y="773224"/>
        <a:ext cx="9127" cy="9953"/>
      </dsp:txXfrm>
    </dsp:sp>
    <dsp:sp modelId="{E7F9412A-75FE-4263-8476-D8B02CF380F3}">
      <dsp:nvSpPr>
        <dsp:cNvPr id="0" name=""/>
        <dsp:cNvSpPr/>
      </dsp:nvSpPr>
      <dsp:spPr>
        <a:xfrm>
          <a:off x="1020776" y="789582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27974" y="796780"/>
        <a:ext cx="34757" cy="34757"/>
      </dsp:txXfrm>
    </dsp:sp>
    <dsp:sp modelId="{C56F56FD-84C6-4D21-967A-719399DE2081}">
      <dsp:nvSpPr>
        <dsp:cNvPr id="0" name=""/>
        <dsp:cNvSpPr/>
      </dsp:nvSpPr>
      <dsp:spPr>
        <a:xfrm rot="7278261">
          <a:off x="1019863" y="83705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22835" y="838705"/>
        <a:ext cx="9127" cy="9953"/>
      </dsp:txXfrm>
    </dsp:sp>
    <dsp:sp modelId="{430AD93E-9CDA-40BE-8BB8-B35AB1DDED73}">
      <dsp:nvSpPr>
        <dsp:cNvPr id="0" name=""/>
        <dsp:cNvSpPr/>
      </dsp:nvSpPr>
      <dsp:spPr>
        <a:xfrm>
          <a:off x="982453" y="85260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89651" y="859799"/>
        <a:ext cx="34757" cy="34757"/>
      </dsp:txXfrm>
    </dsp:sp>
    <dsp:sp modelId="{D3BDAC4B-F2DB-44A0-907D-A108463FB1C3}">
      <dsp:nvSpPr>
        <dsp:cNvPr id="0" name=""/>
        <dsp:cNvSpPr/>
      </dsp:nvSpPr>
      <dsp:spPr>
        <a:xfrm rot="7747826">
          <a:off x="977470" y="897203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980660" y="899004"/>
        <a:ext cx="9127" cy="9953"/>
      </dsp:txXfrm>
    </dsp:sp>
    <dsp:sp modelId="{EB66E90A-B112-40E2-B773-B1A59659C6EB}">
      <dsp:nvSpPr>
        <dsp:cNvPr id="0" name=""/>
        <dsp:cNvSpPr/>
      </dsp:nvSpPr>
      <dsp:spPr>
        <a:xfrm>
          <a:off x="935906" y="90981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43104" y="917012"/>
        <a:ext cx="34757" cy="34757"/>
      </dsp:txXfrm>
    </dsp:sp>
    <dsp:sp modelId="{CBD13A52-164D-4181-A713-C4AFB6DAEA44}">
      <dsp:nvSpPr>
        <dsp:cNvPr id="0" name=""/>
        <dsp:cNvSpPr/>
      </dsp:nvSpPr>
      <dsp:spPr>
        <a:xfrm rot="8217391">
          <a:off x="927281" y="951016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930667" y="952999"/>
        <a:ext cx="9127" cy="9953"/>
      </dsp:txXfrm>
    </dsp:sp>
    <dsp:sp modelId="{816E1FA3-2B38-45F9-AB8C-0EEB2788EE42}">
      <dsp:nvSpPr>
        <dsp:cNvPr id="0" name=""/>
        <dsp:cNvSpPr/>
      </dsp:nvSpPr>
      <dsp:spPr>
        <a:xfrm>
          <a:off x="882002" y="960157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89200" y="967355"/>
        <a:ext cx="34757" cy="34757"/>
      </dsp:txXfrm>
    </dsp:sp>
    <dsp:sp modelId="{3D5573F2-E421-4699-B499-E5F129AA7C1F}">
      <dsp:nvSpPr>
        <dsp:cNvPr id="0" name=""/>
        <dsp:cNvSpPr/>
      </dsp:nvSpPr>
      <dsp:spPr>
        <a:xfrm rot="8686957">
          <a:off x="870232" y="997493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873786" y="999683"/>
        <a:ext cx="9127" cy="9953"/>
      </dsp:txXfrm>
    </dsp:sp>
    <dsp:sp modelId="{1791F869-F782-403E-9EEE-8485296AB1DC}">
      <dsp:nvSpPr>
        <dsp:cNvPr id="0" name=""/>
        <dsp:cNvSpPr/>
      </dsp:nvSpPr>
      <dsp:spPr>
        <a:xfrm>
          <a:off x="821746" y="100269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28944" y="1009889"/>
        <a:ext cx="34757" cy="34757"/>
      </dsp:txXfrm>
    </dsp:sp>
    <dsp:sp modelId="{EDD308D6-556F-4E65-A02C-12C45C150755}">
      <dsp:nvSpPr>
        <dsp:cNvPr id="0" name=""/>
        <dsp:cNvSpPr/>
      </dsp:nvSpPr>
      <dsp:spPr>
        <a:xfrm rot="9156522">
          <a:off x="807386" y="1035770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811079" y="1038188"/>
        <a:ext cx="9127" cy="9953"/>
      </dsp:txXfrm>
    </dsp:sp>
    <dsp:sp modelId="{FB762D63-E97E-4D71-BE53-DE8DBC2C1724}">
      <dsp:nvSpPr>
        <dsp:cNvPr id="0" name=""/>
        <dsp:cNvSpPr/>
      </dsp:nvSpPr>
      <dsp:spPr>
        <a:xfrm>
          <a:off x="756258" y="103662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63456" y="1043822"/>
        <a:ext cx="34757" cy="34757"/>
      </dsp:txXfrm>
    </dsp:sp>
    <dsp:sp modelId="{EC905E59-477F-4D62-B2EE-61B86BF0663B}">
      <dsp:nvSpPr>
        <dsp:cNvPr id="0" name=""/>
        <dsp:cNvSpPr/>
      </dsp:nvSpPr>
      <dsp:spPr>
        <a:xfrm rot="9626087">
          <a:off x="739914" y="1065132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743713" y="1067795"/>
        <a:ext cx="9127" cy="9953"/>
      </dsp:txXfrm>
    </dsp:sp>
    <dsp:sp modelId="{96947AF0-965B-4F9B-B692-11B522E20C19}">
      <dsp:nvSpPr>
        <dsp:cNvPr id="0" name=""/>
        <dsp:cNvSpPr/>
      </dsp:nvSpPr>
      <dsp:spPr>
        <a:xfrm>
          <a:off x="686760" y="106132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93958" y="1068521"/>
        <a:ext cx="34757" cy="34757"/>
      </dsp:txXfrm>
    </dsp:sp>
    <dsp:sp modelId="{C5631367-2D87-4B2B-B2C5-CE6B323DF7FA}">
      <dsp:nvSpPr>
        <dsp:cNvPr id="0" name=""/>
        <dsp:cNvSpPr/>
      </dsp:nvSpPr>
      <dsp:spPr>
        <a:xfrm rot="10095652">
          <a:off x="669072" y="1085033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72943" y="1087953"/>
        <a:ext cx="9127" cy="9953"/>
      </dsp:txXfrm>
    </dsp:sp>
    <dsp:sp modelId="{55735BFC-D4F1-4100-BCD7-BD7015A20F24}">
      <dsp:nvSpPr>
        <dsp:cNvPr id="0" name=""/>
        <dsp:cNvSpPr/>
      </dsp:nvSpPr>
      <dsp:spPr>
        <a:xfrm>
          <a:off x="614546" y="107633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21744" y="1083528"/>
        <a:ext cx="34757" cy="34757"/>
      </dsp:txXfrm>
    </dsp:sp>
    <dsp:sp modelId="{DE861B79-D5E8-45CE-B3D7-7B4663C08343}">
      <dsp:nvSpPr>
        <dsp:cNvPr id="0" name=""/>
        <dsp:cNvSpPr/>
      </dsp:nvSpPr>
      <dsp:spPr>
        <a:xfrm rot="10565217">
          <a:off x="596179" y="1095103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00086" y="1098288"/>
        <a:ext cx="9127" cy="9953"/>
      </dsp:txXfrm>
    </dsp:sp>
    <dsp:sp modelId="{B163F2E1-C224-4C1F-8BF1-B257F8DA90F1}">
      <dsp:nvSpPr>
        <dsp:cNvPr id="0" name=""/>
        <dsp:cNvSpPr/>
      </dsp:nvSpPr>
      <dsp:spPr>
        <a:xfrm>
          <a:off x="540962" y="108136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48160" y="1088561"/>
        <a:ext cx="34757" cy="34757"/>
      </dsp:txXfrm>
    </dsp:sp>
    <dsp:sp modelId="{28C21F8D-7890-436C-ABC3-A76D9C048DC6}">
      <dsp:nvSpPr>
        <dsp:cNvPr id="0" name=""/>
        <dsp:cNvSpPr/>
      </dsp:nvSpPr>
      <dsp:spPr>
        <a:xfrm rot="11034783">
          <a:off x="522595" y="1095154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526502" y="1098605"/>
        <a:ext cx="9127" cy="9953"/>
      </dsp:txXfrm>
    </dsp:sp>
    <dsp:sp modelId="{B297DBDA-41C8-403B-A287-2DE0B2B2F734}">
      <dsp:nvSpPr>
        <dsp:cNvPr id="0" name=""/>
        <dsp:cNvSpPr/>
      </dsp:nvSpPr>
      <dsp:spPr>
        <a:xfrm>
          <a:off x="467377" y="107633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74575" y="1083528"/>
        <a:ext cx="34757" cy="34757"/>
      </dsp:txXfrm>
    </dsp:sp>
    <dsp:sp modelId="{6CB910F7-627A-416A-9AE0-0E9818681229}">
      <dsp:nvSpPr>
        <dsp:cNvPr id="0" name=""/>
        <dsp:cNvSpPr/>
      </dsp:nvSpPr>
      <dsp:spPr>
        <a:xfrm rot="11504348">
          <a:off x="449688" y="1085184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53559" y="1088900"/>
        <a:ext cx="9127" cy="9953"/>
      </dsp:txXfrm>
    </dsp:sp>
    <dsp:sp modelId="{C99B1DB8-B0AD-4FE5-84DC-CD9571D15F74}">
      <dsp:nvSpPr>
        <dsp:cNvPr id="0" name=""/>
        <dsp:cNvSpPr/>
      </dsp:nvSpPr>
      <dsp:spPr>
        <a:xfrm>
          <a:off x="395163" y="106132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02361" y="1068521"/>
        <a:ext cx="34757" cy="34757"/>
      </dsp:txXfrm>
    </dsp:sp>
    <dsp:sp modelId="{2EBD388A-825F-4832-8A74-827A6C7E3368}">
      <dsp:nvSpPr>
        <dsp:cNvPr id="0" name=""/>
        <dsp:cNvSpPr/>
      </dsp:nvSpPr>
      <dsp:spPr>
        <a:xfrm rot="11973913">
          <a:off x="378819" y="1065379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82618" y="1069352"/>
        <a:ext cx="9127" cy="9953"/>
      </dsp:txXfrm>
    </dsp:sp>
    <dsp:sp modelId="{54435782-E9E7-4F85-8EE9-B762378628C5}">
      <dsp:nvSpPr>
        <dsp:cNvPr id="0" name=""/>
        <dsp:cNvSpPr/>
      </dsp:nvSpPr>
      <dsp:spPr>
        <a:xfrm>
          <a:off x="325665" y="103662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32863" y="1043822"/>
        <a:ext cx="34757" cy="34757"/>
      </dsp:txXfrm>
    </dsp:sp>
    <dsp:sp modelId="{2EA5A0E0-D734-4B00-A1FA-65E8CB15031C}">
      <dsp:nvSpPr>
        <dsp:cNvPr id="0" name=""/>
        <dsp:cNvSpPr/>
      </dsp:nvSpPr>
      <dsp:spPr>
        <a:xfrm rot="12443478">
          <a:off x="311306" y="1036109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14999" y="1040327"/>
        <a:ext cx="9127" cy="9953"/>
      </dsp:txXfrm>
    </dsp:sp>
    <dsp:sp modelId="{CDE86F57-8E75-4885-99A7-4D78278841E9}">
      <dsp:nvSpPr>
        <dsp:cNvPr id="0" name=""/>
        <dsp:cNvSpPr/>
      </dsp:nvSpPr>
      <dsp:spPr>
        <a:xfrm>
          <a:off x="260178" y="100269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7376" y="1009889"/>
        <a:ext cx="34757" cy="34757"/>
      </dsp:txXfrm>
    </dsp:sp>
    <dsp:sp modelId="{A0769171-C666-4FF2-B3B0-56A5612FFB02}">
      <dsp:nvSpPr>
        <dsp:cNvPr id="0" name=""/>
        <dsp:cNvSpPr/>
      </dsp:nvSpPr>
      <dsp:spPr>
        <a:xfrm rot="12913043">
          <a:off x="248408" y="997919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51962" y="1002365"/>
        <a:ext cx="9127" cy="9953"/>
      </dsp:txXfrm>
    </dsp:sp>
    <dsp:sp modelId="{9DEC7CBC-8051-4551-94AA-2377EFF8A353}">
      <dsp:nvSpPr>
        <dsp:cNvPr id="0" name=""/>
        <dsp:cNvSpPr/>
      </dsp:nvSpPr>
      <dsp:spPr>
        <a:xfrm>
          <a:off x="199921" y="960157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07119" y="967355"/>
        <a:ext cx="34757" cy="34757"/>
      </dsp:txXfrm>
    </dsp:sp>
    <dsp:sp modelId="{83D03F91-A8FE-4A56-A9F0-21F8696B64A1}">
      <dsp:nvSpPr>
        <dsp:cNvPr id="0" name=""/>
        <dsp:cNvSpPr/>
      </dsp:nvSpPr>
      <dsp:spPr>
        <a:xfrm rot="13382609">
          <a:off x="191296" y="951520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94682" y="956173"/>
        <a:ext cx="9127" cy="9953"/>
      </dsp:txXfrm>
    </dsp:sp>
    <dsp:sp modelId="{D9F7CAE3-C01B-4758-A92D-BE4DEABF1CC9}">
      <dsp:nvSpPr>
        <dsp:cNvPr id="0" name=""/>
        <dsp:cNvSpPr/>
      </dsp:nvSpPr>
      <dsp:spPr>
        <a:xfrm>
          <a:off x="146017" y="90981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3215" y="917012"/>
        <a:ext cx="34757" cy="34757"/>
      </dsp:txXfrm>
    </dsp:sp>
    <dsp:sp modelId="{6FDF4861-3D9E-4C44-8A76-CB261CA08A3D}">
      <dsp:nvSpPr>
        <dsp:cNvPr id="0" name=""/>
        <dsp:cNvSpPr/>
      </dsp:nvSpPr>
      <dsp:spPr>
        <a:xfrm rot="13852174">
          <a:off x="141034" y="897776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44224" y="902611"/>
        <a:ext cx="9127" cy="9953"/>
      </dsp:txXfrm>
    </dsp:sp>
    <dsp:sp modelId="{6EBA7549-78C0-447A-A63C-4A8563F87F58}">
      <dsp:nvSpPr>
        <dsp:cNvPr id="0" name=""/>
        <dsp:cNvSpPr/>
      </dsp:nvSpPr>
      <dsp:spPr>
        <a:xfrm>
          <a:off x="99470" y="85260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668" y="859799"/>
        <a:ext cx="34757" cy="34757"/>
      </dsp:txXfrm>
    </dsp:sp>
    <dsp:sp modelId="{F7AC09C3-F9FA-4334-9744-58F7A351FD8B}">
      <dsp:nvSpPr>
        <dsp:cNvPr id="0" name=""/>
        <dsp:cNvSpPr/>
      </dsp:nvSpPr>
      <dsp:spPr>
        <a:xfrm rot="14321739">
          <a:off x="98558" y="83768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1530" y="842677"/>
        <a:ext cx="9127" cy="9953"/>
      </dsp:txXfrm>
    </dsp:sp>
    <dsp:sp modelId="{DB7E8DCC-E9E2-41AE-8FAC-BD770394B585}">
      <dsp:nvSpPr>
        <dsp:cNvPr id="0" name=""/>
        <dsp:cNvSpPr/>
      </dsp:nvSpPr>
      <dsp:spPr>
        <a:xfrm>
          <a:off x="61148" y="789582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8346" y="796780"/>
        <a:ext cx="34757" cy="34757"/>
      </dsp:txXfrm>
    </dsp:sp>
    <dsp:sp modelId="{FC934B90-2FD7-4C78-BC82-6495CAA54F71}">
      <dsp:nvSpPr>
        <dsp:cNvPr id="0" name=""/>
        <dsp:cNvSpPr/>
      </dsp:nvSpPr>
      <dsp:spPr>
        <a:xfrm rot="14791304">
          <a:off x="64659" y="772377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7394" y="777489"/>
        <a:ext cx="9127" cy="9953"/>
      </dsp:txXfrm>
    </dsp:sp>
    <dsp:sp modelId="{7FBA136C-815F-4FB3-A797-A7F155D00FEA}">
      <dsp:nvSpPr>
        <dsp:cNvPr id="0" name=""/>
        <dsp:cNvSpPr/>
      </dsp:nvSpPr>
      <dsp:spPr>
        <a:xfrm>
          <a:off x="31763" y="72193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8961" y="729129"/>
        <a:ext cx="34757" cy="34757"/>
      </dsp:txXfrm>
    </dsp:sp>
    <dsp:sp modelId="{7A5C7786-EEB7-4840-8AB2-E617DD766E4C}">
      <dsp:nvSpPr>
        <dsp:cNvPr id="0" name=""/>
        <dsp:cNvSpPr/>
      </dsp:nvSpPr>
      <dsp:spPr>
        <a:xfrm rot="15260870">
          <a:off x="39970" y="70305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2454" y="708259"/>
        <a:ext cx="9127" cy="9953"/>
      </dsp:txXfrm>
    </dsp:sp>
    <dsp:sp modelId="{2B3C09D0-6E4A-4698-ADBA-7CF55040E0C7}">
      <dsp:nvSpPr>
        <dsp:cNvPr id="0" name=""/>
        <dsp:cNvSpPr/>
      </dsp:nvSpPr>
      <dsp:spPr>
        <a:xfrm>
          <a:off x="11864" y="65091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9062" y="658108"/>
        <a:ext cx="34757" cy="34757"/>
      </dsp:txXfrm>
    </dsp:sp>
    <dsp:sp modelId="{0B3E9032-3902-463F-B436-0798A35C9EC5}">
      <dsp:nvSpPr>
        <dsp:cNvPr id="0" name=""/>
        <dsp:cNvSpPr/>
      </dsp:nvSpPr>
      <dsp:spPr>
        <a:xfrm rot="15730435">
          <a:off x="24949" y="631023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7171" y="636279"/>
        <a:ext cx="9127" cy="9953"/>
      </dsp:txXfrm>
    </dsp:sp>
    <dsp:sp modelId="{C6CA034B-BB5D-4252-9DC3-E07C2CEC1942}">
      <dsp:nvSpPr>
        <dsp:cNvPr id="0" name=""/>
        <dsp:cNvSpPr/>
      </dsp:nvSpPr>
      <dsp:spPr>
        <a:xfrm>
          <a:off x="1821" y="57784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019" y="585038"/>
        <a:ext cx="34757" cy="34757"/>
      </dsp:txXfrm>
    </dsp:sp>
    <dsp:sp modelId="{2F327EB4-0D8B-437E-BB14-A326EA173FCC}">
      <dsp:nvSpPr>
        <dsp:cNvPr id="0" name=""/>
        <dsp:cNvSpPr/>
      </dsp:nvSpPr>
      <dsp:spPr>
        <a:xfrm rot="16200000">
          <a:off x="19877" y="557613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1833" y="562887"/>
        <a:ext cx="9127" cy="9953"/>
      </dsp:txXfrm>
    </dsp:sp>
    <dsp:sp modelId="{F6AE7F32-FC05-4DDA-BB7B-30B31779479C}">
      <dsp:nvSpPr>
        <dsp:cNvPr id="0" name=""/>
        <dsp:cNvSpPr/>
      </dsp:nvSpPr>
      <dsp:spPr>
        <a:xfrm>
          <a:off x="1821" y="50408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019" y="511282"/>
        <a:ext cx="34757" cy="34757"/>
      </dsp:txXfrm>
    </dsp:sp>
    <dsp:sp modelId="{F42AD80F-3B21-49F3-AF59-01D5F6EE69F1}">
      <dsp:nvSpPr>
        <dsp:cNvPr id="0" name=""/>
        <dsp:cNvSpPr/>
      </dsp:nvSpPr>
      <dsp:spPr>
        <a:xfrm rot="16669565">
          <a:off x="24849" y="484196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539" y="489452"/>
        <a:ext cx="9127" cy="9953"/>
      </dsp:txXfrm>
    </dsp:sp>
    <dsp:sp modelId="{E4F5DE49-5EAA-4300-BD85-3AA32446283C}">
      <dsp:nvSpPr>
        <dsp:cNvPr id="0" name=""/>
        <dsp:cNvSpPr/>
      </dsp:nvSpPr>
      <dsp:spPr>
        <a:xfrm>
          <a:off x="11864" y="43101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9062" y="438212"/>
        <a:ext cx="34757" cy="34757"/>
      </dsp:txXfrm>
    </dsp:sp>
    <dsp:sp modelId="{57712E5B-8311-41F2-83BF-40C44B82FD56}">
      <dsp:nvSpPr>
        <dsp:cNvPr id="0" name=""/>
        <dsp:cNvSpPr/>
      </dsp:nvSpPr>
      <dsp:spPr>
        <a:xfrm rot="17139130">
          <a:off x="39771" y="412141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1199" y="417342"/>
        <a:ext cx="9127" cy="9953"/>
      </dsp:txXfrm>
    </dsp:sp>
    <dsp:sp modelId="{53824D7C-69E9-40B6-AD94-E66D57E17024}">
      <dsp:nvSpPr>
        <dsp:cNvPr id="0" name=""/>
        <dsp:cNvSpPr/>
      </dsp:nvSpPr>
      <dsp:spPr>
        <a:xfrm>
          <a:off x="31763" y="35999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8961" y="367191"/>
        <a:ext cx="34757" cy="34757"/>
      </dsp:txXfrm>
    </dsp:sp>
    <dsp:sp modelId="{4DDD9E11-A1D1-4D9F-87CF-21775FA03FD4}">
      <dsp:nvSpPr>
        <dsp:cNvPr id="0" name=""/>
        <dsp:cNvSpPr/>
      </dsp:nvSpPr>
      <dsp:spPr>
        <a:xfrm rot="17608696">
          <a:off x="64365" y="34278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5542" y="347900"/>
        <a:ext cx="9127" cy="9953"/>
      </dsp:txXfrm>
    </dsp:sp>
    <dsp:sp modelId="{22041FD6-89BD-4BF2-9B99-B97F36E2E1FB}">
      <dsp:nvSpPr>
        <dsp:cNvPr id="0" name=""/>
        <dsp:cNvSpPr/>
      </dsp:nvSpPr>
      <dsp:spPr>
        <a:xfrm>
          <a:off x="61148" y="292342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8346" y="299540"/>
        <a:ext cx="34757" cy="34757"/>
      </dsp:txXfrm>
    </dsp:sp>
    <dsp:sp modelId="{B8E405CF-5FB0-4931-A03D-9BF304E6CDDA}">
      <dsp:nvSpPr>
        <dsp:cNvPr id="0" name=""/>
        <dsp:cNvSpPr/>
      </dsp:nvSpPr>
      <dsp:spPr>
        <a:xfrm rot="18078261">
          <a:off x="98174" y="277430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9114" y="282419"/>
        <a:ext cx="9127" cy="9953"/>
      </dsp:txXfrm>
    </dsp:sp>
    <dsp:sp modelId="{4346925A-37EB-4BB6-B0D1-0007EC3DF63B}">
      <dsp:nvSpPr>
        <dsp:cNvPr id="0" name=""/>
        <dsp:cNvSpPr/>
      </dsp:nvSpPr>
      <dsp:spPr>
        <a:xfrm>
          <a:off x="99470" y="22932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668" y="236521"/>
        <a:ext cx="34757" cy="34757"/>
      </dsp:txXfrm>
    </dsp:sp>
    <dsp:sp modelId="{7A362786-920B-4FB9-A3D5-D0E741B76071}">
      <dsp:nvSpPr>
        <dsp:cNvPr id="0" name=""/>
        <dsp:cNvSpPr/>
      </dsp:nvSpPr>
      <dsp:spPr>
        <a:xfrm rot="18547826">
          <a:off x="140568" y="217285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1290" y="222120"/>
        <a:ext cx="9127" cy="9953"/>
      </dsp:txXfrm>
    </dsp:sp>
    <dsp:sp modelId="{ED0F08E4-7CF4-494F-A2E4-60B90674E9D5}">
      <dsp:nvSpPr>
        <dsp:cNvPr id="0" name=""/>
        <dsp:cNvSpPr/>
      </dsp:nvSpPr>
      <dsp:spPr>
        <a:xfrm>
          <a:off x="146017" y="172109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3215" y="179307"/>
        <a:ext cx="34757" cy="34757"/>
      </dsp:txXfrm>
    </dsp:sp>
    <dsp:sp modelId="{B8AF8AA6-EDE3-46F5-804F-BE18E9CF02E9}">
      <dsp:nvSpPr>
        <dsp:cNvPr id="0" name=""/>
        <dsp:cNvSpPr/>
      </dsp:nvSpPr>
      <dsp:spPr>
        <a:xfrm rot="19017391">
          <a:off x="190756" y="163472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91282" y="168125"/>
        <a:ext cx="9127" cy="9953"/>
      </dsp:txXfrm>
    </dsp:sp>
    <dsp:sp modelId="{02E2D030-8BB9-48E2-859D-55F958A2D928}">
      <dsp:nvSpPr>
        <dsp:cNvPr id="0" name=""/>
        <dsp:cNvSpPr/>
      </dsp:nvSpPr>
      <dsp:spPr>
        <a:xfrm>
          <a:off x="199921" y="121767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07119" y="128965"/>
        <a:ext cx="34757" cy="34757"/>
      </dsp:txXfrm>
    </dsp:sp>
    <dsp:sp modelId="{8125F9B4-021E-44DC-9D64-8AE485A44537}">
      <dsp:nvSpPr>
        <dsp:cNvPr id="0" name=""/>
        <dsp:cNvSpPr/>
      </dsp:nvSpPr>
      <dsp:spPr>
        <a:xfrm rot="19486957">
          <a:off x="247805" y="116994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48163" y="121440"/>
        <a:ext cx="9127" cy="9953"/>
      </dsp:txXfrm>
    </dsp:sp>
    <dsp:sp modelId="{A5474CB5-D5DA-4087-B87E-610FB42AF529}">
      <dsp:nvSpPr>
        <dsp:cNvPr id="0" name=""/>
        <dsp:cNvSpPr/>
      </dsp:nvSpPr>
      <dsp:spPr>
        <a:xfrm>
          <a:off x="260178" y="7923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7376" y="86431"/>
        <a:ext cx="34757" cy="34757"/>
      </dsp:txXfrm>
    </dsp:sp>
    <dsp:sp modelId="{F5E12609-AEA0-4824-8F1E-49B7A8C9D43E}">
      <dsp:nvSpPr>
        <dsp:cNvPr id="0" name=""/>
        <dsp:cNvSpPr/>
      </dsp:nvSpPr>
      <dsp:spPr>
        <a:xfrm rot="19956522">
          <a:off x="310651" y="7871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10870" y="82936"/>
        <a:ext cx="9127" cy="9953"/>
      </dsp:txXfrm>
    </dsp:sp>
    <dsp:sp modelId="{558F7E47-06ED-4041-B16C-6F13A19D4245}">
      <dsp:nvSpPr>
        <dsp:cNvPr id="0" name=""/>
        <dsp:cNvSpPr/>
      </dsp:nvSpPr>
      <dsp:spPr>
        <a:xfrm>
          <a:off x="325665" y="4530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32863" y="52498"/>
        <a:ext cx="34757" cy="34757"/>
      </dsp:txXfrm>
    </dsp:sp>
    <dsp:sp modelId="{1AA99294-2501-42DA-ADDA-813C2A0D167F}">
      <dsp:nvSpPr>
        <dsp:cNvPr id="0" name=""/>
        <dsp:cNvSpPr/>
      </dsp:nvSpPr>
      <dsp:spPr>
        <a:xfrm rot="20426087">
          <a:off x="378123" y="49356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78236" y="53329"/>
        <a:ext cx="9127" cy="9953"/>
      </dsp:txXfrm>
    </dsp:sp>
    <dsp:sp modelId="{A854D6C3-A9F6-4889-B95E-C4590598BF15}">
      <dsp:nvSpPr>
        <dsp:cNvPr id="0" name=""/>
        <dsp:cNvSpPr/>
      </dsp:nvSpPr>
      <dsp:spPr>
        <a:xfrm>
          <a:off x="395163" y="2060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02361" y="27798"/>
        <a:ext cx="34757" cy="34757"/>
      </dsp:txXfrm>
    </dsp:sp>
    <dsp:sp modelId="{9BC14663-185B-4A89-97AE-169B3D438678}">
      <dsp:nvSpPr>
        <dsp:cNvPr id="0" name=""/>
        <dsp:cNvSpPr/>
      </dsp:nvSpPr>
      <dsp:spPr>
        <a:xfrm rot="20895652">
          <a:off x="448966" y="29454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49007" y="33170"/>
        <a:ext cx="9127" cy="9953"/>
      </dsp:txXfrm>
    </dsp:sp>
    <dsp:sp modelId="{891FE5C2-884F-48D0-BE0D-753E9CA204D3}">
      <dsp:nvSpPr>
        <dsp:cNvPr id="0" name=""/>
        <dsp:cNvSpPr/>
      </dsp:nvSpPr>
      <dsp:spPr>
        <a:xfrm>
          <a:off x="467377" y="559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74575" y="12792"/>
        <a:ext cx="34757" cy="34757"/>
      </dsp:txXfrm>
    </dsp:sp>
    <dsp:sp modelId="{BDE13CD6-B50F-44ED-BD83-729ED5971995}">
      <dsp:nvSpPr>
        <dsp:cNvPr id="0" name=""/>
        <dsp:cNvSpPr/>
      </dsp:nvSpPr>
      <dsp:spPr>
        <a:xfrm rot="21365217">
          <a:off x="521858" y="19385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21863" y="22836"/>
        <a:ext cx="9127" cy="9953"/>
      </dsp:txXfrm>
    </dsp:sp>
  </dsp:spTree>
</dsp:drawing>
</file>

<file path=ppt/diagrams/drawing2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2BDA289-9E7F-43D2-8E8A-C602380955F6}">
      <dsp:nvSpPr>
        <dsp:cNvPr id="0" name=""/>
        <dsp:cNvSpPr/>
      </dsp:nvSpPr>
      <dsp:spPr>
        <a:xfrm>
          <a:off x="766795" y="150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76550" y="11263"/>
        <a:ext cx="47099" cy="47099"/>
      </dsp:txXfrm>
    </dsp:sp>
    <dsp:sp modelId="{4B717A0F-8771-4A45-B6AA-FD732A724C9E}">
      <dsp:nvSpPr>
        <dsp:cNvPr id="0" name=""/>
        <dsp:cNvSpPr/>
      </dsp:nvSpPr>
      <dsp:spPr>
        <a:xfrm rot="225000">
          <a:off x="840667" y="26813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40673" y="31135"/>
        <a:ext cx="12426" cy="13488"/>
      </dsp:txXfrm>
    </dsp:sp>
    <dsp:sp modelId="{FD731FF4-9760-4231-AA26-446560B181EB}">
      <dsp:nvSpPr>
        <dsp:cNvPr id="0" name=""/>
        <dsp:cNvSpPr/>
      </dsp:nvSpPr>
      <dsp:spPr>
        <a:xfrm>
          <a:off x="866685" y="805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76440" y="17810"/>
        <a:ext cx="47099" cy="47099"/>
      </dsp:txXfrm>
    </dsp:sp>
    <dsp:sp modelId="{A6A09441-8928-4DD4-965E-ACD6B5489F63}">
      <dsp:nvSpPr>
        <dsp:cNvPr id="0" name=""/>
        <dsp:cNvSpPr/>
      </dsp:nvSpPr>
      <dsp:spPr>
        <a:xfrm rot="675000">
          <a:off x="939711" y="3978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39762" y="43762"/>
        <a:ext cx="12426" cy="13488"/>
      </dsp:txXfrm>
    </dsp:sp>
    <dsp:sp modelId="{5A44537F-E502-484A-B54C-161A75387D52}">
      <dsp:nvSpPr>
        <dsp:cNvPr id="0" name=""/>
        <dsp:cNvSpPr/>
      </dsp:nvSpPr>
      <dsp:spPr>
        <a:xfrm>
          <a:off x="964865" y="2758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4620" y="37339"/>
        <a:ext cx="47099" cy="47099"/>
      </dsp:txXfrm>
    </dsp:sp>
    <dsp:sp modelId="{BCCD1735-3374-4721-BEF9-11CCD9A2DD48}">
      <dsp:nvSpPr>
        <dsp:cNvPr id="0" name=""/>
        <dsp:cNvSpPr/>
      </dsp:nvSpPr>
      <dsp:spPr>
        <a:xfrm rot="1125000">
          <a:off x="1036214" y="6557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36355" y="69216"/>
        <a:ext cx="12426" cy="13488"/>
      </dsp:txXfrm>
    </dsp:sp>
    <dsp:sp modelId="{B0608ED5-E7DC-4C39-8859-B8C85F521F9C}">
      <dsp:nvSpPr>
        <dsp:cNvPr id="0" name=""/>
        <dsp:cNvSpPr/>
      </dsp:nvSpPr>
      <dsp:spPr>
        <a:xfrm>
          <a:off x="1059657" y="5976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9412" y="69517"/>
        <a:ext cx="47099" cy="47099"/>
      </dsp:txXfrm>
    </dsp:sp>
    <dsp:sp modelId="{E212FFF4-9223-45FB-8A97-08FC78EC227F}">
      <dsp:nvSpPr>
        <dsp:cNvPr id="0" name=""/>
        <dsp:cNvSpPr/>
      </dsp:nvSpPr>
      <dsp:spPr>
        <a:xfrm rot="1575000">
          <a:off x="1128526" y="103741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28801" y="107059"/>
        <a:ext cx="12426" cy="13488"/>
      </dsp:txXfrm>
    </dsp:sp>
    <dsp:sp modelId="{3B48658E-4174-41EC-ADC5-04F09B98E8AE}">
      <dsp:nvSpPr>
        <dsp:cNvPr id="0" name=""/>
        <dsp:cNvSpPr/>
      </dsp:nvSpPr>
      <dsp:spPr>
        <a:xfrm>
          <a:off x="1149438" y="104037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59193" y="113792"/>
        <a:ext cx="47099" cy="47099"/>
      </dsp:txXfrm>
    </dsp:sp>
    <dsp:sp modelId="{7E28017C-69F1-4CCF-A6D7-885616A2628E}">
      <dsp:nvSpPr>
        <dsp:cNvPr id="0" name=""/>
        <dsp:cNvSpPr/>
      </dsp:nvSpPr>
      <dsp:spPr>
        <a:xfrm rot="2025000">
          <a:off x="1215066" y="153629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15515" y="156646"/>
        <a:ext cx="12426" cy="13488"/>
      </dsp:txXfrm>
    </dsp:sp>
    <dsp:sp modelId="{4B6FF1D5-139C-4A9E-BE2A-C9C2976A9B90}">
      <dsp:nvSpPr>
        <dsp:cNvPr id="0" name=""/>
        <dsp:cNvSpPr/>
      </dsp:nvSpPr>
      <dsp:spPr>
        <a:xfrm>
          <a:off x="1232672" y="15965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42427" y="169407"/>
        <a:ext cx="47099" cy="47099"/>
      </dsp:txXfrm>
    </dsp:sp>
    <dsp:sp modelId="{E231C36B-28CA-4A1A-A65A-7FC8C917C670}">
      <dsp:nvSpPr>
        <dsp:cNvPr id="0" name=""/>
        <dsp:cNvSpPr/>
      </dsp:nvSpPr>
      <dsp:spPr>
        <a:xfrm rot="2475000">
          <a:off x="1294354" y="21438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95015" y="217126"/>
        <a:ext cx="12426" cy="13488"/>
      </dsp:txXfrm>
    </dsp:sp>
    <dsp:sp modelId="{5955EC28-6A5B-4854-97FD-56BF004F7A93}">
      <dsp:nvSpPr>
        <dsp:cNvPr id="0" name=""/>
        <dsp:cNvSpPr/>
      </dsp:nvSpPr>
      <dsp:spPr>
        <a:xfrm>
          <a:off x="1307934" y="22565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17689" y="235410"/>
        <a:ext cx="47099" cy="47099"/>
      </dsp:txXfrm>
    </dsp:sp>
    <dsp:sp modelId="{7418C013-9F65-49B4-8AB4-02A8A7E8B2B1}">
      <dsp:nvSpPr>
        <dsp:cNvPr id="0" name=""/>
        <dsp:cNvSpPr/>
      </dsp:nvSpPr>
      <dsp:spPr>
        <a:xfrm rot="2925000">
          <a:off x="1365034" y="284973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65941" y="287467"/>
        <a:ext cx="12426" cy="13488"/>
      </dsp:txXfrm>
    </dsp:sp>
    <dsp:sp modelId="{C8C314CB-BC52-4B5D-9A9E-2549904458B0}">
      <dsp:nvSpPr>
        <dsp:cNvPr id="0" name=""/>
        <dsp:cNvSpPr/>
      </dsp:nvSpPr>
      <dsp:spPr>
        <a:xfrm>
          <a:off x="1373938" y="300917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83693" y="310672"/>
        <a:ext cx="47099" cy="47099"/>
      </dsp:txXfrm>
    </dsp:sp>
    <dsp:sp modelId="{8D184F9F-78A9-45D9-9804-0F8032DE26A6}">
      <dsp:nvSpPr>
        <dsp:cNvPr id="0" name=""/>
        <dsp:cNvSpPr/>
      </dsp:nvSpPr>
      <dsp:spPr>
        <a:xfrm rot="3375000">
          <a:off x="1425895" y="364181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27079" y="366463"/>
        <a:ext cx="12426" cy="13488"/>
      </dsp:txXfrm>
    </dsp:sp>
    <dsp:sp modelId="{18E08B15-C0D9-4DCD-9841-29CB326A1D96}">
      <dsp:nvSpPr>
        <dsp:cNvPr id="0" name=""/>
        <dsp:cNvSpPr/>
      </dsp:nvSpPr>
      <dsp:spPr>
        <a:xfrm>
          <a:off x="1429553" y="384151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39308" y="393906"/>
        <a:ext cx="47099" cy="47099"/>
      </dsp:txXfrm>
    </dsp:sp>
    <dsp:sp modelId="{7D136A40-4E7A-4E9A-9C18-C15FEB3E9255}">
      <dsp:nvSpPr>
        <dsp:cNvPr id="0" name=""/>
        <dsp:cNvSpPr/>
      </dsp:nvSpPr>
      <dsp:spPr>
        <a:xfrm rot="3825000">
          <a:off x="1475897" y="450655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77382" y="452763"/>
        <a:ext cx="12426" cy="13488"/>
      </dsp:txXfrm>
    </dsp:sp>
    <dsp:sp modelId="{09497094-52B8-416E-9902-37FB4C94E7F2}">
      <dsp:nvSpPr>
        <dsp:cNvPr id="0" name=""/>
        <dsp:cNvSpPr/>
      </dsp:nvSpPr>
      <dsp:spPr>
        <a:xfrm>
          <a:off x="1473828" y="47393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83583" y="483687"/>
        <a:ext cx="47099" cy="47099"/>
      </dsp:txXfrm>
    </dsp:sp>
    <dsp:sp modelId="{260B842C-BA56-4835-9181-EEB1DAD49F6C}">
      <dsp:nvSpPr>
        <dsp:cNvPr id="0" name=""/>
        <dsp:cNvSpPr/>
      </dsp:nvSpPr>
      <dsp:spPr>
        <a:xfrm rot="4275000">
          <a:off x="1514184" y="542917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15991" y="544891"/>
        <a:ext cx="12426" cy="13488"/>
      </dsp:txXfrm>
    </dsp:sp>
    <dsp:sp modelId="{07EB8474-810E-4E8A-BE93-02F62BBDD45D}">
      <dsp:nvSpPr>
        <dsp:cNvPr id="0" name=""/>
        <dsp:cNvSpPr/>
      </dsp:nvSpPr>
      <dsp:spPr>
        <a:xfrm>
          <a:off x="1506005" y="56872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15760" y="578479"/>
        <a:ext cx="47099" cy="47099"/>
      </dsp:txXfrm>
    </dsp:sp>
    <dsp:sp modelId="{ADC3AC42-E194-4C29-8A28-ABEC2168A2B9}">
      <dsp:nvSpPr>
        <dsp:cNvPr id="0" name=""/>
        <dsp:cNvSpPr/>
      </dsp:nvSpPr>
      <dsp:spPr>
        <a:xfrm rot="4725000">
          <a:off x="1540101" y="63938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42244" y="641270"/>
        <a:ext cx="12426" cy="13488"/>
      </dsp:txXfrm>
    </dsp:sp>
    <dsp:sp modelId="{38A7A843-117D-4A8F-B652-3F637D1BA054}">
      <dsp:nvSpPr>
        <dsp:cNvPr id="0" name=""/>
        <dsp:cNvSpPr/>
      </dsp:nvSpPr>
      <dsp:spPr>
        <a:xfrm>
          <a:off x="1525534" y="66690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35289" y="676660"/>
        <a:ext cx="47099" cy="47099"/>
      </dsp:txXfrm>
    </dsp:sp>
    <dsp:sp modelId="{24192AE1-AC5A-408F-93E2-35778550FA02}">
      <dsp:nvSpPr>
        <dsp:cNvPr id="0" name=""/>
        <dsp:cNvSpPr/>
      </dsp:nvSpPr>
      <dsp:spPr>
        <a:xfrm rot="5175000">
          <a:off x="1553204" y="738413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55693" y="740252"/>
        <a:ext cx="12426" cy="13488"/>
      </dsp:txXfrm>
    </dsp:sp>
    <dsp:sp modelId="{8B74F080-8313-4728-B1E9-D87A06E9E800}">
      <dsp:nvSpPr>
        <dsp:cNvPr id="0" name=""/>
        <dsp:cNvSpPr/>
      </dsp:nvSpPr>
      <dsp:spPr>
        <a:xfrm>
          <a:off x="1532082" y="76679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41837" y="776550"/>
        <a:ext cx="47099" cy="47099"/>
      </dsp:txXfrm>
    </dsp:sp>
    <dsp:sp modelId="{99F13AA2-4621-4753-B0A6-6FC776CD84C9}">
      <dsp:nvSpPr>
        <dsp:cNvPr id="0" name=""/>
        <dsp:cNvSpPr/>
      </dsp:nvSpPr>
      <dsp:spPr>
        <a:xfrm rot="5625000">
          <a:off x="1553270" y="838303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556107" y="840142"/>
        <a:ext cx="12426" cy="13488"/>
      </dsp:txXfrm>
    </dsp:sp>
    <dsp:sp modelId="{C238A059-EBCB-4E8A-9C70-350A7112246D}">
      <dsp:nvSpPr>
        <dsp:cNvPr id="0" name=""/>
        <dsp:cNvSpPr/>
      </dsp:nvSpPr>
      <dsp:spPr>
        <a:xfrm>
          <a:off x="1525534" y="86668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35289" y="876440"/>
        <a:ext cx="47099" cy="47099"/>
      </dsp:txXfrm>
    </dsp:sp>
    <dsp:sp modelId="{212C9A88-24C2-4EF4-87D7-A81CF4BE3FA0}">
      <dsp:nvSpPr>
        <dsp:cNvPr id="0" name=""/>
        <dsp:cNvSpPr/>
      </dsp:nvSpPr>
      <dsp:spPr>
        <a:xfrm rot="6075000">
          <a:off x="1540297" y="937347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543480" y="939231"/>
        <a:ext cx="12426" cy="13488"/>
      </dsp:txXfrm>
    </dsp:sp>
    <dsp:sp modelId="{FA3F2989-2837-4DF6-B22E-22C68B74BA10}">
      <dsp:nvSpPr>
        <dsp:cNvPr id="0" name=""/>
        <dsp:cNvSpPr/>
      </dsp:nvSpPr>
      <dsp:spPr>
        <a:xfrm>
          <a:off x="1506005" y="96486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15760" y="974620"/>
        <a:ext cx="47099" cy="47099"/>
      </dsp:txXfrm>
    </dsp:sp>
    <dsp:sp modelId="{15716786-4673-40EB-986D-12C422D02B97}">
      <dsp:nvSpPr>
        <dsp:cNvPr id="0" name=""/>
        <dsp:cNvSpPr/>
      </dsp:nvSpPr>
      <dsp:spPr>
        <a:xfrm rot="6525000">
          <a:off x="1514507" y="1033850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518026" y="1035824"/>
        <a:ext cx="12426" cy="13488"/>
      </dsp:txXfrm>
    </dsp:sp>
    <dsp:sp modelId="{E7F9412A-75FE-4263-8476-D8B02CF380F3}">
      <dsp:nvSpPr>
        <dsp:cNvPr id="0" name=""/>
        <dsp:cNvSpPr/>
      </dsp:nvSpPr>
      <dsp:spPr>
        <a:xfrm>
          <a:off x="1473828" y="1059657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83583" y="1069412"/>
        <a:ext cx="47099" cy="47099"/>
      </dsp:txXfrm>
    </dsp:sp>
    <dsp:sp modelId="{C56F56FD-84C6-4D21-967A-719399DE2081}">
      <dsp:nvSpPr>
        <dsp:cNvPr id="0" name=""/>
        <dsp:cNvSpPr/>
      </dsp:nvSpPr>
      <dsp:spPr>
        <a:xfrm rot="6975000">
          <a:off x="1476341" y="112616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480182" y="1128270"/>
        <a:ext cx="12426" cy="13488"/>
      </dsp:txXfrm>
    </dsp:sp>
    <dsp:sp modelId="{430AD93E-9CDA-40BE-8BB8-B35AB1DDED73}">
      <dsp:nvSpPr>
        <dsp:cNvPr id="0" name=""/>
        <dsp:cNvSpPr/>
      </dsp:nvSpPr>
      <dsp:spPr>
        <a:xfrm>
          <a:off x="1429553" y="114943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39308" y="1159193"/>
        <a:ext cx="47099" cy="47099"/>
      </dsp:txXfrm>
    </dsp:sp>
    <dsp:sp modelId="{D3BDAC4B-F2DB-44A0-907D-A108463FB1C3}">
      <dsp:nvSpPr>
        <dsp:cNvPr id="0" name=""/>
        <dsp:cNvSpPr/>
      </dsp:nvSpPr>
      <dsp:spPr>
        <a:xfrm rot="7425000">
          <a:off x="1426453" y="121270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430595" y="1214984"/>
        <a:ext cx="12426" cy="13488"/>
      </dsp:txXfrm>
    </dsp:sp>
    <dsp:sp modelId="{EB66E90A-B112-40E2-B773-B1A59659C6EB}">
      <dsp:nvSpPr>
        <dsp:cNvPr id="0" name=""/>
        <dsp:cNvSpPr/>
      </dsp:nvSpPr>
      <dsp:spPr>
        <a:xfrm>
          <a:off x="1373938" y="123267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83693" y="1242427"/>
        <a:ext cx="47099" cy="47099"/>
      </dsp:txXfrm>
    </dsp:sp>
    <dsp:sp modelId="{CBD13A52-164D-4181-A713-C4AFB6DAEA44}">
      <dsp:nvSpPr>
        <dsp:cNvPr id="0" name=""/>
        <dsp:cNvSpPr/>
      </dsp:nvSpPr>
      <dsp:spPr>
        <a:xfrm rot="7875000">
          <a:off x="1365696" y="1291990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370115" y="1294484"/>
        <a:ext cx="12426" cy="13488"/>
      </dsp:txXfrm>
    </dsp:sp>
    <dsp:sp modelId="{816E1FA3-2B38-45F9-AB8C-0EEB2788EE42}">
      <dsp:nvSpPr>
        <dsp:cNvPr id="0" name=""/>
        <dsp:cNvSpPr/>
      </dsp:nvSpPr>
      <dsp:spPr>
        <a:xfrm>
          <a:off x="1307934" y="130793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17689" y="1317689"/>
        <a:ext cx="47099" cy="47099"/>
      </dsp:txXfrm>
    </dsp:sp>
    <dsp:sp modelId="{3D5573F2-E421-4699-B499-E5F129AA7C1F}">
      <dsp:nvSpPr>
        <dsp:cNvPr id="0" name=""/>
        <dsp:cNvSpPr/>
      </dsp:nvSpPr>
      <dsp:spPr>
        <a:xfrm rot="8325000">
          <a:off x="1295110" y="1362669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299775" y="1365409"/>
        <a:ext cx="12426" cy="13488"/>
      </dsp:txXfrm>
    </dsp:sp>
    <dsp:sp modelId="{1791F869-F782-403E-9EEE-8485296AB1DC}">
      <dsp:nvSpPr>
        <dsp:cNvPr id="0" name=""/>
        <dsp:cNvSpPr/>
      </dsp:nvSpPr>
      <dsp:spPr>
        <a:xfrm>
          <a:off x="1232672" y="137393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42427" y="1383693"/>
        <a:ext cx="47099" cy="47099"/>
      </dsp:txXfrm>
    </dsp:sp>
    <dsp:sp modelId="{EDD308D6-556F-4E65-A02C-12C45C150755}">
      <dsp:nvSpPr>
        <dsp:cNvPr id="0" name=""/>
        <dsp:cNvSpPr/>
      </dsp:nvSpPr>
      <dsp:spPr>
        <a:xfrm rot="8775000">
          <a:off x="1215902" y="1423530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220779" y="1426547"/>
        <a:ext cx="12426" cy="13488"/>
      </dsp:txXfrm>
    </dsp:sp>
    <dsp:sp modelId="{FB762D63-E97E-4D71-BE53-DE8DBC2C1724}">
      <dsp:nvSpPr>
        <dsp:cNvPr id="0" name=""/>
        <dsp:cNvSpPr/>
      </dsp:nvSpPr>
      <dsp:spPr>
        <a:xfrm>
          <a:off x="1149438" y="1429553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59193" y="1439308"/>
        <a:ext cx="47099" cy="47099"/>
      </dsp:txXfrm>
    </dsp:sp>
    <dsp:sp modelId="{EC905E59-477F-4D62-B2EE-61B86BF0663B}">
      <dsp:nvSpPr>
        <dsp:cNvPr id="0" name=""/>
        <dsp:cNvSpPr/>
      </dsp:nvSpPr>
      <dsp:spPr>
        <a:xfrm rot="9225000">
          <a:off x="1129427" y="147353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134478" y="1476850"/>
        <a:ext cx="12426" cy="13488"/>
      </dsp:txXfrm>
    </dsp:sp>
    <dsp:sp modelId="{96947AF0-965B-4F9B-B692-11B522E20C19}">
      <dsp:nvSpPr>
        <dsp:cNvPr id="0" name=""/>
        <dsp:cNvSpPr/>
      </dsp:nvSpPr>
      <dsp:spPr>
        <a:xfrm>
          <a:off x="1059657" y="147382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9412" y="1483583"/>
        <a:ext cx="47099" cy="47099"/>
      </dsp:txXfrm>
    </dsp:sp>
    <dsp:sp modelId="{C5631367-2D87-4B2B-B2C5-CE6B323DF7FA}">
      <dsp:nvSpPr>
        <dsp:cNvPr id="0" name=""/>
        <dsp:cNvSpPr/>
      </dsp:nvSpPr>
      <dsp:spPr>
        <a:xfrm rot="9675000">
          <a:off x="1037166" y="1511819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42351" y="1515459"/>
        <a:ext cx="12426" cy="13488"/>
      </dsp:txXfrm>
    </dsp:sp>
    <dsp:sp modelId="{55735BFC-D4F1-4100-BCD7-BD7015A20F24}">
      <dsp:nvSpPr>
        <dsp:cNvPr id="0" name=""/>
        <dsp:cNvSpPr/>
      </dsp:nvSpPr>
      <dsp:spPr>
        <a:xfrm>
          <a:off x="964865" y="150600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4620" y="1515760"/>
        <a:ext cx="47099" cy="47099"/>
      </dsp:txXfrm>
    </dsp:sp>
    <dsp:sp modelId="{DE861B79-D5E8-45CE-B3D7-7B4663C08343}">
      <dsp:nvSpPr>
        <dsp:cNvPr id="0" name=""/>
        <dsp:cNvSpPr/>
      </dsp:nvSpPr>
      <dsp:spPr>
        <a:xfrm rot="10125000">
          <a:off x="940697" y="153773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945972" y="1541712"/>
        <a:ext cx="12426" cy="13488"/>
      </dsp:txXfrm>
    </dsp:sp>
    <dsp:sp modelId="{B163F2E1-C224-4C1F-8BF1-B257F8DA90F1}">
      <dsp:nvSpPr>
        <dsp:cNvPr id="0" name=""/>
        <dsp:cNvSpPr/>
      </dsp:nvSpPr>
      <dsp:spPr>
        <a:xfrm>
          <a:off x="866685" y="152553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76440" y="1535289"/>
        <a:ext cx="47099" cy="47099"/>
      </dsp:txXfrm>
    </dsp:sp>
    <dsp:sp modelId="{28C21F8D-7890-436C-ABC3-A76D9C048DC6}">
      <dsp:nvSpPr>
        <dsp:cNvPr id="0" name=""/>
        <dsp:cNvSpPr/>
      </dsp:nvSpPr>
      <dsp:spPr>
        <a:xfrm rot="10575000">
          <a:off x="841670" y="1550840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846990" y="1555162"/>
        <a:ext cx="12426" cy="13488"/>
      </dsp:txXfrm>
    </dsp:sp>
    <dsp:sp modelId="{B297DBDA-41C8-403B-A287-2DE0B2B2F734}">
      <dsp:nvSpPr>
        <dsp:cNvPr id="0" name=""/>
        <dsp:cNvSpPr/>
      </dsp:nvSpPr>
      <dsp:spPr>
        <a:xfrm>
          <a:off x="766795" y="153208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76550" y="1541837"/>
        <a:ext cx="47099" cy="47099"/>
      </dsp:txXfrm>
    </dsp:sp>
    <dsp:sp modelId="{6CB910F7-627A-416A-9AE0-0E9818681229}">
      <dsp:nvSpPr>
        <dsp:cNvPr id="0" name=""/>
        <dsp:cNvSpPr/>
      </dsp:nvSpPr>
      <dsp:spPr>
        <a:xfrm rot="11025000">
          <a:off x="741780" y="1550905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747100" y="1555575"/>
        <a:ext cx="12426" cy="13488"/>
      </dsp:txXfrm>
    </dsp:sp>
    <dsp:sp modelId="{C99B1DB8-B0AD-4FE5-84DC-CD9571D15F74}">
      <dsp:nvSpPr>
        <dsp:cNvPr id="0" name=""/>
        <dsp:cNvSpPr/>
      </dsp:nvSpPr>
      <dsp:spPr>
        <a:xfrm>
          <a:off x="666905" y="152553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76660" y="1535289"/>
        <a:ext cx="47099" cy="47099"/>
      </dsp:txXfrm>
    </dsp:sp>
    <dsp:sp modelId="{2EBD388A-825F-4832-8A74-827A6C7E3368}">
      <dsp:nvSpPr>
        <dsp:cNvPr id="0" name=""/>
        <dsp:cNvSpPr/>
      </dsp:nvSpPr>
      <dsp:spPr>
        <a:xfrm rot="11475000">
          <a:off x="642736" y="153793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48011" y="1542948"/>
        <a:ext cx="12426" cy="13488"/>
      </dsp:txXfrm>
    </dsp:sp>
    <dsp:sp modelId="{54435782-E9E7-4F85-8EE9-B762378628C5}">
      <dsp:nvSpPr>
        <dsp:cNvPr id="0" name=""/>
        <dsp:cNvSpPr/>
      </dsp:nvSpPr>
      <dsp:spPr>
        <a:xfrm>
          <a:off x="568724" y="150600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78479" y="1515760"/>
        <a:ext cx="47099" cy="47099"/>
      </dsp:txXfrm>
    </dsp:sp>
    <dsp:sp modelId="{2EA5A0E0-D734-4B00-A1FA-65E8CB15031C}">
      <dsp:nvSpPr>
        <dsp:cNvPr id="0" name=""/>
        <dsp:cNvSpPr/>
      </dsp:nvSpPr>
      <dsp:spPr>
        <a:xfrm rot="11925000">
          <a:off x="546232" y="151214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551417" y="1517494"/>
        <a:ext cx="12426" cy="13488"/>
      </dsp:txXfrm>
    </dsp:sp>
    <dsp:sp modelId="{CDE86F57-8E75-4885-99A7-4D78278841E9}">
      <dsp:nvSpPr>
        <dsp:cNvPr id="0" name=""/>
        <dsp:cNvSpPr/>
      </dsp:nvSpPr>
      <dsp:spPr>
        <a:xfrm>
          <a:off x="473932" y="147382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83687" y="1483583"/>
        <a:ext cx="47099" cy="47099"/>
      </dsp:txXfrm>
    </dsp:sp>
    <dsp:sp modelId="{A0769171-C666-4FF2-B3B0-56A5612FFB02}">
      <dsp:nvSpPr>
        <dsp:cNvPr id="0" name=""/>
        <dsp:cNvSpPr/>
      </dsp:nvSpPr>
      <dsp:spPr>
        <a:xfrm rot="12375000">
          <a:off x="453921" y="1473977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58972" y="1479651"/>
        <a:ext cx="12426" cy="13488"/>
      </dsp:txXfrm>
    </dsp:sp>
    <dsp:sp modelId="{9DEC7CBC-8051-4551-94AA-2377EFF8A353}">
      <dsp:nvSpPr>
        <dsp:cNvPr id="0" name=""/>
        <dsp:cNvSpPr/>
      </dsp:nvSpPr>
      <dsp:spPr>
        <a:xfrm>
          <a:off x="384151" y="1429553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93906" y="1439308"/>
        <a:ext cx="47099" cy="47099"/>
      </dsp:txXfrm>
    </dsp:sp>
    <dsp:sp modelId="{83D03F91-A8FE-4A56-A9F0-21F8696B64A1}">
      <dsp:nvSpPr>
        <dsp:cNvPr id="0" name=""/>
        <dsp:cNvSpPr/>
      </dsp:nvSpPr>
      <dsp:spPr>
        <a:xfrm rot="12825000">
          <a:off x="367381" y="1424089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72258" y="1430064"/>
        <a:ext cx="12426" cy="13488"/>
      </dsp:txXfrm>
    </dsp:sp>
    <dsp:sp modelId="{D9F7CAE3-C01B-4758-A92D-BE4DEABF1CC9}">
      <dsp:nvSpPr>
        <dsp:cNvPr id="0" name=""/>
        <dsp:cNvSpPr/>
      </dsp:nvSpPr>
      <dsp:spPr>
        <a:xfrm>
          <a:off x="300917" y="137393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10672" y="1383693"/>
        <a:ext cx="47099" cy="47099"/>
      </dsp:txXfrm>
    </dsp:sp>
    <dsp:sp modelId="{6FDF4861-3D9E-4C44-8A76-CB261CA08A3D}">
      <dsp:nvSpPr>
        <dsp:cNvPr id="0" name=""/>
        <dsp:cNvSpPr/>
      </dsp:nvSpPr>
      <dsp:spPr>
        <a:xfrm rot="13275000">
          <a:off x="288093" y="136333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92758" y="1369584"/>
        <a:ext cx="12426" cy="13488"/>
      </dsp:txXfrm>
    </dsp:sp>
    <dsp:sp modelId="{6EBA7549-78C0-447A-A63C-4A8563F87F58}">
      <dsp:nvSpPr>
        <dsp:cNvPr id="0" name=""/>
        <dsp:cNvSpPr/>
      </dsp:nvSpPr>
      <dsp:spPr>
        <a:xfrm>
          <a:off x="225655" y="130793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35410" y="1317689"/>
        <a:ext cx="47099" cy="47099"/>
      </dsp:txXfrm>
    </dsp:sp>
    <dsp:sp modelId="{F7AC09C3-F9FA-4334-9744-58F7A351FD8B}">
      <dsp:nvSpPr>
        <dsp:cNvPr id="0" name=""/>
        <dsp:cNvSpPr/>
      </dsp:nvSpPr>
      <dsp:spPr>
        <a:xfrm rot="13725000">
          <a:off x="217413" y="1292745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21832" y="1299243"/>
        <a:ext cx="12426" cy="13488"/>
      </dsp:txXfrm>
    </dsp:sp>
    <dsp:sp modelId="{DB7E8DCC-E9E2-41AE-8FAC-BD770394B585}">
      <dsp:nvSpPr>
        <dsp:cNvPr id="0" name=""/>
        <dsp:cNvSpPr/>
      </dsp:nvSpPr>
      <dsp:spPr>
        <a:xfrm>
          <a:off x="159652" y="123267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69407" y="1242427"/>
        <a:ext cx="47099" cy="47099"/>
      </dsp:txXfrm>
    </dsp:sp>
    <dsp:sp modelId="{FC934B90-2FD7-4C78-BC82-6495CAA54F71}">
      <dsp:nvSpPr>
        <dsp:cNvPr id="0" name=""/>
        <dsp:cNvSpPr/>
      </dsp:nvSpPr>
      <dsp:spPr>
        <a:xfrm rot="14175000">
          <a:off x="156552" y="1213537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60694" y="1220247"/>
        <a:ext cx="12426" cy="13488"/>
      </dsp:txXfrm>
    </dsp:sp>
    <dsp:sp modelId="{7FBA136C-815F-4FB3-A797-A7F155D00FEA}">
      <dsp:nvSpPr>
        <dsp:cNvPr id="0" name=""/>
        <dsp:cNvSpPr/>
      </dsp:nvSpPr>
      <dsp:spPr>
        <a:xfrm>
          <a:off x="104037" y="114943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3792" y="1159193"/>
        <a:ext cx="47099" cy="47099"/>
      </dsp:txXfrm>
    </dsp:sp>
    <dsp:sp modelId="{7A5C7786-EEB7-4840-8AB2-E617DD766E4C}">
      <dsp:nvSpPr>
        <dsp:cNvPr id="0" name=""/>
        <dsp:cNvSpPr/>
      </dsp:nvSpPr>
      <dsp:spPr>
        <a:xfrm rot="14625000">
          <a:off x="106550" y="1127063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10391" y="1133947"/>
        <a:ext cx="12426" cy="13488"/>
      </dsp:txXfrm>
    </dsp:sp>
    <dsp:sp modelId="{2B3C09D0-6E4A-4698-ADBA-7CF55040E0C7}">
      <dsp:nvSpPr>
        <dsp:cNvPr id="0" name=""/>
        <dsp:cNvSpPr/>
      </dsp:nvSpPr>
      <dsp:spPr>
        <a:xfrm>
          <a:off x="59762" y="1059657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9517" y="1069412"/>
        <a:ext cx="47099" cy="47099"/>
      </dsp:txXfrm>
    </dsp:sp>
    <dsp:sp modelId="{0B3E9032-3902-463F-B436-0798A35C9EC5}">
      <dsp:nvSpPr>
        <dsp:cNvPr id="0" name=""/>
        <dsp:cNvSpPr/>
      </dsp:nvSpPr>
      <dsp:spPr>
        <a:xfrm rot="15075000">
          <a:off x="68263" y="103480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71782" y="1041820"/>
        <a:ext cx="12426" cy="13488"/>
      </dsp:txXfrm>
    </dsp:sp>
    <dsp:sp modelId="{C6CA034B-BB5D-4252-9DC3-E07C2CEC1942}">
      <dsp:nvSpPr>
        <dsp:cNvPr id="0" name=""/>
        <dsp:cNvSpPr/>
      </dsp:nvSpPr>
      <dsp:spPr>
        <a:xfrm>
          <a:off x="27584" y="96486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7339" y="974620"/>
        <a:ext cx="47099" cy="47099"/>
      </dsp:txXfrm>
    </dsp:sp>
    <dsp:sp modelId="{2F327EB4-0D8B-437E-BB14-A326EA173FCC}">
      <dsp:nvSpPr>
        <dsp:cNvPr id="0" name=""/>
        <dsp:cNvSpPr/>
      </dsp:nvSpPr>
      <dsp:spPr>
        <a:xfrm rot="15525000">
          <a:off x="42346" y="93833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5529" y="945440"/>
        <a:ext cx="12426" cy="13488"/>
      </dsp:txXfrm>
    </dsp:sp>
    <dsp:sp modelId="{F6AE7F32-FC05-4DDA-BB7B-30B31779479C}">
      <dsp:nvSpPr>
        <dsp:cNvPr id="0" name=""/>
        <dsp:cNvSpPr/>
      </dsp:nvSpPr>
      <dsp:spPr>
        <a:xfrm>
          <a:off x="8055" y="86668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7810" y="876440"/>
        <a:ext cx="47099" cy="47099"/>
      </dsp:txXfrm>
    </dsp:sp>
    <dsp:sp modelId="{F42AD80F-3B21-49F3-AF59-01D5F6EE69F1}">
      <dsp:nvSpPr>
        <dsp:cNvPr id="0" name=""/>
        <dsp:cNvSpPr/>
      </dsp:nvSpPr>
      <dsp:spPr>
        <a:xfrm rot="15975000">
          <a:off x="29243" y="839305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2080" y="846458"/>
        <a:ext cx="12426" cy="13488"/>
      </dsp:txXfrm>
    </dsp:sp>
    <dsp:sp modelId="{E4F5DE49-5EAA-4300-BD85-3AA32446283C}">
      <dsp:nvSpPr>
        <dsp:cNvPr id="0" name=""/>
        <dsp:cNvSpPr/>
      </dsp:nvSpPr>
      <dsp:spPr>
        <a:xfrm>
          <a:off x="1508" y="76679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263" y="776550"/>
        <a:ext cx="47099" cy="47099"/>
      </dsp:txXfrm>
    </dsp:sp>
    <dsp:sp modelId="{57712E5B-8311-41F2-83BF-40C44B82FD56}">
      <dsp:nvSpPr>
        <dsp:cNvPr id="0" name=""/>
        <dsp:cNvSpPr/>
      </dsp:nvSpPr>
      <dsp:spPr>
        <a:xfrm rot="16425000">
          <a:off x="29177" y="739415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1666" y="746568"/>
        <a:ext cx="12426" cy="13488"/>
      </dsp:txXfrm>
    </dsp:sp>
    <dsp:sp modelId="{53824D7C-69E9-40B6-AD94-E66D57E17024}">
      <dsp:nvSpPr>
        <dsp:cNvPr id="0" name=""/>
        <dsp:cNvSpPr/>
      </dsp:nvSpPr>
      <dsp:spPr>
        <a:xfrm>
          <a:off x="8055" y="66690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7810" y="676660"/>
        <a:ext cx="47099" cy="47099"/>
      </dsp:txXfrm>
    </dsp:sp>
    <dsp:sp modelId="{4DDD9E11-A1D1-4D9F-87CF-21775FA03FD4}">
      <dsp:nvSpPr>
        <dsp:cNvPr id="0" name=""/>
        <dsp:cNvSpPr/>
      </dsp:nvSpPr>
      <dsp:spPr>
        <a:xfrm rot="16875000">
          <a:off x="42150" y="640371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4293" y="647479"/>
        <a:ext cx="12426" cy="13488"/>
      </dsp:txXfrm>
    </dsp:sp>
    <dsp:sp modelId="{22041FD6-89BD-4BF2-9B99-B97F36E2E1FB}">
      <dsp:nvSpPr>
        <dsp:cNvPr id="0" name=""/>
        <dsp:cNvSpPr/>
      </dsp:nvSpPr>
      <dsp:spPr>
        <a:xfrm>
          <a:off x="27584" y="56872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7339" y="578479"/>
        <a:ext cx="47099" cy="47099"/>
      </dsp:txXfrm>
    </dsp:sp>
    <dsp:sp modelId="{B8E405CF-5FB0-4931-A03D-9BF304E6CDDA}">
      <dsp:nvSpPr>
        <dsp:cNvPr id="0" name=""/>
        <dsp:cNvSpPr/>
      </dsp:nvSpPr>
      <dsp:spPr>
        <a:xfrm rot="17325000">
          <a:off x="67940" y="543868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9747" y="550886"/>
        <a:ext cx="12426" cy="13488"/>
      </dsp:txXfrm>
    </dsp:sp>
    <dsp:sp modelId="{4346925A-37EB-4BB6-B0D1-0007EC3DF63B}">
      <dsp:nvSpPr>
        <dsp:cNvPr id="0" name=""/>
        <dsp:cNvSpPr/>
      </dsp:nvSpPr>
      <dsp:spPr>
        <a:xfrm>
          <a:off x="59762" y="47393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9517" y="483687"/>
        <a:ext cx="47099" cy="47099"/>
      </dsp:txXfrm>
    </dsp:sp>
    <dsp:sp modelId="{7A362786-920B-4FB9-A3D5-D0E741B76071}">
      <dsp:nvSpPr>
        <dsp:cNvPr id="0" name=""/>
        <dsp:cNvSpPr/>
      </dsp:nvSpPr>
      <dsp:spPr>
        <a:xfrm rot="17775000">
          <a:off x="106106" y="451557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7591" y="458441"/>
        <a:ext cx="12426" cy="13488"/>
      </dsp:txXfrm>
    </dsp:sp>
    <dsp:sp modelId="{ED0F08E4-7CF4-494F-A2E4-60B90674E9D5}">
      <dsp:nvSpPr>
        <dsp:cNvPr id="0" name=""/>
        <dsp:cNvSpPr/>
      </dsp:nvSpPr>
      <dsp:spPr>
        <a:xfrm>
          <a:off x="104037" y="384151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3792" y="393906"/>
        <a:ext cx="47099" cy="47099"/>
      </dsp:txXfrm>
    </dsp:sp>
    <dsp:sp modelId="{B8AF8AA6-EDE3-46F5-804F-BE18E9CF02E9}">
      <dsp:nvSpPr>
        <dsp:cNvPr id="0" name=""/>
        <dsp:cNvSpPr/>
      </dsp:nvSpPr>
      <dsp:spPr>
        <a:xfrm rot="18225000">
          <a:off x="155994" y="36501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7178" y="371726"/>
        <a:ext cx="12426" cy="13488"/>
      </dsp:txXfrm>
    </dsp:sp>
    <dsp:sp modelId="{02E2D030-8BB9-48E2-859D-55F958A2D928}">
      <dsp:nvSpPr>
        <dsp:cNvPr id="0" name=""/>
        <dsp:cNvSpPr/>
      </dsp:nvSpPr>
      <dsp:spPr>
        <a:xfrm>
          <a:off x="159652" y="300917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69407" y="310672"/>
        <a:ext cx="47099" cy="47099"/>
      </dsp:txXfrm>
    </dsp:sp>
    <dsp:sp modelId="{8125F9B4-021E-44DC-9D64-8AE485A44537}">
      <dsp:nvSpPr>
        <dsp:cNvPr id="0" name=""/>
        <dsp:cNvSpPr/>
      </dsp:nvSpPr>
      <dsp:spPr>
        <a:xfrm rot="18675000">
          <a:off x="216751" y="285728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17658" y="292226"/>
        <a:ext cx="12426" cy="13488"/>
      </dsp:txXfrm>
    </dsp:sp>
    <dsp:sp modelId="{A5474CB5-D5DA-4087-B87E-610FB42AF529}">
      <dsp:nvSpPr>
        <dsp:cNvPr id="0" name=""/>
        <dsp:cNvSpPr/>
      </dsp:nvSpPr>
      <dsp:spPr>
        <a:xfrm>
          <a:off x="225655" y="22565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35410" y="235410"/>
        <a:ext cx="47099" cy="47099"/>
      </dsp:txXfrm>
    </dsp:sp>
    <dsp:sp modelId="{F5E12609-AEA0-4824-8F1E-49B7A8C9D43E}">
      <dsp:nvSpPr>
        <dsp:cNvPr id="0" name=""/>
        <dsp:cNvSpPr/>
      </dsp:nvSpPr>
      <dsp:spPr>
        <a:xfrm rot="19125000">
          <a:off x="287337" y="215049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87998" y="221301"/>
        <a:ext cx="12426" cy="13488"/>
      </dsp:txXfrm>
    </dsp:sp>
    <dsp:sp modelId="{558F7E47-06ED-4041-B16C-6F13A19D4245}">
      <dsp:nvSpPr>
        <dsp:cNvPr id="0" name=""/>
        <dsp:cNvSpPr/>
      </dsp:nvSpPr>
      <dsp:spPr>
        <a:xfrm>
          <a:off x="300917" y="15965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10672" y="169407"/>
        <a:ext cx="47099" cy="47099"/>
      </dsp:txXfrm>
    </dsp:sp>
    <dsp:sp modelId="{1AA99294-2501-42DA-ADDA-813C2A0D167F}">
      <dsp:nvSpPr>
        <dsp:cNvPr id="0" name=""/>
        <dsp:cNvSpPr/>
      </dsp:nvSpPr>
      <dsp:spPr>
        <a:xfrm rot="19575000">
          <a:off x="366545" y="154188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66994" y="160163"/>
        <a:ext cx="12426" cy="13488"/>
      </dsp:txXfrm>
    </dsp:sp>
    <dsp:sp modelId="{A854D6C3-A9F6-4889-B95E-C4590598BF15}">
      <dsp:nvSpPr>
        <dsp:cNvPr id="0" name=""/>
        <dsp:cNvSpPr/>
      </dsp:nvSpPr>
      <dsp:spPr>
        <a:xfrm>
          <a:off x="384151" y="104037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93906" y="113792"/>
        <a:ext cx="47099" cy="47099"/>
      </dsp:txXfrm>
    </dsp:sp>
    <dsp:sp modelId="{9BC14663-185B-4A89-97AE-169B3D438678}">
      <dsp:nvSpPr>
        <dsp:cNvPr id="0" name=""/>
        <dsp:cNvSpPr/>
      </dsp:nvSpPr>
      <dsp:spPr>
        <a:xfrm rot="20025000">
          <a:off x="453020" y="10418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53295" y="109860"/>
        <a:ext cx="12426" cy="13488"/>
      </dsp:txXfrm>
    </dsp:sp>
    <dsp:sp modelId="{891FE5C2-884F-48D0-BE0D-753E9CA204D3}">
      <dsp:nvSpPr>
        <dsp:cNvPr id="0" name=""/>
        <dsp:cNvSpPr/>
      </dsp:nvSpPr>
      <dsp:spPr>
        <a:xfrm>
          <a:off x="473932" y="5976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83687" y="69517"/>
        <a:ext cx="47099" cy="47099"/>
      </dsp:txXfrm>
    </dsp:sp>
    <dsp:sp modelId="{BDE13CD6-B50F-44ED-BD83-729ED5971995}">
      <dsp:nvSpPr>
        <dsp:cNvPr id="0" name=""/>
        <dsp:cNvSpPr/>
      </dsp:nvSpPr>
      <dsp:spPr>
        <a:xfrm rot="20475000">
          <a:off x="545281" y="65899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45422" y="71251"/>
        <a:ext cx="12426" cy="13488"/>
      </dsp:txXfrm>
    </dsp:sp>
    <dsp:sp modelId="{3B7728B1-9C76-43A6-8828-2FFE1A19CD4E}">
      <dsp:nvSpPr>
        <dsp:cNvPr id="0" name=""/>
        <dsp:cNvSpPr/>
      </dsp:nvSpPr>
      <dsp:spPr>
        <a:xfrm>
          <a:off x="568724" y="2758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78479" y="37339"/>
        <a:ext cx="47099" cy="47099"/>
      </dsp:txXfrm>
    </dsp:sp>
    <dsp:sp modelId="{FEF793BD-9F36-4B0C-B2A1-243AAED13A52}">
      <dsp:nvSpPr>
        <dsp:cNvPr id="0" name=""/>
        <dsp:cNvSpPr/>
      </dsp:nvSpPr>
      <dsp:spPr>
        <a:xfrm rot="20925000">
          <a:off x="641750" y="3998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41801" y="44998"/>
        <a:ext cx="12426" cy="13488"/>
      </dsp:txXfrm>
    </dsp:sp>
    <dsp:sp modelId="{CD7E4AE9-DEBF-4EF6-9A2F-51DFDE6DC483}">
      <dsp:nvSpPr>
        <dsp:cNvPr id="0" name=""/>
        <dsp:cNvSpPr/>
      </dsp:nvSpPr>
      <dsp:spPr>
        <a:xfrm>
          <a:off x="666905" y="805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76660" y="17810"/>
        <a:ext cx="47099" cy="47099"/>
      </dsp:txXfrm>
    </dsp:sp>
    <dsp:sp modelId="{CAB56CDA-741F-426D-8FE0-AE118C809475}">
      <dsp:nvSpPr>
        <dsp:cNvPr id="0" name=""/>
        <dsp:cNvSpPr/>
      </dsp:nvSpPr>
      <dsp:spPr>
        <a:xfrm rot="21375000">
          <a:off x="740777" y="26878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40783" y="31548"/>
        <a:ext cx="12426" cy="13488"/>
      </dsp:txXfrm>
    </dsp:sp>
  </dsp:spTree>
</dsp:drawing>
</file>

<file path=ppt/diagrams/drawing3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2BDA289-9E7F-43D2-8E8A-C602380955F6}">
      <dsp:nvSpPr>
        <dsp:cNvPr id="0" name=""/>
        <dsp:cNvSpPr/>
      </dsp:nvSpPr>
      <dsp:spPr>
        <a:xfrm>
          <a:off x="657252" y="1292"/>
          <a:ext cx="57094" cy="57094"/>
        </a:xfrm>
        <a:prstGeom prst="ellipse">
          <a:avLst/>
        </a:prstGeom>
        <a:solidFill>
          <a:schemeClr val="accent1">
            <a:shade val="8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65613" y="9653"/>
        <a:ext cx="40372" cy="40372"/>
      </dsp:txXfrm>
    </dsp:sp>
    <dsp:sp modelId="{4B717A0F-8771-4A45-B6AA-FD732A724C9E}">
      <dsp:nvSpPr>
        <dsp:cNvPr id="0" name=""/>
        <dsp:cNvSpPr/>
      </dsp:nvSpPr>
      <dsp:spPr>
        <a:xfrm rot="225000">
          <a:off x="835677" y="2298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35682" y="26687"/>
        <a:ext cx="10651" cy="11561"/>
      </dsp:txXfrm>
    </dsp:sp>
    <dsp:sp modelId="{FD731FF4-9760-4231-AA26-446560B181EB}">
      <dsp:nvSpPr>
        <dsp:cNvPr id="0" name=""/>
        <dsp:cNvSpPr/>
      </dsp:nvSpPr>
      <dsp:spPr>
        <a:xfrm>
          <a:off x="742872" y="6904"/>
          <a:ext cx="57094" cy="57094"/>
        </a:xfrm>
        <a:prstGeom prst="ellipse">
          <a:avLst/>
        </a:prstGeom>
        <a:solidFill>
          <a:schemeClr val="accent1">
            <a:shade val="80000"/>
            <a:hueOff val="5772"/>
            <a:satOff val="110"/>
            <a:lumOff val="48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51233" y="15265"/>
        <a:ext cx="40372" cy="40372"/>
      </dsp:txXfrm>
    </dsp:sp>
    <dsp:sp modelId="{A6A09441-8928-4DD4-965E-ACD6B5489F63}">
      <dsp:nvSpPr>
        <dsp:cNvPr id="0" name=""/>
        <dsp:cNvSpPr/>
      </dsp:nvSpPr>
      <dsp:spPr>
        <a:xfrm rot="675000">
          <a:off x="805467" y="3410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5772"/>
            <a:satOff val="-13"/>
            <a:lumOff val="423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05511" y="37511"/>
        <a:ext cx="10651" cy="11561"/>
      </dsp:txXfrm>
    </dsp:sp>
    <dsp:sp modelId="{5A44537F-E502-484A-B54C-161A75387D52}">
      <dsp:nvSpPr>
        <dsp:cNvPr id="0" name=""/>
        <dsp:cNvSpPr/>
      </dsp:nvSpPr>
      <dsp:spPr>
        <a:xfrm>
          <a:off x="827027" y="23643"/>
          <a:ext cx="57094" cy="57094"/>
        </a:xfrm>
        <a:prstGeom prst="ellipse">
          <a:avLst/>
        </a:prstGeom>
        <a:solidFill>
          <a:schemeClr val="accent1">
            <a:shade val="80000"/>
            <a:hueOff val="11543"/>
            <a:satOff val="220"/>
            <a:lumOff val="97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35388" y="32004"/>
        <a:ext cx="40372" cy="40372"/>
      </dsp:txXfrm>
    </dsp:sp>
    <dsp:sp modelId="{BCCD1735-3374-4721-BEF9-11CCD9A2DD48}">
      <dsp:nvSpPr>
        <dsp:cNvPr id="0" name=""/>
        <dsp:cNvSpPr/>
      </dsp:nvSpPr>
      <dsp:spPr>
        <a:xfrm rot="1125000">
          <a:off x="888184" y="56208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1544"/>
            <a:satOff val="-27"/>
            <a:lumOff val="846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88305" y="59328"/>
        <a:ext cx="10651" cy="11561"/>
      </dsp:txXfrm>
    </dsp:sp>
    <dsp:sp modelId="{B0608ED5-E7DC-4C39-8859-B8C85F521F9C}">
      <dsp:nvSpPr>
        <dsp:cNvPr id="0" name=""/>
        <dsp:cNvSpPr/>
      </dsp:nvSpPr>
      <dsp:spPr>
        <a:xfrm>
          <a:off x="908278" y="51224"/>
          <a:ext cx="57094" cy="57094"/>
        </a:xfrm>
        <a:prstGeom prst="ellipse">
          <a:avLst/>
        </a:prstGeom>
        <a:solidFill>
          <a:schemeClr val="accent1">
            <a:shade val="80000"/>
            <a:hueOff val="17315"/>
            <a:satOff val="330"/>
            <a:lumOff val="145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16639" y="59585"/>
        <a:ext cx="40372" cy="40372"/>
      </dsp:txXfrm>
    </dsp:sp>
    <dsp:sp modelId="{E212FFF4-9223-45FB-8A97-08FC78EC227F}">
      <dsp:nvSpPr>
        <dsp:cNvPr id="0" name=""/>
        <dsp:cNvSpPr/>
      </dsp:nvSpPr>
      <dsp:spPr>
        <a:xfrm rot="1575000">
          <a:off x="967308" y="88921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7317"/>
            <a:satOff val="-40"/>
            <a:lumOff val="1268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67543" y="91765"/>
        <a:ext cx="10651" cy="11561"/>
      </dsp:txXfrm>
    </dsp:sp>
    <dsp:sp modelId="{3B48658E-4174-41EC-ADC5-04F09B98E8AE}">
      <dsp:nvSpPr>
        <dsp:cNvPr id="0" name=""/>
        <dsp:cNvSpPr/>
      </dsp:nvSpPr>
      <dsp:spPr>
        <a:xfrm>
          <a:off x="985233" y="89174"/>
          <a:ext cx="57094" cy="57094"/>
        </a:xfrm>
        <a:prstGeom prst="ellipse">
          <a:avLst/>
        </a:prstGeom>
        <a:solidFill>
          <a:schemeClr val="accent1">
            <a:shade val="80000"/>
            <a:hueOff val="23086"/>
            <a:satOff val="440"/>
            <a:lumOff val="194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93594" y="97535"/>
        <a:ext cx="40372" cy="40372"/>
      </dsp:txXfrm>
    </dsp:sp>
    <dsp:sp modelId="{7E28017C-69F1-4CCF-A6D7-885616A2628E}">
      <dsp:nvSpPr>
        <dsp:cNvPr id="0" name=""/>
        <dsp:cNvSpPr/>
      </dsp:nvSpPr>
      <dsp:spPr>
        <a:xfrm rot="2025000">
          <a:off x="1041485" y="13168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3089"/>
            <a:satOff val="-53"/>
            <a:lumOff val="1691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41870" y="134268"/>
        <a:ext cx="10651" cy="11561"/>
      </dsp:txXfrm>
    </dsp:sp>
    <dsp:sp modelId="{4B6FF1D5-139C-4A9E-BE2A-C9C2976A9B90}">
      <dsp:nvSpPr>
        <dsp:cNvPr id="0" name=""/>
        <dsp:cNvSpPr/>
      </dsp:nvSpPr>
      <dsp:spPr>
        <a:xfrm>
          <a:off x="1056576" y="136844"/>
          <a:ext cx="57094" cy="57094"/>
        </a:xfrm>
        <a:prstGeom prst="ellipse">
          <a:avLst/>
        </a:prstGeom>
        <a:solidFill>
          <a:schemeClr val="accent1">
            <a:shade val="80000"/>
            <a:hueOff val="28858"/>
            <a:satOff val="551"/>
            <a:lumOff val="2431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4937" y="145205"/>
        <a:ext cx="40372" cy="40372"/>
      </dsp:txXfrm>
    </dsp:sp>
    <dsp:sp modelId="{E231C36B-28CA-4A1A-A65A-7FC8C917C670}">
      <dsp:nvSpPr>
        <dsp:cNvPr id="0" name=""/>
        <dsp:cNvSpPr/>
      </dsp:nvSpPr>
      <dsp:spPr>
        <a:xfrm rot="2475000">
          <a:off x="1109446" y="18376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8861"/>
            <a:satOff val="-67"/>
            <a:lumOff val="2114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10012" y="186109"/>
        <a:ext cx="10651" cy="11561"/>
      </dsp:txXfrm>
    </dsp:sp>
    <dsp:sp modelId="{5955EC28-6A5B-4854-97FD-56BF004F7A93}">
      <dsp:nvSpPr>
        <dsp:cNvPr id="0" name=""/>
        <dsp:cNvSpPr/>
      </dsp:nvSpPr>
      <dsp:spPr>
        <a:xfrm>
          <a:off x="1121086" y="193418"/>
          <a:ext cx="57094" cy="57094"/>
        </a:xfrm>
        <a:prstGeom prst="ellipse">
          <a:avLst/>
        </a:prstGeom>
        <a:solidFill>
          <a:schemeClr val="accent1">
            <a:shade val="80000"/>
            <a:hueOff val="34629"/>
            <a:satOff val="661"/>
            <a:lumOff val="2918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29447" y="201779"/>
        <a:ext cx="40372" cy="40372"/>
      </dsp:txXfrm>
    </dsp:sp>
    <dsp:sp modelId="{7418C013-9F65-49B4-8AB4-02A8A7E8B2B1}">
      <dsp:nvSpPr>
        <dsp:cNvPr id="0" name=""/>
        <dsp:cNvSpPr/>
      </dsp:nvSpPr>
      <dsp:spPr>
        <a:xfrm rot="2925000">
          <a:off x="1170029" y="24426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34633"/>
            <a:satOff val="-80"/>
            <a:lumOff val="2537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70807" y="246400"/>
        <a:ext cx="10651" cy="11561"/>
      </dsp:txXfrm>
    </dsp:sp>
    <dsp:sp modelId="{C8C314CB-BC52-4B5D-9A9E-2549904458B0}">
      <dsp:nvSpPr>
        <dsp:cNvPr id="0" name=""/>
        <dsp:cNvSpPr/>
      </dsp:nvSpPr>
      <dsp:spPr>
        <a:xfrm>
          <a:off x="1177661" y="257929"/>
          <a:ext cx="57094" cy="57094"/>
        </a:xfrm>
        <a:prstGeom prst="ellipse">
          <a:avLst/>
        </a:prstGeom>
        <a:solidFill>
          <a:schemeClr val="accent1">
            <a:shade val="80000"/>
            <a:hueOff val="40401"/>
            <a:satOff val="771"/>
            <a:lumOff val="3404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86022" y="266290"/>
        <a:ext cx="40372" cy="40372"/>
      </dsp:txXfrm>
    </dsp:sp>
    <dsp:sp modelId="{8D184F9F-78A9-45D9-9804-0F8032DE26A6}">
      <dsp:nvSpPr>
        <dsp:cNvPr id="0" name=""/>
        <dsp:cNvSpPr/>
      </dsp:nvSpPr>
      <dsp:spPr>
        <a:xfrm rot="3375000">
          <a:off x="1222196" y="31215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40406"/>
            <a:satOff val="-93"/>
            <a:lumOff val="296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23210" y="314111"/>
        <a:ext cx="10651" cy="11561"/>
      </dsp:txXfrm>
    </dsp:sp>
    <dsp:sp modelId="{18E08B15-C0D9-4DCD-9841-29CB326A1D96}">
      <dsp:nvSpPr>
        <dsp:cNvPr id="0" name=""/>
        <dsp:cNvSpPr/>
      </dsp:nvSpPr>
      <dsp:spPr>
        <a:xfrm>
          <a:off x="1225331" y="329272"/>
          <a:ext cx="57094" cy="57094"/>
        </a:xfrm>
        <a:prstGeom prst="ellipse">
          <a:avLst/>
        </a:prstGeom>
        <a:solidFill>
          <a:schemeClr val="accent1">
            <a:shade val="80000"/>
            <a:hueOff val="46172"/>
            <a:satOff val="881"/>
            <a:lumOff val="389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33692" y="337633"/>
        <a:ext cx="40372" cy="40372"/>
      </dsp:txXfrm>
    </dsp:sp>
    <dsp:sp modelId="{7D136A40-4E7A-4E9A-9C18-C15FEB3E9255}">
      <dsp:nvSpPr>
        <dsp:cNvPr id="0" name=""/>
        <dsp:cNvSpPr/>
      </dsp:nvSpPr>
      <dsp:spPr>
        <a:xfrm rot="3825000">
          <a:off x="1265054" y="386276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46178"/>
            <a:satOff val="-107"/>
            <a:lumOff val="3382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66327" y="388083"/>
        <a:ext cx="10651" cy="11561"/>
      </dsp:txXfrm>
    </dsp:sp>
    <dsp:sp modelId="{09497094-52B8-416E-9902-37FB4C94E7F2}">
      <dsp:nvSpPr>
        <dsp:cNvPr id="0" name=""/>
        <dsp:cNvSpPr/>
      </dsp:nvSpPr>
      <dsp:spPr>
        <a:xfrm>
          <a:off x="1263281" y="406227"/>
          <a:ext cx="57094" cy="57094"/>
        </a:xfrm>
        <a:prstGeom prst="ellipse">
          <a:avLst/>
        </a:prstGeom>
        <a:solidFill>
          <a:schemeClr val="accent1">
            <a:shade val="80000"/>
            <a:hueOff val="51944"/>
            <a:satOff val="991"/>
            <a:lumOff val="437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71642" y="414588"/>
        <a:ext cx="40372" cy="40372"/>
      </dsp:txXfrm>
    </dsp:sp>
    <dsp:sp modelId="{260B842C-BA56-4835-9181-EEB1DAD49F6C}">
      <dsp:nvSpPr>
        <dsp:cNvPr id="0" name=""/>
        <dsp:cNvSpPr/>
      </dsp:nvSpPr>
      <dsp:spPr>
        <a:xfrm rot="4275000">
          <a:off x="1297872" y="465357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51950"/>
            <a:satOff val="-120"/>
            <a:lumOff val="3805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99421" y="467050"/>
        <a:ext cx="10651" cy="11561"/>
      </dsp:txXfrm>
    </dsp:sp>
    <dsp:sp modelId="{07EB8474-810E-4E8A-BE93-02F62BBDD45D}">
      <dsp:nvSpPr>
        <dsp:cNvPr id="0" name=""/>
        <dsp:cNvSpPr/>
      </dsp:nvSpPr>
      <dsp:spPr>
        <a:xfrm>
          <a:off x="1290861" y="487477"/>
          <a:ext cx="57094" cy="57094"/>
        </a:xfrm>
        <a:prstGeom prst="ellipse">
          <a:avLst/>
        </a:prstGeom>
        <a:solidFill>
          <a:schemeClr val="accent1">
            <a:shade val="80000"/>
            <a:hueOff val="57716"/>
            <a:satOff val="1101"/>
            <a:lumOff val="486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99222" y="495838"/>
        <a:ext cx="40372" cy="40372"/>
      </dsp:txXfrm>
    </dsp:sp>
    <dsp:sp modelId="{ADC3AC42-E194-4C29-8A28-ABEC2168A2B9}">
      <dsp:nvSpPr>
        <dsp:cNvPr id="0" name=""/>
        <dsp:cNvSpPr/>
      </dsp:nvSpPr>
      <dsp:spPr>
        <a:xfrm rot="4725000">
          <a:off x="1320086" y="54804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57722"/>
            <a:satOff val="-133"/>
            <a:lumOff val="4228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21923" y="549660"/>
        <a:ext cx="10651" cy="11561"/>
      </dsp:txXfrm>
    </dsp:sp>
    <dsp:sp modelId="{38A7A843-117D-4A8F-B652-3F637D1BA054}">
      <dsp:nvSpPr>
        <dsp:cNvPr id="0" name=""/>
        <dsp:cNvSpPr/>
      </dsp:nvSpPr>
      <dsp:spPr>
        <a:xfrm>
          <a:off x="1307601" y="571632"/>
          <a:ext cx="57094" cy="57094"/>
        </a:xfrm>
        <a:prstGeom prst="ellipse">
          <a:avLst/>
        </a:prstGeom>
        <a:solidFill>
          <a:schemeClr val="accent1">
            <a:shade val="80000"/>
            <a:hueOff val="63487"/>
            <a:satOff val="1211"/>
            <a:lumOff val="534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15962" y="579993"/>
        <a:ext cx="40372" cy="40372"/>
      </dsp:txXfrm>
    </dsp:sp>
    <dsp:sp modelId="{24192AE1-AC5A-408F-93E2-35778550FA02}">
      <dsp:nvSpPr>
        <dsp:cNvPr id="0" name=""/>
        <dsp:cNvSpPr/>
      </dsp:nvSpPr>
      <dsp:spPr>
        <a:xfrm rot="5175000">
          <a:off x="1331318" y="63292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63494"/>
            <a:satOff val="-147"/>
            <a:lumOff val="4651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33451" y="634501"/>
        <a:ext cx="10651" cy="11561"/>
      </dsp:txXfrm>
    </dsp:sp>
    <dsp:sp modelId="{8B74F080-8313-4728-B1E9-D87A06E9E800}">
      <dsp:nvSpPr>
        <dsp:cNvPr id="0" name=""/>
        <dsp:cNvSpPr/>
      </dsp:nvSpPr>
      <dsp:spPr>
        <a:xfrm>
          <a:off x="1313213" y="657252"/>
          <a:ext cx="57094" cy="57094"/>
        </a:xfrm>
        <a:prstGeom prst="ellipse">
          <a:avLst/>
        </a:prstGeom>
        <a:solidFill>
          <a:schemeClr val="accent1">
            <a:shade val="80000"/>
            <a:hueOff val="69259"/>
            <a:satOff val="1321"/>
            <a:lumOff val="583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21574" y="665613"/>
        <a:ext cx="40372" cy="40372"/>
      </dsp:txXfrm>
    </dsp:sp>
    <dsp:sp modelId="{99F13AA2-4621-4753-B0A6-6FC776CD84C9}">
      <dsp:nvSpPr>
        <dsp:cNvPr id="0" name=""/>
        <dsp:cNvSpPr/>
      </dsp:nvSpPr>
      <dsp:spPr>
        <a:xfrm rot="5625000">
          <a:off x="1331374" y="71854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69267"/>
            <a:satOff val="-160"/>
            <a:lumOff val="5073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333806" y="720121"/>
        <a:ext cx="10651" cy="11561"/>
      </dsp:txXfrm>
    </dsp:sp>
    <dsp:sp modelId="{C238A059-EBCB-4E8A-9C70-350A7112246D}">
      <dsp:nvSpPr>
        <dsp:cNvPr id="0" name=""/>
        <dsp:cNvSpPr/>
      </dsp:nvSpPr>
      <dsp:spPr>
        <a:xfrm>
          <a:off x="1307601" y="742872"/>
          <a:ext cx="57094" cy="57094"/>
        </a:xfrm>
        <a:prstGeom prst="ellipse">
          <a:avLst/>
        </a:prstGeom>
        <a:solidFill>
          <a:schemeClr val="accent1">
            <a:shade val="80000"/>
            <a:hueOff val="75030"/>
            <a:satOff val="1431"/>
            <a:lumOff val="6322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15962" y="751233"/>
        <a:ext cx="40372" cy="40372"/>
      </dsp:txXfrm>
    </dsp:sp>
    <dsp:sp modelId="{212C9A88-24C2-4EF4-87D7-A81CF4BE3FA0}">
      <dsp:nvSpPr>
        <dsp:cNvPr id="0" name=""/>
        <dsp:cNvSpPr/>
      </dsp:nvSpPr>
      <dsp:spPr>
        <a:xfrm rot="6075000">
          <a:off x="1320254" y="80344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75039"/>
            <a:satOff val="-173"/>
            <a:lumOff val="5496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322982" y="805055"/>
        <a:ext cx="10651" cy="11561"/>
      </dsp:txXfrm>
    </dsp:sp>
    <dsp:sp modelId="{FA3F2989-2837-4DF6-B22E-22C68B74BA10}">
      <dsp:nvSpPr>
        <dsp:cNvPr id="0" name=""/>
        <dsp:cNvSpPr/>
      </dsp:nvSpPr>
      <dsp:spPr>
        <a:xfrm>
          <a:off x="1290861" y="827027"/>
          <a:ext cx="57094" cy="57094"/>
        </a:xfrm>
        <a:prstGeom prst="ellipse">
          <a:avLst/>
        </a:prstGeom>
        <a:solidFill>
          <a:schemeClr val="accent1">
            <a:shade val="80000"/>
            <a:hueOff val="80802"/>
            <a:satOff val="1541"/>
            <a:lumOff val="6808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99222" y="835388"/>
        <a:ext cx="40372" cy="40372"/>
      </dsp:txXfrm>
    </dsp:sp>
    <dsp:sp modelId="{15716786-4673-40EB-986D-12C422D02B97}">
      <dsp:nvSpPr>
        <dsp:cNvPr id="0" name=""/>
        <dsp:cNvSpPr/>
      </dsp:nvSpPr>
      <dsp:spPr>
        <a:xfrm rot="6525000">
          <a:off x="1298149" y="886157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80811"/>
            <a:satOff val="-186"/>
            <a:lumOff val="5919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301165" y="887850"/>
        <a:ext cx="10651" cy="11561"/>
      </dsp:txXfrm>
    </dsp:sp>
    <dsp:sp modelId="{E7F9412A-75FE-4263-8476-D8B02CF380F3}">
      <dsp:nvSpPr>
        <dsp:cNvPr id="0" name=""/>
        <dsp:cNvSpPr/>
      </dsp:nvSpPr>
      <dsp:spPr>
        <a:xfrm>
          <a:off x="1263281" y="908278"/>
          <a:ext cx="57094" cy="57094"/>
        </a:xfrm>
        <a:prstGeom prst="ellipse">
          <a:avLst/>
        </a:prstGeom>
        <a:solidFill>
          <a:schemeClr val="accent1">
            <a:shade val="80000"/>
            <a:hueOff val="86573"/>
            <a:satOff val="1652"/>
            <a:lumOff val="7294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71642" y="916639"/>
        <a:ext cx="40372" cy="40372"/>
      </dsp:txXfrm>
    </dsp:sp>
    <dsp:sp modelId="{C56F56FD-84C6-4D21-967A-719399DE2081}">
      <dsp:nvSpPr>
        <dsp:cNvPr id="0" name=""/>
        <dsp:cNvSpPr/>
      </dsp:nvSpPr>
      <dsp:spPr>
        <a:xfrm rot="6975000">
          <a:off x="1265435" y="965281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86583"/>
            <a:satOff val="-200"/>
            <a:lumOff val="6342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268727" y="967088"/>
        <a:ext cx="10651" cy="11561"/>
      </dsp:txXfrm>
    </dsp:sp>
    <dsp:sp modelId="{430AD93E-9CDA-40BE-8BB8-B35AB1DDED73}">
      <dsp:nvSpPr>
        <dsp:cNvPr id="0" name=""/>
        <dsp:cNvSpPr/>
      </dsp:nvSpPr>
      <dsp:spPr>
        <a:xfrm>
          <a:off x="1225331" y="985233"/>
          <a:ext cx="57094" cy="57094"/>
        </a:xfrm>
        <a:prstGeom prst="ellipse">
          <a:avLst/>
        </a:prstGeom>
        <a:solidFill>
          <a:schemeClr val="accent1">
            <a:shade val="80000"/>
            <a:hueOff val="92345"/>
            <a:satOff val="1762"/>
            <a:lumOff val="778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33692" y="993594"/>
        <a:ext cx="40372" cy="40372"/>
      </dsp:txXfrm>
    </dsp:sp>
    <dsp:sp modelId="{D3BDAC4B-F2DB-44A0-907D-A108463FB1C3}">
      <dsp:nvSpPr>
        <dsp:cNvPr id="0" name=""/>
        <dsp:cNvSpPr/>
      </dsp:nvSpPr>
      <dsp:spPr>
        <a:xfrm rot="7425000">
          <a:off x="1222674" y="1039459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92356"/>
            <a:satOff val="-213"/>
            <a:lumOff val="6765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226225" y="1041415"/>
        <a:ext cx="10651" cy="11561"/>
      </dsp:txXfrm>
    </dsp:sp>
    <dsp:sp modelId="{EB66E90A-B112-40E2-B773-B1A59659C6EB}">
      <dsp:nvSpPr>
        <dsp:cNvPr id="0" name=""/>
        <dsp:cNvSpPr/>
      </dsp:nvSpPr>
      <dsp:spPr>
        <a:xfrm>
          <a:off x="1177661" y="1056576"/>
          <a:ext cx="57094" cy="57094"/>
        </a:xfrm>
        <a:prstGeom prst="ellipse">
          <a:avLst/>
        </a:prstGeom>
        <a:solidFill>
          <a:schemeClr val="accent1">
            <a:shade val="80000"/>
            <a:hueOff val="98117"/>
            <a:satOff val="1872"/>
            <a:lumOff val="8267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86022" y="1064937"/>
        <a:ext cx="40372" cy="40372"/>
      </dsp:txXfrm>
    </dsp:sp>
    <dsp:sp modelId="{CBD13A52-164D-4181-A713-C4AFB6DAEA44}">
      <dsp:nvSpPr>
        <dsp:cNvPr id="0" name=""/>
        <dsp:cNvSpPr/>
      </dsp:nvSpPr>
      <dsp:spPr>
        <a:xfrm rot="7875000">
          <a:off x="1170597" y="110742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98128"/>
            <a:satOff val="-226"/>
            <a:lumOff val="7187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174384" y="1109558"/>
        <a:ext cx="10651" cy="11561"/>
      </dsp:txXfrm>
    </dsp:sp>
    <dsp:sp modelId="{816E1FA3-2B38-45F9-AB8C-0EEB2788EE42}">
      <dsp:nvSpPr>
        <dsp:cNvPr id="0" name=""/>
        <dsp:cNvSpPr/>
      </dsp:nvSpPr>
      <dsp:spPr>
        <a:xfrm>
          <a:off x="1121086" y="1121086"/>
          <a:ext cx="57094" cy="57094"/>
        </a:xfrm>
        <a:prstGeom prst="ellipse">
          <a:avLst/>
        </a:prstGeom>
        <a:solidFill>
          <a:schemeClr val="accent1">
            <a:shade val="80000"/>
            <a:hueOff val="103888"/>
            <a:satOff val="1982"/>
            <a:lumOff val="875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29447" y="1129447"/>
        <a:ext cx="40372" cy="40372"/>
      </dsp:txXfrm>
    </dsp:sp>
    <dsp:sp modelId="{3D5573F2-E421-4699-B499-E5F129AA7C1F}">
      <dsp:nvSpPr>
        <dsp:cNvPr id="0" name=""/>
        <dsp:cNvSpPr/>
      </dsp:nvSpPr>
      <dsp:spPr>
        <a:xfrm rot="8325000">
          <a:off x="1110094" y="116800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03900"/>
            <a:satOff val="-240"/>
            <a:lumOff val="761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114093" y="1170351"/>
        <a:ext cx="10651" cy="11561"/>
      </dsp:txXfrm>
    </dsp:sp>
    <dsp:sp modelId="{1791F869-F782-403E-9EEE-8485296AB1DC}">
      <dsp:nvSpPr>
        <dsp:cNvPr id="0" name=""/>
        <dsp:cNvSpPr/>
      </dsp:nvSpPr>
      <dsp:spPr>
        <a:xfrm>
          <a:off x="1056576" y="1177661"/>
          <a:ext cx="57094" cy="57094"/>
        </a:xfrm>
        <a:prstGeom prst="ellipse">
          <a:avLst/>
        </a:prstGeom>
        <a:solidFill>
          <a:schemeClr val="accent1">
            <a:shade val="80000"/>
            <a:hueOff val="109660"/>
            <a:satOff val="2092"/>
            <a:lumOff val="923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4937" y="1186022"/>
        <a:ext cx="40372" cy="40372"/>
      </dsp:txXfrm>
    </dsp:sp>
    <dsp:sp modelId="{EDD308D6-556F-4E65-A02C-12C45C150755}">
      <dsp:nvSpPr>
        <dsp:cNvPr id="0" name=""/>
        <dsp:cNvSpPr/>
      </dsp:nvSpPr>
      <dsp:spPr>
        <a:xfrm rot="8775000">
          <a:off x="1042201" y="1220169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09672"/>
            <a:satOff val="-253"/>
            <a:lumOff val="8033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46381" y="1222755"/>
        <a:ext cx="10651" cy="11561"/>
      </dsp:txXfrm>
    </dsp:sp>
    <dsp:sp modelId="{FB762D63-E97E-4D71-BE53-DE8DBC2C1724}">
      <dsp:nvSpPr>
        <dsp:cNvPr id="0" name=""/>
        <dsp:cNvSpPr/>
      </dsp:nvSpPr>
      <dsp:spPr>
        <a:xfrm>
          <a:off x="985233" y="1225331"/>
          <a:ext cx="57094" cy="57094"/>
        </a:xfrm>
        <a:prstGeom prst="ellipse">
          <a:avLst/>
        </a:prstGeom>
        <a:solidFill>
          <a:schemeClr val="accent1">
            <a:shade val="80000"/>
            <a:hueOff val="115431"/>
            <a:satOff val="2202"/>
            <a:lumOff val="972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93594" y="1233692"/>
        <a:ext cx="40372" cy="40372"/>
      </dsp:txXfrm>
    </dsp:sp>
    <dsp:sp modelId="{EC905E59-477F-4D62-B2EE-61B86BF0663B}">
      <dsp:nvSpPr>
        <dsp:cNvPr id="0" name=""/>
        <dsp:cNvSpPr/>
      </dsp:nvSpPr>
      <dsp:spPr>
        <a:xfrm rot="9225000">
          <a:off x="968080" y="1263028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15444"/>
            <a:satOff val="-266"/>
            <a:lumOff val="8456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972410" y="1265872"/>
        <a:ext cx="10651" cy="11561"/>
      </dsp:txXfrm>
    </dsp:sp>
    <dsp:sp modelId="{96947AF0-965B-4F9B-B692-11B522E20C19}">
      <dsp:nvSpPr>
        <dsp:cNvPr id="0" name=""/>
        <dsp:cNvSpPr/>
      </dsp:nvSpPr>
      <dsp:spPr>
        <a:xfrm>
          <a:off x="908278" y="1263281"/>
          <a:ext cx="57094" cy="57094"/>
        </a:xfrm>
        <a:prstGeom prst="ellipse">
          <a:avLst/>
        </a:prstGeom>
        <a:solidFill>
          <a:schemeClr val="accent1">
            <a:shade val="80000"/>
            <a:hueOff val="121203"/>
            <a:satOff val="2312"/>
            <a:lumOff val="10212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16639" y="1271642"/>
        <a:ext cx="40372" cy="40372"/>
      </dsp:txXfrm>
    </dsp:sp>
    <dsp:sp modelId="{C5631367-2D87-4B2B-B2C5-CE6B323DF7FA}">
      <dsp:nvSpPr>
        <dsp:cNvPr id="0" name=""/>
        <dsp:cNvSpPr/>
      </dsp:nvSpPr>
      <dsp:spPr>
        <a:xfrm rot="10192360">
          <a:off x="857204" y="1293130"/>
          <a:ext cx="3677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21217"/>
            <a:satOff val="-280"/>
            <a:lumOff val="8879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862940" y="1296476"/>
        <a:ext cx="30995" cy="11561"/>
      </dsp:txXfrm>
    </dsp:sp>
    <dsp:sp modelId="{55735BFC-D4F1-4100-BCD7-BD7015A20F24}">
      <dsp:nvSpPr>
        <dsp:cNvPr id="0" name=""/>
        <dsp:cNvSpPr/>
      </dsp:nvSpPr>
      <dsp:spPr>
        <a:xfrm>
          <a:off x="783764" y="1285521"/>
          <a:ext cx="57094" cy="57094"/>
        </a:xfrm>
        <a:prstGeom prst="ellipse">
          <a:avLst/>
        </a:prstGeom>
        <a:solidFill>
          <a:schemeClr val="accent1">
            <a:shade val="80000"/>
            <a:hueOff val="126974"/>
            <a:satOff val="2422"/>
            <a:lumOff val="10698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92125" y="1293882"/>
        <a:ext cx="40372" cy="40372"/>
      </dsp:txXfrm>
    </dsp:sp>
    <dsp:sp modelId="{DE861B79-D5E8-45CE-B3D7-7B4663C08343}">
      <dsp:nvSpPr>
        <dsp:cNvPr id="0" name=""/>
        <dsp:cNvSpPr/>
      </dsp:nvSpPr>
      <dsp:spPr>
        <a:xfrm rot="19897969">
          <a:off x="788910" y="1315549"/>
          <a:ext cx="5629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26989"/>
            <a:satOff val="-293"/>
            <a:lumOff val="9301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89011" y="1319804"/>
        <a:ext cx="3940" cy="11561"/>
      </dsp:txXfrm>
    </dsp:sp>
    <dsp:sp modelId="{B163F2E1-C224-4C1F-8BF1-B257F8DA90F1}">
      <dsp:nvSpPr>
        <dsp:cNvPr id="0" name=""/>
        <dsp:cNvSpPr/>
      </dsp:nvSpPr>
      <dsp:spPr>
        <a:xfrm>
          <a:off x="742872" y="1307601"/>
          <a:ext cx="57094" cy="57094"/>
        </a:xfrm>
        <a:prstGeom prst="ellipse">
          <a:avLst/>
        </a:prstGeom>
        <a:solidFill>
          <a:schemeClr val="accent1">
            <a:shade val="80000"/>
            <a:hueOff val="132746"/>
            <a:satOff val="2532"/>
            <a:lumOff val="11184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51233" y="1315962"/>
        <a:ext cx="40372" cy="40372"/>
      </dsp:txXfrm>
    </dsp:sp>
    <dsp:sp modelId="{28C21F8D-7890-436C-ABC3-A76D9C048DC6}">
      <dsp:nvSpPr>
        <dsp:cNvPr id="0" name=""/>
        <dsp:cNvSpPr/>
      </dsp:nvSpPr>
      <dsp:spPr>
        <a:xfrm rot="10575000">
          <a:off x="721431" y="1329291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32761"/>
            <a:satOff val="-306"/>
            <a:lumOff val="9724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725991" y="1332996"/>
        <a:ext cx="10651" cy="11561"/>
      </dsp:txXfrm>
    </dsp:sp>
    <dsp:sp modelId="{B297DBDA-41C8-403B-A287-2DE0B2B2F734}">
      <dsp:nvSpPr>
        <dsp:cNvPr id="0" name=""/>
        <dsp:cNvSpPr/>
      </dsp:nvSpPr>
      <dsp:spPr>
        <a:xfrm>
          <a:off x="657252" y="1313213"/>
          <a:ext cx="57094" cy="57094"/>
        </a:xfrm>
        <a:prstGeom prst="ellipse">
          <a:avLst/>
        </a:prstGeom>
        <a:solidFill>
          <a:schemeClr val="accent1">
            <a:shade val="80000"/>
            <a:hueOff val="138517"/>
            <a:satOff val="2643"/>
            <a:lumOff val="11671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65613" y="1321574"/>
        <a:ext cx="40372" cy="40372"/>
      </dsp:txXfrm>
    </dsp:sp>
    <dsp:sp modelId="{6CB910F7-627A-416A-9AE0-0E9818681229}">
      <dsp:nvSpPr>
        <dsp:cNvPr id="0" name=""/>
        <dsp:cNvSpPr/>
      </dsp:nvSpPr>
      <dsp:spPr>
        <a:xfrm rot="11025000">
          <a:off x="635811" y="1329347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38533"/>
            <a:satOff val="-320"/>
            <a:lumOff val="10147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40371" y="1333350"/>
        <a:ext cx="10651" cy="11561"/>
      </dsp:txXfrm>
    </dsp:sp>
    <dsp:sp modelId="{C99B1DB8-B0AD-4FE5-84DC-CD9571D15F74}">
      <dsp:nvSpPr>
        <dsp:cNvPr id="0" name=""/>
        <dsp:cNvSpPr/>
      </dsp:nvSpPr>
      <dsp:spPr>
        <a:xfrm>
          <a:off x="571632" y="1307601"/>
          <a:ext cx="57094" cy="57094"/>
        </a:xfrm>
        <a:prstGeom prst="ellipse">
          <a:avLst/>
        </a:prstGeom>
        <a:solidFill>
          <a:schemeClr val="accent1">
            <a:shade val="80000"/>
            <a:hueOff val="144289"/>
            <a:satOff val="2753"/>
            <a:lumOff val="12157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79993" y="1315962"/>
        <a:ext cx="40372" cy="40372"/>
      </dsp:txXfrm>
    </dsp:sp>
    <dsp:sp modelId="{2EBD388A-825F-4832-8A74-827A6C7E3368}">
      <dsp:nvSpPr>
        <dsp:cNvPr id="0" name=""/>
        <dsp:cNvSpPr/>
      </dsp:nvSpPr>
      <dsp:spPr>
        <a:xfrm rot="11475000">
          <a:off x="550916" y="1318228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44306"/>
            <a:satOff val="-333"/>
            <a:lumOff val="1057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555437" y="1322527"/>
        <a:ext cx="10651" cy="11561"/>
      </dsp:txXfrm>
    </dsp:sp>
    <dsp:sp modelId="{54435782-E9E7-4F85-8EE9-B762378628C5}">
      <dsp:nvSpPr>
        <dsp:cNvPr id="0" name=""/>
        <dsp:cNvSpPr/>
      </dsp:nvSpPr>
      <dsp:spPr>
        <a:xfrm>
          <a:off x="487477" y="1290861"/>
          <a:ext cx="57094" cy="57094"/>
        </a:xfrm>
        <a:prstGeom prst="ellipse">
          <a:avLst/>
        </a:prstGeom>
        <a:solidFill>
          <a:schemeClr val="accent1">
            <a:shade val="80000"/>
            <a:hueOff val="150061"/>
            <a:satOff val="2863"/>
            <a:lumOff val="1264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95838" y="1299222"/>
        <a:ext cx="40372" cy="40372"/>
      </dsp:txXfrm>
    </dsp:sp>
    <dsp:sp modelId="{2EA5A0E0-D734-4B00-A1FA-65E8CB15031C}">
      <dsp:nvSpPr>
        <dsp:cNvPr id="0" name=""/>
        <dsp:cNvSpPr/>
      </dsp:nvSpPr>
      <dsp:spPr>
        <a:xfrm rot="11925000">
          <a:off x="468199" y="129612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50078"/>
            <a:satOff val="-346"/>
            <a:lumOff val="10992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72643" y="1300710"/>
        <a:ext cx="10651" cy="11561"/>
      </dsp:txXfrm>
    </dsp:sp>
    <dsp:sp modelId="{CDE86F57-8E75-4885-99A7-4D78278841E9}">
      <dsp:nvSpPr>
        <dsp:cNvPr id="0" name=""/>
        <dsp:cNvSpPr/>
      </dsp:nvSpPr>
      <dsp:spPr>
        <a:xfrm>
          <a:off x="406227" y="1263281"/>
          <a:ext cx="57094" cy="57094"/>
        </a:xfrm>
        <a:prstGeom prst="ellipse">
          <a:avLst/>
        </a:prstGeom>
        <a:solidFill>
          <a:schemeClr val="accent1">
            <a:shade val="80000"/>
            <a:hueOff val="155832"/>
            <a:satOff val="2973"/>
            <a:lumOff val="1312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14588" y="1271642"/>
        <a:ext cx="40372" cy="40372"/>
      </dsp:txXfrm>
    </dsp:sp>
    <dsp:sp modelId="{A0769171-C666-4FF2-B3B0-56A5612FFB02}">
      <dsp:nvSpPr>
        <dsp:cNvPr id="0" name=""/>
        <dsp:cNvSpPr/>
      </dsp:nvSpPr>
      <dsp:spPr>
        <a:xfrm rot="12375000">
          <a:off x="389075" y="1263409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55850"/>
            <a:satOff val="-360"/>
            <a:lumOff val="11415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93405" y="1268273"/>
        <a:ext cx="10651" cy="11561"/>
      </dsp:txXfrm>
    </dsp:sp>
    <dsp:sp modelId="{9DEC7CBC-8051-4551-94AA-2377EFF8A353}">
      <dsp:nvSpPr>
        <dsp:cNvPr id="0" name=""/>
        <dsp:cNvSpPr/>
      </dsp:nvSpPr>
      <dsp:spPr>
        <a:xfrm>
          <a:off x="329272" y="1225331"/>
          <a:ext cx="57094" cy="57094"/>
        </a:xfrm>
        <a:prstGeom prst="ellipse">
          <a:avLst/>
        </a:prstGeom>
        <a:solidFill>
          <a:schemeClr val="accent1">
            <a:shade val="80000"/>
            <a:hueOff val="161604"/>
            <a:satOff val="3083"/>
            <a:lumOff val="1361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37633" y="1233692"/>
        <a:ext cx="40372" cy="40372"/>
      </dsp:txXfrm>
    </dsp:sp>
    <dsp:sp modelId="{83D03F91-A8FE-4A56-A9F0-21F8696B64A1}">
      <dsp:nvSpPr>
        <dsp:cNvPr id="0" name=""/>
        <dsp:cNvSpPr/>
      </dsp:nvSpPr>
      <dsp:spPr>
        <a:xfrm rot="12825000">
          <a:off x="314898" y="1220647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61622"/>
            <a:satOff val="-373"/>
            <a:lumOff val="11838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19078" y="1225769"/>
        <a:ext cx="10651" cy="11561"/>
      </dsp:txXfrm>
    </dsp:sp>
    <dsp:sp modelId="{D9F7CAE3-C01B-4758-A92D-BE4DEABF1CC9}">
      <dsp:nvSpPr>
        <dsp:cNvPr id="0" name=""/>
        <dsp:cNvSpPr/>
      </dsp:nvSpPr>
      <dsp:spPr>
        <a:xfrm>
          <a:off x="257929" y="1177661"/>
          <a:ext cx="57094" cy="57094"/>
        </a:xfrm>
        <a:prstGeom prst="ellipse">
          <a:avLst/>
        </a:prstGeom>
        <a:solidFill>
          <a:schemeClr val="accent1">
            <a:shade val="80000"/>
            <a:hueOff val="167375"/>
            <a:satOff val="3193"/>
            <a:lumOff val="14102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6290" y="1186022"/>
        <a:ext cx="40372" cy="40372"/>
      </dsp:txXfrm>
    </dsp:sp>
    <dsp:sp modelId="{6FDF4861-3D9E-4C44-8A76-CB261CA08A3D}">
      <dsp:nvSpPr>
        <dsp:cNvPr id="0" name=""/>
        <dsp:cNvSpPr/>
      </dsp:nvSpPr>
      <dsp:spPr>
        <a:xfrm rot="13275000">
          <a:off x="246937" y="116857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67395"/>
            <a:satOff val="-386"/>
            <a:lumOff val="12261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50936" y="1173929"/>
        <a:ext cx="10651" cy="11561"/>
      </dsp:txXfrm>
    </dsp:sp>
    <dsp:sp modelId="{6EBA7549-78C0-447A-A63C-4A8563F87F58}">
      <dsp:nvSpPr>
        <dsp:cNvPr id="0" name=""/>
        <dsp:cNvSpPr/>
      </dsp:nvSpPr>
      <dsp:spPr>
        <a:xfrm>
          <a:off x="193418" y="1121086"/>
          <a:ext cx="57094" cy="57094"/>
        </a:xfrm>
        <a:prstGeom prst="ellipse">
          <a:avLst/>
        </a:prstGeom>
        <a:solidFill>
          <a:schemeClr val="accent1">
            <a:shade val="80000"/>
            <a:hueOff val="173147"/>
            <a:satOff val="3303"/>
            <a:lumOff val="14588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01779" y="1129447"/>
        <a:ext cx="40372" cy="40372"/>
      </dsp:txXfrm>
    </dsp:sp>
    <dsp:sp modelId="{F7AC09C3-F9FA-4334-9744-58F7A351FD8B}">
      <dsp:nvSpPr>
        <dsp:cNvPr id="0" name=""/>
        <dsp:cNvSpPr/>
      </dsp:nvSpPr>
      <dsp:spPr>
        <a:xfrm rot="13725000">
          <a:off x="186354" y="1108067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73167"/>
            <a:satOff val="-400"/>
            <a:lumOff val="12684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90141" y="1113637"/>
        <a:ext cx="10651" cy="11561"/>
      </dsp:txXfrm>
    </dsp:sp>
    <dsp:sp modelId="{DB7E8DCC-E9E2-41AE-8FAC-BD770394B585}">
      <dsp:nvSpPr>
        <dsp:cNvPr id="0" name=""/>
        <dsp:cNvSpPr/>
      </dsp:nvSpPr>
      <dsp:spPr>
        <a:xfrm>
          <a:off x="136844" y="1056576"/>
          <a:ext cx="57094" cy="57094"/>
        </a:xfrm>
        <a:prstGeom prst="ellipse">
          <a:avLst/>
        </a:prstGeom>
        <a:solidFill>
          <a:schemeClr val="accent1">
            <a:shade val="80000"/>
            <a:hueOff val="178918"/>
            <a:satOff val="3413"/>
            <a:lumOff val="1507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5205" y="1064937"/>
        <a:ext cx="40372" cy="40372"/>
      </dsp:txXfrm>
    </dsp:sp>
    <dsp:sp modelId="{FC934B90-2FD7-4C78-BC82-6495CAA54F71}">
      <dsp:nvSpPr>
        <dsp:cNvPr id="0" name=""/>
        <dsp:cNvSpPr/>
      </dsp:nvSpPr>
      <dsp:spPr>
        <a:xfrm rot="14175000">
          <a:off x="134187" y="104017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78939"/>
            <a:satOff val="-413"/>
            <a:lumOff val="13106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37738" y="1045927"/>
        <a:ext cx="10651" cy="11561"/>
      </dsp:txXfrm>
    </dsp:sp>
    <dsp:sp modelId="{7FBA136C-815F-4FB3-A797-A7F155D00FEA}">
      <dsp:nvSpPr>
        <dsp:cNvPr id="0" name=""/>
        <dsp:cNvSpPr/>
      </dsp:nvSpPr>
      <dsp:spPr>
        <a:xfrm>
          <a:off x="89174" y="985233"/>
          <a:ext cx="57094" cy="57094"/>
        </a:xfrm>
        <a:prstGeom prst="ellipse">
          <a:avLst/>
        </a:prstGeom>
        <a:solidFill>
          <a:schemeClr val="accent1">
            <a:shade val="80000"/>
            <a:hueOff val="184690"/>
            <a:satOff val="3523"/>
            <a:lumOff val="15561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535" y="993594"/>
        <a:ext cx="40372" cy="40372"/>
      </dsp:txXfrm>
    </dsp:sp>
    <dsp:sp modelId="{7A5C7786-EEB7-4840-8AB2-E617DD766E4C}">
      <dsp:nvSpPr>
        <dsp:cNvPr id="0" name=""/>
        <dsp:cNvSpPr/>
      </dsp:nvSpPr>
      <dsp:spPr>
        <a:xfrm rot="14625000">
          <a:off x="91329" y="966054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84711"/>
            <a:satOff val="-426"/>
            <a:lumOff val="13529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94621" y="971955"/>
        <a:ext cx="10651" cy="11561"/>
      </dsp:txXfrm>
    </dsp:sp>
    <dsp:sp modelId="{2B3C09D0-6E4A-4698-ADBA-7CF55040E0C7}">
      <dsp:nvSpPr>
        <dsp:cNvPr id="0" name=""/>
        <dsp:cNvSpPr/>
      </dsp:nvSpPr>
      <dsp:spPr>
        <a:xfrm>
          <a:off x="51224" y="908278"/>
          <a:ext cx="57094" cy="57094"/>
        </a:xfrm>
        <a:prstGeom prst="ellipse">
          <a:avLst/>
        </a:prstGeom>
        <a:solidFill>
          <a:schemeClr val="accent1">
            <a:shade val="80000"/>
            <a:hueOff val="190462"/>
            <a:satOff val="3634"/>
            <a:lumOff val="16047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9585" y="916639"/>
        <a:ext cx="40372" cy="40372"/>
      </dsp:txXfrm>
    </dsp:sp>
    <dsp:sp modelId="{0B3E9032-3902-463F-B436-0798A35C9EC5}">
      <dsp:nvSpPr>
        <dsp:cNvPr id="0" name=""/>
        <dsp:cNvSpPr/>
      </dsp:nvSpPr>
      <dsp:spPr>
        <a:xfrm rot="15075000">
          <a:off x="58511" y="886973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90483"/>
            <a:satOff val="-440"/>
            <a:lumOff val="13952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1527" y="892988"/>
        <a:ext cx="10651" cy="11561"/>
      </dsp:txXfrm>
    </dsp:sp>
    <dsp:sp modelId="{C6CA034B-BB5D-4252-9DC3-E07C2CEC1942}">
      <dsp:nvSpPr>
        <dsp:cNvPr id="0" name=""/>
        <dsp:cNvSpPr/>
      </dsp:nvSpPr>
      <dsp:spPr>
        <a:xfrm>
          <a:off x="23643" y="827027"/>
          <a:ext cx="57094" cy="57094"/>
        </a:xfrm>
        <a:prstGeom prst="ellipse">
          <a:avLst/>
        </a:prstGeom>
        <a:solidFill>
          <a:schemeClr val="accent1">
            <a:shade val="80000"/>
            <a:hueOff val="196233"/>
            <a:satOff val="3744"/>
            <a:lumOff val="1653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2004" y="835388"/>
        <a:ext cx="40372" cy="40372"/>
      </dsp:txXfrm>
    </dsp:sp>
    <dsp:sp modelId="{2F327EB4-0D8B-437E-BB14-A326EA173FCC}">
      <dsp:nvSpPr>
        <dsp:cNvPr id="0" name=""/>
        <dsp:cNvSpPr/>
      </dsp:nvSpPr>
      <dsp:spPr>
        <a:xfrm rot="15525000">
          <a:off x="36297" y="80428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96256"/>
            <a:satOff val="-453"/>
            <a:lumOff val="14375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9025" y="810378"/>
        <a:ext cx="10651" cy="11561"/>
      </dsp:txXfrm>
    </dsp:sp>
    <dsp:sp modelId="{F6AE7F32-FC05-4DDA-BB7B-30B31779479C}">
      <dsp:nvSpPr>
        <dsp:cNvPr id="0" name=""/>
        <dsp:cNvSpPr/>
      </dsp:nvSpPr>
      <dsp:spPr>
        <a:xfrm>
          <a:off x="6904" y="742872"/>
          <a:ext cx="57094" cy="57094"/>
        </a:xfrm>
        <a:prstGeom prst="ellipse">
          <a:avLst/>
        </a:prstGeom>
        <a:solidFill>
          <a:schemeClr val="accent1">
            <a:shade val="80000"/>
            <a:hueOff val="202005"/>
            <a:satOff val="3854"/>
            <a:lumOff val="1702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265" y="751233"/>
        <a:ext cx="40372" cy="40372"/>
      </dsp:txXfrm>
    </dsp:sp>
    <dsp:sp modelId="{F42AD80F-3B21-49F3-AF59-01D5F6EE69F1}">
      <dsp:nvSpPr>
        <dsp:cNvPr id="0" name=""/>
        <dsp:cNvSpPr/>
      </dsp:nvSpPr>
      <dsp:spPr>
        <a:xfrm rot="15975000">
          <a:off x="25065" y="71940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02028"/>
            <a:satOff val="-466"/>
            <a:lumOff val="14798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7497" y="725537"/>
        <a:ext cx="10651" cy="11561"/>
      </dsp:txXfrm>
    </dsp:sp>
    <dsp:sp modelId="{E4F5DE49-5EAA-4300-BD85-3AA32446283C}">
      <dsp:nvSpPr>
        <dsp:cNvPr id="0" name=""/>
        <dsp:cNvSpPr/>
      </dsp:nvSpPr>
      <dsp:spPr>
        <a:xfrm>
          <a:off x="1292" y="657252"/>
          <a:ext cx="57094" cy="57094"/>
        </a:xfrm>
        <a:prstGeom prst="ellipse">
          <a:avLst/>
        </a:prstGeom>
        <a:solidFill>
          <a:schemeClr val="accent1">
            <a:shade val="80000"/>
            <a:hueOff val="207776"/>
            <a:satOff val="3964"/>
            <a:lumOff val="1750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653" y="665613"/>
        <a:ext cx="40372" cy="40372"/>
      </dsp:txXfrm>
    </dsp:sp>
    <dsp:sp modelId="{57712E5B-8311-41F2-83BF-40C44B82FD56}">
      <dsp:nvSpPr>
        <dsp:cNvPr id="0" name=""/>
        <dsp:cNvSpPr/>
      </dsp:nvSpPr>
      <dsp:spPr>
        <a:xfrm rot="16425000">
          <a:off x="25009" y="63378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07800"/>
            <a:satOff val="-479"/>
            <a:lumOff val="1522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7142" y="639917"/>
        <a:ext cx="10651" cy="11561"/>
      </dsp:txXfrm>
    </dsp:sp>
    <dsp:sp modelId="{53824D7C-69E9-40B6-AD94-E66D57E17024}">
      <dsp:nvSpPr>
        <dsp:cNvPr id="0" name=""/>
        <dsp:cNvSpPr/>
      </dsp:nvSpPr>
      <dsp:spPr>
        <a:xfrm>
          <a:off x="6904" y="571632"/>
          <a:ext cx="57094" cy="57094"/>
        </a:xfrm>
        <a:prstGeom prst="ellipse">
          <a:avLst/>
        </a:prstGeom>
        <a:solidFill>
          <a:schemeClr val="accent1">
            <a:shade val="80000"/>
            <a:hueOff val="213548"/>
            <a:satOff val="4074"/>
            <a:lumOff val="17992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265" y="579993"/>
        <a:ext cx="40372" cy="40372"/>
      </dsp:txXfrm>
    </dsp:sp>
    <dsp:sp modelId="{4DDD9E11-A1D1-4D9F-87CF-21775FA03FD4}">
      <dsp:nvSpPr>
        <dsp:cNvPr id="0" name=""/>
        <dsp:cNvSpPr/>
      </dsp:nvSpPr>
      <dsp:spPr>
        <a:xfrm rot="16875000">
          <a:off x="36129" y="54889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13572"/>
            <a:satOff val="-493"/>
            <a:lumOff val="15643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7966" y="554983"/>
        <a:ext cx="10651" cy="11561"/>
      </dsp:txXfrm>
    </dsp:sp>
    <dsp:sp modelId="{22041FD6-89BD-4BF2-9B99-B97F36E2E1FB}">
      <dsp:nvSpPr>
        <dsp:cNvPr id="0" name=""/>
        <dsp:cNvSpPr/>
      </dsp:nvSpPr>
      <dsp:spPr>
        <a:xfrm>
          <a:off x="23643" y="487477"/>
          <a:ext cx="57094" cy="57094"/>
        </a:xfrm>
        <a:prstGeom prst="ellipse">
          <a:avLst/>
        </a:prstGeom>
        <a:solidFill>
          <a:schemeClr val="accent1">
            <a:shade val="80000"/>
            <a:hueOff val="219319"/>
            <a:satOff val="4184"/>
            <a:lumOff val="1847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2004" y="495838"/>
        <a:ext cx="40372" cy="40372"/>
      </dsp:txXfrm>
    </dsp:sp>
    <dsp:sp modelId="{B8E405CF-5FB0-4931-A03D-9BF304E6CDDA}">
      <dsp:nvSpPr>
        <dsp:cNvPr id="0" name=""/>
        <dsp:cNvSpPr/>
      </dsp:nvSpPr>
      <dsp:spPr>
        <a:xfrm rot="17325000">
          <a:off x="58234" y="466173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19345"/>
            <a:satOff val="-506"/>
            <a:lumOff val="16066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9783" y="472188"/>
        <a:ext cx="10651" cy="11561"/>
      </dsp:txXfrm>
    </dsp:sp>
    <dsp:sp modelId="{4346925A-37EB-4BB6-B0D1-0007EC3DF63B}">
      <dsp:nvSpPr>
        <dsp:cNvPr id="0" name=""/>
        <dsp:cNvSpPr/>
      </dsp:nvSpPr>
      <dsp:spPr>
        <a:xfrm>
          <a:off x="51224" y="406227"/>
          <a:ext cx="57094" cy="57094"/>
        </a:xfrm>
        <a:prstGeom prst="ellipse">
          <a:avLst/>
        </a:prstGeom>
        <a:solidFill>
          <a:schemeClr val="accent1">
            <a:shade val="80000"/>
            <a:hueOff val="225091"/>
            <a:satOff val="4294"/>
            <a:lumOff val="1896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9585" y="414588"/>
        <a:ext cx="40372" cy="40372"/>
      </dsp:txXfrm>
    </dsp:sp>
    <dsp:sp modelId="{7A362786-920B-4FB9-A3D5-D0E741B76071}">
      <dsp:nvSpPr>
        <dsp:cNvPr id="0" name=""/>
        <dsp:cNvSpPr/>
      </dsp:nvSpPr>
      <dsp:spPr>
        <a:xfrm rot="17775000">
          <a:off x="90948" y="387048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25117"/>
            <a:satOff val="-519"/>
            <a:lumOff val="16489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2221" y="392949"/>
        <a:ext cx="10651" cy="11561"/>
      </dsp:txXfrm>
    </dsp:sp>
    <dsp:sp modelId="{ED0F08E4-7CF4-494F-A2E4-60B90674E9D5}">
      <dsp:nvSpPr>
        <dsp:cNvPr id="0" name=""/>
        <dsp:cNvSpPr/>
      </dsp:nvSpPr>
      <dsp:spPr>
        <a:xfrm>
          <a:off x="89174" y="329272"/>
          <a:ext cx="57094" cy="57094"/>
        </a:xfrm>
        <a:prstGeom prst="ellipse">
          <a:avLst/>
        </a:prstGeom>
        <a:solidFill>
          <a:schemeClr val="accent1">
            <a:shade val="80000"/>
            <a:hueOff val="230862"/>
            <a:satOff val="4404"/>
            <a:lumOff val="19451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535" y="337633"/>
        <a:ext cx="40372" cy="40372"/>
      </dsp:txXfrm>
    </dsp:sp>
    <dsp:sp modelId="{B8AF8AA6-EDE3-46F5-804F-BE18E9CF02E9}">
      <dsp:nvSpPr>
        <dsp:cNvPr id="0" name=""/>
        <dsp:cNvSpPr/>
      </dsp:nvSpPr>
      <dsp:spPr>
        <a:xfrm rot="18225000">
          <a:off x="133709" y="312871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30889"/>
            <a:satOff val="-533"/>
            <a:lumOff val="16911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4723" y="318623"/>
        <a:ext cx="10651" cy="11561"/>
      </dsp:txXfrm>
    </dsp:sp>
    <dsp:sp modelId="{02E2D030-8BB9-48E2-859D-55F958A2D928}">
      <dsp:nvSpPr>
        <dsp:cNvPr id="0" name=""/>
        <dsp:cNvSpPr/>
      </dsp:nvSpPr>
      <dsp:spPr>
        <a:xfrm>
          <a:off x="136844" y="257929"/>
          <a:ext cx="57094" cy="57094"/>
        </a:xfrm>
        <a:prstGeom prst="ellipse">
          <a:avLst/>
        </a:prstGeom>
        <a:solidFill>
          <a:schemeClr val="accent1">
            <a:shade val="80000"/>
            <a:hueOff val="236634"/>
            <a:satOff val="4514"/>
            <a:lumOff val="19937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5205" y="266290"/>
        <a:ext cx="40372" cy="40372"/>
      </dsp:txXfrm>
    </dsp:sp>
    <dsp:sp modelId="{8125F9B4-021E-44DC-9D64-8AE485A44537}">
      <dsp:nvSpPr>
        <dsp:cNvPr id="0" name=""/>
        <dsp:cNvSpPr/>
      </dsp:nvSpPr>
      <dsp:spPr>
        <a:xfrm rot="18675000">
          <a:off x="185786" y="24491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36661"/>
            <a:satOff val="-546"/>
            <a:lumOff val="17334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86564" y="250480"/>
        <a:ext cx="10651" cy="11561"/>
      </dsp:txXfrm>
    </dsp:sp>
    <dsp:sp modelId="{A5474CB5-D5DA-4087-B87E-610FB42AF529}">
      <dsp:nvSpPr>
        <dsp:cNvPr id="0" name=""/>
        <dsp:cNvSpPr/>
      </dsp:nvSpPr>
      <dsp:spPr>
        <a:xfrm>
          <a:off x="193418" y="193418"/>
          <a:ext cx="57094" cy="57094"/>
        </a:xfrm>
        <a:prstGeom prst="ellipse">
          <a:avLst/>
        </a:prstGeom>
        <a:solidFill>
          <a:schemeClr val="accent1">
            <a:shade val="80000"/>
            <a:hueOff val="242406"/>
            <a:satOff val="4624"/>
            <a:lumOff val="20424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01779" y="201779"/>
        <a:ext cx="40372" cy="40372"/>
      </dsp:txXfrm>
    </dsp:sp>
    <dsp:sp modelId="{F5E12609-AEA0-4824-8F1E-49B7A8C9D43E}">
      <dsp:nvSpPr>
        <dsp:cNvPr id="0" name=""/>
        <dsp:cNvSpPr/>
      </dsp:nvSpPr>
      <dsp:spPr>
        <a:xfrm rot="19125000">
          <a:off x="246289" y="184328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42433"/>
            <a:satOff val="-559"/>
            <a:lumOff val="17757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46855" y="189687"/>
        <a:ext cx="10651" cy="11561"/>
      </dsp:txXfrm>
    </dsp:sp>
    <dsp:sp modelId="{558F7E47-06ED-4041-B16C-6F13A19D4245}">
      <dsp:nvSpPr>
        <dsp:cNvPr id="0" name=""/>
        <dsp:cNvSpPr/>
      </dsp:nvSpPr>
      <dsp:spPr>
        <a:xfrm>
          <a:off x="257929" y="136844"/>
          <a:ext cx="57094" cy="57094"/>
        </a:xfrm>
        <a:prstGeom prst="ellipse">
          <a:avLst/>
        </a:prstGeom>
        <a:solidFill>
          <a:schemeClr val="accent1">
            <a:shade val="80000"/>
            <a:hueOff val="248177"/>
            <a:satOff val="4735"/>
            <a:lumOff val="2091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6290" y="145205"/>
        <a:ext cx="40372" cy="40372"/>
      </dsp:txXfrm>
    </dsp:sp>
    <dsp:sp modelId="{1AA99294-2501-42DA-ADDA-813C2A0D167F}">
      <dsp:nvSpPr>
        <dsp:cNvPr id="0" name=""/>
        <dsp:cNvSpPr/>
      </dsp:nvSpPr>
      <dsp:spPr>
        <a:xfrm rot="19575000">
          <a:off x="314182" y="132161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48206"/>
            <a:satOff val="-573"/>
            <a:lumOff val="1818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14567" y="137283"/>
        <a:ext cx="10651" cy="11561"/>
      </dsp:txXfrm>
    </dsp:sp>
    <dsp:sp modelId="{A854D6C3-A9F6-4889-B95E-C4590598BF15}">
      <dsp:nvSpPr>
        <dsp:cNvPr id="0" name=""/>
        <dsp:cNvSpPr/>
      </dsp:nvSpPr>
      <dsp:spPr>
        <a:xfrm>
          <a:off x="329272" y="89174"/>
          <a:ext cx="57094" cy="57094"/>
        </a:xfrm>
        <a:prstGeom prst="ellipse">
          <a:avLst/>
        </a:prstGeom>
        <a:solidFill>
          <a:schemeClr val="accent1">
            <a:shade val="80000"/>
            <a:hueOff val="253949"/>
            <a:satOff val="4845"/>
            <a:lumOff val="2139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37633" y="97535"/>
        <a:ext cx="40372" cy="40372"/>
      </dsp:txXfrm>
    </dsp:sp>
    <dsp:sp modelId="{9BC14663-185B-4A89-97AE-169B3D438678}">
      <dsp:nvSpPr>
        <dsp:cNvPr id="0" name=""/>
        <dsp:cNvSpPr/>
      </dsp:nvSpPr>
      <dsp:spPr>
        <a:xfrm rot="20025000">
          <a:off x="388303" y="8930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53978"/>
            <a:satOff val="-586"/>
            <a:lumOff val="18603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88538" y="94166"/>
        <a:ext cx="10651" cy="11561"/>
      </dsp:txXfrm>
    </dsp:sp>
    <dsp:sp modelId="{891FE5C2-884F-48D0-BE0D-753E9CA204D3}">
      <dsp:nvSpPr>
        <dsp:cNvPr id="0" name=""/>
        <dsp:cNvSpPr/>
      </dsp:nvSpPr>
      <dsp:spPr>
        <a:xfrm>
          <a:off x="406227" y="51224"/>
          <a:ext cx="57094" cy="57094"/>
        </a:xfrm>
        <a:prstGeom prst="ellipse">
          <a:avLst/>
        </a:prstGeom>
        <a:solidFill>
          <a:schemeClr val="accent1">
            <a:shade val="80000"/>
            <a:hueOff val="259720"/>
            <a:satOff val="4955"/>
            <a:lumOff val="21882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14588" y="59585"/>
        <a:ext cx="40372" cy="40372"/>
      </dsp:txXfrm>
    </dsp:sp>
    <dsp:sp modelId="{BDE13CD6-B50F-44ED-BD83-729ED5971995}">
      <dsp:nvSpPr>
        <dsp:cNvPr id="0" name=""/>
        <dsp:cNvSpPr/>
      </dsp:nvSpPr>
      <dsp:spPr>
        <a:xfrm rot="20475000">
          <a:off x="467384" y="5648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59750"/>
            <a:satOff val="-599"/>
            <a:lumOff val="19025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67505" y="61073"/>
        <a:ext cx="10651" cy="11561"/>
      </dsp:txXfrm>
    </dsp:sp>
    <dsp:sp modelId="{3B7728B1-9C76-43A6-8828-2FFE1A19CD4E}">
      <dsp:nvSpPr>
        <dsp:cNvPr id="0" name=""/>
        <dsp:cNvSpPr/>
      </dsp:nvSpPr>
      <dsp:spPr>
        <a:xfrm>
          <a:off x="487477" y="23643"/>
          <a:ext cx="57094" cy="57094"/>
        </a:xfrm>
        <a:prstGeom prst="ellipse">
          <a:avLst/>
        </a:prstGeom>
        <a:solidFill>
          <a:schemeClr val="accent1">
            <a:shade val="80000"/>
            <a:hueOff val="265492"/>
            <a:satOff val="5065"/>
            <a:lumOff val="2236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95838" y="32004"/>
        <a:ext cx="40372" cy="40372"/>
      </dsp:txXfrm>
    </dsp:sp>
    <dsp:sp modelId="{FEF793BD-9F36-4B0C-B2A1-243AAED13A52}">
      <dsp:nvSpPr>
        <dsp:cNvPr id="0" name=""/>
        <dsp:cNvSpPr/>
      </dsp:nvSpPr>
      <dsp:spPr>
        <a:xfrm rot="20925000">
          <a:off x="550072" y="3427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65522"/>
            <a:satOff val="-613"/>
            <a:lumOff val="19448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50116" y="38569"/>
        <a:ext cx="10651" cy="11561"/>
      </dsp:txXfrm>
    </dsp:sp>
    <dsp:sp modelId="{CD7E4AE9-DEBF-4EF6-9A2F-51DFDE6DC483}">
      <dsp:nvSpPr>
        <dsp:cNvPr id="0" name=""/>
        <dsp:cNvSpPr/>
      </dsp:nvSpPr>
      <dsp:spPr>
        <a:xfrm>
          <a:off x="571632" y="6904"/>
          <a:ext cx="57094" cy="57094"/>
        </a:xfrm>
        <a:prstGeom prst="ellipse">
          <a:avLst/>
        </a:prstGeom>
        <a:solidFill>
          <a:schemeClr val="accent1">
            <a:shade val="80000"/>
            <a:hueOff val="271263"/>
            <a:satOff val="5175"/>
            <a:lumOff val="2285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79993" y="15265"/>
        <a:ext cx="40372" cy="40372"/>
      </dsp:txXfrm>
    </dsp:sp>
    <dsp:sp modelId="{CAB56CDA-741F-426D-8FE0-AE118C809475}">
      <dsp:nvSpPr>
        <dsp:cNvPr id="0" name=""/>
        <dsp:cNvSpPr/>
      </dsp:nvSpPr>
      <dsp:spPr>
        <a:xfrm rot="21375000">
          <a:off x="634952" y="23039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71295"/>
            <a:satOff val="-626"/>
            <a:lumOff val="19871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34957" y="27042"/>
        <a:ext cx="10651" cy="11561"/>
      </dsp:txXfrm>
    </dsp:sp>
  </dsp:spTree>
</dsp:drawing>
</file>

<file path=ppt/diagrams/drawing3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5A44537F-E502-484A-B54C-161A75387D52}">
      <dsp:nvSpPr>
        <dsp:cNvPr id="0" name=""/>
        <dsp:cNvSpPr/>
      </dsp:nvSpPr>
      <dsp:spPr>
        <a:xfrm>
          <a:off x="542408" y="14296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50929" y="20212"/>
        <a:ext cx="41140" cy="28564"/>
      </dsp:txXfrm>
    </dsp:sp>
    <dsp:sp modelId="{BCCD1735-3374-4721-BEF9-11CCD9A2DD48}">
      <dsp:nvSpPr>
        <dsp:cNvPr id="0" name=""/>
        <dsp:cNvSpPr/>
      </dsp:nvSpPr>
      <dsp:spPr>
        <a:xfrm rot="276923">
          <a:off x="606796" y="17773"/>
          <a:ext cx="15527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06804" y="25665"/>
        <a:ext cx="10869" cy="24237"/>
      </dsp:txXfrm>
    </dsp:sp>
    <dsp:sp modelId="{B0608ED5-E7DC-4C39-8859-B8C85F521F9C}">
      <dsp:nvSpPr>
        <dsp:cNvPr id="0" name=""/>
        <dsp:cNvSpPr/>
      </dsp:nvSpPr>
      <dsp:spPr>
        <a:xfrm>
          <a:off x="629404" y="21319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37925" y="27235"/>
        <a:ext cx="41140" cy="28564"/>
      </dsp:txXfrm>
    </dsp:sp>
    <dsp:sp modelId="{E212FFF4-9223-45FB-8A97-08FC78EC227F}">
      <dsp:nvSpPr>
        <dsp:cNvPr id="0" name=""/>
        <dsp:cNvSpPr/>
      </dsp:nvSpPr>
      <dsp:spPr>
        <a:xfrm rot="830769">
          <a:off x="692254" y="31653"/>
          <a:ext cx="16328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92325" y="39146"/>
        <a:ext cx="11430" cy="24237"/>
      </dsp:txXfrm>
    </dsp:sp>
    <dsp:sp modelId="{3B48658E-4174-41EC-ADC5-04F09B98E8AE}">
      <dsp:nvSpPr>
        <dsp:cNvPr id="0" name=""/>
        <dsp:cNvSpPr/>
      </dsp:nvSpPr>
      <dsp:spPr>
        <a:xfrm>
          <a:off x="714147" y="4220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22668" y="48123"/>
        <a:ext cx="41140" cy="28564"/>
      </dsp:txXfrm>
    </dsp:sp>
    <dsp:sp modelId="{7E28017C-69F1-4CCF-A6D7-885616A2628E}">
      <dsp:nvSpPr>
        <dsp:cNvPr id="0" name=""/>
        <dsp:cNvSpPr/>
      </dsp:nvSpPr>
      <dsp:spPr>
        <a:xfrm rot="1384615">
          <a:off x="774081" y="59116"/>
          <a:ext cx="1768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74293" y="66155"/>
        <a:ext cx="12382" cy="24237"/>
      </dsp:txXfrm>
    </dsp:sp>
    <dsp:sp modelId="{4B6FF1D5-139C-4A9E-BE2A-C9C2976A9B90}">
      <dsp:nvSpPr>
        <dsp:cNvPr id="0" name=""/>
        <dsp:cNvSpPr/>
      </dsp:nvSpPr>
      <dsp:spPr>
        <a:xfrm>
          <a:off x="794442" y="7641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02963" y="82333"/>
        <a:ext cx="41140" cy="28564"/>
      </dsp:txXfrm>
    </dsp:sp>
    <dsp:sp modelId="{E231C36B-28CA-4A1A-A65A-7FC8C917C670}">
      <dsp:nvSpPr>
        <dsp:cNvPr id="0" name=""/>
        <dsp:cNvSpPr/>
      </dsp:nvSpPr>
      <dsp:spPr>
        <a:xfrm rot="1938462">
          <a:off x="850314" y="99449"/>
          <a:ext cx="19284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50762" y="105982"/>
        <a:ext cx="13499" cy="24237"/>
      </dsp:txXfrm>
    </dsp:sp>
    <dsp:sp modelId="{5955EC28-6A5B-4854-97FD-56BF004F7A93}">
      <dsp:nvSpPr>
        <dsp:cNvPr id="0" name=""/>
        <dsp:cNvSpPr/>
      </dsp:nvSpPr>
      <dsp:spPr>
        <a:xfrm>
          <a:off x="868209" y="123065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76730" y="128981"/>
        <a:ext cx="41140" cy="28564"/>
      </dsp:txXfrm>
    </dsp:sp>
    <dsp:sp modelId="{7418C013-9F65-49B4-8AB4-02A8A7E8B2B1}">
      <dsp:nvSpPr>
        <dsp:cNvPr id="0" name=""/>
        <dsp:cNvSpPr/>
      </dsp:nvSpPr>
      <dsp:spPr>
        <a:xfrm rot="2492308">
          <a:off x="919101" y="151612"/>
          <a:ext cx="20845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19887" y="157618"/>
        <a:ext cx="14592" cy="24237"/>
      </dsp:txXfrm>
    </dsp:sp>
    <dsp:sp modelId="{C8C314CB-BC52-4B5D-9A9E-2549904458B0}">
      <dsp:nvSpPr>
        <dsp:cNvPr id="0" name=""/>
        <dsp:cNvSpPr/>
      </dsp:nvSpPr>
      <dsp:spPr>
        <a:xfrm>
          <a:off x="933539" y="18094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42060" y="186857"/>
        <a:ext cx="41140" cy="28564"/>
      </dsp:txXfrm>
    </dsp:sp>
    <dsp:sp modelId="{8D184F9F-78A9-45D9-9804-0F8032DE26A6}">
      <dsp:nvSpPr>
        <dsp:cNvPr id="0" name=""/>
        <dsp:cNvSpPr/>
      </dsp:nvSpPr>
      <dsp:spPr>
        <a:xfrm rot="3046154">
          <a:off x="978726" y="214258"/>
          <a:ext cx="22212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9951" y="219756"/>
        <a:ext cx="15548" cy="24237"/>
      </dsp:txXfrm>
    </dsp:sp>
    <dsp:sp modelId="{18E08B15-C0D9-4DCD-9841-29CB326A1D96}">
      <dsp:nvSpPr>
        <dsp:cNvPr id="0" name=""/>
        <dsp:cNvSpPr/>
      </dsp:nvSpPr>
      <dsp:spPr>
        <a:xfrm>
          <a:off x="988738" y="248548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97259" y="254464"/>
        <a:ext cx="41140" cy="28564"/>
      </dsp:txXfrm>
    </dsp:sp>
    <dsp:sp modelId="{7D136A40-4E7A-4E9A-9C18-C15FEB3E9255}">
      <dsp:nvSpPr>
        <dsp:cNvPr id="0" name=""/>
        <dsp:cNvSpPr/>
      </dsp:nvSpPr>
      <dsp:spPr>
        <a:xfrm rot="3600000">
          <a:off x="1027664" y="285770"/>
          <a:ext cx="23310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29412" y="290821"/>
        <a:ext cx="16317" cy="24237"/>
      </dsp:txXfrm>
    </dsp:sp>
    <dsp:sp modelId="{09497094-52B8-416E-9902-37FB4C94E7F2}">
      <dsp:nvSpPr>
        <dsp:cNvPr id="0" name=""/>
        <dsp:cNvSpPr/>
      </dsp:nvSpPr>
      <dsp:spPr>
        <a:xfrm>
          <a:off x="1032377" y="324134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40898" y="330050"/>
        <a:ext cx="41140" cy="28564"/>
      </dsp:txXfrm>
    </dsp:sp>
    <dsp:sp modelId="{260B842C-BA56-4835-9181-EEB1DAD49F6C}">
      <dsp:nvSpPr>
        <dsp:cNvPr id="0" name=""/>
        <dsp:cNvSpPr/>
      </dsp:nvSpPr>
      <dsp:spPr>
        <a:xfrm rot="4153846">
          <a:off x="1064644" y="364300"/>
          <a:ext cx="24114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6978" y="368997"/>
        <a:ext cx="16880" cy="24237"/>
      </dsp:txXfrm>
    </dsp:sp>
    <dsp:sp modelId="{07EB8474-810E-4E8A-BE93-02F62BBDD45D}">
      <dsp:nvSpPr>
        <dsp:cNvPr id="0" name=""/>
        <dsp:cNvSpPr/>
      </dsp:nvSpPr>
      <dsp:spPr>
        <a:xfrm>
          <a:off x="1063327" y="40574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71848" y="411657"/>
        <a:ext cx="41140" cy="28564"/>
      </dsp:txXfrm>
    </dsp:sp>
    <dsp:sp modelId="{ADC3AC42-E194-4C29-8A28-ABEC2168A2B9}">
      <dsp:nvSpPr>
        <dsp:cNvPr id="0" name=""/>
        <dsp:cNvSpPr/>
      </dsp:nvSpPr>
      <dsp:spPr>
        <a:xfrm rot="4707692">
          <a:off x="1088697" y="447816"/>
          <a:ext cx="24622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91652" y="452276"/>
        <a:ext cx="17235" cy="24237"/>
      </dsp:txXfrm>
    </dsp:sp>
    <dsp:sp modelId="{38A7A843-117D-4A8F-B652-3F637D1BA054}">
      <dsp:nvSpPr>
        <dsp:cNvPr id="0" name=""/>
        <dsp:cNvSpPr/>
      </dsp:nvSpPr>
      <dsp:spPr>
        <a:xfrm>
          <a:off x="1080785" y="49125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89306" y="497173"/>
        <a:ext cx="41140" cy="28564"/>
      </dsp:txXfrm>
    </dsp:sp>
    <dsp:sp modelId="{24192AE1-AC5A-408F-93E2-35778550FA02}">
      <dsp:nvSpPr>
        <dsp:cNvPr id="0" name=""/>
        <dsp:cNvSpPr/>
      </dsp:nvSpPr>
      <dsp:spPr>
        <a:xfrm rot="5261538">
          <a:off x="1099186" y="534158"/>
          <a:ext cx="24838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02761" y="538515"/>
        <a:ext cx="17387" cy="24237"/>
      </dsp:txXfrm>
    </dsp:sp>
    <dsp:sp modelId="{1791F869-F782-403E-9EEE-8485296AB1DC}">
      <dsp:nvSpPr>
        <dsp:cNvPr id="0" name=""/>
        <dsp:cNvSpPr/>
      </dsp:nvSpPr>
      <dsp:spPr>
        <a:xfrm>
          <a:off x="1084299" y="578465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92820" y="584381"/>
        <a:ext cx="41140" cy="28564"/>
      </dsp:txXfrm>
    </dsp:sp>
    <dsp:sp modelId="{EDD308D6-556F-4E65-A02C-12C45C150755}">
      <dsp:nvSpPr>
        <dsp:cNvPr id="0" name=""/>
        <dsp:cNvSpPr/>
      </dsp:nvSpPr>
      <dsp:spPr>
        <a:xfrm rot="5815385">
          <a:off x="1095832" y="621090"/>
          <a:ext cx="24766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99995" y="625481"/>
        <a:ext cx="17336" cy="24237"/>
      </dsp:txXfrm>
    </dsp:sp>
    <dsp:sp modelId="{FB762D63-E97E-4D71-BE53-DE8DBC2C1724}">
      <dsp:nvSpPr>
        <dsp:cNvPr id="0" name=""/>
        <dsp:cNvSpPr/>
      </dsp:nvSpPr>
      <dsp:spPr>
        <a:xfrm>
          <a:off x="1073779" y="66510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82300" y="671023"/>
        <a:ext cx="41140" cy="28564"/>
      </dsp:txXfrm>
    </dsp:sp>
    <dsp:sp modelId="{EC905E59-477F-4D62-B2EE-61B86BF0663B}">
      <dsp:nvSpPr>
        <dsp:cNvPr id="0" name=""/>
        <dsp:cNvSpPr/>
      </dsp:nvSpPr>
      <dsp:spPr>
        <a:xfrm rot="6369231">
          <a:off x="1078719" y="706361"/>
          <a:ext cx="24405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83398" y="710924"/>
        <a:ext cx="17084" cy="24237"/>
      </dsp:txXfrm>
    </dsp:sp>
    <dsp:sp modelId="{96947AF0-965B-4F9B-B692-11B522E20C19}">
      <dsp:nvSpPr>
        <dsp:cNvPr id="0" name=""/>
        <dsp:cNvSpPr/>
      </dsp:nvSpPr>
      <dsp:spPr>
        <a:xfrm>
          <a:off x="1049497" y="74894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58018" y="754857"/>
        <a:ext cx="41140" cy="28564"/>
      </dsp:txXfrm>
    </dsp:sp>
    <dsp:sp modelId="{C5631367-2D87-4B2B-B2C5-CE6B323DF7FA}">
      <dsp:nvSpPr>
        <dsp:cNvPr id="0" name=""/>
        <dsp:cNvSpPr/>
      </dsp:nvSpPr>
      <dsp:spPr>
        <a:xfrm rot="6923077">
          <a:off x="1048293" y="787760"/>
          <a:ext cx="2374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53383" y="792620"/>
        <a:ext cx="16624" cy="24237"/>
      </dsp:txXfrm>
    </dsp:sp>
    <dsp:sp modelId="{55735BFC-D4F1-4100-BCD7-BD7015A20F24}">
      <dsp:nvSpPr>
        <dsp:cNvPr id="0" name=""/>
        <dsp:cNvSpPr/>
      </dsp:nvSpPr>
      <dsp:spPr>
        <a:xfrm>
          <a:off x="1012081" y="827793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20602" y="833709"/>
        <a:ext cx="41140" cy="28564"/>
      </dsp:txXfrm>
    </dsp:sp>
    <dsp:sp modelId="{DE861B79-D5E8-45CE-B3D7-7B4663C08343}">
      <dsp:nvSpPr>
        <dsp:cNvPr id="0" name=""/>
        <dsp:cNvSpPr/>
      </dsp:nvSpPr>
      <dsp:spPr>
        <a:xfrm rot="7476923">
          <a:off x="1005349" y="863177"/>
          <a:ext cx="22797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10711" y="868442"/>
        <a:ext cx="15958" cy="24237"/>
      </dsp:txXfrm>
    </dsp:sp>
    <dsp:sp modelId="{B163F2E1-C224-4C1F-8BF1-B257F8DA90F1}">
      <dsp:nvSpPr>
        <dsp:cNvPr id="0" name=""/>
        <dsp:cNvSpPr/>
      </dsp:nvSpPr>
      <dsp:spPr>
        <a:xfrm>
          <a:off x="962501" y="899622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1022" y="905538"/>
        <a:ext cx="41140" cy="28564"/>
      </dsp:txXfrm>
    </dsp:sp>
    <dsp:sp modelId="{28C21F8D-7890-436C-ABC3-A76D9C048DC6}">
      <dsp:nvSpPr>
        <dsp:cNvPr id="0" name=""/>
        <dsp:cNvSpPr/>
      </dsp:nvSpPr>
      <dsp:spPr>
        <a:xfrm rot="8030769">
          <a:off x="951004" y="930655"/>
          <a:ext cx="2155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956478" y="936402"/>
        <a:ext cx="15091" cy="24237"/>
      </dsp:txXfrm>
    </dsp:sp>
    <dsp:sp modelId="{B297DBDA-41C8-403B-A287-2DE0B2B2F734}">
      <dsp:nvSpPr>
        <dsp:cNvPr id="0" name=""/>
        <dsp:cNvSpPr/>
      </dsp:nvSpPr>
      <dsp:spPr>
        <a:xfrm>
          <a:off x="902040" y="962568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10561" y="968484"/>
        <a:ext cx="41140" cy="28564"/>
      </dsp:txXfrm>
    </dsp:sp>
    <dsp:sp modelId="{6CB910F7-627A-416A-9AE0-0E9818681229}">
      <dsp:nvSpPr>
        <dsp:cNvPr id="0" name=""/>
        <dsp:cNvSpPr/>
      </dsp:nvSpPr>
      <dsp:spPr>
        <a:xfrm rot="8584615">
          <a:off x="886658" y="988443"/>
          <a:ext cx="20081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892078" y="994713"/>
        <a:ext cx="14057" cy="24237"/>
      </dsp:txXfrm>
    </dsp:sp>
    <dsp:sp modelId="{C99B1DB8-B0AD-4FE5-84DC-CD9571D15F74}">
      <dsp:nvSpPr>
        <dsp:cNvPr id="0" name=""/>
        <dsp:cNvSpPr/>
      </dsp:nvSpPr>
      <dsp:spPr>
        <a:xfrm>
          <a:off x="832266" y="1015000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40787" y="1020916"/>
        <a:ext cx="41140" cy="28564"/>
      </dsp:txXfrm>
    </dsp:sp>
    <dsp:sp modelId="{2EBD388A-825F-4832-8A74-827A6C7E3368}">
      <dsp:nvSpPr>
        <dsp:cNvPr id="0" name=""/>
        <dsp:cNvSpPr/>
      </dsp:nvSpPr>
      <dsp:spPr>
        <a:xfrm rot="9138462">
          <a:off x="813941" y="1035038"/>
          <a:ext cx="18476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819167" y="1041829"/>
        <a:ext cx="12933" cy="24237"/>
      </dsp:txXfrm>
    </dsp:sp>
    <dsp:sp modelId="{54435782-E9E7-4F85-8EE9-B762378628C5}">
      <dsp:nvSpPr>
        <dsp:cNvPr id="0" name=""/>
        <dsp:cNvSpPr/>
      </dsp:nvSpPr>
      <dsp:spPr>
        <a:xfrm>
          <a:off x="754984" y="105556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63505" y="1061477"/>
        <a:ext cx="41140" cy="28564"/>
      </dsp:txXfrm>
    </dsp:sp>
    <dsp:sp modelId="{2EA5A0E0-D734-4B00-A1FA-65E8CB15031C}">
      <dsp:nvSpPr>
        <dsp:cNvPr id="0" name=""/>
        <dsp:cNvSpPr/>
      </dsp:nvSpPr>
      <dsp:spPr>
        <a:xfrm rot="9692308">
          <a:off x="734657" y="1069228"/>
          <a:ext cx="1695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739614" y="1076501"/>
        <a:ext cx="11871" cy="24237"/>
      </dsp:txXfrm>
    </dsp:sp>
    <dsp:sp modelId="{CDE86F57-8E75-4885-99A7-4D78278841E9}">
      <dsp:nvSpPr>
        <dsp:cNvPr id="0" name=""/>
        <dsp:cNvSpPr/>
      </dsp:nvSpPr>
      <dsp:spPr>
        <a:xfrm>
          <a:off x="672197" y="1083199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80718" y="1089115"/>
        <a:ext cx="41140" cy="28564"/>
      </dsp:txXfrm>
    </dsp:sp>
    <dsp:sp modelId="{A0769171-C666-4FF2-B3B0-56A5612FFB02}">
      <dsp:nvSpPr>
        <dsp:cNvPr id="0" name=""/>
        <dsp:cNvSpPr/>
      </dsp:nvSpPr>
      <dsp:spPr>
        <a:xfrm rot="10246154">
          <a:off x="650736" y="1090128"/>
          <a:ext cx="15838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55456" y="1097826"/>
        <a:ext cx="11087" cy="24237"/>
      </dsp:txXfrm>
    </dsp:sp>
    <dsp:sp modelId="{9DEC7CBC-8051-4551-94AA-2377EFF8A353}">
      <dsp:nvSpPr>
        <dsp:cNvPr id="0" name=""/>
        <dsp:cNvSpPr/>
      </dsp:nvSpPr>
      <dsp:spPr>
        <a:xfrm>
          <a:off x="586048" y="1097200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94569" y="1103116"/>
        <a:ext cx="41140" cy="28564"/>
      </dsp:txXfrm>
    </dsp:sp>
    <dsp:sp modelId="{83D03F91-A8FE-4A56-A9F0-21F8696B64A1}">
      <dsp:nvSpPr>
        <dsp:cNvPr id="0" name=""/>
        <dsp:cNvSpPr/>
      </dsp:nvSpPr>
      <dsp:spPr>
        <a:xfrm rot="10800000">
          <a:off x="564225" y="1097200"/>
          <a:ext cx="15421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568851" y="1105279"/>
        <a:ext cx="10795" cy="24237"/>
      </dsp:txXfrm>
    </dsp:sp>
    <dsp:sp modelId="{D9F7CAE3-C01B-4758-A92D-BE4DEABF1CC9}">
      <dsp:nvSpPr>
        <dsp:cNvPr id="0" name=""/>
        <dsp:cNvSpPr/>
      </dsp:nvSpPr>
      <dsp:spPr>
        <a:xfrm>
          <a:off x="498769" y="1097200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07290" y="1103116"/>
        <a:ext cx="41140" cy="28564"/>
      </dsp:txXfrm>
    </dsp:sp>
    <dsp:sp modelId="{6FDF4861-3D9E-4C44-8A76-CB261CA08A3D}">
      <dsp:nvSpPr>
        <dsp:cNvPr id="0" name=""/>
        <dsp:cNvSpPr/>
      </dsp:nvSpPr>
      <dsp:spPr>
        <a:xfrm rot="11353846">
          <a:off x="477309" y="1090272"/>
          <a:ext cx="15838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82029" y="1098732"/>
        <a:ext cx="11087" cy="24237"/>
      </dsp:txXfrm>
    </dsp:sp>
    <dsp:sp modelId="{6EBA7549-78C0-447A-A63C-4A8563F87F58}">
      <dsp:nvSpPr>
        <dsp:cNvPr id="0" name=""/>
        <dsp:cNvSpPr/>
      </dsp:nvSpPr>
      <dsp:spPr>
        <a:xfrm>
          <a:off x="412620" y="1083199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21141" y="1089115"/>
        <a:ext cx="41140" cy="28564"/>
      </dsp:txXfrm>
    </dsp:sp>
    <dsp:sp modelId="{F7AC09C3-F9FA-4334-9744-58F7A351FD8B}">
      <dsp:nvSpPr>
        <dsp:cNvPr id="0" name=""/>
        <dsp:cNvSpPr/>
      </dsp:nvSpPr>
      <dsp:spPr>
        <a:xfrm rot="11907692">
          <a:off x="392293" y="1069532"/>
          <a:ext cx="1695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97250" y="1078417"/>
        <a:ext cx="11871" cy="24237"/>
      </dsp:txXfrm>
    </dsp:sp>
    <dsp:sp modelId="{DB7E8DCC-E9E2-41AE-8FAC-BD770394B585}">
      <dsp:nvSpPr>
        <dsp:cNvPr id="0" name=""/>
        <dsp:cNvSpPr/>
      </dsp:nvSpPr>
      <dsp:spPr>
        <a:xfrm>
          <a:off x="329833" y="105556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38354" y="1061477"/>
        <a:ext cx="41140" cy="28564"/>
      </dsp:txXfrm>
    </dsp:sp>
    <dsp:sp modelId="{FC934B90-2FD7-4C78-BC82-6495CAA54F71}">
      <dsp:nvSpPr>
        <dsp:cNvPr id="0" name=""/>
        <dsp:cNvSpPr/>
      </dsp:nvSpPr>
      <dsp:spPr>
        <a:xfrm rot="12461538">
          <a:off x="311508" y="1035524"/>
          <a:ext cx="18476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16734" y="1044891"/>
        <a:ext cx="12933" cy="24237"/>
      </dsp:txXfrm>
    </dsp:sp>
    <dsp:sp modelId="{7FBA136C-815F-4FB3-A797-A7F155D00FEA}">
      <dsp:nvSpPr>
        <dsp:cNvPr id="0" name=""/>
        <dsp:cNvSpPr/>
      </dsp:nvSpPr>
      <dsp:spPr>
        <a:xfrm>
          <a:off x="252551" y="1015000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1072" y="1020916"/>
        <a:ext cx="41140" cy="28564"/>
      </dsp:txXfrm>
    </dsp:sp>
    <dsp:sp modelId="{7A5C7786-EEB7-4840-8AB2-E617DD766E4C}">
      <dsp:nvSpPr>
        <dsp:cNvPr id="0" name=""/>
        <dsp:cNvSpPr/>
      </dsp:nvSpPr>
      <dsp:spPr>
        <a:xfrm rot="13015385">
          <a:off x="237168" y="989126"/>
          <a:ext cx="20081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42588" y="999014"/>
        <a:ext cx="14057" cy="24237"/>
      </dsp:txXfrm>
    </dsp:sp>
    <dsp:sp modelId="{2B3C09D0-6E4A-4698-ADBA-7CF55040E0C7}">
      <dsp:nvSpPr>
        <dsp:cNvPr id="0" name=""/>
        <dsp:cNvSpPr/>
      </dsp:nvSpPr>
      <dsp:spPr>
        <a:xfrm>
          <a:off x="182776" y="962568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91297" y="968484"/>
        <a:ext cx="41140" cy="28564"/>
      </dsp:txXfrm>
    </dsp:sp>
    <dsp:sp modelId="{0B3E9032-3902-463F-B436-0798A35C9EC5}">
      <dsp:nvSpPr>
        <dsp:cNvPr id="0" name=""/>
        <dsp:cNvSpPr/>
      </dsp:nvSpPr>
      <dsp:spPr>
        <a:xfrm rot="13569231">
          <a:off x="171280" y="931535"/>
          <a:ext cx="2155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76754" y="941946"/>
        <a:ext cx="15091" cy="24237"/>
      </dsp:txXfrm>
    </dsp:sp>
    <dsp:sp modelId="{C6CA034B-BB5D-4252-9DC3-E07C2CEC1942}">
      <dsp:nvSpPr>
        <dsp:cNvPr id="0" name=""/>
        <dsp:cNvSpPr/>
      </dsp:nvSpPr>
      <dsp:spPr>
        <a:xfrm>
          <a:off x="122316" y="899622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0837" y="905538"/>
        <a:ext cx="41140" cy="28564"/>
      </dsp:txXfrm>
    </dsp:sp>
    <dsp:sp modelId="{2F327EB4-0D8B-437E-BB14-A326EA173FCC}">
      <dsp:nvSpPr>
        <dsp:cNvPr id="0" name=""/>
        <dsp:cNvSpPr/>
      </dsp:nvSpPr>
      <dsp:spPr>
        <a:xfrm rot="14123077">
          <a:off x="115585" y="864239"/>
          <a:ext cx="22797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20947" y="875132"/>
        <a:ext cx="15958" cy="24237"/>
      </dsp:txXfrm>
    </dsp:sp>
    <dsp:sp modelId="{F6AE7F32-FC05-4DDA-BB7B-30B31779479C}">
      <dsp:nvSpPr>
        <dsp:cNvPr id="0" name=""/>
        <dsp:cNvSpPr/>
      </dsp:nvSpPr>
      <dsp:spPr>
        <a:xfrm>
          <a:off x="72736" y="827793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1257" y="833709"/>
        <a:ext cx="41140" cy="28564"/>
      </dsp:txXfrm>
    </dsp:sp>
    <dsp:sp modelId="{F42AD80F-3B21-49F3-AF59-01D5F6EE69F1}">
      <dsp:nvSpPr>
        <dsp:cNvPr id="0" name=""/>
        <dsp:cNvSpPr/>
      </dsp:nvSpPr>
      <dsp:spPr>
        <a:xfrm rot="14676923">
          <a:off x="71532" y="788974"/>
          <a:ext cx="2374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76622" y="800272"/>
        <a:ext cx="16624" cy="24237"/>
      </dsp:txXfrm>
    </dsp:sp>
    <dsp:sp modelId="{E4F5DE49-5EAA-4300-BD85-3AA32446283C}">
      <dsp:nvSpPr>
        <dsp:cNvPr id="0" name=""/>
        <dsp:cNvSpPr/>
      </dsp:nvSpPr>
      <dsp:spPr>
        <a:xfrm>
          <a:off x="35320" y="74894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3841" y="754857"/>
        <a:ext cx="41140" cy="28564"/>
      </dsp:txXfrm>
    </dsp:sp>
    <dsp:sp modelId="{57712E5B-8311-41F2-83BF-40C44B82FD56}">
      <dsp:nvSpPr>
        <dsp:cNvPr id="0" name=""/>
        <dsp:cNvSpPr/>
      </dsp:nvSpPr>
      <dsp:spPr>
        <a:xfrm rot="15230769">
          <a:off x="40259" y="707688"/>
          <a:ext cx="24405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4938" y="719283"/>
        <a:ext cx="17084" cy="24237"/>
      </dsp:txXfrm>
    </dsp:sp>
    <dsp:sp modelId="{53824D7C-69E9-40B6-AD94-E66D57E17024}">
      <dsp:nvSpPr>
        <dsp:cNvPr id="0" name=""/>
        <dsp:cNvSpPr/>
      </dsp:nvSpPr>
      <dsp:spPr>
        <a:xfrm>
          <a:off x="11037" y="66510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9558" y="671023"/>
        <a:ext cx="41140" cy="28564"/>
      </dsp:txXfrm>
    </dsp:sp>
    <dsp:sp modelId="{4DDD9E11-A1D1-4D9F-87CF-21775FA03FD4}">
      <dsp:nvSpPr>
        <dsp:cNvPr id="0" name=""/>
        <dsp:cNvSpPr/>
      </dsp:nvSpPr>
      <dsp:spPr>
        <a:xfrm rot="15784615">
          <a:off x="22570" y="622482"/>
          <a:ext cx="24766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6733" y="634249"/>
        <a:ext cx="17336" cy="24237"/>
      </dsp:txXfrm>
    </dsp:sp>
    <dsp:sp modelId="{22041FD6-89BD-4BF2-9B99-B97F36E2E1FB}">
      <dsp:nvSpPr>
        <dsp:cNvPr id="0" name=""/>
        <dsp:cNvSpPr/>
      </dsp:nvSpPr>
      <dsp:spPr>
        <a:xfrm>
          <a:off x="517" y="578465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038" y="584381"/>
        <a:ext cx="41140" cy="28564"/>
      </dsp:txXfrm>
    </dsp:sp>
    <dsp:sp modelId="{B8E405CF-5FB0-4931-A03D-9BF304E6CDDA}">
      <dsp:nvSpPr>
        <dsp:cNvPr id="0" name=""/>
        <dsp:cNvSpPr/>
      </dsp:nvSpPr>
      <dsp:spPr>
        <a:xfrm rot="16338462">
          <a:off x="18918" y="535563"/>
          <a:ext cx="24838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2493" y="547364"/>
        <a:ext cx="17387" cy="24237"/>
      </dsp:txXfrm>
    </dsp:sp>
    <dsp:sp modelId="{4346925A-37EB-4BB6-B0D1-0007EC3DF63B}">
      <dsp:nvSpPr>
        <dsp:cNvPr id="0" name=""/>
        <dsp:cNvSpPr/>
      </dsp:nvSpPr>
      <dsp:spPr>
        <a:xfrm>
          <a:off x="4031" y="49125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552" y="497173"/>
        <a:ext cx="41140" cy="28564"/>
      </dsp:txXfrm>
    </dsp:sp>
    <dsp:sp modelId="{7A362786-920B-4FB9-A3D5-D0E741B76071}">
      <dsp:nvSpPr>
        <dsp:cNvPr id="0" name=""/>
        <dsp:cNvSpPr/>
      </dsp:nvSpPr>
      <dsp:spPr>
        <a:xfrm rot="16892308">
          <a:off x="29401" y="449182"/>
          <a:ext cx="24622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2356" y="460880"/>
        <a:ext cx="17235" cy="24237"/>
      </dsp:txXfrm>
    </dsp:sp>
    <dsp:sp modelId="{ED0F08E4-7CF4-494F-A2E4-60B90674E9D5}">
      <dsp:nvSpPr>
        <dsp:cNvPr id="0" name=""/>
        <dsp:cNvSpPr/>
      </dsp:nvSpPr>
      <dsp:spPr>
        <a:xfrm>
          <a:off x="21490" y="40574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0011" y="411657"/>
        <a:ext cx="41140" cy="28564"/>
      </dsp:txXfrm>
    </dsp:sp>
    <dsp:sp modelId="{B8AF8AA6-EDE3-46F5-804F-BE18E9CF02E9}">
      <dsp:nvSpPr>
        <dsp:cNvPr id="0" name=""/>
        <dsp:cNvSpPr/>
      </dsp:nvSpPr>
      <dsp:spPr>
        <a:xfrm rot="17446154">
          <a:off x="53756" y="365576"/>
          <a:ext cx="24114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6090" y="377037"/>
        <a:ext cx="16880" cy="24237"/>
      </dsp:txXfrm>
    </dsp:sp>
    <dsp:sp modelId="{02E2D030-8BB9-48E2-859D-55F958A2D928}">
      <dsp:nvSpPr>
        <dsp:cNvPr id="0" name=""/>
        <dsp:cNvSpPr/>
      </dsp:nvSpPr>
      <dsp:spPr>
        <a:xfrm>
          <a:off x="52439" y="324134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0960" y="330050"/>
        <a:ext cx="41140" cy="28564"/>
      </dsp:txXfrm>
    </dsp:sp>
    <dsp:sp modelId="{8125F9B4-021E-44DC-9D64-8AE485A44537}">
      <dsp:nvSpPr>
        <dsp:cNvPr id="0" name=""/>
        <dsp:cNvSpPr/>
      </dsp:nvSpPr>
      <dsp:spPr>
        <a:xfrm rot="18000000">
          <a:off x="91365" y="286913"/>
          <a:ext cx="23310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3113" y="298020"/>
        <a:ext cx="16317" cy="24237"/>
      </dsp:txXfrm>
    </dsp:sp>
    <dsp:sp modelId="{A5474CB5-D5DA-4087-B87E-610FB42AF529}">
      <dsp:nvSpPr>
        <dsp:cNvPr id="0" name=""/>
        <dsp:cNvSpPr/>
      </dsp:nvSpPr>
      <dsp:spPr>
        <a:xfrm>
          <a:off x="96079" y="248548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4600" y="254464"/>
        <a:ext cx="41140" cy="28564"/>
      </dsp:txXfrm>
    </dsp:sp>
    <dsp:sp modelId="{F5E12609-AEA0-4824-8F1E-49B7A8C9D43E}">
      <dsp:nvSpPr>
        <dsp:cNvPr id="0" name=""/>
        <dsp:cNvSpPr/>
      </dsp:nvSpPr>
      <dsp:spPr>
        <a:xfrm rot="18553846">
          <a:off x="141265" y="215232"/>
          <a:ext cx="22212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2490" y="225892"/>
        <a:ext cx="15548" cy="24237"/>
      </dsp:txXfrm>
    </dsp:sp>
    <dsp:sp modelId="{558F7E47-06ED-4041-B16C-6F13A19D4245}">
      <dsp:nvSpPr>
        <dsp:cNvPr id="0" name=""/>
        <dsp:cNvSpPr/>
      </dsp:nvSpPr>
      <dsp:spPr>
        <a:xfrm>
          <a:off x="151278" y="18094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9799" y="186857"/>
        <a:ext cx="41140" cy="28564"/>
      </dsp:txXfrm>
    </dsp:sp>
    <dsp:sp modelId="{1AA99294-2501-42DA-ADDA-813C2A0D167F}">
      <dsp:nvSpPr>
        <dsp:cNvPr id="0" name=""/>
        <dsp:cNvSpPr/>
      </dsp:nvSpPr>
      <dsp:spPr>
        <a:xfrm rot="19107692">
          <a:off x="202169" y="152394"/>
          <a:ext cx="20845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02955" y="162546"/>
        <a:ext cx="14592" cy="24237"/>
      </dsp:txXfrm>
    </dsp:sp>
    <dsp:sp modelId="{A854D6C3-A9F6-4889-B95E-C4590598BF15}">
      <dsp:nvSpPr>
        <dsp:cNvPr id="0" name=""/>
        <dsp:cNvSpPr/>
      </dsp:nvSpPr>
      <dsp:spPr>
        <a:xfrm>
          <a:off x="216607" y="123065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25128" y="128981"/>
        <a:ext cx="41140" cy="28564"/>
      </dsp:txXfrm>
    </dsp:sp>
    <dsp:sp modelId="{9BC14663-185B-4A89-97AE-169B3D438678}">
      <dsp:nvSpPr>
        <dsp:cNvPr id="0" name=""/>
        <dsp:cNvSpPr/>
      </dsp:nvSpPr>
      <dsp:spPr>
        <a:xfrm rot="19661538">
          <a:off x="272479" y="100033"/>
          <a:ext cx="19284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72927" y="109658"/>
        <a:ext cx="13499" cy="24237"/>
      </dsp:txXfrm>
    </dsp:sp>
    <dsp:sp modelId="{891FE5C2-884F-48D0-BE0D-753E9CA204D3}">
      <dsp:nvSpPr>
        <dsp:cNvPr id="0" name=""/>
        <dsp:cNvSpPr/>
      </dsp:nvSpPr>
      <dsp:spPr>
        <a:xfrm>
          <a:off x="290374" y="7641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98895" y="82333"/>
        <a:ext cx="41140" cy="28564"/>
      </dsp:txXfrm>
    </dsp:sp>
    <dsp:sp modelId="{BDE13CD6-B50F-44ED-BD83-729ED5971995}">
      <dsp:nvSpPr>
        <dsp:cNvPr id="0" name=""/>
        <dsp:cNvSpPr/>
      </dsp:nvSpPr>
      <dsp:spPr>
        <a:xfrm rot="20215385">
          <a:off x="350308" y="59508"/>
          <a:ext cx="1768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50520" y="68627"/>
        <a:ext cx="12382" cy="24237"/>
      </dsp:txXfrm>
    </dsp:sp>
    <dsp:sp modelId="{3B7728B1-9C76-43A6-8828-2FFE1A19CD4E}">
      <dsp:nvSpPr>
        <dsp:cNvPr id="0" name=""/>
        <dsp:cNvSpPr/>
      </dsp:nvSpPr>
      <dsp:spPr>
        <a:xfrm>
          <a:off x="370669" y="4220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79190" y="48123"/>
        <a:ext cx="41140" cy="28564"/>
      </dsp:txXfrm>
    </dsp:sp>
    <dsp:sp modelId="{FEF793BD-9F36-4B0C-B2A1-243AAED13A52}">
      <dsp:nvSpPr>
        <dsp:cNvPr id="0" name=""/>
        <dsp:cNvSpPr/>
      </dsp:nvSpPr>
      <dsp:spPr>
        <a:xfrm rot="20769231">
          <a:off x="433519" y="31874"/>
          <a:ext cx="16328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33590" y="40539"/>
        <a:ext cx="11430" cy="24237"/>
      </dsp:txXfrm>
    </dsp:sp>
    <dsp:sp modelId="{CD7E4AE9-DEBF-4EF6-9A2F-51DFDE6DC483}">
      <dsp:nvSpPr>
        <dsp:cNvPr id="0" name=""/>
        <dsp:cNvSpPr/>
      </dsp:nvSpPr>
      <dsp:spPr>
        <a:xfrm>
          <a:off x="455412" y="21319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63933" y="27235"/>
        <a:ext cx="41140" cy="28564"/>
      </dsp:txXfrm>
    </dsp:sp>
    <dsp:sp modelId="{CAB56CDA-741F-426D-8FE0-AE118C809475}">
      <dsp:nvSpPr>
        <dsp:cNvPr id="0" name=""/>
        <dsp:cNvSpPr/>
      </dsp:nvSpPr>
      <dsp:spPr>
        <a:xfrm rot="21323077">
          <a:off x="519800" y="17843"/>
          <a:ext cx="15527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19808" y="26109"/>
        <a:ext cx="10869" cy="24237"/>
      </dsp:txXfrm>
    </dsp:sp>
  </dsp:spTree>
</dsp:drawing>
</file>

<file path=ppt/diagrams/drawing3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2BDA289-9E7F-43D2-8E8A-C602380955F6}">
      <dsp:nvSpPr>
        <dsp:cNvPr id="0" name=""/>
        <dsp:cNvSpPr/>
      </dsp:nvSpPr>
      <dsp:spPr>
        <a:xfrm>
          <a:off x="540962" y="56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48160" y="7759"/>
        <a:ext cx="34757" cy="34757"/>
      </dsp:txXfrm>
    </dsp:sp>
    <dsp:sp modelId="{4B717A0F-8771-4A45-B6AA-FD732A724C9E}">
      <dsp:nvSpPr>
        <dsp:cNvPr id="0" name=""/>
        <dsp:cNvSpPr/>
      </dsp:nvSpPr>
      <dsp:spPr>
        <a:xfrm rot="234783">
          <a:off x="595443" y="19334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95448" y="22519"/>
        <a:ext cx="9127" cy="9953"/>
      </dsp:txXfrm>
    </dsp:sp>
    <dsp:sp modelId="{FD731FF4-9760-4231-AA26-446560B181EB}">
      <dsp:nvSpPr>
        <dsp:cNvPr id="0" name=""/>
        <dsp:cNvSpPr/>
      </dsp:nvSpPr>
      <dsp:spPr>
        <a:xfrm>
          <a:off x="614546" y="559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21744" y="12792"/>
        <a:ext cx="34757" cy="34757"/>
      </dsp:txXfrm>
    </dsp:sp>
    <dsp:sp modelId="{A6A09441-8928-4DD4-965E-ACD6B5489F63}">
      <dsp:nvSpPr>
        <dsp:cNvPr id="0" name=""/>
        <dsp:cNvSpPr/>
      </dsp:nvSpPr>
      <dsp:spPr>
        <a:xfrm rot="704348">
          <a:off x="668349" y="29304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68390" y="32224"/>
        <a:ext cx="9127" cy="9953"/>
      </dsp:txXfrm>
    </dsp:sp>
    <dsp:sp modelId="{5A44537F-E502-484A-B54C-161A75387D52}">
      <dsp:nvSpPr>
        <dsp:cNvPr id="0" name=""/>
        <dsp:cNvSpPr/>
      </dsp:nvSpPr>
      <dsp:spPr>
        <a:xfrm>
          <a:off x="686760" y="2060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93958" y="27798"/>
        <a:ext cx="34757" cy="34757"/>
      </dsp:txXfrm>
    </dsp:sp>
    <dsp:sp modelId="{BCCD1735-3374-4721-BEF9-11CCD9A2DD48}">
      <dsp:nvSpPr>
        <dsp:cNvPr id="0" name=""/>
        <dsp:cNvSpPr/>
      </dsp:nvSpPr>
      <dsp:spPr>
        <a:xfrm rot="1173913">
          <a:off x="739218" y="4910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39331" y="51771"/>
        <a:ext cx="9127" cy="9953"/>
      </dsp:txXfrm>
    </dsp:sp>
    <dsp:sp modelId="{B0608ED5-E7DC-4C39-8859-B8C85F521F9C}">
      <dsp:nvSpPr>
        <dsp:cNvPr id="0" name=""/>
        <dsp:cNvSpPr/>
      </dsp:nvSpPr>
      <dsp:spPr>
        <a:xfrm>
          <a:off x="756258" y="4530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63456" y="52498"/>
        <a:ext cx="34757" cy="34757"/>
      </dsp:txXfrm>
    </dsp:sp>
    <dsp:sp modelId="{E212FFF4-9223-45FB-8A97-08FC78EC227F}">
      <dsp:nvSpPr>
        <dsp:cNvPr id="0" name=""/>
        <dsp:cNvSpPr/>
      </dsp:nvSpPr>
      <dsp:spPr>
        <a:xfrm rot="1643478">
          <a:off x="806731" y="7837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06950" y="80796"/>
        <a:ext cx="9127" cy="9953"/>
      </dsp:txXfrm>
    </dsp:sp>
    <dsp:sp modelId="{3B48658E-4174-41EC-ADC5-04F09B98E8AE}">
      <dsp:nvSpPr>
        <dsp:cNvPr id="0" name=""/>
        <dsp:cNvSpPr/>
      </dsp:nvSpPr>
      <dsp:spPr>
        <a:xfrm>
          <a:off x="821746" y="7923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28944" y="86431"/>
        <a:ext cx="34757" cy="34757"/>
      </dsp:txXfrm>
    </dsp:sp>
    <dsp:sp modelId="{7E28017C-69F1-4CCF-A6D7-885616A2628E}">
      <dsp:nvSpPr>
        <dsp:cNvPr id="0" name=""/>
        <dsp:cNvSpPr/>
      </dsp:nvSpPr>
      <dsp:spPr>
        <a:xfrm rot="2113043">
          <a:off x="869629" y="116569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69987" y="118759"/>
        <a:ext cx="9127" cy="9953"/>
      </dsp:txXfrm>
    </dsp:sp>
    <dsp:sp modelId="{4B6FF1D5-139C-4A9E-BE2A-C9C2976A9B90}">
      <dsp:nvSpPr>
        <dsp:cNvPr id="0" name=""/>
        <dsp:cNvSpPr/>
      </dsp:nvSpPr>
      <dsp:spPr>
        <a:xfrm>
          <a:off x="882002" y="121767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89200" y="128965"/>
        <a:ext cx="34757" cy="34757"/>
      </dsp:txXfrm>
    </dsp:sp>
    <dsp:sp modelId="{E231C36B-28CA-4A1A-A65A-7FC8C917C670}">
      <dsp:nvSpPr>
        <dsp:cNvPr id="0" name=""/>
        <dsp:cNvSpPr/>
      </dsp:nvSpPr>
      <dsp:spPr>
        <a:xfrm rot="2582609">
          <a:off x="926742" y="16296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27268" y="164951"/>
        <a:ext cx="9127" cy="9953"/>
      </dsp:txXfrm>
    </dsp:sp>
    <dsp:sp modelId="{5955EC28-6A5B-4854-97FD-56BF004F7A93}">
      <dsp:nvSpPr>
        <dsp:cNvPr id="0" name=""/>
        <dsp:cNvSpPr/>
      </dsp:nvSpPr>
      <dsp:spPr>
        <a:xfrm>
          <a:off x="935906" y="172109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43104" y="179307"/>
        <a:ext cx="34757" cy="34757"/>
      </dsp:txXfrm>
    </dsp:sp>
    <dsp:sp modelId="{7418C013-9F65-49B4-8AB4-02A8A7E8B2B1}">
      <dsp:nvSpPr>
        <dsp:cNvPr id="0" name=""/>
        <dsp:cNvSpPr/>
      </dsp:nvSpPr>
      <dsp:spPr>
        <a:xfrm rot="3052174">
          <a:off x="977004" y="216712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7726" y="218513"/>
        <a:ext cx="9127" cy="9953"/>
      </dsp:txXfrm>
    </dsp:sp>
    <dsp:sp modelId="{C8C314CB-BC52-4B5D-9A9E-2549904458B0}">
      <dsp:nvSpPr>
        <dsp:cNvPr id="0" name=""/>
        <dsp:cNvSpPr/>
      </dsp:nvSpPr>
      <dsp:spPr>
        <a:xfrm>
          <a:off x="982453" y="22932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89651" y="236521"/>
        <a:ext cx="34757" cy="34757"/>
      </dsp:txXfrm>
    </dsp:sp>
    <dsp:sp modelId="{8D184F9F-78A9-45D9-9804-0F8032DE26A6}">
      <dsp:nvSpPr>
        <dsp:cNvPr id="0" name=""/>
        <dsp:cNvSpPr/>
      </dsp:nvSpPr>
      <dsp:spPr>
        <a:xfrm rot="3521739">
          <a:off x="1019480" y="276799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20420" y="278446"/>
        <a:ext cx="9127" cy="9953"/>
      </dsp:txXfrm>
    </dsp:sp>
    <dsp:sp modelId="{18E08B15-C0D9-4DCD-9841-29CB326A1D96}">
      <dsp:nvSpPr>
        <dsp:cNvPr id="0" name=""/>
        <dsp:cNvSpPr/>
      </dsp:nvSpPr>
      <dsp:spPr>
        <a:xfrm>
          <a:off x="1020776" y="292342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27974" y="299540"/>
        <a:ext cx="34757" cy="34757"/>
      </dsp:txXfrm>
    </dsp:sp>
    <dsp:sp modelId="{7D136A40-4E7A-4E9A-9C18-C15FEB3E9255}">
      <dsp:nvSpPr>
        <dsp:cNvPr id="0" name=""/>
        <dsp:cNvSpPr/>
      </dsp:nvSpPr>
      <dsp:spPr>
        <a:xfrm rot="3991304">
          <a:off x="1053378" y="342111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54555" y="343635"/>
        <a:ext cx="9127" cy="9953"/>
      </dsp:txXfrm>
    </dsp:sp>
    <dsp:sp modelId="{09497094-52B8-416E-9902-37FB4C94E7F2}">
      <dsp:nvSpPr>
        <dsp:cNvPr id="0" name=""/>
        <dsp:cNvSpPr/>
      </dsp:nvSpPr>
      <dsp:spPr>
        <a:xfrm>
          <a:off x="1050161" y="35999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57359" y="367191"/>
        <a:ext cx="34757" cy="34757"/>
      </dsp:txXfrm>
    </dsp:sp>
    <dsp:sp modelId="{260B842C-BA56-4835-9181-EEB1DAD49F6C}">
      <dsp:nvSpPr>
        <dsp:cNvPr id="0" name=""/>
        <dsp:cNvSpPr/>
      </dsp:nvSpPr>
      <dsp:spPr>
        <a:xfrm rot="4460870">
          <a:off x="1078068" y="411430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79496" y="412865"/>
        <a:ext cx="9127" cy="9953"/>
      </dsp:txXfrm>
    </dsp:sp>
    <dsp:sp modelId="{07EB8474-810E-4E8A-BE93-02F62BBDD45D}">
      <dsp:nvSpPr>
        <dsp:cNvPr id="0" name=""/>
        <dsp:cNvSpPr/>
      </dsp:nvSpPr>
      <dsp:spPr>
        <a:xfrm>
          <a:off x="1070060" y="43101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77258" y="438212"/>
        <a:ext cx="34757" cy="34757"/>
      </dsp:txXfrm>
    </dsp:sp>
    <dsp:sp modelId="{ADC3AC42-E194-4C29-8A28-ABEC2168A2B9}">
      <dsp:nvSpPr>
        <dsp:cNvPr id="0" name=""/>
        <dsp:cNvSpPr/>
      </dsp:nvSpPr>
      <dsp:spPr>
        <a:xfrm rot="4930435">
          <a:off x="1093088" y="483465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94778" y="484845"/>
        <a:ext cx="9127" cy="9953"/>
      </dsp:txXfrm>
    </dsp:sp>
    <dsp:sp modelId="{38A7A843-117D-4A8F-B652-3F637D1BA054}">
      <dsp:nvSpPr>
        <dsp:cNvPr id="0" name=""/>
        <dsp:cNvSpPr/>
      </dsp:nvSpPr>
      <dsp:spPr>
        <a:xfrm>
          <a:off x="1080103" y="50408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87301" y="511282"/>
        <a:ext cx="34757" cy="34757"/>
      </dsp:txXfrm>
    </dsp:sp>
    <dsp:sp modelId="{24192AE1-AC5A-408F-93E2-35778550FA02}">
      <dsp:nvSpPr>
        <dsp:cNvPr id="0" name=""/>
        <dsp:cNvSpPr/>
      </dsp:nvSpPr>
      <dsp:spPr>
        <a:xfrm rot="5400000">
          <a:off x="1098160" y="556875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00116" y="558237"/>
        <a:ext cx="9127" cy="9953"/>
      </dsp:txXfrm>
    </dsp:sp>
    <dsp:sp modelId="{8B74F080-8313-4728-B1E9-D87A06E9E800}">
      <dsp:nvSpPr>
        <dsp:cNvPr id="0" name=""/>
        <dsp:cNvSpPr/>
      </dsp:nvSpPr>
      <dsp:spPr>
        <a:xfrm>
          <a:off x="1080103" y="57784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87301" y="585038"/>
        <a:ext cx="34757" cy="34757"/>
      </dsp:txXfrm>
    </dsp:sp>
    <dsp:sp modelId="{99F13AA2-4621-4753-B0A6-6FC776CD84C9}">
      <dsp:nvSpPr>
        <dsp:cNvPr id="0" name=""/>
        <dsp:cNvSpPr/>
      </dsp:nvSpPr>
      <dsp:spPr>
        <a:xfrm rot="5869565">
          <a:off x="1093189" y="630291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95411" y="631671"/>
        <a:ext cx="9127" cy="9953"/>
      </dsp:txXfrm>
    </dsp:sp>
    <dsp:sp modelId="{C238A059-EBCB-4E8A-9C70-350A7112246D}">
      <dsp:nvSpPr>
        <dsp:cNvPr id="0" name=""/>
        <dsp:cNvSpPr/>
      </dsp:nvSpPr>
      <dsp:spPr>
        <a:xfrm>
          <a:off x="1070060" y="65091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77258" y="658108"/>
        <a:ext cx="34757" cy="34757"/>
      </dsp:txXfrm>
    </dsp:sp>
    <dsp:sp modelId="{212C9A88-24C2-4EF4-87D7-A81CF4BE3FA0}">
      <dsp:nvSpPr>
        <dsp:cNvPr id="0" name=""/>
        <dsp:cNvSpPr/>
      </dsp:nvSpPr>
      <dsp:spPr>
        <a:xfrm rot="6339130">
          <a:off x="1078267" y="702347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80751" y="703782"/>
        <a:ext cx="9127" cy="9953"/>
      </dsp:txXfrm>
    </dsp:sp>
    <dsp:sp modelId="{FA3F2989-2837-4DF6-B22E-22C68B74BA10}">
      <dsp:nvSpPr>
        <dsp:cNvPr id="0" name=""/>
        <dsp:cNvSpPr/>
      </dsp:nvSpPr>
      <dsp:spPr>
        <a:xfrm>
          <a:off x="1050161" y="72193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57359" y="729129"/>
        <a:ext cx="34757" cy="34757"/>
      </dsp:txXfrm>
    </dsp:sp>
    <dsp:sp modelId="{15716786-4673-40EB-986D-12C422D02B97}">
      <dsp:nvSpPr>
        <dsp:cNvPr id="0" name=""/>
        <dsp:cNvSpPr/>
      </dsp:nvSpPr>
      <dsp:spPr>
        <a:xfrm rot="6808696">
          <a:off x="1053672" y="771700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56407" y="773224"/>
        <a:ext cx="9127" cy="9953"/>
      </dsp:txXfrm>
    </dsp:sp>
    <dsp:sp modelId="{E7F9412A-75FE-4263-8476-D8B02CF380F3}">
      <dsp:nvSpPr>
        <dsp:cNvPr id="0" name=""/>
        <dsp:cNvSpPr/>
      </dsp:nvSpPr>
      <dsp:spPr>
        <a:xfrm>
          <a:off x="1020776" y="789582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27974" y="796780"/>
        <a:ext cx="34757" cy="34757"/>
      </dsp:txXfrm>
    </dsp:sp>
    <dsp:sp modelId="{C56F56FD-84C6-4D21-967A-719399DE2081}">
      <dsp:nvSpPr>
        <dsp:cNvPr id="0" name=""/>
        <dsp:cNvSpPr/>
      </dsp:nvSpPr>
      <dsp:spPr>
        <a:xfrm rot="7278261">
          <a:off x="1019863" y="83705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22835" y="838705"/>
        <a:ext cx="9127" cy="9953"/>
      </dsp:txXfrm>
    </dsp:sp>
    <dsp:sp modelId="{430AD93E-9CDA-40BE-8BB8-B35AB1DDED73}">
      <dsp:nvSpPr>
        <dsp:cNvPr id="0" name=""/>
        <dsp:cNvSpPr/>
      </dsp:nvSpPr>
      <dsp:spPr>
        <a:xfrm>
          <a:off x="982453" y="85260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89651" y="859799"/>
        <a:ext cx="34757" cy="34757"/>
      </dsp:txXfrm>
    </dsp:sp>
    <dsp:sp modelId="{D3BDAC4B-F2DB-44A0-907D-A108463FB1C3}">
      <dsp:nvSpPr>
        <dsp:cNvPr id="0" name=""/>
        <dsp:cNvSpPr/>
      </dsp:nvSpPr>
      <dsp:spPr>
        <a:xfrm rot="7747826">
          <a:off x="977470" y="897203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980660" y="899004"/>
        <a:ext cx="9127" cy="9953"/>
      </dsp:txXfrm>
    </dsp:sp>
    <dsp:sp modelId="{EB66E90A-B112-40E2-B773-B1A59659C6EB}">
      <dsp:nvSpPr>
        <dsp:cNvPr id="0" name=""/>
        <dsp:cNvSpPr/>
      </dsp:nvSpPr>
      <dsp:spPr>
        <a:xfrm>
          <a:off x="935906" y="90981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43104" y="917012"/>
        <a:ext cx="34757" cy="34757"/>
      </dsp:txXfrm>
    </dsp:sp>
    <dsp:sp modelId="{CBD13A52-164D-4181-A713-C4AFB6DAEA44}">
      <dsp:nvSpPr>
        <dsp:cNvPr id="0" name=""/>
        <dsp:cNvSpPr/>
      </dsp:nvSpPr>
      <dsp:spPr>
        <a:xfrm rot="8217391">
          <a:off x="927281" y="951016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930667" y="952999"/>
        <a:ext cx="9127" cy="9953"/>
      </dsp:txXfrm>
    </dsp:sp>
    <dsp:sp modelId="{816E1FA3-2B38-45F9-AB8C-0EEB2788EE42}">
      <dsp:nvSpPr>
        <dsp:cNvPr id="0" name=""/>
        <dsp:cNvSpPr/>
      </dsp:nvSpPr>
      <dsp:spPr>
        <a:xfrm>
          <a:off x="882002" y="960157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89200" y="967355"/>
        <a:ext cx="34757" cy="34757"/>
      </dsp:txXfrm>
    </dsp:sp>
    <dsp:sp modelId="{3D5573F2-E421-4699-B499-E5F129AA7C1F}">
      <dsp:nvSpPr>
        <dsp:cNvPr id="0" name=""/>
        <dsp:cNvSpPr/>
      </dsp:nvSpPr>
      <dsp:spPr>
        <a:xfrm rot="8686957">
          <a:off x="870232" y="997493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873786" y="999683"/>
        <a:ext cx="9127" cy="9953"/>
      </dsp:txXfrm>
    </dsp:sp>
    <dsp:sp modelId="{1791F869-F782-403E-9EEE-8485296AB1DC}">
      <dsp:nvSpPr>
        <dsp:cNvPr id="0" name=""/>
        <dsp:cNvSpPr/>
      </dsp:nvSpPr>
      <dsp:spPr>
        <a:xfrm>
          <a:off x="821746" y="100269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28944" y="1009889"/>
        <a:ext cx="34757" cy="34757"/>
      </dsp:txXfrm>
    </dsp:sp>
    <dsp:sp modelId="{EDD308D6-556F-4E65-A02C-12C45C150755}">
      <dsp:nvSpPr>
        <dsp:cNvPr id="0" name=""/>
        <dsp:cNvSpPr/>
      </dsp:nvSpPr>
      <dsp:spPr>
        <a:xfrm rot="9156522">
          <a:off x="807386" y="1035770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811079" y="1038188"/>
        <a:ext cx="9127" cy="9953"/>
      </dsp:txXfrm>
    </dsp:sp>
    <dsp:sp modelId="{FB762D63-E97E-4D71-BE53-DE8DBC2C1724}">
      <dsp:nvSpPr>
        <dsp:cNvPr id="0" name=""/>
        <dsp:cNvSpPr/>
      </dsp:nvSpPr>
      <dsp:spPr>
        <a:xfrm>
          <a:off x="756258" y="103662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63456" y="1043822"/>
        <a:ext cx="34757" cy="34757"/>
      </dsp:txXfrm>
    </dsp:sp>
    <dsp:sp modelId="{EC905E59-477F-4D62-B2EE-61B86BF0663B}">
      <dsp:nvSpPr>
        <dsp:cNvPr id="0" name=""/>
        <dsp:cNvSpPr/>
      </dsp:nvSpPr>
      <dsp:spPr>
        <a:xfrm rot="9626087">
          <a:off x="739914" y="1065132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743713" y="1067795"/>
        <a:ext cx="9127" cy="9953"/>
      </dsp:txXfrm>
    </dsp:sp>
    <dsp:sp modelId="{96947AF0-965B-4F9B-B692-11B522E20C19}">
      <dsp:nvSpPr>
        <dsp:cNvPr id="0" name=""/>
        <dsp:cNvSpPr/>
      </dsp:nvSpPr>
      <dsp:spPr>
        <a:xfrm>
          <a:off x="686760" y="106132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93958" y="1068521"/>
        <a:ext cx="34757" cy="34757"/>
      </dsp:txXfrm>
    </dsp:sp>
    <dsp:sp modelId="{C5631367-2D87-4B2B-B2C5-CE6B323DF7FA}">
      <dsp:nvSpPr>
        <dsp:cNvPr id="0" name=""/>
        <dsp:cNvSpPr/>
      </dsp:nvSpPr>
      <dsp:spPr>
        <a:xfrm rot="10095652">
          <a:off x="669072" y="1085033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72943" y="1087953"/>
        <a:ext cx="9127" cy="9953"/>
      </dsp:txXfrm>
    </dsp:sp>
    <dsp:sp modelId="{55735BFC-D4F1-4100-BCD7-BD7015A20F24}">
      <dsp:nvSpPr>
        <dsp:cNvPr id="0" name=""/>
        <dsp:cNvSpPr/>
      </dsp:nvSpPr>
      <dsp:spPr>
        <a:xfrm>
          <a:off x="614546" y="107633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21744" y="1083528"/>
        <a:ext cx="34757" cy="34757"/>
      </dsp:txXfrm>
    </dsp:sp>
    <dsp:sp modelId="{DE861B79-D5E8-45CE-B3D7-7B4663C08343}">
      <dsp:nvSpPr>
        <dsp:cNvPr id="0" name=""/>
        <dsp:cNvSpPr/>
      </dsp:nvSpPr>
      <dsp:spPr>
        <a:xfrm rot="10565217">
          <a:off x="596179" y="1095103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00086" y="1098288"/>
        <a:ext cx="9127" cy="9953"/>
      </dsp:txXfrm>
    </dsp:sp>
    <dsp:sp modelId="{B163F2E1-C224-4C1F-8BF1-B257F8DA90F1}">
      <dsp:nvSpPr>
        <dsp:cNvPr id="0" name=""/>
        <dsp:cNvSpPr/>
      </dsp:nvSpPr>
      <dsp:spPr>
        <a:xfrm>
          <a:off x="540962" y="108136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48160" y="1088561"/>
        <a:ext cx="34757" cy="34757"/>
      </dsp:txXfrm>
    </dsp:sp>
    <dsp:sp modelId="{28C21F8D-7890-436C-ABC3-A76D9C048DC6}">
      <dsp:nvSpPr>
        <dsp:cNvPr id="0" name=""/>
        <dsp:cNvSpPr/>
      </dsp:nvSpPr>
      <dsp:spPr>
        <a:xfrm rot="11034783">
          <a:off x="522595" y="1095154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526502" y="1098605"/>
        <a:ext cx="9127" cy="9953"/>
      </dsp:txXfrm>
    </dsp:sp>
    <dsp:sp modelId="{B297DBDA-41C8-403B-A287-2DE0B2B2F734}">
      <dsp:nvSpPr>
        <dsp:cNvPr id="0" name=""/>
        <dsp:cNvSpPr/>
      </dsp:nvSpPr>
      <dsp:spPr>
        <a:xfrm>
          <a:off x="467377" y="107633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74575" y="1083528"/>
        <a:ext cx="34757" cy="34757"/>
      </dsp:txXfrm>
    </dsp:sp>
    <dsp:sp modelId="{6CB910F7-627A-416A-9AE0-0E9818681229}">
      <dsp:nvSpPr>
        <dsp:cNvPr id="0" name=""/>
        <dsp:cNvSpPr/>
      </dsp:nvSpPr>
      <dsp:spPr>
        <a:xfrm rot="11504348">
          <a:off x="449688" y="1085184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53559" y="1088900"/>
        <a:ext cx="9127" cy="9953"/>
      </dsp:txXfrm>
    </dsp:sp>
    <dsp:sp modelId="{C99B1DB8-B0AD-4FE5-84DC-CD9571D15F74}">
      <dsp:nvSpPr>
        <dsp:cNvPr id="0" name=""/>
        <dsp:cNvSpPr/>
      </dsp:nvSpPr>
      <dsp:spPr>
        <a:xfrm>
          <a:off x="395163" y="106132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02361" y="1068521"/>
        <a:ext cx="34757" cy="34757"/>
      </dsp:txXfrm>
    </dsp:sp>
    <dsp:sp modelId="{2EBD388A-825F-4832-8A74-827A6C7E3368}">
      <dsp:nvSpPr>
        <dsp:cNvPr id="0" name=""/>
        <dsp:cNvSpPr/>
      </dsp:nvSpPr>
      <dsp:spPr>
        <a:xfrm rot="11973913">
          <a:off x="378819" y="1065379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82618" y="1069352"/>
        <a:ext cx="9127" cy="9953"/>
      </dsp:txXfrm>
    </dsp:sp>
    <dsp:sp modelId="{54435782-E9E7-4F85-8EE9-B762378628C5}">
      <dsp:nvSpPr>
        <dsp:cNvPr id="0" name=""/>
        <dsp:cNvSpPr/>
      </dsp:nvSpPr>
      <dsp:spPr>
        <a:xfrm>
          <a:off x="325665" y="103662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32863" y="1043822"/>
        <a:ext cx="34757" cy="34757"/>
      </dsp:txXfrm>
    </dsp:sp>
    <dsp:sp modelId="{2EA5A0E0-D734-4B00-A1FA-65E8CB15031C}">
      <dsp:nvSpPr>
        <dsp:cNvPr id="0" name=""/>
        <dsp:cNvSpPr/>
      </dsp:nvSpPr>
      <dsp:spPr>
        <a:xfrm rot="12443478">
          <a:off x="311306" y="1036109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14999" y="1040327"/>
        <a:ext cx="9127" cy="9953"/>
      </dsp:txXfrm>
    </dsp:sp>
    <dsp:sp modelId="{CDE86F57-8E75-4885-99A7-4D78278841E9}">
      <dsp:nvSpPr>
        <dsp:cNvPr id="0" name=""/>
        <dsp:cNvSpPr/>
      </dsp:nvSpPr>
      <dsp:spPr>
        <a:xfrm>
          <a:off x="260178" y="100269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7376" y="1009889"/>
        <a:ext cx="34757" cy="34757"/>
      </dsp:txXfrm>
    </dsp:sp>
    <dsp:sp modelId="{A0769171-C666-4FF2-B3B0-56A5612FFB02}">
      <dsp:nvSpPr>
        <dsp:cNvPr id="0" name=""/>
        <dsp:cNvSpPr/>
      </dsp:nvSpPr>
      <dsp:spPr>
        <a:xfrm rot="12913043">
          <a:off x="248408" y="997919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51962" y="1002365"/>
        <a:ext cx="9127" cy="9953"/>
      </dsp:txXfrm>
    </dsp:sp>
    <dsp:sp modelId="{9DEC7CBC-8051-4551-94AA-2377EFF8A353}">
      <dsp:nvSpPr>
        <dsp:cNvPr id="0" name=""/>
        <dsp:cNvSpPr/>
      </dsp:nvSpPr>
      <dsp:spPr>
        <a:xfrm>
          <a:off x="199921" y="960157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07119" y="967355"/>
        <a:ext cx="34757" cy="34757"/>
      </dsp:txXfrm>
    </dsp:sp>
    <dsp:sp modelId="{83D03F91-A8FE-4A56-A9F0-21F8696B64A1}">
      <dsp:nvSpPr>
        <dsp:cNvPr id="0" name=""/>
        <dsp:cNvSpPr/>
      </dsp:nvSpPr>
      <dsp:spPr>
        <a:xfrm rot="13382609">
          <a:off x="191296" y="951520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94682" y="956173"/>
        <a:ext cx="9127" cy="9953"/>
      </dsp:txXfrm>
    </dsp:sp>
    <dsp:sp modelId="{D9F7CAE3-C01B-4758-A92D-BE4DEABF1CC9}">
      <dsp:nvSpPr>
        <dsp:cNvPr id="0" name=""/>
        <dsp:cNvSpPr/>
      </dsp:nvSpPr>
      <dsp:spPr>
        <a:xfrm>
          <a:off x="146017" y="90981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3215" y="917012"/>
        <a:ext cx="34757" cy="34757"/>
      </dsp:txXfrm>
    </dsp:sp>
    <dsp:sp modelId="{6FDF4861-3D9E-4C44-8A76-CB261CA08A3D}">
      <dsp:nvSpPr>
        <dsp:cNvPr id="0" name=""/>
        <dsp:cNvSpPr/>
      </dsp:nvSpPr>
      <dsp:spPr>
        <a:xfrm rot="13852174">
          <a:off x="141034" y="897776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44224" y="902611"/>
        <a:ext cx="9127" cy="9953"/>
      </dsp:txXfrm>
    </dsp:sp>
    <dsp:sp modelId="{6EBA7549-78C0-447A-A63C-4A8563F87F58}">
      <dsp:nvSpPr>
        <dsp:cNvPr id="0" name=""/>
        <dsp:cNvSpPr/>
      </dsp:nvSpPr>
      <dsp:spPr>
        <a:xfrm>
          <a:off x="99470" y="85260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668" y="859799"/>
        <a:ext cx="34757" cy="34757"/>
      </dsp:txXfrm>
    </dsp:sp>
    <dsp:sp modelId="{F7AC09C3-F9FA-4334-9744-58F7A351FD8B}">
      <dsp:nvSpPr>
        <dsp:cNvPr id="0" name=""/>
        <dsp:cNvSpPr/>
      </dsp:nvSpPr>
      <dsp:spPr>
        <a:xfrm rot="14321739">
          <a:off x="98558" y="83768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1530" y="842677"/>
        <a:ext cx="9127" cy="9953"/>
      </dsp:txXfrm>
    </dsp:sp>
    <dsp:sp modelId="{DB7E8DCC-E9E2-41AE-8FAC-BD770394B585}">
      <dsp:nvSpPr>
        <dsp:cNvPr id="0" name=""/>
        <dsp:cNvSpPr/>
      </dsp:nvSpPr>
      <dsp:spPr>
        <a:xfrm>
          <a:off x="61148" y="789582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8346" y="796780"/>
        <a:ext cx="34757" cy="34757"/>
      </dsp:txXfrm>
    </dsp:sp>
    <dsp:sp modelId="{FC934B90-2FD7-4C78-BC82-6495CAA54F71}">
      <dsp:nvSpPr>
        <dsp:cNvPr id="0" name=""/>
        <dsp:cNvSpPr/>
      </dsp:nvSpPr>
      <dsp:spPr>
        <a:xfrm rot="14791304">
          <a:off x="64659" y="772377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7394" y="777489"/>
        <a:ext cx="9127" cy="9953"/>
      </dsp:txXfrm>
    </dsp:sp>
    <dsp:sp modelId="{7FBA136C-815F-4FB3-A797-A7F155D00FEA}">
      <dsp:nvSpPr>
        <dsp:cNvPr id="0" name=""/>
        <dsp:cNvSpPr/>
      </dsp:nvSpPr>
      <dsp:spPr>
        <a:xfrm>
          <a:off x="31763" y="72193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8961" y="729129"/>
        <a:ext cx="34757" cy="34757"/>
      </dsp:txXfrm>
    </dsp:sp>
    <dsp:sp modelId="{7A5C7786-EEB7-4840-8AB2-E617DD766E4C}">
      <dsp:nvSpPr>
        <dsp:cNvPr id="0" name=""/>
        <dsp:cNvSpPr/>
      </dsp:nvSpPr>
      <dsp:spPr>
        <a:xfrm rot="15260870">
          <a:off x="39970" y="70305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2454" y="708259"/>
        <a:ext cx="9127" cy="9953"/>
      </dsp:txXfrm>
    </dsp:sp>
    <dsp:sp modelId="{2B3C09D0-6E4A-4698-ADBA-7CF55040E0C7}">
      <dsp:nvSpPr>
        <dsp:cNvPr id="0" name=""/>
        <dsp:cNvSpPr/>
      </dsp:nvSpPr>
      <dsp:spPr>
        <a:xfrm>
          <a:off x="11864" y="65091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9062" y="658108"/>
        <a:ext cx="34757" cy="34757"/>
      </dsp:txXfrm>
    </dsp:sp>
    <dsp:sp modelId="{0B3E9032-3902-463F-B436-0798A35C9EC5}">
      <dsp:nvSpPr>
        <dsp:cNvPr id="0" name=""/>
        <dsp:cNvSpPr/>
      </dsp:nvSpPr>
      <dsp:spPr>
        <a:xfrm rot="15730435">
          <a:off x="24949" y="631023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7171" y="636279"/>
        <a:ext cx="9127" cy="9953"/>
      </dsp:txXfrm>
    </dsp:sp>
    <dsp:sp modelId="{C6CA034B-BB5D-4252-9DC3-E07C2CEC1942}">
      <dsp:nvSpPr>
        <dsp:cNvPr id="0" name=""/>
        <dsp:cNvSpPr/>
      </dsp:nvSpPr>
      <dsp:spPr>
        <a:xfrm>
          <a:off x="1821" y="57784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019" y="585038"/>
        <a:ext cx="34757" cy="34757"/>
      </dsp:txXfrm>
    </dsp:sp>
    <dsp:sp modelId="{2F327EB4-0D8B-437E-BB14-A326EA173FCC}">
      <dsp:nvSpPr>
        <dsp:cNvPr id="0" name=""/>
        <dsp:cNvSpPr/>
      </dsp:nvSpPr>
      <dsp:spPr>
        <a:xfrm rot="16200000">
          <a:off x="19877" y="557613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1833" y="562887"/>
        <a:ext cx="9127" cy="9953"/>
      </dsp:txXfrm>
    </dsp:sp>
    <dsp:sp modelId="{F6AE7F32-FC05-4DDA-BB7B-30B31779479C}">
      <dsp:nvSpPr>
        <dsp:cNvPr id="0" name=""/>
        <dsp:cNvSpPr/>
      </dsp:nvSpPr>
      <dsp:spPr>
        <a:xfrm>
          <a:off x="1821" y="50408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019" y="511282"/>
        <a:ext cx="34757" cy="34757"/>
      </dsp:txXfrm>
    </dsp:sp>
    <dsp:sp modelId="{F42AD80F-3B21-49F3-AF59-01D5F6EE69F1}">
      <dsp:nvSpPr>
        <dsp:cNvPr id="0" name=""/>
        <dsp:cNvSpPr/>
      </dsp:nvSpPr>
      <dsp:spPr>
        <a:xfrm rot="16669565">
          <a:off x="24849" y="484196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539" y="489452"/>
        <a:ext cx="9127" cy="9953"/>
      </dsp:txXfrm>
    </dsp:sp>
    <dsp:sp modelId="{E4F5DE49-5EAA-4300-BD85-3AA32446283C}">
      <dsp:nvSpPr>
        <dsp:cNvPr id="0" name=""/>
        <dsp:cNvSpPr/>
      </dsp:nvSpPr>
      <dsp:spPr>
        <a:xfrm>
          <a:off x="11864" y="43101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9062" y="438212"/>
        <a:ext cx="34757" cy="34757"/>
      </dsp:txXfrm>
    </dsp:sp>
    <dsp:sp modelId="{57712E5B-8311-41F2-83BF-40C44B82FD56}">
      <dsp:nvSpPr>
        <dsp:cNvPr id="0" name=""/>
        <dsp:cNvSpPr/>
      </dsp:nvSpPr>
      <dsp:spPr>
        <a:xfrm rot="17139130">
          <a:off x="39771" y="412141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1199" y="417342"/>
        <a:ext cx="9127" cy="9953"/>
      </dsp:txXfrm>
    </dsp:sp>
    <dsp:sp modelId="{53824D7C-69E9-40B6-AD94-E66D57E17024}">
      <dsp:nvSpPr>
        <dsp:cNvPr id="0" name=""/>
        <dsp:cNvSpPr/>
      </dsp:nvSpPr>
      <dsp:spPr>
        <a:xfrm>
          <a:off x="31763" y="35999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8961" y="367191"/>
        <a:ext cx="34757" cy="34757"/>
      </dsp:txXfrm>
    </dsp:sp>
    <dsp:sp modelId="{4DDD9E11-A1D1-4D9F-87CF-21775FA03FD4}">
      <dsp:nvSpPr>
        <dsp:cNvPr id="0" name=""/>
        <dsp:cNvSpPr/>
      </dsp:nvSpPr>
      <dsp:spPr>
        <a:xfrm rot="17608696">
          <a:off x="64365" y="34278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5542" y="347900"/>
        <a:ext cx="9127" cy="9953"/>
      </dsp:txXfrm>
    </dsp:sp>
    <dsp:sp modelId="{22041FD6-89BD-4BF2-9B99-B97F36E2E1FB}">
      <dsp:nvSpPr>
        <dsp:cNvPr id="0" name=""/>
        <dsp:cNvSpPr/>
      </dsp:nvSpPr>
      <dsp:spPr>
        <a:xfrm>
          <a:off x="61148" y="292342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8346" y="299540"/>
        <a:ext cx="34757" cy="34757"/>
      </dsp:txXfrm>
    </dsp:sp>
    <dsp:sp modelId="{B8E405CF-5FB0-4931-A03D-9BF304E6CDDA}">
      <dsp:nvSpPr>
        <dsp:cNvPr id="0" name=""/>
        <dsp:cNvSpPr/>
      </dsp:nvSpPr>
      <dsp:spPr>
        <a:xfrm rot="18078261">
          <a:off x="98174" y="277430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9114" y="282419"/>
        <a:ext cx="9127" cy="9953"/>
      </dsp:txXfrm>
    </dsp:sp>
    <dsp:sp modelId="{4346925A-37EB-4BB6-B0D1-0007EC3DF63B}">
      <dsp:nvSpPr>
        <dsp:cNvPr id="0" name=""/>
        <dsp:cNvSpPr/>
      </dsp:nvSpPr>
      <dsp:spPr>
        <a:xfrm>
          <a:off x="99470" y="22932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668" y="236521"/>
        <a:ext cx="34757" cy="34757"/>
      </dsp:txXfrm>
    </dsp:sp>
    <dsp:sp modelId="{7A362786-920B-4FB9-A3D5-D0E741B76071}">
      <dsp:nvSpPr>
        <dsp:cNvPr id="0" name=""/>
        <dsp:cNvSpPr/>
      </dsp:nvSpPr>
      <dsp:spPr>
        <a:xfrm rot="18547826">
          <a:off x="140568" y="217285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1290" y="222120"/>
        <a:ext cx="9127" cy="9953"/>
      </dsp:txXfrm>
    </dsp:sp>
    <dsp:sp modelId="{ED0F08E4-7CF4-494F-A2E4-60B90674E9D5}">
      <dsp:nvSpPr>
        <dsp:cNvPr id="0" name=""/>
        <dsp:cNvSpPr/>
      </dsp:nvSpPr>
      <dsp:spPr>
        <a:xfrm>
          <a:off x="146017" y="172109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3215" y="179307"/>
        <a:ext cx="34757" cy="34757"/>
      </dsp:txXfrm>
    </dsp:sp>
    <dsp:sp modelId="{B8AF8AA6-EDE3-46F5-804F-BE18E9CF02E9}">
      <dsp:nvSpPr>
        <dsp:cNvPr id="0" name=""/>
        <dsp:cNvSpPr/>
      </dsp:nvSpPr>
      <dsp:spPr>
        <a:xfrm rot="19017391">
          <a:off x="190756" y="163472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91282" y="168125"/>
        <a:ext cx="9127" cy="9953"/>
      </dsp:txXfrm>
    </dsp:sp>
    <dsp:sp modelId="{02E2D030-8BB9-48E2-859D-55F958A2D928}">
      <dsp:nvSpPr>
        <dsp:cNvPr id="0" name=""/>
        <dsp:cNvSpPr/>
      </dsp:nvSpPr>
      <dsp:spPr>
        <a:xfrm>
          <a:off x="199921" y="121767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07119" y="128965"/>
        <a:ext cx="34757" cy="34757"/>
      </dsp:txXfrm>
    </dsp:sp>
    <dsp:sp modelId="{8125F9B4-021E-44DC-9D64-8AE485A44537}">
      <dsp:nvSpPr>
        <dsp:cNvPr id="0" name=""/>
        <dsp:cNvSpPr/>
      </dsp:nvSpPr>
      <dsp:spPr>
        <a:xfrm rot="19486957">
          <a:off x="247805" y="116994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48163" y="121440"/>
        <a:ext cx="9127" cy="9953"/>
      </dsp:txXfrm>
    </dsp:sp>
    <dsp:sp modelId="{A5474CB5-D5DA-4087-B87E-610FB42AF529}">
      <dsp:nvSpPr>
        <dsp:cNvPr id="0" name=""/>
        <dsp:cNvSpPr/>
      </dsp:nvSpPr>
      <dsp:spPr>
        <a:xfrm>
          <a:off x="260178" y="7923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7376" y="86431"/>
        <a:ext cx="34757" cy="34757"/>
      </dsp:txXfrm>
    </dsp:sp>
    <dsp:sp modelId="{F5E12609-AEA0-4824-8F1E-49B7A8C9D43E}">
      <dsp:nvSpPr>
        <dsp:cNvPr id="0" name=""/>
        <dsp:cNvSpPr/>
      </dsp:nvSpPr>
      <dsp:spPr>
        <a:xfrm rot="19956522">
          <a:off x="310651" y="7871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10870" y="82936"/>
        <a:ext cx="9127" cy="9953"/>
      </dsp:txXfrm>
    </dsp:sp>
    <dsp:sp modelId="{558F7E47-06ED-4041-B16C-6F13A19D4245}">
      <dsp:nvSpPr>
        <dsp:cNvPr id="0" name=""/>
        <dsp:cNvSpPr/>
      </dsp:nvSpPr>
      <dsp:spPr>
        <a:xfrm>
          <a:off x="325665" y="4530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32863" y="52498"/>
        <a:ext cx="34757" cy="34757"/>
      </dsp:txXfrm>
    </dsp:sp>
    <dsp:sp modelId="{1AA99294-2501-42DA-ADDA-813C2A0D167F}">
      <dsp:nvSpPr>
        <dsp:cNvPr id="0" name=""/>
        <dsp:cNvSpPr/>
      </dsp:nvSpPr>
      <dsp:spPr>
        <a:xfrm rot="20426087">
          <a:off x="378123" y="49356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78236" y="53329"/>
        <a:ext cx="9127" cy="9953"/>
      </dsp:txXfrm>
    </dsp:sp>
    <dsp:sp modelId="{A854D6C3-A9F6-4889-B95E-C4590598BF15}">
      <dsp:nvSpPr>
        <dsp:cNvPr id="0" name=""/>
        <dsp:cNvSpPr/>
      </dsp:nvSpPr>
      <dsp:spPr>
        <a:xfrm>
          <a:off x="395163" y="2060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02361" y="27798"/>
        <a:ext cx="34757" cy="34757"/>
      </dsp:txXfrm>
    </dsp:sp>
    <dsp:sp modelId="{9BC14663-185B-4A89-97AE-169B3D438678}">
      <dsp:nvSpPr>
        <dsp:cNvPr id="0" name=""/>
        <dsp:cNvSpPr/>
      </dsp:nvSpPr>
      <dsp:spPr>
        <a:xfrm rot="20895652">
          <a:off x="448966" y="29454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49007" y="33170"/>
        <a:ext cx="9127" cy="9953"/>
      </dsp:txXfrm>
    </dsp:sp>
    <dsp:sp modelId="{891FE5C2-884F-48D0-BE0D-753E9CA204D3}">
      <dsp:nvSpPr>
        <dsp:cNvPr id="0" name=""/>
        <dsp:cNvSpPr/>
      </dsp:nvSpPr>
      <dsp:spPr>
        <a:xfrm>
          <a:off x="467377" y="559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74575" y="12792"/>
        <a:ext cx="34757" cy="34757"/>
      </dsp:txXfrm>
    </dsp:sp>
    <dsp:sp modelId="{BDE13CD6-B50F-44ED-BD83-729ED5971995}">
      <dsp:nvSpPr>
        <dsp:cNvPr id="0" name=""/>
        <dsp:cNvSpPr/>
      </dsp:nvSpPr>
      <dsp:spPr>
        <a:xfrm rot="21365217">
          <a:off x="521858" y="19385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21863" y="22836"/>
        <a:ext cx="9127" cy="9953"/>
      </dsp:txXfrm>
    </dsp:sp>
  </dsp:spTree>
</dsp:drawing>
</file>

<file path=ppt/diagrams/drawing3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2BDA289-9E7F-43D2-8E8A-C602380955F6}">
      <dsp:nvSpPr>
        <dsp:cNvPr id="0" name=""/>
        <dsp:cNvSpPr/>
      </dsp:nvSpPr>
      <dsp:spPr>
        <a:xfrm>
          <a:off x="766795" y="150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76550" y="11263"/>
        <a:ext cx="47099" cy="47099"/>
      </dsp:txXfrm>
    </dsp:sp>
    <dsp:sp modelId="{4B717A0F-8771-4A45-B6AA-FD732A724C9E}">
      <dsp:nvSpPr>
        <dsp:cNvPr id="0" name=""/>
        <dsp:cNvSpPr/>
      </dsp:nvSpPr>
      <dsp:spPr>
        <a:xfrm rot="225000">
          <a:off x="840667" y="26813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40673" y="31135"/>
        <a:ext cx="12426" cy="13488"/>
      </dsp:txXfrm>
    </dsp:sp>
    <dsp:sp modelId="{FD731FF4-9760-4231-AA26-446560B181EB}">
      <dsp:nvSpPr>
        <dsp:cNvPr id="0" name=""/>
        <dsp:cNvSpPr/>
      </dsp:nvSpPr>
      <dsp:spPr>
        <a:xfrm>
          <a:off x="866685" y="805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76440" y="17810"/>
        <a:ext cx="47099" cy="47099"/>
      </dsp:txXfrm>
    </dsp:sp>
    <dsp:sp modelId="{A6A09441-8928-4DD4-965E-ACD6B5489F63}">
      <dsp:nvSpPr>
        <dsp:cNvPr id="0" name=""/>
        <dsp:cNvSpPr/>
      </dsp:nvSpPr>
      <dsp:spPr>
        <a:xfrm rot="675000">
          <a:off x="939711" y="3978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39762" y="43762"/>
        <a:ext cx="12426" cy="13488"/>
      </dsp:txXfrm>
    </dsp:sp>
    <dsp:sp modelId="{5A44537F-E502-484A-B54C-161A75387D52}">
      <dsp:nvSpPr>
        <dsp:cNvPr id="0" name=""/>
        <dsp:cNvSpPr/>
      </dsp:nvSpPr>
      <dsp:spPr>
        <a:xfrm>
          <a:off x="964865" y="2758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4620" y="37339"/>
        <a:ext cx="47099" cy="47099"/>
      </dsp:txXfrm>
    </dsp:sp>
    <dsp:sp modelId="{BCCD1735-3374-4721-BEF9-11CCD9A2DD48}">
      <dsp:nvSpPr>
        <dsp:cNvPr id="0" name=""/>
        <dsp:cNvSpPr/>
      </dsp:nvSpPr>
      <dsp:spPr>
        <a:xfrm rot="1125000">
          <a:off x="1036214" y="6557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36355" y="69216"/>
        <a:ext cx="12426" cy="13488"/>
      </dsp:txXfrm>
    </dsp:sp>
    <dsp:sp modelId="{B0608ED5-E7DC-4C39-8859-B8C85F521F9C}">
      <dsp:nvSpPr>
        <dsp:cNvPr id="0" name=""/>
        <dsp:cNvSpPr/>
      </dsp:nvSpPr>
      <dsp:spPr>
        <a:xfrm>
          <a:off x="1059657" y="5976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9412" y="69517"/>
        <a:ext cx="47099" cy="47099"/>
      </dsp:txXfrm>
    </dsp:sp>
    <dsp:sp modelId="{E212FFF4-9223-45FB-8A97-08FC78EC227F}">
      <dsp:nvSpPr>
        <dsp:cNvPr id="0" name=""/>
        <dsp:cNvSpPr/>
      </dsp:nvSpPr>
      <dsp:spPr>
        <a:xfrm rot="1575000">
          <a:off x="1128526" y="103741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28801" y="107059"/>
        <a:ext cx="12426" cy="13488"/>
      </dsp:txXfrm>
    </dsp:sp>
    <dsp:sp modelId="{3B48658E-4174-41EC-ADC5-04F09B98E8AE}">
      <dsp:nvSpPr>
        <dsp:cNvPr id="0" name=""/>
        <dsp:cNvSpPr/>
      </dsp:nvSpPr>
      <dsp:spPr>
        <a:xfrm>
          <a:off x="1149438" y="104037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59193" y="113792"/>
        <a:ext cx="47099" cy="47099"/>
      </dsp:txXfrm>
    </dsp:sp>
    <dsp:sp modelId="{7E28017C-69F1-4CCF-A6D7-885616A2628E}">
      <dsp:nvSpPr>
        <dsp:cNvPr id="0" name=""/>
        <dsp:cNvSpPr/>
      </dsp:nvSpPr>
      <dsp:spPr>
        <a:xfrm rot="2025000">
          <a:off x="1215066" y="153629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15515" y="156646"/>
        <a:ext cx="12426" cy="13488"/>
      </dsp:txXfrm>
    </dsp:sp>
    <dsp:sp modelId="{4B6FF1D5-139C-4A9E-BE2A-C9C2976A9B90}">
      <dsp:nvSpPr>
        <dsp:cNvPr id="0" name=""/>
        <dsp:cNvSpPr/>
      </dsp:nvSpPr>
      <dsp:spPr>
        <a:xfrm>
          <a:off x="1232672" y="15965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42427" y="169407"/>
        <a:ext cx="47099" cy="47099"/>
      </dsp:txXfrm>
    </dsp:sp>
    <dsp:sp modelId="{E231C36B-28CA-4A1A-A65A-7FC8C917C670}">
      <dsp:nvSpPr>
        <dsp:cNvPr id="0" name=""/>
        <dsp:cNvSpPr/>
      </dsp:nvSpPr>
      <dsp:spPr>
        <a:xfrm rot="2475000">
          <a:off x="1294354" y="21438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95015" y="217126"/>
        <a:ext cx="12426" cy="13488"/>
      </dsp:txXfrm>
    </dsp:sp>
    <dsp:sp modelId="{5955EC28-6A5B-4854-97FD-56BF004F7A93}">
      <dsp:nvSpPr>
        <dsp:cNvPr id="0" name=""/>
        <dsp:cNvSpPr/>
      </dsp:nvSpPr>
      <dsp:spPr>
        <a:xfrm>
          <a:off x="1307934" y="22565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17689" y="235410"/>
        <a:ext cx="47099" cy="47099"/>
      </dsp:txXfrm>
    </dsp:sp>
    <dsp:sp modelId="{7418C013-9F65-49B4-8AB4-02A8A7E8B2B1}">
      <dsp:nvSpPr>
        <dsp:cNvPr id="0" name=""/>
        <dsp:cNvSpPr/>
      </dsp:nvSpPr>
      <dsp:spPr>
        <a:xfrm rot="2925000">
          <a:off x="1365034" y="284973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65941" y="287467"/>
        <a:ext cx="12426" cy="13488"/>
      </dsp:txXfrm>
    </dsp:sp>
    <dsp:sp modelId="{C8C314CB-BC52-4B5D-9A9E-2549904458B0}">
      <dsp:nvSpPr>
        <dsp:cNvPr id="0" name=""/>
        <dsp:cNvSpPr/>
      </dsp:nvSpPr>
      <dsp:spPr>
        <a:xfrm>
          <a:off x="1373938" y="300917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83693" y="310672"/>
        <a:ext cx="47099" cy="47099"/>
      </dsp:txXfrm>
    </dsp:sp>
    <dsp:sp modelId="{8D184F9F-78A9-45D9-9804-0F8032DE26A6}">
      <dsp:nvSpPr>
        <dsp:cNvPr id="0" name=""/>
        <dsp:cNvSpPr/>
      </dsp:nvSpPr>
      <dsp:spPr>
        <a:xfrm rot="3375000">
          <a:off x="1425895" y="364181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27079" y="366463"/>
        <a:ext cx="12426" cy="13488"/>
      </dsp:txXfrm>
    </dsp:sp>
    <dsp:sp modelId="{18E08B15-C0D9-4DCD-9841-29CB326A1D96}">
      <dsp:nvSpPr>
        <dsp:cNvPr id="0" name=""/>
        <dsp:cNvSpPr/>
      </dsp:nvSpPr>
      <dsp:spPr>
        <a:xfrm>
          <a:off x="1429553" y="384151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39308" y="393906"/>
        <a:ext cx="47099" cy="47099"/>
      </dsp:txXfrm>
    </dsp:sp>
    <dsp:sp modelId="{7D136A40-4E7A-4E9A-9C18-C15FEB3E9255}">
      <dsp:nvSpPr>
        <dsp:cNvPr id="0" name=""/>
        <dsp:cNvSpPr/>
      </dsp:nvSpPr>
      <dsp:spPr>
        <a:xfrm rot="3825000">
          <a:off x="1475897" y="450655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77382" y="452763"/>
        <a:ext cx="12426" cy="13488"/>
      </dsp:txXfrm>
    </dsp:sp>
    <dsp:sp modelId="{09497094-52B8-416E-9902-37FB4C94E7F2}">
      <dsp:nvSpPr>
        <dsp:cNvPr id="0" name=""/>
        <dsp:cNvSpPr/>
      </dsp:nvSpPr>
      <dsp:spPr>
        <a:xfrm>
          <a:off x="1473828" y="47393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83583" y="483687"/>
        <a:ext cx="47099" cy="47099"/>
      </dsp:txXfrm>
    </dsp:sp>
    <dsp:sp modelId="{260B842C-BA56-4835-9181-EEB1DAD49F6C}">
      <dsp:nvSpPr>
        <dsp:cNvPr id="0" name=""/>
        <dsp:cNvSpPr/>
      </dsp:nvSpPr>
      <dsp:spPr>
        <a:xfrm rot="4275000">
          <a:off x="1514184" y="542917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15991" y="544891"/>
        <a:ext cx="12426" cy="13488"/>
      </dsp:txXfrm>
    </dsp:sp>
    <dsp:sp modelId="{07EB8474-810E-4E8A-BE93-02F62BBDD45D}">
      <dsp:nvSpPr>
        <dsp:cNvPr id="0" name=""/>
        <dsp:cNvSpPr/>
      </dsp:nvSpPr>
      <dsp:spPr>
        <a:xfrm>
          <a:off x="1506005" y="56872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15760" y="578479"/>
        <a:ext cx="47099" cy="47099"/>
      </dsp:txXfrm>
    </dsp:sp>
    <dsp:sp modelId="{ADC3AC42-E194-4C29-8A28-ABEC2168A2B9}">
      <dsp:nvSpPr>
        <dsp:cNvPr id="0" name=""/>
        <dsp:cNvSpPr/>
      </dsp:nvSpPr>
      <dsp:spPr>
        <a:xfrm rot="4725000">
          <a:off x="1540101" y="63938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42244" y="641270"/>
        <a:ext cx="12426" cy="13488"/>
      </dsp:txXfrm>
    </dsp:sp>
    <dsp:sp modelId="{38A7A843-117D-4A8F-B652-3F637D1BA054}">
      <dsp:nvSpPr>
        <dsp:cNvPr id="0" name=""/>
        <dsp:cNvSpPr/>
      </dsp:nvSpPr>
      <dsp:spPr>
        <a:xfrm>
          <a:off x="1525534" y="66690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35289" y="676660"/>
        <a:ext cx="47099" cy="47099"/>
      </dsp:txXfrm>
    </dsp:sp>
    <dsp:sp modelId="{24192AE1-AC5A-408F-93E2-35778550FA02}">
      <dsp:nvSpPr>
        <dsp:cNvPr id="0" name=""/>
        <dsp:cNvSpPr/>
      </dsp:nvSpPr>
      <dsp:spPr>
        <a:xfrm rot="5175000">
          <a:off x="1553204" y="738413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55693" y="740252"/>
        <a:ext cx="12426" cy="13488"/>
      </dsp:txXfrm>
    </dsp:sp>
    <dsp:sp modelId="{8B74F080-8313-4728-B1E9-D87A06E9E800}">
      <dsp:nvSpPr>
        <dsp:cNvPr id="0" name=""/>
        <dsp:cNvSpPr/>
      </dsp:nvSpPr>
      <dsp:spPr>
        <a:xfrm>
          <a:off x="1532082" y="76679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41837" y="776550"/>
        <a:ext cx="47099" cy="47099"/>
      </dsp:txXfrm>
    </dsp:sp>
    <dsp:sp modelId="{99F13AA2-4621-4753-B0A6-6FC776CD84C9}">
      <dsp:nvSpPr>
        <dsp:cNvPr id="0" name=""/>
        <dsp:cNvSpPr/>
      </dsp:nvSpPr>
      <dsp:spPr>
        <a:xfrm rot="5625000">
          <a:off x="1553270" y="838303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556107" y="840142"/>
        <a:ext cx="12426" cy="13488"/>
      </dsp:txXfrm>
    </dsp:sp>
    <dsp:sp modelId="{C238A059-EBCB-4E8A-9C70-350A7112246D}">
      <dsp:nvSpPr>
        <dsp:cNvPr id="0" name=""/>
        <dsp:cNvSpPr/>
      </dsp:nvSpPr>
      <dsp:spPr>
        <a:xfrm>
          <a:off x="1525534" y="86668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35289" y="876440"/>
        <a:ext cx="47099" cy="47099"/>
      </dsp:txXfrm>
    </dsp:sp>
    <dsp:sp modelId="{212C9A88-24C2-4EF4-87D7-A81CF4BE3FA0}">
      <dsp:nvSpPr>
        <dsp:cNvPr id="0" name=""/>
        <dsp:cNvSpPr/>
      </dsp:nvSpPr>
      <dsp:spPr>
        <a:xfrm rot="6075000">
          <a:off x="1540297" y="937347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543480" y="939231"/>
        <a:ext cx="12426" cy="13488"/>
      </dsp:txXfrm>
    </dsp:sp>
    <dsp:sp modelId="{FA3F2989-2837-4DF6-B22E-22C68B74BA10}">
      <dsp:nvSpPr>
        <dsp:cNvPr id="0" name=""/>
        <dsp:cNvSpPr/>
      </dsp:nvSpPr>
      <dsp:spPr>
        <a:xfrm>
          <a:off x="1506005" y="96486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15760" y="974620"/>
        <a:ext cx="47099" cy="47099"/>
      </dsp:txXfrm>
    </dsp:sp>
    <dsp:sp modelId="{15716786-4673-40EB-986D-12C422D02B97}">
      <dsp:nvSpPr>
        <dsp:cNvPr id="0" name=""/>
        <dsp:cNvSpPr/>
      </dsp:nvSpPr>
      <dsp:spPr>
        <a:xfrm rot="6525000">
          <a:off x="1514507" y="1033850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518026" y="1035824"/>
        <a:ext cx="12426" cy="13488"/>
      </dsp:txXfrm>
    </dsp:sp>
    <dsp:sp modelId="{E7F9412A-75FE-4263-8476-D8B02CF380F3}">
      <dsp:nvSpPr>
        <dsp:cNvPr id="0" name=""/>
        <dsp:cNvSpPr/>
      </dsp:nvSpPr>
      <dsp:spPr>
        <a:xfrm>
          <a:off x="1473828" y="1059657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83583" y="1069412"/>
        <a:ext cx="47099" cy="47099"/>
      </dsp:txXfrm>
    </dsp:sp>
    <dsp:sp modelId="{C56F56FD-84C6-4D21-967A-719399DE2081}">
      <dsp:nvSpPr>
        <dsp:cNvPr id="0" name=""/>
        <dsp:cNvSpPr/>
      </dsp:nvSpPr>
      <dsp:spPr>
        <a:xfrm rot="6975000">
          <a:off x="1476341" y="112616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480182" y="1128270"/>
        <a:ext cx="12426" cy="13488"/>
      </dsp:txXfrm>
    </dsp:sp>
    <dsp:sp modelId="{430AD93E-9CDA-40BE-8BB8-B35AB1DDED73}">
      <dsp:nvSpPr>
        <dsp:cNvPr id="0" name=""/>
        <dsp:cNvSpPr/>
      </dsp:nvSpPr>
      <dsp:spPr>
        <a:xfrm>
          <a:off x="1429553" y="114943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39308" y="1159193"/>
        <a:ext cx="47099" cy="47099"/>
      </dsp:txXfrm>
    </dsp:sp>
    <dsp:sp modelId="{D3BDAC4B-F2DB-44A0-907D-A108463FB1C3}">
      <dsp:nvSpPr>
        <dsp:cNvPr id="0" name=""/>
        <dsp:cNvSpPr/>
      </dsp:nvSpPr>
      <dsp:spPr>
        <a:xfrm rot="7425000">
          <a:off x="1426453" y="121270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430595" y="1214984"/>
        <a:ext cx="12426" cy="13488"/>
      </dsp:txXfrm>
    </dsp:sp>
    <dsp:sp modelId="{EB66E90A-B112-40E2-B773-B1A59659C6EB}">
      <dsp:nvSpPr>
        <dsp:cNvPr id="0" name=""/>
        <dsp:cNvSpPr/>
      </dsp:nvSpPr>
      <dsp:spPr>
        <a:xfrm>
          <a:off x="1373938" y="123267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83693" y="1242427"/>
        <a:ext cx="47099" cy="47099"/>
      </dsp:txXfrm>
    </dsp:sp>
    <dsp:sp modelId="{CBD13A52-164D-4181-A713-C4AFB6DAEA44}">
      <dsp:nvSpPr>
        <dsp:cNvPr id="0" name=""/>
        <dsp:cNvSpPr/>
      </dsp:nvSpPr>
      <dsp:spPr>
        <a:xfrm rot="7875000">
          <a:off x="1365696" y="1291990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370115" y="1294484"/>
        <a:ext cx="12426" cy="13488"/>
      </dsp:txXfrm>
    </dsp:sp>
    <dsp:sp modelId="{816E1FA3-2B38-45F9-AB8C-0EEB2788EE42}">
      <dsp:nvSpPr>
        <dsp:cNvPr id="0" name=""/>
        <dsp:cNvSpPr/>
      </dsp:nvSpPr>
      <dsp:spPr>
        <a:xfrm>
          <a:off x="1307934" y="130793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17689" y="1317689"/>
        <a:ext cx="47099" cy="47099"/>
      </dsp:txXfrm>
    </dsp:sp>
    <dsp:sp modelId="{3D5573F2-E421-4699-B499-E5F129AA7C1F}">
      <dsp:nvSpPr>
        <dsp:cNvPr id="0" name=""/>
        <dsp:cNvSpPr/>
      </dsp:nvSpPr>
      <dsp:spPr>
        <a:xfrm rot="8325000">
          <a:off x="1295110" y="1362669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299775" y="1365409"/>
        <a:ext cx="12426" cy="13488"/>
      </dsp:txXfrm>
    </dsp:sp>
    <dsp:sp modelId="{1791F869-F782-403E-9EEE-8485296AB1DC}">
      <dsp:nvSpPr>
        <dsp:cNvPr id="0" name=""/>
        <dsp:cNvSpPr/>
      </dsp:nvSpPr>
      <dsp:spPr>
        <a:xfrm>
          <a:off x="1232672" y="137393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42427" y="1383693"/>
        <a:ext cx="47099" cy="47099"/>
      </dsp:txXfrm>
    </dsp:sp>
    <dsp:sp modelId="{EDD308D6-556F-4E65-A02C-12C45C150755}">
      <dsp:nvSpPr>
        <dsp:cNvPr id="0" name=""/>
        <dsp:cNvSpPr/>
      </dsp:nvSpPr>
      <dsp:spPr>
        <a:xfrm rot="8775000">
          <a:off x="1215902" y="1423530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220779" y="1426547"/>
        <a:ext cx="12426" cy="13488"/>
      </dsp:txXfrm>
    </dsp:sp>
    <dsp:sp modelId="{FB762D63-E97E-4D71-BE53-DE8DBC2C1724}">
      <dsp:nvSpPr>
        <dsp:cNvPr id="0" name=""/>
        <dsp:cNvSpPr/>
      </dsp:nvSpPr>
      <dsp:spPr>
        <a:xfrm>
          <a:off x="1149438" y="1429553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59193" y="1439308"/>
        <a:ext cx="47099" cy="47099"/>
      </dsp:txXfrm>
    </dsp:sp>
    <dsp:sp modelId="{EC905E59-477F-4D62-B2EE-61B86BF0663B}">
      <dsp:nvSpPr>
        <dsp:cNvPr id="0" name=""/>
        <dsp:cNvSpPr/>
      </dsp:nvSpPr>
      <dsp:spPr>
        <a:xfrm rot="9225000">
          <a:off x="1129427" y="147353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134478" y="1476850"/>
        <a:ext cx="12426" cy="13488"/>
      </dsp:txXfrm>
    </dsp:sp>
    <dsp:sp modelId="{96947AF0-965B-4F9B-B692-11B522E20C19}">
      <dsp:nvSpPr>
        <dsp:cNvPr id="0" name=""/>
        <dsp:cNvSpPr/>
      </dsp:nvSpPr>
      <dsp:spPr>
        <a:xfrm>
          <a:off x="1059657" y="147382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9412" y="1483583"/>
        <a:ext cx="47099" cy="47099"/>
      </dsp:txXfrm>
    </dsp:sp>
    <dsp:sp modelId="{C5631367-2D87-4B2B-B2C5-CE6B323DF7FA}">
      <dsp:nvSpPr>
        <dsp:cNvPr id="0" name=""/>
        <dsp:cNvSpPr/>
      </dsp:nvSpPr>
      <dsp:spPr>
        <a:xfrm rot="9675000">
          <a:off x="1037166" y="1511819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42351" y="1515459"/>
        <a:ext cx="12426" cy="13488"/>
      </dsp:txXfrm>
    </dsp:sp>
    <dsp:sp modelId="{55735BFC-D4F1-4100-BCD7-BD7015A20F24}">
      <dsp:nvSpPr>
        <dsp:cNvPr id="0" name=""/>
        <dsp:cNvSpPr/>
      </dsp:nvSpPr>
      <dsp:spPr>
        <a:xfrm>
          <a:off x="964865" y="150600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4620" y="1515760"/>
        <a:ext cx="47099" cy="47099"/>
      </dsp:txXfrm>
    </dsp:sp>
    <dsp:sp modelId="{DE861B79-D5E8-45CE-B3D7-7B4663C08343}">
      <dsp:nvSpPr>
        <dsp:cNvPr id="0" name=""/>
        <dsp:cNvSpPr/>
      </dsp:nvSpPr>
      <dsp:spPr>
        <a:xfrm rot="10125000">
          <a:off x="940697" y="153773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945972" y="1541712"/>
        <a:ext cx="12426" cy="13488"/>
      </dsp:txXfrm>
    </dsp:sp>
    <dsp:sp modelId="{B163F2E1-C224-4C1F-8BF1-B257F8DA90F1}">
      <dsp:nvSpPr>
        <dsp:cNvPr id="0" name=""/>
        <dsp:cNvSpPr/>
      </dsp:nvSpPr>
      <dsp:spPr>
        <a:xfrm>
          <a:off x="866685" y="152553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76440" y="1535289"/>
        <a:ext cx="47099" cy="47099"/>
      </dsp:txXfrm>
    </dsp:sp>
    <dsp:sp modelId="{28C21F8D-7890-436C-ABC3-A76D9C048DC6}">
      <dsp:nvSpPr>
        <dsp:cNvPr id="0" name=""/>
        <dsp:cNvSpPr/>
      </dsp:nvSpPr>
      <dsp:spPr>
        <a:xfrm rot="10575000">
          <a:off x="841670" y="1550840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846990" y="1555162"/>
        <a:ext cx="12426" cy="13488"/>
      </dsp:txXfrm>
    </dsp:sp>
    <dsp:sp modelId="{B297DBDA-41C8-403B-A287-2DE0B2B2F734}">
      <dsp:nvSpPr>
        <dsp:cNvPr id="0" name=""/>
        <dsp:cNvSpPr/>
      </dsp:nvSpPr>
      <dsp:spPr>
        <a:xfrm>
          <a:off x="766795" y="153208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76550" y="1541837"/>
        <a:ext cx="47099" cy="47099"/>
      </dsp:txXfrm>
    </dsp:sp>
    <dsp:sp modelId="{6CB910F7-627A-416A-9AE0-0E9818681229}">
      <dsp:nvSpPr>
        <dsp:cNvPr id="0" name=""/>
        <dsp:cNvSpPr/>
      </dsp:nvSpPr>
      <dsp:spPr>
        <a:xfrm rot="11025000">
          <a:off x="741780" y="1550905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747100" y="1555575"/>
        <a:ext cx="12426" cy="13488"/>
      </dsp:txXfrm>
    </dsp:sp>
    <dsp:sp modelId="{C99B1DB8-B0AD-4FE5-84DC-CD9571D15F74}">
      <dsp:nvSpPr>
        <dsp:cNvPr id="0" name=""/>
        <dsp:cNvSpPr/>
      </dsp:nvSpPr>
      <dsp:spPr>
        <a:xfrm>
          <a:off x="666905" y="152553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76660" y="1535289"/>
        <a:ext cx="47099" cy="47099"/>
      </dsp:txXfrm>
    </dsp:sp>
    <dsp:sp modelId="{2EBD388A-825F-4832-8A74-827A6C7E3368}">
      <dsp:nvSpPr>
        <dsp:cNvPr id="0" name=""/>
        <dsp:cNvSpPr/>
      </dsp:nvSpPr>
      <dsp:spPr>
        <a:xfrm rot="11475000">
          <a:off x="642736" y="153793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48011" y="1542948"/>
        <a:ext cx="12426" cy="13488"/>
      </dsp:txXfrm>
    </dsp:sp>
    <dsp:sp modelId="{54435782-E9E7-4F85-8EE9-B762378628C5}">
      <dsp:nvSpPr>
        <dsp:cNvPr id="0" name=""/>
        <dsp:cNvSpPr/>
      </dsp:nvSpPr>
      <dsp:spPr>
        <a:xfrm>
          <a:off x="568724" y="150600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78479" y="1515760"/>
        <a:ext cx="47099" cy="47099"/>
      </dsp:txXfrm>
    </dsp:sp>
    <dsp:sp modelId="{2EA5A0E0-D734-4B00-A1FA-65E8CB15031C}">
      <dsp:nvSpPr>
        <dsp:cNvPr id="0" name=""/>
        <dsp:cNvSpPr/>
      </dsp:nvSpPr>
      <dsp:spPr>
        <a:xfrm rot="11925000">
          <a:off x="546232" y="151214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551417" y="1517494"/>
        <a:ext cx="12426" cy="13488"/>
      </dsp:txXfrm>
    </dsp:sp>
    <dsp:sp modelId="{CDE86F57-8E75-4885-99A7-4D78278841E9}">
      <dsp:nvSpPr>
        <dsp:cNvPr id="0" name=""/>
        <dsp:cNvSpPr/>
      </dsp:nvSpPr>
      <dsp:spPr>
        <a:xfrm>
          <a:off x="473932" y="147382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83687" y="1483583"/>
        <a:ext cx="47099" cy="47099"/>
      </dsp:txXfrm>
    </dsp:sp>
    <dsp:sp modelId="{A0769171-C666-4FF2-B3B0-56A5612FFB02}">
      <dsp:nvSpPr>
        <dsp:cNvPr id="0" name=""/>
        <dsp:cNvSpPr/>
      </dsp:nvSpPr>
      <dsp:spPr>
        <a:xfrm rot="12375000">
          <a:off x="453921" y="1473977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58972" y="1479651"/>
        <a:ext cx="12426" cy="13488"/>
      </dsp:txXfrm>
    </dsp:sp>
    <dsp:sp modelId="{9DEC7CBC-8051-4551-94AA-2377EFF8A353}">
      <dsp:nvSpPr>
        <dsp:cNvPr id="0" name=""/>
        <dsp:cNvSpPr/>
      </dsp:nvSpPr>
      <dsp:spPr>
        <a:xfrm>
          <a:off x="384151" y="1429553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93906" y="1439308"/>
        <a:ext cx="47099" cy="47099"/>
      </dsp:txXfrm>
    </dsp:sp>
    <dsp:sp modelId="{83D03F91-A8FE-4A56-A9F0-21F8696B64A1}">
      <dsp:nvSpPr>
        <dsp:cNvPr id="0" name=""/>
        <dsp:cNvSpPr/>
      </dsp:nvSpPr>
      <dsp:spPr>
        <a:xfrm rot="12825000">
          <a:off x="367381" y="1424089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72258" y="1430064"/>
        <a:ext cx="12426" cy="13488"/>
      </dsp:txXfrm>
    </dsp:sp>
    <dsp:sp modelId="{D9F7CAE3-C01B-4758-A92D-BE4DEABF1CC9}">
      <dsp:nvSpPr>
        <dsp:cNvPr id="0" name=""/>
        <dsp:cNvSpPr/>
      </dsp:nvSpPr>
      <dsp:spPr>
        <a:xfrm>
          <a:off x="300917" y="137393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10672" y="1383693"/>
        <a:ext cx="47099" cy="47099"/>
      </dsp:txXfrm>
    </dsp:sp>
    <dsp:sp modelId="{6FDF4861-3D9E-4C44-8A76-CB261CA08A3D}">
      <dsp:nvSpPr>
        <dsp:cNvPr id="0" name=""/>
        <dsp:cNvSpPr/>
      </dsp:nvSpPr>
      <dsp:spPr>
        <a:xfrm rot="13275000">
          <a:off x="288093" y="136333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92758" y="1369584"/>
        <a:ext cx="12426" cy="13488"/>
      </dsp:txXfrm>
    </dsp:sp>
    <dsp:sp modelId="{6EBA7549-78C0-447A-A63C-4A8563F87F58}">
      <dsp:nvSpPr>
        <dsp:cNvPr id="0" name=""/>
        <dsp:cNvSpPr/>
      </dsp:nvSpPr>
      <dsp:spPr>
        <a:xfrm>
          <a:off x="225655" y="130793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35410" y="1317689"/>
        <a:ext cx="47099" cy="47099"/>
      </dsp:txXfrm>
    </dsp:sp>
    <dsp:sp modelId="{F7AC09C3-F9FA-4334-9744-58F7A351FD8B}">
      <dsp:nvSpPr>
        <dsp:cNvPr id="0" name=""/>
        <dsp:cNvSpPr/>
      </dsp:nvSpPr>
      <dsp:spPr>
        <a:xfrm rot="13725000">
          <a:off x="217413" y="1292745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21832" y="1299243"/>
        <a:ext cx="12426" cy="13488"/>
      </dsp:txXfrm>
    </dsp:sp>
    <dsp:sp modelId="{DB7E8DCC-E9E2-41AE-8FAC-BD770394B585}">
      <dsp:nvSpPr>
        <dsp:cNvPr id="0" name=""/>
        <dsp:cNvSpPr/>
      </dsp:nvSpPr>
      <dsp:spPr>
        <a:xfrm>
          <a:off x="159652" y="123267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69407" y="1242427"/>
        <a:ext cx="47099" cy="47099"/>
      </dsp:txXfrm>
    </dsp:sp>
    <dsp:sp modelId="{FC934B90-2FD7-4C78-BC82-6495CAA54F71}">
      <dsp:nvSpPr>
        <dsp:cNvPr id="0" name=""/>
        <dsp:cNvSpPr/>
      </dsp:nvSpPr>
      <dsp:spPr>
        <a:xfrm rot="14175000">
          <a:off x="156552" y="1213537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60694" y="1220247"/>
        <a:ext cx="12426" cy="13488"/>
      </dsp:txXfrm>
    </dsp:sp>
    <dsp:sp modelId="{7FBA136C-815F-4FB3-A797-A7F155D00FEA}">
      <dsp:nvSpPr>
        <dsp:cNvPr id="0" name=""/>
        <dsp:cNvSpPr/>
      </dsp:nvSpPr>
      <dsp:spPr>
        <a:xfrm>
          <a:off x="104037" y="114943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3792" y="1159193"/>
        <a:ext cx="47099" cy="47099"/>
      </dsp:txXfrm>
    </dsp:sp>
    <dsp:sp modelId="{7A5C7786-EEB7-4840-8AB2-E617DD766E4C}">
      <dsp:nvSpPr>
        <dsp:cNvPr id="0" name=""/>
        <dsp:cNvSpPr/>
      </dsp:nvSpPr>
      <dsp:spPr>
        <a:xfrm rot="14625000">
          <a:off x="106550" y="1127063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10391" y="1133947"/>
        <a:ext cx="12426" cy="13488"/>
      </dsp:txXfrm>
    </dsp:sp>
    <dsp:sp modelId="{2B3C09D0-6E4A-4698-ADBA-7CF55040E0C7}">
      <dsp:nvSpPr>
        <dsp:cNvPr id="0" name=""/>
        <dsp:cNvSpPr/>
      </dsp:nvSpPr>
      <dsp:spPr>
        <a:xfrm>
          <a:off x="59762" y="1059657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9517" y="1069412"/>
        <a:ext cx="47099" cy="47099"/>
      </dsp:txXfrm>
    </dsp:sp>
    <dsp:sp modelId="{0B3E9032-3902-463F-B436-0798A35C9EC5}">
      <dsp:nvSpPr>
        <dsp:cNvPr id="0" name=""/>
        <dsp:cNvSpPr/>
      </dsp:nvSpPr>
      <dsp:spPr>
        <a:xfrm rot="15075000">
          <a:off x="68263" y="103480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71782" y="1041820"/>
        <a:ext cx="12426" cy="13488"/>
      </dsp:txXfrm>
    </dsp:sp>
    <dsp:sp modelId="{C6CA034B-BB5D-4252-9DC3-E07C2CEC1942}">
      <dsp:nvSpPr>
        <dsp:cNvPr id="0" name=""/>
        <dsp:cNvSpPr/>
      </dsp:nvSpPr>
      <dsp:spPr>
        <a:xfrm>
          <a:off x="27584" y="96486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7339" y="974620"/>
        <a:ext cx="47099" cy="47099"/>
      </dsp:txXfrm>
    </dsp:sp>
    <dsp:sp modelId="{2F327EB4-0D8B-437E-BB14-A326EA173FCC}">
      <dsp:nvSpPr>
        <dsp:cNvPr id="0" name=""/>
        <dsp:cNvSpPr/>
      </dsp:nvSpPr>
      <dsp:spPr>
        <a:xfrm rot="15525000">
          <a:off x="42346" y="93833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5529" y="945440"/>
        <a:ext cx="12426" cy="13488"/>
      </dsp:txXfrm>
    </dsp:sp>
    <dsp:sp modelId="{F6AE7F32-FC05-4DDA-BB7B-30B31779479C}">
      <dsp:nvSpPr>
        <dsp:cNvPr id="0" name=""/>
        <dsp:cNvSpPr/>
      </dsp:nvSpPr>
      <dsp:spPr>
        <a:xfrm>
          <a:off x="8055" y="86668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7810" y="876440"/>
        <a:ext cx="47099" cy="47099"/>
      </dsp:txXfrm>
    </dsp:sp>
    <dsp:sp modelId="{F42AD80F-3B21-49F3-AF59-01D5F6EE69F1}">
      <dsp:nvSpPr>
        <dsp:cNvPr id="0" name=""/>
        <dsp:cNvSpPr/>
      </dsp:nvSpPr>
      <dsp:spPr>
        <a:xfrm rot="15975000">
          <a:off x="29243" y="839305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2080" y="846458"/>
        <a:ext cx="12426" cy="13488"/>
      </dsp:txXfrm>
    </dsp:sp>
    <dsp:sp modelId="{E4F5DE49-5EAA-4300-BD85-3AA32446283C}">
      <dsp:nvSpPr>
        <dsp:cNvPr id="0" name=""/>
        <dsp:cNvSpPr/>
      </dsp:nvSpPr>
      <dsp:spPr>
        <a:xfrm>
          <a:off x="1508" y="76679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263" y="776550"/>
        <a:ext cx="47099" cy="47099"/>
      </dsp:txXfrm>
    </dsp:sp>
    <dsp:sp modelId="{57712E5B-8311-41F2-83BF-40C44B82FD56}">
      <dsp:nvSpPr>
        <dsp:cNvPr id="0" name=""/>
        <dsp:cNvSpPr/>
      </dsp:nvSpPr>
      <dsp:spPr>
        <a:xfrm rot="16425000">
          <a:off x="29177" y="739415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1666" y="746568"/>
        <a:ext cx="12426" cy="13488"/>
      </dsp:txXfrm>
    </dsp:sp>
    <dsp:sp modelId="{53824D7C-69E9-40B6-AD94-E66D57E17024}">
      <dsp:nvSpPr>
        <dsp:cNvPr id="0" name=""/>
        <dsp:cNvSpPr/>
      </dsp:nvSpPr>
      <dsp:spPr>
        <a:xfrm>
          <a:off x="8055" y="66690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7810" y="676660"/>
        <a:ext cx="47099" cy="47099"/>
      </dsp:txXfrm>
    </dsp:sp>
    <dsp:sp modelId="{4DDD9E11-A1D1-4D9F-87CF-21775FA03FD4}">
      <dsp:nvSpPr>
        <dsp:cNvPr id="0" name=""/>
        <dsp:cNvSpPr/>
      </dsp:nvSpPr>
      <dsp:spPr>
        <a:xfrm rot="16875000">
          <a:off x="42150" y="640371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4293" y="647479"/>
        <a:ext cx="12426" cy="13488"/>
      </dsp:txXfrm>
    </dsp:sp>
    <dsp:sp modelId="{22041FD6-89BD-4BF2-9B99-B97F36E2E1FB}">
      <dsp:nvSpPr>
        <dsp:cNvPr id="0" name=""/>
        <dsp:cNvSpPr/>
      </dsp:nvSpPr>
      <dsp:spPr>
        <a:xfrm>
          <a:off x="27584" y="56872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7339" y="578479"/>
        <a:ext cx="47099" cy="47099"/>
      </dsp:txXfrm>
    </dsp:sp>
    <dsp:sp modelId="{B8E405CF-5FB0-4931-A03D-9BF304E6CDDA}">
      <dsp:nvSpPr>
        <dsp:cNvPr id="0" name=""/>
        <dsp:cNvSpPr/>
      </dsp:nvSpPr>
      <dsp:spPr>
        <a:xfrm rot="17325000">
          <a:off x="67940" y="543868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9747" y="550886"/>
        <a:ext cx="12426" cy="13488"/>
      </dsp:txXfrm>
    </dsp:sp>
    <dsp:sp modelId="{4346925A-37EB-4BB6-B0D1-0007EC3DF63B}">
      <dsp:nvSpPr>
        <dsp:cNvPr id="0" name=""/>
        <dsp:cNvSpPr/>
      </dsp:nvSpPr>
      <dsp:spPr>
        <a:xfrm>
          <a:off x="59762" y="47393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9517" y="483687"/>
        <a:ext cx="47099" cy="47099"/>
      </dsp:txXfrm>
    </dsp:sp>
    <dsp:sp modelId="{7A362786-920B-4FB9-A3D5-D0E741B76071}">
      <dsp:nvSpPr>
        <dsp:cNvPr id="0" name=""/>
        <dsp:cNvSpPr/>
      </dsp:nvSpPr>
      <dsp:spPr>
        <a:xfrm rot="17775000">
          <a:off x="106106" y="451557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7591" y="458441"/>
        <a:ext cx="12426" cy="13488"/>
      </dsp:txXfrm>
    </dsp:sp>
    <dsp:sp modelId="{ED0F08E4-7CF4-494F-A2E4-60B90674E9D5}">
      <dsp:nvSpPr>
        <dsp:cNvPr id="0" name=""/>
        <dsp:cNvSpPr/>
      </dsp:nvSpPr>
      <dsp:spPr>
        <a:xfrm>
          <a:off x="104037" y="384151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3792" y="393906"/>
        <a:ext cx="47099" cy="47099"/>
      </dsp:txXfrm>
    </dsp:sp>
    <dsp:sp modelId="{B8AF8AA6-EDE3-46F5-804F-BE18E9CF02E9}">
      <dsp:nvSpPr>
        <dsp:cNvPr id="0" name=""/>
        <dsp:cNvSpPr/>
      </dsp:nvSpPr>
      <dsp:spPr>
        <a:xfrm rot="18225000">
          <a:off x="155994" y="36501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7178" y="371726"/>
        <a:ext cx="12426" cy="13488"/>
      </dsp:txXfrm>
    </dsp:sp>
    <dsp:sp modelId="{02E2D030-8BB9-48E2-859D-55F958A2D928}">
      <dsp:nvSpPr>
        <dsp:cNvPr id="0" name=""/>
        <dsp:cNvSpPr/>
      </dsp:nvSpPr>
      <dsp:spPr>
        <a:xfrm>
          <a:off x="159652" y="300917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69407" y="310672"/>
        <a:ext cx="47099" cy="47099"/>
      </dsp:txXfrm>
    </dsp:sp>
    <dsp:sp modelId="{8125F9B4-021E-44DC-9D64-8AE485A44537}">
      <dsp:nvSpPr>
        <dsp:cNvPr id="0" name=""/>
        <dsp:cNvSpPr/>
      </dsp:nvSpPr>
      <dsp:spPr>
        <a:xfrm rot="18675000">
          <a:off x="216751" y="285728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17658" y="292226"/>
        <a:ext cx="12426" cy="13488"/>
      </dsp:txXfrm>
    </dsp:sp>
    <dsp:sp modelId="{A5474CB5-D5DA-4087-B87E-610FB42AF529}">
      <dsp:nvSpPr>
        <dsp:cNvPr id="0" name=""/>
        <dsp:cNvSpPr/>
      </dsp:nvSpPr>
      <dsp:spPr>
        <a:xfrm>
          <a:off x="225655" y="22565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35410" y="235410"/>
        <a:ext cx="47099" cy="47099"/>
      </dsp:txXfrm>
    </dsp:sp>
    <dsp:sp modelId="{F5E12609-AEA0-4824-8F1E-49B7A8C9D43E}">
      <dsp:nvSpPr>
        <dsp:cNvPr id="0" name=""/>
        <dsp:cNvSpPr/>
      </dsp:nvSpPr>
      <dsp:spPr>
        <a:xfrm rot="19125000">
          <a:off x="287337" y="215049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87998" y="221301"/>
        <a:ext cx="12426" cy="13488"/>
      </dsp:txXfrm>
    </dsp:sp>
    <dsp:sp modelId="{558F7E47-06ED-4041-B16C-6F13A19D4245}">
      <dsp:nvSpPr>
        <dsp:cNvPr id="0" name=""/>
        <dsp:cNvSpPr/>
      </dsp:nvSpPr>
      <dsp:spPr>
        <a:xfrm>
          <a:off x="300917" y="15965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10672" y="169407"/>
        <a:ext cx="47099" cy="47099"/>
      </dsp:txXfrm>
    </dsp:sp>
    <dsp:sp modelId="{1AA99294-2501-42DA-ADDA-813C2A0D167F}">
      <dsp:nvSpPr>
        <dsp:cNvPr id="0" name=""/>
        <dsp:cNvSpPr/>
      </dsp:nvSpPr>
      <dsp:spPr>
        <a:xfrm rot="19575000">
          <a:off x="366545" y="154188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66994" y="160163"/>
        <a:ext cx="12426" cy="13488"/>
      </dsp:txXfrm>
    </dsp:sp>
    <dsp:sp modelId="{A854D6C3-A9F6-4889-B95E-C4590598BF15}">
      <dsp:nvSpPr>
        <dsp:cNvPr id="0" name=""/>
        <dsp:cNvSpPr/>
      </dsp:nvSpPr>
      <dsp:spPr>
        <a:xfrm>
          <a:off x="384151" y="104037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93906" y="113792"/>
        <a:ext cx="47099" cy="47099"/>
      </dsp:txXfrm>
    </dsp:sp>
    <dsp:sp modelId="{9BC14663-185B-4A89-97AE-169B3D438678}">
      <dsp:nvSpPr>
        <dsp:cNvPr id="0" name=""/>
        <dsp:cNvSpPr/>
      </dsp:nvSpPr>
      <dsp:spPr>
        <a:xfrm rot="20025000">
          <a:off x="453020" y="10418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53295" y="109860"/>
        <a:ext cx="12426" cy="13488"/>
      </dsp:txXfrm>
    </dsp:sp>
    <dsp:sp modelId="{891FE5C2-884F-48D0-BE0D-753E9CA204D3}">
      <dsp:nvSpPr>
        <dsp:cNvPr id="0" name=""/>
        <dsp:cNvSpPr/>
      </dsp:nvSpPr>
      <dsp:spPr>
        <a:xfrm>
          <a:off x="473932" y="5976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83687" y="69517"/>
        <a:ext cx="47099" cy="47099"/>
      </dsp:txXfrm>
    </dsp:sp>
    <dsp:sp modelId="{BDE13CD6-B50F-44ED-BD83-729ED5971995}">
      <dsp:nvSpPr>
        <dsp:cNvPr id="0" name=""/>
        <dsp:cNvSpPr/>
      </dsp:nvSpPr>
      <dsp:spPr>
        <a:xfrm rot="20475000">
          <a:off x="545281" y="65899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45422" y="71251"/>
        <a:ext cx="12426" cy="13488"/>
      </dsp:txXfrm>
    </dsp:sp>
    <dsp:sp modelId="{3B7728B1-9C76-43A6-8828-2FFE1A19CD4E}">
      <dsp:nvSpPr>
        <dsp:cNvPr id="0" name=""/>
        <dsp:cNvSpPr/>
      </dsp:nvSpPr>
      <dsp:spPr>
        <a:xfrm>
          <a:off x="568724" y="2758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78479" y="37339"/>
        <a:ext cx="47099" cy="47099"/>
      </dsp:txXfrm>
    </dsp:sp>
    <dsp:sp modelId="{FEF793BD-9F36-4B0C-B2A1-243AAED13A52}">
      <dsp:nvSpPr>
        <dsp:cNvPr id="0" name=""/>
        <dsp:cNvSpPr/>
      </dsp:nvSpPr>
      <dsp:spPr>
        <a:xfrm rot="20925000">
          <a:off x="641750" y="3998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41801" y="44998"/>
        <a:ext cx="12426" cy="13488"/>
      </dsp:txXfrm>
    </dsp:sp>
    <dsp:sp modelId="{CD7E4AE9-DEBF-4EF6-9A2F-51DFDE6DC483}">
      <dsp:nvSpPr>
        <dsp:cNvPr id="0" name=""/>
        <dsp:cNvSpPr/>
      </dsp:nvSpPr>
      <dsp:spPr>
        <a:xfrm>
          <a:off x="666905" y="805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76660" y="17810"/>
        <a:ext cx="47099" cy="47099"/>
      </dsp:txXfrm>
    </dsp:sp>
    <dsp:sp modelId="{CAB56CDA-741F-426D-8FE0-AE118C809475}">
      <dsp:nvSpPr>
        <dsp:cNvPr id="0" name=""/>
        <dsp:cNvSpPr/>
      </dsp:nvSpPr>
      <dsp:spPr>
        <a:xfrm rot="21375000">
          <a:off x="740777" y="26878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40783" y="31548"/>
        <a:ext cx="12426" cy="13488"/>
      </dsp:txXfrm>
    </dsp:sp>
  </dsp:spTree>
</dsp:drawing>
</file>

<file path=ppt/diagrams/drawing3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2BDA289-9E7F-43D2-8E8A-C602380955F6}">
      <dsp:nvSpPr>
        <dsp:cNvPr id="0" name=""/>
        <dsp:cNvSpPr/>
      </dsp:nvSpPr>
      <dsp:spPr>
        <a:xfrm>
          <a:off x="657252" y="1292"/>
          <a:ext cx="57094" cy="57094"/>
        </a:xfrm>
        <a:prstGeom prst="ellipse">
          <a:avLst/>
        </a:prstGeom>
        <a:solidFill>
          <a:schemeClr val="accent1">
            <a:shade val="8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65613" y="9653"/>
        <a:ext cx="40372" cy="40372"/>
      </dsp:txXfrm>
    </dsp:sp>
    <dsp:sp modelId="{4B717A0F-8771-4A45-B6AA-FD732A724C9E}">
      <dsp:nvSpPr>
        <dsp:cNvPr id="0" name=""/>
        <dsp:cNvSpPr/>
      </dsp:nvSpPr>
      <dsp:spPr>
        <a:xfrm rot="225000">
          <a:off x="835677" y="2298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35682" y="26687"/>
        <a:ext cx="10651" cy="11561"/>
      </dsp:txXfrm>
    </dsp:sp>
    <dsp:sp modelId="{FD731FF4-9760-4231-AA26-446560B181EB}">
      <dsp:nvSpPr>
        <dsp:cNvPr id="0" name=""/>
        <dsp:cNvSpPr/>
      </dsp:nvSpPr>
      <dsp:spPr>
        <a:xfrm>
          <a:off x="742872" y="6904"/>
          <a:ext cx="57094" cy="57094"/>
        </a:xfrm>
        <a:prstGeom prst="ellipse">
          <a:avLst/>
        </a:prstGeom>
        <a:solidFill>
          <a:schemeClr val="accent1">
            <a:shade val="80000"/>
            <a:hueOff val="5772"/>
            <a:satOff val="110"/>
            <a:lumOff val="48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51233" y="15265"/>
        <a:ext cx="40372" cy="40372"/>
      </dsp:txXfrm>
    </dsp:sp>
    <dsp:sp modelId="{A6A09441-8928-4DD4-965E-ACD6B5489F63}">
      <dsp:nvSpPr>
        <dsp:cNvPr id="0" name=""/>
        <dsp:cNvSpPr/>
      </dsp:nvSpPr>
      <dsp:spPr>
        <a:xfrm rot="675000">
          <a:off x="805467" y="3410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5772"/>
            <a:satOff val="-13"/>
            <a:lumOff val="423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05511" y="37511"/>
        <a:ext cx="10651" cy="11561"/>
      </dsp:txXfrm>
    </dsp:sp>
    <dsp:sp modelId="{5A44537F-E502-484A-B54C-161A75387D52}">
      <dsp:nvSpPr>
        <dsp:cNvPr id="0" name=""/>
        <dsp:cNvSpPr/>
      </dsp:nvSpPr>
      <dsp:spPr>
        <a:xfrm>
          <a:off x="827027" y="23643"/>
          <a:ext cx="57094" cy="57094"/>
        </a:xfrm>
        <a:prstGeom prst="ellipse">
          <a:avLst/>
        </a:prstGeom>
        <a:solidFill>
          <a:schemeClr val="accent1">
            <a:shade val="80000"/>
            <a:hueOff val="11543"/>
            <a:satOff val="220"/>
            <a:lumOff val="97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35388" y="32004"/>
        <a:ext cx="40372" cy="40372"/>
      </dsp:txXfrm>
    </dsp:sp>
    <dsp:sp modelId="{BCCD1735-3374-4721-BEF9-11CCD9A2DD48}">
      <dsp:nvSpPr>
        <dsp:cNvPr id="0" name=""/>
        <dsp:cNvSpPr/>
      </dsp:nvSpPr>
      <dsp:spPr>
        <a:xfrm rot="1125000">
          <a:off x="888184" y="56208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1544"/>
            <a:satOff val="-27"/>
            <a:lumOff val="846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88305" y="59328"/>
        <a:ext cx="10651" cy="11561"/>
      </dsp:txXfrm>
    </dsp:sp>
    <dsp:sp modelId="{B0608ED5-E7DC-4C39-8859-B8C85F521F9C}">
      <dsp:nvSpPr>
        <dsp:cNvPr id="0" name=""/>
        <dsp:cNvSpPr/>
      </dsp:nvSpPr>
      <dsp:spPr>
        <a:xfrm>
          <a:off x="908278" y="51224"/>
          <a:ext cx="57094" cy="57094"/>
        </a:xfrm>
        <a:prstGeom prst="ellipse">
          <a:avLst/>
        </a:prstGeom>
        <a:solidFill>
          <a:schemeClr val="accent1">
            <a:shade val="80000"/>
            <a:hueOff val="17315"/>
            <a:satOff val="330"/>
            <a:lumOff val="145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16639" y="59585"/>
        <a:ext cx="40372" cy="40372"/>
      </dsp:txXfrm>
    </dsp:sp>
    <dsp:sp modelId="{E212FFF4-9223-45FB-8A97-08FC78EC227F}">
      <dsp:nvSpPr>
        <dsp:cNvPr id="0" name=""/>
        <dsp:cNvSpPr/>
      </dsp:nvSpPr>
      <dsp:spPr>
        <a:xfrm rot="1575000">
          <a:off x="967308" y="88921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7317"/>
            <a:satOff val="-40"/>
            <a:lumOff val="1268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67543" y="91765"/>
        <a:ext cx="10651" cy="11561"/>
      </dsp:txXfrm>
    </dsp:sp>
    <dsp:sp modelId="{3B48658E-4174-41EC-ADC5-04F09B98E8AE}">
      <dsp:nvSpPr>
        <dsp:cNvPr id="0" name=""/>
        <dsp:cNvSpPr/>
      </dsp:nvSpPr>
      <dsp:spPr>
        <a:xfrm>
          <a:off x="985233" y="89174"/>
          <a:ext cx="57094" cy="57094"/>
        </a:xfrm>
        <a:prstGeom prst="ellipse">
          <a:avLst/>
        </a:prstGeom>
        <a:solidFill>
          <a:schemeClr val="accent1">
            <a:shade val="80000"/>
            <a:hueOff val="23086"/>
            <a:satOff val="440"/>
            <a:lumOff val="194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93594" y="97535"/>
        <a:ext cx="40372" cy="40372"/>
      </dsp:txXfrm>
    </dsp:sp>
    <dsp:sp modelId="{7E28017C-69F1-4CCF-A6D7-885616A2628E}">
      <dsp:nvSpPr>
        <dsp:cNvPr id="0" name=""/>
        <dsp:cNvSpPr/>
      </dsp:nvSpPr>
      <dsp:spPr>
        <a:xfrm rot="2025000">
          <a:off x="1041485" y="13168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3089"/>
            <a:satOff val="-53"/>
            <a:lumOff val="1691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41870" y="134268"/>
        <a:ext cx="10651" cy="11561"/>
      </dsp:txXfrm>
    </dsp:sp>
    <dsp:sp modelId="{4B6FF1D5-139C-4A9E-BE2A-C9C2976A9B90}">
      <dsp:nvSpPr>
        <dsp:cNvPr id="0" name=""/>
        <dsp:cNvSpPr/>
      </dsp:nvSpPr>
      <dsp:spPr>
        <a:xfrm>
          <a:off x="1056576" y="136844"/>
          <a:ext cx="57094" cy="57094"/>
        </a:xfrm>
        <a:prstGeom prst="ellipse">
          <a:avLst/>
        </a:prstGeom>
        <a:solidFill>
          <a:schemeClr val="accent1">
            <a:shade val="80000"/>
            <a:hueOff val="28858"/>
            <a:satOff val="551"/>
            <a:lumOff val="2431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4937" y="145205"/>
        <a:ext cx="40372" cy="40372"/>
      </dsp:txXfrm>
    </dsp:sp>
    <dsp:sp modelId="{E231C36B-28CA-4A1A-A65A-7FC8C917C670}">
      <dsp:nvSpPr>
        <dsp:cNvPr id="0" name=""/>
        <dsp:cNvSpPr/>
      </dsp:nvSpPr>
      <dsp:spPr>
        <a:xfrm rot="2475000">
          <a:off x="1109446" y="18376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8861"/>
            <a:satOff val="-67"/>
            <a:lumOff val="2114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10012" y="186109"/>
        <a:ext cx="10651" cy="11561"/>
      </dsp:txXfrm>
    </dsp:sp>
    <dsp:sp modelId="{5955EC28-6A5B-4854-97FD-56BF004F7A93}">
      <dsp:nvSpPr>
        <dsp:cNvPr id="0" name=""/>
        <dsp:cNvSpPr/>
      </dsp:nvSpPr>
      <dsp:spPr>
        <a:xfrm>
          <a:off x="1121086" y="193418"/>
          <a:ext cx="57094" cy="57094"/>
        </a:xfrm>
        <a:prstGeom prst="ellipse">
          <a:avLst/>
        </a:prstGeom>
        <a:solidFill>
          <a:schemeClr val="accent1">
            <a:shade val="80000"/>
            <a:hueOff val="34629"/>
            <a:satOff val="661"/>
            <a:lumOff val="2918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29447" y="201779"/>
        <a:ext cx="40372" cy="40372"/>
      </dsp:txXfrm>
    </dsp:sp>
    <dsp:sp modelId="{7418C013-9F65-49B4-8AB4-02A8A7E8B2B1}">
      <dsp:nvSpPr>
        <dsp:cNvPr id="0" name=""/>
        <dsp:cNvSpPr/>
      </dsp:nvSpPr>
      <dsp:spPr>
        <a:xfrm rot="2925000">
          <a:off x="1170029" y="24426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34633"/>
            <a:satOff val="-80"/>
            <a:lumOff val="2537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70807" y="246400"/>
        <a:ext cx="10651" cy="11561"/>
      </dsp:txXfrm>
    </dsp:sp>
    <dsp:sp modelId="{C8C314CB-BC52-4B5D-9A9E-2549904458B0}">
      <dsp:nvSpPr>
        <dsp:cNvPr id="0" name=""/>
        <dsp:cNvSpPr/>
      </dsp:nvSpPr>
      <dsp:spPr>
        <a:xfrm>
          <a:off x="1177661" y="257929"/>
          <a:ext cx="57094" cy="57094"/>
        </a:xfrm>
        <a:prstGeom prst="ellipse">
          <a:avLst/>
        </a:prstGeom>
        <a:solidFill>
          <a:schemeClr val="accent1">
            <a:shade val="80000"/>
            <a:hueOff val="40401"/>
            <a:satOff val="771"/>
            <a:lumOff val="3404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86022" y="266290"/>
        <a:ext cx="40372" cy="40372"/>
      </dsp:txXfrm>
    </dsp:sp>
    <dsp:sp modelId="{8D184F9F-78A9-45D9-9804-0F8032DE26A6}">
      <dsp:nvSpPr>
        <dsp:cNvPr id="0" name=""/>
        <dsp:cNvSpPr/>
      </dsp:nvSpPr>
      <dsp:spPr>
        <a:xfrm rot="3375000">
          <a:off x="1222196" y="31215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40406"/>
            <a:satOff val="-93"/>
            <a:lumOff val="296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23210" y="314111"/>
        <a:ext cx="10651" cy="11561"/>
      </dsp:txXfrm>
    </dsp:sp>
    <dsp:sp modelId="{18E08B15-C0D9-4DCD-9841-29CB326A1D96}">
      <dsp:nvSpPr>
        <dsp:cNvPr id="0" name=""/>
        <dsp:cNvSpPr/>
      </dsp:nvSpPr>
      <dsp:spPr>
        <a:xfrm>
          <a:off x="1225331" y="329272"/>
          <a:ext cx="57094" cy="57094"/>
        </a:xfrm>
        <a:prstGeom prst="ellipse">
          <a:avLst/>
        </a:prstGeom>
        <a:solidFill>
          <a:schemeClr val="accent1">
            <a:shade val="80000"/>
            <a:hueOff val="46172"/>
            <a:satOff val="881"/>
            <a:lumOff val="389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33692" y="337633"/>
        <a:ext cx="40372" cy="40372"/>
      </dsp:txXfrm>
    </dsp:sp>
    <dsp:sp modelId="{7D136A40-4E7A-4E9A-9C18-C15FEB3E9255}">
      <dsp:nvSpPr>
        <dsp:cNvPr id="0" name=""/>
        <dsp:cNvSpPr/>
      </dsp:nvSpPr>
      <dsp:spPr>
        <a:xfrm rot="3825000">
          <a:off x="1265054" y="386276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46178"/>
            <a:satOff val="-107"/>
            <a:lumOff val="3382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66327" y="388083"/>
        <a:ext cx="10651" cy="11561"/>
      </dsp:txXfrm>
    </dsp:sp>
    <dsp:sp modelId="{09497094-52B8-416E-9902-37FB4C94E7F2}">
      <dsp:nvSpPr>
        <dsp:cNvPr id="0" name=""/>
        <dsp:cNvSpPr/>
      </dsp:nvSpPr>
      <dsp:spPr>
        <a:xfrm>
          <a:off x="1263281" y="406227"/>
          <a:ext cx="57094" cy="57094"/>
        </a:xfrm>
        <a:prstGeom prst="ellipse">
          <a:avLst/>
        </a:prstGeom>
        <a:solidFill>
          <a:schemeClr val="accent1">
            <a:shade val="80000"/>
            <a:hueOff val="51944"/>
            <a:satOff val="991"/>
            <a:lumOff val="437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71642" y="414588"/>
        <a:ext cx="40372" cy="40372"/>
      </dsp:txXfrm>
    </dsp:sp>
    <dsp:sp modelId="{260B842C-BA56-4835-9181-EEB1DAD49F6C}">
      <dsp:nvSpPr>
        <dsp:cNvPr id="0" name=""/>
        <dsp:cNvSpPr/>
      </dsp:nvSpPr>
      <dsp:spPr>
        <a:xfrm rot="4275000">
          <a:off x="1297872" y="465357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51950"/>
            <a:satOff val="-120"/>
            <a:lumOff val="3805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99421" y="467050"/>
        <a:ext cx="10651" cy="11561"/>
      </dsp:txXfrm>
    </dsp:sp>
    <dsp:sp modelId="{07EB8474-810E-4E8A-BE93-02F62BBDD45D}">
      <dsp:nvSpPr>
        <dsp:cNvPr id="0" name=""/>
        <dsp:cNvSpPr/>
      </dsp:nvSpPr>
      <dsp:spPr>
        <a:xfrm>
          <a:off x="1290861" y="487477"/>
          <a:ext cx="57094" cy="57094"/>
        </a:xfrm>
        <a:prstGeom prst="ellipse">
          <a:avLst/>
        </a:prstGeom>
        <a:solidFill>
          <a:schemeClr val="accent1">
            <a:shade val="80000"/>
            <a:hueOff val="57716"/>
            <a:satOff val="1101"/>
            <a:lumOff val="486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99222" y="495838"/>
        <a:ext cx="40372" cy="40372"/>
      </dsp:txXfrm>
    </dsp:sp>
    <dsp:sp modelId="{ADC3AC42-E194-4C29-8A28-ABEC2168A2B9}">
      <dsp:nvSpPr>
        <dsp:cNvPr id="0" name=""/>
        <dsp:cNvSpPr/>
      </dsp:nvSpPr>
      <dsp:spPr>
        <a:xfrm rot="4725000">
          <a:off x="1320086" y="54804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57722"/>
            <a:satOff val="-133"/>
            <a:lumOff val="4228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21923" y="549660"/>
        <a:ext cx="10651" cy="11561"/>
      </dsp:txXfrm>
    </dsp:sp>
    <dsp:sp modelId="{38A7A843-117D-4A8F-B652-3F637D1BA054}">
      <dsp:nvSpPr>
        <dsp:cNvPr id="0" name=""/>
        <dsp:cNvSpPr/>
      </dsp:nvSpPr>
      <dsp:spPr>
        <a:xfrm>
          <a:off x="1307601" y="571632"/>
          <a:ext cx="57094" cy="57094"/>
        </a:xfrm>
        <a:prstGeom prst="ellipse">
          <a:avLst/>
        </a:prstGeom>
        <a:solidFill>
          <a:schemeClr val="accent1">
            <a:shade val="80000"/>
            <a:hueOff val="63487"/>
            <a:satOff val="1211"/>
            <a:lumOff val="534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15962" y="579993"/>
        <a:ext cx="40372" cy="40372"/>
      </dsp:txXfrm>
    </dsp:sp>
    <dsp:sp modelId="{24192AE1-AC5A-408F-93E2-35778550FA02}">
      <dsp:nvSpPr>
        <dsp:cNvPr id="0" name=""/>
        <dsp:cNvSpPr/>
      </dsp:nvSpPr>
      <dsp:spPr>
        <a:xfrm rot="5175000">
          <a:off x="1331318" y="63292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63494"/>
            <a:satOff val="-147"/>
            <a:lumOff val="4651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33451" y="634501"/>
        <a:ext cx="10651" cy="11561"/>
      </dsp:txXfrm>
    </dsp:sp>
    <dsp:sp modelId="{8B74F080-8313-4728-B1E9-D87A06E9E800}">
      <dsp:nvSpPr>
        <dsp:cNvPr id="0" name=""/>
        <dsp:cNvSpPr/>
      </dsp:nvSpPr>
      <dsp:spPr>
        <a:xfrm>
          <a:off x="1313213" y="657252"/>
          <a:ext cx="57094" cy="57094"/>
        </a:xfrm>
        <a:prstGeom prst="ellipse">
          <a:avLst/>
        </a:prstGeom>
        <a:solidFill>
          <a:schemeClr val="accent1">
            <a:shade val="80000"/>
            <a:hueOff val="69259"/>
            <a:satOff val="1321"/>
            <a:lumOff val="583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21574" y="665613"/>
        <a:ext cx="40372" cy="40372"/>
      </dsp:txXfrm>
    </dsp:sp>
    <dsp:sp modelId="{99F13AA2-4621-4753-B0A6-6FC776CD84C9}">
      <dsp:nvSpPr>
        <dsp:cNvPr id="0" name=""/>
        <dsp:cNvSpPr/>
      </dsp:nvSpPr>
      <dsp:spPr>
        <a:xfrm rot="5625000">
          <a:off x="1331374" y="71854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69267"/>
            <a:satOff val="-160"/>
            <a:lumOff val="5073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333806" y="720121"/>
        <a:ext cx="10651" cy="11561"/>
      </dsp:txXfrm>
    </dsp:sp>
    <dsp:sp modelId="{C238A059-EBCB-4E8A-9C70-350A7112246D}">
      <dsp:nvSpPr>
        <dsp:cNvPr id="0" name=""/>
        <dsp:cNvSpPr/>
      </dsp:nvSpPr>
      <dsp:spPr>
        <a:xfrm>
          <a:off x="1307601" y="742872"/>
          <a:ext cx="57094" cy="57094"/>
        </a:xfrm>
        <a:prstGeom prst="ellipse">
          <a:avLst/>
        </a:prstGeom>
        <a:solidFill>
          <a:schemeClr val="accent1">
            <a:shade val="80000"/>
            <a:hueOff val="75030"/>
            <a:satOff val="1431"/>
            <a:lumOff val="6322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15962" y="751233"/>
        <a:ext cx="40372" cy="40372"/>
      </dsp:txXfrm>
    </dsp:sp>
    <dsp:sp modelId="{212C9A88-24C2-4EF4-87D7-A81CF4BE3FA0}">
      <dsp:nvSpPr>
        <dsp:cNvPr id="0" name=""/>
        <dsp:cNvSpPr/>
      </dsp:nvSpPr>
      <dsp:spPr>
        <a:xfrm rot="6075000">
          <a:off x="1320254" y="80344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75039"/>
            <a:satOff val="-173"/>
            <a:lumOff val="5496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322982" y="805055"/>
        <a:ext cx="10651" cy="11561"/>
      </dsp:txXfrm>
    </dsp:sp>
    <dsp:sp modelId="{FA3F2989-2837-4DF6-B22E-22C68B74BA10}">
      <dsp:nvSpPr>
        <dsp:cNvPr id="0" name=""/>
        <dsp:cNvSpPr/>
      </dsp:nvSpPr>
      <dsp:spPr>
        <a:xfrm>
          <a:off x="1290861" y="827027"/>
          <a:ext cx="57094" cy="57094"/>
        </a:xfrm>
        <a:prstGeom prst="ellipse">
          <a:avLst/>
        </a:prstGeom>
        <a:solidFill>
          <a:schemeClr val="accent1">
            <a:shade val="80000"/>
            <a:hueOff val="80802"/>
            <a:satOff val="1541"/>
            <a:lumOff val="6808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99222" y="835388"/>
        <a:ext cx="40372" cy="40372"/>
      </dsp:txXfrm>
    </dsp:sp>
    <dsp:sp modelId="{15716786-4673-40EB-986D-12C422D02B97}">
      <dsp:nvSpPr>
        <dsp:cNvPr id="0" name=""/>
        <dsp:cNvSpPr/>
      </dsp:nvSpPr>
      <dsp:spPr>
        <a:xfrm rot="6525000">
          <a:off x="1298149" y="886157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80811"/>
            <a:satOff val="-186"/>
            <a:lumOff val="5919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301165" y="887850"/>
        <a:ext cx="10651" cy="11561"/>
      </dsp:txXfrm>
    </dsp:sp>
    <dsp:sp modelId="{E7F9412A-75FE-4263-8476-D8B02CF380F3}">
      <dsp:nvSpPr>
        <dsp:cNvPr id="0" name=""/>
        <dsp:cNvSpPr/>
      </dsp:nvSpPr>
      <dsp:spPr>
        <a:xfrm>
          <a:off x="1263281" y="908278"/>
          <a:ext cx="57094" cy="57094"/>
        </a:xfrm>
        <a:prstGeom prst="ellipse">
          <a:avLst/>
        </a:prstGeom>
        <a:solidFill>
          <a:schemeClr val="accent1">
            <a:shade val="80000"/>
            <a:hueOff val="86573"/>
            <a:satOff val="1652"/>
            <a:lumOff val="7294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71642" y="916639"/>
        <a:ext cx="40372" cy="40372"/>
      </dsp:txXfrm>
    </dsp:sp>
    <dsp:sp modelId="{C56F56FD-84C6-4D21-967A-719399DE2081}">
      <dsp:nvSpPr>
        <dsp:cNvPr id="0" name=""/>
        <dsp:cNvSpPr/>
      </dsp:nvSpPr>
      <dsp:spPr>
        <a:xfrm rot="6975000">
          <a:off x="1265435" y="965281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86583"/>
            <a:satOff val="-200"/>
            <a:lumOff val="6342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268727" y="967088"/>
        <a:ext cx="10651" cy="11561"/>
      </dsp:txXfrm>
    </dsp:sp>
    <dsp:sp modelId="{430AD93E-9CDA-40BE-8BB8-B35AB1DDED73}">
      <dsp:nvSpPr>
        <dsp:cNvPr id="0" name=""/>
        <dsp:cNvSpPr/>
      </dsp:nvSpPr>
      <dsp:spPr>
        <a:xfrm>
          <a:off x="1225331" y="985233"/>
          <a:ext cx="57094" cy="57094"/>
        </a:xfrm>
        <a:prstGeom prst="ellipse">
          <a:avLst/>
        </a:prstGeom>
        <a:solidFill>
          <a:schemeClr val="accent1">
            <a:shade val="80000"/>
            <a:hueOff val="92345"/>
            <a:satOff val="1762"/>
            <a:lumOff val="778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33692" y="993594"/>
        <a:ext cx="40372" cy="40372"/>
      </dsp:txXfrm>
    </dsp:sp>
    <dsp:sp modelId="{D3BDAC4B-F2DB-44A0-907D-A108463FB1C3}">
      <dsp:nvSpPr>
        <dsp:cNvPr id="0" name=""/>
        <dsp:cNvSpPr/>
      </dsp:nvSpPr>
      <dsp:spPr>
        <a:xfrm rot="7425000">
          <a:off x="1222674" y="1039459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92356"/>
            <a:satOff val="-213"/>
            <a:lumOff val="6765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226225" y="1041415"/>
        <a:ext cx="10651" cy="11561"/>
      </dsp:txXfrm>
    </dsp:sp>
    <dsp:sp modelId="{EB66E90A-B112-40E2-B773-B1A59659C6EB}">
      <dsp:nvSpPr>
        <dsp:cNvPr id="0" name=""/>
        <dsp:cNvSpPr/>
      </dsp:nvSpPr>
      <dsp:spPr>
        <a:xfrm>
          <a:off x="1177661" y="1056576"/>
          <a:ext cx="57094" cy="57094"/>
        </a:xfrm>
        <a:prstGeom prst="ellipse">
          <a:avLst/>
        </a:prstGeom>
        <a:solidFill>
          <a:schemeClr val="accent1">
            <a:shade val="80000"/>
            <a:hueOff val="98117"/>
            <a:satOff val="1872"/>
            <a:lumOff val="8267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86022" y="1064937"/>
        <a:ext cx="40372" cy="40372"/>
      </dsp:txXfrm>
    </dsp:sp>
    <dsp:sp modelId="{CBD13A52-164D-4181-A713-C4AFB6DAEA44}">
      <dsp:nvSpPr>
        <dsp:cNvPr id="0" name=""/>
        <dsp:cNvSpPr/>
      </dsp:nvSpPr>
      <dsp:spPr>
        <a:xfrm rot="7875000">
          <a:off x="1170597" y="110742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98128"/>
            <a:satOff val="-226"/>
            <a:lumOff val="7187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174384" y="1109558"/>
        <a:ext cx="10651" cy="11561"/>
      </dsp:txXfrm>
    </dsp:sp>
    <dsp:sp modelId="{816E1FA3-2B38-45F9-AB8C-0EEB2788EE42}">
      <dsp:nvSpPr>
        <dsp:cNvPr id="0" name=""/>
        <dsp:cNvSpPr/>
      </dsp:nvSpPr>
      <dsp:spPr>
        <a:xfrm>
          <a:off x="1121086" y="1121086"/>
          <a:ext cx="57094" cy="57094"/>
        </a:xfrm>
        <a:prstGeom prst="ellipse">
          <a:avLst/>
        </a:prstGeom>
        <a:solidFill>
          <a:schemeClr val="accent1">
            <a:shade val="80000"/>
            <a:hueOff val="103888"/>
            <a:satOff val="1982"/>
            <a:lumOff val="875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29447" y="1129447"/>
        <a:ext cx="40372" cy="40372"/>
      </dsp:txXfrm>
    </dsp:sp>
    <dsp:sp modelId="{3D5573F2-E421-4699-B499-E5F129AA7C1F}">
      <dsp:nvSpPr>
        <dsp:cNvPr id="0" name=""/>
        <dsp:cNvSpPr/>
      </dsp:nvSpPr>
      <dsp:spPr>
        <a:xfrm rot="8325000">
          <a:off x="1110094" y="116800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03900"/>
            <a:satOff val="-240"/>
            <a:lumOff val="761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114093" y="1170351"/>
        <a:ext cx="10651" cy="11561"/>
      </dsp:txXfrm>
    </dsp:sp>
    <dsp:sp modelId="{1791F869-F782-403E-9EEE-8485296AB1DC}">
      <dsp:nvSpPr>
        <dsp:cNvPr id="0" name=""/>
        <dsp:cNvSpPr/>
      </dsp:nvSpPr>
      <dsp:spPr>
        <a:xfrm>
          <a:off x="1056576" y="1177661"/>
          <a:ext cx="57094" cy="57094"/>
        </a:xfrm>
        <a:prstGeom prst="ellipse">
          <a:avLst/>
        </a:prstGeom>
        <a:solidFill>
          <a:schemeClr val="accent1">
            <a:shade val="80000"/>
            <a:hueOff val="109660"/>
            <a:satOff val="2092"/>
            <a:lumOff val="923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4937" y="1186022"/>
        <a:ext cx="40372" cy="40372"/>
      </dsp:txXfrm>
    </dsp:sp>
    <dsp:sp modelId="{EDD308D6-556F-4E65-A02C-12C45C150755}">
      <dsp:nvSpPr>
        <dsp:cNvPr id="0" name=""/>
        <dsp:cNvSpPr/>
      </dsp:nvSpPr>
      <dsp:spPr>
        <a:xfrm rot="8775000">
          <a:off x="1042201" y="1220169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09672"/>
            <a:satOff val="-253"/>
            <a:lumOff val="8033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46381" y="1222755"/>
        <a:ext cx="10651" cy="11561"/>
      </dsp:txXfrm>
    </dsp:sp>
    <dsp:sp modelId="{FB762D63-E97E-4D71-BE53-DE8DBC2C1724}">
      <dsp:nvSpPr>
        <dsp:cNvPr id="0" name=""/>
        <dsp:cNvSpPr/>
      </dsp:nvSpPr>
      <dsp:spPr>
        <a:xfrm>
          <a:off x="985233" y="1225331"/>
          <a:ext cx="57094" cy="57094"/>
        </a:xfrm>
        <a:prstGeom prst="ellipse">
          <a:avLst/>
        </a:prstGeom>
        <a:solidFill>
          <a:schemeClr val="accent1">
            <a:shade val="80000"/>
            <a:hueOff val="115431"/>
            <a:satOff val="2202"/>
            <a:lumOff val="972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93594" y="1233692"/>
        <a:ext cx="40372" cy="40372"/>
      </dsp:txXfrm>
    </dsp:sp>
    <dsp:sp modelId="{EC905E59-477F-4D62-B2EE-61B86BF0663B}">
      <dsp:nvSpPr>
        <dsp:cNvPr id="0" name=""/>
        <dsp:cNvSpPr/>
      </dsp:nvSpPr>
      <dsp:spPr>
        <a:xfrm rot="9225000">
          <a:off x="968080" y="1263028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15444"/>
            <a:satOff val="-266"/>
            <a:lumOff val="8456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972410" y="1265872"/>
        <a:ext cx="10651" cy="11561"/>
      </dsp:txXfrm>
    </dsp:sp>
    <dsp:sp modelId="{96947AF0-965B-4F9B-B692-11B522E20C19}">
      <dsp:nvSpPr>
        <dsp:cNvPr id="0" name=""/>
        <dsp:cNvSpPr/>
      </dsp:nvSpPr>
      <dsp:spPr>
        <a:xfrm>
          <a:off x="908278" y="1263281"/>
          <a:ext cx="57094" cy="57094"/>
        </a:xfrm>
        <a:prstGeom prst="ellipse">
          <a:avLst/>
        </a:prstGeom>
        <a:solidFill>
          <a:schemeClr val="accent1">
            <a:shade val="80000"/>
            <a:hueOff val="121203"/>
            <a:satOff val="2312"/>
            <a:lumOff val="10212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16639" y="1271642"/>
        <a:ext cx="40372" cy="40372"/>
      </dsp:txXfrm>
    </dsp:sp>
    <dsp:sp modelId="{C5631367-2D87-4B2B-B2C5-CE6B323DF7FA}">
      <dsp:nvSpPr>
        <dsp:cNvPr id="0" name=""/>
        <dsp:cNvSpPr/>
      </dsp:nvSpPr>
      <dsp:spPr>
        <a:xfrm rot="10192360">
          <a:off x="857204" y="1293130"/>
          <a:ext cx="3677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21217"/>
            <a:satOff val="-280"/>
            <a:lumOff val="8879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862940" y="1296476"/>
        <a:ext cx="30995" cy="11561"/>
      </dsp:txXfrm>
    </dsp:sp>
    <dsp:sp modelId="{55735BFC-D4F1-4100-BCD7-BD7015A20F24}">
      <dsp:nvSpPr>
        <dsp:cNvPr id="0" name=""/>
        <dsp:cNvSpPr/>
      </dsp:nvSpPr>
      <dsp:spPr>
        <a:xfrm>
          <a:off x="783764" y="1285521"/>
          <a:ext cx="57094" cy="57094"/>
        </a:xfrm>
        <a:prstGeom prst="ellipse">
          <a:avLst/>
        </a:prstGeom>
        <a:solidFill>
          <a:schemeClr val="accent1">
            <a:shade val="80000"/>
            <a:hueOff val="126974"/>
            <a:satOff val="2422"/>
            <a:lumOff val="10698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92125" y="1293882"/>
        <a:ext cx="40372" cy="40372"/>
      </dsp:txXfrm>
    </dsp:sp>
    <dsp:sp modelId="{DE861B79-D5E8-45CE-B3D7-7B4663C08343}">
      <dsp:nvSpPr>
        <dsp:cNvPr id="0" name=""/>
        <dsp:cNvSpPr/>
      </dsp:nvSpPr>
      <dsp:spPr>
        <a:xfrm rot="19897969">
          <a:off x="788910" y="1315549"/>
          <a:ext cx="5629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26989"/>
            <a:satOff val="-293"/>
            <a:lumOff val="9301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89011" y="1319804"/>
        <a:ext cx="3940" cy="11561"/>
      </dsp:txXfrm>
    </dsp:sp>
    <dsp:sp modelId="{B163F2E1-C224-4C1F-8BF1-B257F8DA90F1}">
      <dsp:nvSpPr>
        <dsp:cNvPr id="0" name=""/>
        <dsp:cNvSpPr/>
      </dsp:nvSpPr>
      <dsp:spPr>
        <a:xfrm>
          <a:off x="742872" y="1307601"/>
          <a:ext cx="57094" cy="57094"/>
        </a:xfrm>
        <a:prstGeom prst="ellipse">
          <a:avLst/>
        </a:prstGeom>
        <a:solidFill>
          <a:schemeClr val="accent1">
            <a:shade val="80000"/>
            <a:hueOff val="132746"/>
            <a:satOff val="2532"/>
            <a:lumOff val="11184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51233" y="1315962"/>
        <a:ext cx="40372" cy="40372"/>
      </dsp:txXfrm>
    </dsp:sp>
    <dsp:sp modelId="{28C21F8D-7890-436C-ABC3-A76D9C048DC6}">
      <dsp:nvSpPr>
        <dsp:cNvPr id="0" name=""/>
        <dsp:cNvSpPr/>
      </dsp:nvSpPr>
      <dsp:spPr>
        <a:xfrm rot="10575000">
          <a:off x="721431" y="1329291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32761"/>
            <a:satOff val="-306"/>
            <a:lumOff val="9724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725991" y="1332996"/>
        <a:ext cx="10651" cy="11561"/>
      </dsp:txXfrm>
    </dsp:sp>
    <dsp:sp modelId="{B297DBDA-41C8-403B-A287-2DE0B2B2F734}">
      <dsp:nvSpPr>
        <dsp:cNvPr id="0" name=""/>
        <dsp:cNvSpPr/>
      </dsp:nvSpPr>
      <dsp:spPr>
        <a:xfrm>
          <a:off x="657252" y="1313213"/>
          <a:ext cx="57094" cy="57094"/>
        </a:xfrm>
        <a:prstGeom prst="ellipse">
          <a:avLst/>
        </a:prstGeom>
        <a:solidFill>
          <a:schemeClr val="accent1">
            <a:shade val="80000"/>
            <a:hueOff val="138517"/>
            <a:satOff val="2643"/>
            <a:lumOff val="11671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65613" y="1321574"/>
        <a:ext cx="40372" cy="40372"/>
      </dsp:txXfrm>
    </dsp:sp>
    <dsp:sp modelId="{6CB910F7-627A-416A-9AE0-0E9818681229}">
      <dsp:nvSpPr>
        <dsp:cNvPr id="0" name=""/>
        <dsp:cNvSpPr/>
      </dsp:nvSpPr>
      <dsp:spPr>
        <a:xfrm rot="11025000">
          <a:off x="635811" y="1329347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38533"/>
            <a:satOff val="-320"/>
            <a:lumOff val="10147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40371" y="1333350"/>
        <a:ext cx="10651" cy="11561"/>
      </dsp:txXfrm>
    </dsp:sp>
    <dsp:sp modelId="{C99B1DB8-B0AD-4FE5-84DC-CD9571D15F74}">
      <dsp:nvSpPr>
        <dsp:cNvPr id="0" name=""/>
        <dsp:cNvSpPr/>
      </dsp:nvSpPr>
      <dsp:spPr>
        <a:xfrm>
          <a:off x="571632" y="1307601"/>
          <a:ext cx="57094" cy="57094"/>
        </a:xfrm>
        <a:prstGeom prst="ellipse">
          <a:avLst/>
        </a:prstGeom>
        <a:solidFill>
          <a:schemeClr val="accent1">
            <a:shade val="80000"/>
            <a:hueOff val="144289"/>
            <a:satOff val="2753"/>
            <a:lumOff val="12157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79993" y="1315962"/>
        <a:ext cx="40372" cy="40372"/>
      </dsp:txXfrm>
    </dsp:sp>
    <dsp:sp modelId="{2EBD388A-825F-4832-8A74-827A6C7E3368}">
      <dsp:nvSpPr>
        <dsp:cNvPr id="0" name=""/>
        <dsp:cNvSpPr/>
      </dsp:nvSpPr>
      <dsp:spPr>
        <a:xfrm rot="11475000">
          <a:off x="550916" y="1318228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44306"/>
            <a:satOff val="-333"/>
            <a:lumOff val="1057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555437" y="1322527"/>
        <a:ext cx="10651" cy="11561"/>
      </dsp:txXfrm>
    </dsp:sp>
    <dsp:sp modelId="{54435782-E9E7-4F85-8EE9-B762378628C5}">
      <dsp:nvSpPr>
        <dsp:cNvPr id="0" name=""/>
        <dsp:cNvSpPr/>
      </dsp:nvSpPr>
      <dsp:spPr>
        <a:xfrm>
          <a:off x="487477" y="1290861"/>
          <a:ext cx="57094" cy="57094"/>
        </a:xfrm>
        <a:prstGeom prst="ellipse">
          <a:avLst/>
        </a:prstGeom>
        <a:solidFill>
          <a:schemeClr val="accent1">
            <a:shade val="80000"/>
            <a:hueOff val="150061"/>
            <a:satOff val="2863"/>
            <a:lumOff val="1264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95838" y="1299222"/>
        <a:ext cx="40372" cy="40372"/>
      </dsp:txXfrm>
    </dsp:sp>
    <dsp:sp modelId="{2EA5A0E0-D734-4B00-A1FA-65E8CB15031C}">
      <dsp:nvSpPr>
        <dsp:cNvPr id="0" name=""/>
        <dsp:cNvSpPr/>
      </dsp:nvSpPr>
      <dsp:spPr>
        <a:xfrm rot="11925000">
          <a:off x="468199" y="129612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50078"/>
            <a:satOff val="-346"/>
            <a:lumOff val="10992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72643" y="1300710"/>
        <a:ext cx="10651" cy="11561"/>
      </dsp:txXfrm>
    </dsp:sp>
    <dsp:sp modelId="{CDE86F57-8E75-4885-99A7-4D78278841E9}">
      <dsp:nvSpPr>
        <dsp:cNvPr id="0" name=""/>
        <dsp:cNvSpPr/>
      </dsp:nvSpPr>
      <dsp:spPr>
        <a:xfrm>
          <a:off x="406227" y="1263281"/>
          <a:ext cx="57094" cy="57094"/>
        </a:xfrm>
        <a:prstGeom prst="ellipse">
          <a:avLst/>
        </a:prstGeom>
        <a:solidFill>
          <a:schemeClr val="accent1">
            <a:shade val="80000"/>
            <a:hueOff val="155832"/>
            <a:satOff val="2973"/>
            <a:lumOff val="1312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14588" y="1271642"/>
        <a:ext cx="40372" cy="40372"/>
      </dsp:txXfrm>
    </dsp:sp>
    <dsp:sp modelId="{A0769171-C666-4FF2-B3B0-56A5612FFB02}">
      <dsp:nvSpPr>
        <dsp:cNvPr id="0" name=""/>
        <dsp:cNvSpPr/>
      </dsp:nvSpPr>
      <dsp:spPr>
        <a:xfrm rot="12375000">
          <a:off x="389075" y="1263409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55850"/>
            <a:satOff val="-360"/>
            <a:lumOff val="11415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93405" y="1268273"/>
        <a:ext cx="10651" cy="11561"/>
      </dsp:txXfrm>
    </dsp:sp>
    <dsp:sp modelId="{9DEC7CBC-8051-4551-94AA-2377EFF8A353}">
      <dsp:nvSpPr>
        <dsp:cNvPr id="0" name=""/>
        <dsp:cNvSpPr/>
      </dsp:nvSpPr>
      <dsp:spPr>
        <a:xfrm>
          <a:off x="329272" y="1225331"/>
          <a:ext cx="57094" cy="57094"/>
        </a:xfrm>
        <a:prstGeom prst="ellipse">
          <a:avLst/>
        </a:prstGeom>
        <a:solidFill>
          <a:schemeClr val="accent1">
            <a:shade val="80000"/>
            <a:hueOff val="161604"/>
            <a:satOff val="3083"/>
            <a:lumOff val="1361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37633" y="1233692"/>
        <a:ext cx="40372" cy="40372"/>
      </dsp:txXfrm>
    </dsp:sp>
    <dsp:sp modelId="{83D03F91-A8FE-4A56-A9F0-21F8696B64A1}">
      <dsp:nvSpPr>
        <dsp:cNvPr id="0" name=""/>
        <dsp:cNvSpPr/>
      </dsp:nvSpPr>
      <dsp:spPr>
        <a:xfrm rot="12825000">
          <a:off x="314898" y="1220647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61622"/>
            <a:satOff val="-373"/>
            <a:lumOff val="11838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19078" y="1225769"/>
        <a:ext cx="10651" cy="11561"/>
      </dsp:txXfrm>
    </dsp:sp>
    <dsp:sp modelId="{D9F7CAE3-C01B-4758-A92D-BE4DEABF1CC9}">
      <dsp:nvSpPr>
        <dsp:cNvPr id="0" name=""/>
        <dsp:cNvSpPr/>
      </dsp:nvSpPr>
      <dsp:spPr>
        <a:xfrm>
          <a:off x="257929" y="1177661"/>
          <a:ext cx="57094" cy="57094"/>
        </a:xfrm>
        <a:prstGeom prst="ellipse">
          <a:avLst/>
        </a:prstGeom>
        <a:solidFill>
          <a:schemeClr val="accent1">
            <a:shade val="80000"/>
            <a:hueOff val="167375"/>
            <a:satOff val="3193"/>
            <a:lumOff val="14102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6290" y="1186022"/>
        <a:ext cx="40372" cy="40372"/>
      </dsp:txXfrm>
    </dsp:sp>
    <dsp:sp modelId="{6FDF4861-3D9E-4C44-8A76-CB261CA08A3D}">
      <dsp:nvSpPr>
        <dsp:cNvPr id="0" name=""/>
        <dsp:cNvSpPr/>
      </dsp:nvSpPr>
      <dsp:spPr>
        <a:xfrm rot="13275000">
          <a:off x="246937" y="116857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67395"/>
            <a:satOff val="-386"/>
            <a:lumOff val="12261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50936" y="1173929"/>
        <a:ext cx="10651" cy="11561"/>
      </dsp:txXfrm>
    </dsp:sp>
    <dsp:sp modelId="{6EBA7549-78C0-447A-A63C-4A8563F87F58}">
      <dsp:nvSpPr>
        <dsp:cNvPr id="0" name=""/>
        <dsp:cNvSpPr/>
      </dsp:nvSpPr>
      <dsp:spPr>
        <a:xfrm>
          <a:off x="193418" y="1121086"/>
          <a:ext cx="57094" cy="57094"/>
        </a:xfrm>
        <a:prstGeom prst="ellipse">
          <a:avLst/>
        </a:prstGeom>
        <a:solidFill>
          <a:schemeClr val="accent1">
            <a:shade val="80000"/>
            <a:hueOff val="173147"/>
            <a:satOff val="3303"/>
            <a:lumOff val="14588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01779" y="1129447"/>
        <a:ext cx="40372" cy="40372"/>
      </dsp:txXfrm>
    </dsp:sp>
    <dsp:sp modelId="{F7AC09C3-F9FA-4334-9744-58F7A351FD8B}">
      <dsp:nvSpPr>
        <dsp:cNvPr id="0" name=""/>
        <dsp:cNvSpPr/>
      </dsp:nvSpPr>
      <dsp:spPr>
        <a:xfrm rot="13725000">
          <a:off x="186354" y="1108067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73167"/>
            <a:satOff val="-400"/>
            <a:lumOff val="12684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90141" y="1113637"/>
        <a:ext cx="10651" cy="11561"/>
      </dsp:txXfrm>
    </dsp:sp>
    <dsp:sp modelId="{DB7E8DCC-E9E2-41AE-8FAC-BD770394B585}">
      <dsp:nvSpPr>
        <dsp:cNvPr id="0" name=""/>
        <dsp:cNvSpPr/>
      </dsp:nvSpPr>
      <dsp:spPr>
        <a:xfrm>
          <a:off x="136844" y="1056576"/>
          <a:ext cx="57094" cy="57094"/>
        </a:xfrm>
        <a:prstGeom prst="ellipse">
          <a:avLst/>
        </a:prstGeom>
        <a:solidFill>
          <a:schemeClr val="accent1">
            <a:shade val="80000"/>
            <a:hueOff val="178918"/>
            <a:satOff val="3413"/>
            <a:lumOff val="1507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5205" y="1064937"/>
        <a:ext cx="40372" cy="40372"/>
      </dsp:txXfrm>
    </dsp:sp>
    <dsp:sp modelId="{FC934B90-2FD7-4C78-BC82-6495CAA54F71}">
      <dsp:nvSpPr>
        <dsp:cNvPr id="0" name=""/>
        <dsp:cNvSpPr/>
      </dsp:nvSpPr>
      <dsp:spPr>
        <a:xfrm rot="14175000">
          <a:off x="134187" y="104017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78939"/>
            <a:satOff val="-413"/>
            <a:lumOff val="13106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37738" y="1045927"/>
        <a:ext cx="10651" cy="11561"/>
      </dsp:txXfrm>
    </dsp:sp>
    <dsp:sp modelId="{7FBA136C-815F-4FB3-A797-A7F155D00FEA}">
      <dsp:nvSpPr>
        <dsp:cNvPr id="0" name=""/>
        <dsp:cNvSpPr/>
      </dsp:nvSpPr>
      <dsp:spPr>
        <a:xfrm>
          <a:off x="89174" y="985233"/>
          <a:ext cx="57094" cy="57094"/>
        </a:xfrm>
        <a:prstGeom prst="ellipse">
          <a:avLst/>
        </a:prstGeom>
        <a:solidFill>
          <a:schemeClr val="accent1">
            <a:shade val="80000"/>
            <a:hueOff val="184690"/>
            <a:satOff val="3523"/>
            <a:lumOff val="15561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535" y="993594"/>
        <a:ext cx="40372" cy="40372"/>
      </dsp:txXfrm>
    </dsp:sp>
    <dsp:sp modelId="{7A5C7786-EEB7-4840-8AB2-E617DD766E4C}">
      <dsp:nvSpPr>
        <dsp:cNvPr id="0" name=""/>
        <dsp:cNvSpPr/>
      </dsp:nvSpPr>
      <dsp:spPr>
        <a:xfrm rot="14625000">
          <a:off x="91329" y="966054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84711"/>
            <a:satOff val="-426"/>
            <a:lumOff val="13529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94621" y="971955"/>
        <a:ext cx="10651" cy="11561"/>
      </dsp:txXfrm>
    </dsp:sp>
    <dsp:sp modelId="{2B3C09D0-6E4A-4698-ADBA-7CF55040E0C7}">
      <dsp:nvSpPr>
        <dsp:cNvPr id="0" name=""/>
        <dsp:cNvSpPr/>
      </dsp:nvSpPr>
      <dsp:spPr>
        <a:xfrm>
          <a:off x="51224" y="908278"/>
          <a:ext cx="57094" cy="57094"/>
        </a:xfrm>
        <a:prstGeom prst="ellipse">
          <a:avLst/>
        </a:prstGeom>
        <a:solidFill>
          <a:schemeClr val="accent1">
            <a:shade val="80000"/>
            <a:hueOff val="190462"/>
            <a:satOff val="3634"/>
            <a:lumOff val="16047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9585" y="916639"/>
        <a:ext cx="40372" cy="40372"/>
      </dsp:txXfrm>
    </dsp:sp>
    <dsp:sp modelId="{0B3E9032-3902-463F-B436-0798A35C9EC5}">
      <dsp:nvSpPr>
        <dsp:cNvPr id="0" name=""/>
        <dsp:cNvSpPr/>
      </dsp:nvSpPr>
      <dsp:spPr>
        <a:xfrm rot="15075000">
          <a:off x="58511" y="886973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90483"/>
            <a:satOff val="-440"/>
            <a:lumOff val="13952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1527" y="892988"/>
        <a:ext cx="10651" cy="11561"/>
      </dsp:txXfrm>
    </dsp:sp>
    <dsp:sp modelId="{C6CA034B-BB5D-4252-9DC3-E07C2CEC1942}">
      <dsp:nvSpPr>
        <dsp:cNvPr id="0" name=""/>
        <dsp:cNvSpPr/>
      </dsp:nvSpPr>
      <dsp:spPr>
        <a:xfrm>
          <a:off x="23643" y="827027"/>
          <a:ext cx="57094" cy="57094"/>
        </a:xfrm>
        <a:prstGeom prst="ellipse">
          <a:avLst/>
        </a:prstGeom>
        <a:solidFill>
          <a:schemeClr val="accent1">
            <a:shade val="80000"/>
            <a:hueOff val="196233"/>
            <a:satOff val="3744"/>
            <a:lumOff val="1653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2004" y="835388"/>
        <a:ext cx="40372" cy="40372"/>
      </dsp:txXfrm>
    </dsp:sp>
    <dsp:sp modelId="{2F327EB4-0D8B-437E-BB14-A326EA173FCC}">
      <dsp:nvSpPr>
        <dsp:cNvPr id="0" name=""/>
        <dsp:cNvSpPr/>
      </dsp:nvSpPr>
      <dsp:spPr>
        <a:xfrm rot="15525000">
          <a:off x="36297" y="80428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96256"/>
            <a:satOff val="-453"/>
            <a:lumOff val="14375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9025" y="810378"/>
        <a:ext cx="10651" cy="11561"/>
      </dsp:txXfrm>
    </dsp:sp>
    <dsp:sp modelId="{F6AE7F32-FC05-4DDA-BB7B-30B31779479C}">
      <dsp:nvSpPr>
        <dsp:cNvPr id="0" name=""/>
        <dsp:cNvSpPr/>
      </dsp:nvSpPr>
      <dsp:spPr>
        <a:xfrm>
          <a:off x="6904" y="742872"/>
          <a:ext cx="57094" cy="57094"/>
        </a:xfrm>
        <a:prstGeom prst="ellipse">
          <a:avLst/>
        </a:prstGeom>
        <a:solidFill>
          <a:schemeClr val="accent1">
            <a:shade val="80000"/>
            <a:hueOff val="202005"/>
            <a:satOff val="3854"/>
            <a:lumOff val="1702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265" y="751233"/>
        <a:ext cx="40372" cy="40372"/>
      </dsp:txXfrm>
    </dsp:sp>
    <dsp:sp modelId="{F42AD80F-3B21-49F3-AF59-01D5F6EE69F1}">
      <dsp:nvSpPr>
        <dsp:cNvPr id="0" name=""/>
        <dsp:cNvSpPr/>
      </dsp:nvSpPr>
      <dsp:spPr>
        <a:xfrm rot="15975000">
          <a:off x="25065" y="71940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02028"/>
            <a:satOff val="-466"/>
            <a:lumOff val="14798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7497" y="725537"/>
        <a:ext cx="10651" cy="11561"/>
      </dsp:txXfrm>
    </dsp:sp>
    <dsp:sp modelId="{E4F5DE49-5EAA-4300-BD85-3AA32446283C}">
      <dsp:nvSpPr>
        <dsp:cNvPr id="0" name=""/>
        <dsp:cNvSpPr/>
      </dsp:nvSpPr>
      <dsp:spPr>
        <a:xfrm>
          <a:off x="1292" y="657252"/>
          <a:ext cx="57094" cy="57094"/>
        </a:xfrm>
        <a:prstGeom prst="ellipse">
          <a:avLst/>
        </a:prstGeom>
        <a:solidFill>
          <a:schemeClr val="accent1">
            <a:shade val="80000"/>
            <a:hueOff val="207776"/>
            <a:satOff val="3964"/>
            <a:lumOff val="1750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653" y="665613"/>
        <a:ext cx="40372" cy="40372"/>
      </dsp:txXfrm>
    </dsp:sp>
    <dsp:sp modelId="{57712E5B-8311-41F2-83BF-40C44B82FD56}">
      <dsp:nvSpPr>
        <dsp:cNvPr id="0" name=""/>
        <dsp:cNvSpPr/>
      </dsp:nvSpPr>
      <dsp:spPr>
        <a:xfrm rot="16425000">
          <a:off x="25009" y="63378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07800"/>
            <a:satOff val="-479"/>
            <a:lumOff val="1522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7142" y="639917"/>
        <a:ext cx="10651" cy="11561"/>
      </dsp:txXfrm>
    </dsp:sp>
    <dsp:sp modelId="{53824D7C-69E9-40B6-AD94-E66D57E17024}">
      <dsp:nvSpPr>
        <dsp:cNvPr id="0" name=""/>
        <dsp:cNvSpPr/>
      </dsp:nvSpPr>
      <dsp:spPr>
        <a:xfrm>
          <a:off x="6904" y="571632"/>
          <a:ext cx="57094" cy="57094"/>
        </a:xfrm>
        <a:prstGeom prst="ellipse">
          <a:avLst/>
        </a:prstGeom>
        <a:solidFill>
          <a:schemeClr val="accent1">
            <a:shade val="80000"/>
            <a:hueOff val="213548"/>
            <a:satOff val="4074"/>
            <a:lumOff val="17992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265" y="579993"/>
        <a:ext cx="40372" cy="40372"/>
      </dsp:txXfrm>
    </dsp:sp>
    <dsp:sp modelId="{4DDD9E11-A1D1-4D9F-87CF-21775FA03FD4}">
      <dsp:nvSpPr>
        <dsp:cNvPr id="0" name=""/>
        <dsp:cNvSpPr/>
      </dsp:nvSpPr>
      <dsp:spPr>
        <a:xfrm rot="16875000">
          <a:off x="36129" y="54889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13572"/>
            <a:satOff val="-493"/>
            <a:lumOff val="15643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7966" y="554983"/>
        <a:ext cx="10651" cy="11561"/>
      </dsp:txXfrm>
    </dsp:sp>
    <dsp:sp modelId="{22041FD6-89BD-4BF2-9B99-B97F36E2E1FB}">
      <dsp:nvSpPr>
        <dsp:cNvPr id="0" name=""/>
        <dsp:cNvSpPr/>
      </dsp:nvSpPr>
      <dsp:spPr>
        <a:xfrm>
          <a:off x="23643" y="487477"/>
          <a:ext cx="57094" cy="57094"/>
        </a:xfrm>
        <a:prstGeom prst="ellipse">
          <a:avLst/>
        </a:prstGeom>
        <a:solidFill>
          <a:schemeClr val="accent1">
            <a:shade val="80000"/>
            <a:hueOff val="219319"/>
            <a:satOff val="4184"/>
            <a:lumOff val="1847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2004" y="495838"/>
        <a:ext cx="40372" cy="40372"/>
      </dsp:txXfrm>
    </dsp:sp>
    <dsp:sp modelId="{B8E405CF-5FB0-4931-A03D-9BF304E6CDDA}">
      <dsp:nvSpPr>
        <dsp:cNvPr id="0" name=""/>
        <dsp:cNvSpPr/>
      </dsp:nvSpPr>
      <dsp:spPr>
        <a:xfrm rot="17325000">
          <a:off x="58234" y="466173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19345"/>
            <a:satOff val="-506"/>
            <a:lumOff val="16066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9783" y="472188"/>
        <a:ext cx="10651" cy="11561"/>
      </dsp:txXfrm>
    </dsp:sp>
    <dsp:sp modelId="{4346925A-37EB-4BB6-B0D1-0007EC3DF63B}">
      <dsp:nvSpPr>
        <dsp:cNvPr id="0" name=""/>
        <dsp:cNvSpPr/>
      </dsp:nvSpPr>
      <dsp:spPr>
        <a:xfrm>
          <a:off x="51224" y="406227"/>
          <a:ext cx="57094" cy="57094"/>
        </a:xfrm>
        <a:prstGeom prst="ellipse">
          <a:avLst/>
        </a:prstGeom>
        <a:solidFill>
          <a:schemeClr val="accent1">
            <a:shade val="80000"/>
            <a:hueOff val="225091"/>
            <a:satOff val="4294"/>
            <a:lumOff val="1896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9585" y="414588"/>
        <a:ext cx="40372" cy="40372"/>
      </dsp:txXfrm>
    </dsp:sp>
    <dsp:sp modelId="{7A362786-920B-4FB9-A3D5-D0E741B76071}">
      <dsp:nvSpPr>
        <dsp:cNvPr id="0" name=""/>
        <dsp:cNvSpPr/>
      </dsp:nvSpPr>
      <dsp:spPr>
        <a:xfrm rot="17775000">
          <a:off x="90948" y="387048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25117"/>
            <a:satOff val="-519"/>
            <a:lumOff val="16489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2221" y="392949"/>
        <a:ext cx="10651" cy="11561"/>
      </dsp:txXfrm>
    </dsp:sp>
    <dsp:sp modelId="{ED0F08E4-7CF4-494F-A2E4-60B90674E9D5}">
      <dsp:nvSpPr>
        <dsp:cNvPr id="0" name=""/>
        <dsp:cNvSpPr/>
      </dsp:nvSpPr>
      <dsp:spPr>
        <a:xfrm>
          <a:off x="89174" y="329272"/>
          <a:ext cx="57094" cy="57094"/>
        </a:xfrm>
        <a:prstGeom prst="ellipse">
          <a:avLst/>
        </a:prstGeom>
        <a:solidFill>
          <a:schemeClr val="accent1">
            <a:shade val="80000"/>
            <a:hueOff val="230862"/>
            <a:satOff val="4404"/>
            <a:lumOff val="19451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535" y="337633"/>
        <a:ext cx="40372" cy="40372"/>
      </dsp:txXfrm>
    </dsp:sp>
    <dsp:sp modelId="{B8AF8AA6-EDE3-46F5-804F-BE18E9CF02E9}">
      <dsp:nvSpPr>
        <dsp:cNvPr id="0" name=""/>
        <dsp:cNvSpPr/>
      </dsp:nvSpPr>
      <dsp:spPr>
        <a:xfrm rot="18225000">
          <a:off x="133709" y="312871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30889"/>
            <a:satOff val="-533"/>
            <a:lumOff val="16911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4723" y="318623"/>
        <a:ext cx="10651" cy="11561"/>
      </dsp:txXfrm>
    </dsp:sp>
    <dsp:sp modelId="{02E2D030-8BB9-48E2-859D-55F958A2D928}">
      <dsp:nvSpPr>
        <dsp:cNvPr id="0" name=""/>
        <dsp:cNvSpPr/>
      </dsp:nvSpPr>
      <dsp:spPr>
        <a:xfrm>
          <a:off x="136844" y="257929"/>
          <a:ext cx="57094" cy="57094"/>
        </a:xfrm>
        <a:prstGeom prst="ellipse">
          <a:avLst/>
        </a:prstGeom>
        <a:solidFill>
          <a:schemeClr val="accent1">
            <a:shade val="80000"/>
            <a:hueOff val="236634"/>
            <a:satOff val="4514"/>
            <a:lumOff val="19937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5205" y="266290"/>
        <a:ext cx="40372" cy="40372"/>
      </dsp:txXfrm>
    </dsp:sp>
    <dsp:sp modelId="{8125F9B4-021E-44DC-9D64-8AE485A44537}">
      <dsp:nvSpPr>
        <dsp:cNvPr id="0" name=""/>
        <dsp:cNvSpPr/>
      </dsp:nvSpPr>
      <dsp:spPr>
        <a:xfrm rot="18675000">
          <a:off x="185786" y="24491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36661"/>
            <a:satOff val="-546"/>
            <a:lumOff val="17334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86564" y="250480"/>
        <a:ext cx="10651" cy="11561"/>
      </dsp:txXfrm>
    </dsp:sp>
    <dsp:sp modelId="{A5474CB5-D5DA-4087-B87E-610FB42AF529}">
      <dsp:nvSpPr>
        <dsp:cNvPr id="0" name=""/>
        <dsp:cNvSpPr/>
      </dsp:nvSpPr>
      <dsp:spPr>
        <a:xfrm>
          <a:off x="193418" y="193418"/>
          <a:ext cx="57094" cy="57094"/>
        </a:xfrm>
        <a:prstGeom prst="ellipse">
          <a:avLst/>
        </a:prstGeom>
        <a:solidFill>
          <a:schemeClr val="accent1">
            <a:shade val="80000"/>
            <a:hueOff val="242406"/>
            <a:satOff val="4624"/>
            <a:lumOff val="20424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01779" y="201779"/>
        <a:ext cx="40372" cy="40372"/>
      </dsp:txXfrm>
    </dsp:sp>
    <dsp:sp modelId="{F5E12609-AEA0-4824-8F1E-49B7A8C9D43E}">
      <dsp:nvSpPr>
        <dsp:cNvPr id="0" name=""/>
        <dsp:cNvSpPr/>
      </dsp:nvSpPr>
      <dsp:spPr>
        <a:xfrm rot="19125000">
          <a:off x="246289" y="184328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42433"/>
            <a:satOff val="-559"/>
            <a:lumOff val="17757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46855" y="189687"/>
        <a:ext cx="10651" cy="11561"/>
      </dsp:txXfrm>
    </dsp:sp>
    <dsp:sp modelId="{558F7E47-06ED-4041-B16C-6F13A19D4245}">
      <dsp:nvSpPr>
        <dsp:cNvPr id="0" name=""/>
        <dsp:cNvSpPr/>
      </dsp:nvSpPr>
      <dsp:spPr>
        <a:xfrm>
          <a:off x="257929" y="136844"/>
          <a:ext cx="57094" cy="57094"/>
        </a:xfrm>
        <a:prstGeom prst="ellipse">
          <a:avLst/>
        </a:prstGeom>
        <a:solidFill>
          <a:schemeClr val="accent1">
            <a:shade val="80000"/>
            <a:hueOff val="248177"/>
            <a:satOff val="4735"/>
            <a:lumOff val="2091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6290" y="145205"/>
        <a:ext cx="40372" cy="40372"/>
      </dsp:txXfrm>
    </dsp:sp>
    <dsp:sp modelId="{1AA99294-2501-42DA-ADDA-813C2A0D167F}">
      <dsp:nvSpPr>
        <dsp:cNvPr id="0" name=""/>
        <dsp:cNvSpPr/>
      </dsp:nvSpPr>
      <dsp:spPr>
        <a:xfrm rot="19575000">
          <a:off x="314182" y="132161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48206"/>
            <a:satOff val="-573"/>
            <a:lumOff val="1818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14567" y="137283"/>
        <a:ext cx="10651" cy="11561"/>
      </dsp:txXfrm>
    </dsp:sp>
    <dsp:sp modelId="{A854D6C3-A9F6-4889-B95E-C4590598BF15}">
      <dsp:nvSpPr>
        <dsp:cNvPr id="0" name=""/>
        <dsp:cNvSpPr/>
      </dsp:nvSpPr>
      <dsp:spPr>
        <a:xfrm>
          <a:off x="329272" y="89174"/>
          <a:ext cx="57094" cy="57094"/>
        </a:xfrm>
        <a:prstGeom prst="ellipse">
          <a:avLst/>
        </a:prstGeom>
        <a:solidFill>
          <a:schemeClr val="accent1">
            <a:shade val="80000"/>
            <a:hueOff val="253949"/>
            <a:satOff val="4845"/>
            <a:lumOff val="2139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37633" y="97535"/>
        <a:ext cx="40372" cy="40372"/>
      </dsp:txXfrm>
    </dsp:sp>
    <dsp:sp modelId="{9BC14663-185B-4A89-97AE-169B3D438678}">
      <dsp:nvSpPr>
        <dsp:cNvPr id="0" name=""/>
        <dsp:cNvSpPr/>
      </dsp:nvSpPr>
      <dsp:spPr>
        <a:xfrm rot="20025000">
          <a:off x="388303" y="8930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53978"/>
            <a:satOff val="-586"/>
            <a:lumOff val="18603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88538" y="94166"/>
        <a:ext cx="10651" cy="11561"/>
      </dsp:txXfrm>
    </dsp:sp>
    <dsp:sp modelId="{891FE5C2-884F-48D0-BE0D-753E9CA204D3}">
      <dsp:nvSpPr>
        <dsp:cNvPr id="0" name=""/>
        <dsp:cNvSpPr/>
      </dsp:nvSpPr>
      <dsp:spPr>
        <a:xfrm>
          <a:off x="406227" y="51224"/>
          <a:ext cx="57094" cy="57094"/>
        </a:xfrm>
        <a:prstGeom prst="ellipse">
          <a:avLst/>
        </a:prstGeom>
        <a:solidFill>
          <a:schemeClr val="accent1">
            <a:shade val="80000"/>
            <a:hueOff val="259720"/>
            <a:satOff val="4955"/>
            <a:lumOff val="21882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14588" y="59585"/>
        <a:ext cx="40372" cy="40372"/>
      </dsp:txXfrm>
    </dsp:sp>
    <dsp:sp modelId="{BDE13CD6-B50F-44ED-BD83-729ED5971995}">
      <dsp:nvSpPr>
        <dsp:cNvPr id="0" name=""/>
        <dsp:cNvSpPr/>
      </dsp:nvSpPr>
      <dsp:spPr>
        <a:xfrm rot="20475000">
          <a:off x="467384" y="5648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59750"/>
            <a:satOff val="-599"/>
            <a:lumOff val="19025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67505" y="61073"/>
        <a:ext cx="10651" cy="11561"/>
      </dsp:txXfrm>
    </dsp:sp>
    <dsp:sp modelId="{3B7728B1-9C76-43A6-8828-2FFE1A19CD4E}">
      <dsp:nvSpPr>
        <dsp:cNvPr id="0" name=""/>
        <dsp:cNvSpPr/>
      </dsp:nvSpPr>
      <dsp:spPr>
        <a:xfrm>
          <a:off x="487477" y="23643"/>
          <a:ext cx="57094" cy="57094"/>
        </a:xfrm>
        <a:prstGeom prst="ellipse">
          <a:avLst/>
        </a:prstGeom>
        <a:solidFill>
          <a:schemeClr val="accent1">
            <a:shade val="80000"/>
            <a:hueOff val="265492"/>
            <a:satOff val="5065"/>
            <a:lumOff val="2236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95838" y="32004"/>
        <a:ext cx="40372" cy="40372"/>
      </dsp:txXfrm>
    </dsp:sp>
    <dsp:sp modelId="{FEF793BD-9F36-4B0C-B2A1-243AAED13A52}">
      <dsp:nvSpPr>
        <dsp:cNvPr id="0" name=""/>
        <dsp:cNvSpPr/>
      </dsp:nvSpPr>
      <dsp:spPr>
        <a:xfrm rot="20925000">
          <a:off x="550072" y="3427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65522"/>
            <a:satOff val="-613"/>
            <a:lumOff val="19448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50116" y="38569"/>
        <a:ext cx="10651" cy="11561"/>
      </dsp:txXfrm>
    </dsp:sp>
    <dsp:sp modelId="{CD7E4AE9-DEBF-4EF6-9A2F-51DFDE6DC483}">
      <dsp:nvSpPr>
        <dsp:cNvPr id="0" name=""/>
        <dsp:cNvSpPr/>
      </dsp:nvSpPr>
      <dsp:spPr>
        <a:xfrm>
          <a:off x="571632" y="6904"/>
          <a:ext cx="57094" cy="57094"/>
        </a:xfrm>
        <a:prstGeom prst="ellipse">
          <a:avLst/>
        </a:prstGeom>
        <a:solidFill>
          <a:schemeClr val="accent1">
            <a:shade val="80000"/>
            <a:hueOff val="271263"/>
            <a:satOff val="5175"/>
            <a:lumOff val="2285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79993" y="15265"/>
        <a:ext cx="40372" cy="40372"/>
      </dsp:txXfrm>
    </dsp:sp>
    <dsp:sp modelId="{CAB56CDA-741F-426D-8FE0-AE118C809475}">
      <dsp:nvSpPr>
        <dsp:cNvPr id="0" name=""/>
        <dsp:cNvSpPr/>
      </dsp:nvSpPr>
      <dsp:spPr>
        <a:xfrm rot="21375000">
          <a:off x="634952" y="23039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71295"/>
            <a:satOff val="-626"/>
            <a:lumOff val="19871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34957" y="27042"/>
        <a:ext cx="10651" cy="11561"/>
      </dsp:txXfrm>
    </dsp:sp>
  </dsp:spTree>
</dsp:drawing>
</file>

<file path=ppt/diagrams/drawing3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5A44537F-E502-484A-B54C-161A75387D52}">
      <dsp:nvSpPr>
        <dsp:cNvPr id="0" name=""/>
        <dsp:cNvSpPr/>
      </dsp:nvSpPr>
      <dsp:spPr>
        <a:xfrm>
          <a:off x="542408" y="14296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50929" y="20212"/>
        <a:ext cx="41140" cy="28564"/>
      </dsp:txXfrm>
    </dsp:sp>
    <dsp:sp modelId="{BCCD1735-3374-4721-BEF9-11CCD9A2DD48}">
      <dsp:nvSpPr>
        <dsp:cNvPr id="0" name=""/>
        <dsp:cNvSpPr/>
      </dsp:nvSpPr>
      <dsp:spPr>
        <a:xfrm rot="276923">
          <a:off x="606796" y="17773"/>
          <a:ext cx="15527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06804" y="25665"/>
        <a:ext cx="10869" cy="24237"/>
      </dsp:txXfrm>
    </dsp:sp>
    <dsp:sp modelId="{B0608ED5-E7DC-4C39-8859-B8C85F521F9C}">
      <dsp:nvSpPr>
        <dsp:cNvPr id="0" name=""/>
        <dsp:cNvSpPr/>
      </dsp:nvSpPr>
      <dsp:spPr>
        <a:xfrm>
          <a:off x="629404" y="21319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37925" y="27235"/>
        <a:ext cx="41140" cy="28564"/>
      </dsp:txXfrm>
    </dsp:sp>
    <dsp:sp modelId="{E212FFF4-9223-45FB-8A97-08FC78EC227F}">
      <dsp:nvSpPr>
        <dsp:cNvPr id="0" name=""/>
        <dsp:cNvSpPr/>
      </dsp:nvSpPr>
      <dsp:spPr>
        <a:xfrm rot="830769">
          <a:off x="692254" y="31653"/>
          <a:ext cx="16328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92325" y="39146"/>
        <a:ext cx="11430" cy="24237"/>
      </dsp:txXfrm>
    </dsp:sp>
    <dsp:sp modelId="{3B48658E-4174-41EC-ADC5-04F09B98E8AE}">
      <dsp:nvSpPr>
        <dsp:cNvPr id="0" name=""/>
        <dsp:cNvSpPr/>
      </dsp:nvSpPr>
      <dsp:spPr>
        <a:xfrm>
          <a:off x="714147" y="4220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22668" y="48123"/>
        <a:ext cx="41140" cy="28564"/>
      </dsp:txXfrm>
    </dsp:sp>
    <dsp:sp modelId="{7E28017C-69F1-4CCF-A6D7-885616A2628E}">
      <dsp:nvSpPr>
        <dsp:cNvPr id="0" name=""/>
        <dsp:cNvSpPr/>
      </dsp:nvSpPr>
      <dsp:spPr>
        <a:xfrm rot="1384615">
          <a:off x="774081" y="59116"/>
          <a:ext cx="1768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74293" y="66155"/>
        <a:ext cx="12382" cy="24237"/>
      </dsp:txXfrm>
    </dsp:sp>
    <dsp:sp modelId="{4B6FF1D5-139C-4A9E-BE2A-C9C2976A9B90}">
      <dsp:nvSpPr>
        <dsp:cNvPr id="0" name=""/>
        <dsp:cNvSpPr/>
      </dsp:nvSpPr>
      <dsp:spPr>
        <a:xfrm>
          <a:off x="794442" y="7641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02963" y="82333"/>
        <a:ext cx="41140" cy="28564"/>
      </dsp:txXfrm>
    </dsp:sp>
    <dsp:sp modelId="{E231C36B-28CA-4A1A-A65A-7FC8C917C670}">
      <dsp:nvSpPr>
        <dsp:cNvPr id="0" name=""/>
        <dsp:cNvSpPr/>
      </dsp:nvSpPr>
      <dsp:spPr>
        <a:xfrm rot="1938462">
          <a:off x="850314" y="99449"/>
          <a:ext cx="19284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50762" y="105982"/>
        <a:ext cx="13499" cy="24237"/>
      </dsp:txXfrm>
    </dsp:sp>
    <dsp:sp modelId="{5955EC28-6A5B-4854-97FD-56BF004F7A93}">
      <dsp:nvSpPr>
        <dsp:cNvPr id="0" name=""/>
        <dsp:cNvSpPr/>
      </dsp:nvSpPr>
      <dsp:spPr>
        <a:xfrm>
          <a:off x="868209" y="123065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76730" y="128981"/>
        <a:ext cx="41140" cy="28564"/>
      </dsp:txXfrm>
    </dsp:sp>
    <dsp:sp modelId="{7418C013-9F65-49B4-8AB4-02A8A7E8B2B1}">
      <dsp:nvSpPr>
        <dsp:cNvPr id="0" name=""/>
        <dsp:cNvSpPr/>
      </dsp:nvSpPr>
      <dsp:spPr>
        <a:xfrm rot="2492308">
          <a:off x="919101" y="151612"/>
          <a:ext cx="20845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19887" y="157618"/>
        <a:ext cx="14592" cy="24237"/>
      </dsp:txXfrm>
    </dsp:sp>
    <dsp:sp modelId="{C8C314CB-BC52-4B5D-9A9E-2549904458B0}">
      <dsp:nvSpPr>
        <dsp:cNvPr id="0" name=""/>
        <dsp:cNvSpPr/>
      </dsp:nvSpPr>
      <dsp:spPr>
        <a:xfrm>
          <a:off x="933539" y="18094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42060" y="186857"/>
        <a:ext cx="41140" cy="28564"/>
      </dsp:txXfrm>
    </dsp:sp>
    <dsp:sp modelId="{8D184F9F-78A9-45D9-9804-0F8032DE26A6}">
      <dsp:nvSpPr>
        <dsp:cNvPr id="0" name=""/>
        <dsp:cNvSpPr/>
      </dsp:nvSpPr>
      <dsp:spPr>
        <a:xfrm rot="3046154">
          <a:off x="978726" y="214258"/>
          <a:ext cx="22212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9951" y="219756"/>
        <a:ext cx="15548" cy="24237"/>
      </dsp:txXfrm>
    </dsp:sp>
    <dsp:sp modelId="{18E08B15-C0D9-4DCD-9841-29CB326A1D96}">
      <dsp:nvSpPr>
        <dsp:cNvPr id="0" name=""/>
        <dsp:cNvSpPr/>
      </dsp:nvSpPr>
      <dsp:spPr>
        <a:xfrm>
          <a:off x="988738" y="248548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97259" y="254464"/>
        <a:ext cx="41140" cy="28564"/>
      </dsp:txXfrm>
    </dsp:sp>
    <dsp:sp modelId="{7D136A40-4E7A-4E9A-9C18-C15FEB3E9255}">
      <dsp:nvSpPr>
        <dsp:cNvPr id="0" name=""/>
        <dsp:cNvSpPr/>
      </dsp:nvSpPr>
      <dsp:spPr>
        <a:xfrm rot="3600000">
          <a:off x="1027664" y="285770"/>
          <a:ext cx="23310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29412" y="290821"/>
        <a:ext cx="16317" cy="24237"/>
      </dsp:txXfrm>
    </dsp:sp>
    <dsp:sp modelId="{09497094-52B8-416E-9902-37FB4C94E7F2}">
      <dsp:nvSpPr>
        <dsp:cNvPr id="0" name=""/>
        <dsp:cNvSpPr/>
      </dsp:nvSpPr>
      <dsp:spPr>
        <a:xfrm>
          <a:off x="1032377" y="324134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40898" y="330050"/>
        <a:ext cx="41140" cy="28564"/>
      </dsp:txXfrm>
    </dsp:sp>
    <dsp:sp modelId="{260B842C-BA56-4835-9181-EEB1DAD49F6C}">
      <dsp:nvSpPr>
        <dsp:cNvPr id="0" name=""/>
        <dsp:cNvSpPr/>
      </dsp:nvSpPr>
      <dsp:spPr>
        <a:xfrm rot="4153846">
          <a:off x="1064644" y="364300"/>
          <a:ext cx="24114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6978" y="368997"/>
        <a:ext cx="16880" cy="24237"/>
      </dsp:txXfrm>
    </dsp:sp>
    <dsp:sp modelId="{07EB8474-810E-4E8A-BE93-02F62BBDD45D}">
      <dsp:nvSpPr>
        <dsp:cNvPr id="0" name=""/>
        <dsp:cNvSpPr/>
      </dsp:nvSpPr>
      <dsp:spPr>
        <a:xfrm>
          <a:off x="1063327" y="40574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71848" y="411657"/>
        <a:ext cx="41140" cy="28564"/>
      </dsp:txXfrm>
    </dsp:sp>
    <dsp:sp modelId="{ADC3AC42-E194-4C29-8A28-ABEC2168A2B9}">
      <dsp:nvSpPr>
        <dsp:cNvPr id="0" name=""/>
        <dsp:cNvSpPr/>
      </dsp:nvSpPr>
      <dsp:spPr>
        <a:xfrm rot="4707692">
          <a:off x="1088697" y="447816"/>
          <a:ext cx="24622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91652" y="452276"/>
        <a:ext cx="17235" cy="24237"/>
      </dsp:txXfrm>
    </dsp:sp>
    <dsp:sp modelId="{38A7A843-117D-4A8F-B652-3F637D1BA054}">
      <dsp:nvSpPr>
        <dsp:cNvPr id="0" name=""/>
        <dsp:cNvSpPr/>
      </dsp:nvSpPr>
      <dsp:spPr>
        <a:xfrm>
          <a:off x="1080785" y="49125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89306" y="497173"/>
        <a:ext cx="41140" cy="28564"/>
      </dsp:txXfrm>
    </dsp:sp>
    <dsp:sp modelId="{24192AE1-AC5A-408F-93E2-35778550FA02}">
      <dsp:nvSpPr>
        <dsp:cNvPr id="0" name=""/>
        <dsp:cNvSpPr/>
      </dsp:nvSpPr>
      <dsp:spPr>
        <a:xfrm rot="5261538">
          <a:off x="1099186" y="534158"/>
          <a:ext cx="24838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02761" y="538515"/>
        <a:ext cx="17387" cy="24237"/>
      </dsp:txXfrm>
    </dsp:sp>
    <dsp:sp modelId="{1791F869-F782-403E-9EEE-8485296AB1DC}">
      <dsp:nvSpPr>
        <dsp:cNvPr id="0" name=""/>
        <dsp:cNvSpPr/>
      </dsp:nvSpPr>
      <dsp:spPr>
        <a:xfrm>
          <a:off x="1084299" y="578465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92820" y="584381"/>
        <a:ext cx="41140" cy="28564"/>
      </dsp:txXfrm>
    </dsp:sp>
    <dsp:sp modelId="{EDD308D6-556F-4E65-A02C-12C45C150755}">
      <dsp:nvSpPr>
        <dsp:cNvPr id="0" name=""/>
        <dsp:cNvSpPr/>
      </dsp:nvSpPr>
      <dsp:spPr>
        <a:xfrm rot="5815385">
          <a:off x="1095832" y="621090"/>
          <a:ext cx="24766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99995" y="625481"/>
        <a:ext cx="17336" cy="24237"/>
      </dsp:txXfrm>
    </dsp:sp>
    <dsp:sp modelId="{FB762D63-E97E-4D71-BE53-DE8DBC2C1724}">
      <dsp:nvSpPr>
        <dsp:cNvPr id="0" name=""/>
        <dsp:cNvSpPr/>
      </dsp:nvSpPr>
      <dsp:spPr>
        <a:xfrm>
          <a:off x="1073779" y="66510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82300" y="671023"/>
        <a:ext cx="41140" cy="28564"/>
      </dsp:txXfrm>
    </dsp:sp>
    <dsp:sp modelId="{EC905E59-477F-4D62-B2EE-61B86BF0663B}">
      <dsp:nvSpPr>
        <dsp:cNvPr id="0" name=""/>
        <dsp:cNvSpPr/>
      </dsp:nvSpPr>
      <dsp:spPr>
        <a:xfrm rot="6369231">
          <a:off x="1078719" y="706361"/>
          <a:ext cx="24405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83398" y="710924"/>
        <a:ext cx="17084" cy="24237"/>
      </dsp:txXfrm>
    </dsp:sp>
    <dsp:sp modelId="{96947AF0-965B-4F9B-B692-11B522E20C19}">
      <dsp:nvSpPr>
        <dsp:cNvPr id="0" name=""/>
        <dsp:cNvSpPr/>
      </dsp:nvSpPr>
      <dsp:spPr>
        <a:xfrm>
          <a:off x="1049497" y="74894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58018" y="754857"/>
        <a:ext cx="41140" cy="28564"/>
      </dsp:txXfrm>
    </dsp:sp>
    <dsp:sp modelId="{C5631367-2D87-4B2B-B2C5-CE6B323DF7FA}">
      <dsp:nvSpPr>
        <dsp:cNvPr id="0" name=""/>
        <dsp:cNvSpPr/>
      </dsp:nvSpPr>
      <dsp:spPr>
        <a:xfrm rot="6923077">
          <a:off x="1048293" y="787760"/>
          <a:ext cx="2374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53383" y="792620"/>
        <a:ext cx="16624" cy="24237"/>
      </dsp:txXfrm>
    </dsp:sp>
    <dsp:sp modelId="{55735BFC-D4F1-4100-BCD7-BD7015A20F24}">
      <dsp:nvSpPr>
        <dsp:cNvPr id="0" name=""/>
        <dsp:cNvSpPr/>
      </dsp:nvSpPr>
      <dsp:spPr>
        <a:xfrm>
          <a:off x="1012081" y="827793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20602" y="833709"/>
        <a:ext cx="41140" cy="28564"/>
      </dsp:txXfrm>
    </dsp:sp>
    <dsp:sp modelId="{DE861B79-D5E8-45CE-B3D7-7B4663C08343}">
      <dsp:nvSpPr>
        <dsp:cNvPr id="0" name=""/>
        <dsp:cNvSpPr/>
      </dsp:nvSpPr>
      <dsp:spPr>
        <a:xfrm rot="7476923">
          <a:off x="1005349" y="863177"/>
          <a:ext cx="22797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10711" y="868442"/>
        <a:ext cx="15958" cy="24237"/>
      </dsp:txXfrm>
    </dsp:sp>
    <dsp:sp modelId="{B163F2E1-C224-4C1F-8BF1-B257F8DA90F1}">
      <dsp:nvSpPr>
        <dsp:cNvPr id="0" name=""/>
        <dsp:cNvSpPr/>
      </dsp:nvSpPr>
      <dsp:spPr>
        <a:xfrm>
          <a:off x="962501" y="899622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1022" y="905538"/>
        <a:ext cx="41140" cy="28564"/>
      </dsp:txXfrm>
    </dsp:sp>
    <dsp:sp modelId="{28C21F8D-7890-436C-ABC3-A76D9C048DC6}">
      <dsp:nvSpPr>
        <dsp:cNvPr id="0" name=""/>
        <dsp:cNvSpPr/>
      </dsp:nvSpPr>
      <dsp:spPr>
        <a:xfrm rot="8030769">
          <a:off x="951004" y="930655"/>
          <a:ext cx="2155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956478" y="936402"/>
        <a:ext cx="15091" cy="24237"/>
      </dsp:txXfrm>
    </dsp:sp>
    <dsp:sp modelId="{B297DBDA-41C8-403B-A287-2DE0B2B2F734}">
      <dsp:nvSpPr>
        <dsp:cNvPr id="0" name=""/>
        <dsp:cNvSpPr/>
      </dsp:nvSpPr>
      <dsp:spPr>
        <a:xfrm>
          <a:off x="902040" y="962568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10561" y="968484"/>
        <a:ext cx="41140" cy="28564"/>
      </dsp:txXfrm>
    </dsp:sp>
    <dsp:sp modelId="{6CB910F7-627A-416A-9AE0-0E9818681229}">
      <dsp:nvSpPr>
        <dsp:cNvPr id="0" name=""/>
        <dsp:cNvSpPr/>
      </dsp:nvSpPr>
      <dsp:spPr>
        <a:xfrm rot="8584615">
          <a:off x="886658" y="988443"/>
          <a:ext cx="20081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892078" y="994713"/>
        <a:ext cx="14057" cy="24237"/>
      </dsp:txXfrm>
    </dsp:sp>
    <dsp:sp modelId="{C99B1DB8-B0AD-4FE5-84DC-CD9571D15F74}">
      <dsp:nvSpPr>
        <dsp:cNvPr id="0" name=""/>
        <dsp:cNvSpPr/>
      </dsp:nvSpPr>
      <dsp:spPr>
        <a:xfrm>
          <a:off x="832266" y="1015000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40787" y="1020916"/>
        <a:ext cx="41140" cy="28564"/>
      </dsp:txXfrm>
    </dsp:sp>
    <dsp:sp modelId="{2EBD388A-825F-4832-8A74-827A6C7E3368}">
      <dsp:nvSpPr>
        <dsp:cNvPr id="0" name=""/>
        <dsp:cNvSpPr/>
      </dsp:nvSpPr>
      <dsp:spPr>
        <a:xfrm rot="9138462">
          <a:off x="813941" y="1035038"/>
          <a:ext cx="18476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819167" y="1041829"/>
        <a:ext cx="12933" cy="24237"/>
      </dsp:txXfrm>
    </dsp:sp>
    <dsp:sp modelId="{54435782-E9E7-4F85-8EE9-B762378628C5}">
      <dsp:nvSpPr>
        <dsp:cNvPr id="0" name=""/>
        <dsp:cNvSpPr/>
      </dsp:nvSpPr>
      <dsp:spPr>
        <a:xfrm>
          <a:off x="754984" y="105556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63505" y="1061477"/>
        <a:ext cx="41140" cy="28564"/>
      </dsp:txXfrm>
    </dsp:sp>
    <dsp:sp modelId="{2EA5A0E0-D734-4B00-A1FA-65E8CB15031C}">
      <dsp:nvSpPr>
        <dsp:cNvPr id="0" name=""/>
        <dsp:cNvSpPr/>
      </dsp:nvSpPr>
      <dsp:spPr>
        <a:xfrm rot="9692308">
          <a:off x="734657" y="1069228"/>
          <a:ext cx="1695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739614" y="1076501"/>
        <a:ext cx="11871" cy="24237"/>
      </dsp:txXfrm>
    </dsp:sp>
    <dsp:sp modelId="{CDE86F57-8E75-4885-99A7-4D78278841E9}">
      <dsp:nvSpPr>
        <dsp:cNvPr id="0" name=""/>
        <dsp:cNvSpPr/>
      </dsp:nvSpPr>
      <dsp:spPr>
        <a:xfrm>
          <a:off x="672197" y="1083199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80718" y="1089115"/>
        <a:ext cx="41140" cy="28564"/>
      </dsp:txXfrm>
    </dsp:sp>
    <dsp:sp modelId="{A0769171-C666-4FF2-B3B0-56A5612FFB02}">
      <dsp:nvSpPr>
        <dsp:cNvPr id="0" name=""/>
        <dsp:cNvSpPr/>
      </dsp:nvSpPr>
      <dsp:spPr>
        <a:xfrm rot="10246154">
          <a:off x="650736" y="1090128"/>
          <a:ext cx="15838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55456" y="1097826"/>
        <a:ext cx="11087" cy="24237"/>
      </dsp:txXfrm>
    </dsp:sp>
    <dsp:sp modelId="{9DEC7CBC-8051-4551-94AA-2377EFF8A353}">
      <dsp:nvSpPr>
        <dsp:cNvPr id="0" name=""/>
        <dsp:cNvSpPr/>
      </dsp:nvSpPr>
      <dsp:spPr>
        <a:xfrm>
          <a:off x="586048" y="1097200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94569" y="1103116"/>
        <a:ext cx="41140" cy="28564"/>
      </dsp:txXfrm>
    </dsp:sp>
    <dsp:sp modelId="{83D03F91-A8FE-4A56-A9F0-21F8696B64A1}">
      <dsp:nvSpPr>
        <dsp:cNvPr id="0" name=""/>
        <dsp:cNvSpPr/>
      </dsp:nvSpPr>
      <dsp:spPr>
        <a:xfrm rot="10800000">
          <a:off x="564225" y="1097200"/>
          <a:ext cx="15421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568851" y="1105279"/>
        <a:ext cx="10795" cy="24237"/>
      </dsp:txXfrm>
    </dsp:sp>
    <dsp:sp modelId="{D9F7CAE3-C01B-4758-A92D-BE4DEABF1CC9}">
      <dsp:nvSpPr>
        <dsp:cNvPr id="0" name=""/>
        <dsp:cNvSpPr/>
      </dsp:nvSpPr>
      <dsp:spPr>
        <a:xfrm>
          <a:off x="498769" y="1097200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07290" y="1103116"/>
        <a:ext cx="41140" cy="28564"/>
      </dsp:txXfrm>
    </dsp:sp>
    <dsp:sp modelId="{6FDF4861-3D9E-4C44-8A76-CB261CA08A3D}">
      <dsp:nvSpPr>
        <dsp:cNvPr id="0" name=""/>
        <dsp:cNvSpPr/>
      </dsp:nvSpPr>
      <dsp:spPr>
        <a:xfrm rot="11353846">
          <a:off x="477309" y="1090272"/>
          <a:ext cx="15838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82029" y="1098732"/>
        <a:ext cx="11087" cy="24237"/>
      </dsp:txXfrm>
    </dsp:sp>
    <dsp:sp modelId="{6EBA7549-78C0-447A-A63C-4A8563F87F58}">
      <dsp:nvSpPr>
        <dsp:cNvPr id="0" name=""/>
        <dsp:cNvSpPr/>
      </dsp:nvSpPr>
      <dsp:spPr>
        <a:xfrm>
          <a:off x="412620" y="1083199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21141" y="1089115"/>
        <a:ext cx="41140" cy="28564"/>
      </dsp:txXfrm>
    </dsp:sp>
    <dsp:sp modelId="{F7AC09C3-F9FA-4334-9744-58F7A351FD8B}">
      <dsp:nvSpPr>
        <dsp:cNvPr id="0" name=""/>
        <dsp:cNvSpPr/>
      </dsp:nvSpPr>
      <dsp:spPr>
        <a:xfrm rot="11907692">
          <a:off x="392293" y="1069532"/>
          <a:ext cx="1695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97250" y="1078417"/>
        <a:ext cx="11871" cy="24237"/>
      </dsp:txXfrm>
    </dsp:sp>
    <dsp:sp modelId="{DB7E8DCC-E9E2-41AE-8FAC-BD770394B585}">
      <dsp:nvSpPr>
        <dsp:cNvPr id="0" name=""/>
        <dsp:cNvSpPr/>
      </dsp:nvSpPr>
      <dsp:spPr>
        <a:xfrm>
          <a:off x="329833" y="105556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38354" y="1061477"/>
        <a:ext cx="41140" cy="28564"/>
      </dsp:txXfrm>
    </dsp:sp>
    <dsp:sp modelId="{FC934B90-2FD7-4C78-BC82-6495CAA54F71}">
      <dsp:nvSpPr>
        <dsp:cNvPr id="0" name=""/>
        <dsp:cNvSpPr/>
      </dsp:nvSpPr>
      <dsp:spPr>
        <a:xfrm rot="12461538">
          <a:off x="311508" y="1035524"/>
          <a:ext cx="18476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16734" y="1044891"/>
        <a:ext cx="12933" cy="24237"/>
      </dsp:txXfrm>
    </dsp:sp>
    <dsp:sp modelId="{7FBA136C-815F-4FB3-A797-A7F155D00FEA}">
      <dsp:nvSpPr>
        <dsp:cNvPr id="0" name=""/>
        <dsp:cNvSpPr/>
      </dsp:nvSpPr>
      <dsp:spPr>
        <a:xfrm>
          <a:off x="252551" y="1015000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1072" y="1020916"/>
        <a:ext cx="41140" cy="28564"/>
      </dsp:txXfrm>
    </dsp:sp>
    <dsp:sp modelId="{7A5C7786-EEB7-4840-8AB2-E617DD766E4C}">
      <dsp:nvSpPr>
        <dsp:cNvPr id="0" name=""/>
        <dsp:cNvSpPr/>
      </dsp:nvSpPr>
      <dsp:spPr>
        <a:xfrm rot="13015385">
          <a:off x="237168" y="989126"/>
          <a:ext cx="20081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42588" y="999014"/>
        <a:ext cx="14057" cy="24237"/>
      </dsp:txXfrm>
    </dsp:sp>
    <dsp:sp modelId="{2B3C09D0-6E4A-4698-ADBA-7CF55040E0C7}">
      <dsp:nvSpPr>
        <dsp:cNvPr id="0" name=""/>
        <dsp:cNvSpPr/>
      </dsp:nvSpPr>
      <dsp:spPr>
        <a:xfrm>
          <a:off x="182776" y="962568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91297" y="968484"/>
        <a:ext cx="41140" cy="28564"/>
      </dsp:txXfrm>
    </dsp:sp>
    <dsp:sp modelId="{0B3E9032-3902-463F-B436-0798A35C9EC5}">
      <dsp:nvSpPr>
        <dsp:cNvPr id="0" name=""/>
        <dsp:cNvSpPr/>
      </dsp:nvSpPr>
      <dsp:spPr>
        <a:xfrm rot="13569231">
          <a:off x="171280" y="931535"/>
          <a:ext cx="2155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76754" y="941946"/>
        <a:ext cx="15091" cy="24237"/>
      </dsp:txXfrm>
    </dsp:sp>
    <dsp:sp modelId="{C6CA034B-BB5D-4252-9DC3-E07C2CEC1942}">
      <dsp:nvSpPr>
        <dsp:cNvPr id="0" name=""/>
        <dsp:cNvSpPr/>
      </dsp:nvSpPr>
      <dsp:spPr>
        <a:xfrm>
          <a:off x="122316" y="899622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0837" y="905538"/>
        <a:ext cx="41140" cy="28564"/>
      </dsp:txXfrm>
    </dsp:sp>
    <dsp:sp modelId="{2F327EB4-0D8B-437E-BB14-A326EA173FCC}">
      <dsp:nvSpPr>
        <dsp:cNvPr id="0" name=""/>
        <dsp:cNvSpPr/>
      </dsp:nvSpPr>
      <dsp:spPr>
        <a:xfrm rot="14123077">
          <a:off x="115585" y="864239"/>
          <a:ext cx="22797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20947" y="875132"/>
        <a:ext cx="15958" cy="24237"/>
      </dsp:txXfrm>
    </dsp:sp>
    <dsp:sp modelId="{F6AE7F32-FC05-4DDA-BB7B-30B31779479C}">
      <dsp:nvSpPr>
        <dsp:cNvPr id="0" name=""/>
        <dsp:cNvSpPr/>
      </dsp:nvSpPr>
      <dsp:spPr>
        <a:xfrm>
          <a:off x="72736" y="827793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1257" y="833709"/>
        <a:ext cx="41140" cy="28564"/>
      </dsp:txXfrm>
    </dsp:sp>
    <dsp:sp modelId="{F42AD80F-3B21-49F3-AF59-01D5F6EE69F1}">
      <dsp:nvSpPr>
        <dsp:cNvPr id="0" name=""/>
        <dsp:cNvSpPr/>
      </dsp:nvSpPr>
      <dsp:spPr>
        <a:xfrm rot="14676923">
          <a:off x="71532" y="788974"/>
          <a:ext cx="2374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76622" y="800272"/>
        <a:ext cx="16624" cy="24237"/>
      </dsp:txXfrm>
    </dsp:sp>
    <dsp:sp modelId="{E4F5DE49-5EAA-4300-BD85-3AA32446283C}">
      <dsp:nvSpPr>
        <dsp:cNvPr id="0" name=""/>
        <dsp:cNvSpPr/>
      </dsp:nvSpPr>
      <dsp:spPr>
        <a:xfrm>
          <a:off x="35320" y="74894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3841" y="754857"/>
        <a:ext cx="41140" cy="28564"/>
      </dsp:txXfrm>
    </dsp:sp>
    <dsp:sp modelId="{57712E5B-8311-41F2-83BF-40C44B82FD56}">
      <dsp:nvSpPr>
        <dsp:cNvPr id="0" name=""/>
        <dsp:cNvSpPr/>
      </dsp:nvSpPr>
      <dsp:spPr>
        <a:xfrm rot="15230769">
          <a:off x="40259" y="707688"/>
          <a:ext cx="24405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4938" y="719283"/>
        <a:ext cx="17084" cy="24237"/>
      </dsp:txXfrm>
    </dsp:sp>
    <dsp:sp modelId="{53824D7C-69E9-40B6-AD94-E66D57E17024}">
      <dsp:nvSpPr>
        <dsp:cNvPr id="0" name=""/>
        <dsp:cNvSpPr/>
      </dsp:nvSpPr>
      <dsp:spPr>
        <a:xfrm>
          <a:off x="11037" y="66510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9558" y="671023"/>
        <a:ext cx="41140" cy="28564"/>
      </dsp:txXfrm>
    </dsp:sp>
    <dsp:sp modelId="{4DDD9E11-A1D1-4D9F-87CF-21775FA03FD4}">
      <dsp:nvSpPr>
        <dsp:cNvPr id="0" name=""/>
        <dsp:cNvSpPr/>
      </dsp:nvSpPr>
      <dsp:spPr>
        <a:xfrm rot="15784615">
          <a:off x="22570" y="622482"/>
          <a:ext cx="24766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6733" y="634249"/>
        <a:ext cx="17336" cy="24237"/>
      </dsp:txXfrm>
    </dsp:sp>
    <dsp:sp modelId="{22041FD6-89BD-4BF2-9B99-B97F36E2E1FB}">
      <dsp:nvSpPr>
        <dsp:cNvPr id="0" name=""/>
        <dsp:cNvSpPr/>
      </dsp:nvSpPr>
      <dsp:spPr>
        <a:xfrm>
          <a:off x="517" y="578465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038" y="584381"/>
        <a:ext cx="41140" cy="28564"/>
      </dsp:txXfrm>
    </dsp:sp>
    <dsp:sp modelId="{B8E405CF-5FB0-4931-A03D-9BF304E6CDDA}">
      <dsp:nvSpPr>
        <dsp:cNvPr id="0" name=""/>
        <dsp:cNvSpPr/>
      </dsp:nvSpPr>
      <dsp:spPr>
        <a:xfrm rot="16338462">
          <a:off x="18918" y="535563"/>
          <a:ext cx="24838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2493" y="547364"/>
        <a:ext cx="17387" cy="24237"/>
      </dsp:txXfrm>
    </dsp:sp>
    <dsp:sp modelId="{4346925A-37EB-4BB6-B0D1-0007EC3DF63B}">
      <dsp:nvSpPr>
        <dsp:cNvPr id="0" name=""/>
        <dsp:cNvSpPr/>
      </dsp:nvSpPr>
      <dsp:spPr>
        <a:xfrm>
          <a:off x="4031" y="49125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552" y="497173"/>
        <a:ext cx="41140" cy="28564"/>
      </dsp:txXfrm>
    </dsp:sp>
    <dsp:sp modelId="{7A362786-920B-4FB9-A3D5-D0E741B76071}">
      <dsp:nvSpPr>
        <dsp:cNvPr id="0" name=""/>
        <dsp:cNvSpPr/>
      </dsp:nvSpPr>
      <dsp:spPr>
        <a:xfrm rot="16892308">
          <a:off x="29401" y="449182"/>
          <a:ext cx="24622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2356" y="460880"/>
        <a:ext cx="17235" cy="24237"/>
      </dsp:txXfrm>
    </dsp:sp>
    <dsp:sp modelId="{ED0F08E4-7CF4-494F-A2E4-60B90674E9D5}">
      <dsp:nvSpPr>
        <dsp:cNvPr id="0" name=""/>
        <dsp:cNvSpPr/>
      </dsp:nvSpPr>
      <dsp:spPr>
        <a:xfrm>
          <a:off x="21490" y="40574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0011" y="411657"/>
        <a:ext cx="41140" cy="28564"/>
      </dsp:txXfrm>
    </dsp:sp>
    <dsp:sp modelId="{B8AF8AA6-EDE3-46F5-804F-BE18E9CF02E9}">
      <dsp:nvSpPr>
        <dsp:cNvPr id="0" name=""/>
        <dsp:cNvSpPr/>
      </dsp:nvSpPr>
      <dsp:spPr>
        <a:xfrm rot="17446154">
          <a:off x="53756" y="365576"/>
          <a:ext cx="24114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6090" y="377037"/>
        <a:ext cx="16880" cy="24237"/>
      </dsp:txXfrm>
    </dsp:sp>
    <dsp:sp modelId="{02E2D030-8BB9-48E2-859D-55F958A2D928}">
      <dsp:nvSpPr>
        <dsp:cNvPr id="0" name=""/>
        <dsp:cNvSpPr/>
      </dsp:nvSpPr>
      <dsp:spPr>
        <a:xfrm>
          <a:off x="52439" y="324134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0960" y="330050"/>
        <a:ext cx="41140" cy="28564"/>
      </dsp:txXfrm>
    </dsp:sp>
    <dsp:sp modelId="{8125F9B4-021E-44DC-9D64-8AE485A44537}">
      <dsp:nvSpPr>
        <dsp:cNvPr id="0" name=""/>
        <dsp:cNvSpPr/>
      </dsp:nvSpPr>
      <dsp:spPr>
        <a:xfrm rot="18000000">
          <a:off x="91365" y="286913"/>
          <a:ext cx="23310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3113" y="298020"/>
        <a:ext cx="16317" cy="24237"/>
      </dsp:txXfrm>
    </dsp:sp>
    <dsp:sp modelId="{A5474CB5-D5DA-4087-B87E-610FB42AF529}">
      <dsp:nvSpPr>
        <dsp:cNvPr id="0" name=""/>
        <dsp:cNvSpPr/>
      </dsp:nvSpPr>
      <dsp:spPr>
        <a:xfrm>
          <a:off x="96079" y="248548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4600" y="254464"/>
        <a:ext cx="41140" cy="28564"/>
      </dsp:txXfrm>
    </dsp:sp>
    <dsp:sp modelId="{F5E12609-AEA0-4824-8F1E-49B7A8C9D43E}">
      <dsp:nvSpPr>
        <dsp:cNvPr id="0" name=""/>
        <dsp:cNvSpPr/>
      </dsp:nvSpPr>
      <dsp:spPr>
        <a:xfrm rot="18553846">
          <a:off x="141265" y="215232"/>
          <a:ext cx="22212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2490" y="225892"/>
        <a:ext cx="15548" cy="24237"/>
      </dsp:txXfrm>
    </dsp:sp>
    <dsp:sp modelId="{558F7E47-06ED-4041-B16C-6F13A19D4245}">
      <dsp:nvSpPr>
        <dsp:cNvPr id="0" name=""/>
        <dsp:cNvSpPr/>
      </dsp:nvSpPr>
      <dsp:spPr>
        <a:xfrm>
          <a:off x="151278" y="18094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9799" y="186857"/>
        <a:ext cx="41140" cy="28564"/>
      </dsp:txXfrm>
    </dsp:sp>
    <dsp:sp modelId="{1AA99294-2501-42DA-ADDA-813C2A0D167F}">
      <dsp:nvSpPr>
        <dsp:cNvPr id="0" name=""/>
        <dsp:cNvSpPr/>
      </dsp:nvSpPr>
      <dsp:spPr>
        <a:xfrm rot="19107692">
          <a:off x="202169" y="152394"/>
          <a:ext cx="20845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02955" y="162546"/>
        <a:ext cx="14592" cy="24237"/>
      </dsp:txXfrm>
    </dsp:sp>
    <dsp:sp modelId="{A854D6C3-A9F6-4889-B95E-C4590598BF15}">
      <dsp:nvSpPr>
        <dsp:cNvPr id="0" name=""/>
        <dsp:cNvSpPr/>
      </dsp:nvSpPr>
      <dsp:spPr>
        <a:xfrm>
          <a:off x="216607" y="123065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25128" y="128981"/>
        <a:ext cx="41140" cy="28564"/>
      </dsp:txXfrm>
    </dsp:sp>
    <dsp:sp modelId="{9BC14663-185B-4A89-97AE-169B3D438678}">
      <dsp:nvSpPr>
        <dsp:cNvPr id="0" name=""/>
        <dsp:cNvSpPr/>
      </dsp:nvSpPr>
      <dsp:spPr>
        <a:xfrm rot="19661538">
          <a:off x="272479" y="100033"/>
          <a:ext cx="19284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72927" y="109658"/>
        <a:ext cx="13499" cy="24237"/>
      </dsp:txXfrm>
    </dsp:sp>
    <dsp:sp modelId="{891FE5C2-884F-48D0-BE0D-753E9CA204D3}">
      <dsp:nvSpPr>
        <dsp:cNvPr id="0" name=""/>
        <dsp:cNvSpPr/>
      </dsp:nvSpPr>
      <dsp:spPr>
        <a:xfrm>
          <a:off x="290374" y="7641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98895" y="82333"/>
        <a:ext cx="41140" cy="28564"/>
      </dsp:txXfrm>
    </dsp:sp>
    <dsp:sp modelId="{BDE13CD6-B50F-44ED-BD83-729ED5971995}">
      <dsp:nvSpPr>
        <dsp:cNvPr id="0" name=""/>
        <dsp:cNvSpPr/>
      </dsp:nvSpPr>
      <dsp:spPr>
        <a:xfrm rot="20215385">
          <a:off x="350308" y="59508"/>
          <a:ext cx="1768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50520" y="68627"/>
        <a:ext cx="12382" cy="24237"/>
      </dsp:txXfrm>
    </dsp:sp>
    <dsp:sp modelId="{3B7728B1-9C76-43A6-8828-2FFE1A19CD4E}">
      <dsp:nvSpPr>
        <dsp:cNvPr id="0" name=""/>
        <dsp:cNvSpPr/>
      </dsp:nvSpPr>
      <dsp:spPr>
        <a:xfrm>
          <a:off x="370669" y="4220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79190" y="48123"/>
        <a:ext cx="41140" cy="28564"/>
      </dsp:txXfrm>
    </dsp:sp>
    <dsp:sp modelId="{FEF793BD-9F36-4B0C-B2A1-243AAED13A52}">
      <dsp:nvSpPr>
        <dsp:cNvPr id="0" name=""/>
        <dsp:cNvSpPr/>
      </dsp:nvSpPr>
      <dsp:spPr>
        <a:xfrm rot="20769231">
          <a:off x="433519" y="31874"/>
          <a:ext cx="16328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33590" y="40539"/>
        <a:ext cx="11430" cy="24237"/>
      </dsp:txXfrm>
    </dsp:sp>
    <dsp:sp modelId="{CD7E4AE9-DEBF-4EF6-9A2F-51DFDE6DC483}">
      <dsp:nvSpPr>
        <dsp:cNvPr id="0" name=""/>
        <dsp:cNvSpPr/>
      </dsp:nvSpPr>
      <dsp:spPr>
        <a:xfrm>
          <a:off x="455412" y="21319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63933" y="27235"/>
        <a:ext cx="41140" cy="28564"/>
      </dsp:txXfrm>
    </dsp:sp>
    <dsp:sp modelId="{CAB56CDA-741F-426D-8FE0-AE118C809475}">
      <dsp:nvSpPr>
        <dsp:cNvPr id="0" name=""/>
        <dsp:cNvSpPr/>
      </dsp:nvSpPr>
      <dsp:spPr>
        <a:xfrm rot="21323077">
          <a:off x="519800" y="17843"/>
          <a:ext cx="15527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19808" y="26109"/>
        <a:ext cx="10869" cy="24237"/>
      </dsp:txXfrm>
    </dsp:sp>
  </dsp:spTree>
</dsp:drawing>
</file>

<file path=ppt/diagrams/drawing3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2BDA289-9E7F-43D2-8E8A-C602380955F6}">
      <dsp:nvSpPr>
        <dsp:cNvPr id="0" name=""/>
        <dsp:cNvSpPr/>
      </dsp:nvSpPr>
      <dsp:spPr>
        <a:xfrm>
          <a:off x="540962" y="56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48160" y="7759"/>
        <a:ext cx="34757" cy="34757"/>
      </dsp:txXfrm>
    </dsp:sp>
    <dsp:sp modelId="{4B717A0F-8771-4A45-B6AA-FD732A724C9E}">
      <dsp:nvSpPr>
        <dsp:cNvPr id="0" name=""/>
        <dsp:cNvSpPr/>
      </dsp:nvSpPr>
      <dsp:spPr>
        <a:xfrm rot="234783">
          <a:off x="595443" y="19334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95448" y="22519"/>
        <a:ext cx="9127" cy="9953"/>
      </dsp:txXfrm>
    </dsp:sp>
    <dsp:sp modelId="{FD731FF4-9760-4231-AA26-446560B181EB}">
      <dsp:nvSpPr>
        <dsp:cNvPr id="0" name=""/>
        <dsp:cNvSpPr/>
      </dsp:nvSpPr>
      <dsp:spPr>
        <a:xfrm>
          <a:off x="614546" y="559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21744" y="12792"/>
        <a:ext cx="34757" cy="34757"/>
      </dsp:txXfrm>
    </dsp:sp>
    <dsp:sp modelId="{A6A09441-8928-4DD4-965E-ACD6B5489F63}">
      <dsp:nvSpPr>
        <dsp:cNvPr id="0" name=""/>
        <dsp:cNvSpPr/>
      </dsp:nvSpPr>
      <dsp:spPr>
        <a:xfrm rot="704348">
          <a:off x="668349" y="29304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68390" y="32224"/>
        <a:ext cx="9127" cy="9953"/>
      </dsp:txXfrm>
    </dsp:sp>
    <dsp:sp modelId="{5A44537F-E502-484A-B54C-161A75387D52}">
      <dsp:nvSpPr>
        <dsp:cNvPr id="0" name=""/>
        <dsp:cNvSpPr/>
      </dsp:nvSpPr>
      <dsp:spPr>
        <a:xfrm>
          <a:off x="686760" y="2060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93958" y="27798"/>
        <a:ext cx="34757" cy="34757"/>
      </dsp:txXfrm>
    </dsp:sp>
    <dsp:sp modelId="{BCCD1735-3374-4721-BEF9-11CCD9A2DD48}">
      <dsp:nvSpPr>
        <dsp:cNvPr id="0" name=""/>
        <dsp:cNvSpPr/>
      </dsp:nvSpPr>
      <dsp:spPr>
        <a:xfrm rot="1173913">
          <a:off x="739218" y="4910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39331" y="51771"/>
        <a:ext cx="9127" cy="9953"/>
      </dsp:txXfrm>
    </dsp:sp>
    <dsp:sp modelId="{B0608ED5-E7DC-4C39-8859-B8C85F521F9C}">
      <dsp:nvSpPr>
        <dsp:cNvPr id="0" name=""/>
        <dsp:cNvSpPr/>
      </dsp:nvSpPr>
      <dsp:spPr>
        <a:xfrm>
          <a:off x="756258" y="4530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63456" y="52498"/>
        <a:ext cx="34757" cy="34757"/>
      </dsp:txXfrm>
    </dsp:sp>
    <dsp:sp modelId="{E212FFF4-9223-45FB-8A97-08FC78EC227F}">
      <dsp:nvSpPr>
        <dsp:cNvPr id="0" name=""/>
        <dsp:cNvSpPr/>
      </dsp:nvSpPr>
      <dsp:spPr>
        <a:xfrm rot="1643478">
          <a:off x="806731" y="7837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06950" y="80796"/>
        <a:ext cx="9127" cy="9953"/>
      </dsp:txXfrm>
    </dsp:sp>
    <dsp:sp modelId="{3B48658E-4174-41EC-ADC5-04F09B98E8AE}">
      <dsp:nvSpPr>
        <dsp:cNvPr id="0" name=""/>
        <dsp:cNvSpPr/>
      </dsp:nvSpPr>
      <dsp:spPr>
        <a:xfrm>
          <a:off x="821746" y="7923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28944" y="86431"/>
        <a:ext cx="34757" cy="34757"/>
      </dsp:txXfrm>
    </dsp:sp>
    <dsp:sp modelId="{7E28017C-69F1-4CCF-A6D7-885616A2628E}">
      <dsp:nvSpPr>
        <dsp:cNvPr id="0" name=""/>
        <dsp:cNvSpPr/>
      </dsp:nvSpPr>
      <dsp:spPr>
        <a:xfrm rot="2113043">
          <a:off x="869629" y="116569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69987" y="118759"/>
        <a:ext cx="9127" cy="9953"/>
      </dsp:txXfrm>
    </dsp:sp>
    <dsp:sp modelId="{4B6FF1D5-139C-4A9E-BE2A-C9C2976A9B90}">
      <dsp:nvSpPr>
        <dsp:cNvPr id="0" name=""/>
        <dsp:cNvSpPr/>
      </dsp:nvSpPr>
      <dsp:spPr>
        <a:xfrm>
          <a:off x="882002" y="121767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89200" y="128965"/>
        <a:ext cx="34757" cy="34757"/>
      </dsp:txXfrm>
    </dsp:sp>
    <dsp:sp modelId="{E231C36B-28CA-4A1A-A65A-7FC8C917C670}">
      <dsp:nvSpPr>
        <dsp:cNvPr id="0" name=""/>
        <dsp:cNvSpPr/>
      </dsp:nvSpPr>
      <dsp:spPr>
        <a:xfrm rot="2582609">
          <a:off x="926742" y="16296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27268" y="164951"/>
        <a:ext cx="9127" cy="9953"/>
      </dsp:txXfrm>
    </dsp:sp>
    <dsp:sp modelId="{5955EC28-6A5B-4854-97FD-56BF004F7A93}">
      <dsp:nvSpPr>
        <dsp:cNvPr id="0" name=""/>
        <dsp:cNvSpPr/>
      </dsp:nvSpPr>
      <dsp:spPr>
        <a:xfrm>
          <a:off x="935906" y="172109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43104" y="179307"/>
        <a:ext cx="34757" cy="34757"/>
      </dsp:txXfrm>
    </dsp:sp>
    <dsp:sp modelId="{7418C013-9F65-49B4-8AB4-02A8A7E8B2B1}">
      <dsp:nvSpPr>
        <dsp:cNvPr id="0" name=""/>
        <dsp:cNvSpPr/>
      </dsp:nvSpPr>
      <dsp:spPr>
        <a:xfrm rot="3052174">
          <a:off x="977004" y="216712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7726" y="218513"/>
        <a:ext cx="9127" cy="9953"/>
      </dsp:txXfrm>
    </dsp:sp>
    <dsp:sp modelId="{C8C314CB-BC52-4B5D-9A9E-2549904458B0}">
      <dsp:nvSpPr>
        <dsp:cNvPr id="0" name=""/>
        <dsp:cNvSpPr/>
      </dsp:nvSpPr>
      <dsp:spPr>
        <a:xfrm>
          <a:off x="982453" y="22932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89651" y="236521"/>
        <a:ext cx="34757" cy="34757"/>
      </dsp:txXfrm>
    </dsp:sp>
    <dsp:sp modelId="{8D184F9F-78A9-45D9-9804-0F8032DE26A6}">
      <dsp:nvSpPr>
        <dsp:cNvPr id="0" name=""/>
        <dsp:cNvSpPr/>
      </dsp:nvSpPr>
      <dsp:spPr>
        <a:xfrm rot="3521739">
          <a:off x="1019480" y="276799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20420" y="278446"/>
        <a:ext cx="9127" cy="9953"/>
      </dsp:txXfrm>
    </dsp:sp>
    <dsp:sp modelId="{18E08B15-C0D9-4DCD-9841-29CB326A1D96}">
      <dsp:nvSpPr>
        <dsp:cNvPr id="0" name=""/>
        <dsp:cNvSpPr/>
      </dsp:nvSpPr>
      <dsp:spPr>
        <a:xfrm>
          <a:off x="1020776" y="292342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27974" y="299540"/>
        <a:ext cx="34757" cy="34757"/>
      </dsp:txXfrm>
    </dsp:sp>
    <dsp:sp modelId="{7D136A40-4E7A-4E9A-9C18-C15FEB3E9255}">
      <dsp:nvSpPr>
        <dsp:cNvPr id="0" name=""/>
        <dsp:cNvSpPr/>
      </dsp:nvSpPr>
      <dsp:spPr>
        <a:xfrm rot="3991304">
          <a:off x="1053378" y="342111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54555" y="343635"/>
        <a:ext cx="9127" cy="9953"/>
      </dsp:txXfrm>
    </dsp:sp>
    <dsp:sp modelId="{09497094-52B8-416E-9902-37FB4C94E7F2}">
      <dsp:nvSpPr>
        <dsp:cNvPr id="0" name=""/>
        <dsp:cNvSpPr/>
      </dsp:nvSpPr>
      <dsp:spPr>
        <a:xfrm>
          <a:off x="1050161" y="35999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57359" y="367191"/>
        <a:ext cx="34757" cy="34757"/>
      </dsp:txXfrm>
    </dsp:sp>
    <dsp:sp modelId="{260B842C-BA56-4835-9181-EEB1DAD49F6C}">
      <dsp:nvSpPr>
        <dsp:cNvPr id="0" name=""/>
        <dsp:cNvSpPr/>
      </dsp:nvSpPr>
      <dsp:spPr>
        <a:xfrm rot="4460870">
          <a:off x="1078068" y="411430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79496" y="412865"/>
        <a:ext cx="9127" cy="9953"/>
      </dsp:txXfrm>
    </dsp:sp>
    <dsp:sp modelId="{07EB8474-810E-4E8A-BE93-02F62BBDD45D}">
      <dsp:nvSpPr>
        <dsp:cNvPr id="0" name=""/>
        <dsp:cNvSpPr/>
      </dsp:nvSpPr>
      <dsp:spPr>
        <a:xfrm>
          <a:off x="1070060" y="43101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77258" y="438212"/>
        <a:ext cx="34757" cy="34757"/>
      </dsp:txXfrm>
    </dsp:sp>
    <dsp:sp modelId="{ADC3AC42-E194-4C29-8A28-ABEC2168A2B9}">
      <dsp:nvSpPr>
        <dsp:cNvPr id="0" name=""/>
        <dsp:cNvSpPr/>
      </dsp:nvSpPr>
      <dsp:spPr>
        <a:xfrm rot="4930435">
          <a:off x="1093088" y="483465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94778" y="484845"/>
        <a:ext cx="9127" cy="9953"/>
      </dsp:txXfrm>
    </dsp:sp>
    <dsp:sp modelId="{38A7A843-117D-4A8F-B652-3F637D1BA054}">
      <dsp:nvSpPr>
        <dsp:cNvPr id="0" name=""/>
        <dsp:cNvSpPr/>
      </dsp:nvSpPr>
      <dsp:spPr>
        <a:xfrm>
          <a:off x="1080103" y="50408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87301" y="511282"/>
        <a:ext cx="34757" cy="34757"/>
      </dsp:txXfrm>
    </dsp:sp>
    <dsp:sp modelId="{24192AE1-AC5A-408F-93E2-35778550FA02}">
      <dsp:nvSpPr>
        <dsp:cNvPr id="0" name=""/>
        <dsp:cNvSpPr/>
      </dsp:nvSpPr>
      <dsp:spPr>
        <a:xfrm rot="5400000">
          <a:off x="1098160" y="556875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00116" y="558237"/>
        <a:ext cx="9127" cy="9953"/>
      </dsp:txXfrm>
    </dsp:sp>
    <dsp:sp modelId="{8B74F080-8313-4728-B1E9-D87A06E9E800}">
      <dsp:nvSpPr>
        <dsp:cNvPr id="0" name=""/>
        <dsp:cNvSpPr/>
      </dsp:nvSpPr>
      <dsp:spPr>
        <a:xfrm>
          <a:off x="1080103" y="57784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87301" y="585038"/>
        <a:ext cx="34757" cy="34757"/>
      </dsp:txXfrm>
    </dsp:sp>
    <dsp:sp modelId="{99F13AA2-4621-4753-B0A6-6FC776CD84C9}">
      <dsp:nvSpPr>
        <dsp:cNvPr id="0" name=""/>
        <dsp:cNvSpPr/>
      </dsp:nvSpPr>
      <dsp:spPr>
        <a:xfrm rot="5869565">
          <a:off x="1093189" y="630291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95411" y="631671"/>
        <a:ext cx="9127" cy="9953"/>
      </dsp:txXfrm>
    </dsp:sp>
    <dsp:sp modelId="{C238A059-EBCB-4E8A-9C70-350A7112246D}">
      <dsp:nvSpPr>
        <dsp:cNvPr id="0" name=""/>
        <dsp:cNvSpPr/>
      </dsp:nvSpPr>
      <dsp:spPr>
        <a:xfrm>
          <a:off x="1070060" y="65091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77258" y="658108"/>
        <a:ext cx="34757" cy="34757"/>
      </dsp:txXfrm>
    </dsp:sp>
    <dsp:sp modelId="{212C9A88-24C2-4EF4-87D7-A81CF4BE3FA0}">
      <dsp:nvSpPr>
        <dsp:cNvPr id="0" name=""/>
        <dsp:cNvSpPr/>
      </dsp:nvSpPr>
      <dsp:spPr>
        <a:xfrm rot="6339130">
          <a:off x="1078267" y="702347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80751" y="703782"/>
        <a:ext cx="9127" cy="9953"/>
      </dsp:txXfrm>
    </dsp:sp>
    <dsp:sp modelId="{FA3F2989-2837-4DF6-B22E-22C68B74BA10}">
      <dsp:nvSpPr>
        <dsp:cNvPr id="0" name=""/>
        <dsp:cNvSpPr/>
      </dsp:nvSpPr>
      <dsp:spPr>
        <a:xfrm>
          <a:off x="1050161" y="72193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57359" y="729129"/>
        <a:ext cx="34757" cy="34757"/>
      </dsp:txXfrm>
    </dsp:sp>
    <dsp:sp modelId="{15716786-4673-40EB-986D-12C422D02B97}">
      <dsp:nvSpPr>
        <dsp:cNvPr id="0" name=""/>
        <dsp:cNvSpPr/>
      </dsp:nvSpPr>
      <dsp:spPr>
        <a:xfrm rot="6808696">
          <a:off x="1053672" y="771700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56407" y="773224"/>
        <a:ext cx="9127" cy="9953"/>
      </dsp:txXfrm>
    </dsp:sp>
    <dsp:sp modelId="{E7F9412A-75FE-4263-8476-D8B02CF380F3}">
      <dsp:nvSpPr>
        <dsp:cNvPr id="0" name=""/>
        <dsp:cNvSpPr/>
      </dsp:nvSpPr>
      <dsp:spPr>
        <a:xfrm>
          <a:off x="1020776" y="789582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27974" y="796780"/>
        <a:ext cx="34757" cy="34757"/>
      </dsp:txXfrm>
    </dsp:sp>
    <dsp:sp modelId="{C56F56FD-84C6-4D21-967A-719399DE2081}">
      <dsp:nvSpPr>
        <dsp:cNvPr id="0" name=""/>
        <dsp:cNvSpPr/>
      </dsp:nvSpPr>
      <dsp:spPr>
        <a:xfrm rot="7278261">
          <a:off x="1019863" y="83705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22835" y="838705"/>
        <a:ext cx="9127" cy="9953"/>
      </dsp:txXfrm>
    </dsp:sp>
    <dsp:sp modelId="{430AD93E-9CDA-40BE-8BB8-B35AB1DDED73}">
      <dsp:nvSpPr>
        <dsp:cNvPr id="0" name=""/>
        <dsp:cNvSpPr/>
      </dsp:nvSpPr>
      <dsp:spPr>
        <a:xfrm>
          <a:off x="982453" y="85260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89651" y="859799"/>
        <a:ext cx="34757" cy="34757"/>
      </dsp:txXfrm>
    </dsp:sp>
    <dsp:sp modelId="{D3BDAC4B-F2DB-44A0-907D-A108463FB1C3}">
      <dsp:nvSpPr>
        <dsp:cNvPr id="0" name=""/>
        <dsp:cNvSpPr/>
      </dsp:nvSpPr>
      <dsp:spPr>
        <a:xfrm rot="7747826">
          <a:off x="977470" y="897203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980660" y="899004"/>
        <a:ext cx="9127" cy="9953"/>
      </dsp:txXfrm>
    </dsp:sp>
    <dsp:sp modelId="{EB66E90A-B112-40E2-B773-B1A59659C6EB}">
      <dsp:nvSpPr>
        <dsp:cNvPr id="0" name=""/>
        <dsp:cNvSpPr/>
      </dsp:nvSpPr>
      <dsp:spPr>
        <a:xfrm>
          <a:off x="935906" y="90981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43104" y="917012"/>
        <a:ext cx="34757" cy="34757"/>
      </dsp:txXfrm>
    </dsp:sp>
    <dsp:sp modelId="{CBD13A52-164D-4181-A713-C4AFB6DAEA44}">
      <dsp:nvSpPr>
        <dsp:cNvPr id="0" name=""/>
        <dsp:cNvSpPr/>
      </dsp:nvSpPr>
      <dsp:spPr>
        <a:xfrm rot="8217391">
          <a:off x="927281" y="951016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930667" y="952999"/>
        <a:ext cx="9127" cy="9953"/>
      </dsp:txXfrm>
    </dsp:sp>
    <dsp:sp modelId="{816E1FA3-2B38-45F9-AB8C-0EEB2788EE42}">
      <dsp:nvSpPr>
        <dsp:cNvPr id="0" name=""/>
        <dsp:cNvSpPr/>
      </dsp:nvSpPr>
      <dsp:spPr>
        <a:xfrm>
          <a:off x="882002" y="960157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89200" y="967355"/>
        <a:ext cx="34757" cy="34757"/>
      </dsp:txXfrm>
    </dsp:sp>
    <dsp:sp modelId="{3D5573F2-E421-4699-B499-E5F129AA7C1F}">
      <dsp:nvSpPr>
        <dsp:cNvPr id="0" name=""/>
        <dsp:cNvSpPr/>
      </dsp:nvSpPr>
      <dsp:spPr>
        <a:xfrm rot="8686957">
          <a:off x="870232" y="997493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873786" y="999683"/>
        <a:ext cx="9127" cy="9953"/>
      </dsp:txXfrm>
    </dsp:sp>
    <dsp:sp modelId="{1791F869-F782-403E-9EEE-8485296AB1DC}">
      <dsp:nvSpPr>
        <dsp:cNvPr id="0" name=""/>
        <dsp:cNvSpPr/>
      </dsp:nvSpPr>
      <dsp:spPr>
        <a:xfrm>
          <a:off x="821746" y="100269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28944" y="1009889"/>
        <a:ext cx="34757" cy="34757"/>
      </dsp:txXfrm>
    </dsp:sp>
    <dsp:sp modelId="{EDD308D6-556F-4E65-A02C-12C45C150755}">
      <dsp:nvSpPr>
        <dsp:cNvPr id="0" name=""/>
        <dsp:cNvSpPr/>
      </dsp:nvSpPr>
      <dsp:spPr>
        <a:xfrm rot="9156522">
          <a:off x="807386" y="1035770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811079" y="1038188"/>
        <a:ext cx="9127" cy="9953"/>
      </dsp:txXfrm>
    </dsp:sp>
    <dsp:sp modelId="{FB762D63-E97E-4D71-BE53-DE8DBC2C1724}">
      <dsp:nvSpPr>
        <dsp:cNvPr id="0" name=""/>
        <dsp:cNvSpPr/>
      </dsp:nvSpPr>
      <dsp:spPr>
        <a:xfrm>
          <a:off x="756258" y="103662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63456" y="1043822"/>
        <a:ext cx="34757" cy="34757"/>
      </dsp:txXfrm>
    </dsp:sp>
    <dsp:sp modelId="{EC905E59-477F-4D62-B2EE-61B86BF0663B}">
      <dsp:nvSpPr>
        <dsp:cNvPr id="0" name=""/>
        <dsp:cNvSpPr/>
      </dsp:nvSpPr>
      <dsp:spPr>
        <a:xfrm rot="9626087">
          <a:off x="739914" y="1065132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743713" y="1067795"/>
        <a:ext cx="9127" cy="9953"/>
      </dsp:txXfrm>
    </dsp:sp>
    <dsp:sp modelId="{96947AF0-965B-4F9B-B692-11B522E20C19}">
      <dsp:nvSpPr>
        <dsp:cNvPr id="0" name=""/>
        <dsp:cNvSpPr/>
      </dsp:nvSpPr>
      <dsp:spPr>
        <a:xfrm>
          <a:off x="686760" y="106132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93958" y="1068521"/>
        <a:ext cx="34757" cy="34757"/>
      </dsp:txXfrm>
    </dsp:sp>
    <dsp:sp modelId="{C5631367-2D87-4B2B-B2C5-CE6B323DF7FA}">
      <dsp:nvSpPr>
        <dsp:cNvPr id="0" name=""/>
        <dsp:cNvSpPr/>
      </dsp:nvSpPr>
      <dsp:spPr>
        <a:xfrm rot="10095652">
          <a:off x="669072" y="1085033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72943" y="1087953"/>
        <a:ext cx="9127" cy="9953"/>
      </dsp:txXfrm>
    </dsp:sp>
    <dsp:sp modelId="{55735BFC-D4F1-4100-BCD7-BD7015A20F24}">
      <dsp:nvSpPr>
        <dsp:cNvPr id="0" name=""/>
        <dsp:cNvSpPr/>
      </dsp:nvSpPr>
      <dsp:spPr>
        <a:xfrm>
          <a:off x="614546" y="107633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21744" y="1083528"/>
        <a:ext cx="34757" cy="34757"/>
      </dsp:txXfrm>
    </dsp:sp>
    <dsp:sp modelId="{DE861B79-D5E8-45CE-B3D7-7B4663C08343}">
      <dsp:nvSpPr>
        <dsp:cNvPr id="0" name=""/>
        <dsp:cNvSpPr/>
      </dsp:nvSpPr>
      <dsp:spPr>
        <a:xfrm rot="10565217">
          <a:off x="596179" y="1095103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00086" y="1098288"/>
        <a:ext cx="9127" cy="9953"/>
      </dsp:txXfrm>
    </dsp:sp>
    <dsp:sp modelId="{B163F2E1-C224-4C1F-8BF1-B257F8DA90F1}">
      <dsp:nvSpPr>
        <dsp:cNvPr id="0" name=""/>
        <dsp:cNvSpPr/>
      </dsp:nvSpPr>
      <dsp:spPr>
        <a:xfrm>
          <a:off x="540962" y="108136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48160" y="1088561"/>
        <a:ext cx="34757" cy="34757"/>
      </dsp:txXfrm>
    </dsp:sp>
    <dsp:sp modelId="{28C21F8D-7890-436C-ABC3-A76D9C048DC6}">
      <dsp:nvSpPr>
        <dsp:cNvPr id="0" name=""/>
        <dsp:cNvSpPr/>
      </dsp:nvSpPr>
      <dsp:spPr>
        <a:xfrm rot="11034783">
          <a:off x="522595" y="1095154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526502" y="1098605"/>
        <a:ext cx="9127" cy="9953"/>
      </dsp:txXfrm>
    </dsp:sp>
    <dsp:sp modelId="{B297DBDA-41C8-403B-A287-2DE0B2B2F734}">
      <dsp:nvSpPr>
        <dsp:cNvPr id="0" name=""/>
        <dsp:cNvSpPr/>
      </dsp:nvSpPr>
      <dsp:spPr>
        <a:xfrm>
          <a:off x="467377" y="107633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74575" y="1083528"/>
        <a:ext cx="34757" cy="34757"/>
      </dsp:txXfrm>
    </dsp:sp>
    <dsp:sp modelId="{6CB910F7-627A-416A-9AE0-0E9818681229}">
      <dsp:nvSpPr>
        <dsp:cNvPr id="0" name=""/>
        <dsp:cNvSpPr/>
      </dsp:nvSpPr>
      <dsp:spPr>
        <a:xfrm rot="11504348">
          <a:off x="449688" y="1085184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53559" y="1088900"/>
        <a:ext cx="9127" cy="9953"/>
      </dsp:txXfrm>
    </dsp:sp>
    <dsp:sp modelId="{C99B1DB8-B0AD-4FE5-84DC-CD9571D15F74}">
      <dsp:nvSpPr>
        <dsp:cNvPr id="0" name=""/>
        <dsp:cNvSpPr/>
      </dsp:nvSpPr>
      <dsp:spPr>
        <a:xfrm>
          <a:off x="395163" y="106132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02361" y="1068521"/>
        <a:ext cx="34757" cy="34757"/>
      </dsp:txXfrm>
    </dsp:sp>
    <dsp:sp modelId="{2EBD388A-825F-4832-8A74-827A6C7E3368}">
      <dsp:nvSpPr>
        <dsp:cNvPr id="0" name=""/>
        <dsp:cNvSpPr/>
      </dsp:nvSpPr>
      <dsp:spPr>
        <a:xfrm rot="11973913">
          <a:off x="378819" y="1065379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82618" y="1069352"/>
        <a:ext cx="9127" cy="9953"/>
      </dsp:txXfrm>
    </dsp:sp>
    <dsp:sp modelId="{54435782-E9E7-4F85-8EE9-B762378628C5}">
      <dsp:nvSpPr>
        <dsp:cNvPr id="0" name=""/>
        <dsp:cNvSpPr/>
      </dsp:nvSpPr>
      <dsp:spPr>
        <a:xfrm>
          <a:off x="325665" y="103662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32863" y="1043822"/>
        <a:ext cx="34757" cy="34757"/>
      </dsp:txXfrm>
    </dsp:sp>
    <dsp:sp modelId="{2EA5A0E0-D734-4B00-A1FA-65E8CB15031C}">
      <dsp:nvSpPr>
        <dsp:cNvPr id="0" name=""/>
        <dsp:cNvSpPr/>
      </dsp:nvSpPr>
      <dsp:spPr>
        <a:xfrm rot="12443478">
          <a:off x="311306" y="1036109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14999" y="1040327"/>
        <a:ext cx="9127" cy="9953"/>
      </dsp:txXfrm>
    </dsp:sp>
    <dsp:sp modelId="{CDE86F57-8E75-4885-99A7-4D78278841E9}">
      <dsp:nvSpPr>
        <dsp:cNvPr id="0" name=""/>
        <dsp:cNvSpPr/>
      </dsp:nvSpPr>
      <dsp:spPr>
        <a:xfrm>
          <a:off x="260178" y="100269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7376" y="1009889"/>
        <a:ext cx="34757" cy="34757"/>
      </dsp:txXfrm>
    </dsp:sp>
    <dsp:sp modelId="{A0769171-C666-4FF2-B3B0-56A5612FFB02}">
      <dsp:nvSpPr>
        <dsp:cNvPr id="0" name=""/>
        <dsp:cNvSpPr/>
      </dsp:nvSpPr>
      <dsp:spPr>
        <a:xfrm rot="12913043">
          <a:off x="248408" y="997919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51962" y="1002365"/>
        <a:ext cx="9127" cy="9953"/>
      </dsp:txXfrm>
    </dsp:sp>
    <dsp:sp modelId="{9DEC7CBC-8051-4551-94AA-2377EFF8A353}">
      <dsp:nvSpPr>
        <dsp:cNvPr id="0" name=""/>
        <dsp:cNvSpPr/>
      </dsp:nvSpPr>
      <dsp:spPr>
        <a:xfrm>
          <a:off x="199921" y="960157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07119" y="967355"/>
        <a:ext cx="34757" cy="34757"/>
      </dsp:txXfrm>
    </dsp:sp>
    <dsp:sp modelId="{83D03F91-A8FE-4A56-A9F0-21F8696B64A1}">
      <dsp:nvSpPr>
        <dsp:cNvPr id="0" name=""/>
        <dsp:cNvSpPr/>
      </dsp:nvSpPr>
      <dsp:spPr>
        <a:xfrm rot="13382609">
          <a:off x="191296" y="951520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94682" y="956173"/>
        <a:ext cx="9127" cy="9953"/>
      </dsp:txXfrm>
    </dsp:sp>
    <dsp:sp modelId="{D9F7CAE3-C01B-4758-A92D-BE4DEABF1CC9}">
      <dsp:nvSpPr>
        <dsp:cNvPr id="0" name=""/>
        <dsp:cNvSpPr/>
      </dsp:nvSpPr>
      <dsp:spPr>
        <a:xfrm>
          <a:off x="146017" y="90981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3215" y="917012"/>
        <a:ext cx="34757" cy="34757"/>
      </dsp:txXfrm>
    </dsp:sp>
    <dsp:sp modelId="{6FDF4861-3D9E-4C44-8A76-CB261CA08A3D}">
      <dsp:nvSpPr>
        <dsp:cNvPr id="0" name=""/>
        <dsp:cNvSpPr/>
      </dsp:nvSpPr>
      <dsp:spPr>
        <a:xfrm rot="13852174">
          <a:off x="141034" y="897776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44224" y="902611"/>
        <a:ext cx="9127" cy="9953"/>
      </dsp:txXfrm>
    </dsp:sp>
    <dsp:sp modelId="{6EBA7549-78C0-447A-A63C-4A8563F87F58}">
      <dsp:nvSpPr>
        <dsp:cNvPr id="0" name=""/>
        <dsp:cNvSpPr/>
      </dsp:nvSpPr>
      <dsp:spPr>
        <a:xfrm>
          <a:off x="99470" y="85260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668" y="859799"/>
        <a:ext cx="34757" cy="34757"/>
      </dsp:txXfrm>
    </dsp:sp>
    <dsp:sp modelId="{F7AC09C3-F9FA-4334-9744-58F7A351FD8B}">
      <dsp:nvSpPr>
        <dsp:cNvPr id="0" name=""/>
        <dsp:cNvSpPr/>
      </dsp:nvSpPr>
      <dsp:spPr>
        <a:xfrm rot="14321739">
          <a:off x="98558" y="83768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1530" y="842677"/>
        <a:ext cx="9127" cy="9953"/>
      </dsp:txXfrm>
    </dsp:sp>
    <dsp:sp modelId="{DB7E8DCC-E9E2-41AE-8FAC-BD770394B585}">
      <dsp:nvSpPr>
        <dsp:cNvPr id="0" name=""/>
        <dsp:cNvSpPr/>
      </dsp:nvSpPr>
      <dsp:spPr>
        <a:xfrm>
          <a:off x="61148" y="789582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8346" y="796780"/>
        <a:ext cx="34757" cy="34757"/>
      </dsp:txXfrm>
    </dsp:sp>
    <dsp:sp modelId="{FC934B90-2FD7-4C78-BC82-6495CAA54F71}">
      <dsp:nvSpPr>
        <dsp:cNvPr id="0" name=""/>
        <dsp:cNvSpPr/>
      </dsp:nvSpPr>
      <dsp:spPr>
        <a:xfrm rot="14791304">
          <a:off x="64659" y="772377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7394" y="777489"/>
        <a:ext cx="9127" cy="9953"/>
      </dsp:txXfrm>
    </dsp:sp>
    <dsp:sp modelId="{7FBA136C-815F-4FB3-A797-A7F155D00FEA}">
      <dsp:nvSpPr>
        <dsp:cNvPr id="0" name=""/>
        <dsp:cNvSpPr/>
      </dsp:nvSpPr>
      <dsp:spPr>
        <a:xfrm>
          <a:off x="31763" y="72193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8961" y="729129"/>
        <a:ext cx="34757" cy="34757"/>
      </dsp:txXfrm>
    </dsp:sp>
    <dsp:sp modelId="{7A5C7786-EEB7-4840-8AB2-E617DD766E4C}">
      <dsp:nvSpPr>
        <dsp:cNvPr id="0" name=""/>
        <dsp:cNvSpPr/>
      </dsp:nvSpPr>
      <dsp:spPr>
        <a:xfrm rot="15260870">
          <a:off x="39970" y="70305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2454" y="708259"/>
        <a:ext cx="9127" cy="9953"/>
      </dsp:txXfrm>
    </dsp:sp>
    <dsp:sp modelId="{2B3C09D0-6E4A-4698-ADBA-7CF55040E0C7}">
      <dsp:nvSpPr>
        <dsp:cNvPr id="0" name=""/>
        <dsp:cNvSpPr/>
      </dsp:nvSpPr>
      <dsp:spPr>
        <a:xfrm>
          <a:off x="11864" y="65091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9062" y="658108"/>
        <a:ext cx="34757" cy="34757"/>
      </dsp:txXfrm>
    </dsp:sp>
    <dsp:sp modelId="{0B3E9032-3902-463F-B436-0798A35C9EC5}">
      <dsp:nvSpPr>
        <dsp:cNvPr id="0" name=""/>
        <dsp:cNvSpPr/>
      </dsp:nvSpPr>
      <dsp:spPr>
        <a:xfrm rot="15730435">
          <a:off x="24949" y="631023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7171" y="636279"/>
        <a:ext cx="9127" cy="9953"/>
      </dsp:txXfrm>
    </dsp:sp>
    <dsp:sp modelId="{C6CA034B-BB5D-4252-9DC3-E07C2CEC1942}">
      <dsp:nvSpPr>
        <dsp:cNvPr id="0" name=""/>
        <dsp:cNvSpPr/>
      </dsp:nvSpPr>
      <dsp:spPr>
        <a:xfrm>
          <a:off x="1821" y="57784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019" y="585038"/>
        <a:ext cx="34757" cy="34757"/>
      </dsp:txXfrm>
    </dsp:sp>
    <dsp:sp modelId="{2F327EB4-0D8B-437E-BB14-A326EA173FCC}">
      <dsp:nvSpPr>
        <dsp:cNvPr id="0" name=""/>
        <dsp:cNvSpPr/>
      </dsp:nvSpPr>
      <dsp:spPr>
        <a:xfrm rot="16200000">
          <a:off x="19877" y="557613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1833" y="562887"/>
        <a:ext cx="9127" cy="9953"/>
      </dsp:txXfrm>
    </dsp:sp>
    <dsp:sp modelId="{F6AE7F32-FC05-4DDA-BB7B-30B31779479C}">
      <dsp:nvSpPr>
        <dsp:cNvPr id="0" name=""/>
        <dsp:cNvSpPr/>
      </dsp:nvSpPr>
      <dsp:spPr>
        <a:xfrm>
          <a:off x="1821" y="50408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019" y="511282"/>
        <a:ext cx="34757" cy="34757"/>
      </dsp:txXfrm>
    </dsp:sp>
    <dsp:sp modelId="{F42AD80F-3B21-49F3-AF59-01D5F6EE69F1}">
      <dsp:nvSpPr>
        <dsp:cNvPr id="0" name=""/>
        <dsp:cNvSpPr/>
      </dsp:nvSpPr>
      <dsp:spPr>
        <a:xfrm rot="16669565">
          <a:off x="24849" y="484196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539" y="489452"/>
        <a:ext cx="9127" cy="9953"/>
      </dsp:txXfrm>
    </dsp:sp>
    <dsp:sp modelId="{E4F5DE49-5EAA-4300-BD85-3AA32446283C}">
      <dsp:nvSpPr>
        <dsp:cNvPr id="0" name=""/>
        <dsp:cNvSpPr/>
      </dsp:nvSpPr>
      <dsp:spPr>
        <a:xfrm>
          <a:off x="11864" y="43101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9062" y="438212"/>
        <a:ext cx="34757" cy="34757"/>
      </dsp:txXfrm>
    </dsp:sp>
    <dsp:sp modelId="{57712E5B-8311-41F2-83BF-40C44B82FD56}">
      <dsp:nvSpPr>
        <dsp:cNvPr id="0" name=""/>
        <dsp:cNvSpPr/>
      </dsp:nvSpPr>
      <dsp:spPr>
        <a:xfrm rot="17139130">
          <a:off x="39771" y="412141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1199" y="417342"/>
        <a:ext cx="9127" cy="9953"/>
      </dsp:txXfrm>
    </dsp:sp>
    <dsp:sp modelId="{53824D7C-69E9-40B6-AD94-E66D57E17024}">
      <dsp:nvSpPr>
        <dsp:cNvPr id="0" name=""/>
        <dsp:cNvSpPr/>
      </dsp:nvSpPr>
      <dsp:spPr>
        <a:xfrm>
          <a:off x="31763" y="35999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8961" y="367191"/>
        <a:ext cx="34757" cy="34757"/>
      </dsp:txXfrm>
    </dsp:sp>
    <dsp:sp modelId="{4DDD9E11-A1D1-4D9F-87CF-21775FA03FD4}">
      <dsp:nvSpPr>
        <dsp:cNvPr id="0" name=""/>
        <dsp:cNvSpPr/>
      </dsp:nvSpPr>
      <dsp:spPr>
        <a:xfrm rot="17608696">
          <a:off x="64365" y="34278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5542" y="347900"/>
        <a:ext cx="9127" cy="9953"/>
      </dsp:txXfrm>
    </dsp:sp>
    <dsp:sp modelId="{22041FD6-89BD-4BF2-9B99-B97F36E2E1FB}">
      <dsp:nvSpPr>
        <dsp:cNvPr id="0" name=""/>
        <dsp:cNvSpPr/>
      </dsp:nvSpPr>
      <dsp:spPr>
        <a:xfrm>
          <a:off x="61148" y="292342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8346" y="299540"/>
        <a:ext cx="34757" cy="34757"/>
      </dsp:txXfrm>
    </dsp:sp>
    <dsp:sp modelId="{B8E405CF-5FB0-4931-A03D-9BF304E6CDDA}">
      <dsp:nvSpPr>
        <dsp:cNvPr id="0" name=""/>
        <dsp:cNvSpPr/>
      </dsp:nvSpPr>
      <dsp:spPr>
        <a:xfrm rot="18078261">
          <a:off x="98174" y="277430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9114" y="282419"/>
        <a:ext cx="9127" cy="9953"/>
      </dsp:txXfrm>
    </dsp:sp>
    <dsp:sp modelId="{4346925A-37EB-4BB6-B0D1-0007EC3DF63B}">
      <dsp:nvSpPr>
        <dsp:cNvPr id="0" name=""/>
        <dsp:cNvSpPr/>
      </dsp:nvSpPr>
      <dsp:spPr>
        <a:xfrm>
          <a:off x="99470" y="22932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668" y="236521"/>
        <a:ext cx="34757" cy="34757"/>
      </dsp:txXfrm>
    </dsp:sp>
    <dsp:sp modelId="{7A362786-920B-4FB9-A3D5-D0E741B76071}">
      <dsp:nvSpPr>
        <dsp:cNvPr id="0" name=""/>
        <dsp:cNvSpPr/>
      </dsp:nvSpPr>
      <dsp:spPr>
        <a:xfrm rot="18547826">
          <a:off x="140568" y="217285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1290" y="222120"/>
        <a:ext cx="9127" cy="9953"/>
      </dsp:txXfrm>
    </dsp:sp>
    <dsp:sp modelId="{ED0F08E4-7CF4-494F-A2E4-60B90674E9D5}">
      <dsp:nvSpPr>
        <dsp:cNvPr id="0" name=""/>
        <dsp:cNvSpPr/>
      </dsp:nvSpPr>
      <dsp:spPr>
        <a:xfrm>
          <a:off x="146017" y="172109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3215" y="179307"/>
        <a:ext cx="34757" cy="34757"/>
      </dsp:txXfrm>
    </dsp:sp>
    <dsp:sp modelId="{B8AF8AA6-EDE3-46F5-804F-BE18E9CF02E9}">
      <dsp:nvSpPr>
        <dsp:cNvPr id="0" name=""/>
        <dsp:cNvSpPr/>
      </dsp:nvSpPr>
      <dsp:spPr>
        <a:xfrm rot="19017391">
          <a:off x="190756" y="163472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91282" y="168125"/>
        <a:ext cx="9127" cy="9953"/>
      </dsp:txXfrm>
    </dsp:sp>
    <dsp:sp modelId="{02E2D030-8BB9-48E2-859D-55F958A2D928}">
      <dsp:nvSpPr>
        <dsp:cNvPr id="0" name=""/>
        <dsp:cNvSpPr/>
      </dsp:nvSpPr>
      <dsp:spPr>
        <a:xfrm>
          <a:off x="199921" y="121767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07119" y="128965"/>
        <a:ext cx="34757" cy="34757"/>
      </dsp:txXfrm>
    </dsp:sp>
    <dsp:sp modelId="{8125F9B4-021E-44DC-9D64-8AE485A44537}">
      <dsp:nvSpPr>
        <dsp:cNvPr id="0" name=""/>
        <dsp:cNvSpPr/>
      </dsp:nvSpPr>
      <dsp:spPr>
        <a:xfrm rot="19486957">
          <a:off x="247805" y="116994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48163" y="121440"/>
        <a:ext cx="9127" cy="9953"/>
      </dsp:txXfrm>
    </dsp:sp>
    <dsp:sp modelId="{A5474CB5-D5DA-4087-B87E-610FB42AF529}">
      <dsp:nvSpPr>
        <dsp:cNvPr id="0" name=""/>
        <dsp:cNvSpPr/>
      </dsp:nvSpPr>
      <dsp:spPr>
        <a:xfrm>
          <a:off x="260178" y="7923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7376" y="86431"/>
        <a:ext cx="34757" cy="34757"/>
      </dsp:txXfrm>
    </dsp:sp>
    <dsp:sp modelId="{F5E12609-AEA0-4824-8F1E-49B7A8C9D43E}">
      <dsp:nvSpPr>
        <dsp:cNvPr id="0" name=""/>
        <dsp:cNvSpPr/>
      </dsp:nvSpPr>
      <dsp:spPr>
        <a:xfrm rot="19956522">
          <a:off x="310651" y="7871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10870" y="82936"/>
        <a:ext cx="9127" cy="9953"/>
      </dsp:txXfrm>
    </dsp:sp>
    <dsp:sp modelId="{558F7E47-06ED-4041-B16C-6F13A19D4245}">
      <dsp:nvSpPr>
        <dsp:cNvPr id="0" name=""/>
        <dsp:cNvSpPr/>
      </dsp:nvSpPr>
      <dsp:spPr>
        <a:xfrm>
          <a:off x="325665" y="4530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32863" y="52498"/>
        <a:ext cx="34757" cy="34757"/>
      </dsp:txXfrm>
    </dsp:sp>
    <dsp:sp modelId="{1AA99294-2501-42DA-ADDA-813C2A0D167F}">
      <dsp:nvSpPr>
        <dsp:cNvPr id="0" name=""/>
        <dsp:cNvSpPr/>
      </dsp:nvSpPr>
      <dsp:spPr>
        <a:xfrm rot="20426087">
          <a:off x="378123" y="49356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78236" y="53329"/>
        <a:ext cx="9127" cy="9953"/>
      </dsp:txXfrm>
    </dsp:sp>
    <dsp:sp modelId="{A854D6C3-A9F6-4889-B95E-C4590598BF15}">
      <dsp:nvSpPr>
        <dsp:cNvPr id="0" name=""/>
        <dsp:cNvSpPr/>
      </dsp:nvSpPr>
      <dsp:spPr>
        <a:xfrm>
          <a:off x="395163" y="2060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02361" y="27798"/>
        <a:ext cx="34757" cy="34757"/>
      </dsp:txXfrm>
    </dsp:sp>
    <dsp:sp modelId="{9BC14663-185B-4A89-97AE-169B3D438678}">
      <dsp:nvSpPr>
        <dsp:cNvPr id="0" name=""/>
        <dsp:cNvSpPr/>
      </dsp:nvSpPr>
      <dsp:spPr>
        <a:xfrm rot="20895652">
          <a:off x="448966" y="29454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49007" y="33170"/>
        <a:ext cx="9127" cy="9953"/>
      </dsp:txXfrm>
    </dsp:sp>
    <dsp:sp modelId="{891FE5C2-884F-48D0-BE0D-753E9CA204D3}">
      <dsp:nvSpPr>
        <dsp:cNvPr id="0" name=""/>
        <dsp:cNvSpPr/>
      </dsp:nvSpPr>
      <dsp:spPr>
        <a:xfrm>
          <a:off x="467377" y="559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74575" y="12792"/>
        <a:ext cx="34757" cy="34757"/>
      </dsp:txXfrm>
    </dsp:sp>
    <dsp:sp modelId="{BDE13CD6-B50F-44ED-BD83-729ED5971995}">
      <dsp:nvSpPr>
        <dsp:cNvPr id="0" name=""/>
        <dsp:cNvSpPr/>
      </dsp:nvSpPr>
      <dsp:spPr>
        <a:xfrm rot="21365217">
          <a:off x="521858" y="19385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21863" y="22836"/>
        <a:ext cx="9127" cy="9953"/>
      </dsp:txXfrm>
    </dsp:sp>
  </dsp:spTree>
</dsp:drawing>
</file>

<file path=ppt/diagrams/drawing3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2BDA289-9E7F-43D2-8E8A-C602380955F6}">
      <dsp:nvSpPr>
        <dsp:cNvPr id="0" name=""/>
        <dsp:cNvSpPr/>
      </dsp:nvSpPr>
      <dsp:spPr>
        <a:xfrm>
          <a:off x="766795" y="150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76550" y="11263"/>
        <a:ext cx="47099" cy="47099"/>
      </dsp:txXfrm>
    </dsp:sp>
    <dsp:sp modelId="{4B717A0F-8771-4A45-B6AA-FD732A724C9E}">
      <dsp:nvSpPr>
        <dsp:cNvPr id="0" name=""/>
        <dsp:cNvSpPr/>
      </dsp:nvSpPr>
      <dsp:spPr>
        <a:xfrm rot="225000">
          <a:off x="840667" y="26813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40673" y="31135"/>
        <a:ext cx="12426" cy="13488"/>
      </dsp:txXfrm>
    </dsp:sp>
    <dsp:sp modelId="{FD731FF4-9760-4231-AA26-446560B181EB}">
      <dsp:nvSpPr>
        <dsp:cNvPr id="0" name=""/>
        <dsp:cNvSpPr/>
      </dsp:nvSpPr>
      <dsp:spPr>
        <a:xfrm>
          <a:off x="866685" y="805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76440" y="17810"/>
        <a:ext cx="47099" cy="47099"/>
      </dsp:txXfrm>
    </dsp:sp>
    <dsp:sp modelId="{A6A09441-8928-4DD4-965E-ACD6B5489F63}">
      <dsp:nvSpPr>
        <dsp:cNvPr id="0" name=""/>
        <dsp:cNvSpPr/>
      </dsp:nvSpPr>
      <dsp:spPr>
        <a:xfrm rot="675000">
          <a:off x="939711" y="3978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39762" y="43762"/>
        <a:ext cx="12426" cy="13488"/>
      </dsp:txXfrm>
    </dsp:sp>
    <dsp:sp modelId="{5A44537F-E502-484A-B54C-161A75387D52}">
      <dsp:nvSpPr>
        <dsp:cNvPr id="0" name=""/>
        <dsp:cNvSpPr/>
      </dsp:nvSpPr>
      <dsp:spPr>
        <a:xfrm>
          <a:off x="964865" y="2758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4620" y="37339"/>
        <a:ext cx="47099" cy="47099"/>
      </dsp:txXfrm>
    </dsp:sp>
    <dsp:sp modelId="{BCCD1735-3374-4721-BEF9-11CCD9A2DD48}">
      <dsp:nvSpPr>
        <dsp:cNvPr id="0" name=""/>
        <dsp:cNvSpPr/>
      </dsp:nvSpPr>
      <dsp:spPr>
        <a:xfrm rot="1125000">
          <a:off x="1036214" y="6557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36355" y="69216"/>
        <a:ext cx="12426" cy="13488"/>
      </dsp:txXfrm>
    </dsp:sp>
    <dsp:sp modelId="{B0608ED5-E7DC-4C39-8859-B8C85F521F9C}">
      <dsp:nvSpPr>
        <dsp:cNvPr id="0" name=""/>
        <dsp:cNvSpPr/>
      </dsp:nvSpPr>
      <dsp:spPr>
        <a:xfrm>
          <a:off x="1059657" y="5976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9412" y="69517"/>
        <a:ext cx="47099" cy="47099"/>
      </dsp:txXfrm>
    </dsp:sp>
    <dsp:sp modelId="{E212FFF4-9223-45FB-8A97-08FC78EC227F}">
      <dsp:nvSpPr>
        <dsp:cNvPr id="0" name=""/>
        <dsp:cNvSpPr/>
      </dsp:nvSpPr>
      <dsp:spPr>
        <a:xfrm rot="1575000">
          <a:off x="1128526" y="103741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28801" y="107059"/>
        <a:ext cx="12426" cy="13488"/>
      </dsp:txXfrm>
    </dsp:sp>
    <dsp:sp modelId="{3B48658E-4174-41EC-ADC5-04F09B98E8AE}">
      <dsp:nvSpPr>
        <dsp:cNvPr id="0" name=""/>
        <dsp:cNvSpPr/>
      </dsp:nvSpPr>
      <dsp:spPr>
        <a:xfrm>
          <a:off x="1149438" y="104037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59193" y="113792"/>
        <a:ext cx="47099" cy="47099"/>
      </dsp:txXfrm>
    </dsp:sp>
    <dsp:sp modelId="{7E28017C-69F1-4CCF-A6D7-885616A2628E}">
      <dsp:nvSpPr>
        <dsp:cNvPr id="0" name=""/>
        <dsp:cNvSpPr/>
      </dsp:nvSpPr>
      <dsp:spPr>
        <a:xfrm rot="2025000">
          <a:off x="1215066" y="153629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15515" y="156646"/>
        <a:ext cx="12426" cy="13488"/>
      </dsp:txXfrm>
    </dsp:sp>
    <dsp:sp modelId="{4B6FF1D5-139C-4A9E-BE2A-C9C2976A9B90}">
      <dsp:nvSpPr>
        <dsp:cNvPr id="0" name=""/>
        <dsp:cNvSpPr/>
      </dsp:nvSpPr>
      <dsp:spPr>
        <a:xfrm>
          <a:off x="1232672" y="15965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42427" y="169407"/>
        <a:ext cx="47099" cy="47099"/>
      </dsp:txXfrm>
    </dsp:sp>
    <dsp:sp modelId="{E231C36B-28CA-4A1A-A65A-7FC8C917C670}">
      <dsp:nvSpPr>
        <dsp:cNvPr id="0" name=""/>
        <dsp:cNvSpPr/>
      </dsp:nvSpPr>
      <dsp:spPr>
        <a:xfrm rot="2475000">
          <a:off x="1294354" y="21438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95015" y="217126"/>
        <a:ext cx="12426" cy="13488"/>
      </dsp:txXfrm>
    </dsp:sp>
    <dsp:sp modelId="{5955EC28-6A5B-4854-97FD-56BF004F7A93}">
      <dsp:nvSpPr>
        <dsp:cNvPr id="0" name=""/>
        <dsp:cNvSpPr/>
      </dsp:nvSpPr>
      <dsp:spPr>
        <a:xfrm>
          <a:off x="1307934" y="22565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17689" y="235410"/>
        <a:ext cx="47099" cy="47099"/>
      </dsp:txXfrm>
    </dsp:sp>
    <dsp:sp modelId="{7418C013-9F65-49B4-8AB4-02A8A7E8B2B1}">
      <dsp:nvSpPr>
        <dsp:cNvPr id="0" name=""/>
        <dsp:cNvSpPr/>
      </dsp:nvSpPr>
      <dsp:spPr>
        <a:xfrm rot="2925000">
          <a:off x="1365034" y="284973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65941" y="287467"/>
        <a:ext cx="12426" cy="13488"/>
      </dsp:txXfrm>
    </dsp:sp>
    <dsp:sp modelId="{C8C314CB-BC52-4B5D-9A9E-2549904458B0}">
      <dsp:nvSpPr>
        <dsp:cNvPr id="0" name=""/>
        <dsp:cNvSpPr/>
      </dsp:nvSpPr>
      <dsp:spPr>
        <a:xfrm>
          <a:off x="1373938" y="300917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83693" y="310672"/>
        <a:ext cx="47099" cy="47099"/>
      </dsp:txXfrm>
    </dsp:sp>
    <dsp:sp modelId="{8D184F9F-78A9-45D9-9804-0F8032DE26A6}">
      <dsp:nvSpPr>
        <dsp:cNvPr id="0" name=""/>
        <dsp:cNvSpPr/>
      </dsp:nvSpPr>
      <dsp:spPr>
        <a:xfrm rot="3375000">
          <a:off x="1425895" y="364181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27079" y="366463"/>
        <a:ext cx="12426" cy="13488"/>
      </dsp:txXfrm>
    </dsp:sp>
    <dsp:sp modelId="{18E08B15-C0D9-4DCD-9841-29CB326A1D96}">
      <dsp:nvSpPr>
        <dsp:cNvPr id="0" name=""/>
        <dsp:cNvSpPr/>
      </dsp:nvSpPr>
      <dsp:spPr>
        <a:xfrm>
          <a:off x="1429553" y="384151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39308" y="393906"/>
        <a:ext cx="47099" cy="47099"/>
      </dsp:txXfrm>
    </dsp:sp>
    <dsp:sp modelId="{7D136A40-4E7A-4E9A-9C18-C15FEB3E9255}">
      <dsp:nvSpPr>
        <dsp:cNvPr id="0" name=""/>
        <dsp:cNvSpPr/>
      </dsp:nvSpPr>
      <dsp:spPr>
        <a:xfrm rot="3825000">
          <a:off x="1475897" y="450655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77382" y="452763"/>
        <a:ext cx="12426" cy="13488"/>
      </dsp:txXfrm>
    </dsp:sp>
    <dsp:sp modelId="{09497094-52B8-416E-9902-37FB4C94E7F2}">
      <dsp:nvSpPr>
        <dsp:cNvPr id="0" name=""/>
        <dsp:cNvSpPr/>
      </dsp:nvSpPr>
      <dsp:spPr>
        <a:xfrm>
          <a:off x="1473828" y="47393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83583" y="483687"/>
        <a:ext cx="47099" cy="47099"/>
      </dsp:txXfrm>
    </dsp:sp>
    <dsp:sp modelId="{260B842C-BA56-4835-9181-EEB1DAD49F6C}">
      <dsp:nvSpPr>
        <dsp:cNvPr id="0" name=""/>
        <dsp:cNvSpPr/>
      </dsp:nvSpPr>
      <dsp:spPr>
        <a:xfrm rot="4275000">
          <a:off x="1514184" y="542917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15991" y="544891"/>
        <a:ext cx="12426" cy="13488"/>
      </dsp:txXfrm>
    </dsp:sp>
    <dsp:sp modelId="{07EB8474-810E-4E8A-BE93-02F62BBDD45D}">
      <dsp:nvSpPr>
        <dsp:cNvPr id="0" name=""/>
        <dsp:cNvSpPr/>
      </dsp:nvSpPr>
      <dsp:spPr>
        <a:xfrm>
          <a:off x="1506005" y="56872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15760" y="578479"/>
        <a:ext cx="47099" cy="47099"/>
      </dsp:txXfrm>
    </dsp:sp>
    <dsp:sp modelId="{ADC3AC42-E194-4C29-8A28-ABEC2168A2B9}">
      <dsp:nvSpPr>
        <dsp:cNvPr id="0" name=""/>
        <dsp:cNvSpPr/>
      </dsp:nvSpPr>
      <dsp:spPr>
        <a:xfrm rot="4725000">
          <a:off x="1540101" y="63938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42244" y="641270"/>
        <a:ext cx="12426" cy="13488"/>
      </dsp:txXfrm>
    </dsp:sp>
    <dsp:sp modelId="{38A7A843-117D-4A8F-B652-3F637D1BA054}">
      <dsp:nvSpPr>
        <dsp:cNvPr id="0" name=""/>
        <dsp:cNvSpPr/>
      </dsp:nvSpPr>
      <dsp:spPr>
        <a:xfrm>
          <a:off x="1525534" y="66690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35289" y="676660"/>
        <a:ext cx="47099" cy="47099"/>
      </dsp:txXfrm>
    </dsp:sp>
    <dsp:sp modelId="{24192AE1-AC5A-408F-93E2-35778550FA02}">
      <dsp:nvSpPr>
        <dsp:cNvPr id="0" name=""/>
        <dsp:cNvSpPr/>
      </dsp:nvSpPr>
      <dsp:spPr>
        <a:xfrm rot="5175000">
          <a:off x="1553204" y="738413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55693" y="740252"/>
        <a:ext cx="12426" cy="13488"/>
      </dsp:txXfrm>
    </dsp:sp>
    <dsp:sp modelId="{8B74F080-8313-4728-B1E9-D87A06E9E800}">
      <dsp:nvSpPr>
        <dsp:cNvPr id="0" name=""/>
        <dsp:cNvSpPr/>
      </dsp:nvSpPr>
      <dsp:spPr>
        <a:xfrm>
          <a:off x="1532082" y="76679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41837" y="776550"/>
        <a:ext cx="47099" cy="47099"/>
      </dsp:txXfrm>
    </dsp:sp>
    <dsp:sp modelId="{99F13AA2-4621-4753-B0A6-6FC776CD84C9}">
      <dsp:nvSpPr>
        <dsp:cNvPr id="0" name=""/>
        <dsp:cNvSpPr/>
      </dsp:nvSpPr>
      <dsp:spPr>
        <a:xfrm rot="5625000">
          <a:off x="1553270" y="838303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556107" y="840142"/>
        <a:ext cx="12426" cy="13488"/>
      </dsp:txXfrm>
    </dsp:sp>
    <dsp:sp modelId="{C238A059-EBCB-4E8A-9C70-350A7112246D}">
      <dsp:nvSpPr>
        <dsp:cNvPr id="0" name=""/>
        <dsp:cNvSpPr/>
      </dsp:nvSpPr>
      <dsp:spPr>
        <a:xfrm>
          <a:off x="1525534" y="86668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35289" y="876440"/>
        <a:ext cx="47099" cy="47099"/>
      </dsp:txXfrm>
    </dsp:sp>
    <dsp:sp modelId="{212C9A88-24C2-4EF4-87D7-A81CF4BE3FA0}">
      <dsp:nvSpPr>
        <dsp:cNvPr id="0" name=""/>
        <dsp:cNvSpPr/>
      </dsp:nvSpPr>
      <dsp:spPr>
        <a:xfrm rot="6075000">
          <a:off x="1540297" y="937347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543480" y="939231"/>
        <a:ext cx="12426" cy="13488"/>
      </dsp:txXfrm>
    </dsp:sp>
    <dsp:sp modelId="{FA3F2989-2837-4DF6-B22E-22C68B74BA10}">
      <dsp:nvSpPr>
        <dsp:cNvPr id="0" name=""/>
        <dsp:cNvSpPr/>
      </dsp:nvSpPr>
      <dsp:spPr>
        <a:xfrm>
          <a:off x="1506005" y="96486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15760" y="974620"/>
        <a:ext cx="47099" cy="47099"/>
      </dsp:txXfrm>
    </dsp:sp>
    <dsp:sp modelId="{15716786-4673-40EB-986D-12C422D02B97}">
      <dsp:nvSpPr>
        <dsp:cNvPr id="0" name=""/>
        <dsp:cNvSpPr/>
      </dsp:nvSpPr>
      <dsp:spPr>
        <a:xfrm rot="6525000">
          <a:off x="1514507" y="1033850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518026" y="1035824"/>
        <a:ext cx="12426" cy="13488"/>
      </dsp:txXfrm>
    </dsp:sp>
    <dsp:sp modelId="{E7F9412A-75FE-4263-8476-D8B02CF380F3}">
      <dsp:nvSpPr>
        <dsp:cNvPr id="0" name=""/>
        <dsp:cNvSpPr/>
      </dsp:nvSpPr>
      <dsp:spPr>
        <a:xfrm>
          <a:off x="1473828" y="1059657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83583" y="1069412"/>
        <a:ext cx="47099" cy="47099"/>
      </dsp:txXfrm>
    </dsp:sp>
    <dsp:sp modelId="{C56F56FD-84C6-4D21-967A-719399DE2081}">
      <dsp:nvSpPr>
        <dsp:cNvPr id="0" name=""/>
        <dsp:cNvSpPr/>
      </dsp:nvSpPr>
      <dsp:spPr>
        <a:xfrm rot="6975000">
          <a:off x="1476341" y="112616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480182" y="1128270"/>
        <a:ext cx="12426" cy="13488"/>
      </dsp:txXfrm>
    </dsp:sp>
    <dsp:sp modelId="{430AD93E-9CDA-40BE-8BB8-B35AB1DDED73}">
      <dsp:nvSpPr>
        <dsp:cNvPr id="0" name=""/>
        <dsp:cNvSpPr/>
      </dsp:nvSpPr>
      <dsp:spPr>
        <a:xfrm>
          <a:off x="1429553" y="114943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39308" y="1159193"/>
        <a:ext cx="47099" cy="47099"/>
      </dsp:txXfrm>
    </dsp:sp>
    <dsp:sp modelId="{D3BDAC4B-F2DB-44A0-907D-A108463FB1C3}">
      <dsp:nvSpPr>
        <dsp:cNvPr id="0" name=""/>
        <dsp:cNvSpPr/>
      </dsp:nvSpPr>
      <dsp:spPr>
        <a:xfrm rot="7425000">
          <a:off x="1426453" y="121270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430595" y="1214984"/>
        <a:ext cx="12426" cy="13488"/>
      </dsp:txXfrm>
    </dsp:sp>
    <dsp:sp modelId="{EB66E90A-B112-40E2-B773-B1A59659C6EB}">
      <dsp:nvSpPr>
        <dsp:cNvPr id="0" name=""/>
        <dsp:cNvSpPr/>
      </dsp:nvSpPr>
      <dsp:spPr>
        <a:xfrm>
          <a:off x="1373938" y="123267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83693" y="1242427"/>
        <a:ext cx="47099" cy="47099"/>
      </dsp:txXfrm>
    </dsp:sp>
    <dsp:sp modelId="{CBD13A52-164D-4181-A713-C4AFB6DAEA44}">
      <dsp:nvSpPr>
        <dsp:cNvPr id="0" name=""/>
        <dsp:cNvSpPr/>
      </dsp:nvSpPr>
      <dsp:spPr>
        <a:xfrm rot="7875000">
          <a:off x="1365696" y="1291990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370115" y="1294484"/>
        <a:ext cx="12426" cy="13488"/>
      </dsp:txXfrm>
    </dsp:sp>
    <dsp:sp modelId="{816E1FA3-2B38-45F9-AB8C-0EEB2788EE42}">
      <dsp:nvSpPr>
        <dsp:cNvPr id="0" name=""/>
        <dsp:cNvSpPr/>
      </dsp:nvSpPr>
      <dsp:spPr>
        <a:xfrm>
          <a:off x="1307934" y="130793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17689" y="1317689"/>
        <a:ext cx="47099" cy="47099"/>
      </dsp:txXfrm>
    </dsp:sp>
    <dsp:sp modelId="{3D5573F2-E421-4699-B499-E5F129AA7C1F}">
      <dsp:nvSpPr>
        <dsp:cNvPr id="0" name=""/>
        <dsp:cNvSpPr/>
      </dsp:nvSpPr>
      <dsp:spPr>
        <a:xfrm rot="8325000">
          <a:off x="1295110" y="1362669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299775" y="1365409"/>
        <a:ext cx="12426" cy="13488"/>
      </dsp:txXfrm>
    </dsp:sp>
    <dsp:sp modelId="{1791F869-F782-403E-9EEE-8485296AB1DC}">
      <dsp:nvSpPr>
        <dsp:cNvPr id="0" name=""/>
        <dsp:cNvSpPr/>
      </dsp:nvSpPr>
      <dsp:spPr>
        <a:xfrm>
          <a:off x="1232672" y="137393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42427" y="1383693"/>
        <a:ext cx="47099" cy="47099"/>
      </dsp:txXfrm>
    </dsp:sp>
    <dsp:sp modelId="{EDD308D6-556F-4E65-A02C-12C45C150755}">
      <dsp:nvSpPr>
        <dsp:cNvPr id="0" name=""/>
        <dsp:cNvSpPr/>
      </dsp:nvSpPr>
      <dsp:spPr>
        <a:xfrm rot="8775000">
          <a:off x="1215902" y="1423530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220779" y="1426547"/>
        <a:ext cx="12426" cy="13488"/>
      </dsp:txXfrm>
    </dsp:sp>
    <dsp:sp modelId="{FB762D63-E97E-4D71-BE53-DE8DBC2C1724}">
      <dsp:nvSpPr>
        <dsp:cNvPr id="0" name=""/>
        <dsp:cNvSpPr/>
      </dsp:nvSpPr>
      <dsp:spPr>
        <a:xfrm>
          <a:off x="1149438" y="1429553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59193" y="1439308"/>
        <a:ext cx="47099" cy="47099"/>
      </dsp:txXfrm>
    </dsp:sp>
    <dsp:sp modelId="{EC905E59-477F-4D62-B2EE-61B86BF0663B}">
      <dsp:nvSpPr>
        <dsp:cNvPr id="0" name=""/>
        <dsp:cNvSpPr/>
      </dsp:nvSpPr>
      <dsp:spPr>
        <a:xfrm rot="9225000">
          <a:off x="1129427" y="147353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134478" y="1476850"/>
        <a:ext cx="12426" cy="13488"/>
      </dsp:txXfrm>
    </dsp:sp>
    <dsp:sp modelId="{96947AF0-965B-4F9B-B692-11B522E20C19}">
      <dsp:nvSpPr>
        <dsp:cNvPr id="0" name=""/>
        <dsp:cNvSpPr/>
      </dsp:nvSpPr>
      <dsp:spPr>
        <a:xfrm>
          <a:off x="1059657" y="147382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9412" y="1483583"/>
        <a:ext cx="47099" cy="47099"/>
      </dsp:txXfrm>
    </dsp:sp>
    <dsp:sp modelId="{C5631367-2D87-4B2B-B2C5-CE6B323DF7FA}">
      <dsp:nvSpPr>
        <dsp:cNvPr id="0" name=""/>
        <dsp:cNvSpPr/>
      </dsp:nvSpPr>
      <dsp:spPr>
        <a:xfrm rot="9675000">
          <a:off x="1037166" y="1511819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42351" y="1515459"/>
        <a:ext cx="12426" cy="13488"/>
      </dsp:txXfrm>
    </dsp:sp>
    <dsp:sp modelId="{55735BFC-D4F1-4100-BCD7-BD7015A20F24}">
      <dsp:nvSpPr>
        <dsp:cNvPr id="0" name=""/>
        <dsp:cNvSpPr/>
      </dsp:nvSpPr>
      <dsp:spPr>
        <a:xfrm>
          <a:off x="964865" y="150600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4620" y="1515760"/>
        <a:ext cx="47099" cy="47099"/>
      </dsp:txXfrm>
    </dsp:sp>
    <dsp:sp modelId="{DE861B79-D5E8-45CE-B3D7-7B4663C08343}">
      <dsp:nvSpPr>
        <dsp:cNvPr id="0" name=""/>
        <dsp:cNvSpPr/>
      </dsp:nvSpPr>
      <dsp:spPr>
        <a:xfrm rot="10125000">
          <a:off x="940697" y="153773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945972" y="1541712"/>
        <a:ext cx="12426" cy="13488"/>
      </dsp:txXfrm>
    </dsp:sp>
    <dsp:sp modelId="{B163F2E1-C224-4C1F-8BF1-B257F8DA90F1}">
      <dsp:nvSpPr>
        <dsp:cNvPr id="0" name=""/>
        <dsp:cNvSpPr/>
      </dsp:nvSpPr>
      <dsp:spPr>
        <a:xfrm>
          <a:off x="866685" y="152553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76440" y="1535289"/>
        <a:ext cx="47099" cy="47099"/>
      </dsp:txXfrm>
    </dsp:sp>
    <dsp:sp modelId="{28C21F8D-7890-436C-ABC3-A76D9C048DC6}">
      <dsp:nvSpPr>
        <dsp:cNvPr id="0" name=""/>
        <dsp:cNvSpPr/>
      </dsp:nvSpPr>
      <dsp:spPr>
        <a:xfrm rot="10575000">
          <a:off x="841670" y="1550840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846990" y="1555162"/>
        <a:ext cx="12426" cy="13488"/>
      </dsp:txXfrm>
    </dsp:sp>
    <dsp:sp modelId="{B297DBDA-41C8-403B-A287-2DE0B2B2F734}">
      <dsp:nvSpPr>
        <dsp:cNvPr id="0" name=""/>
        <dsp:cNvSpPr/>
      </dsp:nvSpPr>
      <dsp:spPr>
        <a:xfrm>
          <a:off x="766795" y="153208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76550" y="1541837"/>
        <a:ext cx="47099" cy="47099"/>
      </dsp:txXfrm>
    </dsp:sp>
    <dsp:sp modelId="{6CB910F7-627A-416A-9AE0-0E9818681229}">
      <dsp:nvSpPr>
        <dsp:cNvPr id="0" name=""/>
        <dsp:cNvSpPr/>
      </dsp:nvSpPr>
      <dsp:spPr>
        <a:xfrm rot="11025000">
          <a:off x="741780" y="1550905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747100" y="1555575"/>
        <a:ext cx="12426" cy="13488"/>
      </dsp:txXfrm>
    </dsp:sp>
    <dsp:sp modelId="{C99B1DB8-B0AD-4FE5-84DC-CD9571D15F74}">
      <dsp:nvSpPr>
        <dsp:cNvPr id="0" name=""/>
        <dsp:cNvSpPr/>
      </dsp:nvSpPr>
      <dsp:spPr>
        <a:xfrm>
          <a:off x="666905" y="152553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76660" y="1535289"/>
        <a:ext cx="47099" cy="47099"/>
      </dsp:txXfrm>
    </dsp:sp>
    <dsp:sp modelId="{2EBD388A-825F-4832-8A74-827A6C7E3368}">
      <dsp:nvSpPr>
        <dsp:cNvPr id="0" name=""/>
        <dsp:cNvSpPr/>
      </dsp:nvSpPr>
      <dsp:spPr>
        <a:xfrm rot="11475000">
          <a:off x="642736" y="153793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48011" y="1542948"/>
        <a:ext cx="12426" cy="13488"/>
      </dsp:txXfrm>
    </dsp:sp>
    <dsp:sp modelId="{54435782-E9E7-4F85-8EE9-B762378628C5}">
      <dsp:nvSpPr>
        <dsp:cNvPr id="0" name=""/>
        <dsp:cNvSpPr/>
      </dsp:nvSpPr>
      <dsp:spPr>
        <a:xfrm>
          <a:off x="568724" y="150600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78479" y="1515760"/>
        <a:ext cx="47099" cy="47099"/>
      </dsp:txXfrm>
    </dsp:sp>
    <dsp:sp modelId="{2EA5A0E0-D734-4B00-A1FA-65E8CB15031C}">
      <dsp:nvSpPr>
        <dsp:cNvPr id="0" name=""/>
        <dsp:cNvSpPr/>
      </dsp:nvSpPr>
      <dsp:spPr>
        <a:xfrm rot="11925000">
          <a:off x="546232" y="151214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551417" y="1517494"/>
        <a:ext cx="12426" cy="13488"/>
      </dsp:txXfrm>
    </dsp:sp>
    <dsp:sp modelId="{CDE86F57-8E75-4885-99A7-4D78278841E9}">
      <dsp:nvSpPr>
        <dsp:cNvPr id="0" name=""/>
        <dsp:cNvSpPr/>
      </dsp:nvSpPr>
      <dsp:spPr>
        <a:xfrm>
          <a:off x="473932" y="147382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83687" y="1483583"/>
        <a:ext cx="47099" cy="47099"/>
      </dsp:txXfrm>
    </dsp:sp>
    <dsp:sp modelId="{A0769171-C666-4FF2-B3B0-56A5612FFB02}">
      <dsp:nvSpPr>
        <dsp:cNvPr id="0" name=""/>
        <dsp:cNvSpPr/>
      </dsp:nvSpPr>
      <dsp:spPr>
        <a:xfrm rot="12375000">
          <a:off x="453921" y="1473977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58972" y="1479651"/>
        <a:ext cx="12426" cy="13488"/>
      </dsp:txXfrm>
    </dsp:sp>
    <dsp:sp modelId="{9DEC7CBC-8051-4551-94AA-2377EFF8A353}">
      <dsp:nvSpPr>
        <dsp:cNvPr id="0" name=""/>
        <dsp:cNvSpPr/>
      </dsp:nvSpPr>
      <dsp:spPr>
        <a:xfrm>
          <a:off x="384151" y="1429553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93906" y="1439308"/>
        <a:ext cx="47099" cy="47099"/>
      </dsp:txXfrm>
    </dsp:sp>
    <dsp:sp modelId="{83D03F91-A8FE-4A56-A9F0-21F8696B64A1}">
      <dsp:nvSpPr>
        <dsp:cNvPr id="0" name=""/>
        <dsp:cNvSpPr/>
      </dsp:nvSpPr>
      <dsp:spPr>
        <a:xfrm rot="12825000">
          <a:off x="367381" y="1424089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72258" y="1430064"/>
        <a:ext cx="12426" cy="13488"/>
      </dsp:txXfrm>
    </dsp:sp>
    <dsp:sp modelId="{D9F7CAE3-C01B-4758-A92D-BE4DEABF1CC9}">
      <dsp:nvSpPr>
        <dsp:cNvPr id="0" name=""/>
        <dsp:cNvSpPr/>
      </dsp:nvSpPr>
      <dsp:spPr>
        <a:xfrm>
          <a:off x="300917" y="137393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10672" y="1383693"/>
        <a:ext cx="47099" cy="47099"/>
      </dsp:txXfrm>
    </dsp:sp>
    <dsp:sp modelId="{6FDF4861-3D9E-4C44-8A76-CB261CA08A3D}">
      <dsp:nvSpPr>
        <dsp:cNvPr id="0" name=""/>
        <dsp:cNvSpPr/>
      </dsp:nvSpPr>
      <dsp:spPr>
        <a:xfrm rot="13275000">
          <a:off x="288093" y="136333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92758" y="1369584"/>
        <a:ext cx="12426" cy="13488"/>
      </dsp:txXfrm>
    </dsp:sp>
    <dsp:sp modelId="{6EBA7549-78C0-447A-A63C-4A8563F87F58}">
      <dsp:nvSpPr>
        <dsp:cNvPr id="0" name=""/>
        <dsp:cNvSpPr/>
      </dsp:nvSpPr>
      <dsp:spPr>
        <a:xfrm>
          <a:off x="225655" y="130793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35410" y="1317689"/>
        <a:ext cx="47099" cy="47099"/>
      </dsp:txXfrm>
    </dsp:sp>
    <dsp:sp modelId="{F7AC09C3-F9FA-4334-9744-58F7A351FD8B}">
      <dsp:nvSpPr>
        <dsp:cNvPr id="0" name=""/>
        <dsp:cNvSpPr/>
      </dsp:nvSpPr>
      <dsp:spPr>
        <a:xfrm rot="13725000">
          <a:off x="217413" y="1292745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21832" y="1299243"/>
        <a:ext cx="12426" cy="13488"/>
      </dsp:txXfrm>
    </dsp:sp>
    <dsp:sp modelId="{DB7E8DCC-E9E2-41AE-8FAC-BD770394B585}">
      <dsp:nvSpPr>
        <dsp:cNvPr id="0" name=""/>
        <dsp:cNvSpPr/>
      </dsp:nvSpPr>
      <dsp:spPr>
        <a:xfrm>
          <a:off x="159652" y="123267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69407" y="1242427"/>
        <a:ext cx="47099" cy="47099"/>
      </dsp:txXfrm>
    </dsp:sp>
    <dsp:sp modelId="{FC934B90-2FD7-4C78-BC82-6495CAA54F71}">
      <dsp:nvSpPr>
        <dsp:cNvPr id="0" name=""/>
        <dsp:cNvSpPr/>
      </dsp:nvSpPr>
      <dsp:spPr>
        <a:xfrm rot="14175000">
          <a:off x="156552" y="1213537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60694" y="1220247"/>
        <a:ext cx="12426" cy="13488"/>
      </dsp:txXfrm>
    </dsp:sp>
    <dsp:sp modelId="{7FBA136C-815F-4FB3-A797-A7F155D00FEA}">
      <dsp:nvSpPr>
        <dsp:cNvPr id="0" name=""/>
        <dsp:cNvSpPr/>
      </dsp:nvSpPr>
      <dsp:spPr>
        <a:xfrm>
          <a:off x="104037" y="114943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3792" y="1159193"/>
        <a:ext cx="47099" cy="47099"/>
      </dsp:txXfrm>
    </dsp:sp>
    <dsp:sp modelId="{7A5C7786-EEB7-4840-8AB2-E617DD766E4C}">
      <dsp:nvSpPr>
        <dsp:cNvPr id="0" name=""/>
        <dsp:cNvSpPr/>
      </dsp:nvSpPr>
      <dsp:spPr>
        <a:xfrm rot="14625000">
          <a:off x="106550" y="1127063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10391" y="1133947"/>
        <a:ext cx="12426" cy="13488"/>
      </dsp:txXfrm>
    </dsp:sp>
    <dsp:sp modelId="{2B3C09D0-6E4A-4698-ADBA-7CF55040E0C7}">
      <dsp:nvSpPr>
        <dsp:cNvPr id="0" name=""/>
        <dsp:cNvSpPr/>
      </dsp:nvSpPr>
      <dsp:spPr>
        <a:xfrm>
          <a:off x="59762" y="1059657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9517" y="1069412"/>
        <a:ext cx="47099" cy="47099"/>
      </dsp:txXfrm>
    </dsp:sp>
    <dsp:sp modelId="{0B3E9032-3902-463F-B436-0798A35C9EC5}">
      <dsp:nvSpPr>
        <dsp:cNvPr id="0" name=""/>
        <dsp:cNvSpPr/>
      </dsp:nvSpPr>
      <dsp:spPr>
        <a:xfrm rot="15075000">
          <a:off x="68263" y="103480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71782" y="1041820"/>
        <a:ext cx="12426" cy="13488"/>
      </dsp:txXfrm>
    </dsp:sp>
    <dsp:sp modelId="{C6CA034B-BB5D-4252-9DC3-E07C2CEC1942}">
      <dsp:nvSpPr>
        <dsp:cNvPr id="0" name=""/>
        <dsp:cNvSpPr/>
      </dsp:nvSpPr>
      <dsp:spPr>
        <a:xfrm>
          <a:off x="27584" y="96486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7339" y="974620"/>
        <a:ext cx="47099" cy="47099"/>
      </dsp:txXfrm>
    </dsp:sp>
    <dsp:sp modelId="{2F327EB4-0D8B-437E-BB14-A326EA173FCC}">
      <dsp:nvSpPr>
        <dsp:cNvPr id="0" name=""/>
        <dsp:cNvSpPr/>
      </dsp:nvSpPr>
      <dsp:spPr>
        <a:xfrm rot="15525000">
          <a:off x="42346" y="93833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5529" y="945440"/>
        <a:ext cx="12426" cy="13488"/>
      </dsp:txXfrm>
    </dsp:sp>
    <dsp:sp modelId="{F6AE7F32-FC05-4DDA-BB7B-30B31779479C}">
      <dsp:nvSpPr>
        <dsp:cNvPr id="0" name=""/>
        <dsp:cNvSpPr/>
      </dsp:nvSpPr>
      <dsp:spPr>
        <a:xfrm>
          <a:off x="8055" y="86668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7810" y="876440"/>
        <a:ext cx="47099" cy="47099"/>
      </dsp:txXfrm>
    </dsp:sp>
    <dsp:sp modelId="{F42AD80F-3B21-49F3-AF59-01D5F6EE69F1}">
      <dsp:nvSpPr>
        <dsp:cNvPr id="0" name=""/>
        <dsp:cNvSpPr/>
      </dsp:nvSpPr>
      <dsp:spPr>
        <a:xfrm rot="15975000">
          <a:off x="29243" y="839305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2080" y="846458"/>
        <a:ext cx="12426" cy="13488"/>
      </dsp:txXfrm>
    </dsp:sp>
    <dsp:sp modelId="{E4F5DE49-5EAA-4300-BD85-3AA32446283C}">
      <dsp:nvSpPr>
        <dsp:cNvPr id="0" name=""/>
        <dsp:cNvSpPr/>
      </dsp:nvSpPr>
      <dsp:spPr>
        <a:xfrm>
          <a:off x="1508" y="76679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263" y="776550"/>
        <a:ext cx="47099" cy="47099"/>
      </dsp:txXfrm>
    </dsp:sp>
    <dsp:sp modelId="{57712E5B-8311-41F2-83BF-40C44B82FD56}">
      <dsp:nvSpPr>
        <dsp:cNvPr id="0" name=""/>
        <dsp:cNvSpPr/>
      </dsp:nvSpPr>
      <dsp:spPr>
        <a:xfrm rot="16425000">
          <a:off x="29177" y="739415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1666" y="746568"/>
        <a:ext cx="12426" cy="13488"/>
      </dsp:txXfrm>
    </dsp:sp>
    <dsp:sp modelId="{53824D7C-69E9-40B6-AD94-E66D57E17024}">
      <dsp:nvSpPr>
        <dsp:cNvPr id="0" name=""/>
        <dsp:cNvSpPr/>
      </dsp:nvSpPr>
      <dsp:spPr>
        <a:xfrm>
          <a:off x="8055" y="66690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7810" y="676660"/>
        <a:ext cx="47099" cy="47099"/>
      </dsp:txXfrm>
    </dsp:sp>
    <dsp:sp modelId="{4DDD9E11-A1D1-4D9F-87CF-21775FA03FD4}">
      <dsp:nvSpPr>
        <dsp:cNvPr id="0" name=""/>
        <dsp:cNvSpPr/>
      </dsp:nvSpPr>
      <dsp:spPr>
        <a:xfrm rot="16875000">
          <a:off x="42150" y="640371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4293" y="647479"/>
        <a:ext cx="12426" cy="13488"/>
      </dsp:txXfrm>
    </dsp:sp>
    <dsp:sp modelId="{22041FD6-89BD-4BF2-9B99-B97F36E2E1FB}">
      <dsp:nvSpPr>
        <dsp:cNvPr id="0" name=""/>
        <dsp:cNvSpPr/>
      </dsp:nvSpPr>
      <dsp:spPr>
        <a:xfrm>
          <a:off x="27584" y="56872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7339" y="578479"/>
        <a:ext cx="47099" cy="47099"/>
      </dsp:txXfrm>
    </dsp:sp>
    <dsp:sp modelId="{B8E405CF-5FB0-4931-A03D-9BF304E6CDDA}">
      <dsp:nvSpPr>
        <dsp:cNvPr id="0" name=""/>
        <dsp:cNvSpPr/>
      </dsp:nvSpPr>
      <dsp:spPr>
        <a:xfrm rot="17325000">
          <a:off x="67940" y="543868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9747" y="550886"/>
        <a:ext cx="12426" cy="13488"/>
      </dsp:txXfrm>
    </dsp:sp>
    <dsp:sp modelId="{4346925A-37EB-4BB6-B0D1-0007EC3DF63B}">
      <dsp:nvSpPr>
        <dsp:cNvPr id="0" name=""/>
        <dsp:cNvSpPr/>
      </dsp:nvSpPr>
      <dsp:spPr>
        <a:xfrm>
          <a:off x="59762" y="47393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9517" y="483687"/>
        <a:ext cx="47099" cy="47099"/>
      </dsp:txXfrm>
    </dsp:sp>
    <dsp:sp modelId="{7A362786-920B-4FB9-A3D5-D0E741B76071}">
      <dsp:nvSpPr>
        <dsp:cNvPr id="0" name=""/>
        <dsp:cNvSpPr/>
      </dsp:nvSpPr>
      <dsp:spPr>
        <a:xfrm rot="17775000">
          <a:off x="106106" y="451557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7591" y="458441"/>
        <a:ext cx="12426" cy="13488"/>
      </dsp:txXfrm>
    </dsp:sp>
    <dsp:sp modelId="{ED0F08E4-7CF4-494F-A2E4-60B90674E9D5}">
      <dsp:nvSpPr>
        <dsp:cNvPr id="0" name=""/>
        <dsp:cNvSpPr/>
      </dsp:nvSpPr>
      <dsp:spPr>
        <a:xfrm>
          <a:off x="104037" y="384151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3792" y="393906"/>
        <a:ext cx="47099" cy="47099"/>
      </dsp:txXfrm>
    </dsp:sp>
    <dsp:sp modelId="{B8AF8AA6-EDE3-46F5-804F-BE18E9CF02E9}">
      <dsp:nvSpPr>
        <dsp:cNvPr id="0" name=""/>
        <dsp:cNvSpPr/>
      </dsp:nvSpPr>
      <dsp:spPr>
        <a:xfrm rot="18225000">
          <a:off x="155994" y="36501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7178" y="371726"/>
        <a:ext cx="12426" cy="13488"/>
      </dsp:txXfrm>
    </dsp:sp>
    <dsp:sp modelId="{02E2D030-8BB9-48E2-859D-55F958A2D928}">
      <dsp:nvSpPr>
        <dsp:cNvPr id="0" name=""/>
        <dsp:cNvSpPr/>
      </dsp:nvSpPr>
      <dsp:spPr>
        <a:xfrm>
          <a:off x="159652" y="300917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69407" y="310672"/>
        <a:ext cx="47099" cy="47099"/>
      </dsp:txXfrm>
    </dsp:sp>
    <dsp:sp modelId="{8125F9B4-021E-44DC-9D64-8AE485A44537}">
      <dsp:nvSpPr>
        <dsp:cNvPr id="0" name=""/>
        <dsp:cNvSpPr/>
      </dsp:nvSpPr>
      <dsp:spPr>
        <a:xfrm rot="18675000">
          <a:off x="216751" y="285728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17658" y="292226"/>
        <a:ext cx="12426" cy="13488"/>
      </dsp:txXfrm>
    </dsp:sp>
    <dsp:sp modelId="{A5474CB5-D5DA-4087-B87E-610FB42AF529}">
      <dsp:nvSpPr>
        <dsp:cNvPr id="0" name=""/>
        <dsp:cNvSpPr/>
      </dsp:nvSpPr>
      <dsp:spPr>
        <a:xfrm>
          <a:off x="225655" y="22565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35410" y="235410"/>
        <a:ext cx="47099" cy="47099"/>
      </dsp:txXfrm>
    </dsp:sp>
    <dsp:sp modelId="{F5E12609-AEA0-4824-8F1E-49B7A8C9D43E}">
      <dsp:nvSpPr>
        <dsp:cNvPr id="0" name=""/>
        <dsp:cNvSpPr/>
      </dsp:nvSpPr>
      <dsp:spPr>
        <a:xfrm rot="19125000">
          <a:off x="287337" y="215049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87998" y="221301"/>
        <a:ext cx="12426" cy="13488"/>
      </dsp:txXfrm>
    </dsp:sp>
    <dsp:sp modelId="{558F7E47-06ED-4041-B16C-6F13A19D4245}">
      <dsp:nvSpPr>
        <dsp:cNvPr id="0" name=""/>
        <dsp:cNvSpPr/>
      </dsp:nvSpPr>
      <dsp:spPr>
        <a:xfrm>
          <a:off x="300917" y="15965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10672" y="169407"/>
        <a:ext cx="47099" cy="47099"/>
      </dsp:txXfrm>
    </dsp:sp>
    <dsp:sp modelId="{1AA99294-2501-42DA-ADDA-813C2A0D167F}">
      <dsp:nvSpPr>
        <dsp:cNvPr id="0" name=""/>
        <dsp:cNvSpPr/>
      </dsp:nvSpPr>
      <dsp:spPr>
        <a:xfrm rot="19575000">
          <a:off x="366545" y="154188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66994" y="160163"/>
        <a:ext cx="12426" cy="13488"/>
      </dsp:txXfrm>
    </dsp:sp>
    <dsp:sp modelId="{A854D6C3-A9F6-4889-B95E-C4590598BF15}">
      <dsp:nvSpPr>
        <dsp:cNvPr id="0" name=""/>
        <dsp:cNvSpPr/>
      </dsp:nvSpPr>
      <dsp:spPr>
        <a:xfrm>
          <a:off x="384151" y="104037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93906" y="113792"/>
        <a:ext cx="47099" cy="47099"/>
      </dsp:txXfrm>
    </dsp:sp>
    <dsp:sp modelId="{9BC14663-185B-4A89-97AE-169B3D438678}">
      <dsp:nvSpPr>
        <dsp:cNvPr id="0" name=""/>
        <dsp:cNvSpPr/>
      </dsp:nvSpPr>
      <dsp:spPr>
        <a:xfrm rot="20025000">
          <a:off x="453020" y="10418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53295" y="109860"/>
        <a:ext cx="12426" cy="13488"/>
      </dsp:txXfrm>
    </dsp:sp>
    <dsp:sp modelId="{891FE5C2-884F-48D0-BE0D-753E9CA204D3}">
      <dsp:nvSpPr>
        <dsp:cNvPr id="0" name=""/>
        <dsp:cNvSpPr/>
      </dsp:nvSpPr>
      <dsp:spPr>
        <a:xfrm>
          <a:off x="473932" y="5976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83687" y="69517"/>
        <a:ext cx="47099" cy="47099"/>
      </dsp:txXfrm>
    </dsp:sp>
    <dsp:sp modelId="{BDE13CD6-B50F-44ED-BD83-729ED5971995}">
      <dsp:nvSpPr>
        <dsp:cNvPr id="0" name=""/>
        <dsp:cNvSpPr/>
      </dsp:nvSpPr>
      <dsp:spPr>
        <a:xfrm rot="20475000">
          <a:off x="545281" y="65899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45422" y="71251"/>
        <a:ext cx="12426" cy="13488"/>
      </dsp:txXfrm>
    </dsp:sp>
    <dsp:sp modelId="{3B7728B1-9C76-43A6-8828-2FFE1A19CD4E}">
      <dsp:nvSpPr>
        <dsp:cNvPr id="0" name=""/>
        <dsp:cNvSpPr/>
      </dsp:nvSpPr>
      <dsp:spPr>
        <a:xfrm>
          <a:off x="568724" y="2758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78479" y="37339"/>
        <a:ext cx="47099" cy="47099"/>
      </dsp:txXfrm>
    </dsp:sp>
    <dsp:sp modelId="{FEF793BD-9F36-4B0C-B2A1-243AAED13A52}">
      <dsp:nvSpPr>
        <dsp:cNvPr id="0" name=""/>
        <dsp:cNvSpPr/>
      </dsp:nvSpPr>
      <dsp:spPr>
        <a:xfrm rot="20925000">
          <a:off x="641750" y="3998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41801" y="44998"/>
        <a:ext cx="12426" cy="13488"/>
      </dsp:txXfrm>
    </dsp:sp>
    <dsp:sp modelId="{CD7E4AE9-DEBF-4EF6-9A2F-51DFDE6DC483}">
      <dsp:nvSpPr>
        <dsp:cNvPr id="0" name=""/>
        <dsp:cNvSpPr/>
      </dsp:nvSpPr>
      <dsp:spPr>
        <a:xfrm>
          <a:off x="666905" y="805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76660" y="17810"/>
        <a:ext cx="47099" cy="47099"/>
      </dsp:txXfrm>
    </dsp:sp>
    <dsp:sp modelId="{CAB56CDA-741F-426D-8FE0-AE118C809475}">
      <dsp:nvSpPr>
        <dsp:cNvPr id="0" name=""/>
        <dsp:cNvSpPr/>
      </dsp:nvSpPr>
      <dsp:spPr>
        <a:xfrm rot="21375000">
          <a:off x="740777" y="26878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40783" y="31548"/>
        <a:ext cx="12426" cy="13488"/>
      </dsp:txXfrm>
    </dsp:sp>
  </dsp:spTree>
</dsp:drawing>
</file>

<file path=ppt/diagrams/drawing3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2BDA289-9E7F-43D2-8E8A-C602380955F6}">
      <dsp:nvSpPr>
        <dsp:cNvPr id="0" name=""/>
        <dsp:cNvSpPr/>
      </dsp:nvSpPr>
      <dsp:spPr>
        <a:xfrm>
          <a:off x="657252" y="1292"/>
          <a:ext cx="57094" cy="57094"/>
        </a:xfrm>
        <a:prstGeom prst="ellipse">
          <a:avLst/>
        </a:prstGeom>
        <a:solidFill>
          <a:schemeClr val="accent1">
            <a:shade val="8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65613" y="9653"/>
        <a:ext cx="40372" cy="40372"/>
      </dsp:txXfrm>
    </dsp:sp>
    <dsp:sp modelId="{4B717A0F-8771-4A45-B6AA-FD732A724C9E}">
      <dsp:nvSpPr>
        <dsp:cNvPr id="0" name=""/>
        <dsp:cNvSpPr/>
      </dsp:nvSpPr>
      <dsp:spPr>
        <a:xfrm rot="225000">
          <a:off x="835677" y="2298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35682" y="26687"/>
        <a:ext cx="10651" cy="11561"/>
      </dsp:txXfrm>
    </dsp:sp>
    <dsp:sp modelId="{FD731FF4-9760-4231-AA26-446560B181EB}">
      <dsp:nvSpPr>
        <dsp:cNvPr id="0" name=""/>
        <dsp:cNvSpPr/>
      </dsp:nvSpPr>
      <dsp:spPr>
        <a:xfrm>
          <a:off x="742872" y="6904"/>
          <a:ext cx="57094" cy="57094"/>
        </a:xfrm>
        <a:prstGeom prst="ellipse">
          <a:avLst/>
        </a:prstGeom>
        <a:solidFill>
          <a:schemeClr val="accent1">
            <a:shade val="80000"/>
            <a:hueOff val="5772"/>
            <a:satOff val="110"/>
            <a:lumOff val="48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51233" y="15265"/>
        <a:ext cx="40372" cy="40372"/>
      </dsp:txXfrm>
    </dsp:sp>
    <dsp:sp modelId="{A6A09441-8928-4DD4-965E-ACD6B5489F63}">
      <dsp:nvSpPr>
        <dsp:cNvPr id="0" name=""/>
        <dsp:cNvSpPr/>
      </dsp:nvSpPr>
      <dsp:spPr>
        <a:xfrm rot="675000">
          <a:off x="805467" y="3410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5772"/>
            <a:satOff val="-13"/>
            <a:lumOff val="423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05511" y="37511"/>
        <a:ext cx="10651" cy="11561"/>
      </dsp:txXfrm>
    </dsp:sp>
    <dsp:sp modelId="{5A44537F-E502-484A-B54C-161A75387D52}">
      <dsp:nvSpPr>
        <dsp:cNvPr id="0" name=""/>
        <dsp:cNvSpPr/>
      </dsp:nvSpPr>
      <dsp:spPr>
        <a:xfrm>
          <a:off x="827027" y="23643"/>
          <a:ext cx="57094" cy="57094"/>
        </a:xfrm>
        <a:prstGeom prst="ellipse">
          <a:avLst/>
        </a:prstGeom>
        <a:solidFill>
          <a:schemeClr val="accent1">
            <a:shade val="80000"/>
            <a:hueOff val="11543"/>
            <a:satOff val="220"/>
            <a:lumOff val="97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35388" y="32004"/>
        <a:ext cx="40372" cy="40372"/>
      </dsp:txXfrm>
    </dsp:sp>
    <dsp:sp modelId="{BCCD1735-3374-4721-BEF9-11CCD9A2DD48}">
      <dsp:nvSpPr>
        <dsp:cNvPr id="0" name=""/>
        <dsp:cNvSpPr/>
      </dsp:nvSpPr>
      <dsp:spPr>
        <a:xfrm rot="1125000">
          <a:off x="888184" y="56208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1544"/>
            <a:satOff val="-27"/>
            <a:lumOff val="846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88305" y="59328"/>
        <a:ext cx="10651" cy="11561"/>
      </dsp:txXfrm>
    </dsp:sp>
    <dsp:sp modelId="{B0608ED5-E7DC-4C39-8859-B8C85F521F9C}">
      <dsp:nvSpPr>
        <dsp:cNvPr id="0" name=""/>
        <dsp:cNvSpPr/>
      </dsp:nvSpPr>
      <dsp:spPr>
        <a:xfrm>
          <a:off x="908278" y="51224"/>
          <a:ext cx="57094" cy="57094"/>
        </a:xfrm>
        <a:prstGeom prst="ellipse">
          <a:avLst/>
        </a:prstGeom>
        <a:solidFill>
          <a:schemeClr val="accent1">
            <a:shade val="80000"/>
            <a:hueOff val="17315"/>
            <a:satOff val="330"/>
            <a:lumOff val="145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16639" y="59585"/>
        <a:ext cx="40372" cy="40372"/>
      </dsp:txXfrm>
    </dsp:sp>
    <dsp:sp modelId="{E212FFF4-9223-45FB-8A97-08FC78EC227F}">
      <dsp:nvSpPr>
        <dsp:cNvPr id="0" name=""/>
        <dsp:cNvSpPr/>
      </dsp:nvSpPr>
      <dsp:spPr>
        <a:xfrm rot="1575000">
          <a:off x="967308" y="88921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7317"/>
            <a:satOff val="-40"/>
            <a:lumOff val="1268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67543" y="91765"/>
        <a:ext cx="10651" cy="11561"/>
      </dsp:txXfrm>
    </dsp:sp>
    <dsp:sp modelId="{3B48658E-4174-41EC-ADC5-04F09B98E8AE}">
      <dsp:nvSpPr>
        <dsp:cNvPr id="0" name=""/>
        <dsp:cNvSpPr/>
      </dsp:nvSpPr>
      <dsp:spPr>
        <a:xfrm>
          <a:off x="985233" y="89174"/>
          <a:ext cx="57094" cy="57094"/>
        </a:xfrm>
        <a:prstGeom prst="ellipse">
          <a:avLst/>
        </a:prstGeom>
        <a:solidFill>
          <a:schemeClr val="accent1">
            <a:shade val="80000"/>
            <a:hueOff val="23086"/>
            <a:satOff val="440"/>
            <a:lumOff val="194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93594" y="97535"/>
        <a:ext cx="40372" cy="40372"/>
      </dsp:txXfrm>
    </dsp:sp>
    <dsp:sp modelId="{7E28017C-69F1-4CCF-A6D7-885616A2628E}">
      <dsp:nvSpPr>
        <dsp:cNvPr id="0" name=""/>
        <dsp:cNvSpPr/>
      </dsp:nvSpPr>
      <dsp:spPr>
        <a:xfrm rot="2025000">
          <a:off x="1041485" y="13168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3089"/>
            <a:satOff val="-53"/>
            <a:lumOff val="1691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41870" y="134268"/>
        <a:ext cx="10651" cy="11561"/>
      </dsp:txXfrm>
    </dsp:sp>
    <dsp:sp modelId="{4B6FF1D5-139C-4A9E-BE2A-C9C2976A9B90}">
      <dsp:nvSpPr>
        <dsp:cNvPr id="0" name=""/>
        <dsp:cNvSpPr/>
      </dsp:nvSpPr>
      <dsp:spPr>
        <a:xfrm>
          <a:off x="1056576" y="136844"/>
          <a:ext cx="57094" cy="57094"/>
        </a:xfrm>
        <a:prstGeom prst="ellipse">
          <a:avLst/>
        </a:prstGeom>
        <a:solidFill>
          <a:schemeClr val="accent1">
            <a:shade val="80000"/>
            <a:hueOff val="28858"/>
            <a:satOff val="551"/>
            <a:lumOff val="2431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4937" y="145205"/>
        <a:ext cx="40372" cy="40372"/>
      </dsp:txXfrm>
    </dsp:sp>
    <dsp:sp modelId="{E231C36B-28CA-4A1A-A65A-7FC8C917C670}">
      <dsp:nvSpPr>
        <dsp:cNvPr id="0" name=""/>
        <dsp:cNvSpPr/>
      </dsp:nvSpPr>
      <dsp:spPr>
        <a:xfrm rot="2475000">
          <a:off x="1109446" y="18376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8861"/>
            <a:satOff val="-67"/>
            <a:lumOff val="2114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10012" y="186109"/>
        <a:ext cx="10651" cy="11561"/>
      </dsp:txXfrm>
    </dsp:sp>
    <dsp:sp modelId="{5955EC28-6A5B-4854-97FD-56BF004F7A93}">
      <dsp:nvSpPr>
        <dsp:cNvPr id="0" name=""/>
        <dsp:cNvSpPr/>
      </dsp:nvSpPr>
      <dsp:spPr>
        <a:xfrm>
          <a:off x="1121086" y="193418"/>
          <a:ext cx="57094" cy="57094"/>
        </a:xfrm>
        <a:prstGeom prst="ellipse">
          <a:avLst/>
        </a:prstGeom>
        <a:solidFill>
          <a:schemeClr val="accent1">
            <a:shade val="80000"/>
            <a:hueOff val="34629"/>
            <a:satOff val="661"/>
            <a:lumOff val="2918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29447" y="201779"/>
        <a:ext cx="40372" cy="40372"/>
      </dsp:txXfrm>
    </dsp:sp>
    <dsp:sp modelId="{7418C013-9F65-49B4-8AB4-02A8A7E8B2B1}">
      <dsp:nvSpPr>
        <dsp:cNvPr id="0" name=""/>
        <dsp:cNvSpPr/>
      </dsp:nvSpPr>
      <dsp:spPr>
        <a:xfrm rot="2925000">
          <a:off x="1170029" y="24426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34633"/>
            <a:satOff val="-80"/>
            <a:lumOff val="2537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70807" y="246400"/>
        <a:ext cx="10651" cy="11561"/>
      </dsp:txXfrm>
    </dsp:sp>
    <dsp:sp modelId="{C8C314CB-BC52-4B5D-9A9E-2549904458B0}">
      <dsp:nvSpPr>
        <dsp:cNvPr id="0" name=""/>
        <dsp:cNvSpPr/>
      </dsp:nvSpPr>
      <dsp:spPr>
        <a:xfrm>
          <a:off x="1177661" y="257929"/>
          <a:ext cx="57094" cy="57094"/>
        </a:xfrm>
        <a:prstGeom prst="ellipse">
          <a:avLst/>
        </a:prstGeom>
        <a:solidFill>
          <a:schemeClr val="accent1">
            <a:shade val="80000"/>
            <a:hueOff val="40401"/>
            <a:satOff val="771"/>
            <a:lumOff val="3404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86022" y="266290"/>
        <a:ext cx="40372" cy="40372"/>
      </dsp:txXfrm>
    </dsp:sp>
    <dsp:sp modelId="{8D184F9F-78A9-45D9-9804-0F8032DE26A6}">
      <dsp:nvSpPr>
        <dsp:cNvPr id="0" name=""/>
        <dsp:cNvSpPr/>
      </dsp:nvSpPr>
      <dsp:spPr>
        <a:xfrm rot="3375000">
          <a:off x="1222196" y="31215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40406"/>
            <a:satOff val="-93"/>
            <a:lumOff val="296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23210" y="314111"/>
        <a:ext cx="10651" cy="11561"/>
      </dsp:txXfrm>
    </dsp:sp>
    <dsp:sp modelId="{18E08B15-C0D9-4DCD-9841-29CB326A1D96}">
      <dsp:nvSpPr>
        <dsp:cNvPr id="0" name=""/>
        <dsp:cNvSpPr/>
      </dsp:nvSpPr>
      <dsp:spPr>
        <a:xfrm>
          <a:off x="1225331" y="329272"/>
          <a:ext cx="57094" cy="57094"/>
        </a:xfrm>
        <a:prstGeom prst="ellipse">
          <a:avLst/>
        </a:prstGeom>
        <a:solidFill>
          <a:schemeClr val="accent1">
            <a:shade val="80000"/>
            <a:hueOff val="46172"/>
            <a:satOff val="881"/>
            <a:lumOff val="389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33692" y="337633"/>
        <a:ext cx="40372" cy="40372"/>
      </dsp:txXfrm>
    </dsp:sp>
    <dsp:sp modelId="{7D136A40-4E7A-4E9A-9C18-C15FEB3E9255}">
      <dsp:nvSpPr>
        <dsp:cNvPr id="0" name=""/>
        <dsp:cNvSpPr/>
      </dsp:nvSpPr>
      <dsp:spPr>
        <a:xfrm rot="3825000">
          <a:off x="1265054" y="386276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46178"/>
            <a:satOff val="-107"/>
            <a:lumOff val="3382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66327" y="388083"/>
        <a:ext cx="10651" cy="11561"/>
      </dsp:txXfrm>
    </dsp:sp>
    <dsp:sp modelId="{09497094-52B8-416E-9902-37FB4C94E7F2}">
      <dsp:nvSpPr>
        <dsp:cNvPr id="0" name=""/>
        <dsp:cNvSpPr/>
      </dsp:nvSpPr>
      <dsp:spPr>
        <a:xfrm>
          <a:off x="1263281" y="406227"/>
          <a:ext cx="57094" cy="57094"/>
        </a:xfrm>
        <a:prstGeom prst="ellipse">
          <a:avLst/>
        </a:prstGeom>
        <a:solidFill>
          <a:schemeClr val="accent1">
            <a:shade val="80000"/>
            <a:hueOff val="51944"/>
            <a:satOff val="991"/>
            <a:lumOff val="437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71642" y="414588"/>
        <a:ext cx="40372" cy="40372"/>
      </dsp:txXfrm>
    </dsp:sp>
    <dsp:sp modelId="{260B842C-BA56-4835-9181-EEB1DAD49F6C}">
      <dsp:nvSpPr>
        <dsp:cNvPr id="0" name=""/>
        <dsp:cNvSpPr/>
      </dsp:nvSpPr>
      <dsp:spPr>
        <a:xfrm rot="4275000">
          <a:off x="1297872" y="465357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51950"/>
            <a:satOff val="-120"/>
            <a:lumOff val="3805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99421" y="467050"/>
        <a:ext cx="10651" cy="11561"/>
      </dsp:txXfrm>
    </dsp:sp>
    <dsp:sp modelId="{07EB8474-810E-4E8A-BE93-02F62BBDD45D}">
      <dsp:nvSpPr>
        <dsp:cNvPr id="0" name=""/>
        <dsp:cNvSpPr/>
      </dsp:nvSpPr>
      <dsp:spPr>
        <a:xfrm>
          <a:off x="1290861" y="487477"/>
          <a:ext cx="57094" cy="57094"/>
        </a:xfrm>
        <a:prstGeom prst="ellipse">
          <a:avLst/>
        </a:prstGeom>
        <a:solidFill>
          <a:schemeClr val="accent1">
            <a:shade val="80000"/>
            <a:hueOff val="57716"/>
            <a:satOff val="1101"/>
            <a:lumOff val="486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99222" y="495838"/>
        <a:ext cx="40372" cy="40372"/>
      </dsp:txXfrm>
    </dsp:sp>
    <dsp:sp modelId="{ADC3AC42-E194-4C29-8A28-ABEC2168A2B9}">
      <dsp:nvSpPr>
        <dsp:cNvPr id="0" name=""/>
        <dsp:cNvSpPr/>
      </dsp:nvSpPr>
      <dsp:spPr>
        <a:xfrm rot="4725000">
          <a:off x="1320086" y="54804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57722"/>
            <a:satOff val="-133"/>
            <a:lumOff val="4228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21923" y="549660"/>
        <a:ext cx="10651" cy="11561"/>
      </dsp:txXfrm>
    </dsp:sp>
    <dsp:sp modelId="{38A7A843-117D-4A8F-B652-3F637D1BA054}">
      <dsp:nvSpPr>
        <dsp:cNvPr id="0" name=""/>
        <dsp:cNvSpPr/>
      </dsp:nvSpPr>
      <dsp:spPr>
        <a:xfrm>
          <a:off x="1307601" y="571632"/>
          <a:ext cx="57094" cy="57094"/>
        </a:xfrm>
        <a:prstGeom prst="ellipse">
          <a:avLst/>
        </a:prstGeom>
        <a:solidFill>
          <a:schemeClr val="accent1">
            <a:shade val="80000"/>
            <a:hueOff val="63487"/>
            <a:satOff val="1211"/>
            <a:lumOff val="534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15962" y="579993"/>
        <a:ext cx="40372" cy="40372"/>
      </dsp:txXfrm>
    </dsp:sp>
    <dsp:sp modelId="{24192AE1-AC5A-408F-93E2-35778550FA02}">
      <dsp:nvSpPr>
        <dsp:cNvPr id="0" name=""/>
        <dsp:cNvSpPr/>
      </dsp:nvSpPr>
      <dsp:spPr>
        <a:xfrm rot="5175000">
          <a:off x="1331318" y="63292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63494"/>
            <a:satOff val="-147"/>
            <a:lumOff val="4651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33451" y="634501"/>
        <a:ext cx="10651" cy="11561"/>
      </dsp:txXfrm>
    </dsp:sp>
    <dsp:sp modelId="{8B74F080-8313-4728-B1E9-D87A06E9E800}">
      <dsp:nvSpPr>
        <dsp:cNvPr id="0" name=""/>
        <dsp:cNvSpPr/>
      </dsp:nvSpPr>
      <dsp:spPr>
        <a:xfrm>
          <a:off x="1313213" y="657252"/>
          <a:ext cx="57094" cy="57094"/>
        </a:xfrm>
        <a:prstGeom prst="ellipse">
          <a:avLst/>
        </a:prstGeom>
        <a:solidFill>
          <a:schemeClr val="accent1">
            <a:shade val="80000"/>
            <a:hueOff val="69259"/>
            <a:satOff val="1321"/>
            <a:lumOff val="583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21574" y="665613"/>
        <a:ext cx="40372" cy="40372"/>
      </dsp:txXfrm>
    </dsp:sp>
    <dsp:sp modelId="{99F13AA2-4621-4753-B0A6-6FC776CD84C9}">
      <dsp:nvSpPr>
        <dsp:cNvPr id="0" name=""/>
        <dsp:cNvSpPr/>
      </dsp:nvSpPr>
      <dsp:spPr>
        <a:xfrm rot="5625000">
          <a:off x="1331374" y="71854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69267"/>
            <a:satOff val="-160"/>
            <a:lumOff val="5073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333806" y="720121"/>
        <a:ext cx="10651" cy="11561"/>
      </dsp:txXfrm>
    </dsp:sp>
    <dsp:sp modelId="{C238A059-EBCB-4E8A-9C70-350A7112246D}">
      <dsp:nvSpPr>
        <dsp:cNvPr id="0" name=""/>
        <dsp:cNvSpPr/>
      </dsp:nvSpPr>
      <dsp:spPr>
        <a:xfrm>
          <a:off x="1307601" y="742872"/>
          <a:ext cx="57094" cy="57094"/>
        </a:xfrm>
        <a:prstGeom prst="ellipse">
          <a:avLst/>
        </a:prstGeom>
        <a:solidFill>
          <a:schemeClr val="accent1">
            <a:shade val="80000"/>
            <a:hueOff val="75030"/>
            <a:satOff val="1431"/>
            <a:lumOff val="6322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15962" y="751233"/>
        <a:ext cx="40372" cy="40372"/>
      </dsp:txXfrm>
    </dsp:sp>
    <dsp:sp modelId="{212C9A88-24C2-4EF4-87D7-A81CF4BE3FA0}">
      <dsp:nvSpPr>
        <dsp:cNvPr id="0" name=""/>
        <dsp:cNvSpPr/>
      </dsp:nvSpPr>
      <dsp:spPr>
        <a:xfrm rot="6075000">
          <a:off x="1320254" y="80344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75039"/>
            <a:satOff val="-173"/>
            <a:lumOff val="5496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322982" y="805055"/>
        <a:ext cx="10651" cy="11561"/>
      </dsp:txXfrm>
    </dsp:sp>
    <dsp:sp modelId="{FA3F2989-2837-4DF6-B22E-22C68B74BA10}">
      <dsp:nvSpPr>
        <dsp:cNvPr id="0" name=""/>
        <dsp:cNvSpPr/>
      </dsp:nvSpPr>
      <dsp:spPr>
        <a:xfrm>
          <a:off x="1290861" y="827027"/>
          <a:ext cx="57094" cy="57094"/>
        </a:xfrm>
        <a:prstGeom prst="ellipse">
          <a:avLst/>
        </a:prstGeom>
        <a:solidFill>
          <a:schemeClr val="accent1">
            <a:shade val="80000"/>
            <a:hueOff val="80802"/>
            <a:satOff val="1541"/>
            <a:lumOff val="6808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99222" y="835388"/>
        <a:ext cx="40372" cy="40372"/>
      </dsp:txXfrm>
    </dsp:sp>
    <dsp:sp modelId="{15716786-4673-40EB-986D-12C422D02B97}">
      <dsp:nvSpPr>
        <dsp:cNvPr id="0" name=""/>
        <dsp:cNvSpPr/>
      </dsp:nvSpPr>
      <dsp:spPr>
        <a:xfrm rot="6525000">
          <a:off x="1298149" y="886157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80811"/>
            <a:satOff val="-186"/>
            <a:lumOff val="5919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301165" y="887850"/>
        <a:ext cx="10651" cy="11561"/>
      </dsp:txXfrm>
    </dsp:sp>
    <dsp:sp modelId="{E7F9412A-75FE-4263-8476-D8B02CF380F3}">
      <dsp:nvSpPr>
        <dsp:cNvPr id="0" name=""/>
        <dsp:cNvSpPr/>
      </dsp:nvSpPr>
      <dsp:spPr>
        <a:xfrm>
          <a:off x="1263281" y="908278"/>
          <a:ext cx="57094" cy="57094"/>
        </a:xfrm>
        <a:prstGeom prst="ellipse">
          <a:avLst/>
        </a:prstGeom>
        <a:solidFill>
          <a:schemeClr val="accent1">
            <a:shade val="80000"/>
            <a:hueOff val="86573"/>
            <a:satOff val="1652"/>
            <a:lumOff val="7294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71642" y="916639"/>
        <a:ext cx="40372" cy="40372"/>
      </dsp:txXfrm>
    </dsp:sp>
    <dsp:sp modelId="{C56F56FD-84C6-4D21-967A-719399DE2081}">
      <dsp:nvSpPr>
        <dsp:cNvPr id="0" name=""/>
        <dsp:cNvSpPr/>
      </dsp:nvSpPr>
      <dsp:spPr>
        <a:xfrm rot="6975000">
          <a:off x="1265435" y="965281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86583"/>
            <a:satOff val="-200"/>
            <a:lumOff val="6342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268727" y="967088"/>
        <a:ext cx="10651" cy="11561"/>
      </dsp:txXfrm>
    </dsp:sp>
    <dsp:sp modelId="{430AD93E-9CDA-40BE-8BB8-B35AB1DDED73}">
      <dsp:nvSpPr>
        <dsp:cNvPr id="0" name=""/>
        <dsp:cNvSpPr/>
      </dsp:nvSpPr>
      <dsp:spPr>
        <a:xfrm>
          <a:off x="1225331" y="985233"/>
          <a:ext cx="57094" cy="57094"/>
        </a:xfrm>
        <a:prstGeom prst="ellipse">
          <a:avLst/>
        </a:prstGeom>
        <a:solidFill>
          <a:schemeClr val="accent1">
            <a:shade val="80000"/>
            <a:hueOff val="92345"/>
            <a:satOff val="1762"/>
            <a:lumOff val="778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33692" y="993594"/>
        <a:ext cx="40372" cy="40372"/>
      </dsp:txXfrm>
    </dsp:sp>
    <dsp:sp modelId="{D3BDAC4B-F2DB-44A0-907D-A108463FB1C3}">
      <dsp:nvSpPr>
        <dsp:cNvPr id="0" name=""/>
        <dsp:cNvSpPr/>
      </dsp:nvSpPr>
      <dsp:spPr>
        <a:xfrm rot="7425000">
          <a:off x="1222674" y="1039459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92356"/>
            <a:satOff val="-213"/>
            <a:lumOff val="6765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226225" y="1041415"/>
        <a:ext cx="10651" cy="11561"/>
      </dsp:txXfrm>
    </dsp:sp>
    <dsp:sp modelId="{EB66E90A-B112-40E2-B773-B1A59659C6EB}">
      <dsp:nvSpPr>
        <dsp:cNvPr id="0" name=""/>
        <dsp:cNvSpPr/>
      </dsp:nvSpPr>
      <dsp:spPr>
        <a:xfrm>
          <a:off x="1177661" y="1056576"/>
          <a:ext cx="57094" cy="57094"/>
        </a:xfrm>
        <a:prstGeom prst="ellipse">
          <a:avLst/>
        </a:prstGeom>
        <a:solidFill>
          <a:schemeClr val="accent1">
            <a:shade val="80000"/>
            <a:hueOff val="98117"/>
            <a:satOff val="1872"/>
            <a:lumOff val="8267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86022" y="1064937"/>
        <a:ext cx="40372" cy="40372"/>
      </dsp:txXfrm>
    </dsp:sp>
    <dsp:sp modelId="{CBD13A52-164D-4181-A713-C4AFB6DAEA44}">
      <dsp:nvSpPr>
        <dsp:cNvPr id="0" name=""/>
        <dsp:cNvSpPr/>
      </dsp:nvSpPr>
      <dsp:spPr>
        <a:xfrm rot="7875000">
          <a:off x="1170597" y="110742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98128"/>
            <a:satOff val="-226"/>
            <a:lumOff val="7187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174384" y="1109558"/>
        <a:ext cx="10651" cy="11561"/>
      </dsp:txXfrm>
    </dsp:sp>
    <dsp:sp modelId="{816E1FA3-2B38-45F9-AB8C-0EEB2788EE42}">
      <dsp:nvSpPr>
        <dsp:cNvPr id="0" name=""/>
        <dsp:cNvSpPr/>
      </dsp:nvSpPr>
      <dsp:spPr>
        <a:xfrm>
          <a:off x="1121086" y="1121086"/>
          <a:ext cx="57094" cy="57094"/>
        </a:xfrm>
        <a:prstGeom prst="ellipse">
          <a:avLst/>
        </a:prstGeom>
        <a:solidFill>
          <a:schemeClr val="accent1">
            <a:shade val="80000"/>
            <a:hueOff val="103888"/>
            <a:satOff val="1982"/>
            <a:lumOff val="875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29447" y="1129447"/>
        <a:ext cx="40372" cy="40372"/>
      </dsp:txXfrm>
    </dsp:sp>
    <dsp:sp modelId="{3D5573F2-E421-4699-B499-E5F129AA7C1F}">
      <dsp:nvSpPr>
        <dsp:cNvPr id="0" name=""/>
        <dsp:cNvSpPr/>
      </dsp:nvSpPr>
      <dsp:spPr>
        <a:xfrm rot="8325000">
          <a:off x="1110094" y="116800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03900"/>
            <a:satOff val="-240"/>
            <a:lumOff val="761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114093" y="1170351"/>
        <a:ext cx="10651" cy="11561"/>
      </dsp:txXfrm>
    </dsp:sp>
    <dsp:sp modelId="{1791F869-F782-403E-9EEE-8485296AB1DC}">
      <dsp:nvSpPr>
        <dsp:cNvPr id="0" name=""/>
        <dsp:cNvSpPr/>
      </dsp:nvSpPr>
      <dsp:spPr>
        <a:xfrm>
          <a:off x="1056576" y="1177661"/>
          <a:ext cx="57094" cy="57094"/>
        </a:xfrm>
        <a:prstGeom prst="ellipse">
          <a:avLst/>
        </a:prstGeom>
        <a:solidFill>
          <a:schemeClr val="accent1">
            <a:shade val="80000"/>
            <a:hueOff val="109660"/>
            <a:satOff val="2092"/>
            <a:lumOff val="923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4937" y="1186022"/>
        <a:ext cx="40372" cy="40372"/>
      </dsp:txXfrm>
    </dsp:sp>
    <dsp:sp modelId="{EDD308D6-556F-4E65-A02C-12C45C150755}">
      <dsp:nvSpPr>
        <dsp:cNvPr id="0" name=""/>
        <dsp:cNvSpPr/>
      </dsp:nvSpPr>
      <dsp:spPr>
        <a:xfrm rot="8775000">
          <a:off x="1042201" y="1220169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09672"/>
            <a:satOff val="-253"/>
            <a:lumOff val="8033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46381" y="1222755"/>
        <a:ext cx="10651" cy="11561"/>
      </dsp:txXfrm>
    </dsp:sp>
    <dsp:sp modelId="{FB762D63-E97E-4D71-BE53-DE8DBC2C1724}">
      <dsp:nvSpPr>
        <dsp:cNvPr id="0" name=""/>
        <dsp:cNvSpPr/>
      </dsp:nvSpPr>
      <dsp:spPr>
        <a:xfrm>
          <a:off x="985233" y="1225331"/>
          <a:ext cx="57094" cy="57094"/>
        </a:xfrm>
        <a:prstGeom prst="ellipse">
          <a:avLst/>
        </a:prstGeom>
        <a:solidFill>
          <a:schemeClr val="accent1">
            <a:shade val="80000"/>
            <a:hueOff val="115431"/>
            <a:satOff val="2202"/>
            <a:lumOff val="972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93594" y="1233692"/>
        <a:ext cx="40372" cy="40372"/>
      </dsp:txXfrm>
    </dsp:sp>
    <dsp:sp modelId="{EC905E59-477F-4D62-B2EE-61B86BF0663B}">
      <dsp:nvSpPr>
        <dsp:cNvPr id="0" name=""/>
        <dsp:cNvSpPr/>
      </dsp:nvSpPr>
      <dsp:spPr>
        <a:xfrm rot="9225000">
          <a:off x="968080" y="1263028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15444"/>
            <a:satOff val="-266"/>
            <a:lumOff val="8456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972410" y="1265872"/>
        <a:ext cx="10651" cy="11561"/>
      </dsp:txXfrm>
    </dsp:sp>
    <dsp:sp modelId="{96947AF0-965B-4F9B-B692-11B522E20C19}">
      <dsp:nvSpPr>
        <dsp:cNvPr id="0" name=""/>
        <dsp:cNvSpPr/>
      </dsp:nvSpPr>
      <dsp:spPr>
        <a:xfrm>
          <a:off x="908278" y="1263281"/>
          <a:ext cx="57094" cy="57094"/>
        </a:xfrm>
        <a:prstGeom prst="ellipse">
          <a:avLst/>
        </a:prstGeom>
        <a:solidFill>
          <a:schemeClr val="accent1">
            <a:shade val="80000"/>
            <a:hueOff val="121203"/>
            <a:satOff val="2312"/>
            <a:lumOff val="10212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16639" y="1271642"/>
        <a:ext cx="40372" cy="40372"/>
      </dsp:txXfrm>
    </dsp:sp>
    <dsp:sp modelId="{C5631367-2D87-4B2B-B2C5-CE6B323DF7FA}">
      <dsp:nvSpPr>
        <dsp:cNvPr id="0" name=""/>
        <dsp:cNvSpPr/>
      </dsp:nvSpPr>
      <dsp:spPr>
        <a:xfrm rot="10192360">
          <a:off x="857204" y="1293130"/>
          <a:ext cx="3677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21217"/>
            <a:satOff val="-280"/>
            <a:lumOff val="8879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862940" y="1296476"/>
        <a:ext cx="30995" cy="11561"/>
      </dsp:txXfrm>
    </dsp:sp>
    <dsp:sp modelId="{55735BFC-D4F1-4100-BCD7-BD7015A20F24}">
      <dsp:nvSpPr>
        <dsp:cNvPr id="0" name=""/>
        <dsp:cNvSpPr/>
      </dsp:nvSpPr>
      <dsp:spPr>
        <a:xfrm>
          <a:off x="783764" y="1285521"/>
          <a:ext cx="57094" cy="57094"/>
        </a:xfrm>
        <a:prstGeom prst="ellipse">
          <a:avLst/>
        </a:prstGeom>
        <a:solidFill>
          <a:schemeClr val="accent1">
            <a:shade val="80000"/>
            <a:hueOff val="126974"/>
            <a:satOff val="2422"/>
            <a:lumOff val="10698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92125" y="1293882"/>
        <a:ext cx="40372" cy="40372"/>
      </dsp:txXfrm>
    </dsp:sp>
    <dsp:sp modelId="{DE861B79-D5E8-45CE-B3D7-7B4663C08343}">
      <dsp:nvSpPr>
        <dsp:cNvPr id="0" name=""/>
        <dsp:cNvSpPr/>
      </dsp:nvSpPr>
      <dsp:spPr>
        <a:xfrm rot="19897969">
          <a:off x="788910" y="1315549"/>
          <a:ext cx="5629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26989"/>
            <a:satOff val="-293"/>
            <a:lumOff val="9301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89011" y="1319804"/>
        <a:ext cx="3940" cy="11561"/>
      </dsp:txXfrm>
    </dsp:sp>
    <dsp:sp modelId="{B163F2E1-C224-4C1F-8BF1-B257F8DA90F1}">
      <dsp:nvSpPr>
        <dsp:cNvPr id="0" name=""/>
        <dsp:cNvSpPr/>
      </dsp:nvSpPr>
      <dsp:spPr>
        <a:xfrm>
          <a:off x="742872" y="1307601"/>
          <a:ext cx="57094" cy="57094"/>
        </a:xfrm>
        <a:prstGeom prst="ellipse">
          <a:avLst/>
        </a:prstGeom>
        <a:solidFill>
          <a:schemeClr val="accent1">
            <a:shade val="80000"/>
            <a:hueOff val="132746"/>
            <a:satOff val="2532"/>
            <a:lumOff val="11184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51233" y="1315962"/>
        <a:ext cx="40372" cy="40372"/>
      </dsp:txXfrm>
    </dsp:sp>
    <dsp:sp modelId="{28C21F8D-7890-436C-ABC3-A76D9C048DC6}">
      <dsp:nvSpPr>
        <dsp:cNvPr id="0" name=""/>
        <dsp:cNvSpPr/>
      </dsp:nvSpPr>
      <dsp:spPr>
        <a:xfrm rot="10575000">
          <a:off x="721431" y="1329291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32761"/>
            <a:satOff val="-306"/>
            <a:lumOff val="9724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725991" y="1332996"/>
        <a:ext cx="10651" cy="11561"/>
      </dsp:txXfrm>
    </dsp:sp>
    <dsp:sp modelId="{B297DBDA-41C8-403B-A287-2DE0B2B2F734}">
      <dsp:nvSpPr>
        <dsp:cNvPr id="0" name=""/>
        <dsp:cNvSpPr/>
      </dsp:nvSpPr>
      <dsp:spPr>
        <a:xfrm>
          <a:off x="657252" y="1313213"/>
          <a:ext cx="57094" cy="57094"/>
        </a:xfrm>
        <a:prstGeom prst="ellipse">
          <a:avLst/>
        </a:prstGeom>
        <a:solidFill>
          <a:schemeClr val="accent1">
            <a:shade val="80000"/>
            <a:hueOff val="138517"/>
            <a:satOff val="2643"/>
            <a:lumOff val="11671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65613" y="1321574"/>
        <a:ext cx="40372" cy="40372"/>
      </dsp:txXfrm>
    </dsp:sp>
    <dsp:sp modelId="{6CB910F7-627A-416A-9AE0-0E9818681229}">
      <dsp:nvSpPr>
        <dsp:cNvPr id="0" name=""/>
        <dsp:cNvSpPr/>
      </dsp:nvSpPr>
      <dsp:spPr>
        <a:xfrm rot="11025000">
          <a:off x="635811" y="1329347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38533"/>
            <a:satOff val="-320"/>
            <a:lumOff val="10147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40371" y="1333350"/>
        <a:ext cx="10651" cy="11561"/>
      </dsp:txXfrm>
    </dsp:sp>
    <dsp:sp modelId="{C99B1DB8-B0AD-4FE5-84DC-CD9571D15F74}">
      <dsp:nvSpPr>
        <dsp:cNvPr id="0" name=""/>
        <dsp:cNvSpPr/>
      </dsp:nvSpPr>
      <dsp:spPr>
        <a:xfrm>
          <a:off x="571632" y="1307601"/>
          <a:ext cx="57094" cy="57094"/>
        </a:xfrm>
        <a:prstGeom prst="ellipse">
          <a:avLst/>
        </a:prstGeom>
        <a:solidFill>
          <a:schemeClr val="accent1">
            <a:shade val="80000"/>
            <a:hueOff val="144289"/>
            <a:satOff val="2753"/>
            <a:lumOff val="12157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79993" y="1315962"/>
        <a:ext cx="40372" cy="40372"/>
      </dsp:txXfrm>
    </dsp:sp>
    <dsp:sp modelId="{2EBD388A-825F-4832-8A74-827A6C7E3368}">
      <dsp:nvSpPr>
        <dsp:cNvPr id="0" name=""/>
        <dsp:cNvSpPr/>
      </dsp:nvSpPr>
      <dsp:spPr>
        <a:xfrm rot="11475000">
          <a:off x="550916" y="1318228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44306"/>
            <a:satOff val="-333"/>
            <a:lumOff val="1057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555437" y="1322527"/>
        <a:ext cx="10651" cy="11561"/>
      </dsp:txXfrm>
    </dsp:sp>
    <dsp:sp modelId="{54435782-E9E7-4F85-8EE9-B762378628C5}">
      <dsp:nvSpPr>
        <dsp:cNvPr id="0" name=""/>
        <dsp:cNvSpPr/>
      </dsp:nvSpPr>
      <dsp:spPr>
        <a:xfrm>
          <a:off x="487477" y="1290861"/>
          <a:ext cx="57094" cy="57094"/>
        </a:xfrm>
        <a:prstGeom prst="ellipse">
          <a:avLst/>
        </a:prstGeom>
        <a:solidFill>
          <a:schemeClr val="accent1">
            <a:shade val="80000"/>
            <a:hueOff val="150061"/>
            <a:satOff val="2863"/>
            <a:lumOff val="1264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95838" y="1299222"/>
        <a:ext cx="40372" cy="40372"/>
      </dsp:txXfrm>
    </dsp:sp>
    <dsp:sp modelId="{2EA5A0E0-D734-4B00-A1FA-65E8CB15031C}">
      <dsp:nvSpPr>
        <dsp:cNvPr id="0" name=""/>
        <dsp:cNvSpPr/>
      </dsp:nvSpPr>
      <dsp:spPr>
        <a:xfrm rot="11925000">
          <a:off x="468199" y="129612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50078"/>
            <a:satOff val="-346"/>
            <a:lumOff val="10992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72643" y="1300710"/>
        <a:ext cx="10651" cy="11561"/>
      </dsp:txXfrm>
    </dsp:sp>
    <dsp:sp modelId="{CDE86F57-8E75-4885-99A7-4D78278841E9}">
      <dsp:nvSpPr>
        <dsp:cNvPr id="0" name=""/>
        <dsp:cNvSpPr/>
      </dsp:nvSpPr>
      <dsp:spPr>
        <a:xfrm>
          <a:off x="406227" y="1263281"/>
          <a:ext cx="57094" cy="57094"/>
        </a:xfrm>
        <a:prstGeom prst="ellipse">
          <a:avLst/>
        </a:prstGeom>
        <a:solidFill>
          <a:schemeClr val="accent1">
            <a:shade val="80000"/>
            <a:hueOff val="155832"/>
            <a:satOff val="2973"/>
            <a:lumOff val="1312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14588" y="1271642"/>
        <a:ext cx="40372" cy="40372"/>
      </dsp:txXfrm>
    </dsp:sp>
    <dsp:sp modelId="{A0769171-C666-4FF2-B3B0-56A5612FFB02}">
      <dsp:nvSpPr>
        <dsp:cNvPr id="0" name=""/>
        <dsp:cNvSpPr/>
      </dsp:nvSpPr>
      <dsp:spPr>
        <a:xfrm rot="12375000">
          <a:off x="389075" y="1263409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55850"/>
            <a:satOff val="-360"/>
            <a:lumOff val="11415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93405" y="1268273"/>
        <a:ext cx="10651" cy="11561"/>
      </dsp:txXfrm>
    </dsp:sp>
    <dsp:sp modelId="{9DEC7CBC-8051-4551-94AA-2377EFF8A353}">
      <dsp:nvSpPr>
        <dsp:cNvPr id="0" name=""/>
        <dsp:cNvSpPr/>
      </dsp:nvSpPr>
      <dsp:spPr>
        <a:xfrm>
          <a:off x="329272" y="1225331"/>
          <a:ext cx="57094" cy="57094"/>
        </a:xfrm>
        <a:prstGeom prst="ellipse">
          <a:avLst/>
        </a:prstGeom>
        <a:solidFill>
          <a:schemeClr val="accent1">
            <a:shade val="80000"/>
            <a:hueOff val="161604"/>
            <a:satOff val="3083"/>
            <a:lumOff val="1361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37633" y="1233692"/>
        <a:ext cx="40372" cy="40372"/>
      </dsp:txXfrm>
    </dsp:sp>
    <dsp:sp modelId="{83D03F91-A8FE-4A56-A9F0-21F8696B64A1}">
      <dsp:nvSpPr>
        <dsp:cNvPr id="0" name=""/>
        <dsp:cNvSpPr/>
      </dsp:nvSpPr>
      <dsp:spPr>
        <a:xfrm rot="12825000">
          <a:off x="314898" y="1220647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61622"/>
            <a:satOff val="-373"/>
            <a:lumOff val="11838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19078" y="1225769"/>
        <a:ext cx="10651" cy="11561"/>
      </dsp:txXfrm>
    </dsp:sp>
    <dsp:sp modelId="{D9F7CAE3-C01B-4758-A92D-BE4DEABF1CC9}">
      <dsp:nvSpPr>
        <dsp:cNvPr id="0" name=""/>
        <dsp:cNvSpPr/>
      </dsp:nvSpPr>
      <dsp:spPr>
        <a:xfrm>
          <a:off x="257929" y="1177661"/>
          <a:ext cx="57094" cy="57094"/>
        </a:xfrm>
        <a:prstGeom prst="ellipse">
          <a:avLst/>
        </a:prstGeom>
        <a:solidFill>
          <a:schemeClr val="accent1">
            <a:shade val="80000"/>
            <a:hueOff val="167375"/>
            <a:satOff val="3193"/>
            <a:lumOff val="14102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6290" y="1186022"/>
        <a:ext cx="40372" cy="40372"/>
      </dsp:txXfrm>
    </dsp:sp>
    <dsp:sp modelId="{6FDF4861-3D9E-4C44-8A76-CB261CA08A3D}">
      <dsp:nvSpPr>
        <dsp:cNvPr id="0" name=""/>
        <dsp:cNvSpPr/>
      </dsp:nvSpPr>
      <dsp:spPr>
        <a:xfrm rot="13275000">
          <a:off x="246937" y="116857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67395"/>
            <a:satOff val="-386"/>
            <a:lumOff val="12261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50936" y="1173929"/>
        <a:ext cx="10651" cy="11561"/>
      </dsp:txXfrm>
    </dsp:sp>
    <dsp:sp modelId="{6EBA7549-78C0-447A-A63C-4A8563F87F58}">
      <dsp:nvSpPr>
        <dsp:cNvPr id="0" name=""/>
        <dsp:cNvSpPr/>
      </dsp:nvSpPr>
      <dsp:spPr>
        <a:xfrm>
          <a:off x="193418" y="1121086"/>
          <a:ext cx="57094" cy="57094"/>
        </a:xfrm>
        <a:prstGeom prst="ellipse">
          <a:avLst/>
        </a:prstGeom>
        <a:solidFill>
          <a:schemeClr val="accent1">
            <a:shade val="80000"/>
            <a:hueOff val="173147"/>
            <a:satOff val="3303"/>
            <a:lumOff val="14588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01779" y="1129447"/>
        <a:ext cx="40372" cy="40372"/>
      </dsp:txXfrm>
    </dsp:sp>
    <dsp:sp modelId="{F7AC09C3-F9FA-4334-9744-58F7A351FD8B}">
      <dsp:nvSpPr>
        <dsp:cNvPr id="0" name=""/>
        <dsp:cNvSpPr/>
      </dsp:nvSpPr>
      <dsp:spPr>
        <a:xfrm rot="13725000">
          <a:off x="186354" y="1108067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73167"/>
            <a:satOff val="-400"/>
            <a:lumOff val="12684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90141" y="1113637"/>
        <a:ext cx="10651" cy="11561"/>
      </dsp:txXfrm>
    </dsp:sp>
    <dsp:sp modelId="{DB7E8DCC-E9E2-41AE-8FAC-BD770394B585}">
      <dsp:nvSpPr>
        <dsp:cNvPr id="0" name=""/>
        <dsp:cNvSpPr/>
      </dsp:nvSpPr>
      <dsp:spPr>
        <a:xfrm>
          <a:off x="136844" y="1056576"/>
          <a:ext cx="57094" cy="57094"/>
        </a:xfrm>
        <a:prstGeom prst="ellipse">
          <a:avLst/>
        </a:prstGeom>
        <a:solidFill>
          <a:schemeClr val="accent1">
            <a:shade val="80000"/>
            <a:hueOff val="178918"/>
            <a:satOff val="3413"/>
            <a:lumOff val="1507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5205" y="1064937"/>
        <a:ext cx="40372" cy="40372"/>
      </dsp:txXfrm>
    </dsp:sp>
    <dsp:sp modelId="{FC934B90-2FD7-4C78-BC82-6495CAA54F71}">
      <dsp:nvSpPr>
        <dsp:cNvPr id="0" name=""/>
        <dsp:cNvSpPr/>
      </dsp:nvSpPr>
      <dsp:spPr>
        <a:xfrm rot="14175000">
          <a:off x="134187" y="104017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78939"/>
            <a:satOff val="-413"/>
            <a:lumOff val="13106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37738" y="1045927"/>
        <a:ext cx="10651" cy="11561"/>
      </dsp:txXfrm>
    </dsp:sp>
    <dsp:sp modelId="{7FBA136C-815F-4FB3-A797-A7F155D00FEA}">
      <dsp:nvSpPr>
        <dsp:cNvPr id="0" name=""/>
        <dsp:cNvSpPr/>
      </dsp:nvSpPr>
      <dsp:spPr>
        <a:xfrm>
          <a:off x="89174" y="985233"/>
          <a:ext cx="57094" cy="57094"/>
        </a:xfrm>
        <a:prstGeom prst="ellipse">
          <a:avLst/>
        </a:prstGeom>
        <a:solidFill>
          <a:schemeClr val="accent1">
            <a:shade val="80000"/>
            <a:hueOff val="184690"/>
            <a:satOff val="3523"/>
            <a:lumOff val="15561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535" y="993594"/>
        <a:ext cx="40372" cy="40372"/>
      </dsp:txXfrm>
    </dsp:sp>
    <dsp:sp modelId="{7A5C7786-EEB7-4840-8AB2-E617DD766E4C}">
      <dsp:nvSpPr>
        <dsp:cNvPr id="0" name=""/>
        <dsp:cNvSpPr/>
      </dsp:nvSpPr>
      <dsp:spPr>
        <a:xfrm rot="14625000">
          <a:off x="91329" y="966054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84711"/>
            <a:satOff val="-426"/>
            <a:lumOff val="13529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94621" y="971955"/>
        <a:ext cx="10651" cy="11561"/>
      </dsp:txXfrm>
    </dsp:sp>
    <dsp:sp modelId="{2B3C09D0-6E4A-4698-ADBA-7CF55040E0C7}">
      <dsp:nvSpPr>
        <dsp:cNvPr id="0" name=""/>
        <dsp:cNvSpPr/>
      </dsp:nvSpPr>
      <dsp:spPr>
        <a:xfrm>
          <a:off x="51224" y="908278"/>
          <a:ext cx="57094" cy="57094"/>
        </a:xfrm>
        <a:prstGeom prst="ellipse">
          <a:avLst/>
        </a:prstGeom>
        <a:solidFill>
          <a:schemeClr val="accent1">
            <a:shade val="80000"/>
            <a:hueOff val="190462"/>
            <a:satOff val="3634"/>
            <a:lumOff val="16047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9585" y="916639"/>
        <a:ext cx="40372" cy="40372"/>
      </dsp:txXfrm>
    </dsp:sp>
    <dsp:sp modelId="{0B3E9032-3902-463F-B436-0798A35C9EC5}">
      <dsp:nvSpPr>
        <dsp:cNvPr id="0" name=""/>
        <dsp:cNvSpPr/>
      </dsp:nvSpPr>
      <dsp:spPr>
        <a:xfrm rot="15075000">
          <a:off x="58511" y="886973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90483"/>
            <a:satOff val="-440"/>
            <a:lumOff val="13952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1527" y="892988"/>
        <a:ext cx="10651" cy="11561"/>
      </dsp:txXfrm>
    </dsp:sp>
    <dsp:sp modelId="{C6CA034B-BB5D-4252-9DC3-E07C2CEC1942}">
      <dsp:nvSpPr>
        <dsp:cNvPr id="0" name=""/>
        <dsp:cNvSpPr/>
      </dsp:nvSpPr>
      <dsp:spPr>
        <a:xfrm>
          <a:off x="23643" y="827027"/>
          <a:ext cx="57094" cy="57094"/>
        </a:xfrm>
        <a:prstGeom prst="ellipse">
          <a:avLst/>
        </a:prstGeom>
        <a:solidFill>
          <a:schemeClr val="accent1">
            <a:shade val="80000"/>
            <a:hueOff val="196233"/>
            <a:satOff val="3744"/>
            <a:lumOff val="1653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2004" y="835388"/>
        <a:ext cx="40372" cy="40372"/>
      </dsp:txXfrm>
    </dsp:sp>
    <dsp:sp modelId="{2F327EB4-0D8B-437E-BB14-A326EA173FCC}">
      <dsp:nvSpPr>
        <dsp:cNvPr id="0" name=""/>
        <dsp:cNvSpPr/>
      </dsp:nvSpPr>
      <dsp:spPr>
        <a:xfrm rot="15525000">
          <a:off x="36297" y="80428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96256"/>
            <a:satOff val="-453"/>
            <a:lumOff val="14375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9025" y="810378"/>
        <a:ext cx="10651" cy="11561"/>
      </dsp:txXfrm>
    </dsp:sp>
    <dsp:sp modelId="{F6AE7F32-FC05-4DDA-BB7B-30B31779479C}">
      <dsp:nvSpPr>
        <dsp:cNvPr id="0" name=""/>
        <dsp:cNvSpPr/>
      </dsp:nvSpPr>
      <dsp:spPr>
        <a:xfrm>
          <a:off x="6904" y="742872"/>
          <a:ext cx="57094" cy="57094"/>
        </a:xfrm>
        <a:prstGeom prst="ellipse">
          <a:avLst/>
        </a:prstGeom>
        <a:solidFill>
          <a:schemeClr val="accent1">
            <a:shade val="80000"/>
            <a:hueOff val="202005"/>
            <a:satOff val="3854"/>
            <a:lumOff val="1702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265" y="751233"/>
        <a:ext cx="40372" cy="40372"/>
      </dsp:txXfrm>
    </dsp:sp>
    <dsp:sp modelId="{F42AD80F-3B21-49F3-AF59-01D5F6EE69F1}">
      <dsp:nvSpPr>
        <dsp:cNvPr id="0" name=""/>
        <dsp:cNvSpPr/>
      </dsp:nvSpPr>
      <dsp:spPr>
        <a:xfrm rot="15975000">
          <a:off x="25065" y="71940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02028"/>
            <a:satOff val="-466"/>
            <a:lumOff val="14798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7497" y="725537"/>
        <a:ext cx="10651" cy="11561"/>
      </dsp:txXfrm>
    </dsp:sp>
    <dsp:sp modelId="{E4F5DE49-5EAA-4300-BD85-3AA32446283C}">
      <dsp:nvSpPr>
        <dsp:cNvPr id="0" name=""/>
        <dsp:cNvSpPr/>
      </dsp:nvSpPr>
      <dsp:spPr>
        <a:xfrm>
          <a:off x="1292" y="657252"/>
          <a:ext cx="57094" cy="57094"/>
        </a:xfrm>
        <a:prstGeom prst="ellipse">
          <a:avLst/>
        </a:prstGeom>
        <a:solidFill>
          <a:schemeClr val="accent1">
            <a:shade val="80000"/>
            <a:hueOff val="207776"/>
            <a:satOff val="3964"/>
            <a:lumOff val="1750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653" y="665613"/>
        <a:ext cx="40372" cy="40372"/>
      </dsp:txXfrm>
    </dsp:sp>
    <dsp:sp modelId="{57712E5B-8311-41F2-83BF-40C44B82FD56}">
      <dsp:nvSpPr>
        <dsp:cNvPr id="0" name=""/>
        <dsp:cNvSpPr/>
      </dsp:nvSpPr>
      <dsp:spPr>
        <a:xfrm rot="16425000">
          <a:off x="25009" y="63378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07800"/>
            <a:satOff val="-479"/>
            <a:lumOff val="1522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7142" y="639917"/>
        <a:ext cx="10651" cy="11561"/>
      </dsp:txXfrm>
    </dsp:sp>
    <dsp:sp modelId="{53824D7C-69E9-40B6-AD94-E66D57E17024}">
      <dsp:nvSpPr>
        <dsp:cNvPr id="0" name=""/>
        <dsp:cNvSpPr/>
      </dsp:nvSpPr>
      <dsp:spPr>
        <a:xfrm>
          <a:off x="6904" y="571632"/>
          <a:ext cx="57094" cy="57094"/>
        </a:xfrm>
        <a:prstGeom prst="ellipse">
          <a:avLst/>
        </a:prstGeom>
        <a:solidFill>
          <a:schemeClr val="accent1">
            <a:shade val="80000"/>
            <a:hueOff val="213548"/>
            <a:satOff val="4074"/>
            <a:lumOff val="17992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265" y="579993"/>
        <a:ext cx="40372" cy="40372"/>
      </dsp:txXfrm>
    </dsp:sp>
    <dsp:sp modelId="{4DDD9E11-A1D1-4D9F-87CF-21775FA03FD4}">
      <dsp:nvSpPr>
        <dsp:cNvPr id="0" name=""/>
        <dsp:cNvSpPr/>
      </dsp:nvSpPr>
      <dsp:spPr>
        <a:xfrm rot="16875000">
          <a:off x="36129" y="54889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13572"/>
            <a:satOff val="-493"/>
            <a:lumOff val="15643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7966" y="554983"/>
        <a:ext cx="10651" cy="11561"/>
      </dsp:txXfrm>
    </dsp:sp>
    <dsp:sp modelId="{22041FD6-89BD-4BF2-9B99-B97F36E2E1FB}">
      <dsp:nvSpPr>
        <dsp:cNvPr id="0" name=""/>
        <dsp:cNvSpPr/>
      </dsp:nvSpPr>
      <dsp:spPr>
        <a:xfrm>
          <a:off x="23643" y="487477"/>
          <a:ext cx="57094" cy="57094"/>
        </a:xfrm>
        <a:prstGeom prst="ellipse">
          <a:avLst/>
        </a:prstGeom>
        <a:solidFill>
          <a:schemeClr val="accent1">
            <a:shade val="80000"/>
            <a:hueOff val="219319"/>
            <a:satOff val="4184"/>
            <a:lumOff val="1847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2004" y="495838"/>
        <a:ext cx="40372" cy="40372"/>
      </dsp:txXfrm>
    </dsp:sp>
    <dsp:sp modelId="{B8E405CF-5FB0-4931-A03D-9BF304E6CDDA}">
      <dsp:nvSpPr>
        <dsp:cNvPr id="0" name=""/>
        <dsp:cNvSpPr/>
      </dsp:nvSpPr>
      <dsp:spPr>
        <a:xfrm rot="17325000">
          <a:off x="58234" y="466173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19345"/>
            <a:satOff val="-506"/>
            <a:lumOff val="16066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9783" y="472188"/>
        <a:ext cx="10651" cy="11561"/>
      </dsp:txXfrm>
    </dsp:sp>
    <dsp:sp modelId="{4346925A-37EB-4BB6-B0D1-0007EC3DF63B}">
      <dsp:nvSpPr>
        <dsp:cNvPr id="0" name=""/>
        <dsp:cNvSpPr/>
      </dsp:nvSpPr>
      <dsp:spPr>
        <a:xfrm>
          <a:off x="51224" y="406227"/>
          <a:ext cx="57094" cy="57094"/>
        </a:xfrm>
        <a:prstGeom prst="ellipse">
          <a:avLst/>
        </a:prstGeom>
        <a:solidFill>
          <a:schemeClr val="accent1">
            <a:shade val="80000"/>
            <a:hueOff val="225091"/>
            <a:satOff val="4294"/>
            <a:lumOff val="1896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9585" y="414588"/>
        <a:ext cx="40372" cy="40372"/>
      </dsp:txXfrm>
    </dsp:sp>
    <dsp:sp modelId="{7A362786-920B-4FB9-A3D5-D0E741B76071}">
      <dsp:nvSpPr>
        <dsp:cNvPr id="0" name=""/>
        <dsp:cNvSpPr/>
      </dsp:nvSpPr>
      <dsp:spPr>
        <a:xfrm rot="17775000">
          <a:off x="90948" y="387048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25117"/>
            <a:satOff val="-519"/>
            <a:lumOff val="16489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2221" y="392949"/>
        <a:ext cx="10651" cy="11561"/>
      </dsp:txXfrm>
    </dsp:sp>
    <dsp:sp modelId="{ED0F08E4-7CF4-494F-A2E4-60B90674E9D5}">
      <dsp:nvSpPr>
        <dsp:cNvPr id="0" name=""/>
        <dsp:cNvSpPr/>
      </dsp:nvSpPr>
      <dsp:spPr>
        <a:xfrm>
          <a:off x="89174" y="329272"/>
          <a:ext cx="57094" cy="57094"/>
        </a:xfrm>
        <a:prstGeom prst="ellipse">
          <a:avLst/>
        </a:prstGeom>
        <a:solidFill>
          <a:schemeClr val="accent1">
            <a:shade val="80000"/>
            <a:hueOff val="230862"/>
            <a:satOff val="4404"/>
            <a:lumOff val="19451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535" y="337633"/>
        <a:ext cx="40372" cy="40372"/>
      </dsp:txXfrm>
    </dsp:sp>
    <dsp:sp modelId="{B8AF8AA6-EDE3-46F5-804F-BE18E9CF02E9}">
      <dsp:nvSpPr>
        <dsp:cNvPr id="0" name=""/>
        <dsp:cNvSpPr/>
      </dsp:nvSpPr>
      <dsp:spPr>
        <a:xfrm rot="18225000">
          <a:off x="133709" y="312871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30889"/>
            <a:satOff val="-533"/>
            <a:lumOff val="16911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4723" y="318623"/>
        <a:ext cx="10651" cy="11561"/>
      </dsp:txXfrm>
    </dsp:sp>
    <dsp:sp modelId="{02E2D030-8BB9-48E2-859D-55F958A2D928}">
      <dsp:nvSpPr>
        <dsp:cNvPr id="0" name=""/>
        <dsp:cNvSpPr/>
      </dsp:nvSpPr>
      <dsp:spPr>
        <a:xfrm>
          <a:off x="136844" y="257929"/>
          <a:ext cx="57094" cy="57094"/>
        </a:xfrm>
        <a:prstGeom prst="ellipse">
          <a:avLst/>
        </a:prstGeom>
        <a:solidFill>
          <a:schemeClr val="accent1">
            <a:shade val="80000"/>
            <a:hueOff val="236634"/>
            <a:satOff val="4514"/>
            <a:lumOff val="19937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5205" y="266290"/>
        <a:ext cx="40372" cy="40372"/>
      </dsp:txXfrm>
    </dsp:sp>
    <dsp:sp modelId="{8125F9B4-021E-44DC-9D64-8AE485A44537}">
      <dsp:nvSpPr>
        <dsp:cNvPr id="0" name=""/>
        <dsp:cNvSpPr/>
      </dsp:nvSpPr>
      <dsp:spPr>
        <a:xfrm rot="18675000">
          <a:off x="185786" y="24491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36661"/>
            <a:satOff val="-546"/>
            <a:lumOff val="17334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86564" y="250480"/>
        <a:ext cx="10651" cy="11561"/>
      </dsp:txXfrm>
    </dsp:sp>
    <dsp:sp modelId="{A5474CB5-D5DA-4087-B87E-610FB42AF529}">
      <dsp:nvSpPr>
        <dsp:cNvPr id="0" name=""/>
        <dsp:cNvSpPr/>
      </dsp:nvSpPr>
      <dsp:spPr>
        <a:xfrm>
          <a:off x="193418" y="193418"/>
          <a:ext cx="57094" cy="57094"/>
        </a:xfrm>
        <a:prstGeom prst="ellipse">
          <a:avLst/>
        </a:prstGeom>
        <a:solidFill>
          <a:schemeClr val="accent1">
            <a:shade val="80000"/>
            <a:hueOff val="242406"/>
            <a:satOff val="4624"/>
            <a:lumOff val="20424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01779" y="201779"/>
        <a:ext cx="40372" cy="40372"/>
      </dsp:txXfrm>
    </dsp:sp>
    <dsp:sp modelId="{F5E12609-AEA0-4824-8F1E-49B7A8C9D43E}">
      <dsp:nvSpPr>
        <dsp:cNvPr id="0" name=""/>
        <dsp:cNvSpPr/>
      </dsp:nvSpPr>
      <dsp:spPr>
        <a:xfrm rot="19125000">
          <a:off x="246289" y="184328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42433"/>
            <a:satOff val="-559"/>
            <a:lumOff val="17757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46855" y="189687"/>
        <a:ext cx="10651" cy="11561"/>
      </dsp:txXfrm>
    </dsp:sp>
    <dsp:sp modelId="{558F7E47-06ED-4041-B16C-6F13A19D4245}">
      <dsp:nvSpPr>
        <dsp:cNvPr id="0" name=""/>
        <dsp:cNvSpPr/>
      </dsp:nvSpPr>
      <dsp:spPr>
        <a:xfrm>
          <a:off x="257929" y="136844"/>
          <a:ext cx="57094" cy="57094"/>
        </a:xfrm>
        <a:prstGeom prst="ellipse">
          <a:avLst/>
        </a:prstGeom>
        <a:solidFill>
          <a:schemeClr val="accent1">
            <a:shade val="80000"/>
            <a:hueOff val="248177"/>
            <a:satOff val="4735"/>
            <a:lumOff val="2091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6290" y="145205"/>
        <a:ext cx="40372" cy="40372"/>
      </dsp:txXfrm>
    </dsp:sp>
    <dsp:sp modelId="{1AA99294-2501-42DA-ADDA-813C2A0D167F}">
      <dsp:nvSpPr>
        <dsp:cNvPr id="0" name=""/>
        <dsp:cNvSpPr/>
      </dsp:nvSpPr>
      <dsp:spPr>
        <a:xfrm rot="19575000">
          <a:off x="314182" y="132161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48206"/>
            <a:satOff val="-573"/>
            <a:lumOff val="1818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14567" y="137283"/>
        <a:ext cx="10651" cy="11561"/>
      </dsp:txXfrm>
    </dsp:sp>
    <dsp:sp modelId="{A854D6C3-A9F6-4889-B95E-C4590598BF15}">
      <dsp:nvSpPr>
        <dsp:cNvPr id="0" name=""/>
        <dsp:cNvSpPr/>
      </dsp:nvSpPr>
      <dsp:spPr>
        <a:xfrm>
          <a:off x="329272" y="89174"/>
          <a:ext cx="57094" cy="57094"/>
        </a:xfrm>
        <a:prstGeom prst="ellipse">
          <a:avLst/>
        </a:prstGeom>
        <a:solidFill>
          <a:schemeClr val="accent1">
            <a:shade val="80000"/>
            <a:hueOff val="253949"/>
            <a:satOff val="4845"/>
            <a:lumOff val="2139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37633" y="97535"/>
        <a:ext cx="40372" cy="40372"/>
      </dsp:txXfrm>
    </dsp:sp>
    <dsp:sp modelId="{9BC14663-185B-4A89-97AE-169B3D438678}">
      <dsp:nvSpPr>
        <dsp:cNvPr id="0" name=""/>
        <dsp:cNvSpPr/>
      </dsp:nvSpPr>
      <dsp:spPr>
        <a:xfrm rot="20025000">
          <a:off x="388303" y="8930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53978"/>
            <a:satOff val="-586"/>
            <a:lumOff val="18603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88538" y="94166"/>
        <a:ext cx="10651" cy="11561"/>
      </dsp:txXfrm>
    </dsp:sp>
    <dsp:sp modelId="{891FE5C2-884F-48D0-BE0D-753E9CA204D3}">
      <dsp:nvSpPr>
        <dsp:cNvPr id="0" name=""/>
        <dsp:cNvSpPr/>
      </dsp:nvSpPr>
      <dsp:spPr>
        <a:xfrm>
          <a:off x="406227" y="51224"/>
          <a:ext cx="57094" cy="57094"/>
        </a:xfrm>
        <a:prstGeom prst="ellipse">
          <a:avLst/>
        </a:prstGeom>
        <a:solidFill>
          <a:schemeClr val="accent1">
            <a:shade val="80000"/>
            <a:hueOff val="259720"/>
            <a:satOff val="4955"/>
            <a:lumOff val="21882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14588" y="59585"/>
        <a:ext cx="40372" cy="40372"/>
      </dsp:txXfrm>
    </dsp:sp>
    <dsp:sp modelId="{BDE13CD6-B50F-44ED-BD83-729ED5971995}">
      <dsp:nvSpPr>
        <dsp:cNvPr id="0" name=""/>
        <dsp:cNvSpPr/>
      </dsp:nvSpPr>
      <dsp:spPr>
        <a:xfrm rot="20475000">
          <a:off x="467384" y="5648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59750"/>
            <a:satOff val="-599"/>
            <a:lumOff val="19025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67505" y="61073"/>
        <a:ext cx="10651" cy="11561"/>
      </dsp:txXfrm>
    </dsp:sp>
    <dsp:sp modelId="{3B7728B1-9C76-43A6-8828-2FFE1A19CD4E}">
      <dsp:nvSpPr>
        <dsp:cNvPr id="0" name=""/>
        <dsp:cNvSpPr/>
      </dsp:nvSpPr>
      <dsp:spPr>
        <a:xfrm>
          <a:off x="487477" y="23643"/>
          <a:ext cx="57094" cy="57094"/>
        </a:xfrm>
        <a:prstGeom prst="ellipse">
          <a:avLst/>
        </a:prstGeom>
        <a:solidFill>
          <a:schemeClr val="accent1">
            <a:shade val="80000"/>
            <a:hueOff val="265492"/>
            <a:satOff val="5065"/>
            <a:lumOff val="2236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95838" y="32004"/>
        <a:ext cx="40372" cy="40372"/>
      </dsp:txXfrm>
    </dsp:sp>
    <dsp:sp modelId="{FEF793BD-9F36-4B0C-B2A1-243AAED13A52}">
      <dsp:nvSpPr>
        <dsp:cNvPr id="0" name=""/>
        <dsp:cNvSpPr/>
      </dsp:nvSpPr>
      <dsp:spPr>
        <a:xfrm rot="20925000">
          <a:off x="550072" y="3427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65522"/>
            <a:satOff val="-613"/>
            <a:lumOff val="19448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50116" y="38569"/>
        <a:ext cx="10651" cy="11561"/>
      </dsp:txXfrm>
    </dsp:sp>
    <dsp:sp modelId="{CD7E4AE9-DEBF-4EF6-9A2F-51DFDE6DC483}">
      <dsp:nvSpPr>
        <dsp:cNvPr id="0" name=""/>
        <dsp:cNvSpPr/>
      </dsp:nvSpPr>
      <dsp:spPr>
        <a:xfrm>
          <a:off x="571632" y="6904"/>
          <a:ext cx="57094" cy="57094"/>
        </a:xfrm>
        <a:prstGeom prst="ellipse">
          <a:avLst/>
        </a:prstGeom>
        <a:solidFill>
          <a:schemeClr val="accent1">
            <a:shade val="80000"/>
            <a:hueOff val="271263"/>
            <a:satOff val="5175"/>
            <a:lumOff val="2285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79993" y="15265"/>
        <a:ext cx="40372" cy="40372"/>
      </dsp:txXfrm>
    </dsp:sp>
    <dsp:sp modelId="{CAB56CDA-741F-426D-8FE0-AE118C809475}">
      <dsp:nvSpPr>
        <dsp:cNvPr id="0" name=""/>
        <dsp:cNvSpPr/>
      </dsp:nvSpPr>
      <dsp:spPr>
        <a:xfrm rot="21375000">
          <a:off x="634952" y="23039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71295"/>
            <a:satOff val="-626"/>
            <a:lumOff val="19871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34957" y="27042"/>
        <a:ext cx="10651" cy="11561"/>
      </dsp:txXfrm>
    </dsp:sp>
  </dsp:spTree>
</dsp:drawing>
</file>

<file path=ppt/diagrams/drawing3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5A44537F-E502-484A-B54C-161A75387D52}">
      <dsp:nvSpPr>
        <dsp:cNvPr id="0" name=""/>
        <dsp:cNvSpPr/>
      </dsp:nvSpPr>
      <dsp:spPr>
        <a:xfrm>
          <a:off x="542408" y="14296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50929" y="20212"/>
        <a:ext cx="41140" cy="28564"/>
      </dsp:txXfrm>
    </dsp:sp>
    <dsp:sp modelId="{BCCD1735-3374-4721-BEF9-11CCD9A2DD48}">
      <dsp:nvSpPr>
        <dsp:cNvPr id="0" name=""/>
        <dsp:cNvSpPr/>
      </dsp:nvSpPr>
      <dsp:spPr>
        <a:xfrm rot="276923">
          <a:off x="606796" y="17773"/>
          <a:ext cx="15527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06804" y="25665"/>
        <a:ext cx="10869" cy="24237"/>
      </dsp:txXfrm>
    </dsp:sp>
    <dsp:sp modelId="{B0608ED5-E7DC-4C39-8859-B8C85F521F9C}">
      <dsp:nvSpPr>
        <dsp:cNvPr id="0" name=""/>
        <dsp:cNvSpPr/>
      </dsp:nvSpPr>
      <dsp:spPr>
        <a:xfrm>
          <a:off x="629404" y="21319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37925" y="27235"/>
        <a:ext cx="41140" cy="28564"/>
      </dsp:txXfrm>
    </dsp:sp>
    <dsp:sp modelId="{E212FFF4-9223-45FB-8A97-08FC78EC227F}">
      <dsp:nvSpPr>
        <dsp:cNvPr id="0" name=""/>
        <dsp:cNvSpPr/>
      </dsp:nvSpPr>
      <dsp:spPr>
        <a:xfrm rot="830769">
          <a:off x="692254" y="31653"/>
          <a:ext cx="16328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92325" y="39146"/>
        <a:ext cx="11430" cy="24237"/>
      </dsp:txXfrm>
    </dsp:sp>
    <dsp:sp modelId="{3B48658E-4174-41EC-ADC5-04F09B98E8AE}">
      <dsp:nvSpPr>
        <dsp:cNvPr id="0" name=""/>
        <dsp:cNvSpPr/>
      </dsp:nvSpPr>
      <dsp:spPr>
        <a:xfrm>
          <a:off x="714147" y="4220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22668" y="48123"/>
        <a:ext cx="41140" cy="28564"/>
      </dsp:txXfrm>
    </dsp:sp>
    <dsp:sp modelId="{7E28017C-69F1-4CCF-A6D7-885616A2628E}">
      <dsp:nvSpPr>
        <dsp:cNvPr id="0" name=""/>
        <dsp:cNvSpPr/>
      </dsp:nvSpPr>
      <dsp:spPr>
        <a:xfrm rot="1384615">
          <a:off x="774081" y="59116"/>
          <a:ext cx="1768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74293" y="66155"/>
        <a:ext cx="12382" cy="24237"/>
      </dsp:txXfrm>
    </dsp:sp>
    <dsp:sp modelId="{4B6FF1D5-139C-4A9E-BE2A-C9C2976A9B90}">
      <dsp:nvSpPr>
        <dsp:cNvPr id="0" name=""/>
        <dsp:cNvSpPr/>
      </dsp:nvSpPr>
      <dsp:spPr>
        <a:xfrm>
          <a:off x="794442" y="7641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02963" y="82333"/>
        <a:ext cx="41140" cy="28564"/>
      </dsp:txXfrm>
    </dsp:sp>
    <dsp:sp modelId="{E231C36B-28CA-4A1A-A65A-7FC8C917C670}">
      <dsp:nvSpPr>
        <dsp:cNvPr id="0" name=""/>
        <dsp:cNvSpPr/>
      </dsp:nvSpPr>
      <dsp:spPr>
        <a:xfrm rot="1938462">
          <a:off x="850314" y="99449"/>
          <a:ext cx="19284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50762" y="105982"/>
        <a:ext cx="13499" cy="24237"/>
      </dsp:txXfrm>
    </dsp:sp>
    <dsp:sp modelId="{5955EC28-6A5B-4854-97FD-56BF004F7A93}">
      <dsp:nvSpPr>
        <dsp:cNvPr id="0" name=""/>
        <dsp:cNvSpPr/>
      </dsp:nvSpPr>
      <dsp:spPr>
        <a:xfrm>
          <a:off x="868209" y="123065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76730" y="128981"/>
        <a:ext cx="41140" cy="28564"/>
      </dsp:txXfrm>
    </dsp:sp>
    <dsp:sp modelId="{7418C013-9F65-49B4-8AB4-02A8A7E8B2B1}">
      <dsp:nvSpPr>
        <dsp:cNvPr id="0" name=""/>
        <dsp:cNvSpPr/>
      </dsp:nvSpPr>
      <dsp:spPr>
        <a:xfrm rot="2492308">
          <a:off x="919101" y="151612"/>
          <a:ext cx="20845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19887" y="157618"/>
        <a:ext cx="14592" cy="24237"/>
      </dsp:txXfrm>
    </dsp:sp>
    <dsp:sp modelId="{C8C314CB-BC52-4B5D-9A9E-2549904458B0}">
      <dsp:nvSpPr>
        <dsp:cNvPr id="0" name=""/>
        <dsp:cNvSpPr/>
      </dsp:nvSpPr>
      <dsp:spPr>
        <a:xfrm>
          <a:off x="933539" y="18094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42060" y="186857"/>
        <a:ext cx="41140" cy="28564"/>
      </dsp:txXfrm>
    </dsp:sp>
    <dsp:sp modelId="{8D184F9F-78A9-45D9-9804-0F8032DE26A6}">
      <dsp:nvSpPr>
        <dsp:cNvPr id="0" name=""/>
        <dsp:cNvSpPr/>
      </dsp:nvSpPr>
      <dsp:spPr>
        <a:xfrm rot="3046154">
          <a:off x="978726" y="214258"/>
          <a:ext cx="22212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9951" y="219756"/>
        <a:ext cx="15548" cy="24237"/>
      </dsp:txXfrm>
    </dsp:sp>
    <dsp:sp modelId="{18E08B15-C0D9-4DCD-9841-29CB326A1D96}">
      <dsp:nvSpPr>
        <dsp:cNvPr id="0" name=""/>
        <dsp:cNvSpPr/>
      </dsp:nvSpPr>
      <dsp:spPr>
        <a:xfrm>
          <a:off x="988738" y="248548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97259" y="254464"/>
        <a:ext cx="41140" cy="28564"/>
      </dsp:txXfrm>
    </dsp:sp>
    <dsp:sp modelId="{7D136A40-4E7A-4E9A-9C18-C15FEB3E9255}">
      <dsp:nvSpPr>
        <dsp:cNvPr id="0" name=""/>
        <dsp:cNvSpPr/>
      </dsp:nvSpPr>
      <dsp:spPr>
        <a:xfrm rot="3600000">
          <a:off x="1027664" y="285770"/>
          <a:ext cx="23310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29412" y="290821"/>
        <a:ext cx="16317" cy="24237"/>
      </dsp:txXfrm>
    </dsp:sp>
    <dsp:sp modelId="{09497094-52B8-416E-9902-37FB4C94E7F2}">
      <dsp:nvSpPr>
        <dsp:cNvPr id="0" name=""/>
        <dsp:cNvSpPr/>
      </dsp:nvSpPr>
      <dsp:spPr>
        <a:xfrm>
          <a:off x="1032377" y="324134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40898" y="330050"/>
        <a:ext cx="41140" cy="28564"/>
      </dsp:txXfrm>
    </dsp:sp>
    <dsp:sp modelId="{260B842C-BA56-4835-9181-EEB1DAD49F6C}">
      <dsp:nvSpPr>
        <dsp:cNvPr id="0" name=""/>
        <dsp:cNvSpPr/>
      </dsp:nvSpPr>
      <dsp:spPr>
        <a:xfrm rot="4153846">
          <a:off x="1064644" y="364300"/>
          <a:ext cx="24114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6978" y="368997"/>
        <a:ext cx="16880" cy="24237"/>
      </dsp:txXfrm>
    </dsp:sp>
    <dsp:sp modelId="{07EB8474-810E-4E8A-BE93-02F62BBDD45D}">
      <dsp:nvSpPr>
        <dsp:cNvPr id="0" name=""/>
        <dsp:cNvSpPr/>
      </dsp:nvSpPr>
      <dsp:spPr>
        <a:xfrm>
          <a:off x="1063327" y="40574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71848" y="411657"/>
        <a:ext cx="41140" cy="28564"/>
      </dsp:txXfrm>
    </dsp:sp>
    <dsp:sp modelId="{ADC3AC42-E194-4C29-8A28-ABEC2168A2B9}">
      <dsp:nvSpPr>
        <dsp:cNvPr id="0" name=""/>
        <dsp:cNvSpPr/>
      </dsp:nvSpPr>
      <dsp:spPr>
        <a:xfrm rot="4707692">
          <a:off x="1088697" y="447816"/>
          <a:ext cx="24622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91652" y="452276"/>
        <a:ext cx="17235" cy="24237"/>
      </dsp:txXfrm>
    </dsp:sp>
    <dsp:sp modelId="{38A7A843-117D-4A8F-B652-3F637D1BA054}">
      <dsp:nvSpPr>
        <dsp:cNvPr id="0" name=""/>
        <dsp:cNvSpPr/>
      </dsp:nvSpPr>
      <dsp:spPr>
        <a:xfrm>
          <a:off x="1080785" y="49125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89306" y="497173"/>
        <a:ext cx="41140" cy="28564"/>
      </dsp:txXfrm>
    </dsp:sp>
    <dsp:sp modelId="{24192AE1-AC5A-408F-93E2-35778550FA02}">
      <dsp:nvSpPr>
        <dsp:cNvPr id="0" name=""/>
        <dsp:cNvSpPr/>
      </dsp:nvSpPr>
      <dsp:spPr>
        <a:xfrm rot="5261538">
          <a:off x="1099186" y="534158"/>
          <a:ext cx="24838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02761" y="538515"/>
        <a:ext cx="17387" cy="24237"/>
      </dsp:txXfrm>
    </dsp:sp>
    <dsp:sp modelId="{1791F869-F782-403E-9EEE-8485296AB1DC}">
      <dsp:nvSpPr>
        <dsp:cNvPr id="0" name=""/>
        <dsp:cNvSpPr/>
      </dsp:nvSpPr>
      <dsp:spPr>
        <a:xfrm>
          <a:off x="1084299" y="578465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92820" y="584381"/>
        <a:ext cx="41140" cy="28564"/>
      </dsp:txXfrm>
    </dsp:sp>
    <dsp:sp modelId="{EDD308D6-556F-4E65-A02C-12C45C150755}">
      <dsp:nvSpPr>
        <dsp:cNvPr id="0" name=""/>
        <dsp:cNvSpPr/>
      </dsp:nvSpPr>
      <dsp:spPr>
        <a:xfrm rot="5815385">
          <a:off x="1095832" y="621090"/>
          <a:ext cx="24766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99995" y="625481"/>
        <a:ext cx="17336" cy="24237"/>
      </dsp:txXfrm>
    </dsp:sp>
    <dsp:sp modelId="{FB762D63-E97E-4D71-BE53-DE8DBC2C1724}">
      <dsp:nvSpPr>
        <dsp:cNvPr id="0" name=""/>
        <dsp:cNvSpPr/>
      </dsp:nvSpPr>
      <dsp:spPr>
        <a:xfrm>
          <a:off x="1073779" y="66510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82300" y="671023"/>
        <a:ext cx="41140" cy="28564"/>
      </dsp:txXfrm>
    </dsp:sp>
    <dsp:sp modelId="{EC905E59-477F-4D62-B2EE-61B86BF0663B}">
      <dsp:nvSpPr>
        <dsp:cNvPr id="0" name=""/>
        <dsp:cNvSpPr/>
      </dsp:nvSpPr>
      <dsp:spPr>
        <a:xfrm rot="6369231">
          <a:off x="1078719" y="706361"/>
          <a:ext cx="24405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83398" y="710924"/>
        <a:ext cx="17084" cy="24237"/>
      </dsp:txXfrm>
    </dsp:sp>
    <dsp:sp modelId="{96947AF0-965B-4F9B-B692-11B522E20C19}">
      <dsp:nvSpPr>
        <dsp:cNvPr id="0" name=""/>
        <dsp:cNvSpPr/>
      </dsp:nvSpPr>
      <dsp:spPr>
        <a:xfrm>
          <a:off x="1049497" y="74894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58018" y="754857"/>
        <a:ext cx="41140" cy="28564"/>
      </dsp:txXfrm>
    </dsp:sp>
    <dsp:sp modelId="{C5631367-2D87-4B2B-B2C5-CE6B323DF7FA}">
      <dsp:nvSpPr>
        <dsp:cNvPr id="0" name=""/>
        <dsp:cNvSpPr/>
      </dsp:nvSpPr>
      <dsp:spPr>
        <a:xfrm rot="6923077">
          <a:off x="1048293" y="787760"/>
          <a:ext cx="2374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53383" y="792620"/>
        <a:ext cx="16624" cy="24237"/>
      </dsp:txXfrm>
    </dsp:sp>
    <dsp:sp modelId="{55735BFC-D4F1-4100-BCD7-BD7015A20F24}">
      <dsp:nvSpPr>
        <dsp:cNvPr id="0" name=""/>
        <dsp:cNvSpPr/>
      </dsp:nvSpPr>
      <dsp:spPr>
        <a:xfrm>
          <a:off x="1012081" y="827793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20602" y="833709"/>
        <a:ext cx="41140" cy="28564"/>
      </dsp:txXfrm>
    </dsp:sp>
    <dsp:sp modelId="{DE861B79-D5E8-45CE-B3D7-7B4663C08343}">
      <dsp:nvSpPr>
        <dsp:cNvPr id="0" name=""/>
        <dsp:cNvSpPr/>
      </dsp:nvSpPr>
      <dsp:spPr>
        <a:xfrm rot="7476923">
          <a:off x="1005349" y="863177"/>
          <a:ext cx="22797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10711" y="868442"/>
        <a:ext cx="15958" cy="24237"/>
      </dsp:txXfrm>
    </dsp:sp>
    <dsp:sp modelId="{B163F2E1-C224-4C1F-8BF1-B257F8DA90F1}">
      <dsp:nvSpPr>
        <dsp:cNvPr id="0" name=""/>
        <dsp:cNvSpPr/>
      </dsp:nvSpPr>
      <dsp:spPr>
        <a:xfrm>
          <a:off x="962501" y="899622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1022" y="905538"/>
        <a:ext cx="41140" cy="28564"/>
      </dsp:txXfrm>
    </dsp:sp>
    <dsp:sp modelId="{28C21F8D-7890-436C-ABC3-A76D9C048DC6}">
      <dsp:nvSpPr>
        <dsp:cNvPr id="0" name=""/>
        <dsp:cNvSpPr/>
      </dsp:nvSpPr>
      <dsp:spPr>
        <a:xfrm rot="8030769">
          <a:off x="951004" y="930655"/>
          <a:ext cx="2155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956478" y="936402"/>
        <a:ext cx="15091" cy="24237"/>
      </dsp:txXfrm>
    </dsp:sp>
    <dsp:sp modelId="{B297DBDA-41C8-403B-A287-2DE0B2B2F734}">
      <dsp:nvSpPr>
        <dsp:cNvPr id="0" name=""/>
        <dsp:cNvSpPr/>
      </dsp:nvSpPr>
      <dsp:spPr>
        <a:xfrm>
          <a:off x="902040" y="962568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10561" y="968484"/>
        <a:ext cx="41140" cy="28564"/>
      </dsp:txXfrm>
    </dsp:sp>
    <dsp:sp modelId="{6CB910F7-627A-416A-9AE0-0E9818681229}">
      <dsp:nvSpPr>
        <dsp:cNvPr id="0" name=""/>
        <dsp:cNvSpPr/>
      </dsp:nvSpPr>
      <dsp:spPr>
        <a:xfrm rot="8584615">
          <a:off x="886658" y="988443"/>
          <a:ext cx="20081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892078" y="994713"/>
        <a:ext cx="14057" cy="24237"/>
      </dsp:txXfrm>
    </dsp:sp>
    <dsp:sp modelId="{C99B1DB8-B0AD-4FE5-84DC-CD9571D15F74}">
      <dsp:nvSpPr>
        <dsp:cNvPr id="0" name=""/>
        <dsp:cNvSpPr/>
      </dsp:nvSpPr>
      <dsp:spPr>
        <a:xfrm>
          <a:off x="832266" y="1015000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40787" y="1020916"/>
        <a:ext cx="41140" cy="28564"/>
      </dsp:txXfrm>
    </dsp:sp>
    <dsp:sp modelId="{2EBD388A-825F-4832-8A74-827A6C7E3368}">
      <dsp:nvSpPr>
        <dsp:cNvPr id="0" name=""/>
        <dsp:cNvSpPr/>
      </dsp:nvSpPr>
      <dsp:spPr>
        <a:xfrm rot="9138462">
          <a:off x="813941" y="1035038"/>
          <a:ext cx="18476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819167" y="1041829"/>
        <a:ext cx="12933" cy="24237"/>
      </dsp:txXfrm>
    </dsp:sp>
    <dsp:sp modelId="{54435782-E9E7-4F85-8EE9-B762378628C5}">
      <dsp:nvSpPr>
        <dsp:cNvPr id="0" name=""/>
        <dsp:cNvSpPr/>
      </dsp:nvSpPr>
      <dsp:spPr>
        <a:xfrm>
          <a:off x="754984" y="105556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63505" y="1061477"/>
        <a:ext cx="41140" cy="28564"/>
      </dsp:txXfrm>
    </dsp:sp>
    <dsp:sp modelId="{2EA5A0E0-D734-4B00-A1FA-65E8CB15031C}">
      <dsp:nvSpPr>
        <dsp:cNvPr id="0" name=""/>
        <dsp:cNvSpPr/>
      </dsp:nvSpPr>
      <dsp:spPr>
        <a:xfrm rot="9692308">
          <a:off x="734657" y="1069228"/>
          <a:ext cx="1695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739614" y="1076501"/>
        <a:ext cx="11871" cy="24237"/>
      </dsp:txXfrm>
    </dsp:sp>
    <dsp:sp modelId="{CDE86F57-8E75-4885-99A7-4D78278841E9}">
      <dsp:nvSpPr>
        <dsp:cNvPr id="0" name=""/>
        <dsp:cNvSpPr/>
      </dsp:nvSpPr>
      <dsp:spPr>
        <a:xfrm>
          <a:off x="672197" y="1083199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80718" y="1089115"/>
        <a:ext cx="41140" cy="28564"/>
      </dsp:txXfrm>
    </dsp:sp>
    <dsp:sp modelId="{A0769171-C666-4FF2-B3B0-56A5612FFB02}">
      <dsp:nvSpPr>
        <dsp:cNvPr id="0" name=""/>
        <dsp:cNvSpPr/>
      </dsp:nvSpPr>
      <dsp:spPr>
        <a:xfrm rot="10246154">
          <a:off x="650736" y="1090128"/>
          <a:ext cx="15838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55456" y="1097826"/>
        <a:ext cx="11087" cy="24237"/>
      </dsp:txXfrm>
    </dsp:sp>
    <dsp:sp modelId="{9DEC7CBC-8051-4551-94AA-2377EFF8A353}">
      <dsp:nvSpPr>
        <dsp:cNvPr id="0" name=""/>
        <dsp:cNvSpPr/>
      </dsp:nvSpPr>
      <dsp:spPr>
        <a:xfrm>
          <a:off x="586048" y="1097200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94569" y="1103116"/>
        <a:ext cx="41140" cy="28564"/>
      </dsp:txXfrm>
    </dsp:sp>
    <dsp:sp modelId="{83D03F91-A8FE-4A56-A9F0-21F8696B64A1}">
      <dsp:nvSpPr>
        <dsp:cNvPr id="0" name=""/>
        <dsp:cNvSpPr/>
      </dsp:nvSpPr>
      <dsp:spPr>
        <a:xfrm rot="10800000">
          <a:off x="564225" y="1097200"/>
          <a:ext cx="15421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568851" y="1105279"/>
        <a:ext cx="10795" cy="24237"/>
      </dsp:txXfrm>
    </dsp:sp>
    <dsp:sp modelId="{D9F7CAE3-C01B-4758-A92D-BE4DEABF1CC9}">
      <dsp:nvSpPr>
        <dsp:cNvPr id="0" name=""/>
        <dsp:cNvSpPr/>
      </dsp:nvSpPr>
      <dsp:spPr>
        <a:xfrm>
          <a:off x="498769" y="1097200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07290" y="1103116"/>
        <a:ext cx="41140" cy="28564"/>
      </dsp:txXfrm>
    </dsp:sp>
    <dsp:sp modelId="{6FDF4861-3D9E-4C44-8A76-CB261CA08A3D}">
      <dsp:nvSpPr>
        <dsp:cNvPr id="0" name=""/>
        <dsp:cNvSpPr/>
      </dsp:nvSpPr>
      <dsp:spPr>
        <a:xfrm rot="11353846">
          <a:off x="477309" y="1090272"/>
          <a:ext cx="15838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82029" y="1098732"/>
        <a:ext cx="11087" cy="24237"/>
      </dsp:txXfrm>
    </dsp:sp>
    <dsp:sp modelId="{6EBA7549-78C0-447A-A63C-4A8563F87F58}">
      <dsp:nvSpPr>
        <dsp:cNvPr id="0" name=""/>
        <dsp:cNvSpPr/>
      </dsp:nvSpPr>
      <dsp:spPr>
        <a:xfrm>
          <a:off x="412620" y="1083199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21141" y="1089115"/>
        <a:ext cx="41140" cy="28564"/>
      </dsp:txXfrm>
    </dsp:sp>
    <dsp:sp modelId="{F7AC09C3-F9FA-4334-9744-58F7A351FD8B}">
      <dsp:nvSpPr>
        <dsp:cNvPr id="0" name=""/>
        <dsp:cNvSpPr/>
      </dsp:nvSpPr>
      <dsp:spPr>
        <a:xfrm rot="11907692">
          <a:off x="392293" y="1069532"/>
          <a:ext cx="1695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97250" y="1078417"/>
        <a:ext cx="11871" cy="24237"/>
      </dsp:txXfrm>
    </dsp:sp>
    <dsp:sp modelId="{DB7E8DCC-E9E2-41AE-8FAC-BD770394B585}">
      <dsp:nvSpPr>
        <dsp:cNvPr id="0" name=""/>
        <dsp:cNvSpPr/>
      </dsp:nvSpPr>
      <dsp:spPr>
        <a:xfrm>
          <a:off x="329833" y="105556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38354" y="1061477"/>
        <a:ext cx="41140" cy="28564"/>
      </dsp:txXfrm>
    </dsp:sp>
    <dsp:sp modelId="{FC934B90-2FD7-4C78-BC82-6495CAA54F71}">
      <dsp:nvSpPr>
        <dsp:cNvPr id="0" name=""/>
        <dsp:cNvSpPr/>
      </dsp:nvSpPr>
      <dsp:spPr>
        <a:xfrm rot="12461538">
          <a:off x="311508" y="1035524"/>
          <a:ext cx="18476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16734" y="1044891"/>
        <a:ext cx="12933" cy="24237"/>
      </dsp:txXfrm>
    </dsp:sp>
    <dsp:sp modelId="{7FBA136C-815F-4FB3-A797-A7F155D00FEA}">
      <dsp:nvSpPr>
        <dsp:cNvPr id="0" name=""/>
        <dsp:cNvSpPr/>
      </dsp:nvSpPr>
      <dsp:spPr>
        <a:xfrm>
          <a:off x="252551" y="1015000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1072" y="1020916"/>
        <a:ext cx="41140" cy="28564"/>
      </dsp:txXfrm>
    </dsp:sp>
    <dsp:sp modelId="{7A5C7786-EEB7-4840-8AB2-E617DD766E4C}">
      <dsp:nvSpPr>
        <dsp:cNvPr id="0" name=""/>
        <dsp:cNvSpPr/>
      </dsp:nvSpPr>
      <dsp:spPr>
        <a:xfrm rot="13015385">
          <a:off x="237168" y="989126"/>
          <a:ext cx="20081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42588" y="999014"/>
        <a:ext cx="14057" cy="24237"/>
      </dsp:txXfrm>
    </dsp:sp>
    <dsp:sp modelId="{2B3C09D0-6E4A-4698-ADBA-7CF55040E0C7}">
      <dsp:nvSpPr>
        <dsp:cNvPr id="0" name=""/>
        <dsp:cNvSpPr/>
      </dsp:nvSpPr>
      <dsp:spPr>
        <a:xfrm>
          <a:off x="182776" y="962568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91297" y="968484"/>
        <a:ext cx="41140" cy="28564"/>
      </dsp:txXfrm>
    </dsp:sp>
    <dsp:sp modelId="{0B3E9032-3902-463F-B436-0798A35C9EC5}">
      <dsp:nvSpPr>
        <dsp:cNvPr id="0" name=""/>
        <dsp:cNvSpPr/>
      </dsp:nvSpPr>
      <dsp:spPr>
        <a:xfrm rot="13569231">
          <a:off x="171280" y="931535"/>
          <a:ext cx="2155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76754" y="941946"/>
        <a:ext cx="15091" cy="24237"/>
      </dsp:txXfrm>
    </dsp:sp>
    <dsp:sp modelId="{C6CA034B-BB5D-4252-9DC3-E07C2CEC1942}">
      <dsp:nvSpPr>
        <dsp:cNvPr id="0" name=""/>
        <dsp:cNvSpPr/>
      </dsp:nvSpPr>
      <dsp:spPr>
        <a:xfrm>
          <a:off x="122316" y="899622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0837" y="905538"/>
        <a:ext cx="41140" cy="28564"/>
      </dsp:txXfrm>
    </dsp:sp>
    <dsp:sp modelId="{2F327EB4-0D8B-437E-BB14-A326EA173FCC}">
      <dsp:nvSpPr>
        <dsp:cNvPr id="0" name=""/>
        <dsp:cNvSpPr/>
      </dsp:nvSpPr>
      <dsp:spPr>
        <a:xfrm rot="14123077">
          <a:off x="115585" y="864239"/>
          <a:ext cx="22797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20947" y="875132"/>
        <a:ext cx="15958" cy="24237"/>
      </dsp:txXfrm>
    </dsp:sp>
    <dsp:sp modelId="{F6AE7F32-FC05-4DDA-BB7B-30B31779479C}">
      <dsp:nvSpPr>
        <dsp:cNvPr id="0" name=""/>
        <dsp:cNvSpPr/>
      </dsp:nvSpPr>
      <dsp:spPr>
        <a:xfrm>
          <a:off x="72736" y="827793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1257" y="833709"/>
        <a:ext cx="41140" cy="28564"/>
      </dsp:txXfrm>
    </dsp:sp>
    <dsp:sp modelId="{F42AD80F-3B21-49F3-AF59-01D5F6EE69F1}">
      <dsp:nvSpPr>
        <dsp:cNvPr id="0" name=""/>
        <dsp:cNvSpPr/>
      </dsp:nvSpPr>
      <dsp:spPr>
        <a:xfrm rot="14676923">
          <a:off x="71532" y="788974"/>
          <a:ext cx="2374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76622" y="800272"/>
        <a:ext cx="16624" cy="24237"/>
      </dsp:txXfrm>
    </dsp:sp>
    <dsp:sp modelId="{E4F5DE49-5EAA-4300-BD85-3AA32446283C}">
      <dsp:nvSpPr>
        <dsp:cNvPr id="0" name=""/>
        <dsp:cNvSpPr/>
      </dsp:nvSpPr>
      <dsp:spPr>
        <a:xfrm>
          <a:off x="35320" y="74894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3841" y="754857"/>
        <a:ext cx="41140" cy="28564"/>
      </dsp:txXfrm>
    </dsp:sp>
    <dsp:sp modelId="{57712E5B-8311-41F2-83BF-40C44B82FD56}">
      <dsp:nvSpPr>
        <dsp:cNvPr id="0" name=""/>
        <dsp:cNvSpPr/>
      </dsp:nvSpPr>
      <dsp:spPr>
        <a:xfrm rot="15230769">
          <a:off x="40259" y="707688"/>
          <a:ext cx="24405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4938" y="719283"/>
        <a:ext cx="17084" cy="24237"/>
      </dsp:txXfrm>
    </dsp:sp>
    <dsp:sp modelId="{53824D7C-69E9-40B6-AD94-E66D57E17024}">
      <dsp:nvSpPr>
        <dsp:cNvPr id="0" name=""/>
        <dsp:cNvSpPr/>
      </dsp:nvSpPr>
      <dsp:spPr>
        <a:xfrm>
          <a:off x="11037" y="66510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9558" y="671023"/>
        <a:ext cx="41140" cy="28564"/>
      </dsp:txXfrm>
    </dsp:sp>
    <dsp:sp modelId="{4DDD9E11-A1D1-4D9F-87CF-21775FA03FD4}">
      <dsp:nvSpPr>
        <dsp:cNvPr id="0" name=""/>
        <dsp:cNvSpPr/>
      </dsp:nvSpPr>
      <dsp:spPr>
        <a:xfrm rot="15784615">
          <a:off x="22570" y="622482"/>
          <a:ext cx="24766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6733" y="634249"/>
        <a:ext cx="17336" cy="24237"/>
      </dsp:txXfrm>
    </dsp:sp>
    <dsp:sp modelId="{22041FD6-89BD-4BF2-9B99-B97F36E2E1FB}">
      <dsp:nvSpPr>
        <dsp:cNvPr id="0" name=""/>
        <dsp:cNvSpPr/>
      </dsp:nvSpPr>
      <dsp:spPr>
        <a:xfrm>
          <a:off x="517" y="578465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038" y="584381"/>
        <a:ext cx="41140" cy="28564"/>
      </dsp:txXfrm>
    </dsp:sp>
    <dsp:sp modelId="{B8E405CF-5FB0-4931-A03D-9BF304E6CDDA}">
      <dsp:nvSpPr>
        <dsp:cNvPr id="0" name=""/>
        <dsp:cNvSpPr/>
      </dsp:nvSpPr>
      <dsp:spPr>
        <a:xfrm rot="16338462">
          <a:off x="18918" y="535563"/>
          <a:ext cx="24838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2493" y="547364"/>
        <a:ext cx="17387" cy="24237"/>
      </dsp:txXfrm>
    </dsp:sp>
    <dsp:sp modelId="{4346925A-37EB-4BB6-B0D1-0007EC3DF63B}">
      <dsp:nvSpPr>
        <dsp:cNvPr id="0" name=""/>
        <dsp:cNvSpPr/>
      </dsp:nvSpPr>
      <dsp:spPr>
        <a:xfrm>
          <a:off x="4031" y="49125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552" y="497173"/>
        <a:ext cx="41140" cy="28564"/>
      </dsp:txXfrm>
    </dsp:sp>
    <dsp:sp modelId="{7A362786-920B-4FB9-A3D5-D0E741B76071}">
      <dsp:nvSpPr>
        <dsp:cNvPr id="0" name=""/>
        <dsp:cNvSpPr/>
      </dsp:nvSpPr>
      <dsp:spPr>
        <a:xfrm rot="16892308">
          <a:off x="29401" y="449182"/>
          <a:ext cx="24622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2356" y="460880"/>
        <a:ext cx="17235" cy="24237"/>
      </dsp:txXfrm>
    </dsp:sp>
    <dsp:sp modelId="{ED0F08E4-7CF4-494F-A2E4-60B90674E9D5}">
      <dsp:nvSpPr>
        <dsp:cNvPr id="0" name=""/>
        <dsp:cNvSpPr/>
      </dsp:nvSpPr>
      <dsp:spPr>
        <a:xfrm>
          <a:off x="21490" y="40574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0011" y="411657"/>
        <a:ext cx="41140" cy="28564"/>
      </dsp:txXfrm>
    </dsp:sp>
    <dsp:sp modelId="{B8AF8AA6-EDE3-46F5-804F-BE18E9CF02E9}">
      <dsp:nvSpPr>
        <dsp:cNvPr id="0" name=""/>
        <dsp:cNvSpPr/>
      </dsp:nvSpPr>
      <dsp:spPr>
        <a:xfrm rot="17446154">
          <a:off x="53756" y="365576"/>
          <a:ext cx="24114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6090" y="377037"/>
        <a:ext cx="16880" cy="24237"/>
      </dsp:txXfrm>
    </dsp:sp>
    <dsp:sp modelId="{02E2D030-8BB9-48E2-859D-55F958A2D928}">
      <dsp:nvSpPr>
        <dsp:cNvPr id="0" name=""/>
        <dsp:cNvSpPr/>
      </dsp:nvSpPr>
      <dsp:spPr>
        <a:xfrm>
          <a:off x="52439" y="324134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0960" y="330050"/>
        <a:ext cx="41140" cy="28564"/>
      </dsp:txXfrm>
    </dsp:sp>
    <dsp:sp modelId="{8125F9B4-021E-44DC-9D64-8AE485A44537}">
      <dsp:nvSpPr>
        <dsp:cNvPr id="0" name=""/>
        <dsp:cNvSpPr/>
      </dsp:nvSpPr>
      <dsp:spPr>
        <a:xfrm rot="18000000">
          <a:off x="91365" y="286913"/>
          <a:ext cx="23310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3113" y="298020"/>
        <a:ext cx="16317" cy="24237"/>
      </dsp:txXfrm>
    </dsp:sp>
    <dsp:sp modelId="{A5474CB5-D5DA-4087-B87E-610FB42AF529}">
      <dsp:nvSpPr>
        <dsp:cNvPr id="0" name=""/>
        <dsp:cNvSpPr/>
      </dsp:nvSpPr>
      <dsp:spPr>
        <a:xfrm>
          <a:off x="96079" y="248548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4600" y="254464"/>
        <a:ext cx="41140" cy="28564"/>
      </dsp:txXfrm>
    </dsp:sp>
    <dsp:sp modelId="{F5E12609-AEA0-4824-8F1E-49B7A8C9D43E}">
      <dsp:nvSpPr>
        <dsp:cNvPr id="0" name=""/>
        <dsp:cNvSpPr/>
      </dsp:nvSpPr>
      <dsp:spPr>
        <a:xfrm rot="18553846">
          <a:off x="141265" y="215232"/>
          <a:ext cx="22212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2490" y="225892"/>
        <a:ext cx="15548" cy="24237"/>
      </dsp:txXfrm>
    </dsp:sp>
    <dsp:sp modelId="{558F7E47-06ED-4041-B16C-6F13A19D4245}">
      <dsp:nvSpPr>
        <dsp:cNvPr id="0" name=""/>
        <dsp:cNvSpPr/>
      </dsp:nvSpPr>
      <dsp:spPr>
        <a:xfrm>
          <a:off x="151278" y="18094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9799" y="186857"/>
        <a:ext cx="41140" cy="28564"/>
      </dsp:txXfrm>
    </dsp:sp>
    <dsp:sp modelId="{1AA99294-2501-42DA-ADDA-813C2A0D167F}">
      <dsp:nvSpPr>
        <dsp:cNvPr id="0" name=""/>
        <dsp:cNvSpPr/>
      </dsp:nvSpPr>
      <dsp:spPr>
        <a:xfrm rot="19107692">
          <a:off x="202169" y="152394"/>
          <a:ext cx="20845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02955" y="162546"/>
        <a:ext cx="14592" cy="24237"/>
      </dsp:txXfrm>
    </dsp:sp>
    <dsp:sp modelId="{A854D6C3-A9F6-4889-B95E-C4590598BF15}">
      <dsp:nvSpPr>
        <dsp:cNvPr id="0" name=""/>
        <dsp:cNvSpPr/>
      </dsp:nvSpPr>
      <dsp:spPr>
        <a:xfrm>
          <a:off x="216607" y="123065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25128" y="128981"/>
        <a:ext cx="41140" cy="28564"/>
      </dsp:txXfrm>
    </dsp:sp>
    <dsp:sp modelId="{9BC14663-185B-4A89-97AE-169B3D438678}">
      <dsp:nvSpPr>
        <dsp:cNvPr id="0" name=""/>
        <dsp:cNvSpPr/>
      </dsp:nvSpPr>
      <dsp:spPr>
        <a:xfrm rot="19661538">
          <a:off x="272479" y="100033"/>
          <a:ext cx="19284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72927" y="109658"/>
        <a:ext cx="13499" cy="24237"/>
      </dsp:txXfrm>
    </dsp:sp>
    <dsp:sp modelId="{891FE5C2-884F-48D0-BE0D-753E9CA204D3}">
      <dsp:nvSpPr>
        <dsp:cNvPr id="0" name=""/>
        <dsp:cNvSpPr/>
      </dsp:nvSpPr>
      <dsp:spPr>
        <a:xfrm>
          <a:off x="290374" y="7641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98895" y="82333"/>
        <a:ext cx="41140" cy="28564"/>
      </dsp:txXfrm>
    </dsp:sp>
    <dsp:sp modelId="{BDE13CD6-B50F-44ED-BD83-729ED5971995}">
      <dsp:nvSpPr>
        <dsp:cNvPr id="0" name=""/>
        <dsp:cNvSpPr/>
      </dsp:nvSpPr>
      <dsp:spPr>
        <a:xfrm rot="20215385">
          <a:off x="350308" y="59508"/>
          <a:ext cx="1768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50520" y="68627"/>
        <a:ext cx="12382" cy="24237"/>
      </dsp:txXfrm>
    </dsp:sp>
    <dsp:sp modelId="{3B7728B1-9C76-43A6-8828-2FFE1A19CD4E}">
      <dsp:nvSpPr>
        <dsp:cNvPr id="0" name=""/>
        <dsp:cNvSpPr/>
      </dsp:nvSpPr>
      <dsp:spPr>
        <a:xfrm>
          <a:off x="370669" y="4220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79190" y="48123"/>
        <a:ext cx="41140" cy="28564"/>
      </dsp:txXfrm>
    </dsp:sp>
    <dsp:sp modelId="{FEF793BD-9F36-4B0C-B2A1-243AAED13A52}">
      <dsp:nvSpPr>
        <dsp:cNvPr id="0" name=""/>
        <dsp:cNvSpPr/>
      </dsp:nvSpPr>
      <dsp:spPr>
        <a:xfrm rot="20769231">
          <a:off x="433519" y="31874"/>
          <a:ext cx="16328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33590" y="40539"/>
        <a:ext cx="11430" cy="24237"/>
      </dsp:txXfrm>
    </dsp:sp>
    <dsp:sp modelId="{CD7E4AE9-DEBF-4EF6-9A2F-51DFDE6DC483}">
      <dsp:nvSpPr>
        <dsp:cNvPr id="0" name=""/>
        <dsp:cNvSpPr/>
      </dsp:nvSpPr>
      <dsp:spPr>
        <a:xfrm>
          <a:off x="455412" y="21319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63933" y="27235"/>
        <a:ext cx="41140" cy="28564"/>
      </dsp:txXfrm>
    </dsp:sp>
    <dsp:sp modelId="{CAB56CDA-741F-426D-8FE0-AE118C809475}">
      <dsp:nvSpPr>
        <dsp:cNvPr id="0" name=""/>
        <dsp:cNvSpPr/>
      </dsp:nvSpPr>
      <dsp:spPr>
        <a:xfrm rot="21323077">
          <a:off x="519800" y="17843"/>
          <a:ext cx="15527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19808" y="26109"/>
        <a:ext cx="10869" cy="24237"/>
      </dsp:txXfrm>
    </dsp:sp>
  </dsp:spTree>
</dsp:drawing>
</file>

<file path=ppt/diagrams/drawing4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2BDA289-9E7F-43D2-8E8A-C602380955F6}">
      <dsp:nvSpPr>
        <dsp:cNvPr id="0" name=""/>
        <dsp:cNvSpPr/>
      </dsp:nvSpPr>
      <dsp:spPr>
        <a:xfrm>
          <a:off x="540962" y="56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48160" y="7759"/>
        <a:ext cx="34757" cy="34757"/>
      </dsp:txXfrm>
    </dsp:sp>
    <dsp:sp modelId="{4B717A0F-8771-4A45-B6AA-FD732A724C9E}">
      <dsp:nvSpPr>
        <dsp:cNvPr id="0" name=""/>
        <dsp:cNvSpPr/>
      </dsp:nvSpPr>
      <dsp:spPr>
        <a:xfrm rot="234783">
          <a:off x="595443" y="19334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95448" y="22519"/>
        <a:ext cx="9127" cy="9953"/>
      </dsp:txXfrm>
    </dsp:sp>
    <dsp:sp modelId="{FD731FF4-9760-4231-AA26-446560B181EB}">
      <dsp:nvSpPr>
        <dsp:cNvPr id="0" name=""/>
        <dsp:cNvSpPr/>
      </dsp:nvSpPr>
      <dsp:spPr>
        <a:xfrm>
          <a:off x="614546" y="559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21744" y="12792"/>
        <a:ext cx="34757" cy="34757"/>
      </dsp:txXfrm>
    </dsp:sp>
    <dsp:sp modelId="{A6A09441-8928-4DD4-965E-ACD6B5489F63}">
      <dsp:nvSpPr>
        <dsp:cNvPr id="0" name=""/>
        <dsp:cNvSpPr/>
      </dsp:nvSpPr>
      <dsp:spPr>
        <a:xfrm rot="704348">
          <a:off x="668349" y="29304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68390" y="32224"/>
        <a:ext cx="9127" cy="9953"/>
      </dsp:txXfrm>
    </dsp:sp>
    <dsp:sp modelId="{5A44537F-E502-484A-B54C-161A75387D52}">
      <dsp:nvSpPr>
        <dsp:cNvPr id="0" name=""/>
        <dsp:cNvSpPr/>
      </dsp:nvSpPr>
      <dsp:spPr>
        <a:xfrm>
          <a:off x="686760" y="2060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93958" y="27798"/>
        <a:ext cx="34757" cy="34757"/>
      </dsp:txXfrm>
    </dsp:sp>
    <dsp:sp modelId="{BCCD1735-3374-4721-BEF9-11CCD9A2DD48}">
      <dsp:nvSpPr>
        <dsp:cNvPr id="0" name=""/>
        <dsp:cNvSpPr/>
      </dsp:nvSpPr>
      <dsp:spPr>
        <a:xfrm rot="1173913">
          <a:off x="739218" y="4910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39331" y="51771"/>
        <a:ext cx="9127" cy="9953"/>
      </dsp:txXfrm>
    </dsp:sp>
    <dsp:sp modelId="{B0608ED5-E7DC-4C39-8859-B8C85F521F9C}">
      <dsp:nvSpPr>
        <dsp:cNvPr id="0" name=""/>
        <dsp:cNvSpPr/>
      </dsp:nvSpPr>
      <dsp:spPr>
        <a:xfrm>
          <a:off x="756258" y="4530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63456" y="52498"/>
        <a:ext cx="34757" cy="34757"/>
      </dsp:txXfrm>
    </dsp:sp>
    <dsp:sp modelId="{E212FFF4-9223-45FB-8A97-08FC78EC227F}">
      <dsp:nvSpPr>
        <dsp:cNvPr id="0" name=""/>
        <dsp:cNvSpPr/>
      </dsp:nvSpPr>
      <dsp:spPr>
        <a:xfrm rot="1643478">
          <a:off x="806731" y="7837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06950" y="80796"/>
        <a:ext cx="9127" cy="9953"/>
      </dsp:txXfrm>
    </dsp:sp>
    <dsp:sp modelId="{3B48658E-4174-41EC-ADC5-04F09B98E8AE}">
      <dsp:nvSpPr>
        <dsp:cNvPr id="0" name=""/>
        <dsp:cNvSpPr/>
      </dsp:nvSpPr>
      <dsp:spPr>
        <a:xfrm>
          <a:off x="821746" y="7923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28944" y="86431"/>
        <a:ext cx="34757" cy="34757"/>
      </dsp:txXfrm>
    </dsp:sp>
    <dsp:sp modelId="{7E28017C-69F1-4CCF-A6D7-885616A2628E}">
      <dsp:nvSpPr>
        <dsp:cNvPr id="0" name=""/>
        <dsp:cNvSpPr/>
      </dsp:nvSpPr>
      <dsp:spPr>
        <a:xfrm rot="2113043">
          <a:off x="869629" y="116569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69987" y="118759"/>
        <a:ext cx="9127" cy="9953"/>
      </dsp:txXfrm>
    </dsp:sp>
    <dsp:sp modelId="{4B6FF1D5-139C-4A9E-BE2A-C9C2976A9B90}">
      <dsp:nvSpPr>
        <dsp:cNvPr id="0" name=""/>
        <dsp:cNvSpPr/>
      </dsp:nvSpPr>
      <dsp:spPr>
        <a:xfrm>
          <a:off x="882002" y="121767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89200" y="128965"/>
        <a:ext cx="34757" cy="34757"/>
      </dsp:txXfrm>
    </dsp:sp>
    <dsp:sp modelId="{E231C36B-28CA-4A1A-A65A-7FC8C917C670}">
      <dsp:nvSpPr>
        <dsp:cNvPr id="0" name=""/>
        <dsp:cNvSpPr/>
      </dsp:nvSpPr>
      <dsp:spPr>
        <a:xfrm rot="2582609">
          <a:off x="926742" y="16296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27268" y="164951"/>
        <a:ext cx="9127" cy="9953"/>
      </dsp:txXfrm>
    </dsp:sp>
    <dsp:sp modelId="{5955EC28-6A5B-4854-97FD-56BF004F7A93}">
      <dsp:nvSpPr>
        <dsp:cNvPr id="0" name=""/>
        <dsp:cNvSpPr/>
      </dsp:nvSpPr>
      <dsp:spPr>
        <a:xfrm>
          <a:off x="935906" y="172109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43104" y="179307"/>
        <a:ext cx="34757" cy="34757"/>
      </dsp:txXfrm>
    </dsp:sp>
    <dsp:sp modelId="{7418C013-9F65-49B4-8AB4-02A8A7E8B2B1}">
      <dsp:nvSpPr>
        <dsp:cNvPr id="0" name=""/>
        <dsp:cNvSpPr/>
      </dsp:nvSpPr>
      <dsp:spPr>
        <a:xfrm rot="3052174">
          <a:off x="977004" y="216712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7726" y="218513"/>
        <a:ext cx="9127" cy="9953"/>
      </dsp:txXfrm>
    </dsp:sp>
    <dsp:sp modelId="{C8C314CB-BC52-4B5D-9A9E-2549904458B0}">
      <dsp:nvSpPr>
        <dsp:cNvPr id="0" name=""/>
        <dsp:cNvSpPr/>
      </dsp:nvSpPr>
      <dsp:spPr>
        <a:xfrm>
          <a:off x="982453" y="22932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89651" y="236521"/>
        <a:ext cx="34757" cy="34757"/>
      </dsp:txXfrm>
    </dsp:sp>
    <dsp:sp modelId="{8D184F9F-78A9-45D9-9804-0F8032DE26A6}">
      <dsp:nvSpPr>
        <dsp:cNvPr id="0" name=""/>
        <dsp:cNvSpPr/>
      </dsp:nvSpPr>
      <dsp:spPr>
        <a:xfrm rot="3521739">
          <a:off x="1019480" y="276799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20420" y="278446"/>
        <a:ext cx="9127" cy="9953"/>
      </dsp:txXfrm>
    </dsp:sp>
    <dsp:sp modelId="{18E08B15-C0D9-4DCD-9841-29CB326A1D96}">
      <dsp:nvSpPr>
        <dsp:cNvPr id="0" name=""/>
        <dsp:cNvSpPr/>
      </dsp:nvSpPr>
      <dsp:spPr>
        <a:xfrm>
          <a:off x="1020776" y="292342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27974" y="299540"/>
        <a:ext cx="34757" cy="34757"/>
      </dsp:txXfrm>
    </dsp:sp>
    <dsp:sp modelId="{7D136A40-4E7A-4E9A-9C18-C15FEB3E9255}">
      <dsp:nvSpPr>
        <dsp:cNvPr id="0" name=""/>
        <dsp:cNvSpPr/>
      </dsp:nvSpPr>
      <dsp:spPr>
        <a:xfrm rot="3991304">
          <a:off x="1053378" y="342111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54555" y="343635"/>
        <a:ext cx="9127" cy="9953"/>
      </dsp:txXfrm>
    </dsp:sp>
    <dsp:sp modelId="{09497094-52B8-416E-9902-37FB4C94E7F2}">
      <dsp:nvSpPr>
        <dsp:cNvPr id="0" name=""/>
        <dsp:cNvSpPr/>
      </dsp:nvSpPr>
      <dsp:spPr>
        <a:xfrm>
          <a:off x="1050161" y="35999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57359" y="367191"/>
        <a:ext cx="34757" cy="34757"/>
      </dsp:txXfrm>
    </dsp:sp>
    <dsp:sp modelId="{260B842C-BA56-4835-9181-EEB1DAD49F6C}">
      <dsp:nvSpPr>
        <dsp:cNvPr id="0" name=""/>
        <dsp:cNvSpPr/>
      </dsp:nvSpPr>
      <dsp:spPr>
        <a:xfrm rot="4460870">
          <a:off x="1078068" y="411430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79496" y="412865"/>
        <a:ext cx="9127" cy="9953"/>
      </dsp:txXfrm>
    </dsp:sp>
    <dsp:sp modelId="{07EB8474-810E-4E8A-BE93-02F62BBDD45D}">
      <dsp:nvSpPr>
        <dsp:cNvPr id="0" name=""/>
        <dsp:cNvSpPr/>
      </dsp:nvSpPr>
      <dsp:spPr>
        <a:xfrm>
          <a:off x="1070060" y="43101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77258" y="438212"/>
        <a:ext cx="34757" cy="34757"/>
      </dsp:txXfrm>
    </dsp:sp>
    <dsp:sp modelId="{ADC3AC42-E194-4C29-8A28-ABEC2168A2B9}">
      <dsp:nvSpPr>
        <dsp:cNvPr id="0" name=""/>
        <dsp:cNvSpPr/>
      </dsp:nvSpPr>
      <dsp:spPr>
        <a:xfrm rot="4930435">
          <a:off x="1093088" y="483465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94778" y="484845"/>
        <a:ext cx="9127" cy="9953"/>
      </dsp:txXfrm>
    </dsp:sp>
    <dsp:sp modelId="{38A7A843-117D-4A8F-B652-3F637D1BA054}">
      <dsp:nvSpPr>
        <dsp:cNvPr id="0" name=""/>
        <dsp:cNvSpPr/>
      </dsp:nvSpPr>
      <dsp:spPr>
        <a:xfrm>
          <a:off x="1080103" y="50408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87301" y="511282"/>
        <a:ext cx="34757" cy="34757"/>
      </dsp:txXfrm>
    </dsp:sp>
    <dsp:sp modelId="{24192AE1-AC5A-408F-93E2-35778550FA02}">
      <dsp:nvSpPr>
        <dsp:cNvPr id="0" name=""/>
        <dsp:cNvSpPr/>
      </dsp:nvSpPr>
      <dsp:spPr>
        <a:xfrm rot="5400000">
          <a:off x="1098160" y="556875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00116" y="558237"/>
        <a:ext cx="9127" cy="9953"/>
      </dsp:txXfrm>
    </dsp:sp>
    <dsp:sp modelId="{8B74F080-8313-4728-B1E9-D87A06E9E800}">
      <dsp:nvSpPr>
        <dsp:cNvPr id="0" name=""/>
        <dsp:cNvSpPr/>
      </dsp:nvSpPr>
      <dsp:spPr>
        <a:xfrm>
          <a:off x="1080103" y="57784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87301" y="585038"/>
        <a:ext cx="34757" cy="34757"/>
      </dsp:txXfrm>
    </dsp:sp>
    <dsp:sp modelId="{99F13AA2-4621-4753-B0A6-6FC776CD84C9}">
      <dsp:nvSpPr>
        <dsp:cNvPr id="0" name=""/>
        <dsp:cNvSpPr/>
      </dsp:nvSpPr>
      <dsp:spPr>
        <a:xfrm rot="5869565">
          <a:off x="1093189" y="630291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95411" y="631671"/>
        <a:ext cx="9127" cy="9953"/>
      </dsp:txXfrm>
    </dsp:sp>
    <dsp:sp modelId="{C238A059-EBCB-4E8A-9C70-350A7112246D}">
      <dsp:nvSpPr>
        <dsp:cNvPr id="0" name=""/>
        <dsp:cNvSpPr/>
      </dsp:nvSpPr>
      <dsp:spPr>
        <a:xfrm>
          <a:off x="1070060" y="65091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77258" y="658108"/>
        <a:ext cx="34757" cy="34757"/>
      </dsp:txXfrm>
    </dsp:sp>
    <dsp:sp modelId="{212C9A88-24C2-4EF4-87D7-A81CF4BE3FA0}">
      <dsp:nvSpPr>
        <dsp:cNvPr id="0" name=""/>
        <dsp:cNvSpPr/>
      </dsp:nvSpPr>
      <dsp:spPr>
        <a:xfrm rot="6339130">
          <a:off x="1078267" y="702347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80751" y="703782"/>
        <a:ext cx="9127" cy="9953"/>
      </dsp:txXfrm>
    </dsp:sp>
    <dsp:sp modelId="{FA3F2989-2837-4DF6-B22E-22C68B74BA10}">
      <dsp:nvSpPr>
        <dsp:cNvPr id="0" name=""/>
        <dsp:cNvSpPr/>
      </dsp:nvSpPr>
      <dsp:spPr>
        <a:xfrm>
          <a:off x="1050161" y="72193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57359" y="729129"/>
        <a:ext cx="34757" cy="34757"/>
      </dsp:txXfrm>
    </dsp:sp>
    <dsp:sp modelId="{15716786-4673-40EB-986D-12C422D02B97}">
      <dsp:nvSpPr>
        <dsp:cNvPr id="0" name=""/>
        <dsp:cNvSpPr/>
      </dsp:nvSpPr>
      <dsp:spPr>
        <a:xfrm rot="6808696">
          <a:off x="1053672" y="771700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56407" y="773224"/>
        <a:ext cx="9127" cy="9953"/>
      </dsp:txXfrm>
    </dsp:sp>
    <dsp:sp modelId="{E7F9412A-75FE-4263-8476-D8B02CF380F3}">
      <dsp:nvSpPr>
        <dsp:cNvPr id="0" name=""/>
        <dsp:cNvSpPr/>
      </dsp:nvSpPr>
      <dsp:spPr>
        <a:xfrm>
          <a:off x="1020776" y="789582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27974" y="796780"/>
        <a:ext cx="34757" cy="34757"/>
      </dsp:txXfrm>
    </dsp:sp>
    <dsp:sp modelId="{C56F56FD-84C6-4D21-967A-719399DE2081}">
      <dsp:nvSpPr>
        <dsp:cNvPr id="0" name=""/>
        <dsp:cNvSpPr/>
      </dsp:nvSpPr>
      <dsp:spPr>
        <a:xfrm rot="7278261">
          <a:off x="1019863" y="83705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22835" y="838705"/>
        <a:ext cx="9127" cy="9953"/>
      </dsp:txXfrm>
    </dsp:sp>
    <dsp:sp modelId="{430AD93E-9CDA-40BE-8BB8-B35AB1DDED73}">
      <dsp:nvSpPr>
        <dsp:cNvPr id="0" name=""/>
        <dsp:cNvSpPr/>
      </dsp:nvSpPr>
      <dsp:spPr>
        <a:xfrm>
          <a:off x="982453" y="85260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89651" y="859799"/>
        <a:ext cx="34757" cy="34757"/>
      </dsp:txXfrm>
    </dsp:sp>
    <dsp:sp modelId="{D3BDAC4B-F2DB-44A0-907D-A108463FB1C3}">
      <dsp:nvSpPr>
        <dsp:cNvPr id="0" name=""/>
        <dsp:cNvSpPr/>
      </dsp:nvSpPr>
      <dsp:spPr>
        <a:xfrm rot="7747826">
          <a:off x="977470" y="897203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980660" y="899004"/>
        <a:ext cx="9127" cy="9953"/>
      </dsp:txXfrm>
    </dsp:sp>
    <dsp:sp modelId="{EB66E90A-B112-40E2-B773-B1A59659C6EB}">
      <dsp:nvSpPr>
        <dsp:cNvPr id="0" name=""/>
        <dsp:cNvSpPr/>
      </dsp:nvSpPr>
      <dsp:spPr>
        <a:xfrm>
          <a:off x="935906" y="90981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43104" y="917012"/>
        <a:ext cx="34757" cy="34757"/>
      </dsp:txXfrm>
    </dsp:sp>
    <dsp:sp modelId="{CBD13A52-164D-4181-A713-C4AFB6DAEA44}">
      <dsp:nvSpPr>
        <dsp:cNvPr id="0" name=""/>
        <dsp:cNvSpPr/>
      </dsp:nvSpPr>
      <dsp:spPr>
        <a:xfrm rot="8217391">
          <a:off x="927281" y="951016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930667" y="952999"/>
        <a:ext cx="9127" cy="9953"/>
      </dsp:txXfrm>
    </dsp:sp>
    <dsp:sp modelId="{816E1FA3-2B38-45F9-AB8C-0EEB2788EE42}">
      <dsp:nvSpPr>
        <dsp:cNvPr id="0" name=""/>
        <dsp:cNvSpPr/>
      </dsp:nvSpPr>
      <dsp:spPr>
        <a:xfrm>
          <a:off x="882002" y="960157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89200" y="967355"/>
        <a:ext cx="34757" cy="34757"/>
      </dsp:txXfrm>
    </dsp:sp>
    <dsp:sp modelId="{3D5573F2-E421-4699-B499-E5F129AA7C1F}">
      <dsp:nvSpPr>
        <dsp:cNvPr id="0" name=""/>
        <dsp:cNvSpPr/>
      </dsp:nvSpPr>
      <dsp:spPr>
        <a:xfrm rot="8686957">
          <a:off x="870232" y="997493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873786" y="999683"/>
        <a:ext cx="9127" cy="9953"/>
      </dsp:txXfrm>
    </dsp:sp>
    <dsp:sp modelId="{1791F869-F782-403E-9EEE-8485296AB1DC}">
      <dsp:nvSpPr>
        <dsp:cNvPr id="0" name=""/>
        <dsp:cNvSpPr/>
      </dsp:nvSpPr>
      <dsp:spPr>
        <a:xfrm>
          <a:off x="821746" y="100269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28944" y="1009889"/>
        <a:ext cx="34757" cy="34757"/>
      </dsp:txXfrm>
    </dsp:sp>
    <dsp:sp modelId="{EDD308D6-556F-4E65-A02C-12C45C150755}">
      <dsp:nvSpPr>
        <dsp:cNvPr id="0" name=""/>
        <dsp:cNvSpPr/>
      </dsp:nvSpPr>
      <dsp:spPr>
        <a:xfrm rot="9156522">
          <a:off x="807386" y="1035770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811079" y="1038188"/>
        <a:ext cx="9127" cy="9953"/>
      </dsp:txXfrm>
    </dsp:sp>
    <dsp:sp modelId="{FB762D63-E97E-4D71-BE53-DE8DBC2C1724}">
      <dsp:nvSpPr>
        <dsp:cNvPr id="0" name=""/>
        <dsp:cNvSpPr/>
      </dsp:nvSpPr>
      <dsp:spPr>
        <a:xfrm>
          <a:off x="756258" y="103662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63456" y="1043822"/>
        <a:ext cx="34757" cy="34757"/>
      </dsp:txXfrm>
    </dsp:sp>
    <dsp:sp modelId="{EC905E59-477F-4D62-B2EE-61B86BF0663B}">
      <dsp:nvSpPr>
        <dsp:cNvPr id="0" name=""/>
        <dsp:cNvSpPr/>
      </dsp:nvSpPr>
      <dsp:spPr>
        <a:xfrm rot="9626087">
          <a:off x="739914" y="1065132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743713" y="1067795"/>
        <a:ext cx="9127" cy="9953"/>
      </dsp:txXfrm>
    </dsp:sp>
    <dsp:sp modelId="{96947AF0-965B-4F9B-B692-11B522E20C19}">
      <dsp:nvSpPr>
        <dsp:cNvPr id="0" name=""/>
        <dsp:cNvSpPr/>
      </dsp:nvSpPr>
      <dsp:spPr>
        <a:xfrm>
          <a:off x="686760" y="106132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93958" y="1068521"/>
        <a:ext cx="34757" cy="34757"/>
      </dsp:txXfrm>
    </dsp:sp>
    <dsp:sp modelId="{C5631367-2D87-4B2B-B2C5-CE6B323DF7FA}">
      <dsp:nvSpPr>
        <dsp:cNvPr id="0" name=""/>
        <dsp:cNvSpPr/>
      </dsp:nvSpPr>
      <dsp:spPr>
        <a:xfrm rot="10095652">
          <a:off x="669072" y="1085033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72943" y="1087953"/>
        <a:ext cx="9127" cy="9953"/>
      </dsp:txXfrm>
    </dsp:sp>
    <dsp:sp modelId="{55735BFC-D4F1-4100-BCD7-BD7015A20F24}">
      <dsp:nvSpPr>
        <dsp:cNvPr id="0" name=""/>
        <dsp:cNvSpPr/>
      </dsp:nvSpPr>
      <dsp:spPr>
        <a:xfrm>
          <a:off x="614546" y="107633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21744" y="1083528"/>
        <a:ext cx="34757" cy="34757"/>
      </dsp:txXfrm>
    </dsp:sp>
    <dsp:sp modelId="{DE861B79-D5E8-45CE-B3D7-7B4663C08343}">
      <dsp:nvSpPr>
        <dsp:cNvPr id="0" name=""/>
        <dsp:cNvSpPr/>
      </dsp:nvSpPr>
      <dsp:spPr>
        <a:xfrm rot="10565217">
          <a:off x="596179" y="1095103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00086" y="1098288"/>
        <a:ext cx="9127" cy="9953"/>
      </dsp:txXfrm>
    </dsp:sp>
    <dsp:sp modelId="{B163F2E1-C224-4C1F-8BF1-B257F8DA90F1}">
      <dsp:nvSpPr>
        <dsp:cNvPr id="0" name=""/>
        <dsp:cNvSpPr/>
      </dsp:nvSpPr>
      <dsp:spPr>
        <a:xfrm>
          <a:off x="540962" y="108136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48160" y="1088561"/>
        <a:ext cx="34757" cy="34757"/>
      </dsp:txXfrm>
    </dsp:sp>
    <dsp:sp modelId="{28C21F8D-7890-436C-ABC3-A76D9C048DC6}">
      <dsp:nvSpPr>
        <dsp:cNvPr id="0" name=""/>
        <dsp:cNvSpPr/>
      </dsp:nvSpPr>
      <dsp:spPr>
        <a:xfrm rot="11034783">
          <a:off x="522595" y="1095154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526502" y="1098605"/>
        <a:ext cx="9127" cy="9953"/>
      </dsp:txXfrm>
    </dsp:sp>
    <dsp:sp modelId="{B297DBDA-41C8-403B-A287-2DE0B2B2F734}">
      <dsp:nvSpPr>
        <dsp:cNvPr id="0" name=""/>
        <dsp:cNvSpPr/>
      </dsp:nvSpPr>
      <dsp:spPr>
        <a:xfrm>
          <a:off x="467377" y="107633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74575" y="1083528"/>
        <a:ext cx="34757" cy="34757"/>
      </dsp:txXfrm>
    </dsp:sp>
    <dsp:sp modelId="{6CB910F7-627A-416A-9AE0-0E9818681229}">
      <dsp:nvSpPr>
        <dsp:cNvPr id="0" name=""/>
        <dsp:cNvSpPr/>
      </dsp:nvSpPr>
      <dsp:spPr>
        <a:xfrm rot="11504348">
          <a:off x="449688" y="1085184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53559" y="1088900"/>
        <a:ext cx="9127" cy="9953"/>
      </dsp:txXfrm>
    </dsp:sp>
    <dsp:sp modelId="{C99B1DB8-B0AD-4FE5-84DC-CD9571D15F74}">
      <dsp:nvSpPr>
        <dsp:cNvPr id="0" name=""/>
        <dsp:cNvSpPr/>
      </dsp:nvSpPr>
      <dsp:spPr>
        <a:xfrm>
          <a:off x="395163" y="106132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02361" y="1068521"/>
        <a:ext cx="34757" cy="34757"/>
      </dsp:txXfrm>
    </dsp:sp>
    <dsp:sp modelId="{2EBD388A-825F-4832-8A74-827A6C7E3368}">
      <dsp:nvSpPr>
        <dsp:cNvPr id="0" name=""/>
        <dsp:cNvSpPr/>
      </dsp:nvSpPr>
      <dsp:spPr>
        <a:xfrm rot="11973913">
          <a:off x="378819" y="1065379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82618" y="1069352"/>
        <a:ext cx="9127" cy="9953"/>
      </dsp:txXfrm>
    </dsp:sp>
    <dsp:sp modelId="{54435782-E9E7-4F85-8EE9-B762378628C5}">
      <dsp:nvSpPr>
        <dsp:cNvPr id="0" name=""/>
        <dsp:cNvSpPr/>
      </dsp:nvSpPr>
      <dsp:spPr>
        <a:xfrm>
          <a:off x="325665" y="103662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32863" y="1043822"/>
        <a:ext cx="34757" cy="34757"/>
      </dsp:txXfrm>
    </dsp:sp>
    <dsp:sp modelId="{2EA5A0E0-D734-4B00-A1FA-65E8CB15031C}">
      <dsp:nvSpPr>
        <dsp:cNvPr id="0" name=""/>
        <dsp:cNvSpPr/>
      </dsp:nvSpPr>
      <dsp:spPr>
        <a:xfrm rot="12443478">
          <a:off x="311306" y="1036109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14999" y="1040327"/>
        <a:ext cx="9127" cy="9953"/>
      </dsp:txXfrm>
    </dsp:sp>
    <dsp:sp modelId="{CDE86F57-8E75-4885-99A7-4D78278841E9}">
      <dsp:nvSpPr>
        <dsp:cNvPr id="0" name=""/>
        <dsp:cNvSpPr/>
      </dsp:nvSpPr>
      <dsp:spPr>
        <a:xfrm>
          <a:off x="260178" y="100269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7376" y="1009889"/>
        <a:ext cx="34757" cy="34757"/>
      </dsp:txXfrm>
    </dsp:sp>
    <dsp:sp modelId="{A0769171-C666-4FF2-B3B0-56A5612FFB02}">
      <dsp:nvSpPr>
        <dsp:cNvPr id="0" name=""/>
        <dsp:cNvSpPr/>
      </dsp:nvSpPr>
      <dsp:spPr>
        <a:xfrm rot="12913043">
          <a:off x="248408" y="997919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51962" y="1002365"/>
        <a:ext cx="9127" cy="9953"/>
      </dsp:txXfrm>
    </dsp:sp>
    <dsp:sp modelId="{9DEC7CBC-8051-4551-94AA-2377EFF8A353}">
      <dsp:nvSpPr>
        <dsp:cNvPr id="0" name=""/>
        <dsp:cNvSpPr/>
      </dsp:nvSpPr>
      <dsp:spPr>
        <a:xfrm>
          <a:off x="199921" y="960157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07119" y="967355"/>
        <a:ext cx="34757" cy="34757"/>
      </dsp:txXfrm>
    </dsp:sp>
    <dsp:sp modelId="{83D03F91-A8FE-4A56-A9F0-21F8696B64A1}">
      <dsp:nvSpPr>
        <dsp:cNvPr id="0" name=""/>
        <dsp:cNvSpPr/>
      </dsp:nvSpPr>
      <dsp:spPr>
        <a:xfrm rot="13382609">
          <a:off x="191296" y="951520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94682" y="956173"/>
        <a:ext cx="9127" cy="9953"/>
      </dsp:txXfrm>
    </dsp:sp>
    <dsp:sp modelId="{D9F7CAE3-C01B-4758-A92D-BE4DEABF1CC9}">
      <dsp:nvSpPr>
        <dsp:cNvPr id="0" name=""/>
        <dsp:cNvSpPr/>
      </dsp:nvSpPr>
      <dsp:spPr>
        <a:xfrm>
          <a:off x="146017" y="90981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3215" y="917012"/>
        <a:ext cx="34757" cy="34757"/>
      </dsp:txXfrm>
    </dsp:sp>
    <dsp:sp modelId="{6FDF4861-3D9E-4C44-8A76-CB261CA08A3D}">
      <dsp:nvSpPr>
        <dsp:cNvPr id="0" name=""/>
        <dsp:cNvSpPr/>
      </dsp:nvSpPr>
      <dsp:spPr>
        <a:xfrm rot="13852174">
          <a:off x="141034" y="897776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44224" y="902611"/>
        <a:ext cx="9127" cy="9953"/>
      </dsp:txXfrm>
    </dsp:sp>
    <dsp:sp modelId="{6EBA7549-78C0-447A-A63C-4A8563F87F58}">
      <dsp:nvSpPr>
        <dsp:cNvPr id="0" name=""/>
        <dsp:cNvSpPr/>
      </dsp:nvSpPr>
      <dsp:spPr>
        <a:xfrm>
          <a:off x="99470" y="85260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668" y="859799"/>
        <a:ext cx="34757" cy="34757"/>
      </dsp:txXfrm>
    </dsp:sp>
    <dsp:sp modelId="{F7AC09C3-F9FA-4334-9744-58F7A351FD8B}">
      <dsp:nvSpPr>
        <dsp:cNvPr id="0" name=""/>
        <dsp:cNvSpPr/>
      </dsp:nvSpPr>
      <dsp:spPr>
        <a:xfrm rot="14321739">
          <a:off x="98558" y="83768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1530" y="842677"/>
        <a:ext cx="9127" cy="9953"/>
      </dsp:txXfrm>
    </dsp:sp>
    <dsp:sp modelId="{DB7E8DCC-E9E2-41AE-8FAC-BD770394B585}">
      <dsp:nvSpPr>
        <dsp:cNvPr id="0" name=""/>
        <dsp:cNvSpPr/>
      </dsp:nvSpPr>
      <dsp:spPr>
        <a:xfrm>
          <a:off x="61148" y="789582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8346" y="796780"/>
        <a:ext cx="34757" cy="34757"/>
      </dsp:txXfrm>
    </dsp:sp>
    <dsp:sp modelId="{FC934B90-2FD7-4C78-BC82-6495CAA54F71}">
      <dsp:nvSpPr>
        <dsp:cNvPr id="0" name=""/>
        <dsp:cNvSpPr/>
      </dsp:nvSpPr>
      <dsp:spPr>
        <a:xfrm rot="14791304">
          <a:off x="64659" y="772377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7394" y="777489"/>
        <a:ext cx="9127" cy="9953"/>
      </dsp:txXfrm>
    </dsp:sp>
    <dsp:sp modelId="{7FBA136C-815F-4FB3-A797-A7F155D00FEA}">
      <dsp:nvSpPr>
        <dsp:cNvPr id="0" name=""/>
        <dsp:cNvSpPr/>
      </dsp:nvSpPr>
      <dsp:spPr>
        <a:xfrm>
          <a:off x="31763" y="72193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8961" y="729129"/>
        <a:ext cx="34757" cy="34757"/>
      </dsp:txXfrm>
    </dsp:sp>
    <dsp:sp modelId="{7A5C7786-EEB7-4840-8AB2-E617DD766E4C}">
      <dsp:nvSpPr>
        <dsp:cNvPr id="0" name=""/>
        <dsp:cNvSpPr/>
      </dsp:nvSpPr>
      <dsp:spPr>
        <a:xfrm rot="15260870">
          <a:off x="39970" y="70305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2454" y="708259"/>
        <a:ext cx="9127" cy="9953"/>
      </dsp:txXfrm>
    </dsp:sp>
    <dsp:sp modelId="{2B3C09D0-6E4A-4698-ADBA-7CF55040E0C7}">
      <dsp:nvSpPr>
        <dsp:cNvPr id="0" name=""/>
        <dsp:cNvSpPr/>
      </dsp:nvSpPr>
      <dsp:spPr>
        <a:xfrm>
          <a:off x="11864" y="65091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9062" y="658108"/>
        <a:ext cx="34757" cy="34757"/>
      </dsp:txXfrm>
    </dsp:sp>
    <dsp:sp modelId="{0B3E9032-3902-463F-B436-0798A35C9EC5}">
      <dsp:nvSpPr>
        <dsp:cNvPr id="0" name=""/>
        <dsp:cNvSpPr/>
      </dsp:nvSpPr>
      <dsp:spPr>
        <a:xfrm rot="15730435">
          <a:off x="24949" y="631023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7171" y="636279"/>
        <a:ext cx="9127" cy="9953"/>
      </dsp:txXfrm>
    </dsp:sp>
    <dsp:sp modelId="{C6CA034B-BB5D-4252-9DC3-E07C2CEC1942}">
      <dsp:nvSpPr>
        <dsp:cNvPr id="0" name=""/>
        <dsp:cNvSpPr/>
      </dsp:nvSpPr>
      <dsp:spPr>
        <a:xfrm>
          <a:off x="1821" y="57784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019" y="585038"/>
        <a:ext cx="34757" cy="34757"/>
      </dsp:txXfrm>
    </dsp:sp>
    <dsp:sp modelId="{2F327EB4-0D8B-437E-BB14-A326EA173FCC}">
      <dsp:nvSpPr>
        <dsp:cNvPr id="0" name=""/>
        <dsp:cNvSpPr/>
      </dsp:nvSpPr>
      <dsp:spPr>
        <a:xfrm rot="16200000">
          <a:off x="19877" y="557613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1833" y="562887"/>
        <a:ext cx="9127" cy="9953"/>
      </dsp:txXfrm>
    </dsp:sp>
    <dsp:sp modelId="{F6AE7F32-FC05-4DDA-BB7B-30B31779479C}">
      <dsp:nvSpPr>
        <dsp:cNvPr id="0" name=""/>
        <dsp:cNvSpPr/>
      </dsp:nvSpPr>
      <dsp:spPr>
        <a:xfrm>
          <a:off x="1821" y="50408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019" y="511282"/>
        <a:ext cx="34757" cy="34757"/>
      </dsp:txXfrm>
    </dsp:sp>
    <dsp:sp modelId="{F42AD80F-3B21-49F3-AF59-01D5F6EE69F1}">
      <dsp:nvSpPr>
        <dsp:cNvPr id="0" name=""/>
        <dsp:cNvSpPr/>
      </dsp:nvSpPr>
      <dsp:spPr>
        <a:xfrm rot="16669565">
          <a:off x="24849" y="484196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539" y="489452"/>
        <a:ext cx="9127" cy="9953"/>
      </dsp:txXfrm>
    </dsp:sp>
    <dsp:sp modelId="{E4F5DE49-5EAA-4300-BD85-3AA32446283C}">
      <dsp:nvSpPr>
        <dsp:cNvPr id="0" name=""/>
        <dsp:cNvSpPr/>
      </dsp:nvSpPr>
      <dsp:spPr>
        <a:xfrm>
          <a:off x="11864" y="43101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9062" y="438212"/>
        <a:ext cx="34757" cy="34757"/>
      </dsp:txXfrm>
    </dsp:sp>
    <dsp:sp modelId="{57712E5B-8311-41F2-83BF-40C44B82FD56}">
      <dsp:nvSpPr>
        <dsp:cNvPr id="0" name=""/>
        <dsp:cNvSpPr/>
      </dsp:nvSpPr>
      <dsp:spPr>
        <a:xfrm rot="17139130">
          <a:off x="39771" y="412141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1199" y="417342"/>
        <a:ext cx="9127" cy="9953"/>
      </dsp:txXfrm>
    </dsp:sp>
    <dsp:sp modelId="{53824D7C-69E9-40B6-AD94-E66D57E17024}">
      <dsp:nvSpPr>
        <dsp:cNvPr id="0" name=""/>
        <dsp:cNvSpPr/>
      </dsp:nvSpPr>
      <dsp:spPr>
        <a:xfrm>
          <a:off x="31763" y="35999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8961" y="367191"/>
        <a:ext cx="34757" cy="34757"/>
      </dsp:txXfrm>
    </dsp:sp>
    <dsp:sp modelId="{4DDD9E11-A1D1-4D9F-87CF-21775FA03FD4}">
      <dsp:nvSpPr>
        <dsp:cNvPr id="0" name=""/>
        <dsp:cNvSpPr/>
      </dsp:nvSpPr>
      <dsp:spPr>
        <a:xfrm rot="17608696">
          <a:off x="64365" y="34278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5542" y="347900"/>
        <a:ext cx="9127" cy="9953"/>
      </dsp:txXfrm>
    </dsp:sp>
    <dsp:sp modelId="{22041FD6-89BD-4BF2-9B99-B97F36E2E1FB}">
      <dsp:nvSpPr>
        <dsp:cNvPr id="0" name=""/>
        <dsp:cNvSpPr/>
      </dsp:nvSpPr>
      <dsp:spPr>
        <a:xfrm>
          <a:off x="61148" y="292342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8346" y="299540"/>
        <a:ext cx="34757" cy="34757"/>
      </dsp:txXfrm>
    </dsp:sp>
    <dsp:sp modelId="{B8E405CF-5FB0-4931-A03D-9BF304E6CDDA}">
      <dsp:nvSpPr>
        <dsp:cNvPr id="0" name=""/>
        <dsp:cNvSpPr/>
      </dsp:nvSpPr>
      <dsp:spPr>
        <a:xfrm rot="18078261">
          <a:off x="98174" y="277430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9114" y="282419"/>
        <a:ext cx="9127" cy="9953"/>
      </dsp:txXfrm>
    </dsp:sp>
    <dsp:sp modelId="{4346925A-37EB-4BB6-B0D1-0007EC3DF63B}">
      <dsp:nvSpPr>
        <dsp:cNvPr id="0" name=""/>
        <dsp:cNvSpPr/>
      </dsp:nvSpPr>
      <dsp:spPr>
        <a:xfrm>
          <a:off x="99470" y="22932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668" y="236521"/>
        <a:ext cx="34757" cy="34757"/>
      </dsp:txXfrm>
    </dsp:sp>
    <dsp:sp modelId="{7A362786-920B-4FB9-A3D5-D0E741B76071}">
      <dsp:nvSpPr>
        <dsp:cNvPr id="0" name=""/>
        <dsp:cNvSpPr/>
      </dsp:nvSpPr>
      <dsp:spPr>
        <a:xfrm rot="18547826">
          <a:off x="140568" y="217285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1290" y="222120"/>
        <a:ext cx="9127" cy="9953"/>
      </dsp:txXfrm>
    </dsp:sp>
    <dsp:sp modelId="{ED0F08E4-7CF4-494F-A2E4-60B90674E9D5}">
      <dsp:nvSpPr>
        <dsp:cNvPr id="0" name=""/>
        <dsp:cNvSpPr/>
      </dsp:nvSpPr>
      <dsp:spPr>
        <a:xfrm>
          <a:off x="146017" y="172109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3215" y="179307"/>
        <a:ext cx="34757" cy="34757"/>
      </dsp:txXfrm>
    </dsp:sp>
    <dsp:sp modelId="{B8AF8AA6-EDE3-46F5-804F-BE18E9CF02E9}">
      <dsp:nvSpPr>
        <dsp:cNvPr id="0" name=""/>
        <dsp:cNvSpPr/>
      </dsp:nvSpPr>
      <dsp:spPr>
        <a:xfrm rot="19017391">
          <a:off x="190756" y="163472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91282" y="168125"/>
        <a:ext cx="9127" cy="9953"/>
      </dsp:txXfrm>
    </dsp:sp>
    <dsp:sp modelId="{02E2D030-8BB9-48E2-859D-55F958A2D928}">
      <dsp:nvSpPr>
        <dsp:cNvPr id="0" name=""/>
        <dsp:cNvSpPr/>
      </dsp:nvSpPr>
      <dsp:spPr>
        <a:xfrm>
          <a:off x="199921" y="121767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07119" y="128965"/>
        <a:ext cx="34757" cy="34757"/>
      </dsp:txXfrm>
    </dsp:sp>
    <dsp:sp modelId="{8125F9B4-021E-44DC-9D64-8AE485A44537}">
      <dsp:nvSpPr>
        <dsp:cNvPr id="0" name=""/>
        <dsp:cNvSpPr/>
      </dsp:nvSpPr>
      <dsp:spPr>
        <a:xfrm rot="19486957">
          <a:off x="247805" y="116994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48163" y="121440"/>
        <a:ext cx="9127" cy="9953"/>
      </dsp:txXfrm>
    </dsp:sp>
    <dsp:sp modelId="{A5474CB5-D5DA-4087-B87E-610FB42AF529}">
      <dsp:nvSpPr>
        <dsp:cNvPr id="0" name=""/>
        <dsp:cNvSpPr/>
      </dsp:nvSpPr>
      <dsp:spPr>
        <a:xfrm>
          <a:off x="260178" y="7923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7376" y="86431"/>
        <a:ext cx="34757" cy="34757"/>
      </dsp:txXfrm>
    </dsp:sp>
    <dsp:sp modelId="{F5E12609-AEA0-4824-8F1E-49B7A8C9D43E}">
      <dsp:nvSpPr>
        <dsp:cNvPr id="0" name=""/>
        <dsp:cNvSpPr/>
      </dsp:nvSpPr>
      <dsp:spPr>
        <a:xfrm rot="19956522">
          <a:off x="310651" y="7871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10870" y="82936"/>
        <a:ext cx="9127" cy="9953"/>
      </dsp:txXfrm>
    </dsp:sp>
    <dsp:sp modelId="{558F7E47-06ED-4041-B16C-6F13A19D4245}">
      <dsp:nvSpPr>
        <dsp:cNvPr id="0" name=""/>
        <dsp:cNvSpPr/>
      </dsp:nvSpPr>
      <dsp:spPr>
        <a:xfrm>
          <a:off x="325665" y="4530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32863" y="52498"/>
        <a:ext cx="34757" cy="34757"/>
      </dsp:txXfrm>
    </dsp:sp>
    <dsp:sp modelId="{1AA99294-2501-42DA-ADDA-813C2A0D167F}">
      <dsp:nvSpPr>
        <dsp:cNvPr id="0" name=""/>
        <dsp:cNvSpPr/>
      </dsp:nvSpPr>
      <dsp:spPr>
        <a:xfrm rot="20426087">
          <a:off x="378123" y="49356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78236" y="53329"/>
        <a:ext cx="9127" cy="9953"/>
      </dsp:txXfrm>
    </dsp:sp>
    <dsp:sp modelId="{A854D6C3-A9F6-4889-B95E-C4590598BF15}">
      <dsp:nvSpPr>
        <dsp:cNvPr id="0" name=""/>
        <dsp:cNvSpPr/>
      </dsp:nvSpPr>
      <dsp:spPr>
        <a:xfrm>
          <a:off x="395163" y="2060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02361" y="27798"/>
        <a:ext cx="34757" cy="34757"/>
      </dsp:txXfrm>
    </dsp:sp>
    <dsp:sp modelId="{9BC14663-185B-4A89-97AE-169B3D438678}">
      <dsp:nvSpPr>
        <dsp:cNvPr id="0" name=""/>
        <dsp:cNvSpPr/>
      </dsp:nvSpPr>
      <dsp:spPr>
        <a:xfrm rot="20895652">
          <a:off x="448966" y="29454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49007" y="33170"/>
        <a:ext cx="9127" cy="9953"/>
      </dsp:txXfrm>
    </dsp:sp>
    <dsp:sp modelId="{891FE5C2-884F-48D0-BE0D-753E9CA204D3}">
      <dsp:nvSpPr>
        <dsp:cNvPr id="0" name=""/>
        <dsp:cNvSpPr/>
      </dsp:nvSpPr>
      <dsp:spPr>
        <a:xfrm>
          <a:off x="467377" y="559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74575" y="12792"/>
        <a:ext cx="34757" cy="34757"/>
      </dsp:txXfrm>
    </dsp:sp>
    <dsp:sp modelId="{BDE13CD6-B50F-44ED-BD83-729ED5971995}">
      <dsp:nvSpPr>
        <dsp:cNvPr id="0" name=""/>
        <dsp:cNvSpPr/>
      </dsp:nvSpPr>
      <dsp:spPr>
        <a:xfrm rot="21365217">
          <a:off x="521858" y="19385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21863" y="22836"/>
        <a:ext cx="9127" cy="9953"/>
      </dsp:txXfrm>
    </dsp:sp>
  </dsp:spTree>
</dsp:drawing>
</file>

<file path=ppt/diagrams/drawing4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2BDA289-9E7F-43D2-8E8A-C602380955F6}">
      <dsp:nvSpPr>
        <dsp:cNvPr id="0" name=""/>
        <dsp:cNvSpPr/>
      </dsp:nvSpPr>
      <dsp:spPr>
        <a:xfrm>
          <a:off x="766795" y="150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76550" y="11263"/>
        <a:ext cx="47099" cy="47099"/>
      </dsp:txXfrm>
    </dsp:sp>
    <dsp:sp modelId="{4B717A0F-8771-4A45-B6AA-FD732A724C9E}">
      <dsp:nvSpPr>
        <dsp:cNvPr id="0" name=""/>
        <dsp:cNvSpPr/>
      </dsp:nvSpPr>
      <dsp:spPr>
        <a:xfrm rot="225000">
          <a:off x="840667" y="26813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40673" y="31135"/>
        <a:ext cx="12426" cy="13488"/>
      </dsp:txXfrm>
    </dsp:sp>
    <dsp:sp modelId="{FD731FF4-9760-4231-AA26-446560B181EB}">
      <dsp:nvSpPr>
        <dsp:cNvPr id="0" name=""/>
        <dsp:cNvSpPr/>
      </dsp:nvSpPr>
      <dsp:spPr>
        <a:xfrm>
          <a:off x="866685" y="805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76440" y="17810"/>
        <a:ext cx="47099" cy="47099"/>
      </dsp:txXfrm>
    </dsp:sp>
    <dsp:sp modelId="{A6A09441-8928-4DD4-965E-ACD6B5489F63}">
      <dsp:nvSpPr>
        <dsp:cNvPr id="0" name=""/>
        <dsp:cNvSpPr/>
      </dsp:nvSpPr>
      <dsp:spPr>
        <a:xfrm rot="675000">
          <a:off x="939711" y="3978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39762" y="43762"/>
        <a:ext cx="12426" cy="13488"/>
      </dsp:txXfrm>
    </dsp:sp>
    <dsp:sp modelId="{5A44537F-E502-484A-B54C-161A75387D52}">
      <dsp:nvSpPr>
        <dsp:cNvPr id="0" name=""/>
        <dsp:cNvSpPr/>
      </dsp:nvSpPr>
      <dsp:spPr>
        <a:xfrm>
          <a:off x="964865" y="2758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4620" y="37339"/>
        <a:ext cx="47099" cy="47099"/>
      </dsp:txXfrm>
    </dsp:sp>
    <dsp:sp modelId="{BCCD1735-3374-4721-BEF9-11CCD9A2DD48}">
      <dsp:nvSpPr>
        <dsp:cNvPr id="0" name=""/>
        <dsp:cNvSpPr/>
      </dsp:nvSpPr>
      <dsp:spPr>
        <a:xfrm rot="1125000">
          <a:off x="1036214" y="6557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36355" y="69216"/>
        <a:ext cx="12426" cy="13488"/>
      </dsp:txXfrm>
    </dsp:sp>
    <dsp:sp modelId="{B0608ED5-E7DC-4C39-8859-B8C85F521F9C}">
      <dsp:nvSpPr>
        <dsp:cNvPr id="0" name=""/>
        <dsp:cNvSpPr/>
      </dsp:nvSpPr>
      <dsp:spPr>
        <a:xfrm>
          <a:off x="1059657" y="5976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9412" y="69517"/>
        <a:ext cx="47099" cy="47099"/>
      </dsp:txXfrm>
    </dsp:sp>
    <dsp:sp modelId="{E212FFF4-9223-45FB-8A97-08FC78EC227F}">
      <dsp:nvSpPr>
        <dsp:cNvPr id="0" name=""/>
        <dsp:cNvSpPr/>
      </dsp:nvSpPr>
      <dsp:spPr>
        <a:xfrm rot="1575000">
          <a:off x="1128526" y="103741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28801" y="107059"/>
        <a:ext cx="12426" cy="13488"/>
      </dsp:txXfrm>
    </dsp:sp>
    <dsp:sp modelId="{3B48658E-4174-41EC-ADC5-04F09B98E8AE}">
      <dsp:nvSpPr>
        <dsp:cNvPr id="0" name=""/>
        <dsp:cNvSpPr/>
      </dsp:nvSpPr>
      <dsp:spPr>
        <a:xfrm>
          <a:off x="1149438" y="104037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59193" y="113792"/>
        <a:ext cx="47099" cy="47099"/>
      </dsp:txXfrm>
    </dsp:sp>
    <dsp:sp modelId="{7E28017C-69F1-4CCF-A6D7-885616A2628E}">
      <dsp:nvSpPr>
        <dsp:cNvPr id="0" name=""/>
        <dsp:cNvSpPr/>
      </dsp:nvSpPr>
      <dsp:spPr>
        <a:xfrm rot="2025000">
          <a:off x="1215066" y="153629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15515" y="156646"/>
        <a:ext cx="12426" cy="13488"/>
      </dsp:txXfrm>
    </dsp:sp>
    <dsp:sp modelId="{4B6FF1D5-139C-4A9E-BE2A-C9C2976A9B90}">
      <dsp:nvSpPr>
        <dsp:cNvPr id="0" name=""/>
        <dsp:cNvSpPr/>
      </dsp:nvSpPr>
      <dsp:spPr>
        <a:xfrm>
          <a:off x="1232672" y="15965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42427" y="169407"/>
        <a:ext cx="47099" cy="47099"/>
      </dsp:txXfrm>
    </dsp:sp>
    <dsp:sp modelId="{E231C36B-28CA-4A1A-A65A-7FC8C917C670}">
      <dsp:nvSpPr>
        <dsp:cNvPr id="0" name=""/>
        <dsp:cNvSpPr/>
      </dsp:nvSpPr>
      <dsp:spPr>
        <a:xfrm rot="2475000">
          <a:off x="1294354" y="21438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95015" y="217126"/>
        <a:ext cx="12426" cy="13488"/>
      </dsp:txXfrm>
    </dsp:sp>
    <dsp:sp modelId="{5955EC28-6A5B-4854-97FD-56BF004F7A93}">
      <dsp:nvSpPr>
        <dsp:cNvPr id="0" name=""/>
        <dsp:cNvSpPr/>
      </dsp:nvSpPr>
      <dsp:spPr>
        <a:xfrm>
          <a:off x="1307934" y="22565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17689" y="235410"/>
        <a:ext cx="47099" cy="47099"/>
      </dsp:txXfrm>
    </dsp:sp>
    <dsp:sp modelId="{7418C013-9F65-49B4-8AB4-02A8A7E8B2B1}">
      <dsp:nvSpPr>
        <dsp:cNvPr id="0" name=""/>
        <dsp:cNvSpPr/>
      </dsp:nvSpPr>
      <dsp:spPr>
        <a:xfrm rot="2925000">
          <a:off x="1365034" y="284973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65941" y="287467"/>
        <a:ext cx="12426" cy="13488"/>
      </dsp:txXfrm>
    </dsp:sp>
    <dsp:sp modelId="{C8C314CB-BC52-4B5D-9A9E-2549904458B0}">
      <dsp:nvSpPr>
        <dsp:cNvPr id="0" name=""/>
        <dsp:cNvSpPr/>
      </dsp:nvSpPr>
      <dsp:spPr>
        <a:xfrm>
          <a:off x="1373938" y="300917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83693" y="310672"/>
        <a:ext cx="47099" cy="47099"/>
      </dsp:txXfrm>
    </dsp:sp>
    <dsp:sp modelId="{8D184F9F-78A9-45D9-9804-0F8032DE26A6}">
      <dsp:nvSpPr>
        <dsp:cNvPr id="0" name=""/>
        <dsp:cNvSpPr/>
      </dsp:nvSpPr>
      <dsp:spPr>
        <a:xfrm rot="3375000">
          <a:off x="1425895" y="364181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27079" y="366463"/>
        <a:ext cx="12426" cy="13488"/>
      </dsp:txXfrm>
    </dsp:sp>
    <dsp:sp modelId="{18E08B15-C0D9-4DCD-9841-29CB326A1D96}">
      <dsp:nvSpPr>
        <dsp:cNvPr id="0" name=""/>
        <dsp:cNvSpPr/>
      </dsp:nvSpPr>
      <dsp:spPr>
        <a:xfrm>
          <a:off x="1429553" y="384151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39308" y="393906"/>
        <a:ext cx="47099" cy="47099"/>
      </dsp:txXfrm>
    </dsp:sp>
    <dsp:sp modelId="{7D136A40-4E7A-4E9A-9C18-C15FEB3E9255}">
      <dsp:nvSpPr>
        <dsp:cNvPr id="0" name=""/>
        <dsp:cNvSpPr/>
      </dsp:nvSpPr>
      <dsp:spPr>
        <a:xfrm rot="3825000">
          <a:off x="1475897" y="450655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77382" y="452763"/>
        <a:ext cx="12426" cy="13488"/>
      </dsp:txXfrm>
    </dsp:sp>
    <dsp:sp modelId="{09497094-52B8-416E-9902-37FB4C94E7F2}">
      <dsp:nvSpPr>
        <dsp:cNvPr id="0" name=""/>
        <dsp:cNvSpPr/>
      </dsp:nvSpPr>
      <dsp:spPr>
        <a:xfrm>
          <a:off x="1473828" y="47393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83583" y="483687"/>
        <a:ext cx="47099" cy="47099"/>
      </dsp:txXfrm>
    </dsp:sp>
    <dsp:sp modelId="{260B842C-BA56-4835-9181-EEB1DAD49F6C}">
      <dsp:nvSpPr>
        <dsp:cNvPr id="0" name=""/>
        <dsp:cNvSpPr/>
      </dsp:nvSpPr>
      <dsp:spPr>
        <a:xfrm rot="4275000">
          <a:off x="1514184" y="542917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15991" y="544891"/>
        <a:ext cx="12426" cy="13488"/>
      </dsp:txXfrm>
    </dsp:sp>
    <dsp:sp modelId="{07EB8474-810E-4E8A-BE93-02F62BBDD45D}">
      <dsp:nvSpPr>
        <dsp:cNvPr id="0" name=""/>
        <dsp:cNvSpPr/>
      </dsp:nvSpPr>
      <dsp:spPr>
        <a:xfrm>
          <a:off x="1506005" y="56872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15760" y="578479"/>
        <a:ext cx="47099" cy="47099"/>
      </dsp:txXfrm>
    </dsp:sp>
    <dsp:sp modelId="{ADC3AC42-E194-4C29-8A28-ABEC2168A2B9}">
      <dsp:nvSpPr>
        <dsp:cNvPr id="0" name=""/>
        <dsp:cNvSpPr/>
      </dsp:nvSpPr>
      <dsp:spPr>
        <a:xfrm rot="4725000">
          <a:off x="1540101" y="63938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42244" y="641270"/>
        <a:ext cx="12426" cy="13488"/>
      </dsp:txXfrm>
    </dsp:sp>
    <dsp:sp modelId="{38A7A843-117D-4A8F-B652-3F637D1BA054}">
      <dsp:nvSpPr>
        <dsp:cNvPr id="0" name=""/>
        <dsp:cNvSpPr/>
      </dsp:nvSpPr>
      <dsp:spPr>
        <a:xfrm>
          <a:off x="1525534" y="66690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35289" y="676660"/>
        <a:ext cx="47099" cy="47099"/>
      </dsp:txXfrm>
    </dsp:sp>
    <dsp:sp modelId="{24192AE1-AC5A-408F-93E2-35778550FA02}">
      <dsp:nvSpPr>
        <dsp:cNvPr id="0" name=""/>
        <dsp:cNvSpPr/>
      </dsp:nvSpPr>
      <dsp:spPr>
        <a:xfrm rot="5175000">
          <a:off x="1553204" y="738413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55693" y="740252"/>
        <a:ext cx="12426" cy="13488"/>
      </dsp:txXfrm>
    </dsp:sp>
    <dsp:sp modelId="{8B74F080-8313-4728-B1E9-D87A06E9E800}">
      <dsp:nvSpPr>
        <dsp:cNvPr id="0" name=""/>
        <dsp:cNvSpPr/>
      </dsp:nvSpPr>
      <dsp:spPr>
        <a:xfrm>
          <a:off x="1532082" y="76679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41837" y="776550"/>
        <a:ext cx="47099" cy="47099"/>
      </dsp:txXfrm>
    </dsp:sp>
    <dsp:sp modelId="{99F13AA2-4621-4753-B0A6-6FC776CD84C9}">
      <dsp:nvSpPr>
        <dsp:cNvPr id="0" name=""/>
        <dsp:cNvSpPr/>
      </dsp:nvSpPr>
      <dsp:spPr>
        <a:xfrm rot="5625000">
          <a:off x="1553270" y="838303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556107" y="840142"/>
        <a:ext cx="12426" cy="13488"/>
      </dsp:txXfrm>
    </dsp:sp>
    <dsp:sp modelId="{C238A059-EBCB-4E8A-9C70-350A7112246D}">
      <dsp:nvSpPr>
        <dsp:cNvPr id="0" name=""/>
        <dsp:cNvSpPr/>
      </dsp:nvSpPr>
      <dsp:spPr>
        <a:xfrm>
          <a:off x="1525534" y="86668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35289" y="876440"/>
        <a:ext cx="47099" cy="47099"/>
      </dsp:txXfrm>
    </dsp:sp>
    <dsp:sp modelId="{212C9A88-24C2-4EF4-87D7-A81CF4BE3FA0}">
      <dsp:nvSpPr>
        <dsp:cNvPr id="0" name=""/>
        <dsp:cNvSpPr/>
      </dsp:nvSpPr>
      <dsp:spPr>
        <a:xfrm rot="6075000">
          <a:off x="1540297" y="937347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543480" y="939231"/>
        <a:ext cx="12426" cy="13488"/>
      </dsp:txXfrm>
    </dsp:sp>
    <dsp:sp modelId="{FA3F2989-2837-4DF6-B22E-22C68B74BA10}">
      <dsp:nvSpPr>
        <dsp:cNvPr id="0" name=""/>
        <dsp:cNvSpPr/>
      </dsp:nvSpPr>
      <dsp:spPr>
        <a:xfrm>
          <a:off x="1506005" y="96486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15760" y="974620"/>
        <a:ext cx="47099" cy="47099"/>
      </dsp:txXfrm>
    </dsp:sp>
    <dsp:sp modelId="{15716786-4673-40EB-986D-12C422D02B97}">
      <dsp:nvSpPr>
        <dsp:cNvPr id="0" name=""/>
        <dsp:cNvSpPr/>
      </dsp:nvSpPr>
      <dsp:spPr>
        <a:xfrm rot="6525000">
          <a:off x="1514507" y="1033850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518026" y="1035824"/>
        <a:ext cx="12426" cy="13488"/>
      </dsp:txXfrm>
    </dsp:sp>
    <dsp:sp modelId="{E7F9412A-75FE-4263-8476-D8B02CF380F3}">
      <dsp:nvSpPr>
        <dsp:cNvPr id="0" name=""/>
        <dsp:cNvSpPr/>
      </dsp:nvSpPr>
      <dsp:spPr>
        <a:xfrm>
          <a:off x="1473828" y="1059657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83583" y="1069412"/>
        <a:ext cx="47099" cy="47099"/>
      </dsp:txXfrm>
    </dsp:sp>
    <dsp:sp modelId="{C56F56FD-84C6-4D21-967A-719399DE2081}">
      <dsp:nvSpPr>
        <dsp:cNvPr id="0" name=""/>
        <dsp:cNvSpPr/>
      </dsp:nvSpPr>
      <dsp:spPr>
        <a:xfrm rot="6975000">
          <a:off x="1476341" y="112616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480182" y="1128270"/>
        <a:ext cx="12426" cy="13488"/>
      </dsp:txXfrm>
    </dsp:sp>
    <dsp:sp modelId="{430AD93E-9CDA-40BE-8BB8-B35AB1DDED73}">
      <dsp:nvSpPr>
        <dsp:cNvPr id="0" name=""/>
        <dsp:cNvSpPr/>
      </dsp:nvSpPr>
      <dsp:spPr>
        <a:xfrm>
          <a:off x="1429553" y="114943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39308" y="1159193"/>
        <a:ext cx="47099" cy="47099"/>
      </dsp:txXfrm>
    </dsp:sp>
    <dsp:sp modelId="{D3BDAC4B-F2DB-44A0-907D-A108463FB1C3}">
      <dsp:nvSpPr>
        <dsp:cNvPr id="0" name=""/>
        <dsp:cNvSpPr/>
      </dsp:nvSpPr>
      <dsp:spPr>
        <a:xfrm rot="7425000">
          <a:off x="1426453" y="121270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430595" y="1214984"/>
        <a:ext cx="12426" cy="13488"/>
      </dsp:txXfrm>
    </dsp:sp>
    <dsp:sp modelId="{EB66E90A-B112-40E2-B773-B1A59659C6EB}">
      <dsp:nvSpPr>
        <dsp:cNvPr id="0" name=""/>
        <dsp:cNvSpPr/>
      </dsp:nvSpPr>
      <dsp:spPr>
        <a:xfrm>
          <a:off x="1373938" y="123267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83693" y="1242427"/>
        <a:ext cx="47099" cy="47099"/>
      </dsp:txXfrm>
    </dsp:sp>
    <dsp:sp modelId="{CBD13A52-164D-4181-A713-C4AFB6DAEA44}">
      <dsp:nvSpPr>
        <dsp:cNvPr id="0" name=""/>
        <dsp:cNvSpPr/>
      </dsp:nvSpPr>
      <dsp:spPr>
        <a:xfrm rot="7875000">
          <a:off x="1365696" y="1291990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370115" y="1294484"/>
        <a:ext cx="12426" cy="13488"/>
      </dsp:txXfrm>
    </dsp:sp>
    <dsp:sp modelId="{816E1FA3-2B38-45F9-AB8C-0EEB2788EE42}">
      <dsp:nvSpPr>
        <dsp:cNvPr id="0" name=""/>
        <dsp:cNvSpPr/>
      </dsp:nvSpPr>
      <dsp:spPr>
        <a:xfrm>
          <a:off x="1307934" y="130793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17689" y="1317689"/>
        <a:ext cx="47099" cy="47099"/>
      </dsp:txXfrm>
    </dsp:sp>
    <dsp:sp modelId="{3D5573F2-E421-4699-B499-E5F129AA7C1F}">
      <dsp:nvSpPr>
        <dsp:cNvPr id="0" name=""/>
        <dsp:cNvSpPr/>
      </dsp:nvSpPr>
      <dsp:spPr>
        <a:xfrm rot="8325000">
          <a:off x="1295110" y="1362669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299775" y="1365409"/>
        <a:ext cx="12426" cy="13488"/>
      </dsp:txXfrm>
    </dsp:sp>
    <dsp:sp modelId="{1791F869-F782-403E-9EEE-8485296AB1DC}">
      <dsp:nvSpPr>
        <dsp:cNvPr id="0" name=""/>
        <dsp:cNvSpPr/>
      </dsp:nvSpPr>
      <dsp:spPr>
        <a:xfrm>
          <a:off x="1232672" y="137393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42427" y="1383693"/>
        <a:ext cx="47099" cy="47099"/>
      </dsp:txXfrm>
    </dsp:sp>
    <dsp:sp modelId="{EDD308D6-556F-4E65-A02C-12C45C150755}">
      <dsp:nvSpPr>
        <dsp:cNvPr id="0" name=""/>
        <dsp:cNvSpPr/>
      </dsp:nvSpPr>
      <dsp:spPr>
        <a:xfrm rot="8775000">
          <a:off x="1215902" y="1423530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220779" y="1426547"/>
        <a:ext cx="12426" cy="13488"/>
      </dsp:txXfrm>
    </dsp:sp>
    <dsp:sp modelId="{FB762D63-E97E-4D71-BE53-DE8DBC2C1724}">
      <dsp:nvSpPr>
        <dsp:cNvPr id="0" name=""/>
        <dsp:cNvSpPr/>
      </dsp:nvSpPr>
      <dsp:spPr>
        <a:xfrm>
          <a:off x="1149438" y="1429553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59193" y="1439308"/>
        <a:ext cx="47099" cy="47099"/>
      </dsp:txXfrm>
    </dsp:sp>
    <dsp:sp modelId="{EC905E59-477F-4D62-B2EE-61B86BF0663B}">
      <dsp:nvSpPr>
        <dsp:cNvPr id="0" name=""/>
        <dsp:cNvSpPr/>
      </dsp:nvSpPr>
      <dsp:spPr>
        <a:xfrm rot="9225000">
          <a:off x="1129427" y="147353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134478" y="1476850"/>
        <a:ext cx="12426" cy="13488"/>
      </dsp:txXfrm>
    </dsp:sp>
    <dsp:sp modelId="{96947AF0-965B-4F9B-B692-11B522E20C19}">
      <dsp:nvSpPr>
        <dsp:cNvPr id="0" name=""/>
        <dsp:cNvSpPr/>
      </dsp:nvSpPr>
      <dsp:spPr>
        <a:xfrm>
          <a:off x="1059657" y="147382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9412" y="1483583"/>
        <a:ext cx="47099" cy="47099"/>
      </dsp:txXfrm>
    </dsp:sp>
    <dsp:sp modelId="{C5631367-2D87-4B2B-B2C5-CE6B323DF7FA}">
      <dsp:nvSpPr>
        <dsp:cNvPr id="0" name=""/>
        <dsp:cNvSpPr/>
      </dsp:nvSpPr>
      <dsp:spPr>
        <a:xfrm rot="9675000">
          <a:off x="1037166" y="1511819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42351" y="1515459"/>
        <a:ext cx="12426" cy="13488"/>
      </dsp:txXfrm>
    </dsp:sp>
    <dsp:sp modelId="{55735BFC-D4F1-4100-BCD7-BD7015A20F24}">
      <dsp:nvSpPr>
        <dsp:cNvPr id="0" name=""/>
        <dsp:cNvSpPr/>
      </dsp:nvSpPr>
      <dsp:spPr>
        <a:xfrm>
          <a:off x="964865" y="150600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4620" y="1515760"/>
        <a:ext cx="47099" cy="47099"/>
      </dsp:txXfrm>
    </dsp:sp>
    <dsp:sp modelId="{DE861B79-D5E8-45CE-B3D7-7B4663C08343}">
      <dsp:nvSpPr>
        <dsp:cNvPr id="0" name=""/>
        <dsp:cNvSpPr/>
      </dsp:nvSpPr>
      <dsp:spPr>
        <a:xfrm rot="10125000">
          <a:off x="940697" y="153773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945972" y="1541712"/>
        <a:ext cx="12426" cy="13488"/>
      </dsp:txXfrm>
    </dsp:sp>
    <dsp:sp modelId="{B163F2E1-C224-4C1F-8BF1-B257F8DA90F1}">
      <dsp:nvSpPr>
        <dsp:cNvPr id="0" name=""/>
        <dsp:cNvSpPr/>
      </dsp:nvSpPr>
      <dsp:spPr>
        <a:xfrm>
          <a:off x="866685" y="152553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76440" y="1535289"/>
        <a:ext cx="47099" cy="47099"/>
      </dsp:txXfrm>
    </dsp:sp>
    <dsp:sp modelId="{28C21F8D-7890-436C-ABC3-A76D9C048DC6}">
      <dsp:nvSpPr>
        <dsp:cNvPr id="0" name=""/>
        <dsp:cNvSpPr/>
      </dsp:nvSpPr>
      <dsp:spPr>
        <a:xfrm rot="10575000">
          <a:off x="841670" y="1550840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846990" y="1555162"/>
        <a:ext cx="12426" cy="13488"/>
      </dsp:txXfrm>
    </dsp:sp>
    <dsp:sp modelId="{B297DBDA-41C8-403B-A287-2DE0B2B2F734}">
      <dsp:nvSpPr>
        <dsp:cNvPr id="0" name=""/>
        <dsp:cNvSpPr/>
      </dsp:nvSpPr>
      <dsp:spPr>
        <a:xfrm>
          <a:off x="766795" y="153208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76550" y="1541837"/>
        <a:ext cx="47099" cy="47099"/>
      </dsp:txXfrm>
    </dsp:sp>
    <dsp:sp modelId="{6CB910F7-627A-416A-9AE0-0E9818681229}">
      <dsp:nvSpPr>
        <dsp:cNvPr id="0" name=""/>
        <dsp:cNvSpPr/>
      </dsp:nvSpPr>
      <dsp:spPr>
        <a:xfrm rot="11025000">
          <a:off x="741780" y="1550905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747100" y="1555575"/>
        <a:ext cx="12426" cy="13488"/>
      </dsp:txXfrm>
    </dsp:sp>
    <dsp:sp modelId="{C99B1DB8-B0AD-4FE5-84DC-CD9571D15F74}">
      <dsp:nvSpPr>
        <dsp:cNvPr id="0" name=""/>
        <dsp:cNvSpPr/>
      </dsp:nvSpPr>
      <dsp:spPr>
        <a:xfrm>
          <a:off x="666905" y="152553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76660" y="1535289"/>
        <a:ext cx="47099" cy="47099"/>
      </dsp:txXfrm>
    </dsp:sp>
    <dsp:sp modelId="{2EBD388A-825F-4832-8A74-827A6C7E3368}">
      <dsp:nvSpPr>
        <dsp:cNvPr id="0" name=""/>
        <dsp:cNvSpPr/>
      </dsp:nvSpPr>
      <dsp:spPr>
        <a:xfrm rot="11475000">
          <a:off x="642736" y="153793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48011" y="1542948"/>
        <a:ext cx="12426" cy="13488"/>
      </dsp:txXfrm>
    </dsp:sp>
    <dsp:sp modelId="{54435782-E9E7-4F85-8EE9-B762378628C5}">
      <dsp:nvSpPr>
        <dsp:cNvPr id="0" name=""/>
        <dsp:cNvSpPr/>
      </dsp:nvSpPr>
      <dsp:spPr>
        <a:xfrm>
          <a:off x="568724" y="150600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78479" y="1515760"/>
        <a:ext cx="47099" cy="47099"/>
      </dsp:txXfrm>
    </dsp:sp>
    <dsp:sp modelId="{2EA5A0E0-D734-4B00-A1FA-65E8CB15031C}">
      <dsp:nvSpPr>
        <dsp:cNvPr id="0" name=""/>
        <dsp:cNvSpPr/>
      </dsp:nvSpPr>
      <dsp:spPr>
        <a:xfrm rot="11925000">
          <a:off x="546232" y="151214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551417" y="1517494"/>
        <a:ext cx="12426" cy="13488"/>
      </dsp:txXfrm>
    </dsp:sp>
    <dsp:sp modelId="{CDE86F57-8E75-4885-99A7-4D78278841E9}">
      <dsp:nvSpPr>
        <dsp:cNvPr id="0" name=""/>
        <dsp:cNvSpPr/>
      </dsp:nvSpPr>
      <dsp:spPr>
        <a:xfrm>
          <a:off x="473932" y="147382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83687" y="1483583"/>
        <a:ext cx="47099" cy="47099"/>
      </dsp:txXfrm>
    </dsp:sp>
    <dsp:sp modelId="{A0769171-C666-4FF2-B3B0-56A5612FFB02}">
      <dsp:nvSpPr>
        <dsp:cNvPr id="0" name=""/>
        <dsp:cNvSpPr/>
      </dsp:nvSpPr>
      <dsp:spPr>
        <a:xfrm rot="12375000">
          <a:off x="453921" y="1473977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58972" y="1479651"/>
        <a:ext cx="12426" cy="13488"/>
      </dsp:txXfrm>
    </dsp:sp>
    <dsp:sp modelId="{9DEC7CBC-8051-4551-94AA-2377EFF8A353}">
      <dsp:nvSpPr>
        <dsp:cNvPr id="0" name=""/>
        <dsp:cNvSpPr/>
      </dsp:nvSpPr>
      <dsp:spPr>
        <a:xfrm>
          <a:off x="384151" y="1429553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93906" y="1439308"/>
        <a:ext cx="47099" cy="47099"/>
      </dsp:txXfrm>
    </dsp:sp>
    <dsp:sp modelId="{83D03F91-A8FE-4A56-A9F0-21F8696B64A1}">
      <dsp:nvSpPr>
        <dsp:cNvPr id="0" name=""/>
        <dsp:cNvSpPr/>
      </dsp:nvSpPr>
      <dsp:spPr>
        <a:xfrm rot="12825000">
          <a:off x="367381" y="1424089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72258" y="1430064"/>
        <a:ext cx="12426" cy="13488"/>
      </dsp:txXfrm>
    </dsp:sp>
    <dsp:sp modelId="{D9F7CAE3-C01B-4758-A92D-BE4DEABF1CC9}">
      <dsp:nvSpPr>
        <dsp:cNvPr id="0" name=""/>
        <dsp:cNvSpPr/>
      </dsp:nvSpPr>
      <dsp:spPr>
        <a:xfrm>
          <a:off x="300917" y="137393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10672" y="1383693"/>
        <a:ext cx="47099" cy="47099"/>
      </dsp:txXfrm>
    </dsp:sp>
    <dsp:sp modelId="{6FDF4861-3D9E-4C44-8A76-CB261CA08A3D}">
      <dsp:nvSpPr>
        <dsp:cNvPr id="0" name=""/>
        <dsp:cNvSpPr/>
      </dsp:nvSpPr>
      <dsp:spPr>
        <a:xfrm rot="13275000">
          <a:off x="288093" y="136333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92758" y="1369584"/>
        <a:ext cx="12426" cy="13488"/>
      </dsp:txXfrm>
    </dsp:sp>
    <dsp:sp modelId="{6EBA7549-78C0-447A-A63C-4A8563F87F58}">
      <dsp:nvSpPr>
        <dsp:cNvPr id="0" name=""/>
        <dsp:cNvSpPr/>
      </dsp:nvSpPr>
      <dsp:spPr>
        <a:xfrm>
          <a:off x="225655" y="130793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35410" y="1317689"/>
        <a:ext cx="47099" cy="47099"/>
      </dsp:txXfrm>
    </dsp:sp>
    <dsp:sp modelId="{F7AC09C3-F9FA-4334-9744-58F7A351FD8B}">
      <dsp:nvSpPr>
        <dsp:cNvPr id="0" name=""/>
        <dsp:cNvSpPr/>
      </dsp:nvSpPr>
      <dsp:spPr>
        <a:xfrm rot="13725000">
          <a:off x="217413" y="1292745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21832" y="1299243"/>
        <a:ext cx="12426" cy="13488"/>
      </dsp:txXfrm>
    </dsp:sp>
    <dsp:sp modelId="{DB7E8DCC-E9E2-41AE-8FAC-BD770394B585}">
      <dsp:nvSpPr>
        <dsp:cNvPr id="0" name=""/>
        <dsp:cNvSpPr/>
      </dsp:nvSpPr>
      <dsp:spPr>
        <a:xfrm>
          <a:off x="159652" y="123267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69407" y="1242427"/>
        <a:ext cx="47099" cy="47099"/>
      </dsp:txXfrm>
    </dsp:sp>
    <dsp:sp modelId="{FC934B90-2FD7-4C78-BC82-6495CAA54F71}">
      <dsp:nvSpPr>
        <dsp:cNvPr id="0" name=""/>
        <dsp:cNvSpPr/>
      </dsp:nvSpPr>
      <dsp:spPr>
        <a:xfrm rot="14175000">
          <a:off x="156552" y="1213537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60694" y="1220247"/>
        <a:ext cx="12426" cy="13488"/>
      </dsp:txXfrm>
    </dsp:sp>
    <dsp:sp modelId="{7FBA136C-815F-4FB3-A797-A7F155D00FEA}">
      <dsp:nvSpPr>
        <dsp:cNvPr id="0" name=""/>
        <dsp:cNvSpPr/>
      </dsp:nvSpPr>
      <dsp:spPr>
        <a:xfrm>
          <a:off x="104037" y="114943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3792" y="1159193"/>
        <a:ext cx="47099" cy="47099"/>
      </dsp:txXfrm>
    </dsp:sp>
    <dsp:sp modelId="{7A5C7786-EEB7-4840-8AB2-E617DD766E4C}">
      <dsp:nvSpPr>
        <dsp:cNvPr id="0" name=""/>
        <dsp:cNvSpPr/>
      </dsp:nvSpPr>
      <dsp:spPr>
        <a:xfrm rot="14625000">
          <a:off x="106550" y="1127063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10391" y="1133947"/>
        <a:ext cx="12426" cy="13488"/>
      </dsp:txXfrm>
    </dsp:sp>
    <dsp:sp modelId="{2B3C09D0-6E4A-4698-ADBA-7CF55040E0C7}">
      <dsp:nvSpPr>
        <dsp:cNvPr id="0" name=""/>
        <dsp:cNvSpPr/>
      </dsp:nvSpPr>
      <dsp:spPr>
        <a:xfrm>
          <a:off x="59762" y="1059657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9517" y="1069412"/>
        <a:ext cx="47099" cy="47099"/>
      </dsp:txXfrm>
    </dsp:sp>
    <dsp:sp modelId="{0B3E9032-3902-463F-B436-0798A35C9EC5}">
      <dsp:nvSpPr>
        <dsp:cNvPr id="0" name=""/>
        <dsp:cNvSpPr/>
      </dsp:nvSpPr>
      <dsp:spPr>
        <a:xfrm rot="15075000">
          <a:off x="68263" y="103480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71782" y="1041820"/>
        <a:ext cx="12426" cy="13488"/>
      </dsp:txXfrm>
    </dsp:sp>
    <dsp:sp modelId="{C6CA034B-BB5D-4252-9DC3-E07C2CEC1942}">
      <dsp:nvSpPr>
        <dsp:cNvPr id="0" name=""/>
        <dsp:cNvSpPr/>
      </dsp:nvSpPr>
      <dsp:spPr>
        <a:xfrm>
          <a:off x="27584" y="96486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7339" y="974620"/>
        <a:ext cx="47099" cy="47099"/>
      </dsp:txXfrm>
    </dsp:sp>
    <dsp:sp modelId="{2F327EB4-0D8B-437E-BB14-A326EA173FCC}">
      <dsp:nvSpPr>
        <dsp:cNvPr id="0" name=""/>
        <dsp:cNvSpPr/>
      </dsp:nvSpPr>
      <dsp:spPr>
        <a:xfrm rot="15525000">
          <a:off x="42346" y="93833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5529" y="945440"/>
        <a:ext cx="12426" cy="13488"/>
      </dsp:txXfrm>
    </dsp:sp>
    <dsp:sp modelId="{F6AE7F32-FC05-4DDA-BB7B-30B31779479C}">
      <dsp:nvSpPr>
        <dsp:cNvPr id="0" name=""/>
        <dsp:cNvSpPr/>
      </dsp:nvSpPr>
      <dsp:spPr>
        <a:xfrm>
          <a:off x="8055" y="86668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7810" y="876440"/>
        <a:ext cx="47099" cy="47099"/>
      </dsp:txXfrm>
    </dsp:sp>
    <dsp:sp modelId="{F42AD80F-3B21-49F3-AF59-01D5F6EE69F1}">
      <dsp:nvSpPr>
        <dsp:cNvPr id="0" name=""/>
        <dsp:cNvSpPr/>
      </dsp:nvSpPr>
      <dsp:spPr>
        <a:xfrm rot="15975000">
          <a:off x="29243" y="839305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2080" y="846458"/>
        <a:ext cx="12426" cy="13488"/>
      </dsp:txXfrm>
    </dsp:sp>
    <dsp:sp modelId="{E4F5DE49-5EAA-4300-BD85-3AA32446283C}">
      <dsp:nvSpPr>
        <dsp:cNvPr id="0" name=""/>
        <dsp:cNvSpPr/>
      </dsp:nvSpPr>
      <dsp:spPr>
        <a:xfrm>
          <a:off x="1508" y="76679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263" y="776550"/>
        <a:ext cx="47099" cy="47099"/>
      </dsp:txXfrm>
    </dsp:sp>
    <dsp:sp modelId="{57712E5B-8311-41F2-83BF-40C44B82FD56}">
      <dsp:nvSpPr>
        <dsp:cNvPr id="0" name=""/>
        <dsp:cNvSpPr/>
      </dsp:nvSpPr>
      <dsp:spPr>
        <a:xfrm rot="16425000">
          <a:off x="29177" y="739415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1666" y="746568"/>
        <a:ext cx="12426" cy="13488"/>
      </dsp:txXfrm>
    </dsp:sp>
    <dsp:sp modelId="{53824D7C-69E9-40B6-AD94-E66D57E17024}">
      <dsp:nvSpPr>
        <dsp:cNvPr id="0" name=""/>
        <dsp:cNvSpPr/>
      </dsp:nvSpPr>
      <dsp:spPr>
        <a:xfrm>
          <a:off x="8055" y="66690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7810" y="676660"/>
        <a:ext cx="47099" cy="47099"/>
      </dsp:txXfrm>
    </dsp:sp>
    <dsp:sp modelId="{4DDD9E11-A1D1-4D9F-87CF-21775FA03FD4}">
      <dsp:nvSpPr>
        <dsp:cNvPr id="0" name=""/>
        <dsp:cNvSpPr/>
      </dsp:nvSpPr>
      <dsp:spPr>
        <a:xfrm rot="16875000">
          <a:off x="42150" y="640371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4293" y="647479"/>
        <a:ext cx="12426" cy="13488"/>
      </dsp:txXfrm>
    </dsp:sp>
    <dsp:sp modelId="{22041FD6-89BD-4BF2-9B99-B97F36E2E1FB}">
      <dsp:nvSpPr>
        <dsp:cNvPr id="0" name=""/>
        <dsp:cNvSpPr/>
      </dsp:nvSpPr>
      <dsp:spPr>
        <a:xfrm>
          <a:off x="27584" y="56872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7339" y="578479"/>
        <a:ext cx="47099" cy="47099"/>
      </dsp:txXfrm>
    </dsp:sp>
    <dsp:sp modelId="{B8E405CF-5FB0-4931-A03D-9BF304E6CDDA}">
      <dsp:nvSpPr>
        <dsp:cNvPr id="0" name=""/>
        <dsp:cNvSpPr/>
      </dsp:nvSpPr>
      <dsp:spPr>
        <a:xfrm rot="17325000">
          <a:off x="67940" y="543868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9747" y="550886"/>
        <a:ext cx="12426" cy="13488"/>
      </dsp:txXfrm>
    </dsp:sp>
    <dsp:sp modelId="{4346925A-37EB-4BB6-B0D1-0007EC3DF63B}">
      <dsp:nvSpPr>
        <dsp:cNvPr id="0" name=""/>
        <dsp:cNvSpPr/>
      </dsp:nvSpPr>
      <dsp:spPr>
        <a:xfrm>
          <a:off x="59762" y="47393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9517" y="483687"/>
        <a:ext cx="47099" cy="47099"/>
      </dsp:txXfrm>
    </dsp:sp>
    <dsp:sp modelId="{7A362786-920B-4FB9-A3D5-D0E741B76071}">
      <dsp:nvSpPr>
        <dsp:cNvPr id="0" name=""/>
        <dsp:cNvSpPr/>
      </dsp:nvSpPr>
      <dsp:spPr>
        <a:xfrm rot="17775000">
          <a:off x="106106" y="451557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7591" y="458441"/>
        <a:ext cx="12426" cy="13488"/>
      </dsp:txXfrm>
    </dsp:sp>
    <dsp:sp modelId="{ED0F08E4-7CF4-494F-A2E4-60B90674E9D5}">
      <dsp:nvSpPr>
        <dsp:cNvPr id="0" name=""/>
        <dsp:cNvSpPr/>
      </dsp:nvSpPr>
      <dsp:spPr>
        <a:xfrm>
          <a:off x="104037" y="384151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3792" y="393906"/>
        <a:ext cx="47099" cy="47099"/>
      </dsp:txXfrm>
    </dsp:sp>
    <dsp:sp modelId="{B8AF8AA6-EDE3-46F5-804F-BE18E9CF02E9}">
      <dsp:nvSpPr>
        <dsp:cNvPr id="0" name=""/>
        <dsp:cNvSpPr/>
      </dsp:nvSpPr>
      <dsp:spPr>
        <a:xfrm rot="18225000">
          <a:off x="155994" y="36501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7178" y="371726"/>
        <a:ext cx="12426" cy="13488"/>
      </dsp:txXfrm>
    </dsp:sp>
    <dsp:sp modelId="{02E2D030-8BB9-48E2-859D-55F958A2D928}">
      <dsp:nvSpPr>
        <dsp:cNvPr id="0" name=""/>
        <dsp:cNvSpPr/>
      </dsp:nvSpPr>
      <dsp:spPr>
        <a:xfrm>
          <a:off x="159652" y="300917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69407" y="310672"/>
        <a:ext cx="47099" cy="47099"/>
      </dsp:txXfrm>
    </dsp:sp>
    <dsp:sp modelId="{8125F9B4-021E-44DC-9D64-8AE485A44537}">
      <dsp:nvSpPr>
        <dsp:cNvPr id="0" name=""/>
        <dsp:cNvSpPr/>
      </dsp:nvSpPr>
      <dsp:spPr>
        <a:xfrm rot="18675000">
          <a:off x="216751" y="285728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17658" y="292226"/>
        <a:ext cx="12426" cy="13488"/>
      </dsp:txXfrm>
    </dsp:sp>
    <dsp:sp modelId="{A5474CB5-D5DA-4087-B87E-610FB42AF529}">
      <dsp:nvSpPr>
        <dsp:cNvPr id="0" name=""/>
        <dsp:cNvSpPr/>
      </dsp:nvSpPr>
      <dsp:spPr>
        <a:xfrm>
          <a:off x="225655" y="22565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35410" y="235410"/>
        <a:ext cx="47099" cy="47099"/>
      </dsp:txXfrm>
    </dsp:sp>
    <dsp:sp modelId="{F5E12609-AEA0-4824-8F1E-49B7A8C9D43E}">
      <dsp:nvSpPr>
        <dsp:cNvPr id="0" name=""/>
        <dsp:cNvSpPr/>
      </dsp:nvSpPr>
      <dsp:spPr>
        <a:xfrm rot="19125000">
          <a:off x="287337" y="215049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87998" y="221301"/>
        <a:ext cx="12426" cy="13488"/>
      </dsp:txXfrm>
    </dsp:sp>
    <dsp:sp modelId="{558F7E47-06ED-4041-B16C-6F13A19D4245}">
      <dsp:nvSpPr>
        <dsp:cNvPr id="0" name=""/>
        <dsp:cNvSpPr/>
      </dsp:nvSpPr>
      <dsp:spPr>
        <a:xfrm>
          <a:off x="300917" y="15965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10672" y="169407"/>
        <a:ext cx="47099" cy="47099"/>
      </dsp:txXfrm>
    </dsp:sp>
    <dsp:sp modelId="{1AA99294-2501-42DA-ADDA-813C2A0D167F}">
      <dsp:nvSpPr>
        <dsp:cNvPr id="0" name=""/>
        <dsp:cNvSpPr/>
      </dsp:nvSpPr>
      <dsp:spPr>
        <a:xfrm rot="19575000">
          <a:off x="366545" y="154188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66994" y="160163"/>
        <a:ext cx="12426" cy="13488"/>
      </dsp:txXfrm>
    </dsp:sp>
    <dsp:sp modelId="{A854D6C3-A9F6-4889-B95E-C4590598BF15}">
      <dsp:nvSpPr>
        <dsp:cNvPr id="0" name=""/>
        <dsp:cNvSpPr/>
      </dsp:nvSpPr>
      <dsp:spPr>
        <a:xfrm>
          <a:off x="384151" y="104037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93906" y="113792"/>
        <a:ext cx="47099" cy="47099"/>
      </dsp:txXfrm>
    </dsp:sp>
    <dsp:sp modelId="{9BC14663-185B-4A89-97AE-169B3D438678}">
      <dsp:nvSpPr>
        <dsp:cNvPr id="0" name=""/>
        <dsp:cNvSpPr/>
      </dsp:nvSpPr>
      <dsp:spPr>
        <a:xfrm rot="20025000">
          <a:off x="453020" y="10418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53295" y="109860"/>
        <a:ext cx="12426" cy="13488"/>
      </dsp:txXfrm>
    </dsp:sp>
    <dsp:sp modelId="{891FE5C2-884F-48D0-BE0D-753E9CA204D3}">
      <dsp:nvSpPr>
        <dsp:cNvPr id="0" name=""/>
        <dsp:cNvSpPr/>
      </dsp:nvSpPr>
      <dsp:spPr>
        <a:xfrm>
          <a:off x="473932" y="5976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83687" y="69517"/>
        <a:ext cx="47099" cy="47099"/>
      </dsp:txXfrm>
    </dsp:sp>
    <dsp:sp modelId="{BDE13CD6-B50F-44ED-BD83-729ED5971995}">
      <dsp:nvSpPr>
        <dsp:cNvPr id="0" name=""/>
        <dsp:cNvSpPr/>
      </dsp:nvSpPr>
      <dsp:spPr>
        <a:xfrm rot="20475000">
          <a:off x="545281" y="65899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45422" y="71251"/>
        <a:ext cx="12426" cy="13488"/>
      </dsp:txXfrm>
    </dsp:sp>
    <dsp:sp modelId="{3B7728B1-9C76-43A6-8828-2FFE1A19CD4E}">
      <dsp:nvSpPr>
        <dsp:cNvPr id="0" name=""/>
        <dsp:cNvSpPr/>
      </dsp:nvSpPr>
      <dsp:spPr>
        <a:xfrm>
          <a:off x="568724" y="2758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78479" y="37339"/>
        <a:ext cx="47099" cy="47099"/>
      </dsp:txXfrm>
    </dsp:sp>
    <dsp:sp modelId="{FEF793BD-9F36-4B0C-B2A1-243AAED13A52}">
      <dsp:nvSpPr>
        <dsp:cNvPr id="0" name=""/>
        <dsp:cNvSpPr/>
      </dsp:nvSpPr>
      <dsp:spPr>
        <a:xfrm rot="20925000">
          <a:off x="641750" y="3998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41801" y="44998"/>
        <a:ext cx="12426" cy="13488"/>
      </dsp:txXfrm>
    </dsp:sp>
    <dsp:sp modelId="{CD7E4AE9-DEBF-4EF6-9A2F-51DFDE6DC483}">
      <dsp:nvSpPr>
        <dsp:cNvPr id="0" name=""/>
        <dsp:cNvSpPr/>
      </dsp:nvSpPr>
      <dsp:spPr>
        <a:xfrm>
          <a:off x="666905" y="805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76660" y="17810"/>
        <a:ext cx="47099" cy="47099"/>
      </dsp:txXfrm>
    </dsp:sp>
    <dsp:sp modelId="{CAB56CDA-741F-426D-8FE0-AE118C809475}">
      <dsp:nvSpPr>
        <dsp:cNvPr id="0" name=""/>
        <dsp:cNvSpPr/>
      </dsp:nvSpPr>
      <dsp:spPr>
        <a:xfrm rot="21375000">
          <a:off x="740777" y="26878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40783" y="31548"/>
        <a:ext cx="12426" cy="13488"/>
      </dsp:txXfrm>
    </dsp:sp>
  </dsp:spTree>
</dsp:drawing>
</file>

<file path=ppt/diagrams/drawing4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2BDA289-9E7F-43D2-8E8A-C602380955F6}">
      <dsp:nvSpPr>
        <dsp:cNvPr id="0" name=""/>
        <dsp:cNvSpPr/>
      </dsp:nvSpPr>
      <dsp:spPr>
        <a:xfrm>
          <a:off x="657252" y="1292"/>
          <a:ext cx="57094" cy="57094"/>
        </a:xfrm>
        <a:prstGeom prst="ellipse">
          <a:avLst/>
        </a:prstGeom>
        <a:solidFill>
          <a:schemeClr val="accent1">
            <a:shade val="8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65613" y="9653"/>
        <a:ext cx="40372" cy="40372"/>
      </dsp:txXfrm>
    </dsp:sp>
    <dsp:sp modelId="{4B717A0F-8771-4A45-B6AA-FD732A724C9E}">
      <dsp:nvSpPr>
        <dsp:cNvPr id="0" name=""/>
        <dsp:cNvSpPr/>
      </dsp:nvSpPr>
      <dsp:spPr>
        <a:xfrm rot="225000">
          <a:off x="835677" y="2298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35682" y="26687"/>
        <a:ext cx="10651" cy="11561"/>
      </dsp:txXfrm>
    </dsp:sp>
    <dsp:sp modelId="{FD731FF4-9760-4231-AA26-446560B181EB}">
      <dsp:nvSpPr>
        <dsp:cNvPr id="0" name=""/>
        <dsp:cNvSpPr/>
      </dsp:nvSpPr>
      <dsp:spPr>
        <a:xfrm>
          <a:off x="742872" y="6904"/>
          <a:ext cx="57094" cy="57094"/>
        </a:xfrm>
        <a:prstGeom prst="ellipse">
          <a:avLst/>
        </a:prstGeom>
        <a:solidFill>
          <a:schemeClr val="accent1">
            <a:shade val="80000"/>
            <a:hueOff val="5772"/>
            <a:satOff val="110"/>
            <a:lumOff val="48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51233" y="15265"/>
        <a:ext cx="40372" cy="40372"/>
      </dsp:txXfrm>
    </dsp:sp>
    <dsp:sp modelId="{A6A09441-8928-4DD4-965E-ACD6B5489F63}">
      <dsp:nvSpPr>
        <dsp:cNvPr id="0" name=""/>
        <dsp:cNvSpPr/>
      </dsp:nvSpPr>
      <dsp:spPr>
        <a:xfrm rot="675000">
          <a:off x="805467" y="3410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5772"/>
            <a:satOff val="-13"/>
            <a:lumOff val="423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05511" y="37511"/>
        <a:ext cx="10651" cy="11561"/>
      </dsp:txXfrm>
    </dsp:sp>
    <dsp:sp modelId="{5A44537F-E502-484A-B54C-161A75387D52}">
      <dsp:nvSpPr>
        <dsp:cNvPr id="0" name=""/>
        <dsp:cNvSpPr/>
      </dsp:nvSpPr>
      <dsp:spPr>
        <a:xfrm>
          <a:off x="827027" y="23643"/>
          <a:ext cx="57094" cy="57094"/>
        </a:xfrm>
        <a:prstGeom prst="ellipse">
          <a:avLst/>
        </a:prstGeom>
        <a:solidFill>
          <a:schemeClr val="accent1">
            <a:shade val="80000"/>
            <a:hueOff val="11543"/>
            <a:satOff val="220"/>
            <a:lumOff val="97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35388" y="32004"/>
        <a:ext cx="40372" cy="40372"/>
      </dsp:txXfrm>
    </dsp:sp>
    <dsp:sp modelId="{BCCD1735-3374-4721-BEF9-11CCD9A2DD48}">
      <dsp:nvSpPr>
        <dsp:cNvPr id="0" name=""/>
        <dsp:cNvSpPr/>
      </dsp:nvSpPr>
      <dsp:spPr>
        <a:xfrm rot="1125000">
          <a:off x="888184" y="56208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1544"/>
            <a:satOff val="-27"/>
            <a:lumOff val="846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88305" y="59328"/>
        <a:ext cx="10651" cy="11561"/>
      </dsp:txXfrm>
    </dsp:sp>
    <dsp:sp modelId="{B0608ED5-E7DC-4C39-8859-B8C85F521F9C}">
      <dsp:nvSpPr>
        <dsp:cNvPr id="0" name=""/>
        <dsp:cNvSpPr/>
      </dsp:nvSpPr>
      <dsp:spPr>
        <a:xfrm>
          <a:off x="908278" y="51224"/>
          <a:ext cx="57094" cy="57094"/>
        </a:xfrm>
        <a:prstGeom prst="ellipse">
          <a:avLst/>
        </a:prstGeom>
        <a:solidFill>
          <a:schemeClr val="accent1">
            <a:shade val="80000"/>
            <a:hueOff val="17315"/>
            <a:satOff val="330"/>
            <a:lumOff val="145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16639" y="59585"/>
        <a:ext cx="40372" cy="40372"/>
      </dsp:txXfrm>
    </dsp:sp>
    <dsp:sp modelId="{E212FFF4-9223-45FB-8A97-08FC78EC227F}">
      <dsp:nvSpPr>
        <dsp:cNvPr id="0" name=""/>
        <dsp:cNvSpPr/>
      </dsp:nvSpPr>
      <dsp:spPr>
        <a:xfrm rot="1575000">
          <a:off x="967308" y="88921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7317"/>
            <a:satOff val="-40"/>
            <a:lumOff val="1268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67543" y="91765"/>
        <a:ext cx="10651" cy="11561"/>
      </dsp:txXfrm>
    </dsp:sp>
    <dsp:sp modelId="{3B48658E-4174-41EC-ADC5-04F09B98E8AE}">
      <dsp:nvSpPr>
        <dsp:cNvPr id="0" name=""/>
        <dsp:cNvSpPr/>
      </dsp:nvSpPr>
      <dsp:spPr>
        <a:xfrm>
          <a:off x="985233" y="89174"/>
          <a:ext cx="57094" cy="57094"/>
        </a:xfrm>
        <a:prstGeom prst="ellipse">
          <a:avLst/>
        </a:prstGeom>
        <a:solidFill>
          <a:schemeClr val="accent1">
            <a:shade val="80000"/>
            <a:hueOff val="23086"/>
            <a:satOff val="440"/>
            <a:lumOff val="194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93594" y="97535"/>
        <a:ext cx="40372" cy="40372"/>
      </dsp:txXfrm>
    </dsp:sp>
    <dsp:sp modelId="{7E28017C-69F1-4CCF-A6D7-885616A2628E}">
      <dsp:nvSpPr>
        <dsp:cNvPr id="0" name=""/>
        <dsp:cNvSpPr/>
      </dsp:nvSpPr>
      <dsp:spPr>
        <a:xfrm rot="2025000">
          <a:off x="1041485" y="13168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3089"/>
            <a:satOff val="-53"/>
            <a:lumOff val="1691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41870" y="134268"/>
        <a:ext cx="10651" cy="11561"/>
      </dsp:txXfrm>
    </dsp:sp>
    <dsp:sp modelId="{4B6FF1D5-139C-4A9E-BE2A-C9C2976A9B90}">
      <dsp:nvSpPr>
        <dsp:cNvPr id="0" name=""/>
        <dsp:cNvSpPr/>
      </dsp:nvSpPr>
      <dsp:spPr>
        <a:xfrm>
          <a:off x="1056576" y="136844"/>
          <a:ext cx="57094" cy="57094"/>
        </a:xfrm>
        <a:prstGeom prst="ellipse">
          <a:avLst/>
        </a:prstGeom>
        <a:solidFill>
          <a:schemeClr val="accent1">
            <a:shade val="80000"/>
            <a:hueOff val="28858"/>
            <a:satOff val="551"/>
            <a:lumOff val="2431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4937" y="145205"/>
        <a:ext cx="40372" cy="40372"/>
      </dsp:txXfrm>
    </dsp:sp>
    <dsp:sp modelId="{E231C36B-28CA-4A1A-A65A-7FC8C917C670}">
      <dsp:nvSpPr>
        <dsp:cNvPr id="0" name=""/>
        <dsp:cNvSpPr/>
      </dsp:nvSpPr>
      <dsp:spPr>
        <a:xfrm rot="2475000">
          <a:off x="1109446" y="18376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8861"/>
            <a:satOff val="-67"/>
            <a:lumOff val="2114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10012" y="186109"/>
        <a:ext cx="10651" cy="11561"/>
      </dsp:txXfrm>
    </dsp:sp>
    <dsp:sp modelId="{5955EC28-6A5B-4854-97FD-56BF004F7A93}">
      <dsp:nvSpPr>
        <dsp:cNvPr id="0" name=""/>
        <dsp:cNvSpPr/>
      </dsp:nvSpPr>
      <dsp:spPr>
        <a:xfrm>
          <a:off x="1121086" y="193418"/>
          <a:ext cx="57094" cy="57094"/>
        </a:xfrm>
        <a:prstGeom prst="ellipse">
          <a:avLst/>
        </a:prstGeom>
        <a:solidFill>
          <a:schemeClr val="accent1">
            <a:shade val="80000"/>
            <a:hueOff val="34629"/>
            <a:satOff val="661"/>
            <a:lumOff val="2918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29447" y="201779"/>
        <a:ext cx="40372" cy="40372"/>
      </dsp:txXfrm>
    </dsp:sp>
    <dsp:sp modelId="{7418C013-9F65-49B4-8AB4-02A8A7E8B2B1}">
      <dsp:nvSpPr>
        <dsp:cNvPr id="0" name=""/>
        <dsp:cNvSpPr/>
      </dsp:nvSpPr>
      <dsp:spPr>
        <a:xfrm rot="2925000">
          <a:off x="1170029" y="24426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34633"/>
            <a:satOff val="-80"/>
            <a:lumOff val="2537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70807" y="246400"/>
        <a:ext cx="10651" cy="11561"/>
      </dsp:txXfrm>
    </dsp:sp>
    <dsp:sp modelId="{C8C314CB-BC52-4B5D-9A9E-2549904458B0}">
      <dsp:nvSpPr>
        <dsp:cNvPr id="0" name=""/>
        <dsp:cNvSpPr/>
      </dsp:nvSpPr>
      <dsp:spPr>
        <a:xfrm>
          <a:off x="1177661" y="257929"/>
          <a:ext cx="57094" cy="57094"/>
        </a:xfrm>
        <a:prstGeom prst="ellipse">
          <a:avLst/>
        </a:prstGeom>
        <a:solidFill>
          <a:schemeClr val="accent1">
            <a:shade val="80000"/>
            <a:hueOff val="40401"/>
            <a:satOff val="771"/>
            <a:lumOff val="3404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86022" y="266290"/>
        <a:ext cx="40372" cy="40372"/>
      </dsp:txXfrm>
    </dsp:sp>
    <dsp:sp modelId="{8D184F9F-78A9-45D9-9804-0F8032DE26A6}">
      <dsp:nvSpPr>
        <dsp:cNvPr id="0" name=""/>
        <dsp:cNvSpPr/>
      </dsp:nvSpPr>
      <dsp:spPr>
        <a:xfrm rot="3375000">
          <a:off x="1222196" y="31215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40406"/>
            <a:satOff val="-93"/>
            <a:lumOff val="296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23210" y="314111"/>
        <a:ext cx="10651" cy="11561"/>
      </dsp:txXfrm>
    </dsp:sp>
    <dsp:sp modelId="{18E08B15-C0D9-4DCD-9841-29CB326A1D96}">
      <dsp:nvSpPr>
        <dsp:cNvPr id="0" name=""/>
        <dsp:cNvSpPr/>
      </dsp:nvSpPr>
      <dsp:spPr>
        <a:xfrm>
          <a:off x="1225331" y="329272"/>
          <a:ext cx="57094" cy="57094"/>
        </a:xfrm>
        <a:prstGeom prst="ellipse">
          <a:avLst/>
        </a:prstGeom>
        <a:solidFill>
          <a:schemeClr val="accent1">
            <a:shade val="80000"/>
            <a:hueOff val="46172"/>
            <a:satOff val="881"/>
            <a:lumOff val="389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33692" y="337633"/>
        <a:ext cx="40372" cy="40372"/>
      </dsp:txXfrm>
    </dsp:sp>
    <dsp:sp modelId="{7D136A40-4E7A-4E9A-9C18-C15FEB3E9255}">
      <dsp:nvSpPr>
        <dsp:cNvPr id="0" name=""/>
        <dsp:cNvSpPr/>
      </dsp:nvSpPr>
      <dsp:spPr>
        <a:xfrm rot="3825000">
          <a:off x="1265054" y="386276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46178"/>
            <a:satOff val="-107"/>
            <a:lumOff val="3382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66327" y="388083"/>
        <a:ext cx="10651" cy="11561"/>
      </dsp:txXfrm>
    </dsp:sp>
    <dsp:sp modelId="{09497094-52B8-416E-9902-37FB4C94E7F2}">
      <dsp:nvSpPr>
        <dsp:cNvPr id="0" name=""/>
        <dsp:cNvSpPr/>
      </dsp:nvSpPr>
      <dsp:spPr>
        <a:xfrm>
          <a:off x="1263281" y="406227"/>
          <a:ext cx="57094" cy="57094"/>
        </a:xfrm>
        <a:prstGeom prst="ellipse">
          <a:avLst/>
        </a:prstGeom>
        <a:solidFill>
          <a:schemeClr val="accent1">
            <a:shade val="80000"/>
            <a:hueOff val="51944"/>
            <a:satOff val="991"/>
            <a:lumOff val="437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71642" y="414588"/>
        <a:ext cx="40372" cy="40372"/>
      </dsp:txXfrm>
    </dsp:sp>
    <dsp:sp modelId="{260B842C-BA56-4835-9181-EEB1DAD49F6C}">
      <dsp:nvSpPr>
        <dsp:cNvPr id="0" name=""/>
        <dsp:cNvSpPr/>
      </dsp:nvSpPr>
      <dsp:spPr>
        <a:xfrm rot="4275000">
          <a:off x="1297872" y="465357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51950"/>
            <a:satOff val="-120"/>
            <a:lumOff val="3805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99421" y="467050"/>
        <a:ext cx="10651" cy="11561"/>
      </dsp:txXfrm>
    </dsp:sp>
    <dsp:sp modelId="{07EB8474-810E-4E8A-BE93-02F62BBDD45D}">
      <dsp:nvSpPr>
        <dsp:cNvPr id="0" name=""/>
        <dsp:cNvSpPr/>
      </dsp:nvSpPr>
      <dsp:spPr>
        <a:xfrm>
          <a:off x="1290861" y="487477"/>
          <a:ext cx="57094" cy="57094"/>
        </a:xfrm>
        <a:prstGeom prst="ellipse">
          <a:avLst/>
        </a:prstGeom>
        <a:solidFill>
          <a:schemeClr val="accent1">
            <a:shade val="80000"/>
            <a:hueOff val="57716"/>
            <a:satOff val="1101"/>
            <a:lumOff val="486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99222" y="495838"/>
        <a:ext cx="40372" cy="40372"/>
      </dsp:txXfrm>
    </dsp:sp>
    <dsp:sp modelId="{ADC3AC42-E194-4C29-8A28-ABEC2168A2B9}">
      <dsp:nvSpPr>
        <dsp:cNvPr id="0" name=""/>
        <dsp:cNvSpPr/>
      </dsp:nvSpPr>
      <dsp:spPr>
        <a:xfrm rot="4725000">
          <a:off x="1320086" y="54804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57722"/>
            <a:satOff val="-133"/>
            <a:lumOff val="4228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21923" y="549660"/>
        <a:ext cx="10651" cy="11561"/>
      </dsp:txXfrm>
    </dsp:sp>
    <dsp:sp modelId="{38A7A843-117D-4A8F-B652-3F637D1BA054}">
      <dsp:nvSpPr>
        <dsp:cNvPr id="0" name=""/>
        <dsp:cNvSpPr/>
      </dsp:nvSpPr>
      <dsp:spPr>
        <a:xfrm>
          <a:off x="1307601" y="571632"/>
          <a:ext cx="57094" cy="57094"/>
        </a:xfrm>
        <a:prstGeom prst="ellipse">
          <a:avLst/>
        </a:prstGeom>
        <a:solidFill>
          <a:schemeClr val="accent1">
            <a:shade val="80000"/>
            <a:hueOff val="63487"/>
            <a:satOff val="1211"/>
            <a:lumOff val="534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15962" y="579993"/>
        <a:ext cx="40372" cy="40372"/>
      </dsp:txXfrm>
    </dsp:sp>
    <dsp:sp modelId="{24192AE1-AC5A-408F-93E2-35778550FA02}">
      <dsp:nvSpPr>
        <dsp:cNvPr id="0" name=""/>
        <dsp:cNvSpPr/>
      </dsp:nvSpPr>
      <dsp:spPr>
        <a:xfrm rot="5175000">
          <a:off x="1331318" y="63292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63494"/>
            <a:satOff val="-147"/>
            <a:lumOff val="4651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33451" y="634501"/>
        <a:ext cx="10651" cy="11561"/>
      </dsp:txXfrm>
    </dsp:sp>
    <dsp:sp modelId="{8B74F080-8313-4728-B1E9-D87A06E9E800}">
      <dsp:nvSpPr>
        <dsp:cNvPr id="0" name=""/>
        <dsp:cNvSpPr/>
      </dsp:nvSpPr>
      <dsp:spPr>
        <a:xfrm>
          <a:off x="1313213" y="657252"/>
          <a:ext cx="57094" cy="57094"/>
        </a:xfrm>
        <a:prstGeom prst="ellipse">
          <a:avLst/>
        </a:prstGeom>
        <a:solidFill>
          <a:schemeClr val="accent1">
            <a:shade val="80000"/>
            <a:hueOff val="69259"/>
            <a:satOff val="1321"/>
            <a:lumOff val="583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21574" y="665613"/>
        <a:ext cx="40372" cy="40372"/>
      </dsp:txXfrm>
    </dsp:sp>
    <dsp:sp modelId="{99F13AA2-4621-4753-B0A6-6FC776CD84C9}">
      <dsp:nvSpPr>
        <dsp:cNvPr id="0" name=""/>
        <dsp:cNvSpPr/>
      </dsp:nvSpPr>
      <dsp:spPr>
        <a:xfrm rot="5625000">
          <a:off x="1331374" y="71854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69267"/>
            <a:satOff val="-160"/>
            <a:lumOff val="5073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333806" y="720121"/>
        <a:ext cx="10651" cy="11561"/>
      </dsp:txXfrm>
    </dsp:sp>
    <dsp:sp modelId="{C238A059-EBCB-4E8A-9C70-350A7112246D}">
      <dsp:nvSpPr>
        <dsp:cNvPr id="0" name=""/>
        <dsp:cNvSpPr/>
      </dsp:nvSpPr>
      <dsp:spPr>
        <a:xfrm>
          <a:off x="1307601" y="742872"/>
          <a:ext cx="57094" cy="57094"/>
        </a:xfrm>
        <a:prstGeom prst="ellipse">
          <a:avLst/>
        </a:prstGeom>
        <a:solidFill>
          <a:schemeClr val="accent1">
            <a:shade val="80000"/>
            <a:hueOff val="75030"/>
            <a:satOff val="1431"/>
            <a:lumOff val="6322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15962" y="751233"/>
        <a:ext cx="40372" cy="40372"/>
      </dsp:txXfrm>
    </dsp:sp>
    <dsp:sp modelId="{212C9A88-24C2-4EF4-87D7-A81CF4BE3FA0}">
      <dsp:nvSpPr>
        <dsp:cNvPr id="0" name=""/>
        <dsp:cNvSpPr/>
      </dsp:nvSpPr>
      <dsp:spPr>
        <a:xfrm rot="6075000">
          <a:off x="1320254" y="80344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75039"/>
            <a:satOff val="-173"/>
            <a:lumOff val="5496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322982" y="805055"/>
        <a:ext cx="10651" cy="11561"/>
      </dsp:txXfrm>
    </dsp:sp>
    <dsp:sp modelId="{FA3F2989-2837-4DF6-B22E-22C68B74BA10}">
      <dsp:nvSpPr>
        <dsp:cNvPr id="0" name=""/>
        <dsp:cNvSpPr/>
      </dsp:nvSpPr>
      <dsp:spPr>
        <a:xfrm>
          <a:off x="1290861" y="827027"/>
          <a:ext cx="57094" cy="57094"/>
        </a:xfrm>
        <a:prstGeom prst="ellipse">
          <a:avLst/>
        </a:prstGeom>
        <a:solidFill>
          <a:schemeClr val="accent1">
            <a:shade val="80000"/>
            <a:hueOff val="80802"/>
            <a:satOff val="1541"/>
            <a:lumOff val="6808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99222" y="835388"/>
        <a:ext cx="40372" cy="40372"/>
      </dsp:txXfrm>
    </dsp:sp>
    <dsp:sp modelId="{15716786-4673-40EB-986D-12C422D02B97}">
      <dsp:nvSpPr>
        <dsp:cNvPr id="0" name=""/>
        <dsp:cNvSpPr/>
      </dsp:nvSpPr>
      <dsp:spPr>
        <a:xfrm rot="6525000">
          <a:off x="1298149" y="886157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80811"/>
            <a:satOff val="-186"/>
            <a:lumOff val="5919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301165" y="887850"/>
        <a:ext cx="10651" cy="11561"/>
      </dsp:txXfrm>
    </dsp:sp>
    <dsp:sp modelId="{E7F9412A-75FE-4263-8476-D8B02CF380F3}">
      <dsp:nvSpPr>
        <dsp:cNvPr id="0" name=""/>
        <dsp:cNvSpPr/>
      </dsp:nvSpPr>
      <dsp:spPr>
        <a:xfrm>
          <a:off x="1263281" y="908278"/>
          <a:ext cx="57094" cy="57094"/>
        </a:xfrm>
        <a:prstGeom prst="ellipse">
          <a:avLst/>
        </a:prstGeom>
        <a:solidFill>
          <a:schemeClr val="accent1">
            <a:shade val="80000"/>
            <a:hueOff val="86573"/>
            <a:satOff val="1652"/>
            <a:lumOff val="7294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71642" y="916639"/>
        <a:ext cx="40372" cy="40372"/>
      </dsp:txXfrm>
    </dsp:sp>
    <dsp:sp modelId="{C56F56FD-84C6-4D21-967A-719399DE2081}">
      <dsp:nvSpPr>
        <dsp:cNvPr id="0" name=""/>
        <dsp:cNvSpPr/>
      </dsp:nvSpPr>
      <dsp:spPr>
        <a:xfrm rot="6975000">
          <a:off x="1265435" y="965281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86583"/>
            <a:satOff val="-200"/>
            <a:lumOff val="6342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268727" y="967088"/>
        <a:ext cx="10651" cy="11561"/>
      </dsp:txXfrm>
    </dsp:sp>
    <dsp:sp modelId="{430AD93E-9CDA-40BE-8BB8-B35AB1DDED73}">
      <dsp:nvSpPr>
        <dsp:cNvPr id="0" name=""/>
        <dsp:cNvSpPr/>
      </dsp:nvSpPr>
      <dsp:spPr>
        <a:xfrm>
          <a:off x="1225331" y="985233"/>
          <a:ext cx="57094" cy="57094"/>
        </a:xfrm>
        <a:prstGeom prst="ellipse">
          <a:avLst/>
        </a:prstGeom>
        <a:solidFill>
          <a:schemeClr val="accent1">
            <a:shade val="80000"/>
            <a:hueOff val="92345"/>
            <a:satOff val="1762"/>
            <a:lumOff val="778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33692" y="993594"/>
        <a:ext cx="40372" cy="40372"/>
      </dsp:txXfrm>
    </dsp:sp>
    <dsp:sp modelId="{D3BDAC4B-F2DB-44A0-907D-A108463FB1C3}">
      <dsp:nvSpPr>
        <dsp:cNvPr id="0" name=""/>
        <dsp:cNvSpPr/>
      </dsp:nvSpPr>
      <dsp:spPr>
        <a:xfrm rot="7425000">
          <a:off x="1222674" y="1039459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92356"/>
            <a:satOff val="-213"/>
            <a:lumOff val="6765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226225" y="1041415"/>
        <a:ext cx="10651" cy="11561"/>
      </dsp:txXfrm>
    </dsp:sp>
    <dsp:sp modelId="{EB66E90A-B112-40E2-B773-B1A59659C6EB}">
      <dsp:nvSpPr>
        <dsp:cNvPr id="0" name=""/>
        <dsp:cNvSpPr/>
      </dsp:nvSpPr>
      <dsp:spPr>
        <a:xfrm>
          <a:off x="1177661" y="1056576"/>
          <a:ext cx="57094" cy="57094"/>
        </a:xfrm>
        <a:prstGeom prst="ellipse">
          <a:avLst/>
        </a:prstGeom>
        <a:solidFill>
          <a:schemeClr val="accent1">
            <a:shade val="80000"/>
            <a:hueOff val="98117"/>
            <a:satOff val="1872"/>
            <a:lumOff val="8267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86022" y="1064937"/>
        <a:ext cx="40372" cy="40372"/>
      </dsp:txXfrm>
    </dsp:sp>
    <dsp:sp modelId="{CBD13A52-164D-4181-A713-C4AFB6DAEA44}">
      <dsp:nvSpPr>
        <dsp:cNvPr id="0" name=""/>
        <dsp:cNvSpPr/>
      </dsp:nvSpPr>
      <dsp:spPr>
        <a:xfrm rot="7875000">
          <a:off x="1170597" y="110742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98128"/>
            <a:satOff val="-226"/>
            <a:lumOff val="7187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174384" y="1109558"/>
        <a:ext cx="10651" cy="11561"/>
      </dsp:txXfrm>
    </dsp:sp>
    <dsp:sp modelId="{816E1FA3-2B38-45F9-AB8C-0EEB2788EE42}">
      <dsp:nvSpPr>
        <dsp:cNvPr id="0" name=""/>
        <dsp:cNvSpPr/>
      </dsp:nvSpPr>
      <dsp:spPr>
        <a:xfrm>
          <a:off x="1121086" y="1121086"/>
          <a:ext cx="57094" cy="57094"/>
        </a:xfrm>
        <a:prstGeom prst="ellipse">
          <a:avLst/>
        </a:prstGeom>
        <a:solidFill>
          <a:schemeClr val="accent1">
            <a:shade val="80000"/>
            <a:hueOff val="103888"/>
            <a:satOff val="1982"/>
            <a:lumOff val="875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29447" y="1129447"/>
        <a:ext cx="40372" cy="40372"/>
      </dsp:txXfrm>
    </dsp:sp>
    <dsp:sp modelId="{3D5573F2-E421-4699-B499-E5F129AA7C1F}">
      <dsp:nvSpPr>
        <dsp:cNvPr id="0" name=""/>
        <dsp:cNvSpPr/>
      </dsp:nvSpPr>
      <dsp:spPr>
        <a:xfrm rot="8325000">
          <a:off x="1110094" y="116800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03900"/>
            <a:satOff val="-240"/>
            <a:lumOff val="761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114093" y="1170351"/>
        <a:ext cx="10651" cy="11561"/>
      </dsp:txXfrm>
    </dsp:sp>
    <dsp:sp modelId="{1791F869-F782-403E-9EEE-8485296AB1DC}">
      <dsp:nvSpPr>
        <dsp:cNvPr id="0" name=""/>
        <dsp:cNvSpPr/>
      </dsp:nvSpPr>
      <dsp:spPr>
        <a:xfrm>
          <a:off x="1056576" y="1177661"/>
          <a:ext cx="57094" cy="57094"/>
        </a:xfrm>
        <a:prstGeom prst="ellipse">
          <a:avLst/>
        </a:prstGeom>
        <a:solidFill>
          <a:schemeClr val="accent1">
            <a:shade val="80000"/>
            <a:hueOff val="109660"/>
            <a:satOff val="2092"/>
            <a:lumOff val="923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4937" y="1186022"/>
        <a:ext cx="40372" cy="40372"/>
      </dsp:txXfrm>
    </dsp:sp>
    <dsp:sp modelId="{EDD308D6-556F-4E65-A02C-12C45C150755}">
      <dsp:nvSpPr>
        <dsp:cNvPr id="0" name=""/>
        <dsp:cNvSpPr/>
      </dsp:nvSpPr>
      <dsp:spPr>
        <a:xfrm rot="8775000">
          <a:off x="1042201" y="1220169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09672"/>
            <a:satOff val="-253"/>
            <a:lumOff val="8033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46381" y="1222755"/>
        <a:ext cx="10651" cy="11561"/>
      </dsp:txXfrm>
    </dsp:sp>
    <dsp:sp modelId="{FB762D63-E97E-4D71-BE53-DE8DBC2C1724}">
      <dsp:nvSpPr>
        <dsp:cNvPr id="0" name=""/>
        <dsp:cNvSpPr/>
      </dsp:nvSpPr>
      <dsp:spPr>
        <a:xfrm>
          <a:off x="985233" y="1225331"/>
          <a:ext cx="57094" cy="57094"/>
        </a:xfrm>
        <a:prstGeom prst="ellipse">
          <a:avLst/>
        </a:prstGeom>
        <a:solidFill>
          <a:schemeClr val="accent1">
            <a:shade val="80000"/>
            <a:hueOff val="115431"/>
            <a:satOff val="2202"/>
            <a:lumOff val="972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93594" y="1233692"/>
        <a:ext cx="40372" cy="40372"/>
      </dsp:txXfrm>
    </dsp:sp>
    <dsp:sp modelId="{EC905E59-477F-4D62-B2EE-61B86BF0663B}">
      <dsp:nvSpPr>
        <dsp:cNvPr id="0" name=""/>
        <dsp:cNvSpPr/>
      </dsp:nvSpPr>
      <dsp:spPr>
        <a:xfrm rot="9225000">
          <a:off x="968080" y="1263028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15444"/>
            <a:satOff val="-266"/>
            <a:lumOff val="8456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972410" y="1265872"/>
        <a:ext cx="10651" cy="11561"/>
      </dsp:txXfrm>
    </dsp:sp>
    <dsp:sp modelId="{96947AF0-965B-4F9B-B692-11B522E20C19}">
      <dsp:nvSpPr>
        <dsp:cNvPr id="0" name=""/>
        <dsp:cNvSpPr/>
      </dsp:nvSpPr>
      <dsp:spPr>
        <a:xfrm>
          <a:off x="908278" y="1263281"/>
          <a:ext cx="57094" cy="57094"/>
        </a:xfrm>
        <a:prstGeom prst="ellipse">
          <a:avLst/>
        </a:prstGeom>
        <a:solidFill>
          <a:schemeClr val="accent1">
            <a:shade val="80000"/>
            <a:hueOff val="121203"/>
            <a:satOff val="2312"/>
            <a:lumOff val="10212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16639" y="1271642"/>
        <a:ext cx="40372" cy="40372"/>
      </dsp:txXfrm>
    </dsp:sp>
    <dsp:sp modelId="{C5631367-2D87-4B2B-B2C5-CE6B323DF7FA}">
      <dsp:nvSpPr>
        <dsp:cNvPr id="0" name=""/>
        <dsp:cNvSpPr/>
      </dsp:nvSpPr>
      <dsp:spPr>
        <a:xfrm rot="10192360">
          <a:off x="857204" y="1293130"/>
          <a:ext cx="3677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21217"/>
            <a:satOff val="-280"/>
            <a:lumOff val="8879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862940" y="1296476"/>
        <a:ext cx="30995" cy="11561"/>
      </dsp:txXfrm>
    </dsp:sp>
    <dsp:sp modelId="{55735BFC-D4F1-4100-BCD7-BD7015A20F24}">
      <dsp:nvSpPr>
        <dsp:cNvPr id="0" name=""/>
        <dsp:cNvSpPr/>
      </dsp:nvSpPr>
      <dsp:spPr>
        <a:xfrm>
          <a:off x="783764" y="1285521"/>
          <a:ext cx="57094" cy="57094"/>
        </a:xfrm>
        <a:prstGeom prst="ellipse">
          <a:avLst/>
        </a:prstGeom>
        <a:solidFill>
          <a:schemeClr val="accent1">
            <a:shade val="80000"/>
            <a:hueOff val="126974"/>
            <a:satOff val="2422"/>
            <a:lumOff val="10698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92125" y="1293882"/>
        <a:ext cx="40372" cy="40372"/>
      </dsp:txXfrm>
    </dsp:sp>
    <dsp:sp modelId="{DE861B79-D5E8-45CE-B3D7-7B4663C08343}">
      <dsp:nvSpPr>
        <dsp:cNvPr id="0" name=""/>
        <dsp:cNvSpPr/>
      </dsp:nvSpPr>
      <dsp:spPr>
        <a:xfrm rot="19897969">
          <a:off x="788910" y="1315549"/>
          <a:ext cx="5629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26989"/>
            <a:satOff val="-293"/>
            <a:lumOff val="9301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89011" y="1319804"/>
        <a:ext cx="3940" cy="11561"/>
      </dsp:txXfrm>
    </dsp:sp>
    <dsp:sp modelId="{B163F2E1-C224-4C1F-8BF1-B257F8DA90F1}">
      <dsp:nvSpPr>
        <dsp:cNvPr id="0" name=""/>
        <dsp:cNvSpPr/>
      </dsp:nvSpPr>
      <dsp:spPr>
        <a:xfrm>
          <a:off x="742872" y="1307601"/>
          <a:ext cx="57094" cy="57094"/>
        </a:xfrm>
        <a:prstGeom prst="ellipse">
          <a:avLst/>
        </a:prstGeom>
        <a:solidFill>
          <a:schemeClr val="accent1">
            <a:shade val="80000"/>
            <a:hueOff val="132746"/>
            <a:satOff val="2532"/>
            <a:lumOff val="11184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51233" y="1315962"/>
        <a:ext cx="40372" cy="40372"/>
      </dsp:txXfrm>
    </dsp:sp>
    <dsp:sp modelId="{28C21F8D-7890-436C-ABC3-A76D9C048DC6}">
      <dsp:nvSpPr>
        <dsp:cNvPr id="0" name=""/>
        <dsp:cNvSpPr/>
      </dsp:nvSpPr>
      <dsp:spPr>
        <a:xfrm rot="10575000">
          <a:off x="721431" y="1329291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32761"/>
            <a:satOff val="-306"/>
            <a:lumOff val="9724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725991" y="1332996"/>
        <a:ext cx="10651" cy="11561"/>
      </dsp:txXfrm>
    </dsp:sp>
    <dsp:sp modelId="{B297DBDA-41C8-403B-A287-2DE0B2B2F734}">
      <dsp:nvSpPr>
        <dsp:cNvPr id="0" name=""/>
        <dsp:cNvSpPr/>
      </dsp:nvSpPr>
      <dsp:spPr>
        <a:xfrm>
          <a:off x="657252" y="1313213"/>
          <a:ext cx="57094" cy="57094"/>
        </a:xfrm>
        <a:prstGeom prst="ellipse">
          <a:avLst/>
        </a:prstGeom>
        <a:solidFill>
          <a:schemeClr val="accent1">
            <a:shade val="80000"/>
            <a:hueOff val="138517"/>
            <a:satOff val="2643"/>
            <a:lumOff val="11671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65613" y="1321574"/>
        <a:ext cx="40372" cy="40372"/>
      </dsp:txXfrm>
    </dsp:sp>
    <dsp:sp modelId="{6CB910F7-627A-416A-9AE0-0E9818681229}">
      <dsp:nvSpPr>
        <dsp:cNvPr id="0" name=""/>
        <dsp:cNvSpPr/>
      </dsp:nvSpPr>
      <dsp:spPr>
        <a:xfrm rot="11025000">
          <a:off x="635811" y="1329347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38533"/>
            <a:satOff val="-320"/>
            <a:lumOff val="10147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40371" y="1333350"/>
        <a:ext cx="10651" cy="11561"/>
      </dsp:txXfrm>
    </dsp:sp>
    <dsp:sp modelId="{C99B1DB8-B0AD-4FE5-84DC-CD9571D15F74}">
      <dsp:nvSpPr>
        <dsp:cNvPr id="0" name=""/>
        <dsp:cNvSpPr/>
      </dsp:nvSpPr>
      <dsp:spPr>
        <a:xfrm>
          <a:off x="571632" y="1307601"/>
          <a:ext cx="57094" cy="57094"/>
        </a:xfrm>
        <a:prstGeom prst="ellipse">
          <a:avLst/>
        </a:prstGeom>
        <a:solidFill>
          <a:schemeClr val="accent1">
            <a:shade val="80000"/>
            <a:hueOff val="144289"/>
            <a:satOff val="2753"/>
            <a:lumOff val="12157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79993" y="1315962"/>
        <a:ext cx="40372" cy="40372"/>
      </dsp:txXfrm>
    </dsp:sp>
    <dsp:sp modelId="{2EBD388A-825F-4832-8A74-827A6C7E3368}">
      <dsp:nvSpPr>
        <dsp:cNvPr id="0" name=""/>
        <dsp:cNvSpPr/>
      </dsp:nvSpPr>
      <dsp:spPr>
        <a:xfrm rot="11475000">
          <a:off x="550916" y="1318228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44306"/>
            <a:satOff val="-333"/>
            <a:lumOff val="1057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555437" y="1322527"/>
        <a:ext cx="10651" cy="11561"/>
      </dsp:txXfrm>
    </dsp:sp>
    <dsp:sp modelId="{54435782-E9E7-4F85-8EE9-B762378628C5}">
      <dsp:nvSpPr>
        <dsp:cNvPr id="0" name=""/>
        <dsp:cNvSpPr/>
      </dsp:nvSpPr>
      <dsp:spPr>
        <a:xfrm>
          <a:off x="487477" y="1290861"/>
          <a:ext cx="57094" cy="57094"/>
        </a:xfrm>
        <a:prstGeom prst="ellipse">
          <a:avLst/>
        </a:prstGeom>
        <a:solidFill>
          <a:schemeClr val="accent1">
            <a:shade val="80000"/>
            <a:hueOff val="150061"/>
            <a:satOff val="2863"/>
            <a:lumOff val="1264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95838" y="1299222"/>
        <a:ext cx="40372" cy="40372"/>
      </dsp:txXfrm>
    </dsp:sp>
    <dsp:sp modelId="{2EA5A0E0-D734-4B00-A1FA-65E8CB15031C}">
      <dsp:nvSpPr>
        <dsp:cNvPr id="0" name=""/>
        <dsp:cNvSpPr/>
      </dsp:nvSpPr>
      <dsp:spPr>
        <a:xfrm rot="11925000">
          <a:off x="468199" y="129612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50078"/>
            <a:satOff val="-346"/>
            <a:lumOff val="10992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72643" y="1300710"/>
        <a:ext cx="10651" cy="11561"/>
      </dsp:txXfrm>
    </dsp:sp>
    <dsp:sp modelId="{CDE86F57-8E75-4885-99A7-4D78278841E9}">
      <dsp:nvSpPr>
        <dsp:cNvPr id="0" name=""/>
        <dsp:cNvSpPr/>
      </dsp:nvSpPr>
      <dsp:spPr>
        <a:xfrm>
          <a:off x="406227" y="1263281"/>
          <a:ext cx="57094" cy="57094"/>
        </a:xfrm>
        <a:prstGeom prst="ellipse">
          <a:avLst/>
        </a:prstGeom>
        <a:solidFill>
          <a:schemeClr val="accent1">
            <a:shade val="80000"/>
            <a:hueOff val="155832"/>
            <a:satOff val="2973"/>
            <a:lumOff val="1312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14588" y="1271642"/>
        <a:ext cx="40372" cy="40372"/>
      </dsp:txXfrm>
    </dsp:sp>
    <dsp:sp modelId="{A0769171-C666-4FF2-B3B0-56A5612FFB02}">
      <dsp:nvSpPr>
        <dsp:cNvPr id="0" name=""/>
        <dsp:cNvSpPr/>
      </dsp:nvSpPr>
      <dsp:spPr>
        <a:xfrm rot="12375000">
          <a:off x="389075" y="1263409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55850"/>
            <a:satOff val="-360"/>
            <a:lumOff val="11415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93405" y="1268273"/>
        <a:ext cx="10651" cy="11561"/>
      </dsp:txXfrm>
    </dsp:sp>
    <dsp:sp modelId="{9DEC7CBC-8051-4551-94AA-2377EFF8A353}">
      <dsp:nvSpPr>
        <dsp:cNvPr id="0" name=""/>
        <dsp:cNvSpPr/>
      </dsp:nvSpPr>
      <dsp:spPr>
        <a:xfrm>
          <a:off x="329272" y="1225331"/>
          <a:ext cx="57094" cy="57094"/>
        </a:xfrm>
        <a:prstGeom prst="ellipse">
          <a:avLst/>
        </a:prstGeom>
        <a:solidFill>
          <a:schemeClr val="accent1">
            <a:shade val="80000"/>
            <a:hueOff val="161604"/>
            <a:satOff val="3083"/>
            <a:lumOff val="1361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37633" y="1233692"/>
        <a:ext cx="40372" cy="40372"/>
      </dsp:txXfrm>
    </dsp:sp>
    <dsp:sp modelId="{83D03F91-A8FE-4A56-A9F0-21F8696B64A1}">
      <dsp:nvSpPr>
        <dsp:cNvPr id="0" name=""/>
        <dsp:cNvSpPr/>
      </dsp:nvSpPr>
      <dsp:spPr>
        <a:xfrm rot="12825000">
          <a:off x="314898" y="1220647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61622"/>
            <a:satOff val="-373"/>
            <a:lumOff val="11838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19078" y="1225769"/>
        <a:ext cx="10651" cy="11561"/>
      </dsp:txXfrm>
    </dsp:sp>
    <dsp:sp modelId="{D9F7CAE3-C01B-4758-A92D-BE4DEABF1CC9}">
      <dsp:nvSpPr>
        <dsp:cNvPr id="0" name=""/>
        <dsp:cNvSpPr/>
      </dsp:nvSpPr>
      <dsp:spPr>
        <a:xfrm>
          <a:off x="257929" y="1177661"/>
          <a:ext cx="57094" cy="57094"/>
        </a:xfrm>
        <a:prstGeom prst="ellipse">
          <a:avLst/>
        </a:prstGeom>
        <a:solidFill>
          <a:schemeClr val="accent1">
            <a:shade val="80000"/>
            <a:hueOff val="167375"/>
            <a:satOff val="3193"/>
            <a:lumOff val="14102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6290" y="1186022"/>
        <a:ext cx="40372" cy="40372"/>
      </dsp:txXfrm>
    </dsp:sp>
    <dsp:sp modelId="{6FDF4861-3D9E-4C44-8A76-CB261CA08A3D}">
      <dsp:nvSpPr>
        <dsp:cNvPr id="0" name=""/>
        <dsp:cNvSpPr/>
      </dsp:nvSpPr>
      <dsp:spPr>
        <a:xfrm rot="13275000">
          <a:off x="246937" y="116857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67395"/>
            <a:satOff val="-386"/>
            <a:lumOff val="12261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50936" y="1173929"/>
        <a:ext cx="10651" cy="11561"/>
      </dsp:txXfrm>
    </dsp:sp>
    <dsp:sp modelId="{6EBA7549-78C0-447A-A63C-4A8563F87F58}">
      <dsp:nvSpPr>
        <dsp:cNvPr id="0" name=""/>
        <dsp:cNvSpPr/>
      </dsp:nvSpPr>
      <dsp:spPr>
        <a:xfrm>
          <a:off x="193418" y="1121086"/>
          <a:ext cx="57094" cy="57094"/>
        </a:xfrm>
        <a:prstGeom prst="ellipse">
          <a:avLst/>
        </a:prstGeom>
        <a:solidFill>
          <a:schemeClr val="accent1">
            <a:shade val="80000"/>
            <a:hueOff val="173147"/>
            <a:satOff val="3303"/>
            <a:lumOff val="14588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01779" y="1129447"/>
        <a:ext cx="40372" cy="40372"/>
      </dsp:txXfrm>
    </dsp:sp>
    <dsp:sp modelId="{F7AC09C3-F9FA-4334-9744-58F7A351FD8B}">
      <dsp:nvSpPr>
        <dsp:cNvPr id="0" name=""/>
        <dsp:cNvSpPr/>
      </dsp:nvSpPr>
      <dsp:spPr>
        <a:xfrm rot="13725000">
          <a:off x="186354" y="1108067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73167"/>
            <a:satOff val="-400"/>
            <a:lumOff val="12684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90141" y="1113637"/>
        <a:ext cx="10651" cy="11561"/>
      </dsp:txXfrm>
    </dsp:sp>
    <dsp:sp modelId="{DB7E8DCC-E9E2-41AE-8FAC-BD770394B585}">
      <dsp:nvSpPr>
        <dsp:cNvPr id="0" name=""/>
        <dsp:cNvSpPr/>
      </dsp:nvSpPr>
      <dsp:spPr>
        <a:xfrm>
          <a:off x="136844" y="1056576"/>
          <a:ext cx="57094" cy="57094"/>
        </a:xfrm>
        <a:prstGeom prst="ellipse">
          <a:avLst/>
        </a:prstGeom>
        <a:solidFill>
          <a:schemeClr val="accent1">
            <a:shade val="80000"/>
            <a:hueOff val="178918"/>
            <a:satOff val="3413"/>
            <a:lumOff val="1507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5205" y="1064937"/>
        <a:ext cx="40372" cy="40372"/>
      </dsp:txXfrm>
    </dsp:sp>
    <dsp:sp modelId="{FC934B90-2FD7-4C78-BC82-6495CAA54F71}">
      <dsp:nvSpPr>
        <dsp:cNvPr id="0" name=""/>
        <dsp:cNvSpPr/>
      </dsp:nvSpPr>
      <dsp:spPr>
        <a:xfrm rot="14175000">
          <a:off x="134187" y="104017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78939"/>
            <a:satOff val="-413"/>
            <a:lumOff val="13106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37738" y="1045927"/>
        <a:ext cx="10651" cy="11561"/>
      </dsp:txXfrm>
    </dsp:sp>
    <dsp:sp modelId="{7FBA136C-815F-4FB3-A797-A7F155D00FEA}">
      <dsp:nvSpPr>
        <dsp:cNvPr id="0" name=""/>
        <dsp:cNvSpPr/>
      </dsp:nvSpPr>
      <dsp:spPr>
        <a:xfrm>
          <a:off x="89174" y="985233"/>
          <a:ext cx="57094" cy="57094"/>
        </a:xfrm>
        <a:prstGeom prst="ellipse">
          <a:avLst/>
        </a:prstGeom>
        <a:solidFill>
          <a:schemeClr val="accent1">
            <a:shade val="80000"/>
            <a:hueOff val="184690"/>
            <a:satOff val="3523"/>
            <a:lumOff val="15561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535" y="993594"/>
        <a:ext cx="40372" cy="40372"/>
      </dsp:txXfrm>
    </dsp:sp>
    <dsp:sp modelId="{7A5C7786-EEB7-4840-8AB2-E617DD766E4C}">
      <dsp:nvSpPr>
        <dsp:cNvPr id="0" name=""/>
        <dsp:cNvSpPr/>
      </dsp:nvSpPr>
      <dsp:spPr>
        <a:xfrm rot="14625000">
          <a:off x="91329" y="966054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84711"/>
            <a:satOff val="-426"/>
            <a:lumOff val="13529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94621" y="971955"/>
        <a:ext cx="10651" cy="11561"/>
      </dsp:txXfrm>
    </dsp:sp>
    <dsp:sp modelId="{2B3C09D0-6E4A-4698-ADBA-7CF55040E0C7}">
      <dsp:nvSpPr>
        <dsp:cNvPr id="0" name=""/>
        <dsp:cNvSpPr/>
      </dsp:nvSpPr>
      <dsp:spPr>
        <a:xfrm>
          <a:off x="51224" y="908278"/>
          <a:ext cx="57094" cy="57094"/>
        </a:xfrm>
        <a:prstGeom prst="ellipse">
          <a:avLst/>
        </a:prstGeom>
        <a:solidFill>
          <a:schemeClr val="accent1">
            <a:shade val="80000"/>
            <a:hueOff val="190462"/>
            <a:satOff val="3634"/>
            <a:lumOff val="16047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9585" y="916639"/>
        <a:ext cx="40372" cy="40372"/>
      </dsp:txXfrm>
    </dsp:sp>
    <dsp:sp modelId="{0B3E9032-3902-463F-B436-0798A35C9EC5}">
      <dsp:nvSpPr>
        <dsp:cNvPr id="0" name=""/>
        <dsp:cNvSpPr/>
      </dsp:nvSpPr>
      <dsp:spPr>
        <a:xfrm rot="15075000">
          <a:off x="58511" y="886973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90483"/>
            <a:satOff val="-440"/>
            <a:lumOff val="13952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1527" y="892988"/>
        <a:ext cx="10651" cy="11561"/>
      </dsp:txXfrm>
    </dsp:sp>
    <dsp:sp modelId="{C6CA034B-BB5D-4252-9DC3-E07C2CEC1942}">
      <dsp:nvSpPr>
        <dsp:cNvPr id="0" name=""/>
        <dsp:cNvSpPr/>
      </dsp:nvSpPr>
      <dsp:spPr>
        <a:xfrm>
          <a:off x="23643" y="827027"/>
          <a:ext cx="57094" cy="57094"/>
        </a:xfrm>
        <a:prstGeom prst="ellipse">
          <a:avLst/>
        </a:prstGeom>
        <a:solidFill>
          <a:schemeClr val="accent1">
            <a:shade val="80000"/>
            <a:hueOff val="196233"/>
            <a:satOff val="3744"/>
            <a:lumOff val="1653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2004" y="835388"/>
        <a:ext cx="40372" cy="40372"/>
      </dsp:txXfrm>
    </dsp:sp>
    <dsp:sp modelId="{2F327EB4-0D8B-437E-BB14-A326EA173FCC}">
      <dsp:nvSpPr>
        <dsp:cNvPr id="0" name=""/>
        <dsp:cNvSpPr/>
      </dsp:nvSpPr>
      <dsp:spPr>
        <a:xfrm rot="15525000">
          <a:off x="36297" y="80428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96256"/>
            <a:satOff val="-453"/>
            <a:lumOff val="14375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9025" y="810378"/>
        <a:ext cx="10651" cy="11561"/>
      </dsp:txXfrm>
    </dsp:sp>
    <dsp:sp modelId="{F6AE7F32-FC05-4DDA-BB7B-30B31779479C}">
      <dsp:nvSpPr>
        <dsp:cNvPr id="0" name=""/>
        <dsp:cNvSpPr/>
      </dsp:nvSpPr>
      <dsp:spPr>
        <a:xfrm>
          <a:off x="6904" y="742872"/>
          <a:ext cx="57094" cy="57094"/>
        </a:xfrm>
        <a:prstGeom prst="ellipse">
          <a:avLst/>
        </a:prstGeom>
        <a:solidFill>
          <a:schemeClr val="accent1">
            <a:shade val="80000"/>
            <a:hueOff val="202005"/>
            <a:satOff val="3854"/>
            <a:lumOff val="1702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265" y="751233"/>
        <a:ext cx="40372" cy="40372"/>
      </dsp:txXfrm>
    </dsp:sp>
    <dsp:sp modelId="{F42AD80F-3B21-49F3-AF59-01D5F6EE69F1}">
      <dsp:nvSpPr>
        <dsp:cNvPr id="0" name=""/>
        <dsp:cNvSpPr/>
      </dsp:nvSpPr>
      <dsp:spPr>
        <a:xfrm rot="15975000">
          <a:off x="25065" y="71940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02028"/>
            <a:satOff val="-466"/>
            <a:lumOff val="14798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7497" y="725537"/>
        <a:ext cx="10651" cy="11561"/>
      </dsp:txXfrm>
    </dsp:sp>
    <dsp:sp modelId="{E4F5DE49-5EAA-4300-BD85-3AA32446283C}">
      <dsp:nvSpPr>
        <dsp:cNvPr id="0" name=""/>
        <dsp:cNvSpPr/>
      </dsp:nvSpPr>
      <dsp:spPr>
        <a:xfrm>
          <a:off x="1292" y="657252"/>
          <a:ext cx="57094" cy="57094"/>
        </a:xfrm>
        <a:prstGeom prst="ellipse">
          <a:avLst/>
        </a:prstGeom>
        <a:solidFill>
          <a:schemeClr val="accent1">
            <a:shade val="80000"/>
            <a:hueOff val="207776"/>
            <a:satOff val="3964"/>
            <a:lumOff val="1750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653" y="665613"/>
        <a:ext cx="40372" cy="40372"/>
      </dsp:txXfrm>
    </dsp:sp>
    <dsp:sp modelId="{57712E5B-8311-41F2-83BF-40C44B82FD56}">
      <dsp:nvSpPr>
        <dsp:cNvPr id="0" name=""/>
        <dsp:cNvSpPr/>
      </dsp:nvSpPr>
      <dsp:spPr>
        <a:xfrm rot="16425000">
          <a:off x="25009" y="63378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07800"/>
            <a:satOff val="-479"/>
            <a:lumOff val="1522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7142" y="639917"/>
        <a:ext cx="10651" cy="11561"/>
      </dsp:txXfrm>
    </dsp:sp>
    <dsp:sp modelId="{53824D7C-69E9-40B6-AD94-E66D57E17024}">
      <dsp:nvSpPr>
        <dsp:cNvPr id="0" name=""/>
        <dsp:cNvSpPr/>
      </dsp:nvSpPr>
      <dsp:spPr>
        <a:xfrm>
          <a:off x="6904" y="571632"/>
          <a:ext cx="57094" cy="57094"/>
        </a:xfrm>
        <a:prstGeom prst="ellipse">
          <a:avLst/>
        </a:prstGeom>
        <a:solidFill>
          <a:schemeClr val="accent1">
            <a:shade val="80000"/>
            <a:hueOff val="213548"/>
            <a:satOff val="4074"/>
            <a:lumOff val="17992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265" y="579993"/>
        <a:ext cx="40372" cy="40372"/>
      </dsp:txXfrm>
    </dsp:sp>
    <dsp:sp modelId="{4DDD9E11-A1D1-4D9F-87CF-21775FA03FD4}">
      <dsp:nvSpPr>
        <dsp:cNvPr id="0" name=""/>
        <dsp:cNvSpPr/>
      </dsp:nvSpPr>
      <dsp:spPr>
        <a:xfrm rot="16875000">
          <a:off x="36129" y="54889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13572"/>
            <a:satOff val="-493"/>
            <a:lumOff val="15643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7966" y="554983"/>
        <a:ext cx="10651" cy="11561"/>
      </dsp:txXfrm>
    </dsp:sp>
    <dsp:sp modelId="{22041FD6-89BD-4BF2-9B99-B97F36E2E1FB}">
      <dsp:nvSpPr>
        <dsp:cNvPr id="0" name=""/>
        <dsp:cNvSpPr/>
      </dsp:nvSpPr>
      <dsp:spPr>
        <a:xfrm>
          <a:off x="23643" y="487477"/>
          <a:ext cx="57094" cy="57094"/>
        </a:xfrm>
        <a:prstGeom prst="ellipse">
          <a:avLst/>
        </a:prstGeom>
        <a:solidFill>
          <a:schemeClr val="accent1">
            <a:shade val="80000"/>
            <a:hueOff val="219319"/>
            <a:satOff val="4184"/>
            <a:lumOff val="1847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2004" y="495838"/>
        <a:ext cx="40372" cy="40372"/>
      </dsp:txXfrm>
    </dsp:sp>
    <dsp:sp modelId="{B8E405CF-5FB0-4931-A03D-9BF304E6CDDA}">
      <dsp:nvSpPr>
        <dsp:cNvPr id="0" name=""/>
        <dsp:cNvSpPr/>
      </dsp:nvSpPr>
      <dsp:spPr>
        <a:xfrm rot="17325000">
          <a:off x="58234" y="466173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19345"/>
            <a:satOff val="-506"/>
            <a:lumOff val="16066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9783" y="472188"/>
        <a:ext cx="10651" cy="11561"/>
      </dsp:txXfrm>
    </dsp:sp>
    <dsp:sp modelId="{4346925A-37EB-4BB6-B0D1-0007EC3DF63B}">
      <dsp:nvSpPr>
        <dsp:cNvPr id="0" name=""/>
        <dsp:cNvSpPr/>
      </dsp:nvSpPr>
      <dsp:spPr>
        <a:xfrm>
          <a:off x="51224" y="406227"/>
          <a:ext cx="57094" cy="57094"/>
        </a:xfrm>
        <a:prstGeom prst="ellipse">
          <a:avLst/>
        </a:prstGeom>
        <a:solidFill>
          <a:schemeClr val="accent1">
            <a:shade val="80000"/>
            <a:hueOff val="225091"/>
            <a:satOff val="4294"/>
            <a:lumOff val="1896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9585" y="414588"/>
        <a:ext cx="40372" cy="40372"/>
      </dsp:txXfrm>
    </dsp:sp>
    <dsp:sp modelId="{7A362786-920B-4FB9-A3D5-D0E741B76071}">
      <dsp:nvSpPr>
        <dsp:cNvPr id="0" name=""/>
        <dsp:cNvSpPr/>
      </dsp:nvSpPr>
      <dsp:spPr>
        <a:xfrm rot="17775000">
          <a:off x="90948" y="387048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25117"/>
            <a:satOff val="-519"/>
            <a:lumOff val="16489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2221" y="392949"/>
        <a:ext cx="10651" cy="11561"/>
      </dsp:txXfrm>
    </dsp:sp>
    <dsp:sp modelId="{ED0F08E4-7CF4-494F-A2E4-60B90674E9D5}">
      <dsp:nvSpPr>
        <dsp:cNvPr id="0" name=""/>
        <dsp:cNvSpPr/>
      </dsp:nvSpPr>
      <dsp:spPr>
        <a:xfrm>
          <a:off x="89174" y="329272"/>
          <a:ext cx="57094" cy="57094"/>
        </a:xfrm>
        <a:prstGeom prst="ellipse">
          <a:avLst/>
        </a:prstGeom>
        <a:solidFill>
          <a:schemeClr val="accent1">
            <a:shade val="80000"/>
            <a:hueOff val="230862"/>
            <a:satOff val="4404"/>
            <a:lumOff val="19451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535" y="337633"/>
        <a:ext cx="40372" cy="40372"/>
      </dsp:txXfrm>
    </dsp:sp>
    <dsp:sp modelId="{B8AF8AA6-EDE3-46F5-804F-BE18E9CF02E9}">
      <dsp:nvSpPr>
        <dsp:cNvPr id="0" name=""/>
        <dsp:cNvSpPr/>
      </dsp:nvSpPr>
      <dsp:spPr>
        <a:xfrm rot="18225000">
          <a:off x="133709" y="312871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30889"/>
            <a:satOff val="-533"/>
            <a:lumOff val="16911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4723" y="318623"/>
        <a:ext cx="10651" cy="11561"/>
      </dsp:txXfrm>
    </dsp:sp>
    <dsp:sp modelId="{02E2D030-8BB9-48E2-859D-55F958A2D928}">
      <dsp:nvSpPr>
        <dsp:cNvPr id="0" name=""/>
        <dsp:cNvSpPr/>
      </dsp:nvSpPr>
      <dsp:spPr>
        <a:xfrm>
          <a:off x="136844" y="257929"/>
          <a:ext cx="57094" cy="57094"/>
        </a:xfrm>
        <a:prstGeom prst="ellipse">
          <a:avLst/>
        </a:prstGeom>
        <a:solidFill>
          <a:schemeClr val="accent1">
            <a:shade val="80000"/>
            <a:hueOff val="236634"/>
            <a:satOff val="4514"/>
            <a:lumOff val="19937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5205" y="266290"/>
        <a:ext cx="40372" cy="40372"/>
      </dsp:txXfrm>
    </dsp:sp>
    <dsp:sp modelId="{8125F9B4-021E-44DC-9D64-8AE485A44537}">
      <dsp:nvSpPr>
        <dsp:cNvPr id="0" name=""/>
        <dsp:cNvSpPr/>
      </dsp:nvSpPr>
      <dsp:spPr>
        <a:xfrm rot="18675000">
          <a:off x="185786" y="24491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36661"/>
            <a:satOff val="-546"/>
            <a:lumOff val="17334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86564" y="250480"/>
        <a:ext cx="10651" cy="11561"/>
      </dsp:txXfrm>
    </dsp:sp>
    <dsp:sp modelId="{A5474CB5-D5DA-4087-B87E-610FB42AF529}">
      <dsp:nvSpPr>
        <dsp:cNvPr id="0" name=""/>
        <dsp:cNvSpPr/>
      </dsp:nvSpPr>
      <dsp:spPr>
        <a:xfrm>
          <a:off x="193418" y="193418"/>
          <a:ext cx="57094" cy="57094"/>
        </a:xfrm>
        <a:prstGeom prst="ellipse">
          <a:avLst/>
        </a:prstGeom>
        <a:solidFill>
          <a:schemeClr val="accent1">
            <a:shade val="80000"/>
            <a:hueOff val="242406"/>
            <a:satOff val="4624"/>
            <a:lumOff val="20424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01779" y="201779"/>
        <a:ext cx="40372" cy="40372"/>
      </dsp:txXfrm>
    </dsp:sp>
    <dsp:sp modelId="{F5E12609-AEA0-4824-8F1E-49B7A8C9D43E}">
      <dsp:nvSpPr>
        <dsp:cNvPr id="0" name=""/>
        <dsp:cNvSpPr/>
      </dsp:nvSpPr>
      <dsp:spPr>
        <a:xfrm rot="19125000">
          <a:off x="246289" y="184328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42433"/>
            <a:satOff val="-559"/>
            <a:lumOff val="17757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46855" y="189687"/>
        <a:ext cx="10651" cy="11561"/>
      </dsp:txXfrm>
    </dsp:sp>
    <dsp:sp modelId="{558F7E47-06ED-4041-B16C-6F13A19D4245}">
      <dsp:nvSpPr>
        <dsp:cNvPr id="0" name=""/>
        <dsp:cNvSpPr/>
      </dsp:nvSpPr>
      <dsp:spPr>
        <a:xfrm>
          <a:off x="257929" y="136844"/>
          <a:ext cx="57094" cy="57094"/>
        </a:xfrm>
        <a:prstGeom prst="ellipse">
          <a:avLst/>
        </a:prstGeom>
        <a:solidFill>
          <a:schemeClr val="accent1">
            <a:shade val="80000"/>
            <a:hueOff val="248177"/>
            <a:satOff val="4735"/>
            <a:lumOff val="2091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6290" y="145205"/>
        <a:ext cx="40372" cy="40372"/>
      </dsp:txXfrm>
    </dsp:sp>
    <dsp:sp modelId="{1AA99294-2501-42DA-ADDA-813C2A0D167F}">
      <dsp:nvSpPr>
        <dsp:cNvPr id="0" name=""/>
        <dsp:cNvSpPr/>
      </dsp:nvSpPr>
      <dsp:spPr>
        <a:xfrm rot="19575000">
          <a:off x="314182" y="132161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48206"/>
            <a:satOff val="-573"/>
            <a:lumOff val="1818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14567" y="137283"/>
        <a:ext cx="10651" cy="11561"/>
      </dsp:txXfrm>
    </dsp:sp>
    <dsp:sp modelId="{A854D6C3-A9F6-4889-B95E-C4590598BF15}">
      <dsp:nvSpPr>
        <dsp:cNvPr id="0" name=""/>
        <dsp:cNvSpPr/>
      </dsp:nvSpPr>
      <dsp:spPr>
        <a:xfrm>
          <a:off x="329272" y="89174"/>
          <a:ext cx="57094" cy="57094"/>
        </a:xfrm>
        <a:prstGeom prst="ellipse">
          <a:avLst/>
        </a:prstGeom>
        <a:solidFill>
          <a:schemeClr val="accent1">
            <a:shade val="80000"/>
            <a:hueOff val="253949"/>
            <a:satOff val="4845"/>
            <a:lumOff val="2139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37633" y="97535"/>
        <a:ext cx="40372" cy="40372"/>
      </dsp:txXfrm>
    </dsp:sp>
    <dsp:sp modelId="{9BC14663-185B-4A89-97AE-169B3D438678}">
      <dsp:nvSpPr>
        <dsp:cNvPr id="0" name=""/>
        <dsp:cNvSpPr/>
      </dsp:nvSpPr>
      <dsp:spPr>
        <a:xfrm rot="20025000">
          <a:off x="388303" y="8930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53978"/>
            <a:satOff val="-586"/>
            <a:lumOff val="18603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88538" y="94166"/>
        <a:ext cx="10651" cy="11561"/>
      </dsp:txXfrm>
    </dsp:sp>
    <dsp:sp modelId="{891FE5C2-884F-48D0-BE0D-753E9CA204D3}">
      <dsp:nvSpPr>
        <dsp:cNvPr id="0" name=""/>
        <dsp:cNvSpPr/>
      </dsp:nvSpPr>
      <dsp:spPr>
        <a:xfrm>
          <a:off x="406227" y="51224"/>
          <a:ext cx="57094" cy="57094"/>
        </a:xfrm>
        <a:prstGeom prst="ellipse">
          <a:avLst/>
        </a:prstGeom>
        <a:solidFill>
          <a:schemeClr val="accent1">
            <a:shade val="80000"/>
            <a:hueOff val="259720"/>
            <a:satOff val="4955"/>
            <a:lumOff val="21882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14588" y="59585"/>
        <a:ext cx="40372" cy="40372"/>
      </dsp:txXfrm>
    </dsp:sp>
    <dsp:sp modelId="{BDE13CD6-B50F-44ED-BD83-729ED5971995}">
      <dsp:nvSpPr>
        <dsp:cNvPr id="0" name=""/>
        <dsp:cNvSpPr/>
      </dsp:nvSpPr>
      <dsp:spPr>
        <a:xfrm rot="20475000">
          <a:off x="467384" y="5648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59750"/>
            <a:satOff val="-599"/>
            <a:lumOff val="19025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67505" y="61073"/>
        <a:ext cx="10651" cy="11561"/>
      </dsp:txXfrm>
    </dsp:sp>
    <dsp:sp modelId="{3B7728B1-9C76-43A6-8828-2FFE1A19CD4E}">
      <dsp:nvSpPr>
        <dsp:cNvPr id="0" name=""/>
        <dsp:cNvSpPr/>
      </dsp:nvSpPr>
      <dsp:spPr>
        <a:xfrm>
          <a:off x="487477" y="23643"/>
          <a:ext cx="57094" cy="57094"/>
        </a:xfrm>
        <a:prstGeom prst="ellipse">
          <a:avLst/>
        </a:prstGeom>
        <a:solidFill>
          <a:schemeClr val="accent1">
            <a:shade val="80000"/>
            <a:hueOff val="265492"/>
            <a:satOff val="5065"/>
            <a:lumOff val="2236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95838" y="32004"/>
        <a:ext cx="40372" cy="40372"/>
      </dsp:txXfrm>
    </dsp:sp>
    <dsp:sp modelId="{FEF793BD-9F36-4B0C-B2A1-243AAED13A52}">
      <dsp:nvSpPr>
        <dsp:cNvPr id="0" name=""/>
        <dsp:cNvSpPr/>
      </dsp:nvSpPr>
      <dsp:spPr>
        <a:xfrm rot="20925000">
          <a:off x="550072" y="3427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65522"/>
            <a:satOff val="-613"/>
            <a:lumOff val="19448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50116" y="38569"/>
        <a:ext cx="10651" cy="11561"/>
      </dsp:txXfrm>
    </dsp:sp>
    <dsp:sp modelId="{CD7E4AE9-DEBF-4EF6-9A2F-51DFDE6DC483}">
      <dsp:nvSpPr>
        <dsp:cNvPr id="0" name=""/>
        <dsp:cNvSpPr/>
      </dsp:nvSpPr>
      <dsp:spPr>
        <a:xfrm>
          <a:off x="571632" y="6904"/>
          <a:ext cx="57094" cy="57094"/>
        </a:xfrm>
        <a:prstGeom prst="ellipse">
          <a:avLst/>
        </a:prstGeom>
        <a:solidFill>
          <a:schemeClr val="accent1">
            <a:shade val="80000"/>
            <a:hueOff val="271263"/>
            <a:satOff val="5175"/>
            <a:lumOff val="2285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79993" y="15265"/>
        <a:ext cx="40372" cy="40372"/>
      </dsp:txXfrm>
    </dsp:sp>
    <dsp:sp modelId="{CAB56CDA-741F-426D-8FE0-AE118C809475}">
      <dsp:nvSpPr>
        <dsp:cNvPr id="0" name=""/>
        <dsp:cNvSpPr/>
      </dsp:nvSpPr>
      <dsp:spPr>
        <a:xfrm rot="21375000">
          <a:off x="634952" y="23039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71295"/>
            <a:satOff val="-626"/>
            <a:lumOff val="19871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34957" y="27042"/>
        <a:ext cx="10651" cy="11561"/>
      </dsp:txXfrm>
    </dsp:sp>
  </dsp:spTree>
</dsp:drawing>
</file>

<file path=ppt/diagrams/drawing4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5A44537F-E502-484A-B54C-161A75387D52}">
      <dsp:nvSpPr>
        <dsp:cNvPr id="0" name=""/>
        <dsp:cNvSpPr/>
      </dsp:nvSpPr>
      <dsp:spPr>
        <a:xfrm>
          <a:off x="542408" y="14296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50929" y="20212"/>
        <a:ext cx="41140" cy="28564"/>
      </dsp:txXfrm>
    </dsp:sp>
    <dsp:sp modelId="{BCCD1735-3374-4721-BEF9-11CCD9A2DD48}">
      <dsp:nvSpPr>
        <dsp:cNvPr id="0" name=""/>
        <dsp:cNvSpPr/>
      </dsp:nvSpPr>
      <dsp:spPr>
        <a:xfrm rot="276923">
          <a:off x="606796" y="17773"/>
          <a:ext cx="15527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06804" y="25665"/>
        <a:ext cx="10869" cy="24237"/>
      </dsp:txXfrm>
    </dsp:sp>
    <dsp:sp modelId="{B0608ED5-E7DC-4C39-8859-B8C85F521F9C}">
      <dsp:nvSpPr>
        <dsp:cNvPr id="0" name=""/>
        <dsp:cNvSpPr/>
      </dsp:nvSpPr>
      <dsp:spPr>
        <a:xfrm>
          <a:off x="629404" y="21319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37925" y="27235"/>
        <a:ext cx="41140" cy="28564"/>
      </dsp:txXfrm>
    </dsp:sp>
    <dsp:sp modelId="{E212FFF4-9223-45FB-8A97-08FC78EC227F}">
      <dsp:nvSpPr>
        <dsp:cNvPr id="0" name=""/>
        <dsp:cNvSpPr/>
      </dsp:nvSpPr>
      <dsp:spPr>
        <a:xfrm rot="830769">
          <a:off x="692254" y="31653"/>
          <a:ext cx="16328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92325" y="39146"/>
        <a:ext cx="11430" cy="24237"/>
      </dsp:txXfrm>
    </dsp:sp>
    <dsp:sp modelId="{3B48658E-4174-41EC-ADC5-04F09B98E8AE}">
      <dsp:nvSpPr>
        <dsp:cNvPr id="0" name=""/>
        <dsp:cNvSpPr/>
      </dsp:nvSpPr>
      <dsp:spPr>
        <a:xfrm>
          <a:off x="714147" y="4220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22668" y="48123"/>
        <a:ext cx="41140" cy="28564"/>
      </dsp:txXfrm>
    </dsp:sp>
    <dsp:sp modelId="{7E28017C-69F1-4CCF-A6D7-885616A2628E}">
      <dsp:nvSpPr>
        <dsp:cNvPr id="0" name=""/>
        <dsp:cNvSpPr/>
      </dsp:nvSpPr>
      <dsp:spPr>
        <a:xfrm rot="1384615">
          <a:off x="774081" y="59116"/>
          <a:ext cx="1768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74293" y="66155"/>
        <a:ext cx="12382" cy="24237"/>
      </dsp:txXfrm>
    </dsp:sp>
    <dsp:sp modelId="{4B6FF1D5-139C-4A9E-BE2A-C9C2976A9B90}">
      <dsp:nvSpPr>
        <dsp:cNvPr id="0" name=""/>
        <dsp:cNvSpPr/>
      </dsp:nvSpPr>
      <dsp:spPr>
        <a:xfrm>
          <a:off x="794442" y="7641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02963" y="82333"/>
        <a:ext cx="41140" cy="28564"/>
      </dsp:txXfrm>
    </dsp:sp>
    <dsp:sp modelId="{E231C36B-28CA-4A1A-A65A-7FC8C917C670}">
      <dsp:nvSpPr>
        <dsp:cNvPr id="0" name=""/>
        <dsp:cNvSpPr/>
      </dsp:nvSpPr>
      <dsp:spPr>
        <a:xfrm rot="1938462">
          <a:off x="850314" y="99449"/>
          <a:ext cx="19284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50762" y="105982"/>
        <a:ext cx="13499" cy="24237"/>
      </dsp:txXfrm>
    </dsp:sp>
    <dsp:sp modelId="{5955EC28-6A5B-4854-97FD-56BF004F7A93}">
      <dsp:nvSpPr>
        <dsp:cNvPr id="0" name=""/>
        <dsp:cNvSpPr/>
      </dsp:nvSpPr>
      <dsp:spPr>
        <a:xfrm>
          <a:off x="868209" y="123065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76730" y="128981"/>
        <a:ext cx="41140" cy="28564"/>
      </dsp:txXfrm>
    </dsp:sp>
    <dsp:sp modelId="{7418C013-9F65-49B4-8AB4-02A8A7E8B2B1}">
      <dsp:nvSpPr>
        <dsp:cNvPr id="0" name=""/>
        <dsp:cNvSpPr/>
      </dsp:nvSpPr>
      <dsp:spPr>
        <a:xfrm rot="2492308">
          <a:off x="919101" y="151612"/>
          <a:ext cx="20845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19887" y="157618"/>
        <a:ext cx="14592" cy="24237"/>
      </dsp:txXfrm>
    </dsp:sp>
    <dsp:sp modelId="{C8C314CB-BC52-4B5D-9A9E-2549904458B0}">
      <dsp:nvSpPr>
        <dsp:cNvPr id="0" name=""/>
        <dsp:cNvSpPr/>
      </dsp:nvSpPr>
      <dsp:spPr>
        <a:xfrm>
          <a:off x="933539" y="18094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42060" y="186857"/>
        <a:ext cx="41140" cy="28564"/>
      </dsp:txXfrm>
    </dsp:sp>
    <dsp:sp modelId="{8D184F9F-78A9-45D9-9804-0F8032DE26A6}">
      <dsp:nvSpPr>
        <dsp:cNvPr id="0" name=""/>
        <dsp:cNvSpPr/>
      </dsp:nvSpPr>
      <dsp:spPr>
        <a:xfrm rot="3046154">
          <a:off x="978726" y="214258"/>
          <a:ext cx="22212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9951" y="219756"/>
        <a:ext cx="15548" cy="24237"/>
      </dsp:txXfrm>
    </dsp:sp>
    <dsp:sp modelId="{18E08B15-C0D9-4DCD-9841-29CB326A1D96}">
      <dsp:nvSpPr>
        <dsp:cNvPr id="0" name=""/>
        <dsp:cNvSpPr/>
      </dsp:nvSpPr>
      <dsp:spPr>
        <a:xfrm>
          <a:off x="988738" y="248548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97259" y="254464"/>
        <a:ext cx="41140" cy="28564"/>
      </dsp:txXfrm>
    </dsp:sp>
    <dsp:sp modelId="{7D136A40-4E7A-4E9A-9C18-C15FEB3E9255}">
      <dsp:nvSpPr>
        <dsp:cNvPr id="0" name=""/>
        <dsp:cNvSpPr/>
      </dsp:nvSpPr>
      <dsp:spPr>
        <a:xfrm rot="3600000">
          <a:off x="1027664" y="285770"/>
          <a:ext cx="23310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29412" y="290821"/>
        <a:ext cx="16317" cy="24237"/>
      </dsp:txXfrm>
    </dsp:sp>
    <dsp:sp modelId="{09497094-52B8-416E-9902-37FB4C94E7F2}">
      <dsp:nvSpPr>
        <dsp:cNvPr id="0" name=""/>
        <dsp:cNvSpPr/>
      </dsp:nvSpPr>
      <dsp:spPr>
        <a:xfrm>
          <a:off x="1032377" y="324134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40898" y="330050"/>
        <a:ext cx="41140" cy="28564"/>
      </dsp:txXfrm>
    </dsp:sp>
    <dsp:sp modelId="{260B842C-BA56-4835-9181-EEB1DAD49F6C}">
      <dsp:nvSpPr>
        <dsp:cNvPr id="0" name=""/>
        <dsp:cNvSpPr/>
      </dsp:nvSpPr>
      <dsp:spPr>
        <a:xfrm rot="4153846">
          <a:off x="1064644" y="364300"/>
          <a:ext cx="24114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6978" y="368997"/>
        <a:ext cx="16880" cy="24237"/>
      </dsp:txXfrm>
    </dsp:sp>
    <dsp:sp modelId="{07EB8474-810E-4E8A-BE93-02F62BBDD45D}">
      <dsp:nvSpPr>
        <dsp:cNvPr id="0" name=""/>
        <dsp:cNvSpPr/>
      </dsp:nvSpPr>
      <dsp:spPr>
        <a:xfrm>
          <a:off x="1063327" y="40574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71848" y="411657"/>
        <a:ext cx="41140" cy="28564"/>
      </dsp:txXfrm>
    </dsp:sp>
    <dsp:sp modelId="{ADC3AC42-E194-4C29-8A28-ABEC2168A2B9}">
      <dsp:nvSpPr>
        <dsp:cNvPr id="0" name=""/>
        <dsp:cNvSpPr/>
      </dsp:nvSpPr>
      <dsp:spPr>
        <a:xfrm rot="4707692">
          <a:off x="1088697" y="447816"/>
          <a:ext cx="24622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91652" y="452276"/>
        <a:ext cx="17235" cy="24237"/>
      </dsp:txXfrm>
    </dsp:sp>
    <dsp:sp modelId="{38A7A843-117D-4A8F-B652-3F637D1BA054}">
      <dsp:nvSpPr>
        <dsp:cNvPr id="0" name=""/>
        <dsp:cNvSpPr/>
      </dsp:nvSpPr>
      <dsp:spPr>
        <a:xfrm>
          <a:off x="1080785" y="49125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89306" y="497173"/>
        <a:ext cx="41140" cy="28564"/>
      </dsp:txXfrm>
    </dsp:sp>
    <dsp:sp modelId="{24192AE1-AC5A-408F-93E2-35778550FA02}">
      <dsp:nvSpPr>
        <dsp:cNvPr id="0" name=""/>
        <dsp:cNvSpPr/>
      </dsp:nvSpPr>
      <dsp:spPr>
        <a:xfrm rot="5261538">
          <a:off x="1099186" y="534158"/>
          <a:ext cx="24838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02761" y="538515"/>
        <a:ext cx="17387" cy="24237"/>
      </dsp:txXfrm>
    </dsp:sp>
    <dsp:sp modelId="{1791F869-F782-403E-9EEE-8485296AB1DC}">
      <dsp:nvSpPr>
        <dsp:cNvPr id="0" name=""/>
        <dsp:cNvSpPr/>
      </dsp:nvSpPr>
      <dsp:spPr>
        <a:xfrm>
          <a:off x="1084299" y="578465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92820" y="584381"/>
        <a:ext cx="41140" cy="28564"/>
      </dsp:txXfrm>
    </dsp:sp>
    <dsp:sp modelId="{EDD308D6-556F-4E65-A02C-12C45C150755}">
      <dsp:nvSpPr>
        <dsp:cNvPr id="0" name=""/>
        <dsp:cNvSpPr/>
      </dsp:nvSpPr>
      <dsp:spPr>
        <a:xfrm rot="5815385">
          <a:off x="1095832" y="621090"/>
          <a:ext cx="24766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99995" y="625481"/>
        <a:ext cx="17336" cy="24237"/>
      </dsp:txXfrm>
    </dsp:sp>
    <dsp:sp modelId="{FB762D63-E97E-4D71-BE53-DE8DBC2C1724}">
      <dsp:nvSpPr>
        <dsp:cNvPr id="0" name=""/>
        <dsp:cNvSpPr/>
      </dsp:nvSpPr>
      <dsp:spPr>
        <a:xfrm>
          <a:off x="1073779" y="66510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82300" y="671023"/>
        <a:ext cx="41140" cy="28564"/>
      </dsp:txXfrm>
    </dsp:sp>
    <dsp:sp modelId="{EC905E59-477F-4D62-B2EE-61B86BF0663B}">
      <dsp:nvSpPr>
        <dsp:cNvPr id="0" name=""/>
        <dsp:cNvSpPr/>
      </dsp:nvSpPr>
      <dsp:spPr>
        <a:xfrm rot="6369231">
          <a:off x="1078719" y="706361"/>
          <a:ext cx="24405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83398" y="710924"/>
        <a:ext cx="17084" cy="24237"/>
      </dsp:txXfrm>
    </dsp:sp>
    <dsp:sp modelId="{96947AF0-965B-4F9B-B692-11B522E20C19}">
      <dsp:nvSpPr>
        <dsp:cNvPr id="0" name=""/>
        <dsp:cNvSpPr/>
      </dsp:nvSpPr>
      <dsp:spPr>
        <a:xfrm>
          <a:off x="1049497" y="74894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58018" y="754857"/>
        <a:ext cx="41140" cy="28564"/>
      </dsp:txXfrm>
    </dsp:sp>
    <dsp:sp modelId="{C5631367-2D87-4B2B-B2C5-CE6B323DF7FA}">
      <dsp:nvSpPr>
        <dsp:cNvPr id="0" name=""/>
        <dsp:cNvSpPr/>
      </dsp:nvSpPr>
      <dsp:spPr>
        <a:xfrm rot="6923077">
          <a:off x="1048293" y="787760"/>
          <a:ext cx="2374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53383" y="792620"/>
        <a:ext cx="16624" cy="24237"/>
      </dsp:txXfrm>
    </dsp:sp>
    <dsp:sp modelId="{55735BFC-D4F1-4100-BCD7-BD7015A20F24}">
      <dsp:nvSpPr>
        <dsp:cNvPr id="0" name=""/>
        <dsp:cNvSpPr/>
      </dsp:nvSpPr>
      <dsp:spPr>
        <a:xfrm>
          <a:off x="1012081" y="827793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20602" y="833709"/>
        <a:ext cx="41140" cy="28564"/>
      </dsp:txXfrm>
    </dsp:sp>
    <dsp:sp modelId="{DE861B79-D5E8-45CE-B3D7-7B4663C08343}">
      <dsp:nvSpPr>
        <dsp:cNvPr id="0" name=""/>
        <dsp:cNvSpPr/>
      </dsp:nvSpPr>
      <dsp:spPr>
        <a:xfrm rot="7476923">
          <a:off x="1005349" y="863177"/>
          <a:ext cx="22797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10711" y="868442"/>
        <a:ext cx="15958" cy="24237"/>
      </dsp:txXfrm>
    </dsp:sp>
    <dsp:sp modelId="{B163F2E1-C224-4C1F-8BF1-B257F8DA90F1}">
      <dsp:nvSpPr>
        <dsp:cNvPr id="0" name=""/>
        <dsp:cNvSpPr/>
      </dsp:nvSpPr>
      <dsp:spPr>
        <a:xfrm>
          <a:off x="962501" y="899622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1022" y="905538"/>
        <a:ext cx="41140" cy="28564"/>
      </dsp:txXfrm>
    </dsp:sp>
    <dsp:sp modelId="{28C21F8D-7890-436C-ABC3-A76D9C048DC6}">
      <dsp:nvSpPr>
        <dsp:cNvPr id="0" name=""/>
        <dsp:cNvSpPr/>
      </dsp:nvSpPr>
      <dsp:spPr>
        <a:xfrm rot="8030769">
          <a:off x="951004" y="930655"/>
          <a:ext cx="2155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956478" y="936402"/>
        <a:ext cx="15091" cy="24237"/>
      </dsp:txXfrm>
    </dsp:sp>
    <dsp:sp modelId="{B297DBDA-41C8-403B-A287-2DE0B2B2F734}">
      <dsp:nvSpPr>
        <dsp:cNvPr id="0" name=""/>
        <dsp:cNvSpPr/>
      </dsp:nvSpPr>
      <dsp:spPr>
        <a:xfrm>
          <a:off x="902040" y="962568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10561" y="968484"/>
        <a:ext cx="41140" cy="28564"/>
      </dsp:txXfrm>
    </dsp:sp>
    <dsp:sp modelId="{6CB910F7-627A-416A-9AE0-0E9818681229}">
      <dsp:nvSpPr>
        <dsp:cNvPr id="0" name=""/>
        <dsp:cNvSpPr/>
      </dsp:nvSpPr>
      <dsp:spPr>
        <a:xfrm rot="8584615">
          <a:off x="886658" y="988443"/>
          <a:ext cx="20081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892078" y="994713"/>
        <a:ext cx="14057" cy="24237"/>
      </dsp:txXfrm>
    </dsp:sp>
    <dsp:sp modelId="{C99B1DB8-B0AD-4FE5-84DC-CD9571D15F74}">
      <dsp:nvSpPr>
        <dsp:cNvPr id="0" name=""/>
        <dsp:cNvSpPr/>
      </dsp:nvSpPr>
      <dsp:spPr>
        <a:xfrm>
          <a:off x="832266" y="1015000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40787" y="1020916"/>
        <a:ext cx="41140" cy="28564"/>
      </dsp:txXfrm>
    </dsp:sp>
    <dsp:sp modelId="{2EBD388A-825F-4832-8A74-827A6C7E3368}">
      <dsp:nvSpPr>
        <dsp:cNvPr id="0" name=""/>
        <dsp:cNvSpPr/>
      </dsp:nvSpPr>
      <dsp:spPr>
        <a:xfrm rot="9138462">
          <a:off x="813941" y="1035038"/>
          <a:ext cx="18476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819167" y="1041829"/>
        <a:ext cx="12933" cy="24237"/>
      </dsp:txXfrm>
    </dsp:sp>
    <dsp:sp modelId="{54435782-E9E7-4F85-8EE9-B762378628C5}">
      <dsp:nvSpPr>
        <dsp:cNvPr id="0" name=""/>
        <dsp:cNvSpPr/>
      </dsp:nvSpPr>
      <dsp:spPr>
        <a:xfrm>
          <a:off x="754984" y="105556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63505" y="1061477"/>
        <a:ext cx="41140" cy="28564"/>
      </dsp:txXfrm>
    </dsp:sp>
    <dsp:sp modelId="{2EA5A0E0-D734-4B00-A1FA-65E8CB15031C}">
      <dsp:nvSpPr>
        <dsp:cNvPr id="0" name=""/>
        <dsp:cNvSpPr/>
      </dsp:nvSpPr>
      <dsp:spPr>
        <a:xfrm rot="9692308">
          <a:off x="734657" y="1069228"/>
          <a:ext cx="1695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739614" y="1076501"/>
        <a:ext cx="11871" cy="24237"/>
      </dsp:txXfrm>
    </dsp:sp>
    <dsp:sp modelId="{CDE86F57-8E75-4885-99A7-4D78278841E9}">
      <dsp:nvSpPr>
        <dsp:cNvPr id="0" name=""/>
        <dsp:cNvSpPr/>
      </dsp:nvSpPr>
      <dsp:spPr>
        <a:xfrm>
          <a:off x="672197" y="1083199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80718" y="1089115"/>
        <a:ext cx="41140" cy="28564"/>
      </dsp:txXfrm>
    </dsp:sp>
    <dsp:sp modelId="{A0769171-C666-4FF2-B3B0-56A5612FFB02}">
      <dsp:nvSpPr>
        <dsp:cNvPr id="0" name=""/>
        <dsp:cNvSpPr/>
      </dsp:nvSpPr>
      <dsp:spPr>
        <a:xfrm rot="10246154">
          <a:off x="650736" y="1090128"/>
          <a:ext cx="15838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55456" y="1097826"/>
        <a:ext cx="11087" cy="24237"/>
      </dsp:txXfrm>
    </dsp:sp>
    <dsp:sp modelId="{9DEC7CBC-8051-4551-94AA-2377EFF8A353}">
      <dsp:nvSpPr>
        <dsp:cNvPr id="0" name=""/>
        <dsp:cNvSpPr/>
      </dsp:nvSpPr>
      <dsp:spPr>
        <a:xfrm>
          <a:off x="586048" y="1097200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94569" y="1103116"/>
        <a:ext cx="41140" cy="28564"/>
      </dsp:txXfrm>
    </dsp:sp>
    <dsp:sp modelId="{83D03F91-A8FE-4A56-A9F0-21F8696B64A1}">
      <dsp:nvSpPr>
        <dsp:cNvPr id="0" name=""/>
        <dsp:cNvSpPr/>
      </dsp:nvSpPr>
      <dsp:spPr>
        <a:xfrm rot="10800000">
          <a:off x="564225" y="1097200"/>
          <a:ext cx="15421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568851" y="1105279"/>
        <a:ext cx="10795" cy="24237"/>
      </dsp:txXfrm>
    </dsp:sp>
    <dsp:sp modelId="{D9F7CAE3-C01B-4758-A92D-BE4DEABF1CC9}">
      <dsp:nvSpPr>
        <dsp:cNvPr id="0" name=""/>
        <dsp:cNvSpPr/>
      </dsp:nvSpPr>
      <dsp:spPr>
        <a:xfrm>
          <a:off x="498769" y="1097200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07290" y="1103116"/>
        <a:ext cx="41140" cy="28564"/>
      </dsp:txXfrm>
    </dsp:sp>
    <dsp:sp modelId="{6FDF4861-3D9E-4C44-8A76-CB261CA08A3D}">
      <dsp:nvSpPr>
        <dsp:cNvPr id="0" name=""/>
        <dsp:cNvSpPr/>
      </dsp:nvSpPr>
      <dsp:spPr>
        <a:xfrm rot="11353846">
          <a:off x="477309" y="1090272"/>
          <a:ext cx="15838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82029" y="1098732"/>
        <a:ext cx="11087" cy="24237"/>
      </dsp:txXfrm>
    </dsp:sp>
    <dsp:sp modelId="{6EBA7549-78C0-447A-A63C-4A8563F87F58}">
      <dsp:nvSpPr>
        <dsp:cNvPr id="0" name=""/>
        <dsp:cNvSpPr/>
      </dsp:nvSpPr>
      <dsp:spPr>
        <a:xfrm>
          <a:off x="412620" y="1083199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21141" y="1089115"/>
        <a:ext cx="41140" cy="28564"/>
      </dsp:txXfrm>
    </dsp:sp>
    <dsp:sp modelId="{F7AC09C3-F9FA-4334-9744-58F7A351FD8B}">
      <dsp:nvSpPr>
        <dsp:cNvPr id="0" name=""/>
        <dsp:cNvSpPr/>
      </dsp:nvSpPr>
      <dsp:spPr>
        <a:xfrm rot="11907692">
          <a:off x="392293" y="1069532"/>
          <a:ext cx="1695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97250" y="1078417"/>
        <a:ext cx="11871" cy="24237"/>
      </dsp:txXfrm>
    </dsp:sp>
    <dsp:sp modelId="{DB7E8DCC-E9E2-41AE-8FAC-BD770394B585}">
      <dsp:nvSpPr>
        <dsp:cNvPr id="0" name=""/>
        <dsp:cNvSpPr/>
      </dsp:nvSpPr>
      <dsp:spPr>
        <a:xfrm>
          <a:off x="329833" y="105556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38354" y="1061477"/>
        <a:ext cx="41140" cy="28564"/>
      </dsp:txXfrm>
    </dsp:sp>
    <dsp:sp modelId="{FC934B90-2FD7-4C78-BC82-6495CAA54F71}">
      <dsp:nvSpPr>
        <dsp:cNvPr id="0" name=""/>
        <dsp:cNvSpPr/>
      </dsp:nvSpPr>
      <dsp:spPr>
        <a:xfrm rot="12461538">
          <a:off x="311508" y="1035524"/>
          <a:ext cx="18476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16734" y="1044891"/>
        <a:ext cx="12933" cy="24237"/>
      </dsp:txXfrm>
    </dsp:sp>
    <dsp:sp modelId="{7FBA136C-815F-4FB3-A797-A7F155D00FEA}">
      <dsp:nvSpPr>
        <dsp:cNvPr id="0" name=""/>
        <dsp:cNvSpPr/>
      </dsp:nvSpPr>
      <dsp:spPr>
        <a:xfrm>
          <a:off x="252551" y="1015000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1072" y="1020916"/>
        <a:ext cx="41140" cy="28564"/>
      </dsp:txXfrm>
    </dsp:sp>
    <dsp:sp modelId="{7A5C7786-EEB7-4840-8AB2-E617DD766E4C}">
      <dsp:nvSpPr>
        <dsp:cNvPr id="0" name=""/>
        <dsp:cNvSpPr/>
      </dsp:nvSpPr>
      <dsp:spPr>
        <a:xfrm rot="13015385">
          <a:off x="237168" y="989126"/>
          <a:ext cx="20081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42588" y="999014"/>
        <a:ext cx="14057" cy="24237"/>
      </dsp:txXfrm>
    </dsp:sp>
    <dsp:sp modelId="{2B3C09D0-6E4A-4698-ADBA-7CF55040E0C7}">
      <dsp:nvSpPr>
        <dsp:cNvPr id="0" name=""/>
        <dsp:cNvSpPr/>
      </dsp:nvSpPr>
      <dsp:spPr>
        <a:xfrm>
          <a:off x="182776" y="962568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91297" y="968484"/>
        <a:ext cx="41140" cy="28564"/>
      </dsp:txXfrm>
    </dsp:sp>
    <dsp:sp modelId="{0B3E9032-3902-463F-B436-0798A35C9EC5}">
      <dsp:nvSpPr>
        <dsp:cNvPr id="0" name=""/>
        <dsp:cNvSpPr/>
      </dsp:nvSpPr>
      <dsp:spPr>
        <a:xfrm rot="13569231">
          <a:off x="171280" y="931535"/>
          <a:ext cx="2155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76754" y="941946"/>
        <a:ext cx="15091" cy="24237"/>
      </dsp:txXfrm>
    </dsp:sp>
    <dsp:sp modelId="{C6CA034B-BB5D-4252-9DC3-E07C2CEC1942}">
      <dsp:nvSpPr>
        <dsp:cNvPr id="0" name=""/>
        <dsp:cNvSpPr/>
      </dsp:nvSpPr>
      <dsp:spPr>
        <a:xfrm>
          <a:off x="122316" y="899622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0837" y="905538"/>
        <a:ext cx="41140" cy="28564"/>
      </dsp:txXfrm>
    </dsp:sp>
    <dsp:sp modelId="{2F327EB4-0D8B-437E-BB14-A326EA173FCC}">
      <dsp:nvSpPr>
        <dsp:cNvPr id="0" name=""/>
        <dsp:cNvSpPr/>
      </dsp:nvSpPr>
      <dsp:spPr>
        <a:xfrm rot="14123077">
          <a:off x="115585" y="864239"/>
          <a:ext cx="22797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20947" y="875132"/>
        <a:ext cx="15958" cy="24237"/>
      </dsp:txXfrm>
    </dsp:sp>
    <dsp:sp modelId="{F6AE7F32-FC05-4DDA-BB7B-30B31779479C}">
      <dsp:nvSpPr>
        <dsp:cNvPr id="0" name=""/>
        <dsp:cNvSpPr/>
      </dsp:nvSpPr>
      <dsp:spPr>
        <a:xfrm>
          <a:off x="72736" y="827793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1257" y="833709"/>
        <a:ext cx="41140" cy="28564"/>
      </dsp:txXfrm>
    </dsp:sp>
    <dsp:sp modelId="{F42AD80F-3B21-49F3-AF59-01D5F6EE69F1}">
      <dsp:nvSpPr>
        <dsp:cNvPr id="0" name=""/>
        <dsp:cNvSpPr/>
      </dsp:nvSpPr>
      <dsp:spPr>
        <a:xfrm rot="14676923">
          <a:off x="71532" y="788974"/>
          <a:ext cx="2374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76622" y="800272"/>
        <a:ext cx="16624" cy="24237"/>
      </dsp:txXfrm>
    </dsp:sp>
    <dsp:sp modelId="{E4F5DE49-5EAA-4300-BD85-3AA32446283C}">
      <dsp:nvSpPr>
        <dsp:cNvPr id="0" name=""/>
        <dsp:cNvSpPr/>
      </dsp:nvSpPr>
      <dsp:spPr>
        <a:xfrm>
          <a:off x="35320" y="74894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3841" y="754857"/>
        <a:ext cx="41140" cy="28564"/>
      </dsp:txXfrm>
    </dsp:sp>
    <dsp:sp modelId="{57712E5B-8311-41F2-83BF-40C44B82FD56}">
      <dsp:nvSpPr>
        <dsp:cNvPr id="0" name=""/>
        <dsp:cNvSpPr/>
      </dsp:nvSpPr>
      <dsp:spPr>
        <a:xfrm rot="15230769">
          <a:off x="40259" y="707688"/>
          <a:ext cx="24405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4938" y="719283"/>
        <a:ext cx="17084" cy="24237"/>
      </dsp:txXfrm>
    </dsp:sp>
    <dsp:sp modelId="{53824D7C-69E9-40B6-AD94-E66D57E17024}">
      <dsp:nvSpPr>
        <dsp:cNvPr id="0" name=""/>
        <dsp:cNvSpPr/>
      </dsp:nvSpPr>
      <dsp:spPr>
        <a:xfrm>
          <a:off x="11037" y="66510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9558" y="671023"/>
        <a:ext cx="41140" cy="28564"/>
      </dsp:txXfrm>
    </dsp:sp>
    <dsp:sp modelId="{4DDD9E11-A1D1-4D9F-87CF-21775FA03FD4}">
      <dsp:nvSpPr>
        <dsp:cNvPr id="0" name=""/>
        <dsp:cNvSpPr/>
      </dsp:nvSpPr>
      <dsp:spPr>
        <a:xfrm rot="15784615">
          <a:off x="22570" y="622482"/>
          <a:ext cx="24766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6733" y="634249"/>
        <a:ext cx="17336" cy="24237"/>
      </dsp:txXfrm>
    </dsp:sp>
    <dsp:sp modelId="{22041FD6-89BD-4BF2-9B99-B97F36E2E1FB}">
      <dsp:nvSpPr>
        <dsp:cNvPr id="0" name=""/>
        <dsp:cNvSpPr/>
      </dsp:nvSpPr>
      <dsp:spPr>
        <a:xfrm>
          <a:off x="517" y="578465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038" y="584381"/>
        <a:ext cx="41140" cy="28564"/>
      </dsp:txXfrm>
    </dsp:sp>
    <dsp:sp modelId="{B8E405CF-5FB0-4931-A03D-9BF304E6CDDA}">
      <dsp:nvSpPr>
        <dsp:cNvPr id="0" name=""/>
        <dsp:cNvSpPr/>
      </dsp:nvSpPr>
      <dsp:spPr>
        <a:xfrm rot="16338462">
          <a:off x="18918" y="535563"/>
          <a:ext cx="24838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2493" y="547364"/>
        <a:ext cx="17387" cy="24237"/>
      </dsp:txXfrm>
    </dsp:sp>
    <dsp:sp modelId="{4346925A-37EB-4BB6-B0D1-0007EC3DF63B}">
      <dsp:nvSpPr>
        <dsp:cNvPr id="0" name=""/>
        <dsp:cNvSpPr/>
      </dsp:nvSpPr>
      <dsp:spPr>
        <a:xfrm>
          <a:off x="4031" y="49125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552" y="497173"/>
        <a:ext cx="41140" cy="28564"/>
      </dsp:txXfrm>
    </dsp:sp>
    <dsp:sp modelId="{7A362786-920B-4FB9-A3D5-D0E741B76071}">
      <dsp:nvSpPr>
        <dsp:cNvPr id="0" name=""/>
        <dsp:cNvSpPr/>
      </dsp:nvSpPr>
      <dsp:spPr>
        <a:xfrm rot="16892308">
          <a:off x="29401" y="449182"/>
          <a:ext cx="24622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2356" y="460880"/>
        <a:ext cx="17235" cy="24237"/>
      </dsp:txXfrm>
    </dsp:sp>
    <dsp:sp modelId="{ED0F08E4-7CF4-494F-A2E4-60B90674E9D5}">
      <dsp:nvSpPr>
        <dsp:cNvPr id="0" name=""/>
        <dsp:cNvSpPr/>
      </dsp:nvSpPr>
      <dsp:spPr>
        <a:xfrm>
          <a:off x="21490" y="40574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0011" y="411657"/>
        <a:ext cx="41140" cy="28564"/>
      </dsp:txXfrm>
    </dsp:sp>
    <dsp:sp modelId="{B8AF8AA6-EDE3-46F5-804F-BE18E9CF02E9}">
      <dsp:nvSpPr>
        <dsp:cNvPr id="0" name=""/>
        <dsp:cNvSpPr/>
      </dsp:nvSpPr>
      <dsp:spPr>
        <a:xfrm rot="17446154">
          <a:off x="53756" y="365576"/>
          <a:ext cx="24114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6090" y="377037"/>
        <a:ext cx="16880" cy="24237"/>
      </dsp:txXfrm>
    </dsp:sp>
    <dsp:sp modelId="{02E2D030-8BB9-48E2-859D-55F958A2D928}">
      <dsp:nvSpPr>
        <dsp:cNvPr id="0" name=""/>
        <dsp:cNvSpPr/>
      </dsp:nvSpPr>
      <dsp:spPr>
        <a:xfrm>
          <a:off x="52439" y="324134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0960" y="330050"/>
        <a:ext cx="41140" cy="28564"/>
      </dsp:txXfrm>
    </dsp:sp>
    <dsp:sp modelId="{8125F9B4-021E-44DC-9D64-8AE485A44537}">
      <dsp:nvSpPr>
        <dsp:cNvPr id="0" name=""/>
        <dsp:cNvSpPr/>
      </dsp:nvSpPr>
      <dsp:spPr>
        <a:xfrm rot="18000000">
          <a:off x="91365" y="286913"/>
          <a:ext cx="23310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3113" y="298020"/>
        <a:ext cx="16317" cy="24237"/>
      </dsp:txXfrm>
    </dsp:sp>
    <dsp:sp modelId="{A5474CB5-D5DA-4087-B87E-610FB42AF529}">
      <dsp:nvSpPr>
        <dsp:cNvPr id="0" name=""/>
        <dsp:cNvSpPr/>
      </dsp:nvSpPr>
      <dsp:spPr>
        <a:xfrm>
          <a:off x="96079" y="248548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4600" y="254464"/>
        <a:ext cx="41140" cy="28564"/>
      </dsp:txXfrm>
    </dsp:sp>
    <dsp:sp modelId="{F5E12609-AEA0-4824-8F1E-49B7A8C9D43E}">
      <dsp:nvSpPr>
        <dsp:cNvPr id="0" name=""/>
        <dsp:cNvSpPr/>
      </dsp:nvSpPr>
      <dsp:spPr>
        <a:xfrm rot="18553846">
          <a:off x="141265" y="215232"/>
          <a:ext cx="22212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2490" y="225892"/>
        <a:ext cx="15548" cy="24237"/>
      </dsp:txXfrm>
    </dsp:sp>
    <dsp:sp modelId="{558F7E47-06ED-4041-B16C-6F13A19D4245}">
      <dsp:nvSpPr>
        <dsp:cNvPr id="0" name=""/>
        <dsp:cNvSpPr/>
      </dsp:nvSpPr>
      <dsp:spPr>
        <a:xfrm>
          <a:off x="151278" y="18094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9799" y="186857"/>
        <a:ext cx="41140" cy="28564"/>
      </dsp:txXfrm>
    </dsp:sp>
    <dsp:sp modelId="{1AA99294-2501-42DA-ADDA-813C2A0D167F}">
      <dsp:nvSpPr>
        <dsp:cNvPr id="0" name=""/>
        <dsp:cNvSpPr/>
      </dsp:nvSpPr>
      <dsp:spPr>
        <a:xfrm rot="19107692">
          <a:off x="202169" y="152394"/>
          <a:ext cx="20845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02955" y="162546"/>
        <a:ext cx="14592" cy="24237"/>
      </dsp:txXfrm>
    </dsp:sp>
    <dsp:sp modelId="{A854D6C3-A9F6-4889-B95E-C4590598BF15}">
      <dsp:nvSpPr>
        <dsp:cNvPr id="0" name=""/>
        <dsp:cNvSpPr/>
      </dsp:nvSpPr>
      <dsp:spPr>
        <a:xfrm>
          <a:off x="216607" y="123065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25128" y="128981"/>
        <a:ext cx="41140" cy="28564"/>
      </dsp:txXfrm>
    </dsp:sp>
    <dsp:sp modelId="{9BC14663-185B-4A89-97AE-169B3D438678}">
      <dsp:nvSpPr>
        <dsp:cNvPr id="0" name=""/>
        <dsp:cNvSpPr/>
      </dsp:nvSpPr>
      <dsp:spPr>
        <a:xfrm rot="19661538">
          <a:off x="272479" y="100033"/>
          <a:ext cx="19284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72927" y="109658"/>
        <a:ext cx="13499" cy="24237"/>
      </dsp:txXfrm>
    </dsp:sp>
    <dsp:sp modelId="{891FE5C2-884F-48D0-BE0D-753E9CA204D3}">
      <dsp:nvSpPr>
        <dsp:cNvPr id="0" name=""/>
        <dsp:cNvSpPr/>
      </dsp:nvSpPr>
      <dsp:spPr>
        <a:xfrm>
          <a:off x="290374" y="7641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98895" y="82333"/>
        <a:ext cx="41140" cy="28564"/>
      </dsp:txXfrm>
    </dsp:sp>
    <dsp:sp modelId="{BDE13CD6-B50F-44ED-BD83-729ED5971995}">
      <dsp:nvSpPr>
        <dsp:cNvPr id="0" name=""/>
        <dsp:cNvSpPr/>
      </dsp:nvSpPr>
      <dsp:spPr>
        <a:xfrm rot="20215385">
          <a:off x="350308" y="59508"/>
          <a:ext cx="1768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50520" y="68627"/>
        <a:ext cx="12382" cy="24237"/>
      </dsp:txXfrm>
    </dsp:sp>
    <dsp:sp modelId="{3B7728B1-9C76-43A6-8828-2FFE1A19CD4E}">
      <dsp:nvSpPr>
        <dsp:cNvPr id="0" name=""/>
        <dsp:cNvSpPr/>
      </dsp:nvSpPr>
      <dsp:spPr>
        <a:xfrm>
          <a:off x="370669" y="4220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79190" y="48123"/>
        <a:ext cx="41140" cy="28564"/>
      </dsp:txXfrm>
    </dsp:sp>
    <dsp:sp modelId="{FEF793BD-9F36-4B0C-B2A1-243AAED13A52}">
      <dsp:nvSpPr>
        <dsp:cNvPr id="0" name=""/>
        <dsp:cNvSpPr/>
      </dsp:nvSpPr>
      <dsp:spPr>
        <a:xfrm rot="20769231">
          <a:off x="433519" y="31874"/>
          <a:ext cx="16328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33590" y="40539"/>
        <a:ext cx="11430" cy="24237"/>
      </dsp:txXfrm>
    </dsp:sp>
    <dsp:sp modelId="{CD7E4AE9-DEBF-4EF6-9A2F-51DFDE6DC483}">
      <dsp:nvSpPr>
        <dsp:cNvPr id="0" name=""/>
        <dsp:cNvSpPr/>
      </dsp:nvSpPr>
      <dsp:spPr>
        <a:xfrm>
          <a:off x="455412" y="21319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63933" y="27235"/>
        <a:ext cx="41140" cy="28564"/>
      </dsp:txXfrm>
    </dsp:sp>
    <dsp:sp modelId="{CAB56CDA-741F-426D-8FE0-AE118C809475}">
      <dsp:nvSpPr>
        <dsp:cNvPr id="0" name=""/>
        <dsp:cNvSpPr/>
      </dsp:nvSpPr>
      <dsp:spPr>
        <a:xfrm rot="21323077">
          <a:off x="519800" y="17843"/>
          <a:ext cx="15527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19808" y="26109"/>
        <a:ext cx="10869" cy="24237"/>
      </dsp:txXfrm>
    </dsp:sp>
  </dsp:spTree>
</dsp:drawing>
</file>

<file path=ppt/diagrams/drawing4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2BDA289-9E7F-43D2-8E8A-C602380955F6}">
      <dsp:nvSpPr>
        <dsp:cNvPr id="0" name=""/>
        <dsp:cNvSpPr/>
      </dsp:nvSpPr>
      <dsp:spPr>
        <a:xfrm>
          <a:off x="540962" y="56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48160" y="7759"/>
        <a:ext cx="34757" cy="34757"/>
      </dsp:txXfrm>
    </dsp:sp>
    <dsp:sp modelId="{4B717A0F-8771-4A45-B6AA-FD732A724C9E}">
      <dsp:nvSpPr>
        <dsp:cNvPr id="0" name=""/>
        <dsp:cNvSpPr/>
      </dsp:nvSpPr>
      <dsp:spPr>
        <a:xfrm rot="234783">
          <a:off x="595443" y="19334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95448" y="22519"/>
        <a:ext cx="9127" cy="9953"/>
      </dsp:txXfrm>
    </dsp:sp>
    <dsp:sp modelId="{FD731FF4-9760-4231-AA26-446560B181EB}">
      <dsp:nvSpPr>
        <dsp:cNvPr id="0" name=""/>
        <dsp:cNvSpPr/>
      </dsp:nvSpPr>
      <dsp:spPr>
        <a:xfrm>
          <a:off x="614546" y="559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21744" y="12792"/>
        <a:ext cx="34757" cy="34757"/>
      </dsp:txXfrm>
    </dsp:sp>
    <dsp:sp modelId="{A6A09441-8928-4DD4-965E-ACD6B5489F63}">
      <dsp:nvSpPr>
        <dsp:cNvPr id="0" name=""/>
        <dsp:cNvSpPr/>
      </dsp:nvSpPr>
      <dsp:spPr>
        <a:xfrm rot="704348">
          <a:off x="668349" y="29304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68390" y="32224"/>
        <a:ext cx="9127" cy="9953"/>
      </dsp:txXfrm>
    </dsp:sp>
    <dsp:sp modelId="{5A44537F-E502-484A-B54C-161A75387D52}">
      <dsp:nvSpPr>
        <dsp:cNvPr id="0" name=""/>
        <dsp:cNvSpPr/>
      </dsp:nvSpPr>
      <dsp:spPr>
        <a:xfrm>
          <a:off x="686760" y="2060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93958" y="27798"/>
        <a:ext cx="34757" cy="34757"/>
      </dsp:txXfrm>
    </dsp:sp>
    <dsp:sp modelId="{BCCD1735-3374-4721-BEF9-11CCD9A2DD48}">
      <dsp:nvSpPr>
        <dsp:cNvPr id="0" name=""/>
        <dsp:cNvSpPr/>
      </dsp:nvSpPr>
      <dsp:spPr>
        <a:xfrm rot="1173913">
          <a:off x="739218" y="4910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39331" y="51771"/>
        <a:ext cx="9127" cy="9953"/>
      </dsp:txXfrm>
    </dsp:sp>
    <dsp:sp modelId="{B0608ED5-E7DC-4C39-8859-B8C85F521F9C}">
      <dsp:nvSpPr>
        <dsp:cNvPr id="0" name=""/>
        <dsp:cNvSpPr/>
      </dsp:nvSpPr>
      <dsp:spPr>
        <a:xfrm>
          <a:off x="756258" y="4530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63456" y="52498"/>
        <a:ext cx="34757" cy="34757"/>
      </dsp:txXfrm>
    </dsp:sp>
    <dsp:sp modelId="{E212FFF4-9223-45FB-8A97-08FC78EC227F}">
      <dsp:nvSpPr>
        <dsp:cNvPr id="0" name=""/>
        <dsp:cNvSpPr/>
      </dsp:nvSpPr>
      <dsp:spPr>
        <a:xfrm rot="1643478">
          <a:off x="806731" y="7837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06950" y="80796"/>
        <a:ext cx="9127" cy="9953"/>
      </dsp:txXfrm>
    </dsp:sp>
    <dsp:sp modelId="{3B48658E-4174-41EC-ADC5-04F09B98E8AE}">
      <dsp:nvSpPr>
        <dsp:cNvPr id="0" name=""/>
        <dsp:cNvSpPr/>
      </dsp:nvSpPr>
      <dsp:spPr>
        <a:xfrm>
          <a:off x="821746" y="7923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28944" y="86431"/>
        <a:ext cx="34757" cy="34757"/>
      </dsp:txXfrm>
    </dsp:sp>
    <dsp:sp modelId="{7E28017C-69F1-4CCF-A6D7-885616A2628E}">
      <dsp:nvSpPr>
        <dsp:cNvPr id="0" name=""/>
        <dsp:cNvSpPr/>
      </dsp:nvSpPr>
      <dsp:spPr>
        <a:xfrm rot="2113043">
          <a:off x="869629" y="116569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69987" y="118759"/>
        <a:ext cx="9127" cy="9953"/>
      </dsp:txXfrm>
    </dsp:sp>
    <dsp:sp modelId="{4B6FF1D5-139C-4A9E-BE2A-C9C2976A9B90}">
      <dsp:nvSpPr>
        <dsp:cNvPr id="0" name=""/>
        <dsp:cNvSpPr/>
      </dsp:nvSpPr>
      <dsp:spPr>
        <a:xfrm>
          <a:off x="882002" y="121767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89200" y="128965"/>
        <a:ext cx="34757" cy="34757"/>
      </dsp:txXfrm>
    </dsp:sp>
    <dsp:sp modelId="{E231C36B-28CA-4A1A-A65A-7FC8C917C670}">
      <dsp:nvSpPr>
        <dsp:cNvPr id="0" name=""/>
        <dsp:cNvSpPr/>
      </dsp:nvSpPr>
      <dsp:spPr>
        <a:xfrm rot="2582609">
          <a:off x="926742" y="16296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27268" y="164951"/>
        <a:ext cx="9127" cy="9953"/>
      </dsp:txXfrm>
    </dsp:sp>
    <dsp:sp modelId="{5955EC28-6A5B-4854-97FD-56BF004F7A93}">
      <dsp:nvSpPr>
        <dsp:cNvPr id="0" name=""/>
        <dsp:cNvSpPr/>
      </dsp:nvSpPr>
      <dsp:spPr>
        <a:xfrm>
          <a:off x="935906" y="172109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43104" y="179307"/>
        <a:ext cx="34757" cy="34757"/>
      </dsp:txXfrm>
    </dsp:sp>
    <dsp:sp modelId="{7418C013-9F65-49B4-8AB4-02A8A7E8B2B1}">
      <dsp:nvSpPr>
        <dsp:cNvPr id="0" name=""/>
        <dsp:cNvSpPr/>
      </dsp:nvSpPr>
      <dsp:spPr>
        <a:xfrm rot="3052174">
          <a:off x="977004" y="216712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7726" y="218513"/>
        <a:ext cx="9127" cy="9953"/>
      </dsp:txXfrm>
    </dsp:sp>
    <dsp:sp modelId="{C8C314CB-BC52-4B5D-9A9E-2549904458B0}">
      <dsp:nvSpPr>
        <dsp:cNvPr id="0" name=""/>
        <dsp:cNvSpPr/>
      </dsp:nvSpPr>
      <dsp:spPr>
        <a:xfrm>
          <a:off x="982453" y="22932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89651" y="236521"/>
        <a:ext cx="34757" cy="34757"/>
      </dsp:txXfrm>
    </dsp:sp>
    <dsp:sp modelId="{8D184F9F-78A9-45D9-9804-0F8032DE26A6}">
      <dsp:nvSpPr>
        <dsp:cNvPr id="0" name=""/>
        <dsp:cNvSpPr/>
      </dsp:nvSpPr>
      <dsp:spPr>
        <a:xfrm rot="3521739">
          <a:off x="1019480" y="276799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20420" y="278446"/>
        <a:ext cx="9127" cy="9953"/>
      </dsp:txXfrm>
    </dsp:sp>
    <dsp:sp modelId="{18E08B15-C0D9-4DCD-9841-29CB326A1D96}">
      <dsp:nvSpPr>
        <dsp:cNvPr id="0" name=""/>
        <dsp:cNvSpPr/>
      </dsp:nvSpPr>
      <dsp:spPr>
        <a:xfrm>
          <a:off x="1020776" y="292342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27974" y="299540"/>
        <a:ext cx="34757" cy="34757"/>
      </dsp:txXfrm>
    </dsp:sp>
    <dsp:sp modelId="{7D136A40-4E7A-4E9A-9C18-C15FEB3E9255}">
      <dsp:nvSpPr>
        <dsp:cNvPr id="0" name=""/>
        <dsp:cNvSpPr/>
      </dsp:nvSpPr>
      <dsp:spPr>
        <a:xfrm rot="3991304">
          <a:off x="1053378" y="342111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54555" y="343635"/>
        <a:ext cx="9127" cy="9953"/>
      </dsp:txXfrm>
    </dsp:sp>
    <dsp:sp modelId="{09497094-52B8-416E-9902-37FB4C94E7F2}">
      <dsp:nvSpPr>
        <dsp:cNvPr id="0" name=""/>
        <dsp:cNvSpPr/>
      </dsp:nvSpPr>
      <dsp:spPr>
        <a:xfrm>
          <a:off x="1050161" y="35999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57359" y="367191"/>
        <a:ext cx="34757" cy="34757"/>
      </dsp:txXfrm>
    </dsp:sp>
    <dsp:sp modelId="{260B842C-BA56-4835-9181-EEB1DAD49F6C}">
      <dsp:nvSpPr>
        <dsp:cNvPr id="0" name=""/>
        <dsp:cNvSpPr/>
      </dsp:nvSpPr>
      <dsp:spPr>
        <a:xfrm rot="4460870">
          <a:off x="1078068" y="411430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79496" y="412865"/>
        <a:ext cx="9127" cy="9953"/>
      </dsp:txXfrm>
    </dsp:sp>
    <dsp:sp modelId="{07EB8474-810E-4E8A-BE93-02F62BBDD45D}">
      <dsp:nvSpPr>
        <dsp:cNvPr id="0" name=""/>
        <dsp:cNvSpPr/>
      </dsp:nvSpPr>
      <dsp:spPr>
        <a:xfrm>
          <a:off x="1070060" y="43101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77258" y="438212"/>
        <a:ext cx="34757" cy="34757"/>
      </dsp:txXfrm>
    </dsp:sp>
    <dsp:sp modelId="{ADC3AC42-E194-4C29-8A28-ABEC2168A2B9}">
      <dsp:nvSpPr>
        <dsp:cNvPr id="0" name=""/>
        <dsp:cNvSpPr/>
      </dsp:nvSpPr>
      <dsp:spPr>
        <a:xfrm rot="4930435">
          <a:off x="1093088" y="483465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94778" y="484845"/>
        <a:ext cx="9127" cy="9953"/>
      </dsp:txXfrm>
    </dsp:sp>
    <dsp:sp modelId="{38A7A843-117D-4A8F-B652-3F637D1BA054}">
      <dsp:nvSpPr>
        <dsp:cNvPr id="0" name=""/>
        <dsp:cNvSpPr/>
      </dsp:nvSpPr>
      <dsp:spPr>
        <a:xfrm>
          <a:off x="1080103" y="50408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87301" y="511282"/>
        <a:ext cx="34757" cy="34757"/>
      </dsp:txXfrm>
    </dsp:sp>
    <dsp:sp modelId="{24192AE1-AC5A-408F-93E2-35778550FA02}">
      <dsp:nvSpPr>
        <dsp:cNvPr id="0" name=""/>
        <dsp:cNvSpPr/>
      </dsp:nvSpPr>
      <dsp:spPr>
        <a:xfrm rot="5400000">
          <a:off x="1098160" y="556875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00116" y="558237"/>
        <a:ext cx="9127" cy="9953"/>
      </dsp:txXfrm>
    </dsp:sp>
    <dsp:sp modelId="{8B74F080-8313-4728-B1E9-D87A06E9E800}">
      <dsp:nvSpPr>
        <dsp:cNvPr id="0" name=""/>
        <dsp:cNvSpPr/>
      </dsp:nvSpPr>
      <dsp:spPr>
        <a:xfrm>
          <a:off x="1080103" y="57784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87301" y="585038"/>
        <a:ext cx="34757" cy="34757"/>
      </dsp:txXfrm>
    </dsp:sp>
    <dsp:sp modelId="{99F13AA2-4621-4753-B0A6-6FC776CD84C9}">
      <dsp:nvSpPr>
        <dsp:cNvPr id="0" name=""/>
        <dsp:cNvSpPr/>
      </dsp:nvSpPr>
      <dsp:spPr>
        <a:xfrm rot="5869565">
          <a:off x="1093189" y="630291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95411" y="631671"/>
        <a:ext cx="9127" cy="9953"/>
      </dsp:txXfrm>
    </dsp:sp>
    <dsp:sp modelId="{C238A059-EBCB-4E8A-9C70-350A7112246D}">
      <dsp:nvSpPr>
        <dsp:cNvPr id="0" name=""/>
        <dsp:cNvSpPr/>
      </dsp:nvSpPr>
      <dsp:spPr>
        <a:xfrm>
          <a:off x="1070060" y="65091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77258" y="658108"/>
        <a:ext cx="34757" cy="34757"/>
      </dsp:txXfrm>
    </dsp:sp>
    <dsp:sp modelId="{212C9A88-24C2-4EF4-87D7-A81CF4BE3FA0}">
      <dsp:nvSpPr>
        <dsp:cNvPr id="0" name=""/>
        <dsp:cNvSpPr/>
      </dsp:nvSpPr>
      <dsp:spPr>
        <a:xfrm rot="6339130">
          <a:off x="1078267" y="702347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80751" y="703782"/>
        <a:ext cx="9127" cy="9953"/>
      </dsp:txXfrm>
    </dsp:sp>
    <dsp:sp modelId="{FA3F2989-2837-4DF6-B22E-22C68B74BA10}">
      <dsp:nvSpPr>
        <dsp:cNvPr id="0" name=""/>
        <dsp:cNvSpPr/>
      </dsp:nvSpPr>
      <dsp:spPr>
        <a:xfrm>
          <a:off x="1050161" y="72193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57359" y="729129"/>
        <a:ext cx="34757" cy="34757"/>
      </dsp:txXfrm>
    </dsp:sp>
    <dsp:sp modelId="{15716786-4673-40EB-986D-12C422D02B97}">
      <dsp:nvSpPr>
        <dsp:cNvPr id="0" name=""/>
        <dsp:cNvSpPr/>
      </dsp:nvSpPr>
      <dsp:spPr>
        <a:xfrm rot="6808696">
          <a:off x="1053672" y="771700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56407" y="773224"/>
        <a:ext cx="9127" cy="9953"/>
      </dsp:txXfrm>
    </dsp:sp>
    <dsp:sp modelId="{E7F9412A-75FE-4263-8476-D8B02CF380F3}">
      <dsp:nvSpPr>
        <dsp:cNvPr id="0" name=""/>
        <dsp:cNvSpPr/>
      </dsp:nvSpPr>
      <dsp:spPr>
        <a:xfrm>
          <a:off x="1020776" y="789582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27974" y="796780"/>
        <a:ext cx="34757" cy="34757"/>
      </dsp:txXfrm>
    </dsp:sp>
    <dsp:sp modelId="{C56F56FD-84C6-4D21-967A-719399DE2081}">
      <dsp:nvSpPr>
        <dsp:cNvPr id="0" name=""/>
        <dsp:cNvSpPr/>
      </dsp:nvSpPr>
      <dsp:spPr>
        <a:xfrm rot="7278261">
          <a:off x="1019863" y="83705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22835" y="838705"/>
        <a:ext cx="9127" cy="9953"/>
      </dsp:txXfrm>
    </dsp:sp>
    <dsp:sp modelId="{430AD93E-9CDA-40BE-8BB8-B35AB1DDED73}">
      <dsp:nvSpPr>
        <dsp:cNvPr id="0" name=""/>
        <dsp:cNvSpPr/>
      </dsp:nvSpPr>
      <dsp:spPr>
        <a:xfrm>
          <a:off x="982453" y="85260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89651" y="859799"/>
        <a:ext cx="34757" cy="34757"/>
      </dsp:txXfrm>
    </dsp:sp>
    <dsp:sp modelId="{D3BDAC4B-F2DB-44A0-907D-A108463FB1C3}">
      <dsp:nvSpPr>
        <dsp:cNvPr id="0" name=""/>
        <dsp:cNvSpPr/>
      </dsp:nvSpPr>
      <dsp:spPr>
        <a:xfrm rot="7747826">
          <a:off x="977470" y="897203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980660" y="899004"/>
        <a:ext cx="9127" cy="9953"/>
      </dsp:txXfrm>
    </dsp:sp>
    <dsp:sp modelId="{EB66E90A-B112-40E2-B773-B1A59659C6EB}">
      <dsp:nvSpPr>
        <dsp:cNvPr id="0" name=""/>
        <dsp:cNvSpPr/>
      </dsp:nvSpPr>
      <dsp:spPr>
        <a:xfrm>
          <a:off x="935906" y="90981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43104" y="917012"/>
        <a:ext cx="34757" cy="34757"/>
      </dsp:txXfrm>
    </dsp:sp>
    <dsp:sp modelId="{CBD13A52-164D-4181-A713-C4AFB6DAEA44}">
      <dsp:nvSpPr>
        <dsp:cNvPr id="0" name=""/>
        <dsp:cNvSpPr/>
      </dsp:nvSpPr>
      <dsp:spPr>
        <a:xfrm rot="8217391">
          <a:off x="927281" y="951016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930667" y="952999"/>
        <a:ext cx="9127" cy="9953"/>
      </dsp:txXfrm>
    </dsp:sp>
    <dsp:sp modelId="{816E1FA3-2B38-45F9-AB8C-0EEB2788EE42}">
      <dsp:nvSpPr>
        <dsp:cNvPr id="0" name=""/>
        <dsp:cNvSpPr/>
      </dsp:nvSpPr>
      <dsp:spPr>
        <a:xfrm>
          <a:off x="882002" y="960157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89200" y="967355"/>
        <a:ext cx="34757" cy="34757"/>
      </dsp:txXfrm>
    </dsp:sp>
    <dsp:sp modelId="{3D5573F2-E421-4699-B499-E5F129AA7C1F}">
      <dsp:nvSpPr>
        <dsp:cNvPr id="0" name=""/>
        <dsp:cNvSpPr/>
      </dsp:nvSpPr>
      <dsp:spPr>
        <a:xfrm rot="8686957">
          <a:off x="870232" y="997493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873786" y="999683"/>
        <a:ext cx="9127" cy="9953"/>
      </dsp:txXfrm>
    </dsp:sp>
    <dsp:sp modelId="{1791F869-F782-403E-9EEE-8485296AB1DC}">
      <dsp:nvSpPr>
        <dsp:cNvPr id="0" name=""/>
        <dsp:cNvSpPr/>
      </dsp:nvSpPr>
      <dsp:spPr>
        <a:xfrm>
          <a:off x="821746" y="100269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28944" y="1009889"/>
        <a:ext cx="34757" cy="34757"/>
      </dsp:txXfrm>
    </dsp:sp>
    <dsp:sp modelId="{EDD308D6-556F-4E65-A02C-12C45C150755}">
      <dsp:nvSpPr>
        <dsp:cNvPr id="0" name=""/>
        <dsp:cNvSpPr/>
      </dsp:nvSpPr>
      <dsp:spPr>
        <a:xfrm rot="9156522">
          <a:off x="807386" y="1035770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811079" y="1038188"/>
        <a:ext cx="9127" cy="9953"/>
      </dsp:txXfrm>
    </dsp:sp>
    <dsp:sp modelId="{FB762D63-E97E-4D71-BE53-DE8DBC2C1724}">
      <dsp:nvSpPr>
        <dsp:cNvPr id="0" name=""/>
        <dsp:cNvSpPr/>
      </dsp:nvSpPr>
      <dsp:spPr>
        <a:xfrm>
          <a:off x="756258" y="103662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63456" y="1043822"/>
        <a:ext cx="34757" cy="34757"/>
      </dsp:txXfrm>
    </dsp:sp>
    <dsp:sp modelId="{EC905E59-477F-4D62-B2EE-61B86BF0663B}">
      <dsp:nvSpPr>
        <dsp:cNvPr id="0" name=""/>
        <dsp:cNvSpPr/>
      </dsp:nvSpPr>
      <dsp:spPr>
        <a:xfrm rot="9626087">
          <a:off x="739914" y="1065132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743713" y="1067795"/>
        <a:ext cx="9127" cy="9953"/>
      </dsp:txXfrm>
    </dsp:sp>
    <dsp:sp modelId="{96947AF0-965B-4F9B-B692-11B522E20C19}">
      <dsp:nvSpPr>
        <dsp:cNvPr id="0" name=""/>
        <dsp:cNvSpPr/>
      </dsp:nvSpPr>
      <dsp:spPr>
        <a:xfrm>
          <a:off x="686760" y="106132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93958" y="1068521"/>
        <a:ext cx="34757" cy="34757"/>
      </dsp:txXfrm>
    </dsp:sp>
    <dsp:sp modelId="{C5631367-2D87-4B2B-B2C5-CE6B323DF7FA}">
      <dsp:nvSpPr>
        <dsp:cNvPr id="0" name=""/>
        <dsp:cNvSpPr/>
      </dsp:nvSpPr>
      <dsp:spPr>
        <a:xfrm rot="10095652">
          <a:off x="669072" y="1085033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72943" y="1087953"/>
        <a:ext cx="9127" cy="9953"/>
      </dsp:txXfrm>
    </dsp:sp>
    <dsp:sp modelId="{55735BFC-D4F1-4100-BCD7-BD7015A20F24}">
      <dsp:nvSpPr>
        <dsp:cNvPr id="0" name=""/>
        <dsp:cNvSpPr/>
      </dsp:nvSpPr>
      <dsp:spPr>
        <a:xfrm>
          <a:off x="614546" y="107633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21744" y="1083528"/>
        <a:ext cx="34757" cy="34757"/>
      </dsp:txXfrm>
    </dsp:sp>
    <dsp:sp modelId="{DE861B79-D5E8-45CE-B3D7-7B4663C08343}">
      <dsp:nvSpPr>
        <dsp:cNvPr id="0" name=""/>
        <dsp:cNvSpPr/>
      </dsp:nvSpPr>
      <dsp:spPr>
        <a:xfrm rot="10565217">
          <a:off x="596179" y="1095103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00086" y="1098288"/>
        <a:ext cx="9127" cy="9953"/>
      </dsp:txXfrm>
    </dsp:sp>
    <dsp:sp modelId="{B163F2E1-C224-4C1F-8BF1-B257F8DA90F1}">
      <dsp:nvSpPr>
        <dsp:cNvPr id="0" name=""/>
        <dsp:cNvSpPr/>
      </dsp:nvSpPr>
      <dsp:spPr>
        <a:xfrm>
          <a:off x="540962" y="108136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48160" y="1088561"/>
        <a:ext cx="34757" cy="34757"/>
      </dsp:txXfrm>
    </dsp:sp>
    <dsp:sp modelId="{28C21F8D-7890-436C-ABC3-A76D9C048DC6}">
      <dsp:nvSpPr>
        <dsp:cNvPr id="0" name=""/>
        <dsp:cNvSpPr/>
      </dsp:nvSpPr>
      <dsp:spPr>
        <a:xfrm rot="11034783">
          <a:off x="522595" y="1095154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526502" y="1098605"/>
        <a:ext cx="9127" cy="9953"/>
      </dsp:txXfrm>
    </dsp:sp>
    <dsp:sp modelId="{B297DBDA-41C8-403B-A287-2DE0B2B2F734}">
      <dsp:nvSpPr>
        <dsp:cNvPr id="0" name=""/>
        <dsp:cNvSpPr/>
      </dsp:nvSpPr>
      <dsp:spPr>
        <a:xfrm>
          <a:off x="467377" y="107633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74575" y="1083528"/>
        <a:ext cx="34757" cy="34757"/>
      </dsp:txXfrm>
    </dsp:sp>
    <dsp:sp modelId="{6CB910F7-627A-416A-9AE0-0E9818681229}">
      <dsp:nvSpPr>
        <dsp:cNvPr id="0" name=""/>
        <dsp:cNvSpPr/>
      </dsp:nvSpPr>
      <dsp:spPr>
        <a:xfrm rot="11504348">
          <a:off x="449688" y="1085184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53559" y="1088900"/>
        <a:ext cx="9127" cy="9953"/>
      </dsp:txXfrm>
    </dsp:sp>
    <dsp:sp modelId="{C99B1DB8-B0AD-4FE5-84DC-CD9571D15F74}">
      <dsp:nvSpPr>
        <dsp:cNvPr id="0" name=""/>
        <dsp:cNvSpPr/>
      </dsp:nvSpPr>
      <dsp:spPr>
        <a:xfrm>
          <a:off x="395163" y="106132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02361" y="1068521"/>
        <a:ext cx="34757" cy="34757"/>
      </dsp:txXfrm>
    </dsp:sp>
    <dsp:sp modelId="{2EBD388A-825F-4832-8A74-827A6C7E3368}">
      <dsp:nvSpPr>
        <dsp:cNvPr id="0" name=""/>
        <dsp:cNvSpPr/>
      </dsp:nvSpPr>
      <dsp:spPr>
        <a:xfrm rot="11973913">
          <a:off x="378819" y="1065379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82618" y="1069352"/>
        <a:ext cx="9127" cy="9953"/>
      </dsp:txXfrm>
    </dsp:sp>
    <dsp:sp modelId="{54435782-E9E7-4F85-8EE9-B762378628C5}">
      <dsp:nvSpPr>
        <dsp:cNvPr id="0" name=""/>
        <dsp:cNvSpPr/>
      </dsp:nvSpPr>
      <dsp:spPr>
        <a:xfrm>
          <a:off x="325665" y="103662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32863" y="1043822"/>
        <a:ext cx="34757" cy="34757"/>
      </dsp:txXfrm>
    </dsp:sp>
    <dsp:sp modelId="{2EA5A0E0-D734-4B00-A1FA-65E8CB15031C}">
      <dsp:nvSpPr>
        <dsp:cNvPr id="0" name=""/>
        <dsp:cNvSpPr/>
      </dsp:nvSpPr>
      <dsp:spPr>
        <a:xfrm rot="12443478">
          <a:off x="311306" y="1036109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14999" y="1040327"/>
        <a:ext cx="9127" cy="9953"/>
      </dsp:txXfrm>
    </dsp:sp>
    <dsp:sp modelId="{CDE86F57-8E75-4885-99A7-4D78278841E9}">
      <dsp:nvSpPr>
        <dsp:cNvPr id="0" name=""/>
        <dsp:cNvSpPr/>
      </dsp:nvSpPr>
      <dsp:spPr>
        <a:xfrm>
          <a:off x="260178" y="100269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7376" y="1009889"/>
        <a:ext cx="34757" cy="34757"/>
      </dsp:txXfrm>
    </dsp:sp>
    <dsp:sp modelId="{A0769171-C666-4FF2-B3B0-56A5612FFB02}">
      <dsp:nvSpPr>
        <dsp:cNvPr id="0" name=""/>
        <dsp:cNvSpPr/>
      </dsp:nvSpPr>
      <dsp:spPr>
        <a:xfrm rot="12913043">
          <a:off x="248408" y="997919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51962" y="1002365"/>
        <a:ext cx="9127" cy="9953"/>
      </dsp:txXfrm>
    </dsp:sp>
    <dsp:sp modelId="{9DEC7CBC-8051-4551-94AA-2377EFF8A353}">
      <dsp:nvSpPr>
        <dsp:cNvPr id="0" name=""/>
        <dsp:cNvSpPr/>
      </dsp:nvSpPr>
      <dsp:spPr>
        <a:xfrm>
          <a:off x="199921" y="960157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07119" y="967355"/>
        <a:ext cx="34757" cy="34757"/>
      </dsp:txXfrm>
    </dsp:sp>
    <dsp:sp modelId="{83D03F91-A8FE-4A56-A9F0-21F8696B64A1}">
      <dsp:nvSpPr>
        <dsp:cNvPr id="0" name=""/>
        <dsp:cNvSpPr/>
      </dsp:nvSpPr>
      <dsp:spPr>
        <a:xfrm rot="13382609">
          <a:off x="191296" y="951520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94682" y="956173"/>
        <a:ext cx="9127" cy="9953"/>
      </dsp:txXfrm>
    </dsp:sp>
    <dsp:sp modelId="{D9F7CAE3-C01B-4758-A92D-BE4DEABF1CC9}">
      <dsp:nvSpPr>
        <dsp:cNvPr id="0" name=""/>
        <dsp:cNvSpPr/>
      </dsp:nvSpPr>
      <dsp:spPr>
        <a:xfrm>
          <a:off x="146017" y="90981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3215" y="917012"/>
        <a:ext cx="34757" cy="34757"/>
      </dsp:txXfrm>
    </dsp:sp>
    <dsp:sp modelId="{6FDF4861-3D9E-4C44-8A76-CB261CA08A3D}">
      <dsp:nvSpPr>
        <dsp:cNvPr id="0" name=""/>
        <dsp:cNvSpPr/>
      </dsp:nvSpPr>
      <dsp:spPr>
        <a:xfrm rot="13852174">
          <a:off x="141034" y="897776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44224" y="902611"/>
        <a:ext cx="9127" cy="9953"/>
      </dsp:txXfrm>
    </dsp:sp>
    <dsp:sp modelId="{6EBA7549-78C0-447A-A63C-4A8563F87F58}">
      <dsp:nvSpPr>
        <dsp:cNvPr id="0" name=""/>
        <dsp:cNvSpPr/>
      </dsp:nvSpPr>
      <dsp:spPr>
        <a:xfrm>
          <a:off x="99470" y="85260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668" y="859799"/>
        <a:ext cx="34757" cy="34757"/>
      </dsp:txXfrm>
    </dsp:sp>
    <dsp:sp modelId="{F7AC09C3-F9FA-4334-9744-58F7A351FD8B}">
      <dsp:nvSpPr>
        <dsp:cNvPr id="0" name=""/>
        <dsp:cNvSpPr/>
      </dsp:nvSpPr>
      <dsp:spPr>
        <a:xfrm rot="14321739">
          <a:off x="98558" y="83768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1530" y="842677"/>
        <a:ext cx="9127" cy="9953"/>
      </dsp:txXfrm>
    </dsp:sp>
    <dsp:sp modelId="{DB7E8DCC-E9E2-41AE-8FAC-BD770394B585}">
      <dsp:nvSpPr>
        <dsp:cNvPr id="0" name=""/>
        <dsp:cNvSpPr/>
      </dsp:nvSpPr>
      <dsp:spPr>
        <a:xfrm>
          <a:off x="61148" y="789582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8346" y="796780"/>
        <a:ext cx="34757" cy="34757"/>
      </dsp:txXfrm>
    </dsp:sp>
    <dsp:sp modelId="{FC934B90-2FD7-4C78-BC82-6495CAA54F71}">
      <dsp:nvSpPr>
        <dsp:cNvPr id="0" name=""/>
        <dsp:cNvSpPr/>
      </dsp:nvSpPr>
      <dsp:spPr>
        <a:xfrm rot="14791304">
          <a:off x="64659" y="772377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7394" y="777489"/>
        <a:ext cx="9127" cy="9953"/>
      </dsp:txXfrm>
    </dsp:sp>
    <dsp:sp modelId="{7FBA136C-815F-4FB3-A797-A7F155D00FEA}">
      <dsp:nvSpPr>
        <dsp:cNvPr id="0" name=""/>
        <dsp:cNvSpPr/>
      </dsp:nvSpPr>
      <dsp:spPr>
        <a:xfrm>
          <a:off x="31763" y="72193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8961" y="729129"/>
        <a:ext cx="34757" cy="34757"/>
      </dsp:txXfrm>
    </dsp:sp>
    <dsp:sp modelId="{7A5C7786-EEB7-4840-8AB2-E617DD766E4C}">
      <dsp:nvSpPr>
        <dsp:cNvPr id="0" name=""/>
        <dsp:cNvSpPr/>
      </dsp:nvSpPr>
      <dsp:spPr>
        <a:xfrm rot="15260870">
          <a:off x="39970" y="70305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2454" y="708259"/>
        <a:ext cx="9127" cy="9953"/>
      </dsp:txXfrm>
    </dsp:sp>
    <dsp:sp modelId="{2B3C09D0-6E4A-4698-ADBA-7CF55040E0C7}">
      <dsp:nvSpPr>
        <dsp:cNvPr id="0" name=""/>
        <dsp:cNvSpPr/>
      </dsp:nvSpPr>
      <dsp:spPr>
        <a:xfrm>
          <a:off x="11864" y="65091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9062" y="658108"/>
        <a:ext cx="34757" cy="34757"/>
      </dsp:txXfrm>
    </dsp:sp>
    <dsp:sp modelId="{0B3E9032-3902-463F-B436-0798A35C9EC5}">
      <dsp:nvSpPr>
        <dsp:cNvPr id="0" name=""/>
        <dsp:cNvSpPr/>
      </dsp:nvSpPr>
      <dsp:spPr>
        <a:xfrm rot="15730435">
          <a:off x="24949" y="631023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7171" y="636279"/>
        <a:ext cx="9127" cy="9953"/>
      </dsp:txXfrm>
    </dsp:sp>
    <dsp:sp modelId="{C6CA034B-BB5D-4252-9DC3-E07C2CEC1942}">
      <dsp:nvSpPr>
        <dsp:cNvPr id="0" name=""/>
        <dsp:cNvSpPr/>
      </dsp:nvSpPr>
      <dsp:spPr>
        <a:xfrm>
          <a:off x="1821" y="57784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019" y="585038"/>
        <a:ext cx="34757" cy="34757"/>
      </dsp:txXfrm>
    </dsp:sp>
    <dsp:sp modelId="{2F327EB4-0D8B-437E-BB14-A326EA173FCC}">
      <dsp:nvSpPr>
        <dsp:cNvPr id="0" name=""/>
        <dsp:cNvSpPr/>
      </dsp:nvSpPr>
      <dsp:spPr>
        <a:xfrm rot="16200000">
          <a:off x="19877" y="557613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1833" y="562887"/>
        <a:ext cx="9127" cy="9953"/>
      </dsp:txXfrm>
    </dsp:sp>
    <dsp:sp modelId="{F6AE7F32-FC05-4DDA-BB7B-30B31779479C}">
      <dsp:nvSpPr>
        <dsp:cNvPr id="0" name=""/>
        <dsp:cNvSpPr/>
      </dsp:nvSpPr>
      <dsp:spPr>
        <a:xfrm>
          <a:off x="1821" y="50408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019" y="511282"/>
        <a:ext cx="34757" cy="34757"/>
      </dsp:txXfrm>
    </dsp:sp>
    <dsp:sp modelId="{F42AD80F-3B21-49F3-AF59-01D5F6EE69F1}">
      <dsp:nvSpPr>
        <dsp:cNvPr id="0" name=""/>
        <dsp:cNvSpPr/>
      </dsp:nvSpPr>
      <dsp:spPr>
        <a:xfrm rot="16669565">
          <a:off x="24849" y="484196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539" y="489452"/>
        <a:ext cx="9127" cy="9953"/>
      </dsp:txXfrm>
    </dsp:sp>
    <dsp:sp modelId="{E4F5DE49-5EAA-4300-BD85-3AA32446283C}">
      <dsp:nvSpPr>
        <dsp:cNvPr id="0" name=""/>
        <dsp:cNvSpPr/>
      </dsp:nvSpPr>
      <dsp:spPr>
        <a:xfrm>
          <a:off x="11864" y="43101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9062" y="438212"/>
        <a:ext cx="34757" cy="34757"/>
      </dsp:txXfrm>
    </dsp:sp>
    <dsp:sp modelId="{57712E5B-8311-41F2-83BF-40C44B82FD56}">
      <dsp:nvSpPr>
        <dsp:cNvPr id="0" name=""/>
        <dsp:cNvSpPr/>
      </dsp:nvSpPr>
      <dsp:spPr>
        <a:xfrm rot="17139130">
          <a:off x="39771" y="412141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1199" y="417342"/>
        <a:ext cx="9127" cy="9953"/>
      </dsp:txXfrm>
    </dsp:sp>
    <dsp:sp modelId="{53824D7C-69E9-40B6-AD94-E66D57E17024}">
      <dsp:nvSpPr>
        <dsp:cNvPr id="0" name=""/>
        <dsp:cNvSpPr/>
      </dsp:nvSpPr>
      <dsp:spPr>
        <a:xfrm>
          <a:off x="31763" y="35999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8961" y="367191"/>
        <a:ext cx="34757" cy="34757"/>
      </dsp:txXfrm>
    </dsp:sp>
    <dsp:sp modelId="{4DDD9E11-A1D1-4D9F-87CF-21775FA03FD4}">
      <dsp:nvSpPr>
        <dsp:cNvPr id="0" name=""/>
        <dsp:cNvSpPr/>
      </dsp:nvSpPr>
      <dsp:spPr>
        <a:xfrm rot="17608696">
          <a:off x="64365" y="34278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5542" y="347900"/>
        <a:ext cx="9127" cy="9953"/>
      </dsp:txXfrm>
    </dsp:sp>
    <dsp:sp modelId="{22041FD6-89BD-4BF2-9B99-B97F36E2E1FB}">
      <dsp:nvSpPr>
        <dsp:cNvPr id="0" name=""/>
        <dsp:cNvSpPr/>
      </dsp:nvSpPr>
      <dsp:spPr>
        <a:xfrm>
          <a:off x="61148" y="292342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8346" y="299540"/>
        <a:ext cx="34757" cy="34757"/>
      </dsp:txXfrm>
    </dsp:sp>
    <dsp:sp modelId="{B8E405CF-5FB0-4931-A03D-9BF304E6CDDA}">
      <dsp:nvSpPr>
        <dsp:cNvPr id="0" name=""/>
        <dsp:cNvSpPr/>
      </dsp:nvSpPr>
      <dsp:spPr>
        <a:xfrm rot="18078261">
          <a:off x="98174" y="277430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9114" y="282419"/>
        <a:ext cx="9127" cy="9953"/>
      </dsp:txXfrm>
    </dsp:sp>
    <dsp:sp modelId="{4346925A-37EB-4BB6-B0D1-0007EC3DF63B}">
      <dsp:nvSpPr>
        <dsp:cNvPr id="0" name=""/>
        <dsp:cNvSpPr/>
      </dsp:nvSpPr>
      <dsp:spPr>
        <a:xfrm>
          <a:off x="99470" y="22932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668" y="236521"/>
        <a:ext cx="34757" cy="34757"/>
      </dsp:txXfrm>
    </dsp:sp>
    <dsp:sp modelId="{7A362786-920B-4FB9-A3D5-D0E741B76071}">
      <dsp:nvSpPr>
        <dsp:cNvPr id="0" name=""/>
        <dsp:cNvSpPr/>
      </dsp:nvSpPr>
      <dsp:spPr>
        <a:xfrm rot="18547826">
          <a:off x="140568" y="217285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1290" y="222120"/>
        <a:ext cx="9127" cy="9953"/>
      </dsp:txXfrm>
    </dsp:sp>
    <dsp:sp modelId="{ED0F08E4-7CF4-494F-A2E4-60B90674E9D5}">
      <dsp:nvSpPr>
        <dsp:cNvPr id="0" name=""/>
        <dsp:cNvSpPr/>
      </dsp:nvSpPr>
      <dsp:spPr>
        <a:xfrm>
          <a:off x="146017" y="172109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3215" y="179307"/>
        <a:ext cx="34757" cy="34757"/>
      </dsp:txXfrm>
    </dsp:sp>
    <dsp:sp modelId="{B8AF8AA6-EDE3-46F5-804F-BE18E9CF02E9}">
      <dsp:nvSpPr>
        <dsp:cNvPr id="0" name=""/>
        <dsp:cNvSpPr/>
      </dsp:nvSpPr>
      <dsp:spPr>
        <a:xfrm rot="19017391">
          <a:off x="190756" y="163472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91282" y="168125"/>
        <a:ext cx="9127" cy="9953"/>
      </dsp:txXfrm>
    </dsp:sp>
    <dsp:sp modelId="{02E2D030-8BB9-48E2-859D-55F958A2D928}">
      <dsp:nvSpPr>
        <dsp:cNvPr id="0" name=""/>
        <dsp:cNvSpPr/>
      </dsp:nvSpPr>
      <dsp:spPr>
        <a:xfrm>
          <a:off x="199921" y="121767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07119" y="128965"/>
        <a:ext cx="34757" cy="34757"/>
      </dsp:txXfrm>
    </dsp:sp>
    <dsp:sp modelId="{8125F9B4-021E-44DC-9D64-8AE485A44537}">
      <dsp:nvSpPr>
        <dsp:cNvPr id="0" name=""/>
        <dsp:cNvSpPr/>
      </dsp:nvSpPr>
      <dsp:spPr>
        <a:xfrm rot="19486957">
          <a:off x="247805" y="116994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48163" y="121440"/>
        <a:ext cx="9127" cy="9953"/>
      </dsp:txXfrm>
    </dsp:sp>
    <dsp:sp modelId="{A5474CB5-D5DA-4087-B87E-610FB42AF529}">
      <dsp:nvSpPr>
        <dsp:cNvPr id="0" name=""/>
        <dsp:cNvSpPr/>
      </dsp:nvSpPr>
      <dsp:spPr>
        <a:xfrm>
          <a:off x="260178" y="7923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7376" y="86431"/>
        <a:ext cx="34757" cy="34757"/>
      </dsp:txXfrm>
    </dsp:sp>
    <dsp:sp modelId="{F5E12609-AEA0-4824-8F1E-49B7A8C9D43E}">
      <dsp:nvSpPr>
        <dsp:cNvPr id="0" name=""/>
        <dsp:cNvSpPr/>
      </dsp:nvSpPr>
      <dsp:spPr>
        <a:xfrm rot="19956522">
          <a:off x="310651" y="7871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10870" y="82936"/>
        <a:ext cx="9127" cy="9953"/>
      </dsp:txXfrm>
    </dsp:sp>
    <dsp:sp modelId="{558F7E47-06ED-4041-B16C-6F13A19D4245}">
      <dsp:nvSpPr>
        <dsp:cNvPr id="0" name=""/>
        <dsp:cNvSpPr/>
      </dsp:nvSpPr>
      <dsp:spPr>
        <a:xfrm>
          <a:off x="325665" y="4530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32863" y="52498"/>
        <a:ext cx="34757" cy="34757"/>
      </dsp:txXfrm>
    </dsp:sp>
    <dsp:sp modelId="{1AA99294-2501-42DA-ADDA-813C2A0D167F}">
      <dsp:nvSpPr>
        <dsp:cNvPr id="0" name=""/>
        <dsp:cNvSpPr/>
      </dsp:nvSpPr>
      <dsp:spPr>
        <a:xfrm rot="20426087">
          <a:off x="378123" y="49356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78236" y="53329"/>
        <a:ext cx="9127" cy="9953"/>
      </dsp:txXfrm>
    </dsp:sp>
    <dsp:sp modelId="{A854D6C3-A9F6-4889-B95E-C4590598BF15}">
      <dsp:nvSpPr>
        <dsp:cNvPr id="0" name=""/>
        <dsp:cNvSpPr/>
      </dsp:nvSpPr>
      <dsp:spPr>
        <a:xfrm>
          <a:off x="395163" y="2060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02361" y="27798"/>
        <a:ext cx="34757" cy="34757"/>
      </dsp:txXfrm>
    </dsp:sp>
    <dsp:sp modelId="{9BC14663-185B-4A89-97AE-169B3D438678}">
      <dsp:nvSpPr>
        <dsp:cNvPr id="0" name=""/>
        <dsp:cNvSpPr/>
      </dsp:nvSpPr>
      <dsp:spPr>
        <a:xfrm rot="20895652">
          <a:off x="448966" y="29454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49007" y="33170"/>
        <a:ext cx="9127" cy="9953"/>
      </dsp:txXfrm>
    </dsp:sp>
    <dsp:sp modelId="{891FE5C2-884F-48D0-BE0D-753E9CA204D3}">
      <dsp:nvSpPr>
        <dsp:cNvPr id="0" name=""/>
        <dsp:cNvSpPr/>
      </dsp:nvSpPr>
      <dsp:spPr>
        <a:xfrm>
          <a:off x="467377" y="559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74575" y="12792"/>
        <a:ext cx="34757" cy="34757"/>
      </dsp:txXfrm>
    </dsp:sp>
    <dsp:sp modelId="{BDE13CD6-B50F-44ED-BD83-729ED5971995}">
      <dsp:nvSpPr>
        <dsp:cNvPr id="0" name=""/>
        <dsp:cNvSpPr/>
      </dsp:nvSpPr>
      <dsp:spPr>
        <a:xfrm rot="21365217">
          <a:off x="521858" y="19385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21863" y="22836"/>
        <a:ext cx="9127" cy="9953"/>
      </dsp:txXfrm>
    </dsp:sp>
  </dsp:spTree>
</dsp:drawing>
</file>

<file path=ppt/diagrams/drawing4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2BDA289-9E7F-43D2-8E8A-C602380955F6}">
      <dsp:nvSpPr>
        <dsp:cNvPr id="0" name=""/>
        <dsp:cNvSpPr/>
      </dsp:nvSpPr>
      <dsp:spPr>
        <a:xfrm>
          <a:off x="766795" y="150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76550" y="11263"/>
        <a:ext cx="47099" cy="47099"/>
      </dsp:txXfrm>
    </dsp:sp>
    <dsp:sp modelId="{4B717A0F-8771-4A45-B6AA-FD732A724C9E}">
      <dsp:nvSpPr>
        <dsp:cNvPr id="0" name=""/>
        <dsp:cNvSpPr/>
      </dsp:nvSpPr>
      <dsp:spPr>
        <a:xfrm rot="225000">
          <a:off x="840667" y="26813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40673" y="31135"/>
        <a:ext cx="12426" cy="13488"/>
      </dsp:txXfrm>
    </dsp:sp>
    <dsp:sp modelId="{FD731FF4-9760-4231-AA26-446560B181EB}">
      <dsp:nvSpPr>
        <dsp:cNvPr id="0" name=""/>
        <dsp:cNvSpPr/>
      </dsp:nvSpPr>
      <dsp:spPr>
        <a:xfrm>
          <a:off x="866685" y="805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76440" y="17810"/>
        <a:ext cx="47099" cy="47099"/>
      </dsp:txXfrm>
    </dsp:sp>
    <dsp:sp modelId="{A6A09441-8928-4DD4-965E-ACD6B5489F63}">
      <dsp:nvSpPr>
        <dsp:cNvPr id="0" name=""/>
        <dsp:cNvSpPr/>
      </dsp:nvSpPr>
      <dsp:spPr>
        <a:xfrm rot="675000">
          <a:off x="939711" y="3978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39762" y="43762"/>
        <a:ext cx="12426" cy="13488"/>
      </dsp:txXfrm>
    </dsp:sp>
    <dsp:sp modelId="{5A44537F-E502-484A-B54C-161A75387D52}">
      <dsp:nvSpPr>
        <dsp:cNvPr id="0" name=""/>
        <dsp:cNvSpPr/>
      </dsp:nvSpPr>
      <dsp:spPr>
        <a:xfrm>
          <a:off x="964865" y="2758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4620" y="37339"/>
        <a:ext cx="47099" cy="47099"/>
      </dsp:txXfrm>
    </dsp:sp>
    <dsp:sp modelId="{BCCD1735-3374-4721-BEF9-11CCD9A2DD48}">
      <dsp:nvSpPr>
        <dsp:cNvPr id="0" name=""/>
        <dsp:cNvSpPr/>
      </dsp:nvSpPr>
      <dsp:spPr>
        <a:xfrm rot="1125000">
          <a:off x="1036214" y="6557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36355" y="69216"/>
        <a:ext cx="12426" cy="13488"/>
      </dsp:txXfrm>
    </dsp:sp>
    <dsp:sp modelId="{B0608ED5-E7DC-4C39-8859-B8C85F521F9C}">
      <dsp:nvSpPr>
        <dsp:cNvPr id="0" name=""/>
        <dsp:cNvSpPr/>
      </dsp:nvSpPr>
      <dsp:spPr>
        <a:xfrm>
          <a:off x="1059657" y="5976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9412" y="69517"/>
        <a:ext cx="47099" cy="47099"/>
      </dsp:txXfrm>
    </dsp:sp>
    <dsp:sp modelId="{E212FFF4-9223-45FB-8A97-08FC78EC227F}">
      <dsp:nvSpPr>
        <dsp:cNvPr id="0" name=""/>
        <dsp:cNvSpPr/>
      </dsp:nvSpPr>
      <dsp:spPr>
        <a:xfrm rot="1575000">
          <a:off x="1128526" y="103741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28801" y="107059"/>
        <a:ext cx="12426" cy="13488"/>
      </dsp:txXfrm>
    </dsp:sp>
    <dsp:sp modelId="{3B48658E-4174-41EC-ADC5-04F09B98E8AE}">
      <dsp:nvSpPr>
        <dsp:cNvPr id="0" name=""/>
        <dsp:cNvSpPr/>
      </dsp:nvSpPr>
      <dsp:spPr>
        <a:xfrm>
          <a:off x="1149438" y="104037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59193" y="113792"/>
        <a:ext cx="47099" cy="47099"/>
      </dsp:txXfrm>
    </dsp:sp>
    <dsp:sp modelId="{7E28017C-69F1-4CCF-A6D7-885616A2628E}">
      <dsp:nvSpPr>
        <dsp:cNvPr id="0" name=""/>
        <dsp:cNvSpPr/>
      </dsp:nvSpPr>
      <dsp:spPr>
        <a:xfrm rot="2025000">
          <a:off x="1215066" y="153629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15515" y="156646"/>
        <a:ext cx="12426" cy="13488"/>
      </dsp:txXfrm>
    </dsp:sp>
    <dsp:sp modelId="{4B6FF1D5-139C-4A9E-BE2A-C9C2976A9B90}">
      <dsp:nvSpPr>
        <dsp:cNvPr id="0" name=""/>
        <dsp:cNvSpPr/>
      </dsp:nvSpPr>
      <dsp:spPr>
        <a:xfrm>
          <a:off x="1232672" y="15965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42427" y="169407"/>
        <a:ext cx="47099" cy="47099"/>
      </dsp:txXfrm>
    </dsp:sp>
    <dsp:sp modelId="{E231C36B-28CA-4A1A-A65A-7FC8C917C670}">
      <dsp:nvSpPr>
        <dsp:cNvPr id="0" name=""/>
        <dsp:cNvSpPr/>
      </dsp:nvSpPr>
      <dsp:spPr>
        <a:xfrm rot="2475000">
          <a:off x="1294354" y="21438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95015" y="217126"/>
        <a:ext cx="12426" cy="13488"/>
      </dsp:txXfrm>
    </dsp:sp>
    <dsp:sp modelId="{5955EC28-6A5B-4854-97FD-56BF004F7A93}">
      <dsp:nvSpPr>
        <dsp:cNvPr id="0" name=""/>
        <dsp:cNvSpPr/>
      </dsp:nvSpPr>
      <dsp:spPr>
        <a:xfrm>
          <a:off x="1307934" y="22565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17689" y="235410"/>
        <a:ext cx="47099" cy="47099"/>
      </dsp:txXfrm>
    </dsp:sp>
    <dsp:sp modelId="{7418C013-9F65-49B4-8AB4-02A8A7E8B2B1}">
      <dsp:nvSpPr>
        <dsp:cNvPr id="0" name=""/>
        <dsp:cNvSpPr/>
      </dsp:nvSpPr>
      <dsp:spPr>
        <a:xfrm rot="2925000">
          <a:off x="1365034" y="284973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65941" y="287467"/>
        <a:ext cx="12426" cy="13488"/>
      </dsp:txXfrm>
    </dsp:sp>
    <dsp:sp modelId="{C8C314CB-BC52-4B5D-9A9E-2549904458B0}">
      <dsp:nvSpPr>
        <dsp:cNvPr id="0" name=""/>
        <dsp:cNvSpPr/>
      </dsp:nvSpPr>
      <dsp:spPr>
        <a:xfrm>
          <a:off x="1373938" y="300917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83693" y="310672"/>
        <a:ext cx="47099" cy="47099"/>
      </dsp:txXfrm>
    </dsp:sp>
    <dsp:sp modelId="{8D184F9F-78A9-45D9-9804-0F8032DE26A6}">
      <dsp:nvSpPr>
        <dsp:cNvPr id="0" name=""/>
        <dsp:cNvSpPr/>
      </dsp:nvSpPr>
      <dsp:spPr>
        <a:xfrm rot="3375000">
          <a:off x="1425895" y="364181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27079" y="366463"/>
        <a:ext cx="12426" cy="13488"/>
      </dsp:txXfrm>
    </dsp:sp>
    <dsp:sp modelId="{18E08B15-C0D9-4DCD-9841-29CB326A1D96}">
      <dsp:nvSpPr>
        <dsp:cNvPr id="0" name=""/>
        <dsp:cNvSpPr/>
      </dsp:nvSpPr>
      <dsp:spPr>
        <a:xfrm>
          <a:off x="1429553" y="384151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39308" y="393906"/>
        <a:ext cx="47099" cy="47099"/>
      </dsp:txXfrm>
    </dsp:sp>
    <dsp:sp modelId="{7D136A40-4E7A-4E9A-9C18-C15FEB3E9255}">
      <dsp:nvSpPr>
        <dsp:cNvPr id="0" name=""/>
        <dsp:cNvSpPr/>
      </dsp:nvSpPr>
      <dsp:spPr>
        <a:xfrm rot="3825000">
          <a:off x="1475897" y="450655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77382" y="452763"/>
        <a:ext cx="12426" cy="13488"/>
      </dsp:txXfrm>
    </dsp:sp>
    <dsp:sp modelId="{09497094-52B8-416E-9902-37FB4C94E7F2}">
      <dsp:nvSpPr>
        <dsp:cNvPr id="0" name=""/>
        <dsp:cNvSpPr/>
      </dsp:nvSpPr>
      <dsp:spPr>
        <a:xfrm>
          <a:off x="1473828" y="47393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83583" y="483687"/>
        <a:ext cx="47099" cy="47099"/>
      </dsp:txXfrm>
    </dsp:sp>
    <dsp:sp modelId="{260B842C-BA56-4835-9181-EEB1DAD49F6C}">
      <dsp:nvSpPr>
        <dsp:cNvPr id="0" name=""/>
        <dsp:cNvSpPr/>
      </dsp:nvSpPr>
      <dsp:spPr>
        <a:xfrm rot="4275000">
          <a:off x="1514184" y="542917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15991" y="544891"/>
        <a:ext cx="12426" cy="13488"/>
      </dsp:txXfrm>
    </dsp:sp>
    <dsp:sp modelId="{07EB8474-810E-4E8A-BE93-02F62BBDD45D}">
      <dsp:nvSpPr>
        <dsp:cNvPr id="0" name=""/>
        <dsp:cNvSpPr/>
      </dsp:nvSpPr>
      <dsp:spPr>
        <a:xfrm>
          <a:off x="1506005" y="56872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15760" y="578479"/>
        <a:ext cx="47099" cy="47099"/>
      </dsp:txXfrm>
    </dsp:sp>
    <dsp:sp modelId="{ADC3AC42-E194-4C29-8A28-ABEC2168A2B9}">
      <dsp:nvSpPr>
        <dsp:cNvPr id="0" name=""/>
        <dsp:cNvSpPr/>
      </dsp:nvSpPr>
      <dsp:spPr>
        <a:xfrm rot="4725000">
          <a:off x="1540101" y="63938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42244" y="641270"/>
        <a:ext cx="12426" cy="13488"/>
      </dsp:txXfrm>
    </dsp:sp>
    <dsp:sp modelId="{38A7A843-117D-4A8F-B652-3F637D1BA054}">
      <dsp:nvSpPr>
        <dsp:cNvPr id="0" name=""/>
        <dsp:cNvSpPr/>
      </dsp:nvSpPr>
      <dsp:spPr>
        <a:xfrm>
          <a:off x="1525534" y="66690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35289" y="676660"/>
        <a:ext cx="47099" cy="47099"/>
      </dsp:txXfrm>
    </dsp:sp>
    <dsp:sp modelId="{24192AE1-AC5A-408F-93E2-35778550FA02}">
      <dsp:nvSpPr>
        <dsp:cNvPr id="0" name=""/>
        <dsp:cNvSpPr/>
      </dsp:nvSpPr>
      <dsp:spPr>
        <a:xfrm rot="5175000">
          <a:off x="1553204" y="738413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55693" y="740252"/>
        <a:ext cx="12426" cy="13488"/>
      </dsp:txXfrm>
    </dsp:sp>
    <dsp:sp modelId="{8B74F080-8313-4728-B1E9-D87A06E9E800}">
      <dsp:nvSpPr>
        <dsp:cNvPr id="0" name=""/>
        <dsp:cNvSpPr/>
      </dsp:nvSpPr>
      <dsp:spPr>
        <a:xfrm>
          <a:off x="1532082" y="76679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41837" y="776550"/>
        <a:ext cx="47099" cy="47099"/>
      </dsp:txXfrm>
    </dsp:sp>
    <dsp:sp modelId="{99F13AA2-4621-4753-B0A6-6FC776CD84C9}">
      <dsp:nvSpPr>
        <dsp:cNvPr id="0" name=""/>
        <dsp:cNvSpPr/>
      </dsp:nvSpPr>
      <dsp:spPr>
        <a:xfrm rot="5625000">
          <a:off x="1553270" y="838303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556107" y="840142"/>
        <a:ext cx="12426" cy="13488"/>
      </dsp:txXfrm>
    </dsp:sp>
    <dsp:sp modelId="{C238A059-EBCB-4E8A-9C70-350A7112246D}">
      <dsp:nvSpPr>
        <dsp:cNvPr id="0" name=""/>
        <dsp:cNvSpPr/>
      </dsp:nvSpPr>
      <dsp:spPr>
        <a:xfrm>
          <a:off x="1525534" y="86668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35289" y="876440"/>
        <a:ext cx="47099" cy="47099"/>
      </dsp:txXfrm>
    </dsp:sp>
    <dsp:sp modelId="{212C9A88-24C2-4EF4-87D7-A81CF4BE3FA0}">
      <dsp:nvSpPr>
        <dsp:cNvPr id="0" name=""/>
        <dsp:cNvSpPr/>
      </dsp:nvSpPr>
      <dsp:spPr>
        <a:xfrm rot="6075000">
          <a:off x="1540297" y="937347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543480" y="939231"/>
        <a:ext cx="12426" cy="13488"/>
      </dsp:txXfrm>
    </dsp:sp>
    <dsp:sp modelId="{FA3F2989-2837-4DF6-B22E-22C68B74BA10}">
      <dsp:nvSpPr>
        <dsp:cNvPr id="0" name=""/>
        <dsp:cNvSpPr/>
      </dsp:nvSpPr>
      <dsp:spPr>
        <a:xfrm>
          <a:off x="1506005" y="96486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15760" y="974620"/>
        <a:ext cx="47099" cy="47099"/>
      </dsp:txXfrm>
    </dsp:sp>
    <dsp:sp modelId="{15716786-4673-40EB-986D-12C422D02B97}">
      <dsp:nvSpPr>
        <dsp:cNvPr id="0" name=""/>
        <dsp:cNvSpPr/>
      </dsp:nvSpPr>
      <dsp:spPr>
        <a:xfrm rot="6525000">
          <a:off x="1514507" y="1033850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518026" y="1035824"/>
        <a:ext cx="12426" cy="13488"/>
      </dsp:txXfrm>
    </dsp:sp>
    <dsp:sp modelId="{E7F9412A-75FE-4263-8476-D8B02CF380F3}">
      <dsp:nvSpPr>
        <dsp:cNvPr id="0" name=""/>
        <dsp:cNvSpPr/>
      </dsp:nvSpPr>
      <dsp:spPr>
        <a:xfrm>
          <a:off x="1473828" y="1059657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83583" y="1069412"/>
        <a:ext cx="47099" cy="47099"/>
      </dsp:txXfrm>
    </dsp:sp>
    <dsp:sp modelId="{C56F56FD-84C6-4D21-967A-719399DE2081}">
      <dsp:nvSpPr>
        <dsp:cNvPr id="0" name=""/>
        <dsp:cNvSpPr/>
      </dsp:nvSpPr>
      <dsp:spPr>
        <a:xfrm rot="6975000">
          <a:off x="1476341" y="112616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480182" y="1128270"/>
        <a:ext cx="12426" cy="13488"/>
      </dsp:txXfrm>
    </dsp:sp>
    <dsp:sp modelId="{430AD93E-9CDA-40BE-8BB8-B35AB1DDED73}">
      <dsp:nvSpPr>
        <dsp:cNvPr id="0" name=""/>
        <dsp:cNvSpPr/>
      </dsp:nvSpPr>
      <dsp:spPr>
        <a:xfrm>
          <a:off x="1429553" y="114943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39308" y="1159193"/>
        <a:ext cx="47099" cy="47099"/>
      </dsp:txXfrm>
    </dsp:sp>
    <dsp:sp modelId="{D3BDAC4B-F2DB-44A0-907D-A108463FB1C3}">
      <dsp:nvSpPr>
        <dsp:cNvPr id="0" name=""/>
        <dsp:cNvSpPr/>
      </dsp:nvSpPr>
      <dsp:spPr>
        <a:xfrm rot="7425000">
          <a:off x="1426453" y="121270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430595" y="1214984"/>
        <a:ext cx="12426" cy="13488"/>
      </dsp:txXfrm>
    </dsp:sp>
    <dsp:sp modelId="{EB66E90A-B112-40E2-B773-B1A59659C6EB}">
      <dsp:nvSpPr>
        <dsp:cNvPr id="0" name=""/>
        <dsp:cNvSpPr/>
      </dsp:nvSpPr>
      <dsp:spPr>
        <a:xfrm>
          <a:off x="1373938" y="123267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83693" y="1242427"/>
        <a:ext cx="47099" cy="47099"/>
      </dsp:txXfrm>
    </dsp:sp>
    <dsp:sp modelId="{CBD13A52-164D-4181-A713-C4AFB6DAEA44}">
      <dsp:nvSpPr>
        <dsp:cNvPr id="0" name=""/>
        <dsp:cNvSpPr/>
      </dsp:nvSpPr>
      <dsp:spPr>
        <a:xfrm rot="7875000">
          <a:off x="1365696" y="1291990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370115" y="1294484"/>
        <a:ext cx="12426" cy="13488"/>
      </dsp:txXfrm>
    </dsp:sp>
    <dsp:sp modelId="{816E1FA3-2B38-45F9-AB8C-0EEB2788EE42}">
      <dsp:nvSpPr>
        <dsp:cNvPr id="0" name=""/>
        <dsp:cNvSpPr/>
      </dsp:nvSpPr>
      <dsp:spPr>
        <a:xfrm>
          <a:off x="1307934" y="130793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17689" y="1317689"/>
        <a:ext cx="47099" cy="47099"/>
      </dsp:txXfrm>
    </dsp:sp>
    <dsp:sp modelId="{3D5573F2-E421-4699-B499-E5F129AA7C1F}">
      <dsp:nvSpPr>
        <dsp:cNvPr id="0" name=""/>
        <dsp:cNvSpPr/>
      </dsp:nvSpPr>
      <dsp:spPr>
        <a:xfrm rot="8325000">
          <a:off x="1295110" y="1362669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299775" y="1365409"/>
        <a:ext cx="12426" cy="13488"/>
      </dsp:txXfrm>
    </dsp:sp>
    <dsp:sp modelId="{1791F869-F782-403E-9EEE-8485296AB1DC}">
      <dsp:nvSpPr>
        <dsp:cNvPr id="0" name=""/>
        <dsp:cNvSpPr/>
      </dsp:nvSpPr>
      <dsp:spPr>
        <a:xfrm>
          <a:off x="1232672" y="137393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42427" y="1383693"/>
        <a:ext cx="47099" cy="47099"/>
      </dsp:txXfrm>
    </dsp:sp>
    <dsp:sp modelId="{EDD308D6-556F-4E65-A02C-12C45C150755}">
      <dsp:nvSpPr>
        <dsp:cNvPr id="0" name=""/>
        <dsp:cNvSpPr/>
      </dsp:nvSpPr>
      <dsp:spPr>
        <a:xfrm rot="8775000">
          <a:off x="1215902" y="1423530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220779" y="1426547"/>
        <a:ext cx="12426" cy="13488"/>
      </dsp:txXfrm>
    </dsp:sp>
    <dsp:sp modelId="{FB762D63-E97E-4D71-BE53-DE8DBC2C1724}">
      <dsp:nvSpPr>
        <dsp:cNvPr id="0" name=""/>
        <dsp:cNvSpPr/>
      </dsp:nvSpPr>
      <dsp:spPr>
        <a:xfrm>
          <a:off x="1149438" y="1429553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59193" y="1439308"/>
        <a:ext cx="47099" cy="47099"/>
      </dsp:txXfrm>
    </dsp:sp>
    <dsp:sp modelId="{EC905E59-477F-4D62-B2EE-61B86BF0663B}">
      <dsp:nvSpPr>
        <dsp:cNvPr id="0" name=""/>
        <dsp:cNvSpPr/>
      </dsp:nvSpPr>
      <dsp:spPr>
        <a:xfrm rot="9225000">
          <a:off x="1129427" y="147353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134478" y="1476850"/>
        <a:ext cx="12426" cy="13488"/>
      </dsp:txXfrm>
    </dsp:sp>
    <dsp:sp modelId="{96947AF0-965B-4F9B-B692-11B522E20C19}">
      <dsp:nvSpPr>
        <dsp:cNvPr id="0" name=""/>
        <dsp:cNvSpPr/>
      </dsp:nvSpPr>
      <dsp:spPr>
        <a:xfrm>
          <a:off x="1059657" y="147382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9412" y="1483583"/>
        <a:ext cx="47099" cy="47099"/>
      </dsp:txXfrm>
    </dsp:sp>
    <dsp:sp modelId="{C5631367-2D87-4B2B-B2C5-CE6B323DF7FA}">
      <dsp:nvSpPr>
        <dsp:cNvPr id="0" name=""/>
        <dsp:cNvSpPr/>
      </dsp:nvSpPr>
      <dsp:spPr>
        <a:xfrm rot="9675000">
          <a:off x="1037166" y="1511819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42351" y="1515459"/>
        <a:ext cx="12426" cy="13488"/>
      </dsp:txXfrm>
    </dsp:sp>
    <dsp:sp modelId="{55735BFC-D4F1-4100-BCD7-BD7015A20F24}">
      <dsp:nvSpPr>
        <dsp:cNvPr id="0" name=""/>
        <dsp:cNvSpPr/>
      </dsp:nvSpPr>
      <dsp:spPr>
        <a:xfrm>
          <a:off x="964865" y="150600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4620" y="1515760"/>
        <a:ext cx="47099" cy="47099"/>
      </dsp:txXfrm>
    </dsp:sp>
    <dsp:sp modelId="{DE861B79-D5E8-45CE-B3D7-7B4663C08343}">
      <dsp:nvSpPr>
        <dsp:cNvPr id="0" name=""/>
        <dsp:cNvSpPr/>
      </dsp:nvSpPr>
      <dsp:spPr>
        <a:xfrm rot="10125000">
          <a:off x="940697" y="153773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945972" y="1541712"/>
        <a:ext cx="12426" cy="13488"/>
      </dsp:txXfrm>
    </dsp:sp>
    <dsp:sp modelId="{B163F2E1-C224-4C1F-8BF1-B257F8DA90F1}">
      <dsp:nvSpPr>
        <dsp:cNvPr id="0" name=""/>
        <dsp:cNvSpPr/>
      </dsp:nvSpPr>
      <dsp:spPr>
        <a:xfrm>
          <a:off x="866685" y="152553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76440" y="1535289"/>
        <a:ext cx="47099" cy="47099"/>
      </dsp:txXfrm>
    </dsp:sp>
    <dsp:sp modelId="{28C21F8D-7890-436C-ABC3-A76D9C048DC6}">
      <dsp:nvSpPr>
        <dsp:cNvPr id="0" name=""/>
        <dsp:cNvSpPr/>
      </dsp:nvSpPr>
      <dsp:spPr>
        <a:xfrm rot="10575000">
          <a:off x="841670" y="1550840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846990" y="1555162"/>
        <a:ext cx="12426" cy="13488"/>
      </dsp:txXfrm>
    </dsp:sp>
    <dsp:sp modelId="{B297DBDA-41C8-403B-A287-2DE0B2B2F734}">
      <dsp:nvSpPr>
        <dsp:cNvPr id="0" name=""/>
        <dsp:cNvSpPr/>
      </dsp:nvSpPr>
      <dsp:spPr>
        <a:xfrm>
          <a:off x="766795" y="153208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76550" y="1541837"/>
        <a:ext cx="47099" cy="47099"/>
      </dsp:txXfrm>
    </dsp:sp>
    <dsp:sp modelId="{6CB910F7-627A-416A-9AE0-0E9818681229}">
      <dsp:nvSpPr>
        <dsp:cNvPr id="0" name=""/>
        <dsp:cNvSpPr/>
      </dsp:nvSpPr>
      <dsp:spPr>
        <a:xfrm rot="11025000">
          <a:off x="741780" y="1550905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747100" y="1555575"/>
        <a:ext cx="12426" cy="13488"/>
      </dsp:txXfrm>
    </dsp:sp>
    <dsp:sp modelId="{C99B1DB8-B0AD-4FE5-84DC-CD9571D15F74}">
      <dsp:nvSpPr>
        <dsp:cNvPr id="0" name=""/>
        <dsp:cNvSpPr/>
      </dsp:nvSpPr>
      <dsp:spPr>
        <a:xfrm>
          <a:off x="666905" y="152553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76660" y="1535289"/>
        <a:ext cx="47099" cy="47099"/>
      </dsp:txXfrm>
    </dsp:sp>
    <dsp:sp modelId="{2EBD388A-825F-4832-8A74-827A6C7E3368}">
      <dsp:nvSpPr>
        <dsp:cNvPr id="0" name=""/>
        <dsp:cNvSpPr/>
      </dsp:nvSpPr>
      <dsp:spPr>
        <a:xfrm rot="11475000">
          <a:off x="642736" y="153793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48011" y="1542948"/>
        <a:ext cx="12426" cy="13488"/>
      </dsp:txXfrm>
    </dsp:sp>
    <dsp:sp modelId="{54435782-E9E7-4F85-8EE9-B762378628C5}">
      <dsp:nvSpPr>
        <dsp:cNvPr id="0" name=""/>
        <dsp:cNvSpPr/>
      </dsp:nvSpPr>
      <dsp:spPr>
        <a:xfrm>
          <a:off x="568724" y="150600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78479" y="1515760"/>
        <a:ext cx="47099" cy="47099"/>
      </dsp:txXfrm>
    </dsp:sp>
    <dsp:sp modelId="{2EA5A0E0-D734-4B00-A1FA-65E8CB15031C}">
      <dsp:nvSpPr>
        <dsp:cNvPr id="0" name=""/>
        <dsp:cNvSpPr/>
      </dsp:nvSpPr>
      <dsp:spPr>
        <a:xfrm rot="11925000">
          <a:off x="546232" y="151214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551417" y="1517494"/>
        <a:ext cx="12426" cy="13488"/>
      </dsp:txXfrm>
    </dsp:sp>
    <dsp:sp modelId="{CDE86F57-8E75-4885-99A7-4D78278841E9}">
      <dsp:nvSpPr>
        <dsp:cNvPr id="0" name=""/>
        <dsp:cNvSpPr/>
      </dsp:nvSpPr>
      <dsp:spPr>
        <a:xfrm>
          <a:off x="473932" y="147382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83687" y="1483583"/>
        <a:ext cx="47099" cy="47099"/>
      </dsp:txXfrm>
    </dsp:sp>
    <dsp:sp modelId="{A0769171-C666-4FF2-B3B0-56A5612FFB02}">
      <dsp:nvSpPr>
        <dsp:cNvPr id="0" name=""/>
        <dsp:cNvSpPr/>
      </dsp:nvSpPr>
      <dsp:spPr>
        <a:xfrm rot="12375000">
          <a:off x="453921" y="1473977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58972" y="1479651"/>
        <a:ext cx="12426" cy="13488"/>
      </dsp:txXfrm>
    </dsp:sp>
    <dsp:sp modelId="{9DEC7CBC-8051-4551-94AA-2377EFF8A353}">
      <dsp:nvSpPr>
        <dsp:cNvPr id="0" name=""/>
        <dsp:cNvSpPr/>
      </dsp:nvSpPr>
      <dsp:spPr>
        <a:xfrm>
          <a:off x="384151" y="1429553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93906" y="1439308"/>
        <a:ext cx="47099" cy="47099"/>
      </dsp:txXfrm>
    </dsp:sp>
    <dsp:sp modelId="{83D03F91-A8FE-4A56-A9F0-21F8696B64A1}">
      <dsp:nvSpPr>
        <dsp:cNvPr id="0" name=""/>
        <dsp:cNvSpPr/>
      </dsp:nvSpPr>
      <dsp:spPr>
        <a:xfrm rot="12825000">
          <a:off x="367381" y="1424089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72258" y="1430064"/>
        <a:ext cx="12426" cy="13488"/>
      </dsp:txXfrm>
    </dsp:sp>
    <dsp:sp modelId="{D9F7CAE3-C01B-4758-A92D-BE4DEABF1CC9}">
      <dsp:nvSpPr>
        <dsp:cNvPr id="0" name=""/>
        <dsp:cNvSpPr/>
      </dsp:nvSpPr>
      <dsp:spPr>
        <a:xfrm>
          <a:off x="300917" y="137393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10672" y="1383693"/>
        <a:ext cx="47099" cy="47099"/>
      </dsp:txXfrm>
    </dsp:sp>
    <dsp:sp modelId="{6FDF4861-3D9E-4C44-8A76-CB261CA08A3D}">
      <dsp:nvSpPr>
        <dsp:cNvPr id="0" name=""/>
        <dsp:cNvSpPr/>
      </dsp:nvSpPr>
      <dsp:spPr>
        <a:xfrm rot="13275000">
          <a:off x="288093" y="136333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92758" y="1369584"/>
        <a:ext cx="12426" cy="13488"/>
      </dsp:txXfrm>
    </dsp:sp>
    <dsp:sp modelId="{6EBA7549-78C0-447A-A63C-4A8563F87F58}">
      <dsp:nvSpPr>
        <dsp:cNvPr id="0" name=""/>
        <dsp:cNvSpPr/>
      </dsp:nvSpPr>
      <dsp:spPr>
        <a:xfrm>
          <a:off x="225655" y="130793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35410" y="1317689"/>
        <a:ext cx="47099" cy="47099"/>
      </dsp:txXfrm>
    </dsp:sp>
    <dsp:sp modelId="{F7AC09C3-F9FA-4334-9744-58F7A351FD8B}">
      <dsp:nvSpPr>
        <dsp:cNvPr id="0" name=""/>
        <dsp:cNvSpPr/>
      </dsp:nvSpPr>
      <dsp:spPr>
        <a:xfrm rot="13725000">
          <a:off x="217413" y="1292745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21832" y="1299243"/>
        <a:ext cx="12426" cy="13488"/>
      </dsp:txXfrm>
    </dsp:sp>
    <dsp:sp modelId="{DB7E8DCC-E9E2-41AE-8FAC-BD770394B585}">
      <dsp:nvSpPr>
        <dsp:cNvPr id="0" name=""/>
        <dsp:cNvSpPr/>
      </dsp:nvSpPr>
      <dsp:spPr>
        <a:xfrm>
          <a:off x="159652" y="123267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69407" y="1242427"/>
        <a:ext cx="47099" cy="47099"/>
      </dsp:txXfrm>
    </dsp:sp>
    <dsp:sp modelId="{FC934B90-2FD7-4C78-BC82-6495CAA54F71}">
      <dsp:nvSpPr>
        <dsp:cNvPr id="0" name=""/>
        <dsp:cNvSpPr/>
      </dsp:nvSpPr>
      <dsp:spPr>
        <a:xfrm rot="14175000">
          <a:off x="156552" y="1213537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60694" y="1220247"/>
        <a:ext cx="12426" cy="13488"/>
      </dsp:txXfrm>
    </dsp:sp>
    <dsp:sp modelId="{7FBA136C-815F-4FB3-A797-A7F155D00FEA}">
      <dsp:nvSpPr>
        <dsp:cNvPr id="0" name=""/>
        <dsp:cNvSpPr/>
      </dsp:nvSpPr>
      <dsp:spPr>
        <a:xfrm>
          <a:off x="104037" y="114943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3792" y="1159193"/>
        <a:ext cx="47099" cy="47099"/>
      </dsp:txXfrm>
    </dsp:sp>
    <dsp:sp modelId="{7A5C7786-EEB7-4840-8AB2-E617DD766E4C}">
      <dsp:nvSpPr>
        <dsp:cNvPr id="0" name=""/>
        <dsp:cNvSpPr/>
      </dsp:nvSpPr>
      <dsp:spPr>
        <a:xfrm rot="14625000">
          <a:off x="106550" y="1127063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10391" y="1133947"/>
        <a:ext cx="12426" cy="13488"/>
      </dsp:txXfrm>
    </dsp:sp>
    <dsp:sp modelId="{2B3C09D0-6E4A-4698-ADBA-7CF55040E0C7}">
      <dsp:nvSpPr>
        <dsp:cNvPr id="0" name=""/>
        <dsp:cNvSpPr/>
      </dsp:nvSpPr>
      <dsp:spPr>
        <a:xfrm>
          <a:off x="59762" y="1059657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9517" y="1069412"/>
        <a:ext cx="47099" cy="47099"/>
      </dsp:txXfrm>
    </dsp:sp>
    <dsp:sp modelId="{0B3E9032-3902-463F-B436-0798A35C9EC5}">
      <dsp:nvSpPr>
        <dsp:cNvPr id="0" name=""/>
        <dsp:cNvSpPr/>
      </dsp:nvSpPr>
      <dsp:spPr>
        <a:xfrm rot="15075000">
          <a:off x="68263" y="103480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71782" y="1041820"/>
        <a:ext cx="12426" cy="13488"/>
      </dsp:txXfrm>
    </dsp:sp>
    <dsp:sp modelId="{C6CA034B-BB5D-4252-9DC3-E07C2CEC1942}">
      <dsp:nvSpPr>
        <dsp:cNvPr id="0" name=""/>
        <dsp:cNvSpPr/>
      </dsp:nvSpPr>
      <dsp:spPr>
        <a:xfrm>
          <a:off x="27584" y="96486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7339" y="974620"/>
        <a:ext cx="47099" cy="47099"/>
      </dsp:txXfrm>
    </dsp:sp>
    <dsp:sp modelId="{2F327EB4-0D8B-437E-BB14-A326EA173FCC}">
      <dsp:nvSpPr>
        <dsp:cNvPr id="0" name=""/>
        <dsp:cNvSpPr/>
      </dsp:nvSpPr>
      <dsp:spPr>
        <a:xfrm rot="15525000">
          <a:off x="42346" y="93833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5529" y="945440"/>
        <a:ext cx="12426" cy="13488"/>
      </dsp:txXfrm>
    </dsp:sp>
    <dsp:sp modelId="{F6AE7F32-FC05-4DDA-BB7B-30B31779479C}">
      <dsp:nvSpPr>
        <dsp:cNvPr id="0" name=""/>
        <dsp:cNvSpPr/>
      </dsp:nvSpPr>
      <dsp:spPr>
        <a:xfrm>
          <a:off x="8055" y="86668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7810" y="876440"/>
        <a:ext cx="47099" cy="47099"/>
      </dsp:txXfrm>
    </dsp:sp>
    <dsp:sp modelId="{F42AD80F-3B21-49F3-AF59-01D5F6EE69F1}">
      <dsp:nvSpPr>
        <dsp:cNvPr id="0" name=""/>
        <dsp:cNvSpPr/>
      </dsp:nvSpPr>
      <dsp:spPr>
        <a:xfrm rot="15975000">
          <a:off x="29243" y="839305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2080" y="846458"/>
        <a:ext cx="12426" cy="13488"/>
      </dsp:txXfrm>
    </dsp:sp>
    <dsp:sp modelId="{E4F5DE49-5EAA-4300-BD85-3AA32446283C}">
      <dsp:nvSpPr>
        <dsp:cNvPr id="0" name=""/>
        <dsp:cNvSpPr/>
      </dsp:nvSpPr>
      <dsp:spPr>
        <a:xfrm>
          <a:off x="1508" y="76679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263" y="776550"/>
        <a:ext cx="47099" cy="47099"/>
      </dsp:txXfrm>
    </dsp:sp>
    <dsp:sp modelId="{57712E5B-8311-41F2-83BF-40C44B82FD56}">
      <dsp:nvSpPr>
        <dsp:cNvPr id="0" name=""/>
        <dsp:cNvSpPr/>
      </dsp:nvSpPr>
      <dsp:spPr>
        <a:xfrm rot="16425000">
          <a:off x="29177" y="739415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1666" y="746568"/>
        <a:ext cx="12426" cy="13488"/>
      </dsp:txXfrm>
    </dsp:sp>
    <dsp:sp modelId="{53824D7C-69E9-40B6-AD94-E66D57E17024}">
      <dsp:nvSpPr>
        <dsp:cNvPr id="0" name=""/>
        <dsp:cNvSpPr/>
      </dsp:nvSpPr>
      <dsp:spPr>
        <a:xfrm>
          <a:off x="8055" y="66690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7810" y="676660"/>
        <a:ext cx="47099" cy="47099"/>
      </dsp:txXfrm>
    </dsp:sp>
    <dsp:sp modelId="{4DDD9E11-A1D1-4D9F-87CF-21775FA03FD4}">
      <dsp:nvSpPr>
        <dsp:cNvPr id="0" name=""/>
        <dsp:cNvSpPr/>
      </dsp:nvSpPr>
      <dsp:spPr>
        <a:xfrm rot="16875000">
          <a:off x="42150" y="640371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4293" y="647479"/>
        <a:ext cx="12426" cy="13488"/>
      </dsp:txXfrm>
    </dsp:sp>
    <dsp:sp modelId="{22041FD6-89BD-4BF2-9B99-B97F36E2E1FB}">
      <dsp:nvSpPr>
        <dsp:cNvPr id="0" name=""/>
        <dsp:cNvSpPr/>
      </dsp:nvSpPr>
      <dsp:spPr>
        <a:xfrm>
          <a:off x="27584" y="56872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7339" y="578479"/>
        <a:ext cx="47099" cy="47099"/>
      </dsp:txXfrm>
    </dsp:sp>
    <dsp:sp modelId="{B8E405CF-5FB0-4931-A03D-9BF304E6CDDA}">
      <dsp:nvSpPr>
        <dsp:cNvPr id="0" name=""/>
        <dsp:cNvSpPr/>
      </dsp:nvSpPr>
      <dsp:spPr>
        <a:xfrm rot="17325000">
          <a:off x="67940" y="543868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9747" y="550886"/>
        <a:ext cx="12426" cy="13488"/>
      </dsp:txXfrm>
    </dsp:sp>
    <dsp:sp modelId="{4346925A-37EB-4BB6-B0D1-0007EC3DF63B}">
      <dsp:nvSpPr>
        <dsp:cNvPr id="0" name=""/>
        <dsp:cNvSpPr/>
      </dsp:nvSpPr>
      <dsp:spPr>
        <a:xfrm>
          <a:off x="59762" y="47393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9517" y="483687"/>
        <a:ext cx="47099" cy="47099"/>
      </dsp:txXfrm>
    </dsp:sp>
    <dsp:sp modelId="{7A362786-920B-4FB9-A3D5-D0E741B76071}">
      <dsp:nvSpPr>
        <dsp:cNvPr id="0" name=""/>
        <dsp:cNvSpPr/>
      </dsp:nvSpPr>
      <dsp:spPr>
        <a:xfrm rot="17775000">
          <a:off x="106106" y="451557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7591" y="458441"/>
        <a:ext cx="12426" cy="13488"/>
      </dsp:txXfrm>
    </dsp:sp>
    <dsp:sp modelId="{ED0F08E4-7CF4-494F-A2E4-60B90674E9D5}">
      <dsp:nvSpPr>
        <dsp:cNvPr id="0" name=""/>
        <dsp:cNvSpPr/>
      </dsp:nvSpPr>
      <dsp:spPr>
        <a:xfrm>
          <a:off x="104037" y="384151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3792" y="393906"/>
        <a:ext cx="47099" cy="47099"/>
      </dsp:txXfrm>
    </dsp:sp>
    <dsp:sp modelId="{B8AF8AA6-EDE3-46F5-804F-BE18E9CF02E9}">
      <dsp:nvSpPr>
        <dsp:cNvPr id="0" name=""/>
        <dsp:cNvSpPr/>
      </dsp:nvSpPr>
      <dsp:spPr>
        <a:xfrm rot="18225000">
          <a:off x="155994" y="36501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7178" y="371726"/>
        <a:ext cx="12426" cy="13488"/>
      </dsp:txXfrm>
    </dsp:sp>
    <dsp:sp modelId="{02E2D030-8BB9-48E2-859D-55F958A2D928}">
      <dsp:nvSpPr>
        <dsp:cNvPr id="0" name=""/>
        <dsp:cNvSpPr/>
      </dsp:nvSpPr>
      <dsp:spPr>
        <a:xfrm>
          <a:off x="159652" y="300917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69407" y="310672"/>
        <a:ext cx="47099" cy="47099"/>
      </dsp:txXfrm>
    </dsp:sp>
    <dsp:sp modelId="{8125F9B4-021E-44DC-9D64-8AE485A44537}">
      <dsp:nvSpPr>
        <dsp:cNvPr id="0" name=""/>
        <dsp:cNvSpPr/>
      </dsp:nvSpPr>
      <dsp:spPr>
        <a:xfrm rot="18675000">
          <a:off x="216751" y="285728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17658" y="292226"/>
        <a:ext cx="12426" cy="13488"/>
      </dsp:txXfrm>
    </dsp:sp>
    <dsp:sp modelId="{A5474CB5-D5DA-4087-B87E-610FB42AF529}">
      <dsp:nvSpPr>
        <dsp:cNvPr id="0" name=""/>
        <dsp:cNvSpPr/>
      </dsp:nvSpPr>
      <dsp:spPr>
        <a:xfrm>
          <a:off x="225655" y="22565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35410" y="235410"/>
        <a:ext cx="47099" cy="47099"/>
      </dsp:txXfrm>
    </dsp:sp>
    <dsp:sp modelId="{F5E12609-AEA0-4824-8F1E-49B7A8C9D43E}">
      <dsp:nvSpPr>
        <dsp:cNvPr id="0" name=""/>
        <dsp:cNvSpPr/>
      </dsp:nvSpPr>
      <dsp:spPr>
        <a:xfrm rot="19125000">
          <a:off x="287337" y="215049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87998" y="221301"/>
        <a:ext cx="12426" cy="13488"/>
      </dsp:txXfrm>
    </dsp:sp>
    <dsp:sp modelId="{558F7E47-06ED-4041-B16C-6F13A19D4245}">
      <dsp:nvSpPr>
        <dsp:cNvPr id="0" name=""/>
        <dsp:cNvSpPr/>
      </dsp:nvSpPr>
      <dsp:spPr>
        <a:xfrm>
          <a:off x="300917" y="15965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10672" y="169407"/>
        <a:ext cx="47099" cy="47099"/>
      </dsp:txXfrm>
    </dsp:sp>
    <dsp:sp modelId="{1AA99294-2501-42DA-ADDA-813C2A0D167F}">
      <dsp:nvSpPr>
        <dsp:cNvPr id="0" name=""/>
        <dsp:cNvSpPr/>
      </dsp:nvSpPr>
      <dsp:spPr>
        <a:xfrm rot="19575000">
          <a:off x="366545" y="154188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66994" y="160163"/>
        <a:ext cx="12426" cy="13488"/>
      </dsp:txXfrm>
    </dsp:sp>
    <dsp:sp modelId="{A854D6C3-A9F6-4889-B95E-C4590598BF15}">
      <dsp:nvSpPr>
        <dsp:cNvPr id="0" name=""/>
        <dsp:cNvSpPr/>
      </dsp:nvSpPr>
      <dsp:spPr>
        <a:xfrm>
          <a:off x="384151" y="104037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93906" y="113792"/>
        <a:ext cx="47099" cy="47099"/>
      </dsp:txXfrm>
    </dsp:sp>
    <dsp:sp modelId="{9BC14663-185B-4A89-97AE-169B3D438678}">
      <dsp:nvSpPr>
        <dsp:cNvPr id="0" name=""/>
        <dsp:cNvSpPr/>
      </dsp:nvSpPr>
      <dsp:spPr>
        <a:xfrm rot="20025000">
          <a:off x="453020" y="10418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53295" y="109860"/>
        <a:ext cx="12426" cy="13488"/>
      </dsp:txXfrm>
    </dsp:sp>
    <dsp:sp modelId="{891FE5C2-884F-48D0-BE0D-753E9CA204D3}">
      <dsp:nvSpPr>
        <dsp:cNvPr id="0" name=""/>
        <dsp:cNvSpPr/>
      </dsp:nvSpPr>
      <dsp:spPr>
        <a:xfrm>
          <a:off x="473932" y="5976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83687" y="69517"/>
        <a:ext cx="47099" cy="47099"/>
      </dsp:txXfrm>
    </dsp:sp>
    <dsp:sp modelId="{BDE13CD6-B50F-44ED-BD83-729ED5971995}">
      <dsp:nvSpPr>
        <dsp:cNvPr id="0" name=""/>
        <dsp:cNvSpPr/>
      </dsp:nvSpPr>
      <dsp:spPr>
        <a:xfrm rot="20475000">
          <a:off x="545281" y="65899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45422" y="71251"/>
        <a:ext cx="12426" cy="13488"/>
      </dsp:txXfrm>
    </dsp:sp>
    <dsp:sp modelId="{3B7728B1-9C76-43A6-8828-2FFE1A19CD4E}">
      <dsp:nvSpPr>
        <dsp:cNvPr id="0" name=""/>
        <dsp:cNvSpPr/>
      </dsp:nvSpPr>
      <dsp:spPr>
        <a:xfrm>
          <a:off x="568724" y="2758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78479" y="37339"/>
        <a:ext cx="47099" cy="47099"/>
      </dsp:txXfrm>
    </dsp:sp>
    <dsp:sp modelId="{FEF793BD-9F36-4B0C-B2A1-243AAED13A52}">
      <dsp:nvSpPr>
        <dsp:cNvPr id="0" name=""/>
        <dsp:cNvSpPr/>
      </dsp:nvSpPr>
      <dsp:spPr>
        <a:xfrm rot="20925000">
          <a:off x="641750" y="3998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41801" y="44998"/>
        <a:ext cx="12426" cy="13488"/>
      </dsp:txXfrm>
    </dsp:sp>
    <dsp:sp modelId="{CD7E4AE9-DEBF-4EF6-9A2F-51DFDE6DC483}">
      <dsp:nvSpPr>
        <dsp:cNvPr id="0" name=""/>
        <dsp:cNvSpPr/>
      </dsp:nvSpPr>
      <dsp:spPr>
        <a:xfrm>
          <a:off x="666905" y="805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76660" y="17810"/>
        <a:ext cx="47099" cy="47099"/>
      </dsp:txXfrm>
    </dsp:sp>
    <dsp:sp modelId="{CAB56CDA-741F-426D-8FE0-AE118C809475}">
      <dsp:nvSpPr>
        <dsp:cNvPr id="0" name=""/>
        <dsp:cNvSpPr/>
      </dsp:nvSpPr>
      <dsp:spPr>
        <a:xfrm rot="21375000">
          <a:off x="740777" y="26878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40783" y="31548"/>
        <a:ext cx="12426" cy="13488"/>
      </dsp:txXfrm>
    </dsp:sp>
  </dsp:spTree>
</dsp:drawing>
</file>

<file path=ppt/diagrams/drawing4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2BDA289-9E7F-43D2-8E8A-C602380955F6}">
      <dsp:nvSpPr>
        <dsp:cNvPr id="0" name=""/>
        <dsp:cNvSpPr/>
      </dsp:nvSpPr>
      <dsp:spPr>
        <a:xfrm>
          <a:off x="657252" y="1292"/>
          <a:ext cx="57094" cy="57094"/>
        </a:xfrm>
        <a:prstGeom prst="ellipse">
          <a:avLst/>
        </a:prstGeom>
        <a:solidFill>
          <a:schemeClr val="accent1">
            <a:shade val="8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65613" y="9653"/>
        <a:ext cx="40372" cy="40372"/>
      </dsp:txXfrm>
    </dsp:sp>
    <dsp:sp modelId="{4B717A0F-8771-4A45-B6AA-FD732A724C9E}">
      <dsp:nvSpPr>
        <dsp:cNvPr id="0" name=""/>
        <dsp:cNvSpPr/>
      </dsp:nvSpPr>
      <dsp:spPr>
        <a:xfrm rot="225000">
          <a:off x="835677" y="2298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35682" y="26687"/>
        <a:ext cx="10651" cy="11561"/>
      </dsp:txXfrm>
    </dsp:sp>
    <dsp:sp modelId="{FD731FF4-9760-4231-AA26-446560B181EB}">
      <dsp:nvSpPr>
        <dsp:cNvPr id="0" name=""/>
        <dsp:cNvSpPr/>
      </dsp:nvSpPr>
      <dsp:spPr>
        <a:xfrm>
          <a:off x="742872" y="6904"/>
          <a:ext cx="57094" cy="57094"/>
        </a:xfrm>
        <a:prstGeom prst="ellipse">
          <a:avLst/>
        </a:prstGeom>
        <a:solidFill>
          <a:schemeClr val="accent1">
            <a:shade val="80000"/>
            <a:hueOff val="5772"/>
            <a:satOff val="110"/>
            <a:lumOff val="48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51233" y="15265"/>
        <a:ext cx="40372" cy="40372"/>
      </dsp:txXfrm>
    </dsp:sp>
    <dsp:sp modelId="{A6A09441-8928-4DD4-965E-ACD6B5489F63}">
      <dsp:nvSpPr>
        <dsp:cNvPr id="0" name=""/>
        <dsp:cNvSpPr/>
      </dsp:nvSpPr>
      <dsp:spPr>
        <a:xfrm rot="675000">
          <a:off x="805467" y="3410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5772"/>
            <a:satOff val="-13"/>
            <a:lumOff val="423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05511" y="37511"/>
        <a:ext cx="10651" cy="11561"/>
      </dsp:txXfrm>
    </dsp:sp>
    <dsp:sp modelId="{5A44537F-E502-484A-B54C-161A75387D52}">
      <dsp:nvSpPr>
        <dsp:cNvPr id="0" name=""/>
        <dsp:cNvSpPr/>
      </dsp:nvSpPr>
      <dsp:spPr>
        <a:xfrm>
          <a:off x="827027" y="23643"/>
          <a:ext cx="57094" cy="57094"/>
        </a:xfrm>
        <a:prstGeom prst="ellipse">
          <a:avLst/>
        </a:prstGeom>
        <a:solidFill>
          <a:schemeClr val="accent1">
            <a:shade val="80000"/>
            <a:hueOff val="11543"/>
            <a:satOff val="220"/>
            <a:lumOff val="97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35388" y="32004"/>
        <a:ext cx="40372" cy="40372"/>
      </dsp:txXfrm>
    </dsp:sp>
    <dsp:sp modelId="{BCCD1735-3374-4721-BEF9-11CCD9A2DD48}">
      <dsp:nvSpPr>
        <dsp:cNvPr id="0" name=""/>
        <dsp:cNvSpPr/>
      </dsp:nvSpPr>
      <dsp:spPr>
        <a:xfrm rot="1125000">
          <a:off x="888184" y="56208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1544"/>
            <a:satOff val="-27"/>
            <a:lumOff val="846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88305" y="59328"/>
        <a:ext cx="10651" cy="11561"/>
      </dsp:txXfrm>
    </dsp:sp>
    <dsp:sp modelId="{B0608ED5-E7DC-4C39-8859-B8C85F521F9C}">
      <dsp:nvSpPr>
        <dsp:cNvPr id="0" name=""/>
        <dsp:cNvSpPr/>
      </dsp:nvSpPr>
      <dsp:spPr>
        <a:xfrm>
          <a:off x="908278" y="51224"/>
          <a:ext cx="57094" cy="57094"/>
        </a:xfrm>
        <a:prstGeom prst="ellipse">
          <a:avLst/>
        </a:prstGeom>
        <a:solidFill>
          <a:schemeClr val="accent1">
            <a:shade val="80000"/>
            <a:hueOff val="17315"/>
            <a:satOff val="330"/>
            <a:lumOff val="145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16639" y="59585"/>
        <a:ext cx="40372" cy="40372"/>
      </dsp:txXfrm>
    </dsp:sp>
    <dsp:sp modelId="{E212FFF4-9223-45FB-8A97-08FC78EC227F}">
      <dsp:nvSpPr>
        <dsp:cNvPr id="0" name=""/>
        <dsp:cNvSpPr/>
      </dsp:nvSpPr>
      <dsp:spPr>
        <a:xfrm rot="1575000">
          <a:off x="967308" y="88921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7317"/>
            <a:satOff val="-40"/>
            <a:lumOff val="1268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67543" y="91765"/>
        <a:ext cx="10651" cy="11561"/>
      </dsp:txXfrm>
    </dsp:sp>
    <dsp:sp modelId="{3B48658E-4174-41EC-ADC5-04F09B98E8AE}">
      <dsp:nvSpPr>
        <dsp:cNvPr id="0" name=""/>
        <dsp:cNvSpPr/>
      </dsp:nvSpPr>
      <dsp:spPr>
        <a:xfrm>
          <a:off x="985233" y="89174"/>
          <a:ext cx="57094" cy="57094"/>
        </a:xfrm>
        <a:prstGeom prst="ellipse">
          <a:avLst/>
        </a:prstGeom>
        <a:solidFill>
          <a:schemeClr val="accent1">
            <a:shade val="80000"/>
            <a:hueOff val="23086"/>
            <a:satOff val="440"/>
            <a:lumOff val="194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93594" y="97535"/>
        <a:ext cx="40372" cy="40372"/>
      </dsp:txXfrm>
    </dsp:sp>
    <dsp:sp modelId="{7E28017C-69F1-4CCF-A6D7-885616A2628E}">
      <dsp:nvSpPr>
        <dsp:cNvPr id="0" name=""/>
        <dsp:cNvSpPr/>
      </dsp:nvSpPr>
      <dsp:spPr>
        <a:xfrm rot="2025000">
          <a:off x="1041485" y="13168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3089"/>
            <a:satOff val="-53"/>
            <a:lumOff val="1691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41870" y="134268"/>
        <a:ext cx="10651" cy="11561"/>
      </dsp:txXfrm>
    </dsp:sp>
    <dsp:sp modelId="{4B6FF1D5-139C-4A9E-BE2A-C9C2976A9B90}">
      <dsp:nvSpPr>
        <dsp:cNvPr id="0" name=""/>
        <dsp:cNvSpPr/>
      </dsp:nvSpPr>
      <dsp:spPr>
        <a:xfrm>
          <a:off x="1056576" y="136844"/>
          <a:ext cx="57094" cy="57094"/>
        </a:xfrm>
        <a:prstGeom prst="ellipse">
          <a:avLst/>
        </a:prstGeom>
        <a:solidFill>
          <a:schemeClr val="accent1">
            <a:shade val="80000"/>
            <a:hueOff val="28858"/>
            <a:satOff val="551"/>
            <a:lumOff val="2431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4937" y="145205"/>
        <a:ext cx="40372" cy="40372"/>
      </dsp:txXfrm>
    </dsp:sp>
    <dsp:sp modelId="{E231C36B-28CA-4A1A-A65A-7FC8C917C670}">
      <dsp:nvSpPr>
        <dsp:cNvPr id="0" name=""/>
        <dsp:cNvSpPr/>
      </dsp:nvSpPr>
      <dsp:spPr>
        <a:xfrm rot="2475000">
          <a:off x="1109446" y="18376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8861"/>
            <a:satOff val="-67"/>
            <a:lumOff val="2114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10012" y="186109"/>
        <a:ext cx="10651" cy="11561"/>
      </dsp:txXfrm>
    </dsp:sp>
    <dsp:sp modelId="{5955EC28-6A5B-4854-97FD-56BF004F7A93}">
      <dsp:nvSpPr>
        <dsp:cNvPr id="0" name=""/>
        <dsp:cNvSpPr/>
      </dsp:nvSpPr>
      <dsp:spPr>
        <a:xfrm>
          <a:off x="1121086" y="193418"/>
          <a:ext cx="57094" cy="57094"/>
        </a:xfrm>
        <a:prstGeom prst="ellipse">
          <a:avLst/>
        </a:prstGeom>
        <a:solidFill>
          <a:schemeClr val="accent1">
            <a:shade val="80000"/>
            <a:hueOff val="34629"/>
            <a:satOff val="661"/>
            <a:lumOff val="2918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29447" y="201779"/>
        <a:ext cx="40372" cy="40372"/>
      </dsp:txXfrm>
    </dsp:sp>
    <dsp:sp modelId="{7418C013-9F65-49B4-8AB4-02A8A7E8B2B1}">
      <dsp:nvSpPr>
        <dsp:cNvPr id="0" name=""/>
        <dsp:cNvSpPr/>
      </dsp:nvSpPr>
      <dsp:spPr>
        <a:xfrm rot="2925000">
          <a:off x="1170029" y="24426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34633"/>
            <a:satOff val="-80"/>
            <a:lumOff val="2537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70807" y="246400"/>
        <a:ext cx="10651" cy="11561"/>
      </dsp:txXfrm>
    </dsp:sp>
    <dsp:sp modelId="{C8C314CB-BC52-4B5D-9A9E-2549904458B0}">
      <dsp:nvSpPr>
        <dsp:cNvPr id="0" name=""/>
        <dsp:cNvSpPr/>
      </dsp:nvSpPr>
      <dsp:spPr>
        <a:xfrm>
          <a:off x="1177661" y="257929"/>
          <a:ext cx="57094" cy="57094"/>
        </a:xfrm>
        <a:prstGeom prst="ellipse">
          <a:avLst/>
        </a:prstGeom>
        <a:solidFill>
          <a:schemeClr val="accent1">
            <a:shade val="80000"/>
            <a:hueOff val="40401"/>
            <a:satOff val="771"/>
            <a:lumOff val="3404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86022" y="266290"/>
        <a:ext cx="40372" cy="40372"/>
      </dsp:txXfrm>
    </dsp:sp>
    <dsp:sp modelId="{8D184F9F-78A9-45D9-9804-0F8032DE26A6}">
      <dsp:nvSpPr>
        <dsp:cNvPr id="0" name=""/>
        <dsp:cNvSpPr/>
      </dsp:nvSpPr>
      <dsp:spPr>
        <a:xfrm rot="3375000">
          <a:off x="1222196" y="31215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40406"/>
            <a:satOff val="-93"/>
            <a:lumOff val="296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23210" y="314111"/>
        <a:ext cx="10651" cy="11561"/>
      </dsp:txXfrm>
    </dsp:sp>
    <dsp:sp modelId="{18E08B15-C0D9-4DCD-9841-29CB326A1D96}">
      <dsp:nvSpPr>
        <dsp:cNvPr id="0" name=""/>
        <dsp:cNvSpPr/>
      </dsp:nvSpPr>
      <dsp:spPr>
        <a:xfrm>
          <a:off x="1225331" y="329272"/>
          <a:ext cx="57094" cy="57094"/>
        </a:xfrm>
        <a:prstGeom prst="ellipse">
          <a:avLst/>
        </a:prstGeom>
        <a:solidFill>
          <a:schemeClr val="accent1">
            <a:shade val="80000"/>
            <a:hueOff val="46172"/>
            <a:satOff val="881"/>
            <a:lumOff val="389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33692" y="337633"/>
        <a:ext cx="40372" cy="40372"/>
      </dsp:txXfrm>
    </dsp:sp>
    <dsp:sp modelId="{7D136A40-4E7A-4E9A-9C18-C15FEB3E9255}">
      <dsp:nvSpPr>
        <dsp:cNvPr id="0" name=""/>
        <dsp:cNvSpPr/>
      </dsp:nvSpPr>
      <dsp:spPr>
        <a:xfrm rot="3825000">
          <a:off x="1265054" y="386276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46178"/>
            <a:satOff val="-107"/>
            <a:lumOff val="3382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66327" y="388083"/>
        <a:ext cx="10651" cy="11561"/>
      </dsp:txXfrm>
    </dsp:sp>
    <dsp:sp modelId="{09497094-52B8-416E-9902-37FB4C94E7F2}">
      <dsp:nvSpPr>
        <dsp:cNvPr id="0" name=""/>
        <dsp:cNvSpPr/>
      </dsp:nvSpPr>
      <dsp:spPr>
        <a:xfrm>
          <a:off x="1263281" y="406227"/>
          <a:ext cx="57094" cy="57094"/>
        </a:xfrm>
        <a:prstGeom prst="ellipse">
          <a:avLst/>
        </a:prstGeom>
        <a:solidFill>
          <a:schemeClr val="accent1">
            <a:shade val="80000"/>
            <a:hueOff val="51944"/>
            <a:satOff val="991"/>
            <a:lumOff val="437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71642" y="414588"/>
        <a:ext cx="40372" cy="40372"/>
      </dsp:txXfrm>
    </dsp:sp>
    <dsp:sp modelId="{260B842C-BA56-4835-9181-EEB1DAD49F6C}">
      <dsp:nvSpPr>
        <dsp:cNvPr id="0" name=""/>
        <dsp:cNvSpPr/>
      </dsp:nvSpPr>
      <dsp:spPr>
        <a:xfrm rot="4275000">
          <a:off x="1297872" y="465357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51950"/>
            <a:satOff val="-120"/>
            <a:lumOff val="3805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99421" y="467050"/>
        <a:ext cx="10651" cy="11561"/>
      </dsp:txXfrm>
    </dsp:sp>
    <dsp:sp modelId="{07EB8474-810E-4E8A-BE93-02F62BBDD45D}">
      <dsp:nvSpPr>
        <dsp:cNvPr id="0" name=""/>
        <dsp:cNvSpPr/>
      </dsp:nvSpPr>
      <dsp:spPr>
        <a:xfrm>
          <a:off x="1290861" y="487477"/>
          <a:ext cx="57094" cy="57094"/>
        </a:xfrm>
        <a:prstGeom prst="ellipse">
          <a:avLst/>
        </a:prstGeom>
        <a:solidFill>
          <a:schemeClr val="accent1">
            <a:shade val="80000"/>
            <a:hueOff val="57716"/>
            <a:satOff val="1101"/>
            <a:lumOff val="486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99222" y="495838"/>
        <a:ext cx="40372" cy="40372"/>
      </dsp:txXfrm>
    </dsp:sp>
    <dsp:sp modelId="{ADC3AC42-E194-4C29-8A28-ABEC2168A2B9}">
      <dsp:nvSpPr>
        <dsp:cNvPr id="0" name=""/>
        <dsp:cNvSpPr/>
      </dsp:nvSpPr>
      <dsp:spPr>
        <a:xfrm rot="4725000">
          <a:off x="1320086" y="54804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57722"/>
            <a:satOff val="-133"/>
            <a:lumOff val="4228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21923" y="549660"/>
        <a:ext cx="10651" cy="11561"/>
      </dsp:txXfrm>
    </dsp:sp>
    <dsp:sp modelId="{38A7A843-117D-4A8F-B652-3F637D1BA054}">
      <dsp:nvSpPr>
        <dsp:cNvPr id="0" name=""/>
        <dsp:cNvSpPr/>
      </dsp:nvSpPr>
      <dsp:spPr>
        <a:xfrm>
          <a:off x="1307601" y="571632"/>
          <a:ext cx="57094" cy="57094"/>
        </a:xfrm>
        <a:prstGeom prst="ellipse">
          <a:avLst/>
        </a:prstGeom>
        <a:solidFill>
          <a:schemeClr val="accent1">
            <a:shade val="80000"/>
            <a:hueOff val="63487"/>
            <a:satOff val="1211"/>
            <a:lumOff val="534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15962" y="579993"/>
        <a:ext cx="40372" cy="40372"/>
      </dsp:txXfrm>
    </dsp:sp>
    <dsp:sp modelId="{24192AE1-AC5A-408F-93E2-35778550FA02}">
      <dsp:nvSpPr>
        <dsp:cNvPr id="0" name=""/>
        <dsp:cNvSpPr/>
      </dsp:nvSpPr>
      <dsp:spPr>
        <a:xfrm rot="5175000">
          <a:off x="1331318" y="63292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63494"/>
            <a:satOff val="-147"/>
            <a:lumOff val="4651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33451" y="634501"/>
        <a:ext cx="10651" cy="11561"/>
      </dsp:txXfrm>
    </dsp:sp>
    <dsp:sp modelId="{8B74F080-8313-4728-B1E9-D87A06E9E800}">
      <dsp:nvSpPr>
        <dsp:cNvPr id="0" name=""/>
        <dsp:cNvSpPr/>
      </dsp:nvSpPr>
      <dsp:spPr>
        <a:xfrm>
          <a:off x="1313213" y="657252"/>
          <a:ext cx="57094" cy="57094"/>
        </a:xfrm>
        <a:prstGeom prst="ellipse">
          <a:avLst/>
        </a:prstGeom>
        <a:solidFill>
          <a:schemeClr val="accent1">
            <a:shade val="80000"/>
            <a:hueOff val="69259"/>
            <a:satOff val="1321"/>
            <a:lumOff val="583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21574" y="665613"/>
        <a:ext cx="40372" cy="40372"/>
      </dsp:txXfrm>
    </dsp:sp>
    <dsp:sp modelId="{99F13AA2-4621-4753-B0A6-6FC776CD84C9}">
      <dsp:nvSpPr>
        <dsp:cNvPr id="0" name=""/>
        <dsp:cNvSpPr/>
      </dsp:nvSpPr>
      <dsp:spPr>
        <a:xfrm rot="5625000">
          <a:off x="1331374" y="71854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69267"/>
            <a:satOff val="-160"/>
            <a:lumOff val="5073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333806" y="720121"/>
        <a:ext cx="10651" cy="11561"/>
      </dsp:txXfrm>
    </dsp:sp>
    <dsp:sp modelId="{C238A059-EBCB-4E8A-9C70-350A7112246D}">
      <dsp:nvSpPr>
        <dsp:cNvPr id="0" name=""/>
        <dsp:cNvSpPr/>
      </dsp:nvSpPr>
      <dsp:spPr>
        <a:xfrm>
          <a:off x="1307601" y="742872"/>
          <a:ext cx="57094" cy="57094"/>
        </a:xfrm>
        <a:prstGeom prst="ellipse">
          <a:avLst/>
        </a:prstGeom>
        <a:solidFill>
          <a:schemeClr val="accent1">
            <a:shade val="80000"/>
            <a:hueOff val="75030"/>
            <a:satOff val="1431"/>
            <a:lumOff val="6322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15962" y="751233"/>
        <a:ext cx="40372" cy="40372"/>
      </dsp:txXfrm>
    </dsp:sp>
    <dsp:sp modelId="{212C9A88-24C2-4EF4-87D7-A81CF4BE3FA0}">
      <dsp:nvSpPr>
        <dsp:cNvPr id="0" name=""/>
        <dsp:cNvSpPr/>
      </dsp:nvSpPr>
      <dsp:spPr>
        <a:xfrm rot="6075000">
          <a:off x="1320254" y="80344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75039"/>
            <a:satOff val="-173"/>
            <a:lumOff val="5496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322982" y="805055"/>
        <a:ext cx="10651" cy="11561"/>
      </dsp:txXfrm>
    </dsp:sp>
    <dsp:sp modelId="{FA3F2989-2837-4DF6-B22E-22C68B74BA10}">
      <dsp:nvSpPr>
        <dsp:cNvPr id="0" name=""/>
        <dsp:cNvSpPr/>
      </dsp:nvSpPr>
      <dsp:spPr>
        <a:xfrm>
          <a:off x="1290861" y="827027"/>
          <a:ext cx="57094" cy="57094"/>
        </a:xfrm>
        <a:prstGeom prst="ellipse">
          <a:avLst/>
        </a:prstGeom>
        <a:solidFill>
          <a:schemeClr val="accent1">
            <a:shade val="80000"/>
            <a:hueOff val="80802"/>
            <a:satOff val="1541"/>
            <a:lumOff val="6808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99222" y="835388"/>
        <a:ext cx="40372" cy="40372"/>
      </dsp:txXfrm>
    </dsp:sp>
    <dsp:sp modelId="{15716786-4673-40EB-986D-12C422D02B97}">
      <dsp:nvSpPr>
        <dsp:cNvPr id="0" name=""/>
        <dsp:cNvSpPr/>
      </dsp:nvSpPr>
      <dsp:spPr>
        <a:xfrm rot="6525000">
          <a:off x="1298149" y="886157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80811"/>
            <a:satOff val="-186"/>
            <a:lumOff val="5919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301165" y="887850"/>
        <a:ext cx="10651" cy="11561"/>
      </dsp:txXfrm>
    </dsp:sp>
    <dsp:sp modelId="{E7F9412A-75FE-4263-8476-D8B02CF380F3}">
      <dsp:nvSpPr>
        <dsp:cNvPr id="0" name=""/>
        <dsp:cNvSpPr/>
      </dsp:nvSpPr>
      <dsp:spPr>
        <a:xfrm>
          <a:off x="1263281" y="908278"/>
          <a:ext cx="57094" cy="57094"/>
        </a:xfrm>
        <a:prstGeom prst="ellipse">
          <a:avLst/>
        </a:prstGeom>
        <a:solidFill>
          <a:schemeClr val="accent1">
            <a:shade val="80000"/>
            <a:hueOff val="86573"/>
            <a:satOff val="1652"/>
            <a:lumOff val="7294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71642" y="916639"/>
        <a:ext cx="40372" cy="40372"/>
      </dsp:txXfrm>
    </dsp:sp>
    <dsp:sp modelId="{C56F56FD-84C6-4D21-967A-719399DE2081}">
      <dsp:nvSpPr>
        <dsp:cNvPr id="0" name=""/>
        <dsp:cNvSpPr/>
      </dsp:nvSpPr>
      <dsp:spPr>
        <a:xfrm rot="6975000">
          <a:off x="1265435" y="965281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86583"/>
            <a:satOff val="-200"/>
            <a:lumOff val="6342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268727" y="967088"/>
        <a:ext cx="10651" cy="11561"/>
      </dsp:txXfrm>
    </dsp:sp>
    <dsp:sp modelId="{430AD93E-9CDA-40BE-8BB8-B35AB1DDED73}">
      <dsp:nvSpPr>
        <dsp:cNvPr id="0" name=""/>
        <dsp:cNvSpPr/>
      </dsp:nvSpPr>
      <dsp:spPr>
        <a:xfrm>
          <a:off x="1225331" y="985233"/>
          <a:ext cx="57094" cy="57094"/>
        </a:xfrm>
        <a:prstGeom prst="ellipse">
          <a:avLst/>
        </a:prstGeom>
        <a:solidFill>
          <a:schemeClr val="accent1">
            <a:shade val="80000"/>
            <a:hueOff val="92345"/>
            <a:satOff val="1762"/>
            <a:lumOff val="778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33692" y="993594"/>
        <a:ext cx="40372" cy="40372"/>
      </dsp:txXfrm>
    </dsp:sp>
    <dsp:sp modelId="{D3BDAC4B-F2DB-44A0-907D-A108463FB1C3}">
      <dsp:nvSpPr>
        <dsp:cNvPr id="0" name=""/>
        <dsp:cNvSpPr/>
      </dsp:nvSpPr>
      <dsp:spPr>
        <a:xfrm rot="7425000">
          <a:off x="1222674" y="1039459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92356"/>
            <a:satOff val="-213"/>
            <a:lumOff val="6765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226225" y="1041415"/>
        <a:ext cx="10651" cy="11561"/>
      </dsp:txXfrm>
    </dsp:sp>
    <dsp:sp modelId="{EB66E90A-B112-40E2-B773-B1A59659C6EB}">
      <dsp:nvSpPr>
        <dsp:cNvPr id="0" name=""/>
        <dsp:cNvSpPr/>
      </dsp:nvSpPr>
      <dsp:spPr>
        <a:xfrm>
          <a:off x="1177661" y="1056576"/>
          <a:ext cx="57094" cy="57094"/>
        </a:xfrm>
        <a:prstGeom prst="ellipse">
          <a:avLst/>
        </a:prstGeom>
        <a:solidFill>
          <a:schemeClr val="accent1">
            <a:shade val="80000"/>
            <a:hueOff val="98117"/>
            <a:satOff val="1872"/>
            <a:lumOff val="8267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86022" y="1064937"/>
        <a:ext cx="40372" cy="40372"/>
      </dsp:txXfrm>
    </dsp:sp>
    <dsp:sp modelId="{CBD13A52-164D-4181-A713-C4AFB6DAEA44}">
      <dsp:nvSpPr>
        <dsp:cNvPr id="0" name=""/>
        <dsp:cNvSpPr/>
      </dsp:nvSpPr>
      <dsp:spPr>
        <a:xfrm rot="7875000">
          <a:off x="1170597" y="110742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98128"/>
            <a:satOff val="-226"/>
            <a:lumOff val="7187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174384" y="1109558"/>
        <a:ext cx="10651" cy="11561"/>
      </dsp:txXfrm>
    </dsp:sp>
    <dsp:sp modelId="{816E1FA3-2B38-45F9-AB8C-0EEB2788EE42}">
      <dsp:nvSpPr>
        <dsp:cNvPr id="0" name=""/>
        <dsp:cNvSpPr/>
      </dsp:nvSpPr>
      <dsp:spPr>
        <a:xfrm>
          <a:off x="1121086" y="1121086"/>
          <a:ext cx="57094" cy="57094"/>
        </a:xfrm>
        <a:prstGeom prst="ellipse">
          <a:avLst/>
        </a:prstGeom>
        <a:solidFill>
          <a:schemeClr val="accent1">
            <a:shade val="80000"/>
            <a:hueOff val="103888"/>
            <a:satOff val="1982"/>
            <a:lumOff val="875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29447" y="1129447"/>
        <a:ext cx="40372" cy="40372"/>
      </dsp:txXfrm>
    </dsp:sp>
    <dsp:sp modelId="{3D5573F2-E421-4699-B499-E5F129AA7C1F}">
      <dsp:nvSpPr>
        <dsp:cNvPr id="0" name=""/>
        <dsp:cNvSpPr/>
      </dsp:nvSpPr>
      <dsp:spPr>
        <a:xfrm rot="8325000">
          <a:off x="1110094" y="116800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03900"/>
            <a:satOff val="-240"/>
            <a:lumOff val="761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114093" y="1170351"/>
        <a:ext cx="10651" cy="11561"/>
      </dsp:txXfrm>
    </dsp:sp>
    <dsp:sp modelId="{1791F869-F782-403E-9EEE-8485296AB1DC}">
      <dsp:nvSpPr>
        <dsp:cNvPr id="0" name=""/>
        <dsp:cNvSpPr/>
      </dsp:nvSpPr>
      <dsp:spPr>
        <a:xfrm>
          <a:off x="1056576" y="1177661"/>
          <a:ext cx="57094" cy="57094"/>
        </a:xfrm>
        <a:prstGeom prst="ellipse">
          <a:avLst/>
        </a:prstGeom>
        <a:solidFill>
          <a:schemeClr val="accent1">
            <a:shade val="80000"/>
            <a:hueOff val="109660"/>
            <a:satOff val="2092"/>
            <a:lumOff val="923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4937" y="1186022"/>
        <a:ext cx="40372" cy="40372"/>
      </dsp:txXfrm>
    </dsp:sp>
    <dsp:sp modelId="{EDD308D6-556F-4E65-A02C-12C45C150755}">
      <dsp:nvSpPr>
        <dsp:cNvPr id="0" name=""/>
        <dsp:cNvSpPr/>
      </dsp:nvSpPr>
      <dsp:spPr>
        <a:xfrm rot="8775000">
          <a:off x="1042201" y="1220169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09672"/>
            <a:satOff val="-253"/>
            <a:lumOff val="8033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46381" y="1222755"/>
        <a:ext cx="10651" cy="11561"/>
      </dsp:txXfrm>
    </dsp:sp>
    <dsp:sp modelId="{FB762D63-E97E-4D71-BE53-DE8DBC2C1724}">
      <dsp:nvSpPr>
        <dsp:cNvPr id="0" name=""/>
        <dsp:cNvSpPr/>
      </dsp:nvSpPr>
      <dsp:spPr>
        <a:xfrm>
          <a:off x="985233" y="1225331"/>
          <a:ext cx="57094" cy="57094"/>
        </a:xfrm>
        <a:prstGeom prst="ellipse">
          <a:avLst/>
        </a:prstGeom>
        <a:solidFill>
          <a:schemeClr val="accent1">
            <a:shade val="80000"/>
            <a:hueOff val="115431"/>
            <a:satOff val="2202"/>
            <a:lumOff val="972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93594" y="1233692"/>
        <a:ext cx="40372" cy="40372"/>
      </dsp:txXfrm>
    </dsp:sp>
    <dsp:sp modelId="{EC905E59-477F-4D62-B2EE-61B86BF0663B}">
      <dsp:nvSpPr>
        <dsp:cNvPr id="0" name=""/>
        <dsp:cNvSpPr/>
      </dsp:nvSpPr>
      <dsp:spPr>
        <a:xfrm rot="9225000">
          <a:off x="968080" y="1263028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15444"/>
            <a:satOff val="-266"/>
            <a:lumOff val="8456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972410" y="1265872"/>
        <a:ext cx="10651" cy="11561"/>
      </dsp:txXfrm>
    </dsp:sp>
    <dsp:sp modelId="{96947AF0-965B-4F9B-B692-11B522E20C19}">
      <dsp:nvSpPr>
        <dsp:cNvPr id="0" name=""/>
        <dsp:cNvSpPr/>
      </dsp:nvSpPr>
      <dsp:spPr>
        <a:xfrm>
          <a:off x="908278" y="1263281"/>
          <a:ext cx="57094" cy="57094"/>
        </a:xfrm>
        <a:prstGeom prst="ellipse">
          <a:avLst/>
        </a:prstGeom>
        <a:solidFill>
          <a:schemeClr val="accent1">
            <a:shade val="80000"/>
            <a:hueOff val="121203"/>
            <a:satOff val="2312"/>
            <a:lumOff val="10212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16639" y="1271642"/>
        <a:ext cx="40372" cy="40372"/>
      </dsp:txXfrm>
    </dsp:sp>
    <dsp:sp modelId="{C5631367-2D87-4B2B-B2C5-CE6B323DF7FA}">
      <dsp:nvSpPr>
        <dsp:cNvPr id="0" name=""/>
        <dsp:cNvSpPr/>
      </dsp:nvSpPr>
      <dsp:spPr>
        <a:xfrm rot="10192360">
          <a:off x="857204" y="1293130"/>
          <a:ext cx="3677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21217"/>
            <a:satOff val="-280"/>
            <a:lumOff val="8879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862940" y="1296476"/>
        <a:ext cx="30995" cy="11561"/>
      </dsp:txXfrm>
    </dsp:sp>
    <dsp:sp modelId="{55735BFC-D4F1-4100-BCD7-BD7015A20F24}">
      <dsp:nvSpPr>
        <dsp:cNvPr id="0" name=""/>
        <dsp:cNvSpPr/>
      </dsp:nvSpPr>
      <dsp:spPr>
        <a:xfrm>
          <a:off x="783764" y="1285521"/>
          <a:ext cx="57094" cy="57094"/>
        </a:xfrm>
        <a:prstGeom prst="ellipse">
          <a:avLst/>
        </a:prstGeom>
        <a:solidFill>
          <a:schemeClr val="accent1">
            <a:shade val="80000"/>
            <a:hueOff val="126974"/>
            <a:satOff val="2422"/>
            <a:lumOff val="10698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92125" y="1293882"/>
        <a:ext cx="40372" cy="40372"/>
      </dsp:txXfrm>
    </dsp:sp>
    <dsp:sp modelId="{DE861B79-D5E8-45CE-B3D7-7B4663C08343}">
      <dsp:nvSpPr>
        <dsp:cNvPr id="0" name=""/>
        <dsp:cNvSpPr/>
      </dsp:nvSpPr>
      <dsp:spPr>
        <a:xfrm rot="19897969">
          <a:off x="788910" y="1315549"/>
          <a:ext cx="5629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26989"/>
            <a:satOff val="-293"/>
            <a:lumOff val="9301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89011" y="1319804"/>
        <a:ext cx="3940" cy="11561"/>
      </dsp:txXfrm>
    </dsp:sp>
    <dsp:sp modelId="{B163F2E1-C224-4C1F-8BF1-B257F8DA90F1}">
      <dsp:nvSpPr>
        <dsp:cNvPr id="0" name=""/>
        <dsp:cNvSpPr/>
      </dsp:nvSpPr>
      <dsp:spPr>
        <a:xfrm>
          <a:off x="742872" y="1307601"/>
          <a:ext cx="57094" cy="57094"/>
        </a:xfrm>
        <a:prstGeom prst="ellipse">
          <a:avLst/>
        </a:prstGeom>
        <a:solidFill>
          <a:schemeClr val="accent1">
            <a:shade val="80000"/>
            <a:hueOff val="132746"/>
            <a:satOff val="2532"/>
            <a:lumOff val="11184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51233" y="1315962"/>
        <a:ext cx="40372" cy="40372"/>
      </dsp:txXfrm>
    </dsp:sp>
    <dsp:sp modelId="{28C21F8D-7890-436C-ABC3-A76D9C048DC6}">
      <dsp:nvSpPr>
        <dsp:cNvPr id="0" name=""/>
        <dsp:cNvSpPr/>
      </dsp:nvSpPr>
      <dsp:spPr>
        <a:xfrm rot="10575000">
          <a:off x="721431" y="1329291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32761"/>
            <a:satOff val="-306"/>
            <a:lumOff val="9724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725991" y="1332996"/>
        <a:ext cx="10651" cy="11561"/>
      </dsp:txXfrm>
    </dsp:sp>
    <dsp:sp modelId="{B297DBDA-41C8-403B-A287-2DE0B2B2F734}">
      <dsp:nvSpPr>
        <dsp:cNvPr id="0" name=""/>
        <dsp:cNvSpPr/>
      </dsp:nvSpPr>
      <dsp:spPr>
        <a:xfrm>
          <a:off x="657252" y="1313213"/>
          <a:ext cx="57094" cy="57094"/>
        </a:xfrm>
        <a:prstGeom prst="ellipse">
          <a:avLst/>
        </a:prstGeom>
        <a:solidFill>
          <a:schemeClr val="accent1">
            <a:shade val="80000"/>
            <a:hueOff val="138517"/>
            <a:satOff val="2643"/>
            <a:lumOff val="11671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65613" y="1321574"/>
        <a:ext cx="40372" cy="40372"/>
      </dsp:txXfrm>
    </dsp:sp>
    <dsp:sp modelId="{6CB910F7-627A-416A-9AE0-0E9818681229}">
      <dsp:nvSpPr>
        <dsp:cNvPr id="0" name=""/>
        <dsp:cNvSpPr/>
      </dsp:nvSpPr>
      <dsp:spPr>
        <a:xfrm rot="11025000">
          <a:off x="635811" y="1329347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38533"/>
            <a:satOff val="-320"/>
            <a:lumOff val="10147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40371" y="1333350"/>
        <a:ext cx="10651" cy="11561"/>
      </dsp:txXfrm>
    </dsp:sp>
    <dsp:sp modelId="{C99B1DB8-B0AD-4FE5-84DC-CD9571D15F74}">
      <dsp:nvSpPr>
        <dsp:cNvPr id="0" name=""/>
        <dsp:cNvSpPr/>
      </dsp:nvSpPr>
      <dsp:spPr>
        <a:xfrm>
          <a:off x="571632" y="1307601"/>
          <a:ext cx="57094" cy="57094"/>
        </a:xfrm>
        <a:prstGeom prst="ellipse">
          <a:avLst/>
        </a:prstGeom>
        <a:solidFill>
          <a:schemeClr val="accent1">
            <a:shade val="80000"/>
            <a:hueOff val="144289"/>
            <a:satOff val="2753"/>
            <a:lumOff val="12157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79993" y="1315962"/>
        <a:ext cx="40372" cy="40372"/>
      </dsp:txXfrm>
    </dsp:sp>
    <dsp:sp modelId="{2EBD388A-825F-4832-8A74-827A6C7E3368}">
      <dsp:nvSpPr>
        <dsp:cNvPr id="0" name=""/>
        <dsp:cNvSpPr/>
      </dsp:nvSpPr>
      <dsp:spPr>
        <a:xfrm rot="11475000">
          <a:off x="550916" y="1318228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44306"/>
            <a:satOff val="-333"/>
            <a:lumOff val="1057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555437" y="1322527"/>
        <a:ext cx="10651" cy="11561"/>
      </dsp:txXfrm>
    </dsp:sp>
    <dsp:sp modelId="{54435782-E9E7-4F85-8EE9-B762378628C5}">
      <dsp:nvSpPr>
        <dsp:cNvPr id="0" name=""/>
        <dsp:cNvSpPr/>
      </dsp:nvSpPr>
      <dsp:spPr>
        <a:xfrm>
          <a:off x="487477" y="1290861"/>
          <a:ext cx="57094" cy="57094"/>
        </a:xfrm>
        <a:prstGeom prst="ellipse">
          <a:avLst/>
        </a:prstGeom>
        <a:solidFill>
          <a:schemeClr val="accent1">
            <a:shade val="80000"/>
            <a:hueOff val="150061"/>
            <a:satOff val="2863"/>
            <a:lumOff val="1264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95838" y="1299222"/>
        <a:ext cx="40372" cy="40372"/>
      </dsp:txXfrm>
    </dsp:sp>
    <dsp:sp modelId="{2EA5A0E0-D734-4B00-A1FA-65E8CB15031C}">
      <dsp:nvSpPr>
        <dsp:cNvPr id="0" name=""/>
        <dsp:cNvSpPr/>
      </dsp:nvSpPr>
      <dsp:spPr>
        <a:xfrm rot="11925000">
          <a:off x="468199" y="129612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50078"/>
            <a:satOff val="-346"/>
            <a:lumOff val="10992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72643" y="1300710"/>
        <a:ext cx="10651" cy="11561"/>
      </dsp:txXfrm>
    </dsp:sp>
    <dsp:sp modelId="{CDE86F57-8E75-4885-99A7-4D78278841E9}">
      <dsp:nvSpPr>
        <dsp:cNvPr id="0" name=""/>
        <dsp:cNvSpPr/>
      </dsp:nvSpPr>
      <dsp:spPr>
        <a:xfrm>
          <a:off x="406227" y="1263281"/>
          <a:ext cx="57094" cy="57094"/>
        </a:xfrm>
        <a:prstGeom prst="ellipse">
          <a:avLst/>
        </a:prstGeom>
        <a:solidFill>
          <a:schemeClr val="accent1">
            <a:shade val="80000"/>
            <a:hueOff val="155832"/>
            <a:satOff val="2973"/>
            <a:lumOff val="1312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14588" y="1271642"/>
        <a:ext cx="40372" cy="40372"/>
      </dsp:txXfrm>
    </dsp:sp>
    <dsp:sp modelId="{A0769171-C666-4FF2-B3B0-56A5612FFB02}">
      <dsp:nvSpPr>
        <dsp:cNvPr id="0" name=""/>
        <dsp:cNvSpPr/>
      </dsp:nvSpPr>
      <dsp:spPr>
        <a:xfrm rot="12375000">
          <a:off x="389075" y="1263409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55850"/>
            <a:satOff val="-360"/>
            <a:lumOff val="11415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93405" y="1268273"/>
        <a:ext cx="10651" cy="11561"/>
      </dsp:txXfrm>
    </dsp:sp>
    <dsp:sp modelId="{9DEC7CBC-8051-4551-94AA-2377EFF8A353}">
      <dsp:nvSpPr>
        <dsp:cNvPr id="0" name=""/>
        <dsp:cNvSpPr/>
      </dsp:nvSpPr>
      <dsp:spPr>
        <a:xfrm>
          <a:off x="329272" y="1225331"/>
          <a:ext cx="57094" cy="57094"/>
        </a:xfrm>
        <a:prstGeom prst="ellipse">
          <a:avLst/>
        </a:prstGeom>
        <a:solidFill>
          <a:schemeClr val="accent1">
            <a:shade val="80000"/>
            <a:hueOff val="161604"/>
            <a:satOff val="3083"/>
            <a:lumOff val="1361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37633" y="1233692"/>
        <a:ext cx="40372" cy="40372"/>
      </dsp:txXfrm>
    </dsp:sp>
    <dsp:sp modelId="{83D03F91-A8FE-4A56-A9F0-21F8696B64A1}">
      <dsp:nvSpPr>
        <dsp:cNvPr id="0" name=""/>
        <dsp:cNvSpPr/>
      </dsp:nvSpPr>
      <dsp:spPr>
        <a:xfrm rot="12825000">
          <a:off x="314898" y="1220647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61622"/>
            <a:satOff val="-373"/>
            <a:lumOff val="11838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19078" y="1225769"/>
        <a:ext cx="10651" cy="11561"/>
      </dsp:txXfrm>
    </dsp:sp>
    <dsp:sp modelId="{D9F7CAE3-C01B-4758-A92D-BE4DEABF1CC9}">
      <dsp:nvSpPr>
        <dsp:cNvPr id="0" name=""/>
        <dsp:cNvSpPr/>
      </dsp:nvSpPr>
      <dsp:spPr>
        <a:xfrm>
          <a:off x="257929" y="1177661"/>
          <a:ext cx="57094" cy="57094"/>
        </a:xfrm>
        <a:prstGeom prst="ellipse">
          <a:avLst/>
        </a:prstGeom>
        <a:solidFill>
          <a:schemeClr val="accent1">
            <a:shade val="80000"/>
            <a:hueOff val="167375"/>
            <a:satOff val="3193"/>
            <a:lumOff val="14102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6290" y="1186022"/>
        <a:ext cx="40372" cy="40372"/>
      </dsp:txXfrm>
    </dsp:sp>
    <dsp:sp modelId="{6FDF4861-3D9E-4C44-8A76-CB261CA08A3D}">
      <dsp:nvSpPr>
        <dsp:cNvPr id="0" name=""/>
        <dsp:cNvSpPr/>
      </dsp:nvSpPr>
      <dsp:spPr>
        <a:xfrm rot="13275000">
          <a:off x="246937" y="116857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67395"/>
            <a:satOff val="-386"/>
            <a:lumOff val="12261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50936" y="1173929"/>
        <a:ext cx="10651" cy="11561"/>
      </dsp:txXfrm>
    </dsp:sp>
    <dsp:sp modelId="{6EBA7549-78C0-447A-A63C-4A8563F87F58}">
      <dsp:nvSpPr>
        <dsp:cNvPr id="0" name=""/>
        <dsp:cNvSpPr/>
      </dsp:nvSpPr>
      <dsp:spPr>
        <a:xfrm>
          <a:off x="193418" y="1121086"/>
          <a:ext cx="57094" cy="57094"/>
        </a:xfrm>
        <a:prstGeom prst="ellipse">
          <a:avLst/>
        </a:prstGeom>
        <a:solidFill>
          <a:schemeClr val="accent1">
            <a:shade val="80000"/>
            <a:hueOff val="173147"/>
            <a:satOff val="3303"/>
            <a:lumOff val="14588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01779" y="1129447"/>
        <a:ext cx="40372" cy="40372"/>
      </dsp:txXfrm>
    </dsp:sp>
    <dsp:sp modelId="{F7AC09C3-F9FA-4334-9744-58F7A351FD8B}">
      <dsp:nvSpPr>
        <dsp:cNvPr id="0" name=""/>
        <dsp:cNvSpPr/>
      </dsp:nvSpPr>
      <dsp:spPr>
        <a:xfrm rot="13725000">
          <a:off x="186354" y="1108067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73167"/>
            <a:satOff val="-400"/>
            <a:lumOff val="12684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90141" y="1113637"/>
        <a:ext cx="10651" cy="11561"/>
      </dsp:txXfrm>
    </dsp:sp>
    <dsp:sp modelId="{DB7E8DCC-E9E2-41AE-8FAC-BD770394B585}">
      <dsp:nvSpPr>
        <dsp:cNvPr id="0" name=""/>
        <dsp:cNvSpPr/>
      </dsp:nvSpPr>
      <dsp:spPr>
        <a:xfrm>
          <a:off x="136844" y="1056576"/>
          <a:ext cx="57094" cy="57094"/>
        </a:xfrm>
        <a:prstGeom prst="ellipse">
          <a:avLst/>
        </a:prstGeom>
        <a:solidFill>
          <a:schemeClr val="accent1">
            <a:shade val="80000"/>
            <a:hueOff val="178918"/>
            <a:satOff val="3413"/>
            <a:lumOff val="1507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5205" y="1064937"/>
        <a:ext cx="40372" cy="40372"/>
      </dsp:txXfrm>
    </dsp:sp>
    <dsp:sp modelId="{FC934B90-2FD7-4C78-BC82-6495CAA54F71}">
      <dsp:nvSpPr>
        <dsp:cNvPr id="0" name=""/>
        <dsp:cNvSpPr/>
      </dsp:nvSpPr>
      <dsp:spPr>
        <a:xfrm rot="14175000">
          <a:off x="134187" y="104017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78939"/>
            <a:satOff val="-413"/>
            <a:lumOff val="13106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37738" y="1045927"/>
        <a:ext cx="10651" cy="11561"/>
      </dsp:txXfrm>
    </dsp:sp>
    <dsp:sp modelId="{7FBA136C-815F-4FB3-A797-A7F155D00FEA}">
      <dsp:nvSpPr>
        <dsp:cNvPr id="0" name=""/>
        <dsp:cNvSpPr/>
      </dsp:nvSpPr>
      <dsp:spPr>
        <a:xfrm>
          <a:off x="89174" y="985233"/>
          <a:ext cx="57094" cy="57094"/>
        </a:xfrm>
        <a:prstGeom prst="ellipse">
          <a:avLst/>
        </a:prstGeom>
        <a:solidFill>
          <a:schemeClr val="accent1">
            <a:shade val="80000"/>
            <a:hueOff val="184690"/>
            <a:satOff val="3523"/>
            <a:lumOff val="15561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535" y="993594"/>
        <a:ext cx="40372" cy="40372"/>
      </dsp:txXfrm>
    </dsp:sp>
    <dsp:sp modelId="{7A5C7786-EEB7-4840-8AB2-E617DD766E4C}">
      <dsp:nvSpPr>
        <dsp:cNvPr id="0" name=""/>
        <dsp:cNvSpPr/>
      </dsp:nvSpPr>
      <dsp:spPr>
        <a:xfrm rot="14625000">
          <a:off x="91329" y="966054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84711"/>
            <a:satOff val="-426"/>
            <a:lumOff val="13529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94621" y="971955"/>
        <a:ext cx="10651" cy="11561"/>
      </dsp:txXfrm>
    </dsp:sp>
    <dsp:sp modelId="{2B3C09D0-6E4A-4698-ADBA-7CF55040E0C7}">
      <dsp:nvSpPr>
        <dsp:cNvPr id="0" name=""/>
        <dsp:cNvSpPr/>
      </dsp:nvSpPr>
      <dsp:spPr>
        <a:xfrm>
          <a:off x="51224" y="908278"/>
          <a:ext cx="57094" cy="57094"/>
        </a:xfrm>
        <a:prstGeom prst="ellipse">
          <a:avLst/>
        </a:prstGeom>
        <a:solidFill>
          <a:schemeClr val="accent1">
            <a:shade val="80000"/>
            <a:hueOff val="190462"/>
            <a:satOff val="3634"/>
            <a:lumOff val="16047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9585" y="916639"/>
        <a:ext cx="40372" cy="40372"/>
      </dsp:txXfrm>
    </dsp:sp>
    <dsp:sp modelId="{0B3E9032-3902-463F-B436-0798A35C9EC5}">
      <dsp:nvSpPr>
        <dsp:cNvPr id="0" name=""/>
        <dsp:cNvSpPr/>
      </dsp:nvSpPr>
      <dsp:spPr>
        <a:xfrm rot="15075000">
          <a:off x="58511" y="886973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90483"/>
            <a:satOff val="-440"/>
            <a:lumOff val="13952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1527" y="892988"/>
        <a:ext cx="10651" cy="11561"/>
      </dsp:txXfrm>
    </dsp:sp>
    <dsp:sp modelId="{C6CA034B-BB5D-4252-9DC3-E07C2CEC1942}">
      <dsp:nvSpPr>
        <dsp:cNvPr id="0" name=""/>
        <dsp:cNvSpPr/>
      </dsp:nvSpPr>
      <dsp:spPr>
        <a:xfrm>
          <a:off x="23643" y="827027"/>
          <a:ext cx="57094" cy="57094"/>
        </a:xfrm>
        <a:prstGeom prst="ellipse">
          <a:avLst/>
        </a:prstGeom>
        <a:solidFill>
          <a:schemeClr val="accent1">
            <a:shade val="80000"/>
            <a:hueOff val="196233"/>
            <a:satOff val="3744"/>
            <a:lumOff val="1653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2004" y="835388"/>
        <a:ext cx="40372" cy="40372"/>
      </dsp:txXfrm>
    </dsp:sp>
    <dsp:sp modelId="{2F327EB4-0D8B-437E-BB14-A326EA173FCC}">
      <dsp:nvSpPr>
        <dsp:cNvPr id="0" name=""/>
        <dsp:cNvSpPr/>
      </dsp:nvSpPr>
      <dsp:spPr>
        <a:xfrm rot="15525000">
          <a:off x="36297" y="80428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96256"/>
            <a:satOff val="-453"/>
            <a:lumOff val="14375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9025" y="810378"/>
        <a:ext cx="10651" cy="11561"/>
      </dsp:txXfrm>
    </dsp:sp>
    <dsp:sp modelId="{F6AE7F32-FC05-4DDA-BB7B-30B31779479C}">
      <dsp:nvSpPr>
        <dsp:cNvPr id="0" name=""/>
        <dsp:cNvSpPr/>
      </dsp:nvSpPr>
      <dsp:spPr>
        <a:xfrm>
          <a:off x="6904" y="742872"/>
          <a:ext cx="57094" cy="57094"/>
        </a:xfrm>
        <a:prstGeom prst="ellipse">
          <a:avLst/>
        </a:prstGeom>
        <a:solidFill>
          <a:schemeClr val="accent1">
            <a:shade val="80000"/>
            <a:hueOff val="202005"/>
            <a:satOff val="3854"/>
            <a:lumOff val="1702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265" y="751233"/>
        <a:ext cx="40372" cy="40372"/>
      </dsp:txXfrm>
    </dsp:sp>
    <dsp:sp modelId="{F42AD80F-3B21-49F3-AF59-01D5F6EE69F1}">
      <dsp:nvSpPr>
        <dsp:cNvPr id="0" name=""/>
        <dsp:cNvSpPr/>
      </dsp:nvSpPr>
      <dsp:spPr>
        <a:xfrm rot="15975000">
          <a:off x="25065" y="71940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02028"/>
            <a:satOff val="-466"/>
            <a:lumOff val="14798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7497" y="725537"/>
        <a:ext cx="10651" cy="11561"/>
      </dsp:txXfrm>
    </dsp:sp>
    <dsp:sp modelId="{E4F5DE49-5EAA-4300-BD85-3AA32446283C}">
      <dsp:nvSpPr>
        <dsp:cNvPr id="0" name=""/>
        <dsp:cNvSpPr/>
      </dsp:nvSpPr>
      <dsp:spPr>
        <a:xfrm>
          <a:off x="1292" y="657252"/>
          <a:ext cx="57094" cy="57094"/>
        </a:xfrm>
        <a:prstGeom prst="ellipse">
          <a:avLst/>
        </a:prstGeom>
        <a:solidFill>
          <a:schemeClr val="accent1">
            <a:shade val="80000"/>
            <a:hueOff val="207776"/>
            <a:satOff val="3964"/>
            <a:lumOff val="1750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653" y="665613"/>
        <a:ext cx="40372" cy="40372"/>
      </dsp:txXfrm>
    </dsp:sp>
    <dsp:sp modelId="{57712E5B-8311-41F2-83BF-40C44B82FD56}">
      <dsp:nvSpPr>
        <dsp:cNvPr id="0" name=""/>
        <dsp:cNvSpPr/>
      </dsp:nvSpPr>
      <dsp:spPr>
        <a:xfrm rot="16425000">
          <a:off x="25009" y="63378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07800"/>
            <a:satOff val="-479"/>
            <a:lumOff val="1522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7142" y="639917"/>
        <a:ext cx="10651" cy="11561"/>
      </dsp:txXfrm>
    </dsp:sp>
    <dsp:sp modelId="{53824D7C-69E9-40B6-AD94-E66D57E17024}">
      <dsp:nvSpPr>
        <dsp:cNvPr id="0" name=""/>
        <dsp:cNvSpPr/>
      </dsp:nvSpPr>
      <dsp:spPr>
        <a:xfrm>
          <a:off x="6904" y="571632"/>
          <a:ext cx="57094" cy="57094"/>
        </a:xfrm>
        <a:prstGeom prst="ellipse">
          <a:avLst/>
        </a:prstGeom>
        <a:solidFill>
          <a:schemeClr val="accent1">
            <a:shade val="80000"/>
            <a:hueOff val="213548"/>
            <a:satOff val="4074"/>
            <a:lumOff val="17992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265" y="579993"/>
        <a:ext cx="40372" cy="40372"/>
      </dsp:txXfrm>
    </dsp:sp>
    <dsp:sp modelId="{4DDD9E11-A1D1-4D9F-87CF-21775FA03FD4}">
      <dsp:nvSpPr>
        <dsp:cNvPr id="0" name=""/>
        <dsp:cNvSpPr/>
      </dsp:nvSpPr>
      <dsp:spPr>
        <a:xfrm rot="16875000">
          <a:off x="36129" y="54889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13572"/>
            <a:satOff val="-493"/>
            <a:lumOff val="15643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7966" y="554983"/>
        <a:ext cx="10651" cy="11561"/>
      </dsp:txXfrm>
    </dsp:sp>
    <dsp:sp modelId="{22041FD6-89BD-4BF2-9B99-B97F36E2E1FB}">
      <dsp:nvSpPr>
        <dsp:cNvPr id="0" name=""/>
        <dsp:cNvSpPr/>
      </dsp:nvSpPr>
      <dsp:spPr>
        <a:xfrm>
          <a:off x="23643" y="487477"/>
          <a:ext cx="57094" cy="57094"/>
        </a:xfrm>
        <a:prstGeom prst="ellipse">
          <a:avLst/>
        </a:prstGeom>
        <a:solidFill>
          <a:schemeClr val="accent1">
            <a:shade val="80000"/>
            <a:hueOff val="219319"/>
            <a:satOff val="4184"/>
            <a:lumOff val="1847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2004" y="495838"/>
        <a:ext cx="40372" cy="40372"/>
      </dsp:txXfrm>
    </dsp:sp>
    <dsp:sp modelId="{B8E405CF-5FB0-4931-A03D-9BF304E6CDDA}">
      <dsp:nvSpPr>
        <dsp:cNvPr id="0" name=""/>
        <dsp:cNvSpPr/>
      </dsp:nvSpPr>
      <dsp:spPr>
        <a:xfrm rot="17325000">
          <a:off x="58234" y="466173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19345"/>
            <a:satOff val="-506"/>
            <a:lumOff val="16066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9783" y="472188"/>
        <a:ext cx="10651" cy="11561"/>
      </dsp:txXfrm>
    </dsp:sp>
    <dsp:sp modelId="{4346925A-37EB-4BB6-B0D1-0007EC3DF63B}">
      <dsp:nvSpPr>
        <dsp:cNvPr id="0" name=""/>
        <dsp:cNvSpPr/>
      </dsp:nvSpPr>
      <dsp:spPr>
        <a:xfrm>
          <a:off x="51224" y="406227"/>
          <a:ext cx="57094" cy="57094"/>
        </a:xfrm>
        <a:prstGeom prst="ellipse">
          <a:avLst/>
        </a:prstGeom>
        <a:solidFill>
          <a:schemeClr val="accent1">
            <a:shade val="80000"/>
            <a:hueOff val="225091"/>
            <a:satOff val="4294"/>
            <a:lumOff val="1896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9585" y="414588"/>
        <a:ext cx="40372" cy="40372"/>
      </dsp:txXfrm>
    </dsp:sp>
    <dsp:sp modelId="{7A362786-920B-4FB9-A3D5-D0E741B76071}">
      <dsp:nvSpPr>
        <dsp:cNvPr id="0" name=""/>
        <dsp:cNvSpPr/>
      </dsp:nvSpPr>
      <dsp:spPr>
        <a:xfrm rot="17775000">
          <a:off x="90948" y="387048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25117"/>
            <a:satOff val="-519"/>
            <a:lumOff val="16489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2221" y="392949"/>
        <a:ext cx="10651" cy="11561"/>
      </dsp:txXfrm>
    </dsp:sp>
    <dsp:sp modelId="{ED0F08E4-7CF4-494F-A2E4-60B90674E9D5}">
      <dsp:nvSpPr>
        <dsp:cNvPr id="0" name=""/>
        <dsp:cNvSpPr/>
      </dsp:nvSpPr>
      <dsp:spPr>
        <a:xfrm>
          <a:off x="89174" y="329272"/>
          <a:ext cx="57094" cy="57094"/>
        </a:xfrm>
        <a:prstGeom prst="ellipse">
          <a:avLst/>
        </a:prstGeom>
        <a:solidFill>
          <a:schemeClr val="accent1">
            <a:shade val="80000"/>
            <a:hueOff val="230862"/>
            <a:satOff val="4404"/>
            <a:lumOff val="19451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535" y="337633"/>
        <a:ext cx="40372" cy="40372"/>
      </dsp:txXfrm>
    </dsp:sp>
    <dsp:sp modelId="{B8AF8AA6-EDE3-46F5-804F-BE18E9CF02E9}">
      <dsp:nvSpPr>
        <dsp:cNvPr id="0" name=""/>
        <dsp:cNvSpPr/>
      </dsp:nvSpPr>
      <dsp:spPr>
        <a:xfrm rot="18225000">
          <a:off x="133709" y="312871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30889"/>
            <a:satOff val="-533"/>
            <a:lumOff val="16911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4723" y="318623"/>
        <a:ext cx="10651" cy="11561"/>
      </dsp:txXfrm>
    </dsp:sp>
    <dsp:sp modelId="{02E2D030-8BB9-48E2-859D-55F958A2D928}">
      <dsp:nvSpPr>
        <dsp:cNvPr id="0" name=""/>
        <dsp:cNvSpPr/>
      </dsp:nvSpPr>
      <dsp:spPr>
        <a:xfrm>
          <a:off x="136844" y="257929"/>
          <a:ext cx="57094" cy="57094"/>
        </a:xfrm>
        <a:prstGeom prst="ellipse">
          <a:avLst/>
        </a:prstGeom>
        <a:solidFill>
          <a:schemeClr val="accent1">
            <a:shade val="80000"/>
            <a:hueOff val="236634"/>
            <a:satOff val="4514"/>
            <a:lumOff val="19937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5205" y="266290"/>
        <a:ext cx="40372" cy="40372"/>
      </dsp:txXfrm>
    </dsp:sp>
    <dsp:sp modelId="{8125F9B4-021E-44DC-9D64-8AE485A44537}">
      <dsp:nvSpPr>
        <dsp:cNvPr id="0" name=""/>
        <dsp:cNvSpPr/>
      </dsp:nvSpPr>
      <dsp:spPr>
        <a:xfrm rot="18675000">
          <a:off x="185786" y="24491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36661"/>
            <a:satOff val="-546"/>
            <a:lumOff val="17334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86564" y="250480"/>
        <a:ext cx="10651" cy="11561"/>
      </dsp:txXfrm>
    </dsp:sp>
    <dsp:sp modelId="{A5474CB5-D5DA-4087-B87E-610FB42AF529}">
      <dsp:nvSpPr>
        <dsp:cNvPr id="0" name=""/>
        <dsp:cNvSpPr/>
      </dsp:nvSpPr>
      <dsp:spPr>
        <a:xfrm>
          <a:off x="193418" y="193418"/>
          <a:ext cx="57094" cy="57094"/>
        </a:xfrm>
        <a:prstGeom prst="ellipse">
          <a:avLst/>
        </a:prstGeom>
        <a:solidFill>
          <a:schemeClr val="accent1">
            <a:shade val="80000"/>
            <a:hueOff val="242406"/>
            <a:satOff val="4624"/>
            <a:lumOff val="20424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01779" y="201779"/>
        <a:ext cx="40372" cy="40372"/>
      </dsp:txXfrm>
    </dsp:sp>
    <dsp:sp modelId="{F5E12609-AEA0-4824-8F1E-49B7A8C9D43E}">
      <dsp:nvSpPr>
        <dsp:cNvPr id="0" name=""/>
        <dsp:cNvSpPr/>
      </dsp:nvSpPr>
      <dsp:spPr>
        <a:xfrm rot="19125000">
          <a:off x="246289" y="184328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42433"/>
            <a:satOff val="-559"/>
            <a:lumOff val="17757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46855" y="189687"/>
        <a:ext cx="10651" cy="11561"/>
      </dsp:txXfrm>
    </dsp:sp>
    <dsp:sp modelId="{558F7E47-06ED-4041-B16C-6F13A19D4245}">
      <dsp:nvSpPr>
        <dsp:cNvPr id="0" name=""/>
        <dsp:cNvSpPr/>
      </dsp:nvSpPr>
      <dsp:spPr>
        <a:xfrm>
          <a:off x="257929" y="136844"/>
          <a:ext cx="57094" cy="57094"/>
        </a:xfrm>
        <a:prstGeom prst="ellipse">
          <a:avLst/>
        </a:prstGeom>
        <a:solidFill>
          <a:schemeClr val="accent1">
            <a:shade val="80000"/>
            <a:hueOff val="248177"/>
            <a:satOff val="4735"/>
            <a:lumOff val="2091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6290" y="145205"/>
        <a:ext cx="40372" cy="40372"/>
      </dsp:txXfrm>
    </dsp:sp>
    <dsp:sp modelId="{1AA99294-2501-42DA-ADDA-813C2A0D167F}">
      <dsp:nvSpPr>
        <dsp:cNvPr id="0" name=""/>
        <dsp:cNvSpPr/>
      </dsp:nvSpPr>
      <dsp:spPr>
        <a:xfrm rot="19575000">
          <a:off x="314182" y="132161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48206"/>
            <a:satOff val="-573"/>
            <a:lumOff val="1818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14567" y="137283"/>
        <a:ext cx="10651" cy="11561"/>
      </dsp:txXfrm>
    </dsp:sp>
    <dsp:sp modelId="{A854D6C3-A9F6-4889-B95E-C4590598BF15}">
      <dsp:nvSpPr>
        <dsp:cNvPr id="0" name=""/>
        <dsp:cNvSpPr/>
      </dsp:nvSpPr>
      <dsp:spPr>
        <a:xfrm>
          <a:off x="329272" y="89174"/>
          <a:ext cx="57094" cy="57094"/>
        </a:xfrm>
        <a:prstGeom prst="ellipse">
          <a:avLst/>
        </a:prstGeom>
        <a:solidFill>
          <a:schemeClr val="accent1">
            <a:shade val="80000"/>
            <a:hueOff val="253949"/>
            <a:satOff val="4845"/>
            <a:lumOff val="2139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37633" y="97535"/>
        <a:ext cx="40372" cy="40372"/>
      </dsp:txXfrm>
    </dsp:sp>
    <dsp:sp modelId="{9BC14663-185B-4A89-97AE-169B3D438678}">
      <dsp:nvSpPr>
        <dsp:cNvPr id="0" name=""/>
        <dsp:cNvSpPr/>
      </dsp:nvSpPr>
      <dsp:spPr>
        <a:xfrm rot="20025000">
          <a:off x="388303" y="8930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53978"/>
            <a:satOff val="-586"/>
            <a:lumOff val="18603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88538" y="94166"/>
        <a:ext cx="10651" cy="11561"/>
      </dsp:txXfrm>
    </dsp:sp>
    <dsp:sp modelId="{891FE5C2-884F-48D0-BE0D-753E9CA204D3}">
      <dsp:nvSpPr>
        <dsp:cNvPr id="0" name=""/>
        <dsp:cNvSpPr/>
      </dsp:nvSpPr>
      <dsp:spPr>
        <a:xfrm>
          <a:off x="406227" y="51224"/>
          <a:ext cx="57094" cy="57094"/>
        </a:xfrm>
        <a:prstGeom prst="ellipse">
          <a:avLst/>
        </a:prstGeom>
        <a:solidFill>
          <a:schemeClr val="accent1">
            <a:shade val="80000"/>
            <a:hueOff val="259720"/>
            <a:satOff val="4955"/>
            <a:lumOff val="21882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14588" y="59585"/>
        <a:ext cx="40372" cy="40372"/>
      </dsp:txXfrm>
    </dsp:sp>
    <dsp:sp modelId="{BDE13CD6-B50F-44ED-BD83-729ED5971995}">
      <dsp:nvSpPr>
        <dsp:cNvPr id="0" name=""/>
        <dsp:cNvSpPr/>
      </dsp:nvSpPr>
      <dsp:spPr>
        <a:xfrm rot="20475000">
          <a:off x="467384" y="5648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59750"/>
            <a:satOff val="-599"/>
            <a:lumOff val="19025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67505" y="61073"/>
        <a:ext cx="10651" cy="11561"/>
      </dsp:txXfrm>
    </dsp:sp>
    <dsp:sp modelId="{3B7728B1-9C76-43A6-8828-2FFE1A19CD4E}">
      <dsp:nvSpPr>
        <dsp:cNvPr id="0" name=""/>
        <dsp:cNvSpPr/>
      </dsp:nvSpPr>
      <dsp:spPr>
        <a:xfrm>
          <a:off x="487477" y="23643"/>
          <a:ext cx="57094" cy="57094"/>
        </a:xfrm>
        <a:prstGeom prst="ellipse">
          <a:avLst/>
        </a:prstGeom>
        <a:solidFill>
          <a:schemeClr val="accent1">
            <a:shade val="80000"/>
            <a:hueOff val="265492"/>
            <a:satOff val="5065"/>
            <a:lumOff val="2236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95838" y="32004"/>
        <a:ext cx="40372" cy="40372"/>
      </dsp:txXfrm>
    </dsp:sp>
    <dsp:sp modelId="{FEF793BD-9F36-4B0C-B2A1-243AAED13A52}">
      <dsp:nvSpPr>
        <dsp:cNvPr id="0" name=""/>
        <dsp:cNvSpPr/>
      </dsp:nvSpPr>
      <dsp:spPr>
        <a:xfrm rot="20925000">
          <a:off x="550072" y="3427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65522"/>
            <a:satOff val="-613"/>
            <a:lumOff val="19448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50116" y="38569"/>
        <a:ext cx="10651" cy="11561"/>
      </dsp:txXfrm>
    </dsp:sp>
    <dsp:sp modelId="{CD7E4AE9-DEBF-4EF6-9A2F-51DFDE6DC483}">
      <dsp:nvSpPr>
        <dsp:cNvPr id="0" name=""/>
        <dsp:cNvSpPr/>
      </dsp:nvSpPr>
      <dsp:spPr>
        <a:xfrm>
          <a:off x="571632" y="6904"/>
          <a:ext cx="57094" cy="57094"/>
        </a:xfrm>
        <a:prstGeom prst="ellipse">
          <a:avLst/>
        </a:prstGeom>
        <a:solidFill>
          <a:schemeClr val="accent1">
            <a:shade val="80000"/>
            <a:hueOff val="271263"/>
            <a:satOff val="5175"/>
            <a:lumOff val="2285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79993" y="15265"/>
        <a:ext cx="40372" cy="40372"/>
      </dsp:txXfrm>
    </dsp:sp>
    <dsp:sp modelId="{CAB56CDA-741F-426D-8FE0-AE118C809475}">
      <dsp:nvSpPr>
        <dsp:cNvPr id="0" name=""/>
        <dsp:cNvSpPr/>
      </dsp:nvSpPr>
      <dsp:spPr>
        <a:xfrm rot="21375000">
          <a:off x="634952" y="23039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71295"/>
            <a:satOff val="-626"/>
            <a:lumOff val="19871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34957" y="27042"/>
        <a:ext cx="10651" cy="11561"/>
      </dsp:txXfrm>
    </dsp:sp>
  </dsp:spTree>
</dsp:drawing>
</file>

<file path=ppt/diagrams/drawing4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5A44537F-E502-484A-B54C-161A75387D52}">
      <dsp:nvSpPr>
        <dsp:cNvPr id="0" name=""/>
        <dsp:cNvSpPr/>
      </dsp:nvSpPr>
      <dsp:spPr>
        <a:xfrm>
          <a:off x="542408" y="14296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50929" y="20212"/>
        <a:ext cx="41140" cy="28564"/>
      </dsp:txXfrm>
    </dsp:sp>
    <dsp:sp modelId="{BCCD1735-3374-4721-BEF9-11CCD9A2DD48}">
      <dsp:nvSpPr>
        <dsp:cNvPr id="0" name=""/>
        <dsp:cNvSpPr/>
      </dsp:nvSpPr>
      <dsp:spPr>
        <a:xfrm rot="276923">
          <a:off x="606796" y="17773"/>
          <a:ext cx="15527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06804" y="25665"/>
        <a:ext cx="10869" cy="24237"/>
      </dsp:txXfrm>
    </dsp:sp>
    <dsp:sp modelId="{B0608ED5-E7DC-4C39-8859-B8C85F521F9C}">
      <dsp:nvSpPr>
        <dsp:cNvPr id="0" name=""/>
        <dsp:cNvSpPr/>
      </dsp:nvSpPr>
      <dsp:spPr>
        <a:xfrm>
          <a:off x="629404" y="21319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37925" y="27235"/>
        <a:ext cx="41140" cy="28564"/>
      </dsp:txXfrm>
    </dsp:sp>
    <dsp:sp modelId="{E212FFF4-9223-45FB-8A97-08FC78EC227F}">
      <dsp:nvSpPr>
        <dsp:cNvPr id="0" name=""/>
        <dsp:cNvSpPr/>
      </dsp:nvSpPr>
      <dsp:spPr>
        <a:xfrm rot="830769">
          <a:off x="692254" y="31653"/>
          <a:ext cx="16328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92325" y="39146"/>
        <a:ext cx="11430" cy="24237"/>
      </dsp:txXfrm>
    </dsp:sp>
    <dsp:sp modelId="{3B48658E-4174-41EC-ADC5-04F09B98E8AE}">
      <dsp:nvSpPr>
        <dsp:cNvPr id="0" name=""/>
        <dsp:cNvSpPr/>
      </dsp:nvSpPr>
      <dsp:spPr>
        <a:xfrm>
          <a:off x="714147" y="4220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22668" y="48123"/>
        <a:ext cx="41140" cy="28564"/>
      </dsp:txXfrm>
    </dsp:sp>
    <dsp:sp modelId="{7E28017C-69F1-4CCF-A6D7-885616A2628E}">
      <dsp:nvSpPr>
        <dsp:cNvPr id="0" name=""/>
        <dsp:cNvSpPr/>
      </dsp:nvSpPr>
      <dsp:spPr>
        <a:xfrm rot="1384615">
          <a:off x="774081" y="59116"/>
          <a:ext cx="1768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74293" y="66155"/>
        <a:ext cx="12382" cy="24237"/>
      </dsp:txXfrm>
    </dsp:sp>
    <dsp:sp modelId="{4B6FF1D5-139C-4A9E-BE2A-C9C2976A9B90}">
      <dsp:nvSpPr>
        <dsp:cNvPr id="0" name=""/>
        <dsp:cNvSpPr/>
      </dsp:nvSpPr>
      <dsp:spPr>
        <a:xfrm>
          <a:off x="794442" y="7641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02963" y="82333"/>
        <a:ext cx="41140" cy="28564"/>
      </dsp:txXfrm>
    </dsp:sp>
    <dsp:sp modelId="{E231C36B-28CA-4A1A-A65A-7FC8C917C670}">
      <dsp:nvSpPr>
        <dsp:cNvPr id="0" name=""/>
        <dsp:cNvSpPr/>
      </dsp:nvSpPr>
      <dsp:spPr>
        <a:xfrm rot="1938462">
          <a:off x="850314" y="99449"/>
          <a:ext cx="19284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50762" y="105982"/>
        <a:ext cx="13499" cy="24237"/>
      </dsp:txXfrm>
    </dsp:sp>
    <dsp:sp modelId="{5955EC28-6A5B-4854-97FD-56BF004F7A93}">
      <dsp:nvSpPr>
        <dsp:cNvPr id="0" name=""/>
        <dsp:cNvSpPr/>
      </dsp:nvSpPr>
      <dsp:spPr>
        <a:xfrm>
          <a:off x="868209" y="123065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76730" y="128981"/>
        <a:ext cx="41140" cy="28564"/>
      </dsp:txXfrm>
    </dsp:sp>
    <dsp:sp modelId="{7418C013-9F65-49B4-8AB4-02A8A7E8B2B1}">
      <dsp:nvSpPr>
        <dsp:cNvPr id="0" name=""/>
        <dsp:cNvSpPr/>
      </dsp:nvSpPr>
      <dsp:spPr>
        <a:xfrm rot="2492308">
          <a:off x="919101" y="151612"/>
          <a:ext cx="20845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19887" y="157618"/>
        <a:ext cx="14592" cy="24237"/>
      </dsp:txXfrm>
    </dsp:sp>
    <dsp:sp modelId="{C8C314CB-BC52-4B5D-9A9E-2549904458B0}">
      <dsp:nvSpPr>
        <dsp:cNvPr id="0" name=""/>
        <dsp:cNvSpPr/>
      </dsp:nvSpPr>
      <dsp:spPr>
        <a:xfrm>
          <a:off x="933539" y="18094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42060" y="186857"/>
        <a:ext cx="41140" cy="28564"/>
      </dsp:txXfrm>
    </dsp:sp>
    <dsp:sp modelId="{8D184F9F-78A9-45D9-9804-0F8032DE26A6}">
      <dsp:nvSpPr>
        <dsp:cNvPr id="0" name=""/>
        <dsp:cNvSpPr/>
      </dsp:nvSpPr>
      <dsp:spPr>
        <a:xfrm rot="3046154">
          <a:off x="978726" y="214258"/>
          <a:ext cx="22212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9951" y="219756"/>
        <a:ext cx="15548" cy="24237"/>
      </dsp:txXfrm>
    </dsp:sp>
    <dsp:sp modelId="{18E08B15-C0D9-4DCD-9841-29CB326A1D96}">
      <dsp:nvSpPr>
        <dsp:cNvPr id="0" name=""/>
        <dsp:cNvSpPr/>
      </dsp:nvSpPr>
      <dsp:spPr>
        <a:xfrm>
          <a:off x="988738" y="248548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97259" y="254464"/>
        <a:ext cx="41140" cy="28564"/>
      </dsp:txXfrm>
    </dsp:sp>
    <dsp:sp modelId="{7D136A40-4E7A-4E9A-9C18-C15FEB3E9255}">
      <dsp:nvSpPr>
        <dsp:cNvPr id="0" name=""/>
        <dsp:cNvSpPr/>
      </dsp:nvSpPr>
      <dsp:spPr>
        <a:xfrm rot="3600000">
          <a:off x="1027664" y="285770"/>
          <a:ext cx="23310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29412" y="290821"/>
        <a:ext cx="16317" cy="24237"/>
      </dsp:txXfrm>
    </dsp:sp>
    <dsp:sp modelId="{09497094-52B8-416E-9902-37FB4C94E7F2}">
      <dsp:nvSpPr>
        <dsp:cNvPr id="0" name=""/>
        <dsp:cNvSpPr/>
      </dsp:nvSpPr>
      <dsp:spPr>
        <a:xfrm>
          <a:off x="1032377" y="324134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40898" y="330050"/>
        <a:ext cx="41140" cy="28564"/>
      </dsp:txXfrm>
    </dsp:sp>
    <dsp:sp modelId="{260B842C-BA56-4835-9181-EEB1DAD49F6C}">
      <dsp:nvSpPr>
        <dsp:cNvPr id="0" name=""/>
        <dsp:cNvSpPr/>
      </dsp:nvSpPr>
      <dsp:spPr>
        <a:xfrm rot="4153846">
          <a:off x="1064644" y="364300"/>
          <a:ext cx="24114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6978" y="368997"/>
        <a:ext cx="16880" cy="24237"/>
      </dsp:txXfrm>
    </dsp:sp>
    <dsp:sp modelId="{07EB8474-810E-4E8A-BE93-02F62BBDD45D}">
      <dsp:nvSpPr>
        <dsp:cNvPr id="0" name=""/>
        <dsp:cNvSpPr/>
      </dsp:nvSpPr>
      <dsp:spPr>
        <a:xfrm>
          <a:off x="1063327" y="40574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71848" y="411657"/>
        <a:ext cx="41140" cy="28564"/>
      </dsp:txXfrm>
    </dsp:sp>
    <dsp:sp modelId="{ADC3AC42-E194-4C29-8A28-ABEC2168A2B9}">
      <dsp:nvSpPr>
        <dsp:cNvPr id="0" name=""/>
        <dsp:cNvSpPr/>
      </dsp:nvSpPr>
      <dsp:spPr>
        <a:xfrm rot="4707692">
          <a:off x="1088697" y="447816"/>
          <a:ext cx="24622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91652" y="452276"/>
        <a:ext cx="17235" cy="24237"/>
      </dsp:txXfrm>
    </dsp:sp>
    <dsp:sp modelId="{38A7A843-117D-4A8F-B652-3F637D1BA054}">
      <dsp:nvSpPr>
        <dsp:cNvPr id="0" name=""/>
        <dsp:cNvSpPr/>
      </dsp:nvSpPr>
      <dsp:spPr>
        <a:xfrm>
          <a:off x="1080785" y="49125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89306" y="497173"/>
        <a:ext cx="41140" cy="28564"/>
      </dsp:txXfrm>
    </dsp:sp>
    <dsp:sp modelId="{24192AE1-AC5A-408F-93E2-35778550FA02}">
      <dsp:nvSpPr>
        <dsp:cNvPr id="0" name=""/>
        <dsp:cNvSpPr/>
      </dsp:nvSpPr>
      <dsp:spPr>
        <a:xfrm rot="5261538">
          <a:off x="1099186" y="534158"/>
          <a:ext cx="24838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02761" y="538515"/>
        <a:ext cx="17387" cy="24237"/>
      </dsp:txXfrm>
    </dsp:sp>
    <dsp:sp modelId="{1791F869-F782-403E-9EEE-8485296AB1DC}">
      <dsp:nvSpPr>
        <dsp:cNvPr id="0" name=""/>
        <dsp:cNvSpPr/>
      </dsp:nvSpPr>
      <dsp:spPr>
        <a:xfrm>
          <a:off x="1084299" y="578465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92820" y="584381"/>
        <a:ext cx="41140" cy="28564"/>
      </dsp:txXfrm>
    </dsp:sp>
    <dsp:sp modelId="{EDD308D6-556F-4E65-A02C-12C45C150755}">
      <dsp:nvSpPr>
        <dsp:cNvPr id="0" name=""/>
        <dsp:cNvSpPr/>
      </dsp:nvSpPr>
      <dsp:spPr>
        <a:xfrm rot="5815385">
          <a:off x="1095832" y="621090"/>
          <a:ext cx="24766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99995" y="625481"/>
        <a:ext cx="17336" cy="24237"/>
      </dsp:txXfrm>
    </dsp:sp>
    <dsp:sp modelId="{FB762D63-E97E-4D71-BE53-DE8DBC2C1724}">
      <dsp:nvSpPr>
        <dsp:cNvPr id="0" name=""/>
        <dsp:cNvSpPr/>
      </dsp:nvSpPr>
      <dsp:spPr>
        <a:xfrm>
          <a:off x="1073779" y="66510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82300" y="671023"/>
        <a:ext cx="41140" cy="28564"/>
      </dsp:txXfrm>
    </dsp:sp>
    <dsp:sp modelId="{EC905E59-477F-4D62-B2EE-61B86BF0663B}">
      <dsp:nvSpPr>
        <dsp:cNvPr id="0" name=""/>
        <dsp:cNvSpPr/>
      </dsp:nvSpPr>
      <dsp:spPr>
        <a:xfrm rot="6369231">
          <a:off x="1078719" y="706361"/>
          <a:ext cx="24405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83398" y="710924"/>
        <a:ext cx="17084" cy="24237"/>
      </dsp:txXfrm>
    </dsp:sp>
    <dsp:sp modelId="{96947AF0-965B-4F9B-B692-11B522E20C19}">
      <dsp:nvSpPr>
        <dsp:cNvPr id="0" name=""/>
        <dsp:cNvSpPr/>
      </dsp:nvSpPr>
      <dsp:spPr>
        <a:xfrm>
          <a:off x="1049497" y="74894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58018" y="754857"/>
        <a:ext cx="41140" cy="28564"/>
      </dsp:txXfrm>
    </dsp:sp>
    <dsp:sp modelId="{C5631367-2D87-4B2B-B2C5-CE6B323DF7FA}">
      <dsp:nvSpPr>
        <dsp:cNvPr id="0" name=""/>
        <dsp:cNvSpPr/>
      </dsp:nvSpPr>
      <dsp:spPr>
        <a:xfrm rot="6923077">
          <a:off x="1048293" y="787760"/>
          <a:ext cx="2374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53383" y="792620"/>
        <a:ext cx="16624" cy="24237"/>
      </dsp:txXfrm>
    </dsp:sp>
    <dsp:sp modelId="{55735BFC-D4F1-4100-BCD7-BD7015A20F24}">
      <dsp:nvSpPr>
        <dsp:cNvPr id="0" name=""/>
        <dsp:cNvSpPr/>
      </dsp:nvSpPr>
      <dsp:spPr>
        <a:xfrm>
          <a:off x="1012081" y="827793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20602" y="833709"/>
        <a:ext cx="41140" cy="28564"/>
      </dsp:txXfrm>
    </dsp:sp>
    <dsp:sp modelId="{DE861B79-D5E8-45CE-B3D7-7B4663C08343}">
      <dsp:nvSpPr>
        <dsp:cNvPr id="0" name=""/>
        <dsp:cNvSpPr/>
      </dsp:nvSpPr>
      <dsp:spPr>
        <a:xfrm rot="7476923">
          <a:off x="1005349" y="863177"/>
          <a:ext cx="22797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10711" y="868442"/>
        <a:ext cx="15958" cy="24237"/>
      </dsp:txXfrm>
    </dsp:sp>
    <dsp:sp modelId="{B163F2E1-C224-4C1F-8BF1-B257F8DA90F1}">
      <dsp:nvSpPr>
        <dsp:cNvPr id="0" name=""/>
        <dsp:cNvSpPr/>
      </dsp:nvSpPr>
      <dsp:spPr>
        <a:xfrm>
          <a:off x="962501" y="899622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1022" y="905538"/>
        <a:ext cx="41140" cy="28564"/>
      </dsp:txXfrm>
    </dsp:sp>
    <dsp:sp modelId="{28C21F8D-7890-436C-ABC3-A76D9C048DC6}">
      <dsp:nvSpPr>
        <dsp:cNvPr id="0" name=""/>
        <dsp:cNvSpPr/>
      </dsp:nvSpPr>
      <dsp:spPr>
        <a:xfrm rot="8030769">
          <a:off x="951004" y="930655"/>
          <a:ext cx="2155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956478" y="936402"/>
        <a:ext cx="15091" cy="24237"/>
      </dsp:txXfrm>
    </dsp:sp>
    <dsp:sp modelId="{B297DBDA-41C8-403B-A287-2DE0B2B2F734}">
      <dsp:nvSpPr>
        <dsp:cNvPr id="0" name=""/>
        <dsp:cNvSpPr/>
      </dsp:nvSpPr>
      <dsp:spPr>
        <a:xfrm>
          <a:off x="902040" y="962568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10561" y="968484"/>
        <a:ext cx="41140" cy="28564"/>
      </dsp:txXfrm>
    </dsp:sp>
    <dsp:sp modelId="{6CB910F7-627A-416A-9AE0-0E9818681229}">
      <dsp:nvSpPr>
        <dsp:cNvPr id="0" name=""/>
        <dsp:cNvSpPr/>
      </dsp:nvSpPr>
      <dsp:spPr>
        <a:xfrm rot="8584615">
          <a:off x="886658" y="988443"/>
          <a:ext cx="20081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892078" y="994713"/>
        <a:ext cx="14057" cy="24237"/>
      </dsp:txXfrm>
    </dsp:sp>
    <dsp:sp modelId="{C99B1DB8-B0AD-4FE5-84DC-CD9571D15F74}">
      <dsp:nvSpPr>
        <dsp:cNvPr id="0" name=""/>
        <dsp:cNvSpPr/>
      </dsp:nvSpPr>
      <dsp:spPr>
        <a:xfrm>
          <a:off x="832266" y="1015000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40787" y="1020916"/>
        <a:ext cx="41140" cy="28564"/>
      </dsp:txXfrm>
    </dsp:sp>
    <dsp:sp modelId="{2EBD388A-825F-4832-8A74-827A6C7E3368}">
      <dsp:nvSpPr>
        <dsp:cNvPr id="0" name=""/>
        <dsp:cNvSpPr/>
      </dsp:nvSpPr>
      <dsp:spPr>
        <a:xfrm rot="9138462">
          <a:off x="813941" y="1035038"/>
          <a:ext cx="18476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819167" y="1041829"/>
        <a:ext cx="12933" cy="24237"/>
      </dsp:txXfrm>
    </dsp:sp>
    <dsp:sp modelId="{54435782-E9E7-4F85-8EE9-B762378628C5}">
      <dsp:nvSpPr>
        <dsp:cNvPr id="0" name=""/>
        <dsp:cNvSpPr/>
      </dsp:nvSpPr>
      <dsp:spPr>
        <a:xfrm>
          <a:off x="754984" y="105556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63505" y="1061477"/>
        <a:ext cx="41140" cy="28564"/>
      </dsp:txXfrm>
    </dsp:sp>
    <dsp:sp modelId="{2EA5A0E0-D734-4B00-A1FA-65E8CB15031C}">
      <dsp:nvSpPr>
        <dsp:cNvPr id="0" name=""/>
        <dsp:cNvSpPr/>
      </dsp:nvSpPr>
      <dsp:spPr>
        <a:xfrm rot="9692308">
          <a:off x="734657" y="1069228"/>
          <a:ext cx="1695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739614" y="1076501"/>
        <a:ext cx="11871" cy="24237"/>
      </dsp:txXfrm>
    </dsp:sp>
    <dsp:sp modelId="{CDE86F57-8E75-4885-99A7-4D78278841E9}">
      <dsp:nvSpPr>
        <dsp:cNvPr id="0" name=""/>
        <dsp:cNvSpPr/>
      </dsp:nvSpPr>
      <dsp:spPr>
        <a:xfrm>
          <a:off x="672197" y="1083199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80718" y="1089115"/>
        <a:ext cx="41140" cy="28564"/>
      </dsp:txXfrm>
    </dsp:sp>
    <dsp:sp modelId="{A0769171-C666-4FF2-B3B0-56A5612FFB02}">
      <dsp:nvSpPr>
        <dsp:cNvPr id="0" name=""/>
        <dsp:cNvSpPr/>
      </dsp:nvSpPr>
      <dsp:spPr>
        <a:xfrm rot="10246154">
          <a:off x="650736" y="1090128"/>
          <a:ext cx="15838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55456" y="1097826"/>
        <a:ext cx="11087" cy="24237"/>
      </dsp:txXfrm>
    </dsp:sp>
    <dsp:sp modelId="{9DEC7CBC-8051-4551-94AA-2377EFF8A353}">
      <dsp:nvSpPr>
        <dsp:cNvPr id="0" name=""/>
        <dsp:cNvSpPr/>
      </dsp:nvSpPr>
      <dsp:spPr>
        <a:xfrm>
          <a:off x="586048" y="1097200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94569" y="1103116"/>
        <a:ext cx="41140" cy="28564"/>
      </dsp:txXfrm>
    </dsp:sp>
    <dsp:sp modelId="{83D03F91-A8FE-4A56-A9F0-21F8696B64A1}">
      <dsp:nvSpPr>
        <dsp:cNvPr id="0" name=""/>
        <dsp:cNvSpPr/>
      </dsp:nvSpPr>
      <dsp:spPr>
        <a:xfrm rot="10800000">
          <a:off x="564225" y="1097200"/>
          <a:ext cx="15421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568851" y="1105279"/>
        <a:ext cx="10795" cy="24237"/>
      </dsp:txXfrm>
    </dsp:sp>
    <dsp:sp modelId="{D9F7CAE3-C01B-4758-A92D-BE4DEABF1CC9}">
      <dsp:nvSpPr>
        <dsp:cNvPr id="0" name=""/>
        <dsp:cNvSpPr/>
      </dsp:nvSpPr>
      <dsp:spPr>
        <a:xfrm>
          <a:off x="498769" y="1097200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07290" y="1103116"/>
        <a:ext cx="41140" cy="28564"/>
      </dsp:txXfrm>
    </dsp:sp>
    <dsp:sp modelId="{6FDF4861-3D9E-4C44-8A76-CB261CA08A3D}">
      <dsp:nvSpPr>
        <dsp:cNvPr id="0" name=""/>
        <dsp:cNvSpPr/>
      </dsp:nvSpPr>
      <dsp:spPr>
        <a:xfrm rot="11353846">
          <a:off x="477309" y="1090272"/>
          <a:ext cx="15838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82029" y="1098732"/>
        <a:ext cx="11087" cy="24237"/>
      </dsp:txXfrm>
    </dsp:sp>
    <dsp:sp modelId="{6EBA7549-78C0-447A-A63C-4A8563F87F58}">
      <dsp:nvSpPr>
        <dsp:cNvPr id="0" name=""/>
        <dsp:cNvSpPr/>
      </dsp:nvSpPr>
      <dsp:spPr>
        <a:xfrm>
          <a:off x="412620" y="1083199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21141" y="1089115"/>
        <a:ext cx="41140" cy="28564"/>
      </dsp:txXfrm>
    </dsp:sp>
    <dsp:sp modelId="{F7AC09C3-F9FA-4334-9744-58F7A351FD8B}">
      <dsp:nvSpPr>
        <dsp:cNvPr id="0" name=""/>
        <dsp:cNvSpPr/>
      </dsp:nvSpPr>
      <dsp:spPr>
        <a:xfrm rot="11907692">
          <a:off x="392293" y="1069532"/>
          <a:ext cx="1695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97250" y="1078417"/>
        <a:ext cx="11871" cy="24237"/>
      </dsp:txXfrm>
    </dsp:sp>
    <dsp:sp modelId="{DB7E8DCC-E9E2-41AE-8FAC-BD770394B585}">
      <dsp:nvSpPr>
        <dsp:cNvPr id="0" name=""/>
        <dsp:cNvSpPr/>
      </dsp:nvSpPr>
      <dsp:spPr>
        <a:xfrm>
          <a:off x="329833" y="105556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38354" y="1061477"/>
        <a:ext cx="41140" cy="28564"/>
      </dsp:txXfrm>
    </dsp:sp>
    <dsp:sp modelId="{FC934B90-2FD7-4C78-BC82-6495CAA54F71}">
      <dsp:nvSpPr>
        <dsp:cNvPr id="0" name=""/>
        <dsp:cNvSpPr/>
      </dsp:nvSpPr>
      <dsp:spPr>
        <a:xfrm rot="12461538">
          <a:off x="311508" y="1035524"/>
          <a:ext cx="18476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16734" y="1044891"/>
        <a:ext cx="12933" cy="24237"/>
      </dsp:txXfrm>
    </dsp:sp>
    <dsp:sp modelId="{7FBA136C-815F-4FB3-A797-A7F155D00FEA}">
      <dsp:nvSpPr>
        <dsp:cNvPr id="0" name=""/>
        <dsp:cNvSpPr/>
      </dsp:nvSpPr>
      <dsp:spPr>
        <a:xfrm>
          <a:off x="252551" y="1015000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1072" y="1020916"/>
        <a:ext cx="41140" cy="28564"/>
      </dsp:txXfrm>
    </dsp:sp>
    <dsp:sp modelId="{7A5C7786-EEB7-4840-8AB2-E617DD766E4C}">
      <dsp:nvSpPr>
        <dsp:cNvPr id="0" name=""/>
        <dsp:cNvSpPr/>
      </dsp:nvSpPr>
      <dsp:spPr>
        <a:xfrm rot="13015385">
          <a:off x="237168" y="989126"/>
          <a:ext cx="20081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42588" y="999014"/>
        <a:ext cx="14057" cy="24237"/>
      </dsp:txXfrm>
    </dsp:sp>
    <dsp:sp modelId="{2B3C09D0-6E4A-4698-ADBA-7CF55040E0C7}">
      <dsp:nvSpPr>
        <dsp:cNvPr id="0" name=""/>
        <dsp:cNvSpPr/>
      </dsp:nvSpPr>
      <dsp:spPr>
        <a:xfrm>
          <a:off x="182776" y="962568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91297" y="968484"/>
        <a:ext cx="41140" cy="28564"/>
      </dsp:txXfrm>
    </dsp:sp>
    <dsp:sp modelId="{0B3E9032-3902-463F-B436-0798A35C9EC5}">
      <dsp:nvSpPr>
        <dsp:cNvPr id="0" name=""/>
        <dsp:cNvSpPr/>
      </dsp:nvSpPr>
      <dsp:spPr>
        <a:xfrm rot="13569231">
          <a:off x="171280" y="931535"/>
          <a:ext cx="2155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76754" y="941946"/>
        <a:ext cx="15091" cy="24237"/>
      </dsp:txXfrm>
    </dsp:sp>
    <dsp:sp modelId="{C6CA034B-BB5D-4252-9DC3-E07C2CEC1942}">
      <dsp:nvSpPr>
        <dsp:cNvPr id="0" name=""/>
        <dsp:cNvSpPr/>
      </dsp:nvSpPr>
      <dsp:spPr>
        <a:xfrm>
          <a:off x="122316" y="899622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0837" y="905538"/>
        <a:ext cx="41140" cy="28564"/>
      </dsp:txXfrm>
    </dsp:sp>
    <dsp:sp modelId="{2F327EB4-0D8B-437E-BB14-A326EA173FCC}">
      <dsp:nvSpPr>
        <dsp:cNvPr id="0" name=""/>
        <dsp:cNvSpPr/>
      </dsp:nvSpPr>
      <dsp:spPr>
        <a:xfrm rot="14123077">
          <a:off x="115585" y="864239"/>
          <a:ext cx="22797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20947" y="875132"/>
        <a:ext cx="15958" cy="24237"/>
      </dsp:txXfrm>
    </dsp:sp>
    <dsp:sp modelId="{F6AE7F32-FC05-4DDA-BB7B-30B31779479C}">
      <dsp:nvSpPr>
        <dsp:cNvPr id="0" name=""/>
        <dsp:cNvSpPr/>
      </dsp:nvSpPr>
      <dsp:spPr>
        <a:xfrm>
          <a:off x="72736" y="827793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1257" y="833709"/>
        <a:ext cx="41140" cy="28564"/>
      </dsp:txXfrm>
    </dsp:sp>
    <dsp:sp modelId="{F42AD80F-3B21-49F3-AF59-01D5F6EE69F1}">
      <dsp:nvSpPr>
        <dsp:cNvPr id="0" name=""/>
        <dsp:cNvSpPr/>
      </dsp:nvSpPr>
      <dsp:spPr>
        <a:xfrm rot="14676923">
          <a:off x="71532" y="788974"/>
          <a:ext cx="2374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76622" y="800272"/>
        <a:ext cx="16624" cy="24237"/>
      </dsp:txXfrm>
    </dsp:sp>
    <dsp:sp modelId="{E4F5DE49-5EAA-4300-BD85-3AA32446283C}">
      <dsp:nvSpPr>
        <dsp:cNvPr id="0" name=""/>
        <dsp:cNvSpPr/>
      </dsp:nvSpPr>
      <dsp:spPr>
        <a:xfrm>
          <a:off x="35320" y="74894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3841" y="754857"/>
        <a:ext cx="41140" cy="28564"/>
      </dsp:txXfrm>
    </dsp:sp>
    <dsp:sp modelId="{57712E5B-8311-41F2-83BF-40C44B82FD56}">
      <dsp:nvSpPr>
        <dsp:cNvPr id="0" name=""/>
        <dsp:cNvSpPr/>
      </dsp:nvSpPr>
      <dsp:spPr>
        <a:xfrm rot="15230769">
          <a:off x="40259" y="707688"/>
          <a:ext cx="24405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4938" y="719283"/>
        <a:ext cx="17084" cy="24237"/>
      </dsp:txXfrm>
    </dsp:sp>
    <dsp:sp modelId="{53824D7C-69E9-40B6-AD94-E66D57E17024}">
      <dsp:nvSpPr>
        <dsp:cNvPr id="0" name=""/>
        <dsp:cNvSpPr/>
      </dsp:nvSpPr>
      <dsp:spPr>
        <a:xfrm>
          <a:off x="11037" y="66510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9558" y="671023"/>
        <a:ext cx="41140" cy="28564"/>
      </dsp:txXfrm>
    </dsp:sp>
    <dsp:sp modelId="{4DDD9E11-A1D1-4D9F-87CF-21775FA03FD4}">
      <dsp:nvSpPr>
        <dsp:cNvPr id="0" name=""/>
        <dsp:cNvSpPr/>
      </dsp:nvSpPr>
      <dsp:spPr>
        <a:xfrm rot="15784615">
          <a:off x="22570" y="622482"/>
          <a:ext cx="24766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6733" y="634249"/>
        <a:ext cx="17336" cy="24237"/>
      </dsp:txXfrm>
    </dsp:sp>
    <dsp:sp modelId="{22041FD6-89BD-4BF2-9B99-B97F36E2E1FB}">
      <dsp:nvSpPr>
        <dsp:cNvPr id="0" name=""/>
        <dsp:cNvSpPr/>
      </dsp:nvSpPr>
      <dsp:spPr>
        <a:xfrm>
          <a:off x="517" y="578465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038" y="584381"/>
        <a:ext cx="41140" cy="28564"/>
      </dsp:txXfrm>
    </dsp:sp>
    <dsp:sp modelId="{B8E405CF-5FB0-4931-A03D-9BF304E6CDDA}">
      <dsp:nvSpPr>
        <dsp:cNvPr id="0" name=""/>
        <dsp:cNvSpPr/>
      </dsp:nvSpPr>
      <dsp:spPr>
        <a:xfrm rot="16338462">
          <a:off x="18918" y="535563"/>
          <a:ext cx="24838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2493" y="547364"/>
        <a:ext cx="17387" cy="24237"/>
      </dsp:txXfrm>
    </dsp:sp>
    <dsp:sp modelId="{4346925A-37EB-4BB6-B0D1-0007EC3DF63B}">
      <dsp:nvSpPr>
        <dsp:cNvPr id="0" name=""/>
        <dsp:cNvSpPr/>
      </dsp:nvSpPr>
      <dsp:spPr>
        <a:xfrm>
          <a:off x="4031" y="49125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552" y="497173"/>
        <a:ext cx="41140" cy="28564"/>
      </dsp:txXfrm>
    </dsp:sp>
    <dsp:sp modelId="{7A362786-920B-4FB9-A3D5-D0E741B76071}">
      <dsp:nvSpPr>
        <dsp:cNvPr id="0" name=""/>
        <dsp:cNvSpPr/>
      </dsp:nvSpPr>
      <dsp:spPr>
        <a:xfrm rot="16892308">
          <a:off x="29401" y="449182"/>
          <a:ext cx="24622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2356" y="460880"/>
        <a:ext cx="17235" cy="24237"/>
      </dsp:txXfrm>
    </dsp:sp>
    <dsp:sp modelId="{ED0F08E4-7CF4-494F-A2E4-60B90674E9D5}">
      <dsp:nvSpPr>
        <dsp:cNvPr id="0" name=""/>
        <dsp:cNvSpPr/>
      </dsp:nvSpPr>
      <dsp:spPr>
        <a:xfrm>
          <a:off x="21490" y="40574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0011" y="411657"/>
        <a:ext cx="41140" cy="28564"/>
      </dsp:txXfrm>
    </dsp:sp>
    <dsp:sp modelId="{B8AF8AA6-EDE3-46F5-804F-BE18E9CF02E9}">
      <dsp:nvSpPr>
        <dsp:cNvPr id="0" name=""/>
        <dsp:cNvSpPr/>
      </dsp:nvSpPr>
      <dsp:spPr>
        <a:xfrm rot="17446154">
          <a:off x="53756" y="365576"/>
          <a:ext cx="24114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6090" y="377037"/>
        <a:ext cx="16880" cy="24237"/>
      </dsp:txXfrm>
    </dsp:sp>
    <dsp:sp modelId="{02E2D030-8BB9-48E2-859D-55F958A2D928}">
      <dsp:nvSpPr>
        <dsp:cNvPr id="0" name=""/>
        <dsp:cNvSpPr/>
      </dsp:nvSpPr>
      <dsp:spPr>
        <a:xfrm>
          <a:off x="52439" y="324134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0960" y="330050"/>
        <a:ext cx="41140" cy="28564"/>
      </dsp:txXfrm>
    </dsp:sp>
    <dsp:sp modelId="{8125F9B4-021E-44DC-9D64-8AE485A44537}">
      <dsp:nvSpPr>
        <dsp:cNvPr id="0" name=""/>
        <dsp:cNvSpPr/>
      </dsp:nvSpPr>
      <dsp:spPr>
        <a:xfrm rot="18000000">
          <a:off x="91365" y="286913"/>
          <a:ext cx="23310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3113" y="298020"/>
        <a:ext cx="16317" cy="24237"/>
      </dsp:txXfrm>
    </dsp:sp>
    <dsp:sp modelId="{A5474CB5-D5DA-4087-B87E-610FB42AF529}">
      <dsp:nvSpPr>
        <dsp:cNvPr id="0" name=""/>
        <dsp:cNvSpPr/>
      </dsp:nvSpPr>
      <dsp:spPr>
        <a:xfrm>
          <a:off x="96079" y="248548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4600" y="254464"/>
        <a:ext cx="41140" cy="28564"/>
      </dsp:txXfrm>
    </dsp:sp>
    <dsp:sp modelId="{F5E12609-AEA0-4824-8F1E-49B7A8C9D43E}">
      <dsp:nvSpPr>
        <dsp:cNvPr id="0" name=""/>
        <dsp:cNvSpPr/>
      </dsp:nvSpPr>
      <dsp:spPr>
        <a:xfrm rot="18553846">
          <a:off x="141265" y="215232"/>
          <a:ext cx="22212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2490" y="225892"/>
        <a:ext cx="15548" cy="24237"/>
      </dsp:txXfrm>
    </dsp:sp>
    <dsp:sp modelId="{558F7E47-06ED-4041-B16C-6F13A19D4245}">
      <dsp:nvSpPr>
        <dsp:cNvPr id="0" name=""/>
        <dsp:cNvSpPr/>
      </dsp:nvSpPr>
      <dsp:spPr>
        <a:xfrm>
          <a:off x="151278" y="18094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9799" y="186857"/>
        <a:ext cx="41140" cy="28564"/>
      </dsp:txXfrm>
    </dsp:sp>
    <dsp:sp modelId="{1AA99294-2501-42DA-ADDA-813C2A0D167F}">
      <dsp:nvSpPr>
        <dsp:cNvPr id="0" name=""/>
        <dsp:cNvSpPr/>
      </dsp:nvSpPr>
      <dsp:spPr>
        <a:xfrm rot="19107692">
          <a:off x="202169" y="152394"/>
          <a:ext cx="20845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02955" y="162546"/>
        <a:ext cx="14592" cy="24237"/>
      </dsp:txXfrm>
    </dsp:sp>
    <dsp:sp modelId="{A854D6C3-A9F6-4889-B95E-C4590598BF15}">
      <dsp:nvSpPr>
        <dsp:cNvPr id="0" name=""/>
        <dsp:cNvSpPr/>
      </dsp:nvSpPr>
      <dsp:spPr>
        <a:xfrm>
          <a:off x="216607" y="123065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25128" y="128981"/>
        <a:ext cx="41140" cy="28564"/>
      </dsp:txXfrm>
    </dsp:sp>
    <dsp:sp modelId="{9BC14663-185B-4A89-97AE-169B3D438678}">
      <dsp:nvSpPr>
        <dsp:cNvPr id="0" name=""/>
        <dsp:cNvSpPr/>
      </dsp:nvSpPr>
      <dsp:spPr>
        <a:xfrm rot="19661538">
          <a:off x="272479" y="100033"/>
          <a:ext cx="19284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72927" y="109658"/>
        <a:ext cx="13499" cy="24237"/>
      </dsp:txXfrm>
    </dsp:sp>
    <dsp:sp modelId="{891FE5C2-884F-48D0-BE0D-753E9CA204D3}">
      <dsp:nvSpPr>
        <dsp:cNvPr id="0" name=""/>
        <dsp:cNvSpPr/>
      </dsp:nvSpPr>
      <dsp:spPr>
        <a:xfrm>
          <a:off x="290374" y="7641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98895" y="82333"/>
        <a:ext cx="41140" cy="28564"/>
      </dsp:txXfrm>
    </dsp:sp>
    <dsp:sp modelId="{BDE13CD6-B50F-44ED-BD83-729ED5971995}">
      <dsp:nvSpPr>
        <dsp:cNvPr id="0" name=""/>
        <dsp:cNvSpPr/>
      </dsp:nvSpPr>
      <dsp:spPr>
        <a:xfrm rot="20215385">
          <a:off x="350308" y="59508"/>
          <a:ext cx="1768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50520" y="68627"/>
        <a:ext cx="12382" cy="24237"/>
      </dsp:txXfrm>
    </dsp:sp>
    <dsp:sp modelId="{3B7728B1-9C76-43A6-8828-2FFE1A19CD4E}">
      <dsp:nvSpPr>
        <dsp:cNvPr id="0" name=""/>
        <dsp:cNvSpPr/>
      </dsp:nvSpPr>
      <dsp:spPr>
        <a:xfrm>
          <a:off x="370669" y="4220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79190" y="48123"/>
        <a:ext cx="41140" cy="28564"/>
      </dsp:txXfrm>
    </dsp:sp>
    <dsp:sp modelId="{FEF793BD-9F36-4B0C-B2A1-243AAED13A52}">
      <dsp:nvSpPr>
        <dsp:cNvPr id="0" name=""/>
        <dsp:cNvSpPr/>
      </dsp:nvSpPr>
      <dsp:spPr>
        <a:xfrm rot="20769231">
          <a:off x="433519" y="31874"/>
          <a:ext cx="16328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33590" y="40539"/>
        <a:ext cx="11430" cy="24237"/>
      </dsp:txXfrm>
    </dsp:sp>
    <dsp:sp modelId="{CD7E4AE9-DEBF-4EF6-9A2F-51DFDE6DC483}">
      <dsp:nvSpPr>
        <dsp:cNvPr id="0" name=""/>
        <dsp:cNvSpPr/>
      </dsp:nvSpPr>
      <dsp:spPr>
        <a:xfrm>
          <a:off x="455412" y="21319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63933" y="27235"/>
        <a:ext cx="41140" cy="28564"/>
      </dsp:txXfrm>
    </dsp:sp>
    <dsp:sp modelId="{CAB56CDA-741F-426D-8FE0-AE118C809475}">
      <dsp:nvSpPr>
        <dsp:cNvPr id="0" name=""/>
        <dsp:cNvSpPr/>
      </dsp:nvSpPr>
      <dsp:spPr>
        <a:xfrm rot="21323077">
          <a:off x="519800" y="17843"/>
          <a:ext cx="15527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19808" y="26109"/>
        <a:ext cx="10869" cy="24237"/>
      </dsp:txXfrm>
    </dsp:sp>
  </dsp:spTree>
</dsp:drawing>
</file>

<file path=ppt/diagrams/drawing4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2BDA289-9E7F-43D2-8E8A-C602380955F6}">
      <dsp:nvSpPr>
        <dsp:cNvPr id="0" name=""/>
        <dsp:cNvSpPr/>
      </dsp:nvSpPr>
      <dsp:spPr>
        <a:xfrm>
          <a:off x="540962" y="56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48160" y="7759"/>
        <a:ext cx="34757" cy="34757"/>
      </dsp:txXfrm>
    </dsp:sp>
    <dsp:sp modelId="{4B717A0F-8771-4A45-B6AA-FD732A724C9E}">
      <dsp:nvSpPr>
        <dsp:cNvPr id="0" name=""/>
        <dsp:cNvSpPr/>
      </dsp:nvSpPr>
      <dsp:spPr>
        <a:xfrm rot="234783">
          <a:off x="595443" y="19334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95448" y="22519"/>
        <a:ext cx="9127" cy="9953"/>
      </dsp:txXfrm>
    </dsp:sp>
    <dsp:sp modelId="{FD731FF4-9760-4231-AA26-446560B181EB}">
      <dsp:nvSpPr>
        <dsp:cNvPr id="0" name=""/>
        <dsp:cNvSpPr/>
      </dsp:nvSpPr>
      <dsp:spPr>
        <a:xfrm>
          <a:off x="614546" y="559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21744" y="12792"/>
        <a:ext cx="34757" cy="34757"/>
      </dsp:txXfrm>
    </dsp:sp>
    <dsp:sp modelId="{A6A09441-8928-4DD4-965E-ACD6B5489F63}">
      <dsp:nvSpPr>
        <dsp:cNvPr id="0" name=""/>
        <dsp:cNvSpPr/>
      </dsp:nvSpPr>
      <dsp:spPr>
        <a:xfrm rot="704348">
          <a:off x="668349" y="29304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68390" y="32224"/>
        <a:ext cx="9127" cy="9953"/>
      </dsp:txXfrm>
    </dsp:sp>
    <dsp:sp modelId="{5A44537F-E502-484A-B54C-161A75387D52}">
      <dsp:nvSpPr>
        <dsp:cNvPr id="0" name=""/>
        <dsp:cNvSpPr/>
      </dsp:nvSpPr>
      <dsp:spPr>
        <a:xfrm>
          <a:off x="686760" y="2060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93958" y="27798"/>
        <a:ext cx="34757" cy="34757"/>
      </dsp:txXfrm>
    </dsp:sp>
    <dsp:sp modelId="{BCCD1735-3374-4721-BEF9-11CCD9A2DD48}">
      <dsp:nvSpPr>
        <dsp:cNvPr id="0" name=""/>
        <dsp:cNvSpPr/>
      </dsp:nvSpPr>
      <dsp:spPr>
        <a:xfrm rot="1173913">
          <a:off x="739218" y="4910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39331" y="51771"/>
        <a:ext cx="9127" cy="9953"/>
      </dsp:txXfrm>
    </dsp:sp>
    <dsp:sp modelId="{B0608ED5-E7DC-4C39-8859-B8C85F521F9C}">
      <dsp:nvSpPr>
        <dsp:cNvPr id="0" name=""/>
        <dsp:cNvSpPr/>
      </dsp:nvSpPr>
      <dsp:spPr>
        <a:xfrm>
          <a:off x="756258" y="4530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63456" y="52498"/>
        <a:ext cx="34757" cy="34757"/>
      </dsp:txXfrm>
    </dsp:sp>
    <dsp:sp modelId="{E212FFF4-9223-45FB-8A97-08FC78EC227F}">
      <dsp:nvSpPr>
        <dsp:cNvPr id="0" name=""/>
        <dsp:cNvSpPr/>
      </dsp:nvSpPr>
      <dsp:spPr>
        <a:xfrm rot="1643478">
          <a:off x="806731" y="7837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06950" y="80796"/>
        <a:ext cx="9127" cy="9953"/>
      </dsp:txXfrm>
    </dsp:sp>
    <dsp:sp modelId="{3B48658E-4174-41EC-ADC5-04F09B98E8AE}">
      <dsp:nvSpPr>
        <dsp:cNvPr id="0" name=""/>
        <dsp:cNvSpPr/>
      </dsp:nvSpPr>
      <dsp:spPr>
        <a:xfrm>
          <a:off x="821746" y="7923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28944" y="86431"/>
        <a:ext cx="34757" cy="34757"/>
      </dsp:txXfrm>
    </dsp:sp>
    <dsp:sp modelId="{7E28017C-69F1-4CCF-A6D7-885616A2628E}">
      <dsp:nvSpPr>
        <dsp:cNvPr id="0" name=""/>
        <dsp:cNvSpPr/>
      </dsp:nvSpPr>
      <dsp:spPr>
        <a:xfrm rot="2113043">
          <a:off x="869629" y="116569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69987" y="118759"/>
        <a:ext cx="9127" cy="9953"/>
      </dsp:txXfrm>
    </dsp:sp>
    <dsp:sp modelId="{4B6FF1D5-139C-4A9E-BE2A-C9C2976A9B90}">
      <dsp:nvSpPr>
        <dsp:cNvPr id="0" name=""/>
        <dsp:cNvSpPr/>
      </dsp:nvSpPr>
      <dsp:spPr>
        <a:xfrm>
          <a:off x="882002" y="121767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89200" y="128965"/>
        <a:ext cx="34757" cy="34757"/>
      </dsp:txXfrm>
    </dsp:sp>
    <dsp:sp modelId="{E231C36B-28CA-4A1A-A65A-7FC8C917C670}">
      <dsp:nvSpPr>
        <dsp:cNvPr id="0" name=""/>
        <dsp:cNvSpPr/>
      </dsp:nvSpPr>
      <dsp:spPr>
        <a:xfrm rot="2582609">
          <a:off x="926742" y="16296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27268" y="164951"/>
        <a:ext cx="9127" cy="9953"/>
      </dsp:txXfrm>
    </dsp:sp>
    <dsp:sp modelId="{5955EC28-6A5B-4854-97FD-56BF004F7A93}">
      <dsp:nvSpPr>
        <dsp:cNvPr id="0" name=""/>
        <dsp:cNvSpPr/>
      </dsp:nvSpPr>
      <dsp:spPr>
        <a:xfrm>
          <a:off x="935906" y="172109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43104" y="179307"/>
        <a:ext cx="34757" cy="34757"/>
      </dsp:txXfrm>
    </dsp:sp>
    <dsp:sp modelId="{7418C013-9F65-49B4-8AB4-02A8A7E8B2B1}">
      <dsp:nvSpPr>
        <dsp:cNvPr id="0" name=""/>
        <dsp:cNvSpPr/>
      </dsp:nvSpPr>
      <dsp:spPr>
        <a:xfrm rot="3052174">
          <a:off x="977004" y="216712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7726" y="218513"/>
        <a:ext cx="9127" cy="9953"/>
      </dsp:txXfrm>
    </dsp:sp>
    <dsp:sp modelId="{C8C314CB-BC52-4B5D-9A9E-2549904458B0}">
      <dsp:nvSpPr>
        <dsp:cNvPr id="0" name=""/>
        <dsp:cNvSpPr/>
      </dsp:nvSpPr>
      <dsp:spPr>
        <a:xfrm>
          <a:off x="982453" y="22932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89651" y="236521"/>
        <a:ext cx="34757" cy="34757"/>
      </dsp:txXfrm>
    </dsp:sp>
    <dsp:sp modelId="{8D184F9F-78A9-45D9-9804-0F8032DE26A6}">
      <dsp:nvSpPr>
        <dsp:cNvPr id="0" name=""/>
        <dsp:cNvSpPr/>
      </dsp:nvSpPr>
      <dsp:spPr>
        <a:xfrm rot="3521739">
          <a:off x="1019480" y="276799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20420" y="278446"/>
        <a:ext cx="9127" cy="9953"/>
      </dsp:txXfrm>
    </dsp:sp>
    <dsp:sp modelId="{18E08B15-C0D9-4DCD-9841-29CB326A1D96}">
      <dsp:nvSpPr>
        <dsp:cNvPr id="0" name=""/>
        <dsp:cNvSpPr/>
      </dsp:nvSpPr>
      <dsp:spPr>
        <a:xfrm>
          <a:off x="1020776" y="292342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27974" y="299540"/>
        <a:ext cx="34757" cy="34757"/>
      </dsp:txXfrm>
    </dsp:sp>
    <dsp:sp modelId="{7D136A40-4E7A-4E9A-9C18-C15FEB3E9255}">
      <dsp:nvSpPr>
        <dsp:cNvPr id="0" name=""/>
        <dsp:cNvSpPr/>
      </dsp:nvSpPr>
      <dsp:spPr>
        <a:xfrm rot="3991304">
          <a:off x="1053378" y="342111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54555" y="343635"/>
        <a:ext cx="9127" cy="9953"/>
      </dsp:txXfrm>
    </dsp:sp>
    <dsp:sp modelId="{09497094-52B8-416E-9902-37FB4C94E7F2}">
      <dsp:nvSpPr>
        <dsp:cNvPr id="0" name=""/>
        <dsp:cNvSpPr/>
      </dsp:nvSpPr>
      <dsp:spPr>
        <a:xfrm>
          <a:off x="1050161" y="35999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57359" y="367191"/>
        <a:ext cx="34757" cy="34757"/>
      </dsp:txXfrm>
    </dsp:sp>
    <dsp:sp modelId="{260B842C-BA56-4835-9181-EEB1DAD49F6C}">
      <dsp:nvSpPr>
        <dsp:cNvPr id="0" name=""/>
        <dsp:cNvSpPr/>
      </dsp:nvSpPr>
      <dsp:spPr>
        <a:xfrm rot="4460870">
          <a:off x="1078068" y="411430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79496" y="412865"/>
        <a:ext cx="9127" cy="9953"/>
      </dsp:txXfrm>
    </dsp:sp>
    <dsp:sp modelId="{07EB8474-810E-4E8A-BE93-02F62BBDD45D}">
      <dsp:nvSpPr>
        <dsp:cNvPr id="0" name=""/>
        <dsp:cNvSpPr/>
      </dsp:nvSpPr>
      <dsp:spPr>
        <a:xfrm>
          <a:off x="1070060" y="43101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77258" y="438212"/>
        <a:ext cx="34757" cy="34757"/>
      </dsp:txXfrm>
    </dsp:sp>
    <dsp:sp modelId="{ADC3AC42-E194-4C29-8A28-ABEC2168A2B9}">
      <dsp:nvSpPr>
        <dsp:cNvPr id="0" name=""/>
        <dsp:cNvSpPr/>
      </dsp:nvSpPr>
      <dsp:spPr>
        <a:xfrm rot="4930435">
          <a:off x="1093088" y="483465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94778" y="484845"/>
        <a:ext cx="9127" cy="9953"/>
      </dsp:txXfrm>
    </dsp:sp>
    <dsp:sp modelId="{38A7A843-117D-4A8F-B652-3F637D1BA054}">
      <dsp:nvSpPr>
        <dsp:cNvPr id="0" name=""/>
        <dsp:cNvSpPr/>
      </dsp:nvSpPr>
      <dsp:spPr>
        <a:xfrm>
          <a:off x="1080103" y="50408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87301" y="511282"/>
        <a:ext cx="34757" cy="34757"/>
      </dsp:txXfrm>
    </dsp:sp>
    <dsp:sp modelId="{24192AE1-AC5A-408F-93E2-35778550FA02}">
      <dsp:nvSpPr>
        <dsp:cNvPr id="0" name=""/>
        <dsp:cNvSpPr/>
      </dsp:nvSpPr>
      <dsp:spPr>
        <a:xfrm rot="5400000">
          <a:off x="1098160" y="556875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00116" y="558237"/>
        <a:ext cx="9127" cy="9953"/>
      </dsp:txXfrm>
    </dsp:sp>
    <dsp:sp modelId="{8B74F080-8313-4728-B1E9-D87A06E9E800}">
      <dsp:nvSpPr>
        <dsp:cNvPr id="0" name=""/>
        <dsp:cNvSpPr/>
      </dsp:nvSpPr>
      <dsp:spPr>
        <a:xfrm>
          <a:off x="1080103" y="57784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87301" y="585038"/>
        <a:ext cx="34757" cy="34757"/>
      </dsp:txXfrm>
    </dsp:sp>
    <dsp:sp modelId="{99F13AA2-4621-4753-B0A6-6FC776CD84C9}">
      <dsp:nvSpPr>
        <dsp:cNvPr id="0" name=""/>
        <dsp:cNvSpPr/>
      </dsp:nvSpPr>
      <dsp:spPr>
        <a:xfrm rot="5869565">
          <a:off x="1093189" y="630291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95411" y="631671"/>
        <a:ext cx="9127" cy="9953"/>
      </dsp:txXfrm>
    </dsp:sp>
    <dsp:sp modelId="{C238A059-EBCB-4E8A-9C70-350A7112246D}">
      <dsp:nvSpPr>
        <dsp:cNvPr id="0" name=""/>
        <dsp:cNvSpPr/>
      </dsp:nvSpPr>
      <dsp:spPr>
        <a:xfrm>
          <a:off x="1070060" y="65091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77258" y="658108"/>
        <a:ext cx="34757" cy="34757"/>
      </dsp:txXfrm>
    </dsp:sp>
    <dsp:sp modelId="{212C9A88-24C2-4EF4-87D7-A81CF4BE3FA0}">
      <dsp:nvSpPr>
        <dsp:cNvPr id="0" name=""/>
        <dsp:cNvSpPr/>
      </dsp:nvSpPr>
      <dsp:spPr>
        <a:xfrm rot="6339130">
          <a:off x="1078267" y="702347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80751" y="703782"/>
        <a:ext cx="9127" cy="9953"/>
      </dsp:txXfrm>
    </dsp:sp>
    <dsp:sp modelId="{FA3F2989-2837-4DF6-B22E-22C68B74BA10}">
      <dsp:nvSpPr>
        <dsp:cNvPr id="0" name=""/>
        <dsp:cNvSpPr/>
      </dsp:nvSpPr>
      <dsp:spPr>
        <a:xfrm>
          <a:off x="1050161" y="72193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57359" y="729129"/>
        <a:ext cx="34757" cy="34757"/>
      </dsp:txXfrm>
    </dsp:sp>
    <dsp:sp modelId="{15716786-4673-40EB-986D-12C422D02B97}">
      <dsp:nvSpPr>
        <dsp:cNvPr id="0" name=""/>
        <dsp:cNvSpPr/>
      </dsp:nvSpPr>
      <dsp:spPr>
        <a:xfrm rot="6808696">
          <a:off x="1053672" y="771700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56407" y="773224"/>
        <a:ext cx="9127" cy="9953"/>
      </dsp:txXfrm>
    </dsp:sp>
    <dsp:sp modelId="{E7F9412A-75FE-4263-8476-D8B02CF380F3}">
      <dsp:nvSpPr>
        <dsp:cNvPr id="0" name=""/>
        <dsp:cNvSpPr/>
      </dsp:nvSpPr>
      <dsp:spPr>
        <a:xfrm>
          <a:off x="1020776" y="789582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27974" y="796780"/>
        <a:ext cx="34757" cy="34757"/>
      </dsp:txXfrm>
    </dsp:sp>
    <dsp:sp modelId="{C56F56FD-84C6-4D21-967A-719399DE2081}">
      <dsp:nvSpPr>
        <dsp:cNvPr id="0" name=""/>
        <dsp:cNvSpPr/>
      </dsp:nvSpPr>
      <dsp:spPr>
        <a:xfrm rot="7278261">
          <a:off x="1019863" y="83705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22835" y="838705"/>
        <a:ext cx="9127" cy="9953"/>
      </dsp:txXfrm>
    </dsp:sp>
    <dsp:sp modelId="{430AD93E-9CDA-40BE-8BB8-B35AB1DDED73}">
      <dsp:nvSpPr>
        <dsp:cNvPr id="0" name=""/>
        <dsp:cNvSpPr/>
      </dsp:nvSpPr>
      <dsp:spPr>
        <a:xfrm>
          <a:off x="982453" y="85260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89651" y="859799"/>
        <a:ext cx="34757" cy="34757"/>
      </dsp:txXfrm>
    </dsp:sp>
    <dsp:sp modelId="{D3BDAC4B-F2DB-44A0-907D-A108463FB1C3}">
      <dsp:nvSpPr>
        <dsp:cNvPr id="0" name=""/>
        <dsp:cNvSpPr/>
      </dsp:nvSpPr>
      <dsp:spPr>
        <a:xfrm rot="7747826">
          <a:off x="977470" y="897203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980660" y="899004"/>
        <a:ext cx="9127" cy="9953"/>
      </dsp:txXfrm>
    </dsp:sp>
    <dsp:sp modelId="{EB66E90A-B112-40E2-B773-B1A59659C6EB}">
      <dsp:nvSpPr>
        <dsp:cNvPr id="0" name=""/>
        <dsp:cNvSpPr/>
      </dsp:nvSpPr>
      <dsp:spPr>
        <a:xfrm>
          <a:off x="935906" y="90981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43104" y="917012"/>
        <a:ext cx="34757" cy="34757"/>
      </dsp:txXfrm>
    </dsp:sp>
    <dsp:sp modelId="{CBD13A52-164D-4181-A713-C4AFB6DAEA44}">
      <dsp:nvSpPr>
        <dsp:cNvPr id="0" name=""/>
        <dsp:cNvSpPr/>
      </dsp:nvSpPr>
      <dsp:spPr>
        <a:xfrm rot="8217391">
          <a:off x="927281" y="951016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930667" y="952999"/>
        <a:ext cx="9127" cy="9953"/>
      </dsp:txXfrm>
    </dsp:sp>
    <dsp:sp modelId="{816E1FA3-2B38-45F9-AB8C-0EEB2788EE42}">
      <dsp:nvSpPr>
        <dsp:cNvPr id="0" name=""/>
        <dsp:cNvSpPr/>
      </dsp:nvSpPr>
      <dsp:spPr>
        <a:xfrm>
          <a:off x="882002" y="960157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89200" y="967355"/>
        <a:ext cx="34757" cy="34757"/>
      </dsp:txXfrm>
    </dsp:sp>
    <dsp:sp modelId="{3D5573F2-E421-4699-B499-E5F129AA7C1F}">
      <dsp:nvSpPr>
        <dsp:cNvPr id="0" name=""/>
        <dsp:cNvSpPr/>
      </dsp:nvSpPr>
      <dsp:spPr>
        <a:xfrm rot="8686957">
          <a:off x="870232" y="997493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873786" y="999683"/>
        <a:ext cx="9127" cy="9953"/>
      </dsp:txXfrm>
    </dsp:sp>
    <dsp:sp modelId="{1791F869-F782-403E-9EEE-8485296AB1DC}">
      <dsp:nvSpPr>
        <dsp:cNvPr id="0" name=""/>
        <dsp:cNvSpPr/>
      </dsp:nvSpPr>
      <dsp:spPr>
        <a:xfrm>
          <a:off x="821746" y="100269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28944" y="1009889"/>
        <a:ext cx="34757" cy="34757"/>
      </dsp:txXfrm>
    </dsp:sp>
    <dsp:sp modelId="{EDD308D6-556F-4E65-A02C-12C45C150755}">
      <dsp:nvSpPr>
        <dsp:cNvPr id="0" name=""/>
        <dsp:cNvSpPr/>
      </dsp:nvSpPr>
      <dsp:spPr>
        <a:xfrm rot="9156522">
          <a:off x="807386" y="1035770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811079" y="1038188"/>
        <a:ext cx="9127" cy="9953"/>
      </dsp:txXfrm>
    </dsp:sp>
    <dsp:sp modelId="{FB762D63-E97E-4D71-BE53-DE8DBC2C1724}">
      <dsp:nvSpPr>
        <dsp:cNvPr id="0" name=""/>
        <dsp:cNvSpPr/>
      </dsp:nvSpPr>
      <dsp:spPr>
        <a:xfrm>
          <a:off x="756258" y="103662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63456" y="1043822"/>
        <a:ext cx="34757" cy="34757"/>
      </dsp:txXfrm>
    </dsp:sp>
    <dsp:sp modelId="{EC905E59-477F-4D62-B2EE-61B86BF0663B}">
      <dsp:nvSpPr>
        <dsp:cNvPr id="0" name=""/>
        <dsp:cNvSpPr/>
      </dsp:nvSpPr>
      <dsp:spPr>
        <a:xfrm rot="9626087">
          <a:off x="739914" y="1065132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743713" y="1067795"/>
        <a:ext cx="9127" cy="9953"/>
      </dsp:txXfrm>
    </dsp:sp>
    <dsp:sp modelId="{96947AF0-965B-4F9B-B692-11B522E20C19}">
      <dsp:nvSpPr>
        <dsp:cNvPr id="0" name=""/>
        <dsp:cNvSpPr/>
      </dsp:nvSpPr>
      <dsp:spPr>
        <a:xfrm>
          <a:off x="686760" y="106132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93958" y="1068521"/>
        <a:ext cx="34757" cy="34757"/>
      </dsp:txXfrm>
    </dsp:sp>
    <dsp:sp modelId="{C5631367-2D87-4B2B-B2C5-CE6B323DF7FA}">
      <dsp:nvSpPr>
        <dsp:cNvPr id="0" name=""/>
        <dsp:cNvSpPr/>
      </dsp:nvSpPr>
      <dsp:spPr>
        <a:xfrm rot="10095652">
          <a:off x="669072" y="1085033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72943" y="1087953"/>
        <a:ext cx="9127" cy="9953"/>
      </dsp:txXfrm>
    </dsp:sp>
    <dsp:sp modelId="{55735BFC-D4F1-4100-BCD7-BD7015A20F24}">
      <dsp:nvSpPr>
        <dsp:cNvPr id="0" name=""/>
        <dsp:cNvSpPr/>
      </dsp:nvSpPr>
      <dsp:spPr>
        <a:xfrm>
          <a:off x="614546" y="107633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21744" y="1083528"/>
        <a:ext cx="34757" cy="34757"/>
      </dsp:txXfrm>
    </dsp:sp>
    <dsp:sp modelId="{DE861B79-D5E8-45CE-B3D7-7B4663C08343}">
      <dsp:nvSpPr>
        <dsp:cNvPr id="0" name=""/>
        <dsp:cNvSpPr/>
      </dsp:nvSpPr>
      <dsp:spPr>
        <a:xfrm rot="10565217">
          <a:off x="596179" y="1095103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00086" y="1098288"/>
        <a:ext cx="9127" cy="9953"/>
      </dsp:txXfrm>
    </dsp:sp>
    <dsp:sp modelId="{B163F2E1-C224-4C1F-8BF1-B257F8DA90F1}">
      <dsp:nvSpPr>
        <dsp:cNvPr id="0" name=""/>
        <dsp:cNvSpPr/>
      </dsp:nvSpPr>
      <dsp:spPr>
        <a:xfrm>
          <a:off x="540962" y="108136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48160" y="1088561"/>
        <a:ext cx="34757" cy="34757"/>
      </dsp:txXfrm>
    </dsp:sp>
    <dsp:sp modelId="{28C21F8D-7890-436C-ABC3-A76D9C048DC6}">
      <dsp:nvSpPr>
        <dsp:cNvPr id="0" name=""/>
        <dsp:cNvSpPr/>
      </dsp:nvSpPr>
      <dsp:spPr>
        <a:xfrm rot="11034783">
          <a:off x="522595" y="1095154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526502" y="1098605"/>
        <a:ext cx="9127" cy="9953"/>
      </dsp:txXfrm>
    </dsp:sp>
    <dsp:sp modelId="{B297DBDA-41C8-403B-A287-2DE0B2B2F734}">
      <dsp:nvSpPr>
        <dsp:cNvPr id="0" name=""/>
        <dsp:cNvSpPr/>
      </dsp:nvSpPr>
      <dsp:spPr>
        <a:xfrm>
          <a:off x="467377" y="107633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74575" y="1083528"/>
        <a:ext cx="34757" cy="34757"/>
      </dsp:txXfrm>
    </dsp:sp>
    <dsp:sp modelId="{6CB910F7-627A-416A-9AE0-0E9818681229}">
      <dsp:nvSpPr>
        <dsp:cNvPr id="0" name=""/>
        <dsp:cNvSpPr/>
      </dsp:nvSpPr>
      <dsp:spPr>
        <a:xfrm rot="11504348">
          <a:off x="449688" y="1085184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53559" y="1088900"/>
        <a:ext cx="9127" cy="9953"/>
      </dsp:txXfrm>
    </dsp:sp>
    <dsp:sp modelId="{C99B1DB8-B0AD-4FE5-84DC-CD9571D15F74}">
      <dsp:nvSpPr>
        <dsp:cNvPr id="0" name=""/>
        <dsp:cNvSpPr/>
      </dsp:nvSpPr>
      <dsp:spPr>
        <a:xfrm>
          <a:off x="395163" y="106132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02361" y="1068521"/>
        <a:ext cx="34757" cy="34757"/>
      </dsp:txXfrm>
    </dsp:sp>
    <dsp:sp modelId="{2EBD388A-825F-4832-8A74-827A6C7E3368}">
      <dsp:nvSpPr>
        <dsp:cNvPr id="0" name=""/>
        <dsp:cNvSpPr/>
      </dsp:nvSpPr>
      <dsp:spPr>
        <a:xfrm rot="11973913">
          <a:off x="378819" y="1065379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82618" y="1069352"/>
        <a:ext cx="9127" cy="9953"/>
      </dsp:txXfrm>
    </dsp:sp>
    <dsp:sp modelId="{54435782-E9E7-4F85-8EE9-B762378628C5}">
      <dsp:nvSpPr>
        <dsp:cNvPr id="0" name=""/>
        <dsp:cNvSpPr/>
      </dsp:nvSpPr>
      <dsp:spPr>
        <a:xfrm>
          <a:off x="325665" y="103662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32863" y="1043822"/>
        <a:ext cx="34757" cy="34757"/>
      </dsp:txXfrm>
    </dsp:sp>
    <dsp:sp modelId="{2EA5A0E0-D734-4B00-A1FA-65E8CB15031C}">
      <dsp:nvSpPr>
        <dsp:cNvPr id="0" name=""/>
        <dsp:cNvSpPr/>
      </dsp:nvSpPr>
      <dsp:spPr>
        <a:xfrm rot="12443478">
          <a:off x="311306" y="1036109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14999" y="1040327"/>
        <a:ext cx="9127" cy="9953"/>
      </dsp:txXfrm>
    </dsp:sp>
    <dsp:sp modelId="{CDE86F57-8E75-4885-99A7-4D78278841E9}">
      <dsp:nvSpPr>
        <dsp:cNvPr id="0" name=""/>
        <dsp:cNvSpPr/>
      </dsp:nvSpPr>
      <dsp:spPr>
        <a:xfrm>
          <a:off x="260178" y="100269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7376" y="1009889"/>
        <a:ext cx="34757" cy="34757"/>
      </dsp:txXfrm>
    </dsp:sp>
    <dsp:sp modelId="{A0769171-C666-4FF2-B3B0-56A5612FFB02}">
      <dsp:nvSpPr>
        <dsp:cNvPr id="0" name=""/>
        <dsp:cNvSpPr/>
      </dsp:nvSpPr>
      <dsp:spPr>
        <a:xfrm rot="12913043">
          <a:off x="248408" y="997919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51962" y="1002365"/>
        <a:ext cx="9127" cy="9953"/>
      </dsp:txXfrm>
    </dsp:sp>
    <dsp:sp modelId="{9DEC7CBC-8051-4551-94AA-2377EFF8A353}">
      <dsp:nvSpPr>
        <dsp:cNvPr id="0" name=""/>
        <dsp:cNvSpPr/>
      </dsp:nvSpPr>
      <dsp:spPr>
        <a:xfrm>
          <a:off x="199921" y="960157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07119" y="967355"/>
        <a:ext cx="34757" cy="34757"/>
      </dsp:txXfrm>
    </dsp:sp>
    <dsp:sp modelId="{83D03F91-A8FE-4A56-A9F0-21F8696B64A1}">
      <dsp:nvSpPr>
        <dsp:cNvPr id="0" name=""/>
        <dsp:cNvSpPr/>
      </dsp:nvSpPr>
      <dsp:spPr>
        <a:xfrm rot="13382609">
          <a:off x="191296" y="951520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94682" y="956173"/>
        <a:ext cx="9127" cy="9953"/>
      </dsp:txXfrm>
    </dsp:sp>
    <dsp:sp modelId="{D9F7CAE3-C01B-4758-A92D-BE4DEABF1CC9}">
      <dsp:nvSpPr>
        <dsp:cNvPr id="0" name=""/>
        <dsp:cNvSpPr/>
      </dsp:nvSpPr>
      <dsp:spPr>
        <a:xfrm>
          <a:off x="146017" y="90981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3215" y="917012"/>
        <a:ext cx="34757" cy="34757"/>
      </dsp:txXfrm>
    </dsp:sp>
    <dsp:sp modelId="{6FDF4861-3D9E-4C44-8A76-CB261CA08A3D}">
      <dsp:nvSpPr>
        <dsp:cNvPr id="0" name=""/>
        <dsp:cNvSpPr/>
      </dsp:nvSpPr>
      <dsp:spPr>
        <a:xfrm rot="13852174">
          <a:off x="141034" y="897776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44224" y="902611"/>
        <a:ext cx="9127" cy="9953"/>
      </dsp:txXfrm>
    </dsp:sp>
    <dsp:sp modelId="{6EBA7549-78C0-447A-A63C-4A8563F87F58}">
      <dsp:nvSpPr>
        <dsp:cNvPr id="0" name=""/>
        <dsp:cNvSpPr/>
      </dsp:nvSpPr>
      <dsp:spPr>
        <a:xfrm>
          <a:off x="99470" y="85260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668" y="859799"/>
        <a:ext cx="34757" cy="34757"/>
      </dsp:txXfrm>
    </dsp:sp>
    <dsp:sp modelId="{F7AC09C3-F9FA-4334-9744-58F7A351FD8B}">
      <dsp:nvSpPr>
        <dsp:cNvPr id="0" name=""/>
        <dsp:cNvSpPr/>
      </dsp:nvSpPr>
      <dsp:spPr>
        <a:xfrm rot="14321739">
          <a:off x="98558" y="83768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1530" y="842677"/>
        <a:ext cx="9127" cy="9953"/>
      </dsp:txXfrm>
    </dsp:sp>
    <dsp:sp modelId="{DB7E8DCC-E9E2-41AE-8FAC-BD770394B585}">
      <dsp:nvSpPr>
        <dsp:cNvPr id="0" name=""/>
        <dsp:cNvSpPr/>
      </dsp:nvSpPr>
      <dsp:spPr>
        <a:xfrm>
          <a:off x="61148" y="789582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8346" y="796780"/>
        <a:ext cx="34757" cy="34757"/>
      </dsp:txXfrm>
    </dsp:sp>
    <dsp:sp modelId="{FC934B90-2FD7-4C78-BC82-6495CAA54F71}">
      <dsp:nvSpPr>
        <dsp:cNvPr id="0" name=""/>
        <dsp:cNvSpPr/>
      </dsp:nvSpPr>
      <dsp:spPr>
        <a:xfrm rot="14791304">
          <a:off x="64659" y="772377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7394" y="777489"/>
        <a:ext cx="9127" cy="9953"/>
      </dsp:txXfrm>
    </dsp:sp>
    <dsp:sp modelId="{7FBA136C-815F-4FB3-A797-A7F155D00FEA}">
      <dsp:nvSpPr>
        <dsp:cNvPr id="0" name=""/>
        <dsp:cNvSpPr/>
      </dsp:nvSpPr>
      <dsp:spPr>
        <a:xfrm>
          <a:off x="31763" y="72193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8961" y="729129"/>
        <a:ext cx="34757" cy="34757"/>
      </dsp:txXfrm>
    </dsp:sp>
    <dsp:sp modelId="{7A5C7786-EEB7-4840-8AB2-E617DD766E4C}">
      <dsp:nvSpPr>
        <dsp:cNvPr id="0" name=""/>
        <dsp:cNvSpPr/>
      </dsp:nvSpPr>
      <dsp:spPr>
        <a:xfrm rot="15260870">
          <a:off x="39970" y="70305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2454" y="708259"/>
        <a:ext cx="9127" cy="9953"/>
      </dsp:txXfrm>
    </dsp:sp>
    <dsp:sp modelId="{2B3C09D0-6E4A-4698-ADBA-7CF55040E0C7}">
      <dsp:nvSpPr>
        <dsp:cNvPr id="0" name=""/>
        <dsp:cNvSpPr/>
      </dsp:nvSpPr>
      <dsp:spPr>
        <a:xfrm>
          <a:off x="11864" y="65091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9062" y="658108"/>
        <a:ext cx="34757" cy="34757"/>
      </dsp:txXfrm>
    </dsp:sp>
    <dsp:sp modelId="{0B3E9032-3902-463F-B436-0798A35C9EC5}">
      <dsp:nvSpPr>
        <dsp:cNvPr id="0" name=""/>
        <dsp:cNvSpPr/>
      </dsp:nvSpPr>
      <dsp:spPr>
        <a:xfrm rot="15730435">
          <a:off x="24949" y="631023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7171" y="636279"/>
        <a:ext cx="9127" cy="9953"/>
      </dsp:txXfrm>
    </dsp:sp>
    <dsp:sp modelId="{C6CA034B-BB5D-4252-9DC3-E07C2CEC1942}">
      <dsp:nvSpPr>
        <dsp:cNvPr id="0" name=""/>
        <dsp:cNvSpPr/>
      </dsp:nvSpPr>
      <dsp:spPr>
        <a:xfrm>
          <a:off x="1821" y="57784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019" y="585038"/>
        <a:ext cx="34757" cy="34757"/>
      </dsp:txXfrm>
    </dsp:sp>
    <dsp:sp modelId="{2F327EB4-0D8B-437E-BB14-A326EA173FCC}">
      <dsp:nvSpPr>
        <dsp:cNvPr id="0" name=""/>
        <dsp:cNvSpPr/>
      </dsp:nvSpPr>
      <dsp:spPr>
        <a:xfrm rot="16200000">
          <a:off x="19877" y="557613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1833" y="562887"/>
        <a:ext cx="9127" cy="9953"/>
      </dsp:txXfrm>
    </dsp:sp>
    <dsp:sp modelId="{F6AE7F32-FC05-4DDA-BB7B-30B31779479C}">
      <dsp:nvSpPr>
        <dsp:cNvPr id="0" name=""/>
        <dsp:cNvSpPr/>
      </dsp:nvSpPr>
      <dsp:spPr>
        <a:xfrm>
          <a:off x="1821" y="50408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019" y="511282"/>
        <a:ext cx="34757" cy="34757"/>
      </dsp:txXfrm>
    </dsp:sp>
    <dsp:sp modelId="{F42AD80F-3B21-49F3-AF59-01D5F6EE69F1}">
      <dsp:nvSpPr>
        <dsp:cNvPr id="0" name=""/>
        <dsp:cNvSpPr/>
      </dsp:nvSpPr>
      <dsp:spPr>
        <a:xfrm rot="16669565">
          <a:off x="24849" y="484196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539" y="489452"/>
        <a:ext cx="9127" cy="9953"/>
      </dsp:txXfrm>
    </dsp:sp>
    <dsp:sp modelId="{E4F5DE49-5EAA-4300-BD85-3AA32446283C}">
      <dsp:nvSpPr>
        <dsp:cNvPr id="0" name=""/>
        <dsp:cNvSpPr/>
      </dsp:nvSpPr>
      <dsp:spPr>
        <a:xfrm>
          <a:off x="11864" y="43101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9062" y="438212"/>
        <a:ext cx="34757" cy="34757"/>
      </dsp:txXfrm>
    </dsp:sp>
    <dsp:sp modelId="{57712E5B-8311-41F2-83BF-40C44B82FD56}">
      <dsp:nvSpPr>
        <dsp:cNvPr id="0" name=""/>
        <dsp:cNvSpPr/>
      </dsp:nvSpPr>
      <dsp:spPr>
        <a:xfrm rot="17139130">
          <a:off x="39771" y="412141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1199" y="417342"/>
        <a:ext cx="9127" cy="9953"/>
      </dsp:txXfrm>
    </dsp:sp>
    <dsp:sp modelId="{53824D7C-69E9-40B6-AD94-E66D57E17024}">
      <dsp:nvSpPr>
        <dsp:cNvPr id="0" name=""/>
        <dsp:cNvSpPr/>
      </dsp:nvSpPr>
      <dsp:spPr>
        <a:xfrm>
          <a:off x="31763" y="35999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8961" y="367191"/>
        <a:ext cx="34757" cy="34757"/>
      </dsp:txXfrm>
    </dsp:sp>
    <dsp:sp modelId="{4DDD9E11-A1D1-4D9F-87CF-21775FA03FD4}">
      <dsp:nvSpPr>
        <dsp:cNvPr id="0" name=""/>
        <dsp:cNvSpPr/>
      </dsp:nvSpPr>
      <dsp:spPr>
        <a:xfrm rot="17608696">
          <a:off x="64365" y="34278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5542" y="347900"/>
        <a:ext cx="9127" cy="9953"/>
      </dsp:txXfrm>
    </dsp:sp>
    <dsp:sp modelId="{22041FD6-89BD-4BF2-9B99-B97F36E2E1FB}">
      <dsp:nvSpPr>
        <dsp:cNvPr id="0" name=""/>
        <dsp:cNvSpPr/>
      </dsp:nvSpPr>
      <dsp:spPr>
        <a:xfrm>
          <a:off x="61148" y="292342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8346" y="299540"/>
        <a:ext cx="34757" cy="34757"/>
      </dsp:txXfrm>
    </dsp:sp>
    <dsp:sp modelId="{B8E405CF-5FB0-4931-A03D-9BF304E6CDDA}">
      <dsp:nvSpPr>
        <dsp:cNvPr id="0" name=""/>
        <dsp:cNvSpPr/>
      </dsp:nvSpPr>
      <dsp:spPr>
        <a:xfrm rot="18078261">
          <a:off x="98174" y="277430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9114" y="282419"/>
        <a:ext cx="9127" cy="9953"/>
      </dsp:txXfrm>
    </dsp:sp>
    <dsp:sp modelId="{4346925A-37EB-4BB6-B0D1-0007EC3DF63B}">
      <dsp:nvSpPr>
        <dsp:cNvPr id="0" name=""/>
        <dsp:cNvSpPr/>
      </dsp:nvSpPr>
      <dsp:spPr>
        <a:xfrm>
          <a:off x="99470" y="22932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668" y="236521"/>
        <a:ext cx="34757" cy="34757"/>
      </dsp:txXfrm>
    </dsp:sp>
    <dsp:sp modelId="{7A362786-920B-4FB9-A3D5-D0E741B76071}">
      <dsp:nvSpPr>
        <dsp:cNvPr id="0" name=""/>
        <dsp:cNvSpPr/>
      </dsp:nvSpPr>
      <dsp:spPr>
        <a:xfrm rot="18547826">
          <a:off x="140568" y="217285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1290" y="222120"/>
        <a:ext cx="9127" cy="9953"/>
      </dsp:txXfrm>
    </dsp:sp>
    <dsp:sp modelId="{ED0F08E4-7CF4-494F-A2E4-60B90674E9D5}">
      <dsp:nvSpPr>
        <dsp:cNvPr id="0" name=""/>
        <dsp:cNvSpPr/>
      </dsp:nvSpPr>
      <dsp:spPr>
        <a:xfrm>
          <a:off x="146017" y="172109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3215" y="179307"/>
        <a:ext cx="34757" cy="34757"/>
      </dsp:txXfrm>
    </dsp:sp>
    <dsp:sp modelId="{B8AF8AA6-EDE3-46F5-804F-BE18E9CF02E9}">
      <dsp:nvSpPr>
        <dsp:cNvPr id="0" name=""/>
        <dsp:cNvSpPr/>
      </dsp:nvSpPr>
      <dsp:spPr>
        <a:xfrm rot="19017391">
          <a:off x="190756" y="163472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91282" y="168125"/>
        <a:ext cx="9127" cy="9953"/>
      </dsp:txXfrm>
    </dsp:sp>
    <dsp:sp modelId="{02E2D030-8BB9-48E2-859D-55F958A2D928}">
      <dsp:nvSpPr>
        <dsp:cNvPr id="0" name=""/>
        <dsp:cNvSpPr/>
      </dsp:nvSpPr>
      <dsp:spPr>
        <a:xfrm>
          <a:off x="199921" y="121767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07119" y="128965"/>
        <a:ext cx="34757" cy="34757"/>
      </dsp:txXfrm>
    </dsp:sp>
    <dsp:sp modelId="{8125F9B4-021E-44DC-9D64-8AE485A44537}">
      <dsp:nvSpPr>
        <dsp:cNvPr id="0" name=""/>
        <dsp:cNvSpPr/>
      </dsp:nvSpPr>
      <dsp:spPr>
        <a:xfrm rot="19486957">
          <a:off x="247805" y="116994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48163" y="121440"/>
        <a:ext cx="9127" cy="9953"/>
      </dsp:txXfrm>
    </dsp:sp>
    <dsp:sp modelId="{A5474CB5-D5DA-4087-B87E-610FB42AF529}">
      <dsp:nvSpPr>
        <dsp:cNvPr id="0" name=""/>
        <dsp:cNvSpPr/>
      </dsp:nvSpPr>
      <dsp:spPr>
        <a:xfrm>
          <a:off x="260178" y="7923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7376" y="86431"/>
        <a:ext cx="34757" cy="34757"/>
      </dsp:txXfrm>
    </dsp:sp>
    <dsp:sp modelId="{F5E12609-AEA0-4824-8F1E-49B7A8C9D43E}">
      <dsp:nvSpPr>
        <dsp:cNvPr id="0" name=""/>
        <dsp:cNvSpPr/>
      </dsp:nvSpPr>
      <dsp:spPr>
        <a:xfrm rot="19956522">
          <a:off x="310651" y="7871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10870" y="82936"/>
        <a:ext cx="9127" cy="9953"/>
      </dsp:txXfrm>
    </dsp:sp>
    <dsp:sp modelId="{558F7E47-06ED-4041-B16C-6F13A19D4245}">
      <dsp:nvSpPr>
        <dsp:cNvPr id="0" name=""/>
        <dsp:cNvSpPr/>
      </dsp:nvSpPr>
      <dsp:spPr>
        <a:xfrm>
          <a:off x="325665" y="4530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32863" y="52498"/>
        <a:ext cx="34757" cy="34757"/>
      </dsp:txXfrm>
    </dsp:sp>
    <dsp:sp modelId="{1AA99294-2501-42DA-ADDA-813C2A0D167F}">
      <dsp:nvSpPr>
        <dsp:cNvPr id="0" name=""/>
        <dsp:cNvSpPr/>
      </dsp:nvSpPr>
      <dsp:spPr>
        <a:xfrm rot="20426087">
          <a:off x="378123" y="49356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78236" y="53329"/>
        <a:ext cx="9127" cy="9953"/>
      </dsp:txXfrm>
    </dsp:sp>
    <dsp:sp modelId="{A854D6C3-A9F6-4889-B95E-C4590598BF15}">
      <dsp:nvSpPr>
        <dsp:cNvPr id="0" name=""/>
        <dsp:cNvSpPr/>
      </dsp:nvSpPr>
      <dsp:spPr>
        <a:xfrm>
          <a:off x="395163" y="2060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02361" y="27798"/>
        <a:ext cx="34757" cy="34757"/>
      </dsp:txXfrm>
    </dsp:sp>
    <dsp:sp modelId="{9BC14663-185B-4A89-97AE-169B3D438678}">
      <dsp:nvSpPr>
        <dsp:cNvPr id="0" name=""/>
        <dsp:cNvSpPr/>
      </dsp:nvSpPr>
      <dsp:spPr>
        <a:xfrm rot="20895652">
          <a:off x="448966" y="29454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49007" y="33170"/>
        <a:ext cx="9127" cy="9953"/>
      </dsp:txXfrm>
    </dsp:sp>
    <dsp:sp modelId="{891FE5C2-884F-48D0-BE0D-753E9CA204D3}">
      <dsp:nvSpPr>
        <dsp:cNvPr id="0" name=""/>
        <dsp:cNvSpPr/>
      </dsp:nvSpPr>
      <dsp:spPr>
        <a:xfrm>
          <a:off x="467377" y="559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74575" y="12792"/>
        <a:ext cx="34757" cy="34757"/>
      </dsp:txXfrm>
    </dsp:sp>
    <dsp:sp modelId="{BDE13CD6-B50F-44ED-BD83-729ED5971995}">
      <dsp:nvSpPr>
        <dsp:cNvPr id="0" name=""/>
        <dsp:cNvSpPr/>
      </dsp:nvSpPr>
      <dsp:spPr>
        <a:xfrm rot="21365217">
          <a:off x="521858" y="19385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21863" y="22836"/>
        <a:ext cx="9127" cy="9953"/>
      </dsp:txXfrm>
    </dsp:sp>
  </dsp:spTree>
</dsp:drawing>
</file>

<file path=ppt/diagrams/drawing4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2BDA289-9E7F-43D2-8E8A-C602380955F6}">
      <dsp:nvSpPr>
        <dsp:cNvPr id="0" name=""/>
        <dsp:cNvSpPr/>
      </dsp:nvSpPr>
      <dsp:spPr>
        <a:xfrm>
          <a:off x="766795" y="150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76550" y="11263"/>
        <a:ext cx="47099" cy="47099"/>
      </dsp:txXfrm>
    </dsp:sp>
    <dsp:sp modelId="{4B717A0F-8771-4A45-B6AA-FD732A724C9E}">
      <dsp:nvSpPr>
        <dsp:cNvPr id="0" name=""/>
        <dsp:cNvSpPr/>
      </dsp:nvSpPr>
      <dsp:spPr>
        <a:xfrm rot="225000">
          <a:off x="840667" y="26813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40673" y="31135"/>
        <a:ext cx="12426" cy="13488"/>
      </dsp:txXfrm>
    </dsp:sp>
    <dsp:sp modelId="{FD731FF4-9760-4231-AA26-446560B181EB}">
      <dsp:nvSpPr>
        <dsp:cNvPr id="0" name=""/>
        <dsp:cNvSpPr/>
      </dsp:nvSpPr>
      <dsp:spPr>
        <a:xfrm>
          <a:off x="866685" y="805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76440" y="17810"/>
        <a:ext cx="47099" cy="47099"/>
      </dsp:txXfrm>
    </dsp:sp>
    <dsp:sp modelId="{A6A09441-8928-4DD4-965E-ACD6B5489F63}">
      <dsp:nvSpPr>
        <dsp:cNvPr id="0" name=""/>
        <dsp:cNvSpPr/>
      </dsp:nvSpPr>
      <dsp:spPr>
        <a:xfrm rot="675000">
          <a:off x="939711" y="3978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39762" y="43762"/>
        <a:ext cx="12426" cy="13488"/>
      </dsp:txXfrm>
    </dsp:sp>
    <dsp:sp modelId="{5A44537F-E502-484A-B54C-161A75387D52}">
      <dsp:nvSpPr>
        <dsp:cNvPr id="0" name=""/>
        <dsp:cNvSpPr/>
      </dsp:nvSpPr>
      <dsp:spPr>
        <a:xfrm>
          <a:off x="964865" y="2758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4620" y="37339"/>
        <a:ext cx="47099" cy="47099"/>
      </dsp:txXfrm>
    </dsp:sp>
    <dsp:sp modelId="{BCCD1735-3374-4721-BEF9-11CCD9A2DD48}">
      <dsp:nvSpPr>
        <dsp:cNvPr id="0" name=""/>
        <dsp:cNvSpPr/>
      </dsp:nvSpPr>
      <dsp:spPr>
        <a:xfrm rot="1125000">
          <a:off x="1036214" y="6557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36355" y="69216"/>
        <a:ext cx="12426" cy="13488"/>
      </dsp:txXfrm>
    </dsp:sp>
    <dsp:sp modelId="{B0608ED5-E7DC-4C39-8859-B8C85F521F9C}">
      <dsp:nvSpPr>
        <dsp:cNvPr id="0" name=""/>
        <dsp:cNvSpPr/>
      </dsp:nvSpPr>
      <dsp:spPr>
        <a:xfrm>
          <a:off x="1059657" y="5976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9412" y="69517"/>
        <a:ext cx="47099" cy="47099"/>
      </dsp:txXfrm>
    </dsp:sp>
    <dsp:sp modelId="{E212FFF4-9223-45FB-8A97-08FC78EC227F}">
      <dsp:nvSpPr>
        <dsp:cNvPr id="0" name=""/>
        <dsp:cNvSpPr/>
      </dsp:nvSpPr>
      <dsp:spPr>
        <a:xfrm rot="1575000">
          <a:off x="1128526" y="103741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28801" y="107059"/>
        <a:ext cx="12426" cy="13488"/>
      </dsp:txXfrm>
    </dsp:sp>
    <dsp:sp modelId="{3B48658E-4174-41EC-ADC5-04F09B98E8AE}">
      <dsp:nvSpPr>
        <dsp:cNvPr id="0" name=""/>
        <dsp:cNvSpPr/>
      </dsp:nvSpPr>
      <dsp:spPr>
        <a:xfrm>
          <a:off x="1149438" y="104037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59193" y="113792"/>
        <a:ext cx="47099" cy="47099"/>
      </dsp:txXfrm>
    </dsp:sp>
    <dsp:sp modelId="{7E28017C-69F1-4CCF-A6D7-885616A2628E}">
      <dsp:nvSpPr>
        <dsp:cNvPr id="0" name=""/>
        <dsp:cNvSpPr/>
      </dsp:nvSpPr>
      <dsp:spPr>
        <a:xfrm rot="2025000">
          <a:off x="1215066" y="153629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15515" y="156646"/>
        <a:ext cx="12426" cy="13488"/>
      </dsp:txXfrm>
    </dsp:sp>
    <dsp:sp modelId="{4B6FF1D5-139C-4A9E-BE2A-C9C2976A9B90}">
      <dsp:nvSpPr>
        <dsp:cNvPr id="0" name=""/>
        <dsp:cNvSpPr/>
      </dsp:nvSpPr>
      <dsp:spPr>
        <a:xfrm>
          <a:off x="1232672" y="15965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42427" y="169407"/>
        <a:ext cx="47099" cy="47099"/>
      </dsp:txXfrm>
    </dsp:sp>
    <dsp:sp modelId="{E231C36B-28CA-4A1A-A65A-7FC8C917C670}">
      <dsp:nvSpPr>
        <dsp:cNvPr id="0" name=""/>
        <dsp:cNvSpPr/>
      </dsp:nvSpPr>
      <dsp:spPr>
        <a:xfrm rot="2475000">
          <a:off x="1294354" y="21438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95015" y="217126"/>
        <a:ext cx="12426" cy="13488"/>
      </dsp:txXfrm>
    </dsp:sp>
    <dsp:sp modelId="{5955EC28-6A5B-4854-97FD-56BF004F7A93}">
      <dsp:nvSpPr>
        <dsp:cNvPr id="0" name=""/>
        <dsp:cNvSpPr/>
      </dsp:nvSpPr>
      <dsp:spPr>
        <a:xfrm>
          <a:off x="1307934" y="22565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17689" y="235410"/>
        <a:ext cx="47099" cy="47099"/>
      </dsp:txXfrm>
    </dsp:sp>
    <dsp:sp modelId="{7418C013-9F65-49B4-8AB4-02A8A7E8B2B1}">
      <dsp:nvSpPr>
        <dsp:cNvPr id="0" name=""/>
        <dsp:cNvSpPr/>
      </dsp:nvSpPr>
      <dsp:spPr>
        <a:xfrm rot="2925000">
          <a:off x="1365034" y="284973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65941" y="287467"/>
        <a:ext cx="12426" cy="13488"/>
      </dsp:txXfrm>
    </dsp:sp>
    <dsp:sp modelId="{C8C314CB-BC52-4B5D-9A9E-2549904458B0}">
      <dsp:nvSpPr>
        <dsp:cNvPr id="0" name=""/>
        <dsp:cNvSpPr/>
      </dsp:nvSpPr>
      <dsp:spPr>
        <a:xfrm>
          <a:off x="1373938" y="300917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83693" y="310672"/>
        <a:ext cx="47099" cy="47099"/>
      </dsp:txXfrm>
    </dsp:sp>
    <dsp:sp modelId="{8D184F9F-78A9-45D9-9804-0F8032DE26A6}">
      <dsp:nvSpPr>
        <dsp:cNvPr id="0" name=""/>
        <dsp:cNvSpPr/>
      </dsp:nvSpPr>
      <dsp:spPr>
        <a:xfrm rot="3375000">
          <a:off x="1425895" y="364181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27079" y="366463"/>
        <a:ext cx="12426" cy="13488"/>
      </dsp:txXfrm>
    </dsp:sp>
    <dsp:sp modelId="{18E08B15-C0D9-4DCD-9841-29CB326A1D96}">
      <dsp:nvSpPr>
        <dsp:cNvPr id="0" name=""/>
        <dsp:cNvSpPr/>
      </dsp:nvSpPr>
      <dsp:spPr>
        <a:xfrm>
          <a:off x="1429553" y="384151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39308" y="393906"/>
        <a:ext cx="47099" cy="47099"/>
      </dsp:txXfrm>
    </dsp:sp>
    <dsp:sp modelId="{7D136A40-4E7A-4E9A-9C18-C15FEB3E9255}">
      <dsp:nvSpPr>
        <dsp:cNvPr id="0" name=""/>
        <dsp:cNvSpPr/>
      </dsp:nvSpPr>
      <dsp:spPr>
        <a:xfrm rot="3825000">
          <a:off x="1475897" y="450655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77382" y="452763"/>
        <a:ext cx="12426" cy="13488"/>
      </dsp:txXfrm>
    </dsp:sp>
    <dsp:sp modelId="{09497094-52B8-416E-9902-37FB4C94E7F2}">
      <dsp:nvSpPr>
        <dsp:cNvPr id="0" name=""/>
        <dsp:cNvSpPr/>
      </dsp:nvSpPr>
      <dsp:spPr>
        <a:xfrm>
          <a:off x="1473828" y="47393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83583" y="483687"/>
        <a:ext cx="47099" cy="47099"/>
      </dsp:txXfrm>
    </dsp:sp>
    <dsp:sp modelId="{260B842C-BA56-4835-9181-EEB1DAD49F6C}">
      <dsp:nvSpPr>
        <dsp:cNvPr id="0" name=""/>
        <dsp:cNvSpPr/>
      </dsp:nvSpPr>
      <dsp:spPr>
        <a:xfrm rot="4275000">
          <a:off x="1514184" y="542917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15991" y="544891"/>
        <a:ext cx="12426" cy="13488"/>
      </dsp:txXfrm>
    </dsp:sp>
    <dsp:sp modelId="{07EB8474-810E-4E8A-BE93-02F62BBDD45D}">
      <dsp:nvSpPr>
        <dsp:cNvPr id="0" name=""/>
        <dsp:cNvSpPr/>
      </dsp:nvSpPr>
      <dsp:spPr>
        <a:xfrm>
          <a:off x="1506005" y="56872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15760" y="578479"/>
        <a:ext cx="47099" cy="47099"/>
      </dsp:txXfrm>
    </dsp:sp>
    <dsp:sp modelId="{ADC3AC42-E194-4C29-8A28-ABEC2168A2B9}">
      <dsp:nvSpPr>
        <dsp:cNvPr id="0" name=""/>
        <dsp:cNvSpPr/>
      </dsp:nvSpPr>
      <dsp:spPr>
        <a:xfrm rot="4725000">
          <a:off x="1540101" y="63938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42244" y="641270"/>
        <a:ext cx="12426" cy="13488"/>
      </dsp:txXfrm>
    </dsp:sp>
    <dsp:sp modelId="{38A7A843-117D-4A8F-B652-3F637D1BA054}">
      <dsp:nvSpPr>
        <dsp:cNvPr id="0" name=""/>
        <dsp:cNvSpPr/>
      </dsp:nvSpPr>
      <dsp:spPr>
        <a:xfrm>
          <a:off x="1525534" y="66690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35289" y="676660"/>
        <a:ext cx="47099" cy="47099"/>
      </dsp:txXfrm>
    </dsp:sp>
    <dsp:sp modelId="{24192AE1-AC5A-408F-93E2-35778550FA02}">
      <dsp:nvSpPr>
        <dsp:cNvPr id="0" name=""/>
        <dsp:cNvSpPr/>
      </dsp:nvSpPr>
      <dsp:spPr>
        <a:xfrm rot="5175000">
          <a:off x="1553204" y="738413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55693" y="740252"/>
        <a:ext cx="12426" cy="13488"/>
      </dsp:txXfrm>
    </dsp:sp>
    <dsp:sp modelId="{8B74F080-8313-4728-B1E9-D87A06E9E800}">
      <dsp:nvSpPr>
        <dsp:cNvPr id="0" name=""/>
        <dsp:cNvSpPr/>
      </dsp:nvSpPr>
      <dsp:spPr>
        <a:xfrm>
          <a:off x="1532082" y="76679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41837" y="776550"/>
        <a:ext cx="47099" cy="47099"/>
      </dsp:txXfrm>
    </dsp:sp>
    <dsp:sp modelId="{99F13AA2-4621-4753-B0A6-6FC776CD84C9}">
      <dsp:nvSpPr>
        <dsp:cNvPr id="0" name=""/>
        <dsp:cNvSpPr/>
      </dsp:nvSpPr>
      <dsp:spPr>
        <a:xfrm rot="5625000">
          <a:off x="1553270" y="838303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556107" y="840142"/>
        <a:ext cx="12426" cy="13488"/>
      </dsp:txXfrm>
    </dsp:sp>
    <dsp:sp modelId="{C238A059-EBCB-4E8A-9C70-350A7112246D}">
      <dsp:nvSpPr>
        <dsp:cNvPr id="0" name=""/>
        <dsp:cNvSpPr/>
      </dsp:nvSpPr>
      <dsp:spPr>
        <a:xfrm>
          <a:off x="1525534" y="86668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35289" y="876440"/>
        <a:ext cx="47099" cy="47099"/>
      </dsp:txXfrm>
    </dsp:sp>
    <dsp:sp modelId="{212C9A88-24C2-4EF4-87D7-A81CF4BE3FA0}">
      <dsp:nvSpPr>
        <dsp:cNvPr id="0" name=""/>
        <dsp:cNvSpPr/>
      </dsp:nvSpPr>
      <dsp:spPr>
        <a:xfrm rot="6075000">
          <a:off x="1540297" y="937347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543480" y="939231"/>
        <a:ext cx="12426" cy="13488"/>
      </dsp:txXfrm>
    </dsp:sp>
    <dsp:sp modelId="{FA3F2989-2837-4DF6-B22E-22C68B74BA10}">
      <dsp:nvSpPr>
        <dsp:cNvPr id="0" name=""/>
        <dsp:cNvSpPr/>
      </dsp:nvSpPr>
      <dsp:spPr>
        <a:xfrm>
          <a:off x="1506005" y="96486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15760" y="974620"/>
        <a:ext cx="47099" cy="47099"/>
      </dsp:txXfrm>
    </dsp:sp>
    <dsp:sp modelId="{15716786-4673-40EB-986D-12C422D02B97}">
      <dsp:nvSpPr>
        <dsp:cNvPr id="0" name=""/>
        <dsp:cNvSpPr/>
      </dsp:nvSpPr>
      <dsp:spPr>
        <a:xfrm rot="6525000">
          <a:off x="1514507" y="1033850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518026" y="1035824"/>
        <a:ext cx="12426" cy="13488"/>
      </dsp:txXfrm>
    </dsp:sp>
    <dsp:sp modelId="{E7F9412A-75FE-4263-8476-D8B02CF380F3}">
      <dsp:nvSpPr>
        <dsp:cNvPr id="0" name=""/>
        <dsp:cNvSpPr/>
      </dsp:nvSpPr>
      <dsp:spPr>
        <a:xfrm>
          <a:off x="1473828" y="1059657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83583" y="1069412"/>
        <a:ext cx="47099" cy="47099"/>
      </dsp:txXfrm>
    </dsp:sp>
    <dsp:sp modelId="{C56F56FD-84C6-4D21-967A-719399DE2081}">
      <dsp:nvSpPr>
        <dsp:cNvPr id="0" name=""/>
        <dsp:cNvSpPr/>
      </dsp:nvSpPr>
      <dsp:spPr>
        <a:xfrm rot="6975000">
          <a:off x="1476341" y="112616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480182" y="1128270"/>
        <a:ext cx="12426" cy="13488"/>
      </dsp:txXfrm>
    </dsp:sp>
    <dsp:sp modelId="{430AD93E-9CDA-40BE-8BB8-B35AB1DDED73}">
      <dsp:nvSpPr>
        <dsp:cNvPr id="0" name=""/>
        <dsp:cNvSpPr/>
      </dsp:nvSpPr>
      <dsp:spPr>
        <a:xfrm>
          <a:off x="1429553" y="114943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39308" y="1159193"/>
        <a:ext cx="47099" cy="47099"/>
      </dsp:txXfrm>
    </dsp:sp>
    <dsp:sp modelId="{D3BDAC4B-F2DB-44A0-907D-A108463FB1C3}">
      <dsp:nvSpPr>
        <dsp:cNvPr id="0" name=""/>
        <dsp:cNvSpPr/>
      </dsp:nvSpPr>
      <dsp:spPr>
        <a:xfrm rot="7425000">
          <a:off x="1426453" y="121270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430595" y="1214984"/>
        <a:ext cx="12426" cy="13488"/>
      </dsp:txXfrm>
    </dsp:sp>
    <dsp:sp modelId="{EB66E90A-B112-40E2-B773-B1A59659C6EB}">
      <dsp:nvSpPr>
        <dsp:cNvPr id="0" name=""/>
        <dsp:cNvSpPr/>
      </dsp:nvSpPr>
      <dsp:spPr>
        <a:xfrm>
          <a:off x="1373938" y="123267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83693" y="1242427"/>
        <a:ext cx="47099" cy="47099"/>
      </dsp:txXfrm>
    </dsp:sp>
    <dsp:sp modelId="{CBD13A52-164D-4181-A713-C4AFB6DAEA44}">
      <dsp:nvSpPr>
        <dsp:cNvPr id="0" name=""/>
        <dsp:cNvSpPr/>
      </dsp:nvSpPr>
      <dsp:spPr>
        <a:xfrm rot="7875000">
          <a:off x="1365696" y="1291990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370115" y="1294484"/>
        <a:ext cx="12426" cy="13488"/>
      </dsp:txXfrm>
    </dsp:sp>
    <dsp:sp modelId="{816E1FA3-2B38-45F9-AB8C-0EEB2788EE42}">
      <dsp:nvSpPr>
        <dsp:cNvPr id="0" name=""/>
        <dsp:cNvSpPr/>
      </dsp:nvSpPr>
      <dsp:spPr>
        <a:xfrm>
          <a:off x="1307934" y="130793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17689" y="1317689"/>
        <a:ext cx="47099" cy="47099"/>
      </dsp:txXfrm>
    </dsp:sp>
    <dsp:sp modelId="{3D5573F2-E421-4699-B499-E5F129AA7C1F}">
      <dsp:nvSpPr>
        <dsp:cNvPr id="0" name=""/>
        <dsp:cNvSpPr/>
      </dsp:nvSpPr>
      <dsp:spPr>
        <a:xfrm rot="8325000">
          <a:off x="1295110" y="1362669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299775" y="1365409"/>
        <a:ext cx="12426" cy="13488"/>
      </dsp:txXfrm>
    </dsp:sp>
    <dsp:sp modelId="{1791F869-F782-403E-9EEE-8485296AB1DC}">
      <dsp:nvSpPr>
        <dsp:cNvPr id="0" name=""/>
        <dsp:cNvSpPr/>
      </dsp:nvSpPr>
      <dsp:spPr>
        <a:xfrm>
          <a:off x="1232672" y="137393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42427" y="1383693"/>
        <a:ext cx="47099" cy="47099"/>
      </dsp:txXfrm>
    </dsp:sp>
    <dsp:sp modelId="{EDD308D6-556F-4E65-A02C-12C45C150755}">
      <dsp:nvSpPr>
        <dsp:cNvPr id="0" name=""/>
        <dsp:cNvSpPr/>
      </dsp:nvSpPr>
      <dsp:spPr>
        <a:xfrm rot="8775000">
          <a:off x="1215902" y="1423530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220779" y="1426547"/>
        <a:ext cx="12426" cy="13488"/>
      </dsp:txXfrm>
    </dsp:sp>
    <dsp:sp modelId="{FB762D63-E97E-4D71-BE53-DE8DBC2C1724}">
      <dsp:nvSpPr>
        <dsp:cNvPr id="0" name=""/>
        <dsp:cNvSpPr/>
      </dsp:nvSpPr>
      <dsp:spPr>
        <a:xfrm>
          <a:off x="1149438" y="1429553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59193" y="1439308"/>
        <a:ext cx="47099" cy="47099"/>
      </dsp:txXfrm>
    </dsp:sp>
    <dsp:sp modelId="{EC905E59-477F-4D62-B2EE-61B86BF0663B}">
      <dsp:nvSpPr>
        <dsp:cNvPr id="0" name=""/>
        <dsp:cNvSpPr/>
      </dsp:nvSpPr>
      <dsp:spPr>
        <a:xfrm rot="9225000">
          <a:off x="1129427" y="147353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134478" y="1476850"/>
        <a:ext cx="12426" cy="13488"/>
      </dsp:txXfrm>
    </dsp:sp>
    <dsp:sp modelId="{96947AF0-965B-4F9B-B692-11B522E20C19}">
      <dsp:nvSpPr>
        <dsp:cNvPr id="0" name=""/>
        <dsp:cNvSpPr/>
      </dsp:nvSpPr>
      <dsp:spPr>
        <a:xfrm>
          <a:off x="1059657" y="147382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9412" y="1483583"/>
        <a:ext cx="47099" cy="47099"/>
      </dsp:txXfrm>
    </dsp:sp>
    <dsp:sp modelId="{C5631367-2D87-4B2B-B2C5-CE6B323DF7FA}">
      <dsp:nvSpPr>
        <dsp:cNvPr id="0" name=""/>
        <dsp:cNvSpPr/>
      </dsp:nvSpPr>
      <dsp:spPr>
        <a:xfrm rot="9675000">
          <a:off x="1037166" y="1511819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42351" y="1515459"/>
        <a:ext cx="12426" cy="13488"/>
      </dsp:txXfrm>
    </dsp:sp>
    <dsp:sp modelId="{55735BFC-D4F1-4100-BCD7-BD7015A20F24}">
      <dsp:nvSpPr>
        <dsp:cNvPr id="0" name=""/>
        <dsp:cNvSpPr/>
      </dsp:nvSpPr>
      <dsp:spPr>
        <a:xfrm>
          <a:off x="964865" y="150600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4620" y="1515760"/>
        <a:ext cx="47099" cy="47099"/>
      </dsp:txXfrm>
    </dsp:sp>
    <dsp:sp modelId="{DE861B79-D5E8-45CE-B3D7-7B4663C08343}">
      <dsp:nvSpPr>
        <dsp:cNvPr id="0" name=""/>
        <dsp:cNvSpPr/>
      </dsp:nvSpPr>
      <dsp:spPr>
        <a:xfrm rot="10125000">
          <a:off x="940697" y="153773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945972" y="1541712"/>
        <a:ext cx="12426" cy="13488"/>
      </dsp:txXfrm>
    </dsp:sp>
    <dsp:sp modelId="{B163F2E1-C224-4C1F-8BF1-B257F8DA90F1}">
      <dsp:nvSpPr>
        <dsp:cNvPr id="0" name=""/>
        <dsp:cNvSpPr/>
      </dsp:nvSpPr>
      <dsp:spPr>
        <a:xfrm>
          <a:off x="866685" y="152553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76440" y="1535289"/>
        <a:ext cx="47099" cy="47099"/>
      </dsp:txXfrm>
    </dsp:sp>
    <dsp:sp modelId="{28C21F8D-7890-436C-ABC3-A76D9C048DC6}">
      <dsp:nvSpPr>
        <dsp:cNvPr id="0" name=""/>
        <dsp:cNvSpPr/>
      </dsp:nvSpPr>
      <dsp:spPr>
        <a:xfrm rot="10575000">
          <a:off x="841670" y="1550840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846990" y="1555162"/>
        <a:ext cx="12426" cy="13488"/>
      </dsp:txXfrm>
    </dsp:sp>
    <dsp:sp modelId="{B297DBDA-41C8-403B-A287-2DE0B2B2F734}">
      <dsp:nvSpPr>
        <dsp:cNvPr id="0" name=""/>
        <dsp:cNvSpPr/>
      </dsp:nvSpPr>
      <dsp:spPr>
        <a:xfrm>
          <a:off x="766795" y="153208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76550" y="1541837"/>
        <a:ext cx="47099" cy="47099"/>
      </dsp:txXfrm>
    </dsp:sp>
    <dsp:sp modelId="{6CB910F7-627A-416A-9AE0-0E9818681229}">
      <dsp:nvSpPr>
        <dsp:cNvPr id="0" name=""/>
        <dsp:cNvSpPr/>
      </dsp:nvSpPr>
      <dsp:spPr>
        <a:xfrm rot="11025000">
          <a:off x="741780" y="1550905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747100" y="1555575"/>
        <a:ext cx="12426" cy="13488"/>
      </dsp:txXfrm>
    </dsp:sp>
    <dsp:sp modelId="{C99B1DB8-B0AD-4FE5-84DC-CD9571D15F74}">
      <dsp:nvSpPr>
        <dsp:cNvPr id="0" name=""/>
        <dsp:cNvSpPr/>
      </dsp:nvSpPr>
      <dsp:spPr>
        <a:xfrm>
          <a:off x="666905" y="152553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76660" y="1535289"/>
        <a:ext cx="47099" cy="47099"/>
      </dsp:txXfrm>
    </dsp:sp>
    <dsp:sp modelId="{2EBD388A-825F-4832-8A74-827A6C7E3368}">
      <dsp:nvSpPr>
        <dsp:cNvPr id="0" name=""/>
        <dsp:cNvSpPr/>
      </dsp:nvSpPr>
      <dsp:spPr>
        <a:xfrm rot="11475000">
          <a:off x="642736" y="153793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48011" y="1542948"/>
        <a:ext cx="12426" cy="13488"/>
      </dsp:txXfrm>
    </dsp:sp>
    <dsp:sp modelId="{54435782-E9E7-4F85-8EE9-B762378628C5}">
      <dsp:nvSpPr>
        <dsp:cNvPr id="0" name=""/>
        <dsp:cNvSpPr/>
      </dsp:nvSpPr>
      <dsp:spPr>
        <a:xfrm>
          <a:off x="568724" y="150600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78479" y="1515760"/>
        <a:ext cx="47099" cy="47099"/>
      </dsp:txXfrm>
    </dsp:sp>
    <dsp:sp modelId="{2EA5A0E0-D734-4B00-A1FA-65E8CB15031C}">
      <dsp:nvSpPr>
        <dsp:cNvPr id="0" name=""/>
        <dsp:cNvSpPr/>
      </dsp:nvSpPr>
      <dsp:spPr>
        <a:xfrm rot="11925000">
          <a:off x="546232" y="151214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551417" y="1517494"/>
        <a:ext cx="12426" cy="13488"/>
      </dsp:txXfrm>
    </dsp:sp>
    <dsp:sp modelId="{CDE86F57-8E75-4885-99A7-4D78278841E9}">
      <dsp:nvSpPr>
        <dsp:cNvPr id="0" name=""/>
        <dsp:cNvSpPr/>
      </dsp:nvSpPr>
      <dsp:spPr>
        <a:xfrm>
          <a:off x="473932" y="147382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83687" y="1483583"/>
        <a:ext cx="47099" cy="47099"/>
      </dsp:txXfrm>
    </dsp:sp>
    <dsp:sp modelId="{A0769171-C666-4FF2-B3B0-56A5612FFB02}">
      <dsp:nvSpPr>
        <dsp:cNvPr id="0" name=""/>
        <dsp:cNvSpPr/>
      </dsp:nvSpPr>
      <dsp:spPr>
        <a:xfrm rot="12375000">
          <a:off x="453921" y="1473977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58972" y="1479651"/>
        <a:ext cx="12426" cy="13488"/>
      </dsp:txXfrm>
    </dsp:sp>
    <dsp:sp modelId="{9DEC7CBC-8051-4551-94AA-2377EFF8A353}">
      <dsp:nvSpPr>
        <dsp:cNvPr id="0" name=""/>
        <dsp:cNvSpPr/>
      </dsp:nvSpPr>
      <dsp:spPr>
        <a:xfrm>
          <a:off x="384151" y="1429553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93906" y="1439308"/>
        <a:ext cx="47099" cy="47099"/>
      </dsp:txXfrm>
    </dsp:sp>
    <dsp:sp modelId="{83D03F91-A8FE-4A56-A9F0-21F8696B64A1}">
      <dsp:nvSpPr>
        <dsp:cNvPr id="0" name=""/>
        <dsp:cNvSpPr/>
      </dsp:nvSpPr>
      <dsp:spPr>
        <a:xfrm rot="12825000">
          <a:off x="367381" y="1424089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72258" y="1430064"/>
        <a:ext cx="12426" cy="13488"/>
      </dsp:txXfrm>
    </dsp:sp>
    <dsp:sp modelId="{D9F7CAE3-C01B-4758-A92D-BE4DEABF1CC9}">
      <dsp:nvSpPr>
        <dsp:cNvPr id="0" name=""/>
        <dsp:cNvSpPr/>
      </dsp:nvSpPr>
      <dsp:spPr>
        <a:xfrm>
          <a:off x="300917" y="137393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10672" y="1383693"/>
        <a:ext cx="47099" cy="47099"/>
      </dsp:txXfrm>
    </dsp:sp>
    <dsp:sp modelId="{6FDF4861-3D9E-4C44-8A76-CB261CA08A3D}">
      <dsp:nvSpPr>
        <dsp:cNvPr id="0" name=""/>
        <dsp:cNvSpPr/>
      </dsp:nvSpPr>
      <dsp:spPr>
        <a:xfrm rot="13275000">
          <a:off x="288093" y="136333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92758" y="1369584"/>
        <a:ext cx="12426" cy="13488"/>
      </dsp:txXfrm>
    </dsp:sp>
    <dsp:sp modelId="{6EBA7549-78C0-447A-A63C-4A8563F87F58}">
      <dsp:nvSpPr>
        <dsp:cNvPr id="0" name=""/>
        <dsp:cNvSpPr/>
      </dsp:nvSpPr>
      <dsp:spPr>
        <a:xfrm>
          <a:off x="225655" y="130793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35410" y="1317689"/>
        <a:ext cx="47099" cy="47099"/>
      </dsp:txXfrm>
    </dsp:sp>
    <dsp:sp modelId="{F7AC09C3-F9FA-4334-9744-58F7A351FD8B}">
      <dsp:nvSpPr>
        <dsp:cNvPr id="0" name=""/>
        <dsp:cNvSpPr/>
      </dsp:nvSpPr>
      <dsp:spPr>
        <a:xfrm rot="13725000">
          <a:off x="217413" y="1292745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21832" y="1299243"/>
        <a:ext cx="12426" cy="13488"/>
      </dsp:txXfrm>
    </dsp:sp>
    <dsp:sp modelId="{DB7E8DCC-E9E2-41AE-8FAC-BD770394B585}">
      <dsp:nvSpPr>
        <dsp:cNvPr id="0" name=""/>
        <dsp:cNvSpPr/>
      </dsp:nvSpPr>
      <dsp:spPr>
        <a:xfrm>
          <a:off x="159652" y="123267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69407" y="1242427"/>
        <a:ext cx="47099" cy="47099"/>
      </dsp:txXfrm>
    </dsp:sp>
    <dsp:sp modelId="{FC934B90-2FD7-4C78-BC82-6495CAA54F71}">
      <dsp:nvSpPr>
        <dsp:cNvPr id="0" name=""/>
        <dsp:cNvSpPr/>
      </dsp:nvSpPr>
      <dsp:spPr>
        <a:xfrm rot="14175000">
          <a:off x="156552" y="1213537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60694" y="1220247"/>
        <a:ext cx="12426" cy="13488"/>
      </dsp:txXfrm>
    </dsp:sp>
    <dsp:sp modelId="{7FBA136C-815F-4FB3-A797-A7F155D00FEA}">
      <dsp:nvSpPr>
        <dsp:cNvPr id="0" name=""/>
        <dsp:cNvSpPr/>
      </dsp:nvSpPr>
      <dsp:spPr>
        <a:xfrm>
          <a:off x="104037" y="114943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3792" y="1159193"/>
        <a:ext cx="47099" cy="47099"/>
      </dsp:txXfrm>
    </dsp:sp>
    <dsp:sp modelId="{7A5C7786-EEB7-4840-8AB2-E617DD766E4C}">
      <dsp:nvSpPr>
        <dsp:cNvPr id="0" name=""/>
        <dsp:cNvSpPr/>
      </dsp:nvSpPr>
      <dsp:spPr>
        <a:xfrm rot="14625000">
          <a:off x="106550" y="1127063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10391" y="1133947"/>
        <a:ext cx="12426" cy="13488"/>
      </dsp:txXfrm>
    </dsp:sp>
    <dsp:sp modelId="{2B3C09D0-6E4A-4698-ADBA-7CF55040E0C7}">
      <dsp:nvSpPr>
        <dsp:cNvPr id="0" name=""/>
        <dsp:cNvSpPr/>
      </dsp:nvSpPr>
      <dsp:spPr>
        <a:xfrm>
          <a:off x="59762" y="1059657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9517" y="1069412"/>
        <a:ext cx="47099" cy="47099"/>
      </dsp:txXfrm>
    </dsp:sp>
    <dsp:sp modelId="{0B3E9032-3902-463F-B436-0798A35C9EC5}">
      <dsp:nvSpPr>
        <dsp:cNvPr id="0" name=""/>
        <dsp:cNvSpPr/>
      </dsp:nvSpPr>
      <dsp:spPr>
        <a:xfrm rot="15075000">
          <a:off x="68263" y="103480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71782" y="1041820"/>
        <a:ext cx="12426" cy="13488"/>
      </dsp:txXfrm>
    </dsp:sp>
    <dsp:sp modelId="{C6CA034B-BB5D-4252-9DC3-E07C2CEC1942}">
      <dsp:nvSpPr>
        <dsp:cNvPr id="0" name=""/>
        <dsp:cNvSpPr/>
      </dsp:nvSpPr>
      <dsp:spPr>
        <a:xfrm>
          <a:off x="27584" y="96486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7339" y="974620"/>
        <a:ext cx="47099" cy="47099"/>
      </dsp:txXfrm>
    </dsp:sp>
    <dsp:sp modelId="{2F327EB4-0D8B-437E-BB14-A326EA173FCC}">
      <dsp:nvSpPr>
        <dsp:cNvPr id="0" name=""/>
        <dsp:cNvSpPr/>
      </dsp:nvSpPr>
      <dsp:spPr>
        <a:xfrm rot="15525000">
          <a:off x="42346" y="93833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5529" y="945440"/>
        <a:ext cx="12426" cy="13488"/>
      </dsp:txXfrm>
    </dsp:sp>
    <dsp:sp modelId="{F6AE7F32-FC05-4DDA-BB7B-30B31779479C}">
      <dsp:nvSpPr>
        <dsp:cNvPr id="0" name=""/>
        <dsp:cNvSpPr/>
      </dsp:nvSpPr>
      <dsp:spPr>
        <a:xfrm>
          <a:off x="8055" y="86668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7810" y="876440"/>
        <a:ext cx="47099" cy="47099"/>
      </dsp:txXfrm>
    </dsp:sp>
    <dsp:sp modelId="{F42AD80F-3B21-49F3-AF59-01D5F6EE69F1}">
      <dsp:nvSpPr>
        <dsp:cNvPr id="0" name=""/>
        <dsp:cNvSpPr/>
      </dsp:nvSpPr>
      <dsp:spPr>
        <a:xfrm rot="15975000">
          <a:off x="29243" y="839305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2080" y="846458"/>
        <a:ext cx="12426" cy="13488"/>
      </dsp:txXfrm>
    </dsp:sp>
    <dsp:sp modelId="{E4F5DE49-5EAA-4300-BD85-3AA32446283C}">
      <dsp:nvSpPr>
        <dsp:cNvPr id="0" name=""/>
        <dsp:cNvSpPr/>
      </dsp:nvSpPr>
      <dsp:spPr>
        <a:xfrm>
          <a:off x="1508" y="76679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263" y="776550"/>
        <a:ext cx="47099" cy="47099"/>
      </dsp:txXfrm>
    </dsp:sp>
    <dsp:sp modelId="{57712E5B-8311-41F2-83BF-40C44B82FD56}">
      <dsp:nvSpPr>
        <dsp:cNvPr id="0" name=""/>
        <dsp:cNvSpPr/>
      </dsp:nvSpPr>
      <dsp:spPr>
        <a:xfrm rot="16425000">
          <a:off x="29177" y="739415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1666" y="746568"/>
        <a:ext cx="12426" cy="13488"/>
      </dsp:txXfrm>
    </dsp:sp>
    <dsp:sp modelId="{53824D7C-69E9-40B6-AD94-E66D57E17024}">
      <dsp:nvSpPr>
        <dsp:cNvPr id="0" name=""/>
        <dsp:cNvSpPr/>
      </dsp:nvSpPr>
      <dsp:spPr>
        <a:xfrm>
          <a:off x="8055" y="66690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7810" y="676660"/>
        <a:ext cx="47099" cy="47099"/>
      </dsp:txXfrm>
    </dsp:sp>
    <dsp:sp modelId="{4DDD9E11-A1D1-4D9F-87CF-21775FA03FD4}">
      <dsp:nvSpPr>
        <dsp:cNvPr id="0" name=""/>
        <dsp:cNvSpPr/>
      </dsp:nvSpPr>
      <dsp:spPr>
        <a:xfrm rot="16875000">
          <a:off x="42150" y="640371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4293" y="647479"/>
        <a:ext cx="12426" cy="13488"/>
      </dsp:txXfrm>
    </dsp:sp>
    <dsp:sp modelId="{22041FD6-89BD-4BF2-9B99-B97F36E2E1FB}">
      <dsp:nvSpPr>
        <dsp:cNvPr id="0" name=""/>
        <dsp:cNvSpPr/>
      </dsp:nvSpPr>
      <dsp:spPr>
        <a:xfrm>
          <a:off x="27584" y="56872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7339" y="578479"/>
        <a:ext cx="47099" cy="47099"/>
      </dsp:txXfrm>
    </dsp:sp>
    <dsp:sp modelId="{B8E405CF-5FB0-4931-A03D-9BF304E6CDDA}">
      <dsp:nvSpPr>
        <dsp:cNvPr id="0" name=""/>
        <dsp:cNvSpPr/>
      </dsp:nvSpPr>
      <dsp:spPr>
        <a:xfrm rot="17325000">
          <a:off x="67940" y="543868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9747" y="550886"/>
        <a:ext cx="12426" cy="13488"/>
      </dsp:txXfrm>
    </dsp:sp>
    <dsp:sp modelId="{4346925A-37EB-4BB6-B0D1-0007EC3DF63B}">
      <dsp:nvSpPr>
        <dsp:cNvPr id="0" name=""/>
        <dsp:cNvSpPr/>
      </dsp:nvSpPr>
      <dsp:spPr>
        <a:xfrm>
          <a:off x="59762" y="47393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9517" y="483687"/>
        <a:ext cx="47099" cy="47099"/>
      </dsp:txXfrm>
    </dsp:sp>
    <dsp:sp modelId="{7A362786-920B-4FB9-A3D5-D0E741B76071}">
      <dsp:nvSpPr>
        <dsp:cNvPr id="0" name=""/>
        <dsp:cNvSpPr/>
      </dsp:nvSpPr>
      <dsp:spPr>
        <a:xfrm rot="17775000">
          <a:off x="106106" y="451557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7591" y="458441"/>
        <a:ext cx="12426" cy="13488"/>
      </dsp:txXfrm>
    </dsp:sp>
    <dsp:sp modelId="{ED0F08E4-7CF4-494F-A2E4-60B90674E9D5}">
      <dsp:nvSpPr>
        <dsp:cNvPr id="0" name=""/>
        <dsp:cNvSpPr/>
      </dsp:nvSpPr>
      <dsp:spPr>
        <a:xfrm>
          <a:off x="104037" y="384151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3792" y="393906"/>
        <a:ext cx="47099" cy="47099"/>
      </dsp:txXfrm>
    </dsp:sp>
    <dsp:sp modelId="{B8AF8AA6-EDE3-46F5-804F-BE18E9CF02E9}">
      <dsp:nvSpPr>
        <dsp:cNvPr id="0" name=""/>
        <dsp:cNvSpPr/>
      </dsp:nvSpPr>
      <dsp:spPr>
        <a:xfrm rot="18225000">
          <a:off x="155994" y="36501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7178" y="371726"/>
        <a:ext cx="12426" cy="13488"/>
      </dsp:txXfrm>
    </dsp:sp>
    <dsp:sp modelId="{02E2D030-8BB9-48E2-859D-55F958A2D928}">
      <dsp:nvSpPr>
        <dsp:cNvPr id="0" name=""/>
        <dsp:cNvSpPr/>
      </dsp:nvSpPr>
      <dsp:spPr>
        <a:xfrm>
          <a:off x="159652" y="300917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69407" y="310672"/>
        <a:ext cx="47099" cy="47099"/>
      </dsp:txXfrm>
    </dsp:sp>
    <dsp:sp modelId="{8125F9B4-021E-44DC-9D64-8AE485A44537}">
      <dsp:nvSpPr>
        <dsp:cNvPr id="0" name=""/>
        <dsp:cNvSpPr/>
      </dsp:nvSpPr>
      <dsp:spPr>
        <a:xfrm rot="18675000">
          <a:off x="216751" y="285728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17658" y="292226"/>
        <a:ext cx="12426" cy="13488"/>
      </dsp:txXfrm>
    </dsp:sp>
    <dsp:sp modelId="{A5474CB5-D5DA-4087-B87E-610FB42AF529}">
      <dsp:nvSpPr>
        <dsp:cNvPr id="0" name=""/>
        <dsp:cNvSpPr/>
      </dsp:nvSpPr>
      <dsp:spPr>
        <a:xfrm>
          <a:off x="225655" y="22565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35410" y="235410"/>
        <a:ext cx="47099" cy="47099"/>
      </dsp:txXfrm>
    </dsp:sp>
    <dsp:sp modelId="{F5E12609-AEA0-4824-8F1E-49B7A8C9D43E}">
      <dsp:nvSpPr>
        <dsp:cNvPr id="0" name=""/>
        <dsp:cNvSpPr/>
      </dsp:nvSpPr>
      <dsp:spPr>
        <a:xfrm rot="19125000">
          <a:off x="287337" y="215049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87998" y="221301"/>
        <a:ext cx="12426" cy="13488"/>
      </dsp:txXfrm>
    </dsp:sp>
    <dsp:sp modelId="{558F7E47-06ED-4041-B16C-6F13A19D4245}">
      <dsp:nvSpPr>
        <dsp:cNvPr id="0" name=""/>
        <dsp:cNvSpPr/>
      </dsp:nvSpPr>
      <dsp:spPr>
        <a:xfrm>
          <a:off x="300917" y="15965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10672" y="169407"/>
        <a:ext cx="47099" cy="47099"/>
      </dsp:txXfrm>
    </dsp:sp>
    <dsp:sp modelId="{1AA99294-2501-42DA-ADDA-813C2A0D167F}">
      <dsp:nvSpPr>
        <dsp:cNvPr id="0" name=""/>
        <dsp:cNvSpPr/>
      </dsp:nvSpPr>
      <dsp:spPr>
        <a:xfrm rot="19575000">
          <a:off x="366545" y="154188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66994" y="160163"/>
        <a:ext cx="12426" cy="13488"/>
      </dsp:txXfrm>
    </dsp:sp>
    <dsp:sp modelId="{A854D6C3-A9F6-4889-B95E-C4590598BF15}">
      <dsp:nvSpPr>
        <dsp:cNvPr id="0" name=""/>
        <dsp:cNvSpPr/>
      </dsp:nvSpPr>
      <dsp:spPr>
        <a:xfrm>
          <a:off x="384151" y="104037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93906" y="113792"/>
        <a:ext cx="47099" cy="47099"/>
      </dsp:txXfrm>
    </dsp:sp>
    <dsp:sp modelId="{9BC14663-185B-4A89-97AE-169B3D438678}">
      <dsp:nvSpPr>
        <dsp:cNvPr id="0" name=""/>
        <dsp:cNvSpPr/>
      </dsp:nvSpPr>
      <dsp:spPr>
        <a:xfrm rot="20025000">
          <a:off x="453020" y="10418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53295" y="109860"/>
        <a:ext cx="12426" cy="13488"/>
      </dsp:txXfrm>
    </dsp:sp>
    <dsp:sp modelId="{891FE5C2-884F-48D0-BE0D-753E9CA204D3}">
      <dsp:nvSpPr>
        <dsp:cNvPr id="0" name=""/>
        <dsp:cNvSpPr/>
      </dsp:nvSpPr>
      <dsp:spPr>
        <a:xfrm>
          <a:off x="473932" y="5976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83687" y="69517"/>
        <a:ext cx="47099" cy="47099"/>
      </dsp:txXfrm>
    </dsp:sp>
    <dsp:sp modelId="{BDE13CD6-B50F-44ED-BD83-729ED5971995}">
      <dsp:nvSpPr>
        <dsp:cNvPr id="0" name=""/>
        <dsp:cNvSpPr/>
      </dsp:nvSpPr>
      <dsp:spPr>
        <a:xfrm rot="20475000">
          <a:off x="545281" y="65899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45422" y="71251"/>
        <a:ext cx="12426" cy="13488"/>
      </dsp:txXfrm>
    </dsp:sp>
    <dsp:sp modelId="{3B7728B1-9C76-43A6-8828-2FFE1A19CD4E}">
      <dsp:nvSpPr>
        <dsp:cNvPr id="0" name=""/>
        <dsp:cNvSpPr/>
      </dsp:nvSpPr>
      <dsp:spPr>
        <a:xfrm>
          <a:off x="568724" y="2758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78479" y="37339"/>
        <a:ext cx="47099" cy="47099"/>
      </dsp:txXfrm>
    </dsp:sp>
    <dsp:sp modelId="{FEF793BD-9F36-4B0C-B2A1-243AAED13A52}">
      <dsp:nvSpPr>
        <dsp:cNvPr id="0" name=""/>
        <dsp:cNvSpPr/>
      </dsp:nvSpPr>
      <dsp:spPr>
        <a:xfrm rot="20925000">
          <a:off x="641750" y="3998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41801" y="44998"/>
        <a:ext cx="12426" cy="13488"/>
      </dsp:txXfrm>
    </dsp:sp>
    <dsp:sp modelId="{CD7E4AE9-DEBF-4EF6-9A2F-51DFDE6DC483}">
      <dsp:nvSpPr>
        <dsp:cNvPr id="0" name=""/>
        <dsp:cNvSpPr/>
      </dsp:nvSpPr>
      <dsp:spPr>
        <a:xfrm>
          <a:off x="666905" y="805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76660" y="17810"/>
        <a:ext cx="47099" cy="47099"/>
      </dsp:txXfrm>
    </dsp:sp>
    <dsp:sp modelId="{CAB56CDA-741F-426D-8FE0-AE118C809475}">
      <dsp:nvSpPr>
        <dsp:cNvPr id="0" name=""/>
        <dsp:cNvSpPr/>
      </dsp:nvSpPr>
      <dsp:spPr>
        <a:xfrm rot="21375000">
          <a:off x="740777" y="26878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40783" y="31548"/>
        <a:ext cx="12426" cy="13488"/>
      </dsp:txXfrm>
    </dsp:sp>
  </dsp:spTree>
</dsp:drawing>
</file>

<file path=ppt/diagrams/drawing5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2BDA289-9E7F-43D2-8E8A-C602380955F6}">
      <dsp:nvSpPr>
        <dsp:cNvPr id="0" name=""/>
        <dsp:cNvSpPr/>
      </dsp:nvSpPr>
      <dsp:spPr>
        <a:xfrm>
          <a:off x="657252" y="1292"/>
          <a:ext cx="57094" cy="57094"/>
        </a:xfrm>
        <a:prstGeom prst="ellipse">
          <a:avLst/>
        </a:prstGeom>
        <a:solidFill>
          <a:schemeClr val="accent1">
            <a:shade val="8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65613" y="9653"/>
        <a:ext cx="40372" cy="40372"/>
      </dsp:txXfrm>
    </dsp:sp>
    <dsp:sp modelId="{4B717A0F-8771-4A45-B6AA-FD732A724C9E}">
      <dsp:nvSpPr>
        <dsp:cNvPr id="0" name=""/>
        <dsp:cNvSpPr/>
      </dsp:nvSpPr>
      <dsp:spPr>
        <a:xfrm rot="225000">
          <a:off x="835677" y="2298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35682" y="26687"/>
        <a:ext cx="10651" cy="11561"/>
      </dsp:txXfrm>
    </dsp:sp>
    <dsp:sp modelId="{FD731FF4-9760-4231-AA26-446560B181EB}">
      <dsp:nvSpPr>
        <dsp:cNvPr id="0" name=""/>
        <dsp:cNvSpPr/>
      </dsp:nvSpPr>
      <dsp:spPr>
        <a:xfrm>
          <a:off x="742872" y="6904"/>
          <a:ext cx="57094" cy="57094"/>
        </a:xfrm>
        <a:prstGeom prst="ellipse">
          <a:avLst/>
        </a:prstGeom>
        <a:solidFill>
          <a:schemeClr val="accent1">
            <a:shade val="80000"/>
            <a:hueOff val="5772"/>
            <a:satOff val="110"/>
            <a:lumOff val="48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51233" y="15265"/>
        <a:ext cx="40372" cy="40372"/>
      </dsp:txXfrm>
    </dsp:sp>
    <dsp:sp modelId="{A6A09441-8928-4DD4-965E-ACD6B5489F63}">
      <dsp:nvSpPr>
        <dsp:cNvPr id="0" name=""/>
        <dsp:cNvSpPr/>
      </dsp:nvSpPr>
      <dsp:spPr>
        <a:xfrm rot="675000">
          <a:off x="805467" y="3410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5772"/>
            <a:satOff val="-13"/>
            <a:lumOff val="423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05511" y="37511"/>
        <a:ext cx="10651" cy="11561"/>
      </dsp:txXfrm>
    </dsp:sp>
    <dsp:sp modelId="{5A44537F-E502-484A-B54C-161A75387D52}">
      <dsp:nvSpPr>
        <dsp:cNvPr id="0" name=""/>
        <dsp:cNvSpPr/>
      </dsp:nvSpPr>
      <dsp:spPr>
        <a:xfrm>
          <a:off x="827027" y="23643"/>
          <a:ext cx="57094" cy="57094"/>
        </a:xfrm>
        <a:prstGeom prst="ellipse">
          <a:avLst/>
        </a:prstGeom>
        <a:solidFill>
          <a:schemeClr val="accent1">
            <a:shade val="80000"/>
            <a:hueOff val="11543"/>
            <a:satOff val="220"/>
            <a:lumOff val="97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35388" y="32004"/>
        <a:ext cx="40372" cy="40372"/>
      </dsp:txXfrm>
    </dsp:sp>
    <dsp:sp modelId="{BCCD1735-3374-4721-BEF9-11CCD9A2DD48}">
      <dsp:nvSpPr>
        <dsp:cNvPr id="0" name=""/>
        <dsp:cNvSpPr/>
      </dsp:nvSpPr>
      <dsp:spPr>
        <a:xfrm rot="1125000">
          <a:off x="888184" y="56208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1544"/>
            <a:satOff val="-27"/>
            <a:lumOff val="846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88305" y="59328"/>
        <a:ext cx="10651" cy="11561"/>
      </dsp:txXfrm>
    </dsp:sp>
    <dsp:sp modelId="{B0608ED5-E7DC-4C39-8859-B8C85F521F9C}">
      <dsp:nvSpPr>
        <dsp:cNvPr id="0" name=""/>
        <dsp:cNvSpPr/>
      </dsp:nvSpPr>
      <dsp:spPr>
        <a:xfrm>
          <a:off x="908278" y="51224"/>
          <a:ext cx="57094" cy="57094"/>
        </a:xfrm>
        <a:prstGeom prst="ellipse">
          <a:avLst/>
        </a:prstGeom>
        <a:solidFill>
          <a:schemeClr val="accent1">
            <a:shade val="80000"/>
            <a:hueOff val="17315"/>
            <a:satOff val="330"/>
            <a:lumOff val="145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16639" y="59585"/>
        <a:ext cx="40372" cy="40372"/>
      </dsp:txXfrm>
    </dsp:sp>
    <dsp:sp modelId="{E212FFF4-9223-45FB-8A97-08FC78EC227F}">
      <dsp:nvSpPr>
        <dsp:cNvPr id="0" name=""/>
        <dsp:cNvSpPr/>
      </dsp:nvSpPr>
      <dsp:spPr>
        <a:xfrm rot="1575000">
          <a:off x="967308" y="88921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7317"/>
            <a:satOff val="-40"/>
            <a:lumOff val="1268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67543" y="91765"/>
        <a:ext cx="10651" cy="11561"/>
      </dsp:txXfrm>
    </dsp:sp>
    <dsp:sp modelId="{3B48658E-4174-41EC-ADC5-04F09B98E8AE}">
      <dsp:nvSpPr>
        <dsp:cNvPr id="0" name=""/>
        <dsp:cNvSpPr/>
      </dsp:nvSpPr>
      <dsp:spPr>
        <a:xfrm>
          <a:off x="985233" y="89174"/>
          <a:ext cx="57094" cy="57094"/>
        </a:xfrm>
        <a:prstGeom prst="ellipse">
          <a:avLst/>
        </a:prstGeom>
        <a:solidFill>
          <a:schemeClr val="accent1">
            <a:shade val="80000"/>
            <a:hueOff val="23086"/>
            <a:satOff val="440"/>
            <a:lumOff val="194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93594" y="97535"/>
        <a:ext cx="40372" cy="40372"/>
      </dsp:txXfrm>
    </dsp:sp>
    <dsp:sp modelId="{7E28017C-69F1-4CCF-A6D7-885616A2628E}">
      <dsp:nvSpPr>
        <dsp:cNvPr id="0" name=""/>
        <dsp:cNvSpPr/>
      </dsp:nvSpPr>
      <dsp:spPr>
        <a:xfrm rot="2025000">
          <a:off x="1041485" y="13168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3089"/>
            <a:satOff val="-53"/>
            <a:lumOff val="1691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41870" y="134268"/>
        <a:ext cx="10651" cy="11561"/>
      </dsp:txXfrm>
    </dsp:sp>
    <dsp:sp modelId="{4B6FF1D5-139C-4A9E-BE2A-C9C2976A9B90}">
      <dsp:nvSpPr>
        <dsp:cNvPr id="0" name=""/>
        <dsp:cNvSpPr/>
      </dsp:nvSpPr>
      <dsp:spPr>
        <a:xfrm>
          <a:off x="1056576" y="136844"/>
          <a:ext cx="57094" cy="57094"/>
        </a:xfrm>
        <a:prstGeom prst="ellipse">
          <a:avLst/>
        </a:prstGeom>
        <a:solidFill>
          <a:schemeClr val="accent1">
            <a:shade val="80000"/>
            <a:hueOff val="28858"/>
            <a:satOff val="551"/>
            <a:lumOff val="2431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4937" y="145205"/>
        <a:ext cx="40372" cy="40372"/>
      </dsp:txXfrm>
    </dsp:sp>
    <dsp:sp modelId="{E231C36B-28CA-4A1A-A65A-7FC8C917C670}">
      <dsp:nvSpPr>
        <dsp:cNvPr id="0" name=""/>
        <dsp:cNvSpPr/>
      </dsp:nvSpPr>
      <dsp:spPr>
        <a:xfrm rot="2475000">
          <a:off x="1109446" y="18376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8861"/>
            <a:satOff val="-67"/>
            <a:lumOff val="2114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10012" y="186109"/>
        <a:ext cx="10651" cy="11561"/>
      </dsp:txXfrm>
    </dsp:sp>
    <dsp:sp modelId="{5955EC28-6A5B-4854-97FD-56BF004F7A93}">
      <dsp:nvSpPr>
        <dsp:cNvPr id="0" name=""/>
        <dsp:cNvSpPr/>
      </dsp:nvSpPr>
      <dsp:spPr>
        <a:xfrm>
          <a:off x="1121086" y="193418"/>
          <a:ext cx="57094" cy="57094"/>
        </a:xfrm>
        <a:prstGeom prst="ellipse">
          <a:avLst/>
        </a:prstGeom>
        <a:solidFill>
          <a:schemeClr val="accent1">
            <a:shade val="80000"/>
            <a:hueOff val="34629"/>
            <a:satOff val="661"/>
            <a:lumOff val="2918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29447" y="201779"/>
        <a:ext cx="40372" cy="40372"/>
      </dsp:txXfrm>
    </dsp:sp>
    <dsp:sp modelId="{7418C013-9F65-49B4-8AB4-02A8A7E8B2B1}">
      <dsp:nvSpPr>
        <dsp:cNvPr id="0" name=""/>
        <dsp:cNvSpPr/>
      </dsp:nvSpPr>
      <dsp:spPr>
        <a:xfrm rot="2925000">
          <a:off x="1170029" y="24426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34633"/>
            <a:satOff val="-80"/>
            <a:lumOff val="2537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70807" y="246400"/>
        <a:ext cx="10651" cy="11561"/>
      </dsp:txXfrm>
    </dsp:sp>
    <dsp:sp modelId="{C8C314CB-BC52-4B5D-9A9E-2549904458B0}">
      <dsp:nvSpPr>
        <dsp:cNvPr id="0" name=""/>
        <dsp:cNvSpPr/>
      </dsp:nvSpPr>
      <dsp:spPr>
        <a:xfrm>
          <a:off x="1177661" y="257929"/>
          <a:ext cx="57094" cy="57094"/>
        </a:xfrm>
        <a:prstGeom prst="ellipse">
          <a:avLst/>
        </a:prstGeom>
        <a:solidFill>
          <a:schemeClr val="accent1">
            <a:shade val="80000"/>
            <a:hueOff val="40401"/>
            <a:satOff val="771"/>
            <a:lumOff val="3404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86022" y="266290"/>
        <a:ext cx="40372" cy="40372"/>
      </dsp:txXfrm>
    </dsp:sp>
    <dsp:sp modelId="{8D184F9F-78A9-45D9-9804-0F8032DE26A6}">
      <dsp:nvSpPr>
        <dsp:cNvPr id="0" name=""/>
        <dsp:cNvSpPr/>
      </dsp:nvSpPr>
      <dsp:spPr>
        <a:xfrm rot="3375000">
          <a:off x="1222196" y="31215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40406"/>
            <a:satOff val="-93"/>
            <a:lumOff val="296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23210" y="314111"/>
        <a:ext cx="10651" cy="11561"/>
      </dsp:txXfrm>
    </dsp:sp>
    <dsp:sp modelId="{18E08B15-C0D9-4DCD-9841-29CB326A1D96}">
      <dsp:nvSpPr>
        <dsp:cNvPr id="0" name=""/>
        <dsp:cNvSpPr/>
      </dsp:nvSpPr>
      <dsp:spPr>
        <a:xfrm>
          <a:off x="1225331" y="329272"/>
          <a:ext cx="57094" cy="57094"/>
        </a:xfrm>
        <a:prstGeom prst="ellipse">
          <a:avLst/>
        </a:prstGeom>
        <a:solidFill>
          <a:schemeClr val="accent1">
            <a:shade val="80000"/>
            <a:hueOff val="46172"/>
            <a:satOff val="881"/>
            <a:lumOff val="389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33692" y="337633"/>
        <a:ext cx="40372" cy="40372"/>
      </dsp:txXfrm>
    </dsp:sp>
    <dsp:sp modelId="{7D136A40-4E7A-4E9A-9C18-C15FEB3E9255}">
      <dsp:nvSpPr>
        <dsp:cNvPr id="0" name=""/>
        <dsp:cNvSpPr/>
      </dsp:nvSpPr>
      <dsp:spPr>
        <a:xfrm rot="3825000">
          <a:off x="1265054" y="386276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46178"/>
            <a:satOff val="-107"/>
            <a:lumOff val="3382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66327" y="388083"/>
        <a:ext cx="10651" cy="11561"/>
      </dsp:txXfrm>
    </dsp:sp>
    <dsp:sp modelId="{09497094-52B8-416E-9902-37FB4C94E7F2}">
      <dsp:nvSpPr>
        <dsp:cNvPr id="0" name=""/>
        <dsp:cNvSpPr/>
      </dsp:nvSpPr>
      <dsp:spPr>
        <a:xfrm>
          <a:off x="1263281" y="406227"/>
          <a:ext cx="57094" cy="57094"/>
        </a:xfrm>
        <a:prstGeom prst="ellipse">
          <a:avLst/>
        </a:prstGeom>
        <a:solidFill>
          <a:schemeClr val="accent1">
            <a:shade val="80000"/>
            <a:hueOff val="51944"/>
            <a:satOff val="991"/>
            <a:lumOff val="437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71642" y="414588"/>
        <a:ext cx="40372" cy="40372"/>
      </dsp:txXfrm>
    </dsp:sp>
    <dsp:sp modelId="{260B842C-BA56-4835-9181-EEB1DAD49F6C}">
      <dsp:nvSpPr>
        <dsp:cNvPr id="0" name=""/>
        <dsp:cNvSpPr/>
      </dsp:nvSpPr>
      <dsp:spPr>
        <a:xfrm rot="4275000">
          <a:off x="1297872" y="465357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51950"/>
            <a:satOff val="-120"/>
            <a:lumOff val="3805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99421" y="467050"/>
        <a:ext cx="10651" cy="11561"/>
      </dsp:txXfrm>
    </dsp:sp>
    <dsp:sp modelId="{07EB8474-810E-4E8A-BE93-02F62BBDD45D}">
      <dsp:nvSpPr>
        <dsp:cNvPr id="0" name=""/>
        <dsp:cNvSpPr/>
      </dsp:nvSpPr>
      <dsp:spPr>
        <a:xfrm>
          <a:off x="1290861" y="487477"/>
          <a:ext cx="57094" cy="57094"/>
        </a:xfrm>
        <a:prstGeom prst="ellipse">
          <a:avLst/>
        </a:prstGeom>
        <a:solidFill>
          <a:schemeClr val="accent1">
            <a:shade val="80000"/>
            <a:hueOff val="57716"/>
            <a:satOff val="1101"/>
            <a:lumOff val="486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99222" y="495838"/>
        <a:ext cx="40372" cy="40372"/>
      </dsp:txXfrm>
    </dsp:sp>
    <dsp:sp modelId="{ADC3AC42-E194-4C29-8A28-ABEC2168A2B9}">
      <dsp:nvSpPr>
        <dsp:cNvPr id="0" name=""/>
        <dsp:cNvSpPr/>
      </dsp:nvSpPr>
      <dsp:spPr>
        <a:xfrm rot="4725000">
          <a:off x="1320086" y="54804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57722"/>
            <a:satOff val="-133"/>
            <a:lumOff val="4228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21923" y="549660"/>
        <a:ext cx="10651" cy="11561"/>
      </dsp:txXfrm>
    </dsp:sp>
    <dsp:sp modelId="{38A7A843-117D-4A8F-B652-3F637D1BA054}">
      <dsp:nvSpPr>
        <dsp:cNvPr id="0" name=""/>
        <dsp:cNvSpPr/>
      </dsp:nvSpPr>
      <dsp:spPr>
        <a:xfrm>
          <a:off x="1307601" y="571632"/>
          <a:ext cx="57094" cy="57094"/>
        </a:xfrm>
        <a:prstGeom prst="ellipse">
          <a:avLst/>
        </a:prstGeom>
        <a:solidFill>
          <a:schemeClr val="accent1">
            <a:shade val="80000"/>
            <a:hueOff val="63487"/>
            <a:satOff val="1211"/>
            <a:lumOff val="534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15962" y="579993"/>
        <a:ext cx="40372" cy="40372"/>
      </dsp:txXfrm>
    </dsp:sp>
    <dsp:sp modelId="{24192AE1-AC5A-408F-93E2-35778550FA02}">
      <dsp:nvSpPr>
        <dsp:cNvPr id="0" name=""/>
        <dsp:cNvSpPr/>
      </dsp:nvSpPr>
      <dsp:spPr>
        <a:xfrm rot="5175000">
          <a:off x="1331318" y="63292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63494"/>
            <a:satOff val="-147"/>
            <a:lumOff val="4651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33451" y="634501"/>
        <a:ext cx="10651" cy="11561"/>
      </dsp:txXfrm>
    </dsp:sp>
    <dsp:sp modelId="{8B74F080-8313-4728-B1E9-D87A06E9E800}">
      <dsp:nvSpPr>
        <dsp:cNvPr id="0" name=""/>
        <dsp:cNvSpPr/>
      </dsp:nvSpPr>
      <dsp:spPr>
        <a:xfrm>
          <a:off x="1313213" y="657252"/>
          <a:ext cx="57094" cy="57094"/>
        </a:xfrm>
        <a:prstGeom prst="ellipse">
          <a:avLst/>
        </a:prstGeom>
        <a:solidFill>
          <a:schemeClr val="accent1">
            <a:shade val="80000"/>
            <a:hueOff val="69259"/>
            <a:satOff val="1321"/>
            <a:lumOff val="583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21574" y="665613"/>
        <a:ext cx="40372" cy="40372"/>
      </dsp:txXfrm>
    </dsp:sp>
    <dsp:sp modelId="{99F13AA2-4621-4753-B0A6-6FC776CD84C9}">
      <dsp:nvSpPr>
        <dsp:cNvPr id="0" name=""/>
        <dsp:cNvSpPr/>
      </dsp:nvSpPr>
      <dsp:spPr>
        <a:xfrm rot="5625000">
          <a:off x="1331374" y="71854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69267"/>
            <a:satOff val="-160"/>
            <a:lumOff val="5073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333806" y="720121"/>
        <a:ext cx="10651" cy="11561"/>
      </dsp:txXfrm>
    </dsp:sp>
    <dsp:sp modelId="{C238A059-EBCB-4E8A-9C70-350A7112246D}">
      <dsp:nvSpPr>
        <dsp:cNvPr id="0" name=""/>
        <dsp:cNvSpPr/>
      </dsp:nvSpPr>
      <dsp:spPr>
        <a:xfrm>
          <a:off x="1307601" y="742872"/>
          <a:ext cx="57094" cy="57094"/>
        </a:xfrm>
        <a:prstGeom prst="ellipse">
          <a:avLst/>
        </a:prstGeom>
        <a:solidFill>
          <a:schemeClr val="accent1">
            <a:shade val="80000"/>
            <a:hueOff val="75030"/>
            <a:satOff val="1431"/>
            <a:lumOff val="6322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15962" y="751233"/>
        <a:ext cx="40372" cy="40372"/>
      </dsp:txXfrm>
    </dsp:sp>
    <dsp:sp modelId="{212C9A88-24C2-4EF4-87D7-A81CF4BE3FA0}">
      <dsp:nvSpPr>
        <dsp:cNvPr id="0" name=""/>
        <dsp:cNvSpPr/>
      </dsp:nvSpPr>
      <dsp:spPr>
        <a:xfrm rot="6075000">
          <a:off x="1320254" y="80344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75039"/>
            <a:satOff val="-173"/>
            <a:lumOff val="5496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322982" y="805055"/>
        <a:ext cx="10651" cy="11561"/>
      </dsp:txXfrm>
    </dsp:sp>
    <dsp:sp modelId="{FA3F2989-2837-4DF6-B22E-22C68B74BA10}">
      <dsp:nvSpPr>
        <dsp:cNvPr id="0" name=""/>
        <dsp:cNvSpPr/>
      </dsp:nvSpPr>
      <dsp:spPr>
        <a:xfrm>
          <a:off x="1290861" y="827027"/>
          <a:ext cx="57094" cy="57094"/>
        </a:xfrm>
        <a:prstGeom prst="ellipse">
          <a:avLst/>
        </a:prstGeom>
        <a:solidFill>
          <a:schemeClr val="accent1">
            <a:shade val="80000"/>
            <a:hueOff val="80802"/>
            <a:satOff val="1541"/>
            <a:lumOff val="6808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99222" y="835388"/>
        <a:ext cx="40372" cy="40372"/>
      </dsp:txXfrm>
    </dsp:sp>
    <dsp:sp modelId="{15716786-4673-40EB-986D-12C422D02B97}">
      <dsp:nvSpPr>
        <dsp:cNvPr id="0" name=""/>
        <dsp:cNvSpPr/>
      </dsp:nvSpPr>
      <dsp:spPr>
        <a:xfrm rot="6525000">
          <a:off x="1298149" y="886157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80811"/>
            <a:satOff val="-186"/>
            <a:lumOff val="5919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301165" y="887850"/>
        <a:ext cx="10651" cy="11561"/>
      </dsp:txXfrm>
    </dsp:sp>
    <dsp:sp modelId="{E7F9412A-75FE-4263-8476-D8B02CF380F3}">
      <dsp:nvSpPr>
        <dsp:cNvPr id="0" name=""/>
        <dsp:cNvSpPr/>
      </dsp:nvSpPr>
      <dsp:spPr>
        <a:xfrm>
          <a:off x="1263281" y="908278"/>
          <a:ext cx="57094" cy="57094"/>
        </a:xfrm>
        <a:prstGeom prst="ellipse">
          <a:avLst/>
        </a:prstGeom>
        <a:solidFill>
          <a:schemeClr val="accent1">
            <a:shade val="80000"/>
            <a:hueOff val="86573"/>
            <a:satOff val="1652"/>
            <a:lumOff val="7294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71642" y="916639"/>
        <a:ext cx="40372" cy="40372"/>
      </dsp:txXfrm>
    </dsp:sp>
    <dsp:sp modelId="{C56F56FD-84C6-4D21-967A-719399DE2081}">
      <dsp:nvSpPr>
        <dsp:cNvPr id="0" name=""/>
        <dsp:cNvSpPr/>
      </dsp:nvSpPr>
      <dsp:spPr>
        <a:xfrm rot="6975000">
          <a:off x="1265435" y="965281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86583"/>
            <a:satOff val="-200"/>
            <a:lumOff val="6342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268727" y="967088"/>
        <a:ext cx="10651" cy="11561"/>
      </dsp:txXfrm>
    </dsp:sp>
    <dsp:sp modelId="{430AD93E-9CDA-40BE-8BB8-B35AB1DDED73}">
      <dsp:nvSpPr>
        <dsp:cNvPr id="0" name=""/>
        <dsp:cNvSpPr/>
      </dsp:nvSpPr>
      <dsp:spPr>
        <a:xfrm>
          <a:off x="1225331" y="985233"/>
          <a:ext cx="57094" cy="57094"/>
        </a:xfrm>
        <a:prstGeom prst="ellipse">
          <a:avLst/>
        </a:prstGeom>
        <a:solidFill>
          <a:schemeClr val="accent1">
            <a:shade val="80000"/>
            <a:hueOff val="92345"/>
            <a:satOff val="1762"/>
            <a:lumOff val="778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33692" y="993594"/>
        <a:ext cx="40372" cy="40372"/>
      </dsp:txXfrm>
    </dsp:sp>
    <dsp:sp modelId="{D3BDAC4B-F2DB-44A0-907D-A108463FB1C3}">
      <dsp:nvSpPr>
        <dsp:cNvPr id="0" name=""/>
        <dsp:cNvSpPr/>
      </dsp:nvSpPr>
      <dsp:spPr>
        <a:xfrm rot="7425000">
          <a:off x="1222674" y="1039459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92356"/>
            <a:satOff val="-213"/>
            <a:lumOff val="6765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226225" y="1041415"/>
        <a:ext cx="10651" cy="11561"/>
      </dsp:txXfrm>
    </dsp:sp>
    <dsp:sp modelId="{EB66E90A-B112-40E2-B773-B1A59659C6EB}">
      <dsp:nvSpPr>
        <dsp:cNvPr id="0" name=""/>
        <dsp:cNvSpPr/>
      </dsp:nvSpPr>
      <dsp:spPr>
        <a:xfrm>
          <a:off x="1177661" y="1056576"/>
          <a:ext cx="57094" cy="57094"/>
        </a:xfrm>
        <a:prstGeom prst="ellipse">
          <a:avLst/>
        </a:prstGeom>
        <a:solidFill>
          <a:schemeClr val="accent1">
            <a:shade val="80000"/>
            <a:hueOff val="98117"/>
            <a:satOff val="1872"/>
            <a:lumOff val="8267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86022" y="1064937"/>
        <a:ext cx="40372" cy="40372"/>
      </dsp:txXfrm>
    </dsp:sp>
    <dsp:sp modelId="{CBD13A52-164D-4181-A713-C4AFB6DAEA44}">
      <dsp:nvSpPr>
        <dsp:cNvPr id="0" name=""/>
        <dsp:cNvSpPr/>
      </dsp:nvSpPr>
      <dsp:spPr>
        <a:xfrm rot="7875000">
          <a:off x="1170597" y="110742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98128"/>
            <a:satOff val="-226"/>
            <a:lumOff val="7187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174384" y="1109558"/>
        <a:ext cx="10651" cy="11561"/>
      </dsp:txXfrm>
    </dsp:sp>
    <dsp:sp modelId="{816E1FA3-2B38-45F9-AB8C-0EEB2788EE42}">
      <dsp:nvSpPr>
        <dsp:cNvPr id="0" name=""/>
        <dsp:cNvSpPr/>
      </dsp:nvSpPr>
      <dsp:spPr>
        <a:xfrm>
          <a:off x="1121086" y="1121086"/>
          <a:ext cx="57094" cy="57094"/>
        </a:xfrm>
        <a:prstGeom prst="ellipse">
          <a:avLst/>
        </a:prstGeom>
        <a:solidFill>
          <a:schemeClr val="accent1">
            <a:shade val="80000"/>
            <a:hueOff val="103888"/>
            <a:satOff val="1982"/>
            <a:lumOff val="875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29447" y="1129447"/>
        <a:ext cx="40372" cy="40372"/>
      </dsp:txXfrm>
    </dsp:sp>
    <dsp:sp modelId="{3D5573F2-E421-4699-B499-E5F129AA7C1F}">
      <dsp:nvSpPr>
        <dsp:cNvPr id="0" name=""/>
        <dsp:cNvSpPr/>
      </dsp:nvSpPr>
      <dsp:spPr>
        <a:xfrm rot="8325000">
          <a:off x="1110094" y="116800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03900"/>
            <a:satOff val="-240"/>
            <a:lumOff val="761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114093" y="1170351"/>
        <a:ext cx="10651" cy="11561"/>
      </dsp:txXfrm>
    </dsp:sp>
    <dsp:sp modelId="{1791F869-F782-403E-9EEE-8485296AB1DC}">
      <dsp:nvSpPr>
        <dsp:cNvPr id="0" name=""/>
        <dsp:cNvSpPr/>
      </dsp:nvSpPr>
      <dsp:spPr>
        <a:xfrm>
          <a:off x="1056576" y="1177661"/>
          <a:ext cx="57094" cy="57094"/>
        </a:xfrm>
        <a:prstGeom prst="ellipse">
          <a:avLst/>
        </a:prstGeom>
        <a:solidFill>
          <a:schemeClr val="accent1">
            <a:shade val="80000"/>
            <a:hueOff val="109660"/>
            <a:satOff val="2092"/>
            <a:lumOff val="923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4937" y="1186022"/>
        <a:ext cx="40372" cy="40372"/>
      </dsp:txXfrm>
    </dsp:sp>
    <dsp:sp modelId="{EDD308D6-556F-4E65-A02C-12C45C150755}">
      <dsp:nvSpPr>
        <dsp:cNvPr id="0" name=""/>
        <dsp:cNvSpPr/>
      </dsp:nvSpPr>
      <dsp:spPr>
        <a:xfrm rot="8775000">
          <a:off x="1042201" y="1220169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09672"/>
            <a:satOff val="-253"/>
            <a:lumOff val="8033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46381" y="1222755"/>
        <a:ext cx="10651" cy="11561"/>
      </dsp:txXfrm>
    </dsp:sp>
    <dsp:sp modelId="{FB762D63-E97E-4D71-BE53-DE8DBC2C1724}">
      <dsp:nvSpPr>
        <dsp:cNvPr id="0" name=""/>
        <dsp:cNvSpPr/>
      </dsp:nvSpPr>
      <dsp:spPr>
        <a:xfrm>
          <a:off x="985233" y="1225331"/>
          <a:ext cx="57094" cy="57094"/>
        </a:xfrm>
        <a:prstGeom prst="ellipse">
          <a:avLst/>
        </a:prstGeom>
        <a:solidFill>
          <a:schemeClr val="accent1">
            <a:shade val="80000"/>
            <a:hueOff val="115431"/>
            <a:satOff val="2202"/>
            <a:lumOff val="972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93594" y="1233692"/>
        <a:ext cx="40372" cy="40372"/>
      </dsp:txXfrm>
    </dsp:sp>
    <dsp:sp modelId="{EC905E59-477F-4D62-B2EE-61B86BF0663B}">
      <dsp:nvSpPr>
        <dsp:cNvPr id="0" name=""/>
        <dsp:cNvSpPr/>
      </dsp:nvSpPr>
      <dsp:spPr>
        <a:xfrm rot="9225000">
          <a:off x="968080" y="1263028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15444"/>
            <a:satOff val="-266"/>
            <a:lumOff val="8456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972410" y="1265872"/>
        <a:ext cx="10651" cy="11561"/>
      </dsp:txXfrm>
    </dsp:sp>
    <dsp:sp modelId="{96947AF0-965B-4F9B-B692-11B522E20C19}">
      <dsp:nvSpPr>
        <dsp:cNvPr id="0" name=""/>
        <dsp:cNvSpPr/>
      </dsp:nvSpPr>
      <dsp:spPr>
        <a:xfrm>
          <a:off x="908278" y="1263281"/>
          <a:ext cx="57094" cy="57094"/>
        </a:xfrm>
        <a:prstGeom prst="ellipse">
          <a:avLst/>
        </a:prstGeom>
        <a:solidFill>
          <a:schemeClr val="accent1">
            <a:shade val="80000"/>
            <a:hueOff val="121203"/>
            <a:satOff val="2312"/>
            <a:lumOff val="10212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16639" y="1271642"/>
        <a:ext cx="40372" cy="40372"/>
      </dsp:txXfrm>
    </dsp:sp>
    <dsp:sp modelId="{C5631367-2D87-4B2B-B2C5-CE6B323DF7FA}">
      <dsp:nvSpPr>
        <dsp:cNvPr id="0" name=""/>
        <dsp:cNvSpPr/>
      </dsp:nvSpPr>
      <dsp:spPr>
        <a:xfrm rot="10192360">
          <a:off x="857204" y="1293130"/>
          <a:ext cx="3677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21217"/>
            <a:satOff val="-280"/>
            <a:lumOff val="8879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862940" y="1296476"/>
        <a:ext cx="30995" cy="11561"/>
      </dsp:txXfrm>
    </dsp:sp>
    <dsp:sp modelId="{55735BFC-D4F1-4100-BCD7-BD7015A20F24}">
      <dsp:nvSpPr>
        <dsp:cNvPr id="0" name=""/>
        <dsp:cNvSpPr/>
      </dsp:nvSpPr>
      <dsp:spPr>
        <a:xfrm>
          <a:off x="783764" y="1285521"/>
          <a:ext cx="57094" cy="57094"/>
        </a:xfrm>
        <a:prstGeom prst="ellipse">
          <a:avLst/>
        </a:prstGeom>
        <a:solidFill>
          <a:schemeClr val="accent1">
            <a:shade val="80000"/>
            <a:hueOff val="126974"/>
            <a:satOff val="2422"/>
            <a:lumOff val="10698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92125" y="1293882"/>
        <a:ext cx="40372" cy="40372"/>
      </dsp:txXfrm>
    </dsp:sp>
    <dsp:sp modelId="{DE861B79-D5E8-45CE-B3D7-7B4663C08343}">
      <dsp:nvSpPr>
        <dsp:cNvPr id="0" name=""/>
        <dsp:cNvSpPr/>
      </dsp:nvSpPr>
      <dsp:spPr>
        <a:xfrm rot="19897969">
          <a:off x="788910" y="1315549"/>
          <a:ext cx="5629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26989"/>
            <a:satOff val="-293"/>
            <a:lumOff val="9301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89011" y="1319804"/>
        <a:ext cx="3940" cy="11561"/>
      </dsp:txXfrm>
    </dsp:sp>
    <dsp:sp modelId="{B163F2E1-C224-4C1F-8BF1-B257F8DA90F1}">
      <dsp:nvSpPr>
        <dsp:cNvPr id="0" name=""/>
        <dsp:cNvSpPr/>
      </dsp:nvSpPr>
      <dsp:spPr>
        <a:xfrm>
          <a:off x="742872" y="1307601"/>
          <a:ext cx="57094" cy="57094"/>
        </a:xfrm>
        <a:prstGeom prst="ellipse">
          <a:avLst/>
        </a:prstGeom>
        <a:solidFill>
          <a:schemeClr val="accent1">
            <a:shade val="80000"/>
            <a:hueOff val="132746"/>
            <a:satOff val="2532"/>
            <a:lumOff val="11184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51233" y="1315962"/>
        <a:ext cx="40372" cy="40372"/>
      </dsp:txXfrm>
    </dsp:sp>
    <dsp:sp modelId="{28C21F8D-7890-436C-ABC3-A76D9C048DC6}">
      <dsp:nvSpPr>
        <dsp:cNvPr id="0" name=""/>
        <dsp:cNvSpPr/>
      </dsp:nvSpPr>
      <dsp:spPr>
        <a:xfrm rot="10575000">
          <a:off x="721431" y="1329291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32761"/>
            <a:satOff val="-306"/>
            <a:lumOff val="9724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725991" y="1332996"/>
        <a:ext cx="10651" cy="11561"/>
      </dsp:txXfrm>
    </dsp:sp>
    <dsp:sp modelId="{B297DBDA-41C8-403B-A287-2DE0B2B2F734}">
      <dsp:nvSpPr>
        <dsp:cNvPr id="0" name=""/>
        <dsp:cNvSpPr/>
      </dsp:nvSpPr>
      <dsp:spPr>
        <a:xfrm>
          <a:off x="657252" y="1313213"/>
          <a:ext cx="57094" cy="57094"/>
        </a:xfrm>
        <a:prstGeom prst="ellipse">
          <a:avLst/>
        </a:prstGeom>
        <a:solidFill>
          <a:schemeClr val="accent1">
            <a:shade val="80000"/>
            <a:hueOff val="138517"/>
            <a:satOff val="2643"/>
            <a:lumOff val="11671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65613" y="1321574"/>
        <a:ext cx="40372" cy="40372"/>
      </dsp:txXfrm>
    </dsp:sp>
    <dsp:sp modelId="{6CB910F7-627A-416A-9AE0-0E9818681229}">
      <dsp:nvSpPr>
        <dsp:cNvPr id="0" name=""/>
        <dsp:cNvSpPr/>
      </dsp:nvSpPr>
      <dsp:spPr>
        <a:xfrm rot="11025000">
          <a:off x="635811" y="1329347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38533"/>
            <a:satOff val="-320"/>
            <a:lumOff val="10147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40371" y="1333350"/>
        <a:ext cx="10651" cy="11561"/>
      </dsp:txXfrm>
    </dsp:sp>
    <dsp:sp modelId="{C99B1DB8-B0AD-4FE5-84DC-CD9571D15F74}">
      <dsp:nvSpPr>
        <dsp:cNvPr id="0" name=""/>
        <dsp:cNvSpPr/>
      </dsp:nvSpPr>
      <dsp:spPr>
        <a:xfrm>
          <a:off x="571632" y="1307601"/>
          <a:ext cx="57094" cy="57094"/>
        </a:xfrm>
        <a:prstGeom prst="ellipse">
          <a:avLst/>
        </a:prstGeom>
        <a:solidFill>
          <a:schemeClr val="accent1">
            <a:shade val="80000"/>
            <a:hueOff val="144289"/>
            <a:satOff val="2753"/>
            <a:lumOff val="12157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79993" y="1315962"/>
        <a:ext cx="40372" cy="40372"/>
      </dsp:txXfrm>
    </dsp:sp>
    <dsp:sp modelId="{2EBD388A-825F-4832-8A74-827A6C7E3368}">
      <dsp:nvSpPr>
        <dsp:cNvPr id="0" name=""/>
        <dsp:cNvSpPr/>
      </dsp:nvSpPr>
      <dsp:spPr>
        <a:xfrm rot="11475000">
          <a:off x="550916" y="1318228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44306"/>
            <a:satOff val="-333"/>
            <a:lumOff val="1057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555437" y="1322527"/>
        <a:ext cx="10651" cy="11561"/>
      </dsp:txXfrm>
    </dsp:sp>
    <dsp:sp modelId="{54435782-E9E7-4F85-8EE9-B762378628C5}">
      <dsp:nvSpPr>
        <dsp:cNvPr id="0" name=""/>
        <dsp:cNvSpPr/>
      </dsp:nvSpPr>
      <dsp:spPr>
        <a:xfrm>
          <a:off x="487477" y="1290861"/>
          <a:ext cx="57094" cy="57094"/>
        </a:xfrm>
        <a:prstGeom prst="ellipse">
          <a:avLst/>
        </a:prstGeom>
        <a:solidFill>
          <a:schemeClr val="accent1">
            <a:shade val="80000"/>
            <a:hueOff val="150061"/>
            <a:satOff val="2863"/>
            <a:lumOff val="1264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95838" y="1299222"/>
        <a:ext cx="40372" cy="40372"/>
      </dsp:txXfrm>
    </dsp:sp>
    <dsp:sp modelId="{2EA5A0E0-D734-4B00-A1FA-65E8CB15031C}">
      <dsp:nvSpPr>
        <dsp:cNvPr id="0" name=""/>
        <dsp:cNvSpPr/>
      </dsp:nvSpPr>
      <dsp:spPr>
        <a:xfrm rot="11925000">
          <a:off x="468199" y="129612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50078"/>
            <a:satOff val="-346"/>
            <a:lumOff val="10992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72643" y="1300710"/>
        <a:ext cx="10651" cy="11561"/>
      </dsp:txXfrm>
    </dsp:sp>
    <dsp:sp modelId="{CDE86F57-8E75-4885-99A7-4D78278841E9}">
      <dsp:nvSpPr>
        <dsp:cNvPr id="0" name=""/>
        <dsp:cNvSpPr/>
      </dsp:nvSpPr>
      <dsp:spPr>
        <a:xfrm>
          <a:off x="406227" y="1263281"/>
          <a:ext cx="57094" cy="57094"/>
        </a:xfrm>
        <a:prstGeom prst="ellipse">
          <a:avLst/>
        </a:prstGeom>
        <a:solidFill>
          <a:schemeClr val="accent1">
            <a:shade val="80000"/>
            <a:hueOff val="155832"/>
            <a:satOff val="2973"/>
            <a:lumOff val="1312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14588" y="1271642"/>
        <a:ext cx="40372" cy="40372"/>
      </dsp:txXfrm>
    </dsp:sp>
    <dsp:sp modelId="{A0769171-C666-4FF2-B3B0-56A5612FFB02}">
      <dsp:nvSpPr>
        <dsp:cNvPr id="0" name=""/>
        <dsp:cNvSpPr/>
      </dsp:nvSpPr>
      <dsp:spPr>
        <a:xfrm rot="12375000">
          <a:off x="389075" y="1263409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55850"/>
            <a:satOff val="-360"/>
            <a:lumOff val="11415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93405" y="1268273"/>
        <a:ext cx="10651" cy="11561"/>
      </dsp:txXfrm>
    </dsp:sp>
    <dsp:sp modelId="{9DEC7CBC-8051-4551-94AA-2377EFF8A353}">
      <dsp:nvSpPr>
        <dsp:cNvPr id="0" name=""/>
        <dsp:cNvSpPr/>
      </dsp:nvSpPr>
      <dsp:spPr>
        <a:xfrm>
          <a:off x="329272" y="1225331"/>
          <a:ext cx="57094" cy="57094"/>
        </a:xfrm>
        <a:prstGeom prst="ellipse">
          <a:avLst/>
        </a:prstGeom>
        <a:solidFill>
          <a:schemeClr val="accent1">
            <a:shade val="80000"/>
            <a:hueOff val="161604"/>
            <a:satOff val="3083"/>
            <a:lumOff val="1361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37633" y="1233692"/>
        <a:ext cx="40372" cy="40372"/>
      </dsp:txXfrm>
    </dsp:sp>
    <dsp:sp modelId="{83D03F91-A8FE-4A56-A9F0-21F8696B64A1}">
      <dsp:nvSpPr>
        <dsp:cNvPr id="0" name=""/>
        <dsp:cNvSpPr/>
      </dsp:nvSpPr>
      <dsp:spPr>
        <a:xfrm rot="12825000">
          <a:off x="314898" y="1220647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61622"/>
            <a:satOff val="-373"/>
            <a:lumOff val="11838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19078" y="1225769"/>
        <a:ext cx="10651" cy="11561"/>
      </dsp:txXfrm>
    </dsp:sp>
    <dsp:sp modelId="{D9F7CAE3-C01B-4758-A92D-BE4DEABF1CC9}">
      <dsp:nvSpPr>
        <dsp:cNvPr id="0" name=""/>
        <dsp:cNvSpPr/>
      </dsp:nvSpPr>
      <dsp:spPr>
        <a:xfrm>
          <a:off x="257929" y="1177661"/>
          <a:ext cx="57094" cy="57094"/>
        </a:xfrm>
        <a:prstGeom prst="ellipse">
          <a:avLst/>
        </a:prstGeom>
        <a:solidFill>
          <a:schemeClr val="accent1">
            <a:shade val="80000"/>
            <a:hueOff val="167375"/>
            <a:satOff val="3193"/>
            <a:lumOff val="14102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6290" y="1186022"/>
        <a:ext cx="40372" cy="40372"/>
      </dsp:txXfrm>
    </dsp:sp>
    <dsp:sp modelId="{6FDF4861-3D9E-4C44-8A76-CB261CA08A3D}">
      <dsp:nvSpPr>
        <dsp:cNvPr id="0" name=""/>
        <dsp:cNvSpPr/>
      </dsp:nvSpPr>
      <dsp:spPr>
        <a:xfrm rot="13275000">
          <a:off x="246937" y="116857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67395"/>
            <a:satOff val="-386"/>
            <a:lumOff val="12261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50936" y="1173929"/>
        <a:ext cx="10651" cy="11561"/>
      </dsp:txXfrm>
    </dsp:sp>
    <dsp:sp modelId="{6EBA7549-78C0-447A-A63C-4A8563F87F58}">
      <dsp:nvSpPr>
        <dsp:cNvPr id="0" name=""/>
        <dsp:cNvSpPr/>
      </dsp:nvSpPr>
      <dsp:spPr>
        <a:xfrm>
          <a:off x="193418" y="1121086"/>
          <a:ext cx="57094" cy="57094"/>
        </a:xfrm>
        <a:prstGeom prst="ellipse">
          <a:avLst/>
        </a:prstGeom>
        <a:solidFill>
          <a:schemeClr val="accent1">
            <a:shade val="80000"/>
            <a:hueOff val="173147"/>
            <a:satOff val="3303"/>
            <a:lumOff val="14588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01779" y="1129447"/>
        <a:ext cx="40372" cy="40372"/>
      </dsp:txXfrm>
    </dsp:sp>
    <dsp:sp modelId="{F7AC09C3-F9FA-4334-9744-58F7A351FD8B}">
      <dsp:nvSpPr>
        <dsp:cNvPr id="0" name=""/>
        <dsp:cNvSpPr/>
      </dsp:nvSpPr>
      <dsp:spPr>
        <a:xfrm rot="13725000">
          <a:off x="186354" y="1108067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73167"/>
            <a:satOff val="-400"/>
            <a:lumOff val="12684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90141" y="1113637"/>
        <a:ext cx="10651" cy="11561"/>
      </dsp:txXfrm>
    </dsp:sp>
    <dsp:sp modelId="{DB7E8DCC-E9E2-41AE-8FAC-BD770394B585}">
      <dsp:nvSpPr>
        <dsp:cNvPr id="0" name=""/>
        <dsp:cNvSpPr/>
      </dsp:nvSpPr>
      <dsp:spPr>
        <a:xfrm>
          <a:off x="136844" y="1056576"/>
          <a:ext cx="57094" cy="57094"/>
        </a:xfrm>
        <a:prstGeom prst="ellipse">
          <a:avLst/>
        </a:prstGeom>
        <a:solidFill>
          <a:schemeClr val="accent1">
            <a:shade val="80000"/>
            <a:hueOff val="178918"/>
            <a:satOff val="3413"/>
            <a:lumOff val="1507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5205" y="1064937"/>
        <a:ext cx="40372" cy="40372"/>
      </dsp:txXfrm>
    </dsp:sp>
    <dsp:sp modelId="{FC934B90-2FD7-4C78-BC82-6495CAA54F71}">
      <dsp:nvSpPr>
        <dsp:cNvPr id="0" name=""/>
        <dsp:cNvSpPr/>
      </dsp:nvSpPr>
      <dsp:spPr>
        <a:xfrm rot="14175000">
          <a:off x="134187" y="104017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78939"/>
            <a:satOff val="-413"/>
            <a:lumOff val="13106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37738" y="1045927"/>
        <a:ext cx="10651" cy="11561"/>
      </dsp:txXfrm>
    </dsp:sp>
    <dsp:sp modelId="{7FBA136C-815F-4FB3-A797-A7F155D00FEA}">
      <dsp:nvSpPr>
        <dsp:cNvPr id="0" name=""/>
        <dsp:cNvSpPr/>
      </dsp:nvSpPr>
      <dsp:spPr>
        <a:xfrm>
          <a:off x="89174" y="985233"/>
          <a:ext cx="57094" cy="57094"/>
        </a:xfrm>
        <a:prstGeom prst="ellipse">
          <a:avLst/>
        </a:prstGeom>
        <a:solidFill>
          <a:schemeClr val="accent1">
            <a:shade val="80000"/>
            <a:hueOff val="184690"/>
            <a:satOff val="3523"/>
            <a:lumOff val="15561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535" y="993594"/>
        <a:ext cx="40372" cy="40372"/>
      </dsp:txXfrm>
    </dsp:sp>
    <dsp:sp modelId="{7A5C7786-EEB7-4840-8AB2-E617DD766E4C}">
      <dsp:nvSpPr>
        <dsp:cNvPr id="0" name=""/>
        <dsp:cNvSpPr/>
      </dsp:nvSpPr>
      <dsp:spPr>
        <a:xfrm rot="14625000">
          <a:off x="91329" y="966054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84711"/>
            <a:satOff val="-426"/>
            <a:lumOff val="13529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94621" y="971955"/>
        <a:ext cx="10651" cy="11561"/>
      </dsp:txXfrm>
    </dsp:sp>
    <dsp:sp modelId="{2B3C09D0-6E4A-4698-ADBA-7CF55040E0C7}">
      <dsp:nvSpPr>
        <dsp:cNvPr id="0" name=""/>
        <dsp:cNvSpPr/>
      </dsp:nvSpPr>
      <dsp:spPr>
        <a:xfrm>
          <a:off x="51224" y="908278"/>
          <a:ext cx="57094" cy="57094"/>
        </a:xfrm>
        <a:prstGeom prst="ellipse">
          <a:avLst/>
        </a:prstGeom>
        <a:solidFill>
          <a:schemeClr val="accent1">
            <a:shade val="80000"/>
            <a:hueOff val="190462"/>
            <a:satOff val="3634"/>
            <a:lumOff val="16047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9585" y="916639"/>
        <a:ext cx="40372" cy="40372"/>
      </dsp:txXfrm>
    </dsp:sp>
    <dsp:sp modelId="{0B3E9032-3902-463F-B436-0798A35C9EC5}">
      <dsp:nvSpPr>
        <dsp:cNvPr id="0" name=""/>
        <dsp:cNvSpPr/>
      </dsp:nvSpPr>
      <dsp:spPr>
        <a:xfrm rot="15075000">
          <a:off x="58511" y="886973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90483"/>
            <a:satOff val="-440"/>
            <a:lumOff val="13952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1527" y="892988"/>
        <a:ext cx="10651" cy="11561"/>
      </dsp:txXfrm>
    </dsp:sp>
    <dsp:sp modelId="{C6CA034B-BB5D-4252-9DC3-E07C2CEC1942}">
      <dsp:nvSpPr>
        <dsp:cNvPr id="0" name=""/>
        <dsp:cNvSpPr/>
      </dsp:nvSpPr>
      <dsp:spPr>
        <a:xfrm>
          <a:off x="23643" y="827027"/>
          <a:ext cx="57094" cy="57094"/>
        </a:xfrm>
        <a:prstGeom prst="ellipse">
          <a:avLst/>
        </a:prstGeom>
        <a:solidFill>
          <a:schemeClr val="accent1">
            <a:shade val="80000"/>
            <a:hueOff val="196233"/>
            <a:satOff val="3744"/>
            <a:lumOff val="1653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2004" y="835388"/>
        <a:ext cx="40372" cy="40372"/>
      </dsp:txXfrm>
    </dsp:sp>
    <dsp:sp modelId="{2F327EB4-0D8B-437E-BB14-A326EA173FCC}">
      <dsp:nvSpPr>
        <dsp:cNvPr id="0" name=""/>
        <dsp:cNvSpPr/>
      </dsp:nvSpPr>
      <dsp:spPr>
        <a:xfrm rot="15525000">
          <a:off x="36297" y="80428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96256"/>
            <a:satOff val="-453"/>
            <a:lumOff val="14375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9025" y="810378"/>
        <a:ext cx="10651" cy="11561"/>
      </dsp:txXfrm>
    </dsp:sp>
    <dsp:sp modelId="{F6AE7F32-FC05-4DDA-BB7B-30B31779479C}">
      <dsp:nvSpPr>
        <dsp:cNvPr id="0" name=""/>
        <dsp:cNvSpPr/>
      </dsp:nvSpPr>
      <dsp:spPr>
        <a:xfrm>
          <a:off x="6904" y="742872"/>
          <a:ext cx="57094" cy="57094"/>
        </a:xfrm>
        <a:prstGeom prst="ellipse">
          <a:avLst/>
        </a:prstGeom>
        <a:solidFill>
          <a:schemeClr val="accent1">
            <a:shade val="80000"/>
            <a:hueOff val="202005"/>
            <a:satOff val="3854"/>
            <a:lumOff val="1702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265" y="751233"/>
        <a:ext cx="40372" cy="40372"/>
      </dsp:txXfrm>
    </dsp:sp>
    <dsp:sp modelId="{F42AD80F-3B21-49F3-AF59-01D5F6EE69F1}">
      <dsp:nvSpPr>
        <dsp:cNvPr id="0" name=""/>
        <dsp:cNvSpPr/>
      </dsp:nvSpPr>
      <dsp:spPr>
        <a:xfrm rot="15975000">
          <a:off x="25065" y="71940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02028"/>
            <a:satOff val="-466"/>
            <a:lumOff val="14798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7497" y="725537"/>
        <a:ext cx="10651" cy="11561"/>
      </dsp:txXfrm>
    </dsp:sp>
    <dsp:sp modelId="{E4F5DE49-5EAA-4300-BD85-3AA32446283C}">
      <dsp:nvSpPr>
        <dsp:cNvPr id="0" name=""/>
        <dsp:cNvSpPr/>
      </dsp:nvSpPr>
      <dsp:spPr>
        <a:xfrm>
          <a:off x="1292" y="657252"/>
          <a:ext cx="57094" cy="57094"/>
        </a:xfrm>
        <a:prstGeom prst="ellipse">
          <a:avLst/>
        </a:prstGeom>
        <a:solidFill>
          <a:schemeClr val="accent1">
            <a:shade val="80000"/>
            <a:hueOff val="207776"/>
            <a:satOff val="3964"/>
            <a:lumOff val="1750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653" y="665613"/>
        <a:ext cx="40372" cy="40372"/>
      </dsp:txXfrm>
    </dsp:sp>
    <dsp:sp modelId="{57712E5B-8311-41F2-83BF-40C44B82FD56}">
      <dsp:nvSpPr>
        <dsp:cNvPr id="0" name=""/>
        <dsp:cNvSpPr/>
      </dsp:nvSpPr>
      <dsp:spPr>
        <a:xfrm rot="16425000">
          <a:off x="25009" y="63378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07800"/>
            <a:satOff val="-479"/>
            <a:lumOff val="1522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7142" y="639917"/>
        <a:ext cx="10651" cy="11561"/>
      </dsp:txXfrm>
    </dsp:sp>
    <dsp:sp modelId="{53824D7C-69E9-40B6-AD94-E66D57E17024}">
      <dsp:nvSpPr>
        <dsp:cNvPr id="0" name=""/>
        <dsp:cNvSpPr/>
      </dsp:nvSpPr>
      <dsp:spPr>
        <a:xfrm>
          <a:off x="6904" y="571632"/>
          <a:ext cx="57094" cy="57094"/>
        </a:xfrm>
        <a:prstGeom prst="ellipse">
          <a:avLst/>
        </a:prstGeom>
        <a:solidFill>
          <a:schemeClr val="accent1">
            <a:shade val="80000"/>
            <a:hueOff val="213548"/>
            <a:satOff val="4074"/>
            <a:lumOff val="17992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265" y="579993"/>
        <a:ext cx="40372" cy="40372"/>
      </dsp:txXfrm>
    </dsp:sp>
    <dsp:sp modelId="{4DDD9E11-A1D1-4D9F-87CF-21775FA03FD4}">
      <dsp:nvSpPr>
        <dsp:cNvPr id="0" name=""/>
        <dsp:cNvSpPr/>
      </dsp:nvSpPr>
      <dsp:spPr>
        <a:xfrm rot="16875000">
          <a:off x="36129" y="54889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13572"/>
            <a:satOff val="-493"/>
            <a:lumOff val="15643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7966" y="554983"/>
        <a:ext cx="10651" cy="11561"/>
      </dsp:txXfrm>
    </dsp:sp>
    <dsp:sp modelId="{22041FD6-89BD-4BF2-9B99-B97F36E2E1FB}">
      <dsp:nvSpPr>
        <dsp:cNvPr id="0" name=""/>
        <dsp:cNvSpPr/>
      </dsp:nvSpPr>
      <dsp:spPr>
        <a:xfrm>
          <a:off x="23643" y="487477"/>
          <a:ext cx="57094" cy="57094"/>
        </a:xfrm>
        <a:prstGeom prst="ellipse">
          <a:avLst/>
        </a:prstGeom>
        <a:solidFill>
          <a:schemeClr val="accent1">
            <a:shade val="80000"/>
            <a:hueOff val="219319"/>
            <a:satOff val="4184"/>
            <a:lumOff val="1847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2004" y="495838"/>
        <a:ext cx="40372" cy="40372"/>
      </dsp:txXfrm>
    </dsp:sp>
    <dsp:sp modelId="{B8E405CF-5FB0-4931-A03D-9BF304E6CDDA}">
      <dsp:nvSpPr>
        <dsp:cNvPr id="0" name=""/>
        <dsp:cNvSpPr/>
      </dsp:nvSpPr>
      <dsp:spPr>
        <a:xfrm rot="17325000">
          <a:off x="58234" y="466173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19345"/>
            <a:satOff val="-506"/>
            <a:lumOff val="16066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9783" y="472188"/>
        <a:ext cx="10651" cy="11561"/>
      </dsp:txXfrm>
    </dsp:sp>
    <dsp:sp modelId="{4346925A-37EB-4BB6-B0D1-0007EC3DF63B}">
      <dsp:nvSpPr>
        <dsp:cNvPr id="0" name=""/>
        <dsp:cNvSpPr/>
      </dsp:nvSpPr>
      <dsp:spPr>
        <a:xfrm>
          <a:off x="51224" y="406227"/>
          <a:ext cx="57094" cy="57094"/>
        </a:xfrm>
        <a:prstGeom prst="ellipse">
          <a:avLst/>
        </a:prstGeom>
        <a:solidFill>
          <a:schemeClr val="accent1">
            <a:shade val="80000"/>
            <a:hueOff val="225091"/>
            <a:satOff val="4294"/>
            <a:lumOff val="1896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9585" y="414588"/>
        <a:ext cx="40372" cy="40372"/>
      </dsp:txXfrm>
    </dsp:sp>
    <dsp:sp modelId="{7A362786-920B-4FB9-A3D5-D0E741B76071}">
      <dsp:nvSpPr>
        <dsp:cNvPr id="0" name=""/>
        <dsp:cNvSpPr/>
      </dsp:nvSpPr>
      <dsp:spPr>
        <a:xfrm rot="17775000">
          <a:off x="90948" y="387048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25117"/>
            <a:satOff val="-519"/>
            <a:lumOff val="16489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2221" y="392949"/>
        <a:ext cx="10651" cy="11561"/>
      </dsp:txXfrm>
    </dsp:sp>
    <dsp:sp modelId="{ED0F08E4-7CF4-494F-A2E4-60B90674E9D5}">
      <dsp:nvSpPr>
        <dsp:cNvPr id="0" name=""/>
        <dsp:cNvSpPr/>
      </dsp:nvSpPr>
      <dsp:spPr>
        <a:xfrm>
          <a:off x="89174" y="329272"/>
          <a:ext cx="57094" cy="57094"/>
        </a:xfrm>
        <a:prstGeom prst="ellipse">
          <a:avLst/>
        </a:prstGeom>
        <a:solidFill>
          <a:schemeClr val="accent1">
            <a:shade val="80000"/>
            <a:hueOff val="230862"/>
            <a:satOff val="4404"/>
            <a:lumOff val="19451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535" y="337633"/>
        <a:ext cx="40372" cy="40372"/>
      </dsp:txXfrm>
    </dsp:sp>
    <dsp:sp modelId="{B8AF8AA6-EDE3-46F5-804F-BE18E9CF02E9}">
      <dsp:nvSpPr>
        <dsp:cNvPr id="0" name=""/>
        <dsp:cNvSpPr/>
      </dsp:nvSpPr>
      <dsp:spPr>
        <a:xfrm rot="18225000">
          <a:off x="133709" y="312871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30889"/>
            <a:satOff val="-533"/>
            <a:lumOff val="16911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4723" y="318623"/>
        <a:ext cx="10651" cy="11561"/>
      </dsp:txXfrm>
    </dsp:sp>
    <dsp:sp modelId="{02E2D030-8BB9-48E2-859D-55F958A2D928}">
      <dsp:nvSpPr>
        <dsp:cNvPr id="0" name=""/>
        <dsp:cNvSpPr/>
      </dsp:nvSpPr>
      <dsp:spPr>
        <a:xfrm>
          <a:off x="136844" y="257929"/>
          <a:ext cx="57094" cy="57094"/>
        </a:xfrm>
        <a:prstGeom prst="ellipse">
          <a:avLst/>
        </a:prstGeom>
        <a:solidFill>
          <a:schemeClr val="accent1">
            <a:shade val="80000"/>
            <a:hueOff val="236634"/>
            <a:satOff val="4514"/>
            <a:lumOff val="19937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5205" y="266290"/>
        <a:ext cx="40372" cy="40372"/>
      </dsp:txXfrm>
    </dsp:sp>
    <dsp:sp modelId="{8125F9B4-021E-44DC-9D64-8AE485A44537}">
      <dsp:nvSpPr>
        <dsp:cNvPr id="0" name=""/>
        <dsp:cNvSpPr/>
      </dsp:nvSpPr>
      <dsp:spPr>
        <a:xfrm rot="18675000">
          <a:off x="185786" y="24491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36661"/>
            <a:satOff val="-546"/>
            <a:lumOff val="17334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86564" y="250480"/>
        <a:ext cx="10651" cy="11561"/>
      </dsp:txXfrm>
    </dsp:sp>
    <dsp:sp modelId="{A5474CB5-D5DA-4087-B87E-610FB42AF529}">
      <dsp:nvSpPr>
        <dsp:cNvPr id="0" name=""/>
        <dsp:cNvSpPr/>
      </dsp:nvSpPr>
      <dsp:spPr>
        <a:xfrm>
          <a:off x="193418" y="193418"/>
          <a:ext cx="57094" cy="57094"/>
        </a:xfrm>
        <a:prstGeom prst="ellipse">
          <a:avLst/>
        </a:prstGeom>
        <a:solidFill>
          <a:schemeClr val="accent1">
            <a:shade val="80000"/>
            <a:hueOff val="242406"/>
            <a:satOff val="4624"/>
            <a:lumOff val="20424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01779" y="201779"/>
        <a:ext cx="40372" cy="40372"/>
      </dsp:txXfrm>
    </dsp:sp>
    <dsp:sp modelId="{F5E12609-AEA0-4824-8F1E-49B7A8C9D43E}">
      <dsp:nvSpPr>
        <dsp:cNvPr id="0" name=""/>
        <dsp:cNvSpPr/>
      </dsp:nvSpPr>
      <dsp:spPr>
        <a:xfrm rot="19125000">
          <a:off x="246289" y="184328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42433"/>
            <a:satOff val="-559"/>
            <a:lumOff val="17757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46855" y="189687"/>
        <a:ext cx="10651" cy="11561"/>
      </dsp:txXfrm>
    </dsp:sp>
    <dsp:sp modelId="{558F7E47-06ED-4041-B16C-6F13A19D4245}">
      <dsp:nvSpPr>
        <dsp:cNvPr id="0" name=""/>
        <dsp:cNvSpPr/>
      </dsp:nvSpPr>
      <dsp:spPr>
        <a:xfrm>
          <a:off x="257929" y="136844"/>
          <a:ext cx="57094" cy="57094"/>
        </a:xfrm>
        <a:prstGeom prst="ellipse">
          <a:avLst/>
        </a:prstGeom>
        <a:solidFill>
          <a:schemeClr val="accent1">
            <a:shade val="80000"/>
            <a:hueOff val="248177"/>
            <a:satOff val="4735"/>
            <a:lumOff val="2091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6290" y="145205"/>
        <a:ext cx="40372" cy="40372"/>
      </dsp:txXfrm>
    </dsp:sp>
    <dsp:sp modelId="{1AA99294-2501-42DA-ADDA-813C2A0D167F}">
      <dsp:nvSpPr>
        <dsp:cNvPr id="0" name=""/>
        <dsp:cNvSpPr/>
      </dsp:nvSpPr>
      <dsp:spPr>
        <a:xfrm rot="19575000">
          <a:off x="314182" y="132161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48206"/>
            <a:satOff val="-573"/>
            <a:lumOff val="1818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14567" y="137283"/>
        <a:ext cx="10651" cy="11561"/>
      </dsp:txXfrm>
    </dsp:sp>
    <dsp:sp modelId="{A854D6C3-A9F6-4889-B95E-C4590598BF15}">
      <dsp:nvSpPr>
        <dsp:cNvPr id="0" name=""/>
        <dsp:cNvSpPr/>
      </dsp:nvSpPr>
      <dsp:spPr>
        <a:xfrm>
          <a:off x="329272" y="89174"/>
          <a:ext cx="57094" cy="57094"/>
        </a:xfrm>
        <a:prstGeom prst="ellipse">
          <a:avLst/>
        </a:prstGeom>
        <a:solidFill>
          <a:schemeClr val="accent1">
            <a:shade val="80000"/>
            <a:hueOff val="253949"/>
            <a:satOff val="4845"/>
            <a:lumOff val="2139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37633" y="97535"/>
        <a:ext cx="40372" cy="40372"/>
      </dsp:txXfrm>
    </dsp:sp>
    <dsp:sp modelId="{9BC14663-185B-4A89-97AE-169B3D438678}">
      <dsp:nvSpPr>
        <dsp:cNvPr id="0" name=""/>
        <dsp:cNvSpPr/>
      </dsp:nvSpPr>
      <dsp:spPr>
        <a:xfrm rot="20025000">
          <a:off x="388303" y="8930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53978"/>
            <a:satOff val="-586"/>
            <a:lumOff val="18603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88538" y="94166"/>
        <a:ext cx="10651" cy="11561"/>
      </dsp:txXfrm>
    </dsp:sp>
    <dsp:sp modelId="{891FE5C2-884F-48D0-BE0D-753E9CA204D3}">
      <dsp:nvSpPr>
        <dsp:cNvPr id="0" name=""/>
        <dsp:cNvSpPr/>
      </dsp:nvSpPr>
      <dsp:spPr>
        <a:xfrm>
          <a:off x="406227" y="51224"/>
          <a:ext cx="57094" cy="57094"/>
        </a:xfrm>
        <a:prstGeom prst="ellipse">
          <a:avLst/>
        </a:prstGeom>
        <a:solidFill>
          <a:schemeClr val="accent1">
            <a:shade val="80000"/>
            <a:hueOff val="259720"/>
            <a:satOff val="4955"/>
            <a:lumOff val="21882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14588" y="59585"/>
        <a:ext cx="40372" cy="40372"/>
      </dsp:txXfrm>
    </dsp:sp>
    <dsp:sp modelId="{BDE13CD6-B50F-44ED-BD83-729ED5971995}">
      <dsp:nvSpPr>
        <dsp:cNvPr id="0" name=""/>
        <dsp:cNvSpPr/>
      </dsp:nvSpPr>
      <dsp:spPr>
        <a:xfrm rot="20475000">
          <a:off x="467384" y="5648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59750"/>
            <a:satOff val="-599"/>
            <a:lumOff val="19025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67505" y="61073"/>
        <a:ext cx="10651" cy="11561"/>
      </dsp:txXfrm>
    </dsp:sp>
    <dsp:sp modelId="{3B7728B1-9C76-43A6-8828-2FFE1A19CD4E}">
      <dsp:nvSpPr>
        <dsp:cNvPr id="0" name=""/>
        <dsp:cNvSpPr/>
      </dsp:nvSpPr>
      <dsp:spPr>
        <a:xfrm>
          <a:off x="487477" y="23643"/>
          <a:ext cx="57094" cy="57094"/>
        </a:xfrm>
        <a:prstGeom prst="ellipse">
          <a:avLst/>
        </a:prstGeom>
        <a:solidFill>
          <a:schemeClr val="accent1">
            <a:shade val="80000"/>
            <a:hueOff val="265492"/>
            <a:satOff val="5065"/>
            <a:lumOff val="2236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95838" y="32004"/>
        <a:ext cx="40372" cy="40372"/>
      </dsp:txXfrm>
    </dsp:sp>
    <dsp:sp modelId="{FEF793BD-9F36-4B0C-B2A1-243AAED13A52}">
      <dsp:nvSpPr>
        <dsp:cNvPr id="0" name=""/>
        <dsp:cNvSpPr/>
      </dsp:nvSpPr>
      <dsp:spPr>
        <a:xfrm rot="20925000">
          <a:off x="550072" y="3427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65522"/>
            <a:satOff val="-613"/>
            <a:lumOff val="19448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50116" y="38569"/>
        <a:ext cx="10651" cy="11561"/>
      </dsp:txXfrm>
    </dsp:sp>
    <dsp:sp modelId="{CD7E4AE9-DEBF-4EF6-9A2F-51DFDE6DC483}">
      <dsp:nvSpPr>
        <dsp:cNvPr id="0" name=""/>
        <dsp:cNvSpPr/>
      </dsp:nvSpPr>
      <dsp:spPr>
        <a:xfrm>
          <a:off x="571632" y="6904"/>
          <a:ext cx="57094" cy="57094"/>
        </a:xfrm>
        <a:prstGeom prst="ellipse">
          <a:avLst/>
        </a:prstGeom>
        <a:solidFill>
          <a:schemeClr val="accent1">
            <a:shade val="80000"/>
            <a:hueOff val="271263"/>
            <a:satOff val="5175"/>
            <a:lumOff val="2285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79993" y="15265"/>
        <a:ext cx="40372" cy="40372"/>
      </dsp:txXfrm>
    </dsp:sp>
    <dsp:sp modelId="{CAB56CDA-741F-426D-8FE0-AE118C809475}">
      <dsp:nvSpPr>
        <dsp:cNvPr id="0" name=""/>
        <dsp:cNvSpPr/>
      </dsp:nvSpPr>
      <dsp:spPr>
        <a:xfrm rot="21375000">
          <a:off x="634952" y="23039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71295"/>
            <a:satOff val="-626"/>
            <a:lumOff val="19871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34957" y="27042"/>
        <a:ext cx="10651" cy="11561"/>
      </dsp:txXfrm>
    </dsp:sp>
  </dsp:spTree>
</dsp:drawing>
</file>

<file path=ppt/diagrams/drawing5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5A44537F-E502-484A-B54C-161A75387D52}">
      <dsp:nvSpPr>
        <dsp:cNvPr id="0" name=""/>
        <dsp:cNvSpPr/>
      </dsp:nvSpPr>
      <dsp:spPr>
        <a:xfrm>
          <a:off x="542408" y="14296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50929" y="20212"/>
        <a:ext cx="41140" cy="28564"/>
      </dsp:txXfrm>
    </dsp:sp>
    <dsp:sp modelId="{BCCD1735-3374-4721-BEF9-11CCD9A2DD48}">
      <dsp:nvSpPr>
        <dsp:cNvPr id="0" name=""/>
        <dsp:cNvSpPr/>
      </dsp:nvSpPr>
      <dsp:spPr>
        <a:xfrm rot="276923">
          <a:off x="606796" y="17773"/>
          <a:ext cx="15527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06804" y="25665"/>
        <a:ext cx="10869" cy="24237"/>
      </dsp:txXfrm>
    </dsp:sp>
    <dsp:sp modelId="{B0608ED5-E7DC-4C39-8859-B8C85F521F9C}">
      <dsp:nvSpPr>
        <dsp:cNvPr id="0" name=""/>
        <dsp:cNvSpPr/>
      </dsp:nvSpPr>
      <dsp:spPr>
        <a:xfrm>
          <a:off x="629404" y="21319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37925" y="27235"/>
        <a:ext cx="41140" cy="28564"/>
      </dsp:txXfrm>
    </dsp:sp>
    <dsp:sp modelId="{E212FFF4-9223-45FB-8A97-08FC78EC227F}">
      <dsp:nvSpPr>
        <dsp:cNvPr id="0" name=""/>
        <dsp:cNvSpPr/>
      </dsp:nvSpPr>
      <dsp:spPr>
        <a:xfrm rot="830769">
          <a:off x="692254" y="31653"/>
          <a:ext cx="16328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92325" y="39146"/>
        <a:ext cx="11430" cy="24237"/>
      </dsp:txXfrm>
    </dsp:sp>
    <dsp:sp modelId="{3B48658E-4174-41EC-ADC5-04F09B98E8AE}">
      <dsp:nvSpPr>
        <dsp:cNvPr id="0" name=""/>
        <dsp:cNvSpPr/>
      </dsp:nvSpPr>
      <dsp:spPr>
        <a:xfrm>
          <a:off x="714147" y="4220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22668" y="48123"/>
        <a:ext cx="41140" cy="28564"/>
      </dsp:txXfrm>
    </dsp:sp>
    <dsp:sp modelId="{7E28017C-69F1-4CCF-A6D7-885616A2628E}">
      <dsp:nvSpPr>
        <dsp:cNvPr id="0" name=""/>
        <dsp:cNvSpPr/>
      </dsp:nvSpPr>
      <dsp:spPr>
        <a:xfrm rot="1384615">
          <a:off x="774081" y="59116"/>
          <a:ext cx="1768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74293" y="66155"/>
        <a:ext cx="12382" cy="24237"/>
      </dsp:txXfrm>
    </dsp:sp>
    <dsp:sp modelId="{4B6FF1D5-139C-4A9E-BE2A-C9C2976A9B90}">
      <dsp:nvSpPr>
        <dsp:cNvPr id="0" name=""/>
        <dsp:cNvSpPr/>
      </dsp:nvSpPr>
      <dsp:spPr>
        <a:xfrm>
          <a:off x="794442" y="7641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02963" y="82333"/>
        <a:ext cx="41140" cy="28564"/>
      </dsp:txXfrm>
    </dsp:sp>
    <dsp:sp modelId="{E231C36B-28CA-4A1A-A65A-7FC8C917C670}">
      <dsp:nvSpPr>
        <dsp:cNvPr id="0" name=""/>
        <dsp:cNvSpPr/>
      </dsp:nvSpPr>
      <dsp:spPr>
        <a:xfrm rot="1938462">
          <a:off x="850314" y="99449"/>
          <a:ext cx="19284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50762" y="105982"/>
        <a:ext cx="13499" cy="24237"/>
      </dsp:txXfrm>
    </dsp:sp>
    <dsp:sp modelId="{5955EC28-6A5B-4854-97FD-56BF004F7A93}">
      <dsp:nvSpPr>
        <dsp:cNvPr id="0" name=""/>
        <dsp:cNvSpPr/>
      </dsp:nvSpPr>
      <dsp:spPr>
        <a:xfrm>
          <a:off x="868209" y="123065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76730" y="128981"/>
        <a:ext cx="41140" cy="28564"/>
      </dsp:txXfrm>
    </dsp:sp>
    <dsp:sp modelId="{7418C013-9F65-49B4-8AB4-02A8A7E8B2B1}">
      <dsp:nvSpPr>
        <dsp:cNvPr id="0" name=""/>
        <dsp:cNvSpPr/>
      </dsp:nvSpPr>
      <dsp:spPr>
        <a:xfrm rot="2492308">
          <a:off x="919101" y="151612"/>
          <a:ext cx="20845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19887" y="157618"/>
        <a:ext cx="14592" cy="24237"/>
      </dsp:txXfrm>
    </dsp:sp>
    <dsp:sp modelId="{C8C314CB-BC52-4B5D-9A9E-2549904458B0}">
      <dsp:nvSpPr>
        <dsp:cNvPr id="0" name=""/>
        <dsp:cNvSpPr/>
      </dsp:nvSpPr>
      <dsp:spPr>
        <a:xfrm>
          <a:off x="933539" y="18094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42060" y="186857"/>
        <a:ext cx="41140" cy="28564"/>
      </dsp:txXfrm>
    </dsp:sp>
    <dsp:sp modelId="{8D184F9F-78A9-45D9-9804-0F8032DE26A6}">
      <dsp:nvSpPr>
        <dsp:cNvPr id="0" name=""/>
        <dsp:cNvSpPr/>
      </dsp:nvSpPr>
      <dsp:spPr>
        <a:xfrm rot="3046154">
          <a:off x="978726" y="214258"/>
          <a:ext cx="22212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9951" y="219756"/>
        <a:ext cx="15548" cy="24237"/>
      </dsp:txXfrm>
    </dsp:sp>
    <dsp:sp modelId="{18E08B15-C0D9-4DCD-9841-29CB326A1D96}">
      <dsp:nvSpPr>
        <dsp:cNvPr id="0" name=""/>
        <dsp:cNvSpPr/>
      </dsp:nvSpPr>
      <dsp:spPr>
        <a:xfrm>
          <a:off x="988738" y="248548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97259" y="254464"/>
        <a:ext cx="41140" cy="28564"/>
      </dsp:txXfrm>
    </dsp:sp>
    <dsp:sp modelId="{7D136A40-4E7A-4E9A-9C18-C15FEB3E9255}">
      <dsp:nvSpPr>
        <dsp:cNvPr id="0" name=""/>
        <dsp:cNvSpPr/>
      </dsp:nvSpPr>
      <dsp:spPr>
        <a:xfrm rot="3600000">
          <a:off x="1027664" y="285770"/>
          <a:ext cx="23310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29412" y="290821"/>
        <a:ext cx="16317" cy="24237"/>
      </dsp:txXfrm>
    </dsp:sp>
    <dsp:sp modelId="{09497094-52B8-416E-9902-37FB4C94E7F2}">
      <dsp:nvSpPr>
        <dsp:cNvPr id="0" name=""/>
        <dsp:cNvSpPr/>
      </dsp:nvSpPr>
      <dsp:spPr>
        <a:xfrm>
          <a:off x="1032377" y="324134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40898" y="330050"/>
        <a:ext cx="41140" cy="28564"/>
      </dsp:txXfrm>
    </dsp:sp>
    <dsp:sp modelId="{260B842C-BA56-4835-9181-EEB1DAD49F6C}">
      <dsp:nvSpPr>
        <dsp:cNvPr id="0" name=""/>
        <dsp:cNvSpPr/>
      </dsp:nvSpPr>
      <dsp:spPr>
        <a:xfrm rot="4153846">
          <a:off x="1064644" y="364300"/>
          <a:ext cx="24114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6978" y="368997"/>
        <a:ext cx="16880" cy="24237"/>
      </dsp:txXfrm>
    </dsp:sp>
    <dsp:sp modelId="{07EB8474-810E-4E8A-BE93-02F62BBDD45D}">
      <dsp:nvSpPr>
        <dsp:cNvPr id="0" name=""/>
        <dsp:cNvSpPr/>
      </dsp:nvSpPr>
      <dsp:spPr>
        <a:xfrm>
          <a:off x="1063327" y="40574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71848" y="411657"/>
        <a:ext cx="41140" cy="28564"/>
      </dsp:txXfrm>
    </dsp:sp>
    <dsp:sp modelId="{ADC3AC42-E194-4C29-8A28-ABEC2168A2B9}">
      <dsp:nvSpPr>
        <dsp:cNvPr id="0" name=""/>
        <dsp:cNvSpPr/>
      </dsp:nvSpPr>
      <dsp:spPr>
        <a:xfrm rot="4707692">
          <a:off x="1088697" y="447816"/>
          <a:ext cx="24622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91652" y="452276"/>
        <a:ext cx="17235" cy="24237"/>
      </dsp:txXfrm>
    </dsp:sp>
    <dsp:sp modelId="{38A7A843-117D-4A8F-B652-3F637D1BA054}">
      <dsp:nvSpPr>
        <dsp:cNvPr id="0" name=""/>
        <dsp:cNvSpPr/>
      </dsp:nvSpPr>
      <dsp:spPr>
        <a:xfrm>
          <a:off x="1080785" y="49125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89306" y="497173"/>
        <a:ext cx="41140" cy="28564"/>
      </dsp:txXfrm>
    </dsp:sp>
    <dsp:sp modelId="{24192AE1-AC5A-408F-93E2-35778550FA02}">
      <dsp:nvSpPr>
        <dsp:cNvPr id="0" name=""/>
        <dsp:cNvSpPr/>
      </dsp:nvSpPr>
      <dsp:spPr>
        <a:xfrm rot="5261538">
          <a:off x="1099186" y="534158"/>
          <a:ext cx="24838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02761" y="538515"/>
        <a:ext cx="17387" cy="24237"/>
      </dsp:txXfrm>
    </dsp:sp>
    <dsp:sp modelId="{1791F869-F782-403E-9EEE-8485296AB1DC}">
      <dsp:nvSpPr>
        <dsp:cNvPr id="0" name=""/>
        <dsp:cNvSpPr/>
      </dsp:nvSpPr>
      <dsp:spPr>
        <a:xfrm>
          <a:off x="1084299" y="578465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92820" y="584381"/>
        <a:ext cx="41140" cy="28564"/>
      </dsp:txXfrm>
    </dsp:sp>
    <dsp:sp modelId="{EDD308D6-556F-4E65-A02C-12C45C150755}">
      <dsp:nvSpPr>
        <dsp:cNvPr id="0" name=""/>
        <dsp:cNvSpPr/>
      </dsp:nvSpPr>
      <dsp:spPr>
        <a:xfrm rot="5815385">
          <a:off x="1095832" y="621090"/>
          <a:ext cx="24766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99995" y="625481"/>
        <a:ext cx="17336" cy="24237"/>
      </dsp:txXfrm>
    </dsp:sp>
    <dsp:sp modelId="{FB762D63-E97E-4D71-BE53-DE8DBC2C1724}">
      <dsp:nvSpPr>
        <dsp:cNvPr id="0" name=""/>
        <dsp:cNvSpPr/>
      </dsp:nvSpPr>
      <dsp:spPr>
        <a:xfrm>
          <a:off x="1073779" y="66510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82300" y="671023"/>
        <a:ext cx="41140" cy="28564"/>
      </dsp:txXfrm>
    </dsp:sp>
    <dsp:sp modelId="{EC905E59-477F-4D62-B2EE-61B86BF0663B}">
      <dsp:nvSpPr>
        <dsp:cNvPr id="0" name=""/>
        <dsp:cNvSpPr/>
      </dsp:nvSpPr>
      <dsp:spPr>
        <a:xfrm rot="6369231">
          <a:off x="1078719" y="706361"/>
          <a:ext cx="24405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83398" y="710924"/>
        <a:ext cx="17084" cy="24237"/>
      </dsp:txXfrm>
    </dsp:sp>
    <dsp:sp modelId="{96947AF0-965B-4F9B-B692-11B522E20C19}">
      <dsp:nvSpPr>
        <dsp:cNvPr id="0" name=""/>
        <dsp:cNvSpPr/>
      </dsp:nvSpPr>
      <dsp:spPr>
        <a:xfrm>
          <a:off x="1049497" y="74894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58018" y="754857"/>
        <a:ext cx="41140" cy="28564"/>
      </dsp:txXfrm>
    </dsp:sp>
    <dsp:sp modelId="{C5631367-2D87-4B2B-B2C5-CE6B323DF7FA}">
      <dsp:nvSpPr>
        <dsp:cNvPr id="0" name=""/>
        <dsp:cNvSpPr/>
      </dsp:nvSpPr>
      <dsp:spPr>
        <a:xfrm rot="6923077">
          <a:off x="1048293" y="787760"/>
          <a:ext cx="2374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53383" y="792620"/>
        <a:ext cx="16624" cy="24237"/>
      </dsp:txXfrm>
    </dsp:sp>
    <dsp:sp modelId="{55735BFC-D4F1-4100-BCD7-BD7015A20F24}">
      <dsp:nvSpPr>
        <dsp:cNvPr id="0" name=""/>
        <dsp:cNvSpPr/>
      </dsp:nvSpPr>
      <dsp:spPr>
        <a:xfrm>
          <a:off x="1012081" y="827793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20602" y="833709"/>
        <a:ext cx="41140" cy="28564"/>
      </dsp:txXfrm>
    </dsp:sp>
    <dsp:sp modelId="{DE861B79-D5E8-45CE-B3D7-7B4663C08343}">
      <dsp:nvSpPr>
        <dsp:cNvPr id="0" name=""/>
        <dsp:cNvSpPr/>
      </dsp:nvSpPr>
      <dsp:spPr>
        <a:xfrm rot="7476923">
          <a:off x="1005349" y="863177"/>
          <a:ext cx="22797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10711" y="868442"/>
        <a:ext cx="15958" cy="24237"/>
      </dsp:txXfrm>
    </dsp:sp>
    <dsp:sp modelId="{B163F2E1-C224-4C1F-8BF1-B257F8DA90F1}">
      <dsp:nvSpPr>
        <dsp:cNvPr id="0" name=""/>
        <dsp:cNvSpPr/>
      </dsp:nvSpPr>
      <dsp:spPr>
        <a:xfrm>
          <a:off x="962501" y="899622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1022" y="905538"/>
        <a:ext cx="41140" cy="28564"/>
      </dsp:txXfrm>
    </dsp:sp>
    <dsp:sp modelId="{28C21F8D-7890-436C-ABC3-A76D9C048DC6}">
      <dsp:nvSpPr>
        <dsp:cNvPr id="0" name=""/>
        <dsp:cNvSpPr/>
      </dsp:nvSpPr>
      <dsp:spPr>
        <a:xfrm rot="8030769">
          <a:off x="951004" y="930655"/>
          <a:ext cx="2155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956478" y="936402"/>
        <a:ext cx="15091" cy="24237"/>
      </dsp:txXfrm>
    </dsp:sp>
    <dsp:sp modelId="{B297DBDA-41C8-403B-A287-2DE0B2B2F734}">
      <dsp:nvSpPr>
        <dsp:cNvPr id="0" name=""/>
        <dsp:cNvSpPr/>
      </dsp:nvSpPr>
      <dsp:spPr>
        <a:xfrm>
          <a:off x="902040" y="962568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10561" y="968484"/>
        <a:ext cx="41140" cy="28564"/>
      </dsp:txXfrm>
    </dsp:sp>
    <dsp:sp modelId="{6CB910F7-627A-416A-9AE0-0E9818681229}">
      <dsp:nvSpPr>
        <dsp:cNvPr id="0" name=""/>
        <dsp:cNvSpPr/>
      </dsp:nvSpPr>
      <dsp:spPr>
        <a:xfrm rot="8584615">
          <a:off x="886658" y="988443"/>
          <a:ext cx="20081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892078" y="994713"/>
        <a:ext cx="14057" cy="24237"/>
      </dsp:txXfrm>
    </dsp:sp>
    <dsp:sp modelId="{C99B1DB8-B0AD-4FE5-84DC-CD9571D15F74}">
      <dsp:nvSpPr>
        <dsp:cNvPr id="0" name=""/>
        <dsp:cNvSpPr/>
      </dsp:nvSpPr>
      <dsp:spPr>
        <a:xfrm>
          <a:off x="832266" y="1015000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40787" y="1020916"/>
        <a:ext cx="41140" cy="28564"/>
      </dsp:txXfrm>
    </dsp:sp>
    <dsp:sp modelId="{2EBD388A-825F-4832-8A74-827A6C7E3368}">
      <dsp:nvSpPr>
        <dsp:cNvPr id="0" name=""/>
        <dsp:cNvSpPr/>
      </dsp:nvSpPr>
      <dsp:spPr>
        <a:xfrm rot="9138462">
          <a:off x="813941" y="1035038"/>
          <a:ext cx="18476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819167" y="1041829"/>
        <a:ext cx="12933" cy="24237"/>
      </dsp:txXfrm>
    </dsp:sp>
    <dsp:sp modelId="{54435782-E9E7-4F85-8EE9-B762378628C5}">
      <dsp:nvSpPr>
        <dsp:cNvPr id="0" name=""/>
        <dsp:cNvSpPr/>
      </dsp:nvSpPr>
      <dsp:spPr>
        <a:xfrm>
          <a:off x="754984" y="105556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63505" y="1061477"/>
        <a:ext cx="41140" cy="28564"/>
      </dsp:txXfrm>
    </dsp:sp>
    <dsp:sp modelId="{2EA5A0E0-D734-4B00-A1FA-65E8CB15031C}">
      <dsp:nvSpPr>
        <dsp:cNvPr id="0" name=""/>
        <dsp:cNvSpPr/>
      </dsp:nvSpPr>
      <dsp:spPr>
        <a:xfrm rot="9692308">
          <a:off x="734657" y="1069228"/>
          <a:ext cx="1695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739614" y="1076501"/>
        <a:ext cx="11871" cy="24237"/>
      </dsp:txXfrm>
    </dsp:sp>
    <dsp:sp modelId="{CDE86F57-8E75-4885-99A7-4D78278841E9}">
      <dsp:nvSpPr>
        <dsp:cNvPr id="0" name=""/>
        <dsp:cNvSpPr/>
      </dsp:nvSpPr>
      <dsp:spPr>
        <a:xfrm>
          <a:off x="672197" y="1083199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80718" y="1089115"/>
        <a:ext cx="41140" cy="28564"/>
      </dsp:txXfrm>
    </dsp:sp>
    <dsp:sp modelId="{A0769171-C666-4FF2-B3B0-56A5612FFB02}">
      <dsp:nvSpPr>
        <dsp:cNvPr id="0" name=""/>
        <dsp:cNvSpPr/>
      </dsp:nvSpPr>
      <dsp:spPr>
        <a:xfrm rot="10246154">
          <a:off x="650736" y="1090128"/>
          <a:ext cx="15838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55456" y="1097826"/>
        <a:ext cx="11087" cy="24237"/>
      </dsp:txXfrm>
    </dsp:sp>
    <dsp:sp modelId="{9DEC7CBC-8051-4551-94AA-2377EFF8A353}">
      <dsp:nvSpPr>
        <dsp:cNvPr id="0" name=""/>
        <dsp:cNvSpPr/>
      </dsp:nvSpPr>
      <dsp:spPr>
        <a:xfrm>
          <a:off x="586048" y="1097200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94569" y="1103116"/>
        <a:ext cx="41140" cy="28564"/>
      </dsp:txXfrm>
    </dsp:sp>
    <dsp:sp modelId="{83D03F91-A8FE-4A56-A9F0-21F8696B64A1}">
      <dsp:nvSpPr>
        <dsp:cNvPr id="0" name=""/>
        <dsp:cNvSpPr/>
      </dsp:nvSpPr>
      <dsp:spPr>
        <a:xfrm rot="10800000">
          <a:off x="564225" y="1097200"/>
          <a:ext cx="15421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568851" y="1105279"/>
        <a:ext cx="10795" cy="24237"/>
      </dsp:txXfrm>
    </dsp:sp>
    <dsp:sp modelId="{D9F7CAE3-C01B-4758-A92D-BE4DEABF1CC9}">
      <dsp:nvSpPr>
        <dsp:cNvPr id="0" name=""/>
        <dsp:cNvSpPr/>
      </dsp:nvSpPr>
      <dsp:spPr>
        <a:xfrm>
          <a:off x="498769" y="1097200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07290" y="1103116"/>
        <a:ext cx="41140" cy="28564"/>
      </dsp:txXfrm>
    </dsp:sp>
    <dsp:sp modelId="{6FDF4861-3D9E-4C44-8A76-CB261CA08A3D}">
      <dsp:nvSpPr>
        <dsp:cNvPr id="0" name=""/>
        <dsp:cNvSpPr/>
      </dsp:nvSpPr>
      <dsp:spPr>
        <a:xfrm rot="11353846">
          <a:off x="477309" y="1090272"/>
          <a:ext cx="15838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82029" y="1098732"/>
        <a:ext cx="11087" cy="24237"/>
      </dsp:txXfrm>
    </dsp:sp>
    <dsp:sp modelId="{6EBA7549-78C0-447A-A63C-4A8563F87F58}">
      <dsp:nvSpPr>
        <dsp:cNvPr id="0" name=""/>
        <dsp:cNvSpPr/>
      </dsp:nvSpPr>
      <dsp:spPr>
        <a:xfrm>
          <a:off x="412620" y="1083199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21141" y="1089115"/>
        <a:ext cx="41140" cy="28564"/>
      </dsp:txXfrm>
    </dsp:sp>
    <dsp:sp modelId="{F7AC09C3-F9FA-4334-9744-58F7A351FD8B}">
      <dsp:nvSpPr>
        <dsp:cNvPr id="0" name=""/>
        <dsp:cNvSpPr/>
      </dsp:nvSpPr>
      <dsp:spPr>
        <a:xfrm rot="11907692">
          <a:off x="392293" y="1069532"/>
          <a:ext cx="1695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97250" y="1078417"/>
        <a:ext cx="11871" cy="24237"/>
      </dsp:txXfrm>
    </dsp:sp>
    <dsp:sp modelId="{DB7E8DCC-E9E2-41AE-8FAC-BD770394B585}">
      <dsp:nvSpPr>
        <dsp:cNvPr id="0" name=""/>
        <dsp:cNvSpPr/>
      </dsp:nvSpPr>
      <dsp:spPr>
        <a:xfrm>
          <a:off x="329833" y="105556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38354" y="1061477"/>
        <a:ext cx="41140" cy="28564"/>
      </dsp:txXfrm>
    </dsp:sp>
    <dsp:sp modelId="{FC934B90-2FD7-4C78-BC82-6495CAA54F71}">
      <dsp:nvSpPr>
        <dsp:cNvPr id="0" name=""/>
        <dsp:cNvSpPr/>
      </dsp:nvSpPr>
      <dsp:spPr>
        <a:xfrm rot="12461538">
          <a:off x="311508" y="1035524"/>
          <a:ext cx="18476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16734" y="1044891"/>
        <a:ext cx="12933" cy="24237"/>
      </dsp:txXfrm>
    </dsp:sp>
    <dsp:sp modelId="{7FBA136C-815F-4FB3-A797-A7F155D00FEA}">
      <dsp:nvSpPr>
        <dsp:cNvPr id="0" name=""/>
        <dsp:cNvSpPr/>
      </dsp:nvSpPr>
      <dsp:spPr>
        <a:xfrm>
          <a:off x="252551" y="1015000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1072" y="1020916"/>
        <a:ext cx="41140" cy="28564"/>
      </dsp:txXfrm>
    </dsp:sp>
    <dsp:sp modelId="{7A5C7786-EEB7-4840-8AB2-E617DD766E4C}">
      <dsp:nvSpPr>
        <dsp:cNvPr id="0" name=""/>
        <dsp:cNvSpPr/>
      </dsp:nvSpPr>
      <dsp:spPr>
        <a:xfrm rot="13015385">
          <a:off x="237168" y="989126"/>
          <a:ext cx="20081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42588" y="999014"/>
        <a:ext cx="14057" cy="24237"/>
      </dsp:txXfrm>
    </dsp:sp>
    <dsp:sp modelId="{2B3C09D0-6E4A-4698-ADBA-7CF55040E0C7}">
      <dsp:nvSpPr>
        <dsp:cNvPr id="0" name=""/>
        <dsp:cNvSpPr/>
      </dsp:nvSpPr>
      <dsp:spPr>
        <a:xfrm>
          <a:off x="182776" y="962568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91297" y="968484"/>
        <a:ext cx="41140" cy="28564"/>
      </dsp:txXfrm>
    </dsp:sp>
    <dsp:sp modelId="{0B3E9032-3902-463F-B436-0798A35C9EC5}">
      <dsp:nvSpPr>
        <dsp:cNvPr id="0" name=""/>
        <dsp:cNvSpPr/>
      </dsp:nvSpPr>
      <dsp:spPr>
        <a:xfrm rot="13569231">
          <a:off x="171280" y="931535"/>
          <a:ext cx="2155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76754" y="941946"/>
        <a:ext cx="15091" cy="24237"/>
      </dsp:txXfrm>
    </dsp:sp>
    <dsp:sp modelId="{C6CA034B-BB5D-4252-9DC3-E07C2CEC1942}">
      <dsp:nvSpPr>
        <dsp:cNvPr id="0" name=""/>
        <dsp:cNvSpPr/>
      </dsp:nvSpPr>
      <dsp:spPr>
        <a:xfrm>
          <a:off x="122316" y="899622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0837" y="905538"/>
        <a:ext cx="41140" cy="28564"/>
      </dsp:txXfrm>
    </dsp:sp>
    <dsp:sp modelId="{2F327EB4-0D8B-437E-BB14-A326EA173FCC}">
      <dsp:nvSpPr>
        <dsp:cNvPr id="0" name=""/>
        <dsp:cNvSpPr/>
      </dsp:nvSpPr>
      <dsp:spPr>
        <a:xfrm rot="14123077">
          <a:off x="115585" y="864239"/>
          <a:ext cx="22797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20947" y="875132"/>
        <a:ext cx="15958" cy="24237"/>
      </dsp:txXfrm>
    </dsp:sp>
    <dsp:sp modelId="{F6AE7F32-FC05-4DDA-BB7B-30B31779479C}">
      <dsp:nvSpPr>
        <dsp:cNvPr id="0" name=""/>
        <dsp:cNvSpPr/>
      </dsp:nvSpPr>
      <dsp:spPr>
        <a:xfrm>
          <a:off x="72736" y="827793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1257" y="833709"/>
        <a:ext cx="41140" cy="28564"/>
      </dsp:txXfrm>
    </dsp:sp>
    <dsp:sp modelId="{F42AD80F-3B21-49F3-AF59-01D5F6EE69F1}">
      <dsp:nvSpPr>
        <dsp:cNvPr id="0" name=""/>
        <dsp:cNvSpPr/>
      </dsp:nvSpPr>
      <dsp:spPr>
        <a:xfrm rot="14676923">
          <a:off x="71532" y="788974"/>
          <a:ext cx="2374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76622" y="800272"/>
        <a:ext cx="16624" cy="24237"/>
      </dsp:txXfrm>
    </dsp:sp>
    <dsp:sp modelId="{E4F5DE49-5EAA-4300-BD85-3AA32446283C}">
      <dsp:nvSpPr>
        <dsp:cNvPr id="0" name=""/>
        <dsp:cNvSpPr/>
      </dsp:nvSpPr>
      <dsp:spPr>
        <a:xfrm>
          <a:off x="35320" y="74894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3841" y="754857"/>
        <a:ext cx="41140" cy="28564"/>
      </dsp:txXfrm>
    </dsp:sp>
    <dsp:sp modelId="{57712E5B-8311-41F2-83BF-40C44B82FD56}">
      <dsp:nvSpPr>
        <dsp:cNvPr id="0" name=""/>
        <dsp:cNvSpPr/>
      </dsp:nvSpPr>
      <dsp:spPr>
        <a:xfrm rot="15230769">
          <a:off x="40259" y="707688"/>
          <a:ext cx="24405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4938" y="719283"/>
        <a:ext cx="17084" cy="24237"/>
      </dsp:txXfrm>
    </dsp:sp>
    <dsp:sp modelId="{53824D7C-69E9-40B6-AD94-E66D57E17024}">
      <dsp:nvSpPr>
        <dsp:cNvPr id="0" name=""/>
        <dsp:cNvSpPr/>
      </dsp:nvSpPr>
      <dsp:spPr>
        <a:xfrm>
          <a:off x="11037" y="66510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9558" y="671023"/>
        <a:ext cx="41140" cy="28564"/>
      </dsp:txXfrm>
    </dsp:sp>
    <dsp:sp modelId="{4DDD9E11-A1D1-4D9F-87CF-21775FA03FD4}">
      <dsp:nvSpPr>
        <dsp:cNvPr id="0" name=""/>
        <dsp:cNvSpPr/>
      </dsp:nvSpPr>
      <dsp:spPr>
        <a:xfrm rot="15784615">
          <a:off x="22570" y="622482"/>
          <a:ext cx="24766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6733" y="634249"/>
        <a:ext cx="17336" cy="24237"/>
      </dsp:txXfrm>
    </dsp:sp>
    <dsp:sp modelId="{22041FD6-89BD-4BF2-9B99-B97F36E2E1FB}">
      <dsp:nvSpPr>
        <dsp:cNvPr id="0" name=""/>
        <dsp:cNvSpPr/>
      </dsp:nvSpPr>
      <dsp:spPr>
        <a:xfrm>
          <a:off x="517" y="578465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038" y="584381"/>
        <a:ext cx="41140" cy="28564"/>
      </dsp:txXfrm>
    </dsp:sp>
    <dsp:sp modelId="{B8E405CF-5FB0-4931-A03D-9BF304E6CDDA}">
      <dsp:nvSpPr>
        <dsp:cNvPr id="0" name=""/>
        <dsp:cNvSpPr/>
      </dsp:nvSpPr>
      <dsp:spPr>
        <a:xfrm rot="16338462">
          <a:off x="18918" y="535563"/>
          <a:ext cx="24838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2493" y="547364"/>
        <a:ext cx="17387" cy="24237"/>
      </dsp:txXfrm>
    </dsp:sp>
    <dsp:sp modelId="{4346925A-37EB-4BB6-B0D1-0007EC3DF63B}">
      <dsp:nvSpPr>
        <dsp:cNvPr id="0" name=""/>
        <dsp:cNvSpPr/>
      </dsp:nvSpPr>
      <dsp:spPr>
        <a:xfrm>
          <a:off x="4031" y="49125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552" y="497173"/>
        <a:ext cx="41140" cy="28564"/>
      </dsp:txXfrm>
    </dsp:sp>
    <dsp:sp modelId="{7A362786-920B-4FB9-A3D5-D0E741B76071}">
      <dsp:nvSpPr>
        <dsp:cNvPr id="0" name=""/>
        <dsp:cNvSpPr/>
      </dsp:nvSpPr>
      <dsp:spPr>
        <a:xfrm rot="16892308">
          <a:off x="29401" y="449182"/>
          <a:ext cx="24622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2356" y="460880"/>
        <a:ext cx="17235" cy="24237"/>
      </dsp:txXfrm>
    </dsp:sp>
    <dsp:sp modelId="{ED0F08E4-7CF4-494F-A2E4-60B90674E9D5}">
      <dsp:nvSpPr>
        <dsp:cNvPr id="0" name=""/>
        <dsp:cNvSpPr/>
      </dsp:nvSpPr>
      <dsp:spPr>
        <a:xfrm>
          <a:off x="21490" y="40574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0011" y="411657"/>
        <a:ext cx="41140" cy="28564"/>
      </dsp:txXfrm>
    </dsp:sp>
    <dsp:sp modelId="{B8AF8AA6-EDE3-46F5-804F-BE18E9CF02E9}">
      <dsp:nvSpPr>
        <dsp:cNvPr id="0" name=""/>
        <dsp:cNvSpPr/>
      </dsp:nvSpPr>
      <dsp:spPr>
        <a:xfrm rot="17446154">
          <a:off x="53756" y="365576"/>
          <a:ext cx="24114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6090" y="377037"/>
        <a:ext cx="16880" cy="24237"/>
      </dsp:txXfrm>
    </dsp:sp>
    <dsp:sp modelId="{02E2D030-8BB9-48E2-859D-55F958A2D928}">
      <dsp:nvSpPr>
        <dsp:cNvPr id="0" name=""/>
        <dsp:cNvSpPr/>
      </dsp:nvSpPr>
      <dsp:spPr>
        <a:xfrm>
          <a:off x="52439" y="324134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0960" y="330050"/>
        <a:ext cx="41140" cy="28564"/>
      </dsp:txXfrm>
    </dsp:sp>
    <dsp:sp modelId="{8125F9B4-021E-44DC-9D64-8AE485A44537}">
      <dsp:nvSpPr>
        <dsp:cNvPr id="0" name=""/>
        <dsp:cNvSpPr/>
      </dsp:nvSpPr>
      <dsp:spPr>
        <a:xfrm rot="18000000">
          <a:off x="91365" y="286913"/>
          <a:ext cx="23310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3113" y="298020"/>
        <a:ext cx="16317" cy="24237"/>
      </dsp:txXfrm>
    </dsp:sp>
    <dsp:sp modelId="{A5474CB5-D5DA-4087-B87E-610FB42AF529}">
      <dsp:nvSpPr>
        <dsp:cNvPr id="0" name=""/>
        <dsp:cNvSpPr/>
      </dsp:nvSpPr>
      <dsp:spPr>
        <a:xfrm>
          <a:off x="96079" y="248548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4600" y="254464"/>
        <a:ext cx="41140" cy="28564"/>
      </dsp:txXfrm>
    </dsp:sp>
    <dsp:sp modelId="{F5E12609-AEA0-4824-8F1E-49B7A8C9D43E}">
      <dsp:nvSpPr>
        <dsp:cNvPr id="0" name=""/>
        <dsp:cNvSpPr/>
      </dsp:nvSpPr>
      <dsp:spPr>
        <a:xfrm rot="18553846">
          <a:off x="141265" y="215232"/>
          <a:ext cx="22212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2490" y="225892"/>
        <a:ext cx="15548" cy="24237"/>
      </dsp:txXfrm>
    </dsp:sp>
    <dsp:sp modelId="{558F7E47-06ED-4041-B16C-6F13A19D4245}">
      <dsp:nvSpPr>
        <dsp:cNvPr id="0" name=""/>
        <dsp:cNvSpPr/>
      </dsp:nvSpPr>
      <dsp:spPr>
        <a:xfrm>
          <a:off x="151278" y="18094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9799" y="186857"/>
        <a:ext cx="41140" cy="28564"/>
      </dsp:txXfrm>
    </dsp:sp>
    <dsp:sp modelId="{1AA99294-2501-42DA-ADDA-813C2A0D167F}">
      <dsp:nvSpPr>
        <dsp:cNvPr id="0" name=""/>
        <dsp:cNvSpPr/>
      </dsp:nvSpPr>
      <dsp:spPr>
        <a:xfrm rot="19107692">
          <a:off x="202169" y="152394"/>
          <a:ext cx="20845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02955" y="162546"/>
        <a:ext cx="14592" cy="24237"/>
      </dsp:txXfrm>
    </dsp:sp>
    <dsp:sp modelId="{A854D6C3-A9F6-4889-B95E-C4590598BF15}">
      <dsp:nvSpPr>
        <dsp:cNvPr id="0" name=""/>
        <dsp:cNvSpPr/>
      </dsp:nvSpPr>
      <dsp:spPr>
        <a:xfrm>
          <a:off x="216607" y="123065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25128" y="128981"/>
        <a:ext cx="41140" cy="28564"/>
      </dsp:txXfrm>
    </dsp:sp>
    <dsp:sp modelId="{9BC14663-185B-4A89-97AE-169B3D438678}">
      <dsp:nvSpPr>
        <dsp:cNvPr id="0" name=""/>
        <dsp:cNvSpPr/>
      </dsp:nvSpPr>
      <dsp:spPr>
        <a:xfrm rot="19661538">
          <a:off x="272479" y="100033"/>
          <a:ext cx="19284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72927" y="109658"/>
        <a:ext cx="13499" cy="24237"/>
      </dsp:txXfrm>
    </dsp:sp>
    <dsp:sp modelId="{891FE5C2-884F-48D0-BE0D-753E9CA204D3}">
      <dsp:nvSpPr>
        <dsp:cNvPr id="0" name=""/>
        <dsp:cNvSpPr/>
      </dsp:nvSpPr>
      <dsp:spPr>
        <a:xfrm>
          <a:off x="290374" y="7641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98895" y="82333"/>
        <a:ext cx="41140" cy="28564"/>
      </dsp:txXfrm>
    </dsp:sp>
    <dsp:sp modelId="{BDE13CD6-B50F-44ED-BD83-729ED5971995}">
      <dsp:nvSpPr>
        <dsp:cNvPr id="0" name=""/>
        <dsp:cNvSpPr/>
      </dsp:nvSpPr>
      <dsp:spPr>
        <a:xfrm rot="20215385">
          <a:off x="350308" y="59508"/>
          <a:ext cx="1768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50520" y="68627"/>
        <a:ext cx="12382" cy="24237"/>
      </dsp:txXfrm>
    </dsp:sp>
    <dsp:sp modelId="{3B7728B1-9C76-43A6-8828-2FFE1A19CD4E}">
      <dsp:nvSpPr>
        <dsp:cNvPr id="0" name=""/>
        <dsp:cNvSpPr/>
      </dsp:nvSpPr>
      <dsp:spPr>
        <a:xfrm>
          <a:off x="370669" y="4220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79190" y="48123"/>
        <a:ext cx="41140" cy="28564"/>
      </dsp:txXfrm>
    </dsp:sp>
    <dsp:sp modelId="{FEF793BD-9F36-4B0C-B2A1-243AAED13A52}">
      <dsp:nvSpPr>
        <dsp:cNvPr id="0" name=""/>
        <dsp:cNvSpPr/>
      </dsp:nvSpPr>
      <dsp:spPr>
        <a:xfrm rot="20769231">
          <a:off x="433519" y="31874"/>
          <a:ext cx="16328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33590" y="40539"/>
        <a:ext cx="11430" cy="24237"/>
      </dsp:txXfrm>
    </dsp:sp>
    <dsp:sp modelId="{CD7E4AE9-DEBF-4EF6-9A2F-51DFDE6DC483}">
      <dsp:nvSpPr>
        <dsp:cNvPr id="0" name=""/>
        <dsp:cNvSpPr/>
      </dsp:nvSpPr>
      <dsp:spPr>
        <a:xfrm>
          <a:off x="455412" y="21319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63933" y="27235"/>
        <a:ext cx="41140" cy="28564"/>
      </dsp:txXfrm>
    </dsp:sp>
    <dsp:sp modelId="{CAB56CDA-741F-426D-8FE0-AE118C809475}">
      <dsp:nvSpPr>
        <dsp:cNvPr id="0" name=""/>
        <dsp:cNvSpPr/>
      </dsp:nvSpPr>
      <dsp:spPr>
        <a:xfrm rot="21323077">
          <a:off x="519800" y="17843"/>
          <a:ext cx="15527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19808" y="26109"/>
        <a:ext cx="10869" cy="24237"/>
      </dsp:txXfrm>
    </dsp:sp>
  </dsp:spTree>
</dsp:drawing>
</file>

<file path=ppt/diagrams/drawing5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2BDA289-9E7F-43D2-8E8A-C602380955F6}">
      <dsp:nvSpPr>
        <dsp:cNvPr id="0" name=""/>
        <dsp:cNvSpPr/>
      </dsp:nvSpPr>
      <dsp:spPr>
        <a:xfrm>
          <a:off x="540962" y="56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48160" y="7759"/>
        <a:ext cx="34757" cy="34757"/>
      </dsp:txXfrm>
    </dsp:sp>
    <dsp:sp modelId="{4B717A0F-8771-4A45-B6AA-FD732A724C9E}">
      <dsp:nvSpPr>
        <dsp:cNvPr id="0" name=""/>
        <dsp:cNvSpPr/>
      </dsp:nvSpPr>
      <dsp:spPr>
        <a:xfrm rot="234783">
          <a:off x="595443" y="19334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95448" y="22519"/>
        <a:ext cx="9127" cy="9953"/>
      </dsp:txXfrm>
    </dsp:sp>
    <dsp:sp modelId="{FD731FF4-9760-4231-AA26-446560B181EB}">
      <dsp:nvSpPr>
        <dsp:cNvPr id="0" name=""/>
        <dsp:cNvSpPr/>
      </dsp:nvSpPr>
      <dsp:spPr>
        <a:xfrm>
          <a:off x="614546" y="559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21744" y="12792"/>
        <a:ext cx="34757" cy="34757"/>
      </dsp:txXfrm>
    </dsp:sp>
    <dsp:sp modelId="{A6A09441-8928-4DD4-965E-ACD6B5489F63}">
      <dsp:nvSpPr>
        <dsp:cNvPr id="0" name=""/>
        <dsp:cNvSpPr/>
      </dsp:nvSpPr>
      <dsp:spPr>
        <a:xfrm rot="704348">
          <a:off x="668349" y="29304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68390" y="32224"/>
        <a:ext cx="9127" cy="9953"/>
      </dsp:txXfrm>
    </dsp:sp>
    <dsp:sp modelId="{5A44537F-E502-484A-B54C-161A75387D52}">
      <dsp:nvSpPr>
        <dsp:cNvPr id="0" name=""/>
        <dsp:cNvSpPr/>
      </dsp:nvSpPr>
      <dsp:spPr>
        <a:xfrm>
          <a:off x="686760" y="2060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93958" y="27798"/>
        <a:ext cx="34757" cy="34757"/>
      </dsp:txXfrm>
    </dsp:sp>
    <dsp:sp modelId="{BCCD1735-3374-4721-BEF9-11CCD9A2DD48}">
      <dsp:nvSpPr>
        <dsp:cNvPr id="0" name=""/>
        <dsp:cNvSpPr/>
      </dsp:nvSpPr>
      <dsp:spPr>
        <a:xfrm rot="1173913">
          <a:off x="739218" y="4910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39331" y="51771"/>
        <a:ext cx="9127" cy="9953"/>
      </dsp:txXfrm>
    </dsp:sp>
    <dsp:sp modelId="{B0608ED5-E7DC-4C39-8859-B8C85F521F9C}">
      <dsp:nvSpPr>
        <dsp:cNvPr id="0" name=""/>
        <dsp:cNvSpPr/>
      </dsp:nvSpPr>
      <dsp:spPr>
        <a:xfrm>
          <a:off x="756258" y="4530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63456" y="52498"/>
        <a:ext cx="34757" cy="34757"/>
      </dsp:txXfrm>
    </dsp:sp>
    <dsp:sp modelId="{E212FFF4-9223-45FB-8A97-08FC78EC227F}">
      <dsp:nvSpPr>
        <dsp:cNvPr id="0" name=""/>
        <dsp:cNvSpPr/>
      </dsp:nvSpPr>
      <dsp:spPr>
        <a:xfrm rot="1643478">
          <a:off x="806731" y="7837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06950" y="80796"/>
        <a:ext cx="9127" cy="9953"/>
      </dsp:txXfrm>
    </dsp:sp>
    <dsp:sp modelId="{3B48658E-4174-41EC-ADC5-04F09B98E8AE}">
      <dsp:nvSpPr>
        <dsp:cNvPr id="0" name=""/>
        <dsp:cNvSpPr/>
      </dsp:nvSpPr>
      <dsp:spPr>
        <a:xfrm>
          <a:off x="821746" y="7923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28944" y="86431"/>
        <a:ext cx="34757" cy="34757"/>
      </dsp:txXfrm>
    </dsp:sp>
    <dsp:sp modelId="{7E28017C-69F1-4CCF-A6D7-885616A2628E}">
      <dsp:nvSpPr>
        <dsp:cNvPr id="0" name=""/>
        <dsp:cNvSpPr/>
      </dsp:nvSpPr>
      <dsp:spPr>
        <a:xfrm rot="2113043">
          <a:off x="869629" y="116569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69987" y="118759"/>
        <a:ext cx="9127" cy="9953"/>
      </dsp:txXfrm>
    </dsp:sp>
    <dsp:sp modelId="{4B6FF1D5-139C-4A9E-BE2A-C9C2976A9B90}">
      <dsp:nvSpPr>
        <dsp:cNvPr id="0" name=""/>
        <dsp:cNvSpPr/>
      </dsp:nvSpPr>
      <dsp:spPr>
        <a:xfrm>
          <a:off x="882002" y="121767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89200" y="128965"/>
        <a:ext cx="34757" cy="34757"/>
      </dsp:txXfrm>
    </dsp:sp>
    <dsp:sp modelId="{E231C36B-28CA-4A1A-A65A-7FC8C917C670}">
      <dsp:nvSpPr>
        <dsp:cNvPr id="0" name=""/>
        <dsp:cNvSpPr/>
      </dsp:nvSpPr>
      <dsp:spPr>
        <a:xfrm rot="2582609">
          <a:off x="926742" y="16296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27268" y="164951"/>
        <a:ext cx="9127" cy="9953"/>
      </dsp:txXfrm>
    </dsp:sp>
    <dsp:sp modelId="{5955EC28-6A5B-4854-97FD-56BF004F7A93}">
      <dsp:nvSpPr>
        <dsp:cNvPr id="0" name=""/>
        <dsp:cNvSpPr/>
      </dsp:nvSpPr>
      <dsp:spPr>
        <a:xfrm>
          <a:off x="935906" y="172109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43104" y="179307"/>
        <a:ext cx="34757" cy="34757"/>
      </dsp:txXfrm>
    </dsp:sp>
    <dsp:sp modelId="{7418C013-9F65-49B4-8AB4-02A8A7E8B2B1}">
      <dsp:nvSpPr>
        <dsp:cNvPr id="0" name=""/>
        <dsp:cNvSpPr/>
      </dsp:nvSpPr>
      <dsp:spPr>
        <a:xfrm rot="3052174">
          <a:off x="977004" y="216712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7726" y="218513"/>
        <a:ext cx="9127" cy="9953"/>
      </dsp:txXfrm>
    </dsp:sp>
    <dsp:sp modelId="{C8C314CB-BC52-4B5D-9A9E-2549904458B0}">
      <dsp:nvSpPr>
        <dsp:cNvPr id="0" name=""/>
        <dsp:cNvSpPr/>
      </dsp:nvSpPr>
      <dsp:spPr>
        <a:xfrm>
          <a:off x="982453" y="22932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89651" y="236521"/>
        <a:ext cx="34757" cy="34757"/>
      </dsp:txXfrm>
    </dsp:sp>
    <dsp:sp modelId="{8D184F9F-78A9-45D9-9804-0F8032DE26A6}">
      <dsp:nvSpPr>
        <dsp:cNvPr id="0" name=""/>
        <dsp:cNvSpPr/>
      </dsp:nvSpPr>
      <dsp:spPr>
        <a:xfrm rot="3521739">
          <a:off x="1019480" y="276799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20420" y="278446"/>
        <a:ext cx="9127" cy="9953"/>
      </dsp:txXfrm>
    </dsp:sp>
    <dsp:sp modelId="{18E08B15-C0D9-4DCD-9841-29CB326A1D96}">
      <dsp:nvSpPr>
        <dsp:cNvPr id="0" name=""/>
        <dsp:cNvSpPr/>
      </dsp:nvSpPr>
      <dsp:spPr>
        <a:xfrm>
          <a:off x="1020776" y="292342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27974" y="299540"/>
        <a:ext cx="34757" cy="34757"/>
      </dsp:txXfrm>
    </dsp:sp>
    <dsp:sp modelId="{7D136A40-4E7A-4E9A-9C18-C15FEB3E9255}">
      <dsp:nvSpPr>
        <dsp:cNvPr id="0" name=""/>
        <dsp:cNvSpPr/>
      </dsp:nvSpPr>
      <dsp:spPr>
        <a:xfrm rot="3991304">
          <a:off x="1053378" y="342111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54555" y="343635"/>
        <a:ext cx="9127" cy="9953"/>
      </dsp:txXfrm>
    </dsp:sp>
    <dsp:sp modelId="{09497094-52B8-416E-9902-37FB4C94E7F2}">
      <dsp:nvSpPr>
        <dsp:cNvPr id="0" name=""/>
        <dsp:cNvSpPr/>
      </dsp:nvSpPr>
      <dsp:spPr>
        <a:xfrm>
          <a:off x="1050161" y="35999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57359" y="367191"/>
        <a:ext cx="34757" cy="34757"/>
      </dsp:txXfrm>
    </dsp:sp>
    <dsp:sp modelId="{260B842C-BA56-4835-9181-EEB1DAD49F6C}">
      <dsp:nvSpPr>
        <dsp:cNvPr id="0" name=""/>
        <dsp:cNvSpPr/>
      </dsp:nvSpPr>
      <dsp:spPr>
        <a:xfrm rot="4460870">
          <a:off x="1078068" y="411430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79496" y="412865"/>
        <a:ext cx="9127" cy="9953"/>
      </dsp:txXfrm>
    </dsp:sp>
    <dsp:sp modelId="{07EB8474-810E-4E8A-BE93-02F62BBDD45D}">
      <dsp:nvSpPr>
        <dsp:cNvPr id="0" name=""/>
        <dsp:cNvSpPr/>
      </dsp:nvSpPr>
      <dsp:spPr>
        <a:xfrm>
          <a:off x="1070060" y="43101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77258" y="438212"/>
        <a:ext cx="34757" cy="34757"/>
      </dsp:txXfrm>
    </dsp:sp>
    <dsp:sp modelId="{ADC3AC42-E194-4C29-8A28-ABEC2168A2B9}">
      <dsp:nvSpPr>
        <dsp:cNvPr id="0" name=""/>
        <dsp:cNvSpPr/>
      </dsp:nvSpPr>
      <dsp:spPr>
        <a:xfrm rot="4930435">
          <a:off x="1093088" y="483465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94778" y="484845"/>
        <a:ext cx="9127" cy="9953"/>
      </dsp:txXfrm>
    </dsp:sp>
    <dsp:sp modelId="{38A7A843-117D-4A8F-B652-3F637D1BA054}">
      <dsp:nvSpPr>
        <dsp:cNvPr id="0" name=""/>
        <dsp:cNvSpPr/>
      </dsp:nvSpPr>
      <dsp:spPr>
        <a:xfrm>
          <a:off x="1080103" y="50408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87301" y="511282"/>
        <a:ext cx="34757" cy="34757"/>
      </dsp:txXfrm>
    </dsp:sp>
    <dsp:sp modelId="{24192AE1-AC5A-408F-93E2-35778550FA02}">
      <dsp:nvSpPr>
        <dsp:cNvPr id="0" name=""/>
        <dsp:cNvSpPr/>
      </dsp:nvSpPr>
      <dsp:spPr>
        <a:xfrm rot="5400000">
          <a:off x="1098160" y="556875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00116" y="558237"/>
        <a:ext cx="9127" cy="9953"/>
      </dsp:txXfrm>
    </dsp:sp>
    <dsp:sp modelId="{8B74F080-8313-4728-B1E9-D87A06E9E800}">
      <dsp:nvSpPr>
        <dsp:cNvPr id="0" name=""/>
        <dsp:cNvSpPr/>
      </dsp:nvSpPr>
      <dsp:spPr>
        <a:xfrm>
          <a:off x="1080103" y="57784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87301" y="585038"/>
        <a:ext cx="34757" cy="34757"/>
      </dsp:txXfrm>
    </dsp:sp>
    <dsp:sp modelId="{99F13AA2-4621-4753-B0A6-6FC776CD84C9}">
      <dsp:nvSpPr>
        <dsp:cNvPr id="0" name=""/>
        <dsp:cNvSpPr/>
      </dsp:nvSpPr>
      <dsp:spPr>
        <a:xfrm rot="5869565">
          <a:off x="1093189" y="630291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95411" y="631671"/>
        <a:ext cx="9127" cy="9953"/>
      </dsp:txXfrm>
    </dsp:sp>
    <dsp:sp modelId="{C238A059-EBCB-4E8A-9C70-350A7112246D}">
      <dsp:nvSpPr>
        <dsp:cNvPr id="0" name=""/>
        <dsp:cNvSpPr/>
      </dsp:nvSpPr>
      <dsp:spPr>
        <a:xfrm>
          <a:off x="1070060" y="65091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77258" y="658108"/>
        <a:ext cx="34757" cy="34757"/>
      </dsp:txXfrm>
    </dsp:sp>
    <dsp:sp modelId="{212C9A88-24C2-4EF4-87D7-A81CF4BE3FA0}">
      <dsp:nvSpPr>
        <dsp:cNvPr id="0" name=""/>
        <dsp:cNvSpPr/>
      </dsp:nvSpPr>
      <dsp:spPr>
        <a:xfrm rot="6339130">
          <a:off x="1078267" y="702347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80751" y="703782"/>
        <a:ext cx="9127" cy="9953"/>
      </dsp:txXfrm>
    </dsp:sp>
    <dsp:sp modelId="{FA3F2989-2837-4DF6-B22E-22C68B74BA10}">
      <dsp:nvSpPr>
        <dsp:cNvPr id="0" name=""/>
        <dsp:cNvSpPr/>
      </dsp:nvSpPr>
      <dsp:spPr>
        <a:xfrm>
          <a:off x="1050161" y="72193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57359" y="729129"/>
        <a:ext cx="34757" cy="34757"/>
      </dsp:txXfrm>
    </dsp:sp>
    <dsp:sp modelId="{15716786-4673-40EB-986D-12C422D02B97}">
      <dsp:nvSpPr>
        <dsp:cNvPr id="0" name=""/>
        <dsp:cNvSpPr/>
      </dsp:nvSpPr>
      <dsp:spPr>
        <a:xfrm rot="6808696">
          <a:off x="1053672" y="771700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56407" y="773224"/>
        <a:ext cx="9127" cy="9953"/>
      </dsp:txXfrm>
    </dsp:sp>
    <dsp:sp modelId="{E7F9412A-75FE-4263-8476-D8B02CF380F3}">
      <dsp:nvSpPr>
        <dsp:cNvPr id="0" name=""/>
        <dsp:cNvSpPr/>
      </dsp:nvSpPr>
      <dsp:spPr>
        <a:xfrm>
          <a:off x="1020776" y="789582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27974" y="796780"/>
        <a:ext cx="34757" cy="34757"/>
      </dsp:txXfrm>
    </dsp:sp>
    <dsp:sp modelId="{C56F56FD-84C6-4D21-967A-719399DE2081}">
      <dsp:nvSpPr>
        <dsp:cNvPr id="0" name=""/>
        <dsp:cNvSpPr/>
      </dsp:nvSpPr>
      <dsp:spPr>
        <a:xfrm rot="7278261">
          <a:off x="1019863" y="83705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22835" y="838705"/>
        <a:ext cx="9127" cy="9953"/>
      </dsp:txXfrm>
    </dsp:sp>
    <dsp:sp modelId="{430AD93E-9CDA-40BE-8BB8-B35AB1DDED73}">
      <dsp:nvSpPr>
        <dsp:cNvPr id="0" name=""/>
        <dsp:cNvSpPr/>
      </dsp:nvSpPr>
      <dsp:spPr>
        <a:xfrm>
          <a:off x="982453" y="85260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89651" y="859799"/>
        <a:ext cx="34757" cy="34757"/>
      </dsp:txXfrm>
    </dsp:sp>
    <dsp:sp modelId="{D3BDAC4B-F2DB-44A0-907D-A108463FB1C3}">
      <dsp:nvSpPr>
        <dsp:cNvPr id="0" name=""/>
        <dsp:cNvSpPr/>
      </dsp:nvSpPr>
      <dsp:spPr>
        <a:xfrm rot="7747826">
          <a:off x="977470" y="897203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980660" y="899004"/>
        <a:ext cx="9127" cy="9953"/>
      </dsp:txXfrm>
    </dsp:sp>
    <dsp:sp modelId="{EB66E90A-B112-40E2-B773-B1A59659C6EB}">
      <dsp:nvSpPr>
        <dsp:cNvPr id="0" name=""/>
        <dsp:cNvSpPr/>
      </dsp:nvSpPr>
      <dsp:spPr>
        <a:xfrm>
          <a:off x="935906" y="90981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43104" y="917012"/>
        <a:ext cx="34757" cy="34757"/>
      </dsp:txXfrm>
    </dsp:sp>
    <dsp:sp modelId="{CBD13A52-164D-4181-A713-C4AFB6DAEA44}">
      <dsp:nvSpPr>
        <dsp:cNvPr id="0" name=""/>
        <dsp:cNvSpPr/>
      </dsp:nvSpPr>
      <dsp:spPr>
        <a:xfrm rot="8217391">
          <a:off x="927281" y="951016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930667" y="952999"/>
        <a:ext cx="9127" cy="9953"/>
      </dsp:txXfrm>
    </dsp:sp>
    <dsp:sp modelId="{816E1FA3-2B38-45F9-AB8C-0EEB2788EE42}">
      <dsp:nvSpPr>
        <dsp:cNvPr id="0" name=""/>
        <dsp:cNvSpPr/>
      </dsp:nvSpPr>
      <dsp:spPr>
        <a:xfrm>
          <a:off x="882002" y="960157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89200" y="967355"/>
        <a:ext cx="34757" cy="34757"/>
      </dsp:txXfrm>
    </dsp:sp>
    <dsp:sp modelId="{3D5573F2-E421-4699-B499-E5F129AA7C1F}">
      <dsp:nvSpPr>
        <dsp:cNvPr id="0" name=""/>
        <dsp:cNvSpPr/>
      </dsp:nvSpPr>
      <dsp:spPr>
        <a:xfrm rot="8686957">
          <a:off x="870232" y="997493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873786" y="999683"/>
        <a:ext cx="9127" cy="9953"/>
      </dsp:txXfrm>
    </dsp:sp>
    <dsp:sp modelId="{1791F869-F782-403E-9EEE-8485296AB1DC}">
      <dsp:nvSpPr>
        <dsp:cNvPr id="0" name=""/>
        <dsp:cNvSpPr/>
      </dsp:nvSpPr>
      <dsp:spPr>
        <a:xfrm>
          <a:off x="821746" y="100269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28944" y="1009889"/>
        <a:ext cx="34757" cy="34757"/>
      </dsp:txXfrm>
    </dsp:sp>
    <dsp:sp modelId="{EDD308D6-556F-4E65-A02C-12C45C150755}">
      <dsp:nvSpPr>
        <dsp:cNvPr id="0" name=""/>
        <dsp:cNvSpPr/>
      </dsp:nvSpPr>
      <dsp:spPr>
        <a:xfrm rot="9156522">
          <a:off x="807386" y="1035770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811079" y="1038188"/>
        <a:ext cx="9127" cy="9953"/>
      </dsp:txXfrm>
    </dsp:sp>
    <dsp:sp modelId="{FB762D63-E97E-4D71-BE53-DE8DBC2C1724}">
      <dsp:nvSpPr>
        <dsp:cNvPr id="0" name=""/>
        <dsp:cNvSpPr/>
      </dsp:nvSpPr>
      <dsp:spPr>
        <a:xfrm>
          <a:off x="756258" y="103662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63456" y="1043822"/>
        <a:ext cx="34757" cy="34757"/>
      </dsp:txXfrm>
    </dsp:sp>
    <dsp:sp modelId="{EC905E59-477F-4D62-B2EE-61B86BF0663B}">
      <dsp:nvSpPr>
        <dsp:cNvPr id="0" name=""/>
        <dsp:cNvSpPr/>
      </dsp:nvSpPr>
      <dsp:spPr>
        <a:xfrm rot="9626087">
          <a:off x="739914" y="1065132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743713" y="1067795"/>
        <a:ext cx="9127" cy="9953"/>
      </dsp:txXfrm>
    </dsp:sp>
    <dsp:sp modelId="{96947AF0-965B-4F9B-B692-11B522E20C19}">
      <dsp:nvSpPr>
        <dsp:cNvPr id="0" name=""/>
        <dsp:cNvSpPr/>
      </dsp:nvSpPr>
      <dsp:spPr>
        <a:xfrm>
          <a:off x="686760" y="106132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93958" y="1068521"/>
        <a:ext cx="34757" cy="34757"/>
      </dsp:txXfrm>
    </dsp:sp>
    <dsp:sp modelId="{C5631367-2D87-4B2B-B2C5-CE6B323DF7FA}">
      <dsp:nvSpPr>
        <dsp:cNvPr id="0" name=""/>
        <dsp:cNvSpPr/>
      </dsp:nvSpPr>
      <dsp:spPr>
        <a:xfrm rot="10095652">
          <a:off x="669072" y="1085033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72943" y="1087953"/>
        <a:ext cx="9127" cy="9953"/>
      </dsp:txXfrm>
    </dsp:sp>
    <dsp:sp modelId="{55735BFC-D4F1-4100-BCD7-BD7015A20F24}">
      <dsp:nvSpPr>
        <dsp:cNvPr id="0" name=""/>
        <dsp:cNvSpPr/>
      </dsp:nvSpPr>
      <dsp:spPr>
        <a:xfrm>
          <a:off x="614546" y="107633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21744" y="1083528"/>
        <a:ext cx="34757" cy="34757"/>
      </dsp:txXfrm>
    </dsp:sp>
    <dsp:sp modelId="{DE861B79-D5E8-45CE-B3D7-7B4663C08343}">
      <dsp:nvSpPr>
        <dsp:cNvPr id="0" name=""/>
        <dsp:cNvSpPr/>
      </dsp:nvSpPr>
      <dsp:spPr>
        <a:xfrm rot="10565217">
          <a:off x="596179" y="1095103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00086" y="1098288"/>
        <a:ext cx="9127" cy="9953"/>
      </dsp:txXfrm>
    </dsp:sp>
    <dsp:sp modelId="{B163F2E1-C224-4C1F-8BF1-B257F8DA90F1}">
      <dsp:nvSpPr>
        <dsp:cNvPr id="0" name=""/>
        <dsp:cNvSpPr/>
      </dsp:nvSpPr>
      <dsp:spPr>
        <a:xfrm>
          <a:off x="540962" y="108136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48160" y="1088561"/>
        <a:ext cx="34757" cy="34757"/>
      </dsp:txXfrm>
    </dsp:sp>
    <dsp:sp modelId="{28C21F8D-7890-436C-ABC3-A76D9C048DC6}">
      <dsp:nvSpPr>
        <dsp:cNvPr id="0" name=""/>
        <dsp:cNvSpPr/>
      </dsp:nvSpPr>
      <dsp:spPr>
        <a:xfrm rot="11034783">
          <a:off x="522595" y="1095154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526502" y="1098605"/>
        <a:ext cx="9127" cy="9953"/>
      </dsp:txXfrm>
    </dsp:sp>
    <dsp:sp modelId="{B297DBDA-41C8-403B-A287-2DE0B2B2F734}">
      <dsp:nvSpPr>
        <dsp:cNvPr id="0" name=""/>
        <dsp:cNvSpPr/>
      </dsp:nvSpPr>
      <dsp:spPr>
        <a:xfrm>
          <a:off x="467377" y="107633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74575" y="1083528"/>
        <a:ext cx="34757" cy="34757"/>
      </dsp:txXfrm>
    </dsp:sp>
    <dsp:sp modelId="{6CB910F7-627A-416A-9AE0-0E9818681229}">
      <dsp:nvSpPr>
        <dsp:cNvPr id="0" name=""/>
        <dsp:cNvSpPr/>
      </dsp:nvSpPr>
      <dsp:spPr>
        <a:xfrm rot="11504348">
          <a:off x="449688" y="1085184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53559" y="1088900"/>
        <a:ext cx="9127" cy="9953"/>
      </dsp:txXfrm>
    </dsp:sp>
    <dsp:sp modelId="{C99B1DB8-B0AD-4FE5-84DC-CD9571D15F74}">
      <dsp:nvSpPr>
        <dsp:cNvPr id="0" name=""/>
        <dsp:cNvSpPr/>
      </dsp:nvSpPr>
      <dsp:spPr>
        <a:xfrm>
          <a:off x="395163" y="106132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02361" y="1068521"/>
        <a:ext cx="34757" cy="34757"/>
      </dsp:txXfrm>
    </dsp:sp>
    <dsp:sp modelId="{2EBD388A-825F-4832-8A74-827A6C7E3368}">
      <dsp:nvSpPr>
        <dsp:cNvPr id="0" name=""/>
        <dsp:cNvSpPr/>
      </dsp:nvSpPr>
      <dsp:spPr>
        <a:xfrm rot="11973913">
          <a:off x="378819" y="1065379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82618" y="1069352"/>
        <a:ext cx="9127" cy="9953"/>
      </dsp:txXfrm>
    </dsp:sp>
    <dsp:sp modelId="{54435782-E9E7-4F85-8EE9-B762378628C5}">
      <dsp:nvSpPr>
        <dsp:cNvPr id="0" name=""/>
        <dsp:cNvSpPr/>
      </dsp:nvSpPr>
      <dsp:spPr>
        <a:xfrm>
          <a:off x="325665" y="103662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32863" y="1043822"/>
        <a:ext cx="34757" cy="34757"/>
      </dsp:txXfrm>
    </dsp:sp>
    <dsp:sp modelId="{2EA5A0E0-D734-4B00-A1FA-65E8CB15031C}">
      <dsp:nvSpPr>
        <dsp:cNvPr id="0" name=""/>
        <dsp:cNvSpPr/>
      </dsp:nvSpPr>
      <dsp:spPr>
        <a:xfrm rot="12443478">
          <a:off x="311306" y="1036109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14999" y="1040327"/>
        <a:ext cx="9127" cy="9953"/>
      </dsp:txXfrm>
    </dsp:sp>
    <dsp:sp modelId="{CDE86F57-8E75-4885-99A7-4D78278841E9}">
      <dsp:nvSpPr>
        <dsp:cNvPr id="0" name=""/>
        <dsp:cNvSpPr/>
      </dsp:nvSpPr>
      <dsp:spPr>
        <a:xfrm>
          <a:off x="260178" y="100269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7376" y="1009889"/>
        <a:ext cx="34757" cy="34757"/>
      </dsp:txXfrm>
    </dsp:sp>
    <dsp:sp modelId="{A0769171-C666-4FF2-B3B0-56A5612FFB02}">
      <dsp:nvSpPr>
        <dsp:cNvPr id="0" name=""/>
        <dsp:cNvSpPr/>
      </dsp:nvSpPr>
      <dsp:spPr>
        <a:xfrm rot="12913043">
          <a:off x="248408" y="997919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51962" y="1002365"/>
        <a:ext cx="9127" cy="9953"/>
      </dsp:txXfrm>
    </dsp:sp>
    <dsp:sp modelId="{9DEC7CBC-8051-4551-94AA-2377EFF8A353}">
      <dsp:nvSpPr>
        <dsp:cNvPr id="0" name=""/>
        <dsp:cNvSpPr/>
      </dsp:nvSpPr>
      <dsp:spPr>
        <a:xfrm>
          <a:off x="199921" y="960157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07119" y="967355"/>
        <a:ext cx="34757" cy="34757"/>
      </dsp:txXfrm>
    </dsp:sp>
    <dsp:sp modelId="{83D03F91-A8FE-4A56-A9F0-21F8696B64A1}">
      <dsp:nvSpPr>
        <dsp:cNvPr id="0" name=""/>
        <dsp:cNvSpPr/>
      </dsp:nvSpPr>
      <dsp:spPr>
        <a:xfrm rot="13382609">
          <a:off x="191296" y="951520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94682" y="956173"/>
        <a:ext cx="9127" cy="9953"/>
      </dsp:txXfrm>
    </dsp:sp>
    <dsp:sp modelId="{D9F7CAE3-C01B-4758-A92D-BE4DEABF1CC9}">
      <dsp:nvSpPr>
        <dsp:cNvPr id="0" name=""/>
        <dsp:cNvSpPr/>
      </dsp:nvSpPr>
      <dsp:spPr>
        <a:xfrm>
          <a:off x="146017" y="90981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3215" y="917012"/>
        <a:ext cx="34757" cy="34757"/>
      </dsp:txXfrm>
    </dsp:sp>
    <dsp:sp modelId="{6FDF4861-3D9E-4C44-8A76-CB261CA08A3D}">
      <dsp:nvSpPr>
        <dsp:cNvPr id="0" name=""/>
        <dsp:cNvSpPr/>
      </dsp:nvSpPr>
      <dsp:spPr>
        <a:xfrm rot="13852174">
          <a:off x="141034" y="897776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44224" y="902611"/>
        <a:ext cx="9127" cy="9953"/>
      </dsp:txXfrm>
    </dsp:sp>
    <dsp:sp modelId="{6EBA7549-78C0-447A-A63C-4A8563F87F58}">
      <dsp:nvSpPr>
        <dsp:cNvPr id="0" name=""/>
        <dsp:cNvSpPr/>
      </dsp:nvSpPr>
      <dsp:spPr>
        <a:xfrm>
          <a:off x="99470" y="85260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668" y="859799"/>
        <a:ext cx="34757" cy="34757"/>
      </dsp:txXfrm>
    </dsp:sp>
    <dsp:sp modelId="{F7AC09C3-F9FA-4334-9744-58F7A351FD8B}">
      <dsp:nvSpPr>
        <dsp:cNvPr id="0" name=""/>
        <dsp:cNvSpPr/>
      </dsp:nvSpPr>
      <dsp:spPr>
        <a:xfrm rot="14321739">
          <a:off x="98558" y="83768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1530" y="842677"/>
        <a:ext cx="9127" cy="9953"/>
      </dsp:txXfrm>
    </dsp:sp>
    <dsp:sp modelId="{DB7E8DCC-E9E2-41AE-8FAC-BD770394B585}">
      <dsp:nvSpPr>
        <dsp:cNvPr id="0" name=""/>
        <dsp:cNvSpPr/>
      </dsp:nvSpPr>
      <dsp:spPr>
        <a:xfrm>
          <a:off x="61148" y="789582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8346" y="796780"/>
        <a:ext cx="34757" cy="34757"/>
      </dsp:txXfrm>
    </dsp:sp>
    <dsp:sp modelId="{FC934B90-2FD7-4C78-BC82-6495CAA54F71}">
      <dsp:nvSpPr>
        <dsp:cNvPr id="0" name=""/>
        <dsp:cNvSpPr/>
      </dsp:nvSpPr>
      <dsp:spPr>
        <a:xfrm rot="14791304">
          <a:off x="64659" y="772377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7394" y="777489"/>
        <a:ext cx="9127" cy="9953"/>
      </dsp:txXfrm>
    </dsp:sp>
    <dsp:sp modelId="{7FBA136C-815F-4FB3-A797-A7F155D00FEA}">
      <dsp:nvSpPr>
        <dsp:cNvPr id="0" name=""/>
        <dsp:cNvSpPr/>
      </dsp:nvSpPr>
      <dsp:spPr>
        <a:xfrm>
          <a:off x="31763" y="72193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8961" y="729129"/>
        <a:ext cx="34757" cy="34757"/>
      </dsp:txXfrm>
    </dsp:sp>
    <dsp:sp modelId="{7A5C7786-EEB7-4840-8AB2-E617DD766E4C}">
      <dsp:nvSpPr>
        <dsp:cNvPr id="0" name=""/>
        <dsp:cNvSpPr/>
      </dsp:nvSpPr>
      <dsp:spPr>
        <a:xfrm rot="15260870">
          <a:off x="39970" y="70305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2454" y="708259"/>
        <a:ext cx="9127" cy="9953"/>
      </dsp:txXfrm>
    </dsp:sp>
    <dsp:sp modelId="{2B3C09D0-6E4A-4698-ADBA-7CF55040E0C7}">
      <dsp:nvSpPr>
        <dsp:cNvPr id="0" name=""/>
        <dsp:cNvSpPr/>
      </dsp:nvSpPr>
      <dsp:spPr>
        <a:xfrm>
          <a:off x="11864" y="65091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9062" y="658108"/>
        <a:ext cx="34757" cy="34757"/>
      </dsp:txXfrm>
    </dsp:sp>
    <dsp:sp modelId="{0B3E9032-3902-463F-B436-0798A35C9EC5}">
      <dsp:nvSpPr>
        <dsp:cNvPr id="0" name=""/>
        <dsp:cNvSpPr/>
      </dsp:nvSpPr>
      <dsp:spPr>
        <a:xfrm rot="15730435">
          <a:off x="24949" y="631023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7171" y="636279"/>
        <a:ext cx="9127" cy="9953"/>
      </dsp:txXfrm>
    </dsp:sp>
    <dsp:sp modelId="{C6CA034B-BB5D-4252-9DC3-E07C2CEC1942}">
      <dsp:nvSpPr>
        <dsp:cNvPr id="0" name=""/>
        <dsp:cNvSpPr/>
      </dsp:nvSpPr>
      <dsp:spPr>
        <a:xfrm>
          <a:off x="1821" y="57784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019" y="585038"/>
        <a:ext cx="34757" cy="34757"/>
      </dsp:txXfrm>
    </dsp:sp>
    <dsp:sp modelId="{2F327EB4-0D8B-437E-BB14-A326EA173FCC}">
      <dsp:nvSpPr>
        <dsp:cNvPr id="0" name=""/>
        <dsp:cNvSpPr/>
      </dsp:nvSpPr>
      <dsp:spPr>
        <a:xfrm rot="16200000">
          <a:off x="19877" y="557613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1833" y="562887"/>
        <a:ext cx="9127" cy="9953"/>
      </dsp:txXfrm>
    </dsp:sp>
    <dsp:sp modelId="{F6AE7F32-FC05-4DDA-BB7B-30B31779479C}">
      <dsp:nvSpPr>
        <dsp:cNvPr id="0" name=""/>
        <dsp:cNvSpPr/>
      </dsp:nvSpPr>
      <dsp:spPr>
        <a:xfrm>
          <a:off x="1821" y="50408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019" y="511282"/>
        <a:ext cx="34757" cy="34757"/>
      </dsp:txXfrm>
    </dsp:sp>
    <dsp:sp modelId="{F42AD80F-3B21-49F3-AF59-01D5F6EE69F1}">
      <dsp:nvSpPr>
        <dsp:cNvPr id="0" name=""/>
        <dsp:cNvSpPr/>
      </dsp:nvSpPr>
      <dsp:spPr>
        <a:xfrm rot="16669565">
          <a:off x="24849" y="484196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539" y="489452"/>
        <a:ext cx="9127" cy="9953"/>
      </dsp:txXfrm>
    </dsp:sp>
    <dsp:sp modelId="{E4F5DE49-5EAA-4300-BD85-3AA32446283C}">
      <dsp:nvSpPr>
        <dsp:cNvPr id="0" name=""/>
        <dsp:cNvSpPr/>
      </dsp:nvSpPr>
      <dsp:spPr>
        <a:xfrm>
          <a:off x="11864" y="43101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9062" y="438212"/>
        <a:ext cx="34757" cy="34757"/>
      </dsp:txXfrm>
    </dsp:sp>
    <dsp:sp modelId="{57712E5B-8311-41F2-83BF-40C44B82FD56}">
      <dsp:nvSpPr>
        <dsp:cNvPr id="0" name=""/>
        <dsp:cNvSpPr/>
      </dsp:nvSpPr>
      <dsp:spPr>
        <a:xfrm rot="17139130">
          <a:off x="39771" y="412141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1199" y="417342"/>
        <a:ext cx="9127" cy="9953"/>
      </dsp:txXfrm>
    </dsp:sp>
    <dsp:sp modelId="{53824D7C-69E9-40B6-AD94-E66D57E17024}">
      <dsp:nvSpPr>
        <dsp:cNvPr id="0" name=""/>
        <dsp:cNvSpPr/>
      </dsp:nvSpPr>
      <dsp:spPr>
        <a:xfrm>
          <a:off x="31763" y="35999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8961" y="367191"/>
        <a:ext cx="34757" cy="34757"/>
      </dsp:txXfrm>
    </dsp:sp>
    <dsp:sp modelId="{4DDD9E11-A1D1-4D9F-87CF-21775FA03FD4}">
      <dsp:nvSpPr>
        <dsp:cNvPr id="0" name=""/>
        <dsp:cNvSpPr/>
      </dsp:nvSpPr>
      <dsp:spPr>
        <a:xfrm rot="17608696">
          <a:off x="64365" y="34278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5542" y="347900"/>
        <a:ext cx="9127" cy="9953"/>
      </dsp:txXfrm>
    </dsp:sp>
    <dsp:sp modelId="{22041FD6-89BD-4BF2-9B99-B97F36E2E1FB}">
      <dsp:nvSpPr>
        <dsp:cNvPr id="0" name=""/>
        <dsp:cNvSpPr/>
      </dsp:nvSpPr>
      <dsp:spPr>
        <a:xfrm>
          <a:off x="61148" y="292342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8346" y="299540"/>
        <a:ext cx="34757" cy="34757"/>
      </dsp:txXfrm>
    </dsp:sp>
    <dsp:sp modelId="{B8E405CF-5FB0-4931-A03D-9BF304E6CDDA}">
      <dsp:nvSpPr>
        <dsp:cNvPr id="0" name=""/>
        <dsp:cNvSpPr/>
      </dsp:nvSpPr>
      <dsp:spPr>
        <a:xfrm rot="18078261">
          <a:off x="98174" y="277430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9114" y="282419"/>
        <a:ext cx="9127" cy="9953"/>
      </dsp:txXfrm>
    </dsp:sp>
    <dsp:sp modelId="{4346925A-37EB-4BB6-B0D1-0007EC3DF63B}">
      <dsp:nvSpPr>
        <dsp:cNvPr id="0" name=""/>
        <dsp:cNvSpPr/>
      </dsp:nvSpPr>
      <dsp:spPr>
        <a:xfrm>
          <a:off x="99470" y="22932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668" y="236521"/>
        <a:ext cx="34757" cy="34757"/>
      </dsp:txXfrm>
    </dsp:sp>
    <dsp:sp modelId="{7A362786-920B-4FB9-A3D5-D0E741B76071}">
      <dsp:nvSpPr>
        <dsp:cNvPr id="0" name=""/>
        <dsp:cNvSpPr/>
      </dsp:nvSpPr>
      <dsp:spPr>
        <a:xfrm rot="18547826">
          <a:off x="140568" y="217285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1290" y="222120"/>
        <a:ext cx="9127" cy="9953"/>
      </dsp:txXfrm>
    </dsp:sp>
    <dsp:sp modelId="{ED0F08E4-7CF4-494F-A2E4-60B90674E9D5}">
      <dsp:nvSpPr>
        <dsp:cNvPr id="0" name=""/>
        <dsp:cNvSpPr/>
      </dsp:nvSpPr>
      <dsp:spPr>
        <a:xfrm>
          <a:off x="146017" y="172109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3215" y="179307"/>
        <a:ext cx="34757" cy="34757"/>
      </dsp:txXfrm>
    </dsp:sp>
    <dsp:sp modelId="{B8AF8AA6-EDE3-46F5-804F-BE18E9CF02E9}">
      <dsp:nvSpPr>
        <dsp:cNvPr id="0" name=""/>
        <dsp:cNvSpPr/>
      </dsp:nvSpPr>
      <dsp:spPr>
        <a:xfrm rot="19017391">
          <a:off x="190756" y="163472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91282" y="168125"/>
        <a:ext cx="9127" cy="9953"/>
      </dsp:txXfrm>
    </dsp:sp>
    <dsp:sp modelId="{02E2D030-8BB9-48E2-859D-55F958A2D928}">
      <dsp:nvSpPr>
        <dsp:cNvPr id="0" name=""/>
        <dsp:cNvSpPr/>
      </dsp:nvSpPr>
      <dsp:spPr>
        <a:xfrm>
          <a:off x="199921" y="121767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07119" y="128965"/>
        <a:ext cx="34757" cy="34757"/>
      </dsp:txXfrm>
    </dsp:sp>
    <dsp:sp modelId="{8125F9B4-021E-44DC-9D64-8AE485A44537}">
      <dsp:nvSpPr>
        <dsp:cNvPr id="0" name=""/>
        <dsp:cNvSpPr/>
      </dsp:nvSpPr>
      <dsp:spPr>
        <a:xfrm rot="19486957">
          <a:off x="247805" y="116994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48163" y="121440"/>
        <a:ext cx="9127" cy="9953"/>
      </dsp:txXfrm>
    </dsp:sp>
    <dsp:sp modelId="{A5474CB5-D5DA-4087-B87E-610FB42AF529}">
      <dsp:nvSpPr>
        <dsp:cNvPr id="0" name=""/>
        <dsp:cNvSpPr/>
      </dsp:nvSpPr>
      <dsp:spPr>
        <a:xfrm>
          <a:off x="260178" y="7923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7376" y="86431"/>
        <a:ext cx="34757" cy="34757"/>
      </dsp:txXfrm>
    </dsp:sp>
    <dsp:sp modelId="{F5E12609-AEA0-4824-8F1E-49B7A8C9D43E}">
      <dsp:nvSpPr>
        <dsp:cNvPr id="0" name=""/>
        <dsp:cNvSpPr/>
      </dsp:nvSpPr>
      <dsp:spPr>
        <a:xfrm rot="19956522">
          <a:off x="310651" y="7871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10870" y="82936"/>
        <a:ext cx="9127" cy="9953"/>
      </dsp:txXfrm>
    </dsp:sp>
    <dsp:sp modelId="{558F7E47-06ED-4041-B16C-6F13A19D4245}">
      <dsp:nvSpPr>
        <dsp:cNvPr id="0" name=""/>
        <dsp:cNvSpPr/>
      </dsp:nvSpPr>
      <dsp:spPr>
        <a:xfrm>
          <a:off x="325665" y="4530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32863" y="52498"/>
        <a:ext cx="34757" cy="34757"/>
      </dsp:txXfrm>
    </dsp:sp>
    <dsp:sp modelId="{1AA99294-2501-42DA-ADDA-813C2A0D167F}">
      <dsp:nvSpPr>
        <dsp:cNvPr id="0" name=""/>
        <dsp:cNvSpPr/>
      </dsp:nvSpPr>
      <dsp:spPr>
        <a:xfrm rot="20426087">
          <a:off x="378123" y="49356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78236" y="53329"/>
        <a:ext cx="9127" cy="9953"/>
      </dsp:txXfrm>
    </dsp:sp>
    <dsp:sp modelId="{A854D6C3-A9F6-4889-B95E-C4590598BF15}">
      <dsp:nvSpPr>
        <dsp:cNvPr id="0" name=""/>
        <dsp:cNvSpPr/>
      </dsp:nvSpPr>
      <dsp:spPr>
        <a:xfrm>
          <a:off x="395163" y="2060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02361" y="27798"/>
        <a:ext cx="34757" cy="34757"/>
      </dsp:txXfrm>
    </dsp:sp>
    <dsp:sp modelId="{9BC14663-185B-4A89-97AE-169B3D438678}">
      <dsp:nvSpPr>
        <dsp:cNvPr id="0" name=""/>
        <dsp:cNvSpPr/>
      </dsp:nvSpPr>
      <dsp:spPr>
        <a:xfrm rot="20895652">
          <a:off x="448966" y="29454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49007" y="33170"/>
        <a:ext cx="9127" cy="9953"/>
      </dsp:txXfrm>
    </dsp:sp>
    <dsp:sp modelId="{891FE5C2-884F-48D0-BE0D-753E9CA204D3}">
      <dsp:nvSpPr>
        <dsp:cNvPr id="0" name=""/>
        <dsp:cNvSpPr/>
      </dsp:nvSpPr>
      <dsp:spPr>
        <a:xfrm>
          <a:off x="467377" y="559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74575" y="12792"/>
        <a:ext cx="34757" cy="34757"/>
      </dsp:txXfrm>
    </dsp:sp>
    <dsp:sp modelId="{BDE13CD6-B50F-44ED-BD83-729ED5971995}">
      <dsp:nvSpPr>
        <dsp:cNvPr id="0" name=""/>
        <dsp:cNvSpPr/>
      </dsp:nvSpPr>
      <dsp:spPr>
        <a:xfrm rot="21365217">
          <a:off x="521858" y="19385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21863" y="22836"/>
        <a:ext cx="9127" cy="9953"/>
      </dsp:txXfrm>
    </dsp:sp>
  </dsp:spTree>
</dsp:drawing>
</file>

<file path=ppt/diagrams/drawing5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2BDA289-9E7F-43D2-8E8A-C602380955F6}">
      <dsp:nvSpPr>
        <dsp:cNvPr id="0" name=""/>
        <dsp:cNvSpPr/>
      </dsp:nvSpPr>
      <dsp:spPr>
        <a:xfrm>
          <a:off x="766795" y="150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76550" y="11263"/>
        <a:ext cx="47099" cy="47099"/>
      </dsp:txXfrm>
    </dsp:sp>
    <dsp:sp modelId="{4B717A0F-8771-4A45-B6AA-FD732A724C9E}">
      <dsp:nvSpPr>
        <dsp:cNvPr id="0" name=""/>
        <dsp:cNvSpPr/>
      </dsp:nvSpPr>
      <dsp:spPr>
        <a:xfrm rot="225000">
          <a:off x="840667" y="26813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40673" y="31135"/>
        <a:ext cx="12426" cy="13488"/>
      </dsp:txXfrm>
    </dsp:sp>
    <dsp:sp modelId="{FD731FF4-9760-4231-AA26-446560B181EB}">
      <dsp:nvSpPr>
        <dsp:cNvPr id="0" name=""/>
        <dsp:cNvSpPr/>
      </dsp:nvSpPr>
      <dsp:spPr>
        <a:xfrm>
          <a:off x="866685" y="805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76440" y="17810"/>
        <a:ext cx="47099" cy="47099"/>
      </dsp:txXfrm>
    </dsp:sp>
    <dsp:sp modelId="{A6A09441-8928-4DD4-965E-ACD6B5489F63}">
      <dsp:nvSpPr>
        <dsp:cNvPr id="0" name=""/>
        <dsp:cNvSpPr/>
      </dsp:nvSpPr>
      <dsp:spPr>
        <a:xfrm rot="675000">
          <a:off x="939711" y="3978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39762" y="43762"/>
        <a:ext cx="12426" cy="13488"/>
      </dsp:txXfrm>
    </dsp:sp>
    <dsp:sp modelId="{5A44537F-E502-484A-B54C-161A75387D52}">
      <dsp:nvSpPr>
        <dsp:cNvPr id="0" name=""/>
        <dsp:cNvSpPr/>
      </dsp:nvSpPr>
      <dsp:spPr>
        <a:xfrm>
          <a:off x="964865" y="2758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4620" y="37339"/>
        <a:ext cx="47099" cy="47099"/>
      </dsp:txXfrm>
    </dsp:sp>
    <dsp:sp modelId="{BCCD1735-3374-4721-BEF9-11CCD9A2DD48}">
      <dsp:nvSpPr>
        <dsp:cNvPr id="0" name=""/>
        <dsp:cNvSpPr/>
      </dsp:nvSpPr>
      <dsp:spPr>
        <a:xfrm rot="1125000">
          <a:off x="1036214" y="6557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36355" y="69216"/>
        <a:ext cx="12426" cy="13488"/>
      </dsp:txXfrm>
    </dsp:sp>
    <dsp:sp modelId="{B0608ED5-E7DC-4C39-8859-B8C85F521F9C}">
      <dsp:nvSpPr>
        <dsp:cNvPr id="0" name=""/>
        <dsp:cNvSpPr/>
      </dsp:nvSpPr>
      <dsp:spPr>
        <a:xfrm>
          <a:off x="1059657" y="5976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9412" y="69517"/>
        <a:ext cx="47099" cy="47099"/>
      </dsp:txXfrm>
    </dsp:sp>
    <dsp:sp modelId="{E212FFF4-9223-45FB-8A97-08FC78EC227F}">
      <dsp:nvSpPr>
        <dsp:cNvPr id="0" name=""/>
        <dsp:cNvSpPr/>
      </dsp:nvSpPr>
      <dsp:spPr>
        <a:xfrm rot="1575000">
          <a:off x="1128526" y="103741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28801" y="107059"/>
        <a:ext cx="12426" cy="13488"/>
      </dsp:txXfrm>
    </dsp:sp>
    <dsp:sp modelId="{3B48658E-4174-41EC-ADC5-04F09B98E8AE}">
      <dsp:nvSpPr>
        <dsp:cNvPr id="0" name=""/>
        <dsp:cNvSpPr/>
      </dsp:nvSpPr>
      <dsp:spPr>
        <a:xfrm>
          <a:off x="1149438" y="104037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59193" y="113792"/>
        <a:ext cx="47099" cy="47099"/>
      </dsp:txXfrm>
    </dsp:sp>
    <dsp:sp modelId="{7E28017C-69F1-4CCF-A6D7-885616A2628E}">
      <dsp:nvSpPr>
        <dsp:cNvPr id="0" name=""/>
        <dsp:cNvSpPr/>
      </dsp:nvSpPr>
      <dsp:spPr>
        <a:xfrm rot="2025000">
          <a:off x="1215066" y="153629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15515" y="156646"/>
        <a:ext cx="12426" cy="13488"/>
      </dsp:txXfrm>
    </dsp:sp>
    <dsp:sp modelId="{4B6FF1D5-139C-4A9E-BE2A-C9C2976A9B90}">
      <dsp:nvSpPr>
        <dsp:cNvPr id="0" name=""/>
        <dsp:cNvSpPr/>
      </dsp:nvSpPr>
      <dsp:spPr>
        <a:xfrm>
          <a:off x="1232672" y="15965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42427" y="169407"/>
        <a:ext cx="47099" cy="47099"/>
      </dsp:txXfrm>
    </dsp:sp>
    <dsp:sp modelId="{E231C36B-28CA-4A1A-A65A-7FC8C917C670}">
      <dsp:nvSpPr>
        <dsp:cNvPr id="0" name=""/>
        <dsp:cNvSpPr/>
      </dsp:nvSpPr>
      <dsp:spPr>
        <a:xfrm rot="2475000">
          <a:off x="1294354" y="21438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95015" y="217126"/>
        <a:ext cx="12426" cy="13488"/>
      </dsp:txXfrm>
    </dsp:sp>
    <dsp:sp modelId="{5955EC28-6A5B-4854-97FD-56BF004F7A93}">
      <dsp:nvSpPr>
        <dsp:cNvPr id="0" name=""/>
        <dsp:cNvSpPr/>
      </dsp:nvSpPr>
      <dsp:spPr>
        <a:xfrm>
          <a:off x="1307934" y="22565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17689" y="235410"/>
        <a:ext cx="47099" cy="47099"/>
      </dsp:txXfrm>
    </dsp:sp>
    <dsp:sp modelId="{7418C013-9F65-49B4-8AB4-02A8A7E8B2B1}">
      <dsp:nvSpPr>
        <dsp:cNvPr id="0" name=""/>
        <dsp:cNvSpPr/>
      </dsp:nvSpPr>
      <dsp:spPr>
        <a:xfrm rot="2925000">
          <a:off x="1365034" y="284973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65941" y="287467"/>
        <a:ext cx="12426" cy="13488"/>
      </dsp:txXfrm>
    </dsp:sp>
    <dsp:sp modelId="{C8C314CB-BC52-4B5D-9A9E-2549904458B0}">
      <dsp:nvSpPr>
        <dsp:cNvPr id="0" name=""/>
        <dsp:cNvSpPr/>
      </dsp:nvSpPr>
      <dsp:spPr>
        <a:xfrm>
          <a:off x="1373938" y="300917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83693" y="310672"/>
        <a:ext cx="47099" cy="47099"/>
      </dsp:txXfrm>
    </dsp:sp>
    <dsp:sp modelId="{8D184F9F-78A9-45D9-9804-0F8032DE26A6}">
      <dsp:nvSpPr>
        <dsp:cNvPr id="0" name=""/>
        <dsp:cNvSpPr/>
      </dsp:nvSpPr>
      <dsp:spPr>
        <a:xfrm rot="3375000">
          <a:off x="1425895" y="364181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27079" y="366463"/>
        <a:ext cx="12426" cy="13488"/>
      </dsp:txXfrm>
    </dsp:sp>
    <dsp:sp modelId="{18E08B15-C0D9-4DCD-9841-29CB326A1D96}">
      <dsp:nvSpPr>
        <dsp:cNvPr id="0" name=""/>
        <dsp:cNvSpPr/>
      </dsp:nvSpPr>
      <dsp:spPr>
        <a:xfrm>
          <a:off x="1429553" y="384151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39308" y="393906"/>
        <a:ext cx="47099" cy="47099"/>
      </dsp:txXfrm>
    </dsp:sp>
    <dsp:sp modelId="{7D136A40-4E7A-4E9A-9C18-C15FEB3E9255}">
      <dsp:nvSpPr>
        <dsp:cNvPr id="0" name=""/>
        <dsp:cNvSpPr/>
      </dsp:nvSpPr>
      <dsp:spPr>
        <a:xfrm rot="3825000">
          <a:off x="1475897" y="450655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77382" y="452763"/>
        <a:ext cx="12426" cy="13488"/>
      </dsp:txXfrm>
    </dsp:sp>
    <dsp:sp modelId="{09497094-52B8-416E-9902-37FB4C94E7F2}">
      <dsp:nvSpPr>
        <dsp:cNvPr id="0" name=""/>
        <dsp:cNvSpPr/>
      </dsp:nvSpPr>
      <dsp:spPr>
        <a:xfrm>
          <a:off x="1473828" y="47393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83583" y="483687"/>
        <a:ext cx="47099" cy="47099"/>
      </dsp:txXfrm>
    </dsp:sp>
    <dsp:sp modelId="{260B842C-BA56-4835-9181-EEB1DAD49F6C}">
      <dsp:nvSpPr>
        <dsp:cNvPr id="0" name=""/>
        <dsp:cNvSpPr/>
      </dsp:nvSpPr>
      <dsp:spPr>
        <a:xfrm rot="4275000">
          <a:off x="1514184" y="542917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15991" y="544891"/>
        <a:ext cx="12426" cy="13488"/>
      </dsp:txXfrm>
    </dsp:sp>
    <dsp:sp modelId="{07EB8474-810E-4E8A-BE93-02F62BBDD45D}">
      <dsp:nvSpPr>
        <dsp:cNvPr id="0" name=""/>
        <dsp:cNvSpPr/>
      </dsp:nvSpPr>
      <dsp:spPr>
        <a:xfrm>
          <a:off x="1506005" y="56872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15760" y="578479"/>
        <a:ext cx="47099" cy="47099"/>
      </dsp:txXfrm>
    </dsp:sp>
    <dsp:sp modelId="{ADC3AC42-E194-4C29-8A28-ABEC2168A2B9}">
      <dsp:nvSpPr>
        <dsp:cNvPr id="0" name=""/>
        <dsp:cNvSpPr/>
      </dsp:nvSpPr>
      <dsp:spPr>
        <a:xfrm rot="4725000">
          <a:off x="1540101" y="63938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42244" y="641270"/>
        <a:ext cx="12426" cy="13488"/>
      </dsp:txXfrm>
    </dsp:sp>
    <dsp:sp modelId="{38A7A843-117D-4A8F-B652-3F637D1BA054}">
      <dsp:nvSpPr>
        <dsp:cNvPr id="0" name=""/>
        <dsp:cNvSpPr/>
      </dsp:nvSpPr>
      <dsp:spPr>
        <a:xfrm>
          <a:off x="1525534" y="66690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35289" y="676660"/>
        <a:ext cx="47099" cy="47099"/>
      </dsp:txXfrm>
    </dsp:sp>
    <dsp:sp modelId="{24192AE1-AC5A-408F-93E2-35778550FA02}">
      <dsp:nvSpPr>
        <dsp:cNvPr id="0" name=""/>
        <dsp:cNvSpPr/>
      </dsp:nvSpPr>
      <dsp:spPr>
        <a:xfrm rot="5175000">
          <a:off x="1553204" y="738413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55693" y="740252"/>
        <a:ext cx="12426" cy="13488"/>
      </dsp:txXfrm>
    </dsp:sp>
    <dsp:sp modelId="{8B74F080-8313-4728-B1E9-D87A06E9E800}">
      <dsp:nvSpPr>
        <dsp:cNvPr id="0" name=""/>
        <dsp:cNvSpPr/>
      </dsp:nvSpPr>
      <dsp:spPr>
        <a:xfrm>
          <a:off x="1532082" y="76679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41837" y="776550"/>
        <a:ext cx="47099" cy="47099"/>
      </dsp:txXfrm>
    </dsp:sp>
    <dsp:sp modelId="{99F13AA2-4621-4753-B0A6-6FC776CD84C9}">
      <dsp:nvSpPr>
        <dsp:cNvPr id="0" name=""/>
        <dsp:cNvSpPr/>
      </dsp:nvSpPr>
      <dsp:spPr>
        <a:xfrm rot="5625000">
          <a:off x="1553270" y="838303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556107" y="840142"/>
        <a:ext cx="12426" cy="13488"/>
      </dsp:txXfrm>
    </dsp:sp>
    <dsp:sp modelId="{C238A059-EBCB-4E8A-9C70-350A7112246D}">
      <dsp:nvSpPr>
        <dsp:cNvPr id="0" name=""/>
        <dsp:cNvSpPr/>
      </dsp:nvSpPr>
      <dsp:spPr>
        <a:xfrm>
          <a:off x="1525534" y="86668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35289" y="876440"/>
        <a:ext cx="47099" cy="47099"/>
      </dsp:txXfrm>
    </dsp:sp>
    <dsp:sp modelId="{212C9A88-24C2-4EF4-87D7-A81CF4BE3FA0}">
      <dsp:nvSpPr>
        <dsp:cNvPr id="0" name=""/>
        <dsp:cNvSpPr/>
      </dsp:nvSpPr>
      <dsp:spPr>
        <a:xfrm rot="6075000">
          <a:off x="1540297" y="937347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543480" y="939231"/>
        <a:ext cx="12426" cy="13488"/>
      </dsp:txXfrm>
    </dsp:sp>
    <dsp:sp modelId="{FA3F2989-2837-4DF6-B22E-22C68B74BA10}">
      <dsp:nvSpPr>
        <dsp:cNvPr id="0" name=""/>
        <dsp:cNvSpPr/>
      </dsp:nvSpPr>
      <dsp:spPr>
        <a:xfrm>
          <a:off x="1506005" y="96486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15760" y="974620"/>
        <a:ext cx="47099" cy="47099"/>
      </dsp:txXfrm>
    </dsp:sp>
    <dsp:sp modelId="{15716786-4673-40EB-986D-12C422D02B97}">
      <dsp:nvSpPr>
        <dsp:cNvPr id="0" name=""/>
        <dsp:cNvSpPr/>
      </dsp:nvSpPr>
      <dsp:spPr>
        <a:xfrm rot="6525000">
          <a:off x="1514507" y="1033850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518026" y="1035824"/>
        <a:ext cx="12426" cy="13488"/>
      </dsp:txXfrm>
    </dsp:sp>
    <dsp:sp modelId="{E7F9412A-75FE-4263-8476-D8B02CF380F3}">
      <dsp:nvSpPr>
        <dsp:cNvPr id="0" name=""/>
        <dsp:cNvSpPr/>
      </dsp:nvSpPr>
      <dsp:spPr>
        <a:xfrm>
          <a:off x="1473828" y="1059657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83583" y="1069412"/>
        <a:ext cx="47099" cy="47099"/>
      </dsp:txXfrm>
    </dsp:sp>
    <dsp:sp modelId="{C56F56FD-84C6-4D21-967A-719399DE2081}">
      <dsp:nvSpPr>
        <dsp:cNvPr id="0" name=""/>
        <dsp:cNvSpPr/>
      </dsp:nvSpPr>
      <dsp:spPr>
        <a:xfrm rot="6975000">
          <a:off x="1476341" y="112616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480182" y="1128270"/>
        <a:ext cx="12426" cy="13488"/>
      </dsp:txXfrm>
    </dsp:sp>
    <dsp:sp modelId="{430AD93E-9CDA-40BE-8BB8-B35AB1DDED73}">
      <dsp:nvSpPr>
        <dsp:cNvPr id="0" name=""/>
        <dsp:cNvSpPr/>
      </dsp:nvSpPr>
      <dsp:spPr>
        <a:xfrm>
          <a:off x="1429553" y="114943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39308" y="1159193"/>
        <a:ext cx="47099" cy="47099"/>
      </dsp:txXfrm>
    </dsp:sp>
    <dsp:sp modelId="{D3BDAC4B-F2DB-44A0-907D-A108463FB1C3}">
      <dsp:nvSpPr>
        <dsp:cNvPr id="0" name=""/>
        <dsp:cNvSpPr/>
      </dsp:nvSpPr>
      <dsp:spPr>
        <a:xfrm rot="7425000">
          <a:off x="1426453" y="121270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430595" y="1214984"/>
        <a:ext cx="12426" cy="13488"/>
      </dsp:txXfrm>
    </dsp:sp>
    <dsp:sp modelId="{EB66E90A-B112-40E2-B773-B1A59659C6EB}">
      <dsp:nvSpPr>
        <dsp:cNvPr id="0" name=""/>
        <dsp:cNvSpPr/>
      </dsp:nvSpPr>
      <dsp:spPr>
        <a:xfrm>
          <a:off x="1373938" y="123267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83693" y="1242427"/>
        <a:ext cx="47099" cy="47099"/>
      </dsp:txXfrm>
    </dsp:sp>
    <dsp:sp modelId="{CBD13A52-164D-4181-A713-C4AFB6DAEA44}">
      <dsp:nvSpPr>
        <dsp:cNvPr id="0" name=""/>
        <dsp:cNvSpPr/>
      </dsp:nvSpPr>
      <dsp:spPr>
        <a:xfrm rot="7875000">
          <a:off x="1365696" y="1291990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370115" y="1294484"/>
        <a:ext cx="12426" cy="13488"/>
      </dsp:txXfrm>
    </dsp:sp>
    <dsp:sp modelId="{816E1FA3-2B38-45F9-AB8C-0EEB2788EE42}">
      <dsp:nvSpPr>
        <dsp:cNvPr id="0" name=""/>
        <dsp:cNvSpPr/>
      </dsp:nvSpPr>
      <dsp:spPr>
        <a:xfrm>
          <a:off x="1307934" y="130793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17689" y="1317689"/>
        <a:ext cx="47099" cy="47099"/>
      </dsp:txXfrm>
    </dsp:sp>
    <dsp:sp modelId="{3D5573F2-E421-4699-B499-E5F129AA7C1F}">
      <dsp:nvSpPr>
        <dsp:cNvPr id="0" name=""/>
        <dsp:cNvSpPr/>
      </dsp:nvSpPr>
      <dsp:spPr>
        <a:xfrm rot="8325000">
          <a:off x="1295110" y="1362669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299775" y="1365409"/>
        <a:ext cx="12426" cy="13488"/>
      </dsp:txXfrm>
    </dsp:sp>
    <dsp:sp modelId="{1791F869-F782-403E-9EEE-8485296AB1DC}">
      <dsp:nvSpPr>
        <dsp:cNvPr id="0" name=""/>
        <dsp:cNvSpPr/>
      </dsp:nvSpPr>
      <dsp:spPr>
        <a:xfrm>
          <a:off x="1232672" y="137393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42427" y="1383693"/>
        <a:ext cx="47099" cy="47099"/>
      </dsp:txXfrm>
    </dsp:sp>
    <dsp:sp modelId="{EDD308D6-556F-4E65-A02C-12C45C150755}">
      <dsp:nvSpPr>
        <dsp:cNvPr id="0" name=""/>
        <dsp:cNvSpPr/>
      </dsp:nvSpPr>
      <dsp:spPr>
        <a:xfrm rot="8775000">
          <a:off x="1215902" y="1423530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220779" y="1426547"/>
        <a:ext cx="12426" cy="13488"/>
      </dsp:txXfrm>
    </dsp:sp>
    <dsp:sp modelId="{FB762D63-E97E-4D71-BE53-DE8DBC2C1724}">
      <dsp:nvSpPr>
        <dsp:cNvPr id="0" name=""/>
        <dsp:cNvSpPr/>
      </dsp:nvSpPr>
      <dsp:spPr>
        <a:xfrm>
          <a:off x="1149438" y="1429553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59193" y="1439308"/>
        <a:ext cx="47099" cy="47099"/>
      </dsp:txXfrm>
    </dsp:sp>
    <dsp:sp modelId="{EC905E59-477F-4D62-B2EE-61B86BF0663B}">
      <dsp:nvSpPr>
        <dsp:cNvPr id="0" name=""/>
        <dsp:cNvSpPr/>
      </dsp:nvSpPr>
      <dsp:spPr>
        <a:xfrm rot="9225000">
          <a:off x="1129427" y="147353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134478" y="1476850"/>
        <a:ext cx="12426" cy="13488"/>
      </dsp:txXfrm>
    </dsp:sp>
    <dsp:sp modelId="{96947AF0-965B-4F9B-B692-11B522E20C19}">
      <dsp:nvSpPr>
        <dsp:cNvPr id="0" name=""/>
        <dsp:cNvSpPr/>
      </dsp:nvSpPr>
      <dsp:spPr>
        <a:xfrm>
          <a:off x="1059657" y="147382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9412" y="1483583"/>
        <a:ext cx="47099" cy="47099"/>
      </dsp:txXfrm>
    </dsp:sp>
    <dsp:sp modelId="{C5631367-2D87-4B2B-B2C5-CE6B323DF7FA}">
      <dsp:nvSpPr>
        <dsp:cNvPr id="0" name=""/>
        <dsp:cNvSpPr/>
      </dsp:nvSpPr>
      <dsp:spPr>
        <a:xfrm rot="9675000">
          <a:off x="1037166" y="1511819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42351" y="1515459"/>
        <a:ext cx="12426" cy="13488"/>
      </dsp:txXfrm>
    </dsp:sp>
    <dsp:sp modelId="{55735BFC-D4F1-4100-BCD7-BD7015A20F24}">
      <dsp:nvSpPr>
        <dsp:cNvPr id="0" name=""/>
        <dsp:cNvSpPr/>
      </dsp:nvSpPr>
      <dsp:spPr>
        <a:xfrm>
          <a:off x="964865" y="150600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4620" y="1515760"/>
        <a:ext cx="47099" cy="47099"/>
      </dsp:txXfrm>
    </dsp:sp>
    <dsp:sp modelId="{DE861B79-D5E8-45CE-B3D7-7B4663C08343}">
      <dsp:nvSpPr>
        <dsp:cNvPr id="0" name=""/>
        <dsp:cNvSpPr/>
      </dsp:nvSpPr>
      <dsp:spPr>
        <a:xfrm rot="10125000">
          <a:off x="940697" y="153773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945972" y="1541712"/>
        <a:ext cx="12426" cy="13488"/>
      </dsp:txXfrm>
    </dsp:sp>
    <dsp:sp modelId="{B163F2E1-C224-4C1F-8BF1-B257F8DA90F1}">
      <dsp:nvSpPr>
        <dsp:cNvPr id="0" name=""/>
        <dsp:cNvSpPr/>
      </dsp:nvSpPr>
      <dsp:spPr>
        <a:xfrm>
          <a:off x="866685" y="152553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76440" y="1535289"/>
        <a:ext cx="47099" cy="47099"/>
      </dsp:txXfrm>
    </dsp:sp>
    <dsp:sp modelId="{28C21F8D-7890-436C-ABC3-A76D9C048DC6}">
      <dsp:nvSpPr>
        <dsp:cNvPr id="0" name=""/>
        <dsp:cNvSpPr/>
      </dsp:nvSpPr>
      <dsp:spPr>
        <a:xfrm rot="10575000">
          <a:off x="841670" y="1550840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846990" y="1555162"/>
        <a:ext cx="12426" cy="13488"/>
      </dsp:txXfrm>
    </dsp:sp>
    <dsp:sp modelId="{B297DBDA-41C8-403B-A287-2DE0B2B2F734}">
      <dsp:nvSpPr>
        <dsp:cNvPr id="0" name=""/>
        <dsp:cNvSpPr/>
      </dsp:nvSpPr>
      <dsp:spPr>
        <a:xfrm>
          <a:off x="766795" y="153208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76550" y="1541837"/>
        <a:ext cx="47099" cy="47099"/>
      </dsp:txXfrm>
    </dsp:sp>
    <dsp:sp modelId="{6CB910F7-627A-416A-9AE0-0E9818681229}">
      <dsp:nvSpPr>
        <dsp:cNvPr id="0" name=""/>
        <dsp:cNvSpPr/>
      </dsp:nvSpPr>
      <dsp:spPr>
        <a:xfrm rot="11025000">
          <a:off x="741780" y="1550905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747100" y="1555575"/>
        <a:ext cx="12426" cy="13488"/>
      </dsp:txXfrm>
    </dsp:sp>
    <dsp:sp modelId="{C99B1DB8-B0AD-4FE5-84DC-CD9571D15F74}">
      <dsp:nvSpPr>
        <dsp:cNvPr id="0" name=""/>
        <dsp:cNvSpPr/>
      </dsp:nvSpPr>
      <dsp:spPr>
        <a:xfrm>
          <a:off x="666905" y="152553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76660" y="1535289"/>
        <a:ext cx="47099" cy="47099"/>
      </dsp:txXfrm>
    </dsp:sp>
    <dsp:sp modelId="{2EBD388A-825F-4832-8A74-827A6C7E3368}">
      <dsp:nvSpPr>
        <dsp:cNvPr id="0" name=""/>
        <dsp:cNvSpPr/>
      </dsp:nvSpPr>
      <dsp:spPr>
        <a:xfrm rot="11475000">
          <a:off x="642736" y="153793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48011" y="1542948"/>
        <a:ext cx="12426" cy="13488"/>
      </dsp:txXfrm>
    </dsp:sp>
    <dsp:sp modelId="{54435782-E9E7-4F85-8EE9-B762378628C5}">
      <dsp:nvSpPr>
        <dsp:cNvPr id="0" name=""/>
        <dsp:cNvSpPr/>
      </dsp:nvSpPr>
      <dsp:spPr>
        <a:xfrm>
          <a:off x="568724" y="150600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78479" y="1515760"/>
        <a:ext cx="47099" cy="47099"/>
      </dsp:txXfrm>
    </dsp:sp>
    <dsp:sp modelId="{2EA5A0E0-D734-4B00-A1FA-65E8CB15031C}">
      <dsp:nvSpPr>
        <dsp:cNvPr id="0" name=""/>
        <dsp:cNvSpPr/>
      </dsp:nvSpPr>
      <dsp:spPr>
        <a:xfrm rot="11925000">
          <a:off x="546232" y="151214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551417" y="1517494"/>
        <a:ext cx="12426" cy="13488"/>
      </dsp:txXfrm>
    </dsp:sp>
    <dsp:sp modelId="{CDE86F57-8E75-4885-99A7-4D78278841E9}">
      <dsp:nvSpPr>
        <dsp:cNvPr id="0" name=""/>
        <dsp:cNvSpPr/>
      </dsp:nvSpPr>
      <dsp:spPr>
        <a:xfrm>
          <a:off x="473932" y="147382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83687" y="1483583"/>
        <a:ext cx="47099" cy="47099"/>
      </dsp:txXfrm>
    </dsp:sp>
    <dsp:sp modelId="{A0769171-C666-4FF2-B3B0-56A5612FFB02}">
      <dsp:nvSpPr>
        <dsp:cNvPr id="0" name=""/>
        <dsp:cNvSpPr/>
      </dsp:nvSpPr>
      <dsp:spPr>
        <a:xfrm rot="12375000">
          <a:off x="453921" y="1473977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58972" y="1479651"/>
        <a:ext cx="12426" cy="13488"/>
      </dsp:txXfrm>
    </dsp:sp>
    <dsp:sp modelId="{9DEC7CBC-8051-4551-94AA-2377EFF8A353}">
      <dsp:nvSpPr>
        <dsp:cNvPr id="0" name=""/>
        <dsp:cNvSpPr/>
      </dsp:nvSpPr>
      <dsp:spPr>
        <a:xfrm>
          <a:off x="384151" y="1429553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93906" y="1439308"/>
        <a:ext cx="47099" cy="47099"/>
      </dsp:txXfrm>
    </dsp:sp>
    <dsp:sp modelId="{83D03F91-A8FE-4A56-A9F0-21F8696B64A1}">
      <dsp:nvSpPr>
        <dsp:cNvPr id="0" name=""/>
        <dsp:cNvSpPr/>
      </dsp:nvSpPr>
      <dsp:spPr>
        <a:xfrm rot="12825000">
          <a:off x="367381" y="1424089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72258" y="1430064"/>
        <a:ext cx="12426" cy="13488"/>
      </dsp:txXfrm>
    </dsp:sp>
    <dsp:sp modelId="{D9F7CAE3-C01B-4758-A92D-BE4DEABF1CC9}">
      <dsp:nvSpPr>
        <dsp:cNvPr id="0" name=""/>
        <dsp:cNvSpPr/>
      </dsp:nvSpPr>
      <dsp:spPr>
        <a:xfrm>
          <a:off x="300917" y="137393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10672" y="1383693"/>
        <a:ext cx="47099" cy="47099"/>
      </dsp:txXfrm>
    </dsp:sp>
    <dsp:sp modelId="{6FDF4861-3D9E-4C44-8A76-CB261CA08A3D}">
      <dsp:nvSpPr>
        <dsp:cNvPr id="0" name=""/>
        <dsp:cNvSpPr/>
      </dsp:nvSpPr>
      <dsp:spPr>
        <a:xfrm rot="13275000">
          <a:off x="288093" y="136333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92758" y="1369584"/>
        <a:ext cx="12426" cy="13488"/>
      </dsp:txXfrm>
    </dsp:sp>
    <dsp:sp modelId="{6EBA7549-78C0-447A-A63C-4A8563F87F58}">
      <dsp:nvSpPr>
        <dsp:cNvPr id="0" name=""/>
        <dsp:cNvSpPr/>
      </dsp:nvSpPr>
      <dsp:spPr>
        <a:xfrm>
          <a:off x="225655" y="130793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35410" y="1317689"/>
        <a:ext cx="47099" cy="47099"/>
      </dsp:txXfrm>
    </dsp:sp>
    <dsp:sp modelId="{F7AC09C3-F9FA-4334-9744-58F7A351FD8B}">
      <dsp:nvSpPr>
        <dsp:cNvPr id="0" name=""/>
        <dsp:cNvSpPr/>
      </dsp:nvSpPr>
      <dsp:spPr>
        <a:xfrm rot="13725000">
          <a:off x="217413" y="1292745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21832" y="1299243"/>
        <a:ext cx="12426" cy="13488"/>
      </dsp:txXfrm>
    </dsp:sp>
    <dsp:sp modelId="{DB7E8DCC-E9E2-41AE-8FAC-BD770394B585}">
      <dsp:nvSpPr>
        <dsp:cNvPr id="0" name=""/>
        <dsp:cNvSpPr/>
      </dsp:nvSpPr>
      <dsp:spPr>
        <a:xfrm>
          <a:off x="159652" y="123267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69407" y="1242427"/>
        <a:ext cx="47099" cy="47099"/>
      </dsp:txXfrm>
    </dsp:sp>
    <dsp:sp modelId="{FC934B90-2FD7-4C78-BC82-6495CAA54F71}">
      <dsp:nvSpPr>
        <dsp:cNvPr id="0" name=""/>
        <dsp:cNvSpPr/>
      </dsp:nvSpPr>
      <dsp:spPr>
        <a:xfrm rot="14175000">
          <a:off x="156552" y="1213537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60694" y="1220247"/>
        <a:ext cx="12426" cy="13488"/>
      </dsp:txXfrm>
    </dsp:sp>
    <dsp:sp modelId="{7FBA136C-815F-4FB3-A797-A7F155D00FEA}">
      <dsp:nvSpPr>
        <dsp:cNvPr id="0" name=""/>
        <dsp:cNvSpPr/>
      </dsp:nvSpPr>
      <dsp:spPr>
        <a:xfrm>
          <a:off x="104037" y="114943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3792" y="1159193"/>
        <a:ext cx="47099" cy="47099"/>
      </dsp:txXfrm>
    </dsp:sp>
    <dsp:sp modelId="{7A5C7786-EEB7-4840-8AB2-E617DD766E4C}">
      <dsp:nvSpPr>
        <dsp:cNvPr id="0" name=""/>
        <dsp:cNvSpPr/>
      </dsp:nvSpPr>
      <dsp:spPr>
        <a:xfrm rot="14625000">
          <a:off x="106550" y="1127063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10391" y="1133947"/>
        <a:ext cx="12426" cy="13488"/>
      </dsp:txXfrm>
    </dsp:sp>
    <dsp:sp modelId="{2B3C09D0-6E4A-4698-ADBA-7CF55040E0C7}">
      <dsp:nvSpPr>
        <dsp:cNvPr id="0" name=""/>
        <dsp:cNvSpPr/>
      </dsp:nvSpPr>
      <dsp:spPr>
        <a:xfrm>
          <a:off x="59762" y="1059657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9517" y="1069412"/>
        <a:ext cx="47099" cy="47099"/>
      </dsp:txXfrm>
    </dsp:sp>
    <dsp:sp modelId="{0B3E9032-3902-463F-B436-0798A35C9EC5}">
      <dsp:nvSpPr>
        <dsp:cNvPr id="0" name=""/>
        <dsp:cNvSpPr/>
      </dsp:nvSpPr>
      <dsp:spPr>
        <a:xfrm rot="15075000">
          <a:off x="68263" y="103480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71782" y="1041820"/>
        <a:ext cx="12426" cy="13488"/>
      </dsp:txXfrm>
    </dsp:sp>
    <dsp:sp modelId="{C6CA034B-BB5D-4252-9DC3-E07C2CEC1942}">
      <dsp:nvSpPr>
        <dsp:cNvPr id="0" name=""/>
        <dsp:cNvSpPr/>
      </dsp:nvSpPr>
      <dsp:spPr>
        <a:xfrm>
          <a:off x="27584" y="96486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7339" y="974620"/>
        <a:ext cx="47099" cy="47099"/>
      </dsp:txXfrm>
    </dsp:sp>
    <dsp:sp modelId="{2F327EB4-0D8B-437E-BB14-A326EA173FCC}">
      <dsp:nvSpPr>
        <dsp:cNvPr id="0" name=""/>
        <dsp:cNvSpPr/>
      </dsp:nvSpPr>
      <dsp:spPr>
        <a:xfrm rot="15525000">
          <a:off x="42346" y="93833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5529" y="945440"/>
        <a:ext cx="12426" cy="13488"/>
      </dsp:txXfrm>
    </dsp:sp>
    <dsp:sp modelId="{F6AE7F32-FC05-4DDA-BB7B-30B31779479C}">
      <dsp:nvSpPr>
        <dsp:cNvPr id="0" name=""/>
        <dsp:cNvSpPr/>
      </dsp:nvSpPr>
      <dsp:spPr>
        <a:xfrm>
          <a:off x="8055" y="86668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7810" y="876440"/>
        <a:ext cx="47099" cy="47099"/>
      </dsp:txXfrm>
    </dsp:sp>
    <dsp:sp modelId="{F42AD80F-3B21-49F3-AF59-01D5F6EE69F1}">
      <dsp:nvSpPr>
        <dsp:cNvPr id="0" name=""/>
        <dsp:cNvSpPr/>
      </dsp:nvSpPr>
      <dsp:spPr>
        <a:xfrm rot="15975000">
          <a:off x="29243" y="839305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2080" y="846458"/>
        <a:ext cx="12426" cy="13488"/>
      </dsp:txXfrm>
    </dsp:sp>
    <dsp:sp modelId="{E4F5DE49-5EAA-4300-BD85-3AA32446283C}">
      <dsp:nvSpPr>
        <dsp:cNvPr id="0" name=""/>
        <dsp:cNvSpPr/>
      </dsp:nvSpPr>
      <dsp:spPr>
        <a:xfrm>
          <a:off x="1508" y="76679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263" y="776550"/>
        <a:ext cx="47099" cy="47099"/>
      </dsp:txXfrm>
    </dsp:sp>
    <dsp:sp modelId="{57712E5B-8311-41F2-83BF-40C44B82FD56}">
      <dsp:nvSpPr>
        <dsp:cNvPr id="0" name=""/>
        <dsp:cNvSpPr/>
      </dsp:nvSpPr>
      <dsp:spPr>
        <a:xfrm rot="16425000">
          <a:off x="29177" y="739415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1666" y="746568"/>
        <a:ext cx="12426" cy="13488"/>
      </dsp:txXfrm>
    </dsp:sp>
    <dsp:sp modelId="{53824D7C-69E9-40B6-AD94-E66D57E17024}">
      <dsp:nvSpPr>
        <dsp:cNvPr id="0" name=""/>
        <dsp:cNvSpPr/>
      </dsp:nvSpPr>
      <dsp:spPr>
        <a:xfrm>
          <a:off x="8055" y="66690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7810" y="676660"/>
        <a:ext cx="47099" cy="47099"/>
      </dsp:txXfrm>
    </dsp:sp>
    <dsp:sp modelId="{4DDD9E11-A1D1-4D9F-87CF-21775FA03FD4}">
      <dsp:nvSpPr>
        <dsp:cNvPr id="0" name=""/>
        <dsp:cNvSpPr/>
      </dsp:nvSpPr>
      <dsp:spPr>
        <a:xfrm rot="16875000">
          <a:off x="42150" y="640371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4293" y="647479"/>
        <a:ext cx="12426" cy="13488"/>
      </dsp:txXfrm>
    </dsp:sp>
    <dsp:sp modelId="{22041FD6-89BD-4BF2-9B99-B97F36E2E1FB}">
      <dsp:nvSpPr>
        <dsp:cNvPr id="0" name=""/>
        <dsp:cNvSpPr/>
      </dsp:nvSpPr>
      <dsp:spPr>
        <a:xfrm>
          <a:off x="27584" y="56872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7339" y="578479"/>
        <a:ext cx="47099" cy="47099"/>
      </dsp:txXfrm>
    </dsp:sp>
    <dsp:sp modelId="{B8E405CF-5FB0-4931-A03D-9BF304E6CDDA}">
      <dsp:nvSpPr>
        <dsp:cNvPr id="0" name=""/>
        <dsp:cNvSpPr/>
      </dsp:nvSpPr>
      <dsp:spPr>
        <a:xfrm rot="17325000">
          <a:off x="67940" y="543868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9747" y="550886"/>
        <a:ext cx="12426" cy="13488"/>
      </dsp:txXfrm>
    </dsp:sp>
    <dsp:sp modelId="{4346925A-37EB-4BB6-B0D1-0007EC3DF63B}">
      <dsp:nvSpPr>
        <dsp:cNvPr id="0" name=""/>
        <dsp:cNvSpPr/>
      </dsp:nvSpPr>
      <dsp:spPr>
        <a:xfrm>
          <a:off x="59762" y="47393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9517" y="483687"/>
        <a:ext cx="47099" cy="47099"/>
      </dsp:txXfrm>
    </dsp:sp>
    <dsp:sp modelId="{7A362786-920B-4FB9-A3D5-D0E741B76071}">
      <dsp:nvSpPr>
        <dsp:cNvPr id="0" name=""/>
        <dsp:cNvSpPr/>
      </dsp:nvSpPr>
      <dsp:spPr>
        <a:xfrm rot="17775000">
          <a:off x="106106" y="451557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7591" y="458441"/>
        <a:ext cx="12426" cy="13488"/>
      </dsp:txXfrm>
    </dsp:sp>
    <dsp:sp modelId="{ED0F08E4-7CF4-494F-A2E4-60B90674E9D5}">
      <dsp:nvSpPr>
        <dsp:cNvPr id="0" name=""/>
        <dsp:cNvSpPr/>
      </dsp:nvSpPr>
      <dsp:spPr>
        <a:xfrm>
          <a:off x="104037" y="384151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3792" y="393906"/>
        <a:ext cx="47099" cy="47099"/>
      </dsp:txXfrm>
    </dsp:sp>
    <dsp:sp modelId="{B8AF8AA6-EDE3-46F5-804F-BE18E9CF02E9}">
      <dsp:nvSpPr>
        <dsp:cNvPr id="0" name=""/>
        <dsp:cNvSpPr/>
      </dsp:nvSpPr>
      <dsp:spPr>
        <a:xfrm rot="18225000">
          <a:off x="155994" y="36501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7178" y="371726"/>
        <a:ext cx="12426" cy="13488"/>
      </dsp:txXfrm>
    </dsp:sp>
    <dsp:sp modelId="{02E2D030-8BB9-48E2-859D-55F958A2D928}">
      <dsp:nvSpPr>
        <dsp:cNvPr id="0" name=""/>
        <dsp:cNvSpPr/>
      </dsp:nvSpPr>
      <dsp:spPr>
        <a:xfrm>
          <a:off x="159652" y="300917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69407" y="310672"/>
        <a:ext cx="47099" cy="47099"/>
      </dsp:txXfrm>
    </dsp:sp>
    <dsp:sp modelId="{8125F9B4-021E-44DC-9D64-8AE485A44537}">
      <dsp:nvSpPr>
        <dsp:cNvPr id="0" name=""/>
        <dsp:cNvSpPr/>
      </dsp:nvSpPr>
      <dsp:spPr>
        <a:xfrm rot="18675000">
          <a:off x="216751" y="285728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17658" y="292226"/>
        <a:ext cx="12426" cy="13488"/>
      </dsp:txXfrm>
    </dsp:sp>
    <dsp:sp modelId="{A5474CB5-D5DA-4087-B87E-610FB42AF529}">
      <dsp:nvSpPr>
        <dsp:cNvPr id="0" name=""/>
        <dsp:cNvSpPr/>
      </dsp:nvSpPr>
      <dsp:spPr>
        <a:xfrm>
          <a:off x="225655" y="22565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35410" y="235410"/>
        <a:ext cx="47099" cy="47099"/>
      </dsp:txXfrm>
    </dsp:sp>
    <dsp:sp modelId="{F5E12609-AEA0-4824-8F1E-49B7A8C9D43E}">
      <dsp:nvSpPr>
        <dsp:cNvPr id="0" name=""/>
        <dsp:cNvSpPr/>
      </dsp:nvSpPr>
      <dsp:spPr>
        <a:xfrm rot="19125000">
          <a:off x="287337" y="215049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87998" y="221301"/>
        <a:ext cx="12426" cy="13488"/>
      </dsp:txXfrm>
    </dsp:sp>
    <dsp:sp modelId="{558F7E47-06ED-4041-B16C-6F13A19D4245}">
      <dsp:nvSpPr>
        <dsp:cNvPr id="0" name=""/>
        <dsp:cNvSpPr/>
      </dsp:nvSpPr>
      <dsp:spPr>
        <a:xfrm>
          <a:off x="300917" y="15965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10672" y="169407"/>
        <a:ext cx="47099" cy="47099"/>
      </dsp:txXfrm>
    </dsp:sp>
    <dsp:sp modelId="{1AA99294-2501-42DA-ADDA-813C2A0D167F}">
      <dsp:nvSpPr>
        <dsp:cNvPr id="0" name=""/>
        <dsp:cNvSpPr/>
      </dsp:nvSpPr>
      <dsp:spPr>
        <a:xfrm rot="19575000">
          <a:off x="366545" y="154188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66994" y="160163"/>
        <a:ext cx="12426" cy="13488"/>
      </dsp:txXfrm>
    </dsp:sp>
    <dsp:sp modelId="{A854D6C3-A9F6-4889-B95E-C4590598BF15}">
      <dsp:nvSpPr>
        <dsp:cNvPr id="0" name=""/>
        <dsp:cNvSpPr/>
      </dsp:nvSpPr>
      <dsp:spPr>
        <a:xfrm>
          <a:off x="384151" y="104037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93906" y="113792"/>
        <a:ext cx="47099" cy="47099"/>
      </dsp:txXfrm>
    </dsp:sp>
    <dsp:sp modelId="{9BC14663-185B-4A89-97AE-169B3D438678}">
      <dsp:nvSpPr>
        <dsp:cNvPr id="0" name=""/>
        <dsp:cNvSpPr/>
      </dsp:nvSpPr>
      <dsp:spPr>
        <a:xfrm rot="20025000">
          <a:off x="453020" y="10418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53295" y="109860"/>
        <a:ext cx="12426" cy="13488"/>
      </dsp:txXfrm>
    </dsp:sp>
    <dsp:sp modelId="{891FE5C2-884F-48D0-BE0D-753E9CA204D3}">
      <dsp:nvSpPr>
        <dsp:cNvPr id="0" name=""/>
        <dsp:cNvSpPr/>
      </dsp:nvSpPr>
      <dsp:spPr>
        <a:xfrm>
          <a:off x="473932" y="5976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83687" y="69517"/>
        <a:ext cx="47099" cy="47099"/>
      </dsp:txXfrm>
    </dsp:sp>
    <dsp:sp modelId="{BDE13CD6-B50F-44ED-BD83-729ED5971995}">
      <dsp:nvSpPr>
        <dsp:cNvPr id="0" name=""/>
        <dsp:cNvSpPr/>
      </dsp:nvSpPr>
      <dsp:spPr>
        <a:xfrm rot="20475000">
          <a:off x="545281" y="65899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45422" y="71251"/>
        <a:ext cx="12426" cy="13488"/>
      </dsp:txXfrm>
    </dsp:sp>
    <dsp:sp modelId="{3B7728B1-9C76-43A6-8828-2FFE1A19CD4E}">
      <dsp:nvSpPr>
        <dsp:cNvPr id="0" name=""/>
        <dsp:cNvSpPr/>
      </dsp:nvSpPr>
      <dsp:spPr>
        <a:xfrm>
          <a:off x="568724" y="2758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78479" y="37339"/>
        <a:ext cx="47099" cy="47099"/>
      </dsp:txXfrm>
    </dsp:sp>
    <dsp:sp modelId="{FEF793BD-9F36-4B0C-B2A1-243AAED13A52}">
      <dsp:nvSpPr>
        <dsp:cNvPr id="0" name=""/>
        <dsp:cNvSpPr/>
      </dsp:nvSpPr>
      <dsp:spPr>
        <a:xfrm rot="20925000">
          <a:off x="641750" y="3998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41801" y="44998"/>
        <a:ext cx="12426" cy="13488"/>
      </dsp:txXfrm>
    </dsp:sp>
    <dsp:sp modelId="{CD7E4AE9-DEBF-4EF6-9A2F-51DFDE6DC483}">
      <dsp:nvSpPr>
        <dsp:cNvPr id="0" name=""/>
        <dsp:cNvSpPr/>
      </dsp:nvSpPr>
      <dsp:spPr>
        <a:xfrm>
          <a:off x="666905" y="805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76660" y="17810"/>
        <a:ext cx="47099" cy="47099"/>
      </dsp:txXfrm>
    </dsp:sp>
    <dsp:sp modelId="{CAB56CDA-741F-426D-8FE0-AE118C809475}">
      <dsp:nvSpPr>
        <dsp:cNvPr id="0" name=""/>
        <dsp:cNvSpPr/>
      </dsp:nvSpPr>
      <dsp:spPr>
        <a:xfrm rot="21375000">
          <a:off x="740777" y="26878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40783" y="31548"/>
        <a:ext cx="12426" cy="13488"/>
      </dsp:txXfrm>
    </dsp:sp>
  </dsp:spTree>
</dsp:drawing>
</file>

<file path=ppt/diagrams/drawing5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2BDA289-9E7F-43D2-8E8A-C602380955F6}">
      <dsp:nvSpPr>
        <dsp:cNvPr id="0" name=""/>
        <dsp:cNvSpPr/>
      </dsp:nvSpPr>
      <dsp:spPr>
        <a:xfrm>
          <a:off x="657252" y="1292"/>
          <a:ext cx="57094" cy="57094"/>
        </a:xfrm>
        <a:prstGeom prst="ellipse">
          <a:avLst/>
        </a:prstGeom>
        <a:solidFill>
          <a:schemeClr val="accent1">
            <a:shade val="8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65613" y="9653"/>
        <a:ext cx="40372" cy="40372"/>
      </dsp:txXfrm>
    </dsp:sp>
    <dsp:sp modelId="{4B717A0F-8771-4A45-B6AA-FD732A724C9E}">
      <dsp:nvSpPr>
        <dsp:cNvPr id="0" name=""/>
        <dsp:cNvSpPr/>
      </dsp:nvSpPr>
      <dsp:spPr>
        <a:xfrm rot="225000">
          <a:off x="835677" y="2298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35682" y="26687"/>
        <a:ext cx="10651" cy="11561"/>
      </dsp:txXfrm>
    </dsp:sp>
    <dsp:sp modelId="{FD731FF4-9760-4231-AA26-446560B181EB}">
      <dsp:nvSpPr>
        <dsp:cNvPr id="0" name=""/>
        <dsp:cNvSpPr/>
      </dsp:nvSpPr>
      <dsp:spPr>
        <a:xfrm>
          <a:off x="742872" y="6904"/>
          <a:ext cx="57094" cy="57094"/>
        </a:xfrm>
        <a:prstGeom prst="ellipse">
          <a:avLst/>
        </a:prstGeom>
        <a:solidFill>
          <a:schemeClr val="accent1">
            <a:shade val="80000"/>
            <a:hueOff val="5772"/>
            <a:satOff val="110"/>
            <a:lumOff val="48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51233" y="15265"/>
        <a:ext cx="40372" cy="40372"/>
      </dsp:txXfrm>
    </dsp:sp>
    <dsp:sp modelId="{A6A09441-8928-4DD4-965E-ACD6B5489F63}">
      <dsp:nvSpPr>
        <dsp:cNvPr id="0" name=""/>
        <dsp:cNvSpPr/>
      </dsp:nvSpPr>
      <dsp:spPr>
        <a:xfrm rot="675000">
          <a:off x="805467" y="3410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5772"/>
            <a:satOff val="-13"/>
            <a:lumOff val="423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05511" y="37511"/>
        <a:ext cx="10651" cy="11561"/>
      </dsp:txXfrm>
    </dsp:sp>
    <dsp:sp modelId="{5A44537F-E502-484A-B54C-161A75387D52}">
      <dsp:nvSpPr>
        <dsp:cNvPr id="0" name=""/>
        <dsp:cNvSpPr/>
      </dsp:nvSpPr>
      <dsp:spPr>
        <a:xfrm>
          <a:off x="827027" y="23643"/>
          <a:ext cx="57094" cy="57094"/>
        </a:xfrm>
        <a:prstGeom prst="ellipse">
          <a:avLst/>
        </a:prstGeom>
        <a:solidFill>
          <a:schemeClr val="accent1">
            <a:shade val="80000"/>
            <a:hueOff val="11543"/>
            <a:satOff val="220"/>
            <a:lumOff val="97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35388" y="32004"/>
        <a:ext cx="40372" cy="40372"/>
      </dsp:txXfrm>
    </dsp:sp>
    <dsp:sp modelId="{BCCD1735-3374-4721-BEF9-11CCD9A2DD48}">
      <dsp:nvSpPr>
        <dsp:cNvPr id="0" name=""/>
        <dsp:cNvSpPr/>
      </dsp:nvSpPr>
      <dsp:spPr>
        <a:xfrm rot="1125000">
          <a:off x="888184" y="56208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1544"/>
            <a:satOff val="-27"/>
            <a:lumOff val="846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88305" y="59328"/>
        <a:ext cx="10651" cy="11561"/>
      </dsp:txXfrm>
    </dsp:sp>
    <dsp:sp modelId="{B0608ED5-E7DC-4C39-8859-B8C85F521F9C}">
      <dsp:nvSpPr>
        <dsp:cNvPr id="0" name=""/>
        <dsp:cNvSpPr/>
      </dsp:nvSpPr>
      <dsp:spPr>
        <a:xfrm>
          <a:off x="908278" y="51224"/>
          <a:ext cx="57094" cy="57094"/>
        </a:xfrm>
        <a:prstGeom prst="ellipse">
          <a:avLst/>
        </a:prstGeom>
        <a:solidFill>
          <a:schemeClr val="accent1">
            <a:shade val="80000"/>
            <a:hueOff val="17315"/>
            <a:satOff val="330"/>
            <a:lumOff val="145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16639" y="59585"/>
        <a:ext cx="40372" cy="40372"/>
      </dsp:txXfrm>
    </dsp:sp>
    <dsp:sp modelId="{E212FFF4-9223-45FB-8A97-08FC78EC227F}">
      <dsp:nvSpPr>
        <dsp:cNvPr id="0" name=""/>
        <dsp:cNvSpPr/>
      </dsp:nvSpPr>
      <dsp:spPr>
        <a:xfrm rot="1575000">
          <a:off x="967308" y="88921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7317"/>
            <a:satOff val="-40"/>
            <a:lumOff val="1268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67543" y="91765"/>
        <a:ext cx="10651" cy="11561"/>
      </dsp:txXfrm>
    </dsp:sp>
    <dsp:sp modelId="{3B48658E-4174-41EC-ADC5-04F09B98E8AE}">
      <dsp:nvSpPr>
        <dsp:cNvPr id="0" name=""/>
        <dsp:cNvSpPr/>
      </dsp:nvSpPr>
      <dsp:spPr>
        <a:xfrm>
          <a:off x="985233" y="89174"/>
          <a:ext cx="57094" cy="57094"/>
        </a:xfrm>
        <a:prstGeom prst="ellipse">
          <a:avLst/>
        </a:prstGeom>
        <a:solidFill>
          <a:schemeClr val="accent1">
            <a:shade val="80000"/>
            <a:hueOff val="23086"/>
            <a:satOff val="440"/>
            <a:lumOff val="194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93594" y="97535"/>
        <a:ext cx="40372" cy="40372"/>
      </dsp:txXfrm>
    </dsp:sp>
    <dsp:sp modelId="{7E28017C-69F1-4CCF-A6D7-885616A2628E}">
      <dsp:nvSpPr>
        <dsp:cNvPr id="0" name=""/>
        <dsp:cNvSpPr/>
      </dsp:nvSpPr>
      <dsp:spPr>
        <a:xfrm rot="2025000">
          <a:off x="1041485" y="13168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3089"/>
            <a:satOff val="-53"/>
            <a:lumOff val="1691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41870" y="134268"/>
        <a:ext cx="10651" cy="11561"/>
      </dsp:txXfrm>
    </dsp:sp>
    <dsp:sp modelId="{4B6FF1D5-139C-4A9E-BE2A-C9C2976A9B90}">
      <dsp:nvSpPr>
        <dsp:cNvPr id="0" name=""/>
        <dsp:cNvSpPr/>
      </dsp:nvSpPr>
      <dsp:spPr>
        <a:xfrm>
          <a:off x="1056576" y="136844"/>
          <a:ext cx="57094" cy="57094"/>
        </a:xfrm>
        <a:prstGeom prst="ellipse">
          <a:avLst/>
        </a:prstGeom>
        <a:solidFill>
          <a:schemeClr val="accent1">
            <a:shade val="80000"/>
            <a:hueOff val="28858"/>
            <a:satOff val="551"/>
            <a:lumOff val="2431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4937" y="145205"/>
        <a:ext cx="40372" cy="40372"/>
      </dsp:txXfrm>
    </dsp:sp>
    <dsp:sp modelId="{E231C36B-28CA-4A1A-A65A-7FC8C917C670}">
      <dsp:nvSpPr>
        <dsp:cNvPr id="0" name=""/>
        <dsp:cNvSpPr/>
      </dsp:nvSpPr>
      <dsp:spPr>
        <a:xfrm rot="2475000">
          <a:off x="1109446" y="18376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8861"/>
            <a:satOff val="-67"/>
            <a:lumOff val="2114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10012" y="186109"/>
        <a:ext cx="10651" cy="11561"/>
      </dsp:txXfrm>
    </dsp:sp>
    <dsp:sp modelId="{5955EC28-6A5B-4854-97FD-56BF004F7A93}">
      <dsp:nvSpPr>
        <dsp:cNvPr id="0" name=""/>
        <dsp:cNvSpPr/>
      </dsp:nvSpPr>
      <dsp:spPr>
        <a:xfrm>
          <a:off x="1121086" y="193418"/>
          <a:ext cx="57094" cy="57094"/>
        </a:xfrm>
        <a:prstGeom prst="ellipse">
          <a:avLst/>
        </a:prstGeom>
        <a:solidFill>
          <a:schemeClr val="accent1">
            <a:shade val="80000"/>
            <a:hueOff val="34629"/>
            <a:satOff val="661"/>
            <a:lumOff val="2918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29447" y="201779"/>
        <a:ext cx="40372" cy="40372"/>
      </dsp:txXfrm>
    </dsp:sp>
    <dsp:sp modelId="{7418C013-9F65-49B4-8AB4-02A8A7E8B2B1}">
      <dsp:nvSpPr>
        <dsp:cNvPr id="0" name=""/>
        <dsp:cNvSpPr/>
      </dsp:nvSpPr>
      <dsp:spPr>
        <a:xfrm rot="2925000">
          <a:off x="1170029" y="24426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34633"/>
            <a:satOff val="-80"/>
            <a:lumOff val="2537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70807" y="246400"/>
        <a:ext cx="10651" cy="11561"/>
      </dsp:txXfrm>
    </dsp:sp>
    <dsp:sp modelId="{C8C314CB-BC52-4B5D-9A9E-2549904458B0}">
      <dsp:nvSpPr>
        <dsp:cNvPr id="0" name=""/>
        <dsp:cNvSpPr/>
      </dsp:nvSpPr>
      <dsp:spPr>
        <a:xfrm>
          <a:off x="1177661" y="257929"/>
          <a:ext cx="57094" cy="57094"/>
        </a:xfrm>
        <a:prstGeom prst="ellipse">
          <a:avLst/>
        </a:prstGeom>
        <a:solidFill>
          <a:schemeClr val="accent1">
            <a:shade val="80000"/>
            <a:hueOff val="40401"/>
            <a:satOff val="771"/>
            <a:lumOff val="3404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86022" y="266290"/>
        <a:ext cx="40372" cy="40372"/>
      </dsp:txXfrm>
    </dsp:sp>
    <dsp:sp modelId="{8D184F9F-78A9-45D9-9804-0F8032DE26A6}">
      <dsp:nvSpPr>
        <dsp:cNvPr id="0" name=""/>
        <dsp:cNvSpPr/>
      </dsp:nvSpPr>
      <dsp:spPr>
        <a:xfrm rot="3375000">
          <a:off x="1222196" y="31215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40406"/>
            <a:satOff val="-93"/>
            <a:lumOff val="296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23210" y="314111"/>
        <a:ext cx="10651" cy="11561"/>
      </dsp:txXfrm>
    </dsp:sp>
    <dsp:sp modelId="{18E08B15-C0D9-4DCD-9841-29CB326A1D96}">
      <dsp:nvSpPr>
        <dsp:cNvPr id="0" name=""/>
        <dsp:cNvSpPr/>
      </dsp:nvSpPr>
      <dsp:spPr>
        <a:xfrm>
          <a:off x="1225331" y="329272"/>
          <a:ext cx="57094" cy="57094"/>
        </a:xfrm>
        <a:prstGeom prst="ellipse">
          <a:avLst/>
        </a:prstGeom>
        <a:solidFill>
          <a:schemeClr val="accent1">
            <a:shade val="80000"/>
            <a:hueOff val="46172"/>
            <a:satOff val="881"/>
            <a:lumOff val="389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33692" y="337633"/>
        <a:ext cx="40372" cy="40372"/>
      </dsp:txXfrm>
    </dsp:sp>
    <dsp:sp modelId="{7D136A40-4E7A-4E9A-9C18-C15FEB3E9255}">
      <dsp:nvSpPr>
        <dsp:cNvPr id="0" name=""/>
        <dsp:cNvSpPr/>
      </dsp:nvSpPr>
      <dsp:spPr>
        <a:xfrm rot="3825000">
          <a:off x="1265054" y="386276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46178"/>
            <a:satOff val="-107"/>
            <a:lumOff val="3382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66327" y="388083"/>
        <a:ext cx="10651" cy="11561"/>
      </dsp:txXfrm>
    </dsp:sp>
    <dsp:sp modelId="{09497094-52B8-416E-9902-37FB4C94E7F2}">
      <dsp:nvSpPr>
        <dsp:cNvPr id="0" name=""/>
        <dsp:cNvSpPr/>
      </dsp:nvSpPr>
      <dsp:spPr>
        <a:xfrm>
          <a:off x="1263281" y="406227"/>
          <a:ext cx="57094" cy="57094"/>
        </a:xfrm>
        <a:prstGeom prst="ellipse">
          <a:avLst/>
        </a:prstGeom>
        <a:solidFill>
          <a:schemeClr val="accent1">
            <a:shade val="80000"/>
            <a:hueOff val="51944"/>
            <a:satOff val="991"/>
            <a:lumOff val="437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71642" y="414588"/>
        <a:ext cx="40372" cy="40372"/>
      </dsp:txXfrm>
    </dsp:sp>
    <dsp:sp modelId="{260B842C-BA56-4835-9181-EEB1DAD49F6C}">
      <dsp:nvSpPr>
        <dsp:cNvPr id="0" name=""/>
        <dsp:cNvSpPr/>
      </dsp:nvSpPr>
      <dsp:spPr>
        <a:xfrm rot="4275000">
          <a:off x="1297872" y="465357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51950"/>
            <a:satOff val="-120"/>
            <a:lumOff val="3805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99421" y="467050"/>
        <a:ext cx="10651" cy="11561"/>
      </dsp:txXfrm>
    </dsp:sp>
    <dsp:sp modelId="{07EB8474-810E-4E8A-BE93-02F62BBDD45D}">
      <dsp:nvSpPr>
        <dsp:cNvPr id="0" name=""/>
        <dsp:cNvSpPr/>
      </dsp:nvSpPr>
      <dsp:spPr>
        <a:xfrm>
          <a:off x="1290861" y="487477"/>
          <a:ext cx="57094" cy="57094"/>
        </a:xfrm>
        <a:prstGeom prst="ellipse">
          <a:avLst/>
        </a:prstGeom>
        <a:solidFill>
          <a:schemeClr val="accent1">
            <a:shade val="80000"/>
            <a:hueOff val="57716"/>
            <a:satOff val="1101"/>
            <a:lumOff val="486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99222" y="495838"/>
        <a:ext cx="40372" cy="40372"/>
      </dsp:txXfrm>
    </dsp:sp>
    <dsp:sp modelId="{ADC3AC42-E194-4C29-8A28-ABEC2168A2B9}">
      <dsp:nvSpPr>
        <dsp:cNvPr id="0" name=""/>
        <dsp:cNvSpPr/>
      </dsp:nvSpPr>
      <dsp:spPr>
        <a:xfrm rot="4725000">
          <a:off x="1320086" y="54804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57722"/>
            <a:satOff val="-133"/>
            <a:lumOff val="4228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21923" y="549660"/>
        <a:ext cx="10651" cy="11561"/>
      </dsp:txXfrm>
    </dsp:sp>
    <dsp:sp modelId="{38A7A843-117D-4A8F-B652-3F637D1BA054}">
      <dsp:nvSpPr>
        <dsp:cNvPr id="0" name=""/>
        <dsp:cNvSpPr/>
      </dsp:nvSpPr>
      <dsp:spPr>
        <a:xfrm>
          <a:off x="1307601" y="571632"/>
          <a:ext cx="57094" cy="57094"/>
        </a:xfrm>
        <a:prstGeom prst="ellipse">
          <a:avLst/>
        </a:prstGeom>
        <a:solidFill>
          <a:schemeClr val="accent1">
            <a:shade val="80000"/>
            <a:hueOff val="63487"/>
            <a:satOff val="1211"/>
            <a:lumOff val="534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15962" y="579993"/>
        <a:ext cx="40372" cy="40372"/>
      </dsp:txXfrm>
    </dsp:sp>
    <dsp:sp modelId="{24192AE1-AC5A-408F-93E2-35778550FA02}">
      <dsp:nvSpPr>
        <dsp:cNvPr id="0" name=""/>
        <dsp:cNvSpPr/>
      </dsp:nvSpPr>
      <dsp:spPr>
        <a:xfrm rot="5175000">
          <a:off x="1331318" y="63292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63494"/>
            <a:satOff val="-147"/>
            <a:lumOff val="4651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33451" y="634501"/>
        <a:ext cx="10651" cy="11561"/>
      </dsp:txXfrm>
    </dsp:sp>
    <dsp:sp modelId="{8B74F080-8313-4728-B1E9-D87A06E9E800}">
      <dsp:nvSpPr>
        <dsp:cNvPr id="0" name=""/>
        <dsp:cNvSpPr/>
      </dsp:nvSpPr>
      <dsp:spPr>
        <a:xfrm>
          <a:off x="1313213" y="657252"/>
          <a:ext cx="57094" cy="57094"/>
        </a:xfrm>
        <a:prstGeom prst="ellipse">
          <a:avLst/>
        </a:prstGeom>
        <a:solidFill>
          <a:schemeClr val="accent1">
            <a:shade val="80000"/>
            <a:hueOff val="69259"/>
            <a:satOff val="1321"/>
            <a:lumOff val="583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21574" y="665613"/>
        <a:ext cx="40372" cy="40372"/>
      </dsp:txXfrm>
    </dsp:sp>
    <dsp:sp modelId="{99F13AA2-4621-4753-B0A6-6FC776CD84C9}">
      <dsp:nvSpPr>
        <dsp:cNvPr id="0" name=""/>
        <dsp:cNvSpPr/>
      </dsp:nvSpPr>
      <dsp:spPr>
        <a:xfrm rot="5625000">
          <a:off x="1331374" y="71854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69267"/>
            <a:satOff val="-160"/>
            <a:lumOff val="5073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333806" y="720121"/>
        <a:ext cx="10651" cy="11561"/>
      </dsp:txXfrm>
    </dsp:sp>
    <dsp:sp modelId="{C238A059-EBCB-4E8A-9C70-350A7112246D}">
      <dsp:nvSpPr>
        <dsp:cNvPr id="0" name=""/>
        <dsp:cNvSpPr/>
      </dsp:nvSpPr>
      <dsp:spPr>
        <a:xfrm>
          <a:off x="1307601" y="742872"/>
          <a:ext cx="57094" cy="57094"/>
        </a:xfrm>
        <a:prstGeom prst="ellipse">
          <a:avLst/>
        </a:prstGeom>
        <a:solidFill>
          <a:schemeClr val="accent1">
            <a:shade val="80000"/>
            <a:hueOff val="75030"/>
            <a:satOff val="1431"/>
            <a:lumOff val="6322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15962" y="751233"/>
        <a:ext cx="40372" cy="40372"/>
      </dsp:txXfrm>
    </dsp:sp>
    <dsp:sp modelId="{212C9A88-24C2-4EF4-87D7-A81CF4BE3FA0}">
      <dsp:nvSpPr>
        <dsp:cNvPr id="0" name=""/>
        <dsp:cNvSpPr/>
      </dsp:nvSpPr>
      <dsp:spPr>
        <a:xfrm rot="6075000">
          <a:off x="1320254" y="80344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75039"/>
            <a:satOff val="-173"/>
            <a:lumOff val="5496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322982" y="805055"/>
        <a:ext cx="10651" cy="11561"/>
      </dsp:txXfrm>
    </dsp:sp>
    <dsp:sp modelId="{FA3F2989-2837-4DF6-B22E-22C68B74BA10}">
      <dsp:nvSpPr>
        <dsp:cNvPr id="0" name=""/>
        <dsp:cNvSpPr/>
      </dsp:nvSpPr>
      <dsp:spPr>
        <a:xfrm>
          <a:off x="1290861" y="827027"/>
          <a:ext cx="57094" cy="57094"/>
        </a:xfrm>
        <a:prstGeom prst="ellipse">
          <a:avLst/>
        </a:prstGeom>
        <a:solidFill>
          <a:schemeClr val="accent1">
            <a:shade val="80000"/>
            <a:hueOff val="80802"/>
            <a:satOff val="1541"/>
            <a:lumOff val="6808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99222" y="835388"/>
        <a:ext cx="40372" cy="40372"/>
      </dsp:txXfrm>
    </dsp:sp>
    <dsp:sp modelId="{15716786-4673-40EB-986D-12C422D02B97}">
      <dsp:nvSpPr>
        <dsp:cNvPr id="0" name=""/>
        <dsp:cNvSpPr/>
      </dsp:nvSpPr>
      <dsp:spPr>
        <a:xfrm rot="6525000">
          <a:off x="1298149" y="886157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80811"/>
            <a:satOff val="-186"/>
            <a:lumOff val="5919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301165" y="887850"/>
        <a:ext cx="10651" cy="11561"/>
      </dsp:txXfrm>
    </dsp:sp>
    <dsp:sp modelId="{E7F9412A-75FE-4263-8476-D8B02CF380F3}">
      <dsp:nvSpPr>
        <dsp:cNvPr id="0" name=""/>
        <dsp:cNvSpPr/>
      </dsp:nvSpPr>
      <dsp:spPr>
        <a:xfrm>
          <a:off x="1263281" y="908278"/>
          <a:ext cx="57094" cy="57094"/>
        </a:xfrm>
        <a:prstGeom prst="ellipse">
          <a:avLst/>
        </a:prstGeom>
        <a:solidFill>
          <a:schemeClr val="accent1">
            <a:shade val="80000"/>
            <a:hueOff val="86573"/>
            <a:satOff val="1652"/>
            <a:lumOff val="7294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71642" y="916639"/>
        <a:ext cx="40372" cy="40372"/>
      </dsp:txXfrm>
    </dsp:sp>
    <dsp:sp modelId="{C56F56FD-84C6-4D21-967A-719399DE2081}">
      <dsp:nvSpPr>
        <dsp:cNvPr id="0" name=""/>
        <dsp:cNvSpPr/>
      </dsp:nvSpPr>
      <dsp:spPr>
        <a:xfrm rot="6975000">
          <a:off x="1265435" y="965281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86583"/>
            <a:satOff val="-200"/>
            <a:lumOff val="6342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268727" y="967088"/>
        <a:ext cx="10651" cy="11561"/>
      </dsp:txXfrm>
    </dsp:sp>
    <dsp:sp modelId="{430AD93E-9CDA-40BE-8BB8-B35AB1DDED73}">
      <dsp:nvSpPr>
        <dsp:cNvPr id="0" name=""/>
        <dsp:cNvSpPr/>
      </dsp:nvSpPr>
      <dsp:spPr>
        <a:xfrm>
          <a:off x="1225331" y="985233"/>
          <a:ext cx="57094" cy="57094"/>
        </a:xfrm>
        <a:prstGeom prst="ellipse">
          <a:avLst/>
        </a:prstGeom>
        <a:solidFill>
          <a:schemeClr val="accent1">
            <a:shade val="80000"/>
            <a:hueOff val="92345"/>
            <a:satOff val="1762"/>
            <a:lumOff val="778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33692" y="993594"/>
        <a:ext cx="40372" cy="40372"/>
      </dsp:txXfrm>
    </dsp:sp>
    <dsp:sp modelId="{D3BDAC4B-F2DB-44A0-907D-A108463FB1C3}">
      <dsp:nvSpPr>
        <dsp:cNvPr id="0" name=""/>
        <dsp:cNvSpPr/>
      </dsp:nvSpPr>
      <dsp:spPr>
        <a:xfrm rot="7425000">
          <a:off x="1222674" y="1039459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92356"/>
            <a:satOff val="-213"/>
            <a:lumOff val="6765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226225" y="1041415"/>
        <a:ext cx="10651" cy="11561"/>
      </dsp:txXfrm>
    </dsp:sp>
    <dsp:sp modelId="{EB66E90A-B112-40E2-B773-B1A59659C6EB}">
      <dsp:nvSpPr>
        <dsp:cNvPr id="0" name=""/>
        <dsp:cNvSpPr/>
      </dsp:nvSpPr>
      <dsp:spPr>
        <a:xfrm>
          <a:off x="1177661" y="1056576"/>
          <a:ext cx="57094" cy="57094"/>
        </a:xfrm>
        <a:prstGeom prst="ellipse">
          <a:avLst/>
        </a:prstGeom>
        <a:solidFill>
          <a:schemeClr val="accent1">
            <a:shade val="80000"/>
            <a:hueOff val="98117"/>
            <a:satOff val="1872"/>
            <a:lumOff val="8267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86022" y="1064937"/>
        <a:ext cx="40372" cy="40372"/>
      </dsp:txXfrm>
    </dsp:sp>
    <dsp:sp modelId="{CBD13A52-164D-4181-A713-C4AFB6DAEA44}">
      <dsp:nvSpPr>
        <dsp:cNvPr id="0" name=""/>
        <dsp:cNvSpPr/>
      </dsp:nvSpPr>
      <dsp:spPr>
        <a:xfrm rot="7875000">
          <a:off x="1170597" y="110742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98128"/>
            <a:satOff val="-226"/>
            <a:lumOff val="7187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174384" y="1109558"/>
        <a:ext cx="10651" cy="11561"/>
      </dsp:txXfrm>
    </dsp:sp>
    <dsp:sp modelId="{816E1FA3-2B38-45F9-AB8C-0EEB2788EE42}">
      <dsp:nvSpPr>
        <dsp:cNvPr id="0" name=""/>
        <dsp:cNvSpPr/>
      </dsp:nvSpPr>
      <dsp:spPr>
        <a:xfrm>
          <a:off x="1121086" y="1121086"/>
          <a:ext cx="57094" cy="57094"/>
        </a:xfrm>
        <a:prstGeom prst="ellipse">
          <a:avLst/>
        </a:prstGeom>
        <a:solidFill>
          <a:schemeClr val="accent1">
            <a:shade val="80000"/>
            <a:hueOff val="103888"/>
            <a:satOff val="1982"/>
            <a:lumOff val="875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29447" y="1129447"/>
        <a:ext cx="40372" cy="40372"/>
      </dsp:txXfrm>
    </dsp:sp>
    <dsp:sp modelId="{3D5573F2-E421-4699-B499-E5F129AA7C1F}">
      <dsp:nvSpPr>
        <dsp:cNvPr id="0" name=""/>
        <dsp:cNvSpPr/>
      </dsp:nvSpPr>
      <dsp:spPr>
        <a:xfrm rot="8325000">
          <a:off x="1110094" y="116800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03900"/>
            <a:satOff val="-240"/>
            <a:lumOff val="761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114093" y="1170351"/>
        <a:ext cx="10651" cy="11561"/>
      </dsp:txXfrm>
    </dsp:sp>
    <dsp:sp modelId="{1791F869-F782-403E-9EEE-8485296AB1DC}">
      <dsp:nvSpPr>
        <dsp:cNvPr id="0" name=""/>
        <dsp:cNvSpPr/>
      </dsp:nvSpPr>
      <dsp:spPr>
        <a:xfrm>
          <a:off x="1056576" y="1177661"/>
          <a:ext cx="57094" cy="57094"/>
        </a:xfrm>
        <a:prstGeom prst="ellipse">
          <a:avLst/>
        </a:prstGeom>
        <a:solidFill>
          <a:schemeClr val="accent1">
            <a:shade val="80000"/>
            <a:hueOff val="109660"/>
            <a:satOff val="2092"/>
            <a:lumOff val="923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4937" y="1186022"/>
        <a:ext cx="40372" cy="40372"/>
      </dsp:txXfrm>
    </dsp:sp>
    <dsp:sp modelId="{EDD308D6-556F-4E65-A02C-12C45C150755}">
      <dsp:nvSpPr>
        <dsp:cNvPr id="0" name=""/>
        <dsp:cNvSpPr/>
      </dsp:nvSpPr>
      <dsp:spPr>
        <a:xfrm rot="8775000">
          <a:off x="1042201" y="1220169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09672"/>
            <a:satOff val="-253"/>
            <a:lumOff val="8033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46381" y="1222755"/>
        <a:ext cx="10651" cy="11561"/>
      </dsp:txXfrm>
    </dsp:sp>
    <dsp:sp modelId="{FB762D63-E97E-4D71-BE53-DE8DBC2C1724}">
      <dsp:nvSpPr>
        <dsp:cNvPr id="0" name=""/>
        <dsp:cNvSpPr/>
      </dsp:nvSpPr>
      <dsp:spPr>
        <a:xfrm>
          <a:off x="985233" y="1225331"/>
          <a:ext cx="57094" cy="57094"/>
        </a:xfrm>
        <a:prstGeom prst="ellipse">
          <a:avLst/>
        </a:prstGeom>
        <a:solidFill>
          <a:schemeClr val="accent1">
            <a:shade val="80000"/>
            <a:hueOff val="115431"/>
            <a:satOff val="2202"/>
            <a:lumOff val="972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93594" y="1233692"/>
        <a:ext cx="40372" cy="40372"/>
      </dsp:txXfrm>
    </dsp:sp>
    <dsp:sp modelId="{EC905E59-477F-4D62-B2EE-61B86BF0663B}">
      <dsp:nvSpPr>
        <dsp:cNvPr id="0" name=""/>
        <dsp:cNvSpPr/>
      </dsp:nvSpPr>
      <dsp:spPr>
        <a:xfrm rot="9225000">
          <a:off x="968080" y="1263028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15444"/>
            <a:satOff val="-266"/>
            <a:lumOff val="8456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972410" y="1265872"/>
        <a:ext cx="10651" cy="11561"/>
      </dsp:txXfrm>
    </dsp:sp>
    <dsp:sp modelId="{96947AF0-965B-4F9B-B692-11B522E20C19}">
      <dsp:nvSpPr>
        <dsp:cNvPr id="0" name=""/>
        <dsp:cNvSpPr/>
      </dsp:nvSpPr>
      <dsp:spPr>
        <a:xfrm>
          <a:off x="908278" y="1263281"/>
          <a:ext cx="57094" cy="57094"/>
        </a:xfrm>
        <a:prstGeom prst="ellipse">
          <a:avLst/>
        </a:prstGeom>
        <a:solidFill>
          <a:schemeClr val="accent1">
            <a:shade val="80000"/>
            <a:hueOff val="121203"/>
            <a:satOff val="2312"/>
            <a:lumOff val="10212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16639" y="1271642"/>
        <a:ext cx="40372" cy="40372"/>
      </dsp:txXfrm>
    </dsp:sp>
    <dsp:sp modelId="{C5631367-2D87-4B2B-B2C5-CE6B323DF7FA}">
      <dsp:nvSpPr>
        <dsp:cNvPr id="0" name=""/>
        <dsp:cNvSpPr/>
      </dsp:nvSpPr>
      <dsp:spPr>
        <a:xfrm rot="10192360">
          <a:off x="857204" y="1293130"/>
          <a:ext cx="3677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21217"/>
            <a:satOff val="-280"/>
            <a:lumOff val="8879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862940" y="1296476"/>
        <a:ext cx="30995" cy="11561"/>
      </dsp:txXfrm>
    </dsp:sp>
    <dsp:sp modelId="{55735BFC-D4F1-4100-BCD7-BD7015A20F24}">
      <dsp:nvSpPr>
        <dsp:cNvPr id="0" name=""/>
        <dsp:cNvSpPr/>
      </dsp:nvSpPr>
      <dsp:spPr>
        <a:xfrm>
          <a:off x="783764" y="1285521"/>
          <a:ext cx="57094" cy="57094"/>
        </a:xfrm>
        <a:prstGeom prst="ellipse">
          <a:avLst/>
        </a:prstGeom>
        <a:solidFill>
          <a:schemeClr val="accent1">
            <a:shade val="80000"/>
            <a:hueOff val="126974"/>
            <a:satOff val="2422"/>
            <a:lumOff val="10698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92125" y="1293882"/>
        <a:ext cx="40372" cy="40372"/>
      </dsp:txXfrm>
    </dsp:sp>
    <dsp:sp modelId="{DE861B79-D5E8-45CE-B3D7-7B4663C08343}">
      <dsp:nvSpPr>
        <dsp:cNvPr id="0" name=""/>
        <dsp:cNvSpPr/>
      </dsp:nvSpPr>
      <dsp:spPr>
        <a:xfrm rot="19897969">
          <a:off x="788910" y="1315549"/>
          <a:ext cx="5629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26989"/>
            <a:satOff val="-293"/>
            <a:lumOff val="9301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89011" y="1319804"/>
        <a:ext cx="3940" cy="11561"/>
      </dsp:txXfrm>
    </dsp:sp>
    <dsp:sp modelId="{B163F2E1-C224-4C1F-8BF1-B257F8DA90F1}">
      <dsp:nvSpPr>
        <dsp:cNvPr id="0" name=""/>
        <dsp:cNvSpPr/>
      </dsp:nvSpPr>
      <dsp:spPr>
        <a:xfrm>
          <a:off x="742872" y="1307601"/>
          <a:ext cx="57094" cy="57094"/>
        </a:xfrm>
        <a:prstGeom prst="ellipse">
          <a:avLst/>
        </a:prstGeom>
        <a:solidFill>
          <a:schemeClr val="accent1">
            <a:shade val="80000"/>
            <a:hueOff val="132746"/>
            <a:satOff val="2532"/>
            <a:lumOff val="11184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51233" y="1315962"/>
        <a:ext cx="40372" cy="40372"/>
      </dsp:txXfrm>
    </dsp:sp>
    <dsp:sp modelId="{28C21F8D-7890-436C-ABC3-A76D9C048DC6}">
      <dsp:nvSpPr>
        <dsp:cNvPr id="0" name=""/>
        <dsp:cNvSpPr/>
      </dsp:nvSpPr>
      <dsp:spPr>
        <a:xfrm rot="10575000">
          <a:off x="721431" y="1329291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32761"/>
            <a:satOff val="-306"/>
            <a:lumOff val="9724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725991" y="1332996"/>
        <a:ext cx="10651" cy="11561"/>
      </dsp:txXfrm>
    </dsp:sp>
    <dsp:sp modelId="{B297DBDA-41C8-403B-A287-2DE0B2B2F734}">
      <dsp:nvSpPr>
        <dsp:cNvPr id="0" name=""/>
        <dsp:cNvSpPr/>
      </dsp:nvSpPr>
      <dsp:spPr>
        <a:xfrm>
          <a:off x="657252" y="1313213"/>
          <a:ext cx="57094" cy="57094"/>
        </a:xfrm>
        <a:prstGeom prst="ellipse">
          <a:avLst/>
        </a:prstGeom>
        <a:solidFill>
          <a:schemeClr val="accent1">
            <a:shade val="80000"/>
            <a:hueOff val="138517"/>
            <a:satOff val="2643"/>
            <a:lumOff val="11671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65613" y="1321574"/>
        <a:ext cx="40372" cy="40372"/>
      </dsp:txXfrm>
    </dsp:sp>
    <dsp:sp modelId="{6CB910F7-627A-416A-9AE0-0E9818681229}">
      <dsp:nvSpPr>
        <dsp:cNvPr id="0" name=""/>
        <dsp:cNvSpPr/>
      </dsp:nvSpPr>
      <dsp:spPr>
        <a:xfrm rot="11025000">
          <a:off x="635811" y="1329347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38533"/>
            <a:satOff val="-320"/>
            <a:lumOff val="10147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40371" y="1333350"/>
        <a:ext cx="10651" cy="11561"/>
      </dsp:txXfrm>
    </dsp:sp>
    <dsp:sp modelId="{C99B1DB8-B0AD-4FE5-84DC-CD9571D15F74}">
      <dsp:nvSpPr>
        <dsp:cNvPr id="0" name=""/>
        <dsp:cNvSpPr/>
      </dsp:nvSpPr>
      <dsp:spPr>
        <a:xfrm>
          <a:off x="571632" y="1307601"/>
          <a:ext cx="57094" cy="57094"/>
        </a:xfrm>
        <a:prstGeom prst="ellipse">
          <a:avLst/>
        </a:prstGeom>
        <a:solidFill>
          <a:schemeClr val="accent1">
            <a:shade val="80000"/>
            <a:hueOff val="144289"/>
            <a:satOff val="2753"/>
            <a:lumOff val="12157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79993" y="1315962"/>
        <a:ext cx="40372" cy="40372"/>
      </dsp:txXfrm>
    </dsp:sp>
    <dsp:sp modelId="{2EBD388A-825F-4832-8A74-827A6C7E3368}">
      <dsp:nvSpPr>
        <dsp:cNvPr id="0" name=""/>
        <dsp:cNvSpPr/>
      </dsp:nvSpPr>
      <dsp:spPr>
        <a:xfrm rot="11475000">
          <a:off x="550916" y="1318228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44306"/>
            <a:satOff val="-333"/>
            <a:lumOff val="1057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555437" y="1322527"/>
        <a:ext cx="10651" cy="11561"/>
      </dsp:txXfrm>
    </dsp:sp>
    <dsp:sp modelId="{54435782-E9E7-4F85-8EE9-B762378628C5}">
      <dsp:nvSpPr>
        <dsp:cNvPr id="0" name=""/>
        <dsp:cNvSpPr/>
      </dsp:nvSpPr>
      <dsp:spPr>
        <a:xfrm>
          <a:off x="487477" y="1290861"/>
          <a:ext cx="57094" cy="57094"/>
        </a:xfrm>
        <a:prstGeom prst="ellipse">
          <a:avLst/>
        </a:prstGeom>
        <a:solidFill>
          <a:schemeClr val="accent1">
            <a:shade val="80000"/>
            <a:hueOff val="150061"/>
            <a:satOff val="2863"/>
            <a:lumOff val="1264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95838" y="1299222"/>
        <a:ext cx="40372" cy="40372"/>
      </dsp:txXfrm>
    </dsp:sp>
    <dsp:sp modelId="{2EA5A0E0-D734-4B00-A1FA-65E8CB15031C}">
      <dsp:nvSpPr>
        <dsp:cNvPr id="0" name=""/>
        <dsp:cNvSpPr/>
      </dsp:nvSpPr>
      <dsp:spPr>
        <a:xfrm rot="11925000">
          <a:off x="468199" y="129612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50078"/>
            <a:satOff val="-346"/>
            <a:lumOff val="10992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72643" y="1300710"/>
        <a:ext cx="10651" cy="11561"/>
      </dsp:txXfrm>
    </dsp:sp>
    <dsp:sp modelId="{CDE86F57-8E75-4885-99A7-4D78278841E9}">
      <dsp:nvSpPr>
        <dsp:cNvPr id="0" name=""/>
        <dsp:cNvSpPr/>
      </dsp:nvSpPr>
      <dsp:spPr>
        <a:xfrm>
          <a:off x="406227" y="1263281"/>
          <a:ext cx="57094" cy="57094"/>
        </a:xfrm>
        <a:prstGeom prst="ellipse">
          <a:avLst/>
        </a:prstGeom>
        <a:solidFill>
          <a:schemeClr val="accent1">
            <a:shade val="80000"/>
            <a:hueOff val="155832"/>
            <a:satOff val="2973"/>
            <a:lumOff val="1312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14588" y="1271642"/>
        <a:ext cx="40372" cy="40372"/>
      </dsp:txXfrm>
    </dsp:sp>
    <dsp:sp modelId="{A0769171-C666-4FF2-B3B0-56A5612FFB02}">
      <dsp:nvSpPr>
        <dsp:cNvPr id="0" name=""/>
        <dsp:cNvSpPr/>
      </dsp:nvSpPr>
      <dsp:spPr>
        <a:xfrm rot="12375000">
          <a:off x="389075" y="1263409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55850"/>
            <a:satOff val="-360"/>
            <a:lumOff val="11415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93405" y="1268273"/>
        <a:ext cx="10651" cy="11561"/>
      </dsp:txXfrm>
    </dsp:sp>
    <dsp:sp modelId="{9DEC7CBC-8051-4551-94AA-2377EFF8A353}">
      <dsp:nvSpPr>
        <dsp:cNvPr id="0" name=""/>
        <dsp:cNvSpPr/>
      </dsp:nvSpPr>
      <dsp:spPr>
        <a:xfrm>
          <a:off x="329272" y="1225331"/>
          <a:ext cx="57094" cy="57094"/>
        </a:xfrm>
        <a:prstGeom prst="ellipse">
          <a:avLst/>
        </a:prstGeom>
        <a:solidFill>
          <a:schemeClr val="accent1">
            <a:shade val="80000"/>
            <a:hueOff val="161604"/>
            <a:satOff val="3083"/>
            <a:lumOff val="1361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37633" y="1233692"/>
        <a:ext cx="40372" cy="40372"/>
      </dsp:txXfrm>
    </dsp:sp>
    <dsp:sp modelId="{83D03F91-A8FE-4A56-A9F0-21F8696B64A1}">
      <dsp:nvSpPr>
        <dsp:cNvPr id="0" name=""/>
        <dsp:cNvSpPr/>
      </dsp:nvSpPr>
      <dsp:spPr>
        <a:xfrm rot="12825000">
          <a:off x="314898" y="1220647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61622"/>
            <a:satOff val="-373"/>
            <a:lumOff val="11838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19078" y="1225769"/>
        <a:ext cx="10651" cy="11561"/>
      </dsp:txXfrm>
    </dsp:sp>
    <dsp:sp modelId="{D9F7CAE3-C01B-4758-A92D-BE4DEABF1CC9}">
      <dsp:nvSpPr>
        <dsp:cNvPr id="0" name=""/>
        <dsp:cNvSpPr/>
      </dsp:nvSpPr>
      <dsp:spPr>
        <a:xfrm>
          <a:off x="257929" y="1177661"/>
          <a:ext cx="57094" cy="57094"/>
        </a:xfrm>
        <a:prstGeom prst="ellipse">
          <a:avLst/>
        </a:prstGeom>
        <a:solidFill>
          <a:schemeClr val="accent1">
            <a:shade val="80000"/>
            <a:hueOff val="167375"/>
            <a:satOff val="3193"/>
            <a:lumOff val="14102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6290" y="1186022"/>
        <a:ext cx="40372" cy="40372"/>
      </dsp:txXfrm>
    </dsp:sp>
    <dsp:sp modelId="{6FDF4861-3D9E-4C44-8A76-CB261CA08A3D}">
      <dsp:nvSpPr>
        <dsp:cNvPr id="0" name=""/>
        <dsp:cNvSpPr/>
      </dsp:nvSpPr>
      <dsp:spPr>
        <a:xfrm rot="13275000">
          <a:off x="246937" y="116857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67395"/>
            <a:satOff val="-386"/>
            <a:lumOff val="12261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50936" y="1173929"/>
        <a:ext cx="10651" cy="11561"/>
      </dsp:txXfrm>
    </dsp:sp>
    <dsp:sp modelId="{6EBA7549-78C0-447A-A63C-4A8563F87F58}">
      <dsp:nvSpPr>
        <dsp:cNvPr id="0" name=""/>
        <dsp:cNvSpPr/>
      </dsp:nvSpPr>
      <dsp:spPr>
        <a:xfrm>
          <a:off x="193418" y="1121086"/>
          <a:ext cx="57094" cy="57094"/>
        </a:xfrm>
        <a:prstGeom prst="ellipse">
          <a:avLst/>
        </a:prstGeom>
        <a:solidFill>
          <a:schemeClr val="accent1">
            <a:shade val="80000"/>
            <a:hueOff val="173147"/>
            <a:satOff val="3303"/>
            <a:lumOff val="14588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01779" y="1129447"/>
        <a:ext cx="40372" cy="40372"/>
      </dsp:txXfrm>
    </dsp:sp>
    <dsp:sp modelId="{F7AC09C3-F9FA-4334-9744-58F7A351FD8B}">
      <dsp:nvSpPr>
        <dsp:cNvPr id="0" name=""/>
        <dsp:cNvSpPr/>
      </dsp:nvSpPr>
      <dsp:spPr>
        <a:xfrm rot="13725000">
          <a:off x="186354" y="1108067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73167"/>
            <a:satOff val="-400"/>
            <a:lumOff val="12684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90141" y="1113637"/>
        <a:ext cx="10651" cy="11561"/>
      </dsp:txXfrm>
    </dsp:sp>
    <dsp:sp modelId="{DB7E8DCC-E9E2-41AE-8FAC-BD770394B585}">
      <dsp:nvSpPr>
        <dsp:cNvPr id="0" name=""/>
        <dsp:cNvSpPr/>
      </dsp:nvSpPr>
      <dsp:spPr>
        <a:xfrm>
          <a:off x="136844" y="1056576"/>
          <a:ext cx="57094" cy="57094"/>
        </a:xfrm>
        <a:prstGeom prst="ellipse">
          <a:avLst/>
        </a:prstGeom>
        <a:solidFill>
          <a:schemeClr val="accent1">
            <a:shade val="80000"/>
            <a:hueOff val="178918"/>
            <a:satOff val="3413"/>
            <a:lumOff val="1507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5205" y="1064937"/>
        <a:ext cx="40372" cy="40372"/>
      </dsp:txXfrm>
    </dsp:sp>
    <dsp:sp modelId="{FC934B90-2FD7-4C78-BC82-6495CAA54F71}">
      <dsp:nvSpPr>
        <dsp:cNvPr id="0" name=""/>
        <dsp:cNvSpPr/>
      </dsp:nvSpPr>
      <dsp:spPr>
        <a:xfrm rot="14175000">
          <a:off x="134187" y="104017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78939"/>
            <a:satOff val="-413"/>
            <a:lumOff val="13106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37738" y="1045927"/>
        <a:ext cx="10651" cy="11561"/>
      </dsp:txXfrm>
    </dsp:sp>
    <dsp:sp modelId="{7FBA136C-815F-4FB3-A797-A7F155D00FEA}">
      <dsp:nvSpPr>
        <dsp:cNvPr id="0" name=""/>
        <dsp:cNvSpPr/>
      </dsp:nvSpPr>
      <dsp:spPr>
        <a:xfrm>
          <a:off x="89174" y="985233"/>
          <a:ext cx="57094" cy="57094"/>
        </a:xfrm>
        <a:prstGeom prst="ellipse">
          <a:avLst/>
        </a:prstGeom>
        <a:solidFill>
          <a:schemeClr val="accent1">
            <a:shade val="80000"/>
            <a:hueOff val="184690"/>
            <a:satOff val="3523"/>
            <a:lumOff val="15561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535" y="993594"/>
        <a:ext cx="40372" cy="40372"/>
      </dsp:txXfrm>
    </dsp:sp>
    <dsp:sp modelId="{7A5C7786-EEB7-4840-8AB2-E617DD766E4C}">
      <dsp:nvSpPr>
        <dsp:cNvPr id="0" name=""/>
        <dsp:cNvSpPr/>
      </dsp:nvSpPr>
      <dsp:spPr>
        <a:xfrm rot="14625000">
          <a:off x="91329" y="966054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84711"/>
            <a:satOff val="-426"/>
            <a:lumOff val="13529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94621" y="971955"/>
        <a:ext cx="10651" cy="11561"/>
      </dsp:txXfrm>
    </dsp:sp>
    <dsp:sp modelId="{2B3C09D0-6E4A-4698-ADBA-7CF55040E0C7}">
      <dsp:nvSpPr>
        <dsp:cNvPr id="0" name=""/>
        <dsp:cNvSpPr/>
      </dsp:nvSpPr>
      <dsp:spPr>
        <a:xfrm>
          <a:off x="51224" y="908278"/>
          <a:ext cx="57094" cy="57094"/>
        </a:xfrm>
        <a:prstGeom prst="ellipse">
          <a:avLst/>
        </a:prstGeom>
        <a:solidFill>
          <a:schemeClr val="accent1">
            <a:shade val="80000"/>
            <a:hueOff val="190462"/>
            <a:satOff val="3634"/>
            <a:lumOff val="16047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9585" y="916639"/>
        <a:ext cx="40372" cy="40372"/>
      </dsp:txXfrm>
    </dsp:sp>
    <dsp:sp modelId="{0B3E9032-3902-463F-B436-0798A35C9EC5}">
      <dsp:nvSpPr>
        <dsp:cNvPr id="0" name=""/>
        <dsp:cNvSpPr/>
      </dsp:nvSpPr>
      <dsp:spPr>
        <a:xfrm rot="15075000">
          <a:off x="58511" y="886973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90483"/>
            <a:satOff val="-440"/>
            <a:lumOff val="13952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1527" y="892988"/>
        <a:ext cx="10651" cy="11561"/>
      </dsp:txXfrm>
    </dsp:sp>
    <dsp:sp modelId="{C6CA034B-BB5D-4252-9DC3-E07C2CEC1942}">
      <dsp:nvSpPr>
        <dsp:cNvPr id="0" name=""/>
        <dsp:cNvSpPr/>
      </dsp:nvSpPr>
      <dsp:spPr>
        <a:xfrm>
          <a:off x="23643" y="827027"/>
          <a:ext cx="57094" cy="57094"/>
        </a:xfrm>
        <a:prstGeom prst="ellipse">
          <a:avLst/>
        </a:prstGeom>
        <a:solidFill>
          <a:schemeClr val="accent1">
            <a:shade val="80000"/>
            <a:hueOff val="196233"/>
            <a:satOff val="3744"/>
            <a:lumOff val="1653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2004" y="835388"/>
        <a:ext cx="40372" cy="40372"/>
      </dsp:txXfrm>
    </dsp:sp>
    <dsp:sp modelId="{2F327EB4-0D8B-437E-BB14-A326EA173FCC}">
      <dsp:nvSpPr>
        <dsp:cNvPr id="0" name=""/>
        <dsp:cNvSpPr/>
      </dsp:nvSpPr>
      <dsp:spPr>
        <a:xfrm rot="15525000">
          <a:off x="36297" y="80428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96256"/>
            <a:satOff val="-453"/>
            <a:lumOff val="14375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9025" y="810378"/>
        <a:ext cx="10651" cy="11561"/>
      </dsp:txXfrm>
    </dsp:sp>
    <dsp:sp modelId="{F6AE7F32-FC05-4DDA-BB7B-30B31779479C}">
      <dsp:nvSpPr>
        <dsp:cNvPr id="0" name=""/>
        <dsp:cNvSpPr/>
      </dsp:nvSpPr>
      <dsp:spPr>
        <a:xfrm>
          <a:off x="6904" y="742872"/>
          <a:ext cx="57094" cy="57094"/>
        </a:xfrm>
        <a:prstGeom prst="ellipse">
          <a:avLst/>
        </a:prstGeom>
        <a:solidFill>
          <a:schemeClr val="accent1">
            <a:shade val="80000"/>
            <a:hueOff val="202005"/>
            <a:satOff val="3854"/>
            <a:lumOff val="1702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265" y="751233"/>
        <a:ext cx="40372" cy="40372"/>
      </dsp:txXfrm>
    </dsp:sp>
    <dsp:sp modelId="{F42AD80F-3B21-49F3-AF59-01D5F6EE69F1}">
      <dsp:nvSpPr>
        <dsp:cNvPr id="0" name=""/>
        <dsp:cNvSpPr/>
      </dsp:nvSpPr>
      <dsp:spPr>
        <a:xfrm rot="15975000">
          <a:off x="25065" y="71940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02028"/>
            <a:satOff val="-466"/>
            <a:lumOff val="14798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7497" y="725537"/>
        <a:ext cx="10651" cy="11561"/>
      </dsp:txXfrm>
    </dsp:sp>
    <dsp:sp modelId="{E4F5DE49-5EAA-4300-BD85-3AA32446283C}">
      <dsp:nvSpPr>
        <dsp:cNvPr id="0" name=""/>
        <dsp:cNvSpPr/>
      </dsp:nvSpPr>
      <dsp:spPr>
        <a:xfrm>
          <a:off x="1292" y="657252"/>
          <a:ext cx="57094" cy="57094"/>
        </a:xfrm>
        <a:prstGeom prst="ellipse">
          <a:avLst/>
        </a:prstGeom>
        <a:solidFill>
          <a:schemeClr val="accent1">
            <a:shade val="80000"/>
            <a:hueOff val="207776"/>
            <a:satOff val="3964"/>
            <a:lumOff val="1750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653" y="665613"/>
        <a:ext cx="40372" cy="40372"/>
      </dsp:txXfrm>
    </dsp:sp>
    <dsp:sp modelId="{57712E5B-8311-41F2-83BF-40C44B82FD56}">
      <dsp:nvSpPr>
        <dsp:cNvPr id="0" name=""/>
        <dsp:cNvSpPr/>
      </dsp:nvSpPr>
      <dsp:spPr>
        <a:xfrm rot="16425000">
          <a:off x="25009" y="63378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07800"/>
            <a:satOff val="-479"/>
            <a:lumOff val="1522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7142" y="639917"/>
        <a:ext cx="10651" cy="11561"/>
      </dsp:txXfrm>
    </dsp:sp>
    <dsp:sp modelId="{53824D7C-69E9-40B6-AD94-E66D57E17024}">
      <dsp:nvSpPr>
        <dsp:cNvPr id="0" name=""/>
        <dsp:cNvSpPr/>
      </dsp:nvSpPr>
      <dsp:spPr>
        <a:xfrm>
          <a:off x="6904" y="571632"/>
          <a:ext cx="57094" cy="57094"/>
        </a:xfrm>
        <a:prstGeom prst="ellipse">
          <a:avLst/>
        </a:prstGeom>
        <a:solidFill>
          <a:schemeClr val="accent1">
            <a:shade val="80000"/>
            <a:hueOff val="213548"/>
            <a:satOff val="4074"/>
            <a:lumOff val="17992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265" y="579993"/>
        <a:ext cx="40372" cy="40372"/>
      </dsp:txXfrm>
    </dsp:sp>
    <dsp:sp modelId="{4DDD9E11-A1D1-4D9F-87CF-21775FA03FD4}">
      <dsp:nvSpPr>
        <dsp:cNvPr id="0" name=""/>
        <dsp:cNvSpPr/>
      </dsp:nvSpPr>
      <dsp:spPr>
        <a:xfrm rot="16875000">
          <a:off x="36129" y="54889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13572"/>
            <a:satOff val="-493"/>
            <a:lumOff val="15643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7966" y="554983"/>
        <a:ext cx="10651" cy="11561"/>
      </dsp:txXfrm>
    </dsp:sp>
    <dsp:sp modelId="{22041FD6-89BD-4BF2-9B99-B97F36E2E1FB}">
      <dsp:nvSpPr>
        <dsp:cNvPr id="0" name=""/>
        <dsp:cNvSpPr/>
      </dsp:nvSpPr>
      <dsp:spPr>
        <a:xfrm>
          <a:off x="23643" y="487477"/>
          <a:ext cx="57094" cy="57094"/>
        </a:xfrm>
        <a:prstGeom prst="ellipse">
          <a:avLst/>
        </a:prstGeom>
        <a:solidFill>
          <a:schemeClr val="accent1">
            <a:shade val="80000"/>
            <a:hueOff val="219319"/>
            <a:satOff val="4184"/>
            <a:lumOff val="1847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2004" y="495838"/>
        <a:ext cx="40372" cy="40372"/>
      </dsp:txXfrm>
    </dsp:sp>
    <dsp:sp modelId="{B8E405CF-5FB0-4931-A03D-9BF304E6CDDA}">
      <dsp:nvSpPr>
        <dsp:cNvPr id="0" name=""/>
        <dsp:cNvSpPr/>
      </dsp:nvSpPr>
      <dsp:spPr>
        <a:xfrm rot="17325000">
          <a:off x="58234" y="466173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19345"/>
            <a:satOff val="-506"/>
            <a:lumOff val="16066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9783" y="472188"/>
        <a:ext cx="10651" cy="11561"/>
      </dsp:txXfrm>
    </dsp:sp>
    <dsp:sp modelId="{4346925A-37EB-4BB6-B0D1-0007EC3DF63B}">
      <dsp:nvSpPr>
        <dsp:cNvPr id="0" name=""/>
        <dsp:cNvSpPr/>
      </dsp:nvSpPr>
      <dsp:spPr>
        <a:xfrm>
          <a:off x="51224" y="406227"/>
          <a:ext cx="57094" cy="57094"/>
        </a:xfrm>
        <a:prstGeom prst="ellipse">
          <a:avLst/>
        </a:prstGeom>
        <a:solidFill>
          <a:schemeClr val="accent1">
            <a:shade val="80000"/>
            <a:hueOff val="225091"/>
            <a:satOff val="4294"/>
            <a:lumOff val="1896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9585" y="414588"/>
        <a:ext cx="40372" cy="40372"/>
      </dsp:txXfrm>
    </dsp:sp>
    <dsp:sp modelId="{7A362786-920B-4FB9-A3D5-D0E741B76071}">
      <dsp:nvSpPr>
        <dsp:cNvPr id="0" name=""/>
        <dsp:cNvSpPr/>
      </dsp:nvSpPr>
      <dsp:spPr>
        <a:xfrm rot="17775000">
          <a:off x="90948" y="387048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25117"/>
            <a:satOff val="-519"/>
            <a:lumOff val="16489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2221" y="392949"/>
        <a:ext cx="10651" cy="11561"/>
      </dsp:txXfrm>
    </dsp:sp>
    <dsp:sp modelId="{ED0F08E4-7CF4-494F-A2E4-60B90674E9D5}">
      <dsp:nvSpPr>
        <dsp:cNvPr id="0" name=""/>
        <dsp:cNvSpPr/>
      </dsp:nvSpPr>
      <dsp:spPr>
        <a:xfrm>
          <a:off x="89174" y="329272"/>
          <a:ext cx="57094" cy="57094"/>
        </a:xfrm>
        <a:prstGeom prst="ellipse">
          <a:avLst/>
        </a:prstGeom>
        <a:solidFill>
          <a:schemeClr val="accent1">
            <a:shade val="80000"/>
            <a:hueOff val="230862"/>
            <a:satOff val="4404"/>
            <a:lumOff val="19451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535" y="337633"/>
        <a:ext cx="40372" cy="40372"/>
      </dsp:txXfrm>
    </dsp:sp>
    <dsp:sp modelId="{B8AF8AA6-EDE3-46F5-804F-BE18E9CF02E9}">
      <dsp:nvSpPr>
        <dsp:cNvPr id="0" name=""/>
        <dsp:cNvSpPr/>
      </dsp:nvSpPr>
      <dsp:spPr>
        <a:xfrm rot="18225000">
          <a:off x="133709" y="312871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30889"/>
            <a:satOff val="-533"/>
            <a:lumOff val="16911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4723" y="318623"/>
        <a:ext cx="10651" cy="11561"/>
      </dsp:txXfrm>
    </dsp:sp>
    <dsp:sp modelId="{02E2D030-8BB9-48E2-859D-55F958A2D928}">
      <dsp:nvSpPr>
        <dsp:cNvPr id="0" name=""/>
        <dsp:cNvSpPr/>
      </dsp:nvSpPr>
      <dsp:spPr>
        <a:xfrm>
          <a:off x="136844" y="257929"/>
          <a:ext cx="57094" cy="57094"/>
        </a:xfrm>
        <a:prstGeom prst="ellipse">
          <a:avLst/>
        </a:prstGeom>
        <a:solidFill>
          <a:schemeClr val="accent1">
            <a:shade val="80000"/>
            <a:hueOff val="236634"/>
            <a:satOff val="4514"/>
            <a:lumOff val="19937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5205" y="266290"/>
        <a:ext cx="40372" cy="40372"/>
      </dsp:txXfrm>
    </dsp:sp>
    <dsp:sp modelId="{8125F9B4-021E-44DC-9D64-8AE485A44537}">
      <dsp:nvSpPr>
        <dsp:cNvPr id="0" name=""/>
        <dsp:cNvSpPr/>
      </dsp:nvSpPr>
      <dsp:spPr>
        <a:xfrm rot="18675000">
          <a:off x="185786" y="24491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36661"/>
            <a:satOff val="-546"/>
            <a:lumOff val="17334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86564" y="250480"/>
        <a:ext cx="10651" cy="11561"/>
      </dsp:txXfrm>
    </dsp:sp>
    <dsp:sp modelId="{A5474CB5-D5DA-4087-B87E-610FB42AF529}">
      <dsp:nvSpPr>
        <dsp:cNvPr id="0" name=""/>
        <dsp:cNvSpPr/>
      </dsp:nvSpPr>
      <dsp:spPr>
        <a:xfrm>
          <a:off x="193418" y="193418"/>
          <a:ext cx="57094" cy="57094"/>
        </a:xfrm>
        <a:prstGeom prst="ellipse">
          <a:avLst/>
        </a:prstGeom>
        <a:solidFill>
          <a:schemeClr val="accent1">
            <a:shade val="80000"/>
            <a:hueOff val="242406"/>
            <a:satOff val="4624"/>
            <a:lumOff val="20424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01779" y="201779"/>
        <a:ext cx="40372" cy="40372"/>
      </dsp:txXfrm>
    </dsp:sp>
    <dsp:sp modelId="{F5E12609-AEA0-4824-8F1E-49B7A8C9D43E}">
      <dsp:nvSpPr>
        <dsp:cNvPr id="0" name=""/>
        <dsp:cNvSpPr/>
      </dsp:nvSpPr>
      <dsp:spPr>
        <a:xfrm rot="19125000">
          <a:off x="246289" y="184328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42433"/>
            <a:satOff val="-559"/>
            <a:lumOff val="17757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46855" y="189687"/>
        <a:ext cx="10651" cy="11561"/>
      </dsp:txXfrm>
    </dsp:sp>
    <dsp:sp modelId="{558F7E47-06ED-4041-B16C-6F13A19D4245}">
      <dsp:nvSpPr>
        <dsp:cNvPr id="0" name=""/>
        <dsp:cNvSpPr/>
      </dsp:nvSpPr>
      <dsp:spPr>
        <a:xfrm>
          <a:off x="257929" y="136844"/>
          <a:ext cx="57094" cy="57094"/>
        </a:xfrm>
        <a:prstGeom prst="ellipse">
          <a:avLst/>
        </a:prstGeom>
        <a:solidFill>
          <a:schemeClr val="accent1">
            <a:shade val="80000"/>
            <a:hueOff val="248177"/>
            <a:satOff val="4735"/>
            <a:lumOff val="2091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6290" y="145205"/>
        <a:ext cx="40372" cy="40372"/>
      </dsp:txXfrm>
    </dsp:sp>
    <dsp:sp modelId="{1AA99294-2501-42DA-ADDA-813C2A0D167F}">
      <dsp:nvSpPr>
        <dsp:cNvPr id="0" name=""/>
        <dsp:cNvSpPr/>
      </dsp:nvSpPr>
      <dsp:spPr>
        <a:xfrm rot="19575000">
          <a:off x="314182" y="132161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48206"/>
            <a:satOff val="-573"/>
            <a:lumOff val="1818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14567" y="137283"/>
        <a:ext cx="10651" cy="11561"/>
      </dsp:txXfrm>
    </dsp:sp>
    <dsp:sp modelId="{A854D6C3-A9F6-4889-B95E-C4590598BF15}">
      <dsp:nvSpPr>
        <dsp:cNvPr id="0" name=""/>
        <dsp:cNvSpPr/>
      </dsp:nvSpPr>
      <dsp:spPr>
        <a:xfrm>
          <a:off x="329272" y="89174"/>
          <a:ext cx="57094" cy="57094"/>
        </a:xfrm>
        <a:prstGeom prst="ellipse">
          <a:avLst/>
        </a:prstGeom>
        <a:solidFill>
          <a:schemeClr val="accent1">
            <a:shade val="80000"/>
            <a:hueOff val="253949"/>
            <a:satOff val="4845"/>
            <a:lumOff val="2139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37633" y="97535"/>
        <a:ext cx="40372" cy="40372"/>
      </dsp:txXfrm>
    </dsp:sp>
    <dsp:sp modelId="{9BC14663-185B-4A89-97AE-169B3D438678}">
      <dsp:nvSpPr>
        <dsp:cNvPr id="0" name=""/>
        <dsp:cNvSpPr/>
      </dsp:nvSpPr>
      <dsp:spPr>
        <a:xfrm rot="20025000">
          <a:off x="388303" y="8930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53978"/>
            <a:satOff val="-586"/>
            <a:lumOff val="18603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88538" y="94166"/>
        <a:ext cx="10651" cy="11561"/>
      </dsp:txXfrm>
    </dsp:sp>
    <dsp:sp modelId="{891FE5C2-884F-48D0-BE0D-753E9CA204D3}">
      <dsp:nvSpPr>
        <dsp:cNvPr id="0" name=""/>
        <dsp:cNvSpPr/>
      </dsp:nvSpPr>
      <dsp:spPr>
        <a:xfrm>
          <a:off x="406227" y="51224"/>
          <a:ext cx="57094" cy="57094"/>
        </a:xfrm>
        <a:prstGeom prst="ellipse">
          <a:avLst/>
        </a:prstGeom>
        <a:solidFill>
          <a:schemeClr val="accent1">
            <a:shade val="80000"/>
            <a:hueOff val="259720"/>
            <a:satOff val="4955"/>
            <a:lumOff val="21882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14588" y="59585"/>
        <a:ext cx="40372" cy="40372"/>
      </dsp:txXfrm>
    </dsp:sp>
    <dsp:sp modelId="{BDE13CD6-B50F-44ED-BD83-729ED5971995}">
      <dsp:nvSpPr>
        <dsp:cNvPr id="0" name=""/>
        <dsp:cNvSpPr/>
      </dsp:nvSpPr>
      <dsp:spPr>
        <a:xfrm rot="20475000">
          <a:off x="467384" y="5648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59750"/>
            <a:satOff val="-599"/>
            <a:lumOff val="19025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67505" y="61073"/>
        <a:ext cx="10651" cy="11561"/>
      </dsp:txXfrm>
    </dsp:sp>
    <dsp:sp modelId="{3B7728B1-9C76-43A6-8828-2FFE1A19CD4E}">
      <dsp:nvSpPr>
        <dsp:cNvPr id="0" name=""/>
        <dsp:cNvSpPr/>
      </dsp:nvSpPr>
      <dsp:spPr>
        <a:xfrm>
          <a:off x="487477" y="23643"/>
          <a:ext cx="57094" cy="57094"/>
        </a:xfrm>
        <a:prstGeom prst="ellipse">
          <a:avLst/>
        </a:prstGeom>
        <a:solidFill>
          <a:schemeClr val="accent1">
            <a:shade val="80000"/>
            <a:hueOff val="265492"/>
            <a:satOff val="5065"/>
            <a:lumOff val="2236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95838" y="32004"/>
        <a:ext cx="40372" cy="40372"/>
      </dsp:txXfrm>
    </dsp:sp>
    <dsp:sp modelId="{FEF793BD-9F36-4B0C-B2A1-243AAED13A52}">
      <dsp:nvSpPr>
        <dsp:cNvPr id="0" name=""/>
        <dsp:cNvSpPr/>
      </dsp:nvSpPr>
      <dsp:spPr>
        <a:xfrm rot="20925000">
          <a:off x="550072" y="3427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65522"/>
            <a:satOff val="-613"/>
            <a:lumOff val="19448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50116" y="38569"/>
        <a:ext cx="10651" cy="11561"/>
      </dsp:txXfrm>
    </dsp:sp>
    <dsp:sp modelId="{CD7E4AE9-DEBF-4EF6-9A2F-51DFDE6DC483}">
      <dsp:nvSpPr>
        <dsp:cNvPr id="0" name=""/>
        <dsp:cNvSpPr/>
      </dsp:nvSpPr>
      <dsp:spPr>
        <a:xfrm>
          <a:off x="571632" y="6904"/>
          <a:ext cx="57094" cy="57094"/>
        </a:xfrm>
        <a:prstGeom prst="ellipse">
          <a:avLst/>
        </a:prstGeom>
        <a:solidFill>
          <a:schemeClr val="accent1">
            <a:shade val="80000"/>
            <a:hueOff val="271263"/>
            <a:satOff val="5175"/>
            <a:lumOff val="2285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79993" y="15265"/>
        <a:ext cx="40372" cy="40372"/>
      </dsp:txXfrm>
    </dsp:sp>
    <dsp:sp modelId="{CAB56CDA-741F-426D-8FE0-AE118C809475}">
      <dsp:nvSpPr>
        <dsp:cNvPr id="0" name=""/>
        <dsp:cNvSpPr/>
      </dsp:nvSpPr>
      <dsp:spPr>
        <a:xfrm rot="21375000">
          <a:off x="634952" y="23039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71295"/>
            <a:satOff val="-626"/>
            <a:lumOff val="19871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34957" y="27042"/>
        <a:ext cx="10651" cy="11561"/>
      </dsp:txXfrm>
    </dsp:sp>
  </dsp:spTree>
</dsp:drawing>
</file>

<file path=ppt/diagrams/drawing5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5A44537F-E502-484A-B54C-161A75387D52}">
      <dsp:nvSpPr>
        <dsp:cNvPr id="0" name=""/>
        <dsp:cNvSpPr/>
      </dsp:nvSpPr>
      <dsp:spPr>
        <a:xfrm>
          <a:off x="542408" y="14296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50929" y="20212"/>
        <a:ext cx="41140" cy="28564"/>
      </dsp:txXfrm>
    </dsp:sp>
    <dsp:sp modelId="{BCCD1735-3374-4721-BEF9-11CCD9A2DD48}">
      <dsp:nvSpPr>
        <dsp:cNvPr id="0" name=""/>
        <dsp:cNvSpPr/>
      </dsp:nvSpPr>
      <dsp:spPr>
        <a:xfrm rot="276923">
          <a:off x="606796" y="17773"/>
          <a:ext cx="15527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06804" y="25665"/>
        <a:ext cx="10869" cy="24237"/>
      </dsp:txXfrm>
    </dsp:sp>
    <dsp:sp modelId="{B0608ED5-E7DC-4C39-8859-B8C85F521F9C}">
      <dsp:nvSpPr>
        <dsp:cNvPr id="0" name=""/>
        <dsp:cNvSpPr/>
      </dsp:nvSpPr>
      <dsp:spPr>
        <a:xfrm>
          <a:off x="629404" y="21319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37925" y="27235"/>
        <a:ext cx="41140" cy="28564"/>
      </dsp:txXfrm>
    </dsp:sp>
    <dsp:sp modelId="{E212FFF4-9223-45FB-8A97-08FC78EC227F}">
      <dsp:nvSpPr>
        <dsp:cNvPr id="0" name=""/>
        <dsp:cNvSpPr/>
      </dsp:nvSpPr>
      <dsp:spPr>
        <a:xfrm rot="830769">
          <a:off x="692254" y="31653"/>
          <a:ext cx="16328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92325" y="39146"/>
        <a:ext cx="11430" cy="24237"/>
      </dsp:txXfrm>
    </dsp:sp>
    <dsp:sp modelId="{3B48658E-4174-41EC-ADC5-04F09B98E8AE}">
      <dsp:nvSpPr>
        <dsp:cNvPr id="0" name=""/>
        <dsp:cNvSpPr/>
      </dsp:nvSpPr>
      <dsp:spPr>
        <a:xfrm>
          <a:off x="714147" y="4220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22668" y="48123"/>
        <a:ext cx="41140" cy="28564"/>
      </dsp:txXfrm>
    </dsp:sp>
    <dsp:sp modelId="{7E28017C-69F1-4CCF-A6D7-885616A2628E}">
      <dsp:nvSpPr>
        <dsp:cNvPr id="0" name=""/>
        <dsp:cNvSpPr/>
      </dsp:nvSpPr>
      <dsp:spPr>
        <a:xfrm rot="1384615">
          <a:off x="774081" y="59116"/>
          <a:ext cx="1768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74293" y="66155"/>
        <a:ext cx="12382" cy="24237"/>
      </dsp:txXfrm>
    </dsp:sp>
    <dsp:sp modelId="{4B6FF1D5-139C-4A9E-BE2A-C9C2976A9B90}">
      <dsp:nvSpPr>
        <dsp:cNvPr id="0" name=""/>
        <dsp:cNvSpPr/>
      </dsp:nvSpPr>
      <dsp:spPr>
        <a:xfrm>
          <a:off x="794442" y="7641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02963" y="82333"/>
        <a:ext cx="41140" cy="28564"/>
      </dsp:txXfrm>
    </dsp:sp>
    <dsp:sp modelId="{E231C36B-28CA-4A1A-A65A-7FC8C917C670}">
      <dsp:nvSpPr>
        <dsp:cNvPr id="0" name=""/>
        <dsp:cNvSpPr/>
      </dsp:nvSpPr>
      <dsp:spPr>
        <a:xfrm rot="1938462">
          <a:off x="850314" y="99449"/>
          <a:ext cx="19284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50762" y="105982"/>
        <a:ext cx="13499" cy="24237"/>
      </dsp:txXfrm>
    </dsp:sp>
    <dsp:sp modelId="{5955EC28-6A5B-4854-97FD-56BF004F7A93}">
      <dsp:nvSpPr>
        <dsp:cNvPr id="0" name=""/>
        <dsp:cNvSpPr/>
      </dsp:nvSpPr>
      <dsp:spPr>
        <a:xfrm>
          <a:off x="868209" y="123065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76730" y="128981"/>
        <a:ext cx="41140" cy="28564"/>
      </dsp:txXfrm>
    </dsp:sp>
    <dsp:sp modelId="{7418C013-9F65-49B4-8AB4-02A8A7E8B2B1}">
      <dsp:nvSpPr>
        <dsp:cNvPr id="0" name=""/>
        <dsp:cNvSpPr/>
      </dsp:nvSpPr>
      <dsp:spPr>
        <a:xfrm rot="2492308">
          <a:off x="919101" y="151612"/>
          <a:ext cx="20845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19887" y="157618"/>
        <a:ext cx="14592" cy="24237"/>
      </dsp:txXfrm>
    </dsp:sp>
    <dsp:sp modelId="{C8C314CB-BC52-4B5D-9A9E-2549904458B0}">
      <dsp:nvSpPr>
        <dsp:cNvPr id="0" name=""/>
        <dsp:cNvSpPr/>
      </dsp:nvSpPr>
      <dsp:spPr>
        <a:xfrm>
          <a:off x="933539" y="18094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42060" y="186857"/>
        <a:ext cx="41140" cy="28564"/>
      </dsp:txXfrm>
    </dsp:sp>
    <dsp:sp modelId="{8D184F9F-78A9-45D9-9804-0F8032DE26A6}">
      <dsp:nvSpPr>
        <dsp:cNvPr id="0" name=""/>
        <dsp:cNvSpPr/>
      </dsp:nvSpPr>
      <dsp:spPr>
        <a:xfrm rot="3046154">
          <a:off x="978726" y="214258"/>
          <a:ext cx="22212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9951" y="219756"/>
        <a:ext cx="15548" cy="24237"/>
      </dsp:txXfrm>
    </dsp:sp>
    <dsp:sp modelId="{18E08B15-C0D9-4DCD-9841-29CB326A1D96}">
      <dsp:nvSpPr>
        <dsp:cNvPr id="0" name=""/>
        <dsp:cNvSpPr/>
      </dsp:nvSpPr>
      <dsp:spPr>
        <a:xfrm>
          <a:off x="988738" y="248548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97259" y="254464"/>
        <a:ext cx="41140" cy="28564"/>
      </dsp:txXfrm>
    </dsp:sp>
    <dsp:sp modelId="{7D136A40-4E7A-4E9A-9C18-C15FEB3E9255}">
      <dsp:nvSpPr>
        <dsp:cNvPr id="0" name=""/>
        <dsp:cNvSpPr/>
      </dsp:nvSpPr>
      <dsp:spPr>
        <a:xfrm rot="3600000">
          <a:off x="1027664" y="285770"/>
          <a:ext cx="23310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29412" y="290821"/>
        <a:ext cx="16317" cy="24237"/>
      </dsp:txXfrm>
    </dsp:sp>
    <dsp:sp modelId="{09497094-52B8-416E-9902-37FB4C94E7F2}">
      <dsp:nvSpPr>
        <dsp:cNvPr id="0" name=""/>
        <dsp:cNvSpPr/>
      </dsp:nvSpPr>
      <dsp:spPr>
        <a:xfrm>
          <a:off x="1032377" y="324134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40898" y="330050"/>
        <a:ext cx="41140" cy="28564"/>
      </dsp:txXfrm>
    </dsp:sp>
    <dsp:sp modelId="{260B842C-BA56-4835-9181-EEB1DAD49F6C}">
      <dsp:nvSpPr>
        <dsp:cNvPr id="0" name=""/>
        <dsp:cNvSpPr/>
      </dsp:nvSpPr>
      <dsp:spPr>
        <a:xfrm rot="4153846">
          <a:off x="1064644" y="364300"/>
          <a:ext cx="24114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6978" y="368997"/>
        <a:ext cx="16880" cy="24237"/>
      </dsp:txXfrm>
    </dsp:sp>
    <dsp:sp modelId="{07EB8474-810E-4E8A-BE93-02F62BBDD45D}">
      <dsp:nvSpPr>
        <dsp:cNvPr id="0" name=""/>
        <dsp:cNvSpPr/>
      </dsp:nvSpPr>
      <dsp:spPr>
        <a:xfrm>
          <a:off x="1063327" y="40574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71848" y="411657"/>
        <a:ext cx="41140" cy="28564"/>
      </dsp:txXfrm>
    </dsp:sp>
    <dsp:sp modelId="{ADC3AC42-E194-4C29-8A28-ABEC2168A2B9}">
      <dsp:nvSpPr>
        <dsp:cNvPr id="0" name=""/>
        <dsp:cNvSpPr/>
      </dsp:nvSpPr>
      <dsp:spPr>
        <a:xfrm rot="4707692">
          <a:off x="1088697" y="447816"/>
          <a:ext cx="24622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91652" y="452276"/>
        <a:ext cx="17235" cy="24237"/>
      </dsp:txXfrm>
    </dsp:sp>
    <dsp:sp modelId="{38A7A843-117D-4A8F-B652-3F637D1BA054}">
      <dsp:nvSpPr>
        <dsp:cNvPr id="0" name=""/>
        <dsp:cNvSpPr/>
      </dsp:nvSpPr>
      <dsp:spPr>
        <a:xfrm>
          <a:off x="1080785" y="49125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89306" y="497173"/>
        <a:ext cx="41140" cy="28564"/>
      </dsp:txXfrm>
    </dsp:sp>
    <dsp:sp modelId="{24192AE1-AC5A-408F-93E2-35778550FA02}">
      <dsp:nvSpPr>
        <dsp:cNvPr id="0" name=""/>
        <dsp:cNvSpPr/>
      </dsp:nvSpPr>
      <dsp:spPr>
        <a:xfrm rot="5261538">
          <a:off x="1099186" y="534158"/>
          <a:ext cx="24838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02761" y="538515"/>
        <a:ext cx="17387" cy="24237"/>
      </dsp:txXfrm>
    </dsp:sp>
    <dsp:sp modelId="{1791F869-F782-403E-9EEE-8485296AB1DC}">
      <dsp:nvSpPr>
        <dsp:cNvPr id="0" name=""/>
        <dsp:cNvSpPr/>
      </dsp:nvSpPr>
      <dsp:spPr>
        <a:xfrm>
          <a:off x="1084299" y="578465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92820" y="584381"/>
        <a:ext cx="41140" cy="28564"/>
      </dsp:txXfrm>
    </dsp:sp>
    <dsp:sp modelId="{EDD308D6-556F-4E65-A02C-12C45C150755}">
      <dsp:nvSpPr>
        <dsp:cNvPr id="0" name=""/>
        <dsp:cNvSpPr/>
      </dsp:nvSpPr>
      <dsp:spPr>
        <a:xfrm rot="5815385">
          <a:off x="1095832" y="621090"/>
          <a:ext cx="24766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99995" y="625481"/>
        <a:ext cx="17336" cy="24237"/>
      </dsp:txXfrm>
    </dsp:sp>
    <dsp:sp modelId="{FB762D63-E97E-4D71-BE53-DE8DBC2C1724}">
      <dsp:nvSpPr>
        <dsp:cNvPr id="0" name=""/>
        <dsp:cNvSpPr/>
      </dsp:nvSpPr>
      <dsp:spPr>
        <a:xfrm>
          <a:off x="1073779" y="66510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82300" y="671023"/>
        <a:ext cx="41140" cy="28564"/>
      </dsp:txXfrm>
    </dsp:sp>
    <dsp:sp modelId="{EC905E59-477F-4D62-B2EE-61B86BF0663B}">
      <dsp:nvSpPr>
        <dsp:cNvPr id="0" name=""/>
        <dsp:cNvSpPr/>
      </dsp:nvSpPr>
      <dsp:spPr>
        <a:xfrm rot="6369231">
          <a:off x="1078719" y="706361"/>
          <a:ext cx="24405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83398" y="710924"/>
        <a:ext cx="17084" cy="24237"/>
      </dsp:txXfrm>
    </dsp:sp>
    <dsp:sp modelId="{96947AF0-965B-4F9B-B692-11B522E20C19}">
      <dsp:nvSpPr>
        <dsp:cNvPr id="0" name=""/>
        <dsp:cNvSpPr/>
      </dsp:nvSpPr>
      <dsp:spPr>
        <a:xfrm>
          <a:off x="1049497" y="74894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58018" y="754857"/>
        <a:ext cx="41140" cy="28564"/>
      </dsp:txXfrm>
    </dsp:sp>
    <dsp:sp modelId="{C5631367-2D87-4B2B-B2C5-CE6B323DF7FA}">
      <dsp:nvSpPr>
        <dsp:cNvPr id="0" name=""/>
        <dsp:cNvSpPr/>
      </dsp:nvSpPr>
      <dsp:spPr>
        <a:xfrm rot="6923077">
          <a:off x="1048293" y="787760"/>
          <a:ext cx="2374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53383" y="792620"/>
        <a:ext cx="16624" cy="24237"/>
      </dsp:txXfrm>
    </dsp:sp>
    <dsp:sp modelId="{55735BFC-D4F1-4100-BCD7-BD7015A20F24}">
      <dsp:nvSpPr>
        <dsp:cNvPr id="0" name=""/>
        <dsp:cNvSpPr/>
      </dsp:nvSpPr>
      <dsp:spPr>
        <a:xfrm>
          <a:off x="1012081" y="827793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20602" y="833709"/>
        <a:ext cx="41140" cy="28564"/>
      </dsp:txXfrm>
    </dsp:sp>
    <dsp:sp modelId="{DE861B79-D5E8-45CE-B3D7-7B4663C08343}">
      <dsp:nvSpPr>
        <dsp:cNvPr id="0" name=""/>
        <dsp:cNvSpPr/>
      </dsp:nvSpPr>
      <dsp:spPr>
        <a:xfrm rot="7476923">
          <a:off x="1005349" y="863177"/>
          <a:ext cx="22797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10711" y="868442"/>
        <a:ext cx="15958" cy="24237"/>
      </dsp:txXfrm>
    </dsp:sp>
    <dsp:sp modelId="{B163F2E1-C224-4C1F-8BF1-B257F8DA90F1}">
      <dsp:nvSpPr>
        <dsp:cNvPr id="0" name=""/>
        <dsp:cNvSpPr/>
      </dsp:nvSpPr>
      <dsp:spPr>
        <a:xfrm>
          <a:off x="962501" y="899622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1022" y="905538"/>
        <a:ext cx="41140" cy="28564"/>
      </dsp:txXfrm>
    </dsp:sp>
    <dsp:sp modelId="{28C21F8D-7890-436C-ABC3-A76D9C048DC6}">
      <dsp:nvSpPr>
        <dsp:cNvPr id="0" name=""/>
        <dsp:cNvSpPr/>
      </dsp:nvSpPr>
      <dsp:spPr>
        <a:xfrm rot="8030769">
          <a:off x="951004" y="930655"/>
          <a:ext cx="2155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956478" y="936402"/>
        <a:ext cx="15091" cy="24237"/>
      </dsp:txXfrm>
    </dsp:sp>
    <dsp:sp modelId="{B297DBDA-41C8-403B-A287-2DE0B2B2F734}">
      <dsp:nvSpPr>
        <dsp:cNvPr id="0" name=""/>
        <dsp:cNvSpPr/>
      </dsp:nvSpPr>
      <dsp:spPr>
        <a:xfrm>
          <a:off x="902040" y="962568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10561" y="968484"/>
        <a:ext cx="41140" cy="28564"/>
      </dsp:txXfrm>
    </dsp:sp>
    <dsp:sp modelId="{6CB910F7-627A-416A-9AE0-0E9818681229}">
      <dsp:nvSpPr>
        <dsp:cNvPr id="0" name=""/>
        <dsp:cNvSpPr/>
      </dsp:nvSpPr>
      <dsp:spPr>
        <a:xfrm rot="8584615">
          <a:off x="886658" y="988443"/>
          <a:ext cx="20081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892078" y="994713"/>
        <a:ext cx="14057" cy="24237"/>
      </dsp:txXfrm>
    </dsp:sp>
    <dsp:sp modelId="{C99B1DB8-B0AD-4FE5-84DC-CD9571D15F74}">
      <dsp:nvSpPr>
        <dsp:cNvPr id="0" name=""/>
        <dsp:cNvSpPr/>
      </dsp:nvSpPr>
      <dsp:spPr>
        <a:xfrm>
          <a:off x="832266" y="1015000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40787" y="1020916"/>
        <a:ext cx="41140" cy="28564"/>
      </dsp:txXfrm>
    </dsp:sp>
    <dsp:sp modelId="{2EBD388A-825F-4832-8A74-827A6C7E3368}">
      <dsp:nvSpPr>
        <dsp:cNvPr id="0" name=""/>
        <dsp:cNvSpPr/>
      </dsp:nvSpPr>
      <dsp:spPr>
        <a:xfrm rot="9138462">
          <a:off x="813941" y="1035038"/>
          <a:ext cx="18476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819167" y="1041829"/>
        <a:ext cx="12933" cy="24237"/>
      </dsp:txXfrm>
    </dsp:sp>
    <dsp:sp modelId="{54435782-E9E7-4F85-8EE9-B762378628C5}">
      <dsp:nvSpPr>
        <dsp:cNvPr id="0" name=""/>
        <dsp:cNvSpPr/>
      </dsp:nvSpPr>
      <dsp:spPr>
        <a:xfrm>
          <a:off x="754984" y="105556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63505" y="1061477"/>
        <a:ext cx="41140" cy="28564"/>
      </dsp:txXfrm>
    </dsp:sp>
    <dsp:sp modelId="{2EA5A0E0-D734-4B00-A1FA-65E8CB15031C}">
      <dsp:nvSpPr>
        <dsp:cNvPr id="0" name=""/>
        <dsp:cNvSpPr/>
      </dsp:nvSpPr>
      <dsp:spPr>
        <a:xfrm rot="9692308">
          <a:off x="734657" y="1069228"/>
          <a:ext cx="1695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739614" y="1076501"/>
        <a:ext cx="11871" cy="24237"/>
      </dsp:txXfrm>
    </dsp:sp>
    <dsp:sp modelId="{CDE86F57-8E75-4885-99A7-4D78278841E9}">
      <dsp:nvSpPr>
        <dsp:cNvPr id="0" name=""/>
        <dsp:cNvSpPr/>
      </dsp:nvSpPr>
      <dsp:spPr>
        <a:xfrm>
          <a:off x="672197" y="1083199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80718" y="1089115"/>
        <a:ext cx="41140" cy="28564"/>
      </dsp:txXfrm>
    </dsp:sp>
    <dsp:sp modelId="{A0769171-C666-4FF2-B3B0-56A5612FFB02}">
      <dsp:nvSpPr>
        <dsp:cNvPr id="0" name=""/>
        <dsp:cNvSpPr/>
      </dsp:nvSpPr>
      <dsp:spPr>
        <a:xfrm rot="10246154">
          <a:off x="650736" y="1090128"/>
          <a:ext cx="15838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55456" y="1097826"/>
        <a:ext cx="11087" cy="24237"/>
      </dsp:txXfrm>
    </dsp:sp>
    <dsp:sp modelId="{9DEC7CBC-8051-4551-94AA-2377EFF8A353}">
      <dsp:nvSpPr>
        <dsp:cNvPr id="0" name=""/>
        <dsp:cNvSpPr/>
      </dsp:nvSpPr>
      <dsp:spPr>
        <a:xfrm>
          <a:off x="586048" y="1097200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94569" y="1103116"/>
        <a:ext cx="41140" cy="28564"/>
      </dsp:txXfrm>
    </dsp:sp>
    <dsp:sp modelId="{83D03F91-A8FE-4A56-A9F0-21F8696B64A1}">
      <dsp:nvSpPr>
        <dsp:cNvPr id="0" name=""/>
        <dsp:cNvSpPr/>
      </dsp:nvSpPr>
      <dsp:spPr>
        <a:xfrm rot="10800000">
          <a:off x="564225" y="1097200"/>
          <a:ext cx="15421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568851" y="1105279"/>
        <a:ext cx="10795" cy="24237"/>
      </dsp:txXfrm>
    </dsp:sp>
    <dsp:sp modelId="{D9F7CAE3-C01B-4758-A92D-BE4DEABF1CC9}">
      <dsp:nvSpPr>
        <dsp:cNvPr id="0" name=""/>
        <dsp:cNvSpPr/>
      </dsp:nvSpPr>
      <dsp:spPr>
        <a:xfrm>
          <a:off x="498769" y="1097200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07290" y="1103116"/>
        <a:ext cx="41140" cy="28564"/>
      </dsp:txXfrm>
    </dsp:sp>
    <dsp:sp modelId="{6FDF4861-3D9E-4C44-8A76-CB261CA08A3D}">
      <dsp:nvSpPr>
        <dsp:cNvPr id="0" name=""/>
        <dsp:cNvSpPr/>
      </dsp:nvSpPr>
      <dsp:spPr>
        <a:xfrm rot="11353846">
          <a:off x="477309" y="1090272"/>
          <a:ext cx="15838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82029" y="1098732"/>
        <a:ext cx="11087" cy="24237"/>
      </dsp:txXfrm>
    </dsp:sp>
    <dsp:sp modelId="{6EBA7549-78C0-447A-A63C-4A8563F87F58}">
      <dsp:nvSpPr>
        <dsp:cNvPr id="0" name=""/>
        <dsp:cNvSpPr/>
      </dsp:nvSpPr>
      <dsp:spPr>
        <a:xfrm>
          <a:off x="412620" y="1083199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21141" y="1089115"/>
        <a:ext cx="41140" cy="28564"/>
      </dsp:txXfrm>
    </dsp:sp>
    <dsp:sp modelId="{F7AC09C3-F9FA-4334-9744-58F7A351FD8B}">
      <dsp:nvSpPr>
        <dsp:cNvPr id="0" name=""/>
        <dsp:cNvSpPr/>
      </dsp:nvSpPr>
      <dsp:spPr>
        <a:xfrm rot="11907692">
          <a:off x="392293" y="1069532"/>
          <a:ext cx="1695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97250" y="1078417"/>
        <a:ext cx="11871" cy="24237"/>
      </dsp:txXfrm>
    </dsp:sp>
    <dsp:sp modelId="{DB7E8DCC-E9E2-41AE-8FAC-BD770394B585}">
      <dsp:nvSpPr>
        <dsp:cNvPr id="0" name=""/>
        <dsp:cNvSpPr/>
      </dsp:nvSpPr>
      <dsp:spPr>
        <a:xfrm>
          <a:off x="329833" y="105556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38354" y="1061477"/>
        <a:ext cx="41140" cy="28564"/>
      </dsp:txXfrm>
    </dsp:sp>
    <dsp:sp modelId="{FC934B90-2FD7-4C78-BC82-6495CAA54F71}">
      <dsp:nvSpPr>
        <dsp:cNvPr id="0" name=""/>
        <dsp:cNvSpPr/>
      </dsp:nvSpPr>
      <dsp:spPr>
        <a:xfrm rot="12461538">
          <a:off x="311508" y="1035524"/>
          <a:ext cx="18476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16734" y="1044891"/>
        <a:ext cx="12933" cy="24237"/>
      </dsp:txXfrm>
    </dsp:sp>
    <dsp:sp modelId="{7FBA136C-815F-4FB3-A797-A7F155D00FEA}">
      <dsp:nvSpPr>
        <dsp:cNvPr id="0" name=""/>
        <dsp:cNvSpPr/>
      </dsp:nvSpPr>
      <dsp:spPr>
        <a:xfrm>
          <a:off x="252551" y="1015000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1072" y="1020916"/>
        <a:ext cx="41140" cy="28564"/>
      </dsp:txXfrm>
    </dsp:sp>
    <dsp:sp modelId="{7A5C7786-EEB7-4840-8AB2-E617DD766E4C}">
      <dsp:nvSpPr>
        <dsp:cNvPr id="0" name=""/>
        <dsp:cNvSpPr/>
      </dsp:nvSpPr>
      <dsp:spPr>
        <a:xfrm rot="13015385">
          <a:off x="237168" y="989126"/>
          <a:ext cx="20081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42588" y="999014"/>
        <a:ext cx="14057" cy="24237"/>
      </dsp:txXfrm>
    </dsp:sp>
    <dsp:sp modelId="{2B3C09D0-6E4A-4698-ADBA-7CF55040E0C7}">
      <dsp:nvSpPr>
        <dsp:cNvPr id="0" name=""/>
        <dsp:cNvSpPr/>
      </dsp:nvSpPr>
      <dsp:spPr>
        <a:xfrm>
          <a:off x="182776" y="962568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91297" y="968484"/>
        <a:ext cx="41140" cy="28564"/>
      </dsp:txXfrm>
    </dsp:sp>
    <dsp:sp modelId="{0B3E9032-3902-463F-B436-0798A35C9EC5}">
      <dsp:nvSpPr>
        <dsp:cNvPr id="0" name=""/>
        <dsp:cNvSpPr/>
      </dsp:nvSpPr>
      <dsp:spPr>
        <a:xfrm rot="13569231">
          <a:off x="171280" y="931535"/>
          <a:ext cx="2155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76754" y="941946"/>
        <a:ext cx="15091" cy="24237"/>
      </dsp:txXfrm>
    </dsp:sp>
    <dsp:sp modelId="{C6CA034B-BB5D-4252-9DC3-E07C2CEC1942}">
      <dsp:nvSpPr>
        <dsp:cNvPr id="0" name=""/>
        <dsp:cNvSpPr/>
      </dsp:nvSpPr>
      <dsp:spPr>
        <a:xfrm>
          <a:off x="122316" y="899622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0837" y="905538"/>
        <a:ext cx="41140" cy="28564"/>
      </dsp:txXfrm>
    </dsp:sp>
    <dsp:sp modelId="{2F327EB4-0D8B-437E-BB14-A326EA173FCC}">
      <dsp:nvSpPr>
        <dsp:cNvPr id="0" name=""/>
        <dsp:cNvSpPr/>
      </dsp:nvSpPr>
      <dsp:spPr>
        <a:xfrm rot="14123077">
          <a:off x="115585" y="864239"/>
          <a:ext cx="22797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20947" y="875132"/>
        <a:ext cx="15958" cy="24237"/>
      </dsp:txXfrm>
    </dsp:sp>
    <dsp:sp modelId="{F6AE7F32-FC05-4DDA-BB7B-30B31779479C}">
      <dsp:nvSpPr>
        <dsp:cNvPr id="0" name=""/>
        <dsp:cNvSpPr/>
      </dsp:nvSpPr>
      <dsp:spPr>
        <a:xfrm>
          <a:off x="72736" y="827793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1257" y="833709"/>
        <a:ext cx="41140" cy="28564"/>
      </dsp:txXfrm>
    </dsp:sp>
    <dsp:sp modelId="{F42AD80F-3B21-49F3-AF59-01D5F6EE69F1}">
      <dsp:nvSpPr>
        <dsp:cNvPr id="0" name=""/>
        <dsp:cNvSpPr/>
      </dsp:nvSpPr>
      <dsp:spPr>
        <a:xfrm rot="14676923">
          <a:off x="71532" y="788974"/>
          <a:ext cx="2374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76622" y="800272"/>
        <a:ext cx="16624" cy="24237"/>
      </dsp:txXfrm>
    </dsp:sp>
    <dsp:sp modelId="{E4F5DE49-5EAA-4300-BD85-3AA32446283C}">
      <dsp:nvSpPr>
        <dsp:cNvPr id="0" name=""/>
        <dsp:cNvSpPr/>
      </dsp:nvSpPr>
      <dsp:spPr>
        <a:xfrm>
          <a:off x="35320" y="74894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3841" y="754857"/>
        <a:ext cx="41140" cy="28564"/>
      </dsp:txXfrm>
    </dsp:sp>
    <dsp:sp modelId="{57712E5B-8311-41F2-83BF-40C44B82FD56}">
      <dsp:nvSpPr>
        <dsp:cNvPr id="0" name=""/>
        <dsp:cNvSpPr/>
      </dsp:nvSpPr>
      <dsp:spPr>
        <a:xfrm rot="15230769">
          <a:off x="40259" y="707688"/>
          <a:ext cx="24405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4938" y="719283"/>
        <a:ext cx="17084" cy="24237"/>
      </dsp:txXfrm>
    </dsp:sp>
    <dsp:sp modelId="{53824D7C-69E9-40B6-AD94-E66D57E17024}">
      <dsp:nvSpPr>
        <dsp:cNvPr id="0" name=""/>
        <dsp:cNvSpPr/>
      </dsp:nvSpPr>
      <dsp:spPr>
        <a:xfrm>
          <a:off x="11037" y="66510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9558" y="671023"/>
        <a:ext cx="41140" cy="28564"/>
      </dsp:txXfrm>
    </dsp:sp>
    <dsp:sp modelId="{4DDD9E11-A1D1-4D9F-87CF-21775FA03FD4}">
      <dsp:nvSpPr>
        <dsp:cNvPr id="0" name=""/>
        <dsp:cNvSpPr/>
      </dsp:nvSpPr>
      <dsp:spPr>
        <a:xfrm rot="15784615">
          <a:off x="22570" y="622482"/>
          <a:ext cx="24766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6733" y="634249"/>
        <a:ext cx="17336" cy="24237"/>
      </dsp:txXfrm>
    </dsp:sp>
    <dsp:sp modelId="{22041FD6-89BD-4BF2-9B99-B97F36E2E1FB}">
      <dsp:nvSpPr>
        <dsp:cNvPr id="0" name=""/>
        <dsp:cNvSpPr/>
      </dsp:nvSpPr>
      <dsp:spPr>
        <a:xfrm>
          <a:off x="517" y="578465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038" y="584381"/>
        <a:ext cx="41140" cy="28564"/>
      </dsp:txXfrm>
    </dsp:sp>
    <dsp:sp modelId="{B8E405CF-5FB0-4931-A03D-9BF304E6CDDA}">
      <dsp:nvSpPr>
        <dsp:cNvPr id="0" name=""/>
        <dsp:cNvSpPr/>
      </dsp:nvSpPr>
      <dsp:spPr>
        <a:xfrm rot="16338462">
          <a:off x="18918" y="535563"/>
          <a:ext cx="24838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2493" y="547364"/>
        <a:ext cx="17387" cy="24237"/>
      </dsp:txXfrm>
    </dsp:sp>
    <dsp:sp modelId="{4346925A-37EB-4BB6-B0D1-0007EC3DF63B}">
      <dsp:nvSpPr>
        <dsp:cNvPr id="0" name=""/>
        <dsp:cNvSpPr/>
      </dsp:nvSpPr>
      <dsp:spPr>
        <a:xfrm>
          <a:off x="4031" y="49125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552" y="497173"/>
        <a:ext cx="41140" cy="28564"/>
      </dsp:txXfrm>
    </dsp:sp>
    <dsp:sp modelId="{7A362786-920B-4FB9-A3D5-D0E741B76071}">
      <dsp:nvSpPr>
        <dsp:cNvPr id="0" name=""/>
        <dsp:cNvSpPr/>
      </dsp:nvSpPr>
      <dsp:spPr>
        <a:xfrm rot="16892308">
          <a:off x="29401" y="449182"/>
          <a:ext cx="24622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2356" y="460880"/>
        <a:ext cx="17235" cy="24237"/>
      </dsp:txXfrm>
    </dsp:sp>
    <dsp:sp modelId="{ED0F08E4-7CF4-494F-A2E4-60B90674E9D5}">
      <dsp:nvSpPr>
        <dsp:cNvPr id="0" name=""/>
        <dsp:cNvSpPr/>
      </dsp:nvSpPr>
      <dsp:spPr>
        <a:xfrm>
          <a:off x="21490" y="40574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0011" y="411657"/>
        <a:ext cx="41140" cy="28564"/>
      </dsp:txXfrm>
    </dsp:sp>
    <dsp:sp modelId="{B8AF8AA6-EDE3-46F5-804F-BE18E9CF02E9}">
      <dsp:nvSpPr>
        <dsp:cNvPr id="0" name=""/>
        <dsp:cNvSpPr/>
      </dsp:nvSpPr>
      <dsp:spPr>
        <a:xfrm rot="17446154">
          <a:off x="53756" y="365576"/>
          <a:ext cx="24114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6090" y="377037"/>
        <a:ext cx="16880" cy="24237"/>
      </dsp:txXfrm>
    </dsp:sp>
    <dsp:sp modelId="{02E2D030-8BB9-48E2-859D-55F958A2D928}">
      <dsp:nvSpPr>
        <dsp:cNvPr id="0" name=""/>
        <dsp:cNvSpPr/>
      </dsp:nvSpPr>
      <dsp:spPr>
        <a:xfrm>
          <a:off x="52439" y="324134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0960" y="330050"/>
        <a:ext cx="41140" cy="28564"/>
      </dsp:txXfrm>
    </dsp:sp>
    <dsp:sp modelId="{8125F9B4-021E-44DC-9D64-8AE485A44537}">
      <dsp:nvSpPr>
        <dsp:cNvPr id="0" name=""/>
        <dsp:cNvSpPr/>
      </dsp:nvSpPr>
      <dsp:spPr>
        <a:xfrm rot="18000000">
          <a:off x="91365" y="286913"/>
          <a:ext cx="23310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3113" y="298020"/>
        <a:ext cx="16317" cy="24237"/>
      </dsp:txXfrm>
    </dsp:sp>
    <dsp:sp modelId="{A5474CB5-D5DA-4087-B87E-610FB42AF529}">
      <dsp:nvSpPr>
        <dsp:cNvPr id="0" name=""/>
        <dsp:cNvSpPr/>
      </dsp:nvSpPr>
      <dsp:spPr>
        <a:xfrm>
          <a:off x="96079" y="248548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4600" y="254464"/>
        <a:ext cx="41140" cy="28564"/>
      </dsp:txXfrm>
    </dsp:sp>
    <dsp:sp modelId="{F5E12609-AEA0-4824-8F1E-49B7A8C9D43E}">
      <dsp:nvSpPr>
        <dsp:cNvPr id="0" name=""/>
        <dsp:cNvSpPr/>
      </dsp:nvSpPr>
      <dsp:spPr>
        <a:xfrm rot="18553846">
          <a:off x="141265" y="215232"/>
          <a:ext cx="22212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2490" y="225892"/>
        <a:ext cx="15548" cy="24237"/>
      </dsp:txXfrm>
    </dsp:sp>
    <dsp:sp modelId="{558F7E47-06ED-4041-B16C-6F13A19D4245}">
      <dsp:nvSpPr>
        <dsp:cNvPr id="0" name=""/>
        <dsp:cNvSpPr/>
      </dsp:nvSpPr>
      <dsp:spPr>
        <a:xfrm>
          <a:off x="151278" y="18094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9799" y="186857"/>
        <a:ext cx="41140" cy="28564"/>
      </dsp:txXfrm>
    </dsp:sp>
    <dsp:sp modelId="{1AA99294-2501-42DA-ADDA-813C2A0D167F}">
      <dsp:nvSpPr>
        <dsp:cNvPr id="0" name=""/>
        <dsp:cNvSpPr/>
      </dsp:nvSpPr>
      <dsp:spPr>
        <a:xfrm rot="19107692">
          <a:off x="202169" y="152394"/>
          <a:ext cx="20845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02955" y="162546"/>
        <a:ext cx="14592" cy="24237"/>
      </dsp:txXfrm>
    </dsp:sp>
    <dsp:sp modelId="{A854D6C3-A9F6-4889-B95E-C4590598BF15}">
      <dsp:nvSpPr>
        <dsp:cNvPr id="0" name=""/>
        <dsp:cNvSpPr/>
      </dsp:nvSpPr>
      <dsp:spPr>
        <a:xfrm>
          <a:off x="216607" y="123065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25128" y="128981"/>
        <a:ext cx="41140" cy="28564"/>
      </dsp:txXfrm>
    </dsp:sp>
    <dsp:sp modelId="{9BC14663-185B-4A89-97AE-169B3D438678}">
      <dsp:nvSpPr>
        <dsp:cNvPr id="0" name=""/>
        <dsp:cNvSpPr/>
      </dsp:nvSpPr>
      <dsp:spPr>
        <a:xfrm rot="19661538">
          <a:off x="272479" y="100033"/>
          <a:ext cx="19284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72927" y="109658"/>
        <a:ext cx="13499" cy="24237"/>
      </dsp:txXfrm>
    </dsp:sp>
    <dsp:sp modelId="{891FE5C2-884F-48D0-BE0D-753E9CA204D3}">
      <dsp:nvSpPr>
        <dsp:cNvPr id="0" name=""/>
        <dsp:cNvSpPr/>
      </dsp:nvSpPr>
      <dsp:spPr>
        <a:xfrm>
          <a:off x="290374" y="7641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98895" y="82333"/>
        <a:ext cx="41140" cy="28564"/>
      </dsp:txXfrm>
    </dsp:sp>
    <dsp:sp modelId="{BDE13CD6-B50F-44ED-BD83-729ED5971995}">
      <dsp:nvSpPr>
        <dsp:cNvPr id="0" name=""/>
        <dsp:cNvSpPr/>
      </dsp:nvSpPr>
      <dsp:spPr>
        <a:xfrm rot="20215385">
          <a:off x="350308" y="59508"/>
          <a:ext cx="1768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50520" y="68627"/>
        <a:ext cx="12382" cy="24237"/>
      </dsp:txXfrm>
    </dsp:sp>
    <dsp:sp modelId="{3B7728B1-9C76-43A6-8828-2FFE1A19CD4E}">
      <dsp:nvSpPr>
        <dsp:cNvPr id="0" name=""/>
        <dsp:cNvSpPr/>
      </dsp:nvSpPr>
      <dsp:spPr>
        <a:xfrm>
          <a:off x="370669" y="4220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79190" y="48123"/>
        <a:ext cx="41140" cy="28564"/>
      </dsp:txXfrm>
    </dsp:sp>
    <dsp:sp modelId="{FEF793BD-9F36-4B0C-B2A1-243AAED13A52}">
      <dsp:nvSpPr>
        <dsp:cNvPr id="0" name=""/>
        <dsp:cNvSpPr/>
      </dsp:nvSpPr>
      <dsp:spPr>
        <a:xfrm rot="20769231">
          <a:off x="433519" y="31874"/>
          <a:ext cx="16328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33590" y="40539"/>
        <a:ext cx="11430" cy="24237"/>
      </dsp:txXfrm>
    </dsp:sp>
    <dsp:sp modelId="{CD7E4AE9-DEBF-4EF6-9A2F-51DFDE6DC483}">
      <dsp:nvSpPr>
        <dsp:cNvPr id="0" name=""/>
        <dsp:cNvSpPr/>
      </dsp:nvSpPr>
      <dsp:spPr>
        <a:xfrm>
          <a:off x="455412" y="21319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63933" y="27235"/>
        <a:ext cx="41140" cy="28564"/>
      </dsp:txXfrm>
    </dsp:sp>
    <dsp:sp modelId="{CAB56CDA-741F-426D-8FE0-AE118C809475}">
      <dsp:nvSpPr>
        <dsp:cNvPr id="0" name=""/>
        <dsp:cNvSpPr/>
      </dsp:nvSpPr>
      <dsp:spPr>
        <a:xfrm rot="21323077">
          <a:off x="519800" y="17843"/>
          <a:ext cx="15527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19808" y="26109"/>
        <a:ext cx="10869" cy="24237"/>
      </dsp:txXfrm>
    </dsp:sp>
  </dsp:spTree>
</dsp:drawing>
</file>

<file path=ppt/diagrams/drawing5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2BDA289-9E7F-43D2-8E8A-C602380955F6}">
      <dsp:nvSpPr>
        <dsp:cNvPr id="0" name=""/>
        <dsp:cNvSpPr/>
      </dsp:nvSpPr>
      <dsp:spPr>
        <a:xfrm>
          <a:off x="540962" y="56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48160" y="7759"/>
        <a:ext cx="34757" cy="34757"/>
      </dsp:txXfrm>
    </dsp:sp>
    <dsp:sp modelId="{4B717A0F-8771-4A45-B6AA-FD732A724C9E}">
      <dsp:nvSpPr>
        <dsp:cNvPr id="0" name=""/>
        <dsp:cNvSpPr/>
      </dsp:nvSpPr>
      <dsp:spPr>
        <a:xfrm rot="234783">
          <a:off x="595443" y="19334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95448" y="22519"/>
        <a:ext cx="9127" cy="9953"/>
      </dsp:txXfrm>
    </dsp:sp>
    <dsp:sp modelId="{FD731FF4-9760-4231-AA26-446560B181EB}">
      <dsp:nvSpPr>
        <dsp:cNvPr id="0" name=""/>
        <dsp:cNvSpPr/>
      </dsp:nvSpPr>
      <dsp:spPr>
        <a:xfrm>
          <a:off x="614546" y="559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21744" y="12792"/>
        <a:ext cx="34757" cy="34757"/>
      </dsp:txXfrm>
    </dsp:sp>
    <dsp:sp modelId="{A6A09441-8928-4DD4-965E-ACD6B5489F63}">
      <dsp:nvSpPr>
        <dsp:cNvPr id="0" name=""/>
        <dsp:cNvSpPr/>
      </dsp:nvSpPr>
      <dsp:spPr>
        <a:xfrm rot="704348">
          <a:off x="668349" y="29304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68390" y="32224"/>
        <a:ext cx="9127" cy="9953"/>
      </dsp:txXfrm>
    </dsp:sp>
    <dsp:sp modelId="{5A44537F-E502-484A-B54C-161A75387D52}">
      <dsp:nvSpPr>
        <dsp:cNvPr id="0" name=""/>
        <dsp:cNvSpPr/>
      </dsp:nvSpPr>
      <dsp:spPr>
        <a:xfrm>
          <a:off x="686760" y="2060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93958" y="27798"/>
        <a:ext cx="34757" cy="34757"/>
      </dsp:txXfrm>
    </dsp:sp>
    <dsp:sp modelId="{BCCD1735-3374-4721-BEF9-11CCD9A2DD48}">
      <dsp:nvSpPr>
        <dsp:cNvPr id="0" name=""/>
        <dsp:cNvSpPr/>
      </dsp:nvSpPr>
      <dsp:spPr>
        <a:xfrm rot="1173913">
          <a:off x="739218" y="4910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39331" y="51771"/>
        <a:ext cx="9127" cy="9953"/>
      </dsp:txXfrm>
    </dsp:sp>
    <dsp:sp modelId="{B0608ED5-E7DC-4C39-8859-B8C85F521F9C}">
      <dsp:nvSpPr>
        <dsp:cNvPr id="0" name=""/>
        <dsp:cNvSpPr/>
      </dsp:nvSpPr>
      <dsp:spPr>
        <a:xfrm>
          <a:off x="756258" y="4530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63456" y="52498"/>
        <a:ext cx="34757" cy="34757"/>
      </dsp:txXfrm>
    </dsp:sp>
    <dsp:sp modelId="{E212FFF4-9223-45FB-8A97-08FC78EC227F}">
      <dsp:nvSpPr>
        <dsp:cNvPr id="0" name=""/>
        <dsp:cNvSpPr/>
      </dsp:nvSpPr>
      <dsp:spPr>
        <a:xfrm rot="1643478">
          <a:off x="806731" y="7837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06950" y="80796"/>
        <a:ext cx="9127" cy="9953"/>
      </dsp:txXfrm>
    </dsp:sp>
    <dsp:sp modelId="{3B48658E-4174-41EC-ADC5-04F09B98E8AE}">
      <dsp:nvSpPr>
        <dsp:cNvPr id="0" name=""/>
        <dsp:cNvSpPr/>
      </dsp:nvSpPr>
      <dsp:spPr>
        <a:xfrm>
          <a:off x="821746" y="7923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28944" y="86431"/>
        <a:ext cx="34757" cy="34757"/>
      </dsp:txXfrm>
    </dsp:sp>
    <dsp:sp modelId="{7E28017C-69F1-4CCF-A6D7-885616A2628E}">
      <dsp:nvSpPr>
        <dsp:cNvPr id="0" name=""/>
        <dsp:cNvSpPr/>
      </dsp:nvSpPr>
      <dsp:spPr>
        <a:xfrm rot="2113043">
          <a:off x="869629" y="116569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69987" y="118759"/>
        <a:ext cx="9127" cy="9953"/>
      </dsp:txXfrm>
    </dsp:sp>
    <dsp:sp modelId="{4B6FF1D5-139C-4A9E-BE2A-C9C2976A9B90}">
      <dsp:nvSpPr>
        <dsp:cNvPr id="0" name=""/>
        <dsp:cNvSpPr/>
      </dsp:nvSpPr>
      <dsp:spPr>
        <a:xfrm>
          <a:off x="882002" y="121767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89200" y="128965"/>
        <a:ext cx="34757" cy="34757"/>
      </dsp:txXfrm>
    </dsp:sp>
    <dsp:sp modelId="{E231C36B-28CA-4A1A-A65A-7FC8C917C670}">
      <dsp:nvSpPr>
        <dsp:cNvPr id="0" name=""/>
        <dsp:cNvSpPr/>
      </dsp:nvSpPr>
      <dsp:spPr>
        <a:xfrm rot="2582609">
          <a:off x="926742" y="16296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27268" y="164951"/>
        <a:ext cx="9127" cy="9953"/>
      </dsp:txXfrm>
    </dsp:sp>
    <dsp:sp modelId="{5955EC28-6A5B-4854-97FD-56BF004F7A93}">
      <dsp:nvSpPr>
        <dsp:cNvPr id="0" name=""/>
        <dsp:cNvSpPr/>
      </dsp:nvSpPr>
      <dsp:spPr>
        <a:xfrm>
          <a:off x="935906" y="172109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43104" y="179307"/>
        <a:ext cx="34757" cy="34757"/>
      </dsp:txXfrm>
    </dsp:sp>
    <dsp:sp modelId="{7418C013-9F65-49B4-8AB4-02A8A7E8B2B1}">
      <dsp:nvSpPr>
        <dsp:cNvPr id="0" name=""/>
        <dsp:cNvSpPr/>
      </dsp:nvSpPr>
      <dsp:spPr>
        <a:xfrm rot="3052174">
          <a:off x="977004" y="216712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7726" y="218513"/>
        <a:ext cx="9127" cy="9953"/>
      </dsp:txXfrm>
    </dsp:sp>
    <dsp:sp modelId="{C8C314CB-BC52-4B5D-9A9E-2549904458B0}">
      <dsp:nvSpPr>
        <dsp:cNvPr id="0" name=""/>
        <dsp:cNvSpPr/>
      </dsp:nvSpPr>
      <dsp:spPr>
        <a:xfrm>
          <a:off x="982453" y="22932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89651" y="236521"/>
        <a:ext cx="34757" cy="34757"/>
      </dsp:txXfrm>
    </dsp:sp>
    <dsp:sp modelId="{8D184F9F-78A9-45D9-9804-0F8032DE26A6}">
      <dsp:nvSpPr>
        <dsp:cNvPr id="0" name=""/>
        <dsp:cNvSpPr/>
      </dsp:nvSpPr>
      <dsp:spPr>
        <a:xfrm rot="3521739">
          <a:off x="1019480" y="276799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20420" y="278446"/>
        <a:ext cx="9127" cy="9953"/>
      </dsp:txXfrm>
    </dsp:sp>
    <dsp:sp modelId="{18E08B15-C0D9-4DCD-9841-29CB326A1D96}">
      <dsp:nvSpPr>
        <dsp:cNvPr id="0" name=""/>
        <dsp:cNvSpPr/>
      </dsp:nvSpPr>
      <dsp:spPr>
        <a:xfrm>
          <a:off x="1020776" y="292342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27974" y="299540"/>
        <a:ext cx="34757" cy="34757"/>
      </dsp:txXfrm>
    </dsp:sp>
    <dsp:sp modelId="{7D136A40-4E7A-4E9A-9C18-C15FEB3E9255}">
      <dsp:nvSpPr>
        <dsp:cNvPr id="0" name=""/>
        <dsp:cNvSpPr/>
      </dsp:nvSpPr>
      <dsp:spPr>
        <a:xfrm rot="3991304">
          <a:off x="1053378" y="342111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54555" y="343635"/>
        <a:ext cx="9127" cy="9953"/>
      </dsp:txXfrm>
    </dsp:sp>
    <dsp:sp modelId="{09497094-52B8-416E-9902-37FB4C94E7F2}">
      <dsp:nvSpPr>
        <dsp:cNvPr id="0" name=""/>
        <dsp:cNvSpPr/>
      </dsp:nvSpPr>
      <dsp:spPr>
        <a:xfrm>
          <a:off x="1050161" y="35999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57359" y="367191"/>
        <a:ext cx="34757" cy="34757"/>
      </dsp:txXfrm>
    </dsp:sp>
    <dsp:sp modelId="{260B842C-BA56-4835-9181-EEB1DAD49F6C}">
      <dsp:nvSpPr>
        <dsp:cNvPr id="0" name=""/>
        <dsp:cNvSpPr/>
      </dsp:nvSpPr>
      <dsp:spPr>
        <a:xfrm rot="4460870">
          <a:off x="1078068" y="411430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79496" y="412865"/>
        <a:ext cx="9127" cy="9953"/>
      </dsp:txXfrm>
    </dsp:sp>
    <dsp:sp modelId="{07EB8474-810E-4E8A-BE93-02F62BBDD45D}">
      <dsp:nvSpPr>
        <dsp:cNvPr id="0" name=""/>
        <dsp:cNvSpPr/>
      </dsp:nvSpPr>
      <dsp:spPr>
        <a:xfrm>
          <a:off x="1070060" y="43101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77258" y="438212"/>
        <a:ext cx="34757" cy="34757"/>
      </dsp:txXfrm>
    </dsp:sp>
    <dsp:sp modelId="{ADC3AC42-E194-4C29-8A28-ABEC2168A2B9}">
      <dsp:nvSpPr>
        <dsp:cNvPr id="0" name=""/>
        <dsp:cNvSpPr/>
      </dsp:nvSpPr>
      <dsp:spPr>
        <a:xfrm rot="4930435">
          <a:off x="1093088" y="483465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94778" y="484845"/>
        <a:ext cx="9127" cy="9953"/>
      </dsp:txXfrm>
    </dsp:sp>
    <dsp:sp modelId="{38A7A843-117D-4A8F-B652-3F637D1BA054}">
      <dsp:nvSpPr>
        <dsp:cNvPr id="0" name=""/>
        <dsp:cNvSpPr/>
      </dsp:nvSpPr>
      <dsp:spPr>
        <a:xfrm>
          <a:off x="1080103" y="50408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87301" y="511282"/>
        <a:ext cx="34757" cy="34757"/>
      </dsp:txXfrm>
    </dsp:sp>
    <dsp:sp modelId="{24192AE1-AC5A-408F-93E2-35778550FA02}">
      <dsp:nvSpPr>
        <dsp:cNvPr id="0" name=""/>
        <dsp:cNvSpPr/>
      </dsp:nvSpPr>
      <dsp:spPr>
        <a:xfrm rot="5400000">
          <a:off x="1098160" y="556875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00116" y="558237"/>
        <a:ext cx="9127" cy="9953"/>
      </dsp:txXfrm>
    </dsp:sp>
    <dsp:sp modelId="{8B74F080-8313-4728-B1E9-D87A06E9E800}">
      <dsp:nvSpPr>
        <dsp:cNvPr id="0" name=""/>
        <dsp:cNvSpPr/>
      </dsp:nvSpPr>
      <dsp:spPr>
        <a:xfrm>
          <a:off x="1080103" y="57784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87301" y="585038"/>
        <a:ext cx="34757" cy="34757"/>
      </dsp:txXfrm>
    </dsp:sp>
    <dsp:sp modelId="{99F13AA2-4621-4753-B0A6-6FC776CD84C9}">
      <dsp:nvSpPr>
        <dsp:cNvPr id="0" name=""/>
        <dsp:cNvSpPr/>
      </dsp:nvSpPr>
      <dsp:spPr>
        <a:xfrm rot="5869565">
          <a:off x="1093189" y="630291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95411" y="631671"/>
        <a:ext cx="9127" cy="9953"/>
      </dsp:txXfrm>
    </dsp:sp>
    <dsp:sp modelId="{C238A059-EBCB-4E8A-9C70-350A7112246D}">
      <dsp:nvSpPr>
        <dsp:cNvPr id="0" name=""/>
        <dsp:cNvSpPr/>
      </dsp:nvSpPr>
      <dsp:spPr>
        <a:xfrm>
          <a:off x="1070060" y="65091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77258" y="658108"/>
        <a:ext cx="34757" cy="34757"/>
      </dsp:txXfrm>
    </dsp:sp>
    <dsp:sp modelId="{212C9A88-24C2-4EF4-87D7-A81CF4BE3FA0}">
      <dsp:nvSpPr>
        <dsp:cNvPr id="0" name=""/>
        <dsp:cNvSpPr/>
      </dsp:nvSpPr>
      <dsp:spPr>
        <a:xfrm rot="6339130">
          <a:off x="1078267" y="702347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80751" y="703782"/>
        <a:ext cx="9127" cy="9953"/>
      </dsp:txXfrm>
    </dsp:sp>
    <dsp:sp modelId="{FA3F2989-2837-4DF6-B22E-22C68B74BA10}">
      <dsp:nvSpPr>
        <dsp:cNvPr id="0" name=""/>
        <dsp:cNvSpPr/>
      </dsp:nvSpPr>
      <dsp:spPr>
        <a:xfrm>
          <a:off x="1050161" y="72193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57359" y="729129"/>
        <a:ext cx="34757" cy="34757"/>
      </dsp:txXfrm>
    </dsp:sp>
    <dsp:sp modelId="{15716786-4673-40EB-986D-12C422D02B97}">
      <dsp:nvSpPr>
        <dsp:cNvPr id="0" name=""/>
        <dsp:cNvSpPr/>
      </dsp:nvSpPr>
      <dsp:spPr>
        <a:xfrm rot="6808696">
          <a:off x="1053672" y="771700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56407" y="773224"/>
        <a:ext cx="9127" cy="9953"/>
      </dsp:txXfrm>
    </dsp:sp>
    <dsp:sp modelId="{E7F9412A-75FE-4263-8476-D8B02CF380F3}">
      <dsp:nvSpPr>
        <dsp:cNvPr id="0" name=""/>
        <dsp:cNvSpPr/>
      </dsp:nvSpPr>
      <dsp:spPr>
        <a:xfrm>
          <a:off x="1020776" y="789582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27974" y="796780"/>
        <a:ext cx="34757" cy="34757"/>
      </dsp:txXfrm>
    </dsp:sp>
    <dsp:sp modelId="{C56F56FD-84C6-4D21-967A-719399DE2081}">
      <dsp:nvSpPr>
        <dsp:cNvPr id="0" name=""/>
        <dsp:cNvSpPr/>
      </dsp:nvSpPr>
      <dsp:spPr>
        <a:xfrm rot="7278261">
          <a:off x="1019863" y="83705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22835" y="838705"/>
        <a:ext cx="9127" cy="9953"/>
      </dsp:txXfrm>
    </dsp:sp>
    <dsp:sp modelId="{430AD93E-9CDA-40BE-8BB8-B35AB1DDED73}">
      <dsp:nvSpPr>
        <dsp:cNvPr id="0" name=""/>
        <dsp:cNvSpPr/>
      </dsp:nvSpPr>
      <dsp:spPr>
        <a:xfrm>
          <a:off x="982453" y="85260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89651" y="859799"/>
        <a:ext cx="34757" cy="34757"/>
      </dsp:txXfrm>
    </dsp:sp>
    <dsp:sp modelId="{D3BDAC4B-F2DB-44A0-907D-A108463FB1C3}">
      <dsp:nvSpPr>
        <dsp:cNvPr id="0" name=""/>
        <dsp:cNvSpPr/>
      </dsp:nvSpPr>
      <dsp:spPr>
        <a:xfrm rot="7747826">
          <a:off x="977470" y="897203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980660" y="899004"/>
        <a:ext cx="9127" cy="9953"/>
      </dsp:txXfrm>
    </dsp:sp>
    <dsp:sp modelId="{EB66E90A-B112-40E2-B773-B1A59659C6EB}">
      <dsp:nvSpPr>
        <dsp:cNvPr id="0" name=""/>
        <dsp:cNvSpPr/>
      </dsp:nvSpPr>
      <dsp:spPr>
        <a:xfrm>
          <a:off x="935906" y="90981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43104" y="917012"/>
        <a:ext cx="34757" cy="34757"/>
      </dsp:txXfrm>
    </dsp:sp>
    <dsp:sp modelId="{CBD13A52-164D-4181-A713-C4AFB6DAEA44}">
      <dsp:nvSpPr>
        <dsp:cNvPr id="0" name=""/>
        <dsp:cNvSpPr/>
      </dsp:nvSpPr>
      <dsp:spPr>
        <a:xfrm rot="8217391">
          <a:off x="927281" y="951016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930667" y="952999"/>
        <a:ext cx="9127" cy="9953"/>
      </dsp:txXfrm>
    </dsp:sp>
    <dsp:sp modelId="{816E1FA3-2B38-45F9-AB8C-0EEB2788EE42}">
      <dsp:nvSpPr>
        <dsp:cNvPr id="0" name=""/>
        <dsp:cNvSpPr/>
      </dsp:nvSpPr>
      <dsp:spPr>
        <a:xfrm>
          <a:off x="882002" y="960157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89200" y="967355"/>
        <a:ext cx="34757" cy="34757"/>
      </dsp:txXfrm>
    </dsp:sp>
    <dsp:sp modelId="{3D5573F2-E421-4699-B499-E5F129AA7C1F}">
      <dsp:nvSpPr>
        <dsp:cNvPr id="0" name=""/>
        <dsp:cNvSpPr/>
      </dsp:nvSpPr>
      <dsp:spPr>
        <a:xfrm rot="8686957">
          <a:off x="870232" y="997493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873786" y="999683"/>
        <a:ext cx="9127" cy="9953"/>
      </dsp:txXfrm>
    </dsp:sp>
    <dsp:sp modelId="{1791F869-F782-403E-9EEE-8485296AB1DC}">
      <dsp:nvSpPr>
        <dsp:cNvPr id="0" name=""/>
        <dsp:cNvSpPr/>
      </dsp:nvSpPr>
      <dsp:spPr>
        <a:xfrm>
          <a:off x="821746" y="100269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28944" y="1009889"/>
        <a:ext cx="34757" cy="34757"/>
      </dsp:txXfrm>
    </dsp:sp>
    <dsp:sp modelId="{EDD308D6-556F-4E65-A02C-12C45C150755}">
      <dsp:nvSpPr>
        <dsp:cNvPr id="0" name=""/>
        <dsp:cNvSpPr/>
      </dsp:nvSpPr>
      <dsp:spPr>
        <a:xfrm rot="9156522">
          <a:off x="807386" y="1035770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811079" y="1038188"/>
        <a:ext cx="9127" cy="9953"/>
      </dsp:txXfrm>
    </dsp:sp>
    <dsp:sp modelId="{FB762D63-E97E-4D71-BE53-DE8DBC2C1724}">
      <dsp:nvSpPr>
        <dsp:cNvPr id="0" name=""/>
        <dsp:cNvSpPr/>
      </dsp:nvSpPr>
      <dsp:spPr>
        <a:xfrm>
          <a:off x="756258" y="103662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63456" y="1043822"/>
        <a:ext cx="34757" cy="34757"/>
      </dsp:txXfrm>
    </dsp:sp>
    <dsp:sp modelId="{EC905E59-477F-4D62-B2EE-61B86BF0663B}">
      <dsp:nvSpPr>
        <dsp:cNvPr id="0" name=""/>
        <dsp:cNvSpPr/>
      </dsp:nvSpPr>
      <dsp:spPr>
        <a:xfrm rot="9626087">
          <a:off x="739914" y="1065132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743713" y="1067795"/>
        <a:ext cx="9127" cy="9953"/>
      </dsp:txXfrm>
    </dsp:sp>
    <dsp:sp modelId="{96947AF0-965B-4F9B-B692-11B522E20C19}">
      <dsp:nvSpPr>
        <dsp:cNvPr id="0" name=""/>
        <dsp:cNvSpPr/>
      </dsp:nvSpPr>
      <dsp:spPr>
        <a:xfrm>
          <a:off x="686760" y="106132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93958" y="1068521"/>
        <a:ext cx="34757" cy="34757"/>
      </dsp:txXfrm>
    </dsp:sp>
    <dsp:sp modelId="{C5631367-2D87-4B2B-B2C5-CE6B323DF7FA}">
      <dsp:nvSpPr>
        <dsp:cNvPr id="0" name=""/>
        <dsp:cNvSpPr/>
      </dsp:nvSpPr>
      <dsp:spPr>
        <a:xfrm rot="10095652">
          <a:off x="669072" y="1085033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72943" y="1087953"/>
        <a:ext cx="9127" cy="9953"/>
      </dsp:txXfrm>
    </dsp:sp>
    <dsp:sp modelId="{55735BFC-D4F1-4100-BCD7-BD7015A20F24}">
      <dsp:nvSpPr>
        <dsp:cNvPr id="0" name=""/>
        <dsp:cNvSpPr/>
      </dsp:nvSpPr>
      <dsp:spPr>
        <a:xfrm>
          <a:off x="614546" y="107633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21744" y="1083528"/>
        <a:ext cx="34757" cy="34757"/>
      </dsp:txXfrm>
    </dsp:sp>
    <dsp:sp modelId="{DE861B79-D5E8-45CE-B3D7-7B4663C08343}">
      <dsp:nvSpPr>
        <dsp:cNvPr id="0" name=""/>
        <dsp:cNvSpPr/>
      </dsp:nvSpPr>
      <dsp:spPr>
        <a:xfrm rot="10565217">
          <a:off x="596179" y="1095103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00086" y="1098288"/>
        <a:ext cx="9127" cy="9953"/>
      </dsp:txXfrm>
    </dsp:sp>
    <dsp:sp modelId="{B163F2E1-C224-4C1F-8BF1-B257F8DA90F1}">
      <dsp:nvSpPr>
        <dsp:cNvPr id="0" name=""/>
        <dsp:cNvSpPr/>
      </dsp:nvSpPr>
      <dsp:spPr>
        <a:xfrm>
          <a:off x="540962" y="108136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48160" y="1088561"/>
        <a:ext cx="34757" cy="34757"/>
      </dsp:txXfrm>
    </dsp:sp>
    <dsp:sp modelId="{28C21F8D-7890-436C-ABC3-A76D9C048DC6}">
      <dsp:nvSpPr>
        <dsp:cNvPr id="0" name=""/>
        <dsp:cNvSpPr/>
      </dsp:nvSpPr>
      <dsp:spPr>
        <a:xfrm rot="11034783">
          <a:off x="522595" y="1095154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526502" y="1098605"/>
        <a:ext cx="9127" cy="9953"/>
      </dsp:txXfrm>
    </dsp:sp>
    <dsp:sp modelId="{B297DBDA-41C8-403B-A287-2DE0B2B2F734}">
      <dsp:nvSpPr>
        <dsp:cNvPr id="0" name=""/>
        <dsp:cNvSpPr/>
      </dsp:nvSpPr>
      <dsp:spPr>
        <a:xfrm>
          <a:off x="467377" y="107633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74575" y="1083528"/>
        <a:ext cx="34757" cy="34757"/>
      </dsp:txXfrm>
    </dsp:sp>
    <dsp:sp modelId="{6CB910F7-627A-416A-9AE0-0E9818681229}">
      <dsp:nvSpPr>
        <dsp:cNvPr id="0" name=""/>
        <dsp:cNvSpPr/>
      </dsp:nvSpPr>
      <dsp:spPr>
        <a:xfrm rot="11504348">
          <a:off x="449688" y="1085184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53559" y="1088900"/>
        <a:ext cx="9127" cy="9953"/>
      </dsp:txXfrm>
    </dsp:sp>
    <dsp:sp modelId="{C99B1DB8-B0AD-4FE5-84DC-CD9571D15F74}">
      <dsp:nvSpPr>
        <dsp:cNvPr id="0" name=""/>
        <dsp:cNvSpPr/>
      </dsp:nvSpPr>
      <dsp:spPr>
        <a:xfrm>
          <a:off x="395163" y="106132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02361" y="1068521"/>
        <a:ext cx="34757" cy="34757"/>
      </dsp:txXfrm>
    </dsp:sp>
    <dsp:sp modelId="{2EBD388A-825F-4832-8A74-827A6C7E3368}">
      <dsp:nvSpPr>
        <dsp:cNvPr id="0" name=""/>
        <dsp:cNvSpPr/>
      </dsp:nvSpPr>
      <dsp:spPr>
        <a:xfrm rot="11973913">
          <a:off x="378819" y="1065379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82618" y="1069352"/>
        <a:ext cx="9127" cy="9953"/>
      </dsp:txXfrm>
    </dsp:sp>
    <dsp:sp modelId="{54435782-E9E7-4F85-8EE9-B762378628C5}">
      <dsp:nvSpPr>
        <dsp:cNvPr id="0" name=""/>
        <dsp:cNvSpPr/>
      </dsp:nvSpPr>
      <dsp:spPr>
        <a:xfrm>
          <a:off x="325665" y="103662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32863" y="1043822"/>
        <a:ext cx="34757" cy="34757"/>
      </dsp:txXfrm>
    </dsp:sp>
    <dsp:sp modelId="{2EA5A0E0-D734-4B00-A1FA-65E8CB15031C}">
      <dsp:nvSpPr>
        <dsp:cNvPr id="0" name=""/>
        <dsp:cNvSpPr/>
      </dsp:nvSpPr>
      <dsp:spPr>
        <a:xfrm rot="12443478">
          <a:off x="311306" y="1036109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14999" y="1040327"/>
        <a:ext cx="9127" cy="9953"/>
      </dsp:txXfrm>
    </dsp:sp>
    <dsp:sp modelId="{CDE86F57-8E75-4885-99A7-4D78278841E9}">
      <dsp:nvSpPr>
        <dsp:cNvPr id="0" name=""/>
        <dsp:cNvSpPr/>
      </dsp:nvSpPr>
      <dsp:spPr>
        <a:xfrm>
          <a:off x="260178" y="100269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7376" y="1009889"/>
        <a:ext cx="34757" cy="34757"/>
      </dsp:txXfrm>
    </dsp:sp>
    <dsp:sp modelId="{A0769171-C666-4FF2-B3B0-56A5612FFB02}">
      <dsp:nvSpPr>
        <dsp:cNvPr id="0" name=""/>
        <dsp:cNvSpPr/>
      </dsp:nvSpPr>
      <dsp:spPr>
        <a:xfrm rot="12913043">
          <a:off x="248408" y="997919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51962" y="1002365"/>
        <a:ext cx="9127" cy="9953"/>
      </dsp:txXfrm>
    </dsp:sp>
    <dsp:sp modelId="{9DEC7CBC-8051-4551-94AA-2377EFF8A353}">
      <dsp:nvSpPr>
        <dsp:cNvPr id="0" name=""/>
        <dsp:cNvSpPr/>
      </dsp:nvSpPr>
      <dsp:spPr>
        <a:xfrm>
          <a:off x="199921" y="960157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07119" y="967355"/>
        <a:ext cx="34757" cy="34757"/>
      </dsp:txXfrm>
    </dsp:sp>
    <dsp:sp modelId="{83D03F91-A8FE-4A56-A9F0-21F8696B64A1}">
      <dsp:nvSpPr>
        <dsp:cNvPr id="0" name=""/>
        <dsp:cNvSpPr/>
      </dsp:nvSpPr>
      <dsp:spPr>
        <a:xfrm rot="13382609">
          <a:off x="191296" y="951520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94682" y="956173"/>
        <a:ext cx="9127" cy="9953"/>
      </dsp:txXfrm>
    </dsp:sp>
    <dsp:sp modelId="{D9F7CAE3-C01B-4758-A92D-BE4DEABF1CC9}">
      <dsp:nvSpPr>
        <dsp:cNvPr id="0" name=""/>
        <dsp:cNvSpPr/>
      </dsp:nvSpPr>
      <dsp:spPr>
        <a:xfrm>
          <a:off x="146017" y="90981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3215" y="917012"/>
        <a:ext cx="34757" cy="34757"/>
      </dsp:txXfrm>
    </dsp:sp>
    <dsp:sp modelId="{6FDF4861-3D9E-4C44-8A76-CB261CA08A3D}">
      <dsp:nvSpPr>
        <dsp:cNvPr id="0" name=""/>
        <dsp:cNvSpPr/>
      </dsp:nvSpPr>
      <dsp:spPr>
        <a:xfrm rot="13852174">
          <a:off x="141034" y="897776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44224" y="902611"/>
        <a:ext cx="9127" cy="9953"/>
      </dsp:txXfrm>
    </dsp:sp>
    <dsp:sp modelId="{6EBA7549-78C0-447A-A63C-4A8563F87F58}">
      <dsp:nvSpPr>
        <dsp:cNvPr id="0" name=""/>
        <dsp:cNvSpPr/>
      </dsp:nvSpPr>
      <dsp:spPr>
        <a:xfrm>
          <a:off x="99470" y="85260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668" y="859799"/>
        <a:ext cx="34757" cy="34757"/>
      </dsp:txXfrm>
    </dsp:sp>
    <dsp:sp modelId="{F7AC09C3-F9FA-4334-9744-58F7A351FD8B}">
      <dsp:nvSpPr>
        <dsp:cNvPr id="0" name=""/>
        <dsp:cNvSpPr/>
      </dsp:nvSpPr>
      <dsp:spPr>
        <a:xfrm rot="14321739">
          <a:off x="98558" y="83768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1530" y="842677"/>
        <a:ext cx="9127" cy="9953"/>
      </dsp:txXfrm>
    </dsp:sp>
    <dsp:sp modelId="{DB7E8DCC-E9E2-41AE-8FAC-BD770394B585}">
      <dsp:nvSpPr>
        <dsp:cNvPr id="0" name=""/>
        <dsp:cNvSpPr/>
      </dsp:nvSpPr>
      <dsp:spPr>
        <a:xfrm>
          <a:off x="61148" y="789582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8346" y="796780"/>
        <a:ext cx="34757" cy="34757"/>
      </dsp:txXfrm>
    </dsp:sp>
    <dsp:sp modelId="{FC934B90-2FD7-4C78-BC82-6495CAA54F71}">
      <dsp:nvSpPr>
        <dsp:cNvPr id="0" name=""/>
        <dsp:cNvSpPr/>
      </dsp:nvSpPr>
      <dsp:spPr>
        <a:xfrm rot="14791304">
          <a:off x="64659" y="772377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7394" y="777489"/>
        <a:ext cx="9127" cy="9953"/>
      </dsp:txXfrm>
    </dsp:sp>
    <dsp:sp modelId="{7FBA136C-815F-4FB3-A797-A7F155D00FEA}">
      <dsp:nvSpPr>
        <dsp:cNvPr id="0" name=""/>
        <dsp:cNvSpPr/>
      </dsp:nvSpPr>
      <dsp:spPr>
        <a:xfrm>
          <a:off x="31763" y="72193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8961" y="729129"/>
        <a:ext cx="34757" cy="34757"/>
      </dsp:txXfrm>
    </dsp:sp>
    <dsp:sp modelId="{7A5C7786-EEB7-4840-8AB2-E617DD766E4C}">
      <dsp:nvSpPr>
        <dsp:cNvPr id="0" name=""/>
        <dsp:cNvSpPr/>
      </dsp:nvSpPr>
      <dsp:spPr>
        <a:xfrm rot="15260870">
          <a:off x="39970" y="70305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2454" y="708259"/>
        <a:ext cx="9127" cy="9953"/>
      </dsp:txXfrm>
    </dsp:sp>
    <dsp:sp modelId="{2B3C09D0-6E4A-4698-ADBA-7CF55040E0C7}">
      <dsp:nvSpPr>
        <dsp:cNvPr id="0" name=""/>
        <dsp:cNvSpPr/>
      </dsp:nvSpPr>
      <dsp:spPr>
        <a:xfrm>
          <a:off x="11864" y="65091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9062" y="658108"/>
        <a:ext cx="34757" cy="34757"/>
      </dsp:txXfrm>
    </dsp:sp>
    <dsp:sp modelId="{0B3E9032-3902-463F-B436-0798A35C9EC5}">
      <dsp:nvSpPr>
        <dsp:cNvPr id="0" name=""/>
        <dsp:cNvSpPr/>
      </dsp:nvSpPr>
      <dsp:spPr>
        <a:xfrm rot="15730435">
          <a:off x="24949" y="631023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7171" y="636279"/>
        <a:ext cx="9127" cy="9953"/>
      </dsp:txXfrm>
    </dsp:sp>
    <dsp:sp modelId="{C6CA034B-BB5D-4252-9DC3-E07C2CEC1942}">
      <dsp:nvSpPr>
        <dsp:cNvPr id="0" name=""/>
        <dsp:cNvSpPr/>
      </dsp:nvSpPr>
      <dsp:spPr>
        <a:xfrm>
          <a:off x="1821" y="57784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019" y="585038"/>
        <a:ext cx="34757" cy="34757"/>
      </dsp:txXfrm>
    </dsp:sp>
    <dsp:sp modelId="{2F327EB4-0D8B-437E-BB14-A326EA173FCC}">
      <dsp:nvSpPr>
        <dsp:cNvPr id="0" name=""/>
        <dsp:cNvSpPr/>
      </dsp:nvSpPr>
      <dsp:spPr>
        <a:xfrm rot="16200000">
          <a:off x="19877" y="557613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1833" y="562887"/>
        <a:ext cx="9127" cy="9953"/>
      </dsp:txXfrm>
    </dsp:sp>
    <dsp:sp modelId="{F6AE7F32-FC05-4DDA-BB7B-30B31779479C}">
      <dsp:nvSpPr>
        <dsp:cNvPr id="0" name=""/>
        <dsp:cNvSpPr/>
      </dsp:nvSpPr>
      <dsp:spPr>
        <a:xfrm>
          <a:off x="1821" y="50408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019" y="511282"/>
        <a:ext cx="34757" cy="34757"/>
      </dsp:txXfrm>
    </dsp:sp>
    <dsp:sp modelId="{F42AD80F-3B21-49F3-AF59-01D5F6EE69F1}">
      <dsp:nvSpPr>
        <dsp:cNvPr id="0" name=""/>
        <dsp:cNvSpPr/>
      </dsp:nvSpPr>
      <dsp:spPr>
        <a:xfrm rot="16669565">
          <a:off x="24849" y="484196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539" y="489452"/>
        <a:ext cx="9127" cy="9953"/>
      </dsp:txXfrm>
    </dsp:sp>
    <dsp:sp modelId="{E4F5DE49-5EAA-4300-BD85-3AA32446283C}">
      <dsp:nvSpPr>
        <dsp:cNvPr id="0" name=""/>
        <dsp:cNvSpPr/>
      </dsp:nvSpPr>
      <dsp:spPr>
        <a:xfrm>
          <a:off x="11864" y="43101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9062" y="438212"/>
        <a:ext cx="34757" cy="34757"/>
      </dsp:txXfrm>
    </dsp:sp>
    <dsp:sp modelId="{57712E5B-8311-41F2-83BF-40C44B82FD56}">
      <dsp:nvSpPr>
        <dsp:cNvPr id="0" name=""/>
        <dsp:cNvSpPr/>
      </dsp:nvSpPr>
      <dsp:spPr>
        <a:xfrm rot="17139130">
          <a:off x="39771" y="412141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1199" y="417342"/>
        <a:ext cx="9127" cy="9953"/>
      </dsp:txXfrm>
    </dsp:sp>
    <dsp:sp modelId="{53824D7C-69E9-40B6-AD94-E66D57E17024}">
      <dsp:nvSpPr>
        <dsp:cNvPr id="0" name=""/>
        <dsp:cNvSpPr/>
      </dsp:nvSpPr>
      <dsp:spPr>
        <a:xfrm>
          <a:off x="31763" y="35999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8961" y="367191"/>
        <a:ext cx="34757" cy="34757"/>
      </dsp:txXfrm>
    </dsp:sp>
    <dsp:sp modelId="{4DDD9E11-A1D1-4D9F-87CF-21775FA03FD4}">
      <dsp:nvSpPr>
        <dsp:cNvPr id="0" name=""/>
        <dsp:cNvSpPr/>
      </dsp:nvSpPr>
      <dsp:spPr>
        <a:xfrm rot="17608696">
          <a:off x="64365" y="34278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5542" y="347900"/>
        <a:ext cx="9127" cy="9953"/>
      </dsp:txXfrm>
    </dsp:sp>
    <dsp:sp modelId="{22041FD6-89BD-4BF2-9B99-B97F36E2E1FB}">
      <dsp:nvSpPr>
        <dsp:cNvPr id="0" name=""/>
        <dsp:cNvSpPr/>
      </dsp:nvSpPr>
      <dsp:spPr>
        <a:xfrm>
          <a:off x="61148" y="292342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8346" y="299540"/>
        <a:ext cx="34757" cy="34757"/>
      </dsp:txXfrm>
    </dsp:sp>
    <dsp:sp modelId="{B8E405CF-5FB0-4931-A03D-9BF304E6CDDA}">
      <dsp:nvSpPr>
        <dsp:cNvPr id="0" name=""/>
        <dsp:cNvSpPr/>
      </dsp:nvSpPr>
      <dsp:spPr>
        <a:xfrm rot="18078261">
          <a:off x="98174" y="277430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9114" y="282419"/>
        <a:ext cx="9127" cy="9953"/>
      </dsp:txXfrm>
    </dsp:sp>
    <dsp:sp modelId="{4346925A-37EB-4BB6-B0D1-0007EC3DF63B}">
      <dsp:nvSpPr>
        <dsp:cNvPr id="0" name=""/>
        <dsp:cNvSpPr/>
      </dsp:nvSpPr>
      <dsp:spPr>
        <a:xfrm>
          <a:off x="99470" y="22932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668" y="236521"/>
        <a:ext cx="34757" cy="34757"/>
      </dsp:txXfrm>
    </dsp:sp>
    <dsp:sp modelId="{7A362786-920B-4FB9-A3D5-D0E741B76071}">
      <dsp:nvSpPr>
        <dsp:cNvPr id="0" name=""/>
        <dsp:cNvSpPr/>
      </dsp:nvSpPr>
      <dsp:spPr>
        <a:xfrm rot="18547826">
          <a:off x="140568" y="217285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1290" y="222120"/>
        <a:ext cx="9127" cy="9953"/>
      </dsp:txXfrm>
    </dsp:sp>
    <dsp:sp modelId="{ED0F08E4-7CF4-494F-A2E4-60B90674E9D5}">
      <dsp:nvSpPr>
        <dsp:cNvPr id="0" name=""/>
        <dsp:cNvSpPr/>
      </dsp:nvSpPr>
      <dsp:spPr>
        <a:xfrm>
          <a:off x="146017" y="172109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3215" y="179307"/>
        <a:ext cx="34757" cy="34757"/>
      </dsp:txXfrm>
    </dsp:sp>
    <dsp:sp modelId="{B8AF8AA6-EDE3-46F5-804F-BE18E9CF02E9}">
      <dsp:nvSpPr>
        <dsp:cNvPr id="0" name=""/>
        <dsp:cNvSpPr/>
      </dsp:nvSpPr>
      <dsp:spPr>
        <a:xfrm rot="19017391">
          <a:off x="190756" y="163472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91282" y="168125"/>
        <a:ext cx="9127" cy="9953"/>
      </dsp:txXfrm>
    </dsp:sp>
    <dsp:sp modelId="{02E2D030-8BB9-48E2-859D-55F958A2D928}">
      <dsp:nvSpPr>
        <dsp:cNvPr id="0" name=""/>
        <dsp:cNvSpPr/>
      </dsp:nvSpPr>
      <dsp:spPr>
        <a:xfrm>
          <a:off x="199921" y="121767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07119" y="128965"/>
        <a:ext cx="34757" cy="34757"/>
      </dsp:txXfrm>
    </dsp:sp>
    <dsp:sp modelId="{8125F9B4-021E-44DC-9D64-8AE485A44537}">
      <dsp:nvSpPr>
        <dsp:cNvPr id="0" name=""/>
        <dsp:cNvSpPr/>
      </dsp:nvSpPr>
      <dsp:spPr>
        <a:xfrm rot="19486957">
          <a:off x="247805" y="116994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48163" y="121440"/>
        <a:ext cx="9127" cy="9953"/>
      </dsp:txXfrm>
    </dsp:sp>
    <dsp:sp modelId="{A5474CB5-D5DA-4087-B87E-610FB42AF529}">
      <dsp:nvSpPr>
        <dsp:cNvPr id="0" name=""/>
        <dsp:cNvSpPr/>
      </dsp:nvSpPr>
      <dsp:spPr>
        <a:xfrm>
          <a:off x="260178" y="7923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7376" y="86431"/>
        <a:ext cx="34757" cy="34757"/>
      </dsp:txXfrm>
    </dsp:sp>
    <dsp:sp modelId="{F5E12609-AEA0-4824-8F1E-49B7A8C9D43E}">
      <dsp:nvSpPr>
        <dsp:cNvPr id="0" name=""/>
        <dsp:cNvSpPr/>
      </dsp:nvSpPr>
      <dsp:spPr>
        <a:xfrm rot="19956522">
          <a:off x="310651" y="7871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10870" y="82936"/>
        <a:ext cx="9127" cy="9953"/>
      </dsp:txXfrm>
    </dsp:sp>
    <dsp:sp modelId="{558F7E47-06ED-4041-B16C-6F13A19D4245}">
      <dsp:nvSpPr>
        <dsp:cNvPr id="0" name=""/>
        <dsp:cNvSpPr/>
      </dsp:nvSpPr>
      <dsp:spPr>
        <a:xfrm>
          <a:off x="325665" y="4530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32863" y="52498"/>
        <a:ext cx="34757" cy="34757"/>
      </dsp:txXfrm>
    </dsp:sp>
    <dsp:sp modelId="{1AA99294-2501-42DA-ADDA-813C2A0D167F}">
      <dsp:nvSpPr>
        <dsp:cNvPr id="0" name=""/>
        <dsp:cNvSpPr/>
      </dsp:nvSpPr>
      <dsp:spPr>
        <a:xfrm rot="20426087">
          <a:off x="378123" y="49356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78236" y="53329"/>
        <a:ext cx="9127" cy="9953"/>
      </dsp:txXfrm>
    </dsp:sp>
    <dsp:sp modelId="{A854D6C3-A9F6-4889-B95E-C4590598BF15}">
      <dsp:nvSpPr>
        <dsp:cNvPr id="0" name=""/>
        <dsp:cNvSpPr/>
      </dsp:nvSpPr>
      <dsp:spPr>
        <a:xfrm>
          <a:off x="395163" y="2060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02361" y="27798"/>
        <a:ext cx="34757" cy="34757"/>
      </dsp:txXfrm>
    </dsp:sp>
    <dsp:sp modelId="{9BC14663-185B-4A89-97AE-169B3D438678}">
      <dsp:nvSpPr>
        <dsp:cNvPr id="0" name=""/>
        <dsp:cNvSpPr/>
      </dsp:nvSpPr>
      <dsp:spPr>
        <a:xfrm rot="20895652">
          <a:off x="448966" y="29454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49007" y="33170"/>
        <a:ext cx="9127" cy="9953"/>
      </dsp:txXfrm>
    </dsp:sp>
    <dsp:sp modelId="{891FE5C2-884F-48D0-BE0D-753E9CA204D3}">
      <dsp:nvSpPr>
        <dsp:cNvPr id="0" name=""/>
        <dsp:cNvSpPr/>
      </dsp:nvSpPr>
      <dsp:spPr>
        <a:xfrm>
          <a:off x="467377" y="559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74575" y="12792"/>
        <a:ext cx="34757" cy="34757"/>
      </dsp:txXfrm>
    </dsp:sp>
    <dsp:sp modelId="{BDE13CD6-B50F-44ED-BD83-729ED5971995}">
      <dsp:nvSpPr>
        <dsp:cNvPr id="0" name=""/>
        <dsp:cNvSpPr/>
      </dsp:nvSpPr>
      <dsp:spPr>
        <a:xfrm rot="21365217">
          <a:off x="521858" y="19385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21863" y="22836"/>
        <a:ext cx="9127" cy="9953"/>
      </dsp:txXfrm>
    </dsp:sp>
  </dsp:spTree>
</dsp:drawing>
</file>

<file path=ppt/diagrams/drawing5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2BDA289-9E7F-43D2-8E8A-C602380955F6}">
      <dsp:nvSpPr>
        <dsp:cNvPr id="0" name=""/>
        <dsp:cNvSpPr/>
      </dsp:nvSpPr>
      <dsp:spPr>
        <a:xfrm>
          <a:off x="766795" y="150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76550" y="11263"/>
        <a:ext cx="47099" cy="47099"/>
      </dsp:txXfrm>
    </dsp:sp>
    <dsp:sp modelId="{4B717A0F-8771-4A45-B6AA-FD732A724C9E}">
      <dsp:nvSpPr>
        <dsp:cNvPr id="0" name=""/>
        <dsp:cNvSpPr/>
      </dsp:nvSpPr>
      <dsp:spPr>
        <a:xfrm rot="225000">
          <a:off x="840667" y="26813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40673" y="31135"/>
        <a:ext cx="12426" cy="13488"/>
      </dsp:txXfrm>
    </dsp:sp>
    <dsp:sp modelId="{FD731FF4-9760-4231-AA26-446560B181EB}">
      <dsp:nvSpPr>
        <dsp:cNvPr id="0" name=""/>
        <dsp:cNvSpPr/>
      </dsp:nvSpPr>
      <dsp:spPr>
        <a:xfrm>
          <a:off x="866685" y="805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76440" y="17810"/>
        <a:ext cx="47099" cy="47099"/>
      </dsp:txXfrm>
    </dsp:sp>
    <dsp:sp modelId="{A6A09441-8928-4DD4-965E-ACD6B5489F63}">
      <dsp:nvSpPr>
        <dsp:cNvPr id="0" name=""/>
        <dsp:cNvSpPr/>
      </dsp:nvSpPr>
      <dsp:spPr>
        <a:xfrm rot="675000">
          <a:off x="939711" y="3978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39762" y="43762"/>
        <a:ext cx="12426" cy="13488"/>
      </dsp:txXfrm>
    </dsp:sp>
    <dsp:sp modelId="{5A44537F-E502-484A-B54C-161A75387D52}">
      <dsp:nvSpPr>
        <dsp:cNvPr id="0" name=""/>
        <dsp:cNvSpPr/>
      </dsp:nvSpPr>
      <dsp:spPr>
        <a:xfrm>
          <a:off x="964865" y="2758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4620" y="37339"/>
        <a:ext cx="47099" cy="47099"/>
      </dsp:txXfrm>
    </dsp:sp>
    <dsp:sp modelId="{BCCD1735-3374-4721-BEF9-11CCD9A2DD48}">
      <dsp:nvSpPr>
        <dsp:cNvPr id="0" name=""/>
        <dsp:cNvSpPr/>
      </dsp:nvSpPr>
      <dsp:spPr>
        <a:xfrm rot="1125000">
          <a:off x="1036214" y="6557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36355" y="69216"/>
        <a:ext cx="12426" cy="13488"/>
      </dsp:txXfrm>
    </dsp:sp>
    <dsp:sp modelId="{B0608ED5-E7DC-4C39-8859-B8C85F521F9C}">
      <dsp:nvSpPr>
        <dsp:cNvPr id="0" name=""/>
        <dsp:cNvSpPr/>
      </dsp:nvSpPr>
      <dsp:spPr>
        <a:xfrm>
          <a:off x="1059657" y="5976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9412" y="69517"/>
        <a:ext cx="47099" cy="47099"/>
      </dsp:txXfrm>
    </dsp:sp>
    <dsp:sp modelId="{E212FFF4-9223-45FB-8A97-08FC78EC227F}">
      <dsp:nvSpPr>
        <dsp:cNvPr id="0" name=""/>
        <dsp:cNvSpPr/>
      </dsp:nvSpPr>
      <dsp:spPr>
        <a:xfrm rot="1575000">
          <a:off x="1128526" y="103741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28801" y="107059"/>
        <a:ext cx="12426" cy="13488"/>
      </dsp:txXfrm>
    </dsp:sp>
    <dsp:sp modelId="{3B48658E-4174-41EC-ADC5-04F09B98E8AE}">
      <dsp:nvSpPr>
        <dsp:cNvPr id="0" name=""/>
        <dsp:cNvSpPr/>
      </dsp:nvSpPr>
      <dsp:spPr>
        <a:xfrm>
          <a:off x="1149438" y="104037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59193" y="113792"/>
        <a:ext cx="47099" cy="47099"/>
      </dsp:txXfrm>
    </dsp:sp>
    <dsp:sp modelId="{7E28017C-69F1-4CCF-A6D7-885616A2628E}">
      <dsp:nvSpPr>
        <dsp:cNvPr id="0" name=""/>
        <dsp:cNvSpPr/>
      </dsp:nvSpPr>
      <dsp:spPr>
        <a:xfrm rot="2025000">
          <a:off x="1215066" y="153629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15515" y="156646"/>
        <a:ext cx="12426" cy="13488"/>
      </dsp:txXfrm>
    </dsp:sp>
    <dsp:sp modelId="{4B6FF1D5-139C-4A9E-BE2A-C9C2976A9B90}">
      <dsp:nvSpPr>
        <dsp:cNvPr id="0" name=""/>
        <dsp:cNvSpPr/>
      </dsp:nvSpPr>
      <dsp:spPr>
        <a:xfrm>
          <a:off x="1232672" y="15965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42427" y="169407"/>
        <a:ext cx="47099" cy="47099"/>
      </dsp:txXfrm>
    </dsp:sp>
    <dsp:sp modelId="{E231C36B-28CA-4A1A-A65A-7FC8C917C670}">
      <dsp:nvSpPr>
        <dsp:cNvPr id="0" name=""/>
        <dsp:cNvSpPr/>
      </dsp:nvSpPr>
      <dsp:spPr>
        <a:xfrm rot="2475000">
          <a:off x="1294354" y="21438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95015" y="217126"/>
        <a:ext cx="12426" cy="13488"/>
      </dsp:txXfrm>
    </dsp:sp>
    <dsp:sp modelId="{5955EC28-6A5B-4854-97FD-56BF004F7A93}">
      <dsp:nvSpPr>
        <dsp:cNvPr id="0" name=""/>
        <dsp:cNvSpPr/>
      </dsp:nvSpPr>
      <dsp:spPr>
        <a:xfrm>
          <a:off x="1307934" y="22565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17689" y="235410"/>
        <a:ext cx="47099" cy="47099"/>
      </dsp:txXfrm>
    </dsp:sp>
    <dsp:sp modelId="{7418C013-9F65-49B4-8AB4-02A8A7E8B2B1}">
      <dsp:nvSpPr>
        <dsp:cNvPr id="0" name=""/>
        <dsp:cNvSpPr/>
      </dsp:nvSpPr>
      <dsp:spPr>
        <a:xfrm rot="2925000">
          <a:off x="1365034" y="284973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65941" y="287467"/>
        <a:ext cx="12426" cy="13488"/>
      </dsp:txXfrm>
    </dsp:sp>
    <dsp:sp modelId="{C8C314CB-BC52-4B5D-9A9E-2549904458B0}">
      <dsp:nvSpPr>
        <dsp:cNvPr id="0" name=""/>
        <dsp:cNvSpPr/>
      </dsp:nvSpPr>
      <dsp:spPr>
        <a:xfrm>
          <a:off x="1373938" y="300917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83693" y="310672"/>
        <a:ext cx="47099" cy="47099"/>
      </dsp:txXfrm>
    </dsp:sp>
    <dsp:sp modelId="{8D184F9F-78A9-45D9-9804-0F8032DE26A6}">
      <dsp:nvSpPr>
        <dsp:cNvPr id="0" name=""/>
        <dsp:cNvSpPr/>
      </dsp:nvSpPr>
      <dsp:spPr>
        <a:xfrm rot="3375000">
          <a:off x="1425895" y="364181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27079" y="366463"/>
        <a:ext cx="12426" cy="13488"/>
      </dsp:txXfrm>
    </dsp:sp>
    <dsp:sp modelId="{18E08B15-C0D9-4DCD-9841-29CB326A1D96}">
      <dsp:nvSpPr>
        <dsp:cNvPr id="0" name=""/>
        <dsp:cNvSpPr/>
      </dsp:nvSpPr>
      <dsp:spPr>
        <a:xfrm>
          <a:off x="1429553" y="384151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39308" y="393906"/>
        <a:ext cx="47099" cy="47099"/>
      </dsp:txXfrm>
    </dsp:sp>
    <dsp:sp modelId="{7D136A40-4E7A-4E9A-9C18-C15FEB3E9255}">
      <dsp:nvSpPr>
        <dsp:cNvPr id="0" name=""/>
        <dsp:cNvSpPr/>
      </dsp:nvSpPr>
      <dsp:spPr>
        <a:xfrm rot="3825000">
          <a:off x="1475897" y="450655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77382" y="452763"/>
        <a:ext cx="12426" cy="13488"/>
      </dsp:txXfrm>
    </dsp:sp>
    <dsp:sp modelId="{09497094-52B8-416E-9902-37FB4C94E7F2}">
      <dsp:nvSpPr>
        <dsp:cNvPr id="0" name=""/>
        <dsp:cNvSpPr/>
      </dsp:nvSpPr>
      <dsp:spPr>
        <a:xfrm>
          <a:off x="1473828" y="47393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83583" y="483687"/>
        <a:ext cx="47099" cy="47099"/>
      </dsp:txXfrm>
    </dsp:sp>
    <dsp:sp modelId="{260B842C-BA56-4835-9181-EEB1DAD49F6C}">
      <dsp:nvSpPr>
        <dsp:cNvPr id="0" name=""/>
        <dsp:cNvSpPr/>
      </dsp:nvSpPr>
      <dsp:spPr>
        <a:xfrm rot="4275000">
          <a:off x="1514184" y="542917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15991" y="544891"/>
        <a:ext cx="12426" cy="13488"/>
      </dsp:txXfrm>
    </dsp:sp>
    <dsp:sp modelId="{07EB8474-810E-4E8A-BE93-02F62BBDD45D}">
      <dsp:nvSpPr>
        <dsp:cNvPr id="0" name=""/>
        <dsp:cNvSpPr/>
      </dsp:nvSpPr>
      <dsp:spPr>
        <a:xfrm>
          <a:off x="1506005" y="56872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15760" y="578479"/>
        <a:ext cx="47099" cy="47099"/>
      </dsp:txXfrm>
    </dsp:sp>
    <dsp:sp modelId="{ADC3AC42-E194-4C29-8A28-ABEC2168A2B9}">
      <dsp:nvSpPr>
        <dsp:cNvPr id="0" name=""/>
        <dsp:cNvSpPr/>
      </dsp:nvSpPr>
      <dsp:spPr>
        <a:xfrm rot="4725000">
          <a:off x="1540101" y="63938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42244" y="641270"/>
        <a:ext cx="12426" cy="13488"/>
      </dsp:txXfrm>
    </dsp:sp>
    <dsp:sp modelId="{38A7A843-117D-4A8F-B652-3F637D1BA054}">
      <dsp:nvSpPr>
        <dsp:cNvPr id="0" name=""/>
        <dsp:cNvSpPr/>
      </dsp:nvSpPr>
      <dsp:spPr>
        <a:xfrm>
          <a:off x="1525534" y="66690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35289" y="676660"/>
        <a:ext cx="47099" cy="47099"/>
      </dsp:txXfrm>
    </dsp:sp>
    <dsp:sp modelId="{24192AE1-AC5A-408F-93E2-35778550FA02}">
      <dsp:nvSpPr>
        <dsp:cNvPr id="0" name=""/>
        <dsp:cNvSpPr/>
      </dsp:nvSpPr>
      <dsp:spPr>
        <a:xfrm rot="5175000">
          <a:off x="1553204" y="738413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55693" y="740252"/>
        <a:ext cx="12426" cy="13488"/>
      </dsp:txXfrm>
    </dsp:sp>
    <dsp:sp modelId="{8B74F080-8313-4728-B1E9-D87A06E9E800}">
      <dsp:nvSpPr>
        <dsp:cNvPr id="0" name=""/>
        <dsp:cNvSpPr/>
      </dsp:nvSpPr>
      <dsp:spPr>
        <a:xfrm>
          <a:off x="1532082" y="76679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41837" y="776550"/>
        <a:ext cx="47099" cy="47099"/>
      </dsp:txXfrm>
    </dsp:sp>
    <dsp:sp modelId="{99F13AA2-4621-4753-B0A6-6FC776CD84C9}">
      <dsp:nvSpPr>
        <dsp:cNvPr id="0" name=""/>
        <dsp:cNvSpPr/>
      </dsp:nvSpPr>
      <dsp:spPr>
        <a:xfrm rot="5625000">
          <a:off x="1553270" y="838303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556107" y="840142"/>
        <a:ext cx="12426" cy="13488"/>
      </dsp:txXfrm>
    </dsp:sp>
    <dsp:sp modelId="{C238A059-EBCB-4E8A-9C70-350A7112246D}">
      <dsp:nvSpPr>
        <dsp:cNvPr id="0" name=""/>
        <dsp:cNvSpPr/>
      </dsp:nvSpPr>
      <dsp:spPr>
        <a:xfrm>
          <a:off x="1525534" y="86668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35289" y="876440"/>
        <a:ext cx="47099" cy="47099"/>
      </dsp:txXfrm>
    </dsp:sp>
    <dsp:sp modelId="{212C9A88-24C2-4EF4-87D7-A81CF4BE3FA0}">
      <dsp:nvSpPr>
        <dsp:cNvPr id="0" name=""/>
        <dsp:cNvSpPr/>
      </dsp:nvSpPr>
      <dsp:spPr>
        <a:xfrm rot="6075000">
          <a:off x="1540297" y="937347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543480" y="939231"/>
        <a:ext cx="12426" cy="13488"/>
      </dsp:txXfrm>
    </dsp:sp>
    <dsp:sp modelId="{FA3F2989-2837-4DF6-B22E-22C68B74BA10}">
      <dsp:nvSpPr>
        <dsp:cNvPr id="0" name=""/>
        <dsp:cNvSpPr/>
      </dsp:nvSpPr>
      <dsp:spPr>
        <a:xfrm>
          <a:off x="1506005" y="96486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15760" y="974620"/>
        <a:ext cx="47099" cy="47099"/>
      </dsp:txXfrm>
    </dsp:sp>
    <dsp:sp modelId="{15716786-4673-40EB-986D-12C422D02B97}">
      <dsp:nvSpPr>
        <dsp:cNvPr id="0" name=""/>
        <dsp:cNvSpPr/>
      </dsp:nvSpPr>
      <dsp:spPr>
        <a:xfrm rot="6525000">
          <a:off x="1514507" y="1033850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518026" y="1035824"/>
        <a:ext cx="12426" cy="13488"/>
      </dsp:txXfrm>
    </dsp:sp>
    <dsp:sp modelId="{E7F9412A-75FE-4263-8476-D8B02CF380F3}">
      <dsp:nvSpPr>
        <dsp:cNvPr id="0" name=""/>
        <dsp:cNvSpPr/>
      </dsp:nvSpPr>
      <dsp:spPr>
        <a:xfrm>
          <a:off x="1473828" y="1059657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83583" y="1069412"/>
        <a:ext cx="47099" cy="47099"/>
      </dsp:txXfrm>
    </dsp:sp>
    <dsp:sp modelId="{C56F56FD-84C6-4D21-967A-719399DE2081}">
      <dsp:nvSpPr>
        <dsp:cNvPr id="0" name=""/>
        <dsp:cNvSpPr/>
      </dsp:nvSpPr>
      <dsp:spPr>
        <a:xfrm rot="6975000">
          <a:off x="1476341" y="112616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480182" y="1128270"/>
        <a:ext cx="12426" cy="13488"/>
      </dsp:txXfrm>
    </dsp:sp>
    <dsp:sp modelId="{430AD93E-9CDA-40BE-8BB8-B35AB1DDED73}">
      <dsp:nvSpPr>
        <dsp:cNvPr id="0" name=""/>
        <dsp:cNvSpPr/>
      </dsp:nvSpPr>
      <dsp:spPr>
        <a:xfrm>
          <a:off x="1429553" y="114943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39308" y="1159193"/>
        <a:ext cx="47099" cy="47099"/>
      </dsp:txXfrm>
    </dsp:sp>
    <dsp:sp modelId="{D3BDAC4B-F2DB-44A0-907D-A108463FB1C3}">
      <dsp:nvSpPr>
        <dsp:cNvPr id="0" name=""/>
        <dsp:cNvSpPr/>
      </dsp:nvSpPr>
      <dsp:spPr>
        <a:xfrm rot="7425000">
          <a:off x="1426453" y="121270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430595" y="1214984"/>
        <a:ext cx="12426" cy="13488"/>
      </dsp:txXfrm>
    </dsp:sp>
    <dsp:sp modelId="{EB66E90A-B112-40E2-B773-B1A59659C6EB}">
      <dsp:nvSpPr>
        <dsp:cNvPr id="0" name=""/>
        <dsp:cNvSpPr/>
      </dsp:nvSpPr>
      <dsp:spPr>
        <a:xfrm>
          <a:off x="1373938" y="123267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83693" y="1242427"/>
        <a:ext cx="47099" cy="47099"/>
      </dsp:txXfrm>
    </dsp:sp>
    <dsp:sp modelId="{CBD13A52-164D-4181-A713-C4AFB6DAEA44}">
      <dsp:nvSpPr>
        <dsp:cNvPr id="0" name=""/>
        <dsp:cNvSpPr/>
      </dsp:nvSpPr>
      <dsp:spPr>
        <a:xfrm rot="7875000">
          <a:off x="1365696" y="1291990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370115" y="1294484"/>
        <a:ext cx="12426" cy="13488"/>
      </dsp:txXfrm>
    </dsp:sp>
    <dsp:sp modelId="{816E1FA3-2B38-45F9-AB8C-0EEB2788EE42}">
      <dsp:nvSpPr>
        <dsp:cNvPr id="0" name=""/>
        <dsp:cNvSpPr/>
      </dsp:nvSpPr>
      <dsp:spPr>
        <a:xfrm>
          <a:off x="1307934" y="130793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17689" y="1317689"/>
        <a:ext cx="47099" cy="47099"/>
      </dsp:txXfrm>
    </dsp:sp>
    <dsp:sp modelId="{3D5573F2-E421-4699-B499-E5F129AA7C1F}">
      <dsp:nvSpPr>
        <dsp:cNvPr id="0" name=""/>
        <dsp:cNvSpPr/>
      </dsp:nvSpPr>
      <dsp:spPr>
        <a:xfrm rot="8325000">
          <a:off x="1295110" y="1362669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299775" y="1365409"/>
        <a:ext cx="12426" cy="13488"/>
      </dsp:txXfrm>
    </dsp:sp>
    <dsp:sp modelId="{1791F869-F782-403E-9EEE-8485296AB1DC}">
      <dsp:nvSpPr>
        <dsp:cNvPr id="0" name=""/>
        <dsp:cNvSpPr/>
      </dsp:nvSpPr>
      <dsp:spPr>
        <a:xfrm>
          <a:off x="1232672" y="137393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42427" y="1383693"/>
        <a:ext cx="47099" cy="47099"/>
      </dsp:txXfrm>
    </dsp:sp>
    <dsp:sp modelId="{EDD308D6-556F-4E65-A02C-12C45C150755}">
      <dsp:nvSpPr>
        <dsp:cNvPr id="0" name=""/>
        <dsp:cNvSpPr/>
      </dsp:nvSpPr>
      <dsp:spPr>
        <a:xfrm rot="8775000">
          <a:off x="1215902" y="1423530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220779" y="1426547"/>
        <a:ext cx="12426" cy="13488"/>
      </dsp:txXfrm>
    </dsp:sp>
    <dsp:sp modelId="{FB762D63-E97E-4D71-BE53-DE8DBC2C1724}">
      <dsp:nvSpPr>
        <dsp:cNvPr id="0" name=""/>
        <dsp:cNvSpPr/>
      </dsp:nvSpPr>
      <dsp:spPr>
        <a:xfrm>
          <a:off x="1149438" y="1429553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59193" y="1439308"/>
        <a:ext cx="47099" cy="47099"/>
      </dsp:txXfrm>
    </dsp:sp>
    <dsp:sp modelId="{EC905E59-477F-4D62-B2EE-61B86BF0663B}">
      <dsp:nvSpPr>
        <dsp:cNvPr id="0" name=""/>
        <dsp:cNvSpPr/>
      </dsp:nvSpPr>
      <dsp:spPr>
        <a:xfrm rot="9225000">
          <a:off x="1129427" y="147353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134478" y="1476850"/>
        <a:ext cx="12426" cy="13488"/>
      </dsp:txXfrm>
    </dsp:sp>
    <dsp:sp modelId="{96947AF0-965B-4F9B-B692-11B522E20C19}">
      <dsp:nvSpPr>
        <dsp:cNvPr id="0" name=""/>
        <dsp:cNvSpPr/>
      </dsp:nvSpPr>
      <dsp:spPr>
        <a:xfrm>
          <a:off x="1059657" y="147382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9412" y="1483583"/>
        <a:ext cx="47099" cy="47099"/>
      </dsp:txXfrm>
    </dsp:sp>
    <dsp:sp modelId="{C5631367-2D87-4B2B-B2C5-CE6B323DF7FA}">
      <dsp:nvSpPr>
        <dsp:cNvPr id="0" name=""/>
        <dsp:cNvSpPr/>
      </dsp:nvSpPr>
      <dsp:spPr>
        <a:xfrm rot="9675000">
          <a:off x="1037166" y="1511819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42351" y="1515459"/>
        <a:ext cx="12426" cy="13488"/>
      </dsp:txXfrm>
    </dsp:sp>
    <dsp:sp modelId="{55735BFC-D4F1-4100-BCD7-BD7015A20F24}">
      <dsp:nvSpPr>
        <dsp:cNvPr id="0" name=""/>
        <dsp:cNvSpPr/>
      </dsp:nvSpPr>
      <dsp:spPr>
        <a:xfrm>
          <a:off x="964865" y="150600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4620" y="1515760"/>
        <a:ext cx="47099" cy="47099"/>
      </dsp:txXfrm>
    </dsp:sp>
    <dsp:sp modelId="{DE861B79-D5E8-45CE-B3D7-7B4663C08343}">
      <dsp:nvSpPr>
        <dsp:cNvPr id="0" name=""/>
        <dsp:cNvSpPr/>
      </dsp:nvSpPr>
      <dsp:spPr>
        <a:xfrm rot="10125000">
          <a:off x="940697" y="153773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945972" y="1541712"/>
        <a:ext cx="12426" cy="13488"/>
      </dsp:txXfrm>
    </dsp:sp>
    <dsp:sp modelId="{B163F2E1-C224-4C1F-8BF1-B257F8DA90F1}">
      <dsp:nvSpPr>
        <dsp:cNvPr id="0" name=""/>
        <dsp:cNvSpPr/>
      </dsp:nvSpPr>
      <dsp:spPr>
        <a:xfrm>
          <a:off x="866685" y="152553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76440" y="1535289"/>
        <a:ext cx="47099" cy="47099"/>
      </dsp:txXfrm>
    </dsp:sp>
    <dsp:sp modelId="{28C21F8D-7890-436C-ABC3-A76D9C048DC6}">
      <dsp:nvSpPr>
        <dsp:cNvPr id="0" name=""/>
        <dsp:cNvSpPr/>
      </dsp:nvSpPr>
      <dsp:spPr>
        <a:xfrm rot="10575000">
          <a:off x="841670" y="1550840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846990" y="1555162"/>
        <a:ext cx="12426" cy="13488"/>
      </dsp:txXfrm>
    </dsp:sp>
    <dsp:sp modelId="{B297DBDA-41C8-403B-A287-2DE0B2B2F734}">
      <dsp:nvSpPr>
        <dsp:cNvPr id="0" name=""/>
        <dsp:cNvSpPr/>
      </dsp:nvSpPr>
      <dsp:spPr>
        <a:xfrm>
          <a:off x="766795" y="153208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76550" y="1541837"/>
        <a:ext cx="47099" cy="47099"/>
      </dsp:txXfrm>
    </dsp:sp>
    <dsp:sp modelId="{6CB910F7-627A-416A-9AE0-0E9818681229}">
      <dsp:nvSpPr>
        <dsp:cNvPr id="0" name=""/>
        <dsp:cNvSpPr/>
      </dsp:nvSpPr>
      <dsp:spPr>
        <a:xfrm rot="11025000">
          <a:off x="741780" y="1550905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747100" y="1555575"/>
        <a:ext cx="12426" cy="13488"/>
      </dsp:txXfrm>
    </dsp:sp>
    <dsp:sp modelId="{C99B1DB8-B0AD-4FE5-84DC-CD9571D15F74}">
      <dsp:nvSpPr>
        <dsp:cNvPr id="0" name=""/>
        <dsp:cNvSpPr/>
      </dsp:nvSpPr>
      <dsp:spPr>
        <a:xfrm>
          <a:off x="666905" y="152553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76660" y="1535289"/>
        <a:ext cx="47099" cy="47099"/>
      </dsp:txXfrm>
    </dsp:sp>
    <dsp:sp modelId="{2EBD388A-825F-4832-8A74-827A6C7E3368}">
      <dsp:nvSpPr>
        <dsp:cNvPr id="0" name=""/>
        <dsp:cNvSpPr/>
      </dsp:nvSpPr>
      <dsp:spPr>
        <a:xfrm rot="11475000">
          <a:off x="642736" y="153793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48011" y="1542948"/>
        <a:ext cx="12426" cy="13488"/>
      </dsp:txXfrm>
    </dsp:sp>
    <dsp:sp modelId="{54435782-E9E7-4F85-8EE9-B762378628C5}">
      <dsp:nvSpPr>
        <dsp:cNvPr id="0" name=""/>
        <dsp:cNvSpPr/>
      </dsp:nvSpPr>
      <dsp:spPr>
        <a:xfrm>
          <a:off x="568724" y="150600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78479" y="1515760"/>
        <a:ext cx="47099" cy="47099"/>
      </dsp:txXfrm>
    </dsp:sp>
    <dsp:sp modelId="{2EA5A0E0-D734-4B00-A1FA-65E8CB15031C}">
      <dsp:nvSpPr>
        <dsp:cNvPr id="0" name=""/>
        <dsp:cNvSpPr/>
      </dsp:nvSpPr>
      <dsp:spPr>
        <a:xfrm rot="11925000">
          <a:off x="546232" y="151214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551417" y="1517494"/>
        <a:ext cx="12426" cy="13488"/>
      </dsp:txXfrm>
    </dsp:sp>
    <dsp:sp modelId="{CDE86F57-8E75-4885-99A7-4D78278841E9}">
      <dsp:nvSpPr>
        <dsp:cNvPr id="0" name=""/>
        <dsp:cNvSpPr/>
      </dsp:nvSpPr>
      <dsp:spPr>
        <a:xfrm>
          <a:off x="473932" y="147382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83687" y="1483583"/>
        <a:ext cx="47099" cy="47099"/>
      </dsp:txXfrm>
    </dsp:sp>
    <dsp:sp modelId="{A0769171-C666-4FF2-B3B0-56A5612FFB02}">
      <dsp:nvSpPr>
        <dsp:cNvPr id="0" name=""/>
        <dsp:cNvSpPr/>
      </dsp:nvSpPr>
      <dsp:spPr>
        <a:xfrm rot="12375000">
          <a:off x="453921" y="1473977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58972" y="1479651"/>
        <a:ext cx="12426" cy="13488"/>
      </dsp:txXfrm>
    </dsp:sp>
    <dsp:sp modelId="{9DEC7CBC-8051-4551-94AA-2377EFF8A353}">
      <dsp:nvSpPr>
        <dsp:cNvPr id="0" name=""/>
        <dsp:cNvSpPr/>
      </dsp:nvSpPr>
      <dsp:spPr>
        <a:xfrm>
          <a:off x="384151" y="1429553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93906" y="1439308"/>
        <a:ext cx="47099" cy="47099"/>
      </dsp:txXfrm>
    </dsp:sp>
    <dsp:sp modelId="{83D03F91-A8FE-4A56-A9F0-21F8696B64A1}">
      <dsp:nvSpPr>
        <dsp:cNvPr id="0" name=""/>
        <dsp:cNvSpPr/>
      </dsp:nvSpPr>
      <dsp:spPr>
        <a:xfrm rot="12825000">
          <a:off x="367381" y="1424089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72258" y="1430064"/>
        <a:ext cx="12426" cy="13488"/>
      </dsp:txXfrm>
    </dsp:sp>
    <dsp:sp modelId="{D9F7CAE3-C01B-4758-A92D-BE4DEABF1CC9}">
      <dsp:nvSpPr>
        <dsp:cNvPr id="0" name=""/>
        <dsp:cNvSpPr/>
      </dsp:nvSpPr>
      <dsp:spPr>
        <a:xfrm>
          <a:off x="300917" y="137393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10672" y="1383693"/>
        <a:ext cx="47099" cy="47099"/>
      </dsp:txXfrm>
    </dsp:sp>
    <dsp:sp modelId="{6FDF4861-3D9E-4C44-8A76-CB261CA08A3D}">
      <dsp:nvSpPr>
        <dsp:cNvPr id="0" name=""/>
        <dsp:cNvSpPr/>
      </dsp:nvSpPr>
      <dsp:spPr>
        <a:xfrm rot="13275000">
          <a:off x="288093" y="136333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92758" y="1369584"/>
        <a:ext cx="12426" cy="13488"/>
      </dsp:txXfrm>
    </dsp:sp>
    <dsp:sp modelId="{6EBA7549-78C0-447A-A63C-4A8563F87F58}">
      <dsp:nvSpPr>
        <dsp:cNvPr id="0" name=""/>
        <dsp:cNvSpPr/>
      </dsp:nvSpPr>
      <dsp:spPr>
        <a:xfrm>
          <a:off x="225655" y="130793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35410" y="1317689"/>
        <a:ext cx="47099" cy="47099"/>
      </dsp:txXfrm>
    </dsp:sp>
    <dsp:sp modelId="{F7AC09C3-F9FA-4334-9744-58F7A351FD8B}">
      <dsp:nvSpPr>
        <dsp:cNvPr id="0" name=""/>
        <dsp:cNvSpPr/>
      </dsp:nvSpPr>
      <dsp:spPr>
        <a:xfrm rot="13725000">
          <a:off x="217413" y="1292745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21832" y="1299243"/>
        <a:ext cx="12426" cy="13488"/>
      </dsp:txXfrm>
    </dsp:sp>
    <dsp:sp modelId="{DB7E8DCC-E9E2-41AE-8FAC-BD770394B585}">
      <dsp:nvSpPr>
        <dsp:cNvPr id="0" name=""/>
        <dsp:cNvSpPr/>
      </dsp:nvSpPr>
      <dsp:spPr>
        <a:xfrm>
          <a:off x="159652" y="123267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69407" y="1242427"/>
        <a:ext cx="47099" cy="47099"/>
      </dsp:txXfrm>
    </dsp:sp>
    <dsp:sp modelId="{FC934B90-2FD7-4C78-BC82-6495CAA54F71}">
      <dsp:nvSpPr>
        <dsp:cNvPr id="0" name=""/>
        <dsp:cNvSpPr/>
      </dsp:nvSpPr>
      <dsp:spPr>
        <a:xfrm rot="14175000">
          <a:off x="156552" y="1213537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60694" y="1220247"/>
        <a:ext cx="12426" cy="13488"/>
      </dsp:txXfrm>
    </dsp:sp>
    <dsp:sp modelId="{7FBA136C-815F-4FB3-A797-A7F155D00FEA}">
      <dsp:nvSpPr>
        <dsp:cNvPr id="0" name=""/>
        <dsp:cNvSpPr/>
      </dsp:nvSpPr>
      <dsp:spPr>
        <a:xfrm>
          <a:off x="104037" y="114943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3792" y="1159193"/>
        <a:ext cx="47099" cy="47099"/>
      </dsp:txXfrm>
    </dsp:sp>
    <dsp:sp modelId="{7A5C7786-EEB7-4840-8AB2-E617DD766E4C}">
      <dsp:nvSpPr>
        <dsp:cNvPr id="0" name=""/>
        <dsp:cNvSpPr/>
      </dsp:nvSpPr>
      <dsp:spPr>
        <a:xfrm rot="14625000">
          <a:off x="106550" y="1127063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10391" y="1133947"/>
        <a:ext cx="12426" cy="13488"/>
      </dsp:txXfrm>
    </dsp:sp>
    <dsp:sp modelId="{2B3C09D0-6E4A-4698-ADBA-7CF55040E0C7}">
      <dsp:nvSpPr>
        <dsp:cNvPr id="0" name=""/>
        <dsp:cNvSpPr/>
      </dsp:nvSpPr>
      <dsp:spPr>
        <a:xfrm>
          <a:off x="59762" y="1059657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9517" y="1069412"/>
        <a:ext cx="47099" cy="47099"/>
      </dsp:txXfrm>
    </dsp:sp>
    <dsp:sp modelId="{0B3E9032-3902-463F-B436-0798A35C9EC5}">
      <dsp:nvSpPr>
        <dsp:cNvPr id="0" name=""/>
        <dsp:cNvSpPr/>
      </dsp:nvSpPr>
      <dsp:spPr>
        <a:xfrm rot="15075000">
          <a:off x="68263" y="103480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71782" y="1041820"/>
        <a:ext cx="12426" cy="13488"/>
      </dsp:txXfrm>
    </dsp:sp>
    <dsp:sp modelId="{C6CA034B-BB5D-4252-9DC3-E07C2CEC1942}">
      <dsp:nvSpPr>
        <dsp:cNvPr id="0" name=""/>
        <dsp:cNvSpPr/>
      </dsp:nvSpPr>
      <dsp:spPr>
        <a:xfrm>
          <a:off x="27584" y="96486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7339" y="974620"/>
        <a:ext cx="47099" cy="47099"/>
      </dsp:txXfrm>
    </dsp:sp>
    <dsp:sp modelId="{2F327EB4-0D8B-437E-BB14-A326EA173FCC}">
      <dsp:nvSpPr>
        <dsp:cNvPr id="0" name=""/>
        <dsp:cNvSpPr/>
      </dsp:nvSpPr>
      <dsp:spPr>
        <a:xfrm rot="15525000">
          <a:off x="42346" y="93833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5529" y="945440"/>
        <a:ext cx="12426" cy="13488"/>
      </dsp:txXfrm>
    </dsp:sp>
    <dsp:sp modelId="{F6AE7F32-FC05-4DDA-BB7B-30B31779479C}">
      <dsp:nvSpPr>
        <dsp:cNvPr id="0" name=""/>
        <dsp:cNvSpPr/>
      </dsp:nvSpPr>
      <dsp:spPr>
        <a:xfrm>
          <a:off x="8055" y="86668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7810" y="876440"/>
        <a:ext cx="47099" cy="47099"/>
      </dsp:txXfrm>
    </dsp:sp>
    <dsp:sp modelId="{F42AD80F-3B21-49F3-AF59-01D5F6EE69F1}">
      <dsp:nvSpPr>
        <dsp:cNvPr id="0" name=""/>
        <dsp:cNvSpPr/>
      </dsp:nvSpPr>
      <dsp:spPr>
        <a:xfrm rot="15975000">
          <a:off x="29243" y="839305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2080" y="846458"/>
        <a:ext cx="12426" cy="13488"/>
      </dsp:txXfrm>
    </dsp:sp>
    <dsp:sp modelId="{E4F5DE49-5EAA-4300-BD85-3AA32446283C}">
      <dsp:nvSpPr>
        <dsp:cNvPr id="0" name=""/>
        <dsp:cNvSpPr/>
      </dsp:nvSpPr>
      <dsp:spPr>
        <a:xfrm>
          <a:off x="1508" y="76679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263" y="776550"/>
        <a:ext cx="47099" cy="47099"/>
      </dsp:txXfrm>
    </dsp:sp>
    <dsp:sp modelId="{57712E5B-8311-41F2-83BF-40C44B82FD56}">
      <dsp:nvSpPr>
        <dsp:cNvPr id="0" name=""/>
        <dsp:cNvSpPr/>
      </dsp:nvSpPr>
      <dsp:spPr>
        <a:xfrm rot="16425000">
          <a:off x="29177" y="739415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1666" y="746568"/>
        <a:ext cx="12426" cy="13488"/>
      </dsp:txXfrm>
    </dsp:sp>
    <dsp:sp modelId="{53824D7C-69E9-40B6-AD94-E66D57E17024}">
      <dsp:nvSpPr>
        <dsp:cNvPr id="0" name=""/>
        <dsp:cNvSpPr/>
      </dsp:nvSpPr>
      <dsp:spPr>
        <a:xfrm>
          <a:off x="8055" y="66690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7810" y="676660"/>
        <a:ext cx="47099" cy="47099"/>
      </dsp:txXfrm>
    </dsp:sp>
    <dsp:sp modelId="{4DDD9E11-A1D1-4D9F-87CF-21775FA03FD4}">
      <dsp:nvSpPr>
        <dsp:cNvPr id="0" name=""/>
        <dsp:cNvSpPr/>
      </dsp:nvSpPr>
      <dsp:spPr>
        <a:xfrm rot="16875000">
          <a:off x="42150" y="640371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4293" y="647479"/>
        <a:ext cx="12426" cy="13488"/>
      </dsp:txXfrm>
    </dsp:sp>
    <dsp:sp modelId="{22041FD6-89BD-4BF2-9B99-B97F36E2E1FB}">
      <dsp:nvSpPr>
        <dsp:cNvPr id="0" name=""/>
        <dsp:cNvSpPr/>
      </dsp:nvSpPr>
      <dsp:spPr>
        <a:xfrm>
          <a:off x="27584" y="56872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7339" y="578479"/>
        <a:ext cx="47099" cy="47099"/>
      </dsp:txXfrm>
    </dsp:sp>
    <dsp:sp modelId="{B8E405CF-5FB0-4931-A03D-9BF304E6CDDA}">
      <dsp:nvSpPr>
        <dsp:cNvPr id="0" name=""/>
        <dsp:cNvSpPr/>
      </dsp:nvSpPr>
      <dsp:spPr>
        <a:xfrm rot="17325000">
          <a:off x="67940" y="543868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9747" y="550886"/>
        <a:ext cx="12426" cy="13488"/>
      </dsp:txXfrm>
    </dsp:sp>
    <dsp:sp modelId="{4346925A-37EB-4BB6-B0D1-0007EC3DF63B}">
      <dsp:nvSpPr>
        <dsp:cNvPr id="0" name=""/>
        <dsp:cNvSpPr/>
      </dsp:nvSpPr>
      <dsp:spPr>
        <a:xfrm>
          <a:off x="59762" y="47393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9517" y="483687"/>
        <a:ext cx="47099" cy="47099"/>
      </dsp:txXfrm>
    </dsp:sp>
    <dsp:sp modelId="{7A362786-920B-4FB9-A3D5-D0E741B76071}">
      <dsp:nvSpPr>
        <dsp:cNvPr id="0" name=""/>
        <dsp:cNvSpPr/>
      </dsp:nvSpPr>
      <dsp:spPr>
        <a:xfrm rot="17775000">
          <a:off x="106106" y="451557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7591" y="458441"/>
        <a:ext cx="12426" cy="13488"/>
      </dsp:txXfrm>
    </dsp:sp>
    <dsp:sp modelId="{ED0F08E4-7CF4-494F-A2E4-60B90674E9D5}">
      <dsp:nvSpPr>
        <dsp:cNvPr id="0" name=""/>
        <dsp:cNvSpPr/>
      </dsp:nvSpPr>
      <dsp:spPr>
        <a:xfrm>
          <a:off x="104037" y="384151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3792" y="393906"/>
        <a:ext cx="47099" cy="47099"/>
      </dsp:txXfrm>
    </dsp:sp>
    <dsp:sp modelId="{B8AF8AA6-EDE3-46F5-804F-BE18E9CF02E9}">
      <dsp:nvSpPr>
        <dsp:cNvPr id="0" name=""/>
        <dsp:cNvSpPr/>
      </dsp:nvSpPr>
      <dsp:spPr>
        <a:xfrm rot="18225000">
          <a:off x="155994" y="36501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7178" y="371726"/>
        <a:ext cx="12426" cy="13488"/>
      </dsp:txXfrm>
    </dsp:sp>
    <dsp:sp modelId="{02E2D030-8BB9-48E2-859D-55F958A2D928}">
      <dsp:nvSpPr>
        <dsp:cNvPr id="0" name=""/>
        <dsp:cNvSpPr/>
      </dsp:nvSpPr>
      <dsp:spPr>
        <a:xfrm>
          <a:off x="159652" y="300917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69407" y="310672"/>
        <a:ext cx="47099" cy="47099"/>
      </dsp:txXfrm>
    </dsp:sp>
    <dsp:sp modelId="{8125F9B4-021E-44DC-9D64-8AE485A44537}">
      <dsp:nvSpPr>
        <dsp:cNvPr id="0" name=""/>
        <dsp:cNvSpPr/>
      </dsp:nvSpPr>
      <dsp:spPr>
        <a:xfrm rot="18675000">
          <a:off x="216751" y="285728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17658" y="292226"/>
        <a:ext cx="12426" cy="13488"/>
      </dsp:txXfrm>
    </dsp:sp>
    <dsp:sp modelId="{A5474CB5-D5DA-4087-B87E-610FB42AF529}">
      <dsp:nvSpPr>
        <dsp:cNvPr id="0" name=""/>
        <dsp:cNvSpPr/>
      </dsp:nvSpPr>
      <dsp:spPr>
        <a:xfrm>
          <a:off x="225655" y="22565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35410" y="235410"/>
        <a:ext cx="47099" cy="47099"/>
      </dsp:txXfrm>
    </dsp:sp>
    <dsp:sp modelId="{F5E12609-AEA0-4824-8F1E-49B7A8C9D43E}">
      <dsp:nvSpPr>
        <dsp:cNvPr id="0" name=""/>
        <dsp:cNvSpPr/>
      </dsp:nvSpPr>
      <dsp:spPr>
        <a:xfrm rot="19125000">
          <a:off x="287337" y="215049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87998" y="221301"/>
        <a:ext cx="12426" cy="13488"/>
      </dsp:txXfrm>
    </dsp:sp>
    <dsp:sp modelId="{558F7E47-06ED-4041-B16C-6F13A19D4245}">
      <dsp:nvSpPr>
        <dsp:cNvPr id="0" name=""/>
        <dsp:cNvSpPr/>
      </dsp:nvSpPr>
      <dsp:spPr>
        <a:xfrm>
          <a:off x="300917" y="15965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10672" y="169407"/>
        <a:ext cx="47099" cy="47099"/>
      </dsp:txXfrm>
    </dsp:sp>
    <dsp:sp modelId="{1AA99294-2501-42DA-ADDA-813C2A0D167F}">
      <dsp:nvSpPr>
        <dsp:cNvPr id="0" name=""/>
        <dsp:cNvSpPr/>
      </dsp:nvSpPr>
      <dsp:spPr>
        <a:xfrm rot="19575000">
          <a:off x="366545" y="154188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66994" y="160163"/>
        <a:ext cx="12426" cy="13488"/>
      </dsp:txXfrm>
    </dsp:sp>
    <dsp:sp modelId="{A854D6C3-A9F6-4889-B95E-C4590598BF15}">
      <dsp:nvSpPr>
        <dsp:cNvPr id="0" name=""/>
        <dsp:cNvSpPr/>
      </dsp:nvSpPr>
      <dsp:spPr>
        <a:xfrm>
          <a:off x="384151" y="104037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93906" y="113792"/>
        <a:ext cx="47099" cy="47099"/>
      </dsp:txXfrm>
    </dsp:sp>
    <dsp:sp modelId="{9BC14663-185B-4A89-97AE-169B3D438678}">
      <dsp:nvSpPr>
        <dsp:cNvPr id="0" name=""/>
        <dsp:cNvSpPr/>
      </dsp:nvSpPr>
      <dsp:spPr>
        <a:xfrm rot="20025000">
          <a:off x="453020" y="10418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53295" y="109860"/>
        <a:ext cx="12426" cy="13488"/>
      </dsp:txXfrm>
    </dsp:sp>
    <dsp:sp modelId="{891FE5C2-884F-48D0-BE0D-753E9CA204D3}">
      <dsp:nvSpPr>
        <dsp:cNvPr id="0" name=""/>
        <dsp:cNvSpPr/>
      </dsp:nvSpPr>
      <dsp:spPr>
        <a:xfrm>
          <a:off x="473932" y="5976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83687" y="69517"/>
        <a:ext cx="47099" cy="47099"/>
      </dsp:txXfrm>
    </dsp:sp>
    <dsp:sp modelId="{BDE13CD6-B50F-44ED-BD83-729ED5971995}">
      <dsp:nvSpPr>
        <dsp:cNvPr id="0" name=""/>
        <dsp:cNvSpPr/>
      </dsp:nvSpPr>
      <dsp:spPr>
        <a:xfrm rot="20475000">
          <a:off x="545281" y="65899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45422" y="71251"/>
        <a:ext cx="12426" cy="13488"/>
      </dsp:txXfrm>
    </dsp:sp>
    <dsp:sp modelId="{3B7728B1-9C76-43A6-8828-2FFE1A19CD4E}">
      <dsp:nvSpPr>
        <dsp:cNvPr id="0" name=""/>
        <dsp:cNvSpPr/>
      </dsp:nvSpPr>
      <dsp:spPr>
        <a:xfrm>
          <a:off x="568724" y="2758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78479" y="37339"/>
        <a:ext cx="47099" cy="47099"/>
      </dsp:txXfrm>
    </dsp:sp>
    <dsp:sp modelId="{FEF793BD-9F36-4B0C-B2A1-243AAED13A52}">
      <dsp:nvSpPr>
        <dsp:cNvPr id="0" name=""/>
        <dsp:cNvSpPr/>
      </dsp:nvSpPr>
      <dsp:spPr>
        <a:xfrm rot="20925000">
          <a:off x="641750" y="3998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41801" y="44998"/>
        <a:ext cx="12426" cy="13488"/>
      </dsp:txXfrm>
    </dsp:sp>
    <dsp:sp modelId="{CD7E4AE9-DEBF-4EF6-9A2F-51DFDE6DC483}">
      <dsp:nvSpPr>
        <dsp:cNvPr id="0" name=""/>
        <dsp:cNvSpPr/>
      </dsp:nvSpPr>
      <dsp:spPr>
        <a:xfrm>
          <a:off x="666905" y="805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76660" y="17810"/>
        <a:ext cx="47099" cy="47099"/>
      </dsp:txXfrm>
    </dsp:sp>
    <dsp:sp modelId="{CAB56CDA-741F-426D-8FE0-AE118C809475}">
      <dsp:nvSpPr>
        <dsp:cNvPr id="0" name=""/>
        <dsp:cNvSpPr/>
      </dsp:nvSpPr>
      <dsp:spPr>
        <a:xfrm rot="21375000">
          <a:off x="740777" y="26878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40783" y="31548"/>
        <a:ext cx="12426" cy="13488"/>
      </dsp:txXfrm>
    </dsp:sp>
  </dsp:spTree>
</dsp:drawing>
</file>

<file path=ppt/diagrams/drawing5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2BDA289-9E7F-43D2-8E8A-C602380955F6}">
      <dsp:nvSpPr>
        <dsp:cNvPr id="0" name=""/>
        <dsp:cNvSpPr/>
      </dsp:nvSpPr>
      <dsp:spPr>
        <a:xfrm>
          <a:off x="657252" y="1292"/>
          <a:ext cx="57094" cy="57094"/>
        </a:xfrm>
        <a:prstGeom prst="ellipse">
          <a:avLst/>
        </a:prstGeom>
        <a:solidFill>
          <a:schemeClr val="accent1">
            <a:shade val="8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65613" y="9653"/>
        <a:ext cx="40372" cy="40372"/>
      </dsp:txXfrm>
    </dsp:sp>
    <dsp:sp modelId="{4B717A0F-8771-4A45-B6AA-FD732A724C9E}">
      <dsp:nvSpPr>
        <dsp:cNvPr id="0" name=""/>
        <dsp:cNvSpPr/>
      </dsp:nvSpPr>
      <dsp:spPr>
        <a:xfrm rot="225000">
          <a:off x="835677" y="2298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35682" y="26687"/>
        <a:ext cx="10651" cy="11561"/>
      </dsp:txXfrm>
    </dsp:sp>
    <dsp:sp modelId="{FD731FF4-9760-4231-AA26-446560B181EB}">
      <dsp:nvSpPr>
        <dsp:cNvPr id="0" name=""/>
        <dsp:cNvSpPr/>
      </dsp:nvSpPr>
      <dsp:spPr>
        <a:xfrm>
          <a:off x="742872" y="6904"/>
          <a:ext cx="57094" cy="57094"/>
        </a:xfrm>
        <a:prstGeom prst="ellipse">
          <a:avLst/>
        </a:prstGeom>
        <a:solidFill>
          <a:schemeClr val="accent1">
            <a:shade val="80000"/>
            <a:hueOff val="5772"/>
            <a:satOff val="110"/>
            <a:lumOff val="48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51233" y="15265"/>
        <a:ext cx="40372" cy="40372"/>
      </dsp:txXfrm>
    </dsp:sp>
    <dsp:sp modelId="{A6A09441-8928-4DD4-965E-ACD6B5489F63}">
      <dsp:nvSpPr>
        <dsp:cNvPr id="0" name=""/>
        <dsp:cNvSpPr/>
      </dsp:nvSpPr>
      <dsp:spPr>
        <a:xfrm rot="675000">
          <a:off x="805467" y="3410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5772"/>
            <a:satOff val="-13"/>
            <a:lumOff val="423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05511" y="37511"/>
        <a:ext cx="10651" cy="11561"/>
      </dsp:txXfrm>
    </dsp:sp>
    <dsp:sp modelId="{5A44537F-E502-484A-B54C-161A75387D52}">
      <dsp:nvSpPr>
        <dsp:cNvPr id="0" name=""/>
        <dsp:cNvSpPr/>
      </dsp:nvSpPr>
      <dsp:spPr>
        <a:xfrm>
          <a:off x="827027" y="23643"/>
          <a:ext cx="57094" cy="57094"/>
        </a:xfrm>
        <a:prstGeom prst="ellipse">
          <a:avLst/>
        </a:prstGeom>
        <a:solidFill>
          <a:schemeClr val="accent1">
            <a:shade val="80000"/>
            <a:hueOff val="11543"/>
            <a:satOff val="220"/>
            <a:lumOff val="97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35388" y="32004"/>
        <a:ext cx="40372" cy="40372"/>
      </dsp:txXfrm>
    </dsp:sp>
    <dsp:sp modelId="{BCCD1735-3374-4721-BEF9-11CCD9A2DD48}">
      <dsp:nvSpPr>
        <dsp:cNvPr id="0" name=""/>
        <dsp:cNvSpPr/>
      </dsp:nvSpPr>
      <dsp:spPr>
        <a:xfrm rot="1125000">
          <a:off x="888184" y="56208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1544"/>
            <a:satOff val="-27"/>
            <a:lumOff val="846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88305" y="59328"/>
        <a:ext cx="10651" cy="11561"/>
      </dsp:txXfrm>
    </dsp:sp>
    <dsp:sp modelId="{B0608ED5-E7DC-4C39-8859-B8C85F521F9C}">
      <dsp:nvSpPr>
        <dsp:cNvPr id="0" name=""/>
        <dsp:cNvSpPr/>
      </dsp:nvSpPr>
      <dsp:spPr>
        <a:xfrm>
          <a:off x="908278" y="51224"/>
          <a:ext cx="57094" cy="57094"/>
        </a:xfrm>
        <a:prstGeom prst="ellipse">
          <a:avLst/>
        </a:prstGeom>
        <a:solidFill>
          <a:schemeClr val="accent1">
            <a:shade val="80000"/>
            <a:hueOff val="17315"/>
            <a:satOff val="330"/>
            <a:lumOff val="145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16639" y="59585"/>
        <a:ext cx="40372" cy="40372"/>
      </dsp:txXfrm>
    </dsp:sp>
    <dsp:sp modelId="{E212FFF4-9223-45FB-8A97-08FC78EC227F}">
      <dsp:nvSpPr>
        <dsp:cNvPr id="0" name=""/>
        <dsp:cNvSpPr/>
      </dsp:nvSpPr>
      <dsp:spPr>
        <a:xfrm rot="1575000">
          <a:off x="967308" y="88921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7317"/>
            <a:satOff val="-40"/>
            <a:lumOff val="1268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67543" y="91765"/>
        <a:ext cx="10651" cy="11561"/>
      </dsp:txXfrm>
    </dsp:sp>
    <dsp:sp modelId="{3B48658E-4174-41EC-ADC5-04F09B98E8AE}">
      <dsp:nvSpPr>
        <dsp:cNvPr id="0" name=""/>
        <dsp:cNvSpPr/>
      </dsp:nvSpPr>
      <dsp:spPr>
        <a:xfrm>
          <a:off x="985233" y="89174"/>
          <a:ext cx="57094" cy="57094"/>
        </a:xfrm>
        <a:prstGeom prst="ellipse">
          <a:avLst/>
        </a:prstGeom>
        <a:solidFill>
          <a:schemeClr val="accent1">
            <a:shade val="80000"/>
            <a:hueOff val="23086"/>
            <a:satOff val="440"/>
            <a:lumOff val="194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93594" y="97535"/>
        <a:ext cx="40372" cy="40372"/>
      </dsp:txXfrm>
    </dsp:sp>
    <dsp:sp modelId="{7E28017C-69F1-4CCF-A6D7-885616A2628E}">
      <dsp:nvSpPr>
        <dsp:cNvPr id="0" name=""/>
        <dsp:cNvSpPr/>
      </dsp:nvSpPr>
      <dsp:spPr>
        <a:xfrm rot="2025000">
          <a:off x="1041485" y="13168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3089"/>
            <a:satOff val="-53"/>
            <a:lumOff val="1691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41870" y="134268"/>
        <a:ext cx="10651" cy="11561"/>
      </dsp:txXfrm>
    </dsp:sp>
    <dsp:sp modelId="{4B6FF1D5-139C-4A9E-BE2A-C9C2976A9B90}">
      <dsp:nvSpPr>
        <dsp:cNvPr id="0" name=""/>
        <dsp:cNvSpPr/>
      </dsp:nvSpPr>
      <dsp:spPr>
        <a:xfrm>
          <a:off x="1056576" y="136844"/>
          <a:ext cx="57094" cy="57094"/>
        </a:xfrm>
        <a:prstGeom prst="ellipse">
          <a:avLst/>
        </a:prstGeom>
        <a:solidFill>
          <a:schemeClr val="accent1">
            <a:shade val="80000"/>
            <a:hueOff val="28858"/>
            <a:satOff val="551"/>
            <a:lumOff val="2431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4937" y="145205"/>
        <a:ext cx="40372" cy="40372"/>
      </dsp:txXfrm>
    </dsp:sp>
    <dsp:sp modelId="{E231C36B-28CA-4A1A-A65A-7FC8C917C670}">
      <dsp:nvSpPr>
        <dsp:cNvPr id="0" name=""/>
        <dsp:cNvSpPr/>
      </dsp:nvSpPr>
      <dsp:spPr>
        <a:xfrm rot="2475000">
          <a:off x="1109446" y="18376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8861"/>
            <a:satOff val="-67"/>
            <a:lumOff val="2114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10012" y="186109"/>
        <a:ext cx="10651" cy="11561"/>
      </dsp:txXfrm>
    </dsp:sp>
    <dsp:sp modelId="{5955EC28-6A5B-4854-97FD-56BF004F7A93}">
      <dsp:nvSpPr>
        <dsp:cNvPr id="0" name=""/>
        <dsp:cNvSpPr/>
      </dsp:nvSpPr>
      <dsp:spPr>
        <a:xfrm>
          <a:off x="1121086" y="193418"/>
          <a:ext cx="57094" cy="57094"/>
        </a:xfrm>
        <a:prstGeom prst="ellipse">
          <a:avLst/>
        </a:prstGeom>
        <a:solidFill>
          <a:schemeClr val="accent1">
            <a:shade val="80000"/>
            <a:hueOff val="34629"/>
            <a:satOff val="661"/>
            <a:lumOff val="2918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29447" y="201779"/>
        <a:ext cx="40372" cy="40372"/>
      </dsp:txXfrm>
    </dsp:sp>
    <dsp:sp modelId="{7418C013-9F65-49B4-8AB4-02A8A7E8B2B1}">
      <dsp:nvSpPr>
        <dsp:cNvPr id="0" name=""/>
        <dsp:cNvSpPr/>
      </dsp:nvSpPr>
      <dsp:spPr>
        <a:xfrm rot="2925000">
          <a:off x="1170029" y="24426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34633"/>
            <a:satOff val="-80"/>
            <a:lumOff val="2537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70807" y="246400"/>
        <a:ext cx="10651" cy="11561"/>
      </dsp:txXfrm>
    </dsp:sp>
    <dsp:sp modelId="{C8C314CB-BC52-4B5D-9A9E-2549904458B0}">
      <dsp:nvSpPr>
        <dsp:cNvPr id="0" name=""/>
        <dsp:cNvSpPr/>
      </dsp:nvSpPr>
      <dsp:spPr>
        <a:xfrm>
          <a:off x="1177661" y="257929"/>
          <a:ext cx="57094" cy="57094"/>
        </a:xfrm>
        <a:prstGeom prst="ellipse">
          <a:avLst/>
        </a:prstGeom>
        <a:solidFill>
          <a:schemeClr val="accent1">
            <a:shade val="80000"/>
            <a:hueOff val="40401"/>
            <a:satOff val="771"/>
            <a:lumOff val="3404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86022" y="266290"/>
        <a:ext cx="40372" cy="40372"/>
      </dsp:txXfrm>
    </dsp:sp>
    <dsp:sp modelId="{8D184F9F-78A9-45D9-9804-0F8032DE26A6}">
      <dsp:nvSpPr>
        <dsp:cNvPr id="0" name=""/>
        <dsp:cNvSpPr/>
      </dsp:nvSpPr>
      <dsp:spPr>
        <a:xfrm rot="3375000">
          <a:off x="1222196" y="31215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40406"/>
            <a:satOff val="-93"/>
            <a:lumOff val="296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23210" y="314111"/>
        <a:ext cx="10651" cy="11561"/>
      </dsp:txXfrm>
    </dsp:sp>
    <dsp:sp modelId="{18E08B15-C0D9-4DCD-9841-29CB326A1D96}">
      <dsp:nvSpPr>
        <dsp:cNvPr id="0" name=""/>
        <dsp:cNvSpPr/>
      </dsp:nvSpPr>
      <dsp:spPr>
        <a:xfrm>
          <a:off x="1225331" y="329272"/>
          <a:ext cx="57094" cy="57094"/>
        </a:xfrm>
        <a:prstGeom prst="ellipse">
          <a:avLst/>
        </a:prstGeom>
        <a:solidFill>
          <a:schemeClr val="accent1">
            <a:shade val="80000"/>
            <a:hueOff val="46172"/>
            <a:satOff val="881"/>
            <a:lumOff val="389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33692" y="337633"/>
        <a:ext cx="40372" cy="40372"/>
      </dsp:txXfrm>
    </dsp:sp>
    <dsp:sp modelId="{7D136A40-4E7A-4E9A-9C18-C15FEB3E9255}">
      <dsp:nvSpPr>
        <dsp:cNvPr id="0" name=""/>
        <dsp:cNvSpPr/>
      </dsp:nvSpPr>
      <dsp:spPr>
        <a:xfrm rot="3825000">
          <a:off x="1265054" y="386276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46178"/>
            <a:satOff val="-107"/>
            <a:lumOff val="3382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66327" y="388083"/>
        <a:ext cx="10651" cy="11561"/>
      </dsp:txXfrm>
    </dsp:sp>
    <dsp:sp modelId="{09497094-52B8-416E-9902-37FB4C94E7F2}">
      <dsp:nvSpPr>
        <dsp:cNvPr id="0" name=""/>
        <dsp:cNvSpPr/>
      </dsp:nvSpPr>
      <dsp:spPr>
        <a:xfrm>
          <a:off x="1263281" y="406227"/>
          <a:ext cx="57094" cy="57094"/>
        </a:xfrm>
        <a:prstGeom prst="ellipse">
          <a:avLst/>
        </a:prstGeom>
        <a:solidFill>
          <a:schemeClr val="accent1">
            <a:shade val="80000"/>
            <a:hueOff val="51944"/>
            <a:satOff val="991"/>
            <a:lumOff val="437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71642" y="414588"/>
        <a:ext cx="40372" cy="40372"/>
      </dsp:txXfrm>
    </dsp:sp>
    <dsp:sp modelId="{260B842C-BA56-4835-9181-EEB1DAD49F6C}">
      <dsp:nvSpPr>
        <dsp:cNvPr id="0" name=""/>
        <dsp:cNvSpPr/>
      </dsp:nvSpPr>
      <dsp:spPr>
        <a:xfrm rot="4275000">
          <a:off x="1297872" y="465357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51950"/>
            <a:satOff val="-120"/>
            <a:lumOff val="3805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99421" y="467050"/>
        <a:ext cx="10651" cy="11561"/>
      </dsp:txXfrm>
    </dsp:sp>
    <dsp:sp modelId="{07EB8474-810E-4E8A-BE93-02F62BBDD45D}">
      <dsp:nvSpPr>
        <dsp:cNvPr id="0" name=""/>
        <dsp:cNvSpPr/>
      </dsp:nvSpPr>
      <dsp:spPr>
        <a:xfrm>
          <a:off x="1290861" y="487477"/>
          <a:ext cx="57094" cy="57094"/>
        </a:xfrm>
        <a:prstGeom prst="ellipse">
          <a:avLst/>
        </a:prstGeom>
        <a:solidFill>
          <a:schemeClr val="accent1">
            <a:shade val="80000"/>
            <a:hueOff val="57716"/>
            <a:satOff val="1101"/>
            <a:lumOff val="486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99222" y="495838"/>
        <a:ext cx="40372" cy="40372"/>
      </dsp:txXfrm>
    </dsp:sp>
    <dsp:sp modelId="{ADC3AC42-E194-4C29-8A28-ABEC2168A2B9}">
      <dsp:nvSpPr>
        <dsp:cNvPr id="0" name=""/>
        <dsp:cNvSpPr/>
      </dsp:nvSpPr>
      <dsp:spPr>
        <a:xfrm rot="4725000">
          <a:off x="1320086" y="54804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57722"/>
            <a:satOff val="-133"/>
            <a:lumOff val="4228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21923" y="549660"/>
        <a:ext cx="10651" cy="11561"/>
      </dsp:txXfrm>
    </dsp:sp>
    <dsp:sp modelId="{38A7A843-117D-4A8F-B652-3F637D1BA054}">
      <dsp:nvSpPr>
        <dsp:cNvPr id="0" name=""/>
        <dsp:cNvSpPr/>
      </dsp:nvSpPr>
      <dsp:spPr>
        <a:xfrm>
          <a:off x="1307601" y="571632"/>
          <a:ext cx="57094" cy="57094"/>
        </a:xfrm>
        <a:prstGeom prst="ellipse">
          <a:avLst/>
        </a:prstGeom>
        <a:solidFill>
          <a:schemeClr val="accent1">
            <a:shade val="80000"/>
            <a:hueOff val="63487"/>
            <a:satOff val="1211"/>
            <a:lumOff val="534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15962" y="579993"/>
        <a:ext cx="40372" cy="40372"/>
      </dsp:txXfrm>
    </dsp:sp>
    <dsp:sp modelId="{24192AE1-AC5A-408F-93E2-35778550FA02}">
      <dsp:nvSpPr>
        <dsp:cNvPr id="0" name=""/>
        <dsp:cNvSpPr/>
      </dsp:nvSpPr>
      <dsp:spPr>
        <a:xfrm rot="5175000">
          <a:off x="1331318" y="63292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63494"/>
            <a:satOff val="-147"/>
            <a:lumOff val="4651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33451" y="634501"/>
        <a:ext cx="10651" cy="11561"/>
      </dsp:txXfrm>
    </dsp:sp>
    <dsp:sp modelId="{8B74F080-8313-4728-B1E9-D87A06E9E800}">
      <dsp:nvSpPr>
        <dsp:cNvPr id="0" name=""/>
        <dsp:cNvSpPr/>
      </dsp:nvSpPr>
      <dsp:spPr>
        <a:xfrm>
          <a:off x="1313213" y="657252"/>
          <a:ext cx="57094" cy="57094"/>
        </a:xfrm>
        <a:prstGeom prst="ellipse">
          <a:avLst/>
        </a:prstGeom>
        <a:solidFill>
          <a:schemeClr val="accent1">
            <a:shade val="80000"/>
            <a:hueOff val="69259"/>
            <a:satOff val="1321"/>
            <a:lumOff val="583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21574" y="665613"/>
        <a:ext cx="40372" cy="40372"/>
      </dsp:txXfrm>
    </dsp:sp>
    <dsp:sp modelId="{99F13AA2-4621-4753-B0A6-6FC776CD84C9}">
      <dsp:nvSpPr>
        <dsp:cNvPr id="0" name=""/>
        <dsp:cNvSpPr/>
      </dsp:nvSpPr>
      <dsp:spPr>
        <a:xfrm rot="5625000">
          <a:off x="1331374" y="71854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69267"/>
            <a:satOff val="-160"/>
            <a:lumOff val="5073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333806" y="720121"/>
        <a:ext cx="10651" cy="11561"/>
      </dsp:txXfrm>
    </dsp:sp>
    <dsp:sp modelId="{C238A059-EBCB-4E8A-9C70-350A7112246D}">
      <dsp:nvSpPr>
        <dsp:cNvPr id="0" name=""/>
        <dsp:cNvSpPr/>
      </dsp:nvSpPr>
      <dsp:spPr>
        <a:xfrm>
          <a:off x="1307601" y="742872"/>
          <a:ext cx="57094" cy="57094"/>
        </a:xfrm>
        <a:prstGeom prst="ellipse">
          <a:avLst/>
        </a:prstGeom>
        <a:solidFill>
          <a:schemeClr val="accent1">
            <a:shade val="80000"/>
            <a:hueOff val="75030"/>
            <a:satOff val="1431"/>
            <a:lumOff val="6322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15962" y="751233"/>
        <a:ext cx="40372" cy="40372"/>
      </dsp:txXfrm>
    </dsp:sp>
    <dsp:sp modelId="{212C9A88-24C2-4EF4-87D7-A81CF4BE3FA0}">
      <dsp:nvSpPr>
        <dsp:cNvPr id="0" name=""/>
        <dsp:cNvSpPr/>
      </dsp:nvSpPr>
      <dsp:spPr>
        <a:xfrm rot="6075000">
          <a:off x="1320254" y="80344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75039"/>
            <a:satOff val="-173"/>
            <a:lumOff val="5496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322982" y="805055"/>
        <a:ext cx="10651" cy="11561"/>
      </dsp:txXfrm>
    </dsp:sp>
    <dsp:sp modelId="{FA3F2989-2837-4DF6-B22E-22C68B74BA10}">
      <dsp:nvSpPr>
        <dsp:cNvPr id="0" name=""/>
        <dsp:cNvSpPr/>
      </dsp:nvSpPr>
      <dsp:spPr>
        <a:xfrm>
          <a:off x="1290861" y="827027"/>
          <a:ext cx="57094" cy="57094"/>
        </a:xfrm>
        <a:prstGeom prst="ellipse">
          <a:avLst/>
        </a:prstGeom>
        <a:solidFill>
          <a:schemeClr val="accent1">
            <a:shade val="80000"/>
            <a:hueOff val="80802"/>
            <a:satOff val="1541"/>
            <a:lumOff val="6808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99222" y="835388"/>
        <a:ext cx="40372" cy="40372"/>
      </dsp:txXfrm>
    </dsp:sp>
    <dsp:sp modelId="{15716786-4673-40EB-986D-12C422D02B97}">
      <dsp:nvSpPr>
        <dsp:cNvPr id="0" name=""/>
        <dsp:cNvSpPr/>
      </dsp:nvSpPr>
      <dsp:spPr>
        <a:xfrm rot="6525000">
          <a:off x="1298149" y="886157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80811"/>
            <a:satOff val="-186"/>
            <a:lumOff val="5919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301165" y="887850"/>
        <a:ext cx="10651" cy="11561"/>
      </dsp:txXfrm>
    </dsp:sp>
    <dsp:sp modelId="{E7F9412A-75FE-4263-8476-D8B02CF380F3}">
      <dsp:nvSpPr>
        <dsp:cNvPr id="0" name=""/>
        <dsp:cNvSpPr/>
      </dsp:nvSpPr>
      <dsp:spPr>
        <a:xfrm>
          <a:off x="1263281" y="908278"/>
          <a:ext cx="57094" cy="57094"/>
        </a:xfrm>
        <a:prstGeom prst="ellipse">
          <a:avLst/>
        </a:prstGeom>
        <a:solidFill>
          <a:schemeClr val="accent1">
            <a:shade val="80000"/>
            <a:hueOff val="86573"/>
            <a:satOff val="1652"/>
            <a:lumOff val="7294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71642" y="916639"/>
        <a:ext cx="40372" cy="40372"/>
      </dsp:txXfrm>
    </dsp:sp>
    <dsp:sp modelId="{C56F56FD-84C6-4D21-967A-719399DE2081}">
      <dsp:nvSpPr>
        <dsp:cNvPr id="0" name=""/>
        <dsp:cNvSpPr/>
      </dsp:nvSpPr>
      <dsp:spPr>
        <a:xfrm rot="6975000">
          <a:off x="1265435" y="965281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86583"/>
            <a:satOff val="-200"/>
            <a:lumOff val="6342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268727" y="967088"/>
        <a:ext cx="10651" cy="11561"/>
      </dsp:txXfrm>
    </dsp:sp>
    <dsp:sp modelId="{430AD93E-9CDA-40BE-8BB8-B35AB1DDED73}">
      <dsp:nvSpPr>
        <dsp:cNvPr id="0" name=""/>
        <dsp:cNvSpPr/>
      </dsp:nvSpPr>
      <dsp:spPr>
        <a:xfrm>
          <a:off x="1225331" y="985233"/>
          <a:ext cx="57094" cy="57094"/>
        </a:xfrm>
        <a:prstGeom prst="ellipse">
          <a:avLst/>
        </a:prstGeom>
        <a:solidFill>
          <a:schemeClr val="accent1">
            <a:shade val="80000"/>
            <a:hueOff val="92345"/>
            <a:satOff val="1762"/>
            <a:lumOff val="778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33692" y="993594"/>
        <a:ext cx="40372" cy="40372"/>
      </dsp:txXfrm>
    </dsp:sp>
    <dsp:sp modelId="{D3BDAC4B-F2DB-44A0-907D-A108463FB1C3}">
      <dsp:nvSpPr>
        <dsp:cNvPr id="0" name=""/>
        <dsp:cNvSpPr/>
      </dsp:nvSpPr>
      <dsp:spPr>
        <a:xfrm rot="7425000">
          <a:off x="1222674" y="1039459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92356"/>
            <a:satOff val="-213"/>
            <a:lumOff val="6765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226225" y="1041415"/>
        <a:ext cx="10651" cy="11561"/>
      </dsp:txXfrm>
    </dsp:sp>
    <dsp:sp modelId="{EB66E90A-B112-40E2-B773-B1A59659C6EB}">
      <dsp:nvSpPr>
        <dsp:cNvPr id="0" name=""/>
        <dsp:cNvSpPr/>
      </dsp:nvSpPr>
      <dsp:spPr>
        <a:xfrm>
          <a:off x="1177661" y="1056576"/>
          <a:ext cx="57094" cy="57094"/>
        </a:xfrm>
        <a:prstGeom prst="ellipse">
          <a:avLst/>
        </a:prstGeom>
        <a:solidFill>
          <a:schemeClr val="accent1">
            <a:shade val="80000"/>
            <a:hueOff val="98117"/>
            <a:satOff val="1872"/>
            <a:lumOff val="8267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86022" y="1064937"/>
        <a:ext cx="40372" cy="40372"/>
      </dsp:txXfrm>
    </dsp:sp>
    <dsp:sp modelId="{CBD13A52-164D-4181-A713-C4AFB6DAEA44}">
      <dsp:nvSpPr>
        <dsp:cNvPr id="0" name=""/>
        <dsp:cNvSpPr/>
      </dsp:nvSpPr>
      <dsp:spPr>
        <a:xfrm rot="7875000">
          <a:off x="1170597" y="110742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98128"/>
            <a:satOff val="-226"/>
            <a:lumOff val="7187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174384" y="1109558"/>
        <a:ext cx="10651" cy="11561"/>
      </dsp:txXfrm>
    </dsp:sp>
    <dsp:sp modelId="{816E1FA3-2B38-45F9-AB8C-0EEB2788EE42}">
      <dsp:nvSpPr>
        <dsp:cNvPr id="0" name=""/>
        <dsp:cNvSpPr/>
      </dsp:nvSpPr>
      <dsp:spPr>
        <a:xfrm>
          <a:off x="1121086" y="1121086"/>
          <a:ext cx="57094" cy="57094"/>
        </a:xfrm>
        <a:prstGeom prst="ellipse">
          <a:avLst/>
        </a:prstGeom>
        <a:solidFill>
          <a:schemeClr val="accent1">
            <a:shade val="80000"/>
            <a:hueOff val="103888"/>
            <a:satOff val="1982"/>
            <a:lumOff val="875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29447" y="1129447"/>
        <a:ext cx="40372" cy="40372"/>
      </dsp:txXfrm>
    </dsp:sp>
    <dsp:sp modelId="{3D5573F2-E421-4699-B499-E5F129AA7C1F}">
      <dsp:nvSpPr>
        <dsp:cNvPr id="0" name=""/>
        <dsp:cNvSpPr/>
      </dsp:nvSpPr>
      <dsp:spPr>
        <a:xfrm rot="8325000">
          <a:off x="1110094" y="116800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03900"/>
            <a:satOff val="-240"/>
            <a:lumOff val="761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114093" y="1170351"/>
        <a:ext cx="10651" cy="11561"/>
      </dsp:txXfrm>
    </dsp:sp>
    <dsp:sp modelId="{1791F869-F782-403E-9EEE-8485296AB1DC}">
      <dsp:nvSpPr>
        <dsp:cNvPr id="0" name=""/>
        <dsp:cNvSpPr/>
      </dsp:nvSpPr>
      <dsp:spPr>
        <a:xfrm>
          <a:off x="1056576" y="1177661"/>
          <a:ext cx="57094" cy="57094"/>
        </a:xfrm>
        <a:prstGeom prst="ellipse">
          <a:avLst/>
        </a:prstGeom>
        <a:solidFill>
          <a:schemeClr val="accent1">
            <a:shade val="80000"/>
            <a:hueOff val="109660"/>
            <a:satOff val="2092"/>
            <a:lumOff val="923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4937" y="1186022"/>
        <a:ext cx="40372" cy="40372"/>
      </dsp:txXfrm>
    </dsp:sp>
    <dsp:sp modelId="{EDD308D6-556F-4E65-A02C-12C45C150755}">
      <dsp:nvSpPr>
        <dsp:cNvPr id="0" name=""/>
        <dsp:cNvSpPr/>
      </dsp:nvSpPr>
      <dsp:spPr>
        <a:xfrm rot="8775000">
          <a:off x="1042201" y="1220169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09672"/>
            <a:satOff val="-253"/>
            <a:lumOff val="8033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46381" y="1222755"/>
        <a:ext cx="10651" cy="11561"/>
      </dsp:txXfrm>
    </dsp:sp>
    <dsp:sp modelId="{FB762D63-E97E-4D71-BE53-DE8DBC2C1724}">
      <dsp:nvSpPr>
        <dsp:cNvPr id="0" name=""/>
        <dsp:cNvSpPr/>
      </dsp:nvSpPr>
      <dsp:spPr>
        <a:xfrm>
          <a:off x="985233" y="1225331"/>
          <a:ext cx="57094" cy="57094"/>
        </a:xfrm>
        <a:prstGeom prst="ellipse">
          <a:avLst/>
        </a:prstGeom>
        <a:solidFill>
          <a:schemeClr val="accent1">
            <a:shade val="80000"/>
            <a:hueOff val="115431"/>
            <a:satOff val="2202"/>
            <a:lumOff val="972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93594" y="1233692"/>
        <a:ext cx="40372" cy="40372"/>
      </dsp:txXfrm>
    </dsp:sp>
    <dsp:sp modelId="{EC905E59-477F-4D62-B2EE-61B86BF0663B}">
      <dsp:nvSpPr>
        <dsp:cNvPr id="0" name=""/>
        <dsp:cNvSpPr/>
      </dsp:nvSpPr>
      <dsp:spPr>
        <a:xfrm rot="9225000">
          <a:off x="968080" y="1263028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15444"/>
            <a:satOff val="-266"/>
            <a:lumOff val="8456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972410" y="1265872"/>
        <a:ext cx="10651" cy="11561"/>
      </dsp:txXfrm>
    </dsp:sp>
    <dsp:sp modelId="{96947AF0-965B-4F9B-B692-11B522E20C19}">
      <dsp:nvSpPr>
        <dsp:cNvPr id="0" name=""/>
        <dsp:cNvSpPr/>
      </dsp:nvSpPr>
      <dsp:spPr>
        <a:xfrm>
          <a:off x="908278" y="1263281"/>
          <a:ext cx="57094" cy="57094"/>
        </a:xfrm>
        <a:prstGeom prst="ellipse">
          <a:avLst/>
        </a:prstGeom>
        <a:solidFill>
          <a:schemeClr val="accent1">
            <a:shade val="80000"/>
            <a:hueOff val="121203"/>
            <a:satOff val="2312"/>
            <a:lumOff val="10212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16639" y="1271642"/>
        <a:ext cx="40372" cy="40372"/>
      </dsp:txXfrm>
    </dsp:sp>
    <dsp:sp modelId="{C5631367-2D87-4B2B-B2C5-CE6B323DF7FA}">
      <dsp:nvSpPr>
        <dsp:cNvPr id="0" name=""/>
        <dsp:cNvSpPr/>
      </dsp:nvSpPr>
      <dsp:spPr>
        <a:xfrm rot="10192360">
          <a:off x="857204" y="1293130"/>
          <a:ext cx="3677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21217"/>
            <a:satOff val="-280"/>
            <a:lumOff val="8879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862940" y="1296476"/>
        <a:ext cx="30995" cy="11561"/>
      </dsp:txXfrm>
    </dsp:sp>
    <dsp:sp modelId="{55735BFC-D4F1-4100-BCD7-BD7015A20F24}">
      <dsp:nvSpPr>
        <dsp:cNvPr id="0" name=""/>
        <dsp:cNvSpPr/>
      </dsp:nvSpPr>
      <dsp:spPr>
        <a:xfrm>
          <a:off x="783764" y="1285521"/>
          <a:ext cx="57094" cy="57094"/>
        </a:xfrm>
        <a:prstGeom prst="ellipse">
          <a:avLst/>
        </a:prstGeom>
        <a:solidFill>
          <a:schemeClr val="accent1">
            <a:shade val="80000"/>
            <a:hueOff val="126974"/>
            <a:satOff val="2422"/>
            <a:lumOff val="10698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92125" y="1293882"/>
        <a:ext cx="40372" cy="40372"/>
      </dsp:txXfrm>
    </dsp:sp>
    <dsp:sp modelId="{DE861B79-D5E8-45CE-B3D7-7B4663C08343}">
      <dsp:nvSpPr>
        <dsp:cNvPr id="0" name=""/>
        <dsp:cNvSpPr/>
      </dsp:nvSpPr>
      <dsp:spPr>
        <a:xfrm rot="19897969">
          <a:off x="788910" y="1315549"/>
          <a:ext cx="5629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26989"/>
            <a:satOff val="-293"/>
            <a:lumOff val="9301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89011" y="1319804"/>
        <a:ext cx="3940" cy="11561"/>
      </dsp:txXfrm>
    </dsp:sp>
    <dsp:sp modelId="{B163F2E1-C224-4C1F-8BF1-B257F8DA90F1}">
      <dsp:nvSpPr>
        <dsp:cNvPr id="0" name=""/>
        <dsp:cNvSpPr/>
      </dsp:nvSpPr>
      <dsp:spPr>
        <a:xfrm>
          <a:off x="742872" y="1307601"/>
          <a:ext cx="57094" cy="57094"/>
        </a:xfrm>
        <a:prstGeom prst="ellipse">
          <a:avLst/>
        </a:prstGeom>
        <a:solidFill>
          <a:schemeClr val="accent1">
            <a:shade val="80000"/>
            <a:hueOff val="132746"/>
            <a:satOff val="2532"/>
            <a:lumOff val="11184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51233" y="1315962"/>
        <a:ext cx="40372" cy="40372"/>
      </dsp:txXfrm>
    </dsp:sp>
    <dsp:sp modelId="{28C21F8D-7890-436C-ABC3-A76D9C048DC6}">
      <dsp:nvSpPr>
        <dsp:cNvPr id="0" name=""/>
        <dsp:cNvSpPr/>
      </dsp:nvSpPr>
      <dsp:spPr>
        <a:xfrm rot="10575000">
          <a:off x="721431" y="1329291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32761"/>
            <a:satOff val="-306"/>
            <a:lumOff val="9724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725991" y="1332996"/>
        <a:ext cx="10651" cy="11561"/>
      </dsp:txXfrm>
    </dsp:sp>
    <dsp:sp modelId="{B297DBDA-41C8-403B-A287-2DE0B2B2F734}">
      <dsp:nvSpPr>
        <dsp:cNvPr id="0" name=""/>
        <dsp:cNvSpPr/>
      </dsp:nvSpPr>
      <dsp:spPr>
        <a:xfrm>
          <a:off x="657252" y="1313213"/>
          <a:ext cx="57094" cy="57094"/>
        </a:xfrm>
        <a:prstGeom prst="ellipse">
          <a:avLst/>
        </a:prstGeom>
        <a:solidFill>
          <a:schemeClr val="accent1">
            <a:shade val="80000"/>
            <a:hueOff val="138517"/>
            <a:satOff val="2643"/>
            <a:lumOff val="11671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65613" y="1321574"/>
        <a:ext cx="40372" cy="40372"/>
      </dsp:txXfrm>
    </dsp:sp>
    <dsp:sp modelId="{6CB910F7-627A-416A-9AE0-0E9818681229}">
      <dsp:nvSpPr>
        <dsp:cNvPr id="0" name=""/>
        <dsp:cNvSpPr/>
      </dsp:nvSpPr>
      <dsp:spPr>
        <a:xfrm rot="11025000">
          <a:off x="635811" y="1329347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38533"/>
            <a:satOff val="-320"/>
            <a:lumOff val="10147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40371" y="1333350"/>
        <a:ext cx="10651" cy="11561"/>
      </dsp:txXfrm>
    </dsp:sp>
    <dsp:sp modelId="{C99B1DB8-B0AD-4FE5-84DC-CD9571D15F74}">
      <dsp:nvSpPr>
        <dsp:cNvPr id="0" name=""/>
        <dsp:cNvSpPr/>
      </dsp:nvSpPr>
      <dsp:spPr>
        <a:xfrm>
          <a:off x="571632" y="1307601"/>
          <a:ext cx="57094" cy="57094"/>
        </a:xfrm>
        <a:prstGeom prst="ellipse">
          <a:avLst/>
        </a:prstGeom>
        <a:solidFill>
          <a:schemeClr val="accent1">
            <a:shade val="80000"/>
            <a:hueOff val="144289"/>
            <a:satOff val="2753"/>
            <a:lumOff val="12157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79993" y="1315962"/>
        <a:ext cx="40372" cy="40372"/>
      </dsp:txXfrm>
    </dsp:sp>
    <dsp:sp modelId="{2EBD388A-825F-4832-8A74-827A6C7E3368}">
      <dsp:nvSpPr>
        <dsp:cNvPr id="0" name=""/>
        <dsp:cNvSpPr/>
      </dsp:nvSpPr>
      <dsp:spPr>
        <a:xfrm rot="11475000">
          <a:off x="550916" y="1318228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44306"/>
            <a:satOff val="-333"/>
            <a:lumOff val="1057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555437" y="1322527"/>
        <a:ext cx="10651" cy="11561"/>
      </dsp:txXfrm>
    </dsp:sp>
    <dsp:sp modelId="{54435782-E9E7-4F85-8EE9-B762378628C5}">
      <dsp:nvSpPr>
        <dsp:cNvPr id="0" name=""/>
        <dsp:cNvSpPr/>
      </dsp:nvSpPr>
      <dsp:spPr>
        <a:xfrm>
          <a:off x="487477" y="1290861"/>
          <a:ext cx="57094" cy="57094"/>
        </a:xfrm>
        <a:prstGeom prst="ellipse">
          <a:avLst/>
        </a:prstGeom>
        <a:solidFill>
          <a:schemeClr val="accent1">
            <a:shade val="80000"/>
            <a:hueOff val="150061"/>
            <a:satOff val="2863"/>
            <a:lumOff val="1264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95838" y="1299222"/>
        <a:ext cx="40372" cy="40372"/>
      </dsp:txXfrm>
    </dsp:sp>
    <dsp:sp modelId="{2EA5A0E0-D734-4B00-A1FA-65E8CB15031C}">
      <dsp:nvSpPr>
        <dsp:cNvPr id="0" name=""/>
        <dsp:cNvSpPr/>
      </dsp:nvSpPr>
      <dsp:spPr>
        <a:xfrm rot="11925000">
          <a:off x="468199" y="129612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50078"/>
            <a:satOff val="-346"/>
            <a:lumOff val="10992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72643" y="1300710"/>
        <a:ext cx="10651" cy="11561"/>
      </dsp:txXfrm>
    </dsp:sp>
    <dsp:sp modelId="{CDE86F57-8E75-4885-99A7-4D78278841E9}">
      <dsp:nvSpPr>
        <dsp:cNvPr id="0" name=""/>
        <dsp:cNvSpPr/>
      </dsp:nvSpPr>
      <dsp:spPr>
        <a:xfrm>
          <a:off x="406227" y="1263281"/>
          <a:ext cx="57094" cy="57094"/>
        </a:xfrm>
        <a:prstGeom prst="ellipse">
          <a:avLst/>
        </a:prstGeom>
        <a:solidFill>
          <a:schemeClr val="accent1">
            <a:shade val="80000"/>
            <a:hueOff val="155832"/>
            <a:satOff val="2973"/>
            <a:lumOff val="1312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14588" y="1271642"/>
        <a:ext cx="40372" cy="40372"/>
      </dsp:txXfrm>
    </dsp:sp>
    <dsp:sp modelId="{A0769171-C666-4FF2-B3B0-56A5612FFB02}">
      <dsp:nvSpPr>
        <dsp:cNvPr id="0" name=""/>
        <dsp:cNvSpPr/>
      </dsp:nvSpPr>
      <dsp:spPr>
        <a:xfrm rot="12375000">
          <a:off x="389075" y="1263409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55850"/>
            <a:satOff val="-360"/>
            <a:lumOff val="11415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93405" y="1268273"/>
        <a:ext cx="10651" cy="11561"/>
      </dsp:txXfrm>
    </dsp:sp>
    <dsp:sp modelId="{9DEC7CBC-8051-4551-94AA-2377EFF8A353}">
      <dsp:nvSpPr>
        <dsp:cNvPr id="0" name=""/>
        <dsp:cNvSpPr/>
      </dsp:nvSpPr>
      <dsp:spPr>
        <a:xfrm>
          <a:off x="329272" y="1225331"/>
          <a:ext cx="57094" cy="57094"/>
        </a:xfrm>
        <a:prstGeom prst="ellipse">
          <a:avLst/>
        </a:prstGeom>
        <a:solidFill>
          <a:schemeClr val="accent1">
            <a:shade val="80000"/>
            <a:hueOff val="161604"/>
            <a:satOff val="3083"/>
            <a:lumOff val="1361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37633" y="1233692"/>
        <a:ext cx="40372" cy="40372"/>
      </dsp:txXfrm>
    </dsp:sp>
    <dsp:sp modelId="{83D03F91-A8FE-4A56-A9F0-21F8696B64A1}">
      <dsp:nvSpPr>
        <dsp:cNvPr id="0" name=""/>
        <dsp:cNvSpPr/>
      </dsp:nvSpPr>
      <dsp:spPr>
        <a:xfrm rot="12825000">
          <a:off x="314898" y="1220647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61622"/>
            <a:satOff val="-373"/>
            <a:lumOff val="11838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19078" y="1225769"/>
        <a:ext cx="10651" cy="11561"/>
      </dsp:txXfrm>
    </dsp:sp>
    <dsp:sp modelId="{D9F7CAE3-C01B-4758-A92D-BE4DEABF1CC9}">
      <dsp:nvSpPr>
        <dsp:cNvPr id="0" name=""/>
        <dsp:cNvSpPr/>
      </dsp:nvSpPr>
      <dsp:spPr>
        <a:xfrm>
          <a:off x="257929" y="1177661"/>
          <a:ext cx="57094" cy="57094"/>
        </a:xfrm>
        <a:prstGeom prst="ellipse">
          <a:avLst/>
        </a:prstGeom>
        <a:solidFill>
          <a:schemeClr val="accent1">
            <a:shade val="80000"/>
            <a:hueOff val="167375"/>
            <a:satOff val="3193"/>
            <a:lumOff val="14102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6290" y="1186022"/>
        <a:ext cx="40372" cy="40372"/>
      </dsp:txXfrm>
    </dsp:sp>
    <dsp:sp modelId="{6FDF4861-3D9E-4C44-8A76-CB261CA08A3D}">
      <dsp:nvSpPr>
        <dsp:cNvPr id="0" name=""/>
        <dsp:cNvSpPr/>
      </dsp:nvSpPr>
      <dsp:spPr>
        <a:xfrm rot="13275000">
          <a:off x="246937" y="116857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67395"/>
            <a:satOff val="-386"/>
            <a:lumOff val="12261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50936" y="1173929"/>
        <a:ext cx="10651" cy="11561"/>
      </dsp:txXfrm>
    </dsp:sp>
    <dsp:sp modelId="{6EBA7549-78C0-447A-A63C-4A8563F87F58}">
      <dsp:nvSpPr>
        <dsp:cNvPr id="0" name=""/>
        <dsp:cNvSpPr/>
      </dsp:nvSpPr>
      <dsp:spPr>
        <a:xfrm>
          <a:off x="193418" y="1121086"/>
          <a:ext cx="57094" cy="57094"/>
        </a:xfrm>
        <a:prstGeom prst="ellipse">
          <a:avLst/>
        </a:prstGeom>
        <a:solidFill>
          <a:schemeClr val="accent1">
            <a:shade val="80000"/>
            <a:hueOff val="173147"/>
            <a:satOff val="3303"/>
            <a:lumOff val="14588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01779" y="1129447"/>
        <a:ext cx="40372" cy="40372"/>
      </dsp:txXfrm>
    </dsp:sp>
    <dsp:sp modelId="{F7AC09C3-F9FA-4334-9744-58F7A351FD8B}">
      <dsp:nvSpPr>
        <dsp:cNvPr id="0" name=""/>
        <dsp:cNvSpPr/>
      </dsp:nvSpPr>
      <dsp:spPr>
        <a:xfrm rot="13725000">
          <a:off x="186354" y="1108067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73167"/>
            <a:satOff val="-400"/>
            <a:lumOff val="12684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90141" y="1113637"/>
        <a:ext cx="10651" cy="11561"/>
      </dsp:txXfrm>
    </dsp:sp>
    <dsp:sp modelId="{DB7E8DCC-E9E2-41AE-8FAC-BD770394B585}">
      <dsp:nvSpPr>
        <dsp:cNvPr id="0" name=""/>
        <dsp:cNvSpPr/>
      </dsp:nvSpPr>
      <dsp:spPr>
        <a:xfrm>
          <a:off x="136844" y="1056576"/>
          <a:ext cx="57094" cy="57094"/>
        </a:xfrm>
        <a:prstGeom prst="ellipse">
          <a:avLst/>
        </a:prstGeom>
        <a:solidFill>
          <a:schemeClr val="accent1">
            <a:shade val="80000"/>
            <a:hueOff val="178918"/>
            <a:satOff val="3413"/>
            <a:lumOff val="1507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5205" y="1064937"/>
        <a:ext cx="40372" cy="40372"/>
      </dsp:txXfrm>
    </dsp:sp>
    <dsp:sp modelId="{FC934B90-2FD7-4C78-BC82-6495CAA54F71}">
      <dsp:nvSpPr>
        <dsp:cNvPr id="0" name=""/>
        <dsp:cNvSpPr/>
      </dsp:nvSpPr>
      <dsp:spPr>
        <a:xfrm rot="14175000">
          <a:off x="134187" y="104017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78939"/>
            <a:satOff val="-413"/>
            <a:lumOff val="13106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37738" y="1045927"/>
        <a:ext cx="10651" cy="11561"/>
      </dsp:txXfrm>
    </dsp:sp>
    <dsp:sp modelId="{7FBA136C-815F-4FB3-A797-A7F155D00FEA}">
      <dsp:nvSpPr>
        <dsp:cNvPr id="0" name=""/>
        <dsp:cNvSpPr/>
      </dsp:nvSpPr>
      <dsp:spPr>
        <a:xfrm>
          <a:off x="89174" y="985233"/>
          <a:ext cx="57094" cy="57094"/>
        </a:xfrm>
        <a:prstGeom prst="ellipse">
          <a:avLst/>
        </a:prstGeom>
        <a:solidFill>
          <a:schemeClr val="accent1">
            <a:shade val="80000"/>
            <a:hueOff val="184690"/>
            <a:satOff val="3523"/>
            <a:lumOff val="15561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535" y="993594"/>
        <a:ext cx="40372" cy="40372"/>
      </dsp:txXfrm>
    </dsp:sp>
    <dsp:sp modelId="{7A5C7786-EEB7-4840-8AB2-E617DD766E4C}">
      <dsp:nvSpPr>
        <dsp:cNvPr id="0" name=""/>
        <dsp:cNvSpPr/>
      </dsp:nvSpPr>
      <dsp:spPr>
        <a:xfrm rot="14625000">
          <a:off x="91329" y="966054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84711"/>
            <a:satOff val="-426"/>
            <a:lumOff val="13529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94621" y="971955"/>
        <a:ext cx="10651" cy="11561"/>
      </dsp:txXfrm>
    </dsp:sp>
    <dsp:sp modelId="{2B3C09D0-6E4A-4698-ADBA-7CF55040E0C7}">
      <dsp:nvSpPr>
        <dsp:cNvPr id="0" name=""/>
        <dsp:cNvSpPr/>
      </dsp:nvSpPr>
      <dsp:spPr>
        <a:xfrm>
          <a:off x="51224" y="908278"/>
          <a:ext cx="57094" cy="57094"/>
        </a:xfrm>
        <a:prstGeom prst="ellipse">
          <a:avLst/>
        </a:prstGeom>
        <a:solidFill>
          <a:schemeClr val="accent1">
            <a:shade val="80000"/>
            <a:hueOff val="190462"/>
            <a:satOff val="3634"/>
            <a:lumOff val="16047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9585" y="916639"/>
        <a:ext cx="40372" cy="40372"/>
      </dsp:txXfrm>
    </dsp:sp>
    <dsp:sp modelId="{0B3E9032-3902-463F-B436-0798A35C9EC5}">
      <dsp:nvSpPr>
        <dsp:cNvPr id="0" name=""/>
        <dsp:cNvSpPr/>
      </dsp:nvSpPr>
      <dsp:spPr>
        <a:xfrm rot="15075000">
          <a:off x="58511" y="886973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90483"/>
            <a:satOff val="-440"/>
            <a:lumOff val="13952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1527" y="892988"/>
        <a:ext cx="10651" cy="11561"/>
      </dsp:txXfrm>
    </dsp:sp>
    <dsp:sp modelId="{C6CA034B-BB5D-4252-9DC3-E07C2CEC1942}">
      <dsp:nvSpPr>
        <dsp:cNvPr id="0" name=""/>
        <dsp:cNvSpPr/>
      </dsp:nvSpPr>
      <dsp:spPr>
        <a:xfrm>
          <a:off x="23643" y="827027"/>
          <a:ext cx="57094" cy="57094"/>
        </a:xfrm>
        <a:prstGeom prst="ellipse">
          <a:avLst/>
        </a:prstGeom>
        <a:solidFill>
          <a:schemeClr val="accent1">
            <a:shade val="80000"/>
            <a:hueOff val="196233"/>
            <a:satOff val="3744"/>
            <a:lumOff val="1653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2004" y="835388"/>
        <a:ext cx="40372" cy="40372"/>
      </dsp:txXfrm>
    </dsp:sp>
    <dsp:sp modelId="{2F327EB4-0D8B-437E-BB14-A326EA173FCC}">
      <dsp:nvSpPr>
        <dsp:cNvPr id="0" name=""/>
        <dsp:cNvSpPr/>
      </dsp:nvSpPr>
      <dsp:spPr>
        <a:xfrm rot="15525000">
          <a:off x="36297" y="80428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96256"/>
            <a:satOff val="-453"/>
            <a:lumOff val="14375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9025" y="810378"/>
        <a:ext cx="10651" cy="11561"/>
      </dsp:txXfrm>
    </dsp:sp>
    <dsp:sp modelId="{F6AE7F32-FC05-4DDA-BB7B-30B31779479C}">
      <dsp:nvSpPr>
        <dsp:cNvPr id="0" name=""/>
        <dsp:cNvSpPr/>
      </dsp:nvSpPr>
      <dsp:spPr>
        <a:xfrm>
          <a:off x="6904" y="742872"/>
          <a:ext cx="57094" cy="57094"/>
        </a:xfrm>
        <a:prstGeom prst="ellipse">
          <a:avLst/>
        </a:prstGeom>
        <a:solidFill>
          <a:schemeClr val="accent1">
            <a:shade val="80000"/>
            <a:hueOff val="202005"/>
            <a:satOff val="3854"/>
            <a:lumOff val="1702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265" y="751233"/>
        <a:ext cx="40372" cy="40372"/>
      </dsp:txXfrm>
    </dsp:sp>
    <dsp:sp modelId="{F42AD80F-3B21-49F3-AF59-01D5F6EE69F1}">
      <dsp:nvSpPr>
        <dsp:cNvPr id="0" name=""/>
        <dsp:cNvSpPr/>
      </dsp:nvSpPr>
      <dsp:spPr>
        <a:xfrm rot="15975000">
          <a:off x="25065" y="71940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02028"/>
            <a:satOff val="-466"/>
            <a:lumOff val="14798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7497" y="725537"/>
        <a:ext cx="10651" cy="11561"/>
      </dsp:txXfrm>
    </dsp:sp>
    <dsp:sp modelId="{E4F5DE49-5EAA-4300-BD85-3AA32446283C}">
      <dsp:nvSpPr>
        <dsp:cNvPr id="0" name=""/>
        <dsp:cNvSpPr/>
      </dsp:nvSpPr>
      <dsp:spPr>
        <a:xfrm>
          <a:off x="1292" y="657252"/>
          <a:ext cx="57094" cy="57094"/>
        </a:xfrm>
        <a:prstGeom prst="ellipse">
          <a:avLst/>
        </a:prstGeom>
        <a:solidFill>
          <a:schemeClr val="accent1">
            <a:shade val="80000"/>
            <a:hueOff val="207776"/>
            <a:satOff val="3964"/>
            <a:lumOff val="1750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653" y="665613"/>
        <a:ext cx="40372" cy="40372"/>
      </dsp:txXfrm>
    </dsp:sp>
    <dsp:sp modelId="{57712E5B-8311-41F2-83BF-40C44B82FD56}">
      <dsp:nvSpPr>
        <dsp:cNvPr id="0" name=""/>
        <dsp:cNvSpPr/>
      </dsp:nvSpPr>
      <dsp:spPr>
        <a:xfrm rot="16425000">
          <a:off x="25009" y="63378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07800"/>
            <a:satOff val="-479"/>
            <a:lumOff val="1522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7142" y="639917"/>
        <a:ext cx="10651" cy="11561"/>
      </dsp:txXfrm>
    </dsp:sp>
    <dsp:sp modelId="{53824D7C-69E9-40B6-AD94-E66D57E17024}">
      <dsp:nvSpPr>
        <dsp:cNvPr id="0" name=""/>
        <dsp:cNvSpPr/>
      </dsp:nvSpPr>
      <dsp:spPr>
        <a:xfrm>
          <a:off x="6904" y="571632"/>
          <a:ext cx="57094" cy="57094"/>
        </a:xfrm>
        <a:prstGeom prst="ellipse">
          <a:avLst/>
        </a:prstGeom>
        <a:solidFill>
          <a:schemeClr val="accent1">
            <a:shade val="80000"/>
            <a:hueOff val="213548"/>
            <a:satOff val="4074"/>
            <a:lumOff val="17992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265" y="579993"/>
        <a:ext cx="40372" cy="40372"/>
      </dsp:txXfrm>
    </dsp:sp>
    <dsp:sp modelId="{4DDD9E11-A1D1-4D9F-87CF-21775FA03FD4}">
      <dsp:nvSpPr>
        <dsp:cNvPr id="0" name=""/>
        <dsp:cNvSpPr/>
      </dsp:nvSpPr>
      <dsp:spPr>
        <a:xfrm rot="16875000">
          <a:off x="36129" y="54889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13572"/>
            <a:satOff val="-493"/>
            <a:lumOff val="15643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7966" y="554983"/>
        <a:ext cx="10651" cy="11561"/>
      </dsp:txXfrm>
    </dsp:sp>
    <dsp:sp modelId="{22041FD6-89BD-4BF2-9B99-B97F36E2E1FB}">
      <dsp:nvSpPr>
        <dsp:cNvPr id="0" name=""/>
        <dsp:cNvSpPr/>
      </dsp:nvSpPr>
      <dsp:spPr>
        <a:xfrm>
          <a:off x="23643" y="487477"/>
          <a:ext cx="57094" cy="57094"/>
        </a:xfrm>
        <a:prstGeom prst="ellipse">
          <a:avLst/>
        </a:prstGeom>
        <a:solidFill>
          <a:schemeClr val="accent1">
            <a:shade val="80000"/>
            <a:hueOff val="219319"/>
            <a:satOff val="4184"/>
            <a:lumOff val="1847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2004" y="495838"/>
        <a:ext cx="40372" cy="40372"/>
      </dsp:txXfrm>
    </dsp:sp>
    <dsp:sp modelId="{B8E405CF-5FB0-4931-A03D-9BF304E6CDDA}">
      <dsp:nvSpPr>
        <dsp:cNvPr id="0" name=""/>
        <dsp:cNvSpPr/>
      </dsp:nvSpPr>
      <dsp:spPr>
        <a:xfrm rot="17325000">
          <a:off x="58234" y="466173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19345"/>
            <a:satOff val="-506"/>
            <a:lumOff val="16066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9783" y="472188"/>
        <a:ext cx="10651" cy="11561"/>
      </dsp:txXfrm>
    </dsp:sp>
    <dsp:sp modelId="{4346925A-37EB-4BB6-B0D1-0007EC3DF63B}">
      <dsp:nvSpPr>
        <dsp:cNvPr id="0" name=""/>
        <dsp:cNvSpPr/>
      </dsp:nvSpPr>
      <dsp:spPr>
        <a:xfrm>
          <a:off x="51224" y="406227"/>
          <a:ext cx="57094" cy="57094"/>
        </a:xfrm>
        <a:prstGeom prst="ellipse">
          <a:avLst/>
        </a:prstGeom>
        <a:solidFill>
          <a:schemeClr val="accent1">
            <a:shade val="80000"/>
            <a:hueOff val="225091"/>
            <a:satOff val="4294"/>
            <a:lumOff val="1896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9585" y="414588"/>
        <a:ext cx="40372" cy="40372"/>
      </dsp:txXfrm>
    </dsp:sp>
    <dsp:sp modelId="{7A362786-920B-4FB9-A3D5-D0E741B76071}">
      <dsp:nvSpPr>
        <dsp:cNvPr id="0" name=""/>
        <dsp:cNvSpPr/>
      </dsp:nvSpPr>
      <dsp:spPr>
        <a:xfrm rot="17775000">
          <a:off x="90948" y="387048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25117"/>
            <a:satOff val="-519"/>
            <a:lumOff val="16489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2221" y="392949"/>
        <a:ext cx="10651" cy="11561"/>
      </dsp:txXfrm>
    </dsp:sp>
    <dsp:sp modelId="{ED0F08E4-7CF4-494F-A2E4-60B90674E9D5}">
      <dsp:nvSpPr>
        <dsp:cNvPr id="0" name=""/>
        <dsp:cNvSpPr/>
      </dsp:nvSpPr>
      <dsp:spPr>
        <a:xfrm>
          <a:off x="89174" y="329272"/>
          <a:ext cx="57094" cy="57094"/>
        </a:xfrm>
        <a:prstGeom prst="ellipse">
          <a:avLst/>
        </a:prstGeom>
        <a:solidFill>
          <a:schemeClr val="accent1">
            <a:shade val="80000"/>
            <a:hueOff val="230862"/>
            <a:satOff val="4404"/>
            <a:lumOff val="19451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535" y="337633"/>
        <a:ext cx="40372" cy="40372"/>
      </dsp:txXfrm>
    </dsp:sp>
    <dsp:sp modelId="{B8AF8AA6-EDE3-46F5-804F-BE18E9CF02E9}">
      <dsp:nvSpPr>
        <dsp:cNvPr id="0" name=""/>
        <dsp:cNvSpPr/>
      </dsp:nvSpPr>
      <dsp:spPr>
        <a:xfrm rot="18225000">
          <a:off x="133709" y="312871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30889"/>
            <a:satOff val="-533"/>
            <a:lumOff val="16911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4723" y="318623"/>
        <a:ext cx="10651" cy="11561"/>
      </dsp:txXfrm>
    </dsp:sp>
    <dsp:sp modelId="{02E2D030-8BB9-48E2-859D-55F958A2D928}">
      <dsp:nvSpPr>
        <dsp:cNvPr id="0" name=""/>
        <dsp:cNvSpPr/>
      </dsp:nvSpPr>
      <dsp:spPr>
        <a:xfrm>
          <a:off x="136844" y="257929"/>
          <a:ext cx="57094" cy="57094"/>
        </a:xfrm>
        <a:prstGeom prst="ellipse">
          <a:avLst/>
        </a:prstGeom>
        <a:solidFill>
          <a:schemeClr val="accent1">
            <a:shade val="80000"/>
            <a:hueOff val="236634"/>
            <a:satOff val="4514"/>
            <a:lumOff val="19937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5205" y="266290"/>
        <a:ext cx="40372" cy="40372"/>
      </dsp:txXfrm>
    </dsp:sp>
    <dsp:sp modelId="{8125F9B4-021E-44DC-9D64-8AE485A44537}">
      <dsp:nvSpPr>
        <dsp:cNvPr id="0" name=""/>
        <dsp:cNvSpPr/>
      </dsp:nvSpPr>
      <dsp:spPr>
        <a:xfrm rot="18675000">
          <a:off x="185786" y="24491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36661"/>
            <a:satOff val="-546"/>
            <a:lumOff val="17334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86564" y="250480"/>
        <a:ext cx="10651" cy="11561"/>
      </dsp:txXfrm>
    </dsp:sp>
    <dsp:sp modelId="{A5474CB5-D5DA-4087-B87E-610FB42AF529}">
      <dsp:nvSpPr>
        <dsp:cNvPr id="0" name=""/>
        <dsp:cNvSpPr/>
      </dsp:nvSpPr>
      <dsp:spPr>
        <a:xfrm>
          <a:off x="193418" y="193418"/>
          <a:ext cx="57094" cy="57094"/>
        </a:xfrm>
        <a:prstGeom prst="ellipse">
          <a:avLst/>
        </a:prstGeom>
        <a:solidFill>
          <a:schemeClr val="accent1">
            <a:shade val="80000"/>
            <a:hueOff val="242406"/>
            <a:satOff val="4624"/>
            <a:lumOff val="20424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01779" y="201779"/>
        <a:ext cx="40372" cy="40372"/>
      </dsp:txXfrm>
    </dsp:sp>
    <dsp:sp modelId="{F5E12609-AEA0-4824-8F1E-49B7A8C9D43E}">
      <dsp:nvSpPr>
        <dsp:cNvPr id="0" name=""/>
        <dsp:cNvSpPr/>
      </dsp:nvSpPr>
      <dsp:spPr>
        <a:xfrm rot="19125000">
          <a:off x="246289" y="184328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42433"/>
            <a:satOff val="-559"/>
            <a:lumOff val="17757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46855" y="189687"/>
        <a:ext cx="10651" cy="11561"/>
      </dsp:txXfrm>
    </dsp:sp>
    <dsp:sp modelId="{558F7E47-06ED-4041-B16C-6F13A19D4245}">
      <dsp:nvSpPr>
        <dsp:cNvPr id="0" name=""/>
        <dsp:cNvSpPr/>
      </dsp:nvSpPr>
      <dsp:spPr>
        <a:xfrm>
          <a:off x="257929" y="136844"/>
          <a:ext cx="57094" cy="57094"/>
        </a:xfrm>
        <a:prstGeom prst="ellipse">
          <a:avLst/>
        </a:prstGeom>
        <a:solidFill>
          <a:schemeClr val="accent1">
            <a:shade val="80000"/>
            <a:hueOff val="248177"/>
            <a:satOff val="4735"/>
            <a:lumOff val="2091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6290" y="145205"/>
        <a:ext cx="40372" cy="40372"/>
      </dsp:txXfrm>
    </dsp:sp>
    <dsp:sp modelId="{1AA99294-2501-42DA-ADDA-813C2A0D167F}">
      <dsp:nvSpPr>
        <dsp:cNvPr id="0" name=""/>
        <dsp:cNvSpPr/>
      </dsp:nvSpPr>
      <dsp:spPr>
        <a:xfrm rot="19575000">
          <a:off x="314182" y="132161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48206"/>
            <a:satOff val="-573"/>
            <a:lumOff val="1818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14567" y="137283"/>
        <a:ext cx="10651" cy="11561"/>
      </dsp:txXfrm>
    </dsp:sp>
    <dsp:sp modelId="{A854D6C3-A9F6-4889-B95E-C4590598BF15}">
      <dsp:nvSpPr>
        <dsp:cNvPr id="0" name=""/>
        <dsp:cNvSpPr/>
      </dsp:nvSpPr>
      <dsp:spPr>
        <a:xfrm>
          <a:off x="329272" y="89174"/>
          <a:ext cx="57094" cy="57094"/>
        </a:xfrm>
        <a:prstGeom prst="ellipse">
          <a:avLst/>
        </a:prstGeom>
        <a:solidFill>
          <a:schemeClr val="accent1">
            <a:shade val="80000"/>
            <a:hueOff val="253949"/>
            <a:satOff val="4845"/>
            <a:lumOff val="2139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37633" y="97535"/>
        <a:ext cx="40372" cy="40372"/>
      </dsp:txXfrm>
    </dsp:sp>
    <dsp:sp modelId="{9BC14663-185B-4A89-97AE-169B3D438678}">
      <dsp:nvSpPr>
        <dsp:cNvPr id="0" name=""/>
        <dsp:cNvSpPr/>
      </dsp:nvSpPr>
      <dsp:spPr>
        <a:xfrm rot="20025000">
          <a:off x="388303" y="8930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53978"/>
            <a:satOff val="-586"/>
            <a:lumOff val="18603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88538" y="94166"/>
        <a:ext cx="10651" cy="11561"/>
      </dsp:txXfrm>
    </dsp:sp>
    <dsp:sp modelId="{891FE5C2-884F-48D0-BE0D-753E9CA204D3}">
      <dsp:nvSpPr>
        <dsp:cNvPr id="0" name=""/>
        <dsp:cNvSpPr/>
      </dsp:nvSpPr>
      <dsp:spPr>
        <a:xfrm>
          <a:off x="406227" y="51224"/>
          <a:ext cx="57094" cy="57094"/>
        </a:xfrm>
        <a:prstGeom prst="ellipse">
          <a:avLst/>
        </a:prstGeom>
        <a:solidFill>
          <a:schemeClr val="accent1">
            <a:shade val="80000"/>
            <a:hueOff val="259720"/>
            <a:satOff val="4955"/>
            <a:lumOff val="21882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14588" y="59585"/>
        <a:ext cx="40372" cy="40372"/>
      </dsp:txXfrm>
    </dsp:sp>
    <dsp:sp modelId="{BDE13CD6-B50F-44ED-BD83-729ED5971995}">
      <dsp:nvSpPr>
        <dsp:cNvPr id="0" name=""/>
        <dsp:cNvSpPr/>
      </dsp:nvSpPr>
      <dsp:spPr>
        <a:xfrm rot="20475000">
          <a:off x="467384" y="5648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59750"/>
            <a:satOff val="-599"/>
            <a:lumOff val="19025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67505" y="61073"/>
        <a:ext cx="10651" cy="11561"/>
      </dsp:txXfrm>
    </dsp:sp>
    <dsp:sp modelId="{3B7728B1-9C76-43A6-8828-2FFE1A19CD4E}">
      <dsp:nvSpPr>
        <dsp:cNvPr id="0" name=""/>
        <dsp:cNvSpPr/>
      </dsp:nvSpPr>
      <dsp:spPr>
        <a:xfrm>
          <a:off x="487477" y="23643"/>
          <a:ext cx="57094" cy="57094"/>
        </a:xfrm>
        <a:prstGeom prst="ellipse">
          <a:avLst/>
        </a:prstGeom>
        <a:solidFill>
          <a:schemeClr val="accent1">
            <a:shade val="80000"/>
            <a:hueOff val="265492"/>
            <a:satOff val="5065"/>
            <a:lumOff val="2236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95838" y="32004"/>
        <a:ext cx="40372" cy="40372"/>
      </dsp:txXfrm>
    </dsp:sp>
    <dsp:sp modelId="{FEF793BD-9F36-4B0C-B2A1-243AAED13A52}">
      <dsp:nvSpPr>
        <dsp:cNvPr id="0" name=""/>
        <dsp:cNvSpPr/>
      </dsp:nvSpPr>
      <dsp:spPr>
        <a:xfrm rot="20925000">
          <a:off x="550072" y="3427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65522"/>
            <a:satOff val="-613"/>
            <a:lumOff val="19448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50116" y="38569"/>
        <a:ext cx="10651" cy="11561"/>
      </dsp:txXfrm>
    </dsp:sp>
    <dsp:sp modelId="{CD7E4AE9-DEBF-4EF6-9A2F-51DFDE6DC483}">
      <dsp:nvSpPr>
        <dsp:cNvPr id="0" name=""/>
        <dsp:cNvSpPr/>
      </dsp:nvSpPr>
      <dsp:spPr>
        <a:xfrm>
          <a:off x="571632" y="6904"/>
          <a:ext cx="57094" cy="57094"/>
        </a:xfrm>
        <a:prstGeom prst="ellipse">
          <a:avLst/>
        </a:prstGeom>
        <a:solidFill>
          <a:schemeClr val="accent1">
            <a:shade val="80000"/>
            <a:hueOff val="271263"/>
            <a:satOff val="5175"/>
            <a:lumOff val="2285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79993" y="15265"/>
        <a:ext cx="40372" cy="40372"/>
      </dsp:txXfrm>
    </dsp:sp>
    <dsp:sp modelId="{CAB56CDA-741F-426D-8FE0-AE118C809475}">
      <dsp:nvSpPr>
        <dsp:cNvPr id="0" name=""/>
        <dsp:cNvSpPr/>
      </dsp:nvSpPr>
      <dsp:spPr>
        <a:xfrm rot="21375000">
          <a:off x="634952" y="23039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71295"/>
            <a:satOff val="-626"/>
            <a:lumOff val="19871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34957" y="27042"/>
        <a:ext cx="10651" cy="11561"/>
      </dsp:txXfrm>
    </dsp:sp>
  </dsp:spTree>
</dsp:drawing>
</file>

<file path=ppt/diagrams/drawing5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5A44537F-E502-484A-B54C-161A75387D52}">
      <dsp:nvSpPr>
        <dsp:cNvPr id="0" name=""/>
        <dsp:cNvSpPr/>
      </dsp:nvSpPr>
      <dsp:spPr>
        <a:xfrm>
          <a:off x="542408" y="14296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50929" y="20212"/>
        <a:ext cx="41140" cy="28564"/>
      </dsp:txXfrm>
    </dsp:sp>
    <dsp:sp modelId="{BCCD1735-3374-4721-BEF9-11CCD9A2DD48}">
      <dsp:nvSpPr>
        <dsp:cNvPr id="0" name=""/>
        <dsp:cNvSpPr/>
      </dsp:nvSpPr>
      <dsp:spPr>
        <a:xfrm rot="276923">
          <a:off x="606796" y="17773"/>
          <a:ext cx="15527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06804" y="25665"/>
        <a:ext cx="10869" cy="24237"/>
      </dsp:txXfrm>
    </dsp:sp>
    <dsp:sp modelId="{B0608ED5-E7DC-4C39-8859-B8C85F521F9C}">
      <dsp:nvSpPr>
        <dsp:cNvPr id="0" name=""/>
        <dsp:cNvSpPr/>
      </dsp:nvSpPr>
      <dsp:spPr>
        <a:xfrm>
          <a:off x="629404" y="21319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37925" y="27235"/>
        <a:ext cx="41140" cy="28564"/>
      </dsp:txXfrm>
    </dsp:sp>
    <dsp:sp modelId="{E212FFF4-9223-45FB-8A97-08FC78EC227F}">
      <dsp:nvSpPr>
        <dsp:cNvPr id="0" name=""/>
        <dsp:cNvSpPr/>
      </dsp:nvSpPr>
      <dsp:spPr>
        <a:xfrm rot="830769">
          <a:off x="692254" y="31653"/>
          <a:ext cx="16328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92325" y="39146"/>
        <a:ext cx="11430" cy="24237"/>
      </dsp:txXfrm>
    </dsp:sp>
    <dsp:sp modelId="{3B48658E-4174-41EC-ADC5-04F09B98E8AE}">
      <dsp:nvSpPr>
        <dsp:cNvPr id="0" name=""/>
        <dsp:cNvSpPr/>
      </dsp:nvSpPr>
      <dsp:spPr>
        <a:xfrm>
          <a:off x="714147" y="4220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22668" y="48123"/>
        <a:ext cx="41140" cy="28564"/>
      </dsp:txXfrm>
    </dsp:sp>
    <dsp:sp modelId="{7E28017C-69F1-4CCF-A6D7-885616A2628E}">
      <dsp:nvSpPr>
        <dsp:cNvPr id="0" name=""/>
        <dsp:cNvSpPr/>
      </dsp:nvSpPr>
      <dsp:spPr>
        <a:xfrm rot="1384615">
          <a:off x="774081" y="59116"/>
          <a:ext cx="1768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74293" y="66155"/>
        <a:ext cx="12382" cy="24237"/>
      </dsp:txXfrm>
    </dsp:sp>
    <dsp:sp modelId="{4B6FF1D5-139C-4A9E-BE2A-C9C2976A9B90}">
      <dsp:nvSpPr>
        <dsp:cNvPr id="0" name=""/>
        <dsp:cNvSpPr/>
      </dsp:nvSpPr>
      <dsp:spPr>
        <a:xfrm>
          <a:off x="794442" y="7641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02963" y="82333"/>
        <a:ext cx="41140" cy="28564"/>
      </dsp:txXfrm>
    </dsp:sp>
    <dsp:sp modelId="{E231C36B-28CA-4A1A-A65A-7FC8C917C670}">
      <dsp:nvSpPr>
        <dsp:cNvPr id="0" name=""/>
        <dsp:cNvSpPr/>
      </dsp:nvSpPr>
      <dsp:spPr>
        <a:xfrm rot="1938462">
          <a:off x="850314" y="99449"/>
          <a:ext cx="19284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50762" y="105982"/>
        <a:ext cx="13499" cy="24237"/>
      </dsp:txXfrm>
    </dsp:sp>
    <dsp:sp modelId="{5955EC28-6A5B-4854-97FD-56BF004F7A93}">
      <dsp:nvSpPr>
        <dsp:cNvPr id="0" name=""/>
        <dsp:cNvSpPr/>
      </dsp:nvSpPr>
      <dsp:spPr>
        <a:xfrm>
          <a:off x="868209" y="123065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76730" y="128981"/>
        <a:ext cx="41140" cy="28564"/>
      </dsp:txXfrm>
    </dsp:sp>
    <dsp:sp modelId="{7418C013-9F65-49B4-8AB4-02A8A7E8B2B1}">
      <dsp:nvSpPr>
        <dsp:cNvPr id="0" name=""/>
        <dsp:cNvSpPr/>
      </dsp:nvSpPr>
      <dsp:spPr>
        <a:xfrm rot="2492308">
          <a:off x="919101" y="151612"/>
          <a:ext cx="20845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19887" y="157618"/>
        <a:ext cx="14592" cy="24237"/>
      </dsp:txXfrm>
    </dsp:sp>
    <dsp:sp modelId="{C8C314CB-BC52-4B5D-9A9E-2549904458B0}">
      <dsp:nvSpPr>
        <dsp:cNvPr id="0" name=""/>
        <dsp:cNvSpPr/>
      </dsp:nvSpPr>
      <dsp:spPr>
        <a:xfrm>
          <a:off x="933539" y="18094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42060" y="186857"/>
        <a:ext cx="41140" cy="28564"/>
      </dsp:txXfrm>
    </dsp:sp>
    <dsp:sp modelId="{8D184F9F-78A9-45D9-9804-0F8032DE26A6}">
      <dsp:nvSpPr>
        <dsp:cNvPr id="0" name=""/>
        <dsp:cNvSpPr/>
      </dsp:nvSpPr>
      <dsp:spPr>
        <a:xfrm rot="3046154">
          <a:off x="978726" y="214258"/>
          <a:ext cx="22212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9951" y="219756"/>
        <a:ext cx="15548" cy="24237"/>
      </dsp:txXfrm>
    </dsp:sp>
    <dsp:sp modelId="{18E08B15-C0D9-4DCD-9841-29CB326A1D96}">
      <dsp:nvSpPr>
        <dsp:cNvPr id="0" name=""/>
        <dsp:cNvSpPr/>
      </dsp:nvSpPr>
      <dsp:spPr>
        <a:xfrm>
          <a:off x="988738" y="248548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97259" y="254464"/>
        <a:ext cx="41140" cy="28564"/>
      </dsp:txXfrm>
    </dsp:sp>
    <dsp:sp modelId="{7D136A40-4E7A-4E9A-9C18-C15FEB3E9255}">
      <dsp:nvSpPr>
        <dsp:cNvPr id="0" name=""/>
        <dsp:cNvSpPr/>
      </dsp:nvSpPr>
      <dsp:spPr>
        <a:xfrm rot="3600000">
          <a:off x="1027664" y="285770"/>
          <a:ext cx="23310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29412" y="290821"/>
        <a:ext cx="16317" cy="24237"/>
      </dsp:txXfrm>
    </dsp:sp>
    <dsp:sp modelId="{09497094-52B8-416E-9902-37FB4C94E7F2}">
      <dsp:nvSpPr>
        <dsp:cNvPr id="0" name=""/>
        <dsp:cNvSpPr/>
      </dsp:nvSpPr>
      <dsp:spPr>
        <a:xfrm>
          <a:off x="1032377" y="324134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40898" y="330050"/>
        <a:ext cx="41140" cy="28564"/>
      </dsp:txXfrm>
    </dsp:sp>
    <dsp:sp modelId="{260B842C-BA56-4835-9181-EEB1DAD49F6C}">
      <dsp:nvSpPr>
        <dsp:cNvPr id="0" name=""/>
        <dsp:cNvSpPr/>
      </dsp:nvSpPr>
      <dsp:spPr>
        <a:xfrm rot="4153846">
          <a:off x="1064644" y="364300"/>
          <a:ext cx="24114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6978" y="368997"/>
        <a:ext cx="16880" cy="24237"/>
      </dsp:txXfrm>
    </dsp:sp>
    <dsp:sp modelId="{07EB8474-810E-4E8A-BE93-02F62BBDD45D}">
      <dsp:nvSpPr>
        <dsp:cNvPr id="0" name=""/>
        <dsp:cNvSpPr/>
      </dsp:nvSpPr>
      <dsp:spPr>
        <a:xfrm>
          <a:off x="1063327" y="40574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71848" y="411657"/>
        <a:ext cx="41140" cy="28564"/>
      </dsp:txXfrm>
    </dsp:sp>
    <dsp:sp modelId="{ADC3AC42-E194-4C29-8A28-ABEC2168A2B9}">
      <dsp:nvSpPr>
        <dsp:cNvPr id="0" name=""/>
        <dsp:cNvSpPr/>
      </dsp:nvSpPr>
      <dsp:spPr>
        <a:xfrm rot="4707692">
          <a:off x="1088697" y="447816"/>
          <a:ext cx="24622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91652" y="452276"/>
        <a:ext cx="17235" cy="24237"/>
      </dsp:txXfrm>
    </dsp:sp>
    <dsp:sp modelId="{38A7A843-117D-4A8F-B652-3F637D1BA054}">
      <dsp:nvSpPr>
        <dsp:cNvPr id="0" name=""/>
        <dsp:cNvSpPr/>
      </dsp:nvSpPr>
      <dsp:spPr>
        <a:xfrm>
          <a:off x="1080785" y="49125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89306" y="497173"/>
        <a:ext cx="41140" cy="28564"/>
      </dsp:txXfrm>
    </dsp:sp>
    <dsp:sp modelId="{24192AE1-AC5A-408F-93E2-35778550FA02}">
      <dsp:nvSpPr>
        <dsp:cNvPr id="0" name=""/>
        <dsp:cNvSpPr/>
      </dsp:nvSpPr>
      <dsp:spPr>
        <a:xfrm rot="5261538">
          <a:off x="1099186" y="534158"/>
          <a:ext cx="24838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02761" y="538515"/>
        <a:ext cx="17387" cy="24237"/>
      </dsp:txXfrm>
    </dsp:sp>
    <dsp:sp modelId="{1791F869-F782-403E-9EEE-8485296AB1DC}">
      <dsp:nvSpPr>
        <dsp:cNvPr id="0" name=""/>
        <dsp:cNvSpPr/>
      </dsp:nvSpPr>
      <dsp:spPr>
        <a:xfrm>
          <a:off x="1084299" y="578465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92820" y="584381"/>
        <a:ext cx="41140" cy="28564"/>
      </dsp:txXfrm>
    </dsp:sp>
    <dsp:sp modelId="{EDD308D6-556F-4E65-A02C-12C45C150755}">
      <dsp:nvSpPr>
        <dsp:cNvPr id="0" name=""/>
        <dsp:cNvSpPr/>
      </dsp:nvSpPr>
      <dsp:spPr>
        <a:xfrm rot="5815385">
          <a:off x="1095832" y="621090"/>
          <a:ext cx="24766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99995" y="625481"/>
        <a:ext cx="17336" cy="24237"/>
      </dsp:txXfrm>
    </dsp:sp>
    <dsp:sp modelId="{FB762D63-E97E-4D71-BE53-DE8DBC2C1724}">
      <dsp:nvSpPr>
        <dsp:cNvPr id="0" name=""/>
        <dsp:cNvSpPr/>
      </dsp:nvSpPr>
      <dsp:spPr>
        <a:xfrm>
          <a:off x="1073779" y="66510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82300" y="671023"/>
        <a:ext cx="41140" cy="28564"/>
      </dsp:txXfrm>
    </dsp:sp>
    <dsp:sp modelId="{EC905E59-477F-4D62-B2EE-61B86BF0663B}">
      <dsp:nvSpPr>
        <dsp:cNvPr id="0" name=""/>
        <dsp:cNvSpPr/>
      </dsp:nvSpPr>
      <dsp:spPr>
        <a:xfrm rot="6369231">
          <a:off x="1078719" y="706361"/>
          <a:ext cx="24405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83398" y="710924"/>
        <a:ext cx="17084" cy="24237"/>
      </dsp:txXfrm>
    </dsp:sp>
    <dsp:sp modelId="{96947AF0-965B-4F9B-B692-11B522E20C19}">
      <dsp:nvSpPr>
        <dsp:cNvPr id="0" name=""/>
        <dsp:cNvSpPr/>
      </dsp:nvSpPr>
      <dsp:spPr>
        <a:xfrm>
          <a:off x="1049497" y="74894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58018" y="754857"/>
        <a:ext cx="41140" cy="28564"/>
      </dsp:txXfrm>
    </dsp:sp>
    <dsp:sp modelId="{C5631367-2D87-4B2B-B2C5-CE6B323DF7FA}">
      <dsp:nvSpPr>
        <dsp:cNvPr id="0" name=""/>
        <dsp:cNvSpPr/>
      </dsp:nvSpPr>
      <dsp:spPr>
        <a:xfrm rot="6923077">
          <a:off x="1048293" y="787760"/>
          <a:ext cx="2374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53383" y="792620"/>
        <a:ext cx="16624" cy="24237"/>
      </dsp:txXfrm>
    </dsp:sp>
    <dsp:sp modelId="{55735BFC-D4F1-4100-BCD7-BD7015A20F24}">
      <dsp:nvSpPr>
        <dsp:cNvPr id="0" name=""/>
        <dsp:cNvSpPr/>
      </dsp:nvSpPr>
      <dsp:spPr>
        <a:xfrm>
          <a:off x="1012081" y="827793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20602" y="833709"/>
        <a:ext cx="41140" cy="28564"/>
      </dsp:txXfrm>
    </dsp:sp>
    <dsp:sp modelId="{DE861B79-D5E8-45CE-B3D7-7B4663C08343}">
      <dsp:nvSpPr>
        <dsp:cNvPr id="0" name=""/>
        <dsp:cNvSpPr/>
      </dsp:nvSpPr>
      <dsp:spPr>
        <a:xfrm rot="7476923">
          <a:off x="1005349" y="863177"/>
          <a:ext cx="22797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10711" y="868442"/>
        <a:ext cx="15958" cy="24237"/>
      </dsp:txXfrm>
    </dsp:sp>
    <dsp:sp modelId="{B163F2E1-C224-4C1F-8BF1-B257F8DA90F1}">
      <dsp:nvSpPr>
        <dsp:cNvPr id="0" name=""/>
        <dsp:cNvSpPr/>
      </dsp:nvSpPr>
      <dsp:spPr>
        <a:xfrm>
          <a:off x="962501" y="899622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1022" y="905538"/>
        <a:ext cx="41140" cy="28564"/>
      </dsp:txXfrm>
    </dsp:sp>
    <dsp:sp modelId="{28C21F8D-7890-436C-ABC3-A76D9C048DC6}">
      <dsp:nvSpPr>
        <dsp:cNvPr id="0" name=""/>
        <dsp:cNvSpPr/>
      </dsp:nvSpPr>
      <dsp:spPr>
        <a:xfrm rot="8030769">
          <a:off x="951004" y="930655"/>
          <a:ext cx="2155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956478" y="936402"/>
        <a:ext cx="15091" cy="24237"/>
      </dsp:txXfrm>
    </dsp:sp>
    <dsp:sp modelId="{B297DBDA-41C8-403B-A287-2DE0B2B2F734}">
      <dsp:nvSpPr>
        <dsp:cNvPr id="0" name=""/>
        <dsp:cNvSpPr/>
      </dsp:nvSpPr>
      <dsp:spPr>
        <a:xfrm>
          <a:off x="902040" y="962568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10561" y="968484"/>
        <a:ext cx="41140" cy="28564"/>
      </dsp:txXfrm>
    </dsp:sp>
    <dsp:sp modelId="{6CB910F7-627A-416A-9AE0-0E9818681229}">
      <dsp:nvSpPr>
        <dsp:cNvPr id="0" name=""/>
        <dsp:cNvSpPr/>
      </dsp:nvSpPr>
      <dsp:spPr>
        <a:xfrm rot="8584615">
          <a:off x="886658" y="988443"/>
          <a:ext cx="20081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892078" y="994713"/>
        <a:ext cx="14057" cy="24237"/>
      </dsp:txXfrm>
    </dsp:sp>
    <dsp:sp modelId="{C99B1DB8-B0AD-4FE5-84DC-CD9571D15F74}">
      <dsp:nvSpPr>
        <dsp:cNvPr id="0" name=""/>
        <dsp:cNvSpPr/>
      </dsp:nvSpPr>
      <dsp:spPr>
        <a:xfrm>
          <a:off x="832266" y="1015000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40787" y="1020916"/>
        <a:ext cx="41140" cy="28564"/>
      </dsp:txXfrm>
    </dsp:sp>
    <dsp:sp modelId="{2EBD388A-825F-4832-8A74-827A6C7E3368}">
      <dsp:nvSpPr>
        <dsp:cNvPr id="0" name=""/>
        <dsp:cNvSpPr/>
      </dsp:nvSpPr>
      <dsp:spPr>
        <a:xfrm rot="9138462">
          <a:off x="813941" y="1035038"/>
          <a:ext cx="18476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819167" y="1041829"/>
        <a:ext cx="12933" cy="24237"/>
      </dsp:txXfrm>
    </dsp:sp>
    <dsp:sp modelId="{54435782-E9E7-4F85-8EE9-B762378628C5}">
      <dsp:nvSpPr>
        <dsp:cNvPr id="0" name=""/>
        <dsp:cNvSpPr/>
      </dsp:nvSpPr>
      <dsp:spPr>
        <a:xfrm>
          <a:off x="754984" y="105556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63505" y="1061477"/>
        <a:ext cx="41140" cy="28564"/>
      </dsp:txXfrm>
    </dsp:sp>
    <dsp:sp modelId="{2EA5A0E0-D734-4B00-A1FA-65E8CB15031C}">
      <dsp:nvSpPr>
        <dsp:cNvPr id="0" name=""/>
        <dsp:cNvSpPr/>
      </dsp:nvSpPr>
      <dsp:spPr>
        <a:xfrm rot="9692308">
          <a:off x="734657" y="1069228"/>
          <a:ext cx="1695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739614" y="1076501"/>
        <a:ext cx="11871" cy="24237"/>
      </dsp:txXfrm>
    </dsp:sp>
    <dsp:sp modelId="{CDE86F57-8E75-4885-99A7-4D78278841E9}">
      <dsp:nvSpPr>
        <dsp:cNvPr id="0" name=""/>
        <dsp:cNvSpPr/>
      </dsp:nvSpPr>
      <dsp:spPr>
        <a:xfrm>
          <a:off x="672197" y="1083199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80718" y="1089115"/>
        <a:ext cx="41140" cy="28564"/>
      </dsp:txXfrm>
    </dsp:sp>
    <dsp:sp modelId="{A0769171-C666-4FF2-B3B0-56A5612FFB02}">
      <dsp:nvSpPr>
        <dsp:cNvPr id="0" name=""/>
        <dsp:cNvSpPr/>
      </dsp:nvSpPr>
      <dsp:spPr>
        <a:xfrm rot="10246154">
          <a:off x="650736" y="1090128"/>
          <a:ext cx="15838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55456" y="1097826"/>
        <a:ext cx="11087" cy="24237"/>
      </dsp:txXfrm>
    </dsp:sp>
    <dsp:sp modelId="{9DEC7CBC-8051-4551-94AA-2377EFF8A353}">
      <dsp:nvSpPr>
        <dsp:cNvPr id="0" name=""/>
        <dsp:cNvSpPr/>
      </dsp:nvSpPr>
      <dsp:spPr>
        <a:xfrm>
          <a:off x="586048" y="1097200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94569" y="1103116"/>
        <a:ext cx="41140" cy="28564"/>
      </dsp:txXfrm>
    </dsp:sp>
    <dsp:sp modelId="{83D03F91-A8FE-4A56-A9F0-21F8696B64A1}">
      <dsp:nvSpPr>
        <dsp:cNvPr id="0" name=""/>
        <dsp:cNvSpPr/>
      </dsp:nvSpPr>
      <dsp:spPr>
        <a:xfrm rot="10800000">
          <a:off x="564225" y="1097200"/>
          <a:ext cx="15421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568851" y="1105279"/>
        <a:ext cx="10795" cy="24237"/>
      </dsp:txXfrm>
    </dsp:sp>
    <dsp:sp modelId="{D9F7CAE3-C01B-4758-A92D-BE4DEABF1CC9}">
      <dsp:nvSpPr>
        <dsp:cNvPr id="0" name=""/>
        <dsp:cNvSpPr/>
      </dsp:nvSpPr>
      <dsp:spPr>
        <a:xfrm>
          <a:off x="498769" y="1097200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07290" y="1103116"/>
        <a:ext cx="41140" cy="28564"/>
      </dsp:txXfrm>
    </dsp:sp>
    <dsp:sp modelId="{6FDF4861-3D9E-4C44-8A76-CB261CA08A3D}">
      <dsp:nvSpPr>
        <dsp:cNvPr id="0" name=""/>
        <dsp:cNvSpPr/>
      </dsp:nvSpPr>
      <dsp:spPr>
        <a:xfrm rot="11353846">
          <a:off x="477309" y="1090272"/>
          <a:ext cx="15838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82029" y="1098732"/>
        <a:ext cx="11087" cy="24237"/>
      </dsp:txXfrm>
    </dsp:sp>
    <dsp:sp modelId="{6EBA7549-78C0-447A-A63C-4A8563F87F58}">
      <dsp:nvSpPr>
        <dsp:cNvPr id="0" name=""/>
        <dsp:cNvSpPr/>
      </dsp:nvSpPr>
      <dsp:spPr>
        <a:xfrm>
          <a:off x="412620" y="1083199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21141" y="1089115"/>
        <a:ext cx="41140" cy="28564"/>
      </dsp:txXfrm>
    </dsp:sp>
    <dsp:sp modelId="{F7AC09C3-F9FA-4334-9744-58F7A351FD8B}">
      <dsp:nvSpPr>
        <dsp:cNvPr id="0" name=""/>
        <dsp:cNvSpPr/>
      </dsp:nvSpPr>
      <dsp:spPr>
        <a:xfrm rot="11907692">
          <a:off x="392293" y="1069532"/>
          <a:ext cx="1695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97250" y="1078417"/>
        <a:ext cx="11871" cy="24237"/>
      </dsp:txXfrm>
    </dsp:sp>
    <dsp:sp modelId="{DB7E8DCC-E9E2-41AE-8FAC-BD770394B585}">
      <dsp:nvSpPr>
        <dsp:cNvPr id="0" name=""/>
        <dsp:cNvSpPr/>
      </dsp:nvSpPr>
      <dsp:spPr>
        <a:xfrm>
          <a:off x="329833" y="105556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38354" y="1061477"/>
        <a:ext cx="41140" cy="28564"/>
      </dsp:txXfrm>
    </dsp:sp>
    <dsp:sp modelId="{FC934B90-2FD7-4C78-BC82-6495CAA54F71}">
      <dsp:nvSpPr>
        <dsp:cNvPr id="0" name=""/>
        <dsp:cNvSpPr/>
      </dsp:nvSpPr>
      <dsp:spPr>
        <a:xfrm rot="12461538">
          <a:off x="311508" y="1035524"/>
          <a:ext cx="18476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16734" y="1044891"/>
        <a:ext cx="12933" cy="24237"/>
      </dsp:txXfrm>
    </dsp:sp>
    <dsp:sp modelId="{7FBA136C-815F-4FB3-A797-A7F155D00FEA}">
      <dsp:nvSpPr>
        <dsp:cNvPr id="0" name=""/>
        <dsp:cNvSpPr/>
      </dsp:nvSpPr>
      <dsp:spPr>
        <a:xfrm>
          <a:off x="252551" y="1015000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1072" y="1020916"/>
        <a:ext cx="41140" cy="28564"/>
      </dsp:txXfrm>
    </dsp:sp>
    <dsp:sp modelId="{7A5C7786-EEB7-4840-8AB2-E617DD766E4C}">
      <dsp:nvSpPr>
        <dsp:cNvPr id="0" name=""/>
        <dsp:cNvSpPr/>
      </dsp:nvSpPr>
      <dsp:spPr>
        <a:xfrm rot="13015385">
          <a:off x="237168" y="989126"/>
          <a:ext cx="20081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42588" y="999014"/>
        <a:ext cx="14057" cy="24237"/>
      </dsp:txXfrm>
    </dsp:sp>
    <dsp:sp modelId="{2B3C09D0-6E4A-4698-ADBA-7CF55040E0C7}">
      <dsp:nvSpPr>
        <dsp:cNvPr id="0" name=""/>
        <dsp:cNvSpPr/>
      </dsp:nvSpPr>
      <dsp:spPr>
        <a:xfrm>
          <a:off x="182776" y="962568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91297" y="968484"/>
        <a:ext cx="41140" cy="28564"/>
      </dsp:txXfrm>
    </dsp:sp>
    <dsp:sp modelId="{0B3E9032-3902-463F-B436-0798A35C9EC5}">
      <dsp:nvSpPr>
        <dsp:cNvPr id="0" name=""/>
        <dsp:cNvSpPr/>
      </dsp:nvSpPr>
      <dsp:spPr>
        <a:xfrm rot="13569231">
          <a:off x="171280" y="931535"/>
          <a:ext cx="2155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76754" y="941946"/>
        <a:ext cx="15091" cy="24237"/>
      </dsp:txXfrm>
    </dsp:sp>
    <dsp:sp modelId="{C6CA034B-BB5D-4252-9DC3-E07C2CEC1942}">
      <dsp:nvSpPr>
        <dsp:cNvPr id="0" name=""/>
        <dsp:cNvSpPr/>
      </dsp:nvSpPr>
      <dsp:spPr>
        <a:xfrm>
          <a:off x="122316" y="899622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0837" y="905538"/>
        <a:ext cx="41140" cy="28564"/>
      </dsp:txXfrm>
    </dsp:sp>
    <dsp:sp modelId="{2F327EB4-0D8B-437E-BB14-A326EA173FCC}">
      <dsp:nvSpPr>
        <dsp:cNvPr id="0" name=""/>
        <dsp:cNvSpPr/>
      </dsp:nvSpPr>
      <dsp:spPr>
        <a:xfrm rot="14123077">
          <a:off x="115585" y="864239"/>
          <a:ext cx="22797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20947" y="875132"/>
        <a:ext cx="15958" cy="24237"/>
      </dsp:txXfrm>
    </dsp:sp>
    <dsp:sp modelId="{F6AE7F32-FC05-4DDA-BB7B-30B31779479C}">
      <dsp:nvSpPr>
        <dsp:cNvPr id="0" name=""/>
        <dsp:cNvSpPr/>
      </dsp:nvSpPr>
      <dsp:spPr>
        <a:xfrm>
          <a:off x="72736" y="827793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1257" y="833709"/>
        <a:ext cx="41140" cy="28564"/>
      </dsp:txXfrm>
    </dsp:sp>
    <dsp:sp modelId="{F42AD80F-3B21-49F3-AF59-01D5F6EE69F1}">
      <dsp:nvSpPr>
        <dsp:cNvPr id="0" name=""/>
        <dsp:cNvSpPr/>
      </dsp:nvSpPr>
      <dsp:spPr>
        <a:xfrm rot="14676923">
          <a:off x="71532" y="788974"/>
          <a:ext cx="2374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76622" y="800272"/>
        <a:ext cx="16624" cy="24237"/>
      </dsp:txXfrm>
    </dsp:sp>
    <dsp:sp modelId="{E4F5DE49-5EAA-4300-BD85-3AA32446283C}">
      <dsp:nvSpPr>
        <dsp:cNvPr id="0" name=""/>
        <dsp:cNvSpPr/>
      </dsp:nvSpPr>
      <dsp:spPr>
        <a:xfrm>
          <a:off x="35320" y="74894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3841" y="754857"/>
        <a:ext cx="41140" cy="28564"/>
      </dsp:txXfrm>
    </dsp:sp>
    <dsp:sp modelId="{57712E5B-8311-41F2-83BF-40C44B82FD56}">
      <dsp:nvSpPr>
        <dsp:cNvPr id="0" name=""/>
        <dsp:cNvSpPr/>
      </dsp:nvSpPr>
      <dsp:spPr>
        <a:xfrm rot="15230769">
          <a:off x="40259" y="707688"/>
          <a:ext cx="24405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4938" y="719283"/>
        <a:ext cx="17084" cy="24237"/>
      </dsp:txXfrm>
    </dsp:sp>
    <dsp:sp modelId="{53824D7C-69E9-40B6-AD94-E66D57E17024}">
      <dsp:nvSpPr>
        <dsp:cNvPr id="0" name=""/>
        <dsp:cNvSpPr/>
      </dsp:nvSpPr>
      <dsp:spPr>
        <a:xfrm>
          <a:off x="11037" y="66510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9558" y="671023"/>
        <a:ext cx="41140" cy="28564"/>
      </dsp:txXfrm>
    </dsp:sp>
    <dsp:sp modelId="{4DDD9E11-A1D1-4D9F-87CF-21775FA03FD4}">
      <dsp:nvSpPr>
        <dsp:cNvPr id="0" name=""/>
        <dsp:cNvSpPr/>
      </dsp:nvSpPr>
      <dsp:spPr>
        <a:xfrm rot="15784615">
          <a:off x="22570" y="622482"/>
          <a:ext cx="24766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6733" y="634249"/>
        <a:ext cx="17336" cy="24237"/>
      </dsp:txXfrm>
    </dsp:sp>
    <dsp:sp modelId="{22041FD6-89BD-4BF2-9B99-B97F36E2E1FB}">
      <dsp:nvSpPr>
        <dsp:cNvPr id="0" name=""/>
        <dsp:cNvSpPr/>
      </dsp:nvSpPr>
      <dsp:spPr>
        <a:xfrm>
          <a:off x="517" y="578465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038" y="584381"/>
        <a:ext cx="41140" cy="28564"/>
      </dsp:txXfrm>
    </dsp:sp>
    <dsp:sp modelId="{B8E405CF-5FB0-4931-A03D-9BF304E6CDDA}">
      <dsp:nvSpPr>
        <dsp:cNvPr id="0" name=""/>
        <dsp:cNvSpPr/>
      </dsp:nvSpPr>
      <dsp:spPr>
        <a:xfrm rot="16338462">
          <a:off x="18918" y="535563"/>
          <a:ext cx="24838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2493" y="547364"/>
        <a:ext cx="17387" cy="24237"/>
      </dsp:txXfrm>
    </dsp:sp>
    <dsp:sp modelId="{4346925A-37EB-4BB6-B0D1-0007EC3DF63B}">
      <dsp:nvSpPr>
        <dsp:cNvPr id="0" name=""/>
        <dsp:cNvSpPr/>
      </dsp:nvSpPr>
      <dsp:spPr>
        <a:xfrm>
          <a:off x="4031" y="49125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552" y="497173"/>
        <a:ext cx="41140" cy="28564"/>
      </dsp:txXfrm>
    </dsp:sp>
    <dsp:sp modelId="{7A362786-920B-4FB9-A3D5-D0E741B76071}">
      <dsp:nvSpPr>
        <dsp:cNvPr id="0" name=""/>
        <dsp:cNvSpPr/>
      </dsp:nvSpPr>
      <dsp:spPr>
        <a:xfrm rot="16892308">
          <a:off x="29401" y="449182"/>
          <a:ext cx="24622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2356" y="460880"/>
        <a:ext cx="17235" cy="24237"/>
      </dsp:txXfrm>
    </dsp:sp>
    <dsp:sp modelId="{ED0F08E4-7CF4-494F-A2E4-60B90674E9D5}">
      <dsp:nvSpPr>
        <dsp:cNvPr id="0" name=""/>
        <dsp:cNvSpPr/>
      </dsp:nvSpPr>
      <dsp:spPr>
        <a:xfrm>
          <a:off x="21490" y="40574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0011" y="411657"/>
        <a:ext cx="41140" cy="28564"/>
      </dsp:txXfrm>
    </dsp:sp>
    <dsp:sp modelId="{B8AF8AA6-EDE3-46F5-804F-BE18E9CF02E9}">
      <dsp:nvSpPr>
        <dsp:cNvPr id="0" name=""/>
        <dsp:cNvSpPr/>
      </dsp:nvSpPr>
      <dsp:spPr>
        <a:xfrm rot="17446154">
          <a:off x="53756" y="365576"/>
          <a:ext cx="24114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6090" y="377037"/>
        <a:ext cx="16880" cy="24237"/>
      </dsp:txXfrm>
    </dsp:sp>
    <dsp:sp modelId="{02E2D030-8BB9-48E2-859D-55F958A2D928}">
      <dsp:nvSpPr>
        <dsp:cNvPr id="0" name=""/>
        <dsp:cNvSpPr/>
      </dsp:nvSpPr>
      <dsp:spPr>
        <a:xfrm>
          <a:off x="52439" y="324134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0960" y="330050"/>
        <a:ext cx="41140" cy="28564"/>
      </dsp:txXfrm>
    </dsp:sp>
    <dsp:sp modelId="{8125F9B4-021E-44DC-9D64-8AE485A44537}">
      <dsp:nvSpPr>
        <dsp:cNvPr id="0" name=""/>
        <dsp:cNvSpPr/>
      </dsp:nvSpPr>
      <dsp:spPr>
        <a:xfrm rot="18000000">
          <a:off x="91365" y="286913"/>
          <a:ext cx="23310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3113" y="298020"/>
        <a:ext cx="16317" cy="24237"/>
      </dsp:txXfrm>
    </dsp:sp>
    <dsp:sp modelId="{A5474CB5-D5DA-4087-B87E-610FB42AF529}">
      <dsp:nvSpPr>
        <dsp:cNvPr id="0" name=""/>
        <dsp:cNvSpPr/>
      </dsp:nvSpPr>
      <dsp:spPr>
        <a:xfrm>
          <a:off x="96079" y="248548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4600" y="254464"/>
        <a:ext cx="41140" cy="28564"/>
      </dsp:txXfrm>
    </dsp:sp>
    <dsp:sp modelId="{F5E12609-AEA0-4824-8F1E-49B7A8C9D43E}">
      <dsp:nvSpPr>
        <dsp:cNvPr id="0" name=""/>
        <dsp:cNvSpPr/>
      </dsp:nvSpPr>
      <dsp:spPr>
        <a:xfrm rot="18553846">
          <a:off x="141265" y="215232"/>
          <a:ext cx="22212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2490" y="225892"/>
        <a:ext cx="15548" cy="24237"/>
      </dsp:txXfrm>
    </dsp:sp>
    <dsp:sp modelId="{558F7E47-06ED-4041-B16C-6F13A19D4245}">
      <dsp:nvSpPr>
        <dsp:cNvPr id="0" name=""/>
        <dsp:cNvSpPr/>
      </dsp:nvSpPr>
      <dsp:spPr>
        <a:xfrm>
          <a:off x="151278" y="18094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9799" y="186857"/>
        <a:ext cx="41140" cy="28564"/>
      </dsp:txXfrm>
    </dsp:sp>
    <dsp:sp modelId="{1AA99294-2501-42DA-ADDA-813C2A0D167F}">
      <dsp:nvSpPr>
        <dsp:cNvPr id="0" name=""/>
        <dsp:cNvSpPr/>
      </dsp:nvSpPr>
      <dsp:spPr>
        <a:xfrm rot="19107692">
          <a:off x="202169" y="152394"/>
          <a:ext cx="20845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02955" y="162546"/>
        <a:ext cx="14592" cy="24237"/>
      </dsp:txXfrm>
    </dsp:sp>
    <dsp:sp modelId="{A854D6C3-A9F6-4889-B95E-C4590598BF15}">
      <dsp:nvSpPr>
        <dsp:cNvPr id="0" name=""/>
        <dsp:cNvSpPr/>
      </dsp:nvSpPr>
      <dsp:spPr>
        <a:xfrm>
          <a:off x="216607" y="123065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25128" y="128981"/>
        <a:ext cx="41140" cy="28564"/>
      </dsp:txXfrm>
    </dsp:sp>
    <dsp:sp modelId="{9BC14663-185B-4A89-97AE-169B3D438678}">
      <dsp:nvSpPr>
        <dsp:cNvPr id="0" name=""/>
        <dsp:cNvSpPr/>
      </dsp:nvSpPr>
      <dsp:spPr>
        <a:xfrm rot="19661538">
          <a:off x="272479" y="100033"/>
          <a:ext cx="19284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72927" y="109658"/>
        <a:ext cx="13499" cy="24237"/>
      </dsp:txXfrm>
    </dsp:sp>
    <dsp:sp modelId="{891FE5C2-884F-48D0-BE0D-753E9CA204D3}">
      <dsp:nvSpPr>
        <dsp:cNvPr id="0" name=""/>
        <dsp:cNvSpPr/>
      </dsp:nvSpPr>
      <dsp:spPr>
        <a:xfrm>
          <a:off x="290374" y="7641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98895" y="82333"/>
        <a:ext cx="41140" cy="28564"/>
      </dsp:txXfrm>
    </dsp:sp>
    <dsp:sp modelId="{BDE13CD6-B50F-44ED-BD83-729ED5971995}">
      <dsp:nvSpPr>
        <dsp:cNvPr id="0" name=""/>
        <dsp:cNvSpPr/>
      </dsp:nvSpPr>
      <dsp:spPr>
        <a:xfrm rot="20215385">
          <a:off x="350308" y="59508"/>
          <a:ext cx="1768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50520" y="68627"/>
        <a:ext cx="12382" cy="24237"/>
      </dsp:txXfrm>
    </dsp:sp>
    <dsp:sp modelId="{3B7728B1-9C76-43A6-8828-2FFE1A19CD4E}">
      <dsp:nvSpPr>
        <dsp:cNvPr id="0" name=""/>
        <dsp:cNvSpPr/>
      </dsp:nvSpPr>
      <dsp:spPr>
        <a:xfrm>
          <a:off x="370669" y="4220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79190" y="48123"/>
        <a:ext cx="41140" cy="28564"/>
      </dsp:txXfrm>
    </dsp:sp>
    <dsp:sp modelId="{FEF793BD-9F36-4B0C-B2A1-243AAED13A52}">
      <dsp:nvSpPr>
        <dsp:cNvPr id="0" name=""/>
        <dsp:cNvSpPr/>
      </dsp:nvSpPr>
      <dsp:spPr>
        <a:xfrm rot="20769231">
          <a:off x="433519" y="31874"/>
          <a:ext cx="16328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33590" y="40539"/>
        <a:ext cx="11430" cy="24237"/>
      </dsp:txXfrm>
    </dsp:sp>
    <dsp:sp modelId="{CD7E4AE9-DEBF-4EF6-9A2F-51DFDE6DC483}">
      <dsp:nvSpPr>
        <dsp:cNvPr id="0" name=""/>
        <dsp:cNvSpPr/>
      </dsp:nvSpPr>
      <dsp:spPr>
        <a:xfrm>
          <a:off x="455412" y="21319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63933" y="27235"/>
        <a:ext cx="41140" cy="28564"/>
      </dsp:txXfrm>
    </dsp:sp>
    <dsp:sp modelId="{CAB56CDA-741F-426D-8FE0-AE118C809475}">
      <dsp:nvSpPr>
        <dsp:cNvPr id="0" name=""/>
        <dsp:cNvSpPr/>
      </dsp:nvSpPr>
      <dsp:spPr>
        <a:xfrm rot="21323077">
          <a:off x="519800" y="17843"/>
          <a:ext cx="15527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19808" y="26109"/>
        <a:ext cx="10869" cy="24237"/>
      </dsp:txXfrm>
    </dsp:sp>
  </dsp:spTree>
</dsp:drawing>
</file>

<file path=ppt/diagrams/drawing6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2BDA289-9E7F-43D2-8E8A-C602380955F6}">
      <dsp:nvSpPr>
        <dsp:cNvPr id="0" name=""/>
        <dsp:cNvSpPr/>
      </dsp:nvSpPr>
      <dsp:spPr>
        <a:xfrm>
          <a:off x="540962" y="56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48160" y="7759"/>
        <a:ext cx="34757" cy="34757"/>
      </dsp:txXfrm>
    </dsp:sp>
    <dsp:sp modelId="{4B717A0F-8771-4A45-B6AA-FD732A724C9E}">
      <dsp:nvSpPr>
        <dsp:cNvPr id="0" name=""/>
        <dsp:cNvSpPr/>
      </dsp:nvSpPr>
      <dsp:spPr>
        <a:xfrm rot="234783">
          <a:off x="595443" y="19334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95448" y="22519"/>
        <a:ext cx="9127" cy="9953"/>
      </dsp:txXfrm>
    </dsp:sp>
    <dsp:sp modelId="{FD731FF4-9760-4231-AA26-446560B181EB}">
      <dsp:nvSpPr>
        <dsp:cNvPr id="0" name=""/>
        <dsp:cNvSpPr/>
      </dsp:nvSpPr>
      <dsp:spPr>
        <a:xfrm>
          <a:off x="614546" y="559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21744" y="12792"/>
        <a:ext cx="34757" cy="34757"/>
      </dsp:txXfrm>
    </dsp:sp>
    <dsp:sp modelId="{A6A09441-8928-4DD4-965E-ACD6B5489F63}">
      <dsp:nvSpPr>
        <dsp:cNvPr id="0" name=""/>
        <dsp:cNvSpPr/>
      </dsp:nvSpPr>
      <dsp:spPr>
        <a:xfrm rot="704348">
          <a:off x="668349" y="29304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68390" y="32224"/>
        <a:ext cx="9127" cy="9953"/>
      </dsp:txXfrm>
    </dsp:sp>
    <dsp:sp modelId="{5A44537F-E502-484A-B54C-161A75387D52}">
      <dsp:nvSpPr>
        <dsp:cNvPr id="0" name=""/>
        <dsp:cNvSpPr/>
      </dsp:nvSpPr>
      <dsp:spPr>
        <a:xfrm>
          <a:off x="686760" y="2060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93958" y="27798"/>
        <a:ext cx="34757" cy="34757"/>
      </dsp:txXfrm>
    </dsp:sp>
    <dsp:sp modelId="{BCCD1735-3374-4721-BEF9-11CCD9A2DD48}">
      <dsp:nvSpPr>
        <dsp:cNvPr id="0" name=""/>
        <dsp:cNvSpPr/>
      </dsp:nvSpPr>
      <dsp:spPr>
        <a:xfrm rot="1173913">
          <a:off x="739218" y="4910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39331" y="51771"/>
        <a:ext cx="9127" cy="9953"/>
      </dsp:txXfrm>
    </dsp:sp>
    <dsp:sp modelId="{B0608ED5-E7DC-4C39-8859-B8C85F521F9C}">
      <dsp:nvSpPr>
        <dsp:cNvPr id="0" name=""/>
        <dsp:cNvSpPr/>
      </dsp:nvSpPr>
      <dsp:spPr>
        <a:xfrm>
          <a:off x="756258" y="4530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63456" y="52498"/>
        <a:ext cx="34757" cy="34757"/>
      </dsp:txXfrm>
    </dsp:sp>
    <dsp:sp modelId="{E212FFF4-9223-45FB-8A97-08FC78EC227F}">
      <dsp:nvSpPr>
        <dsp:cNvPr id="0" name=""/>
        <dsp:cNvSpPr/>
      </dsp:nvSpPr>
      <dsp:spPr>
        <a:xfrm rot="1643478">
          <a:off x="806731" y="7837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06950" y="80796"/>
        <a:ext cx="9127" cy="9953"/>
      </dsp:txXfrm>
    </dsp:sp>
    <dsp:sp modelId="{3B48658E-4174-41EC-ADC5-04F09B98E8AE}">
      <dsp:nvSpPr>
        <dsp:cNvPr id="0" name=""/>
        <dsp:cNvSpPr/>
      </dsp:nvSpPr>
      <dsp:spPr>
        <a:xfrm>
          <a:off x="821746" y="7923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28944" y="86431"/>
        <a:ext cx="34757" cy="34757"/>
      </dsp:txXfrm>
    </dsp:sp>
    <dsp:sp modelId="{7E28017C-69F1-4CCF-A6D7-885616A2628E}">
      <dsp:nvSpPr>
        <dsp:cNvPr id="0" name=""/>
        <dsp:cNvSpPr/>
      </dsp:nvSpPr>
      <dsp:spPr>
        <a:xfrm rot="2113043">
          <a:off x="869629" y="116569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69987" y="118759"/>
        <a:ext cx="9127" cy="9953"/>
      </dsp:txXfrm>
    </dsp:sp>
    <dsp:sp modelId="{4B6FF1D5-139C-4A9E-BE2A-C9C2976A9B90}">
      <dsp:nvSpPr>
        <dsp:cNvPr id="0" name=""/>
        <dsp:cNvSpPr/>
      </dsp:nvSpPr>
      <dsp:spPr>
        <a:xfrm>
          <a:off x="882002" y="121767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89200" y="128965"/>
        <a:ext cx="34757" cy="34757"/>
      </dsp:txXfrm>
    </dsp:sp>
    <dsp:sp modelId="{E231C36B-28CA-4A1A-A65A-7FC8C917C670}">
      <dsp:nvSpPr>
        <dsp:cNvPr id="0" name=""/>
        <dsp:cNvSpPr/>
      </dsp:nvSpPr>
      <dsp:spPr>
        <a:xfrm rot="2582609">
          <a:off x="926742" y="16296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27268" y="164951"/>
        <a:ext cx="9127" cy="9953"/>
      </dsp:txXfrm>
    </dsp:sp>
    <dsp:sp modelId="{5955EC28-6A5B-4854-97FD-56BF004F7A93}">
      <dsp:nvSpPr>
        <dsp:cNvPr id="0" name=""/>
        <dsp:cNvSpPr/>
      </dsp:nvSpPr>
      <dsp:spPr>
        <a:xfrm>
          <a:off x="935906" y="172109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43104" y="179307"/>
        <a:ext cx="34757" cy="34757"/>
      </dsp:txXfrm>
    </dsp:sp>
    <dsp:sp modelId="{7418C013-9F65-49B4-8AB4-02A8A7E8B2B1}">
      <dsp:nvSpPr>
        <dsp:cNvPr id="0" name=""/>
        <dsp:cNvSpPr/>
      </dsp:nvSpPr>
      <dsp:spPr>
        <a:xfrm rot="3052174">
          <a:off x="977004" y="216712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7726" y="218513"/>
        <a:ext cx="9127" cy="9953"/>
      </dsp:txXfrm>
    </dsp:sp>
    <dsp:sp modelId="{C8C314CB-BC52-4B5D-9A9E-2549904458B0}">
      <dsp:nvSpPr>
        <dsp:cNvPr id="0" name=""/>
        <dsp:cNvSpPr/>
      </dsp:nvSpPr>
      <dsp:spPr>
        <a:xfrm>
          <a:off x="982453" y="22932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89651" y="236521"/>
        <a:ext cx="34757" cy="34757"/>
      </dsp:txXfrm>
    </dsp:sp>
    <dsp:sp modelId="{8D184F9F-78A9-45D9-9804-0F8032DE26A6}">
      <dsp:nvSpPr>
        <dsp:cNvPr id="0" name=""/>
        <dsp:cNvSpPr/>
      </dsp:nvSpPr>
      <dsp:spPr>
        <a:xfrm rot="3521739">
          <a:off x="1019480" y="276799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20420" y="278446"/>
        <a:ext cx="9127" cy="9953"/>
      </dsp:txXfrm>
    </dsp:sp>
    <dsp:sp modelId="{18E08B15-C0D9-4DCD-9841-29CB326A1D96}">
      <dsp:nvSpPr>
        <dsp:cNvPr id="0" name=""/>
        <dsp:cNvSpPr/>
      </dsp:nvSpPr>
      <dsp:spPr>
        <a:xfrm>
          <a:off x="1020776" y="292342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27974" y="299540"/>
        <a:ext cx="34757" cy="34757"/>
      </dsp:txXfrm>
    </dsp:sp>
    <dsp:sp modelId="{7D136A40-4E7A-4E9A-9C18-C15FEB3E9255}">
      <dsp:nvSpPr>
        <dsp:cNvPr id="0" name=""/>
        <dsp:cNvSpPr/>
      </dsp:nvSpPr>
      <dsp:spPr>
        <a:xfrm rot="3991304">
          <a:off x="1053378" y="342111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54555" y="343635"/>
        <a:ext cx="9127" cy="9953"/>
      </dsp:txXfrm>
    </dsp:sp>
    <dsp:sp modelId="{09497094-52B8-416E-9902-37FB4C94E7F2}">
      <dsp:nvSpPr>
        <dsp:cNvPr id="0" name=""/>
        <dsp:cNvSpPr/>
      </dsp:nvSpPr>
      <dsp:spPr>
        <a:xfrm>
          <a:off x="1050161" y="35999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57359" y="367191"/>
        <a:ext cx="34757" cy="34757"/>
      </dsp:txXfrm>
    </dsp:sp>
    <dsp:sp modelId="{260B842C-BA56-4835-9181-EEB1DAD49F6C}">
      <dsp:nvSpPr>
        <dsp:cNvPr id="0" name=""/>
        <dsp:cNvSpPr/>
      </dsp:nvSpPr>
      <dsp:spPr>
        <a:xfrm rot="4460870">
          <a:off x="1078068" y="411430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79496" y="412865"/>
        <a:ext cx="9127" cy="9953"/>
      </dsp:txXfrm>
    </dsp:sp>
    <dsp:sp modelId="{07EB8474-810E-4E8A-BE93-02F62BBDD45D}">
      <dsp:nvSpPr>
        <dsp:cNvPr id="0" name=""/>
        <dsp:cNvSpPr/>
      </dsp:nvSpPr>
      <dsp:spPr>
        <a:xfrm>
          <a:off x="1070060" y="43101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77258" y="438212"/>
        <a:ext cx="34757" cy="34757"/>
      </dsp:txXfrm>
    </dsp:sp>
    <dsp:sp modelId="{ADC3AC42-E194-4C29-8A28-ABEC2168A2B9}">
      <dsp:nvSpPr>
        <dsp:cNvPr id="0" name=""/>
        <dsp:cNvSpPr/>
      </dsp:nvSpPr>
      <dsp:spPr>
        <a:xfrm rot="4930435">
          <a:off x="1093088" y="483465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94778" y="484845"/>
        <a:ext cx="9127" cy="9953"/>
      </dsp:txXfrm>
    </dsp:sp>
    <dsp:sp modelId="{38A7A843-117D-4A8F-B652-3F637D1BA054}">
      <dsp:nvSpPr>
        <dsp:cNvPr id="0" name=""/>
        <dsp:cNvSpPr/>
      </dsp:nvSpPr>
      <dsp:spPr>
        <a:xfrm>
          <a:off x="1080103" y="50408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87301" y="511282"/>
        <a:ext cx="34757" cy="34757"/>
      </dsp:txXfrm>
    </dsp:sp>
    <dsp:sp modelId="{24192AE1-AC5A-408F-93E2-35778550FA02}">
      <dsp:nvSpPr>
        <dsp:cNvPr id="0" name=""/>
        <dsp:cNvSpPr/>
      </dsp:nvSpPr>
      <dsp:spPr>
        <a:xfrm rot="5400000">
          <a:off x="1098160" y="556875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00116" y="558237"/>
        <a:ext cx="9127" cy="9953"/>
      </dsp:txXfrm>
    </dsp:sp>
    <dsp:sp modelId="{8B74F080-8313-4728-B1E9-D87A06E9E800}">
      <dsp:nvSpPr>
        <dsp:cNvPr id="0" name=""/>
        <dsp:cNvSpPr/>
      </dsp:nvSpPr>
      <dsp:spPr>
        <a:xfrm>
          <a:off x="1080103" y="57784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87301" y="585038"/>
        <a:ext cx="34757" cy="34757"/>
      </dsp:txXfrm>
    </dsp:sp>
    <dsp:sp modelId="{99F13AA2-4621-4753-B0A6-6FC776CD84C9}">
      <dsp:nvSpPr>
        <dsp:cNvPr id="0" name=""/>
        <dsp:cNvSpPr/>
      </dsp:nvSpPr>
      <dsp:spPr>
        <a:xfrm rot="5869565">
          <a:off x="1093189" y="630291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95411" y="631671"/>
        <a:ext cx="9127" cy="9953"/>
      </dsp:txXfrm>
    </dsp:sp>
    <dsp:sp modelId="{C238A059-EBCB-4E8A-9C70-350A7112246D}">
      <dsp:nvSpPr>
        <dsp:cNvPr id="0" name=""/>
        <dsp:cNvSpPr/>
      </dsp:nvSpPr>
      <dsp:spPr>
        <a:xfrm>
          <a:off x="1070060" y="65091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77258" y="658108"/>
        <a:ext cx="34757" cy="34757"/>
      </dsp:txXfrm>
    </dsp:sp>
    <dsp:sp modelId="{212C9A88-24C2-4EF4-87D7-A81CF4BE3FA0}">
      <dsp:nvSpPr>
        <dsp:cNvPr id="0" name=""/>
        <dsp:cNvSpPr/>
      </dsp:nvSpPr>
      <dsp:spPr>
        <a:xfrm rot="6339130">
          <a:off x="1078267" y="702347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80751" y="703782"/>
        <a:ext cx="9127" cy="9953"/>
      </dsp:txXfrm>
    </dsp:sp>
    <dsp:sp modelId="{FA3F2989-2837-4DF6-B22E-22C68B74BA10}">
      <dsp:nvSpPr>
        <dsp:cNvPr id="0" name=""/>
        <dsp:cNvSpPr/>
      </dsp:nvSpPr>
      <dsp:spPr>
        <a:xfrm>
          <a:off x="1050161" y="72193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57359" y="729129"/>
        <a:ext cx="34757" cy="34757"/>
      </dsp:txXfrm>
    </dsp:sp>
    <dsp:sp modelId="{15716786-4673-40EB-986D-12C422D02B97}">
      <dsp:nvSpPr>
        <dsp:cNvPr id="0" name=""/>
        <dsp:cNvSpPr/>
      </dsp:nvSpPr>
      <dsp:spPr>
        <a:xfrm rot="6808696">
          <a:off x="1053672" y="771700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56407" y="773224"/>
        <a:ext cx="9127" cy="9953"/>
      </dsp:txXfrm>
    </dsp:sp>
    <dsp:sp modelId="{E7F9412A-75FE-4263-8476-D8B02CF380F3}">
      <dsp:nvSpPr>
        <dsp:cNvPr id="0" name=""/>
        <dsp:cNvSpPr/>
      </dsp:nvSpPr>
      <dsp:spPr>
        <a:xfrm>
          <a:off x="1020776" y="789582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27974" y="796780"/>
        <a:ext cx="34757" cy="34757"/>
      </dsp:txXfrm>
    </dsp:sp>
    <dsp:sp modelId="{C56F56FD-84C6-4D21-967A-719399DE2081}">
      <dsp:nvSpPr>
        <dsp:cNvPr id="0" name=""/>
        <dsp:cNvSpPr/>
      </dsp:nvSpPr>
      <dsp:spPr>
        <a:xfrm rot="7278261">
          <a:off x="1019863" y="83705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22835" y="838705"/>
        <a:ext cx="9127" cy="9953"/>
      </dsp:txXfrm>
    </dsp:sp>
    <dsp:sp modelId="{430AD93E-9CDA-40BE-8BB8-B35AB1DDED73}">
      <dsp:nvSpPr>
        <dsp:cNvPr id="0" name=""/>
        <dsp:cNvSpPr/>
      </dsp:nvSpPr>
      <dsp:spPr>
        <a:xfrm>
          <a:off x="982453" y="85260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89651" y="859799"/>
        <a:ext cx="34757" cy="34757"/>
      </dsp:txXfrm>
    </dsp:sp>
    <dsp:sp modelId="{D3BDAC4B-F2DB-44A0-907D-A108463FB1C3}">
      <dsp:nvSpPr>
        <dsp:cNvPr id="0" name=""/>
        <dsp:cNvSpPr/>
      </dsp:nvSpPr>
      <dsp:spPr>
        <a:xfrm rot="7747826">
          <a:off x="977470" y="897203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980660" y="899004"/>
        <a:ext cx="9127" cy="9953"/>
      </dsp:txXfrm>
    </dsp:sp>
    <dsp:sp modelId="{EB66E90A-B112-40E2-B773-B1A59659C6EB}">
      <dsp:nvSpPr>
        <dsp:cNvPr id="0" name=""/>
        <dsp:cNvSpPr/>
      </dsp:nvSpPr>
      <dsp:spPr>
        <a:xfrm>
          <a:off x="935906" y="90981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43104" y="917012"/>
        <a:ext cx="34757" cy="34757"/>
      </dsp:txXfrm>
    </dsp:sp>
    <dsp:sp modelId="{CBD13A52-164D-4181-A713-C4AFB6DAEA44}">
      <dsp:nvSpPr>
        <dsp:cNvPr id="0" name=""/>
        <dsp:cNvSpPr/>
      </dsp:nvSpPr>
      <dsp:spPr>
        <a:xfrm rot="8217391">
          <a:off x="927281" y="951016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930667" y="952999"/>
        <a:ext cx="9127" cy="9953"/>
      </dsp:txXfrm>
    </dsp:sp>
    <dsp:sp modelId="{816E1FA3-2B38-45F9-AB8C-0EEB2788EE42}">
      <dsp:nvSpPr>
        <dsp:cNvPr id="0" name=""/>
        <dsp:cNvSpPr/>
      </dsp:nvSpPr>
      <dsp:spPr>
        <a:xfrm>
          <a:off x="882002" y="960157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89200" y="967355"/>
        <a:ext cx="34757" cy="34757"/>
      </dsp:txXfrm>
    </dsp:sp>
    <dsp:sp modelId="{3D5573F2-E421-4699-B499-E5F129AA7C1F}">
      <dsp:nvSpPr>
        <dsp:cNvPr id="0" name=""/>
        <dsp:cNvSpPr/>
      </dsp:nvSpPr>
      <dsp:spPr>
        <a:xfrm rot="8686957">
          <a:off x="870232" y="997493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873786" y="999683"/>
        <a:ext cx="9127" cy="9953"/>
      </dsp:txXfrm>
    </dsp:sp>
    <dsp:sp modelId="{1791F869-F782-403E-9EEE-8485296AB1DC}">
      <dsp:nvSpPr>
        <dsp:cNvPr id="0" name=""/>
        <dsp:cNvSpPr/>
      </dsp:nvSpPr>
      <dsp:spPr>
        <a:xfrm>
          <a:off x="821746" y="100269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28944" y="1009889"/>
        <a:ext cx="34757" cy="34757"/>
      </dsp:txXfrm>
    </dsp:sp>
    <dsp:sp modelId="{EDD308D6-556F-4E65-A02C-12C45C150755}">
      <dsp:nvSpPr>
        <dsp:cNvPr id="0" name=""/>
        <dsp:cNvSpPr/>
      </dsp:nvSpPr>
      <dsp:spPr>
        <a:xfrm rot="9156522">
          <a:off x="807386" y="1035770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811079" y="1038188"/>
        <a:ext cx="9127" cy="9953"/>
      </dsp:txXfrm>
    </dsp:sp>
    <dsp:sp modelId="{FB762D63-E97E-4D71-BE53-DE8DBC2C1724}">
      <dsp:nvSpPr>
        <dsp:cNvPr id="0" name=""/>
        <dsp:cNvSpPr/>
      </dsp:nvSpPr>
      <dsp:spPr>
        <a:xfrm>
          <a:off x="756258" y="103662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63456" y="1043822"/>
        <a:ext cx="34757" cy="34757"/>
      </dsp:txXfrm>
    </dsp:sp>
    <dsp:sp modelId="{EC905E59-477F-4D62-B2EE-61B86BF0663B}">
      <dsp:nvSpPr>
        <dsp:cNvPr id="0" name=""/>
        <dsp:cNvSpPr/>
      </dsp:nvSpPr>
      <dsp:spPr>
        <a:xfrm rot="9626087">
          <a:off x="739914" y="1065132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743713" y="1067795"/>
        <a:ext cx="9127" cy="9953"/>
      </dsp:txXfrm>
    </dsp:sp>
    <dsp:sp modelId="{96947AF0-965B-4F9B-B692-11B522E20C19}">
      <dsp:nvSpPr>
        <dsp:cNvPr id="0" name=""/>
        <dsp:cNvSpPr/>
      </dsp:nvSpPr>
      <dsp:spPr>
        <a:xfrm>
          <a:off x="686760" y="106132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93958" y="1068521"/>
        <a:ext cx="34757" cy="34757"/>
      </dsp:txXfrm>
    </dsp:sp>
    <dsp:sp modelId="{C5631367-2D87-4B2B-B2C5-CE6B323DF7FA}">
      <dsp:nvSpPr>
        <dsp:cNvPr id="0" name=""/>
        <dsp:cNvSpPr/>
      </dsp:nvSpPr>
      <dsp:spPr>
        <a:xfrm rot="10095652">
          <a:off x="669072" y="1085033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72943" y="1087953"/>
        <a:ext cx="9127" cy="9953"/>
      </dsp:txXfrm>
    </dsp:sp>
    <dsp:sp modelId="{55735BFC-D4F1-4100-BCD7-BD7015A20F24}">
      <dsp:nvSpPr>
        <dsp:cNvPr id="0" name=""/>
        <dsp:cNvSpPr/>
      </dsp:nvSpPr>
      <dsp:spPr>
        <a:xfrm>
          <a:off x="614546" y="107633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21744" y="1083528"/>
        <a:ext cx="34757" cy="34757"/>
      </dsp:txXfrm>
    </dsp:sp>
    <dsp:sp modelId="{DE861B79-D5E8-45CE-B3D7-7B4663C08343}">
      <dsp:nvSpPr>
        <dsp:cNvPr id="0" name=""/>
        <dsp:cNvSpPr/>
      </dsp:nvSpPr>
      <dsp:spPr>
        <a:xfrm rot="10565217">
          <a:off x="596179" y="1095103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00086" y="1098288"/>
        <a:ext cx="9127" cy="9953"/>
      </dsp:txXfrm>
    </dsp:sp>
    <dsp:sp modelId="{B163F2E1-C224-4C1F-8BF1-B257F8DA90F1}">
      <dsp:nvSpPr>
        <dsp:cNvPr id="0" name=""/>
        <dsp:cNvSpPr/>
      </dsp:nvSpPr>
      <dsp:spPr>
        <a:xfrm>
          <a:off x="540962" y="108136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48160" y="1088561"/>
        <a:ext cx="34757" cy="34757"/>
      </dsp:txXfrm>
    </dsp:sp>
    <dsp:sp modelId="{28C21F8D-7890-436C-ABC3-A76D9C048DC6}">
      <dsp:nvSpPr>
        <dsp:cNvPr id="0" name=""/>
        <dsp:cNvSpPr/>
      </dsp:nvSpPr>
      <dsp:spPr>
        <a:xfrm rot="11034783">
          <a:off x="522595" y="1095154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526502" y="1098605"/>
        <a:ext cx="9127" cy="9953"/>
      </dsp:txXfrm>
    </dsp:sp>
    <dsp:sp modelId="{B297DBDA-41C8-403B-A287-2DE0B2B2F734}">
      <dsp:nvSpPr>
        <dsp:cNvPr id="0" name=""/>
        <dsp:cNvSpPr/>
      </dsp:nvSpPr>
      <dsp:spPr>
        <a:xfrm>
          <a:off x="467377" y="107633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74575" y="1083528"/>
        <a:ext cx="34757" cy="34757"/>
      </dsp:txXfrm>
    </dsp:sp>
    <dsp:sp modelId="{6CB910F7-627A-416A-9AE0-0E9818681229}">
      <dsp:nvSpPr>
        <dsp:cNvPr id="0" name=""/>
        <dsp:cNvSpPr/>
      </dsp:nvSpPr>
      <dsp:spPr>
        <a:xfrm rot="11504348">
          <a:off x="449688" y="1085184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53559" y="1088900"/>
        <a:ext cx="9127" cy="9953"/>
      </dsp:txXfrm>
    </dsp:sp>
    <dsp:sp modelId="{C99B1DB8-B0AD-4FE5-84DC-CD9571D15F74}">
      <dsp:nvSpPr>
        <dsp:cNvPr id="0" name=""/>
        <dsp:cNvSpPr/>
      </dsp:nvSpPr>
      <dsp:spPr>
        <a:xfrm>
          <a:off x="395163" y="106132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02361" y="1068521"/>
        <a:ext cx="34757" cy="34757"/>
      </dsp:txXfrm>
    </dsp:sp>
    <dsp:sp modelId="{2EBD388A-825F-4832-8A74-827A6C7E3368}">
      <dsp:nvSpPr>
        <dsp:cNvPr id="0" name=""/>
        <dsp:cNvSpPr/>
      </dsp:nvSpPr>
      <dsp:spPr>
        <a:xfrm rot="11973913">
          <a:off x="378819" y="1065379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82618" y="1069352"/>
        <a:ext cx="9127" cy="9953"/>
      </dsp:txXfrm>
    </dsp:sp>
    <dsp:sp modelId="{54435782-E9E7-4F85-8EE9-B762378628C5}">
      <dsp:nvSpPr>
        <dsp:cNvPr id="0" name=""/>
        <dsp:cNvSpPr/>
      </dsp:nvSpPr>
      <dsp:spPr>
        <a:xfrm>
          <a:off x="325665" y="103662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32863" y="1043822"/>
        <a:ext cx="34757" cy="34757"/>
      </dsp:txXfrm>
    </dsp:sp>
    <dsp:sp modelId="{2EA5A0E0-D734-4B00-A1FA-65E8CB15031C}">
      <dsp:nvSpPr>
        <dsp:cNvPr id="0" name=""/>
        <dsp:cNvSpPr/>
      </dsp:nvSpPr>
      <dsp:spPr>
        <a:xfrm rot="12443478">
          <a:off x="311306" y="1036109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14999" y="1040327"/>
        <a:ext cx="9127" cy="9953"/>
      </dsp:txXfrm>
    </dsp:sp>
    <dsp:sp modelId="{CDE86F57-8E75-4885-99A7-4D78278841E9}">
      <dsp:nvSpPr>
        <dsp:cNvPr id="0" name=""/>
        <dsp:cNvSpPr/>
      </dsp:nvSpPr>
      <dsp:spPr>
        <a:xfrm>
          <a:off x="260178" y="100269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7376" y="1009889"/>
        <a:ext cx="34757" cy="34757"/>
      </dsp:txXfrm>
    </dsp:sp>
    <dsp:sp modelId="{A0769171-C666-4FF2-B3B0-56A5612FFB02}">
      <dsp:nvSpPr>
        <dsp:cNvPr id="0" name=""/>
        <dsp:cNvSpPr/>
      </dsp:nvSpPr>
      <dsp:spPr>
        <a:xfrm rot="12913043">
          <a:off x="248408" y="997919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51962" y="1002365"/>
        <a:ext cx="9127" cy="9953"/>
      </dsp:txXfrm>
    </dsp:sp>
    <dsp:sp modelId="{9DEC7CBC-8051-4551-94AA-2377EFF8A353}">
      <dsp:nvSpPr>
        <dsp:cNvPr id="0" name=""/>
        <dsp:cNvSpPr/>
      </dsp:nvSpPr>
      <dsp:spPr>
        <a:xfrm>
          <a:off x="199921" y="960157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07119" y="967355"/>
        <a:ext cx="34757" cy="34757"/>
      </dsp:txXfrm>
    </dsp:sp>
    <dsp:sp modelId="{83D03F91-A8FE-4A56-A9F0-21F8696B64A1}">
      <dsp:nvSpPr>
        <dsp:cNvPr id="0" name=""/>
        <dsp:cNvSpPr/>
      </dsp:nvSpPr>
      <dsp:spPr>
        <a:xfrm rot="13382609">
          <a:off x="191296" y="951520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94682" y="956173"/>
        <a:ext cx="9127" cy="9953"/>
      </dsp:txXfrm>
    </dsp:sp>
    <dsp:sp modelId="{D9F7CAE3-C01B-4758-A92D-BE4DEABF1CC9}">
      <dsp:nvSpPr>
        <dsp:cNvPr id="0" name=""/>
        <dsp:cNvSpPr/>
      </dsp:nvSpPr>
      <dsp:spPr>
        <a:xfrm>
          <a:off x="146017" y="90981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3215" y="917012"/>
        <a:ext cx="34757" cy="34757"/>
      </dsp:txXfrm>
    </dsp:sp>
    <dsp:sp modelId="{6FDF4861-3D9E-4C44-8A76-CB261CA08A3D}">
      <dsp:nvSpPr>
        <dsp:cNvPr id="0" name=""/>
        <dsp:cNvSpPr/>
      </dsp:nvSpPr>
      <dsp:spPr>
        <a:xfrm rot="13852174">
          <a:off x="141034" y="897776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44224" y="902611"/>
        <a:ext cx="9127" cy="9953"/>
      </dsp:txXfrm>
    </dsp:sp>
    <dsp:sp modelId="{6EBA7549-78C0-447A-A63C-4A8563F87F58}">
      <dsp:nvSpPr>
        <dsp:cNvPr id="0" name=""/>
        <dsp:cNvSpPr/>
      </dsp:nvSpPr>
      <dsp:spPr>
        <a:xfrm>
          <a:off x="99470" y="85260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668" y="859799"/>
        <a:ext cx="34757" cy="34757"/>
      </dsp:txXfrm>
    </dsp:sp>
    <dsp:sp modelId="{F7AC09C3-F9FA-4334-9744-58F7A351FD8B}">
      <dsp:nvSpPr>
        <dsp:cNvPr id="0" name=""/>
        <dsp:cNvSpPr/>
      </dsp:nvSpPr>
      <dsp:spPr>
        <a:xfrm rot="14321739">
          <a:off x="98558" y="83768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1530" y="842677"/>
        <a:ext cx="9127" cy="9953"/>
      </dsp:txXfrm>
    </dsp:sp>
    <dsp:sp modelId="{DB7E8DCC-E9E2-41AE-8FAC-BD770394B585}">
      <dsp:nvSpPr>
        <dsp:cNvPr id="0" name=""/>
        <dsp:cNvSpPr/>
      </dsp:nvSpPr>
      <dsp:spPr>
        <a:xfrm>
          <a:off x="61148" y="789582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8346" y="796780"/>
        <a:ext cx="34757" cy="34757"/>
      </dsp:txXfrm>
    </dsp:sp>
    <dsp:sp modelId="{FC934B90-2FD7-4C78-BC82-6495CAA54F71}">
      <dsp:nvSpPr>
        <dsp:cNvPr id="0" name=""/>
        <dsp:cNvSpPr/>
      </dsp:nvSpPr>
      <dsp:spPr>
        <a:xfrm rot="14791304">
          <a:off x="64659" y="772377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7394" y="777489"/>
        <a:ext cx="9127" cy="9953"/>
      </dsp:txXfrm>
    </dsp:sp>
    <dsp:sp modelId="{7FBA136C-815F-4FB3-A797-A7F155D00FEA}">
      <dsp:nvSpPr>
        <dsp:cNvPr id="0" name=""/>
        <dsp:cNvSpPr/>
      </dsp:nvSpPr>
      <dsp:spPr>
        <a:xfrm>
          <a:off x="31763" y="72193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8961" y="729129"/>
        <a:ext cx="34757" cy="34757"/>
      </dsp:txXfrm>
    </dsp:sp>
    <dsp:sp modelId="{7A5C7786-EEB7-4840-8AB2-E617DD766E4C}">
      <dsp:nvSpPr>
        <dsp:cNvPr id="0" name=""/>
        <dsp:cNvSpPr/>
      </dsp:nvSpPr>
      <dsp:spPr>
        <a:xfrm rot="15260870">
          <a:off x="39970" y="70305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2454" y="708259"/>
        <a:ext cx="9127" cy="9953"/>
      </dsp:txXfrm>
    </dsp:sp>
    <dsp:sp modelId="{2B3C09D0-6E4A-4698-ADBA-7CF55040E0C7}">
      <dsp:nvSpPr>
        <dsp:cNvPr id="0" name=""/>
        <dsp:cNvSpPr/>
      </dsp:nvSpPr>
      <dsp:spPr>
        <a:xfrm>
          <a:off x="11864" y="65091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9062" y="658108"/>
        <a:ext cx="34757" cy="34757"/>
      </dsp:txXfrm>
    </dsp:sp>
    <dsp:sp modelId="{0B3E9032-3902-463F-B436-0798A35C9EC5}">
      <dsp:nvSpPr>
        <dsp:cNvPr id="0" name=""/>
        <dsp:cNvSpPr/>
      </dsp:nvSpPr>
      <dsp:spPr>
        <a:xfrm rot="15730435">
          <a:off x="24949" y="631023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7171" y="636279"/>
        <a:ext cx="9127" cy="9953"/>
      </dsp:txXfrm>
    </dsp:sp>
    <dsp:sp modelId="{C6CA034B-BB5D-4252-9DC3-E07C2CEC1942}">
      <dsp:nvSpPr>
        <dsp:cNvPr id="0" name=""/>
        <dsp:cNvSpPr/>
      </dsp:nvSpPr>
      <dsp:spPr>
        <a:xfrm>
          <a:off x="1821" y="57784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019" y="585038"/>
        <a:ext cx="34757" cy="34757"/>
      </dsp:txXfrm>
    </dsp:sp>
    <dsp:sp modelId="{2F327EB4-0D8B-437E-BB14-A326EA173FCC}">
      <dsp:nvSpPr>
        <dsp:cNvPr id="0" name=""/>
        <dsp:cNvSpPr/>
      </dsp:nvSpPr>
      <dsp:spPr>
        <a:xfrm rot="16200000">
          <a:off x="19877" y="557613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1833" y="562887"/>
        <a:ext cx="9127" cy="9953"/>
      </dsp:txXfrm>
    </dsp:sp>
    <dsp:sp modelId="{F6AE7F32-FC05-4DDA-BB7B-30B31779479C}">
      <dsp:nvSpPr>
        <dsp:cNvPr id="0" name=""/>
        <dsp:cNvSpPr/>
      </dsp:nvSpPr>
      <dsp:spPr>
        <a:xfrm>
          <a:off x="1821" y="50408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019" y="511282"/>
        <a:ext cx="34757" cy="34757"/>
      </dsp:txXfrm>
    </dsp:sp>
    <dsp:sp modelId="{F42AD80F-3B21-49F3-AF59-01D5F6EE69F1}">
      <dsp:nvSpPr>
        <dsp:cNvPr id="0" name=""/>
        <dsp:cNvSpPr/>
      </dsp:nvSpPr>
      <dsp:spPr>
        <a:xfrm rot="16669565">
          <a:off x="24849" y="484196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539" y="489452"/>
        <a:ext cx="9127" cy="9953"/>
      </dsp:txXfrm>
    </dsp:sp>
    <dsp:sp modelId="{E4F5DE49-5EAA-4300-BD85-3AA32446283C}">
      <dsp:nvSpPr>
        <dsp:cNvPr id="0" name=""/>
        <dsp:cNvSpPr/>
      </dsp:nvSpPr>
      <dsp:spPr>
        <a:xfrm>
          <a:off x="11864" y="43101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9062" y="438212"/>
        <a:ext cx="34757" cy="34757"/>
      </dsp:txXfrm>
    </dsp:sp>
    <dsp:sp modelId="{57712E5B-8311-41F2-83BF-40C44B82FD56}">
      <dsp:nvSpPr>
        <dsp:cNvPr id="0" name=""/>
        <dsp:cNvSpPr/>
      </dsp:nvSpPr>
      <dsp:spPr>
        <a:xfrm rot="17139130">
          <a:off x="39771" y="412141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1199" y="417342"/>
        <a:ext cx="9127" cy="9953"/>
      </dsp:txXfrm>
    </dsp:sp>
    <dsp:sp modelId="{53824D7C-69E9-40B6-AD94-E66D57E17024}">
      <dsp:nvSpPr>
        <dsp:cNvPr id="0" name=""/>
        <dsp:cNvSpPr/>
      </dsp:nvSpPr>
      <dsp:spPr>
        <a:xfrm>
          <a:off x="31763" y="35999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8961" y="367191"/>
        <a:ext cx="34757" cy="34757"/>
      </dsp:txXfrm>
    </dsp:sp>
    <dsp:sp modelId="{4DDD9E11-A1D1-4D9F-87CF-21775FA03FD4}">
      <dsp:nvSpPr>
        <dsp:cNvPr id="0" name=""/>
        <dsp:cNvSpPr/>
      </dsp:nvSpPr>
      <dsp:spPr>
        <a:xfrm rot="17608696">
          <a:off x="64365" y="34278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5542" y="347900"/>
        <a:ext cx="9127" cy="9953"/>
      </dsp:txXfrm>
    </dsp:sp>
    <dsp:sp modelId="{22041FD6-89BD-4BF2-9B99-B97F36E2E1FB}">
      <dsp:nvSpPr>
        <dsp:cNvPr id="0" name=""/>
        <dsp:cNvSpPr/>
      </dsp:nvSpPr>
      <dsp:spPr>
        <a:xfrm>
          <a:off x="61148" y="292342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8346" y="299540"/>
        <a:ext cx="34757" cy="34757"/>
      </dsp:txXfrm>
    </dsp:sp>
    <dsp:sp modelId="{B8E405CF-5FB0-4931-A03D-9BF304E6CDDA}">
      <dsp:nvSpPr>
        <dsp:cNvPr id="0" name=""/>
        <dsp:cNvSpPr/>
      </dsp:nvSpPr>
      <dsp:spPr>
        <a:xfrm rot="18078261">
          <a:off x="98174" y="277430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9114" y="282419"/>
        <a:ext cx="9127" cy="9953"/>
      </dsp:txXfrm>
    </dsp:sp>
    <dsp:sp modelId="{4346925A-37EB-4BB6-B0D1-0007EC3DF63B}">
      <dsp:nvSpPr>
        <dsp:cNvPr id="0" name=""/>
        <dsp:cNvSpPr/>
      </dsp:nvSpPr>
      <dsp:spPr>
        <a:xfrm>
          <a:off x="99470" y="22932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668" y="236521"/>
        <a:ext cx="34757" cy="34757"/>
      </dsp:txXfrm>
    </dsp:sp>
    <dsp:sp modelId="{7A362786-920B-4FB9-A3D5-D0E741B76071}">
      <dsp:nvSpPr>
        <dsp:cNvPr id="0" name=""/>
        <dsp:cNvSpPr/>
      </dsp:nvSpPr>
      <dsp:spPr>
        <a:xfrm rot="18547826">
          <a:off x="140568" y="217285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1290" y="222120"/>
        <a:ext cx="9127" cy="9953"/>
      </dsp:txXfrm>
    </dsp:sp>
    <dsp:sp modelId="{ED0F08E4-7CF4-494F-A2E4-60B90674E9D5}">
      <dsp:nvSpPr>
        <dsp:cNvPr id="0" name=""/>
        <dsp:cNvSpPr/>
      </dsp:nvSpPr>
      <dsp:spPr>
        <a:xfrm>
          <a:off x="146017" y="172109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3215" y="179307"/>
        <a:ext cx="34757" cy="34757"/>
      </dsp:txXfrm>
    </dsp:sp>
    <dsp:sp modelId="{B8AF8AA6-EDE3-46F5-804F-BE18E9CF02E9}">
      <dsp:nvSpPr>
        <dsp:cNvPr id="0" name=""/>
        <dsp:cNvSpPr/>
      </dsp:nvSpPr>
      <dsp:spPr>
        <a:xfrm rot="19017391">
          <a:off x="190756" y="163472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91282" y="168125"/>
        <a:ext cx="9127" cy="9953"/>
      </dsp:txXfrm>
    </dsp:sp>
    <dsp:sp modelId="{02E2D030-8BB9-48E2-859D-55F958A2D928}">
      <dsp:nvSpPr>
        <dsp:cNvPr id="0" name=""/>
        <dsp:cNvSpPr/>
      </dsp:nvSpPr>
      <dsp:spPr>
        <a:xfrm>
          <a:off x="199921" y="121767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07119" y="128965"/>
        <a:ext cx="34757" cy="34757"/>
      </dsp:txXfrm>
    </dsp:sp>
    <dsp:sp modelId="{8125F9B4-021E-44DC-9D64-8AE485A44537}">
      <dsp:nvSpPr>
        <dsp:cNvPr id="0" name=""/>
        <dsp:cNvSpPr/>
      </dsp:nvSpPr>
      <dsp:spPr>
        <a:xfrm rot="19486957">
          <a:off x="247805" y="116994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48163" y="121440"/>
        <a:ext cx="9127" cy="9953"/>
      </dsp:txXfrm>
    </dsp:sp>
    <dsp:sp modelId="{A5474CB5-D5DA-4087-B87E-610FB42AF529}">
      <dsp:nvSpPr>
        <dsp:cNvPr id="0" name=""/>
        <dsp:cNvSpPr/>
      </dsp:nvSpPr>
      <dsp:spPr>
        <a:xfrm>
          <a:off x="260178" y="7923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7376" y="86431"/>
        <a:ext cx="34757" cy="34757"/>
      </dsp:txXfrm>
    </dsp:sp>
    <dsp:sp modelId="{F5E12609-AEA0-4824-8F1E-49B7A8C9D43E}">
      <dsp:nvSpPr>
        <dsp:cNvPr id="0" name=""/>
        <dsp:cNvSpPr/>
      </dsp:nvSpPr>
      <dsp:spPr>
        <a:xfrm rot="19956522">
          <a:off x="310651" y="7871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10870" y="82936"/>
        <a:ext cx="9127" cy="9953"/>
      </dsp:txXfrm>
    </dsp:sp>
    <dsp:sp modelId="{558F7E47-06ED-4041-B16C-6F13A19D4245}">
      <dsp:nvSpPr>
        <dsp:cNvPr id="0" name=""/>
        <dsp:cNvSpPr/>
      </dsp:nvSpPr>
      <dsp:spPr>
        <a:xfrm>
          <a:off x="325665" y="4530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32863" y="52498"/>
        <a:ext cx="34757" cy="34757"/>
      </dsp:txXfrm>
    </dsp:sp>
    <dsp:sp modelId="{1AA99294-2501-42DA-ADDA-813C2A0D167F}">
      <dsp:nvSpPr>
        <dsp:cNvPr id="0" name=""/>
        <dsp:cNvSpPr/>
      </dsp:nvSpPr>
      <dsp:spPr>
        <a:xfrm rot="20426087">
          <a:off x="378123" y="49356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78236" y="53329"/>
        <a:ext cx="9127" cy="9953"/>
      </dsp:txXfrm>
    </dsp:sp>
    <dsp:sp modelId="{A854D6C3-A9F6-4889-B95E-C4590598BF15}">
      <dsp:nvSpPr>
        <dsp:cNvPr id="0" name=""/>
        <dsp:cNvSpPr/>
      </dsp:nvSpPr>
      <dsp:spPr>
        <a:xfrm>
          <a:off x="395163" y="2060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02361" y="27798"/>
        <a:ext cx="34757" cy="34757"/>
      </dsp:txXfrm>
    </dsp:sp>
    <dsp:sp modelId="{9BC14663-185B-4A89-97AE-169B3D438678}">
      <dsp:nvSpPr>
        <dsp:cNvPr id="0" name=""/>
        <dsp:cNvSpPr/>
      </dsp:nvSpPr>
      <dsp:spPr>
        <a:xfrm rot="20895652">
          <a:off x="448966" y="29454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49007" y="33170"/>
        <a:ext cx="9127" cy="9953"/>
      </dsp:txXfrm>
    </dsp:sp>
    <dsp:sp modelId="{891FE5C2-884F-48D0-BE0D-753E9CA204D3}">
      <dsp:nvSpPr>
        <dsp:cNvPr id="0" name=""/>
        <dsp:cNvSpPr/>
      </dsp:nvSpPr>
      <dsp:spPr>
        <a:xfrm>
          <a:off x="467377" y="559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74575" y="12792"/>
        <a:ext cx="34757" cy="34757"/>
      </dsp:txXfrm>
    </dsp:sp>
    <dsp:sp modelId="{BDE13CD6-B50F-44ED-BD83-729ED5971995}">
      <dsp:nvSpPr>
        <dsp:cNvPr id="0" name=""/>
        <dsp:cNvSpPr/>
      </dsp:nvSpPr>
      <dsp:spPr>
        <a:xfrm rot="21365217">
          <a:off x="521858" y="19385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21863" y="22836"/>
        <a:ext cx="9127" cy="9953"/>
      </dsp:txXfrm>
    </dsp:sp>
  </dsp:spTree>
</dsp:drawing>
</file>

<file path=ppt/diagrams/drawing6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2BDA289-9E7F-43D2-8E8A-C602380955F6}">
      <dsp:nvSpPr>
        <dsp:cNvPr id="0" name=""/>
        <dsp:cNvSpPr/>
      </dsp:nvSpPr>
      <dsp:spPr>
        <a:xfrm>
          <a:off x="766795" y="150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76550" y="11263"/>
        <a:ext cx="47099" cy="47099"/>
      </dsp:txXfrm>
    </dsp:sp>
    <dsp:sp modelId="{4B717A0F-8771-4A45-B6AA-FD732A724C9E}">
      <dsp:nvSpPr>
        <dsp:cNvPr id="0" name=""/>
        <dsp:cNvSpPr/>
      </dsp:nvSpPr>
      <dsp:spPr>
        <a:xfrm rot="225000">
          <a:off x="840667" y="26813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40673" y="31135"/>
        <a:ext cx="12426" cy="13488"/>
      </dsp:txXfrm>
    </dsp:sp>
    <dsp:sp modelId="{FD731FF4-9760-4231-AA26-446560B181EB}">
      <dsp:nvSpPr>
        <dsp:cNvPr id="0" name=""/>
        <dsp:cNvSpPr/>
      </dsp:nvSpPr>
      <dsp:spPr>
        <a:xfrm>
          <a:off x="866685" y="805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76440" y="17810"/>
        <a:ext cx="47099" cy="47099"/>
      </dsp:txXfrm>
    </dsp:sp>
    <dsp:sp modelId="{A6A09441-8928-4DD4-965E-ACD6B5489F63}">
      <dsp:nvSpPr>
        <dsp:cNvPr id="0" name=""/>
        <dsp:cNvSpPr/>
      </dsp:nvSpPr>
      <dsp:spPr>
        <a:xfrm rot="675000">
          <a:off x="939711" y="3978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39762" y="43762"/>
        <a:ext cx="12426" cy="13488"/>
      </dsp:txXfrm>
    </dsp:sp>
    <dsp:sp modelId="{5A44537F-E502-484A-B54C-161A75387D52}">
      <dsp:nvSpPr>
        <dsp:cNvPr id="0" name=""/>
        <dsp:cNvSpPr/>
      </dsp:nvSpPr>
      <dsp:spPr>
        <a:xfrm>
          <a:off x="964865" y="2758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4620" y="37339"/>
        <a:ext cx="47099" cy="47099"/>
      </dsp:txXfrm>
    </dsp:sp>
    <dsp:sp modelId="{BCCD1735-3374-4721-BEF9-11CCD9A2DD48}">
      <dsp:nvSpPr>
        <dsp:cNvPr id="0" name=""/>
        <dsp:cNvSpPr/>
      </dsp:nvSpPr>
      <dsp:spPr>
        <a:xfrm rot="1125000">
          <a:off x="1036214" y="6557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36355" y="69216"/>
        <a:ext cx="12426" cy="13488"/>
      </dsp:txXfrm>
    </dsp:sp>
    <dsp:sp modelId="{B0608ED5-E7DC-4C39-8859-B8C85F521F9C}">
      <dsp:nvSpPr>
        <dsp:cNvPr id="0" name=""/>
        <dsp:cNvSpPr/>
      </dsp:nvSpPr>
      <dsp:spPr>
        <a:xfrm>
          <a:off x="1059657" y="5976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9412" y="69517"/>
        <a:ext cx="47099" cy="47099"/>
      </dsp:txXfrm>
    </dsp:sp>
    <dsp:sp modelId="{E212FFF4-9223-45FB-8A97-08FC78EC227F}">
      <dsp:nvSpPr>
        <dsp:cNvPr id="0" name=""/>
        <dsp:cNvSpPr/>
      </dsp:nvSpPr>
      <dsp:spPr>
        <a:xfrm rot="1575000">
          <a:off x="1128526" y="103741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28801" y="107059"/>
        <a:ext cx="12426" cy="13488"/>
      </dsp:txXfrm>
    </dsp:sp>
    <dsp:sp modelId="{3B48658E-4174-41EC-ADC5-04F09B98E8AE}">
      <dsp:nvSpPr>
        <dsp:cNvPr id="0" name=""/>
        <dsp:cNvSpPr/>
      </dsp:nvSpPr>
      <dsp:spPr>
        <a:xfrm>
          <a:off x="1149438" y="104037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59193" y="113792"/>
        <a:ext cx="47099" cy="47099"/>
      </dsp:txXfrm>
    </dsp:sp>
    <dsp:sp modelId="{7E28017C-69F1-4CCF-A6D7-885616A2628E}">
      <dsp:nvSpPr>
        <dsp:cNvPr id="0" name=""/>
        <dsp:cNvSpPr/>
      </dsp:nvSpPr>
      <dsp:spPr>
        <a:xfrm rot="2025000">
          <a:off x="1215066" y="153629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15515" y="156646"/>
        <a:ext cx="12426" cy="13488"/>
      </dsp:txXfrm>
    </dsp:sp>
    <dsp:sp modelId="{4B6FF1D5-139C-4A9E-BE2A-C9C2976A9B90}">
      <dsp:nvSpPr>
        <dsp:cNvPr id="0" name=""/>
        <dsp:cNvSpPr/>
      </dsp:nvSpPr>
      <dsp:spPr>
        <a:xfrm>
          <a:off x="1232672" y="15965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42427" y="169407"/>
        <a:ext cx="47099" cy="47099"/>
      </dsp:txXfrm>
    </dsp:sp>
    <dsp:sp modelId="{E231C36B-28CA-4A1A-A65A-7FC8C917C670}">
      <dsp:nvSpPr>
        <dsp:cNvPr id="0" name=""/>
        <dsp:cNvSpPr/>
      </dsp:nvSpPr>
      <dsp:spPr>
        <a:xfrm rot="2475000">
          <a:off x="1294354" y="21438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95015" y="217126"/>
        <a:ext cx="12426" cy="13488"/>
      </dsp:txXfrm>
    </dsp:sp>
    <dsp:sp modelId="{5955EC28-6A5B-4854-97FD-56BF004F7A93}">
      <dsp:nvSpPr>
        <dsp:cNvPr id="0" name=""/>
        <dsp:cNvSpPr/>
      </dsp:nvSpPr>
      <dsp:spPr>
        <a:xfrm>
          <a:off x="1307934" y="22565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17689" y="235410"/>
        <a:ext cx="47099" cy="47099"/>
      </dsp:txXfrm>
    </dsp:sp>
    <dsp:sp modelId="{7418C013-9F65-49B4-8AB4-02A8A7E8B2B1}">
      <dsp:nvSpPr>
        <dsp:cNvPr id="0" name=""/>
        <dsp:cNvSpPr/>
      </dsp:nvSpPr>
      <dsp:spPr>
        <a:xfrm rot="2925000">
          <a:off x="1365034" y="284973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65941" y="287467"/>
        <a:ext cx="12426" cy="13488"/>
      </dsp:txXfrm>
    </dsp:sp>
    <dsp:sp modelId="{C8C314CB-BC52-4B5D-9A9E-2549904458B0}">
      <dsp:nvSpPr>
        <dsp:cNvPr id="0" name=""/>
        <dsp:cNvSpPr/>
      </dsp:nvSpPr>
      <dsp:spPr>
        <a:xfrm>
          <a:off x="1373938" y="300917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83693" y="310672"/>
        <a:ext cx="47099" cy="47099"/>
      </dsp:txXfrm>
    </dsp:sp>
    <dsp:sp modelId="{8D184F9F-78A9-45D9-9804-0F8032DE26A6}">
      <dsp:nvSpPr>
        <dsp:cNvPr id="0" name=""/>
        <dsp:cNvSpPr/>
      </dsp:nvSpPr>
      <dsp:spPr>
        <a:xfrm rot="3375000">
          <a:off x="1425895" y="364181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27079" y="366463"/>
        <a:ext cx="12426" cy="13488"/>
      </dsp:txXfrm>
    </dsp:sp>
    <dsp:sp modelId="{18E08B15-C0D9-4DCD-9841-29CB326A1D96}">
      <dsp:nvSpPr>
        <dsp:cNvPr id="0" name=""/>
        <dsp:cNvSpPr/>
      </dsp:nvSpPr>
      <dsp:spPr>
        <a:xfrm>
          <a:off x="1429553" y="384151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39308" y="393906"/>
        <a:ext cx="47099" cy="47099"/>
      </dsp:txXfrm>
    </dsp:sp>
    <dsp:sp modelId="{7D136A40-4E7A-4E9A-9C18-C15FEB3E9255}">
      <dsp:nvSpPr>
        <dsp:cNvPr id="0" name=""/>
        <dsp:cNvSpPr/>
      </dsp:nvSpPr>
      <dsp:spPr>
        <a:xfrm rot="3825000">
          <a:off x="1475897" y="450655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77382" y="452763"/>
        <a:ext cx="12426" cy="13488"/>
      </dsp:txXfrm>
    </dsp:sp>
    <dsp:sp modelId="{09497094-52B8-416E-9902-37FB4C94E7F2}">
      <dsp:nvSpPr>
        <dsp:cNvPr id="0" name=""/>
        <dsp:cNvSpPr/>
      </dsp:nvSpPr>
      <dsp:spPr>
        <a:xfrm>
          <a:off x="1473828" y="47393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83583" y="483687"/>
        <a:ext cx="47099" cy="47099"/>
      </dsp:txXfrm>
    </dsp:sp>
    <dsp:sp modelId="{260B842C-BA56-4835-9181-EEB1DAD49F6C}">
      <dsp:nvSpPr>
        <dsp:cNvPr id="0" name=""/>
        <dsp:cNvSpPr/>
      </dsp:nvSpPr>
      <dsp:spPr>
        <a:xfrm rot="4275000">
          <a:off x="1514184" y="542917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15991" y="544891"/>
        <a:ext cx="12426" cy="13488"/>
      </dsp:txXfrm>
    </dsp:sp>
    <dsp:sp modelId="{07EB8474-810E-4E8A-BE93-02F62BBDD45D}">
      <dsp:nvSpPr>
        <dsp:cNvPr id="0" name=""/>
        <dsp:cNvSpPr/>
      </dsp:nvSpPr>
      <dsp:spPr>
        <a:xfrm>
          <a:off x="1506005" y="56872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15760" y="578479"/>
        <a:ext cx="47099" cy="47099"/>
      </dsp:txXfrm>
    </dsp:sp>
    <dsp:sp modelId="{ADC3AC42-E194-4C29-8A28-ABEC2168A2B9}">
      <dsp:nvSpPr>
        <dsp:cNvPr id="0" name=""/>
        <dsp:cNvSpPr/>
      </dsp:nvSpPr>
      <dsp:spPr>
        <a:xfrm rot="4725000">
          <a:off x="1540101" y="63938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42244" y="641270"/>
        <a:ext cx="12426" cy="13488"/>
      </dsp:txXfrm>
    </dsp:sp>
    <dsp:sp modelId="{38A7A843-117D-4A8F-B652-3F637D1BA054}">
      <dsp:nvSpPr>
        <dsp:cNvPr id="0" name=""/>
        <dsp:cNvSpPr/>
      </dsp:nvSpPr>
      <dsp:spPr>
        <a:xfrm>
          <a:off x="1525534" y="66690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35289" y="676660"/>
        <a:ext cx="47099" cy="47099"/>
      </dsp:txXfrm>
    </dsp:sp>
    <dsp:sp modelId="{24192AE1-AC5A-408F-93E2-35778550FA02}">
      <dsp:nvSpPr>
        <dsp:cNvPr id="0" name=""/>
        <dsp:cNvSpPr/>
      </dsp:nvSpPr>
      <dsp:spPr>
        <a:xfrm rot="5175000">
          <a:off x="1553204" y="738413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55693" y="740252"/>
        <a:ext cx="12426" cy="13488"/>
      </dsp:txXfrm>
    </dsp:sp>
    <dsp:sp modelId="{8B74F080-8313-4728-B1E9-D87A06E9E800}">
      <dsp:nvSpPr>
        <dsp:cNvPr id="0" name=""/>
        <dsp:cNvSpPr/>
      </dsp:nvSpPr>
      <dsp:spPr>
        <a:xfrm>
          <a:off x="1532082" y="76679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41837" y="776550"/>
        <a:ext cx="47099" cy="47099"/>
      </dsp:txXfrm>
    </dsp:sp>
    <dsp:sp modelId="{99F13AA2-4621-4753-B0A6-6FC776CD84C9}">
      <dsp:nvSpPr>
        <dsp:cNvPr id="0" name=""/>
        <dsp:cNvSpPr/>
      </dsp:nvSpPr>
      <dsp:spPr>
        <a:xfrm rot="5625000">
          <a:off x="1553270" y="838303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556107" y="840142"/>
        <a:ext cx="12426" cy="13488"/>
      </dsp:txXfrm>
    </dsp:sp>
    <dsp:sp modelId="{C238A059-EBCB-4E8A-9C70-350A7112246D}">
      <dsp:nvSpPr>
        <dsp:cNvPr id="0" name=""/>
        <dsp:cNvSpPr/>
      </dsp:nvSpPr>
      <dsp:spPr>
        <a:xfrm>
          <a:off x="1525534" y="86668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35289" y="876440"/>
        <a:ext cx="47099" cy="47099"/>
      </dsp:txXfrm>
    </dsp:sp>
    <dsp:sp modelId="{212C9A88-24C2-4EF4-87D7-A81CF4BE3FA0}">
      <dsp:nvSpPr>
        <dsp:cNvPr id="0" name=""/>
        <dsp:cNvSpPr/>
      </dsp:nvSpPr>
      <dsp:spPr>
        <a:xfrm rot="6075000">
          <a:off x="1540297" y="937347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543480" y="939231"/>
        <a:ext cx="12426" cy="13488"/>
      </dsp:txXfrm>
    </dsp:sp>
    <dsp:sp modelId="{FA3F2989-2837-4DF6-B22E-22C68B74BA10}">
      <dsp:nvSpPr>
        <dsp:cNvPr id="0" name=""/>
        <dsp:cNvSpPr/>
      </dsp:nvSpPr>
      <dsp:spPr>
        <a:xfrm>
          <a:off x="1506005" y="96486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15760" y="974620"/>
        <a:ext cx="47099" cy="47099"/>
      </dsp:txXfrm>
    </dsp:sp>
    <dsp:sp modelId="{15716786-4673-40EB-986D-12C422D02B97}">
      <dsp:nvSpPr>
        <dsp:cNvPr id="0" name=""/>
        <dsp:cNvSpPr/>
      </dsp:nvSpPr>
      <dsp:spPr>
        <a:xfrm rot="6525000">
          <a:off x="1514507" y="1033850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518026" y="1035824"/>
        <a:ext cx="12426" cy="13488"/>
      </dsp:txXfrm>
    </dsp:sp>
    <dsp:sp modelId="{E7F9412A-75FE-4263-8476-D8B02CF380F3}">
      <dsp:nvSpPr>
        <dsp:cNvPr id="0" name=""/>
        <dsp:cNvSpPr/>
      </dsp:nvSpPr>
      <dsp:spPr>
        <a:xfrm>
          <a:off x="1473828" y="1059657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83583" y="1069412"/>
        <a:ext cx="47099" cy="47099"/>
      </dsp:txXfrm>
    </dsp:sp>
    <dsp:sp modelId="{C56F56FD-84C6-4D21-967A-719399DE2081}">
      <dsp:nvSpPr>
        <dsp:cNvPr id="0" name=""/>
        <dsp:cNvSpPr/>
      </dsp:nvSpPr>
      <dsp:spPr>
        <a:xfrm rot="6975000">
          <a:off x="1476341" y="112616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480182" y="1128270"/>
        <a:ext cx="12426" cy="13488"/>
      </dsp:txXfrm>
    </dsp:sp>
    <dsp:sp modelId="{430AD93E-9CDA-40BE-8BB8-B35AB1DDED73}">
      <dsp:nvSpPr>
        <dsp:cNvPr id="0" name=""/>
        <dsp:cNvSpPr/>
      </dsp:nvSpPr>
      <dsp:spPr>
        <a:xfrm>
          <a:off x="1429553" y="114943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39308" y="1159193"/>
        <a:ext cx="47099" cy="47099"/>
      </dsp:txXfrm>
    </dsp:sp>
    <dsp:sp modelId="{D3BDAC4B-F2DB-44A0-907D-A108463FB1C3}">
      <dsp:nvSpPr>
        <dsp:cNvPr id="0" name=""/>
        <dsp:cNvSpPr/>
      </dsp:nvSpPr>
      <dsp:spPr>
        <a:xfrm rot="7425000">
          <a:off x="1426453" y="121270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430595" y="1214984"/>
        <a:ext cx="12426" cy="13488"/>
      </dsp:txXfrm>
    </dsp:sp>
    <dsp:sp modelId="{EB66E90A-B112-40E2-B773-B1A59659C6EB}">
      <dsp:nvSpPr>
        <dsp:cNvPr id="0" name=""/>
        <dsp:cNvSpPr/>
      </dsp:nvSpPr>
      <dsp:spPr>
        <a:xfrm>
          <a:off x="1373938" y="123267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83693" y="1242427"/>
        <a:ext cx="47099" cy="47099"/>
      </dsp:txXfrm>
    </dsp:sp>
    <dsp:sp modelId="{CBD13A52-164D-4181-A713-C4AFB6DAEA44}">
      <dsp:nvSpPr>
        <dsp:cNvPr id="0" name=""/>
        <dsp:cNvSpPr/>
      </dsp:nvSpPr>
      <dsp:spPr>
        <a:xfrm rot="7875000">
          <a:off x="1365696" y="1291990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370115" y="1294484"/>
        <a:ext cx="12426" cy="13488"/>
      </dsp:txXfrm>
    </dsp:sp>
    <dsp:sp modelId="{816E1FA3-2B38-45F9-AB8C-0EEB2788EE42}">
      <dsp:nvSpPr>
        <dsp:cNvPr id="0" name=""/>
        <dsp:cNvSpPr/>
      </dsp:nvSpPr>
      <dsp:spPr>
        <a:xfrm>
          <a:off x="1307934" y="130793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17689" y="1317689"/>
        <a:ext cx="47099" cy="47099"/>
      </dsp:txXfrm>
    </dsp:sp>
    <dsp:sp modelId="{3D5573F2-E421-4699-B499-E5F129AA7C1F}">
      <dsp:nvSpPr>
        <dsp:cNvPr id="0" name=""/>
        <dsp:cNvSpPr/>
      </dsp:nvSpPr>
      <dsp:spPr>
        <a:xfrm rot="8325000">
          <a:off x="1295110" y="1362669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299775" y="1365409"/>
        <a:ext cx="12426" cy="13488"/>
      </dsp:txXfrm>
    </dsp:sp>
    <dsp:sp modelId="{1791F869-F782-403E-9EEE-8485296AB1DC}">
      <dsp:nvSpPr>
        <dsp:cNvPr id="0" name=""/>
        <dsp:cNvSpPr/>
      </dsp:nvSpPr>
      <dsp:spPr>
        <a:xfrm>
          <a:off x="1232672" y="137393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42427" y="1383693"/>
        <a:ext cx="47099" cy="47099"/>
      </dsp:txXfrm>
    </dsp:sp>
    <dsp:sp modelId="{EDD308D6-556F-4E65-A02C-12C45C150755}">
      <dsp:nvSpPr>
        <dsp:cNvPr id="0" name=""/>
        <dsp:cNvSpPr/>
      </dsp:nvSpPr>
      <dsp:spPr>
        <a:xfrm rot="8775000">
          <a:off x="1215902" y="1423530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220779" y="1426547"/>
        <a:ext cx="12426" cy="13488"/>
      </dsp:txXfrm>
    </dsp:sp>
    <dsp:sp modelId="{FB762D63-E97E-4D71-BE53-DE8DBC2C1724}">
      <dsp:nvSpPr>
        <dsp:cNvPr id="0" name=""/>
        <dsp:cNvSpPr/>
      </dsp:nvSpPr>
      <dsp:spPr>
        <a:xfrm>
          <a:off x="1149438" y="1429553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59193" y="1439308"/>
        <a:ext cx="47099" cy="47099"/>
      </dsp:txXfrm>
    </dsp:sp>
    <dsp:sp modelId="{EC905E59-477F-4D62-B2EE-61B86BF0663B}">
      <dsp:nvSpPr>
        <dsp:cNvPr id="0" name=""/>
        <dsp:cNvSpPr/>
      </dsp:nvSpPr>
      <dsp:spPr>
        <a:xfrm rot="9225000">
          <a:off x="1129427" y="147353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134478" y="1476850"/>
        <a:ext cx="12426" cy="13488"/>
      </dsp:txXfrm>
    </dsp:sp>
    <dsp:sp modelId="{96947AF0-965B-4F9B-B692-11B522E20C19}">
      <dsp:nvSpPr>
        <dsp:cNvPr id="0" name=""/>
        <dsp:cNvSpPr/>
      </dsp:nvSpPr>
      <dsp:spPr>
        <a:xfrm>
          <a:off x="1059657" y="147382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9412" y="1483583"/>
        <a:ext cx="47099" cy="47099"/>
      </dsp:txXfrm>
    </dsp:sp>
    <dsp:sp modelId="{C5631367-2D87-4B2B-B2C5-CE6B323DF7FA}">
      <dsp:nvSpPr>
        <dsp:cNvPr id="0" name=""/>
        <dsp:cNvSpPr/>
      </dsp:nvSpPr>
      <dsp:spPr>
        <a:xfrm rot="9675000">
          <a:off x="1037166" y="1511819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42351" y="1515459"/>
        <a:ext cx="12426" cy="13488"/>
      </dsp:txXfrm>
    </dsp:sp>
    <dsp:sp modelId="{55735BFC-D4F1-4100-BCD7-BD7015A20F24}">
      <dsp:nvSpPr>
        <dsp:cNvPr id="0" name=""/>
        <dsp:cNvSpPr/>
      </dsp:nvSpPr>
      <dsp:spPr>
        <a:xfrm>
          <a:off x="964865" y="150600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4620" y="1515760"/>
        <a:ext cx="47099" cy="47099"/>
      </dsp:txXfrm>
    </dsp:sp>
    <dsp:sp modelId="{DE861B79-D5E8-45CE-B3D7-7B4663C08343}">
      <dsp:nvSpPr>
        <dsp:cNvPr id="0" name=""/>
        <dsp:cNvSpPr/>
      </dsp:nvSpPr>
      <dsp:spPr>
        <a:xfrm rot="10125000">
          <a:off x="940697" y="153773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945972" y="1541712"/>
        <a:ext cx="12426" cy="13488"/>
      </dsp:txXfrm>
    </dsp:sp>
    <dsp:sp modelId="{B163F2E1-C224-4C1F-8BF1-B257F8DA90F1}">
      <dsp:nvSpPr>
        <dsp:cNvPr id="0" name=""/>
        <dsp:cNvSpPr/>
      </dsp:nvSpPr>
      <dsp:spPr>
        <a:xfrm>
          <a:off x="866685" y="152553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76440" y="1535289"/>
        <a:ext cx="47099" cy="47099"/>
      </dsp:txXfrm>
    </dsp:sp>
    <dsp:sp modelId="{28C21F8D-7890-436C-ABC3-A76D9C048DC6}">
      <dsp:nvSpPr>
        <dsp:cNvPr id="0" name=""/>
        <dsp:cNvSpPr/>
      </dsp:nvSpPr>
      <dsp:spPr>
        <a:xfrm rot="10575000">
          <a:off x="841670" y="1550840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846990" y="1555162"/>
        <a:ext cx="12426" cy="13488"/>
      </dsp:txXfrm>
    </dsp:sp>
    <dsp:sp modelId="{B297DBDA-41C8-403B-A287-2DE0B2B2F734}">
      <dsp:nvSpPr>
        <dsp:cNvPr id="0" name=""/>
        <dsp:cNvSpPr/>
      </dsp:nvSpPr>
      <dsp:spPr>
        <a:xfrm>
          <a:off x="766795" y="153208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76550" y="1541837"/>
        <a:ext cx="47099" cy="47099"/>
      </dsp:txXfrm>
    </dsp:sp>
    <dsp:sp modelId="{6CB910F7-627A-416A-9AE0-0E9818681229}">
      <dsp:nvSpPr>
        <dsp:cNvPr id="0" name=""/>
        <dsp:cNvSpPr/>
      </dsp:nvSpPr>
      <dsp:spPr>
        <a:xfrm rot="11025000">
          <a:off x="741780" y="1550905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747100" y="1555575"/>
        <a:ext cx="12426" cy="13488"/>
      </dsp:txXfrm>
    </dsp:sp>
    <dsp:sp modelId="{C99B1DB8-B0AD-4FE5-84DC-CD9571D15F74}">
      <dsp:nvSpPr>
        <dsp:cNvPr id="0" name=""/>
        <dsp:cNvSpPr/>
      </dsp:nvSpPr>
      <dsp:spPr>
        <a:xfrm>
          <a:off x="666905" y="152553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76660" y="1535289"/>
        <a:ext cx="47099" cy="47099"/>
      </dsp:txXfrm>
    </dsp:sp>
    <dsp:sp modelId="{2EBD388A-825F-4832-8A74-827A6C7E3368}">
      <dsp:nvSpPr>
        <dsp:cNvPr id="0" name=""/>
        <dsp:cNvSpPr/>
      </dsp:nvSpPr>
      <dsp:spPr>
        <a:xfrm rot="11475000">
          <a:off x="642736" y="153793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48011" y="1542948"/>
        <a:ext cx="12426" cy="13488"/>
      </dsp:txXfrm>
    </dsp:sp>
    <dsp:sp modelId="{54435782-E9E7-4F85-8EE9-B762378628C5}">
      <dsp:nvSpPr>
        <dsp:cNvPr id="0" name=""/>
        <dsp:cNvSpPr/>
      </dsp:nvSpPr>
      <dsp:spPr>
        <a:xfrm>
          <a:off x="568724" y="150600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78479" y="1515760"/>
        <a:ext cx="47099" cy="47099"/>
      </dsp:txXfrm>
    </dsp:sp>
    <dsp:sp modelId="{2EA5A0E0-D734-4B00-A1FA-65E8CB15031C}">
      <dsp:nvSpPr>
        <dsp:cNvPr id="0" name=""/>
        <dsp:cNvSpPr/>
      </dsp:nvSpPr>
      <dsp:spPr>
        <a:xfrm rot="11925000">
          <a:off x="546232" y="151214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551417" y="1517494"/>
        <a:ext cx="12426" cy="13488"/>
      </dsp:txXfrm>
    </dsp:sp>
    <dsp:sp modelId="{CDE86F57-8E75-4885-99A7-4D78278841E9}">
      <dsp:nvSpPr>
        <dsp:cNvPr id="0" name=""/>
        <dsp:cNvSpPr/>
      </dsp:nvSpPr>
      <dsp:spPr>
        <a:xfrm>
          <a:off x="473932" y="147382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83687" y="1483583"/>
        <a:ext cx="47099" cy="47099"/>
      </dsp:txXfrm>
    </dsp:sp>
    <dsp:sp modelId="{A0769171-C666-4FF2-B3B0-56A5612FFB02}">
      <dsp:nvSpPr>
        <dsp:cNvPr id="0" name=""/>
        <dsp:cNvSpPr/>
      </dsp:nvSpPr>
      <dsp:spPr>
        <a:xfrm rot="12375000">
          <a:off x="453921" y="1473977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58972" y="1479651"/>
        <a:ext cx="12426" cy="13488"/>
      </dsp:txXfrm>
    </dsp:sp>
    <dsp:sp modelId="{9DEC7CBC-8051-4551-94AA-2377EFF8A353}">
      <dsp:nvSpPr>
        <dsp:cNvPr id="0" name=""/>
        <dsp:cNvSpPr/>
      </dsp:nvSpPr>
      <dsp:spPr>
        <a:xfrm>
          <a:off x="384151" y="1429553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93906" y="1439308"/>
        <a:ext cx="47099" cy="47099"/>
      </dsp:txXfrm>
    </dsp:sp>
    <dsp:sp modelId="{83D03F91-A8FE-4A56-A9F0-21F8696B64A1}">
      <dsp:nvSpPr>
        <dsp:cNvPr id="0" name=""/>
        <dsp:cNvSpPr/>
      </dsp:nvSpPr>
      <dsp:spPr>
        <a:xfrm rot="12825000">
          <a:off x="367381" y="1424089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72258" y="1430064"/>
        <a:ext cx="12426" cy="13488"/>
      </dsp:txXfrm>
    </dsp:sp>
    <dsp:sp modelId="{D9F7CAE3-C01B-4758-A92D-BE4DEABF1CC9}">
      <dsp:nvSpPr>
        <dsp:cNvPr id="0" name=""/>
        <dsp:cNvSpPr/>
      </dsp:nvSpPr>
      <dsp:spPr>
        <a:xfrm>
          <a:off x="300917" y="137393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10672" y="1383693"/>
        <a:ext cx="47099" cy="47099"/>
      </dsp:txXfrm>
    </dsp:sp>
    <dsp:sp modelId="{6FDF4861-3D9E-4C44-8A76-CB261CA08A3D}">
      <dsp:nvSpPr>
        <dsp:cNvPr id="0" name=""/>
        <dsp:cNvSpPr/>
      </dsp:nvSpPr>
      <dsp:spPr>
        <a:xfrm rot="13275000">
          <a:off x="288093" y="136333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92758" y="1369584"/>
        <a:ext cx="12426" cy="13488"/>
      </dsp:txXfrm>
    </dsp:sp>
    <dsp:sp modelId="{6EBA7549-78C0-447A-A63C-4A8563F87F58}">
      <dsp:nvSpPr>
        <dsp:cNvPr id="0" name=""/>
        <dsp:cNvSpPr/>
      </dsp:nvSpPr>
      <dsp:spPr>
        <a:xfrm>
          <a:off x="225655" y="130793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35410" y="1317689"/>
        <a:ext cx="47099" cy="47099"/>
      </dsp:txXfrm>
    </dsp:sp>
    <dsp:sp modelId="{F7AC09C3-F9FA-4334-9744-58F7A351FD8B}">
      <dsp:nvSpPr>
        <dsp:cNvPr id="0" name=""/>
        <dsp:cNvSpPr/>
      </dsp:nvSpPr>
      <dsp:spPr>
        <a:xfrm rot="13725000">
          <a:off x="217413" y="1292745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21832" y="1299243"/>
        <a:ext cx="12426" cy="13488"/>
      </dsp:txXfrm>
    </dsp:sp>
    <dsp:sp modelId="{DB7E8DCC-E9E2-41AE-8FAC-BD770394B585}">
      <dsp:nvSpPr>
        <dsp:cNvPr id="0" name=""/>
        <dsp:cNvSpPr/>
      </dsp:nvSpPr>
      <dsp:spPr>
        <a:xfrm>
          <a:off x="159652" y="123267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69407" y="1242427"/>
        <a:ext cx="47099" cy="47099"/>
      </dsp:txXfrm>
    </dsp:sp>
    <dsp:sp modelId="{FC934B90-2FD7-4C78-BC82-6495CAA54F71}">
      <dsp:nvSpPr>
        <dsp:cNvPr id="0" name=""/>
        <dsp:cNvSpPr/>
      </dsp:nvSpPr>
      <dsp:spPr>
        <a:xfrm rot="14175000">
          <a:off x="156552" y="1213537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60694" y="1220247"/>
        <a:ext cx="12426" cy="13488"/>
      </dsp:txXfrm>
    </dsp:sp>
    <dsp:sp modelId="{7FBA136C-815F-4FB3-A797-A7F155D00FEA}">
      <dsp:nvSpPr>
        <dsp:cNvPr id="0" name=""/>
        <dsp:cNvSpPr/>
      </dsp:nvSpPr>
      <dsp:spPr>
        <a:xfrm>
          <a:off x="104037" y="114943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3792" y="1159193"/>
        <a:ext cx="47099" cy="47099"/>
      </dsp:txXfrm>
    </dsp:sp>
    <dsp:sp modelId="{7A5C7786-EEB7-4840-8AB2-E617DD766E4C}">
      <dsp:nvSpPr>
        <dsp:cNvPr id="0" name=""/>
        <dsp:cNvSpPr/>
      </dsp:nvSpPr>
      <dsp:spPr>
        <a:xfrm rot="14625000">
          <a:off x="106550" y="1127063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10391" y="1133947"/>
        <a:ext cx="12426" cy="13488"/>
      </dsp:txXfrm>
    </dsp:sp>
    <dsp:sp modelId="{2B3C09D0-6E4A-4698-ADBA-7CF55040E0C7}">
      <dsp:nvSpPr>
        <dsp:cNvPr id="0" name=""/>
        <dsp:cNvSpPr/>
      </dsp:nvSpPr>
      <dsp:spPr>
        <a:xfrm>
          <a:off x="59762" y="1059657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9517" y="1069412"/>
        <a:ext cx="47099" cy="47099"/>
      </dsp:txXfrm>
    </dsp:sp>
    <dsp:sp modelId="{0B3E9032-3902-463F-B436-0798A35C9EC5}">
      <dsp:nvSpPr>
        <dsp:cNvPr id="0" name=""/>
        <dsp:cNvSpPr/>
      </dsp:nvSpPr>
      <dsp:spPr>
        <a:xfrm rot="15075000">
          <a:off x="68263" y="103480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71782" y="1041820"/>
        <a:ext cx="12426" cy="13488"/>
      </dsp:txXfrm>
    </dsp:sp>
    <dsp:sp modelId="{C6CA034B-BB5D-4252-9DC3-E07C2CEC1942}">
      <dsp:nvSpPr>
        <dsp:cNvPr id="0" name=""/>
        <dsp:cNvSpPr/>
      </dsp:nvSpPr>
      <dsp:spPr>
        <a:xfrm>
          <a:off x="27584" y="96486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7339" y="974620"/>
        <a:ext cx="47099" cy="47099"/>
      </dsp:txXfrm>
    </dsp:sp>
    <dsp:sp modelId="{2F327EB4-0D8B-437E-BB14-A326EA173FCC}">
      <dsp:nvSpPr>
        <dsp:cNvPr id="0" name=""/>
        <dsp:cNvSpPr/>
      </dsp:nvSpPr>
      <dsp:spPr>
        <a:xfrm rot="15525000">
          <a:off x="42346" y="93833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5529" y="945440"/>
        <a:ext cx="12426" cy="13488"/>
      </dsp:txXfrm>
    </dsp:sp>
    <dsp:sp modelId="{F6AE7F32-FC05-4DDA-BB7B-30B31779479C}">
      <dsp:nvSpPr>
        <dsp:cNvPr id="0" name=""/>
        <dsp:cNvSpPr/>
      </dsp:nvSpPr>
      <dsp:spPr>
        <a:xfrm>
          <a:off x="8055" y="86668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7810" y="876440"/>
        <a:ext cx="47099" cy="47099"/>
      </dsp:txXfrm>
    </dsp:sp>
    <dsp:sp modelId="{F42AD80F-3B21-49F3-AF59-01D5F6EE69F1}">
      <dsp:nvSpPr>
        <dsp:cNvPr id="0" name=""/>
        <dsp:cNvSpPr/>
      </dsp:nvSpPr>
      <dsp:spPr>
        <a:xfrm rot="15975000">
          <a:off x="29243" y="839305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2080" y="846458"/>
        <a:ext cx="12426" cy="13488"/>
      </dsp:txXfrm>
    </dsp:sp>
    <dsp:sp modelId="{E4F5DE49-5EAA-4300-BD85-3AA32446283C}">
      <dsp:nvSpPr>
        <dsp:cNvPr id="0" name=""/>
        <dsp:cNvSpPr/>
      </dsp:nvSpPr>
      <dsp:spPr>
        <a:xfrm>
          <a:off x="1508" y="76679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263" y="776550"/>
        <a:ext cx="47099" cy="47099"/>
      </dsp:txXfrm>
    </dsp:sp>
    <dsp:sp modelId="{57712E5B-8311-41F2-83BF-40C44B82FD56}">
      <dsp:nvSpPr>
        <dsp:cNvPr id="0" name=""/>
        <dsp:cNvSpPr/>
      </dsp:nvSpPr>
      <dsp:spPr>
        <a:xfrm rot="16425000">
          <a:off x="29177" y="739415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1666" y="746568"/>
        <a:ext cx="12426" cy="13488"/>
      </dsp:txXfrm>
    </dsp:sp>
    <dsp:sp modelId="{53824D7C-69E9-40B6-AD94-E66D57E17024}">
      <dsp:nvSpPr>
        <dsp:cNvPr id="0" name=""/>
        <dsp:cNvSpPr/>
      </dsp:nvSpPr>
      <dsp:spPr>
        <a:xfrm>
          <a:off x="8055" y="66690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7810" y="676660"/>
        <a:ext cx="47099" cy="47099"/>
      </dsp:txXfrm>
    </dsp:sp>
    <dsp:sp modelId="{4DDD9E11-A1D1-4D9F-87CF-21775FA03FD4}">
      <dsp:nvSpPr>
        <dsp:cNvPr id="0" name=""/>
        <dsp:cNvSpPr/>
      </dsp:nvSpPr>
      <dsp:spPr>
        <a:xfrm rot="16875000">
          <a:off x="42150" y="640371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4293" y="647479"/>
        <a:ext cx="12426" cy="13488"/>
      </dsp:txXfrm>
    </dsp:sp>
    <dsp:sp modelId="{22041FD6-89BD-4BF2-9B99-B97F36E2E1FB}">
      <dsp:nvSpPr>
        <dsp:cNvPr id="0" name=""/>
        <dsp:cNvSpPr/>
      </dsp:nvSpPr>
      <dsp:spPr>
        <a:xfrm>
          <a:off x="27584" y="56872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7339" y="578479"/>
        <a:ext cx="47099" cy="47099"/>
      </dsp:txXfrm>
    </dsp:sp>
    <dsp:sp modelId="{B8E405CF-5FB0-4931-A03D-9BF304E6CDDA}">
      <dsp:nvSpPr>
        <dsp:cNvPr id="0" name=""/>
        <dsp:cNvSpPr/>
      </dsp:nvSpPr>
      <dsp:spPr>
        <a:xfrm rot="17325000">
          <a:off x="67940" y="543868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9747" y="550886"/>
        <a:ext cx="12426" cy="13488"/>
      </dsp:txXfrm>
    </dsp:sp>
    <dsp:sp modelId="{4346925A-37EB-4BB6-B0D1-0007EC3DF63B}">
      <dsp:nvSpPr>
        <dsp:cNvPr id="0" name=""/>
        <dsp:cNvSpPr/>
      </dsp:nvSpPr>
      <dsp:spPr>
        <a:xfrm>
          <a:off x="59762" y="47393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9517" y="483687"/>
        <a:ext cx="47099" cy="47099"/>
      </dsp:txXfrm>
    </dsp:sp>
    <dsp:sp modelId="{7A362786-920B-4FB9-A3D5-D0E741B76071}">
      <dsp:nvSpPr>
        <dsp:cNvPr id="0" name=""/>
        <dsp:cNvSpPr/>
      </dsp:nvSpPr>
      <dsp:spPr>
        <a:xfrm rot="17775000">
          <a:off x="106106" y="451557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7591" y="458441"/>
        <a:ext cx="12426" cy="13488"/>
      </dsp:txXfrm>
    </dsp:sp>
    <dsp:sp modelId="{ED0F08E4-7CF4-494F-A2E4-60B90674E9D5}">
      <dsp:nvSpPr>
        <dsp:cNvPr id="0" name=""/>
        <dsp:cNvSpPr/>
      </dsp:nvSpPr>
      <dsp:spPr>
        <a:xfrm>
          <a:off x="104037" y="384151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3792" y="393906"/>
        <a:ext cx="47099" cy="47099"/>
      </dsp:txXfrm>
    </dsp:sp>
    <dsp:sp modelId="{B8AF8AA6-EDE3-46F5-804F-BE18E9CF02E9}">
      <dsp:nvSpPr>
        <dsp:cNvPr id="0" name=""/>
        <dsp:cNvSpPr/>
      </dsp:nvSpPr>
      <dsp:spPr>
        <a:xfrm rot="18225000">
          <a:off x="155994" y="36501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7178" y="371726"/>
        <a:ext cx="12426" cy="13488"/>
      </dsp:txXfrm>
    </dsp:sp>
    <dsp:sp modelId="{02E2D030-8BB9-48E2-859D-55F958A2D928}">
      <dsp:nvSpPr>
        <dsp:cNvPr id="0" name=""/>
        <dsp:cNvSpPr/>
      </dsp:nvSpPr>
      <dsp:spPr>
        <a:xfrm>
          <a:off x="159652" y="300917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69407" y="310672"/>
        <a:ext cx="47099" cy="47099"/>
      </dsp:txXfrm>
    </dsp:sp>
    <dsp:sp modelId="{8125F9B4-021E-44DC-9D64-8AE485A44537}">
      <dsp:nvSpPr>
        <dsp:cNvPr id="0" name=""/>
        <dsp:cNvSpPr/>
      </dsp:nvSpPr>
      <dsp:spPr>
        <a:xfrm rot="18675000">
          <a:off x="216751" y="285728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17658" y="292226"/>
        <a:ext cx="12426" cy="13488"/>
      </dsp:txXfrm>
    </dsp:sp>
    <dsp:sp modelId="{A5474CB5-D5DA-4087-B87E-610FB42AF529}">
      <dsp:nvSpPr>
        <dsp:cNvPr id="0" name=""/>
        <dsp:cNvSpPr/>
      </dsp:nvSpPr>
      <dsp:spPr>
        <a:xfrm>
          <a:off x="225655" y="22565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35410" y="235410"/>
        <a:ext cx="47099" cy="47099"/>
      </dsp:txXfrm>
    </dsp:sp>
    <dsp:sp modelId="{F5E12609-AEA0-4824-8F1E-49B7A8C9D43E}">
      <dsp:nvSpPr>
        <dsp:cNvPr id="0" name=""/>
        <dsp:cNvSpPr/>
      </dsp:nvSpPr>
      <dsp:spPr>
        <a:xfrm rot="19125000">
          <a:off x="287337" y="215049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87998" y="221301"/>
        <a:ext cx="12426" cy="13488"/>
      </dsp:txXfrm>
    </dsp:sp>
    <dsp:sp modelId="{558F7E47-06ED-4041-B16C-6F13A19D4245}">
      <dsp:nvSpPr>
        <dsp:cNvPr id="0" name=""/>
        <dsp:cNvSpPr/>
      </dsp:nvSpPr>
      <dsp:spPr>
        <a:xfrm>
          <a:off x="300917" y="15965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10672" y="169407"/>
        <a:ext cx="47099" cy="47099"/>
      </dsp:txXfrm>
    </dsp:sp>
    <dsp:sp modelId="{1AA99294-2501-42DA-ADDA-813C2A0D167F}">
      <dsp:nvSpPr>
        <dsp:cNvPr id="0" name=""/>
        <dsp:cNvSpPr/>
      </dsp:nvSpPr>
      <dsp:spPr>
        <a:xfrm rot="19575000">
          <a:off x="366545" y="154188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66994" y="160163"/>
        <a:ext cx="12426" cy="13488"/>
      </dsp:txXfrm>
    </dsp:sp>
    <dsp:sp modelId="{A854D6C3-A9F6-4889-B95E-C4590598BF15}">
      <dsp:nvSpPr>
        <dsp:cNvPr id="0" name=""/>
        <dsp:cNvSpPr/>
      </dsp:nvSpPr>
      <dsp:spPr>
        <a:xfrm>
          <a:off x="384151" y="104037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93906" y="113792"/>
        <a:ext cx="47099" cy="47099"/>
      </dsp:txXfrm>
    </dsp:sp>
    <dsp:sp modelId="{9BC14663-185B-4A89-97AE-169B3D438678}">
      <dsp:nvSpPr>
        <dsp:cNvPr id="0" name=""/>
        <dsp:cNvSpPr/>
      </dsp:nvSpPr>
      <dsp:spPr>
        <a:xfrm rot="20025000">
          <a:off x="453020" y="10418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53295" y="109860"/>
        <a:ext cx="12426" cy="13488"/>
      </dsp:txXfrm>
    </dsp:sp>
    <dsp:sp modelId="{891FE5C2-884F-48D0-BE0D-753E9CA204D3}">
      <dsp:nvSpPr>
        <dsp:cNvPr id="0" name=""/>
        <dsp:cNvSpPr/>
      </dsp:nvSpPr>
      <dsp:spPr>
        <a:xfrm>
          <a:off x="473932" y="5976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83687" y="69517"/>
        <a:ext cx="47099" cy="47099"/>
      </dsp:txXfrm>
    </dsp:sp>
    <dsp:sp modelId="{BDE13CD6-B50F-44ED-BD83-729ED5971995}">
      <dsp:nvSpPr>
        <dsp:cNvPr id="0" name=""/>
        <dsp:cNvSpPr/>
      </dsp:nvSpPr>
      <dsp:spPr>
        <a:xfrm rot="20475000">
          <a:off x="545281" y="65899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45422" y="71251"/>
        <a:ext cx="12426" cy="13488"/>
      </dsp:txXfrm>
    </dsp:sp>
    <dsp:sp modelId="{3B7728B1-9C76-43A6-8828-2FFE1A19CD4E}">
      <dsp:nvSpPr>
        <dsp:cNvPr id="0" name=""/>
        <dsp:cNvSpPr/>
      </dsp:nvSpPr>
      <dsp:spPr>
        <a:xfrm>
          <a:off x="568724" y="2758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78479" y="37339"/>
        <a:ext cx="47099" cy="47099"/>
      </dsp:txXfrm>
    </dsp:sp>
    <dsp:sp modelId="{FEF793BD-9F36-4B0C-B2A1-243AAED13A52}">
      <dsp:nvSpPr>
        <dsp:cNvPr id="0" name=""/>
        <dsp:cNvSpPr/>
      </dsp:nvSpPr>
      <dsp:spPr>
        <a:xfrm rot="20925000">
          <a:off x="641750" y="3998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41801" y="44998"/>
        <a:ext cx="12426" cy="13488"/>
      </dsp:txXfrm>
    </dsp:sp>
    <dsp:sp modelId="{CD7E4AE9-DEBF-4EF6-9A2F-51DFDE6DC483}">
      <dsp:nvSpPr>
        <dsp:cNvPr id="0" name=""/>
        <dsp:cNvSpPr/>
      </dsp:nvSpPr>
      <dsp:spPr>
        <a:xfrm>
          <a:off x="666905" y="805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76660" y="17810"/>
        <a:ext cx="47099" cy="47099"/>
      </dsp:txXfrm>
    </dsp:sp>
    <dsp:sp modelId="{CAB56CDA-741F-426D-8FE0-AE118C809475}">
      <dsp:nvSpPr>
        <dsp:cNvPr id="0" name=""/>
        <dsp:cNvSpPr/>
      </dsp:nvSpPr>
      <dsp:spPr>
        <a:xfrm rot="21375000">
          <a:off x="740777" y="26878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40783" y="31548"/>
        <a:ext cx="12426" cy="13488"/>
      </dsp:txXfrm>
    </dsp:sp>
  </dsp:spTree>
</dsp:drawing>
</file>

<file path=ppt/diagrams/drawing6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2BDA289-9E7F-43D2-8E8A-C602380955F6}">
      <dsp:nvSpPr>
        <dsp:cNvPr id="0" name=""/>
        <dsp:cNvSpPr/>
      </dsp:nvSpPr>
      <dsp:spPr>
        <a:xfrm>
          <a:off x="657252" y="1292"/>
          <a:ext cx="57094" cy="57094"/>
        </a:xfrm>
        <a:prstGeom prst="ellipse">
          <a:avLst/>
        </a:prstGeom>
        <a:solidFill>
          <a:schemeClr val="accent1">
            <a:shade val="8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65613" y="9653"/>
        <a:ext cx="40372" cy="40372"/>
      </dsp:txXfrm>
    </dsp:sp>
    <dsp:sp modelId="{4B717A0F-8771-4A45-B6AA-FD732A724C9E}">
      <dsp:nvSpPr>
        <dsp:cNvPr id="0" name=""/>
        <dsp:cNvSpPr/>
      </dsp:nvSpPr>
      <dsp:spPr>
        <a:xfrm rot="225000">
          <a:off x="835677" y="2298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35682" y="26687"/>
        <a:ext cx="10651" cy="11561"/>
      </dsp:txXfrm>
    </dsp:sp>
    <dsp:sp modelId="{FD731FF4-9760-4231-AA26-446560B181EB}">
      <dsp:nvSpPr>
        <dsp:cNvPr id="0" name=""/>
        <dsp:cNvSpPr/>
      </dsp:nvSpPr>
      <dsp:spPr>
        <a:xfrm>
          <a:off x="742872" y="6904"/>
          <a:ext cx="57094" cy="57094"/>
        </a:xfrm>
        <a:prstGeom prst="ellipse">
          <a:avLst/>
        </a:prstGeom>
        <a:solidFill>
          <a:schemeClr val="accent1">
            <a:shade val="80000"/>
            <a:hueOff val="5772"/>
            <a:satOff val="110"/>
            <a:lumOff val="48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51233" y="15265"/>
        <a:ext cx="40372" cy="40372"/>
      </dsp:txXfrm>
    </dsp:sp>
    <dsp:sp modelId="{A6A09441-8928-4DD4-965E-ACD6B5489F63}">
      <dsp:nvSpPr>
        <dsp:cNvPr id="0" name=""/>
        <dsp:cNvSpPr/>
      </dsp:nvSpPr>
      <dsp:spPr>
        <a:xfrm rot="675000">
          <a:off x="805467" y="3410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5772"/>
            <a:satOff val="-13"/>
            <a:lumOff val="423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05511" y="37511"/>
        <a:ext cx="10651" cy="11561"/>
      </dsp:txXfrm>
    </dsp:sp>
    <dsp:sp modelId="{5A44537F-E502-484A-B54C-161A75387D52}">
      <dsp:nvSpPr>
        <dsp:cNvPr id="0" name=""/>
        <dsp:cNvSpPr/>
      </dsp:nvSpPr>
      <dsp:spPr>
        <a:xfrm>
          <a:off x="827027" y="23643"/>
          <a:ext cx="57094" cy="57094"/>
        </a:xfrm>
        <a:prstGeom prst="ellipse">
          <a:avLst/>
        </a:prstGeom>
        <a:solidFill>
          <a:schemeClr val="accent1">
            <a:shade val="80000"/>
            <a:hueOff val="11543"/>
            <a:satOff val="220"/>
            <a:lumOff val="97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35388" y="32004"/>
        <a:ext cx="40372" cy="40372"/>
      </dsp:txXfrm>
    </dsp:sp>
    <dsp:sp modelId="{BCCD1735-3374-4721-BEF9-11CCD9A2DD48}">
      <dsp:nvSpPr>
        <dsp:cNvPr id="0" name=""/>
        <dsp:cNvSpPr/>
      </dsp:nvSpPr>
      <dsp:spPr>
        <a:xfrm rot="1125000">
          <a:off x="888184" y="56208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1544"/>
            <a:satOff val="-27"/>
            <a:lumOff val="846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88305" y="59328"/>
        <a:ext cx="10651" cy="11561"/>
      </dsp:txXfrm>
    </dsp:sp>
    <dsp:sp modelId="{B0608ED5-E7DC-4C39-8859-B8C85F521F9C}">
      <dsp:nvSpPr>
        <dsp:cNvPr id="0" name=""/>
        <dsp:cNvSpPr/>
      </dsp:nvSpPr>
      <dsp:spPr>
        <a:xfrm>
          <a:off x="908278" y="51224"/>
          <a:ext cx="57094" cy="57094"/>
        </a:xfrm>
        <a:prstGeom prst="ellipse">
          <a:avLst/>
        </a:prstGeom>
        <a:solidFill>
          <a:schemeClr val="accent1">
            <a:shade val="80000"/>
            <a:hueOff val="17315"/>
            <a:satOff val="330"/>
            <a:lumOff val="145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16639" y="59585"/>
        <a:ext cx="40372" cy="40372"/>
      </dsp:txXfrm>
    </dsp:sp>
    <dsp:sp modelId="{E212FFF4-9223-45FB-8A97-08FC78EC227F}">
      <dsp:nvSpPr>
        <dsp:cNvPr id="0" name=""/>
        <dsp:cNvSpPr/>
      </dsp:nvSpPr>
      <dsp:spPr>
        <a:xfrm rot="1575000">
          <a:off x="967308" y="88921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7317"/>
            <a:satOff val="-40"/>
            <a:lumOff val="1268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67543" y="91765"/>
        <a:ext cx="10651" cy="11561"/>
      </dsp:txXfrm>
    </dsp:sp>
    <dsp:sp modelId="{3B48658E-4174-41EC-ADC5-04F09B98E8AE}">
      <dsp:nvSpPr>
        <dsp:cNvPr id="0" name=""/>
        <dsp:cNvSpPr/>
      </dsp:nvSpPr>
      <dsp:spPr>
        <a:xfrm>
          <a:off x="985233" y="89174"/>
          <a:ext cx="57094" cy="57094"/>
        </a:xfrm>
        <a:prstGeom prst="ellipse">
          <a:avLst/>
        </a:prstGeom>
        <a:solidFill>
          <a:schemeClr val="accent1">
            <a:shade val="80000"/>
            <a:hueOff val="23086"/>
            <a:satOff val="440"/>
            <a:lumOff val="194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93594" y="97535"/>
        <a:ext cx="40372" cy="40372"/>
      </dsp:txXfrm>
    </dsp:sp>
    <dsp:sp modelId="{7E28017C-69F1-4CCF-A6D7-885616A2628E}">
      <dsp:nvSpPr>
        <dsp:cNvPr id="0" name=""/>
        <dsp:cNvSpPr/>
      </dsp:nvSpPr>
      <dsp:spPr>
        <a:xfrm rot="2025000">
          <a:off x="1041485" y="13168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3089"/>
            <a:satOff val="-53"/>
            <a:lumOff val="1691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41870" y="134268"/>
        <a:ext cx="10651" cy="11561"/>
      </dsp:txXfrm>
    </dsp:sp>
    <dsp:sp modelId="{4B6FF1D5-139C-4A9E-BE2A-C9C2976A9B90}">
      <dsp:nvSpPr>
        <dsp:cNvPr id="0" name=""/>
        <dsp:cNvSpPr/>
      </dsp:nvSpPr>
      <dsp:spPr>
        <a:xfrm>
          <a:off x="1056576" y="136844"/>
          <a:ext cx="57094" cy="57094"/>
        </a:xfrm>
        <a:prstGeom prst="ellipse">
          <a:avLst/>
        </a:prstGeom>
        <a:solidFill>
          <a:schemeClr val="accent1">
            <a:shade val="80000"/>
            <a:hueOff val="28858"/>
            <a:satOff val="551"/>
            <a:lumOff val="2431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4937" y="145205"/>
        <a:ext cx="40372" cy="40372"/>
      </dsp:txXfrm>
    </dsp:sp>
    <dsp:sp modelId="{E231C36B-28CA-4A1A-A65A-7FC8C917C670}">
      <dsp:nvSpPr>
        <dsp:cNvPr id="0" name=""/>
        <dsp:cNvSpPr/>
      </dsp:nvSpPr>
      <dsp:spPr>
        <a:xfrm rot="2475000">
          <a:off x="1109446" y="18376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8861"/>
            <a:satOff val="-67"/>
            <a:lumOff val="2114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10012" y="186109"/>
        <a:ext cx="10651" cy="11561"/>
      </dsp:txXfrm>
    </dsp:sp>
    <dsp:sp modelId="{5955EC28-6A5B-4854-97FD-56BF004F7A93}">
      <dsp:nvSpPr>
        <dsp:cNvPr id="0" name=""/>
        <dsp:cNvSpPr/>
      </dsp:nvSpPr>
      <dsp:spPr>
        <a:xfrm>
          <a:off x="1121086" y="193418"/>
          <a:ext cx="57094" cy="57094"/>
        </a:xfrm>
        <a:prstGeom prst="ellipse">
          <a:avLst/>
        </a:prstGeom>
        <a:solidFill>
          <a:schemeClr val="accent1">
            <a:shade val="80000"/>
            <a:hueOff val="34629"/>
            <a:satOff val="661"/>
            <a:lumOff val="2918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29447" y="201779"/>
        <a:ext cx="40372" cy="40372"/>
      </dsp:txXfrm>
    </dsp:sp>
    <dsp:sp modelId="{7418C013-9F65-49B4-8AB4-02A8A7E8B2B1}">
      <dsp:nvSpPr>
        <dsp:cNvPr id="0" name=""/>
        <dsp:cNvSpPr/>
      </dsp:nvSpPr>
      <dsp:spPr>
        <a:xfrm rot="2925000">
          <a:off x="1170029" y="24426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34633"/>
            <a:satOff val="-80"/>
            <a:lumOff val="2537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70807" y="246400"/>
        <a:ext cx="10651" cy="11561"/>
      </dsp:txXfrm>
    </dsp:sp>
    <dsp:sp modelId="{C8C314CB-BC52-4B5D-9A9E-2549904458B0}">
      <dsp:nvSpPr>
        <dsp:cNvPr id="0" name=""/>
        <dsp:cNvSpPr/>
      </dsp:nvSpPr>
      <dsp:spPr>
        <a:xfrm>
          <a:off x="1177661" y="257929"/>
          <a:ext cx="57094" cy="57094"/>
        </a:xfrm>
        <a:prstGeom prst="ellipse">
          <a:avLst/>
        </a:prstGeom>
        <a:solidFill>
          <a:schemeClr val="accent1">
            <a:shade val="80000"/>
            <a:hueOff val="40401"/>
            <a:satOff val="771"/>
            <a:lumOff val="3404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86022" y="266290"/>
        <a:ext cx="40372" cy="40372"/>
      </dsp:txXfrm>
    </dsp:sp>
    <dsp:sp modelId="{8D184F9F-78A9-45D9-9804-0F8032DE26A6}">
      <dsp:nvSpPr>
        <dsp:cNvPr id="0" name=""/>
        <dsp:cNvSpPr/>
      </dsp:nvSpPr>
      <dsp:spPr>
        <a:xfrm rot="3375000">
          <a:off x="1222196" y="31215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40406"/>
            <a:satOff val="-93"/>
            <a:lumOff val="296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23210" y="314111"/>
        <a:ext cx="10651" cy="11561"/>
      </dsp:txXfrm>
    </dsp:sp>
    <dsp:sp modelId="{18E08B15-C0D9-4DCD-9841-29CB326A1D96}">
      <dsp:nvSpPr>
        <dsp:cNvPr id="0" name=""/>
        <dsp:cNvSpPr/>
      </dsp:nvSpPr>
      <dsp:spPr>
        <a:xfrm>
          <a:off x="1225331" y="329272"/>
          <a:ext cx="57094" cy="57094"/>
        </a:xfrm>
        <a:prstGeom prst="ellipse">
          <a:avLst/>
        </a:prstGeom>
        <a:solidFill>
          <a:schemeClr val="accent1">
            <a:shade val="80000"/>
            <a:hueOff val="46172"/>
            <a:satOff val="881"/>
            <a:lumOff val="389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33692" y="337633"/>
        <a:ext cx="40372" cy="40372"/>
      </dsp:txXfrm>
    </dsp:sp>
    <dsp:sp modelId="{7D136A40-4E7A-4E9A-9C18-C15FEB3E9255}">
      <dsp:nvSpPr>
        <dsp:cNvPr id="0" name=""/>
        <dsp:cNvSpPr/>
      </dsp:nvSpPr>
      <dsp:spPr>
        <a:xfrm rot="3825000">
          <a:off x="1265054" y="386276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46178"/>
            <a:satOff val="-107"/>
            <a:lumOff val="3382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66327" y="388083"/>
        <a:ext cx="10651" cy="11561"/>
      </dsp:txXfrm>
    </dsp:sp>
    <dsp:sp modelId="{09497094-52B8-416E-9902-37FB4C94E7F2}">
      <dsp:nvSpPr>
        <dsp:cNvPr id="0" name=""/>
        <dsp:cNvSpPr/>
      </dsp:nvSpPr>
      <dsp:spPr>
        <a:xfrm>
          <a:off x="1263281" y="406227"/>
          <a:ext cx="57094" cy="57094"/>
        </a:xfrm>
        <a:prstGeom prst="ellipse">
          <a:avLst/>
        </a:prstGeom>
        <a:solidFill>
          <a:schemeClr val="accent1">
            <a:shade val="80000"/>
            <a:hueOff val="51944"/>
            <a:satOff val="991"/>
            <a:lumOff val="437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71642" y="414588"/>
        <a:ext cx="40372" cy="40372"/>
      </dsp:txXfrm>
    </dsp:sp>
    <dsp:sp modelId="{260B842C-BA56-4835-9181-EEB1DAD49F6C}">
      <dsp:nvSpPr>
        <dsp:cNvPr id="0" name=""/>
        <dsp:cNvSpPr/>
      </dsp:nvSpPr>
      <dsp:spPr>
        <a:xfrm rot="4275000">
          <a:off x="1297872" y="465357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51950"/>
            <a:satOff val="-120"/>
            <a:lumOff val="3805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99421" y="467050"/>
        <a:ext cx="10651" cy="11561"/>
      </dsp:txXfrm>
    </dsp:sp>
    <dsp:sp modelId="{07EB8474-810E-4E8A-BE93-02F62BBDD45D}">
      <dsp:nvSpPr>
        <dsp:cNvPr id="0" name=""/>
        <dsp:cNvSpPr/>
      </dsp:nvSpPr>
      <dsp:spPr>
        <a:xfrm>
          <a:off x="1290861" y="487477"/>
          <a:ext cx="57094" cy="57094"/>
        </a:xfrm>
        <a:prstGeom prst="ellipse">
          <a:avLst/>
        </a:prstGeom>
        <a:solidFill>
          <a:schemeClr val="accent1">
            <a:shade val="80000"/>
            <a:hueOff val="57716"/>
            <a:satOff val="1101"/>
            <a:lumOff val="486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99222" y="495838"/>
        <a:ext cx="40372" cy="40372"/>
      </dsp:txXfrm>
    </dsp:sp>
    <dsp:sp modelId="{ADC3AC42-E194-4C29-8A28-ABEC2168A2B9}">
      <dsp:nvSpPr>
        <dsp:cNvPr id="0" name=""/>
        <dsp:cNvSpPr/>
      </dsp:nvSpPr>
      <dsp:spPr>
        <a:xfrm rot="4725000">
          <a:off x="1320086" y="54804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57722"/>
            <a:satOff val="-133"/>
            <a:lumOff val="4228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21923" y="549660"/>
        <a:ext cx="10651" cy="11561"/>
      </dsp:txXfrm>
    </dsp:sp>
    <dsp:sp modelId="{38A7A843-117D-4A8F-B652-3F637D1BA054}">
      <dsp:nvSpPr>
        <dsp:cNvPr id="0" name=""/>
        <dsp:cNvSpPr/>
      </dsp:nvSpPr>
      <dsp:spPr>
        <a:xfrm>
          <a:off x="1307601" y="571632"/>
          <a:ext cx="57094" cy="57094"/>
        </a:xfrm>
        <a:prstGeom prst="ellipse">
          <a:avLst/>
        </a:prstGeom>
        <a:solidFill>
          <a:schemeClr val="accent1">
            <a:shade val="80000"/>
            <a:hueOff val="63487"/>
            <a:satOff val="1211"/>
            <a:lumOff val="534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15962" y="579993"/>
        <a:ext cx="40372" cy="40372"/>
      </dsp:txXfrm>
    </dsp:sp>
    <dsp:sp modelId="{24192AE1-AC5A-408F-93E2-35778550FA02}">
      <dsp:nvSpPr>
        <dsp:cNvPr id="0" name=""/>
        <dsp:cNvSpPr/>
      </dsp:nvSpPr>
      <dsp:spPr>
        <a:xfrm rot="5175000">
          <a:off x="1331318" y="63292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63494"/>
            <a:satOff val="-147"/>
            <a:lumOff val="4651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33451" y="634501"/>
        <a:ext cx="10651" cy="11561"/>
      </dsp:txXfrm>
    </dsp:sp>
    <dsp:sp modelId="{8B74F080-8313-4728-B1E9-D87A06E9E800}">
      <dsp:nvSpPr>
        <dsp:cNvPr id="0" name=""/>
        <dsp:cNvSpPr/>
      </dsp:nvSpPr>
      <dsp:spPr>
        <a:xfrm>
          <a:off x="1313213" y="657252"/>
          <a:ext cx="57094" cy="57094"/>
        </a:xfrm>
        <a:prstGeom prst="ellipse">
          <a:avLst/>
        </a:prstGeom>
        <a:solidFill>
          <a:schemeClr val="accent1">
            <a:shade val="80000"/>
            <a:hueOff val="69259"/>
            <a:satOff val="1321"/>
            <a:lumOff val="583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21574" y="665613"/>
        <a:ext cx="40372" cy="40372"/>
      </dsp:txXfrm>
    </dsp:sp>
    <dsp:sp modelId="{99F13AA2-4621-4753-B0A6-6FC776CD84C9}">
      <dsp:nvSpPr>
        <dsp:cNvPr id="0" name=""/>
        <dsp:cNvSpPr/>
      </dsp:nvSpPr>
      <dsp:spPr>
        <a:xfrm rot="5625000">
          <a:off x="1331374" y="71854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69267"/>
            <a:satOff val="-160"/>
            <a:lumOff val="5073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333806" y="720121"/>
        <a:ext cx="10651" cy="11561"/>
      </dsp:txXfrm>
    </dsp:sp>
    <dsp:sp modelId="{C238A059-EBCB-4E8A-9C70-350A7112246D}">
      <dsp:nvSpPr>
        <dsp:cNvPr id="0" name=""/>
        <dsp:cNvSpPr/>
      </dsp:nvSpPr>
      <dsp:spPr>
        <a:xfrm>
          <a:off x="1307601" y="742872"/>
          <a:ext cx="57094" cy="57094"/>
        </a:xfrm>
        <a:prstGeom prst="ellipse">
          <a:avLst/>
        </a:prstGeom>
        <a:solidFill>
          <a:schemeClr val="accent1">
            <a:shade val="80000"/>
            <a:hueOff val="75030"/>
            <a:satOff val="1431"/>
            <a:lumOff val="6322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15962" y="751233"/>
        <a:ext cx="40372" cy="40372"/>
      </dsp:txXfrm>
    </dsp:sp>
    <dsp:sp modelId="{212C9A88-24C2-4EF4-87D7-A81CF4BE3FA0}">
      <dsp:nvSpPr>
        <dsp:cNvPr id="0" name=""/>
        <dsp:cNvSpPr/>
      </dsp:nvSpPr>
      <dsp:spPr>
        <a:xfrm rot="6075000">
          <a:off x="1320254" y="80344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75039"/>
            <a:satOff val="-173"/>
            <a:lumOff val="5496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322982" y="805055"/>
        <a:ext cx="10651" cy="11561"/>
      </dsp:txXfrm>
    </dsp:sp>
    <dsp:sp modelId="{FA3F2989-2837-4DF6-B22E-22C68B74BA10}">
      <dsp:nvSpPr>
        <dsp:cNvPr id="0" name=""/>
        <dsp:cNvSpPr/>
      </dsp:nvSpPr>
      <dsp:spPr>
        <a:xfrm>
          <a:off x="1290861" y="827027"/>
          <a:ext cx="57094" cy="57094"/>
        </a:xfrm>
        <a:prstGeom prst="ellipse">
          <a:avLst/>
        </a:prstGeom>
        <a:solidFill>
          <a:schemeClr val="accent1">
            <a:shade val="80000"/>
            <a:hueOff val="80802"/>
            <a:satOff val="1541"/>
            <a:lumOff val="6808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99222" y="835388"/>
        <a:ext cx="40372" cy="40372"/>
      </dsp:txXfrm>
    </dsp:sp>
    <dsp:sp modelId="{15716786-4673-40EB-986D-12C422D02B97}">
      <dsp:nvSpPr>
        <dsp:cNvPr id="0" name=""/>
        <dsp:cNvSpPr/>
      </dsp:nvSpPr>
      <dsp:spPr>
        <a:xfrm rot="6525000">
          <a:off x="1298149" y="886157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80811"/>
            <a:satOff val="-186"/>
            <a:lumOff val="5919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301165" y="887850"/>
        <a:ext cx="10651" cy="11561"/>
      </dsp:txXfrm>
    </dsp:sp>
    <dsp:sp modelId="{E7F9412A-75FE-4263-8476-D8B02CF380F3}">
      <dsp:nvSpPr>
        <dsp:cNvPr id="0" name=""/>
        <dsp:cNvSpPr/>
      </dsp:nvSpPr>
      <dsp:spPr>
        <a:xfrm>
          <a:off x="1263281" y="908278"/>
          <a:ext cx="57094" cy="57094"/>
        </a:xfrm>
        <a:prstGeom prst="ellipse">
          <a:avLst/>
        </a:prstGeom>
        <a:solidFill>
          <a:schemeClr val="accent1">
            <a:shade val="80000"/>
            <a:hueOff val="86573"/>
            <a:satOff val="1652"/>
            <a:lumOff val="7294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71642" y="916639"/>
        <a:ext cx="40372" cy="40372"/>
      </dsp:txXfrm>
    </dsp:sp>
    <dsp:sp modelId="{C56F56FD-84C6-4D21-967A-719399DE2081}">
      <dsp:nvSpPr>
        <dsp:cNvPr id="0" name=""/>
        <dsp:cNvSpPr/>
      </dsp:nvSpPr>
      <dsp:spPr>
        <a:xfrm rot="6975000">
          <a:off x="1265435" y="965281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86583"/>
            <a:satOff val="-200"/>
            <a:lumOff val="6342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268727" y="967088"/>
        <a:ext cx="10651" cy="11561"/>
      </dsp:txXfrm>
    </dsp:sp>
    <dsp:sp modelId="{430AD93E-9CDA-40BE-8BB8-B35AB1DDED73}">
      <dsp:nvSpPr>
        <dsp:cNvPr id="0" name=""/>
        <dsp:cNvSpPr/>
      </dsp:nvSpPr>
      <dsp:spPr>
        <a:xfrm>
          <a:off x="1225331" y="985233"/>
          <a:ext cx="57094" cy="57094"/>
        </a:xfrm>
        <a:prstGeom prst="ellipse">
          <a:avLst/>
        </a:prstGeom>
        <a:solidFill>
          <a:schemeClr val="accent1">
            <a:shade val="80000"/>
            <a:hueOff val="92345"/>
            <a:satOff val="1762"/>
            <a:lumOff val="778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33692" y="993594"/>
        <a:ext cx="40372" cy="40372"/>
      </dsp:txXfrm>
    </dsp:sp>
    <dsp:sp modelId="{D3BDAC4B-F2DB-44A0-907D-A108463FB1C3}">
      <dsp:nvSpPr>
        <dsp:cNvPr id="0" name=""/>
        <dsp:cNvSpPr/>
      </dsp:nvSpPr>
      <dsp:spPr>
        <a:xfrm rot="7425000">
          <a:off x="1222674" y="1039459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92356"/>
            <a:satOff val="-213"/>
            <a:lumOff val="6765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226225" y="1041415"/>
        <a:ext cx="10651" cy="11561"/>
      </dsp:txXfrm>
    </dsp:sp>
    <dsp:sp modelId="{EB66E90A-B112-40E2-B773-B1A59659C6EB}">
      <dsp:nvSpPr>
        <dsp:cNvPr id="0" name=""/>
        <dsp:cNvSpPr/>
      </dsp:nvSpPr>
      <dsp:spPr>
        <a:xfrm>
          <a:off x="1177661" y="1056576"/>
          <a:ext cx="57094" cy="57094"/>
        </a:xfrm>
        <a:prstGeom prst="ellipse">
          <a:avLst/>
        </a:prstGeom>
        <a:solidFill>
          <a:schemeClr val="accent1">
            <a:shade val="80000"/>
            <a:hueOff val="98117"/>
            <a:satOff val="1872"/>
            <a:lumOff val="8267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86022" y="1064937"/>
        <a:ext cx="40372" cy="40372"/>
      </dsp:txXfrm>
    </dsp:sp>
    <dsp:sp modelId="{CBD13A52-164D-4181-A713-C4AFB6DAEA44}">
      <dsp:nvSpPr>
        <dsp:cNvPr id="0" name=""/>
        <dsp:cNvSpPr/>
      </dsp:nvSpPr>
      <dsp:spPr>
        <a:xfrm rot="7875000">
          <a:off x="1170597" y="110742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98128"/>
            <a:satOff val="-226"/>
            <a:lumOff val="7187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174384" y="1109558"/>
        <a:ext cx="10651" cy="11561"/>
      </dsp:txXfrm>
    </dsp:sp>
    <dsp:sp modelId="{816E1FA3-2B38-45F9-AB8C-0EEB2788EE42}">
      <dsp:nvSpPr>
        <dsp:cNvPr id="0" name=""/>
        <dsp:cNvSpPr/>
      </dsp:nvSpPr>
      <dsp:spPr>
        <a:xfrm>
          <a:off x="1121086" y="1121086"/>
          <a:ext cx="57094" cy="57094"/>
        </a:xfrm>
        <a:prstGeom prst="ellipse">
          <a:avLst/>
        </a:prstGeom>
        <a:solidFill>
          <a:schemeClr val="accent1">
            <a:shade val="80000"/>
            <a:hueOff val="103888"/>
            <a:satOff val="1982"/>
            <a:lumOff val="875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29447" y="1129447"/>
        <a:ext cx="40372" cy="40372"/>
      </dsp:txXfrm>
    </dsp:sp>
    <dsp:sp modelId="{3D5573F2-E421-4699-B499-E5F129AA7C1F}">
      <dsp:nvSpPr>
        <dsp:cNvPr id="0" name=""/>
        <dsp:cNvSpPr/>
      </dsp:nvSpPr>
      <dsp:spPr>
        <a:xfrm rot="8325000">
          <a:off x="1110094" y="116800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03900"/>
            <a:satOff val="-240"/>
            <a:lumOff val="761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114093" y="1170351"/>
        <a:ext cx="10651" cy="11561"/>
      </dsp:txXfrm>
    </dsp:sp>
    <dsp:sp modelId="{1791F869-F782-403E-9EEE-8485296AB1DC}">
      <dsp:nvSpPr>
        <dsp:cNvPr id="0" name=""/>
        <dsp:cNvSpPr/>
      </dsp:nvSpPr>
      <dsp:spPr>
        <a:xfrm>
          <a:off x="1056576" y="1177661"/>
          <a:ext cx="57094" cy="57094"/>
        </a:xfrm>
        <a:prstGeom prst="ellipse">
          <a:avLst/>
        </a:prstGeom>
        <a:solidFill>
          <a:schemeClr val="accent1">
            <a:shade val="80000"/>
            <a:hueOff val="109660"/>
            <a:satOff val="2092"/>
            <a:lumOff val="923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4937" y="1186022"/>
        <a:ext cx="40372" cy="40372"/>
      </dsp:txXfrm>
    </dsp:sp>
    <dsp:sp modelId="{EDD308D6-556F-4E65-A02C-12C45C150755}">
      <dsp:nvSpPr>
        <dsp:cNvPr id="0" name=""/>
        <dsp:cNvSpPr/>
      </dsp:nvSpPr>
      <dsp:spPr>
        <a:xfrm rot="8775000">
          <a:off x="1042201" y="1220169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09672"/>
            <a:satOff val="-253"/>
            <a:lumOff val="8033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46381" y="1222755"/>
        <a:ext cx="10651" cy="11561"/>
      </dsp:txXfrm>
    </dsp:sp>
    <dsp:sp modelId="{FB762D63-E97E-4D71-BE53-DE8DBC2C1724}">
      <dsp:nvSpPr>
        <dsp:cNvPr id="0" name=""/>
        <dsp:cNvSpPr/>
      </dsp:nvSpPr>
      <dsp:spPr>
        <a:xfrm>
          <a:off x="985233" y="1225331"/>
          <a:ext cx="57094" cy="57094"/>
        </a:xfrm>
        <a:prstGeom prst="ellipse">
          <a:avLst/>
        </a:prstGeom>
        <a:solidFill>
          <a:schemeClr val="accent1">
            <a:shade val="80000"/>
            <a:hueOff val="115431"/>
            <a:satOff val="2202"/>
            <a:lumOff val="972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93594" y="1233692"/>
        <a:ext cx="40372" cy="40372"/>
      </dsp:txXfrm>
    </dsp:sp>
    <dsp:sp modelId="{EC905E59-477F-4D62-B2EE-61B86BF0663B}">
      <dsp:nvSpPr>
        <dsp:cNvPr id="0" name=""/>
        <dsp:cNvSpPr/>
      </dsp:nvSpPr>
      <dsp:spPr>
        <a:xfrm rot="9225000">
          <a:off x="968080" y="1263028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15444"/>
            <a:satOff val="-266"/>
            <a:lumOff val="8456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972410" y="1265872"/>
        <a:ext cx="10651" cy="11561"/>
      </dsp:txXfrm>
    </dsp:sp>
    <dsp:sp modelId="{96947AF0-965B-4F9B-B692-11B522E20C19}">
      <dsp:nvSpPr>
        <dsp:cNvPr id="0" name=""/>
        <dsp:cNvSpPr/>
      </dsp:nvSpPr>
      <dsp:spPr>
        <a:xfrm>
          <a:off x="908278" y="1263281"/>
          <a:ext cx="57094" cy="57094"/>
        </a:xfrm>
        <a:prstGeom prst="ellipse">
          <a:avLst/>
        </a:prstGeom>
        <a:solidFill>
          <a:schemeClr val="accent1">
            <a:shade val="80000"/>
            <a:hueOff val="121203"/>
            <a:satOff val="2312"/>
            <a:lumOff val="10212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16639" y="1271642"/>
        <a:ext cx="40372" cy="40372"/>
      </dsp:txXfrm>
    </dsp:sp>
    <dsp:sp modelId="{C5631367-2D87-4B2B-B2C5-CE6B323DF7FA}">
      <dsp:nvSpPr>
        <dsp:cNvPr id="0" name=""/>
        <dsp:cNvSpPr/>
      </dsp:nvSpPr>
      <dsp:spPr>
        <a:xfrm rot="10192360">
          <a:off x="857204" y="1293130"/>
          <a:ext cx="3677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21217"/>
            <a:satOff val="-280"/>
            <a:lumOff val="8879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862940" y="1296476"/>
        <a:ext cx="30995" cy="11561"/>
      </dsp:txXfrm>
    </dsp:sp>
    <dsp:sp modelId="{55735BFC-D4F1-4100-BCD7-BD7015A20F24}">
      <dsp:nvSpPr>
        <dsp:cNvPr id="0" name=""/>
        <dsp:cNvSpPr/>
      </dsp:nvSpPr>
      <dsp:spPr>
        <a:xfrm>
          <a:off x="783764" y="1285521"/>
          <a:ext cx="57094" cy="57094"/>
        </a:xfrm>
        <a:prstGeom prst="ellipse">
          <a:avLst/>
        </a:prstGeom>
        <a:solidFill>
          <a:schemeClr val="accent1">
            <a:shade val="80000"/>
            <a:hueOff val="126974"/>
            <a:satOff val="2422"/>
            <a:lumOff val="10698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92125" y="1293882"/>
        <a:ext cx="40372" cy="40372"/>
      </dsp:txXfrm>
    </dsp:sp>
    <dsp:sp modelId="{DE861B79-D5E8-45CE-B3D7-7B4663C08343}">
      <dsp:nvSpPr>
        <dsp:cNvPr id="0" name=""/>
        <dsp:cNvSpPr/>
      </dsp:nvSpPr>
      <dsp:spPr>
        <a:xfrm rot="19897969">
          <a:off x="788910" y="1315549"/>
          <a:ext cx="5629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26989"/>
            <a:satOff val="-293"/>
            <a:lumOff val="9301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89011" y="1319804"/>
        <a:ext cx="3940" cy="11561"/>
      </dsp:txXfrm>
    </dsp:sp>
    <dsp:sp modelId="{B163F2E1-C224-4C1F-8BF1-B257F8DA90F1}">
      <dsp:nvSpPr>
        <dsp:cNvPr id="0" name=""/>
        <dsp:cNvSpPr/>
      </dsp:nvSpPr>
      <dsp:spPr>
        <a:xfrm>
          <a:off x="742872" y="1307601"/>
          <a:ext cx="57094" cy="57094"/>
        </a:xfrm>
        <a:prstGeom prst="ellipse">
          <a:avLst/>
        </a:prstGeom>
        <a:solidFill>
          <a:schemeClr val="accent1">
            <a:shade val="80000"/>
            <a:hueOff val="132746"/>
            <a:satOff val="2532"/>
            <a:lumOff val="11184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51233" y="1315962"/>
        <a:ext cx="40372" cy="40372"/>
      </dsp:txXfrm>
    </dsp:sp>
    <dsp:sp modelId="{28C21F8D-7890-436C-ABC3-A76D9C048DC6}">
      <dsp:nvSpPr>
        <dsp:cNvPr id="0" name=""/>
        <dsp:cNvSpPr/>
      </dsp:nvSpPr>
      <dsp:spPr>
        <a:xfrm rot="10575000">
          <a:off x="721431" y="1329291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32761"/>
            <a:satOff val="-306"/>
            <a:lumOff val="9724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725991" y="1332996"/>
        <a:ext cx="10651" cy="11561"/>
      </dsp:txXfrm>
    </dsp:sp>
    <dsp:sp modelId="{B297DBDA-41C8-403B-A287-2DE0B2B2F734}">
      <dsp:nvSpPr>
        <dsp:cNvPr id="0" name=""/>
        <dsp:cNvSpPr/>
      </dsp:nvSpPr>
      <dsp:spPr>
        <a:xfrm>
          <a:off x="657252" y="1313213"/>
          <a:ext cx="57094" cy="57094"/>
        </a:xfrm>
        <a:prstGeom prst="ellipse">
          <a:avLst/>
        </a:prstGeom>
        <a:solidFill>
          <a:schemeClr val="accent1">
            <a:shade val="80000"/>
            <a:hueOff val="138517"/>
            <a:satOff val="2643"/>
            <a:lumOff val="11671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65613" y="1321574"/>
        <a:ext cx="40372" cy="40372"/>
      </dsp:txXfrm>
    </dsp:sp>
    <dsp:sp modelId="{6CB910F7-627A-416A-9AE0-0E9818681229}">
      <dsp:nvSpPr>
        <dsp:cNvPr id="0" name=""/>
        <dsp:cNvSpPr/>
      </dsp:nvSpPr>
      <dsp:spPr>
        <a:xfrm rot="11025000">
          <a:off x="635811" y="1329347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38533"/>
            <a:satOff val="-320"/>
            <a:lumOff val="10147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40371" y="1333350"/>
        <a:ext cx="10651" cy="11561"/>
      </dsp:txXfrm>
    </dsp:sp>
    <dsp:sp modelId="{C99B1DB8-B0AD-4FE5-84DC-CD9571D15F74}">
      <dsp:nvSpPr>
        <dsp:cNvPr id="0" name=""/>
        <dsp:cNvSpPr/>
      </dsp:nvSpPr>
      <dsp:spPr>
        <a:xfrm>
          <a:off x="571632" y="1307601"/>
          <a:ext cx="57094" cy="57094"/>
        </a:xfrm>
        <a:prstGeom prst="ellipse">
          <a:avLst/>
        </a:prstGeom>
        <a:solidFill>
          <a:schemeClr val="accent1">
            <a:shade val="80000"/>
            <a:hueOff val="144289"/>
            <a:satOff val="2753"/>
            <a:lumOff val="12157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79993" y="1315962"/>
        <a:ext cx="40372" cy="40372"/>
      </dsp:txXfrm>
    </dsp:sp>
    <dsp:sp modelId="{2EBD388A-825F-4832-8A74-827A6C7E3368}">
      <dsp:nvSpPr>
        <dsp:cNvPr id="0" name=""/>
        <dsp:cNvSpPr/>
      </dsp:nvSpPr>
      <dsp:spPr>
        <a:xfrm rot="11475000">
          <a:off x="550916" y="1318228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44306"/>
            <a:satOff val="-333"/>
            <a:lumOff val="1057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555437" y="1322527"/>
        <a:ext cx="10651" cy="11561"/>
      </dsp:txXfrm>
    </dsp:sp>
    <dsp:sp modelId="{54435782-E9E7-4F85-8EE9-B762378628C5}">
      <dsp:nvSpPr>
        <dsp:cNvPr id="0" name=""/>
        <dsp:cNvSpPr/>
      </dsp:nvSpPr>
      <dsp:spPr>
        <a:xfrm>
          <a:off x="487477" y="1290861"/>
          <a:ext cx="57094" cy="57094"/>
        </a:xfrm>
        <a:prstGeom prst="ellipse">
          <a:avLst/>
        </a:prstGeom>
        <a:solidFill>
          <a:schemeClr val="accent1">
            <a:shade val="80000"/>
            <a:hueOff val="150061"/>
            <a:satOff val="2863"/>
            <a:lumOff val="1264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95838" y="1299222"/>
        <a:ext cx="40372" cy="40372"/>
      </dsp:txXfrm>
    </dsp:sp>
    <dsp:sp modelId="{2EA5A0E0-D734-4B00-A1FA-65E8CB15031C}">
      <dsp:nvSpPr>
        <dsp:cNvPr id="0" name=""/>
        <dsp:cNvSpPr/>
      </dsp:nvSpPr>
      <dsp:spPr>
        <a:xfrm rot="11925000">
          <a:off x="468199" y="129612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50078"/>
            <a:satOff val="-346"/>
            <a:lumOff val="10992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72643" y="1300710"/>
        <a:ext cx="10651" cy="11561"/>
      </dsp:txXfrm>
    </dsp:sp>
    <dsp:sp modelId="{CDE86F57-8E75-4885-99A7-4D78278841E9}">
      <dsp:nvSpPr>
        <dsp:cNvPr id="0" name=""/>
        <dsp:cNvSpPr/>
      </dsp:nvSpPr>
      <dsp:spPr>
        <a:xfrm>
          <a:off x="406227" y="1263281"/>
          <a:ext cx="57094" cy="57094"/>
        </a:xfrm>
        <a:prstGeom prst="ellipse">
          <a:avLst/>
        </a:prstGeom>
        <a:solidFill>
          <a:schemeClr val="accent1">
            <a:shade val="80000"/>
            <a:hueOff val="155832"/>
            <a:satOff val="2973"/>
            <a:lumOff val="1312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14588" y="1271642"/>
        <a:ext cx="40372" cy="40372"/>
      </dsp:txXfrm>
    </dsp:sp>
    <dsp:sp modelId="{A0769171-C666-4FF2-B3B0-56A5612FFB02}">
      <dsp:nvSpPr>
        <dsp:cNvPr id="0" name=""/>
        <dsp:cNvSpPr/>
      </dsp:nvSpPr>
      <dsp:spPr>
        <a:xfrm rot="12375000">
          <a:off x="389075" y="1263409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55850"/>
            <a:satOff val="-360"/>
            <a:lumOff val="11415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93405" y="1268273"/>
        <a:ext cx="10651" cy="11561"/>
      </dsp:txXfrm>
    </dsp:sp>
    <dsp:sp modelId="{9DEC7CBC-8051-4551-94AA-2377EFF8A353}">
      <dsp:nvSpPr>
        <dsp:cNvPr id="0" name=""/>
        <dsp:cNvSpPr/>
      </dsp:nvSpPr>
      <dsp:spPr>
        <a:xfrm>
          <a:off x="329272" y="1225331"/>
          <a:ext cx="57094" cy="57094"/>
        </a:xfrm>
        <a:prstGeom prst="ellipse">
          <a:avLst/>
        </a:prstGeom>
        <a:solidFill>
          <a:schemeClr val="accent1">
            <a:shade val="80000"/>
            <a:hueOff val="161604"/>
            <a:satOff val="3083"/>
            <a:lumOff val="1361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37633" y="1233692"/>
        <a:ext cx="40372" cy="40372"/>
      </dsp:txXfrm>
    </dsp:sp>
    <dsp:sp modelId="{83D03F91-A8FE-4A56-A9F0-21F8696B64A1}">
      <dsp:nvSpPr>
        <dsp:cNvPr id="0" name=""/>
        <dsp:cNvSpPr/>
      </dsp:nvSpPr>
      <dsp:spPr>
        <a:xfrm rot="12825000">
          <a:off x="314898" y="1220647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61622"/>
            <a:satOff val="-373"/>
            <a:lumOff val="11838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19078" y="1225769"/>
        <a:ext cx="10651" cy="11561"/>
      </dsp:txXfrm>
    </dsp:sp>
    <dsp:sp modelId="{D9F7CAE3-C01B-4758-A92D-BE4DEABF1CC9}">
      <dsp:nvSpPr>
        <dsp:cNvPr id="0" name=""/>
        <dsp:cNvSpPr/>
      </dsp:nvSpPr>
      <dsp:spPr>
        <a:xfrm>
          <a:off x="257929" y="1177661"/>
          <a:ext cx="57094" cy="57094"/>
        </a:xfrm>
        <a:prstGeom prst="ellipse">
          <a:avLst/>
        </a:prstGeom>
        <a:solidFill>
          <a:schemeClr val="accent1">
            <a:shade val="80000"/>
            <a:hueOff val="167375"/>
            <a:satOff val="3193"/>
            <a:lumOff val="14102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6290" y="1186022"/>
        <a:ext cx="40372" cy="40372"/>
      </dsp:txXfrm>
    </dsp:sp>
    <dsp:sp modelId="{6FDF4861-3D9E-4C44-8A76-CB261CA08A3D}">
      <dsp:nvSpPr>
        <dsp:cNvPr id="0" name=""/>
        <dsp:cNvSpPr/>
      </dsp:nvSpPr>
      <dsp:spPr>
        <a:xfrm rot="13275000">
          <a:off x="246937" y="116857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67395"/>
            <a:satOff val="-386"/>
            <a:lumOff val="12261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50936" y="1173929"/>
        <a:ext cx="10651" cy="11561"/>
      </dsp:txXfrm>
    </dsp:sp>
    <dsp:sp modelId="{6EBA7549-78C0-447A-A63C-4A8563F87F58}">
      <dsp:nvSpPr>
        <dsp:cNvPr id="0" name=""/>
        <dsp:cNvSpPr/>
      </dsp:nvSpPr>
      <dsp:spPr>
        <a:xfrm>
          <a:off x="193418" y="1121086"/>
          <a:ext cx="57094" cy="57094"/>
        </a:xfrm>
        <a:prstGeom prst="ellipse">
          <a:avLst/>
        </a:prstGeom>
        <a:solidFill>
          <a:schemeClr val="accent1">
            <a:shade val="80000"/>
            <a:hueOff val="173147"/>
            <a:satOff val="3303"/>
            <a:lumOff val="14588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01779" y="1129447"/>
        <a:ext cx="40372" cy="40372"/>
      </dsp:txXfrm>
    </dsp:sp>
    <dsp:sp modelId="{F7AC09C3-F9FA-4334-9744-58F7A351FD8B}">
      <dsp:nvSpPr>
        <dsp:cNvPr id="0" name=""/>
        <dsp:cNvSpPr/>
      </dsp:nvSpPr>
      <dsp:spPr>
        <a:xfrm rot="13725000">
          <a:off x="186354" y="1108067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73167"/>
            <a:satOff val="-400"/>
            <a:lumOff val="12684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90141" y="1113637"/>
        <a:ext cx="10651" cy="11561"/>
      </dsp:txXfrm>
    </dsp:sp>
    <dsp:sp modelId="{DB7E8DCC-E9E2-41AE-8FAC-BD770394B585}">
      <dsp:nvSpPr>
        <dsp:cNvPr id="0" name=""/>
        <dsp:cNvSpPr/>
      </dsp:nvSpPr>
      <dsp:spPr>
        <a:xfrm>
          <a:off x="136844" y="1056576"/>
          <a:ext cx="57094" cy="57094"/>
        </a:xfrm>
        <a:prstGeom prst="ellipse">
          <a:avLst/>
        </a:prstGeom>
        <a:solidFill>
          <a:schemeClr val="accent1">
            <a:shade val="80000"/>
            <a:hueOff val="178918"/>
            <a:satOff val="3413"/>
            <a:lumOff val="1507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5205" y="1064937"/>
        <a:ext cx="40372" cy="40372"/>
      </dsp:txXfrm>
    </dsp:sp>
    <dsp:sp modelId="{FC934B90-2FD7-4C78-BC82-6495CAA54F71}">
      <dsp:nvSpPr>
        <dsp:cNvPr id="0" name=""/>
        <dsp:cNvSpPr/>
      </dsp:nvSpPr>
      <dsp:spPr>
        <a:xfrm rot="14175000">
          <a:off x="134187" y="104017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78939"/>
            <a:satOff val="-413"/>
            <a:lumOff val="13106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37738" y="1045927"/>
        <a:ext cx="10651" cy="11561"/>
      </dsp:txXfrm>
    </dsp:sp>
    <dsp:sp modelId="{7FBA136C-815F-4FB3-A797-A7F155D00FEA}">
      <dsp:nvSpPr>
        <dsp:cNvPr id="0" name=""/>
        <dsp:cNvSpPr/>
      </dsp:nvSpPr>
      <dsp:spPr>
        <a:xfrm>
          <a:off x="89174" y="985233"/>
          <a:ext cx="57094" cy="57094"/>
        </a:xfrm>
        <a:prstGeom prst="ellipse">
          <a:avLst/>
        </a:prstGeom>
        <a:solidFill>
          <a:schemeClr val="accent1">
            <a:shade val="80000"/>
            <a:hueOff val="184690"/>
            <a:satOff val="3523"/>
            <a:lumOff val="15561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535" y="993594"/>
        <a:ext cx="40372" cy="40372"/>
      </dsp:txXfrm>
    </dsp:sp>
    <dsp:sp modelId="{7A5C7786-EEB7-4840-8AB2-E617DD766E4C}">
      <dsp:nvSpPr>
        <dsp:cNvPr id="0" name=""/>
        <dsp:cNvSpPr/>
      </dsp:nvSpPr>
      <dsp:spPr>
        <a:xfrm rot="14625000">
          <a:off x="91329" y="966054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84711"/>
            <a:satOff val="-426"/>
            <a:lumOff val="13529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94621" y="971955"/>
        <a:ext cx="10651" cy="11561"/>
      </dsp:txXfrm>
    </dsp:sp>
    <dsp:sp modelId="{2B3C09D0-6E4A-4698-ADBA-7CF55040E0C7}">
      <dsp:nvSpPr>
        <dsp:cNvPr id="0" name=""/>
        <dsp:cNvSpPr/>
      </dsp:nvSpPr>
      <dsp:spPr>
        <a:xfrm>
          <a:off x="51224" y="908278"/>
          <a:ext cx="57094" cy="57094"/>
        </a:xfrm>
        <a:prstGeom prst="ellipse">
          <a:avLst/>
        </a:prstGeom>
        <a:solidFill>
          <a:schemeClr val="accent1">
            <a:shade val="80000"/>
            <a:hueOff val="190462"/>
            <a:satOff val="3634"/>
            <a:lumOff val="16047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9585" y="916639"/>
        <a:ext cx="40372" cy="40372"/>
      </dsp:txXfrm>
    </dsp:sp>
    <dsp:sp modelId="{0B3E9032-3902-463F-B436-0798A35C9EC5}">
      <dsp:nvSpPr>
        <dsp:cNvPr id="0" name=""/>
        <dsp:cNvSpPr/>
      </dsp:nvSpPr>
      <dsp:spPr>
        <a:xfrm rot="15075000">
          <a:off x="58511" y="886973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90483"/>
            <a:satOff val="-440"/>
            <a:lumOff val="13952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1527" y="892988"/>
        <a:ext cx="10651" cy="11561"/>
      </dsp:txXfrm>
    </dsp:sp>
    <dsp:sp modelId="{C6CA034B-BB5D-4252-9DC3-E07C2CEC1942}">
      <dsp:nvSpPr>
        <dsp:cNvPr id="0" name=""/>
        <dsp:cNvSpPr/>
      </dsp:nvSpPr>
      <dsp:spPr>
        <a:xfrm>
          <a:off x="23643" y="827027"/>
          <a:ext cx="57094" cy="57094"/>
        </a:xfrm>
        <a:prstGeom prst="ellipse">
          <a:avLst/>
        </a:prstGeom>
        <a:solidFill>
          <a:schemeClr val="accent1">
            <a:shade val="80000"/>
            <a:hueOff val="196233"/>
            <a:satOff val="3744"/>
            <a:lumOff val="1653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2004" y="835388"/>
        <a:ext cx="40372" cy="40372"/>
      </dsp:txXfrm>
    </dsp:sp>
    <dsp:sp modelId="{2F327EB4-0D8B-437E-BB14-A326EA173FCC}">
      <dsp:nvSpPr>
        <dsp:cNvPr id="0" name=""/>
        <dsp:cNvSpPr/>
      </dsp:nvSpPr>
      <dsp:spPr>
        <a:xfrm rot="15525000">
          <a:off x="36297" y="80428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96256"/>
            <a:satOff val="-453"/>
            <a:lumOff val="14375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9025" y="810378"/>
        <a:ext cx="10651" cy="11561"/>
      </dsp:txXfrm>
    </dsp:sp>
    <dsp:sp modelId="{F6AE7F32-FC05-4DDA-BB7B-30B31779479C}">
      <dsp:nvSpPr>
        <dsp:cNvPr id="0" name=""/>
        <dsp:cNvSpPr/>
      </dsp:nvSpPr>
      <dsp:spPr>
        <a:xfrm>
          <a:off x="6904" y="742872"/>
          <a:ext cx="57094" cy="57094"/>
        </a:xfrm>
        <a:prstGeom prst="ellipse">
          <a:avLst/>
        </a:prstGeom>
        <a:solidFill>
          <a:schemeClr val="accent1">
            <a:shade val="80000"/>
            <a:hueOff val="202005"/>
            <a:satOff val="3854"/>
            <a:lumOff val="1702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265" y="751233"/>
        <a:ext cx="40372" cy="40372"/>
      </dsp:txXfrm>
    </dsp:sp>
    <dsp:sp modelId="{F42AD80F-3B21-49F3-AF59-01D5F6EE69F1}">
      <dsp:nvSpPr>
        <dsp:cNvPr id="0" name=""/>
        <dsp:cNvSpPr/>
      </dsp:nvSpPr>
      <dsp:spPr>
        <a:xfrm rot="15975000">
          <a:off x="25065" y="71940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02028"/>
            <a:satOff val="-466"/>
            <a:lumOff val="14798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7497" y="725537"/>
        <a:ext cx="10651" cy="11561"/>
      </dsp:txXfrm>
    </dsp:sp>
    <dsp:sp modelId="{E4F5DE49-5EAA-4300-BD85-3AA32446283C}">
      <dsp:nvSpPr>
        <dsp:cNvPr id="0" name=""/>
        <dsp:cNvSpPr/>
      </dsp:nvSpPr>
      <dsp:spPr>
        <a:xfrm>
          <a:off x="1292" y="657252"/>
          <a:ext cx="57094" cy="57094"/>
        </a:xfrm>
        <a:prstGeom prst="ellipse">
          <a:avLst/>
        </a:prstGeom>
        <a:solidFill>
          <a:schemeClr val="accent1">
            <a:shade val="80000"/>
            <a:hueOff val="207776"/>
            <a:satOff val="3964"/>
            <a:lumOff val="1750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653" y="665613"/>
        <a:ext cx="40372" cy="40372"/>
      </dsp:txXfrm>
    </dsp:sp>
    <dsp:sp modelId="{57712E5B-8311-41F2-83BF-40C44B82FD56}">
      <dsp:nvSpPr>
        <dsp:cNvPr id="0" name=""/>
        <dsp:cNvSpPr/>
      </dsp:nvSpPr>
      <dsp:spPr>
        <a:xfrm rot="16425000">
          <a:off x="25009" y="63378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07800"/>
            <a:satOff val="-479"/>
            <a:lumOff val="1522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7142" y="639917"/>
        <a:ext cx="10651" cy="11561"/>
      </dsp:txXfrm>
    </dsp:sp>
    <dsp:sp modelId="{53824D7C-69E9-40B6-AD94-E66D57E17024}">
      <dsp:nvSpPr>
        <dsp:cNvPr id="0" name=""/>
        <dsp:cNvSpPr/>
      </dsp:nvSpPr>
      <dsp:spPr>
        <a:xfrm>
          <a:off x="6904" y="571632"/>
          <a:ext cx="57094" cy="57094"/>
        </a:xfrm>
        <a:prstGeom prst="ellipse">
          <a:avLst/>
        </a:prstGeom>
        <a:solidFill>
          <a:schemeClr val="accent1">
            <a:shade val="80000"/>
            <a:hueOff val="213548"/>
            <a:satOff val="4074"/>
            <a:lumOff val="17992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265" y="579993"/>
        <a:ext cx="40372" cy="40372"/>
      </dsp:txXfrm>
    </dsp:sp>
    <dsp:sp modelId="{4DDD9E11-A1D1-4D9F-87CF-21775FA03FD4}">
      <dsp:nvSpPr>
        <dsp:cNvPr id="0" name=""/>
        <dsp:cNvSpPr/>
      </dsp:nvSpPr>
      <dsp:spPr>
        <a:xfrm rot="16875000">
          <a:off x="36129" y="54889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13572"/>
            <a:satOff val="-493"/>
            <a:lumOff val="15643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7966" y="554983"/>
        <a:ext cx="10651" cy="11561"/>
      </dsp:txXfrm>
    </dsp:sp>
    <dsp:sp modelId="{22041FD6-89BD-4BF2-9B99-B97F36E2E1FB}">
      <dsp:nvSpPr>
        <dsp:cNvPr id="0" name=""/>
        <dsp:cNvSpPr/>
      </dsp:nvSpPr>
      <dsp:spPr>
        <a:xfrm>
          <a:off x="23643" y="487477"/>
          <a:ext cx="57094" cy="57094"/>
        </a:xfrm>
        <a:prstGeom prst="ellipse">
          <a:avLst/>
        </a:prstGeom>
        <a:solidFill>
          <a:schemeClr val="accent1">
            <a:shade val="80000"/>
            <a:hueOff val="219319"/>
            <a:satOff val="4184"/>
            <a:lumOff val="1847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2004" y="495838"/>
        <a:ext cx="40372" cy="40372"/>
      </dsp:txXfrm>
    </dsp:sp>
    <dsp:sp modelId="{B8E405CF-5FB0-4931-A03D-9BF304E6CDDA}">
      <dsp:nvSpPr>
        <dsp:cNvPr id="0" name=""/>
        <dsp:cNvSpPr/>
      </dsp:nvSpPr>
      <dsp:spPr>
        <a:xfrm rot="17325000">
          <a:off x="58234" y="466173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19345"/>
            <a:satOff val="-506"/>
            <a:lumOff val="16066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9783" y="472188"/>
        <a:ext cx="10651" cy="11561"/>
      </dsp:txXfrm>
    </dsp:sp>
    <dsp:sp modelId="{4346925A-37EB-4BB6-B0D1-0007EC3DF63B}">
      <dsp:nvSpPr>
        <dsp:cNvPr id="0" name=""/>
        <dsp:cNvSpPr/>
      </dsp:nvSpPr>
      <dsp:spPr>
        <a:xfrm>
          <a:off x="51224" y="406227"/>
          <a:ext cx="57094" cy="57094"/>
        </a:xfrm>
        <a:prstGeom prst="ellipse">
          <a:avLst/>
        </a:prstGeom>
        <a:solidFill>
          <a:schemeClr val="accent1">
            <a:shade val="80000"/>
            <a:hueOff val="225091"/>
            <a:satOff val="4294"/>
            <a:lumOff val="1896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9585" y="414588"/>
        <a:ext cx="40372" cy="40372"/>
      </dsp:txXfrm>
    </dsp:sp>
    <dsp:sp modelId="{7A362786-920B-4FB9-A3D5-D0E741B76071}">
      <dsp:nvSpPr>
        <dsp:cNvPr id="0" name=""/>
        <dsp:cNvSpPr/>
      </dsp:nvSpPr>
      <dsp:spPr>
        <a:xfrm rot="17775000">
          <a:off x="90948" y="387048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25117"/>
            <a:satOff val="-519"/>
            <a:lumOff val="16489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2221" y="392949"/>
        <a:ext cx="10651" cy="11561"/>
      </dsp:txXfrm>
    </dsp:sp>
    <dsp:sp modelId="{ED0F08E4-7CF4-494F-A2E4-60B90674E9D5}">
      <dsp:nvSpPr>
        <dsp:cNvPr id="0" name=""/>
        <dsp:cNvSpPr/>
      </dsp:nvSpPr>
      <dsp:spPr>
        <a:xfrm>
          <a:off x="89174" y="329272"/>
          <a:ext cx="57094" cy="57094"/>
        </a:xfrm>
        <a:prstGeom prst="ellipse">
          <a:avLst/>
        </a:prstGeom>
        <a:solidFill>
          <a:schemeClr val="accent1">
            <a:shade val="80000"/>
            <a:hueOff val="230862"/>
            <a:satOff val="4404"/>
            <a:lumOff val="19451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535" y="337633"/>
        <a:ext cx="40372" cy="40372"/>
      </dsp:txXfrm>
    </dsp:sp>
    <dsp:sp modelId="{B8AF8AA6-EDE3-46F5-804F-BE18E9CF02E9}">
      <dsp:nvSpPr>
        <dsp:cNvPr id="0" name=""/>
        <dsp:cNvSpPr/>
      </dsp:nvSpPr>
      <dsp:spPr>
        <a:xfrm rot="18225000">
          <a:off x="133709" y="312871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30889"/>
            <a:satOff val="-533"/>
            <a:lumOff val="16911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4723" y="318623"/>
        <a:ext cx="10651" cy="11561"/>
      </dsp:txXfrm>
    </dsp:sp>
    <dsp:sp modelId="{02E2D030-8BB9-48E2-859D-55F958A2D928}">
      <dsp:nvSpPr>
        <dsp:cNvPr id="0" name=""/>
        <dsp:cNvSpPr/>
      </dsp:nvSpPr>
      <dsp:spPr>
        <a:xfrm>
          <a:off x="136844" y="257929"/>
          <a:ext cx="57094" cy="57094"/>
        </a:xfrm>
        <a:prstGeom prst="ellipse">
          <a:avLst/>
        </a:prstGeom>
        <a:solidFill>
          <a:schemeClr val="accent1">
            <a:shade val="80000"/>
            <a:hueOff val="236634"/>
            <a:satOff val="4514"/>
            <a:lumOff val="19937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5205" y="266290"/>
        <a:ext cx="40372" cy="40372"/>
      </dsp:txXfrm>
    </dsp:sp>
    <dsp:sp modelId="{8125F9B4-021E-44DC-9D64-8AE485A44537}">
      <dsp:nvSpPr>
        <dsp:cNvPr id="0" name=""/>
        <dsp:cNvSpPr/>
      </dsp:nvSpPr>
      <dsp:spPr>
        <a:xfrm rot="18675000">
          <a:off x="185786" y="24491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36661"/>
            <a:satOff val="-546"/>
            <a:lumOff val="17334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86564" y="250480"/>
        <a:ext cx="10651" cy="11561"/>
      </dsp:txXfrm>
    </dsp:sp>
    <dsp:sp modelId="{A5474CB5-D5DA-4087-B87E-610FB42AF529}">
      <dsp:nvSpPr>
        <dsp:cNvPr id="0" name=""/>
        <dsp:cNvSpPr/>
      </dsp:nvSpPr>
      <dsp:spPr>
        <a:xfrm>
          <a:off x="193418" y="193418"/>
          <a:ext cx="57094" cy="57094"/>
        </a:xfrm>
        <a:prstGeom prst="ellipse">
          <a:avLst/>
        </a:prstGeom>
        <a:solidFill>
          <a:schemeClr val="accent1">
            <a:shade val="80000"/>
            <a:hueOff val="242406"/>
            <a:satOff val="4624"/>
            <a:lumOff val="20424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01779" y="201779"/>
        <a:ext cx="40372" cy="40372"/>
      </dsp:txXfrm>
    </dsp:sp>
    <dsp:sp modelId="{F5E12609-AEA0-4824-8F1E-49B7A8C9D43E}">
      <dsp:nvSpPr>
        <dsp:cNvPr id="0" name=""/>
        <dsp:cNvSpPr/>
      </dsp:nvSpPr>
      <dsp:spPr>
        <a:xfrm rot="19125000">
          <a:off x="246289" y="184328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42433"/>
            <a:satOff val="-559"/>
            <a:lumOff val="17757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46855" y="189687"/>
        <a:ext cx="10651" cy="11561"/>
      </dsp:txXfrm>
    </dsp:sp>
    <dsp:sp modelId="{558F7E47-06ED-4041-B16C-6F13A19D4245}">
      <dsp:nvSpPr>
        <dsp:cNvPr id="0" name=""/>
        <dsp:cNvSpPr/>
      </dsp:nvSpPr>
      <dsp:spPr>
        <a:xfrm>
          <a:off x="257929" y="136844"/>
          <a:ext cx="57094" cy="57094"/>
        </a:xfrm>
        <a:prstGeom prst="ellipse">
          <a:avLst/>
        </a:prstGeom>
        <a:solidFill>
          <a:schemeClr val="accent1">
            <a:shade val="80000"/>
            <a:hueOff val="248177"/>
            <a:satOff val="4735"/>
            <a:lumOff val="2091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6290" y="145205"/>
        <a:ext cx="40372" cy="40372"/>
      </dsp:txXfrm>
    </dsp:sp>
    <dsp:sp modelId="{1AA99294-2501-42DA-ADDA-813C2A0D167F}">
      <dsp:nvSpPr>
        <dsp:cNvPr id="0" name=""/>
        <dsp:cNvSpPr/>
      </dsp:nvSpPr>
      <dsp:spPr>
        <a:xfrm rot="19575000">
          <a:off x="314182" y="132161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48206"/>
            <a:satOff val="-573"/>
            <a:lumOff val="1818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14567" y="137283"/>
        <a:ext cx="10651" cy="11561"/>
      </dsp:txXfrm>
    </dsp:sp>
    <dsp:sp modelId="{A854D6C3-A9F6-4889-B95E-C4590598BF15}">
      <dsp:nvSpPr>
        <dsp:cNvPr id="0" name=""/>
        <dsp:cNvSpPr/>
      </dsp:nvSpPr>
      <dsp:spPr>
        <a:xfrm>
          <a:off x="329272" y="89174"/>
          <a:ext cx="57094" cy="57094"/>
        </a:xfrm>
        <a:prstGeom prst="ellipse">
          <a:avLst/>
        </a:prstGeom>
        <a:solidFill>
          <a:schemeClr val="accent1">
            <a:shade val="80000"/>
            <a:hueOff val="253949"/>
            <a:satOff val="4845"/>
            <a:lumOff val="2139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37633" y="97535"/>
        <a:ext cx="40372" cy="40372"/>
      </dsp:txXfrm>
    </dsp:sp>
    <dsp:sp modelId="{9BC14663-185B-4A89-97AE-169B3D438678}">
      <dsp:nvSpPr>
        <dsp:cNvPr id="0" name=""/>
        <dsp:cNvSpPr/>
      </dsp:nvSpPr>
      <dsp:spPr>
        <a:xfrm rot="20025000">
          <a:off x="388303" y="8930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53978"/>
            <a:satOff val="-586"/>
            <a:lumOff val="18603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88538" y="94166"/>
        <a:ext cx="10651" cy="11561"/>
      </dsp:txXfrm>
    </dsp:sp>
    <dsp:sp modelId="{891FE5C2-884F-48D0-BE0D-753E9CA204D3}">
      <dsp:nvSpPr>
        <dsp:cNvPr id="0" name=""/>
        <dsp:cNvSpPr/>
      </dsp:nvSpPr>
      <dsp:spPr>
        <a:xfrm>
          <a:off x="406227" y="51224"/>
          <a:ext cx="57094" cy="57094"/>
        </a:xfrm>
        <a:prstGeom prst="ellipse">
          <a:avLst/>
        </a:prstGeom>
        <a:solidFill>
          <a:schemeClr val="accent1">
            <a:shade val="80000"/>
            <a:hueOff val="259720"/>
            <a:satOff val="4955"/>
            <a:lumOff val="21882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14588" y="59585"/>
        <a:ext cx="40372" cy="40372"/>
      </dsp:txXfrm>
    </dsp:sp>
    <dsp:sp modelId="{BDE13CD6-B50F-44ED-BD83-729ED5971995}">
      <dsp:nvSpPr>
        <dsp:cNvPr id="0" name=""/>
        <dsp:cNvSpPr/>
      </dsp:nvSpPr>
      <dsp:spPr>
        <a:xfrm rot="20475000">
          <a:off x="467384" y="5648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59750"/>
            <a:satOff val="-599"/>
            <a:lumOff val="19025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67505" y="61073"/>
        <a:ext cx="10651" cy="11561"/>
      </dsp:txXfrm>
    </dsp:sp>
    <dsp:sp modelId="{3B7728B1-9C76-43A6-8828-2FFE1A19CD4E}">
      <dsp:nvSpPr>
        <dsp:cNvPr id="0" name=""/>
        <dsp:cNvSpPr/>
      </dsp:nvSpPr>
      <dsp:spPr>
        <a:xfrm>
          <a:off x="487477" y="23643"/>
          <a:ext cx="57094" cy="57094"/>
        </a:xfrm>
        <a:prstGeom prst="ellipse">
          <a:avLst/>
        </a:prstGeom>
        <a:solidFill>
          <a:schemeClr val="accent1">
            <a:shade val="80000"/>
            <a:hueOff val="265492"/>
            <a:satOff val="5065"/>
            <a:lumOff val="2236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95838" y="32004"/>
        <a:ext cx="40372" cy="40372"/>
      </dsp:txXfrm>
    </dsp:sp>
    <dsp:sp modelId="{FEF793BD-9F36-4B0C-B2A1-243AAED13A52}">
      <dsp:nvSpPr>
        <dsp:cNvPr id="0" name=""/>
        <dsp:cNvSpPr/>
      </dsp:nvSpPr>
      <dsp:spPr>
        <a:xfrm rot="20925000">
          <a:off x="550072" y="3427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65522"/>
            <a:satOff val="-613"/>
            <a:lumOff val="19448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50116" y="38569"/>
        <a:ext cx="10651" cy="11561"/>
      </dsp:txXfrm>
    </dsp:sp>
    <dsp:sp modelId="{CD7E4AE9-DEBF-4EF6-9A2F-51DFDE6DC483}">
      <dsp:nvSpPr>
        <dsp:cNvPr id="0" name=""/>
        <dsp:cNvSpPr/>
      </dsp:nvSpPr>
      <dsp:spPr>
        <a:xfrm>
          <a:off x="571632" y="6904"/>
          <a:ext cx="57094" cy="57094"/>
        </a:xfrm>
        <a:prstGeom prst="ellipse">
          <a:avLst/>
        </a:prstGeom>
        <a:solidFill>
          <a:schemeClr val="accent1">
            <a:shade val="80000"/>
            <a:hueOff val="271263"/>
            <a:satOff val="5175"/>
            <a:lumOff val="2285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79993" y="15265"/>
        <a:ext cx="40372" cy="40372"/>
      </dsp:txXfrm>
    </dsp:sp>
    <dsp:sp modelId="{CAB56CDA-741F-426D-8FE0-AE118C809475}">
      <dsp:nvSpPr>
        <dsp:cNvPr id="0" name=""/>
        <dsp:cNvSpPr/>
      </dsp:nvSpPr>
      <dsp:spPr>
        <a:xfrm rot="21375000">
          <a:off x="634952" y="23039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71295"/>
            <a:satOff val="-626"/>
            <a:lumOff val="19871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34957" y="27042"/>
        <a:ext cx="10651" cy="11561"/>
      </dsp:txXfrm>
    </dsp:sp>
  </dsp:spTree>
</dsp:drawing>
</file>

<file path=ppt/diagrams/drawing6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5A44537F-E502-484A-B54C-161A75387D52}">
      <dsp:nvSpPr>
        <dsp:cNvPr id="0" name=""/>
        <dsp:cNvSpPr/>
      </dsp:nvSpPr>
      <dsp:spPr>
        <a:xfrm>
          <a:off x="542408" y="14296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50929" y="20212"/>
        <a:ext cx="41140" cy="28564"/>
      </dsp:txXfrm>
    </dsp:sp>
    <dsp:sp modelId="{BCCD1735-3374-4721-BEF9-11CCD9A2DD48}">
      <dsp:nvSpPr>
        <dsp:cNvPr id="0" name=""/>
        <dsp:cNvSpPr/>
      </dsp:nvSpPr>
      <dsp:spPr>
        <a:xfrm rot="276923">
          <a:off x="606796" y="17773"/>
          <a:ext cx="15527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06804" y="25665"/>
        <a:ext cx="10869" cy="24237"/>
      </dsp:txXfrm>
    </dsp:sp>
    <dsp:sp modelId="{B0608ED5-E7DC-4C39-8859-B8C85F521F9C}">
      <dsp:nvSpPr>
        <dsp:cNvPr id="0" name=""/>
        <dsp:cNvSpPr/>
      </dsp:nvSpPr>
      <dsp:spPr>
        <a:xfrm>
          <a:off x="629404" y="21319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37925" y="27235"/>
        <a:ext cx="41140" cy="28564"/>
      </dsp:txXfrm>
    </dsp:sp>
    <dsp:sp modelId="{E212FFF4-9223-45FB-8A97-08FC78EC227F}">
      <dsp:nvSpPr>
        <dsp:cNvPr id="0" name=""/>
        <dsp:cNvSpPr/>
      </dsp:nvSpPr>
      <dsp:spPr>
        <a:xfrm rot="830769">
          <a:off x="692254" y="31653"/>
          <a:ext cx="16328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92325" y="39146"/>
        <a:ext cx="11430" cy="24237"/>
      </dsp:txXfrm>
    </dsp:sp>
    <dsp:sp modelId="{3B48658E-4174-41EC-ADC5-04F09B98E8AE}">
      <dsp:nvSpPr>
        <dsp:cNvPr id="0" name=""/>
        <dsp:cNvSpPr/>
      </dsp:nvSpPr>
      <dsp:spPr>
        <a:xfrm>
          <a:off x="714147" y="4220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22668" y="48123"/>
        <a:ext cx="41140" cy="28564"/>
      </dsp:txXfrm>
    </dsp:sp>
    <dsp:sp modelId="{7E28017C-69F1-4CCF-A6D7-885616A2628E}">
      <dsp:nvSpPr>
        <dsp:cNvPr id="0" name=""/>
        <dsp:cNvSpPr/>
      </dsp:nvSpPr>
      <dsp:spPr>
        <a:xfrm rot="1384615">
          <a:off x="774081" y="59116"/>
          <a:ext cx="1768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74293" y="66155"/>
        <a:ext cx="12382" cy="24237"/>
      </dsp:txXfrm>
    </dsp:sp>
    <dsp:sp modelId="{4B6FF1D5-139C-4A9E-BE2A-C9C2976A9B90}">
      <dsp:nvSpPr>
        <dsp:cNvPr id="0" name=""/>
        <dsp:cNvSpPr/>
      </dsp:nvSpPr>
      <dsp:spPr>
        <a:xfrm>
          <a:off x="794442" y="7641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02963" y="82333"/>
        <a:ext cx="41140" cy="28564"/>
      </dsp:txXfrm>
    </dsp:sp>
    <dsp:sp modelId="{E231C36B-28CA-4A1A-A65A-7FC8C917C670}">
      <dsp:nvSpPr>
        <dsp:cNvPr id="0" name=""/>
        <dsp:cNvSpPr/>
      </dsp:nvSpPr>
      <dsp:spPr>
        <a:xfrm rot="1938462">
          <a:off x="850314" y="99449"/>
          <a:ext cx="19284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50762" y="105982"/>
        <a:ext cx="13499" cy="24237"/>
      </dsp:txXfrm>
    </dsp:sp>
    <dsp:sp modelId="{5955EC28-6A5B-4854-97FD-56BF004F7A93}">
      <dsp:nvSpPr>
        <dsp:cNvPr id="0" name=""/>
        <dsp:cNvSpPr/>
      </dsp:nvSpPr>
      <dsp:spPr>
        <a:xfrm>
          <a:off x="868209" y="123065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76730" y="128981"/>
        <a:ext cx="41140" cy="28564"/>
      </dsp:txXfrm>
    </dsp:sp>
    <dsp:sp modelId="{7418C013-9F65-49B4-8AB4-02A8A7E8B2B1}">
      <dsp:nvSpPr>
        <dsp:cNvPr id="0" name=""/>
        <dsp:cNvSpPr/>
      </dsp:nvSpPr>
      <dsp:spPr>
        <a:xfrm rot="2492308">
          <a:off x="919101" y="151612"/>
          <a:ext cx="20845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19887" y="157618"/>
        <a:ext cx="14592" cy="24237"/>
      </dsp:txXfrm>
    </dsp:sp>
    <dsp:sp modelId="{C8C314CB-BC52-4B5D-9A9E-2549904458B0}">
      <dsp:nvSpPr>
        <dsp:cNvPr id="0" name=""/>
        <dsp:cNvSpPr/>
      </dsp:nvSpPr>
      <dsp:spPr>
        <a:xfrm>
          <a:off x="933539" y="18094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42060" y="186857"/>
        <a:ext cx="41140" cy="28564"/>
      </dsp:txXfrm>
    </dsp:sp>
    <dsp:sp modelId="{8D184F9F-78A9-45D9-9804-0F8032DE26A6}">
      <dsp:nvSpPr>
        <dsp:cNvPr id="0" name=""/>
        <dsp:cNvSpPr/>
      </dsp:nvSpPr>
      <dsp:spPr>
        <a:xfrm rot="3046154">
          <a:off x="978726" y="214258"/>
          <a:ext cx="22212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9951" y="219756"/>
        <a:ext cx="15548" cy="24237"/>
      </dsp:txXfrm>
    </dsp:sp>
    <dsp:sp modelId="{18E08B15-C0D9-4DCD-9841-29CB326A1D96}">
      <dsp:nvSpPr>
        <dsp:cNvPr id="0" name=""/>
        <dsp:cNvSpPr/>
      </dsp:nvSpPr>
      <dsp:spPr>
        <a:xfrm>
          <a:off x="988738" y="248548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97259" y="254464"/>
        <a:ext cx="41140" cy="28564"/>
      </dsp:txXfrm>
    </dsp:sp>
    <dsp:sp modelId="{7D136A40-4E7A-4E9A-9C18-C15FEB3E9255}">
      <dsp:nvSpPr>
        <dsp:cNvPr id="0" name=""/>
        <dsp:cNvSpPr/>
      </dsp:nvSpPr>
      <dsp:spPr>
        <a:xfrm rot="3600000">
          <a:off x="1027664" y="285770"/>
          <a:ext cx="23310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29412" y="290821"/>
        <a:ext cx="16317" cy="24237"/>
      </dsp:txXfrm>
    </dsp:sp>
    <dsp:sp modelId="{09497094-52B8-416E-9902-37FB4C94E7F2}">
      <dsp:nvSpPr>
        <dsp:cNvPr id="0" name=""/>
        <dsp:cNvSpPr/>
      </dsp:nvSpPr>
      <dsp:spPr>
        <a:xfrm>
          <a:off x="1032377" y="324134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40898" y="330050"/>
        <a:ext cx="41140" cy="28564"/>
      </dsp:txXfrm>
    </dsp:sp>
    <dsp:sp modelId="{260B842C-BA56-4835-9181-EEB1DAD49F6C}">
      <dsp:nvSpPr>
        <dsp:cNvPr id="0" name=""/>
        <dsp:cNvSpPr/>
      </dsp:nvSpPr>
      <dsp:spPr>
        <a:xfrm rot="4153846">
          <a:off x="1064644" y="364300"/>
          <a:ext cx="24114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6978" y="368997"/>
        <a:ext cx="16880" cy="24237"/>
      </dsp:txXfrm>
    </dsp:sp>
    <dsp:sp modelId="{07EB8474-810E-4E8A-BE93-02F62BBDD45D}">
      <dsp:nvSpPr>
        <dsp:cNvPr id="0" name=""/>
        <dsp:cNvSpPr/>
      </dsp:nvSpPr>
      <dsp:spPr>
        <a:xfrm>
          <a:off x="1063327" y="40574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71848" y="411657"/>
        <a:ext cx="41140" cy="28564"/>
      </dsp:txXfrm>
    </dsp:sp>
    <dsp:sp modelId="{ADC3AC42-E194-4C29-8A28-ABEC2168A2B9}">
      <dsp:nvSpPr>
        <dsp:cNvPr id="0" name=""/>
        <dsp:cNvSpPr/>
      </dsp:nvSpPr>
      <dsp:spPr>
        <a:xfrm rot="4707692">
          <a:off x="1088697" y="447816"/>
          <a:ext cx="24622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91652" y="452276"/>
        <a:ext cx="17235" cy="24237"/>
      </dsp:txXfrm>
    </dsp:sp>
    <dsp:sp modelId="{38A7A843-117D-4A8F-B652-3F637D1BA054}">
      <dsp:nvSpPr>
        <dsp:cNvPr id="0" name=""/>
        <dsp:cNvSpPr/>
      </dsp:nvSpPr>
      <dsp:spPr>
        <a:xfrm>
          <a:off x="1080785" y="49125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89306" y="497173"/>
        <a:ext cx="41140" cy="28564"/>
      </dsp:txXfrm>
    </dsp:sp>
    <dsp:sp modelId="{24192AE1-AC5A-408F-93E2-35778550FA02}">
      <dsp:nvSpPr>
        <dsp:cNvPr id="0" name=""/>
        <dsp:cNvSpPr/>
      </dsp:nvSpPr>
      <dsp:spPr>
        <a:xfrm rot="5261538">
          <a:off x="1099186" y="534158"/>
          <a:ext cx="24838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02761" y="538515"/>
        <a:ext cx="17387" cy="24237"/>
      </dsp:txXfrm>
    </dsp:sp>
    <dsp:sp modelId="{1791F869-F782-403E-9EEE-8485296AB1DC}">
      <dsp:nvSpPr>
        <dsp:cNvPr id="0" name=""/>
        <dsp:cNvSpPr/>
      </dsp:nvSpPr>
      <dsp:spPr>
        <a:xfrm>
          <a:off x="1084299" y="578465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92820" y="584381"/>
        <a:ext cx="41140" cy="28564"/>
      </dsp:txXfrm>
    </dsp:sp>
    <dsp:sp modelId="{EDD308D6-556F-4E65-A02C-12C45C150755}">
      <dsp:nvSpPr>
        <dsp:cNvPr id="0" name=""/>
        <dsp:cNvSpPr/>
      </dsp:nvSpPr>
      <dsp:spPr>
        <a:xfrm rot="5815385">
          <a:off x="1095832" y="621090"/>
          <a:ext cx="24766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99995" y="625481"/>
        <a:ext cx="17336" cy="24237"/>
      </dsp:txXfrm>
    </dsp:sp>
    <dsp:sp modelId="{FB762D63-E97E-4D71-BE53-DE8DBC2C1724}">
      <dsp:nvSpPr>
        <dsp:cNvPr id="0" name=""/>
        <dsp:cNvSpPr/>
      </dsp:nvSpPr>
      <dsp:spPr>
        <a:xfrm>
          <a:off x="1073779" y="66510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82300" y="671023"/>
        <a:ext cx="41140" cy="28564"/>
      </dsp:txXfrm>
    </dsp:sp>
    <dsp:sp modelId="{EC905E59-477F-4D62-B2EE-61B86BF0663B}">
      <dsp:nvSpPr>
        <dsp:cNvPr id="0" name=""/>
        <dsp:cNvSpPr/>
      </dsp:nvSpPr>
      <dsp:spPr>
        <a:xfrm rot="6369231">
          <a:off x="1078719" y="706361"/>
          <a:ext cx="24405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83398" y="710924"/>
        <a:ext cx="17084" cy="24237"/>
      </dsp:txXfrm>
    </dsp:sp>
    <dsp:sp modelId="{96947AF0-965B-4F9B-B692-11B522E20C19}">
      <dsp:nvSpPr>
        <dsp:cNvPr id="0" name=""/>
        <dsp:cNvSpPr/>
      </dsp:nvSpPr>
      <dsp:spPr>
        <a:xfrm>
          <a:off x="1049497" y="74894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58018" y="754857"/>
        <a:ext cx="41140" cy="28564"/>
      </dsp:txXfrm>
    </dsp:sp>
    <dsp:sp modelId="{C5631367-2D87-4B2B-B2C5-CE6B323DF7FA}">
      <dsp:nvSpPr>
        <dsp:cNvPr id="0" name=""/>
        <dsp:cNvSpPr/>
      </dsp:nvSpPr>
      <dsp:spPr>
        <a:xfrm rot="6923077">
          <a:off x="1048293" y="787760"/>
          <a:ext cx="2374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53383" y="792620"/>
        <a:ext cx="16624" cy="24237"/>
      </dsp:txXfrm>
    </dsp:sp>
    <dsp:sp modelId="{55735BFC-D4F1-4100-BCD7-BD7015A20F24}">
      <dsp:nvSpPr>
        <dsp:cNvPr id="0" name=""/>
        <dsp:cNvSpPr/>
      </dsp:nvSpPr>
      <dsp:spPr>
        <a:xfrm>
          <a:off x="1012081" y="827793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20602" y="833709"/>
        <a:ext cx="41140" cy="28564"/>
      </dsp:txXfrm>
    </dsp:sp>
    <dsp:sp modelId="{DE861B79-D5E8-45CE-B3D7-7B4663C08343}">
      <dsp:nvSpPr>
        <dsp:cNvPr id="0" name=""/>
        <dsp:cNvSpPr/>
      </dsp:nvSpPr>
      <dsp:spPr>
        <a:xfrm rot="7476923">
          <a:off x="1005349" y="863177"/>
          <a:ext cx="22797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10711" y="868442"/>
        <a:ext cx="15958" cy="24237"/>
      </dsp:txXfrm>
    </dsp:sp>
    <dsp:sp modelId="{B163F2E1-C224-4C1F-8BF1-B257F8DA90F1}">
      <dsp:nvSpPr>
        <dsp:cNvPr id="0" name=""/>
        <dsp:cNvSpPr/>
      </dsp:nvSpPr>
      <dsp:spPr>
        <a:xfrm>
          <a:off x="962501" y="899622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1022" y="905538"/>
        <a:ext cx="41140" cy="28564"/>
      </dsp:txXfrm>
    </dsp:sp>
    <dsp:sp modelId="{28C21F8D-7890-436C-ABC3-A76D9C048DC6}">
      <dsp:nvSpPr>
        <dsp:cNvPr id="0" name=""/>
        <dsp:cNvSpPr/>
      </dsp:nvSpPr>
      <dsp:spPr>
        <a:xfrm rot="8030769">
          <a:off x="951004" y="930655"/>
          <a:ext cx="2155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956478" y="936402"/>
        <a:ext cx="15091" cy="24237"/>
      </dsp:txXfrm>
    </dsp:sp>
    <dsp:sp modelId="{B297DBDA-41C8-403B-A287-2DE0B2B2F734}">
      <dsp:nvSpPr>
        <dsp:cNvPr id="0" name=""/>
        <dsp:cNvSpPr/>
      </dsp:nvSpPr>
      <dsp:spPr>
        <a:xfrm>
          <a:off x="902040" y="962568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10561" y="968484"/>
        <a:ext cx="41140" cy="28564"/>
      </dsp:txXfrm>
    </dsp:sp>
    <dsp:sp modelId="{6CB910F7-627A-416A-9AE0-0E9818681229}">
      <dsp:nvSpPr>
        <dsp:cNvPr id="0" name=""/>
        <dsp:cNvSpPr/>
      </dsp:nvSpPr>
      <dsp:spPr>
        <a:xfrm rot="8584615">
          <a:off x="886658" y="988443"/>
          <a:ext cx="20081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892078" y="994713"/>
        <a:ext cx="14057" cy="24237"/>
      </dsp:txXfrm>
    </dsp:sp>
    <dsp:sp modelId="{C99B1DB8-B0AD-4FE5-84DC-CD9571D15F74}">
      <dsp:nvSpPr>
        <dsp:cNvPr id="0" name=""/>
        <dsp:cNvSpPr/>
      </dsp:nvSpPr>
      <dsp:spPr>
        <a:xfrm>
          <a:off x="832266" y="1015000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40787" y="1020916"/>
        <a:ext cx="41140" cy="28564"/>
      </dsp:txXfrm>
    </dsp:sp>
    <dsp:sp modelId="{2EBD388A-825F-4832-8A74-827A6C7E3368}">
      <dsp:nvSpPr>
        <dsp:cNvPr id="0" name=""/>
        <dsp:cNvSpPr/>
      </dsp:nvSpPr>
      <dsp:spPr>
        <a:xfrm rot="9138462">
          <a:off x="813941" y="1035038"/>
          <a:ext cx="18476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819167" y="1041829"/>
        <a:ext cx="12933" cy="24237"/>
      </dsp:txXfrm>
    </dsp:sp>
    <dsp:sp modelId="{54435782-E9E7-4F85-8EE9-B762378628C5}">
      <dsp:nvSpPr>
        <dsp:cNvPr id="0" name=""/>
        <dsp:cNvSpPr/>
      </dsp:nvSpPr>
      <dsp:spPr>
        <a:xfrm>
          <a:off x="754984" y="105556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63505" y="1061477"/>
        <a:ext cx="41140" cy="28564"/>
      </dsp:txXfrm>
    </dsp:sp>
    <dsp:sp modelId="{2EA5A0E0-D734-4B00-A1FA-65E8CB15031C}">
      <dsp:nvSpPr>
        <dsp:cNvPr id="0" name=""/>
        <dsp:cNvSpPr/>
      </dsp:nvSpPr>
      <dsp:spPr>
        <a:xfrm rot="9692308">
          <a:off x="734657" y="1069228"/>
          <a:ext cx="1695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739614" y="1076501"/>
        <a:ext cx="11871" cy="24237"/>
      </dsp:txXfrm>
    </dsp:sp>
    <dsp:sp modelId="{CDE86F57-8E75-4885-99A7-4D78278841E9}">
      <dsp:nvSpPr>
        <dsp:cNvPr id="0" name=""/>
        <dsp:cNvSpPr/>
      </dsp:nvSpPr>
      <dsp:spPr>
        <a:xfrm>
          <a:off x="672197" y="1083199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80718" y="1089115"/>
        <a:ext cx="41140" cy="28564"/>
      </dsp:txXfrm>
    </dsp:sp>
    <dsp:sp modelId="{A0769171-C666-4FF2-B3B0-56A5612FFB02}">
      <dsp:nvSpPr>
        <dsp:cNvPr id="0" name=""/>
        <dsp:cNvSpPr/>
      </dsp:nvSpPr>
      <dsp:spPr>
        <a:xfrm rot="10246154">
          <a:off x="650736" y="1090128"/>
          <a:ext cx="15838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55456" y="1097826"/>
        <a:ext cx="11087" cy="24237"/>
      </dsp:txXfrm>
    </dsp:sp>
    <dsp:sp modelId="{9DEC7CBC-8051-4551-94AA-2377EFF8A353}">
      <dsp:nvSpPr>
        <dsp:cNvPr id="0" name=""/>
        <dsp:cNvSpPr/>
      </dsp:nvSpPr>
      <dsp:spPr>
        <a:xfrm>
          <a:off x="586048" y="1097200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94569" y="1103116"/>
        <a:ext cx="41140" cy="28564"/>
      </dsp:txXfrm>
    </dsp:sp>
    <dsp:sp modelId="{83D03F91-A8FE-4A56-A9F0-21F8696B64A1}">
      <dsp:nvSpPr>
        <dsp:cNvPr id="0" name=""/>
        <dsp:cNvSpPr/>
      </dsp:nvSpPr>
      <dsp:spPr>
        <a:xfrm rot="10800000">
          <a:off x="564225" y="1097200"/>
          <a:ext cx="15421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568851" y="1105279"/>
        <a:ext cx="10795" cy="24237"/>
      </dsp:txXfrm>
    </dsp:sp>
    <dsp:sp modelId="{D9F7CAE3-C01B-4758-A92D-BE4DEABF1CC9}">
      <dsp:nvSpPr>
        <dsp:cNvPr id="0" name=""/>
        <dsp:cNvSpPr/>
      </dsp:nvSpPr>
      <dsp:spPr>
        <a:xfrm>
          <a:off x="498769" y="1097200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07290" y="1103116"/>
        <a:ext cx="41140" cy="28564"/>
      </dsp:txXfrm>
    </dsp:sp>
    <dsp:sp modelId="{6FDF4861-3D9E-4C44-8A76-CB261CA08A3D}">
      <dsp:nvSpPr>
        <dsp:cNvPr id="0" name=""/>
        <dsp:cNvSpPr/>
      </dsp:nvSpPr>
      <dsp:spPr>
        <a:xfrm rot="11353846">
          <a:off x="477309" y="1090272"/>
          <a:ext cx="15838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82029" y="1098732"/>
        <a:ext cx="11087" cy="24237"/>
      </dsp:txXfrm>
    </dsp:sp>
    <dsp:sp modelId="{6EBA7549-78C0-447A-A63C-4A8563F87F58}">
      <dsp:nvSpPr>
        <dsp:cNvPr id="0" name=""/>
        <dsp:cNvSpPr/>
      </dsp:nvSpPr>
      <dsp:spPr>
        <a:xfrm>
          <a:off x="412620" y="1083199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21141" y="1089115"/>
        <a:ext cx="41140" cy="28564"/>
      </dsp:txXfrm>
    </dsp:sp>
    <dsp:sp modelId="{F7AC09C3-F9FA-4334-9744-58F7A351FD8B}">
      <dsp:nvSpPr>
        <dsp:cNvPr id="0" name=""/>
        <dsp:cNvSpPr/>
      </dsp:nvSpPr>
      <dsp:spPr>
        <a:xfrm rot="11907692">
          <a:off x="392293" y="1069532"/>
          <a:ext cx="1695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97250" y="1078417"/>
        <a:ext cx="11871" cy="24237"/>
      </dsp:txXfrm>
    </dsp:sp>
    <dsp:sp modelId="{DB7E8DCC-E9E2-41AE-8FAC-BD770394B585}">
      <dsp:nvSpPr>
        <dsp:cNvPr id="0" name=""/>
        <dsp:cNvSpPr/>
      </dsp:nvSpPr>
      <dsp:spPr>
        <a:xfrm>
          <a:off x="329833" y="105556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38354" y="1061477"/>
        <a:ext cx="41140" cy="28564"/>
      </dsp:txXfrm>
    </dsp:sp>
    <dsp:sp modelId="{FC934B90-2FD7-4C78-BC82-6495CAA54F71}">
      <dsp:nvSpPr>
        <dsp:cNvPr id="0" name=""/>
        <dsp:cNvSpPr/>
      </dsp:nvSpPr>
      <dsp:spPr>
        <a:xfrm rot="12461538">
          <a:off x="311508" y="1035524"/>
          <a:ext cx="18476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16734" y="1044891"/>
        <a:ext cx="12933" cy="24237"/>
      </dsp:txXfrm>
    </dsp:sp>
    <dsp:sp modelId="{7FBA136C-815F-4FB3-A797-A7F155D00FEA}">
      <dsp:nvSpPr>
        <dsp:cNvPr id="0" name=""/>
        <dsp:cNvSpPr/>
      </dsp:nvSpPr>
      <dsp:spPr>
        <a:xfrm>
          <a:off x="252551" y="1015000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1072" y="1020916"/>
        <a:ext cx="41140" cy="28564"/>
      </dsp:txXfrm>
    </dsp:sp>
    <dsp:sp modelId="{7A5C7786-EEB7-4840-8AB2-E617DD766E4C}">
      <dsp:nvSpPr>
        <dsp:cNvPr id="0" name=""/>
        <dsp:cNvSpPr/>
      </dsp:nvSpPr>
      <dsp:spPr>
        <a:xfrm rot="13015385">
          <a:off x="237168" y="989126"/>
          <a:ext cx="20081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42588" y="999014"/>
        <a:ext cx="14057" cy="24237"/>
      </dsp:txXfrm>
    </dsp:sp>
    <dsp:sp modelId="{2B3C09D0-6E4A-4698-ADBA-7CF55040E0C7}">
      <dsp:nvSpPr>
        <dsp:cNvPr id="0" name=""/>
        <dsp:cNvSpPr/>
      </dsp:nvSpPr>
      <dsp:spPr>
        <a:xfrm>
          <a:off x="182776" y="962568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91297" y="968484"/>
        <a:ext cx="41140" cy="28564"/>
      </dsp:txXfrm>
    </dsp:sp>
    <dsp:sp modelId="{0B3E9032-3902-463F-B436-0798A35C9EC5}">
      <dsp:nvSpPr>
        <dsp:cNvPr id="0" name=""/>
        <dsp:cNvSpPr/>
      </dsp:nvSpPr>
      <dsp:spPr>
        <a:xfrm rot="13569231">
          <a:off x="171280" y="931535"/>
          <a:ext cx="2155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76754" y="941946"/>
        <a:ext cx="15091" cy="24237"/>
      </dsp:txXfrm>
    </dsp:sp>
    <dsp:sp modelId="{C6CA034B-BB5D-4252-9DC3-E07C2CEC1942}">
      <dsp:nvSpPr>
        <dsp:cNvPr id="0" name=""/>
        <dsp:cNvSpPr/>
      </dsp:nvSpPr>
      <dsp:spPr>
        <a:xfrm>
          <a:off x="122316" y="899622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0837" y="905538"/>
        <a:ext cx="41140" cy="28564"/>
      </dsp:txXfrm>
    </dsp:sp>
    <dsp:sp modelId="{2F327EB4-0D8B-437E-BB14-A326EA173FCC}">
      <dsp:nvSpPr>
        <dsp:cNvPr id="0" name=""/>
        <dsp:cNvSpPr/>
      </dsp:nvSpPr>
      <dsp:spPr>
        <a:xfrm rot="14123077">
          <a:off x="115585" y="864239"/>
          <a:ext cx="22797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20947" y="875132"/>
        <a:ext cx="15958" cy="24237"/>
      </dsp:txXfrm>
    </dsp:sp>
    <dsp:sp modelId="{F6AE7F32-FC05-4DDA-BB7B-30B31779479C}">
      <dsp:nvSpPr>
        <dsp:cNvPr id="0" name=""/>
        <dsp:cNvSpPr/>
      </dsp:nvSpPr>
      <dsp:spPr>
        <a:xfrm>
          <a:off x="72736" y="827793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1257" y="833709"/>
        <a:ext cx="41140" cy="28564"/>
      </dsp:txXfrm>
    </dsp:sp>
    <dsp:sp modelId="{F42AD80F-3B21-49F3-AF59-01D5F6EE69F1}">
      <dsp:nvSpPr>
        <dsp:cNvPr id="0" name=""/>
        <dsp:cNvSpPr/>
      </dsp:nvSpPr>
      <dsp:spPr>
        <a:xfrm rot="14676923">
          <a:off x="71532" y="788974"/>
          <a:ext cx="2374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76622" y="800272"/>
        <a:ext cx="16624" cy="24237"/>
      </dsp:txXfrm>
    </dsp:sp>
    <dsp:sp modelId="{E4F5DE49-5EAA-4300-BD85-3AA32446283C}">
      <dsp:nvSpPr>
        <dsp:cNvPr id="0" name=""/>
        <dsp:cNvSpPr/>
      </dsp:nvSpPr>
      <dsp:spPr>
        <a:xfrm>
          <a:off x="35320" y="74894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3841" y="754857"/>
        <a:ext cx="41140" cy="28564"/>
      </dsp:txXfrm>
    </dsp:sp>
    <dsp:sp modelId="{57712E5B-8311-41F2-83BF-40C44B82FD56}">
      <dsp:nvSpPr>
        <dsp:cNvPr id="0" name=""/>
        <dsp:cNvSpPr/>
      </dsp:nvSpPr>
      <dsp:spPr>
        <a:xfrm rot="15230769">
          <a:off x="40259" y="707688"/>
          <a:ext cx="24405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4938" y="719283"/>
        <a:ext cx="17084" cy="24237"/>
      </dsp:txXfrm>
    </dsp:sp>
    <dsp:sp modelId="{53824D7C-69E9-40B6-AD94-E66D57E17024}">
      <dsp:nvSpPr>
        <dsp:cNvPr id="0" name=""/>
        <dsp:cNvSpPr/>
      </dsp:nvSpPr>
      <dsp:spPr>
        <a:xfrm>
          <a:off x="11037" y="66510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9558" y="671023"/>
        <a:ext cx="41140" cy="28564"/>
      </dsp:txXfrm>
    </dsp:sp>
    <dsp:sp modelId="{4DDD9E11-A1D1-4D9F-87CF-21775FA03FD4}">
      <dsp:nvSpPr>
        <dsp:cNvPr id="0" name=""/>
        <dsp:cNvSpPr/>
      </dsp:nvSpPr>
      <dsp:spPr>
        <a:xfrm rot="15784615">
          <a:off x="22570" y="622482"/>
          <a:ext cx="24766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6733" y="634249"/>
        <a:ext cx="17336" cy="24237"/>
      </dsp:txXfrm>
    </dsp:sp>
    <dsp:sp modelId="{22041FD6-89BD-4BF2-9B99-B97F36E2E1FB}">
      <dsp:nvSpPr>
        <dsp:cNvPr id="0" name=""/>
        <dsp:cNvSpPr/>
      </dsp:nvSpPr>
      <dsp:spPr>
        <a:xfrm>
          <a:off x="517" y="578465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038" y="584381"/>
        <a:ext cx="41140" cy="28564"/>
      </dsp:txXfrm>
    </dsp:sp>
    <dsp:sp modelId="{B8E405CF-5FB0-4931-A03D-9BF304E6CDDA}">
      <dsp:nvSpPr>
        <dsp:cNvPr id="0" name=""/>
        <dsp:cNvSpPr/>
      </dsp:nvSpPr>
      <dsp:spPr>
        <a:xfrm rot="16338462">
          <a:off x="18918" y="535563"/>
          <a:ext cx="24838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2493" y="547364"/>
        <a:ext cx="17387" cy="24237"/>
      </dsp:txXfrm>
    </dsp:sp>
    <dsp:sp modelId="{4346925A-37EB-4BB6-B0D1-0007EC3DF63B}">
      <dsp:nvSpPr>
        <dsp:cNvPr id="0" name=""/>
        <dsp:cNvSpPr/>
      </dsp:nvSpPr>
      <dsp:spPr>
        <a:xfrm>
          <a:off x="4031" y="49125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552" y="497173"/>
        <a:ext cx="41140" cy="28564"/>
      </dsp:txXfrm>
    </dsp:sp>
    <dsp:sp modelId="{7A362786-920B-4FB9-A3D5-D0E741B76071}">
      <dsp:nvSpPr>
        <dsp:cNvPr id="0" name=""/>
        <dsp:cNvSpPr/>
      </dsp:nvSpPr>
      <dsp:spPr>
        <a:xfrm rot="16892308">
          <a:off x="29401" y="449182"/>
          <a:ext cx="24622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2356" y="460880"/>
        <a:ext cx="17235" cy="24237"/>
      </dsp:txXfrm>
    </dsp:sp>
    <dsp:sp modelId="{ED0F08E4-7CF4-494F-A2E4-60B90674E9D5}">
      <dsp:nvSpPr>
        <dsp:cNvPr id="0" name=""/>
        <dsp:cNvSpPr/>
      </dsp:nvSpPr>
      <dsp:spPr>
        <a:xfrm>
          <a:off x="21490" y="40574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0011" y="411657"/>
        <a:ext cx="41140" cy="28564"/>
      </dsp:txXfrm>
    </dsp:sp>
    <dsp:sp modelId="{B8AF8AA6-EDE3-46F5-804F-BE18E9CF02E9}">
      <dsp:nvSpPr>
        <dsp:cNvPr id="0" name=""/>
        <dsp:cNvSpPr/>
      </dsp:nvSpPr>
      <dsp:spPr>
        <a:xfrm rot="17446154">
          <a:off x="53756" y="365576"/>
          <a:ext cx="24114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6090" y="377037"/>
        <a:ext cx="16880" cy="24237"/>
      </dsp:txXfrm>
    </dsp:sp>
    <dsp:sp modelId="{02E2D030-8BB9-48E2-859D-55F958A2D928}">
      <dsp:nvSpPr>
        <dsp:cNvPr id="0" name=""/>
        <dsp:cNvSpPr/>
      </dsp:nvSpPr>
      <dsp:spPr>
        <a:xfrm>
          <a:off x="52439" y="324134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0960" y="330050"/>
        <a:ext cx="41140" cy="28564"/>
      </dsp:txXfrm>
    </dsp:sp>
    <dsp:sp modelId="{8125F9B4-021E-44DC-9D64-8AE485A44537}">
      <dsp:nvSpPr>
        <dsp:cNvPr id="0" name=""/>
        <dsp:cNvSpPr/>
      </dsp:nvSpPr>
      <dsp:spPr>
        <a:xfrm rot="18000000">
          <a:off x="91365" y="286913"/>
          <a:ext cx="23310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3113" y="298020"/>
        <a:ext cx="16317" cy="24237"/>
      </dsp:txXfrm>
    </dsp:sp>
    <dsp:sp modelId="{A5474CB5-D5DA-4087-B87E-610FB42AF529}">
      <dsp:nvSpPr>
        <dsp:cNvPr id="0" name=""/>
        <dsp:cNvSpPr/>
      </dsp:nvSpPr>
      <dsp:spPr>
        <a:xfrm>
          <a:off x="96079" y="248548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4600" y="254464"/>
        <a:ext cx="41140" cy="28564"/>
      </dsp:txXfrm>
    </dsp:sp>
    <dsp:sp modelId="{F5E12609-AEA0-4824-8F1E-49B7A8C9D43E}">
      <dsp:nvSpPr>
        <dsp:cNvPr id="0" name=""/>
        <dsp:cNvSpPr/>
      </dsp:nvSpPr>
      <dsp:spPr>
        <a:xfrm rot="18553846">
          <a:off x="141265" y="215232"/>
          <a:ext cx="22212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2490" y="225892"/>
        <a:ext cx="15548" cy="24237"/>
      </dsp:txXfrm>
    </dsp:sp>
    <dsp:sp modelId="{558F7E47-06ED-4041-B16C-6F13A19D4245}">
      <dsp:nvSpPr>
        <dsp:cNvPr id="0" name=""/>
        <dsp:cNvSpPr/>
      </dsp:nvSpPr>
      <dsp:spPr>
        <a:xfrm>
          <a:off x="151278" y="18094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9799" y="186857"/>
        <a:ext cx="41140" cy="28564"/>
      </dsp:txXfrm>
    </dsp:sp>
    <dsp:sp modelId="{1AA99294-2501-42DA-ADDA-813C2A0D167F}">
      <dsp:nvSpPr>
        <dsp:cNvPr id="0" name=""/>
        <dsp:cNvSpPr/>
      </dsp:nvSpPr>
      <dsp:spPr>
        <a:xfrm rot="19107692">
          <a:off x="202169" y="152394"/>
          <a:ext cx="20845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02955" y="162546"/>
        <a:ext cx="14592" cy="24237"/>
      </dsp:txXfrm>
    </dsp:sp>
    <dsp:sp modelId="{A854D6C3-A9F6-4889-B95E-C4590598BF15}">
      <dsp:nvSpPr>
        <dsp:cNvPr id="0" name=""/>
        <dsp:cNvSpPr/>
      </dsp:nvSpPr>
      <dsp:spPr>
        <a:xfrm>
          <a:off x="216607" y="123065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25128" y="128981"/>
        <a:ext cx="41140" cy="28564"/>
      </dsp:txXfrm>
    </dsp:sp>
    <dsp:sp modelId="{9BC14663-185B-4A89-97AE-169B3D438678}">
      <dsp:nvSpPr>
        <dsp:cNvPr id="0" name=""/>
        <dsp:cNvSpPr/>
      </dsp:nvSpPr>
      <dsp:spPr>
        <a:xfrm rot="19661538">
          <a:off x="272479" y="100033"/>
          <a:ext cx="19284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72927" y="109658"/>
        <a:ext cx="13499" cy="24237"/>
      </dsp:txXfrm>
    </dsp:sp>
    <dsp:sp modelId="{891FE5C2-884F-48D0-BE0D-753E9CA204D3}">
      <dsp:nvSpPr>
        <dsp:cNvPr id="0" name=""/>
        <dsp:cNvSpPr/>
      </dsp:nvSpPr>
      <dsp:spPr>
        <a:xfrm>
          <a:off x="290374" y="7641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98895" y="82333"/>
        <a:ext cx="41140" cy="28564"/>
      </dsp:txXfrm>
    </dsp:sp>
    <dsp:sp modelId="{BDE13CD6-B50F-44ED-BD83-729ED5971995}">
      <dsp:nvSpPr>
        <dsp:cNvPr id="0" name=""/>
        <dsp:cNvSpPr/>
      </dsp:nvSpPr>
      <dsp:spPr>
        <a:xfrm rot="20215385">
          <a:off x="350308" y="59508"/>
          <a:ext cx="1768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50520" y="68627"/>
        <a:ext cx="12382" cy="24237"/>
      </dsp:txXfrm>
    </dsp:sp>
    <dsp:sp modelId="{3B7728B1-9C76-43A6-8828-2FFE1A19CD4E}">
      <dsp:nvSpPr>
        <dsp:cNvPr id="0" name=""/>
        <dsp:cNvSpPr/>
      </dsp:nvSpPr>
      <dsp:spPr>
        <a:xfrm>
          <a:off x="370669" y="4220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79190" y="48123"/>
        <a:ext cx="41140" cy="28564"/>
      </dsp:txXfrm>
    </dsp:sp>
    <dsp:sp modelId="{FEF793BD-9F36-4B0C-B2A1-243AAED13A52}">
      <dsp:nvSpPr>
        <dsp:cNvPr id="0" name=""/>
        <dsp:cNvSpPr/>
      </dsp:nvSpPr>
      <dsp:spPr>
        <a:xfrm rot="20769231">
          <a:off x="433519" y="31874"/>
          <a:ext cx="16328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33590" y="40539"/>
        <a:ext cx="11430" cy="24237"/>
      </dsp:txXfrm>
    </dsp:sp>
    <dsp:sp modelId="{CD7E4AE9-DEBF-4EF6-9A2F-51DFDE6DC483}">
      <dsp:nvSpPr>
        <dsp:cNvPr id="0" name=""/>
        <dsp:cNvSpPr/>
      </dsp:nvSpPr>
      <dsp:spPr>
        <a:xfrm>
          <a:off x="455412" y="21319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63933" y="27235"/>
        <a:ext cx="41140" cy="28564"/>
      </dsp:txXfrm>
    </dsp:sp>
    <dsp:sp modelId="{CAB56CDA-741F-426D-8FE0-AE118C809475}">
      <dsp:nvSpPr>
        <dsp:cNvPr id="0" name=""/>
        <dsp:cNvSpPr/>
      </dsp:nvSpPr>
      <dsp:spPr>
        <a:xfrm rot="21323077">
          <a:off x="519800" y="17843"/>
          <a:ext cx="15527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19808" y="26109"/>
        <a:ext cx="10869" cy="24237"/>
      </dsp:txXfrm>
    </dsp:sp>
  </dsp:spTree>
</dsp:drawing>
</file>

<file path=ppt/diagrams/drawing6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2BDA289-9E7F-43D2-8E8A-C602380955F6}">
      <dsp:nvSpPr>
        <dsp:cNvPr id="0" name=""/>
        <dsp:cNvSpPr/>
      </dsp:nvSpPr>
      <dsp:spPr>
        <a:xfrm>
          <a:off x="766795" y="150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76550" y="11263"/>
        <a:ext cx="47099" cy="47099"/>
      </dsp:txXfrm>
    </dsp:sp>
    <dsp:sp modelId="{4B717A0F-8771-4A45-B6AA-FD732A724C9E}">
      <dsp:nvSpPr>
        <dsp:cNvPr id="0" name=""/>
        <dsp:cNvSpPr/>
      </dsp:nvSpPr>
      <dsp:spPr>
        <a:xfrm rot="225000">
          <a:off x="840667" y="26813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40673" y="31135"/>
        <a:ext cx="12426" cy="13488"/>
      </dsp:txXfrm>
    </dsp:sp>
    <dsp:sp modelId="{FD731FF4-9760-4231-AA26-446560B181EB}">
      <dsp:nvSpPr>
        <dsp:cNvPr id="0" name=""/>
        <dsp:cNvSpPr/>
      </dsp:nvSpPr>
      <dsp:spPr>
        <a:xfrm>
          <a:off x="866685" y="805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76440" y="17810"/>
        <a:ext cx="47099" cy="47099"/>
      </dsp:txXfrm>
    </dsp:sp>
    <dsp:sp modelId="{A6A09441-8928-4DD4-965E-ACD6B5489F63}">
      <dsp:nvSpPr>
        <dsp:cNvPr id="0" name=""/>
        <dsp:cNvSpPr/>
      </dsp:nvSpPr>
      <dsp:spPr>
        <a:xfrm rot="675000">
          <a:off x="939711" y="3978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39762" y="43762"/>
        <a:ext cx="12426" cy="13488"/>
      </dsp:txXfrm>
    </dsp:sp>
    <dsp:sp modelId="{5A44537F-E502-484A-B54C-161A75387D52}">
      <dsp:nvSpPr>
        <dsp:cNvPr id="0" name=""/>
        <dsp:cNvSpPr/>
      </dsp:nvSpPr>
      <dsp:spPr>
        <a:xfrm>
          <a:off x="964865" y="2758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4620" y="37339"/>
        <a:ext cx="47099" cy="47099"/>
      </dsp:txXfrm>
    </dsp:sp>
    <dsp:sp modelId="{BCCD1735-3374-4721-BEF9-11CCD9A2DD48}">
      <dsp:nvSpPr>
        <dsp:cNvPr id="0" name=""/>
        <dsp:cNvSpPr/>
      </dsp:nvSpPr>
      <dsp:spPr>
        <a:xfrm rot="1125000">
          <a:off x="1036214" y="6557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36355" y="69216"/>
        <a:ext cx="12426" cy="13488"/>
      </dsp:txXfrm>
    </dsp:sp>
    <dsp:sp modelId="{B0608ED5-E7DC-4C39-8859-B8C85F521F9C}">
      <dsp:nvSpPr>
        <dsp:cNvPr id="0" name=""/>
        <dsp:cNvSpPr/>
      </dsp:nvSpPr>
      <dsp:spPr>
        <a:xfrm>
          <a:off x="1059657" y="5976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9412" y="69517"/>
        <a:ext cx="47099" cy="47099"/>
      </dsp:txXfrm>
    </dsp:sp>
    <dsp:sp modelId="{E212FFF4-9223-45FB-8A97-08FC78EC227F}">
      <dsp:nvSpPr>
        <dsp:cNvPr id="0" name=""/>
        <dsp:cNvSpPr/>
      </dsp:nvSpPr>
      <dsp:spPr>
        <a:xfrm rot="1575000">
          <a:off x="1128526" y="103741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28801" y="107059"/>
        <a:ext cx="12426" cy="13488"/>
      </dsp:txXfrm>
    </dsp:sp>
    <dsp:sp modelId="{3B48658E-4174-41EC-ADC5-04F09B98E8AE}">
      <dsp:nvSpPr>
        <dsp:cNvPr id="0" name=""/>
        <dsp:cNvSpPr/>
      </dsp:nvSpPr>
      <dsp:spPr>
        <a:xfrm>
          <a:off x="1149438" y="104037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59193" y="113792"/>
        <a:ext cx="47099" cy="47099"/>
      </dsp:txXfrm>
    </dsp:sp>
    <dsp:sp modelId="{7E28017C-69F1-4CCF-A6D7-885616A2628E}">
      <dsp:nvSpPr>
        <dsp:cNvPr id="0" name=""/>
        <dsp:cNvSpPr/>
      </dsp:nvSpPr>
      <dsp:spPr>
        <a:xfrm rot="2025000">
          <a:off x="1215066" y="153629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15515" y="156646"/>
        <a:ext cx="12426" cy="13488"/>
      </dsp:txXfrm>
    </dsp:sp>
    <dsp:sp modelId="{4B6FF1D5-139C-4A9E-BE2A-C9C2976A9B90}">
      <dsp:nvSpPr>
        <dsp:cNvPr id="0" name=""/>
        <dsp:cNvSpPr/>
      </dsp:nvSpPr>
      <dsp:spPr>
        <a:xfrm>
          <a:off x="1232672" y="15965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42427" y="169407"/>
        <a:ext cx="47099" cy="47099"/>
      </dsp:txXfrm>
    </dsp:sp>
    <dsp:sp modelId="{E231C36B-28CA-4A1A-A65A-7FC8C917C670}">
      <dsp:nvSpPr>
        <dsp:cNvPr id="0" name=""/>
        <dsp:cNvSpPr/>
      </dsp:nvSpPr>
      <dsp:spPr>
        <a:xfrm rot="2475000">
          <a:off x="1294354" y="21438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95015" y="217126"/>
        <a:ext cx="12426" cy="13488"/>
      </dsp:txXfrm>
    </dsp:sp>
    <dsp:sp modelId="{5955EC28-6A5B-4854-97FD-56BF004F7A93}">
      <dsp:nvSpPr>
        <dsp:cNvPr id="0" name=""/>
        <dsp:cNvSpPr/>
      </dsp:nvSpPr>
      <dsp:spPr>
        <a:xfrm>
          <a:off x="1307934" y="22565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17689" y="235410"/>
        <a:ext cx="47099" cy="47099"/>
      </dsp:txXfrm>
    </dsp:sp>
    <dsp:sp modelId="{7418C013-9F65-49B4-8AB4-02A8A7E8B2B1}">
      <dsp:nvSpPr>
        <dsp:cNvPr id="0" name=""/>
        <dsp:cNvSpPr/>
      </dsp:nvSpPr>
      <dsp:spPr>
        <a:xfrm rot="2925000">
          <a:off x="1365034" y="284973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65941" y="287467"/>
        <a:ext cx="12426" cy="13488"/>
      </dsp:txXfrm>
    </dsp:sp>
    <dsp:sp modelId="{C8C314CB-BC52-4B5D-9A9E-2549904458B0}">
      <dsp:nvSpPr>
        <dsp:cNvPr id="0" name=""/>
        <dsp:cNvSpPr/>
      </dsp:nvSpPr>
      <dsp:spPr>
        <a:xfrm>
          <a:off x="1373938" y="300917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83693" y="310672"/>
        <a:ext cx="47099" cy="47099"/>
      </dsp:txXfrm>
    </dsp:sp>
    <dsp:sp modelId="{8D184F9F-78A9-45D9-9804-0F8032DE26A6}">
      <dsp:nvSpPr>
        <dsp:cNvPr id="0" name=""/>
        <dsp:cNvSpPr/>
      </dsp:nvSpPr>
      <dsp:spPr>
        <a:xfrm rot="3375000">
          <a:off x="1425895" y="364181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27079" y="366463"/>
        <a:ext cx="12426" cy="13488"/>
      </dsp:txXfrm>
    </dsp:sp>
    <dsp:sp modelId="{18E08B15-C0D9-4DCD-9841-29CB326A1D96}">
      <dsp:nvSpPr>
        <dsp:cNvPr id="0" name=""/>
        <dsp:cNvSpPr/>
      </dsp:nvSpPr>
      <dsp:spPr>
        <a:xfrm>
          <a:off x="1429553" y="384151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39308" y="393906"/>
        <a:ext cx="47099" cy="47099"/>
      </dsp:txXfrm>
    </dsp:sp>
    <dsp:sp modelId="{7D136A40-4E7A-4E9A-9C18-C15FEB3E9255}">
      <dsp:nvSpPr>
        <dsp:cNvPr id="0" name=""/>
        <dsp:cNvSpPr/>
      </dsp:nvSpPr>
      <dsp:spPr>
        <a:xfrm rot="3825000">
          <a:off x="1475897" y="450655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77382" y="452763"/>
        <a:ext cx="12426" cy="13488"/>
      </dsp:txXfrm>
    </dsp:sp>
    <dsp:sp modelId="{09497094-52B8-416E-9902-37FB4C94E7F2}">
      <dsp:nvSpPr>
        <dsp:cNvPr id="0" name=""/>
        <dsp:cNvSpPr/>
      </dsp:nvSpPr>
      <dsp:spPr>
        <a:xfrm>
          <a:off x="1473828" y="47393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83583" y="483687"/>
        <a:ext cx="47099" cy="47099"/>
      </dsp:txXfrm>
    </dsp:sp>
    <dsp:sp modelId="{260B842C-BA56-4835-9181-EEB1DAD49F6C}">
      <dsp:nvSpPr>
        <dsp:cNvPr id="0" name=""/>
        <dsp:cNvSpPr/>
      </dsp:nvSpPr>
      <dsp:spPr>
        <a:xfrm rot="4275000">
          <a:off x="1514184" y="542917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15991" y="544891"/>
        <a:ext cx="12426" cy="13488"/>
      </dsp:txXfrm>
    </dsp:sp>
    <dsp:sp modelId="{07EB8474-810E-4E8A-BE93-02F62BBDD45D}">
      <dsp:nvSpPr>
        <dsp:cNvPr id="0" name=""/>
        <dsp:cNvSpPr/>
      </dsp:nvSpPr>
      <dsp:spPr>
        <a:xfrm>
          <a:off x="1506005" y="56872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15760" y="578479"/>
        <a:ext cx="47099" cy="47099"/>
      </dsp:txXfrm>
    </dsp:sp>
    <dsp:sp modelId="{ADC3AC42-E194-4C29-8A28-ABEC2168A2B9}">
      <dsp:nvSpPr>
        <dsp:cNvPr id="0" name=""/>
        <dsp:cNvSpPr/>
      </dsp:nvSpPr>
      <dsp:spPr>
        <a:xfrm rot="4725000">
          <a:off x="1540101" y="63938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42244" y="641270"/>
        <a:ext cx="12426" cy="13488"/>
      </dsp:txXfrm>
    </dsp:sp>
    <dsp:sp modelId="{38A7A843-117D-4A8F-B652-3F637D1BA054}">
      <dsp:nvSpPr>
        <dsp:cNvPr id="0" name=""/>
        <dsp:cNvSpPr/>
      </dsp:nvSpPr>
      <dsp:spPr>
        <a:xfrm>
          <a:off x="1525534" y="66690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35289" y="676660"/>
        <a:ext cx="47099" cy="47099"/>
      </dsp:txXfrm>
    </dsp:sp>
    <dsp:sp modelId="{24192AE1-AC5A-408F-93E2-35778550FA02}">
      <dsp:nvSpPr>
        <dsp:cNvPr id="0" name=""/>
        <dsp:cNvSpPr/>
      </dsp:nvSpPr>
      <dsp:spPr>
        <a:xfrm rot="5175000">
          <a:off x="1553204" y="738413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55693" y="740252"/>
        <a:ext cx="12426" cy="13488"/>
      </dsp:txXfrm>
    </dsp:sp>
    <dsp:sp modelId="{8B74F080-8313-4728-B1E9-D87A06E9E800}">
      <dsp:nvSpPr>
        <dsp:cNvPr id="0" name=""/>
        <dsp:cNvSpPr/>
      </dsp:nvSpPr>
      <dsp:spPr>
        <a:xfrm>
          <a:off x="1532082" y="76679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41837" y="776550"/>
        <a:ext cx="47099" cy="47099"/>
      </dsp:txXfrm>
    </dsp:sp>
    <dsp:sp modelId="{99F13AA2-4621-4753-B0A6-6FC776CD84C9}">
      <dsp:nvSpPr>
        <dsp:cNvPr id="0" name=""/>
        <dsp:cNvSpPr/>
      </dsp:nvSpPr>
      <dsp:spPr>
        <a:xfrm rot="5625000">
          <a:off x="1553270" y="838303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556107" y="840142"/>
        <a:ext cx="12426" cy="13488"/>
      </dsp:txXfrm>
    </dsp:sp>
    <dsp:sp modelId="{C238A059-EBCB-4E8A-9C70-350A7112246D}">
      <dsp:nvSpPr>
        <dsp:cNvPr id="0" name=""/>
        <dsp:cNvSpPr/>
      </dsp:nvSpPr>
      <dsp:spPr>
        <a:xfrm>
          <a:off x="1525534" y="86668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35289" y="876440"/>
        <a:ext cx="47099" cy="47099"/>
      </dsp:txXfrm>
    </dsp:sp>
    <dsp:sp modelId="{212C9A88-24C2-4EF4-87D7-A81CF4BE3FA0}">
      <dsp:nvSpPr>
        <dsp:cNvPr id="0" name=""/>
        <dsp:cNvSpPr/>
      </dsp:nvSpPr>
      <dsp:spPr>
        <a:xfrm rot="6075000">
          <a:off x="1540297" y="937347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543480" y="939231"/>
        <a:ext cx="12426" cy="13488"/>
      </dsp:txXfrm>
    </dsp:sp>
    <dsp:sp modelId="{FA3F2989-2837-4DF6-B22E-22C68B74BA10}">
      <dsp:nvSpPr>
        <dsp:cNvPr id="0" name=""/>
        <dsp:cNvSpPr/>
      </dsp:nvSpPr>
      <dsp:spPr>
        <a:xfrm>
          <a:off x="1506005" y="96486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15760" y="974620"/>
        <a:ext cx="47099" cy="47099"/>
      </dsp:txXfrm>
    </dsp:sp>
    <dsp:sp modelId="{15716786-4673-40EB-986D-12C422D02B97}">
      <dsp:nvSpPr>
        <dsp:cNvPr id="0" name=""/>
        <dsp:cNvSpPr/>
      </dsp:nvSpPr>
      <dsp:spPr>
        <a:xfrm rot="6525000">
          <a:off x="1514507" y="1033850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518026" y="1035824"/>
        <a:ext cx="12426" cy="13488"/>
      </dsp:txXfrm>
    </dsp:sp>
    <dsp:sp modelId="{E7F9412A-75FE-4263-8476-D8B02CF380F3}">
      <dsp:nvSpPr>
        <dsp:cNvPr id="0" name=""/>
        <dsp:cNvSpPr/>
      </dsp:nvSpPr>
      <dsp:spPr>
        <a:xfrm>
          <a:off x="1473828" y="1059657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83583" y="1069412"/>
        <a:ext cx="47099" cy="47099"/>
      </dsp:txXfrm>
    </dsp:sp>
    <dsp:sp modelId="{C56F56FD-84C6-4D21-967A-719399DE2081}">
      <dsp:nvSpPr>
        <dsp:cNvPr id="0" name=""/>
        <dsp:cNvSpPr/>
      </dsp:nvSpPr>
      <dsp:spPr>
        <a:xfrm rot="6975000">
          <a:off x="1476341" y="112616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480182" y="1128270"/>
        <a:ext cx="12426" cy="13488"/>
      </dsp:txXfrm>
    </dsp:sp>
    <dsp:sp modelId="{430AD93E-9CDA-40BE-8BB8-B35AB1DDED73}">
      <dsp:nvSpPr>
        <dsp:cNvPr id="0" name=""/>
        <dsp:cNvSpPr/>
      </dsp:nvSpPr>
      <dsp:spPr>
        <a:xfrm>
          <a:off x="1429553" y="114943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39308" y="1159193"/>
        <a:ext cx="47099" cy="47099"/>
      </dsp:txXfrm>
    </dsp:sp>
    <dsp:sp modelId="{D3BDAC4B-F2DB-44A0-907D-A108463FB1C3}">
      <dsp:nvSpPr>
        <dsp:cNvPr id="0" name=""/>
        <dsp:cNvSpPr/>
      </dsp:nvSpPr>
      <dsp:spPr>
        <a:xfrm rot="7425000">
          <a:off x="1426453" y="121270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430595" y="1214984"/>
        <a:ext cx="12426" cy="13488"/>
      </dsp:txXfrm>
    </dsp:sp>
    <dsp:sp modelId="{EB66E90A-B112-40E2-B773-B1A59659C6EB}">
      <dsp:nvSpPr>
        <dsp:cNvPr id="0" name=""/>
        <dsp:cNvSpPr/>
      </dsp:nvSpPr>
      <dsp:spPr>
        <a:xfrm>
          <a:off x="1373938" y="123267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83693" y="1242427"/>
        <a:ext cx="47099" cy="47099"/>
      </dsp:txXfrm>
    </dsp:sp>
    <dsp:sp modelId="{CBD13A52-164D-4181-A713-C4AFB6DAEA44}">
      <dsp:nvSpPr>
        <dsp:cNvPr id="0" name=""/>
        <dsp:cNvSpPr/>
      </dsp:nvSpPr>
      <dsp:spPr>
        <a:xfrm rot="7875000">
          <a:off x="1365696" y="1291990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370115" y="1294484"/>
        <a:ext cx="12426" cy="13488"/>
      </dsp:txXfrm>
    </dsp:sp>
    <dsp:sp modelId="{816E1FA3-2B38-45F9-AB8C-0EEB2788EE42}">
      <dsp:nvSpPr>
        <dsp:cNvPr id="0" name=""/>
        <dsp:cNvSpPr/>
      </dsp:nvSpPr>
      <dsp:spPr>
        <a:xfrm>
          <a:off x="1307934" y="130793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17689" y="1317689"/>
        <a:ext cx="47099" cy="47099"/>
      </dsp:txXfrm>
    </dsp:sp>
    <dsp:sp modelId="{3D5573F2-E421-4699-B499-E5F129AA7C1F}">
      <dsp:nvSpPr>
        <dsp:cNvPr id="0" name=""/>
        <dsp:cNvSpPr/>
      </dsp:nvSpPr>
      <dsp:spPr>
        <a:xfrm rot="8325000">
          <a:off x="1295110" y="1362669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299775" y="1365409"/>
        <a:ext cx="12426" cy="13488"/>
      </dsp:txXfrm>
    </dsp:sp>
    <dsp:sp modelId="{1791F869-F782-403E-9EEE-8485296AB1DC}">
      <dsp:nvSpPr>
        <dsp:cNvPr id="0" name=""/>
        <dsp:cNvSpPr/>
      </dsp:nvSpPr>
      <dsp:spPr>
        <a:xfrm>
          <a:off x="1232672" y="137393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42427" y="1383693"/>
        <a:ext cx="47099" cy="47099"/>
      </dsp:txXfrm>
    </dsp:sp>
    <dsp:sp modelId="{EDD308D6-556F-4E65-A02C-12C45C150755}">
      <dsp:nvSpPr>
        <dsp:cNvPr id="0" name=""/>
        <dsp:cNvSpPr/>
      </dsp:nvSpPr>
      <dsp:spPr>
        <a:xfrm rot="8775000">
          <a:off x="1215902" y="1423530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220779" y="1426547"/>
        <a:ext cx="12426" cy="13488"/>
      </dsp:txXfrm>
    </dsp:sp>
    <dsp:sp modelId="{FB762D63-E97E-4D71-BE53-DE8DBC2C1724}">
      <dsp:nvSpPr>
        <dsp:cNvPr id="0" name=""/>
        <dsp:cNvSpPr/>
      </dsp:nvSpPr>
      <dsp:spPr>
        <a:xfrm>
          <a:off x="1149438" y="1429553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59193" y="1439308"/>
        <a:ext cx="47099" cy="47099"/>
      </dsp:txXfrm>
    </dsp:sp>
    <dsp:sp modelId="{EC905E59-477F-4D62-B2EE-61B86BF0663B}">
      <dsp:nvSpPr>
        <dsp:cNvPr id="0" name=""/>
        <dsp:cNvSpPr/>
      </dsp:nvSpPr>
      <dsp:spPr>
        <a:xfrm rot="9225000">
          <a:off x="1129427" y="147353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134478" y="1476850"/>
        <a:ext cx="12426" cy="13488"/>
      </dsp:txXfrm>
    </dsp:sp>
    <dsp:sp modelId="{96947AF0-965B-4F9B-B692-11B522E20C19}">
      <dsp:nvSpPr>
        <dsp:cNvPr id="0" name=""/>
        <dsp:cNvSpPr/>
      </dsp:nvSpPr>
      <dsp:spPr>
        <a:xfrm>
          <a:off x="1059657" y="147382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9412" y="1483583"/>
        <a:ext cx="47099" cy="47099"/>
      </dsp:txXfrm>
    </dsp:sp>
    <dsp:sp modelId="{C5631367-2D87-4B2B-B2C5-CE6B323DF7FA}">
      <dsp:nvSpPr>
        <dsp:cNvPr id="0" name=""/>
        <dsp:cNvSpPr/>
      </dsp:nvSpPr>
      <dsp:spPr>
        <a:xfrm rot="9675000">
          <a:off x="1037166" y="1511819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42351" y="1515459"/>
        <a:ext cx="12426" cy="13488"/>
      </dsp:txXfrm>
    </dsp:sp>
    <dsp:sp modelId="{55735BFC-D4F1-4100-BCD7-BD7015A20F24}">
      <dsp:nvSpPr>
        <dsp:cNvPr id="0" name=""/>
        <dsp:cNvSpPr/>
      </dsp:nvSpPr>
      <dsp:spPr>
        <a:xfrm>
          <a:off x="964865" y="150600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4620" y="1515760"/>
        <a:ext cx="47099" cy="47099"/>
      </dsp:txXfrm>
    </dsp:sp>
    <dsp:sp modelId="{DE861B79-D5E8-45CE-B3D7-7B4663C08343}">
      <dsp:nvSpPr>
        <dsp:cNvPr id="0" name=""/>
        <dsp:cNvSpPr/>
      </dsp:nvSpPr>
      <dsp:spPr>
        <a:xfrm rot="10125000">
          <a:off x="940697" y="153773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945972" y="1541712"/>
        <a:ext cx="12426" cy="13488"/>
      </dsp:txXfrm>
    </dsp:sp>
    <dsp:sp modelId="{B163F2E1-C224-4C1F-8BF1-B257F8DA90F1}">
      <dsp:nvSpPr>
        <dsp:cNvPr id="0" name=""/>
        <dsp:cNvSpPr/>
      </dsp:nvSpPr>
      <dsp:spPr>
        <a:xfrm>
          <a:off x="866685" y="152553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76440" y="1535289"/>
        <a:ext cx="47099" cy="47099"/>
      </dsp:txXfrm>
    </dsp:sp>
    <dsp:sp modelId="{28C21F8D-7890-436C-ABC3-A76D9C048DC6}">
      <dsp:nvSpPr>
        <dsp:cNvPr id="0" name=""/>
        <dsp:cNvSpPr/>
      </dsp:nvSpPr>
      <dsp:spPr>
        <a:xfrm rot="10575000">
          <a:off x="841670" y="1550840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846990" y="1555162"/>
        <a:ext cx="12426" cy="13488"/>
      </dsp:txXfrm>
    </dsp:sp>
    <dsp:sp modelId="{B297DBDA-41C8-403B-A287-2DE0B2B2F734}">
      <dsp:nvSpPr>
        <dsp:cNvPr id="0" name=""/>
        <dsp:cNvSpPr/>
      </dsp:nvSpPr>
      <dsp:spPr>
        <a:xfrm>
          <a:off x="766795" y="153208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76550" y="1541837"/>
        <a:ext cx="47099" cy="47099"/>
      </dsp:txXfrm>
    </dsp:sp>
    <dsp:sp modelId="{6CB910F7-627A-416A-9AE0-0E9818681229}">
      <dsp:nvSpPr>
        <dsp:cNvPr id="0" name=""/>
        <dsp:cNvSpPr/>
      </dsp:nvSpPr>
      <dsp:spPr>
        <a:xfrm rot="11025000">
          <a:off x="741780" y="1550905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747100" y="1555575"/>
        <a:ext cx="12426" cy="13488"/>
      </dsp:txXfrm>
    </dsp:sp>
    <dsp:sp modelId="{C99B1DB8-B0AD-4FE5-84DC-CD9571D15F74}">
      <dsp:nvSpPr>
        <dsp:cNvPr id="0" name=""/>
        <dsp:cNvSpPr/>
      </dsp:nvSpPr>
      <dsp:spPr>
        <a:xfrm>
          <a:off x="666905" y="152553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76660" y="1535289"/>
        <a:ext cx="47099" cy="47099"/>
      </dsp:txXfrm>
    </dsp:sp>
    <dsp:sp modelId="{2EBD388A-825F-4832-8A74-827A6C7E3368}">
      <dsp:nvSpPr>
        <dsp:cNvPr id="0" name=""/>
        <dsp:cNvSpPr/>
      </dsp:nvSpPr>
      <dsp:spPr>
        <a:xfrm rot="11475000">
          <a:off x="642736" y="153793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48011" y="1542948"/>
        <a:ext cx="12426" cy="13488"/>
      </dsp:txXfrm>
    </dsp:sp>
    <dsp:sp modelId="{54435782-E9E7-4F85-8EE9-B762378628C5}">
      <dsp:nvSpPr>
        <dsp:cNvPr id="0" name=""/>
        <dsp:cNvSpPr/>
      </dsp:nvSpPr>
      <dsp:spPr>
        <a:xfrm>
          <a:off x="568724" y="150600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78479" y="1515760"/>
        <a:ext cx="47099" cy="47099"/>
      </dsp:txXfrm>
    </dsp:sp>
    <dsp:sp modelId="{2EA5A0E0-D734-4B00-A1FA-65E8CB15031C}">
      <dsp:nvSpPr>
        <dsp:cNvPr id="0" name=""/>
        <dsp:cNvSpPr/>
      </dsp:nvSpPr>
      <dsp:spPr>
        <a:xfrm rot="11925000">
          <a:off x="546232" y="151214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551417" y="1517494"/>
        <a:ext cx="12426" cy="13488"/>
      </dsp:txXfrm>
    </dsp:sp>
    <dsp:sp modelId="{CDE86F57-8E75-4885-99A7-4D78278841E9}">
      <dsp:nvSpPr>
        <dsp:cNvPr id="0" name=""/>
        <dsp:cNvSpPr/>
      </dsp:nvSpPr>
      <dsp:spPr>
        <a:xfrm>
          <a:off x="473932" y="147382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83687" y="1483583"/>
        <a:ext cx="47099" cy="47099"/>
      </dsp:txXfrm>
    </dsp:sp>
    <dsp:sp modelId="{A0769171-C666-4FF2-B3B0-56A5612FFB02}">
      <dsp:nvSpPr>
        <dsp:cNvPr id="0" name=""/>
        <dsp:cNvSpPr/>
      </dsp:nvSpPr>
      <dsp:spPr>
        <a:xfrm rot="12375000">
          <a:off x="453921" y="1473977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58972" y="1479651"/>
        <a:ext cx="12426" cy="13488"/>
      </dsp:txXfrm>
    </dsp:sp>
    <dsp:sp modelId="{9DEC7CBC-8051-4551-94AA-2377EFF8A353}">
      <dsp:nvSpPr>
        <dsp:cNvPr id="0" name=""/>
        <dsp:cNvSpPr/>
      </dsp:nvSpPr>
      <dsp:spPr>
        <a:xfrm>
          <a:off x="384151" y="1429553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93906" y="1439308"/>
        <a:ext cx="47099" cy="47099"/>
      </dsp:txXfrm>
    </dsp:sp>
    <dsp:sp modelId="{83D03F91-A8FE-4A56-A9F0-21F8696B64A1}">
      <dsp:nvSpPr>
        <dsp:cNvPr id="0" name=""/>
        <dsp:cNvSpPr/>
      </dsp:nvSpPr>
      <dsp:spPr>
        <a:xfrm rot="12825000">
          <a:off x="367381" y="1424089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72258" y="1430064"/>
        <a:ext cx="12426" cy="13488"/>
      </dsp:txXfrm>
    </dsp:sp>
    <dsp:sp modelId="{D9F7CAE3-C01B-4758-A92D-BE4DEABF1CC9}">
      <dsp:nvSpPr>
        <dsp:cNvPr id="0" name=""/>
        <dsp:cNvSpPr/>
      </dsp:nvSpPr>
      <dsp:spPr>
        <a:xfrm>
          <a:off x="300917" y="137393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10672" y="1383693"/>
        <a:ext cx="47099" cy="47099"/>
      </dsp:txXfrm>
    </dsp:sp>
    <dsp:sp modelId="{6FDF4861-3D9E-4C44-8A76-CB261CA08A3D}">
      <dsp:nvSpPr>
        <dsp:cNvPr id="0" name=""/>
        <dsp:cNvSpPr/>
      </dsp:nvSpPr>
      <dsp:spPr>
        <a:xfrm rot="13275000">
          <a:off x="288093" y="136333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92758" y="1369584"/>
        <a:ext cx="12426" cy="13488"/>
      </dsp:txXfrm>
    </dsp:sp>
    <dsp:sp modelId="{6EBA7549-78C0-447A-A63C-4A8563F87F58}">
      <dsp:nvSpPr>
        <dsp:cNvPr id="0" name=""/>
        <dsp:cNvSpPr/>
      </dsp:nvSpPr>
      <dsp:spPr>
        <a:xfrm>
          <a:off x="225655" y="130793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35410" y="1317689"/>
        <a:ext cx="47099" cy="47099"/>
      </dsp:txXfrm>
    </dsp:sp>
    <dsp:sp modelId="{F7AC09C3-F9FA-4334-9744-58F7A351FD8B}">
      <dsp:nvSpPr>
        <dsp:cNvPr id="0" name=""/>
        <dsp:cNvSpPr/>
      </dsp:nvSpPr>
      <dsp:spPr>
        <a:xfrm rot="13725000">
          <a:off x="217413" y="1292745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21832" y="1299243"/>
        <a:ext cx="12426" cy="13488"/>
      </dsp:txXfrm>
    </dsp:sp>
    <dsp:sp modelId="{DB7E8DCC-E9E2-41AE-8FAC-BD770394B585}">
      <dsp:nvSpPr>
        <dsp:cNvPr id="0" name=""/>
        <dsp:cNvSpPr/>
      </dsp:nvSpPr>
      <dsp:spPr>
        <a:xfrm>
          <a:off x="159652" y="123267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69407" y="1242427"/>
        <a:ext cx="47099" cy="47099"/>
      </dsp:txXfrm>
    </dsp:sp>
    <dsp:sp modelId="{FC934B90-2FD7-4C78-BC82-6495CAA54F71}">
      <dsp:nvSpPr>
        <dsp:cNvPr id="0" name=""/>
        <dsp:cNvSpPr/>
      </dsp:nvSpPr>
      <dsp:spPr>
        <a:xfrm rot="14175000">
          <a:off x="156552" y="1213537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60694" y="1220247"/>
        <a:ext cx="12426" cy="13488"/>
      </dsp:txXfrm>
    </dsp:sp>
    <dsp:sp modelId="{7FBA136C-815F-4FB3-A797-A7F155D00FEA}">
      <dsp:nvSpPr>
        <dsp:cNvPr id="0" name=""/>
        <dsp:cNvSpPr/>
      </dsp:nvSpPr>
      <dsp:spPr>
        <a:xfrm>
          <a:off x="104037" y="1149438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3792" y="1159193"/>
        <a:ext cx="47099" cy="47099"/>
      </dsp:txXfrm>
    </dsp:sp>
    <dsp:sp modelId="{7A5C7786-EEB7-4840-8AB2-E617DD766E4C}">
      <dsp:nvSpPr>
        <dsp:cNvPr id="0" name=""/>
        <dsp:cNvSpPr/>
      </dsp:nvSpPr>
      <dsp:spPr>
        <a:xfrm rot="14625000">
          <a:off x="106550" y="1127063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10391" y="1133947"/>
        <a:ext cx="12426" cy="13488"/>
      </dsp:txXfrm>
    </dsp:sp>
    <dsp:sp modelId="{2B3C09D0-6E4A-4698-ADBA-7CF55040E0C7}">
      <dsp:nvSpPr>
        <dsp:cNvPr id="0" name=""/>
        <dsp:cNvSpPr/>
      </dsp:nvSpPr>
      <dsp:spPr>
        <a:xfrm>
          <a:off x="59762" y="1059657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9517" y="1069412"/>
        <a:ext cx="47099" cy="47099"/>
      </dsp:txXfrm>
    </dsp:sp>
    <dsp:sp modelId="{0B3E9032-3902-463F-B436-0798A35C9EC5}">
      <dsp:nvSpPr>
        <dsp:cNvPr id="0" name=""/>
        <dsp:cNvSpPr/>
      </dsp:nvSpPr>
      <dsp:spPr>
        <a:xfrm rot="15075000">
          <a:off x="68263" y="103480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71782" y="1041820"/>
        <a:ext cx="12426" cy="13488"/>
      </dsp:txXfrm>
    </dsp:sp>
    <dsp:sp modelId="{C6CA034B-BB5D-4252-9DC3-E07C2CEC1942}">
      <dsp:nvSpPr>
        <dsp:cNvPr id="0" name=""/>
        <dsp:cNvSpPr/>
      </dsp:nvSpPr>
      <dsp:spPr>
        <a:xfrm>
          <a:off x="27584" y="96486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7339" y="974620"/>
        <a:ext cx="47099" cy="47099"/>
      </dsp:txXfrm>
    </dsp:sp>
    <dsp:sp modelId="{2F327EB4-0D8B-437E-BB14-A326EA173FCC}">
      <dsp:nvSpPr>
        <dsp:cNvPr id="0" name=""/>
        <dsp:cNvSpPr/>
      </dsp:nvSpPr>
      <dsp:spPr>
        <a:xfrm rot="15525000">
          <a:off x="42346" y="93833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5529" y="945440"/>
        <a:ext cx="12426" cy="13488"/>
      </dsp:txXfrm>
    </dsp:sp>
    <dsp:sp modelId="{F6AE7F32-FC05-4DDA-BB7B-30B31779479C}">
      <dsp:nvSpPr>
        <dsp:cNvPr id="0" name=""/>
        <dsp:cNvSpPr/>
      </dsp:nvSpPr>
      <dsp:spPr>
        <a:xfrm>
          <a:off x="8055" y="86668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7810" y="876440"/>
        <a:ext cx="47099" cy="47099"/>
      </dsp:txXfrm>
    </dsp:sp>
    <dsp:sp modelId="{F42AD80F-3B21-49F3-AF59-01D5F6EE69F1}">
      <dsp:nvSpPr>
        <dsp:cNvPr id="0" name=""/>
        <dsp:cNvSpPr/>
      </dsp:nvSpPr>
      <dsp:spPr>
        <a:xfrm rot="15975000">
          <a:off x="29243" y="839305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2080" y="846458"/>
        <a:ext cx="12426" cy="13488"/>
      </dsp:txXfrm>
    </dsp:sp>
    <dsp:sp modelId="{E4F5DE49-5EAA-4300-BD85-3AA32446283C}">
      <dsp:nvSpPr>
        <dsp:cNvPr id="0" name=""/>
        <dsp:cNvSpPr/>
      </dsp:nvSpPr>
      <dsp:spPr>
        <a:xfrm>
          <a:off x="1508" y="76679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263" y="776550"/>
        <a:ext cx="47099" cy="47099"/>
      </dsp:txXfrm>
    </dsp:sp>
    <dsp:sp modelId="{57712E5B-8311-41F2-83BF-40C44B82FD56}">
      <dsp:nvSpPr>
        <dsp:cNvPr id="0" name=""/>
        <dsp:cNvSpPr/>
      </dsp:nvSpPr>
      <dsp:spPr>
        <a:xfrm rot="16425000">
          <a:off x="29177" y="739415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1666" y="746568"/>
        <a:ext cx="12426" cy="13488"/>
      </dsp:txXfrm>
    </dsp:sp>
    <dsp:sp modelId="{53824D7C-69E9-40B6-AD94-E66D57E17024}">
      <dsp:nvSpPr>
        <dsp:cNvPr id="0" name=""/>
        <dsp:cNvSpPr/>
      </dsp:nvSpPr>
      <dsp:spPr>
        <a:xfrm>
          <a:off x="8055" y="66690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7810" y="676660"/>
        <a:ext cx="47099" cy="47099"/>
      </dsp:txXfrm>
    </dsp:sp>
    <dsp:sp modelId="{4DDD9E11-A1D1-4D9F-87CF-21775FA03FD4}">
      <dsp:nvSpPr>
        <dsp:cNvPr id="0" name=""/>
        <dsp:cNvSpPr/>
      </dsp:nvSpPr>
      <dsp:spPr>
        <a:xfrm rot="16875000">
          <a:off x="42150" y="640371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4293" y="647479"/>
        <a:ext cx="12426" cy="13488"/>
      </dsp:txXfrm>
    </dsp:sp>
    <dsp:sp modelId="{22041FD6-89BD-4BF2-9B99-B97F36E2E1FB}">
      <dsp:nvSpPr>
        <dsp:cNvPr id="0" name=""/>
        <dsp:cNvSpPr/>
      </dsp:nvSpPr>
      <dsp:spPr>
        <a:xfrm>
          <a:off x="27584" y="56872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7339" y="578479"/>
        <a:ext cx="47099" cy="47099"/>
      </dsp:txXfrm>
    </dsp:sp>
    <dsp:sp modelId="{B8E405CF-5FB0-4931-A03D-9BF304E6CDDA}">
      <dsp:nvSpPr>
        <dsp:cNvPr id="0" name=""/>
        <dsp:cNvSpPr/>
      </dsp:nvSpPr>
      <dsp:spPr>
        <a:xfrm rot="17325000">
          <a:off x="67940" y="543868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9747" y="550886"/>
        <a:ext cx="12426" cy="13488"/>
      </dsp:txXfrm>
    </dsp:sp>
    <dsp:sp modelId="{4346925A-37EB-4BB6-B0D1-0007EC3DF63B}">
      <dsp:nvSpPr>
        <dsp:cNvPr id="0" name=""/>
        <dsp:cNvSpPr/>
      </dsp:nvSpPr>
      <dsp:spPr>
        <a:xfrm>
          <a:off x="59762" y="47393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9517" y="483687"/>
        <a:ext cx="47099" cy="47099"/>
      </dsp:txXfrm>
    </dsp:sp>
    <dsp:sp modelId="{7A362786-920B-4FB9-A3D5-D0E741B76071}">
      <dsp:nvSpPr>
        <dsp:cNvPr id="0" name=""/>
        <dsp:cNvSpPr/>
      </dsp:nvSpPr>
      <dsp:spPr>
        <a:xfrm rot="17775000">
          <a:off x="106106" y="451557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7591" y="458441"/>
        <a:ext cx="12426" cy="13488"/>
      </dsp:txXfrm>
    </dsp:sp>
    <dsp:sp modelId="{ED0F08E4-7CF4-494F-A2E4-60B90674E9D5}">
      <dsp:nvSpPr>
        <dsp:cNvPr id="0" name=""/>
        <dsp:cNvSpPr/>
      </dsp:nvSpPr>
      <dsp:spPr>
        <a:xfrm>
          <a:off x="104037" y="384151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3792" y="393906"/>
        <a:ext cx="47099" cy="47099"/>
      </dsp:txXfrm>
    </dsp:sp>
    <dsp:sp modelId="{B8AF8AA6-EDE3-46F5-804F-BE18E9CF02E9}">
      <dsp:nvSpPr>
        <dsp:cNvPr id="0" name=""/>
        <dsp:cNvSpPr/>
      </dsp:nvSpPr>
      <dsp:spPr>
        <a:xfrm rot="18225000">
          <a:off x="155994" y="36501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7178" y="371726"/>
        <a:ext cx="12426" cy="13488"/>
      </dsp:txXfrm>
    </dsp:sp>
    <dsp:sp modelId="{02E2D030-8BB9-48E2-859D-55F958A2D928}">
      <dsp:nvSpPr>
        <dsp:cNvPr id="0" name=""/>
        <dsp:cNvSpPr/>
      </dsp:nvSpPr>
      <dsp:spPr>
        <a:xfrm>
          <a:off x="159652" y="300917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69407" y="310672"/>
        <a:ext cx="47099" cy="47099"/>
      </dsp:txXfrm>
    </dsp:sp>
    <dsp:sp modelId="{8125F9B4-021E-44DC-9D64-8AE485A44537}">
      <dsp:nvSpPr>
        <dsp:cNvPr id="0" name=""/>
        <dsp:cNvSpPr/>
      </dsp:nvSpPr>
      <dsp:spPr>
        <a:xfrm rot="18675000">
          <a:off x="216751" y="285728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17658" y="292226"/>
        <a:ext cx="12426" cy="13488"/>
      </dsp:txXfrm>
    </dsp:sp>
    <dsp:sp modelId="{A5474CB5-D5DA-4087-B87E-610FB42AF529}">
      <dsp:nvSpPr>
        <dsp:cNvPr id="0" name=""/>
        <dsp:cNvSpPr/>
      </dsp:nvSpPr>
      <dsp:spPr>
        <a:xfrm>
          <a:off x="225655" y="22565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35410" y="235410"/>
        <a:ext cx="47099" cy="47099"/>
      </dsp:txXfrm>
    </dsp:sp>
    <dsp:sp modelId="{F5E12609-AEA0-4824-8F1E-49B7A8C9D43E}">
      <dsp:nvSpPr>
        <dsp:cNvPr id="0" name=""/>
        <dsp:cNvSpPr/>
      </dsp:nvSpPr>
      <dsp:spPr>
        <a:xfrm rot="19125000">
          <a:off x="287337" y="215049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87998" y="221301"/>
        <a:ext cx="12426" cy="13488"/>
      </dsp:txXfrm>
    </dsp:sp>
    <dsp:sp modelId="{558F7E47-06ED-4041-B16C-6F13A19D4245}">
      <dsp:nvSpPr>
        <dsp:cNvPr id="0" name=""/>
        <dsp:cNvSpPr/>
      </dsp:nvSpPr>
      <dsp:spPr>
        <a:xfrm>
          <a:off x="300917" y="15965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10672" y="169407"/>
        <a:ext cx="47099" cy="47099"/>
      </dsp:txXfrm>
    </dsp:sp>
    <dsp:sp modelId="{1AA99294-2501-42DA-ADDA-813C2A0D167F}">
      <dsp:nvSpPr>
        <dsp:cNvPr id="0" name=""/>
        <dsp:cNvSpPr/>
      </dsp:nvSpPr>
      <dsp:spPr>
        <a:xfrm rot="19575000">
          <a:off x="366545" y="154188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66994" y="160163"/>
        <a:ext cx="12426" cy="13488"/>
      </dsp:txXfrm>
    </dsp:sp>
    <dsp:sp modelId="{A854D6C3-A9F6-4889-B95E-C4590598BF15}">
      <dsp:nvSpPr>
        <dsp:cNvPr id="0" name=""/>
        <dsp:cNvSpPr/>
      </dsp:nvSpPr>
      <dsp:spPr>
        <a:xfrm>
          <a:off x="384151" y="104037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93906" y="113792"/>
        <a:ext cx="47099" cy="47099"/>
      </dsp:txXfrm>
    </dsp:sp>
    <dsp:sp modelId="{9BC14663-185B-4A89-97AE-169B3D438678}">
      <dsp:nvSpPr>
        <dsp:cNvPr id="0" name=""/>
        <dsp:cNvSpPr/>
      </dsp:nvSpPr>
      <dsp:spPr>
        <a:xfrm rot="20025000">
          <a:off x="453020" y="104186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53295" y="109860"/>
        <a:ext cx="12426" cy="13488"/>
      </dsp:txXfrm>
    </dsp:sp>
    <dsp:sp modelId="{891FE5C2-884F-48D0-BE0D-753E9CA204D3}">
      <dsp:nvSpPr>
        <dsp:cNvPr id="0" name=""/>
        <dsp:cNvSpPr/>
      </dsp:nvSpPr>
      <dsp:spPr>
        <a:xfrm>
          <a:off x="473932" y="59762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83687" y="69517"/>
        <a:ext cx="47099" cy="47099"/>
      </dsp:txXfrm>
    </dsp:sp>
    <dsp:sp modelId="{BDE13CD6-B50F-44ED-BD83-729ED5971995}">
      <dsp:nvSpPr>
        <dsp:cNvPr id="0" name=""/>
        <dsp:cNvSpPr/>
      </dsp:nvSpPr>
      <dsp:spPr>
        <a:xfrm rot="20475000">
          <a:off x="545281" y="65899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45422" y="71251"/>
        <a:ext cx="12426" cy="13488"/>
      </dsp:txXfrm>
    </dsp:sp>
    <dsp:sp modelId="{3B7728B1-9C76-43A6-8828-2FFE1A19CD4E}">
      <dsp:nvSpPr>
        <dsp:cNvPr id="0" name=""/>
        <dsp:cNvSpPr/>
      </dsp:nvSpPr>
      <dsp:spPr>
        <a:xfrm>
          <a:off x="568724" y="27584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78479" y="37339"/>
        <a:ext cx="47099" cy="47099"/>
      </dsp:txXfrm>
    </dsp:sp>
    <dsp:sp modelId="{FEF793BD-9F36-4B0C-B2A1-243AAED13A52}">
      <dsp:nvSpPr>
        <dsp:cNvPr id="0" name=""/>
        <dsp:cNvSpPr/>
      </dsp:nvSpPr>
      <dsp:spPr>
        <a:xfrm rot="20925000">
          <a:off x="641750" y="39982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41801" y="44998"/>
        <a:ext cx="12426" cy="13488"/>
      </dsp:txXfrm>
    </dsp:sp>
    <dsp:sp modelId="{CD7E4AE9-DEBF-4EF6-9A2F-51DFDE6DC483}">
      <dsp:nvSpPr>
        <dsp:cNvPr id="0" name=""/>
        <dsp:cNvSpPr/>
      </dsp:nvSpPr>
      <dsp:spPr>
        <a:xfrm>
          <a:off x="666905" y="8055"/>
          <a:ext cx="66609" cy="66609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76660" y="17810"/>
        <a:ext cx="47099" cy="47099"/>
      </dsp:txXfrm>
    </dsp:sp>
    <dsp:sp modelId="{CAB56CDA-741F-426D-8FE0-AE118C809475}">
      <dsp:nvSpPr>
        <dsp:cNvPr id="0" name=""/>
        <dsp:cNvSpPr/>
      </dsp:nvSpPr>
      <dsp:spPr>
        <a:xfrm rot="21375000">
          <a:off x="740777" y="26878"/>
          <a:ext cx="17752" cy="22480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40783" y="31548"/>
        <a:ext cx="12426" cy="13488"/>
      </dsp:txXfrm>
    </dsp:sp>
  </dsp:spTree>
</dsp:drawing>
</file>

<file path=ppt/diagrams/drawing6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2BDA289-9E7F-43D2-8E8A-C602380955F6}">
      <dsp:nvSpPr>
        <dsp:cNvPr id="0" name=""/>
        <dsp:cNvSpPr/>
      </dsp:nvSpPr>
      <dsp:spPr>
        <a:xfrm>
          <a:off x="657252" y="1292"/>
          <a:ext cx="57094" cy="57094"/>
        </a:xfrm>
        <a:prstGeom prst="ellipse">
          <a:avLst/>
        </a:prstGeom>
        <a:solidFill>
          <a:schemeClr val="accent1">
            <a:shade val="8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65613" y="9653"/>
        <a:ext cx="40372" cy="40372"/>
      </dsp:txXfrm>
    </dsp:sp>
    <dsp:sp modelId="{4B717A0F-8771-4A45-B6AA-FD732A724C9E}">
      <dsp:nvSpPr>
        <dsp:cNvPr id="0" name=""/>
        <dsp:cNvSpPr/>
      </dsp:nvSpPr>
      <dsp:spPr>
        <a:xfrm rot="225000">
          <a:off x="835677" y="2298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35682" y="26687"/>
        <a:ext cx="10651" cy="11561"/>
      </dsp:txXfrm>
    </dsp:sp>
    <dsp:sp modelId="{FD731FF4-9760-4231-AA26-446560B181EB}">
      <dsp:nvSpPr>
        <dsp:cNvPr id="0" name=""/>
        <dsp:cNvSpPr/>
      </dsp:nvSpPr>
      <dsp:spPr>
        <a:xfrm>
          <a:off x="742872" y="6904"/>
          <a:ext cx="57094" cy="57094"/>
        </a:xfrm>
        <a:prstGeom prst="ellipse">
          <a:avLst/>
        </a:prstGeom>
        <a:solidFill>
          <a:schemeClr val="accent1">
            <a:shade val="80000"/>
            <a:hueOff val="5772"/>
            <a:satOff val="110"/>
            <a:lumOff val="48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51233" y="15265"/>
        <a:ext cx="40372" cy="40372"/>
      </dsp:txXfrm>
    </dsp:sp>
    <dsp:sp modelId="{A6A09441-8928-4DD4-965E-ACD6B5489F63}">
      <dsp:nvSpPr>
        <dsp:cNvPr id="0" name=""/>
        <dsp:cNvSpPr/>
      </dsp:nvSpPr>
      <dsp:spPr>
        <a:xfrm rot="675000">
          <a:off x="805467" y="3410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5772"/>
            <a:satOff val="-13"/>
            <a:lumOff val="423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05511" y="37511"/>
        <a:ext cx="10651" cy="11561"/>
      </dsp:txXfrm>
    </dsp:sp>
    <dsp:sp modelId="{5A44537F-E502-484A-B54C-161A75387D52}">
      <dsp:nvSpPr>
        <dsp:cNvPr id="0" name=""/>
        <dsp:cNvSpPr/>
      </dsp:nvSpPr>
      <dsp:spPr>
        <a:xfrm>
          <a:off x="827027" y="23643"/>
          <a:ext cx="57094" cy="57094"/>
        </a:xfrm>
        <a:prstGeom prst="ellipse">
          <a:avLst/>
        </a:prstGeom>
        <a:solidFill>
          <a:schemeClr val="accent1">
            <a:shade val="80000"/>
            <a:hueOff val="11543"/>
            <a:satOff val="220"/>
            <a:lumOff val="97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35388" y="32004"/>
        <a:ext cx="40372" cy="40372"/>
      </dsp:txXfrm>
    </dsp:sp>
    <dsp:sp modelId="{BCCD1735-3374-4721-BEF9-11CCD9A2DD48}">
      <dsp:nvSpPr>
        <dsp:cNvPr id="0" name=""/>
        <dsp:cNvSpPr/>
      </dsp:nvSpPr>
      <dsp:spPr>
        <a:xfrm rot="1125000">
          <a:off x="888184" y="56208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1544"/>
            <a:satOff val="-27"/>
            <a:lumOff val="846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88305" y="59328"/>
        <a:ext cx="10651" cy="11561"/>
      </dsp:txXfrm>
    </dsp:sp>
    <dsp:sp modelId="{B0608ED5-E7DC-4C39-8859-B8C85F521F9C}">
      <dsp:nvSpPr>
        <dsp:cNvPr id="0" name=""/>
        <dsp:cNvSpPr/>
      </dsp:nvSpPr>
      <dsp:spPr>
        <a:xfrm>
          <a:off x="908278" y="51224"/>
          <a:ext cx="57094" cy="57094"/>
        </a:xfrm>
        <a:prstGeom prst="ellipse">
          <a:avLst/>
        </a:prstGeom>
        <a:solidFill>
          <a:schemeClr val="accent1">
            <a:shade val="80000"/>
            <a:hueOff val="17315"/>
            <a:satOff val="330"/>
            <a:lumOff val="145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16639" y="59585"/>
        <a:ext cx="40372" cy="40372"/>
      </dsp:txXfrm>
    </dsp:sp>
    <dsp:sp modelId="{E212FFF4-9223-45FB-8A97-08FC78EC227F}">
      <dsp:nvSpPr>
        <dsp:cNvPr id="0" name=""/>
        <dsp:cNvSpPr/>
      </dsp:nvSpPr>
      <dsp:spPr>
        <a:xfrm rot="1575000">
          <a:off x="967308" y="88921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7317"/>
            <a:satOff val="-40"/>
            <a:lumOff val="1268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67543" y="91765"/>
        <a:ext cx="10651" cy="11561"/>
      </dsp:txXfrm>
    </dsp:sp>
    <dsp:sp modelId="{3B48658E-4174-41EC-ADC5-04F09B98E8AE}">
      <dsp:nvSpPr>
        <dsp:cNvPr id="0" name=""/>
        <dsp:cNvSpPr/>
      </dsp:nvSpPr>
      <dsp:spPr>
        <a:xfrm>
          <a:off x="985233" y="89174"/>
          <a:ext cx="57094" cy="57094"/>
        </a:xfrm>
        <a:prstGeom prst="ellipse">
          <a:avLst/>
        </a:prstGeom>
        <a:solidFill>
          <a:schemeClr val="accent1">
            <a:shade val="80000"/>
            <a:hueOff val="23086"/>
            <a:satOff val="440"/>
            <a:lumOff val="194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93594" y="97535"/>
        <a:ext cx="40372" cy="40372"/>
      </dsp:txXfrm>
    </dsp:sp>
    <dsp:sp modelId="{7E28017C-69F1-4CCF-A6D7-885616A2628E}">
      <dsp:nvSpPr>
        <dsp:cNvPr id="0" name=""/>
        <dsp:cNvSpPr/>
      </dsp:nvSpPr>
      <dsp:spPr>
        <a:xfrm rot="2025000">
          <a:off x="1041485" y="13168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3089"/>
            <a:satOff val="-53"/>
            <a:lumOff val="1691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41870" y="134268"/>
        <a:ext cx="10651" cy="11561"/>
      </dsp:txXfrm>
    </dsp:sp>
    <dsp:sp modelId="{4B6FF1D5-139C-4A9E-BE2A-C9C2976A9B90}">
      <dsp:nvSpPr>
        <dsp:cNvPr id="0" name=""/>
        <dsp:cNvSpPr/>
      </dsp:nvSpPr>
      <dsp:spPr>
        <a:xfrm>
          <a:off x="1056576" y="136844"/>
          <a:ext cx="57094" cy="57094"/>
        </a:xfrm>
        <a:prstGeom prst="ellipse">
          <a:avLst/>
        </a:prstGeom>
        <a:solidFill>
          <a:schemeClr val="accent1">
            <a:shade val="80000"/>
            <a:hueOff val="28858"/>
            <a:satOff val="551"/>
            <a:lumOff val="2431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4937" y="145205"/>
        <a:ext cx="40372" cy="40372"/>
      </dsp:txXfrm>
    </dsp:sp>
    <dsp:sp modelId="{E231C36B-28CA-4A1A-A65A-7FC8C917C670}">
      <dsp:nvSpPr>
        <dsp:cNvPr id="0" name=""/>
        <dsp:cNvSpPr/>
      </dsp:nvSpPr>
      <dsp:spPr>
        <a:xfrm rot="2475000">
          <a:off x="1109446" y="18376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8861"/>
            <a:satOff val="-67"/>
            <a:lumOff val="2114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10012" y="186109"/>
        <a:ext cx="10651" cy="11561"/>
      </dsp:txXfrm>
    </dsp:sp>
    <dsp:sp modelId="{5955EC28-6A5B-4854-97FD-56BF004F7A93}">
      <dsp:nvSpPr>
        <dsp:cNvPr id="0" name=""/>
        <dsp:cNvSpPr/>
      </dsp:nvSpPr>
      <dsp:spPr>
        <a:xfrm>
          <a:off x="1121086" y="193418"/>
          <a:ext cx="57094" cy="57094"/>
        </a:xfrm>
        <a:prstGeom prst="ellipse">
          <a:avLst/>
        </a:prstGeom>
        <a:solidFill>
          <a:schemeClr val="accent1">
            <a:shade val="80000"/>
            <a:hueOff val="34629"/>
            <a:satOff val="661"/>
            <a:lumOff val="2918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29447" y="201779"/>
        <a:ext cx="40372" cy="40372"/>
      </dsp:txXfrm>
    </dsp:sp>
    <dsp:sp modelId="{7418C013-9F65-49B4-8AB4-02A8A7E8B2B1}">
      <dsp:nvSpPr>
        <dsp:cNvPr id="0" name=""/>
        <dsp:cNvSpPr/>
      </dsp:nvSpPr>
      <dsp:spPr>
        <a:xfrm rot="2925000">
          <a:off x="1170029" y="24426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34633"/>
            <a:satOff val="-80"/>
            <a:lumOff val="2537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70807" y="246400"/>
        <a:ext cx="10651" cy="11561"/>
      </dsp:txXfrm>
    </dsp:sp>
    <dsp:sp modelId="{C8C314CB-BC52-4B5D-9A9E-2549904458B0}">
      <dsp:nvSpPr>
        <dsp:cNvPr id="0" name=""/>
        <dsp:cNvSpPr/>
      </dsp:nvSpPr>
      <dsp:spPr>
        <a:xfrm>
          <a:off x="1177661" y="257929"/>
          <a:ext cx="57094" cy="57094"/>
        </a:xfrm>
        <a:prstGeom prst="ellipse">
          <a:avLst/>
        </a:prstGeom>
        <a:solidFill>
          <a:schemeClr val="accent1">
            <a:shade val="80000"/>
            <a:hueOff val="40401"/>
            <a:satOff val="771"/>
            <a:lumOff val="3404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86022" y="266290"/>
        <a:ext cx="40372" cy="40372"/>
      </dsp:txXfrm>
    </dsp:sp>
    <dsp:sp modelId="{8D184F9F-78A9-45D9-9804-0F8032DE26A6}">
      <dsp:nvSpPr>
        <dsp:cNvPr id="0" name=""/>
        <dsp:cNvSpPr/>
      </dsp:nvSpPr>
      <dsp:spPr>
        <a:xfrm rot="3375000">
          <a:off x="1222196" y="31215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40406"/>
            <a:satOff val="-93"/>
            <a:lumOff val="296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23210" y="314111"/>
        <a:ext cx="10651" cy="11561"/>
      </dsp:txXfrm>
    </dsp:sp>
    <dsp:sp modelId="{18E08B15-C0D9-4DCD-9841-29CB326A1D96}">
      <dsp:nvSpPr>
        <dsp:cNvPr id="0" name=""/>
        <dsp:cNvSpPr/>
      </dsp:nvSpPr>
      <dsp:spPr>
        <a:xfrm>
          <a:off x="1225331" y="329272"/>
          <a:ext cx="57094" cy="57094"/>
        </a:xfrm>
        <a:prstGeom prst="ellipse">
          <a:avLst/>
        </a:prstGeom>
        <a:solidFill>
          <a:schemeClr val="accent1">
            <a:shade val="80000"/>
            <a:hueOff val="46172"/>
            <a:satOff val="881"/>
            <a:lumOff val="389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33692" y="337633"/>
        <a:ext cx="40372" cy="40372"/>
      </dsp:txXfrm>
    </dsp:sp>
    <dsp:sp modelId="{7D136A40-4E7A-4E9A-9C18-C15FEB3E9255}">
      <dsp:nvSpPr>
        <dsp:cNvPr id="0" name=""/>
        <dsp:cNvSpPr/>
      </dsp:nvSpPr>
      <dsp:spPr>
        <a:xfrm rot="3825000">
          <a:off x="1265054" y="386276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46178"/>
            <a:satOff val="-107"/>
            <a:lumOff val="3382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66327" y="388083"/>
        <a:ext cx="10651" cy="11561"/>
      </dsp:txXfrm>
    </dsp:sp>
    <dsp:sp modelId="{09497094-52B8-416E-9902-37FB4C94E7F2}">
      <dsp:nvSpPr>
        <dsp:cNvPr id="0" name=""/>
        <dsp:cNvSpPr/>
      </dsp:nvSpPr>
      <dsp:spPr>
        <a:xfrm>
          <a:off x="1263281" y="406227"/>
          <a:ext cx="57094" cy="57094"/>
        </a:xfrm>
        <a:prstGeom prst="ellipse">
          <a:avLst/>
        </a:prstGeom>
        <a:solidFill>
          <a:schemeClr val="accent1">
            <a:shade val="80000"/>
            <a:hueOff val="51944"/>
            <a:satOff val="991"/>
            <a:lumOff val="437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71642" y="414588"/>
        <a:ext cx="40372" cy="40372"/>
      </dsp:txXfrm>
    </dsp:sp>
    <dsp:sp modelId="{260B842C-BA56-4835-9181-EEB1DAD49F6C}">
      <dsp:nvSpPr>
        <dsp:cNvPr id="0" name=""/>
        <dsp:cNvSpPr/>
      </dsp:nvSpPr>
      <dsp:spPr>
        <a:xfrm rot="4275000">
          <a:off x="1297872" y="465357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51950"/>
            <a:satOff val="-120"/>
            <a:lumOff val="3805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99421" y="467050"/>
        <a:ext cx="10651" cy="11561"/>
      </dsp:txXfrm>
    </dsp:sp>
    <dsp:sp modelId="{07EB8474-810E-4E8A-BE93-02F62BBDD45D}">
      <dsp:nvSpPr>
        <dsp:cNvPr id="0" name=""/>
        <dsp:cNvSpPr/>
      </dsp:nvSpPr>
      <dsp:spPr>
        <a:xfrm>
          <a:off x="1290861" y="487477"/>
          <a:ext cx="57094" cy="57094"/>
        </a:xfrm>
        <a:prstGeom prst="ellipse">
          <a:avLst/>
        </a:prstGeom>
        <a:solidFill>
          <a:schemeClr val="accent1">
            <a:shade val="80000"/>
            <a:hueOff val="57716"/>
            <a:satOff val="1101"/>
            <a:lumOff val="486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99222" y="495838"/>
        <a:ext cx="40372" cy="40372"/>
      </dsp:txXfrm>
    </dsp:sp>
    <dsp:sp modelId="{ADC3AC42-E194-4C29-8A28-ABEC2168A2B9}">
      <dsp:nvSpPr>
        <dsp:cNvPr id="0" name=""/>
        <dsp:cNvSpPr/>
      </dsp:nvSpPr>
      <dsp:spPr>
        <a:xfrm rot="4725000">
          <a:off x="1320086" y="54804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57722"/>
            <a:satOff val="-133"/>
            <a:lumOff val="4228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21923" y="549660"/>
        <a:ext cx="10651" cy="11561"/>
      </dsp:txXfrm>
    </dsp:sp>
    <dsp:sp modelId="{38A7A843-117D-4A8F-B652-3F637D1BA054}">
      <dsp:nvSpPr>
        <dsp:cNvPr id="0" name=""/>
        <dsp:cNvSpPr/>
      </dsp:nvSpPr>
      <dsp:spPr>
        <a:xfrm>
          <a:off x="1307601" y="571632"/>
          <a:ext cx="57094" cy="57094"/>
        </a:xfrm>
        <a:prstGeom prst="ellipse">
          <a:avLst/>
        </a:prstGeom>
        <a:solidFill>
          <a:schemeClr val="accent1">
            <a:shade val="80000"/>
            <a:hueOff val="63487"/>
            <a:satOff val="1211"/>
            <a:lumOff val="534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15962" y="579993"/>
        <a:ext cx="40372" cy="40372"/>
      </dsp:txXfrm>
    </dsp:sp>
    <dsp:sp modelId="{24192AE1-AC5A-408F-93E2-35778550FA02}">
      <dsp:nvSpPr>
        <dsp:cNvPr id="0" name=""/>
        <dsp:cNvSpPr/>
      </dsp:nvSpPr>
      <dsp:spPr>
        <a:xfrm rot="5175000">
          <a:off x="1331318" y="63292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63494"/>
            <a:satOff val="-147"/>
            <a:lumOff val="4651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33451" y="634501"/>
        <a:ext cx="10651" cy="11561"/>
      </dsp:txXfrm>
    </dsp:sp>
    <dsp:sp modelId="{8B74F080-8313-4728-B1E9-D87A06E9E800}">
      <dsp:nvSpPr>
        <dsp:cNvPr id="0" name=""/>
        <dsp:cNvSpPr/>
      </dsp:nvSpPr>
      <dsp:spPr>
        <a:xfrm>
          <a:off x="1313213" y="657252"/>
          <a:ext cx="57094" cy="57094"/>
        </a:xfrm>
        <a:prstGeom prst="ellipse">
          <a:avLst/>
        </a:prstGeom>
        <a:solidFill>
          <a:schemeClr val="accent1">
            <a:shade val="80000"/>
            <a:hueOff val="69259"/>
            <a:satOff val="1321"/>
            <a:lumOff val="583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21574" y="665613"/>
        <a:ext cx="40372" cy="40372"/>
      </dsp:txXfrm>
    </dsp:sp>
    <dsp:sp modelId="{99F13AA2-4621-4753-B0A6-6FC776CD84C9}">
      <dsp:nvSpPr>
        <dsp:cNvPr id="0" name=""/>
        <dsp:cNvSpPr/>
      </dsp:nvSpPr>
      <dsp:spPr>
        <a:xfrm rot="5625000">
          <a:off x="1331374" y="71854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69267"/>
            <a:satOff val="-160"/>
            <a:lumOff val="5073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333806" y="720121"/>
        <a:ext cx="10651" cy="11561"/>
      </dsp:txXfrm>
    </dsp:sp>
    <dsp:sp modelId="{C238A059-EBCB-4E8A-9C70-350A7112246D}">
      <dsp:nvSpPr>
        <dsp:cNvPr id="0" name=""/>
        <dsp:cNvSpPr/>
      </dsp:nvSpPr>
      <dsp:spPr>
        <a:xfrm>
          <a:off x="1307601" y="742872"/>
          <a:ext cx="57094" cy="57094"/>
        </a:xfrm>
        <a:prstGeom prst="ellipse">
          <a:avLst/>
        </a:prstGeom>
        <a:solidFill>
          <a:schemeClr val="accent1">
            <a:shade val="80000"/>
            <a:hueOff val="75030"/>
            <a:satOff val="1431"/>
            <a:lumOff val="6322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15962" y="751233"/>
        <a:ext cx="40372" cy="40372"/>
      </dsp:txXfrm>
    </dsp:sp>
    <dsp:sp modelId="{212C9A88-24C2-4EF4-87D7-A81CF4BE3FA0}">
      <dsp:nvSpPr>
        <dsp:cNvPr id="0" name=""/>
        <dsp:cNvSpPr/>
      </dsp:nvSpPr>
      <dsp:spPr>
        <a:xfrm rot="6075000">
          <a:off x="1320254" y="80344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75039"/>
            <a:satOff val="-173"/>
            <a:lumOff val="5496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322982" y="805055"/>
        <a:ext cx="10651" cy="11561"/>
      </dsp:txXfrm>
    </dsp:sp>
    <dsp:sp modelId="{FA3F2989-2837-4DF6-B22E-22C68B74BA10}">
      <dsp:nvSpPr>
        <dsp:cNvPr id="0" name=""/>
        <dsp:cNvSpPr/>
      </dsp:nvSpPr>
      <dsp:spPr>
        <a:xfrm>
          <a:off x="1290861" y="827027"/>
          <a:ext cx="57094" cy="57094"/>
        </a:xfrm>
        <a:prstGeom prst="ellipse">
          <a:avLst/>
        </a:prstGeom>
        <a:solidFill>
          <a:schemeClr val="accent1">
            <a:shade val="80000"/>
            <a:hueOff val="80802"/>
            <a:satOff val="1541"/>
            <a:lumOff val="6808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99222" y="835388"/>
        <a:ext cx="40372" cy="40372"/>
      </dsp:txXfrm>
    </dsp:sp>
    <dsp:sp modelId="{15716786-4673-40EB-986D-12C422D02B97}">
      <dsp:nvSpPr>
        <dsp:cNvPr id="0" name=""/>
        <dsp:cNvSpPr/>
      </dsp:nvSpPr>
      <dsp:spPr>
        <a:xfrm rot="6525000">
          <a:off x="1298149" y="886157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80811"/>
            <a:satOff val="-186"/>
            <a:lumOff val="5919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301165" y="887850"/>
        <a:ext cx="10651" cy="11561"/>
      </dsp:txXfrm>
    </dsp:sp>
    <dsp:sp modelId="{E7F9412A-75FE-4263-8476-D8B02CF380F3}">
      <dsp:nvSpPr>
        <dsp:cNvPr id="0" name=""/>
        <dsp:cNvSpPr/>
      </dsp:nvSpPr>
      <dsp:spPr>
        <a:xfrm>
          <a:off x="1263281" y="908278"/>
          <a:ext cx="57094" cy="57094"/>
        </a:xfrm>
        <a:prstGeom prst="ellipse">
          <a:avLst/>
        </a:prstGeom>
        <a:solidFill>
          <a:schemeClr val="accent1">
            <a:shade val="80000"/>
            <a:hueOff val="86573"/>
            <a:satOff val="1652"/>
            <a:lumOff val="7294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71642" y="916639"/>
        <a:ext cx="40372" cy="40372"/>
      </dsp:txXfrm>
    </dsp:sp>
    <dsp:sp modelId="{C56F56FD-84C6-4D21-967A-719399DE2081}">
      <dsp:nvSpPr>
        <dsp:cNvPr id="0" name=""/>
        <dsp:cNvSpPr/>
      </dsp:nvSpPr>
      <dsp:spPr>
        <a:xfrm rot="6975000">
          <a:off x="1265435" y="965281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86583"/>
            <a:satOff val="-200"/>
            <a:lumOff val="6342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268727" y="967088"/>
        <a:ext cx="10651" cy="11561"/>
      </dsp:txXfrm>
    </dsp:sp>
    <dsp:sp modelId="{430AD93E-9CDA-40BE-8BB8-B35AB1DDED73}">
      <dsp:nvSpPr>
        <dsp:cNvPr id="0" name=""/>
        <dsp:cNvSpPr/>
      </dsp:nvSpPr>
      <dsp:spPr>
        <a:xfrm>
          <a:off x="1225331" y="985233"/>
          <a:ext cx="57094" cy="57094"/>
        </a:xfrm>
        <a:prstGeom prst="ellipse">
          <a:avLst/>
        </a:prstGeom>
        <a:solidFill>
          <a:schemeClr val="accent1">
            <a:shade val="80000"/>
            <a:hueOff val="92345"/>
            <a:satOff val="1762"/>
            <a:lumOff val="778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33692" y="993594"/>
        <a:ext cx="40372" cy="40372"/>
      </dsp:txXfrm>
    </dsp:sp>
    <dsp:sp modelId="{D3BDAC4B-F2DB-44A0-907D-A108463FB1C3}">
      <dsp:nvSpPr>
        <dsp:cNvPr id="0" name=""/>
        <dsp:cNvSpPr/>
      </dsp:nvSpPr>
      <dsp:spPr>
        <a:xfrm rot="7425000">
          <a:off x="1222674" y="1039459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92356"/>
            <a:satOff val="-213"/>
            <a:lumOff val="6765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226225" y="1041415"/>
        <a:ext cx="10651" cy="11561"/>
      </dsp:txXfrm>
    </dsp:sp>
    <dsp:sp modelId="{EB66E90A-B112-40E2-B773-B1A59659C6EB}">
      <dsp:nvSpPr>
        <dsp:cNvPr id="0" name=""/>
        <dsp:cNvSpPr/>
      </dsp:nvSpPr>
      <dsp:spPr>
        <a:xfrm>
          <a:off x="1177661" y="1056576"/>
          <a:ext cx="57094" cy="57094"/>
        </a:xfrm>
        <a:prstGeom prst="ellipse">
          <a:avLst/>
        </a:prstGeom>
        <a:solidFill>
          <a:schemeClr val="accent1">
            <a:shade val="80000"/>
            <a:hueOff val="98117"/>
            <a:satOff val="1872"/>
            <a:lumOff val="8267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86022" y="1064937"/>
        <a:ext cx="40372" cy="40372"/>
      </dsp:txXfrm>
    </dsp:sp>
    <dsp:sp modelId="{CBD13A52-164D-4181-A713-C4AFB6DAEA44}">
      <dsp:nvSpPr>
        <dsp:cNvPr id="0" name=""/>
        <dsp:cNvSpPr/>
      </dsp:nvSpPr>
      <dsp:spPr>
        <a:xfrm rot="7875000">
          <a:off x="1170597" y="110742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98128"/>
            <a:satOff val="-226"/>
            <a:lumOff val="7187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174384" y="1109558"/>
        <a:ext cx="10651" cy="11561"/>
      </dsp:txXfrm>
    </dsp:sp>
    <dsp:sp modelId="{816E1FA3-2B38-45F9-AB8C-0EEB2788EE42}">
      <dsp:nvSpPr>
        <dsp:cNvPr id="0" name=""/>
        <dsp:cNvSpPr/>
      </dsp:nvSpPr>
      <dsp:spPr>
        <a:xfrm>
          <a:off x="1121086" y="1121086"/>
          <a:ext cx="57094" cy="57094"/>
        </a:xfrm>
        <a:prstGeom prst="ellipse">
          <a:avLst/>
        </a:prstGeom>
        <a:solidFill>
          <a:schemeClr val="accent1">
            <a:shade val="80000"/>
            <a:hueOff val="103888"/>
            <a:satOff val="1982"/>
            <a:lumOff val="875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29447" y="1129447"/>
        <a:ext cx="40372" cy="40372"/>
      </dsp:txXfrm>
    </dsp:sp>
    <dsp:sp modelId="{3D5573F2-E421-4699-B499-E5F129AA7C1F}">
      <dsp:nvSpPr>
        <dsp:cNvPr id="0" name=""/>
        <dsp:cNvSpPr/>
      </dsp:nvSpPr>
      <dsp:spPr>
        <a:xfrm rot="8325000">
          <a:off x="1110094" y="116800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03900"/>
            <a:satOff val="-240"/>
            <a:lumOff val="761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114093" y="1170351"/>
        <a:ext cx="10651" cy="11561"/>
      </dsp:txXfrm>
    </dsp:sp>
    <dsp:sp modelId="{1791F869-F782-403E-9EEE-8485296AB1DC}">
      <dsp:nvSpPr>
        <dsp:cNvPr id="0" name=""/>
        <dsp:cNvSpPr/>
      </dsp:nvSpPr>
      <dsp:spPr>
        <a:xfrm>
          <a:off x="1056576" y="1177661"/>
          <a:ext cx="57094" cy="57094"/>
        </a:xfrm>
        <a:prstGeom prst="ellipse">
          <a:avLst/>
        </a:prstGeom>
        <a:solidFill>
          <a:schemeClr val="accent1">
            <a:shade val="80000"/>
            <a:hueOff val="109660"/>
            <a:satOff val="2092"/>
            <a:lumOff val="923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4937" y="1186022"/>
        <a:ext cx="40372" cy="40372"/>
      </dsp:txXfrm>
    </dsp:sp>
    <dsp:sp modelId="{EDD308D6-556F-4E65-A02C-12C45C150755}">
      <dsp:nvSpPr>
        <dsp:cNvPr id="0" name=""/>
        <dsp:cNvSpPr/>
      </dsp:nvSpPr>
      <dsp:spPr>
        <a:xfrm rot="8775000">
          <a:off x="1042201" y="1220169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09672"/>
            <a:satOff val="-253"/>
            <a:lumOff val="8033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46381" y="1222755"/>
        <a:ext cx="10651" cy="11561"/>
      </dsp:txXfrm>
    </dsp:sp>
    <dsp:sp modelId="{FB762D63-E97E-4D71-BE53-DE8DBC2C1724}">
      <dsp:nvSpPr>
        <dsp:cNvPr id="0" name=""/>
        <dsp:cNvSpPr/>
      </dsp:nvSpPr>
      <dsp:spPr>
        <a:xfrm>
          <a:off x="985233" y="1225331"/>
          <a:ext cx="57094" cy="57094"/>
        </a:xfrm>
        <a:prstGeom prst="ellipse">
          <a:avLst/>
        </a:prstGeom>
        <a:solidFill>
          <a:schemeClr val="accent1">
            <a:shade val="80000"/>
            <a:hueOff val="115431"/>
            <a:satOff val="2202"/>
            <a:lumOff val="972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93594" y="1233692"/>
        <a:ext cx="40372" cy="40372"/>
      </dsp:txXfrm>
    </dsp:sp>
    <dsp:sp modelId="{EC905E59-477F-4D62-B2EE-61B86BF0663B}">
      <dsp:nvSpPr>
        <dsp:cNvPr id="0" name=""/>
        <dsp:cNvSpPr/>
      </dsp:nvSpPr>
      <dsp:spPr>
        <a:xfrm rot="9225000">
          <a:off x="968080" y="1263028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15444"/>
            <a:satOff val="-266"/>
            <a:lumOff val="8456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972410" y="1265872"/>
        <a:ext cx="10651" cy="11561"/>
      </dsp:txXfrm>
    </dsp:sp>
    <dsp:sp modelId="{96947AF0-965B-4F9B-B692-11B522E20C19}">
      <dsp:nvSpPr>
        <dsp:cNvPr id="0" name=""/>
        <dsp:cNvSpPr/>
      </dsp:nvSpPr>
      <dsp:spPr>
        <a:xfrm>
          <a:off x="908278" y="1263281"/>
          <a:ext cx="57094" cy="57094"/>
        </a:xfrm>
        <a:prstGeom prst="ellipse">
          <a:avLst/>
        </a:prstGeom>
        <a:solidFill>
          <a:schemeClr val="accent1">
            <a:shade val="80000"/>
            <a:hueOff val="121203"/>
            <a:satOff val="2312"/>
            <a:lumOff val="10212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16639" y="1271642"/>
        <a:ext cx="40372" cy="40372"/>
      </dsp:txXfrm>
    </dsp:sp>
    <dsp:sp modelId="{C5631367-2D87-4B2B-B2C5-CE6B323DF7FA}">
      <dsp:nvSpPr>
        <dsp:cNvPr id="0" name=""/>
        <dsp:cNvSpPr/>
      </dsp:nvSpPr>
      <dsp:spPr>
        <a:xfrm rot="10192360">
          <a:off x="857204" y="1293130"/>
          <a:ext cx="3677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21217"/>
            <a:satOff val="-280"/>
            <a:lumOff val="8879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862940" y="1296476"/>
        <a:ext cx="30995" cy="11561"/>
      </dsp:txXfrm>
    </dsp:sp>
    <dsp:sp modelId="{55735BFC-D4F1-4100-BCD7-BD7015A20F24}">
      <dsp:nvSpPr>
        <dsp:cNvPr id="0" name=""/>
        <dsp:cNvSpPr/>
      </dsp:nvSpPr>
      <dsp:spPr>
        <a:xfrm>
          <a:off x="783764" y="1285521"/>
          <a:ext cx="57094" cy="57094"/>
        </a:xfrm>
        <a:prstGeom prst="ellipse">
          <a:avLst/>
        </a:prstGeom>
        <a:solidFill>
          <a:schemeClr val="accent1">
            <a:shade val="80000"/>
            <a:hueOff val="126974"/>
            <a:satOff val="2422"/>
            <a:lumOff val="10698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92125" y="1293882"/>
        <a:ext cx="40372" cy="40372"/>
      </dsp:txXfrm>
    </dsp:sp>
    <dsp:sp modelId="{DE861B79-D5E8-45CE-B3D7-7B4663C08343}">
      <dsp:nvSpPr>
        <dsp:cNvPr id="0" name=""/>
        <dsp:cNvSpPr/>
      </dsp:nvSpPr>
      <dsp:spPr>
        <a:xfrm rot="19897969">
          <a:off x="788910" y="1315549"/>
          <a:ext cx="5629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26989"/>
            <a:satOff val="-293"/>
            <a:lumOff val="9301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89011" y="1319804"/>
        <a:ext cx="3940" cy="11561"/>
      </dsp:txXfrm>
    </dsp:sp>
    <dsp:sp modelId="{B163F2E1-C224-4C1F-8BF1-B257F8DA90F1}">
      <dsp:nvSpPr>
        <dsp:cNvPr id="0" name=""/>
        <dsp:cNvSpPr/>
      </dsp:nvSpPr>
      <dsp:spPr>
        <a:xfrm>
          <a:off x="742872" y="1307601"/>
          <a:ext cx="57094" cy="57094"/>
        </a:xfrm>
        <a:prstGeom prst="ellipse">
          <a:avLst/>
        </a:prstGeom>
        <a:solidFill>
          <a:schemeClr val="accent1">
            <a:shade val="80000"/>
            <a:hueOff val="132746"/>
            <a:satOff val="2532"/>
            <a:lumOff val="11184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51233" y="1315962"/>
        <a:ext cx="40372" cy="40372"/>
      </dsp:txXfrm>
    </dsp:sp>
    <dsp:sp modelId="{28C21F8D-7890-436C-ABC3-A76D9C048DC6}">
      <dsp:nvSpPr>
        <dsp:cNvPr id="0" name=""/>
        <dsp:cNvSpPr/>
      </dsp:nvSpPr>
      <dsp:spPr>
        <a:xfrm rot="10575000">
          <a:off x="721431" y="1329291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32761"/>
            <a:satOff val="-306"/>
            <a:lumOff val="9724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725991" y="1332996"/>
        <a:ext cx="10651" cy="11561"/>
      </dsp:txXfrm>
    </dsp:sp>
    <dsp:sp modelId="{B297DBDA-41C8-403B-A287-2DE0B2B2F734}">
      <dsp:nvSpPr>
        <dsp:cNvPr id="0" name=""/>
        <dsp:cNvSpPr/>
      </dsp:nvSpPr>
      <dsp:spPr>
        <a:xfrm>
          <a:off x="657252" y="1313213"/>
          <a:ext cx="57094" cy="57094"/>
        </a:xfrm>
        <a:prstGeom prst="ellipse">
          <a:avLst/>
        </a:prstGeom>
        <a:solidFill>
          <a:schemeClr val="accent1">
            <a:shade val="80000"/>
            <a:hueOff val="138517"/>
            <a:satOff val="2643"/>
            <a:lumOff val="11671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65613" y="1321574"/>
        <a:ext cx="40372" cy="40372"/>
      </dsp:txXfrm>
    </dsp:sp>
    <dsp:sp modelId="{6CB910F7-627A-416A-9AE0-0E9818681229}">
      <dsp:nvSpPr>
        <dsp:cNvPr id="0" name=""/>
        <dsp:cNvSpPr/>
      </dsp:nvSpPr>
      <dsp:spPr>
        <a:xfrm rot="11025000">
          <a:off x="635811" y="1329347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38533"/>
            <a:satOff val="-320"/>
            <a:lumOff val="10147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40371" y="1333350"/>
        <a:ext cx="10651" cy="11561"/>
      </dsp:txXfrm>
    </dsp:sp>
    <dsp:sp modelId="{C99B1DB8-B0AD-4FE5-84DC-CD9571D15F74}">
      <dsp:nvSpPr>
        <dsp:cNvPr id="0" name=""/>
        <dsp:cNvSpPr/>
      </dsp:nvSpPr>
      <dsp:spPr>
        <a:xfrm>
          <a:off x="571632" y="1307601"/>
          <a:ext cx="57094" cy="57094"/>
        </a:xfrm>
        <a:prstGeom prst="ellipse">
          <a:avLst/>
        </a:prstGeom>
        <a:solidFill>
          <a:schemeClr val="accent1">
            <a:shade val="80000"/>
            <a:hueOff val="144289"/>
            <a:satOff val="2753"/>
            <a:lumOff val="12157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79993" y="1315962"/>
        <a:ext cx="40372" cy="40372"/>
      </dsp:txXfrm>
    </dsp:sp>
    <dsp:sp modelId="{2EBD388A-825F-4832-8A74-827A6C7E3368}">
      <dsp:nvSpPr>
        <dsp:cNvPr id="0" name=""/>
        <dsp:cNvSpPr/>
      </dsp:nvSpPr>
      <dsp:spPr>
        <a:xfrm rot="11475000">
          <a:off x="550916" y="1318228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44306"/>
            <a:satOff val="-333"/>
            <a:lumOff val="1057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555437" y="1322527"/>
        <a:ext cx="10651" cy="11561"/>
      </dsp:txXfrm>
    </dsp:sp>
    <dsp:sp modelId="{54435782-E9E7-4F85-8EE9-B762378628C5}">
      <dsp:nvSpPr>
        <dsp:cNvPr id="0" name=""/>
        <dsp:cNvSpPr/>
      </dsp:nvSpPr>
      <dsp:spPr>
        <a:xfrm>
          <a:off x="487477" y="1290861"/>
          <a:ext cx="57094" cy="57094"/>
        </a:xfrm>
        <a:prstGeom prst="ellipse">
          <a:avLst/>
        </a:prstGeom>
        <a:solidFill>
          <a:schemeClr val="accent1">
            <a:shade val="80000"/>
            <a:hueOff val="150061"/>
            <a:satOff val="2863"/>
            <a:lumOff val="1264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95838" y="1299222"/>
        <a:ext cx="40372" cy="40372"/>
      </dsp:txXfrm>
    </dsp:sp>
    <dsp:sp modelId="{2EA5A0E0-D734-4B00-A1FA-65E8CB15031C}">
      <dsp:nvSpPr>
        <dsp:cNvPr id="0" name=""/>
        <dsp:cNvSpPr/>
      </dsp:nvSpPr>
      <dsp:spPr>
        <a:xfrm rot="11925000">
          <a:off x="468199" y="129612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50078"/>
            <a:satOff val="-346"/>
            <a:lumOff val="10992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72643" y="1300710"/>
        <a:ext cx="10651" cy="11561"/>
      </dsp:txXfrm>
    </dsp:sp>
    <dsp:sp modelId="{CDE86F57-8E75-4885-99A7-4D78278841E9}">
      <dsp:nvSpPr>
        <dsp:cNvPr id="0" name=""/>
        <dsp:cNvSpPr/>
      </dsp:nvSpPr>
      <dsp:spPr>
        <a:xfrm>
          <a:off x="406227" y="1263281"/>
          <a:ext cx="57094" cy="57094"/>
        </a:xfrm>
        <a:prstGeom prst="ellipse">
          <a:avLst/>
        </a:prstGeom>
        <a:solidFill>
          <a:schemeClr val="accent1">
            <a:shade val="80000"/>
            <a:hueOff val="155832"/>
            <a:satOff val="2973"/>
            <a:lumOff val="1312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14588" y="1271642"/>
        <a:ext cx="40372" cy="40372"/>
      </dsp:txXfrm>
    </dsp:sp>
    <dsp:sp modelId="{A0769171-C666-4FF2-B3B0-56A5612FFB02}">
      <dsp:nvSpPr>
        <dsp:cNvPr id="0" name=""/>
        <dsp:cNvSpPr/>
      </dsp:nvSpPr>
      <dsp:spPr>
        <a:xfrm rot="12375000">
          <a:off x="389075" y="1263409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55850"/>
            <a:satOff val="-360"/>
            <a:lumOff val="11415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93405" y="1268273"/>
        <a:ext cx="10651" cy="11561"/>
      </dsp:txXfrm>
    </dsp:sp>
    <dsp:sp modelId="{9DEC7CBC-8051-4551-94AA-2377EFF8A353}">
      <dsp:nvSpPr>
        <dsp:cNvPr id="0" name=""/>
        <dsp:cNvSpPr/>
      </dsp:nvSpPr>
      <dsp:spPr>
        <a:xfrm>
          <a:off x="329272" y="1225331"/>
          <a:ext cx="57094" cy="57094"/>
        </a:xfrm>
        <a:prstGeom prst="ellipse">
          <a:avLst/>
        </a:prstGeom>
        <a:solidFill>
          <a:schemeClr val="accent1">
            <a:shade val="80000"/>
            <a:hueOff val="161604"/>
            <a:satOff val="3083"/>
            <a:lumOff val="1361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37633" y="1233692"/>
        <a:ext cx="40372" cy="40372"/>
      </dsp:txXfrm>
    </dsp:sp>
    <dsp:sp modelId="{83D03F91-A8FE-4A56-A9F0-21F8696B64A1}">
      <dsp:nvSpPr>
        <dsp:cNvPr id="0" name=""/>
        <dsp:cNvSpPr/>
      </dsp:nvSpPr>
      <dsp:spPr>
        <a:xfrm rot="12825000">
          <a:off x="314898" y="1220647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61622"/>
            <a:satOff val="-373"/>
            <a:lumOff val="11838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19078" y="1225769"/>
        <a:ext cx="10651" cy="11561"/>
      </dsp:txXfrm>
    </dsp:sp>
    <dsp:sp modelId="{D9F7CAE3-C01B-4758-A92D-BE4DEABF1CC9}">
      <dsp:nvSpPr>
        <dsp:cNvPr id="0" name=""/>
        <dsp:cNvSpPr/>
      </dsp:nvSpPr>
      <dsp:spPr>
        <a:xfrm>
          <a:off x="257929" y="1177661"/>
          <a:ext cx="57094" cy="57094"/>
        </a:xfrm>
        <a:prstGeom prst="ellipse">
          <a:avLst/>
        </a:prstGeom>
        <a:solidFill>
          <a:schemeClr val="accent1">
            <a:shade val="80000"/>
            <a:hueOff val="167375"/>
            <a:satOff val="3193"/>
            <a:lumOff val="14102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6290" y="1186022"/>
        <a:ext cx="40372" cy="40372"/>
      </dsp:txXfrm>
    </dsp:sp>
    <dsp:sp modelId="{6FDF4861-3D9E-4C44-8A76-CB261CA08A3D}">
      <dsp:nvSpPr>
        <dsp:cNvPr id="0" name=""/>
        <dsp:cNvSpPr/>
      </dsp:nvSpPr>
      <dsp:spPr>
        <a:xfrm rot="13275000">
          <a:off x="246937" y="116857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67395"/>
            <a:satOff val="-386"/>
            <a:lumOff val="12261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50936" y="1173929"/>
        <a:ext cx="10651" cy="11561"/>
      </dsp:txXfrm>
    </dsp:sp>
    <dsp:sp modelId="{6EBA7549-78C0-447A-A63C-4A8563F87F58}">
      <dsp:nvSpPr>
        <dsp:cNvPr id="0" name=""/>
        <dsp:cNvSpPr/>
      </dsp:nvSpPr>
      <dsp:spPr>
        <a:xfrm>
          <a:off x="193418" y="1121086"/>
          <a:ext cx="57094" cy="57094"/>
        </a:xfrm>
        <a:prstGeom prst="ellipse">
          <a:avLst/>
        </a:prstGeom>
        <a:solidFill>
          <a:schemeClr val="accent1">
            <a:shade val="80000"/>
            <a:hueOff val="173147"/>
            <a:satOff val="3303"/>
            <a:lumOff val="14588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01779" y="1129447"/>
        <a:ext cx="40372" cy="40372"/>
      </dsp:txXfrm>
    </dsp:sp>
    <dsp:sp modelId="{F7AC09C3-F9FA-4334-9744-58F7A351FD8B}">
      <dsp:nvSpPr>
        <dsp:cNvPr id="0" name=""/>
        <dsp:cNvSpPr/>
      </dsp:nvSpPr>
      <dsp:spPr>
        <a:xfrm rot="13725000">
          <a:off x="186354" y="1108067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73167"/>
            <a:satOff val="-400"/>
            <a:lumOff val="12684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90141" y="1113637"/>
        <a:ext cx="10651" cy="11561"/>
      </dsp:txXfrm>
    </dsp:sp>
    <dsp:sp modelId="{DB7E8DCC-E9E2-41AE-8FAC-BD770394B585}">
      <dsp:nvSpPr>
        <dsp:cNvPr id="0" name=""/>
        <dsp:cNvSpPr/>
      </dsp:nvSpPr>
      <dsp:spPr>
        <a:xfrm>
          <a:off x="136844" y="1056576"/>
          <a:ext cx="57094" cy="57094"/>
        </a:xfrm>
        <a:prstGeom prst="ellipse">
          <a:avLst/>
        </a:prstGeom>
        <a:solidFill>
          <a:schemeClr val="accent1">
            <a:shade val="80000"/>
            <a:hueOff val="178918"/>
            <a:satOff val="3413"/>
            <a:lumOff val="1507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5205" y="1064937"/>
        <a:ext cx="40372" cy="40372"/>
      </dsp:txXfrm>
    </dsp:sp>
    <dsp:sp modelId="{FC934B90-2FD7-4C78-BC82-6495CAA54F71}">
      <dsp:nvSpPr>
        <dsp:cNvPr id="0" name=""/>
        <dsp:cNvSpPr/>
      </dsp:nvSpPr>
      <dsp:spPr>
        <a:xfrm rot="14175000">
          <a:off x="134187" y="104017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78939"/>
            <a:satOff val="-413"/>
            <a:lumOff val="13106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37738" y="1045927"/>
        <a:ext cx="10651" cy="11561"/>
      </dsp:txXfrm>
    </dsp:sp>
    <dsp:sp modelId="{7FBA136C-815F-4FB3-A797-A7F155D00FEA}">
      <dsp:nvSpPr>
        <dsp:cNvPr id="0" name=""/>
        <dsp:cNvSpPr/>
      </dsp:nvSpPr>
      <dsp:spPr>
        <a:xfrm>
          <a:off x="89174" y="985233"/>
          <a:ext cx="57094" cy="57094"/>
        </a:xfrm>
        <a:prstGeom prst="ellipse">
          <a:avLst/>
        </a:prstGeom>
        <a:solidFill>
          <a:schemeClr val="accent1">
            <a:shade val="80000"/>
            <a:hueOff val="184690"/>
            <a:satOff val="3523"/>
            <a:lumOff val="15561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535" y="993594"/>
        <a:ext cx="40372" cy="40372"/>
      </dsp:txXfrm>
    </dsp:sp>
    <dsp:sp modelId="{7A5C7786-EEB7-4840-8AB2-E617DD766E4C}">
      <dsp:nvSpPr>
        <dsp:cNvPr id="0" name=""/>
        <dsp:cNvSpPr/>
      </dsp:nvSpPr>
      <dsp:spPr>
        <a:xfrm rot="14625000">
          <a:off x="91329" y="966054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84711"/>
            <a:satOff val="-426"/>
            <a:lumOff val="13529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94621" y="971955"/>
        <a:ext cx="10651" cy="11561"/>
      </dsp:txXfrm>
    </dsp:sp>
    <dsp:sp modelId="{2B3C09D0-6E4A-4698-ADBA-7CF55040E0C7}">
      <dsp:nvSpPr>
        <dsp:cNvPr id="0" name=""/>
        <dsp:cNvSpPr/>
      </dsp:nvSpPr>
      <dsp:spPr>
        <a:xfrm>
          <a:off x="51224" y="908278"/>
          <a:ext cx="57094" cy="57094"/>
        </a:xfrm>
        <a:prstGeom prst="ellipse">
          <a:avLst/>
        </a:prstGeom>
        <a:solidFill>
          <a:schemeClr val="accent1">
            <a:shade val="80000"/>
            <a:hueOff val="190462"/>
            <a:satOff val="3634"/>
            <a:lumOff val="16047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9585" y="916639"/>
        <a:ext cx="40372" cy="40372"/>
      </dsp:txXfrm>
    </dsp:sp>
    <dsp:sp modelId="{0B3E9032-3902-463F-B436-0798A35C9EC5}">
      <dsp:nvSpPr>
        <dsp:cNvPr id="0" name=""/>
        <dsp:cNvSpPr/>
      </dsp:nvSpPr>
      <dsp:spPr>
        <a:xfrm rot="15075000">
          <a:off x="58511" y="886973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90483"/>
            <a:satOff val="-440"/>
            <a:lumOff val="13952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1527" y="892988"/>
        <a:ext cx="10651" cy="11561"/>
      </dsp:txXfrm>
    </dsp:sp>
    <dsp:sp modelId="{C6CA034B-BB5D-4252-9DC3-E07C2CEC1942}">
      <dsp:nvSpPr>
        <dsp:cNvPr id="0" name=""/>
        <dsp:cNvSpPr/>
      </dsp:nvSpPr>
      <dsp:spPr>
        <a:xfrm>
          <a:off x="23643" y="827027"/>
          <a:ext cx="57094" cy="57094"/>
        </a:xfrm>
        <a:prstGeom prst="ellipse">
          <a:avLst/>
        </a:prstGeom>
        <a:solidFill>
          <a:schemeClr val="accent1">
            <a:shade val="80000"/>
            <a:hueOff val="196233"/>
            <a:satOff val="3744"/>
            <a:lumOff val="1653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2004" y="835388"/>
        <a:ext cx="40372" cy="40372"/>
      </dsp:txXfrm>
    </dsp:sp>
    <dsp:sp modelId="{2F327EB4-0D8B-437E-BB14-A326EA173FCC}">
      <dsp:nvSpPr>
        <dsp:cNvPr id="0" name=""/>
        <dsp:cNvSpPr/>
      </dsp:nvSpPr>
      <dsp:spPr>
        <a:xfrm rot="15525000">
          <a:off x="36297" y="80428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196256"/>
            <a:satOff val="-453"/>
            <a:lumOff val="14375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9025" y="810378"/>
        <a:ext cx="10651" cy="11561"/>
      </dsp:txXfrm>
    </dsp:sp>
    <dsp:sp modelId="{F6AE7F32-FC05-4DDA-BB7B-30B31779479C}">
      <dsp:nvSpPr>
        <dsp:cNvPr id="0" name=""/>
        <dsp:cNvSpPr/>
      </dsp:nvSpPr>
      <dsp:spPr>
        <a:xfrm>
          <a:off x="6904" y="742872"/>
          <a:ext cx="57094" cy="57094"/>
        </a:xfrm>
        <a:prstGeom prst="ellipse">
          <a:avLst/>
        </a:prstGeom>
        <a:solidFill>
          <a:schemeClr val="accent1">
            <a:shade val="80000"/>
            <a:hueOff val="202005"/>
            <a:satOff val="3854"/>
            <a:lumOff val="1702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265" y="751233"/>
        <a:ext cx="40372" cy="40372"/>
      </dsp:txXfrm>
    </dsp:sp>
    <dsp:sp modelId="{F42AD80F-3B21-49F3-AF59-01D5F6EE69F1}">
      <dsp:nvSpPr>
        <dsp:cNvPr id="0" name=""/>
        <dsp:cNvSpPr/>
      </dsp:nvSpPr>
      <dsp:spPr>
        <a:xfrm rot="15975000">
          <a:off x="25065" y="71940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02028"/>
            <a:satOff val="-466"/>
            <a:lumOff val="14798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7497" y="725537"/>
        <a:ext cx="10651" cy="11561"/>
      </dsp:txXfrm>
    </dsp:sp>
    <dsp:sp modelId="{E4F5DE49-5EAA-4300-BD85-3AA32446283C}">
      <dsp:nvSpPr>
        <dsp:cNvPr id="0" name=""/>
        <dsp:cNvSpPr/>
      </dsp:nvSpPr>
      <dsp:spPr>
        <a:xfrm>
          <a:off x="1292" y="657252"/>
          <a:ext cx="57094" cy="57094"/>
        </a:xfrm>
        <a:prstGeom prst="ellipse">
          <a:avLst/>
        </a:prstGeom>
        <a:solidFill>
          <a:schemeClr val="accent1">
            <a:shade val="80000"/>
            <a:hueOff val="207776"/>
            <a:satOff val="3964"/>
            <a:lumOff val="1750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653" y="665613"/>
        <a:ext cx="40372" cy="40372"/>
      </dsp:txXfrm>
    </dsp:sp>
    <dsp:sp modelId="{57712E5B-8311-41F2-83BF-40C44B82FD56}">
      <dsp:nvSpPr>
        <dsp:cNvPr id="0" name=""/>
        <dsp:cNvSpPr/>
      </dsp:nvSpPr>
      <dsp:spPr>
        <a:xfrm rot="16425000">
          <a:off x="25009" y="63378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07800"/>
            <a:satOff val="-479"/>
            <a:lumOff val="1522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7142" y="639917"/>
        <a:ext cx="10651" cy="11561"/>
      </dsp:txXfrm>
    </dsp:sp>
    <dsp:sp modelId="{53824D7C-69E9-40B6-AD94-E66D57E17024}">
      <dsp:nvSpPr>
        <dsp:cNvPr id="0" name=""/>
        <dsp:cNvSpPr/>
      </dsp:nvSpPr>
      <dsp:spPr>
        <a:xfrm>
          <a:off x="6904" y="571632"/>
          <a:ext cx="57094" cy="57094"/>
        </a:xfrm>
        <a:prstGeom prst="ellipse">
          <a:avLst/>
        </a:prstGeom>
        <a:solidFill>
          <a:schemeClr val="accent1">
            <a:shade val="80000"/>
            <a:hueOff val="213548"/>
            <a:satOff val="4074"/>
            <a:lumOff val="17992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265" y="579993"/>
        <a:ext cx="40372" cy="40372"/>
      </dsp:txXfrm>
    </dsp:sp>
    <dsp:sp modelId="{4DDD9E11-A1D1-4D9F-87CF-21775FA03FD4}">
      <dsp:nvSpPr>
        <dsp:cNvPr id="0" name=""/>
        <dsp:cNvSpPr/>
      </dsp:nvSpPr>
      <dsp:spPr>
        <a:xfrm rot="16875000">
          <a:off x="36129" y="54889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13572"/>
            <a:satOff val="-493"/>
            <a:lumOff val="15643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7966" y="554983"/>
        <a:ext cx="10651" cy="11561"/>
      </dsp:txXfrm>
    </dsp:sp>
    <dsp:sp modelId="{22041FD6-89BD-4BF2-9B99-B97F36E2E1FB}">
      <dsp:nvSpPr>
        <dsp:cNvPr id="0" name=""/>
        <dsp:cNvSpPr/>
      </dsp:nvSpPr>
      <dsp:spPr>
        <a:xfrm>
          <a:off x="23643" y="487477"/>
          <a:ext cx="57094" cy="57094"/>
        </a:xfrm>
        <a:prstGeom prst="ellipse">
          <a:avLst/>
        </a:prstGeom>
        <a:solidFill>
          <a:schemeClr val="accent1">
            <a:shade val="80000"/>
            <a:hueOff val="219319"/>
            <a:satOff val="4184"/>
            <a:lumOff val="1847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2004" y="495838"/>
        <a:ext cx="40372" cy="40372"/>
      </dsp:txXfrm>
    </dsp:sp>
    <dsp:sp modelId="{B8E405CF-5FB0-4931-A03D-9BF304E6CDDA}">
      <dsp:nvSpPr>
        <dsp:cNvPr id="0" name=""/>
        <dsp:cNvSpPr/>
      </dsp:nvSpPr>
      <dsp:spPr>
        <a:xfrm rot="17325000">
          <a:off x="58234" y="466173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19345"/>
            <a:satOff val="-506"/>
            <a:lumOff val="16066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9783" y="472188"/>
        <a:ext cx="10651" cy="11561"/>
      </dsp:txXfrm>
    </dsp:sp>
    <dsp:sp modelId="{4346925A-37EB-4BB6-B0D1-0007EC3DF63B}">
      <dsp:nvSpPr>
        <dsp:cNvPr id="0" name=""/>
        <dsp:cNvSpPr/>
      </dsp:nvSpPr>
      <dsp:spPr>
        <a:xfrm>
          <a:off x="51224" y="406227"/>
          <a:ext cx="57094" cy="57094"/>
        </a:xfrm>
        <a:prstGeom prst="ellipse">
          <a:avLst/>
        </a:prstGeom>
        <a:solidFill>
          <a:schemeClr val="accent1">
            <a:shade val="80000"/>
            <a:hueOff val="225091"/>
            <a:satOff val="4294"/>
            <a:lumOff val="1896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9585" y="414588"/>
        <a:ext cx="40372" cy="40372"/>
      </dsp:txXfrm>
    </dsp:sp>
    <dsp:sp modelId="{7A362786-920B-4FB9-A3D5-D0E741B76071}">
      <dsp:nvSpPr>
        <dsp:cNvPr id="0" name=""/>
        <dsp:cNvSpPr/>
      </dsp:nvSpPr>
      <dsp:spPr>
        <a:xfrm rot="17775000">
          <a:off x="90948" y="387048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25117"/>
            <a:satOff val="-519"/>
            <a:lumOff val="16489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2221" y="392949"/>
        <a:ext cx="10651" cy="11561"/>
      </dsp:txXfrm>
    </dsp:sp>
    <dsp:sp modelId="{ED0F08E4-7CF4-494F-A2E4-60B90674E9D5}">
      <dsp:nvSpPr>
        <dsp:cNvPr id="0" name=""/>
        <dsp:cNvSpPr/>
      </dsp:nvSpPr>
      <dsp:spPr>
        <a:xfrm>
          <a:off x="89174" y="329272"/>
          <a:ext cx="57094" cy="57094"/>
        </a:xfrm>
        <a:prstGeom prst="ellipse">
          <a:avLst/>
        </a:prstGeom>
        <a:solidFill>
          <a:schemeClr val="accent1">
            <a:shade val="80000"/>
            <a:hueOff val="230862"/>
            <a:satOff val="4404"/>
            <a:lumOff val="19451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535" y="337633"/>
        <a:ext cx="40372" cy="40372"/>
      </dsp:txXfrm>
    </dsp:sp>
    <dsp:sp modelId="{B8AF8AA6-EDE3-46F5-804F-BE18E9CF02E9}">
      <dsp:nvSpPr>
        <dsp:cNvPr id="0" name=""/>
        <dsp:cNvSpPr/>
      </dsp:nvSpPr>
      <dsp:spPr>
        <a:xfrm rot="18225000">
          <a:off x="133709" y="312871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30889"/>
            <a:satOff val="-533"/>
            <a:lumOff val="16911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4723" y="318623"/>
        <a:ext cx="10651" cy="11561"/>
      </dsp:txXfrm>
    </dsp:sp>
    <dsp:sp modelId="{02E2D030-8BB9-48E2-859D-55F958A2D928}">
      <dsp:nvSpPr>
        <dsp:cNvPr id="0" name=""/>
        <dsp:cNvSpPr/>
      </dsp:nvSpPr>
      <dsp:spPr>
        <a:xfrm>
          <a:off x="136844" y="257929"/>
          <a:ext cx="57094" cy="57094"/>
        </a:xfrm>
        <a:prstGeom prst="ellipse">
          <a:avLst/>
        </a:prstGeom>
        <a:solidFill>
          <a:schemeClr val="accent1">
            <a:shade val="80000"/>
            <a:hueOff val="236634"/>
            <a:satOff val="4514"/>
            <a:lumOff val="19937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5205" y="266290"/>
        <a:ext cx="40372" cy="40372"/>
      </dsp:txXfrm>
    </dsp:sp>
    <dsp:sp modelId="{8125F9B4-021E-44DC-9D64-8AE485A44537}">
      <dsp:nvSpPr>
        <dsp:cNvPr id="0" name=""/>
        <dsp:cNvSpPr/>
      </dsp:nvSpPr>
      <dsp:spPr>
        <a:xfrm rot="18675000">
          <a:off x="185786" y="24491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36661"/>
            <a:satOff val="-546"/>
            <a:lumOff val="17334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86564" y="250480"/>
        <a:ext cx="10651" cy="11561"/>
      </dsp:txXfrm>
    </dsp:sp>
    <dsp:sp modelId="{A5474CB5-D5DA-4087-B87E-610FB42AF529}">
      <dsp:nvSpPr>
        <dsp:cNvPr id="0" name=""/>
        <dsp:cNvSpPr/>
      </dsp:nvSpPr>
      <dsp:spPr>
        <a:xfrm>
          <a:off x="193418" y="193418"/>
          <a:ext cx="57094" cy="57094"/>
        </a:xfrm>
        <a:prstGeom prst="ellipse">
          <a:avLst/>
        </a:prstGeom>
        <a:solidFill>
          <a:schemeClr val="accent1">
            <a:shade val="80000"/>
            <a:hueOff val="242406"/>
            <a:satOff val="4624"/>
            <a:lumOff val="20424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01779" y="201779"/>
        <a:ext cx="40372" cy="40372"/>
      </dsp:txXfrm>
    </dsp:sp>
    <dsp:sp modelId="{F5E12609-AEA0-4824-8F1E-49B7A8C9D43E}">
      <dsp:nvSpPr>
        <dsp:cNvPr id="0" name=""/>
        <dsp:cNvSpPr/>
      </dsp:nvSpPr>
      <dsp:spPr>
        <a:xfrm rot="19125000">
          <a:off x="246289" y="184328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42433"/>
            <a:satOff val="-559"/>
            <a:lumOff val="17757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46855" y="189687"/>
        <a:ext cx="10651" cy="11561"/>
      </dsp:txXfrm>
    </dsp:sp>
    <dsp:sp modelId="{558F7E47-06ED-4041-B16C-6F13A19D4245}">
      <dsp:nvSpPr>
        <dsp:cNvPr id="0" name=""/>
        <dsp:cNvSpPr/>
      </dsp:nvSpPr>
      <dsp:spPr>
        <a:xfrm>
          <a:off x="257929" y="136844"/>
          <a:ext cx="57094" cy="57094"/>
        </a:xfrm>
        <a:prstGeom prst="ellipse">
          <a:avLst/>
        </a:prstGeom>
        <a:solidFill>
          <a:schemeClr val="accent1">
            <a:shade val="80000"/>
            <a:hueOff val="248177"/>
            <a:satOff val="4735"/>
            <a:lumOff val="2091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6290" y="145205"/>
        <a:ext cx="40372" cy="40372"/>
      </dsp:txXfrm>
    </dsp:sp>
    <dsp:sp modelId="{1AA99294-2501-42DA-ADDA-813C2A0D167F}">
      <dsp:nvSpPr>
        <dsp:cNvPr id="0" name=""/>
        <dsp:cNvSpPr/>
      </dsp:nvSpPr>
      <dsp:spPr>
        <a:xfrm rot="19575000">
          <a:off x="314182" y="132161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48206"/>
            <a:satOff val="-573"/>
            <a:lumOff val="1818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14567" y="137283"/>
        <a:ext cx="10651" cy="11561"/>
      </dsp:txXfrm>
    </dsp:sp>
    <dsp:sp modelId="{A854D6C3-A9F6-4889-B95E-C4590598BF15}">
      <dsp:nvSpPr>
        <dsp:cNvPr id="0" name=""/>
        <dsp:cNvSpPr/>
      </dsp:nvSpPr>
      <dsp:spPr>
        <a:xfrm>
          <a:off x="329272" y="89174"/>
          <a:ext cx="57094" cy="57094"/>
        </a:xfrm>
        <a:prstGeom prst="ellipse">
          <a:avLst/>
        </a:prstGeom>
        <a:solidFill>
          <a:schemeClr val="accent1">
            <a:shade val="80000"/>
            <a:hueOff val="253949"/>
            <a:satOff val="4845"/>
            <a:lumOff val="2139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37633" y="97535"/>
        <a:ext cx="40372" cy="40372"/>
      </dsp:txXfrm>
    </dsp:sp>
    <dsp:sp modelId="{9BC14663-185B-4A89-97AE-169B3D438678}">
      <dsp:nvSpPr>
        <dsp:cNvPr id="0" name=""/>
        <dsp:cNvSpPr/>
      </dsp:nvSpPr>
      <dsp:spPr>
        <a:xfrm rot="20025000">
          <a:off x="388303" y="89302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53978"/>
            <a:satOff val="-586"/>
            <a:lumOff val="18603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88538" y="94166"/>
        <a:ext cx="10651" cy="11561"/>
      </dsp:txXfrm>
    </dsp:sp>
    <dsp:sp modelId="{891FE5C2-884F-48D0-BE0D-753E9CA204D3}">
      <dsp:nvSpPr>
        <dsp:cNvPr id="0" name=""/>
        <dsp:cNvSpPr/>
      </dsp:nvSpPr>
      <dsp:spPr>
        <a:xfrm>
          <a:off x="406227" y="51224"/>
          <a:ext cx="57094" cy="57094"/>
        </a:xfrm>
        <a:prstGeom prst="ellipse">
          <a:avLst/>
        </a:prstGeom>
        <a:solidFill>
          <a:schemeClr val="accent1">
            <a:shade val="80000"/>
            <a:hueOff val="259720"/>
            <a:satOff val="4955"/>
            <a:lumOff val="21882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14588" y="59585"/>
        <a:ext cx="40372" cy="40372"/>
      </dsp:txXfrm>
    </dsp:sp>
    <dsp:sp modelId="{BDE13CD6-B50F-44ED-BD83-729ED5971995}">
      <dsp:nvSpPr>
        <dsp:cNvPr id="0" name=""/>
        <dsp:cNvSpPr/>
      </dsp:nvSpPr>
      <dsp:spPr>
        <a:xfrm rot="20475000">
          <a:off x="467384" y="56485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59750"/>
            <a:satOff val="-599"/>
            <a:lumOff val="19025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67505" y="61073"/>
        <a:ext cx="10651" cy="11561"/>
      </dsp:txXfrm>
    </dsp:sp>
    <dsp:sp modelId="{3B7728B1-9C76-43A6-8828-2FFE1A19CD4E}">
      <dsp:nvSpPr>
        <dsp:cNvPr id="0" name=""/>
        <dsp:cNvSpPr/>
      </dsp:nvSpPr>
      <dsp:spPr>
        <a:xfrm>
          <a:off x="487477" y="23643"/>
          <a:ext cx="57094" cy="57094"/>
        </a:xfrm>
        <a:prstGeom prst="ellipse">
          <a:avLst/>
        </a:prstGeom>
        <a:solidFill>
          <a:schemeClr val="accent1">
            <a:shade val="80000"/>
            <a:hueOff val="265492"/>
            <a:satOff val="5065"/>
            <a:lumOff val="2236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95838" y="32004"/>
        <a:ext cx="40372" cy="40372"/>
      </dsp:txXfrm>
    </dsp:sp>
    <dsp:sp modelId="{FEF793BD-9F36-4B0C-B2A1-243AAED13A52}">
      <dsp:nvSpPr>
        <dsp:cNvPr id="0" name=""/>
        <dsp:cNvSpPr/>
      </dsp:nvSpPr>
      <dsp:spPr>
        <a:xfrm rot="20925000">
          <a:off x="550072" y="34270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65522"/>
            <a:satOff val="-613"/>
            <a:lumOff val="19448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50116" y="38569"/>
        <a:ext cx="10651" cy="11561"/>
      </dsp:txXfrm>
    </dsp:sp>
    <dsp:sp modelId="{CD7E4AE9-DEBF-4EF6-9A2F-51DFDE6DC483}">
      <dsp:nvSpPr>
        <dsp:cNvPr id="0" name=""/>
        <dsp:cNvSpPr/>
      </dsp:nvSpPr>
      <dsp:spPr>
        <a:xfrm>
          <a:off x="571632" y="6904"/>
          <a:ext cx="57094" cy="57094"/>
        </a:xfrm>
        <a:prstGeom prst="ellipse">
          <a:avLst/>
        </a:prstGeom>
        <a:solidFill>
          <a:schemeClr val="accent1">
            <a:shade val="80000"/>
            <a:hueOff val="271263"/>
            <a:satOff val="5175"/>
            <a:lumOff val="2285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79993" y="15265"/>
        <a:ext cx="40372" cy="40372"/>
      </dsp:txXfrm>
    </dsp:sp>
    <dsp:sp modelId="{CAB56CDA-741F-426D-8FE0-AE118C809475}">
      <dsp:nvSpPr>
        <dsp:cNvPr id="0" name=""/>
        <dsp:cNvSpPr/>
      </dsp:nvSpPr>
      <dsp:spPr>
        <a:xfrm rot="21375000">
          <a:off x="634952" y="23039"/>
          <a:ext cx="15216" cy="19269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shade val="90000"/>
            <a:hueOff val="271295"/>
            <a:satOff val="-626"/>
            <a:lumOff val="19871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34957" y="27042"/>
        <a:ext cx="10651" cy="11561"/>
      </dsp:txXfrm>
    </dsp:sp>
  </dsp:spTree>
</dsp:drawing>
</file>

<file path=ppt/diagrams/drawing6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5A44537F-E502-484A-B54C-161A75387D52}">
      <dsp:nvSpPr>
        <dsp:cNvPr id="0" name=""/>
        <dsp:cNvSpPr/>
      </dsp:nvSpPr>
      <dsp:spPr>
        <a:xfrm>
          <a:off x="542408" y="14296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50929" y="20212"/>
        <a:ext cx="41140" cy="28564"/>
      </dsp:txXfrm>
    </dsp:sp>
    <dsp:sp modelId="{BCCD1735-3374-4721-BEF9-11CCD9A2DD48}">
      <dsp:nvSpPr>
        <dsp:cNvPr id="0" name=""/>
        <dsp:cNvSpPr/>
      </dsp:nvSpPr>
      <dsp:spPr>
        <a:xfrm rot="276923">
          <a:off x="606796" y="17773"/>
          <a:ext cx="15527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06804" y="25665"/>
        <a:ext cx="10869" cy="24237"/>
      </dsp:txXfrm>
    </dsp:sp>
    <dsp:sp modelId="{B0608ED5-E7DC-4C39-8859-B8C85F521F9C}">
      <dsp:nvSpPr>
        <dsp:cNvPr id="0" name=""/>
        <dsp:cNvSpPr/>
      </dsp:nvSpPr>
      <dsp:spPr>
        <a:xfrm>
          <a:off x="629404" y="21319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37925" y="27235"/>
        <a:ext cx="41140" cy="28564"/>
      </dsp:txXfrm>
    </dsp:sp>
    <dsp:sp modelId="{E212FFF4-9223-45FB-8A97-08FC78EC227F}">
      <dsp:nvSpPr>
        <dsp:cNvPr id="0" name=""/>
        <dsp:cNvSpPr/>
      </dsp:nvSpPr>
      <dsp:spPr>
        <a:xfrm rot="830769">
          <a:off x="692254" y="31653"/>
          <a:ext cx="16328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92325" y="39146"/>
        <a:ext cx="11430" cy="24237"/>
      </dsp:txXfrm>
    </dsp:sp>
    <dsp:sp modelId="{3B48658E-4174-41EC-ADC5-04F09B98E8AE}">
      <dsp:nvSpPr>
        <dsp:cNvPr id="0" name=""/>
        <dsp:cNvSpPr/>
      </dsp:nvSpPr>
      <dsp:spPr>
        <a:xfrm>
          <a:off x="714147" y="4220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22668" y="48123"/>
        <a:ext cx="41140" cy="28564"/>
      </dsp:txXfrm>
    </dsp:sp>
    <dsp:sp modelId="{7E28017C-69F1-4CCF-A6D7-885616A2628E}">
      <dsp:nvSpPr>
        <dsp:cNvPr id="0" name=""/>
        <dsp:cNvSpPr/>
      </dsp:nvSpPr>
      <dsp:spPr>
        <a:xfrm rot="1384615">
          <a:off x="774081" y="59116"/>
          <a:ext cx="1768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74293" y="66155"/>
        <a:ext cx="12382" cy="24237"/>
      </dsp:txXfrm>
    </dsp:sp>
    <dsp:sp modelId="{4B6FF1D5-139C-4A9E-BE2A-C9C2976A9B90}">
      <dsp:nvSpPr>
        <dsp:cNvPr id="0" name=""/>
        <dsp:cNvSpPr/>
      </dsp:nvSpPr>
      <dsp:spPr>
        <a:xfrm>
          <a:off x="794442" y="7641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02963" y="82333"/>
        <a:ext cx="41140" cy="28564"/>
      </dsp:txXfrm>
    </dsp:sp>
    <dsp:sp modelId="{E231C36B-28CA-4A1A-A65A-7FC8C917C670}">
      <dsp:nvSpPr>
        <dsp:cNvPr id="0" name=""/>
        <dsp:cNvSpPr/>
      </dsp:nvSpPr>
      <dsp:spPr>
        <a:xfrm rot="1938462">
          <a:off x="850314" y="99449"/>
          <a:ext cx="19284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50762" y="105982"/>
        <a:ext cx="13499" cy="24237"/>
      </dsp:txXfrm>
    </dsp:sp>
    <dsp:sp modelId="{5955EC28-6A5B-4854-97FD-56BF004F7A93}">
      <dsp:nvSpPr>
        <dsp:cNvPr id="0" name=""/>
        <dsp:cNvSpPr/>
      </dsp:nvSpPr>
      <dsp:spPr>
        <a:xfrm>
          <a:off x="868209" y="123065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76730" y="128981"/>
        <a:ext cx="41140" cy="28564"/>
      </dsp:txXfrm>
    </dsp:sp>
    <dsp:sp modelId="{7418C013-9F65-49B4-8AB4-02A8A7E8B2B1}">
      <dsp:nvSpPr>
        <dsp:cNvPr id="0" name=""/>
        <dsp:cNvSpPr/>
      </dsp:nvSpPr>
      <dsp:spPr>
        <a:xfrm rot="2492308">
          <a:off x="919101" y="151612"/>
          <a:ext cx="20845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19887" y="157618"/>
        <a:ext cx="14592" cy="24237"/>
      </dsp:txXfrm>
    </dsp:sp>
    <dsp:sp modelId="{C8C314CB-BC52-4B5D-9A9E-2549904458B0}">
      <dsp:nvSpPr>
        <dsp:cNvPr id="0" name=""/>
        <dsp:cNvSpPr/>
      </dsp:nvSpPr>
      <dsp:spPr>
        <a:xfrm>
          <a:off x="933539" y="18094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42060" y="186857"/>
        <a:ext cx="41140" cy="28564"/>
      </dsp:txXfrm>
    </dsp:sp>
    <dsp:sp modelId="{8D184F9F-78A9-45D9-9804-0F8032DE26A6}">
      <dsp:nvSpPr>
        <dsp:cNvPr id="0" name=""/>
        <dsp:cNvSpPr/>
      </dsp:nvSpPr>
      <dsp:spPr>
        <a:xfrm rot="3046154">
          <a:off x="978726" y="214258"/>
          <a:ext cx="22212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9951" y="219756"/>
        <a:ext cx="15548" cy="24237"/>
      </dsp:txXfrm>
    </dsp:sp>
    <dsp:sp modelId="{18E08B15-C0D9-4DCD-9841-29CB326A1D96}">
      <dsp:nvSpPr>
        <dsp:cNvPr id="0" name=""/>
        <dsp:cNvSpPr/>
      </dsp:nvSpPr>
      <dsp:spPr>
        <a:xfrm>
          <a:off x="988738" y="248548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97259" y="254464"/>
        <a:ext cx="41140" cy="28564"/>
      </dsp:txXfrm>
    </dsp:sp>
    <dsp:sp modelId="{7D136A40-4E7A-4E9A-9C18-C15FEB3E9255}">
      <dsp:nvSpPr>
        <dsp:cNvPr id="0" name=""/>
        <dsp:cNvSpPr/>
      </dsp:nvSpPr>
      <dsp:spPr>
        <a:xfrm rot="3600000">
          <a:off x="1027664" y="285770"/>
          <a:ext cx="23310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29412" y="290821"/>
        <a:ext cx="16317" cy="24237"/>
      </dsp:txXfrm>
    </dsp:sp>
    <dsp:sp modelId="{09497094-52B8-416E-9902-37FB4C94E7F2}">
      <dsp:nvSpPr>
        <dsp:cNvPr id="0" name=""/>
        <dsp:cNvSpPr/>
      </dsp:nvSpPr>
      <dsp:spPr>
        <a:xfrm>
          <a:off x="1032377" y="324134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40898" y="330050"/>
        <a:ext cx="41140" cy="28564"/>
      </dsp:txXfrm>
    </dsp:sp>
    <dsp:sp modelId="{260B842C-BA56-4835-9181-EEB1DAD49F6C}">
      <dsp:nvSpPr>
        <dsp:cNvPr id="0" name=""/>
        <dsp:cNvSpPr/>
      </dsp:nvSpPr>
      <dsp:spPr>
        <a:xfrm rot="4153846">
          <a:off x="1064644" y="364300"/>
          <a:ext cx="24114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6978" y="368997"/>
        <a:ext cx="16880" cy="24237"/>
      </dsp:txXfrm>
    </dsp:sp>
    <dsp:sp modelId="{07EB8474-810E-4E8A-BE93-02F62BBDD45D}">
      <dsp:nvSpPr>
        <dsp:cNvPr id="0" name=""/>
        <dsp:cNvSpPr/>
      </dsp:nvSpPr>
      <dsp:spPr>
        <a:xfrm>
          <a:off x="1063327" y="40574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71848" y="411657"/>
        <a:ext cx="41140" cy="28564"/>
      </dsp:txXfrm>
    </dsp:sp>
    <dsp:sp modelId="{ADC3AC42-E194-4C29-8A28-ABEC2168A2B9}">
      <dsp:nvSpPr>
        <dsp:cNvPr id="0" name=""/>
        <dsp:cNvSpPr/>
      </dsp:nvSpPr>
      <dsp:spPr>
        <a:xfrm rot="4707692">
          <a:off x="1088697" y="447816"/>
          <a:ext cx="24622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91652" y="452276"/>
        <a:ext cx="17235" cy="24237"/>
      </dsp:txXfrm>
    </dsp:sp>
    <dsp:sp modelId="{38A7A843-117D-4A8F-B652-3F637D1BA054}">
      <dsp:nvSpPr>
        <dsp:cNvPr id="0" name=""/>
        <dsp:cNvSpPr/>
      </dsp:nvSpPr>
      <dsp:spPr>
        <a:xfrm>
          <a:off x="1080785" y="49125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89306" y="497173"/>
        <a:ext cx="41140" cy="28564"/>
      </dsp:txXfrm>
    </dsp:sp>
    <dsp:sp modelId="{24192AE1-AC5A-408F-93E2-35778550FA02}">
      <dsp:nvSpPr>
        <dsp:cNvPr id="0" name=""/>
        <dsp:cNvSpPr/>
      </dsp:nvSpPr>
      <dsp:spPr>
        <a:xfrm rot="5261538">
          <a:off x="1099186" y="534158"/>
          <a:ext cx="24838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02761" y="538515"/>
        <a:ext cx="17387" cy="24237"/>
      </dsp:txXfrm>
    </dsp:sp>
    <dsp:sp modelId="{1791F869-F782-403E-9EEE-8485296AB1DC}">
      <dsp:nvSpPr>
        <dsp:cNvPr id="0" name=""/>
        <dsp:cNvSpPr/>
      </dsp:nvSpPr>
      <dsp:spPr>
        <a:xfrm>
          <a:off x="1084299" y="578465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92820" y="584381"/>
        <a:ext cx="41140" cy="28564"/>
      </dsp:txXfrm>
    </dsp:sp>
    <dsp:sp modelId="{EDD308D6-556F-4E65-A02C-12C45C150755}">
      <dsp:nvSpPr>
        <dsp:cNvPr id="0" name=""/>
        <dsp:cNvSpPr/>
      </dsp:nvSpPr>
      <dsp:spPr>
        <a:xfrm rot="5815385">
          <a:off x="1095832" y="621090"/>
          <a:ext cx="24766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99995" y="625481"/>
        <a:ext cx="17336" cy="24237"/>
      </dsp:txXfrm>
    </dsp:sp>
    <dsp:sp modelId="{FB762D63-E97E-4D71-BE53-DE8DBC2C1724}">
      <dsp:nvSpPr>
        <dsp:cNvPr id="0" name=""/>
        <dsp:cNvSpPr/>
      </dsp:nvSpPr>
      <dsp:spPr>
        <a:xfrm>
          <a:off x="1073779" y="66510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82300" y="671023"/>
        <a:ext cx="41140" cy="28564"/>
      </dsp:txXfrm>
    </dsp:sp>
    <dsp:sp modelId="{EC905E59-477F-4D62-B2EE-61B86BF0663B}">
      <dsp:nvSpPr>
        <dsp:cNvPr id="0" name=""/>
        <dsp:cNvSpPr/>
      </dsp:nvSpPr>
      <dsp:spPr>
        <a:xfrm rot="6369231">
          <a:off x="1078719" y="706361"/>
          <a:ext cx="24405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83398" y="710924"/>
        <a:ext cx="17084" cy="24237"/>
      </dsp:txXfrm>
    </dsp:sp>
    <dsp:sp modelId="{96947AF0-965B-4F9B-B692-11B522E20C19}">
      <dsp:nvSpPr>
        <dsp:cNvPr id="0" name=""/>
        <dsp:cNvSpPr/>
      </dsp:nvSpPr>
      <dsp:spPr>
        <a:xfrm>
          <a:off x="1049497" y="74894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58018" y="754857"/>
        <a:ext cx="41140" cy="28564"/>
      </dsp:txXfrm>
    </dsp:sp>
    <dsp:sp modelId="{C5631367-2D87-4B2B-B2C5-CE6B323DF7FA}">
      <dsp:nvSpPr>
        <dsp:cNvPr id="0" name=""/>
        <dsp:cNvSpPr/>
      </dsp:nvSpPr>
      <dsp:spPr>
        <a:xfrm rot="6923077">
          <a:off x="1048293" y="787760"/>
          <a:ext cx="2374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53383" y="792620"/>
        <a:ext cx="16624" cy="24237"/>
      </dsp:txXfrm>
    </dsp:sp>
    <dsp:sp modelId="{55735BFC-D4F1-4100-BCD7-BD7015A20F24}">
      <dsp:nvSpPr>
        <dsp:cNvPr id="0" name=""/>
        <dsp:cNvSpPr/>
      </dsp:nvSpPr>
      <dsp:spPr>
        <a:xfrm>
          <a:off x="1012081" y="827793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20602" y="833709"/>
        <a:ext cx="41140" cy="28564"/>
      </dsp:txXfrm>
    </dsp:sp>
    <dsp:sp modelId="{DE861B79-D5E8-45CE-B3D7-7B4663C08343}">
      <dsp:nvSpPr>
        <dsp:cNvPr id="0" name=""/>
        <dsp:cNvSpPr/>
      </dsp:nvSpPr>
      <dsp:spPr>
        <a:xfrm rot="7476923">
          <a:off x="1005349" y="863177"/>
          <a:ext cx="22797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10711" y="868442"/>
        <a:ext cx="15958" cy="24237"/>
      </dsp:txXfrm>
    </dsp:sp>
    <dsp:sp modelId="{B163F2E1-C224-4C1F-8BF1-B257F8DA90F1}">
      <dsp:nvSpPr>
        <dsp:cNvPr id="0" name=""/>
        <dsp:cNvSpPr/>
      </dsp:nvSpPr>
      <dsp:spPr>
        <a:xfrm>
          <a:off x="962501" y="899622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1022" y="905538"/>
        <a:ext cx="41140" cy="28564"/>
      </dsp:txXfrm>
    </dsp:sp>
    <dsp:sp modelId="{28C21F8D-7890-436C-ABC3-A76D9C048DC6}">
      <dsp:nvSpPr>
        <dsp:cNvPr id="0" name=""/>
        <dsp:cNvSpPr/>
      </dsp:nvSpPr>
      <dsp:spPr>
        <a:xfrm rot="8030769">
          <a:off x="951004" y="930655"/>
          <a:ext cx="2155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956478" y="936402"/>
        <a:ext cx="15091" cy="24237"/>
      </dsp:txXfrm>
    </dsp:sp>
    <dsp:sp modelId="{B297DBDA-41C8-403B-A287-2DE0B2B2F734}">
      <dsp:nvSpPr>
        <dsp:cNvPr id="0" name=""/>
        <dsp:cNvSpPr/>
      </dsp:nvSpPr>
      <dsp:spPr>
        <a:xfrm>
          <a:off x="902040" y="962568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10561" y="968484"/>
        <a:ext cx="41140" cy="28564"/>
      </dsp:txXfrm>
    </dsp:sp>
    <dsp:sp modelId="{6CB910F7-627A-416A-9AE0-0E9818681229}">
      <dsp:nvSpPr>
        <dsp:cNvPr id="0" name=""/>
        <dsp:cNvSpPr/>
      </dsp:nvSpPr>
      <dsp:spPr>
        <a:xfrm rot="8584615">
          <a:off x="886658" y="988443"/>
          <a:ext cx="20081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892078" y="994713"/>
        <a:ext cx="14057" cy="24237"/>
      </dsp:txXfrm>
    </dsp:sp>
    <dsp:sp modelId="{C99B1DB8-B0AD-4FE5-84DC-CD9571D15F74}">
      <dsp:nvSpPr>
        <dsp:cNvPr id="0" name=""/>
        <dsp:cNvSpPr/>
      </dsp:nvSpPr>
      <dsp:spPr>
        <a:xfrm>
          <a:off x="832266" y="1015000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40787" y="1020916"/>
        <a:ext cx="41140" cy="28564"/>
      </dsp:txXfrm>
    </dsp:sp>
    <dsp:sp modelId="{2EBD388A-825F-4832-8A74-827A6C7E3368}">
      <dsp:nvSpPr>
        <dsp:cNvPr id="0" name=""/>
        <dsp:cNvSpPr/>
      </dsp:nvSpPr>
      <dsp:spPr>
        <a:xfrm rot="9138462">
          <a:off x="813941" y="1035038"/>
          <a:ext cx="18476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819167" y="1041829"/>
        <a:ext cx="12933" cy="24237"/>
      </dsp:txXfrm>
    </dsp:sp>
    <dsp:sp modelId="{54435782-E9E7-4F85-8EE9-B762378628C5}">
      <dsp:nvSpPr>
        <dsp:cNvPr id="0" name=""/>
        <dsp:cNvSpPr/>
      </dsp:nvSpPr>
      <dsp:spPr>
        <a:xfrm>
          <a:off x="754984" y="105556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63505" y="1061477"/>
        <a:ext cx="41140" cy="28564"/>
      </dsp:txXfrm>
    </dsp:sp>
    <dsp:sp modelId="{2EA5A0E0-D734-4B00-A1FA-65E8CB15031C}">
      <dsp:nvSpPr>
        <dsp:cNvPr id="0" name=""/>
        <dsp:cNvSpPr/>
      </dsp:nvSpPr>
      <dsp:spPr>
        <a:xfrm rot="9692308">
          <a:off x="734657" y="1069228"/>
          <a:ext cx="1695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739614" y="1076501"/>
        <a:ext cx="11871" cy="24237"/>
      </dsp:txXfrm>
    </dsp:sp>
    <dsp:sp modelId="{CDE86F57-8E75-4885-99A7-4D78278841E9}">
      <dsp:nvSpPr>
        <dsp:cNvPr id="0" name=""/>
        <dsp:cNvSpPr/>
      </dsp:nvSpPr>
      <dsp:spPr>
        <a:xfrm>
          <a:off x="672197" y="1083199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80718" y="1089115"/>
        <a:ext cx="41140" cy="28564"/>
      </dsp:txXfrm>
    </dsp:sp>
    <dsp:sp modelId="{A0769171-C666-4FF2-B3B0-56A5612FFB02}">
      <dsp:nvSpPr>
        <dsp:cNvPr id="0" name=""/>
        <dsp:cNvSpPr/>
      </dsp:nvSpPr>
      <dsp:spPr>
        <a:xfrm rot="10246154">
          <a:off x="650736" y="1090128"/>
          <a:ext cx="15838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55456" y="1097826"/>
        <a:ext cx="11087" cy="24237"/>
      </dsp:txXfrm>
    </dsp:sp>
    <dsp:sp modelId="{9DEC7CBC-8051-4551-94AA-2377EFF8A353}">
      <dsp:nvSpPr>
        <dsp:cNvPr id="0" name=""/>
        <dsp:cNvSpPr/>
      </dsp:nvSpPr>
      <dsp:spPr>
        <a:xfrm>
          <a:off x="586048" y="1097200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94569" y="1103116"/>
        <a:ext cx="41140" cy="28564"/>
      </dsp:txXfrm>
    </dsp:sp>
    <dsp:sp modelId="{83D03F91-A8FE-4A56-A9F0-21F8696B64A1}">
      <dsp:nvSpPr>
        <dsp:cNvPr id="0" name=""/>
        <dsp:cNvSpPr/>
      </dsp:nvSpPr>
      <dsp:spPr>
        <a:xfrm rot="10800000">
          <a:off x="564225" y="1097200"/>
          <a:ext cx="15421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568851" y="1105279"/>
        <a:ext cx="10795" cy="24237"/>
      </dsp:txXfrm>
    </dsp:sp>
    <dsp:sp modelId="{D9F7CAE3-C01B-4758-A92D-BE4DEABF1CC9}">
      <dsp:nvSpPr>
        <dsp:cNvPr id="0" name=""/>
        <dsp:cNvSpPr/>
      </dsp:nvSpPr>
      <dsp:spPr>
        <a:xfrm>
          <a:off x="498769" y="1097200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07290" y="1103116"/>
        <a:ext cx="41140" cy="28564"/>
      </dsp:txXfrm>
    </dsp:sp>
    <dsp:sp modelId="{6FDF4861-3D9E-4C44-8A76-CB261CA08A3D}">
      <dsp:nvSpPr>
        <dsp:cNvPr id="0" name=""/>
        <dsp:cNvSpPr/>
      </dsp:nvSpPr>
      <dsp:spPr>
        <a:xfrm rot="11353846">
          <a:off x="477309" y="1090272"/>
          <a:ext cx="15838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82029" y="1098732"/>
        <a:ext cx="11087" cy="24237"/>
      </dsp:txXfrm>
    </dsp:sp>
    <dsp:sp modelId="{6EBA7549-78C0-447A-A63C-4A8563F87F58}">
      <dsp:nvSpPr>
        <dsp:cNvPr id="0" name=""/>
        <dsp:cNvSpPr/>
      </dsp:nvSpPr>
      <dsp:spPr>
        <a:xfrm>
          <a:off x="412620" y="1083199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21141" y="1089115"/>
        <a:ext cx="41140" cy="28564"/>
      </dsp:txXfrm>
    </dsp:sp>
    <dsp:sp modelId="{F7AC09C3-F9FA-4334-9744-58F7A351FD8B}">
      <dsp:nvSpPr>
        <dsp:cNvPr id="0" name=""/>
        <dsp:cNvSpPr/>
      </dsp:nvSpPr>
      <dsp:spPr>
        <a:xfrm rot="11907692">
          <a:off x="392293" y="1069532"/>
          <a:ext cx="1695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97250" y="1078417"/>
        <a:ext cx="11871" cy="24237"/>
      </dsp:txXfrm>
    </dsp:sp>
    <dsp:sp modelId="{DB7E8DCC-E9E2-41AE-8FAC-BD770394B585}">
      <dsp:nvSpPr>
        <dsp:cNvPr id="0" name=""/>
        <dsp:cNvSpPr/>
      </dsp:nvSpPr>
      <dsp:spPr>
        <a:xfrm>
          <a:off x="329833" y="105556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38354" y="1061477"/>
        <a:ext cx="41140" cy="28564"/>
      </dsp:txXfrm>
    </dsp:sp>
    <dsp:sp modelId="{FC934B90-2FD7-4C78-BC82-6495CAA54F71}">
      <dsp:nvSpPr>
        <dsp:cNvPr id="0" name=""/>
        <dsp:cNvSpPr/>
      </dsp:nvSpPr>
      <dsp:spPr>
        <a:xfrm rot="12461538">
          <a:off x="311508" y="1035524"/>
          <a:ext cx="18476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16734" y="1044891"/>
        <a:ext cx="12933" cy="24237"/>
      </dsp:txXfrm>
    </dsp:sp>
    <dsp:sp modelId="{7FBA136C-815F-4FB3-A797-A7F155D00FEA}">
      <dsp:nvSpPr>
        <dsp:cNvPr id="0" name=""/>
        <dsp:cNvSpPr/>
      </dsp:nvSpPr>
      <dsp:spPr>
        <a:xfrm>
          <a:off x="252551" y="1015000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1072" y="1020916"/>
        <a:ext cx="41140" cy="28564"/>
      </dsp:txXfrm>
    </dsp:sp>
    <dsp:sp modelId="{7A5C7786-EEB7-4840-8AB2-E617DD766E4C}">
      <dsp:nvSpPr>
        <dsp:cNvPr id="0" name=""/>
        <dsp:cNvSpPr/>
      </dsp:nvSpPr>
      <dsp:spPr>
        <a:xfrm rot="13015385">
          <a:off x="237168" y="989126"/>
          <a:ext cx="20081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42588" y="999014"/>
        <a:ext cx="14057" cy="24237"/>
      </dsp:txXfrm>
    </dsp:sp>
    <dsp:sp modelId="{2B3C09D0-6E4A-4698-ADBA-7CF55040E0C7}">
      <dsp:nvSpPr>
        <dsp:cNvPr id="0" name=""/>
        <dsp:cNvSpPr/>
      </dsp:nvSpPr>
      <dsp:spPr>
        <a:xfrm>
          <a:off x="182776" y="962568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91297" y="968484"/>
        <a:ext cx="41140" cy="28564"/>
      </dsp:txXfrm>
    </dsp:sp>
    <dsp:sp modelId="{0B3E9032-3902-463F-B436-0798A35C9EC5}">
      <dsp:nvSpPr>
        <dsp:cNvPr id="0" name=""/>
        <dsp:cNvSpPr/>
      </dsp:nvSpPr>
      <dsp:spPr>
        <a:xfrm rot="13569231">
          <a:off x="171280" y="931535"/>
          <a:ext cx="2155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76754" y="941946"/>
        <a:ext cx="15091" cy="24237"/>
      </dsp:txXfrm>
    </dsp:sp>
    <dsp:sp modelId="{C6CA034B-BB5D-4252-9DC3-E07C2CEC1942}">
      <dsp:nvSpPr>
        <dsp:cNvPr id="0" name=""/>
        <dsp:cNvSpPr/>
      </dsp:nvSpPr>
      <dsp:spPr>
        <a:xfrm>
          <a:off x="122316" y="899622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30837" y="905538"/>
        <a:ext cx="41140" cy="28564"/>
      </dsp:txXfrm>
    </dsp:sp>
    <dsp:sp modelId="{2F327EB4-0D8B-437E-BB14-A326EA173FCC}">
      <dsp:nvSpPr>
        <dsp:cNvPr id="0" name=""/>
        <dsp:cNvSpPr/>
      </dsp:nvSpPr>
      <dsp:spPr>
        <a:xfrm rot="14123077">
          <a:off x="115585" y="864239"/>
          <a:ext cx="22797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20947" y="875132"/>
        <a:ext cx="15958" cy="24237"/>
      </dsp:txXfrm>
    </dsp:sp>
    <dsp:sp modelId="{F6AE7F32-FC05-4DDA-BB7B-30B31779479C}">
      <dsp:nvSpPr>
        <dsp:cNvPr id="0" name=""/>
        <dsp:cNvSpPr/>
      </dsp:nvSpPr>
      <dsp:spPr>
        <a:xfrm>
          <a:off x="72736" y="827793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1257" y="833709"/>
        <a:ext cx="41140" cy="28564"/>
      </dsp:txXfrm>
    </dsp:sp>
    <dsp:sp modelId="{F42AD80F-3B21-49F3-AF59-01D5F6EE69F1}">
      <dsp:nvSpPr>
        <dsp:cNvPr id="0" name=""/>
        <dsp:cNvSpPr/>
      </dsp:nvSpPr>
      <dsp:spPr>
        <a:xfrm rot="14676923">
          <a:off x="71532" y="788974"/>
          <a:ext cx="2374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76622" y="800272"/>
        <a:ext cx="16624" cy="24237"/>
      </dsp:txXfrm>
    </dsp:sp>
    <dsp:sp modelId="{E4F5DE49-5EAA-4300-BD85-3AA32446283C}">
      <dsp:nvSpPr>
        <dsp:cNvPr id="0" name=""/>
        <dsp:cNvSpPr/>
      </dsp:nvSpPr>
      <dsp:spPr>
        <a:xfrm>
          <a:off x="35320" y="74894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3841" y="754857"/>
        <a:ext cx="41140" cy="28564"/>
      </dsp:txXfrm>
    </dsp:sp>
    <dsp:sp modelId="{57712E5B-8311-41F2-83BF-40C44B82FD56}">
      <dsp:nvSpPr>
        <dsp:cNvPr id="0" name=""/>
        <dsp:cNvSpPr/>
      </dsp:nvSpPr>
      <dsp:spPr>
        <a:xfrm rot="15230769">
          <a:off x="40259" y="707688"/>
          <a:ext cx="24405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4938" y="719283"/>
        <a:ext cx="17084" cy="24237"/>
      </dsp:txXfrm>
    </dsp:sp>
    <dsp:sp modelId="{53824D7C-69E9-40B6-AD94-E66D57E17024}">
      <dsp:nvSpPr>
        <dsp:cNvPr id="0" name=""/>
        <dsp:cNvSpPr/>
      </dsp:nvSpPr>
      <dsp:spPr>
        <a:xfrm>
          <a:off x="11037" y="66510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9558" y="671023"/>
        <a:ext cx="41140" cy="28564"/>
      </dsp:txXfrm>
    </dsp:sp>
    <dsp:sp modelId="{4DDD9E11-A1D1-4D9F-87CF-21775FA03FD4}">
      <dsp:nvSpPr>
        <dsp:cNvPr id="0" name=""/>
        <dsp:cNvSpPr/>
      </dsp:nvSpPr>
      <dsp:spPr>
        <a:xfrm rot="15784615">
          <a:off x="22570" y="622482"/>
          <a:ext cx="24766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6733" y="634249"/>
        <a:ext cx="17336" cy="24237"/>
      </dsp:txXfrm>
    </dsp:sp>
    <dsp:sp modelId="{22041FD6-89BD-4BF2-9B99-B97F36E2E1FB}">
      <dsp:nvSpPr>
        <dsp:cNvPr id="0" name=""/>
        <dsp:cNvSpPr/>
      </dsp:nvSpPr>
      <dsp:spPr>
        <a:xfrm>
          <a:off x="517" y="578465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038" y="584381"/>
        <a:ext cx="41140" cy="28564"/>
      </dsp:txXfrm>
    </dsp:sp>
    <dsp:sp modelId="{B8E405CF-5FB0-4931-A03D-9BF304E6CDDA}">
      <dsp:nvSpPr>
        <dsp:cNvPr id="0" name=""/>
        <dsp:cNvSpPr/>
      </dsp:nvSpPr>
      <dsp:spPr>
        <a:xfrm rot="16338462">
          <a:off x="18918" y="535563"/>
          <a:ext cx="24838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2493" y="547364"/>
        <a:ext cx="17387" cy="24237"/>
      </dsp:txXfrm>
    </dsp:sp>
    <dsp:sp modelId="{4346925A-37EB-4BB6-B0D1-0007EC3DF63B}">
      <dsp:nvSpPr>
        <dsp:cNvPr id="0" name=""/>
        <dsp:cNvSpPr/>
      </dsp:nvSpPr>
      <dsp:spPr>
        <a:xfrm>
          <a:off x="4031" y="49125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2552" y="497173"/>
        <a:ext cx="41140" cy="28564"/>
      </dsp:txXfrm>
    </dsp:sp>
    <dsp:sp modelId="{7A362786-920B-4FB9-A3D5-D0E741B76071}">
      <dsp:nvSpPr>
        <dsp:cNvPr id="0" name=""/>
        <dsp:cNvSpPr/>
      </dsp:nvSpPr>
      <dsp:spPr>
        <a:xfrm rot="16892308">
          <a:off x="29401" y="449182"/>
          <a:ext cx="24622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2356" y="460880"/>
        <a:ext cx="17235" cy="24237"/>
      </dsp:txXfrm>
    </dsp:sp>
    <dsp:sp modelId="{ED0F08E4-7CF4-494F-A2E4-60B90674E9D5}">
      <dsp:nvSpPr>
        <dsp:cNvPr id="0" name=""/>
        <dsp:cNvSpPr/>
      </dsp:nvSpPr>
      <dsp:spPr>
        <a:xfrm>
          <a:off x="21490" y="40574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0011" y="411657"/>
        <a:ext cx="41140" cy="28564"/>
      </dsp:txXfrm>
    </dsp:sp>
    <dsp:sp modelId="{B8AF8AA6-EDE3-46F5-804F-BE18E9CF02E9}">
      <dsp:nvSpPr>
        <dsp:cNvPr id="0" name=""/>
        <dsp:cNvSpPr/>
      </dsp:nvSpPr>
      <dsp:spPr>
        <a:xfrm rot="17446154">
          <a:off x="53756" y="365576"/>
          <a:ext cx="24114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6090" y="377037"/>
        <a:ext cx="16880" cy="24237"/>
      </dsp:txXfrm>
    </dsp:sp>
    <dsp:sp modelId="{02E2D030-8BB9-48E2-859D-55F958A2D928}">
      <dsp:nvSpPr>
        <dsp:cNvPr id="0" name=""/>
        <dsp:cNvSpPr/>
      </dsp:nvSpPr>
      <dsp:spPr>
        <a:xfrm>
          <a:off x="52439" y="324134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0960" y="330050"/>
        <a:ext cx="41140" cy="28564"/>
      </dsp:txXfrm>
    </dsp:sp>
    <dsp:sp modelId="{8125F9B4-021E-44DC-9D64-8AE485A44537}">
      <dsp:nvSpPr>
        <dsp:cNvPr id="0" name=""/>
        <dsp:cNvSpPr/>
      </dsp:nvSpPr>
      <dsp:spPr>
        <a:xfrm rot="18000000">
          <a:off x="91365" y="286913"/>
          <a:ext cx="23310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3113" y="298020"/>
        <a:ext cx="16317" cy="24237"/>
      </dsp:txXfrm>
    </dsp:sp>
    <dsp:sp modelId="{A5474CB5-D5DA-4087-B87E-610FB42AF529}">
      <dsp:nvSpPr>
        <dsp:cNvPr id="0" name=""/>
        <dsp:cNvSpPr/>
      </dsp:nvSpPr>
      <dsp:spPr>
        <a:xfrm>
          <a:off x="96079" y="248548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4600" y="254464"/>
        <a:ext cx="41140" cy="28564"/>
      </dsp:txXfrm>
    </dsp:sp>
    <dsp:sp modelId="{F5E12609-AEA0-4824-8F1E-49B7A8C9D43E}">
      <dsp:nvSpPr>
        <dsp:cNvPr id="0" name=""/>
        <dsp:cNvSpPr/>
      </dsp:nvSpPr>
      <dsp:spPr>
        <a:xfrm rot="18553846">
          <a:off x="141265" y="215232"/>
          <a:ext cx="22212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2490" y="225892"/>
        <a:ext cx="15548" cy="24237"/>
      </dsp:txXfrm>
    </dsp:sp>
    <dsp:sp modelId="{558F7E47-06ED-4041-B16C-6F13A19D4245}">
      <dsp:nvSpPr>
        <dsp:cNvPr id="0" name=""/>
        <dsp:cNvSpPr/>
      </dsp:nvSpPr>
      <dsp:spPr>
        <a:xfrm>
          <a:off x="151278" y="180941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9799" y="186857"/>
        <a:ext cx="41140" cy="28564"/>
      </dsp:txXfrm>
    </dsp:sp>
    <dsp:sp modelId="{1AA99294-2501-42DA-ADDA-813C2A0D167F}">
      <dsp:nvSpPr>
        <dsp:cNvPr id="0" name=""/>
        <dsp:cNvSpPr/>
      </dsp:nvSpPr>
      <dsp:spPr>
        <a:xfrm rot="19107692">
          <a:off x="202169" y="152394"/>
          <a:ext cx="20845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02955" y="162546"/>
        <a:ext cx="14592" cy="24237"/>
      </dsp:txXfrm>
    </dsp:sp>
    <dsp:sp modelId="{A854D6C3-A9F6-4889-B95E-C4590598BF15}">
      <dsp:nvSpPr>
        <dsp:cNvPr id="0" name=""/>
        <dsp:cNvSpPr/>
      </dsp:nvSpPr>
      <dsp:spPr>
        <a:xfrm>
          <a:off x="216607" y="123065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25128" y="128981"/>
        <a:ext cx="41140" cy="28564"/>
      </dsp:txXfrm>
    </dsp:sp>
    <dsp:sp modelId="{9BC14663-185B-4A89-97AE-169B3D438678}">
      <dsp:nvSpPr>
        <dsp:cNvPr id="0" name=""/>
        <dsp:cNvSpPr/>
      </dsp:nvSpPr>
      <dsp:spPr>
        <a:xfrm rot="19661538">
          <a:off x="272479" y="100033"/>
          <a:ext cx="19284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72927" y="109658"/>
        <a:ext cx="13499" cy="24237"/>
      </dsp:txXfrm>
    </dsp:sp>
    <dsp:sp modelId="{891FE5C2-884F-48D0-BE0D-753E9CA204D3}">
      <dsp:nvSpPr>
        <dsp:cNvPr id="0" name=""/>
        <dsp:cNvSpPr/>
      </dsp:nvSpPr>
      <dsp:spPr>
        <a:xfrm>
          <a:off x="290374" y="7641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98895" y="82333"/>
        <a:ext cx="41140" cy="28564"/>
      </dsp:txXfrm>
    </dsp:sp>
    <dsp:sp modelId="{BDE13CD6-B50F-44ED-BD83-729ED5971995}">
      <dsp:nvSpPr>
        <dsp:cNvPr id="0" name=""/>
        <dsp:cNvSpPr/>
      </dsp:nvSpPr>
      <dsp:spPr>
        <a:xfrm rot="20215385">
          <a:off x="350308" y="59508"/>
          <a:ext cx="17689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50520" y="68627"/>
        <a:ext cx="12382" cy="24237"/>
      </dsp:txXfrm>
    </dsp:sp>
    <dsp:sp modelId="{3B7728B1-9C76-43A6-8828-2FFE1A19CD4E}">
      <dsp:nvSpPr>
        <dsp:cNvPr id="0" name=""/>
        <dsp:cNvSpPr/>
      </dsp:nvSpPr>
      <dsp:spPr>
        <a:xfrm>
          <a:off x="370669" y="42207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79190" y="48123"/>
        <a:ext cx="41140" cy="28564"/>
      </dsp:txXfrm>
    </dsp:sp>
    <dsp:sp modelId="{FEF793BD-9F36-4B0C-B2A1-243AAED13A52}">
      <dsp:nvSpPr>
        <dsp:cNvPr id="0" name=""/>
        <dsp:cNvSpPr/>
      </dsp:nvSpPr>
      <dsp:spPr>
        <a:xfrm rot="20769231">
          <a:off x="433519" y="31874"/>
          <a:ext cx="16328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33590" y="40539"/>
        <a:ext cx="11430" cy="24237"/>
      </dsp:txXfrm>
    </dsp:sp>
    <dsp:sp modelId="{CD7E4AE9-DEBF-4EF6-9A2F-51DFDE6DC483}">
      <dsp:nvSpPr>
        <dsp:cNvPr id="0" name=""/>
        <dsp:cNvSpPr/>
      </dsp:nvSpPr>
      <dsp:spPr>
        <a:xfrm>
          <a:off x="455412" y="21319"/>
          <a:ext cx="58182" cy="40396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63933" y="27235"/>
        <a:ext cx="41140" cy="28564"/>
      </dsp:txXfrm>
    </dsp:sp>
    <dsp:sp modelId="{CAB56CDA-741F-426D-8FE0-AE118C809475}">
      <dsp:nvSpPr>
        <dsp:cNvPr id="0" name=""/>
        <dsp:cNvSpPr/>
      </dsp:nvSpPr>
      <dsp:spPr>
        <a:xfrm rot="21323077">
          <a:off x="519800" y="17843"/>
          <a:ext cx="15527" cy="40395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19808" y="26109"/>
        <a:ext cx="10869" cy="24237"/>
      </dsp:txXfrm>
    </dsp:sp>
  </dsp:spTree>
</dsp:drawing>
</file>

<file path=ppt/diagrams/drawing6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2BDA289-9E7F-43D2-8E8A-C602380955F6}">
      <dsp:nvSpPr>
        <dsp:cNvPr id="0" name=""/>
        <dsp:cNvSpPr/>
      </dsp:nvSpPr>
      <dsp:spPr>
        <a:xfrm>
          <a:off x="540962" y="56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48160" y="7759"/>
        <a:ext cx="34757" cy="34757"/>
      </dsp:txXfrm>
    </dsp:sp>
    <dsp:sp modelId="{4B717A0F-8771-4A45-B6AA-FD732A724C9E}">
      <dsp:nvSpPr>
        <dsp:cNvPr id="0" name=""/>
        <dsp:cNvSpPr/>
      </dsp:nvSpPr>
      <dsp:spPr>
        <a:xfrm rot="234783">
          <a:off x="595443" y="19334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95448" y="22519"/>
        <a:ext cx="9127" cy="9953"/>
      </dsp:txXfrm>
    </dsp:sp>
    <dsp:sp modelId="{FD731FF4-9760-4231-AA26-446560B181EB}">
      <dsp:nvSpPr>
        <dsp:cNvPr id="0" name=""/>
        <dsp:cNvSpPr/>
      </dsp:nvSpPr>
      <dsp:spPr>
        <a:xfrm>
          <a:off x="614546" y="559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21744" y="12792"/>
        <a:ext cx="34757" cy="34757"/>
      </dsp:txXfrm>
    </dsp:sp>
    <dsp:sp modelId="{A6A09441-8928-4DD4-965E-ACD6B5489F63}">
      <dsp:nvSpPr>
        <dsp:cNvPr id="0" name=""/>
        <dsp:cNvSpPr/>
      </dsp:nvSpPr>
      <dsp:spPr>
        <a:xfrm rot="704348">
          <a:off x="668349" y="29304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68390" y="32224"/>
        <a:ext cx="9127" cy="9953"/>
      </dsp:txXfrm>
    </dsp:sp>
    <dsp:sp modelId="{5A44537F-E502-484A-B54C-161A75387D52}">
      <dsp:nvSpPr>
        <dsp:cNvPr id="0" name=""/>
        <dsp:cNvSpPr/>
      </dsp:nvSpPr>
      <dsp:spPr>
        <a:xfrm>
          <a:off x="686760" y="2060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93958" y="27798"/>
        <a:ext cx="34757" cy="34757"/>
      </dsp:txXfrm>
    </dsp:sp>
    <dsp:sp modelId="{BCCD1735-3374-4721-BEF9-11CCD9A2DD48}">
      <dsp:nvSpPr>
        <dsp:cNvPr id="0" name=""/>
        <dsp:cNvSpPr/>
      </dsp:nvSpPr>
      <dsp:spPr>
        <a:xfrm rot="1173913">
          <a:off x="739218" y="4910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39331" y="51771"/>
        <a:ext cx="9127" cy="9953"/>
      </dsp:txXfrm>
    </dsp:sp>
    <dsp:sp modelId="{B0608ED5-E7DC-4C39-8859-B8C85F521F9C}">
      <dsp:nvSpPr>
        <dsp:cNvPr id="0" name=""/>
        <dsp:cNvSpPr/>
      </dsp:nvSpPr>
      <dsp:spPr>
        <a:xfrm>
          <a:off x="756258" y="4530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63456" y="52498"/>
        <a:ext cx="34757" cy="34757"/>
      </dsp:txXfrm>
    </dsp:sp>
    <dsp:sp modelId="{E212FFF4-9223-45FB-8A97-08FC78EC227F}">
      <dsp:nvSpPr>
        <dsp:cNvPr id="0" name=""/>
        <dsp:cNvSpPr/>
      </dsp:nvSpPr>
      <dsp:spPr>
        <a:xfrm rot="1643478">
          <a:off x="806731" y="7837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06950" y="80796"/>
        <a:ext cx="9127" cy="9953"/>
      </dsp:txXfrm>
    </dsp:sp>
    <dsp:sp modelId="{3B48658E-4174-41EC-ADC5-04F09B98E8AE}">
      <dsp:nvSpPr>
        <dsp:cNvPr id="0" name=""/>
        <dsp:cNvSpPr/>
      </dsp:nvSpPr>
      <dsp:spPr>
        <a:xfrm>
          <a:off x="821746" y="7923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28944" y="86431"/>
        <a:ext cx="34757" cy="34757"/>
      </dsp:txXfrm>
    </dsp:sp>
    <dsp:sp modelId="{7E28017C-69F1-4CCF-A6D7-885616A2628E}">
      <dsp:nvSpPr>
        <dsp:cNvPr id="0" name=""/>
        <dsp:cNvSpPr/>
      </dsp:nvSpPr>
      <dsp:spPr>
        <a:xfrm rot="2113043">
          <a:off x="869629" y="116569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69987" y="118759"/>
        <a:ext cx="9127" cy="9953"/>
      </dsp:txXfrm>
    </dsp:sp>
    <dsp:sp modelId="{4B6FF1D5-139C-4A9E-BE2A-C9C2976A9B90}">
      <dsp:nvSpPr>
        <dsp:cNvPr id="0" name=""/>
        <dsp:cNvSpPr/>
      </dsp:nvSpPr>
      <dsp:spPr>
        <a:xfrm>
          <a:off x="882002" y="121767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89200" y="128965"/>
        <a:ext cx="34757" cy="34757"/>
      </dsp:txXfrm>
    </dsp:sp>
    <dsp:sp modelId="{E231C36B-28CA-4A1A-A65A-7FC8C917C670}">
      <dsp:nvSpPr>
        <dsp:cNvPr id="0" name=""/>
        <dsp:cNvSpPr/>
      </dsp:nvSpPr>
      <dsp:spPr>
        <a:xfrm rot="2582609">
          <a:off x="926742" y="16296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27268" y="164951"/>
        <a:ext cx="9127" cy="9953"/>
      </dsp:txXfrm>
    </dsp:sp>
    <dsp:sp modelId="{5955EC28-6A5B-4854-97FD-56BF004F7A93}">
      <dsp:nvSpPr>
        <dsp:cNvPr id="0" name=""/>
        <dsp:cNvSpPr/>
      </dsp:nvSpPr>
      <dsp:spPr>
        <a:xfrm>
          <a:off x="935906" y="172109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43104" y="179307"/>
        <a:ext cx="34757" cy="34757"/>
      </dsp:txXfrm>
    </dsp:sp>
    <dsp:sp modelId="{7418C013-9F65-49B4-8AB4-02A8A7E8B2B1}">
      <dsp:nvSpPr>
        <dsp:cNvPr id="0" name=""/>
        <dsp:cNvSpPr/>
      </dsp:nvSpPr>
      <dsp:spPr>
        <a:xfrm rot="3052174">
          <a:off x="977004" y="216712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77726" y="218513"/>
        <a:ext cx="9127" cy="9953"/>
      </dsp:txXfrm>
    </dsp:sp>
    <dsp:sp modelId="{C8C314CB-BC52-4B5D-9A9E-2549904458B0}">
      <dsp:nvSpPr>
        <dsp:cNvPr id="0" name=""/>
        <dsp:cNvSpPr/>
      </dsp:nvSpPr>
      <dsp:spPr>
        <a:xfrm>
          <a:off x="982453" y="22932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89651" y="236521"/>
        <a:ext cx="34757" cy="34757"/>
      </dsp:txXfrm>
    </dsp:sp>
    <dsp:sp modelId="{8D184F9F-78A9-45D9-9804-0F8032DE26A6}">
      <dsp:nvSpPr>
        <dsp:cNvPr id="0" name=""/>
        <dsp:cNvSpPr/>
      </dsp:nvSpPr>
      <dsp:spPr>
        <a:xfrm rot="3521739">
          <a:off x="1019480" y="276799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20420" y="278446"/>
        <a:ext cx="9127" cy="9953"/>
      </dsp:txXfrm>
    </dsp:sp>
    <dsp:sp modelId="{18E08B15-C0D9-4DCD-9841-29CB326A1D96}">
      <dsp:nvSpPr>
        <dsp:cNvPr id="0" name=""/>
        <dsp:cNvSpPr/>
      </dsp:nvSpPr>
      <dsp:spPr>
        <a:xfrm>
          <a:off x="1020776" y="292342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27974" y="299540"/>
        <a:ext cx="34757" cy="34757"/>
      </dsp:txXfrm>
    </dsp:sp>
    <dsp:sp modelId="{7D136A40-4E7A-4E9A-9C18-C15FEB3E9255}">
      <dsp:nvSpPr>
        <dsp:cNvPr id="0" name=""/>
        <dsp:cNvSpPr/>
      </dsp:nvSpPr>
      <dsp:spPr>
        <a:xfrm rot="3991304">
          <a:off x="1053378" y="342111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54555" y="343635"/>
        <a:ext cx="9127" cy="9953"/>
      </dsp:txXfrm>
    </dsp:sp>
    <dsp:sp modelId="{09497094-52B8-416E-9902-37FB4C94E7F2}">
      <dsp:nvSpPr>
        <dsp:cNvPr id="0" name=""/>
        <dsp:cNvSpPr/>
      </dsp:nvSpPr>
      <dsp:spPr>
        <a:xfrm>
          <a:off x="1050161" y="35999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57359" y="367191"/>
        <a:ext cx="34757" cy="34757"/>
      </dsp:txXfrm>
    </dsp:sp>
    <dsp:sp modelId="{260B842C-BA56-4835-9181-EEB1DAD49F6C}">
      <dsp:nvSpPr>
        <dsp:cNvPr id="0" name=""/>
        <dsp:cNvSpPr/>
      </dsp:nvSpPr>
      <dsp:spPr>
        <a:xfrm rot="4460870">
          <a:off x="1078068" y="411430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79496" y="412865"/>
        <a:ext cx="9127" cy="9953"/>
      </dsp:txXfrm>
    </dsp:sp>
    <dsp:sp modelId="{07EB8474-810E-4E8A-BE93-02F62BBDD45D}">
      <dsp:nvSpPr>
        <dsp:cNvPr id="0" name=""/>
        <dsp:cNvSpPr/>
      </dsp:nvSpPr>
      <dsp:spPr>
        <a:xfrm>
          <a:off x="1070060" y="43101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77258" y="438212"/>
        <a:ext cx="34757" cy="34757"/>
      </dsp:txXfrm>
    </dsp:sp>
    <dsp:sp modelId="{ADC3AC42-E194-4C29-8A28-ABEC2168A2B9}">
      <dsp:nvSpPr>
        <dsp:cNvPr id="0" name=""/>
        <dsp:cNvSpPr/>
      </dsp:nvSpPr>
      <dsp:spPr>
        <a:xfrm rot="4930435">
          <a:off x="1093088" y="483465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94778" y="484845"/>
        <a:ext cx="9127" cy="9953"/>
      </dsp:txXfrm>
    </dsp:sp>
    <dsp:sp modelId="{38A7A843-117D-4A8F-B652-3F637D1BA054}">
      <dsp:nvSpPr>
        <dsp:cNvPr id="0" name=""/>
        <dsp:cNvSpPr/>
      </dsp:nvSpPr>
      <dsp:spPr>
        <a:xfrm>
          <a:off x="1080103" y="50408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87301" y="511282"/>
        <a:ext cx="34757" cy="34757"/>
      </dsp:txXfrm>
    </dsp:sp>
    <dsp:sp modelId="{24192AE1-AC5A-408F-93E2-35778550FA02}">
      <dsp:nvSpPr>
        <dsp:cNvPr id="0" name=""/>
        <dsp:cNvSpPr/>
      </dsp:nvSpPr>
      <dsp:spPr>
        <a:xfrm rot="5400000">
          <a:off x="1098160" y="556875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100116" y="558237"/>
        <a:ext cx="9127" cy="9953"/>
      </dsp:txXfrm>
    </dsp:sp>
    <dsp:sp modelId="{8B74F080-8313-4728-B1E9-D87A06E9E800}">
      <dsp:nvSpPr>
        <dsp:cNvPr id="0" name=""/>
        <dsp:cNvSpPr/>
      </dsp:nvSpPr>
      <dsp:spPr>
        <a:xfrm>
          <a:off x="1080103" y="57784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87301" y="585038"/>
        <a:ext cx="34757" cy="34757"/>
      </dsp:txXfrm>
    </dsp:sp>
    <dsp:sp modelId="{99F13AA2-4621-4753-B0A6-6FC776CD84C9}">
      <dsp:nvSpPr>
        <dsp:cNvPr id="0" name=""/>
        <dsp:cNvSpPr/>
      </dsp:nvSpPr>
      <dsp:spPr>
        <a:xfrm rot="5869565">
          <a:off x="1093189" y="630291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95411" y="631671"/>
        <a:ext cx="9127" cy="9953"/>
      </dsp:txXfrm>
    </dsp:sp>
    <dsp:sp modelId="{C238A059-EBCB-4E8A-9C70-350A7112246D}">
      <dsp:nvSpPr>
        <dsp:cNvPr id="0" name=""/>
        <dsp:cNvSpPr/>
      </dsp:nvSpPr>
      <dsp:spPr>
        <a:xfrm>
          <a:off x="1070060" y="65091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77258" y="658108"/>
        <a:ext cx="34757" cy="34757"/>
      </dsp:txXfrm>
    </dsp:sp>
    <dsp:sp modelId="{212C9A88-24C2-4EF4-87D7-A81CF4BE3FA0}">
      <dsp:nvSpPr>
        <dsp:cNvPr id="0" name=""/>
        <dsp:cNvSpPr/>
      </dsp:nvSpPr>
      <dsp:spPr>
        <a:xfrm rot="6339130">
          <a:off x="1078267" y="702347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80751" y="703782"/>
        <a:ext cx="9127" cy="9953"/>
      </dsp:txXfrm>
    </dsp:sp>
    <dsp:sp modelId="{FA3F2989-2837-4DF6-B22E-22C68B74BA10}">
      <dsp:nvSpPr>
        <dsp:cNvPr id="0" name=""/>
        <dsp:cNvSpPr/>
      </dsp:nvSpPr>
      <dsp:spPr>
        <a:xfrm>
          <a:off x="1050161" y="72193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57359" y="729129"/>
        <a:ext cx="34757" cy="34757"/>
      </dsp:txXfrm>
    </dsp:sp>
    <dsp:sp modelId="{15716786-4673-40EB-986D-12C422D02B97}">
      <dsp:nvSpPr>
        <dsp:cNvPr id="0" name=""/>
        <dsp:cNvSpPr/>
      </dsp:nvSpPr>
      <dsp:spPr>
        <a:xfrm rot="6808696">
          <a:off x="1053672" y="771700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56407" y="773224"/>
        <a:ext cx="9127" cy="9953"/>
      </dsp:txXfrm>
    </dsp:sp>
    <dsp:sp modelId="{E7F9412A-75FE-4263-8476-D8B02CF380F3}">
      <dsp:nvSpPr>
        <dsp:cNvPr id="0" name=""/>
        <dsp:cNvSpPr/>
      </dsp:nvSpPr>
      <dsp:spPr>
        <a:xfrm>
          <a:off x="1020776" y="789582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27974" y="796780"/>
        <a:ext cx="34757" cy="34757"/>
      </dsp:txXfrm>
    </dsp:sp>
    <dsp:sp modelId="{C56F56FD-84C6-4D21-967A-719399DE2081}">
      <dsp:nvSpPr>
        <dsp:cNvPr id="0" name=""/>
        <dsp:cNvSpPr/>
      </dsp:nvSpPr>
      <dsp:spPr>
        <a:xfrm rot="7278261">
          <a:off x="1019863" y="83705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22835" y="838705"/>
        <a:ext cx="9127" cy="9953"/>
      </dsp:txXfrm>
    </dsp:sp>
    <dsp:sp modelId="{430AD93E-9CDA-40BE-8BB8-B35AB1DDED73}">
      <dsp:nvSpPr>
        <dsp:cNvPr id="0" name=""/>
        <dsp:cNvSpPr/>
      </dsp:nvSpPr>
      <dsp:spPr>
        <a:xfrm>
          <a:off x="982453" y="85260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89651" y="859799"/>
        <a:ext cx="34757" cy="34757"/>
      </dsp:txXfrm>
    </dsp:sp>
    <dsp:sp modelId="{D3BDAC4B-F2DB-44A0-907D-A108463FB1C3}">
      <dsp:nvSpPr>
        <dsp:cNvPr id="0" name=""/>
        <dsp:cNvSpPr/>
      </dsp:nvSpPr>
      <dsp:spPr>
        <a:xfrm rot="7747826">
          <a:off x="977470" y="897203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980660" y="899004"/>
        <a:ext cx="9127" cy="9953"/>
      </dsp:txXfrm>
    </dsp:sp>
    <dsp:sp modelId="{EB66E90A-B112-40E2-B773-B1A59659C6EB}">
      <dsp:nvSpPr>
        <dsp:cNvPr id="0" name=""/>
        <dsp:cNvSpPr/>
      </dsp:nvSpPr>
      <dsp:spPr>
        <a:xfrm>
          <a:off x="935906" y="90981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43104" y="917012"/>
        <a:ext cx="34757" cy="34757"/>
      </dsp:txXfrm>
    </dsp:sp>
    <dsp:sp modelId="{CBD13A52-164D-4181-A713-C4AFB6DAEA44}">
      <dsp:nvSpPr>
        <dsp:cNvPr id="0" name=""/>
        <dsp:cNvSpPr/>
      </dsp:nvSpPr>
      <dsp:spPr>
        <a:xfrm rot="8217391">
          <a:off x="927281" y="951016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930667" y="952999"/>
        <a:ext cx="9127" cy="9953"/>
      </dsp:txXfrm>
    </dsp:sp>
    <dsp:sp modelId="{816E1FA3-2B38-45F9-AB8C-0EEB2788EE42}">
      <dsp:nvSpPr>
        <dsp:cNvPr id="0" name=""/>
        <dsp:cNvSpPr/>
      </dsp:nvSpPr>
      <dsp:spPr>
        <a:xfrm>
          <a:off x="882002" y="960157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89200" y="967355"/>
        <a:ext cx="34757" cy="34757"/>
      </dsp:txXfrm>
    </dsp:sp>
    <dsp:sp modelId="{3D5573F2-E421-4699-B499-E5F129AA7C1F}">
      <dsp:nvSpPr>
        <dsp:cNvPr id="0" name=""/>
        <dsp:cNvSpPr/>
      </dsp:nvSpPr>
      <dsp:spPr>
        <a:xfrm rot="8686957">
          <a:off x="870232" y="997493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873786" y="999683"/>
        <a:ext cx="9127" cy="9953"/>
      </dsp:txXfrm>
    </dsp:sp>
    <dsp:sp modelId="{1791F869-F782-403E-9EEE-8485296AB1DC}">
      <dsp:nvSpPr>
        <dsp:cNvPr id="0" name=""/>
        <dsp:cNvSpPr/>
      </dsp:nvSpPr>
      <dsp:spPr>
        <a:xfrm>
          <a:off x="821746" y="100269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828944" y="1009889"/>
        <a:ext cx="34757" cy="34757"/>
      </dsp:txXfrm>
    </dsp:sp>
    <dsp:sp modelId="{EDD308D6-556F-4E65-A02C-12C45C150755}">
      <dsp:nvSpPr>
        <dsp:cNvPr id="0" name=""/>
        <dsp:cNvSpPr/>
      </dsp:nvSpPr>
      <dsp:spPr>
        <a:xfrm rot="9156522">
          <a:off x="807386" y="1035770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811079" y="1038188"/>
        <a:ext cx="9127" cy="9953"/>
      </dsp:txXfrm>
    </dsp:sp>
    <dsp:sp modelId="{FB762D63-E97E-4D71-BE53-DE8DBC2C1724}">
      <dsp:nvSpPr>
        <dsp:cNvPr id="0" name=""/>
        <dsp:cNvSpPr/>
      </dsp:nvSpPr>
      <dsp:spPr>
        <a:xfrm>
          <a:off x="756258" y="103662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763456" y="1043822"/>
        <a:ext cx="34757" cy="34757"/>
      </dsp:txXfrm>
    </dsp:sp>
    <dsp:sp modelId="{EC905E59-477F-4D62-B2EE-61B86BF0663B}">
      <dsp:nvSpPr>
        <dsp:cNvPr id="0" name=""/>
        <dsp:cNvSpPr/>
      </dsp:nvSpPr>
      <dsp:spPr>
        <a:xfrm rot="9626087">
          <a:off x="739914" y="1065132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743713" y="1067795"/>
        <a:ext cx="9127" cy="9953"/>
      </dsp:txXfrm>
    </dsp:sp>
    <dsp:sp modelId="{96947AF0-965B-4F9B-B692-11B522E20C19}">
      <dsp:nvSpPr>
        <dsp:cNvPr id="0" name=""/>
        <dsp:cNvSpPr/>
      </dsp:nvSpPr>
      <dsp:spPr>
        <a:xfrm>
          <a:off x="686760" y="106132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93958" y="1068521"/>
        <a:ext cx="34757" cy="34757"/>
      </dsp:txXfrm>
    </dsp:sp>
    <dsp:sp modelId="{C5631367-2D87-4B2B-B2C5-CE6B323DF7FA}">
      <dsp:nvSpPr>
        <dsp:cNvPr id="0" name=""/>
        <dsp:cNvSpPr/>
      </dsp:nvSpPr>
      <dsp:spPr>
        <a:xfrm rot="10095652">
          <a:off x="669072" y="1085033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72943" y="1087953"/>
        <a:ext cx="9127" cy="9953"/>
      </dsp:txXfrm>
    </dsp:sp>
    <dsp:sp modelId="{55735BFC-D4F1-4100-BCD7-BD7015A20F24}">
      <dsp:nvSpPr>
        <dsp:cNvPr id="0" name=""/>
        <dsp:cNvSpPr/>
      </dsp:nvSpPr>
      <dsp:spPr>
        <a:xfrm>
          <a:off x="614546" y="107633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21744" y="1083528"/>
        <a:ext cx="34757" cy="34757"/>
      </dsp:txXfrm>
    </dsp:sp>
    <dsp:sp modelId="{DE861B79-D5E8-45CE-B3D7-7B4663C08343}">
      <dsp:nvSpPr>
        <dsp:cNvPr id="0" name=""/>
        <dsp:cNvSpPr/>
      </dsp:nvSpPr>
      <dsp:spPr>
        <a:xfrm rot="10565217">
          <a:off x="596179" y="1095103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00086" y="1098288"/>
        <a:ext cx="9127" cy="9953"/>
      </dsp:txXfrm>
    </dsp:sp>
    <dsp:sp modelId="{B163F2E1-C224-4C1F-8BF1-B257F8DA90F1}">
      <dsp:nvSpPr>
        <dsp:cNvPr id="0" name=""/>
        <dsp:cNvSpPr/>
      </dsp:nvSpPr>
      <dsp:spPr>
        <a:xfrm>
          <a:off x="540962" y="108136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48160" y="1088561"/>
        <a:ext cx="34757" cy="34757"/>
      </dsp:txXfrm>
    </dsp:sp>
    <dsp:sp modelId="{28C21F8D-7890-436C-ABC3-A76D9C048DC6}">
      <dsp:nvSpPr>
        <dsp:cNvPr id="0" name=""/>
        <dsp:cNvSpPr/>
      </dsp:nvSpPr>
      <dsp:spPr>
        <a:xfrm rot="11034783">
          <a:off x="522595" y="1095154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526502" y="1098605"/>
        <a:ext cx="9127" cy="9953"/>
      </dsp:txXfrm>
    </dsp:sp>
    <dsp:sp modelId="{B297DBDA-41C8-403B-A287-2DE0B2B2F734}">
      <dsp:nvSpPr>
        <dsp:cNvPr id="0" name=""/>
        <dsp:cNvSpPr/>
      </dsp:nvSpPr>
      <dsp:spPr>
        <a:xfrm>
          <a:off x="467377" y="107633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74575" y="1083528"/>
        <a:ext cx="34757" cy="34757"/>
      </dsp:txXfrm>
    </dsp:sp>
    <dsp:sp modelId="{6CB910F7-627A-416A-9AE0-0E9818681229}">
      <dsp:nvSpPr>
        <dsp:cNvPr id="0" name=""/>
        <dsp:cNvSpPr/>
      </dsp:nvSpPr>
      <dsp:spPr>
        <a:xfrm rot="11504348">
          <a:off x="449688" y="1085184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53559" y="1088900"/>
        <a:ext cx="9127" cy="9953"/>
      </dsp:txXfrm>
    </dsp:sp>
    <dsp:sp modelId="{C99B1DB8-B0AD-4FE5-84DC-CD9571D15F74}">
      <dsp:nvSpPr>
        <dsp:cNvPr id="0" name=""/>
        <dsp:cNvSpPr/>
      </dsp:nvSpPr>
      <dsp:spPr>
        <a:xfrm>
          <a:off x="395163" y="106132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02361" y="1068521"/>
        <a:ext cx="34757" cy="34757"/>
      </dsp:txXfrm>
    </dsp:sp>
    <dsp:sp modelId="{2EBD388A-825F-4832-8A74-827A6C7E3368}">
      <dsp:nvSpPr>
        <dsp:cNvPr id="0" name=""/>
        <dsp:cNvSpPr/>
      </dsp:nvSpPr>
      <dsp:spPr>
        <a:xfrm rot="11973913">
          <a:off x="378819" y="1065379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82618" y="1069352"/>
        <a:ext cx="9127" cy="9953"/>
      </dsp:txXfrm>
    </dsp:sp>
    <dsp:sp modelId="{54435782-E9E7-4F85-8EE9-B762378628C5}">
      <dsp:nvSpPr>
        <dsp:cNvPr id="0" name=""/>
        <dsp:cNvSpPr/>
      </dsp:nvSpPr>
      <dsp:spPr>
        <a:xfrm>
          <a:off x="325665" y="103662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32863" y="1043822"/>
        <a:ext cx="34757" cy="34757"/>
      </dsp:txXfrm>
    </dsp:sp>
    <dsp:sp modelId="{2EA5A0E0-D734-4B00-A1FA-65E8CB15031C}">
      <dsp:nvSpPr>
        <dsp:cNvPr id="0" name=""/>
        <dsp:cNvSpPr/>
      </dsp:nvSpPr>
      <dsp:spPr>
        <a:xfrm rot="12443478">
          <a:off x="311306" y="1036109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314999" y="1040327"/>
        <a:ext cx="9127" cy="9953"/>
      </dsp:txXfrm>
    </dsp:sp>
    <dsp:sp modelId="{CDE86F57-8E75-4885-99A7-4D78278841E9}">
      <dsp:nvSpPr>
        <dsp:cNvPr id="0" name=""/>
        <dsp:cNvSpPr/>
      </dsp:nvSpPr>
      <dsp:spPr>
        <a:xfrm>
          <a:off x="260178" y="100269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7376" y="1009889"/>
        <a:ext cx="34757" cy="34757"/>
      </dsp:txXfrm>
    </dsp:sp>
    <dsp:sp modelId="{A0769171-C666-4FF2-B3B0-56A5612FFB02}">
      <dsp:nvSpPr>
        <dsp:cNvPr id="0" name=""/>
        <dsp:cNvSpPr/>
      </dsp:nvSpPr>
      <dsp:spPr>
        <a:xfrm rot="12913043">
          <a:off x="248408" y="997919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51962" y="1002365"/>
        <a:ext cx="9127" cy="9953"/>
      </dsp:txXfrm>
    </dsp:sp>
    <dsp:sp modelId="{9DEC7CBC-8051-4551-94AA-2377EFF8A353}">
      <dsp:nvSpPr>
        <dsp:cNvPr id="0" name=""/>
        <dsp:cNvSpPr/>
      </dsp:nvSpPr>
      <dsp:spPr>
        <a:xfrm>
          <a:off x="199921" y="960157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07119" y="967355"/>
        <a:ext cx="34757" cy="34757"/>
      </dsp:txXfrm>
    </dsp:sp>
    <dsp:sp modelId="{83D03F91-A8FE-4A56-A9F0-21F8696B64A1}">
      <dsp:nvSpPr>
        <dsp:cNvPr id="0" name=""/>
        <dsp:cNvSpPr/>
      </dsp:nvSpPr>
      <dsp:spPr>
        <a:xfrm rot="13382609">
          <a:off x="191296" y="951520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94682" y="956173"/>
        <a:ext cx="9127" cy="9953"/>
      </dsp:txXfrm>
    </dsp:sp>
    <dsp:sp modelId="{D9F7CAE3-C01B-4758-A92D-BE4DEABF1CC9}">
      <dsp:nvSpPr>
        <dsp:cNvPr id="0" name=""/>
        <dsp:cNvSpPr/>
      </dsp:nvSpPr>
      <dsp:spPr>
        <a:xfrm>
          <a:off x="146017" y="90981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3215" y="917012"/>
        <a:ext cx="34757" cy="34757"/>
      </dsp:txXfrm>
    </dsp:sp>
    <dsp:sp modelId="{6FDF4861-3D9E-4C44-8A76-CB261CA08A3D}">
      <dsp:nvSpPr>
        <dsp:cNvPr id="0" name=""/>
        <dsp:cNvSpPr/>
      </dsp:nvSpPr>
      <dsp:spPr>
        <a:xfrm rot="13852174">
          <a:off x="141034" y="897776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44224" y="902611"/>
        <a:ext cx="9127" cy="9953"/>
      </dsp:txXfrm>
    </dsp:sp>
    <dsp:sp modelId="{6EBA7549-78C0-447A-A63C-4A8563F87F58}">
      <dsp:nvSpPr>
        <dsp:cNvPr id="0" name=""/>
        <dsp:cNvSpPr/>
      </dsp:nvSpPr>
      <dsp:spPr>
        <a:xfrm>
          <a:off x="99470" y="85260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668" y="859799"/>
        <a:ext cx="34757" cy="34757"/>
      </dsp:txXfrm>
    </dsp:sp>
    <dsp:sp modelId="{F7AC09C3-F9FA-4334-9744-58F7A351FD8B}">
      <dsp:nvSpPr>
        <dsp:cNvPr id="0" name=""/>
        <dsp:cNvSpPr/>
      </dsp:nvSpPr>
      <dsp:spPr>
        <a:xfrm rot="14321739">
          <a:off x="98558" y="83768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101530" y="842677"/>
        <a:ext cx="9127" cy="9953"/>
      </dsp:txXfrm>
    </dsp:sp>
    <dsp:sp modelId="{DB7E8DCC-E9E2-41AE-8FAC-BD770394B585}">
      <dsp:nvSpPr>
        <dsp:cNvPr id="0" name=""/>
        <dsp:cNvSpPr/>
      </dsp:nvSpPr>
      <dsp:spPr>
        <a:xfrm>
          <a:off x="61148" y="789582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8346" y="796780"/>
        <a:ext cx="34757" cy="34757"/>
      </dsp:txXfrm>
    </dsp:sp>
    <dsp:sp modelId="{FC934B90-2FD7-4C78-BC82-6495CAA54F71}">
      <dsp:nvSpPr>
        <dsp:cNvPr id="0" name=""/>
        <dsp:cNvSpPr/>
      </dsp:nvSpPr>
      <dsp:spPr>
        <a:xfrm rot="14791304">
          <a:off x="64659" y="772377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67394" y="777489"/>
        <a:ext cx="9127" cy="9953"/>
      </dsp:txXfrm>
    </dsp:sp>
    <dsp:sp modelId="{7FBA136C-815F-4FB3-A797-A7F155D00FEA}">
      <dsp:nvSpPr>
        <dsp:cNvPr id="0" name=""/>
        <dsp:cNvSpPr/>
      </dsp:nvSpPr>
      <dsp:spPr>
        <a:xfrm>
          <a:off x="31763" y="721931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8961" y="729129"/>
        <a:ext cx="34757" cy="34757"/>
      </dsp:txXfrm>
    </dsp:sp>
    <dsp:sp modelId="{7A5C7786-EEB7-4840-8AB2-E617DD766E4C}">
      <dsp:nvSpPr>
        <dsp:cNvPr id="0" name=""/>
        <dsp:cNvSpPr/>
      </dsp:nvSpPr>
      <dsp:spPr>
        <a:xfrm rot="15260870">
          <a:off x="39970" y="70305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42454" y="708259"/>
        <a:ext cx="9127" cy="9953"/>
      </dsp:txXfrm>
    </dsp:sp>
    <dsp:sp modelId="{2B3C09D0-6E4A-4698-ADBA-7CF55040E0C7}">
      <dsp:nvSpPr>
        <dsp:cNvPr id="0" name=""/>
        <dsp:cNvSpPr/>
      </dsp:nvSpPr>
      <dsp:spPr>
        <a:xfrm>
          <a:off x="11864" y="65091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9062" y="658108"/>
        <a:ext cx="34757" cy="34757"/>
      </dsp:txXfrm>
    </dsp:sp>
    <dsp:sp modelId="{0B3E9032-3902-463F-B436-0798A35C9EC5}">
      <dsp:nvSpPr>
        <dsp:cNvPr id="0" name=""/>
        <dsp:cNvSpPr/>
      </dsp:nvSpPr>
      <dsp:spPr>
        <a:xfrm rot="15730435">
          <a:off x="24949" y="631023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 rot="10800000">
        <a:off x="27171" y="636279"/>
        <a:ext cx="9127" cy="9953"/>
      </dsp:txXfrm>
    </dsp:sp>
    <dsp:sp modelId="{C6CA034B-BB5D-4252-9DC3-E07C2CEC1942}">
      <dsp:nvSpPr>
        <dsp:cNvPr id="0" name=""/>
        <dsp:cNvSpPr/>
      </dsp:nvSpPr>
      <dsp:spPr>
        <a:xfrm>
          <a:off x="1821" y="57784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019" y="585038"/>
        <a:ext cx="34757" cy="34757"/>
      </dsp:txXfrm>
    </dsp:sp>
    <dsp:sp modelId="{2F327EB4-0D8B-437E-BB14-A326EA173FCC}">
      <dsp:nvSpPr>
        <dsp:cNvPr id="0" name=""/>
        <dsp:cNvSpPr/>
      </dsp:nvSpPr>
      <dsp:spPr>
        <a:xfrm rot="16200000">
          <a:off x="19877" y="557613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1833" y="562887"/>
        <a:ext cx="9127" cy="9953"/>
      </dsp:txXfrm>
    </dsp:sp>
    <dsp:sp modelId="{F6AE7F32-FC05-4DDA-BB7B-30B31779479C}">
      <dsp:nvSpPr>
        <dsp:cNvPr id="0" name=""/>
        <dsp:cNvSpPr/>
      </dsp:nvSpPr>
      <dsp:spPr>
        <a:xfrm>
          <a:off x="1821" y="50408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019" y="511282"/>
        <a:ext cx="34757" cy="34757"/>
      </dsp:txXfrm>
    </dsp:sp>
    <dsp:sp modelId="{F42AD80F-3B21-49F3-AF59-01D5F6EE69F1}">
      <dsp:nvSpPr>
        <dsp:cNvPr id="0" name=""/>
        <dsp:cNvSpPr/>
      </dsp:nvSpPr>
      <dsp:spPr>
        <a:xfrm rot="16669565">
          <a:off x="24849" y="484196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539" y="489452"/>
        <a:ext cx="9127" cy="9953"/>
      </dsp:txXfrm>
    </dsp:sp>
    <dsp:sp modelId="{E4F5DE49-5EAA-4300-BD85-3AA32446283C}">
      <dsp:nvSpPr>
        <dsp:cNvPr id="0" name=""/>
        <dsp:cNvSpPr/>
      </dsp:nvSpPr>
      <dsp:spPr>
        <a:xfrm>
          <a:off x="11864" y="43101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9062" y="438212"/>
        <a:ext cx="34757" cy="34757"/>
      </dsp:txXfrm>
    </dsp:sp>
    <dsp:sp modelId="{57712E5B-8311-41F2-83BF-40C44B82FD56}">
      <dsp:nvSpPr>
        <dsp:cNvPr id="0" name=""/>
        <dsp:cNvSpPr/>
      </dsp:nvSpPr>
      <dsp:spPr>
        <a:xfrm rot="17139130">
          <a:off x="39771" y="412141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1199" y="417342"/>
        <a:ext cx="9127" cy="9953"/>
      </dsp:txXfrm>
    </dsp:sp>
    <dsp:sp modelId="{53824D7C-69E9-40B6-AD94-E66D57E17024}">
      <dsp:nvSpPr>
        <dsp:cNvPr id="0" name=""/>
        <dsp:cNvSpPr/>
      </dsp:nvSpPr>
      <dsp:spPr>
        <a:xfrm>
          <a:off x="31763" y="35999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8961" y="367191"/>
        <a:ext cx="34757" cy="34757"/>
      </dsp:txXfrm>
    </dsp:sp>
    <dsp:sp modelId="{4DDD9E11-A1D1-4D9F-87CF-21775FA03FD4}">
      <dsp:nvSpPr>
        <dsp:cNvPr id="0" name=""/>
        <dsp:cNvSpPr/>
      </dsp:nvSpPr>
      <dsp:spPr>
        <a:xfrm rot="17608696">
          <a:off x="64365" y="34278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5542" y="347900"/>
        <a:ext cx="9127" cy="9953"/>
      </dsp:txXfrm>
    </dsp:sp>
    <dsp:sp modelId="{22041FD6-89BD-4BF2-9B99-B97F36E2E1FB}">
      <dsp:nvSpPr>
        <dsp:cNvPr id="0" name=""/>
        <dsp:cNvSpPr/>
      </dsp:nvSpPr>
      <dsp:spPr>
        <a:xfrm>
          <a:off x="61148" y="292342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68346" y="299540"/>
        <a:ext cx="34757" cy="34757"/>
      </dsp:txXfrm>
    </dsp:sp>
    <dsp:sp modelId="{B8E405CF-5FB0-4931-A03D-9BF304E6CDDA}">
      <dsp:nvSpPr>
        <dsp:cNvPr id="0" name=""/>
        <dsp:cNvSpPr/>
      </dsp:nvSpPr>
      <dsp:spPr>
        <a:xfrm rot="18078261">
          <a:off x="98174" y="277430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99114" y="282419"/>
        <a:ext cx="9127" cy="9953"/>
      </dsp:txXfrm>
    </dsp:sp>
    <dsp:sp modelId="{4346925A-37EB-4BB6-B0D1-0007EC3DF63B}">
      <dsp:nvSpPr>
        <dsp:cNvPr id="0" name=""/>
        <dsp:cNvSpPr/>
      </dsp:nvSpPr>
      <dsp:spPr>
        <a:xfrm>
          <a:off x="99470" y="22932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06668" y="236521"/>
        <a:ext cx="34757" cy="34757"/>
      </dsp:txXfrm>
    </dsp:sp>
    <dsp:sp modelId="{7A362786-920B-4FB9-A3D5-D0E741B76071}">
      <dsp:nvSpPr>
        <dsp:cNvPr id="0" name=""/>
        <dsp:cNvSpPr/>
      </dsp:nvSpPr>
      <dsp:spPr>
        <a:xfrm rot="18547826">
          <a:off x="140568" y="217285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41290" y="222120"/>
        <a:ext cx="9127" cy="9953"/>
      </dsp:txXfrm>
    </dsp:sp>
    <dsp:sp modelId="{ED0F08E4-7CF4-494F-A2E4-60B90674E9D5}">
      <dsp:nvSpPr>
        <dsp:cNvPr id="0" name=""/>
        <dsp:cNvSpPr/>
      </dsp:nvSpPr>
      <dsp:spPr>
        <a:xfrm>
          <a:off x="146017" y="172109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53215" y="179307"/>
        <a:ext cx="34757" cy="34757"/>
      </dsp:txXfrm>
    </dsp:sp>
    <dsp:sp modelId="{B8AF8AA6-EDE3-46F5-804F-BE18E9CF02E9}">
      <dsp:nvSpPr>
        <dsp:cNvPr id="0" name=""/>
        <dsp:cNvSpPr/>
      </dsp:nvSpPr>
      <dsp:spPr>
        <a:xfrm rot="19017391">
          <a:off x="190756" y="163472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191282" y="168125"/>
        <a:ext cx="9127" cy="9953"/>
      </dsp:txXfrm>
    </dsp:sp>
    <dsp:sp modelId="{02E2D030-8BB9-48E2-859D-55F958A2D928}">
      <dsp:nvSpPr>
        <dsp:cNvPr id="0" name=""/>
        <dsp:cNvSpPr/>
      </dsp:nvSpPr>
      <dsp:spPr>
        <a:xfrm>
          <a:off x="199921" y="121767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07119" y="128965"/>
        <a:ext cx="34757" cy="34757"/>
      </dsp:txXfrm>
    </dsp:sp>
    <dsp:sp modelId="{8125F9B4-021E-44DC-9D64-8AE485A44537}">
      <dsp:nvSpPr>
        <dsp:cNvPr id="0" name=""/>
        <dsp:cNvSpPr/>
      </dsp:nvSpPr>
      <dsp:spPr>
        <a:xfrm rot="19486957">
          <a:off x="247805" y="116994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48163" y="121440"/>
        <a:ext cx="9127" cy="9953"/>
      </dsp:txXfrm>
    </dsp:sp>
    <dsp:sp modelId="{A5474CB5-D5DA-4087-B87E-610FB42AF529}">
      <dsp:nvSpPr>
        <dsp:cNvPr id="0" name=""/>
        <dsp:cNvSpPr/>
      </dsp:nvSpPr>
      <dsp:spPr>
        <a:xfrm>
          <a:off x="260178" y="79233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267376" y="86431"/>
        <a:ext cx="34757" cy="34757"/>
      </dsp:txXfrm>
    </dsp:sp>
    <dsp:sp modelId="{F5E12609-AEA0-4824-8F1E-49B7A8C9D43E}">
      <dsp:nvSpPr>
        <dsp:cNvPr id="0" name=""/>
        <dsp:cNvSpPr/>
      </dsp:nvSpPr>
      <dsp:spPr>
        <a:xfrm rot="19956522">
          <a:off x="310651" y="78718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10870" y="82936"/>
        <a:ext cx="9127" cy="9953"/>
      </dsp:txXfrm>
    </dsp:sp>
    <dsp:sp modelId="{558F7E47-06ED-4041-B16C-6F13A19D4245}">
      <dsp:nvSpPr>
        <dsp:cNvPr id="0" name=""/>
        <dsp:cNvSpPr/>
      </dsp:nvSpPr>
      <dsp:spPr>
        <a:xfrm>
          <a:off x="325665" y="4530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32863" y="52498"/>
        <a:ext cx="34757" cy="34757"/>
      </dsp:txXfrm>
    </dsp:sp>
    <dsp:sp modelId="{1AA99294-2501-42DA-ADDA-813C2A0D167F}">
      <dsp:nvSpPr>
        <dsp:cNvPr id="0" name=""/>
        <dsp:cNvSpPr/>
      </dsp:nvSpPr>
      <dsp:spPr>
        <a:xfrm rot="20426087">
          <a:off x="378123" y="49356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378236" y="53329"/>
        <a:ext cx="9127" cy="9953"/>
      </dsp:txXfrm>
    </dsp:sp>
    <dsp:sp modelId="{A854D6C3-A9F6-4889-B95E-C4590598BF15}">
      <dsp:nvSpPr>
        <dsp:cNvPr id="0" name=""/>
        <dsp:cNvSpPr/>
      </dsp:nvSpPr>
      <dsp:spPr>
        <a:xfrm>
          <a:off x="395163" y="20600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02361" y="27798"/>
        <a:ext cx="34757" cy="34757"/>
      </dsp:txXfrm>
    </dsp:sp>
    <dsp:sp modelId="{9BC14663-185B-4A89-97AE-169B3D438678}">
      <dsp:nvSpPr>
        <dsp:cNvPr id="0" name=""/>
        <dsp:cNvSpPr/>
      </dsp:nvSpPr>
      <dsp:spPr>
        <a:xfrm rot="20895652">
          <a:off x="448966" y="29454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49007" y="33170"/>
        <a:ext cx="9127" cy="9953"/>
      </dsp:txXfrm>
    </dsp:sp>
    <dsp:sp modelId="{891FE5C2-884F-48D0-BE0D-753E9CA204D3}">
      <dsp:nvSpPr>
        <dsp:cNvPr id="0" name=""/>
        <dsp:cNvSpPr/>
      </dsp:nvSpPr>
      <dsp:spPr>
        <a:xfrm>
          <a:off x="467377" y="5594"/>
          <a:ext cx="49153" cy="49153"/>
        </a:xfrm>
        <a:prstGeom prst="ellipse">
          <a:avLst/>
        </a:prstGeom>
        <a:solidFill>
          <a:schemeClr val="dk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350" tIns="6350" rIns="6350" bIns="635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474575" y="12792"/>
        <a:ext cx="34757" cy="34757"/>
      </dsp:txXfrm>
    </dsp:sp>
    <dsp:sp modelId="{BDE13CD6-B50F-44ED-BD83-729ED5971995}">
      <dsp:nvSpPr>
        <dsp:cNvPr id="0" name=""/>
        <dsp:cNvSpPr/>
      </dsp:nvSpPr>
      <dsp:spPr>
        <a:xfrm rot="21365217">
          <a:off x="521858" y="19385"/>
          <a:ext cx="13039" cy="16589"/>
        </a:xfrm>
        <a:prstGeom prst="rightArrow">
          <a:avLst>
            <a:gd name="adj1" fmla="val 60000"/>
            <a:gd name="adj2" fmla="val 50000"/>
          </a:avLst>
        </a:prstGeom>
        <a:solidFill>
          <a:schemeClr val="dk2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 dirty="0"/>
        </a:p>
      </dsp:txBody>
      <dsp:txXfrm>
        <a:off x="521863" y="22836"/>
        <a:ext cx="9127" cy="9953"/>
      </dsp:txXfrm>
    </dsp:sp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05/8/layout/cycle2">
  <dgm:title val=""/>
  <dgm:desc val=""/>
  <dgm:catLst>
    <dgm:cat type="cycle" pri="1000"/>
    <dgm:cat type="convert" pri="10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  <dgm:pt modelId="5">
          <dgm:prSet phldr="1"/>
        </dgm:pt>
      </dgm:ptLst>
      <dgm:cxnLst>
        <dgm:cxn modelId="6" srcId="0" destId="1" srcOrd="0" destOrd="0"/>
        <dgm:cxn modelId="7" srcId="0" destId="2" srcOrd="1" destOrd="0"/>
        <dgm:cxn modelId="8" srcId="0" destId="3" srcOrd="2" destOrd="0"/>
        <dgm:cxn modelId="9" srcId="0" destId="4" srcOrd="3" destOrd="0"/>
        <dgm:cxn modelId="10" srcId="0" destId="5" srcOrd="4" destOrd="0"/>
      </dgm:cxnLst>
      <dgm:bg/>
      <dgm:whole/>
    </dgm:dataModel>
  </dgm:sampData>
  <dgm:styleData>
    <dgm:dataModel>
      <dgm:ptLst>
        <dgm:pt modelId="0" type="doc"/>
        <dgm:pt modelId="1"/>
        <dgm:pt modelId="2"/>
        <dgm:pt modelId="3"/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cycle">
    <dgm:varLst>
      <dgm:dir/>
      <dgm:resizeHandles val="exact"/>
    </dgm:varLst>
    <dgm:choose name="Name0">
      <dgm:if name="Name1" func="var" arg="dir" op="equ" val="norm">
        <dgm:choose name="Name2">
          <dgm:if name="Name3" axis="ch" ptType="node" func="cnt" op="gt" val="2">
            <dgm:alg type="cycle">
              <dgm:param type="stAng" val="0"/>
              <dgm:param type="spanAng" val="360"/>
            </dgm:alg>
          </dgm:if>
          <dgm:else name="Name4">
            <dgm:alg type="cycle">
              <dgm:param type="stAng" val="-90"/>
              <dgm:param type="spanAng" val="360"/>
            </dgm:alg>
          </dgm:else>
        </dgm:choose>
      </dgm:if>
      <dgm:else name="Name5">
        <dgm:choose name="Name6">
          <dgm:if name="Name7" axis="ch" ptType="node" func="cnt" op="gt" val="2">
            <dgm:alg type="cycle">
              <dgm:param type="stAng" val="0"/>
              <dgm:param type="spanAng" val="-360"/>
            </dgm:alg>
          </dgm:if>
          <dgm:else name="Name8">
            <dgm:alg type="cycle">
              <dgm:param type="stAng" val="90"/>
              <dgm:param type="spanAng" val="-360"/>
            </dgm:alg>
          </dgm:else>
        </dgm:choose>
      </dgm:else>
    </dgm:choose>
    <dgm:shape xmlns:r="http://schemas.openxmlformats.org/officeDocument/2006/relationships" r:blip="">
      <dgm:adjLst/>
    </dgm:shape>
    <dgm:presOf/>
    <dgm:constrLst>
      <dgm:constr type="w" for="ch" ptType="node" refType="w"/>
      <dgm:constr type="w" for="ch" ptType="sibTrans" refType="w" refFor="ch" refPtType="node" op="equ" fact="0.25"/>
      <dgm:constr type="sibSp" refType="w" refFor="ch" refPtType="node" fact="0.5"/>
      <dgm:constr type="primFontSz" for="ch" ptType="node" op="equ" val="65"/>
      <dgm:constr type="primFontSz" for="des" forName="connectorText" op="equ" val="55"/>
      <dgm:constr type="primFontSz" for="des" forName="connectorText" refType="primFontSz" refFor="ch" refPtType="node" op="lte" fact="0.8"/>
    </dgm:constrLst>
    <dgm:ruleLst/>
    <dgm:forEach name="nodesForEach" axis="ch" ptType="node">
      <dgm:layoutNode name="node">
        <dgm:varLst>
          <dgm:bulletEnabled val="1"/>
        </dgm:varLst>
        <dgm:alg type="tx">
          <dgm:param type="txAnchorVertCh" val="mid"/>
        </dgm:alg>
        <dgm:shape xmlns:r="http://schemas.openxmlformats.org/officeDocument/2006/relationships" type="ellipse" r:blip="">
          <dgm:adjLst/>
        </dgm:shape>
        <dgm:presOf axis="desOrSelf" ptType="node"/>
        <dgm:constrLst>
          <dgm:constr type="h" refType="w"/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 fact="NaN" max="NaN"/>
        </dgm:ruleLst>
      </dgm:layoutNode>
      <dgm:choose name="Name9">
        <dgm:if name="Name10" axis="par ch" ptType="doc node" func="cnt" op="gt" val="1">
          <dgm:forEach name="sibTransForEach" axis="followSib" ptType="sibTrans" hideLastTrans="0" cnt="1">
            <dgm:layoutNode name="sibTrans">
              <dgm:choose name="Name11">
                <dgm:if name="Name12" axis="par ch" ptType="doc node" func="cnt" op="lt" val="3">
                  <dgm:alg type="conn">
                    <dgm:param type="begPts" val="radial"/>
                    <dgm:param type="endPts" val="radial"/>
                  </dgm:alg>
                </dgm:if>
                <dgm:else name="Name13">
                  <dgm:alg type="conn">
                    <dgm:param type="begPts" val="auto"/>
                    <dgm:param type="endPts" val="auto"/>
                  </dgm:alg>
                </dgm:else>
              </dgm:choose>
              <dgm:shape xmlns:r="http://schemas.openxmlformats.org/officeDocument/2006/relationships" type="conn" r:blip="">
                <dgm:adjLst/>
              </dgm:shape>
              <dgm:presOf axis="self"/>
              <dgm:constrLst>
                <dgm:constr type="h" refType="w" fact="1.35"/>
                <dgm:constr type="connDist"/>
                <dgm:constr type="w" for="ch" refType="connDist" fact="0.45"/>
                <dgm:constr type="h" for="ch" refType="h"/>
              </dgm:constrLst>
              <dgm:ruleLst/>
              <dgm:layoutNode name="connectorText">
                <dgm:alg type="tx">
                  <dgm:param type="autoTxRot" val="grav"/>
                </dgm:alg>
                <dgm:shape xmlns:r="http://schemas.openxmlformats.org/officeDocument/2006/relationships" type="conn" r:blip="" hideGeom="1">
                  <dgm:adjLst/>
                </dgm:shape>
                <dgm:presOf axis="self"/>
                <dgm:constrLst>
                  <dgm:constr type="lMarg"/>
                  <dgm:constr type="rMarg"/>
                  <dgm:constr type="tMarg"/>
                  <dgm:constr type="bMarg"/>
                </dgm:constrLst>
                <dgm:ruleLst>
                  <dgm:rule type="primFontSz" val="5" fact="NaN" max="NaN"/>
                </dgm:ruleLst>
              </dgm:layoutNode>
            </dgm:layoutNode>
          </dgm:forEach>
        </dgm:if>
        <dgm:else name="Name14"/>
      </dgm:choose>
    </dgm:forEach>
  </dgm:layoutNode>
</dgm:layoutDef>
</file>

<file path=ppt/diagrams/layout2.xml><?xml version="1.0" encoding="utf-8"?>
<dgm:layoutDef xmlns:dgm="http://schemas.openxmlformats.org/drawingml/2006/diagram" xmlns:a="http://schemas.openxmlformats.org/drawingml/2006/main" uniqueId="urn:microsoft.com/office/officeart/2005/8/layout/cycle2">
  <dgm:title val=""/>
  <dgm:desc val=""/>
  <dgm:catLst>
    <dgm:cat type="cycle" pri="1000"/>
    <dgm:cat type="convert" pri="10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  <dgm:pt modelId="5">
          <dgm:prSet phldr="1"/>
        </dgm:pt>
      </dgm:ptLst>
      <dgm:cxnLst>
        <dgm:cxn modelId="6" srcId="0" destId="1" srcOrd="0" destOrd="0"/>
        <dgm:cxn modelId="7" srcId="0" destId="2" srcOrd="1" destOrd="0"/>
        <dgm:cxn modelId="8" srcId="0" destId="3" srcOrd="2" destOrd="0"/>
        <dgm:cxn modelId="9" srcId="0" destId="4" srcOrd="3" destOrd="0"/>
        <dgm:cxn modelId="10" srcId="0" destId="5" srcOrd="4" destOrd="0"/>
      </dgm:cxnLst>
      <dgm:bg/>
      <dgm:whole/>
    </dgm:dataModel>
  </dgm:sampData>
  <dgm:styleData>
    <dgm:dataModel>
      <dgm:ptLst>
        <dgm:pt modelId="0" type="doc"/>
        <dgm:pt modelId="1"/>
        <dgm:pt modelId="2"/>
        <dgm:pt modelId="3"/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cycle">
    <dgm:varLst>
      <dgm:dir/>
      <dgm:resizeHandles val="exact"/>
    </dgm:varLst>
    <dgm:choose name="Name0">
      <dgm:if name="Name1" func="var" arg="dir" op="equ" val="norm">
        <dgm:choose name="Name2">
          <dgm:if name="Name3" axis="ch" ptType="node" func="cnt" op="gt" val="2">
            <dgm:alg type="cycle">
              <dgm:param type="stAng" val="0"/>
              <dgm:param type="spanAng" val="360"/>
            </dgm:alg>
          </dgm:if>
          <dgm:else name="Name4">
            <dgm:alg type="cycle">
              <dgm:param type="stAng" val="-90"/>
              <dgm:param type="spanAng" val="360"/>
            </dgm:alg>
          </dgm:else>
        </dgm:choose>
      </dgm:if>
      <dgm:else name="Name5">
        <dgm:choose name="Name6">
          <dgm:if name="Name7" axis="ch" ptType="node" func="cnt" op="gt" val="2">
            <dgm:alg type="cycle">
              <dgm:param type="stAng" val="0"/>
              <dgm:param type="spanAng" val="-360"/>
            </dgm:alg>
          </dgm:if>
          <dgm:else name="Name8">
            <dgm:alg type="cycle">
              <dgm:param type="stAng" val="90"/>
              <dgm:param type="spanAng" val="-360"/>
            </dgm:alg>
          </dgm:else>
        </dgm:choose>
      </dgm:else>
    </dgm:choose>
    <dgm:shape xmlns:r="http://schemas.openxmlformats.org/officeDocument/2006/relationships" r:blip="">
      <dgm:adjLst/>
    </dgm:shape>
    <dgm:presOf/>
    <dgm:constrLst>
      <dgm:constr type="w" for="ch" ptType="node" refType="w"/>
      <dgm:constr type="w" for="ch" ptType="sibTrans" refType="w" refFor="ch" refPtType="node" op="equ" fact="0.25"/>
      <dgm:constr type="sibSp" refType="w" refFor="ch" refPtType="node" fact="0.5"/>
      <dgm:constr type="primFontSz" for="ch" ptType="node" op="equ" val="65"/>
      <dgm:constr type="primFontSz" for="des" forName="connectorText" op="equ" val="55"/>
      <dgm:constr type="primFontSz" for="des" forName="connectorText" refType="primFontSz" refFor="ch" refPtType="node" op="lte" fact="0.8"/>
    </dgm:constrLst>
    <dgm:ruleLst/>
    <dgm:forEach name="nodesForEach" axis="ch" ptType="node">
      <dgm:layoutNode name="node">
        <dgm:varLst>
          <dgm:bulletEnabled val="1"/>
        </dgm:varLst>
        <dgm:alg type="tx">
          <dgm:param type="txAnchorVertCh" val="mid"/>
        </dgm:alg>
        <dgm:shape xmlns:r="http://schemas.openxmlformats.org/officeDocument/2006/relationships" type="ellipse" r:blip="">
          <dgm:adjLst/>
        </dgm:shape>
        <dgm:presOf axis="desOrSelf" ptType="node"/>
        <dgm:constrLst>
          <dgm:constr type="h" refType="w"/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 fact="NaN" max="NaN"/>
        </dgm:ruleLst>
      </dgm:layoutNode>
      <dgm:choose name="Name9">
        <dgm:if name="Name10" axis="par ch" ptType="doc node" func="cnt" op="gt" val="1">
          <dgm:forEach name="sibTransForEach" axis="followSib" ptType="sibTrans" hideLastTrans="0" cnt="1">
            <dgm:layoutNode name="sibTrans">
              <dgm:choose name="Name11">
                <dgm:if name="Name12" axis="par ch" ptType="doc node" func="cnt" op="lt" val="3">
                  <dgm:alg type="conn">
                    <dgm:param type="begPts" val="radial"/>
                    <dgm:param type="endPts" val="radial"/>
                  </dgm:alg>
                </dgm:if>
                <dgm:else name="Name13">
                  <dgm:alg type="conn">
                    <dgm:param type="begPts" val="auto"/>
                    <dgm:param type="endPts" val="auto"/>
                  </dgm:alg>
                </dgm:else>
              </dgm:choose>
              <dgm:shape xmlns:r="http://schemas.openxmlformats.org/officeDocument/2006/relationships" type="conn" r:blip="">
                <dgm:adjLst/>
              </dgm:shape>
              <dgm:presOf axis="self"/>
              <dgm:constrLst>
                <dgm:constr type="h" refType="w" fact="1.35"/>
                <dgm:constr type="connDist"/>
                <dgm:constr type="w" for="ch" refType="connDist" fact="0.45"/>
                <dgm:constr type="h" for="ch" refType="h"/>
              </dgm:constrLst>
              <dgm:ruleLst/>
              <dgm:layoutNode name="connectorText">
                <dgm:alg type="tx">
                  <dgm:param type="autoTxRot" val="grav"/>
                </dgm:alg>
                <dgm:shape xmlns:r="http://schemas.openxmlformats.org/officeDocument/2006/relationships" type="conn" r:blip="" hideGeom="1">
                  <dgm:adjLst/>
                </dgm:shape>
                <dgm:presOf axis="self"/>
                <dgm:constrLst>
                  <dgm:constr type="lMarg"/>
                  <dgm:constr type="rMarg"/>
                  <dgm:constr type="tMarg"/>
                  <dgm:constr type="bMarg"/>
                </dgm:constrLst>
                <dgm:ruleLst>
                  <dgm:rule type="primFontSz" val="5" fact="NaN" max="NaN"/>
                </dgm:ruleLst>
              </dgm:layoutNode>
            </dgm:layoutNode>
          </dgm:forEach>
        </dgm:if>
        <dgm:else name="Name14"/>
      </dgm:choose>
    </dgm:forEach>
  </dgm:layoutNode>
</dgm:layoutDef>
</file>

<file path=ppt/diagrams/layout3.xml><?xml version="1.0" encoding="utf-8"?>
<dgm:layoutDef xmlns:dgm="http://schemas.openxmlformats.org/drawingml/2006/diagram" xmlns:a="http://schemas.openxmlformats.org/drawingml/2006/main" uniqueId="urn:microsoft.com/office/officeart/2005/8/layout/cycle2">
  <dgm:title val=""/>
  <dgm:desc val=""/>
  <dgm:catLst>
    <dgm:cat type="cycle" pri="1000"/>
    <dgm:cat type="convert" pri="10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  <dgm:pt modelId="5">
          <dgm:prSet phldr="1"/>
        </dgm:pt>
      </dgm:ptLst>
      <dgm:cxnLst>
        <dgm:cxn modelId="6" srcId="0" destId="1" srcOrd="0" destOrd="0"/>
        <dgm:cxn modelId="7" srcId="0" destId="2" srcOrd="1" destOrd="0"/>
        <dgm:cxn modelId="8" srcId="0" destId="3" srcOrd="2" destOrd="0"/>
        <dgm:cxn modelId="9" srcId="0" destId="4" srcOrd="3" destOrd="0"/>
        <dgm:cxn modelId="10" srcId="0" destId="5" srcOrd="4" destOrd="0"/>
      </dgm:cxnLst>
      <dgm:bg/>
      <dgm:whole/>
    </dgm:dataModel>
  </dgm:sampData>
  <dgm:styleData>
    <dgm:dataModel>
      <dgm:ptLst>
        <dgm:pt modelId="0" type="doc"/>
        <dgm:pt modelId="1"/>
        <dgm:pt modelId="2"/>
        <dgm:pt modelId="3"/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cycle">
    <dgm:varLst>
      <dgm:dir/>
      <dgm:resizeHandles val="exact"/>
    </dgm:varLst>
    <dgm:choose name="Name0">
      <dgm:if name="Name1" func="var" arg="dir" op="equ" val="norm">
        <dgm:choose name="Name2">
          <dgm:if name="Name3" axis="ch" ptType="node" func="cnt" op="gt" val="2">
            <dgm:alg type="cycle">
              <dgm:param type="stAng" val="0"/>
              <dgm:param type="spanAng" val="360"/>
            </dgm:alg>
          </dgm:if>
          <dgm:else name="Name4">
            <dgm:alg type="cycle">
              <dgm:param type="stAng" val="-90"/>
              <dgm:param type="spanAng" val="360"/>
            </dgm:alg>
          </dgm:else>
        </dgm:choose>
      </dgm:if>
      <dgm:else name="Name5">
        <dgm:choose name="Name6">
          <dgm:if name="Name7" axis="ch" ptType="node" func="cnt" op="gt" val="2">
            <dgm:alg type="cycle">
              <dgm:param type="stAng" val="0"/>
              <dgm:param type="spanAng" val="-360"/>
            </dgm:alg>
          </dgm:if>
          <dgm:else name="Name8">
            <dgm:alg type="cycle">
              <dgm:param type="stAng" val="90"/>
              <dgm:param type="spanAng" val="-360"/>
            </dgm:alg>
          </dgm:else>
        </dgm:choose>
      </dgm:else>
    </dgm:choose>
    <dgm:shape xmlns:r="http://schemas.openxmlformats.org/officeDocument/2006/relationships" r:blip="">
      <dgm:adjLst/>
    </dgm:shape>
    <dgm:presOf/>
    <dgm:constrLst>
      <dgm:constr type="w" for="ch" ptType="node" refType="w"/>
      <dgm:constr type="w" for="ch" ptType="sibTrans" refType="w" refFor="ch" refPtType="node" op="equ" fact="0.25"/>
      <dgm:constr type="sibSp" refType="w" refFor="ch" refPtType="node" fact="0.5"/>
      <dgm:constr type="primFontSz" for="ch" ptType="node" op="equ" val="65"/>
      <dgm:constr type="primFontSz" for="des" forName="connectorText" op="equ" val="55"/>
      <dgm:constr type="primFontSz" for="des" forName="connectorText" refType="primFontSz" refFor="ch" refPtType="node" op="lte" fact="0.8"/>
    </dgm:constrLst>
    <dgm:ruleLst/>
    <dgm:forEach name="nodesForEach" axis="ch" ptType="node">
      <dgm:layoutNode name="node">
        <dgm:varLst>
          <dgm:bulletEnabled val="1"/>
        </dgm:varLst>
        <dgm:alg type="tx">
          <dgm:param type="txAnchorVertCh" val="mid"/>
        </dgm:alg>
        <dgm:shape xmlns:r="http://schemas.openxmlformats.org/officeDocument/2006/relationships" type="ellipse" r:blip="">
          <dgm:adjLst/>
        </dgm:shape>
        <dgm:presOf axis="desOrSelf" ptType="node"/>
        <dgm:constrLst>
          <dgm:constr type="h" refType="w"/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 fact="NaN" max="NaN"/>
        </dgm:ruleLst>
      </dgm:layoutNode>
      <dgm:choose name="Name9">
        <dgm:if name="Name10" axis="par ch" ptType="doc node" func="cnt" op="gt" val="1">
          <dgm:forEach name="sibTransForEach" axis="followSib" ptType="sibTrans" hideLastTrans="0" cnt="1">
            <dgm:layoutNode name="sibTrans">
              <dgm:choose name="Name11">
                <dgm:if name="Name12" axis="par ch" ptType="doc node" func="cnt" op="lt" val="3">
                  <dgm:alg type="conn">
                    <dgm:param type="begPts" val="radial"/>
                    <dgm:param type="endPts" val="radial"/>
                  </dgm:alg>
                </dgm:if>
                <dgm:else name="Name13">
                  <dgm:alg type="conn">
                    <dgm:param type="begPts" val="auto"/>
                    <dgm:param type="endPts" val="auto"/>
                  </dgm:alg>
                </dgm:else>
              </dgm:choose>
              <dgm:shape xmlns:r="http://schemas.openxmlformats.org/officeDocument/2006/relationships" type="conn" r:blip="">
                <dgm:adjLst/>
              </dgm:shape>
              <dgm:presOf axis="self"/>
              <dgm:constrLst>
                <dgm:constr type="h" refType="w" fact="1.35"/>
                <dgm:constr type="connDist"/>
                <dgm:constr type="w" for="ch" refType="connDist" fact="0.45"/>
                <dgm:constr type="h" for="ch" refType="h"/>
              </dgm:constrLst>
              <dgm:ruleLst/>
              <dgm:layoutNode name="connectorText">
                <dgm:alg type="tx">
                  <dgm:param type="autoTxRot" val="grav"/>
                </dgm:alg>
                <dgm:shape xmlns:r="http://schemas.openxmlformats.org/officeDocument/2006/relationships" type="conn" r:blip="" hideGeom="1">
                  <dgm:adjLst/>
                </dgm:shape>
                <dgm:presOf axis="self"/>
                <dgm:constrLst>
                  <dgm:constr type="lMarg"/>
                  <dgm:constr type="rMarg"/>
                  <dgm:constr type="tMarg"/>
                  <dgm:constr type="bMarg"/>
                </dgm:constrLst>
                <dgm:ruleLst>
                  <dgm:rule type="primFontSz" val="5" fact="NaN" max="NaN"/>
                </dgm:ruleLst>
              </dgm:layoutNode>
            </dgm:layoutNode>
          </dgm:forEach>
        </dgm:if>
        <dgm:else name="Name14"/>
      </dgm:choose>
    </dgm:forEach>
  </dgm:layoutNode>
</dgm:layoutDef>
</file>

<file path=ppt/diagrams/layout4.xml><?xml version="1.0" encoding="utf-8"?>
<dgm:layoutDef xmlns:dgm="http://schemas.openxmlformats.org/drawingml/2006/diagram" xmlns:a="http://schemas.openxmlformats.org/drawingml/2006/main" uniqueId="urn:microsoft.com/office/officeart/2005/8/layout/cycle2">
  <dgm:title val=""/>
  <dgm:desc val=""/>
  <dgm:catLst>
    <dgm:cat type="cycle" pri="1000"/>
    <dgm:cat type="convert" pri="10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  <dgm:pt modelId="5">
          <dgm:prSet phldr="1"/>
        </dgm:pt>
      </dgm:ptLst>
      <dgm:cxnLst>
        <dgm:cxn modelId="6" srcId="0" destId="1" srcOrd="0" destOrd="0"/>
        <dgm:cxn modelId="7" srcId="0" destId="2" srcOrd="1" destOrd="0"/>
        <dgm:cxn modelId="8" srcId="0" destId="3" srcOrd="2" destOrd="0"/>
        <dgm:cxn modelId="9" srcId="0" destId="4" srcOrd="3" destOrd="0"/>
        <dgm:cxn modelId="10" srcId="0" destId="5" srcOrd="4" destOrd="0"/>
      </dgm:cxnLst>
      <dgm:bg/>
      <dgm:whole/>
    </dgm:dataModel>
  </dgm:sampData>
  <dgm:styleData>
    <dgm:dataModel>
      <dgm:ptLst>
        <dgm:pt modelId="0" type="doc"/>
        <dgm:pt modelId="1"/>
        <dgm:pt modelId="2"/>
        <dgm:pt modelId="3"/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cycle">
    <dgm:varLst>
      <dgm:dir/>
      <dgm:resizeHandles val="exact"/>
    </dgm:varLst>
    <dgm:choose name="Name0">
      <dgm:if name="Name1" func="var" arg="dir" op="equ" val="norm">
        <dgm:choose name="Name2">
          <dgm:if name="Name3" axis="ch" ptType="node" func="cnt" op="gt" val="2">
            <dgm:alg type="cycle">
              <dgm:param type="stAng" val="0"/>
              <dgm:param type="spanAng" val="360"/>
            </dgm:alg>
          </dgm:if>
          <dgm:else name="Name4">
            <dgm:alg type="cycle">
              <dgm:param type="stAng" val="-90"/>
              <dgm:param type="spanAng" val="360"/>
            </dgm:alg>
          </dgm:else>
        </dgm:choose>
      </dgm:if>
      <dgm:else name="Name5">
        <dgm:choose name="Name6">
          <dgm:if name="Name7" axis="ch" ptType="node" func="cnt" op="gt" val="2">
            <dgm:alg type="cycle">
              <dgm:param type="stAng" val="0"/>
              <dgm:param type="spanAng" val="-360"/>
            </dgm:alg>
          </dgm:if>
          <dgm:else name="Name8">
            <dgm:alg type="cycle">
              <dgm:param type="stAng" val="90"/>
              <dgm:param type="spanAng" val="-360"/>
            </dgm:alg>
          </dgm:else>
        </dgm:choose>
      </dgm:else>
    </dgm:choose>
    <dgm:shape xmlns:r="http://schemas.openxmlformats.org/officeDocument/2006/relationships" r:blip="">
      <dgm:adjLst/>
    </dgm:shape>
    <dgm:presOf/>
    <dgm:constrLst>
      <dgm:constr type="w" for="ch" ptType="node" refType="w"/>
      <dgm:constr type="w" for="ch" ptType="sibTrans" refType="w" refFor="ch" refPtType="node" op="equ" fact="0.25"/>
      <dgm:constr type="sibSp" refType="w" refFor="ch" refPtType="node" fact="0.5"/>
      <dgm:constr type="primFontSz" for="ch" ptType="node" op="equ" val="65"/>
      <dgm:constr type="primFontSz" for="des" forName="connectorText" op="equ" val="55"/>
      <dgm:constr type="primFontSz" for="des" forName="connectorText" refType="primFontSz" refFor="ch" refPtType="node" op="lte" fact="0.8"/>
    </dgm:constrLst>
    <dgm:ruleLst/>
    <dgm:forEach name="nodesForEach" axis="ch" ptType="node">
      <dgm:layoutNode name="node">
        <dgm:varLst>
          <dgm:bulletEnabled val="1"/>
        </dgm:varLst>
        <dgm:alg type="tx">
          <dgm:param type="txAnchorVertCh" val="mid"/>
        </dgm:alg>
        <dgm:shape xmlns:r="http://schemas.openxmlformats.org/officeDocument/2006/relationships" type="ellipse" r:blip="">
          <dgm:adjLst/>
        </dgm:shape>
        <dgm:presOf axis="desOrSelf" ptType="node"/>
        <dgm:constrLst>
          <dgm:constr type="h" refType="w"/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 fact="NaN" max="NaN"/>
        </dgm:ruleLst>
      </dgm:layoutNode>
      <dgm:choose name="Name9">
        <dgm:if name="Name10" axis="par ch" ptType="doc node" func="cnt" op="gt" val="1">
          <dgm:forEach name="sibTransForEach" axis="followSib" ptType="sibTrans" hideLastTrans="0" cnt="1">
            <dgm:layoutNode name="sibTrans">
              <dgm:choose name="Name11">
                <dgm:if name="Name12" axis="par ch" ptType="doc node" func="cnt" op="lt" val="3">
                  <dgm:alg type="conn">
                    <dgm:param type="begPts" val="radial"/>
                    <dgm:param type="endPts" val="radial"/>
                  </dgm:alg>
                </dgm:if>
                <dgm:else name="Name13">
                  <dgm:alg type="conn">
                    <dgm:param type="begPts" val="auto"/>
                    <dgm:param type="endPts" val="auto"/>
                  </dgm:alg>
                </dgm:else>
              </dgm:choose>
              <dgm:shape xmlns:r="http://schemas.openxmlformats.org/officeDocument/2006/relationships" type="conn" r:blip="">
                <dgm:adjLst/>
              </dgm:shape>
              <dgm:presOf axis="self"/>
              <dgm:constrLst>
                <dgm:constr type="h" refType="w" fact="1.35"/>
                <dgm:constr type="connDist"/>
                <dgm:constr type="w" for="ch" refType="connDist" fact="0.45"/>
                <dgm:constr type="h" for="ch" refType="h"/>
              </dgm:constrLst>
              <dgm:ruleLst/>
              <dgm:layoutNode name="connectorText">
                <dgm:alg type="tx">
                  <dgm:param type="autoTxRot" val="grav"/>
                </dgm:alg>
                <dgm:shape xmlns:r="http://schemas.openxmlformats.org/officeDocument/2006/relationships" type="conn" r:blip="" hideGeom="1">
                  <dgm:adjLst/>
                </dgm:shape>
                <dgm:presOf axis="self"/>
                <dgm:constrLst>
                  <dgm:constr type="lMarg"/>
                  <dgm:constr type="rMarg"/>
                  <dgm:constr type="tMarg"/>
                  <dgm:constr type="bMarg"/>
                </dgm:constrLst>
                <dgm:ruleLst>
                  <dgm:rule type="primFontSz" val="5" fact="NaN" max="NaN"/>
                </dgm:ruleLst>
              </dgm:layoutNode>
            </dgm:layoutNode>
          </dgm:forEach>
        </dgm:if>
        <dgm:else name="Name14"/>
      </dgm:choose>
    </dgm:forEach>
  </dgm:layoutNode>
</dgm:layoutDef>
</file>

<file path=ppt/diagrams/layout5.xml><?xml version="1.0" encoding="utf-8"?>
<dgm:layoutDef xmlns:dgm="http://schemas.openxmlformats.org/drawingml/2006/diagram" xmlns:a="http://schemas.openxmlformats.org/drawingml/2006/main" uniqueId="urn:microsoft.com/office/officeart/2005/8/layout/cycle2">
  <dgm:title val=""/>
  <dgm:desc val=""/>
  <dgm:catLst>
    <dgm:cat type="cycle" pri="1000"/>
    <dgm:cat type="convert" pri="10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  <dgm:pt modelId="5">
          <dgm:prSet phldr="1"/>
        </dgm:pt>
      </dgm:ptLst>
      <dgm:cxnLst>
        <dgm:cxn modelId="6" srcId="0" destId="1" srcOrd="0" destOrd="0"/>
        <dgm:cxn modelId="7" srcId="0" destId="2" srcOrd="1" destOrd="0"/>
        <dgm:cxn modelId="8" srcId="0" destId="3" srcOrd="2" destOrd="0"/>
        <dgm:cxn modelId="9" srcId="0" destId="4" srcOrd="3" destOrd="0"/>
        <dgm:cxn modelId="10" srcId="0" destId="5" srcOrd="4" destOrd="0"/>
      </dgm:cxnLst>
      <dgm:bg/>
      <dgm:whole/>
    </dgm:dataModel>
  </dgm:sampData>
  <dgm:styleData>
    <dgm:dataModel>
      <dgm:ptLst>
        <dgm:pt modelId="0" type="doc"/>
        <dgm:pt modelId="1"/>
        <dgm:pt modelId="2"/>
        <dgm:pt modelId="3"/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cycle">
    <dgm:varLst>
      <dgm:dir/>
      <dgm:resizeHandles val="exact"/>
    </dgm:varLst>
    <dgm:choose name="Name0">
      <dgm:if name="Name1" func="var" arg="dir" op="equ" val="norm">
        <dgm:choose name="Name2">
          <dgm:if name="Name3" axis="ch" ptType="node" func="cnt" op="gt" val="2">
            <dgm:alg type="cycle">
              <dgm:param type="stAng" val="0"/>
              <dgm:param type="spanAng" val="360"/>
            </dgm:alg>
          </dgm:if>
          <dgm:else name="Name4">
            <dgm:alg type="cycle">
              <dgm:param type="stAng" val="-90"/>
              <dgm:param type="spanAng" val="360"/>
            </dgm:alg>
          </dgm:else>
        </dgm:choose>
      </dgm:if>
      <dgm:else name="Name5">
        <dgm:choose name="Name6">
          <dgm:if name="Name7" axis="ch" ptType="node" func="cnt" op="gt" val="2">
            <dgm:alg type="cycle">
              <dgm:param type="stAng" val="0"/>
              <dgm:param type="spanAng" val="-360"/>
            </dgm:alg>
          </dgm:if>
          <dgm:else name="Name8">
            <dgm:alg type="cycle">
              <dgm:param type="stAng" val="90"/>
              <dgm:param type="spanAng" val="-360"/>
            </dgm:alg>
          </dgm:else>
        </dgm:choose>
      </dgm:else>
    </dgm:choose>
    <dgm:shape xmlns:r="http://schemas.openxmlformats.org/officeDocument/2006/relationships" r:blip="">
      <dgm:adjLst/>
    </dgm:shape>
    <dgm:presOf/>
    <dgm:constrLst>
      <dgm:constr type="w" for="ch" ptType="node" refType="w"/>
      <dgm:constr type="w" for="ch" ptType="sibTrans" refType="w" refFor="ch" refPtType="node" op="equ" fact="0.25"/>
      <dgm:constr type="sibSp" refType="w" refFor="ch" refPtType="node" fact="0.5"/>
      <dgm:constr type="primFontSz" for="ch" ptType="node" op="equ" val="65"/>
      <dgm:constr type="primFontSz" for="des" forName="connectorText" op="equ" val="55"/>
      <dgm:constr type="primFontSz" for="des" forName="connectorText" refType="primFontSz" refFor="ch" refPtType="node" op="lte" fact="0.8"/>
    </dgm:constrLst>
    <dgm:ruleLst/>
    <dgm:forEach name="nodesForEach" axis="ch" ptType="node">
      <dgm:layoutNode name="node">
        <dgm:varLst>
          <dgm:bulletEnabled val="1"/>
        </dgm:varLst>
        <dgm:alg type="tx">
          <dgm:param type="txAnchorVertCh" val="mid"/>
        </dgm:alg>
        <dgm:shape xmlns:r="http://schemas.openxmlformats.org/officeDocument/2006/relationships" type="ellipse" r:blip="">
          <dgm:adjLst/>
        </dgm:shape>
        <dgm:presOf axis="desOrSelf" ptType="node"/>
        <dgm:constrLst>
          <dgm:constr type="h" refType="w"/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 fact="NaN" max="NaN"/>
        </dgm:ruleLst>
      </dgm:layoutNode>
      <dgm:choose name="Name9">
        <dgm:if name="Name10" axis="par ch" ptType="doc node" func="cnt" op="gt" val="1">
          <dgm:forEach name="sibTransForEach" axis="followSib" ptType="sibTrans" hideLastTrans="0" cnt="1">
            <dgm:layoutNode name="sibTrans">
              <dgm:choose name="Name11">
                <dgm:if name="Name12" axis="par ch" ptType="doc node" func="cnt" op="lt" val="3">
                  <dgm:alg type="conn">
                    <dgm:param type="begPts" val="radial"/>
                    <dgm:param type="endPts" val="radial"/>
                  </dgm:alg>
                </dgm:if>
                <dgm:else name="Name13">
                  <dgm:alg type="conn">
                    <dgm:param type="begPts" val="auto"/>
                    <dgm:param type="endPts" val="auto"/>
                  </dgm:alg>
                </dgm:else>
              </dgm:choose>
              <dgm:shape xmlns:r="http://schemas.openxmlformats.org/officeDocument/2006/relationships" type="conn" r:blip="">
                <dgm:adjLst/>
              </dgm:shape>
              <dgm:presOf axis="self"/>
              <dgm:constrLst>
                <dgm:constr type="h" refType="w" fact="1.35"/>
                <dgm:constr type="connDist"/>
                <dgm:constr type="w" for="ch" refType="connDist" fact="0.45"/>
                <dgm:constr type="h" for="ch" refType="h"/>
              </dgm:constrLst>
              <dgm:ruleLst/>
              <dgm:layoutNode name="connectorText">
                <dgm:alg type="tx">
                  <dgm:param type="autoTxRot" val="grav"/>
                </dgm:alg>
                <dgm:shape xmlns:r="http://schemas.openxmlformats.org/officeDocument/2006/relationships" type="conn" r:blip="" hideGeom="1">
                  <dgm:adjLst/>
                </dgm:shape>
                <dgm:presOf axis="self"/>
                <dgm:constrLst>
                  <dgm:constr type="lMarg"/>
                  <dgm:constr type="rMarg"/>
                  <dgm:constr type="tMarg"/>
                  <dgm:constr type="bMarg"/>
                </dgm:constrLst>
                <dgm:ruleLst>
                  <dgm:rule type="primFontSz" val="5" fact="NaN" max="NaN"/>
                </dgm:ruleLst>
              </dgm:layoutNode>
            </dgm:layoutNode>
          </dgm:forEach>
        </dgm:if>
        <dgm:else name="Name14"/>
      </dgm:choose>
    </dgm:forEach>
  </dgm:layoutNode>
</dgm:layoutDef>
</file>

<file path=ppt/diagrams/layout6.xml><?xml version="1.0" encoding="utf-8"?>
<dgm:layoutDef xmlns:dgm="http://schemas.openxmlformats.org/drawingml/2006/diagram" xmlns:a="http://schemas.openxmlformats.org/drawingml/2006/main" uniqueId="urn:microsoft.com/office/officeart/2005/8/layout/cycle2">
  <dgm:title val=""/>
  <dgm:desc val=""/>
  <dgm:catLst>
    <dgm:cat type="cycle" pri="1000"/>
    <dgm:cat type="convert" pri="10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  <dgm:pt modelId="5">
          <dgm:prSet phldr="1"/>
        </dgm:pt>
      </dgm:ptLst>
      <dgm:cxnLst>
        <dgm:cxn modelId="6" srcId="0" destId="1" srcOrd="0" destOrd="0"/>
        <dgm:cxn modelId="7" srcId="0" destId="2" srcOrd="1" destOrd="0"/>
        <dgm:cxn modelId="8" srcId="0" destId="3" srcOrd="2" destOrd="0"/>
        <dgm:cxn modelId="9" srcId="0" destId="4" srcOrd="3" destOrd="0"/>
        <dgm:cxn modelId="10" srcId="0" destId="5" srcOrd="4" destOrd="0"/>
      </dgm:cxnLst>
      <dgm:bg/>
      <dgm:whole/>
    </dgm:dataModel>
  </dgm:sampData>
  <dgm:styleData>
    <dgm:dataModel>
      <dgm:ptLst>
        <dgm:pt modelId="0" type="doc"/>
        <dgm:pt modelId="1"/>
        <dgm:pt modelId="2"/>
        <dgm:pt modelId="3"/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cycle">
    <dgm:varLst>
      <dgm:dir/>
      <dgm:resizeHandles val="exact"/>
    </dgm:varLst>
    <dgm:choose name="Name0">
      <dgm:if name="Name1" func="var" arg="dir" op="equ" val="norm">
        <dgm:choose name="Name2">
          <dgm:if name="Name3" axis="ch" ptType="node" func="cnt" op="gt" val="2">
            <dgm:alg type="cycle">
              <dgm:param type="stAng" val="0"/>
              <dgm:param type="spanAng" val="360"/>
            </dgm:alg>
          </dgm:if>
          <dgm:else name="Name4">
            <dgm:alg type="cycle">
              <dgm:param type="stAng" val="-90"/>
              <dgm:param type="spanAng" val="360"/>
            </dgm:alg>
          </dgm:else>
        </dgm:choose>
      </dgm:if>
      <dgm:else name="Name5">
        <dgm:choose name="Name6">
          <dgm:if name="Name7" axis="ch" ptType="node" func="cnt" op="gt" val="2">
            <dgm:alg type="cycle">
              <dgm:param type="stAng" val="0"/>
              <dgm:param type="spanAng" val="-360"/>
            </dgm:alg>
          </dgm:if>
          <dgm:else name="Name8">
            <dgm:alg type="cycle">
              <dgm:param type="stAng" val="90"/>
              <dgm:param type="spanAng" val="-360"/>
            </dgm:alg>
          </dgm:else>
        </dgm:choose>
      </dgm:else>
    </dgm:choose>
    <dgm:shape xmlns:r="http://schemas.openxmlformats.org/officeDocument/2006/relationships" r:blip="">
      <dgm:adjLst/>
    </dgm:shape>
    <dgm:presOf/>
    <dgm:constrLst>
      <dgm:constr type="w" for="ch" ptType="node" refType="w"/>
      <dgm:constr type="w" for="ch" ptType="sibTrans" refType="w" refFor="ch" refPtType="node" op="equ" fact="0.25"/>
      <dgm:constr type="sibSp" refType="w" refFor="ch" refPtType="node" fact="0.5"/>
      <dgm:constr type="primFontSz" for="ch" ptType="node" op="equ" val="65"/>
      <dgm:constr type="primFontSz" for="des" forName="connectorText" op="equ" val="55"/>
      <dgm:constr type="primFontSz" for="des" forName="connectorText" refType="primFontSz" refFor="ch" refPtType="node" op="lte" fact="0.8"/>
    </dgm:constrLst>
    <dgm:ruleLst/>
    <dgm:forEach name="nodesForEach" axis="ch" ptType="node">
      <dgm:layoutNode name="node">
        <dgm:varLst>
          <dgm:bulletEnabled val="1"/>
        </dgm:varLst>
        <dgm:alg type="tx">
          <dgm:param type="txAnchorVertCh" val="mid"/>
        </dgm:alg>
        <dgm:shape xmlns:r="http://schemas.openxmlformats.org/officeDocument/2006/relationships" type="ellipse" r:blip="">
          <dgm:adjLst/>
        </dgm:shape>
        <dgm:presOf axis="desOrSelf" ptType="node"/>
        <dgm:constrLst>
          <dgm:constr type="h" refType="w"/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 fact="NaN" max="NaN"/>
        </dgm:ruleLst>
      </dgm:layoutNode>
      <dgm:choose name="Name9">
        <dgm:if name="Name10" axis="par ch" ptType="doc node" func="cnt" op="gt" val="1">
          <dgm:forEach name="sibTransForEach" axis="followSib" ptType="sibTrans" hideLastTrans="0" cnt="1">
            <dgm:layoutNode name="sibTrans">
              <dgm:choose name="Name11">
                <dgm:if name="Name12" axis="par ch" ptType="doc node" func="cnt" op="lt" val="3">
                  <dgm:alg type="conn">
                    <dgm:param type="begPts" val="radial"/>
                    <dgm:param type="endPts" val="radial"/>
                  </dgm:alg>
                </dgm:if>
                <dgm:else name="Name13">
                  <dgm:alg type="conn">
                    <dgm:param type="begPts" val="auto"/>
                    <dgm:param type="endPts" val="auto"/>
                  </dgm:alg>
                </dgm:else>
              </dgm:choose>
              <dgm:shape xmlns:r="http://schemas.openxmlformats.org/officeDocument/2006/relationships" type="conn" r:blip="">
                <dgm:adjLst/>
              </dgm:shape>
              <dgm:presOf axis="self"/>
              <dgm:constrLst>
                <dgm:constr type="h" refType="w" fact="1.35"/>
                <dgm:constr type="connDist"/>
                <dgm:constr type="w" for="ch" refType="connDist" fact="0.45"/>
                <dgm:constr type="h" for="ch" refType="h"/>
              </dgm:constrLst>
              <dgm:ruleLst/>
              <dgm:layoutNode name="connectorText">
                <dgm:alg type="tx">
                  <dgm:param type="autoTxRot" val="grav"/>
                </dgm:alg>
                <dgm:shape xmlns:r="http://schemas.openxmlformats.org/officeDocument/2006/relationships" type="conn" r:blip="" hideGeom="1">
                  <dgm:adjLst/>
                </dgm:shape>
                <dgm:presOf axis="self"/>
                <dgm:constrLst>
                  <dgm:constr type="lMarg"/>
                  <dgm:constr type="rMarg"/>
                  <dgm:constr type="tMarg"/>
                  <dgm:constr type="bMarg"/>
                </dgm:constrLst>
                <dgm:ruleLst>
                  <dgm:rule type="primFontSz" val="5" fact="NaN" max="NaN"/>
                </dgm:ruleLst>
              </dgm:layoutNode>
            </dgm:layoutNode>
          </dgm:forEach>
        </dgm:if>
        <dgm:else name="Name14"/>
      </dgm:choose>
    </dgm:forEach>
  </dgm:layoutNode>
</dgm:layoutDef>
</file>

<file path=ppt/diagrams/layout7.xml><?xml version="1.0" encoding="utf-8"?>
<dgm:layoutDef xmlns:dgm="http://schemas.openxmlformats.org/drawingml/2006/diagram" xmlns:a="http://schemas.openxmlformats.org/drawingml/2006/main" uniqueId="urn:microsoft.com/office/officeart/2005/8/layout/cycle2">
  <dgm:title val=""/>
  <dgm:desc val=""/>
  <dgm:catLst>
    <dgm:cat type="cycle" pri="1000"/>
    <dgm:cat type="convert" pri="10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  <dgm:pt modelId="5">
          <dgm:prSet phldr="1"/>
        </dgm:pt>
      </dgm:ptLst>
      <dgm:cxnLst>
        <dgm:cxn modelId="6" srcId="0" destId="1" srcOrd="0" destOrd="0"/>
        <dgm:cxn modelId="7" srcId="0" destId="2" srcOrd="1" destOrd="0"/>
        <dgm:cxn modelId="8" srcId="0" destId="3" srcOrd="2" destOrd="0"/>
        <dgm:cxn modelId="9" srcId="0" destId="4" srcOrd="3" destOrd="0"/>
        <dgm:cxn modelId="10" srcId="0" destId="5" srcOrd="4" destOrd="0"/>
      </dgm:cxnLst>
      <dgm:bg/>
      <dgm:whole/>
    </dgm:dataModel>
  </dgm:sampData>
  <dgm:styleData>
    <dgm:dataModel>
      <dgm:ptLst>
        <dgm:pt modelId="0" type="doc"/>
        <dgm:pt modelId="1"/>
        <dgm:pt modelId="2"/>
        <dgm:pt modelId="3"/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cycle">
    <dgm:varLst>
      <dgm:dir/>
      <dgm:resizeHandles val="exact"/>
    </dgm:varLst>
    <dgm:choose name="Name0">
      <dgm:if name="Name1" func="var" arg="dir" op="equ" val="norm">
        <dgm:choose name="Name2">
          <dgm:if name="Name3" axis="ch" ptType="node" func="cnt" op="gt" val="2">
            <dgm:alg type="cycle">
              <dgm:param type="stAng" val="0"/>
              <dgm:param type="spanAng" val="360"/>
            </dgm:alg>
          </dgm:if>
          <dgm:else name="Name4">
            <dgm:alg type="cycle">
              <dgm:param type="stAng" val="-90"/>
              <dgm:param type="spanAng" val="360"/>
            </dgm:alg>
          </dgm:else>
        </dgm:choose>
      </dgm:if>
      <dgm:else name="Name5">
        <dgm:choose name="Name6">
          <dgm:if name="Name7" axis="ch" ptType="node" func="cnt" op="gt" val="2">
            <dgm:alg type="cycle">
              <dgm:param type="stAng" val="0"/>
              <dgm:param type="spanAng" val="-360"/>
            </dgm:alg>
          </dgm:if>
          <dgm:else name="Name8">
            <dgm:alg type="cycle">
              <dgm:param type="stAng" val="90"/>
              <dgm:param type="spanAng" val="-360"/>
            </dgm:alg>
          </dgm:else>
        </dgm:choose>
      </dgm:else>
    </dgm:choose>
    <dgm:shape xmlns:r="http://schemas.openxmlformats.org/officeDocument/2006/relationships" r:blip="">
      <dgm:adjLst/>
    </dgm:shape>
    <dgm:presOf/>
    <dgm:constrLst>
      <dgm:constr type="w" for="ch" ptType="node" refType="w"/>
      <dgm:constr type="w" for="ch" ptType="sibTrans" refType="w" refFor="ch" refPtType="node" op="equ" fact="0.25"/>
      <dgm:constr type="sibSp" refType="w" refFor="ch" refPtType="node" fact="0.5"/>
      <dgm:constr type="primFontSz" for="ch" ptType="node" op="equ" val="65"/>
      <dgm:constr type="primFontSz" for="des" forName="connectorText" op="equ" val="55"/>
      <dgm:constr type="primFontSz" for="des" forName="connectorText" refType="primFontSz" refFor="ch" refPtType="node" op="lte" fact="0.8"/>
    </dgm:constrLst>
    <dgm:ruleLst/>
    <dgm:forEach name="nodesForEach" axis="ch" ptType="node">
      <dgm:layoutNode name="node">
        <dgm:varLst>
          <dgm:bulletEnabled val="1"/>
        </dgm:varLst>
        <dgm:alg type="tx">
          <dgm:param type="txAnchorVertCh" val="mid"/>
        </dgm:alg>
        <dgm:shape xmlns:r="http://schemas.openxmlformats.org/officeDocument/2006/relationships" type="ellipse" r:blip="">
          <dgm:adjLst/>
        </dgm:shape>
        <dgm:presOf axis="desOrSelf" ptType="node"/>
        <dgm:constrLst>
          <dgm:constr type="h" refType="w"/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 fact="NaN" max="NaN"/>
        </dgm:ruleLst>
      </dgm:layoutNode>
      <dgm:choose name="Name9">
        <dgm:if name="Name10" axis="par ch" ptType="doc node" func="cnt" op="gt" val="1">
          <dgm:forEach name="sibTransForEach" axis="followSib" ptType="sibTrans" hideLastTrans="0" cnt="1">
            <dgm:layoutNode name="sibTrans">
              <dgm:choose name="Name11">
                <dgm:if name="Name12" axis="par ch" ptType="doc node" func="cnt" op="lt" val="3">
                  <dgm:alg type="conn">
                    <dgm:param type="begPts" val="radial"/>
                    <dgm:param type="endPts" val="radial"/>
                  </dgm:alg>
                </dgm:if>
                <dgm:else name="Name13">
                  <dgm:alg type="conn">
                    <dgm:param type="begPts" val="auto"/>
                    <dgm:param type="endPts" val="auto"/>
                  </dgm:alg>
                </dgm:else>
              </dgm:choose>
              <dgm:shape xmlns:r="http://schemas.openxmlformats.org/officeDocument/2006/relationships" type="conn" r:blip="">
                <dgm:adjLst/>
              </dgm:shape>
              <dgm:presOf axis="self"/>
              <dgm:constrLst>
                <dgm:constr type="h" refType="w" fact="1.35"/>
                <dgm:constr type="connDist"/>
                <dgm:constr type="w" for="ch" refType="connDist" fact="0.45"/>
                <dgm:constr type="h" for="ch" refType="h"/>
              </dgm:constrLst>
              <dgm:ruleLst/>
              <dgm:layoutNode name="connectorText">
                <dgm:alg type="tx">
                  <dgm:param type="autoTxRot" val="grav"/>
                </dgm:alg>
                <dgm:shape xmlns:r="http://schemas.openxmlformats.org/officeDocument/2006/relationships" type="conn" r:blip="" hideGeom="1">
                  <dgm:adjLst/>
                </dgm:shape>
                <dgm:presOf axis="self"/>
                <dgm:constrLst>
                  <dgm:constr type="lMarg"/>
                  <dgm:constr type="rMarg"/>
                  <dgm:constr type="tMarg"/>
                  <dgm:constr type="bMarg"/>
                </dgm:constrLst>
                <dgm:ruleLst>
                  <dgm:rule type="primFontSz" val="5" fact="NaN" max="NaN"/>
                </dgm:ruleLst>
              </dgm:layoutNode>
            </dgm:layoutNode>
          </dgm:forEach>
        </dgm:if>
        <dgm:else name="Name14"/>
      </dgm:choose>
    </dgm:forEach>
  </dgm:layoutNode>
</dgm:layoutDef>
</file>

<file path=ppt/diagrams/layout8.xml><?xml version="1.0" encoding="utf-8"?>
<dgm:layoutDef xmlns:dgm="http://schemas.openxmlformats.org/drawingml/2006/diagram" xmlns:a="http://schemas.openxmlformats.org/drawingml/2006/main" uniqueId="urn:microsoft.com/office/officeart/2005/8/layout/cycle2">
  <dgm:title val=""/>
  <dgm:desc val=""/>
  <dgm:catLst>
    <dgm:cat type="cycle" pri="1000"/>
    <dgm:cat type="convert" pri="10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  <dgm:pt modelId="5">
          <dgm:prSet phldr="1"/>
        </dgm:pt>
      </dgm:ptLst>
      <dgm:cxnLst>
        <dgm:cxn modelId="6" srcId="0" destId="1" srcOrd="0" destOrd="0"/>
        <dgm:cxn modelId="7" srcId="0" destId="2" srcOrd="1" destOrd="0"/>
        <dgm:cxn modelId="8" srcId="0" destId="3" srcOrd="2" destOrd="0"/>
        <dgm:cxn modelId="9" srcId="0" destId="4" srcOrd="3" destOrd="0"/>
        <dgm:cxn modelId="10" srcId="0" destId="5" srcOrd="4" destOrd="0"/>
      </dgm:cxnLst>
      <dgm:bg/>
      <dgm:whole/>
    </dgm:dataModel>
  </dgm:sampData>
  <dgm:styleData>
    <dgm:dataModel>
      <dgm:ptLst>
        <dgm:pt modelId="0" type="doc"/>
        <dgm:pt modelId="1"/>
        <dgm:pt modelId="2"/>
        <dgm:pt modelId="3"/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cycle">
    <dgm:varLst>
      <dgm:dir/>
      <dgm:resizeHandles val="exact"/>
    </dgm:varLst>
    <dgm:choose name="Name0">
      <dgm:if name="Name1" func="var" arg="dir" op="equ" val="norm">
        <dgm:choose name="Name2">
          <dgm:if name="Name3" axis="ch" ptType="node" func="cnt" op="gt" val="2">
            <dgm:alg type="cycle">
              <dgm:param type="stAng" val="0"/>
              <dgm:param type="spanAng" val="360"/>
            </dgm:alg>
          </dgm:if>
          <dgm:else name="Name4">
            <dgm:alg type="cycle">
              <dgm:param type="stAng" val="-90"/>
              <dgm:param type="spanAng" val="360"/>
            </dgm:alg>
          </dgm:else>
        </dgm:choose>
      </dgm:if>
      <dgm:else name="Name5">
        <dgm:choose name="Name6">
          <dgm:if name="Name7" axis="ch" ptType="node" func="cnt" op="gt" val="2">
            <dgm:alg type="cycle">
              <dgm:param type="stAng" val="0"/>
              <dgm:param type="spanAng" val="-360"/>
            </dgm:alg>
          </dgm:if>
          <dgm:else name="Name8">
            <dgm:alg type="cycle">
              <dgm:param type="stAng" val="90"/>
              <dgm:param type="spanAng" val="-360"/>
            </dgm:alg>
          </dgm:else>
        </dgm:choose>
      </dgm:else>
    </dgm:choose>
    <dgm:shape xmlns:r="http://schemas.openxmlformats.org/officeDocument/2006/relationships" r:blip="">
      <dgm:adjLst/>
    </dgm:shape>
    <dgm:presOf/>
    <dgm:constrLst>
      <dgm:constr type="w" for="ch" ptType="node" refType="w"/>
      <dgm:constr type="w" for="ch" ptType="sibTrans" refType="w" refFor="ch" refPtType="node" op="equ" fact="0.25"/>
      <dgm:constr type="sibSp" refType="w" refFor="ch" refPtType="node" fact="0.5"/>
      <dgm:constr type="primFontSz" for="ch" ptType="node" op="equ" val="65"/>
      <dgm:constr type="primFontSz" for="des" forName="connectorText" op="equ" val="55"/>
      <dgm:constr type="primFontSz" for="des" forName="connectorText" refType="primFontSz" refFor="ch" refPtType="node" op="lte" fact="0.8"/>
    </dgm:constrLst>
    <dgm:ruleLst/>
    <dgm:forEach name="nodesForEach" axis="ch" ptType="node">
      <dgm:layoutNode name="node">
        <dgm:varLst>
          <dgm:bulletEnabled val="1"/>
        </dgm:varLst>
        <dgm:alg type="tx">
          <dgm:param type="txAnchorVertCh" val="mid"/>
        </dgm:alg>
        <dgm:shape xmlns:r="http://schemas.openxmlformats.org/officeDocument/2006/relationships" type="ellipse" r:blip="">
          <dgm:adjLst/>
        </dgm:shape>
        <dgm:presOf axis="desOrSelf" ptType="node"/>
        <dgm:constrLst>
          <dgm:constr type="h" refType="w"/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 fact="NaN" max="NaN"/>
        </dgm:ruleLst>
      </dgm:layoutNode>
      <dgm:choose name="Name9">
        <dgm:if name="Name10" axis="par ch" ptType="doc node" func="cnt" op="gt" val="1">
          <dgm:forEach name="sibTransForEach" axis="followSib" ptType="sibTrans" hideLastTrans="0" cnt="1">
            <dgm:layoutNode name="sibTrans">
              <dgm:choose name="Name11">
                <dgm:if name="Name12" axis="par ch" ptType="doc node" func="cnt" op="lt" val="3">
                  <dgm:alg type="conn">
                    <dgm:param type="begPts" val="radial"/>
                    <dgm:param type="endPts" val="radial"/>
                  </dgm:alg>
                </dgm:if>
                <dgm:else name="Name13">
                  <dgm:alg type="conn">
                    <dgm:param type="begPts" val="auto"/>
                    <dgm:param type="endPts" val="auto"/>
                  </dgm:alg>
                </dgm:else>
              </dgm:choose>
              <dgm:shape xmlns:r="http://schemas.openxmlformats.org/officeDocument/2006/relationships" type="conn" r:blip="">
                <dgm:adjLst/>
              </dgm:shape>
              <dgm:presOf axis="self"/>
              <dgm:constrLst>
                <dgm:constr type="h" refType="w" fact="1.35"/>
                <dgm:constr type="connDist"/>
                <dgm:constr type="w" for="ch" refType="connDist" fact="0.45"/>
                <dgm:constr type="h" for="ch" refType="h"/>
              </dgm:constrLst>
              <dgm:ruleLst/>
              <dgm:layoutNode name="connectorText">
                <dgm:alg type="tx">
                  <dgm:param type="autoTxRot" val="grav"/>
                </dgm:alg>
                <dgm:shape xmlns:r="http://schemas.openxmlformats.org/officeDocument/2006/relationships" type="conn" r:blip="" hideGeom="1">
                  <dgm:adjLst/>
                </dgm:shape>
                <dgm:presOf axis="self"/>
                <dgm:constrLst>
                  <dgm:constr type="lMarg"/>
                  <dgm:constr type="rMarg"/>
                  <dgm:constr type="tMarg"/>
                  <dgm:constr type="bMarg"/>
                </dgm:constrLst>
                <dgm:ruleLst>
                  <dgm:rule type="primFontSz" val="5" fact="NaN" max="NaN"/>
                </dgm:ruleLst>
              </dgm:layoutNode>
            </dgm:layoutNode>
          </dgm:forEach>
        </dgm:if>
        <dgm:else name="Name14"/>
      </dgm:choose>
    </dgm:forEach>
  </dgm:layoutNode>
</dgm:layoutDef>
</file>

<file path=ppt/diagrams/layout9.xml><?xml version="1.0" encoding="utf-8"?>
<dgm:layoutDef xmlns:dgm="http://schemas.openxmlformats.org/drawingml/2006/diagram" xmlns:a="http://schemas.openxmlformats.org/drawingml/2006/main" uniqueId="urn:microsoft.com/office/officeart/2005/8/layout/cycle2">
  <dgm:title val=""/>
  <dgm:desc val=""/>
  <dgm:catLst>
    <dgm:cat type="cycle" pri="1000"/>
    <dgm:cat type="convert" pri="10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  <dgm:pt modelId="5">
          <dgm:prSet phldr="1"/>
        </dgm:pt>
      </dgm:ptLst>
      <dgm:cxnLst>
        <dgm:cxn modelId="6" srcId="0" destId="1" srcOrd="0" destOrd="0"/>
        <dgm:cxn modelId="7" srcId="0" destId="2" srcOrd="1" destOrd="0"/>
        <dgm:cxn modelId="8" srcId="0" destId="3" srcOrd="2" destOrd="0"/>
        <dgm:cxn modelId="9" srcId="0" destId="4" srcOrd="3" destOrd="0"/>
        <dgm:cxn modelId="10" srcId="0" destId="5" srcOrd="4" destOrd="0"/>
      </dgm:cxnLst>
      <dgm:bg/>
      <dgm:whole/>
    </dgm:dataModel>
  </dgm:sampData>
  <dgm:styleData>
    <dgm:dataModel>
      <dgm:ptLst>
        <dgm:pt modelId="0" type="doc"/>
        <dgm:pt modelId="1"/>
        <dgm:pt modelId="2"/>
        <dgm:pt modelId="3"/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cycle">
    <dgm:varLst>
      <dgm:dir/>
      <dgm:resizeHandles val="exact"/>
    </dgm:varLst>
    <dgm:choose name="Name0">
      <dgm:if name="Name1" func="var" arg="dir" op="equ" val="norm">
        <dgm:choose name="Name2">
          <dgm:if name="Name3" axis="ch" ptType="node" func="cnt" op="gt" val="2">
            <dgm:alg type="cycle">
              <dgm:param type="stAng" val="0"/>
              <dgm:param type="spanAng" val="360"/>
            </dgm:alg>
          </dgm:if>
          <dgm:else name="Name4">
            <dgm:alg type="cycle">
              <dgm:param type="stAng" val="-90"/>
              <dgm:param type="spanAng" val="360"/>
            </dgm:alg>
          </dgm:else>
        </dgm:choose>
      </dgm:if>
      <dgm:else name="Name5">
        <dgm:choose name="Name6">
          <dgm:if name="Name7" axis="ch" ptType="node" func="cnt" op="gt" val="2">
            <dgm:alg type="cycle">
              <dgm:param type="stAng" val="0"/>
              <dgm:param type="spanAng" val="-360"/>
            </dgm:alg>
          </dgm:if>
          <dgm:else name="Name8">
            <dgm:alg type="cycle">
              <dgm:param type="stAng" val="90"/>
              <dgm:param type="spanAng" val="-360"/>
            </dgm:alg>
          </dgm:else>
        </dgm:choose>
      </dgm:else>
    </dgm:choose>
    <dgm:shape xmlns:r="http://schemas.openxmlformats.org/officeDocument/2006/relationships" r:blip="">
      <dgm:adjLst/>
    </dgm:shape>
    <dgm:presOf/>
    <dgm:constrLst>
      <dgm:constr type="w" for="ch" ptType="node" refType="w"/>
      <dgm:constr type="w" for="ch" ptType="sibTrans" refType="w" refFor="ch" refPtType="node" op="equ" fact="0.25"/>
      <dgm:constr type="sibSp" refType="w" refFor="ch" refPtType="node" fact="0.5"/>
      <dgm:constr type="primFontSz" for="ch" ptType="node" op="equ" val="65"/>
      <dgm:constr type="primFontSz" for="des" forName="connectorText" op="equ" val="55"/>
      <dgm:constr type="primFontSz" for="des" forName="connectorText" refType="primFontSz" refFor="ch" refPtType="node" op="lte" fact="0.8"/>
    </dgm:constrLst>
    <dgm:ruleLst/>
    <dgm:forEach name="nodesForEach" axis="ch" ptType="node">
      <dgm:layoutNode name="node">
        <dgm:varLst>
          <dgm:bulletEnabled val="1"/>
        </dgm:varLst>
        <dgm:alg type="tx">
          <dgm:param type="txAnchorVertCh" val="mid"/>
        </dgm:alg>
        <dgm:shape xmlns:r="http://schemas.openxmlformats.org/officeDocument/2006/relationships" type="ellipse" r:blip="">
          <dgm:adjLst/>
        </dgm:shape>
        <dgm:presOf axis="desOrSelf" ptType="node"/>
        <dgm:constrLst>
          <dgm:constr type="h" refType="w"/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 fact="NaN" max="NaN"/>
        </dgm:ruleLst>
      </dgm:layoutNode>
      <dgm:choose name="Name9">
        <dgm:if name="Name10" axis="par ch" ptType="doc node" func="cnt" op="gt" val="1">
          <dgm:forEach name="sibTransForEach" axis="followSib" ptType="sibTrans" hideLastTrans="0" cnt="1">
            <dgm:layoutNode name="sibTrans">
              <dgm:choose name="Name11">
                <dgm:if name="Name12" axis="par ch" ptType="doc node" func="cnt" op="lt" val="3">
                  <dgm:alg type="conn">
                    <dgm:param type="begPts" val="radial"/>
                    <dgm:param type="endPts" val="radial"/>
                  </dgm:alg>
                </dgm:if>
                <dgm:else name="Name13">
                  <dgm:alg type="conn">
                    <dgm:param type="begPts" val="auto"/>
                    <dgm:param type="endPts" val="auto"/>
                  </dgm:alg>
                </dgm:else>
              </dgm:choose>
              <dgm:shape xmlns:r="http://schemas.openxmlformats.org/officeDocument/2006/relationships" type="conn" r:blip="">
                <dgm:adjLst/>
              </dgm:shape>
              <dgm:presOf axis="self"/>
              <dgm:constrLst>
                <dgm:constr type="h" refType="w" fact="1.35"/>
                <dgm:constr type="connDist"/>
                <dgm:constr type="w" for="ch" refType="connDist" fact="0.45"/>
                <dgm:constr type="h" for="ch" refType="h"/>
              </dgm:constrLst>
              <dgm:ruleLst/>
              <dgm:layoutNode name="connectorText">
                <dgm:alg type="tx">
                  <dgm:param type="autoTxRot" val="grav"/>
                </dgm:alg>
                <dgm:shape xmlns:r="http://schemas.openxmlformats.org/officeDocument/2006/relationships" type="conn" r:blip="" hideGeom="1">
                  <dgm:adjLst/>
                </dgm:shape>
                <dgm:presOf axis="self"/>
                <dgm:constrLst>
                  <dgm:constr type="lMarg"/>
                  <dgm:constr type="rMarg"/>
                  <dgm:constr type="tMarg"/>
                  <dgm:constr type="bMarg"/>
                </dgm:constrLst>
                <dgm:ruleLst>
                  <dgm:rule type="primFontSz" val="5" fact="NaN" max="NaN"/>
                </dgm:ruleLst>
              </dgm:layoutNode>
            </dgm:layoutNode>
          </dgm:forEach>
        </dgm:if>
        <dgm:else name="Name14"/>
      </dgm:choose>
    </dgm:forEach>
  </dgm:layoutNode>
</dgm:layoutDef>
</file>

<file path=ppt/diagrams/layout10.xml><?xml version="1.0" encoding="utf-8"?>
<dgm:layoutDef xmlns:dgm="http://schemas.openxmlformats.org/drawingml/2006/diagram" xmlns:a="http://schemas.openxmlformats.org/drawingml/2006/main" uniqueId="urn:microsoft.com/office/officeart/2005/8/layout/cycle2">
  <dgm:title val=""/>
  <dgm:desc val=""/>
  <dgm:catLst>
    <dgm:cat type="cycle" pri="1000"/>
    <dgm:cat type="convert" pri="10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  <dgm:pt modelId="5">
          <dgm:prSet phldr="1"/>
        </dgm:pt>
      </dgm:ptLst>
      <dgm:cxnLst>
        <dgm:cxn modelId="6" srcId="0" destId="1" srcOrd="0" destOrd="0"/>
        <dgm:cxn modelId="7" srcId="0" destId="2" srcOrd="1" destOrd="0"/>
        <dgm:cxn modelId="8" srcId="0" destId="3" srcOrd="2" destOrd="0"/>
        <dgm:cxn modelId="9" srcId="0" destId="4" srcOrd="3" destOrd="0"/>
        <dgm:cxn modelId="10" srcId="0" destId="5" srcOrd="4" destOrd="0"/>
      </dgm:cxnLst>
      <dgm:bg/>
      <dgm:whole/>
    </dgm:dataModel>
  </dgm:sampData>
  <dgm:styleData>
    <dgm:dataModel>
      <dgm:ptLst>
        <dgm:pt modelId="0" type="doc"/>
        <dgm:pt modelId="1"/>
        <dgm:pt modelId="2"/>
        <dgm:pt modelId="3"/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cycle">
    <dgm:varLst>
      <dgm:dir/>
      <dgm:resizeHandles val="exact"/>
    </dgm:varLst>
    <dgm:choose name="Name0">
      <dgm:if name="Name1" func="var" arg="dir" op="equ" val="norm">
        <dgm:choose name="Name2">
          <dgm:if name="Name3" axis="ch" ptType="node" func="cnt" op="gt" val="2">
            <dgm:alg type="cycle">
              <dgm:param type="stAng" val="0"/>
              <dgm:param type="spanAng" val="360"/>
            </dgm:alg>
          </dgm:if>
          <dgm:else name="Name4">
            <dgm:alg type="cycle">
              <dgm:param type="stAng" val="-90"/>
              <dgm:param type="spanAng" val="360"/>
            </dgm:alg>
          </dgm:else>
        </dgm:choose>
      </dgm:if>
      <dgm:else name="Name5">
        <dgm:choose name="Name6">
          <dgm:if name="Name7" axis="ch" ptType="node" func="cnt" op="gt" val="2">
            <dgm:alg type="cycle">
              <dgm:param type="stAng" val="0"/>
              <dgm:param type="spanAng" val="-360"/>
            </dgm:alg>
          </dgm:if>
          <dgm:else name="Name8">
            <dgm:alg type="cycle">
              <dgm:param type="stAng" val="90"/>
              <dgm:param type="spanAng" val="-360"/>
            </dgm:alg>
          </dgm:else>
        </dgm:choose>
      </dgm:else>
    </dgm:choose>
    <dgm:shape xmlns:r="http://schemas.openxmlformats.org/officeDocument/2006/relationships" r:blip="">
      <dgm:adjLst/>
    </dgm:shape>
    <dgm:presOf/>
    <dgm:constrLst>
      <dgm:constr type="w" for="ch" ptType="node" refType="w"/>
      <dgm:constr type="w" for="ch" ptType="sibTrans" refType="w" refFor="ch" refPtType="node" op="equ" fact="0.25"/>
      <dgm:constr type="sibSp" refType="w" refFor="ch" refPtType="node" fact="0.5"/>
      <dgm:constr type="primFontSz" for="ch" ptType="node" op="equ" val="65"/>
      <dgm:constr type="primFontSz" for="des" forName="connectorText" op="equ" val="55"/>
      <dgm:constr type="primFontSz" for="des" forName="connectorText" refType="primFontSz" refFor="ch" refPtType="node" op="lte" fact="0.8"/>
    </dgm:constrLst>
    <dgm:ruleLst/>
    <dgm:forEach name="nodesForEach" axis="ch" ptType="node">
      <dgm:layoutNode name="node">
        <dgm:varLst>
          <dgm:bulletEnabled val="1"/>
        </dgm:varLst>
        <dgm:alg type="tx">
          <dgm:param type="txAnchorVertCh" val="mid"/>
        </dgm:alg>
        <dgm:shape xmlns:r="http://schemas.openxmlformats.org/officeDocument/2006/relationships" type="ellipse" r:blip="">
          <dgm:adjLst/>
        </dgm:shape>
        <dgm:presOf axis="desOrSelf" ptType="node"/>
        <dgm:constrLst>
          <dgm:constr type="h" refType="w"/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 fact="NaN" max="NaN"/>
        </dgm:ruleLst>
      </dgm:layoutNode>
      <dgm:choose name="Name9">
        <dgm:if name="Name10" axis="par ch" ptType="doc node" func="cnt" op="gt" val="1">
          <dgm:forEach name="sibTransForEach" axis="followSib" ptType="sibTrans" hideLastTrans="0" cnt="1">
            <dgm:layoutNode name="sibTrans">
              <dgm:choose name="Name11">
                <dgm:if name="Name12" axis="par ch" ptType="doc node" func="cnt" op="lt" val="3">
                  <dgm:alg type="conn">
                    <dgm:param type="begPts" val="radial"/>
                    <dgm:param type="endPts" val="radial"/>
                  </dgm:alg>
                </dgm:if>
                <dgm:else name="Name13">
                  <dgm:alg type="conn">
                    <dgm:param type="begPts" val="auto"/>
                    <dgm:param type="endPts" val="auto"/>
                  </dgm:alg>
                </dgm:else>
              </dgm:choose>
              <dgm:shape xmlns:r="http://schemas.openxmlformats.org/officeDocument/2006/relationships" type="conn" r:blip="">
                <dgm:adjLst/>
              </dgm:shape>
              <dgm:presOf axis="self"/>
              <dgm:constrLst>
                <dgm:constr type="h" refType="w" fact="1.35"/>
                <dgm:constr type="connDist"/>
                <dgm:constr type="w" for="ch" refType="connDist" fact="0.45"/>
                <dgm:constr type="h" for="ch" refType="h"/>
              </dgm:constrLst>
              <dgm:ruleLst/>
              <dgm:layoutNode name="connectorText">
                <dgm:alg type="tx">
                  <dgm:param type="autoTxRot" val="grav"/>
                </dgm:alg>
                <dgm:shape xmlns:r="http://schemas.openxmlformats.org/officeDocument/2006/relationships" type="conn" r:blip="" hideGeom="1">
                  <dgm:adjLst/>
                </dgm:shape>
                <dgm:presOf axis="self"/>
                <dgm:constrLst>
                  <dgm:constr type="lMarg"/>
                  <dgm:constr type="rMarg"/>
                  <dgm:constr type="tMarg"/>
                  <dgm:constr type="bMarg"/>
                </dgm:constrLst>
                <dgm:ruleLst>
                  <dgm:rule type="primFontSz" val="5" fact="NaN" max="NaN"/>
                </dgm:ruleLst>
              </dgm:layoutNode>
            </dgm:layoutNode>
          </dgm:forEach>
        </dgm:if>
        <dgm:else name="Name14"/>
      </dgm:choose>
    </dgm:forEach>
  </dgm:layoutNode>
</dgm:layoutDef>
</file>

<file path=ppt/diagrams/layout11.xml><?xml version="1.0" encoding="utf-8"?>
<dgm:layoutDef xmlns:dgm="http://schemas.openxmlformats.org/drawingml/2006/diagram" xmlns:a="http://schemas.openxmlformats.org/drawingml/2006/main" uniqueId="urn:microsoft.com/office/officeart/2005/8/layout/cycle2">
  <dgm:title val=""/>
  <dgm:desc val=""/>
  <dgm:catLst>
    <dgm:cat type="cycle" pri="1000"/>
    <dgm:cat type="convert" pri="10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  <dgm:pt modelId="5">
          <dgm:prSet phldr="1"/>
        </dgm:pt>
      </dgm:ptLst>
      <dgm:cxnLst>
        <dgm:cxn modelId="6" srcId="0" destId="1" srcOrd="0" destOrd="0"/>
        <dgm:cxn modelId="7" srcId="0" destId="2" srcOrd="1" destOrd="0"/>
        <dgm:cxn modelId="8" srcId="0" destId="3" srcOrd="2" destOrd="0"/>
        <dgm:cxn modelId="9" srcId="0" destId="4" srcOrd="3" destOrd="0"/>
        <dgm:cxn modelId="10" srcId="0" destId="5" srcOrd="4" destOrd="0"/>
      </dgm:cxnLst>
      <dgm:bg/>
      <dgm:whole/>
    </dgm:dataModel>
  </dgm:sampData>
  <dgm:styleData>
    <dgm:dataModel>
      <dgm:ptLst>
        <dgm:pt modelId="0" type="doc"/>
        <dgm:pt modelId="1"/>
        <dgm:pt modelId="2"/>
        <dgm:pt modelId="3"/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cycle">
    <dgm:varLst>
      <dgm:dir/>
      <dgm:resizeHandles val="exact"/>
    </dgm:varLst>
    <dgm:choose name="Name0">
      <dgm:if name="Name1" func="var" arg="dir" op="equ" val="norm">
        <dgm:choose name="Name2">
          <dgm:if name="Name3" axis="ch" ptType="node" func="cnt" op="gt" val="2">
            <dgm:alg type="cycle">
              <dgm:param type="stAng" val="0"/>
              <dgm:param type="spanAng" val="360"/>
            </dgm:alg>
          </dgm:if>
          <dgm:else name="Name4">
            <dgm:alg type="cycle">
              <dgm:param type="stAng" val="-90"/>
              <dgm:param type="spanAng" val="360"/>
            </dgm:alg>
          </dgm:else>
        </dgm:choose>
      </dgm:if>
      <dgm:else name="Name5">
        <dgm:choose name="Name6">
          <dgm:if name="Name7" axis="ch" ptType="node" func="cnt" op="gt" val="2">
            <dgm:alg type="cycle">
              <dgm:param type="stAng" val="0"/>
              <dgm:param type="spanAng" val="-360"/>
            </dgm:alg>
          </dgm:if>
          <dgm:else name="Name8">
            <dgm:alg type="cycle">
              <dgm:param type="stAng" val="90"/>
              <dgm:param type="spanAng" val="-360"/>
            </dgm:alg>
          </dgm:else>
        </dgm:choose>
      </dgm:else>
    </dgm:choose>
    <dgm:shape xmlns:r="http://schemas.openxmlformats.org/officeDocument/2006/relationships" r:blip="">
      <dgm:adjLst/>
    </dgm:shape>
    <dgm:presOf/>
    <dgm:constrLst>
      <dgm:constr type="w" for="ch" ptType="node" refType="w"/>
      <dgm:constr type="w" for="ch" ptType="sibTrans" refType="w" refFor="ch" refPtType="node" op="equ" fact="0.25"/>
      <dgm:constr type="sibSp" refType="w" refFor="ch" refPtType="node" fact="0.5"/>
      <dgm:constr type="primFontSz" for="ch" ptType="node" op="equ" val="65"/>
      <dgm:constr type="primFontSz" for="des" forName="connectorText" op="equ" val="55"/>
      <dgm:constr type="primFontSz" for="des" forName="connectorText" refType="primFontSz" refFor="ch" refPtType="node" op="lte" fact="0.8"/>
    </dgm:constrLst>
    <dgm:ruleLst/>
    <dgm:forEach name="nodesForEach" axis="ch" ptType="node">
      <dgm:layoutNode name="node">
        <dgm:varLst>
          <dgm:bulletEnabled val="1"/>
        </dgm:varLst>
        <dgm:alg type="tx">
          <dgm:param type="txAnchorVertCh" val="mid"/>
        </dgm:alg>
        <dgm:shape xmlns:r="http://schemas.openxmlformats.org/officeDocument/2006/relationships" type="ellipse" r:blip="">
          <dgm:adjLst/>
        </dgm:shape>
        <dgm:presOf axis="desOrSelf" ptType="node"/>
        <dgm:constrLst>
          <dgm:constr type="h" refType="w"/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 fact="NaN" max="NaN"/>
        </dgm:ruleLst>
      </dgm:layoutNode>
      <dgm:choose name="Name9">
        <dgm:if name="Name10" axis="par ch" ptType="doc node" func="cnt" op="gt" val="1">
          <dgm:forEach name="sibTransForEach" axis="followSib" ptType="sibTrans" hideLastTrans="0" cnt="1">
            <dgm:layoutNode name="sibTrans">
              <dgm:choose name="Name11">
                <dgm:if name="Name12" axis="par ch" ptType="doc node" func="cnt" op="lt" val="3">
                  <dgm:alg type="conn">
                    <dgm:param type="begPts" val="radial"/>
                    <dgm:param type="endPts" val="radial"/>
                  </dgm:alg>
                </dgm:if>
                <dgm:else name="Name13">
                  <dgm:alg type="conn">
                    <dgm:param type="begPts" val="auto"/>
                    <dgm:param type="endPts" val="auto"/>
                  </dgm:alg>
                </dgm:else>
              </dgm:choose>
              <dgm:shape xmlns:r="http://schemas.openxmlformats.org/officeDocument/2006/relationships" type="conn" r:blip="">
                <dgm:adjLst/>
              </dgm:shape>
              <dgm:presOf axis="self"/>
              <dgm:constrLst>
                <dgm:constr type="h" refType="w" fact="1.35"/>
                <dgm:constr type="connDist"/>
                <dgm:constr type="w" for="ch" refType="connDist" fact="0.45"/>
                <dgm:constr type="h" for="ch" refType="h"/>
              </dgm:constrLst>
              <dgm:ruleLst/>
              <dgm:layoutNode name="connectorText">
                <dgm:alg type="tx">
                  <dgm:param type="autoTxRot" val="grav"/>
                </dgm:alg>
                <dgm:shape xmlns:r="http://schemas.openxmlformats.org/officeDocument/2006/relationships" type="conn" r:blip="" hideGeom="1">
                  <dgm:adjLst/>
                </dgm:shape>
                <dgm:presOf axis="self"/>
                <dgm:constrLst>
                  <dgm:constr type="lMarg"/>
                  <dgm:constr type="rMarg"/>
                  <dgm:constr type="tMarg"/>
                  <dgm:constr type="bMarg"/>
                </dgm:constrLst>
                <dgm:ruleLst>
                  <dgm:rule type="primFontSz" val="5" fact="NaN" max="NaN"/>
                </dgm:ruleLst>
              </dgm:layoutNode>
            </dgm:layoutNode>
          </dgm:forEach>
        </dgm:if>
        <dgm:else name="Name14"/>
      </dgm:choose>
    </dgm:forEach>
  </dgm:layoutNode>
</dgm:layoutDef>
</file>

<file path=ppt/diagrams/layout12.xml><?xml version="1.0" encoding="utf-8"?>
<dgm:layoutDef xmlns:dgm="http://schemas.openxmlformats.org/drawingml/2006/diagram" xmlns:a="http://schemas.openxmlformats.org/drawingml/2006/main" uniqueId="urn:microsoft.com/office/officeart/2005/8/layout/cycle2">
  <dgm:title val=""/>
  <dgm:desc val=""/>
  <dgm:catLst>
    <dgm:cat type="cycle" pri="1000"/>
    <dgm:cat type="convert" pri="10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  <dgm:pt modelId="5">
          <dgm:prSet phldr="1"/>
        </dgm:pt>
      </dgm:ptLst>
      <dgm:cxnLst>
        <dgm:cxn modelId="6" srcId="0" destId="1" srcOrd="0" destOrd="0"/>
        <dgm:cxn modelId="7" srcId="0" destId="2" srcOrd="1" destOrd="0"/>
        <dgm:cxn modelId="8" srcId="0" destId="3" srcOrd="2" destOrd="0"/>
        <dgm:cxn modelId="9" srcId="0" destId="4" srcOrd="3" destOrd="0"/>
        <dgm:cxn modelId="10" srcId="0" destId="5" srcOrd="4" destOrd="0"/>
      </dgm:cxnLst>
      <dgm:bg/>
      <dgm:whole/>
    </dgm:dataModel>
  </dgm:sampData>
  <dgm:styleData>
    <dgm:dataModel>
      <dgm:ptLst>
        <dgm:pt modelId="0" type="doc"/>
        <dgm:pt modelId="1"/>
        <dgm:pt modelId="2"/>
        <dgm:pt modelId="3"/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cycle">
    <dgm:varLst>
      <dgm:dir/>
      <dgm:resizeHandles val="exact"/>
    </dgm:varLst>
    <dgm:choose name="Name0">
      <dgm:if name="Name1" func="var" arg="dir" op="equ" val="norm">
        <dgm:choose name="Name2">
          <dgm:if name="Name3" axis="ch" ptType="node" func="cnt" op="gt" val="2">
            <dgm:alg type="cycle">
              <dgm:param type="stAng" val="0"/>
              <dgm:param type="spanAng" val="360"/>
            </dgm:alg>
          </dgm:if>
          <dgm:else name="Name4">
            <dgm:alg type="cycle">
              <dgm:param type="stAng" val="-90"/>
              <dgm:param type="spanAng" val="360"/>
            </dgm:alg>
          </dgm:else>
        </dgm:choose>
      </dgm:if>
      <dgm:else name="Name5">
        <dgm:choose name="Name6">
          <dgm:if name="Name7" axis="ch" ptType="node" func="cnt" op="gt" val="2">
            <dgm:alg type="cycle">
              <dgm:param type="stAng" val="0"/>
              <dgm:param type="spanAng" val="-360"/>
            </dgm:alg>
          </dgm:if>
          <dgm:else name="Name8">
            <dgm:alg type="cycle">
              <dgm:param type="stAng" val="90"/>
              <dgm:param type="spanAng" val="-360"/>
            </dgm:alg>
          </dgm:else>
        </dgm:choose>
      </dgm:else>
    </dgm:choose>
    <dgm:shape xmlns:r="http://schemas.openxmlformats.org/officeDocument/2006/relationships" r:blip="">
      <dgm:adjLst/>
    </dgm:shape>
    <dgm:presOf/>
    <dgm:constrLst>
      <dgm:constr type="w" for="ch" ptType="node" refType="w"/>
      <dgm:constr type="w" for="ch" ptType="sibTrans" refType="w" refFor="ch" refPtType="node" op="equ" fact="0.25"/>
      <dgm:constr type="sibSp" refType="w" refFor="ch" refPtType="node" fact="0.5"/>
      <dgm:constr type="primFontSz" for="ch" ptType="node" op="equ" val="65"/>
      <dgm:constr type="primFontSz" for="des" forName="connectorText" op="equ" val="55"/>
      <dgm:constr type="primFontSz" for="des" forName="connectorText" refType="primFontSz" refFor="ch" refPtType="node" op="lte" fact="0.8"/>
    </dgm:constrLst>
    <dgm:ruleLst/>
    <dgm:forEach name="nodesForEach" axis="ch" ptType="node">
      <dgm:layoutNode name="node">
        <dgm:varLst>
          <dgm:bulletEnabled val="1"/>
        </dgm:varLst>
        <dgm:alg type="tx">
          <dgm:param type="txAnchorVertCh" val="mid"/>
        </dgm:alg>
        <dgm:shape xmlns:r="http://schemas.openxmlformats.org/officeDocument/2006/relationships" type="ellipse" r:blip="">
          <dgm:adjLst/>
        </dgm:shape>
        <dgm:presOf axis="desOrSelf" ptType="node"/>
        <dgm:constrLst>
          <dgm:constr type="h" refType="w"/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 fact="NaN" max="NaN"/>
        </dgm:ruleLst>
      </dgm:layoutNode>
      <dgm:choose name="Name9">
        <dgm:if name="Name10" axis="par ch" ptType="doc node" func="cnt" op="gt" val="1">
          <dgm:forEach name="sibTransForEach" axis="followSib" ptType="sibTrans" hideLastTrans="0" cnt="1">
            <dgm:layoutNode name="sibTrans">
              <dgm:choose name="Name11">
                <dgm:if name="Name12" axis="par ch" ptType="doc node" func="cnt" op="lt" val="3">
                  <dgm:alg type="conn">
                    <dgm:param type="begPts" val="radial"/>
                    <dgm:param type="endPts" val="radial"/>
                  </dgm:alg>
                </dgm:if>
                <dgm:else name="Name13">
                  <dgm:alg type="conn">
                    <dgm:param type="begPts" val="auto"/>
                    <dgm:param type="endPts" val="auto"/>
                  </dgm:alg>
                </dgm:else>
              </dgm:choose>
              <dgm:shape xmlns:r="http://schemas.openxmlformats.org/officeDocument/2006/relationships" type="conn" r:blip="">
                <dgm:adjLst/>
              </dgm:shape>
              <dgm:presOf axis="self"/>
              <dgm:constrLst>
                <dgm:constr type="h" refType="w" fact="1.35"/>
                <dgm:constr type="connDist"/>
                <dgm:constr type="w" for="ch" refType="connDist" fact="0.45"/>
                <dgm:constr type="h" for="ch" refType="h"/>
              </dgm:constrLst>
              <dgm:ruleLst/>
              <dgm:layoutNode name="connectorText">
                <dgm:alg type="tx">
                  <dgm:param type="autoTxRot" val="grav"/>
                </dgm:alg>
                <dgm:shape xmlns:r="http://schemas.openxmlformats.org/officeDocument/2006/relationships" type="conn" r:blip="" hideGeom="1">
                  <dgm:adjLst/>
                </dgm:shape>
                <dgm:presOf axis="self"/>
                <dgm:constrLst>
                  <dgm:constr type="lMarg"/>
                  <dgm:constr type="rMarg"/>
                  <dgm:constr type="tMarg"/>
                  <dgm:constr type="bMarg"/>
                </dgm:constrLst>
                <dgm:ruleLst>
                  <dgm:rule type="primFontSz" val="5" fact="NaN" max="NaN"/>
                </dgm:ruleLst>
              </dgm:layoutNode>
            </dgm:layoutNode>
          </dgm:forEach>
        </dgm:if>
        <dgm:else name="Name14"/>
      </dgm:choose>
    </dgm:forEach>
  </dgm:layoutNode>
</dgm:layoutDef>
</file>

<file path=ppt/diagrams/layout13.xml><?xml version="1.0" encoding="utf-8"?>
<dgm:layoutDef xmlns:dgm="http://schemas.openxmlformats.org/drawingml/2006/diagram" xmlns:a="http://schemas.openxmlformats.org/drawingml/2006/main" uniqueId="urn:microsoft.com/office/officeart/2005/8/layout/cycle2">
  <dgm:title val=""/>
  <dgm:desc val=""/>
  <dgm:catLst>
    <dgm:cat type="cycle" pri="1000"/>
    <dgm:cat type="convert" pri="10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  <dgm:pt modelId="5">
          <dgm:prSet phldr="1"/>
        </dgm:pt>
      </dgm:ptLst>
      <dgm:cxnLst>
        <dgm:cxn modelId="6" srcId="0" destId="1" srcOrd="0" destOrd="0"/>
        <dgm:cxn modelId="7" srcId="0" destId="2" srcOrd="1" destOrd="0"/>
        <dgm:cxn modelId="8" srcId="0" destId="3" srcOrd="2" destOrd="0"/>
        <dgm:cxn modelId="9" srcId="0" destId="4" srcOrd="3" destOrd="0"/>
        <dgm:cxn modelId="10" srcId="0" destId="5" srcOrd="4" destOrd="0"/>
      </dgm:cxnLst>
      <dgm:bg/>
      <dgm:whole/>
    </dgm:dataModel>
  </dgm:sampData>
  <dgm:styleData>
    <dgm:dataModel>
      <dgm:ptLst>
        <dgm:pt modelId="0" type="doc"/>
        <dgm:pt modelId="1"/>
        <dgm:pt modelId="2"/>
        <dgm:pt modelId="3"/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cycle">
    <dgm:varLst>
      <dgm:dir/>
      <dgm:resizeHandles val="exact"/>
    </dgm:varLst>
    <dgm:choose name="Name0">
      <dgm:if name="Name1" func="var" arg="dir" op="equ" val="norm">
        <dgm:choose name="Name2">
          <dgm:if name="Name3" axis="ch" ptType="node" func="cnt" op="gt" val="2">
            <dgm:alg type="cycle">
              <dgm:param type="stAng" val="0"/>
              <dgm:param type="spanAng" val="360"/>
            </dgm:alg>
          </dgm:if>
          <dgm:else name="Name4">
            <dgm:alg type="cycle">
              <dgm:param type="stAng" val="-90"/>
              <dgm:param type="spanAng" val="360"/>
            </dgm:alg>
          </dgm:else>
        </dgm:choose>
      </dgm:if>
      <dgm:else name="Name5">
        <dgm:choose name="Name6">
          <dgm:if name="Name7" axis="ch" ptType="node" func="cnt" op="gt" val="2">
            <dgm:alg type="cycle">
              <dgm:param type="stAng" val="0"/>
              <dgm:param type="spanAng" val="-360"/>
            </dgm:alg>
          </dgm:if>
          <dgm:else name="Name8">
            <dgm:alg type="cycle">
              <dgm:param type="stAng" val="90"/>
              <dgm:param type="spanAng" val="-360"/>
            </dgm:alg>
          </dgm:else>
        </dgm:choose>
      </dgm:else>
    </dgm:choose>
    <dgm:shape xmlns:r="http://schemas.openxmlformats.org/officeDocument/2006/relationships" r:blip="">
      <dgm:adjLst/>
    </dgm:shape>
    <dgm:presOf/>
    <dgm:constrLst>
      <dgm:constr type="w" for="ch" ptType="node" refType="w"/>
      <dgm:constr type="w" for="ch" ptType="sibTrans" refType="w" refFor="ch" refPtType="node" op="equ" fact="0.25"/>
      <dgm:constr type="sibSp" refType="w" refFor="ch" refPtType="node" fact="0.5"/>
      <dgm:constr type="primFontSz" for="ch" ptType="node" op="equ" val="65"/>
      <dgm:constr type="primFontSz" for="des" forName="connectorText" op="equ" val="55"/>
      <dgm:constr type="primFontSz" for="des" forName="connectorText" refType="primFontSz" refFor="ch" refPtType="node" op="lte" fact="0.8"/>
    </dgm:constrLst>
    <dgm:ruleLst/>
    <dgm:forEach name="nodesForEach" axis="ch" ptType="node">
      <dgm:layoutNode name="node">
        <dgm:varLst>
          <dgm:bulletEnabled val="1"/>
        </dgm:varLst>
        <dgm:alg type="tx">
          <dgm:param type="txAnchorVertCh" val="mid"/>
        </dgm:alg>
        <dgm:shape xmlns:r="http://schemas.openxmlformats.org/officeDocument/2006/relationships" type="ellipse" r:blip="">
          <dgm:adjLst/>
        </dgm:shape>
        <dgm:presOf axis="desOrSelf" ptType="node"/>
        <dgm:constrLst>
          <dgm:constr type="h" refType="w"/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 fact="NaN" max="NaN"/>
        </dgm:ruleLst>
      </dgm:layoutNode>
      <dgm:choose name="Name9">
        <dgm:if name="Name10" axis="par ch" ptType="doc node" func="cnt" op="gt" val="1">
          <dgm:forEach name="sibTransForEach" axis="followSib" ptType="sibTrans" hideLastTrans="0" cnt="1">
            <dgm:layoutNode name="sibTrans">
              <dgm:choose name="Name11">
                <dgm:if name="Name12" axis="par ch" ptType="doc node" func="cnt" op="lt" val="3">
                  <dgm:alg type="conn">
                    <dgm:param type="begPts" val="radial"/>
                    <dgm:param type="endPts" val="radial"/>
                  </dgm:alg>
                </dgm:if>
                <dgm:else name="Name13">
                  <dgm:alg type="conn">
                    <dgm:param type="begPts" val="auto"/>
                    <dgm:param type="endPts" val="auto"/>
                  </dgm:alg>
                </dgm:else>
              </dgm:choose>
              <dgm:shape xmlns:r="http://schemas.openxmlformats.org/officeDocument/2006/relationships" type="conn" r:blip="">
                <dgm:adjLst/>
              </dgm:shape>
              <dgm:presOf axis="self"/>
              <dgm:constrLst>
                <dgm:constr type="h" refType="w" fact="1.35"/>
                <dgm:constr type="connDist"/>
                <dgm:constr type="w" for="ch" refType="connDist" fact="0.45"/>
                <dgm:constr type="h" for="ch" refType="h"/>
              </dgm:constrLst>
              <dgm:ruleLst/>
              <dgm:layoutNode name="connectorText">
                <dgm:alg type="tx">
                  <dgm:param type="autoTxRot" val="grav"/>
                </dgm:alg>
                <dgm:shape xmlns:r="http://schemas.openxmlformats.org/officeDocument/2006/relationships" type="conn" r:blip="" hideGeom="1">
                  <dgm:adjLst/>
                </dgm:shape>
                <dgm:presOf axis="self"/>
                <dgm:constrLst>
                  <dgm:constr type="lMarg"/>
                  <dgm:constr type="rMarg"/>
                  <dgm:constr type="tMarg"/>
                  <dgm:constr type="bMarg"/>
                </dgm:constrLst>
                <dgm:ruleLst>
                  <dgm:rule type="primFontSz" val="5" fact="NaN" max="NaN"/>
                </dgm:ruleLst>
              </dgm:layoutNode>
            </dgm:layoutNode>
          </dgm:forEach>
        </dgm:if>
        <dgm:else name="Name14"/>
      </dgm:choose>
    </dgm:forEach>
  </dgm:layoutNode>
</dgm:layoutDef>
</file>

<file path=ppt/diagrams/layout14.xml><?xml version="1.0" encoding="utf-8"?>
<dgm:layoutDef xmlns:dgm="http://schemas.openxmlformats.org/drawingml/2006/diagram" xmlns:a="http://schemas.openxmlformats.org/drawingml/2006/main" uniqueId="urn:microsoft.com/office/officeart/2005/8/layout/cycle2">
  <dgm:title val=""/>
  <dgm:desc val=""/>
  <dgm:catLst>
    <dgm:cat type="cycle" pri="1000"/>
    <dgm:cat type="convert" pri="10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  <dgm:pt modelId="5">
          <dgm:prSet phldr="1"/>
        </dgm:pt>
      </dgm:ptLst>
      <dgm:cxnLst>
        <dgm:cxn modelId="6" srcId="0" destId="1" srcOrd="0" destOrd="0"/>
        <dgm:cxn modelId="7" srcId="0" destId="2" srcOrd="1" destOrd="0"/>
        <dgm:cxn modelId="8" srcId="0" destId="3" srcOrd="2" destOrd="0"/>
        <dgm:cxn modelId="9" srcId="0" destId="4" srcOrd="3" destOrd="0"/>
        <dgm:cxn modelId="10" srcId="0" destId="5" srcOrd="4" destOrd="0"/>
      </dgm:cxnLst>
      <dgm:bg/>
      <dgm:whole/>
    </dgm:dataModel>
  </dgm:sampData>
  <dgm:styleData>
    <dgm:dataModel>
      <dgm:ptLst>
        <dgm:pt modelId="0" type="doc"/>
        <dgm:pt modelId="1"/>
        <dgm:pt modelId="2"/>
        <dgm:pt modelId="3"/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cycle">
    <dgm:varLst>
      <dgm:dir/>
      <dgm:resizeHandles val="exact"/>
    </dgm:varLst>
    <dgm:choose name="Name0">
      <dgm:if name="Name1" func="var" arg="dir" op="equ" val="norm">
        <dgm:choose name="Name2">
          <dgm:if name="Name3" axis="ch" ptType="node" func="cnt" op="gt" val="2">
            <dgm:alg type="cycle">
              <dgm:param type="stAng" val="0"/>
              <dgm:param type="spanAng" val="360"/>
            </dgm:alg>
          </dgm:if>
          <dgm:else name="Name4">
            <dgm:alg type="cycle">
              <dgm:param type="stAng" val="-90"/>
              <dgm:param type="spanAng" val="360"/>
            </dgm:alg>
          </dgm:else>
        </dgm:choose>
      </dgm:if>
      <dgm:else name="Name5">
        <dgm:choose name="Name6">
          <dgm:if name="Name7" axis="ch" ptType="node" func="cnt" op="gt" val="2">
            <dgm:alg type="cycle">
              <dgm:param type="stAng" val="0"/>
              <dgm:param type="spanAng" val="-360"/>
            </dgm:alg>
          </dgm:if>
          <dgm:else name="Name8">
            <dgm:alg type="cycle">
              <dgm:param type="stAng" val="90"/>
              <dgm:param type="spanAng" val="-360"/>
            </dgm:alg>
          </dgm:else>
        </dgm:choose>
      </dgm:else>
    </dgm:choose>
    <dgm:shape xmlns:r="http://schemas.openxmlformats.org/officeDocument/2006/relationships" r:blip="">
      <dgm:adjLst/>
    </dgm:shape>
    <dgm:presOf/>
    <dgm:constrLst>
      <dgm:constr type="w" for="ch" ptType="node" refType="w"/>
      <dgm:constr type="w" for="ch" ptType="sibTrans" refType="w" refFor="ch" refPtType="node" op="equ" fact="0.25"/>
      <dgm:constr type="sibSp" refType="w" refFor="ch" refPtType="node" fact="0.5"/>
      <dgm:constr type="primFontSz" for="ch" ptType="node" op="equ" val="65"/>
      <dgm:constr type="primFontSz" for="des" forName="connectorText" op="equ" val="55"/>
      <dgm:constr type="primFontSz" for="des" forName="connectorText" refType="primFontSz" refFor="ch" refPtType="node" op="lte" fact="0.8"/>
    </dgm:constrLst>
    <dgm:ruleLst/>
    <dgm:forEach name="nodesForEach" axis="ch" ptType="node">
      <dgm:layoutNode name="node">
        <dgm:varLst>
          <dgm:bulletEnabled val="1"/>
        </dgm:varLst>
        <dgm:alg type="tx">
          <dgm:param type="txAnchorVertCh" val="mid"/>
        </dgm:alg>
        <dgm:shape xmlns:r="http://schemas.openxmlformats.org/officeDocument/2006/relationships" type="ellipse" r:blip="">
          <dgm:adjLst/>
        </dgm:shape>
        <dgm:presOf axis="desOrSelf" ptType="node"/>
        <dgm:constrLst>
          <dgm:constr type="h" refType="w"/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 fact="NaN" max="NaN"/>
        </dgm:ruleLst>
      </dgm:layoutNode>
      <dgm:choose name="Name9">
        <dgm:if name="Name10" axis="par ch" ptType="doc node" func="cnt" op="gt" val="1">
          <dgm:forEach name="sibTransForEach" axis="followSib" ptType="sibTrans" hideLastTrans="0" cnt="1">
            <dgm:layoutNode name="sibTrans">
              <dgm:choose name="Name11">
                <dgm:if name="Name12" axis="par ch" ptType="doc node" func="cnt" op="lt" val="3">
                  <dgm:alg type="conn">
                    <dgm:param type="begPts" val="radial"/>
                    <dgm:param type="endPts" val="radial"/>
                  </dgm:alg>
                </dgm:if>
                <dgm:else name="Name13">
                  <dgm:alg type="conn">
                    <dgm:param type="begPts" val="auto"/>
                    <dgm:param type="endPts" val="auto"/>
                  </dgm:alg>
                </dgm:else>
              </dgm:choose>
              <dgm:shape xmlns:r="http://schemas.openxmlformats.org/officeDocument/2006/relationships" type="conn" r:blip="">
                <dgm:adjLst/>
              </dgm:shape>
              <dgm:presOf axis="self"/>
              <dgm:constrLst>
                <dgm:constr type="h" refType="w" fact="1.35"/>
                <dgm:constr type="connDist"/>
                <dgm:constr type="w" for="ch" refType="connDist" fact="0.45"/>
                <dgm:constr type="h" for="ch" refType="h"/>
              </dgm:constrLst>
              <dgm:ruleLst/>
              <dgm:layoutNode name="connectorText">
                <dgm:alg type="tx">
                  <dgm:param type="autoTxRot" val="grav"/>
                </dgm:alg>
                <dgm:shape xmlns:r="http://schemas.openxmlformats.org/officeDocument/2006/relationships" type="conn" r:blip="" hideGeom="1">
                  <dgm:adjLst/>
                </dgm:shape>
                <dgm:presOf axis="self"/>
                <dgm:constrLst>
                  <dgm:constr type="lMarg"/>
                  <dgm:constr type="rMarg"/>
                  <dgm:constr type="tMarg"/>
                  <dgm:constr type="bMarg"/>
                </dgm:constrLst>
                <dgm:ruleLst>
                  <dgm:rule type="primFontSz" val="5" fact="NaN" max="NaN"/>
                </dgm:ruleLst>
              </dgm:layoutNode>
            </dgm:layoutNode>
          </dgm:forEach>
        </dgm:if>
        <dgm:else name="Name14"/>
      </dgm:choose>
    </dgm:forEach>
  </dgm:layoutNode>
</dgm:layoutDef>
</file>

<file path=ppt/diagrams/layout15.xml><?xml version="1.0" encoding="utf-8"?>
<dgm:layoutDef xmlns:dgm="http://schemas.openxmlformats.org/drawingml/2006/diagram" xmlns:a="http://schemas.openxmlformats.org/drawingml/2006/main" uniqueId="urn:microsoft.com/office/officeart/2005/8/layout/cycle2">
  <dgm:title val=""/>
  <dgm:desc val=""/>
  <dgm:catLst>
    <dgm:cat type="cycle" pri="1000"/>
    <dgm:cat type="convert" pri="10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  <dgm:pt modelId="5">
          <dgm:prSet phldr="1"/>
        </dgm:pt>
      </dgm:ptLst>
      <dgm:cxnLst>
        <dgm:cxn modelId="6" srcId="0" destId="1" srcOrd="0" destOrd="0"/>
        <dgm:cxn modelId="7" srcId="0" destId="2" srcOrd="1" destOrd="0"/>
        <dgm:cxn modelId="8" srcId="0" destId="3" srcOrd="2" destOrd="0"/>
        <dgm:cxn modelId="9" srcId="0" destId="4" srcOrd="3" destOrd="0"/>
        <dgm:cxn modelId="10" srcId="0" destId="5" srcOrd="4" destOrd="0"/>
      </dgm:cxnLst>
      <dgm:bg/>
      <dgm:whole/>
    </dgm:dataModel>
  </dgm:sampData>
  <dgm:styleData>
    <dgm:dataModel>
      <dgm:ptLst>
        <dgm:pt modelId="0" type="doc"/>
        <dgm:pt modelId="1"/>
        <dgm:pt modelId="2"/>
        <dgm:pt modelId="3"/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cycle">
    <dgm:varLst>
      <dgm:dir/>
      <dgm:resizeHandles val="exact"/>
    </dgm:varLst>
    <dgm:choose name="Name0">
      <dgm:if name="Name1" func="var" arg="dir" op="equ" val="norm">
        <dgm:choose name="Name2">
          <dgm:if name="Name3" axis="ch" ptType="node" func="cnt" op="gt" val="2">
            <dgm:alg type="cycle">
              <dgm:param type="stAng" val="0"/>
              <dgm:param type="spanAng" val="360"/>
            </dgm:alg>
          </dgm:if>
          <dgm:else name="Name4">
            <dgm:alg type="cycle">
              <dgm:param type="stAng" val="-90"/>
              <dgm:param type="spanAng" val="360"/>
            </dgm:alg>
          </dgm:else>
        </dgm:choose>
      </dgm:if>
      <dgm:else name="Name5">
        <dgm:choose name="Name6">
          <dgm:if name="Name7" axis="ch" ptType="node" func="cnt" op="gt" val="2">
            <dgm:alg type="cycle">
              <dgm:param type="stAng" val="0"/>
              <dgm:param type="spanAng" val="-360"/>
            </dgm:alg>
          </dgm:if>
          <dgm:else name="Name8">
            <dgm:alg type="cycle">
              <dgm:param type="stAng" val="90"/>
              <dgm:param type="spanAng" val="-360"/>
            </dgm:alg>
          </dgm:else>
        </dgm:choose>
      </dgm:else>
    </dgm:choose>
    <dgm:shape xmlns:r="http://schemas.openxmlformats.org/officeDocument/2006/relationships" r:blip="">
      <dgm:adjLst/>
    </dgm:shape>
    <dgm:presOf/>
    <dgm:constrLst>
      <dgm:constr type="w" for="ch" ptType="node" refType="w"/>
      <dgm:constr type="w" for="ch" ptType="sibTrans" refType="w" refFor="ch" refPtType="node" op="equ" fact="0.25"/>
      <dgm:constr type="sibSp" refType="w" refFor="ch" refPtType="node" fact="0.5"/>
      <dgm:constr type="primFontSz" for="ch" ptType="node" op="equ" val="65"/>
      <dgm:constr type="primFontSz" for="des" forName="connectorText" op="equ" val="55"/>
      <dgm:constr type="primFontSz" for="des" forName="connectorText" refType="primFontSz" refFor="ch" refPtType="node" op="lte" fact="0.8"/>
    </dgm:constrLst>
    <dgm:ruleLst/>
    <dgm:forEach name="nodesForEach" axis="ch" ptType="node">
      <dgm:layoutNode name="node">
        <dgm:varLst>
          <dgm:bulletEnabled val="1"/>
        </dgm:varLst>
        <dgm:alg type="tx">
          <dgm:param type="txAnchorVertCh" val="mid"/>
        </dgm:alg>
        <dgm:shape xmlns:r="http://schemas.openxmlformats.org/officeDocument/2006/relationships" type="ellipse" r:blip="">
          <dgm:adjLst/>
        </dgm:shape>
        <dgm:presOf axis="desOrSelf" ptType="node"/>
        <dgm:constrLst>
          <dgm:constr type="h" refType="w"/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 fact="NaN" max="NaN"/>
        </dgm:ruleLst>
      </dgm:layoutNode>
      <dgm:choose name="Name9">
        <dgm:if name="Name10" axis="par ch" ptType="doc node" func="cnt" op="gt" val="1">
          <dgm:forEach name="sibTransForEach" axis="followSib" ptType="sibTrans" hideLastTrans="0" cnt="1">
            <dgm:layoutNode name="sibTrans">
              <dgm:choose name="Name11">
                <dgm:if name="Name12" axis="par ch" ptType="doc node" func="cnt" op="lt" val="3">
                  <dgm:alg type="conn">
                    <dgm:param type="begPts" val="radial"/>
                    <dgm:param type="endPts" val="radial"/>
                  </dgm:alg>
                </dgm:if>
                <dgm:else name="Name13">
                  <dgm:alg type="conn">
                    <dgm:param type="begPts" val="auto"/>
                    <dgm:param type="endPts" val="auto"/>
                  </dgm:alg>
                </dgm:else>
              </dgm:choose>
              <dgm:shape xmlns:r="http://schemas.openxmlformats.org/officeDocument/2006/relationships" type="conn" r:blip="">
                <dgm:adjLst/>
              </dgm:shape>
              <dgm:presOf axis="self"/>
              <dgm:constrLst>
                <dgm:constr type="h" refType="w" fact="1.35"/>
                <dgm:constr type="connDist"/>
                <dgm:constr type="w" for="ch" refType="connDist" fact="0.45"/>
                <dgm:constr type="h" for="ch" refType="h"/>
              </dgm:constrLst>
              <dgm:ruleLst/>
              <dgm:layoutNode name="connectorText">
                <dgm:alg type="tx">
                  <dgm:param type="autoTxRot" val="grav"/>
                </dgm:alg>
                <dgm:shape xmlns:r="http://schemas.openxmlformats.org/officeDocument/2006/relationships" type="conn" r:blip="" hideGeom="1">
                  <dgm:adjLst/>
                </dgm:shape>
                <dgm:presOf axis="self"/>
                <dgm:constrLst>
                  <dgm:constr type="lMarg"/>
                  <dgm:constr type="rMarg"/>
                  <dgm:constr type="tMarg"/>
                  <dgm:constr type="bMarg"/>
                </dgm:constrLst>
                <dgm:ruleLst>
                  <dgm:rule type="primFontSz" val="5" fact="NaN" max="NaN"/>
                </dgm:ruleLst>
              </dgm:layoutNode>
            </dgm:layoutNode>
          </dgm:forEach>
        </dgm:if>
        <dgm:else name="Name14"/>
      </dgm:choose>
    </dgm:forEach>
  </dgm:layoutNode>
</dgm:layoutDef>
</file>

<file path=ppt/diagrams/layout16.xml><?xml version="1.0" encoding="utf-8"?>
<dgm:layoutDef xmlns:dgm="http://schemas.openxmlformats.org/drawingml/2006/diagram" xmlns:a="http://schemas.openxmlformats.org/drawingml/2006/main" uniqueId="urn:microsoft.com/office/officeart/2005/8/layout/cycle2">
  <dgm:title val=""/>
  <dgm:desc val=""/>
  <dgm:catLst>
    <dgm:cat type="cycle" pri="1000"/>
    <dgm:cat type="convert" pri="10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  <dgm:pt modelId="5">
          <dgm:prSet phldr="1"/>
        </dgm:pt>
      </dgm:ptLst>
      <dgm:cxnLst>
        <dgm:cxn modelId="6" srcId="0" destId="1" srcOrd="0" destOrd="0"/>
        <dgm:cxn modelId="7" srcId="0" destId="2" srcOrd="1" destOrd="0"/>
        <dgm:cxn modelId="8" srcId="0" destId="3" srcOrd="2" destOrd="0"/>
        <dgm:cxn modelId="9" srcId="0" destId="4" srcOrd="3" destOrd="0"/>
        <dgm:cxn modelId="10" srcId="0" destId="5" srcOrd="4" destOrd="0"/>
      </dgm:cxnLst>
      <dgm:bg/>
      <dgm:whole/>
    </dgm:dataModel>
  </dgm:sampData>
  <dgm:styleData>
    <dgm:dataModel>
      <dgm:ptLst>
        <dgm:pt modelId="0" type="doc"/>
        <dgm:pt modelId="1"/>
        <dgm:pt modelId="2"/>
        <dgm:pt modelId="3"/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cycle">
    <dgm:varLst>
      <dgm:dir/>
      <dgm:resizeHandles val="exact"/>
    </dgm:varLst>
    <dgm:choose name="Name0">
      <dgm:if name="Name1" func="var" arg="dir" op="equ" val="norm">
        <dgm:choose name="Name2">
          <dgm:if name="Name3" axis="ch" ptType="node" func="cnt" op="gt" val="2">
            <dgm:alg type="cycle">
              <dgm:param type="stAng" val="0"/>
              <dgm:param type="spanAng" val="360"/>
            </dgm:alg>
          </dgm:if>
          <dgm:else name="Name4">
            <dgm:alg type="cycle">
              <dgm:param type="stAng" val="-90"/>
              <dgm:param type="spanAng" val="360"/>
            </dgm:alg>
          </dgm:else>
        </dgm:choose>
      </dgm:if>
      <dgm:else name="Name5">
        <dgm:choose name="Name6">
          <dgm:if name="Name7" axis="ch" ptType="node" func="cnt" op="gt" val="2">
            <dgm:alg type="cycle">
              <dgm:param type="stAng" val="0"/>
              <dgm:param type="spanAng" val="-360"/>
            </dgm:alg>
          </dgm:if>
          <dgm:else name="Name8">
            <dgm:alg type="cycle">
              <dgm:param type="stAng" val="90"/>
              <dgm:param type="spanAng" val="-360"/>
            </dgm:alg>
          </dgm:else>
        </dgm:choose>
      </dgm:else>
    </dgm:choose>
    <dgm:shape xmlns:r="http://schemas.openxmlformats.org/officeDocument/2006/relationships" r:blip="">
      <dgm:adjLst/>
    </dgm:shape>
    <dgm:presOf/>
    <dgm:constrLst>
      <dgm:constr type="w" for="ch" ptType="node" refType="w"/>
      <dgm:constr type="w" for="ch" ptType="sibTrans" refType="w" refFor="ch" refPtType="node" op="equ" fact="0.25"/>
      <dgm:constr type="sibSp" refType="w" refFor="ch" refPtType="node" fact="0.5"/>
      <dgm:constr type="primFontSz" for="ch" ptType="node" op="equ" val="65"/>
      <dgm:constr type="primFontSz" for="des" forName="connectorText" op="equ" val="55"/>
      <dgm:constr type="primFontSz" for="des" forName="connectorText" refType="primFontSz" refFor="ch" refPtType="node" op="lte" fact="0.8"/>
    </dgm:constrLst>
    <dgm:ruleLst/>
    <dgm:forEach name="nodesForEach" axis="ch" ptType="node">
      <dgm:layoutNode name="node">
        <dgm:varLst>
          <dgm:bulletEnabled val="1"/>
        </dgm:varLst>
        <dgm:alg type="tx">
          <dgm:param type="txAnchorVertCh" val="mid"/>
        </dgm:alg>
        <dgm:shape xmlns:r="http://schemas.openxmlformats.org/officeDocument/2006/relationships" type="ellipse" r:blip="">
          <dgm:adjLst/>
        </dgm:shape>
        <dgm:presOf axis="desOrSelf" ptType="node"/>
        <dgm:constrLst>
          <dgm:constr type="h" refType="w"/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 fact="NaN" max="NaN"/>
        </dgm:ruleLst>
      </dgm:layoutNode>
      <dgm:choose name="Name9">
        <dgm:if name="Name10" axis="par ch" ptType="doc node" func="cnt" op="gt" val="1">
          <dgm:forEach name="sibTransForEach" axis="followSib" ptType="sibTrans" hideLastTrans="0" cnt="1">
            <dgm:layoutNode name="sibTrans">
              <dgm:choose name="Name11">
                <dgm:if name="Name12" axis="par ch" ptType="doc node" func="cnt" op="lt" val="3">
                  <dgm:alg type="conn">
                    <dgm:param type="begPts" val="radial"/>
                    <dgm:param type="endPts" val="radial"/>
                  </dgm:alg>
                </dgm:if>
                <dgm:else name="Name13">
                  <dgm:alg type="conn">
                    <dgm:param type="begPts" val="auto"/>
                    <dgm:param type="endPts" val="auto"/>
                  </dgm:alg>
                </dgm:else>
              </dgm:choose>
              <dgm:shape xmlns:r="http://schemas.openxmlformats.org/officeDocument/2006/relationships" type="conn" r:blip="">
                <dgm:adjLst/>
              </dgm:shape>
              <dgm:presOf axis="self"/>
              <dgm:constrLst>
                <dgm:constr type="h" refType="w" fact="1.35"/>
                <dgm:constr type="connDist"/>
                <dgm:constr type="w" for="ch" refType="connDist" fact="0.45"/>
                <dgm:constr type="h" for="ch" refType="h"/>
              </dgm:constrLst>
              <dgm:ruleLst/>
              <dgm:layoutNode name="connectorText">
                <dgm:alg type="tx">
                  <dgm:param type="autoTxRot" val="grav"/>
                </dgm:alg>
                <dgm:shape xmlns:r="http://schemas.openxmlformats.org/officeDocument/2006/relationships" type="conn" r:blip="" hideGeom="1">
                  <dgm:adjLst/>
                </dgm:shape>
                <dgm:presOf axis="self"/>
                <dgm:constrLst>
                  <dgm:constr type="lMarg"/>
                  <dgm:constr type="rMarg"/>
                  <dgm:constr type="tMarg"/>
                  <dgm:constr type="bMarg"/>
                </dgm:constrLst>
                <dgm:ruleLst>
                  <dgm:rule type="primFontSz" val="5" fact="NaN" max="NaN"/>
                </dgm:ruleLst>
              </dgm:layoutNode>
            </dgm:layoutNode>
          </dgm:forEach>
        </dgm:if>
        <dgm:else name="Name14"/>
      </dgm:choose>
    </dgm:forEach>
  </dgm:layoutNode>
</dgm:layoutDef>
</file>

<file path=ppt/diagrams/layout17.xml><?xml version="1.0" encoding="utf-8"?>
<dgm:layoutDef xmlns:dgm="http://schemas.openxmlformats.org/drawingml/2006/diagram" xmlns:a="http://schemas.openxmlformats.org/drawingml/2006/main" uniqueId="urn:microsoft.com/office/officeart/2005/8/layout/cycle2">
  <dgm:title val=""/>
  <dgm:desc val=""/>
  <dgm:catLst>
    <dgm:cat type="cycle" pri="1000"/>
    <dgm:cat type="convert" pri="10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  <dgm:pt modelId="5">
          <dgm:prSet phldr="1"/>
        </dgm:pt>
      </dgm:ptLst>
      <dgm:cxnLst>
        <dgm:cxn modelId="6" srcId="0" destId="1" srcOrd="0" destOrd="0"/>
        <dgm:cxn modelId="7" srcId="0" destId="2" srcOrd="1" destOrd="0"/>
        <dgm:cxn modelId="8" srcId="0" destId="3" srcOrd="2" destOrd="0"/>
        <dgm:cxn modelId="9" srcId="0" destId="4" srcOrd="3" destOrd="0"/>
        <dgm:cxn modelId="10" srcId="0" destId="5" srcOrd="4" destOrd="0"/>
      </dgm:cxnLst>
      <dgm:bg/>
      <dgm:whole/>
    </dgm:dataModel>
  </dgm:sampData>
  <dgm:styleData>
    <dgm:dataModel>
      <dgm:ptLst>
        <dgm:pt modelId="0" type="doc"/>
        <dgm:pt modelId="1"/>
        <dgm:pt modelId="2"/>
        <dgm:pt modelId="3"/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cycle">
    <dgm:varLst>
      <dgm:dir/>
      <dgm:resizeHandles val="exact"/>
    </dgm:varLst>
    <dgm:choose name="Name0">
      <dgm:if name="Name1" func="var" arg="dir" op="equ" val="norm">
        <dgm:choose name="Name2">
          <dgm:if name="Name3" axis="ch" ptType="node" func="cnt" op="gt" val="2">
            <dgm:alg type="cycle">
              <dgm:param type="stAng" val="0"/>
              <dgm:param type="spanAng" val="360"/>
            </dgm:alg>
          </dgm:if>
          <dgm:else name="Name4">
            <dgm:alg type="cycle">
              <dgm:param type="stAng" val="-90"/>
              <dgm:param type="spanAng" val="360"/>
            </dgm:alg>
          </dgm:else>
        </dgm:choose>
      </dgm:if>
      <dgm:else name="Name5">
        <dgm:choose name="Name6">
          <dgm:if name="Name7" axis="ch" ptType="node" func="cnt" op="gt" val="2">
            <dgm:alg type="cycle">
              <dgm:param type="stAng" val="0"/>
              <dgm:param type="spanAng" val="-360"/>
            </dgm:alg>
          </dgm:if>
          <dgm:else name="Name8">
            <dgm:alg type="cycle">
              <dgm:param type="stAng" val="90"/>
              <dgm:param type="spanAng" val="-360"/>
            </dgm:alg>
          </dgm:else>
        </dgm:choose>
      </dgm:else>
    </dgm:choose>
    <dgm:shape xmlns:r="http://schemas.openxmlformats.org/officeDocument/2006/relationships" r:blip="">
      <dgm:adjLst/>
    </dgm:shape>
    <dgm:presOf/>
    <dgm:constrLst>
      <dgm:constr type="w" for="ch" ptType="node" refType="w"/>
      <dgm:constr type="w" for="ch" ptType="sibTrans" refType="w" refFor="ch" refPtType="node" op="equ" fact="0.25"/>
      <dgm:constr type="sibSp" refType="w" refFor="ch" refPtType="node" fact="0.5"/>
      <dgm:constr type="primFontSz" for="ch" ptType="node" op="equ" val="65"/>
      <dgm:constr type="primFontSz" for="des" forName="connectorText" op="equ" val="55"/>
      <dgm:constr type="primFontSz" for="des" forName="connectorText" refType="primFontSz" refFor="ch" refPtType="node" op="lte" fact="0.8"/>
    </dgm:constrLst>
    <dgm:ruleLst/>
    <dgm:forEach name="nodesForEach" axis="ch" ptType="node">
      <dgm:layoutNode name="node">
        <dgm:varLst>
          <dgm:bulletEnabled val="1"/>
        </dgm:varLst>
        <dgm:alg type="tx">
          <dgm:param type="txAnchorVertCh" val="mid"/>
        </dgm:alg>
        <dgm:shape xmlns:r="http://schemas.openxmlformats.org/officeDocument/2006/relationships" type="ellipse" r:blip="">
          <dgm:adjLst/>
        </dgm:shape>
        <dgm:presOf axis="desOrSelf" ptType="node"/>
        <dgm:constrLst>
          <dgm:constr type="h" refType="w"/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 fact="NaN" max="NaN"/>
        </dgm:ruleLst>
      </dgm:layoutNode>
      <dgm:choose name="Name9">
        <dgm:if name="Name10" axis="par ch" ptType="doc node" func="cnt" op="gt" val="1">
          <dgm:forEach name="sibTransForEach" axis="followSib" ptType="sibTrans" hideLastTrans="0" cnt="1">
            <dgm:layoutNode name="sibTrans">
              <dgm:choose name="Name11">
                <dgm:if name="Name12" axis="par ch" ptType="doc node" func="cnt" op="lt" val="3">
                  <dgm:alg type="conn">
                    <dgm:param type="begPts" val="radial"/>
                    <dgm:param type="endPts" val="radial"/>
                  </dgm:alg>
                </dgm:if>
                <dgm:else name="Name13">
                  <dgm:alg type="conn">
                    <dgm:param type="begPts" val="auto"/>
                    <dgm:param type="endPts" val="auto"/>
                  </dgm:alg>
                </dgm:else>
              </dgm:choose>
              <dgm:shape xmlns:r="http://schemas.openxmlformats.org/officeDocument/2006/relationships" type="conn" r:blip="">
                <dgm:adjLst/>
              </dgm:shape>
              <dgm:presOf axis="self"/>
              <dgm:constrLst>
                <dgm:constr type="h" refType="w" fact="1.35"/>
                <dgm:constr type="connDist"/>
                <dgm:constr type="w" for="ch" refType="connDist" fact="0.45"/>
                <dgm:constr type="h" for="ch" refType="h"/>
              </dgm:constrLst>
              <dgm:ruleLst/>
              <dgm:layoutNode name="connectorText">
                <dgm:alg type="tx">
                  <dgm:param type="autoTxRot" val="grav"/>
                </dgm:alg>
                <dgm:shape xmlns:r="http://schemas.openxmlformats.org/officeDocument/2006/relationships" type="conn" r:blip="" hideGeom="1">
                  <dgm:adjLst/>
                </dgm:shape>
                <dgm:presOf axis="self"/>
                <dgm:constrLst>
                  <dgm:constr type="lMarg"/>
                  <dgm:constr type="rMarg"/>
                  <dgm:constr type="tMarg"/>
                  <dgm:constr type="bMarg"/>
                </dgm:constrLst>
                <dgm:ruleLst>
                  <dgm:rule type="primFontSz" val="5" fact="NaN" max="NaN"/>
                </dgm:ruleLst>
              </dgm:layoutNode>
            </dgm:layoutNode>
          </dgm:forEach>
        </dgm:if>
        <dgm:else name="Name14"/>
      </dgm:choose>
    </dgm:forEach>
  </dgm:layoutNode>
</dgm:layoutDef>
</file>

<file path=ppt/diagrams/layout18.xml><?xml version="1.0" encoding="utf-8"?>
<dgm:layoutDef xmlns:dgm="http://schemas.openxmlformats.org/drawingml/2006/diagram" xmlns:a="http://schemas.openxmlformats.org/drawingml/2006/main" uniqueId="urn:microsoft.com/office/officeart/2005/8/layout/cycle2">
  <dgm:title val=""/>
  <dgm:desc val=""/>
  <dgm:catLst>
    <dgm:cat type="cycle" pri="1000"/>
    <dgm:cat type="convert" pri="10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  <dgm:pt modelId="5">
          <dgm:prSet phldr="1"/>
        </dgm:pt>
      </dgm:ptLst>
      <dgm:cxnLst>
        <dgm:cxn modelId="6" srcId="0" destId="1" srcOrd="0" destOrd="0"/>
        <dgm:cxn modelId="7" srcId="0" destId="2" srcOrd="1" destOrd="0"/>
        <dgm:cxn modelId="8" srcId="0" destId="3" srcOrd="2" destOrd="0"/>
        <dgm:cxn modelId="9" srcId="0" destId="4" srcOrd="3" destOrd="0"/>
        <dgm:cxn modelId="10" srcId="0" destId="5" srcOrd="4" destOrd="0"/>
      </dgm:cxnLst>
      <dgm:bg/>
      <dgm:whole/>
    </dgm:dataModel>
  </dgm:sampData>
  <dgm:styleData>
    <dgm:dataModel>
      <dgm:ptLst>
        <dgm:pt modelId="0" type="doc"/>
        <dgm:pt modelId="1"/>
        <dgm:pt modelId="2"/>
        <dgm:pt modelId="3"/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cycle">
    <dgm:varLst>
      <dgm:dir/>
      <dgm:resizeHandles val="exact"/>
    </dgm:varLst>
    <dgm:choose name="Name0">
      <dgm:if name="Name1" func="var" arg="dir" op="equ" val="norm">
        <dgm:choose name="Name2">
          <dgm:if name="Name3" axis="ch" ptType="node" func="cnt" op="gt" val="2">
            <dgm:alg type="cycle">
              <dgm:param type="stAng" val="0"/>
              <dgm:param type="spanAng" val="360"/>
            </dgm:alg>
          </dgm:if>
          <dgm:else name="Name4">
            <dgm:alg type="cycle">
              <dgm:param type="stAng" val="-90"/>
              <dgm:param type="spanAng" val="360"/>
            </dgm:alg>
          </dgm:else>
        </dgm:choose>
      </dgm:if>
      <dgm:else name="Name5">
        <dgm:choose name="Name6">
          <dgm:if name="Name7" axis="ch" ptType="node" func="cnt" op="gt" val="2">
            <dgm:alg type="cycle">
              <dgm:param type="stAng" val="0"/>
              <dgm:param type="spanAng" val="-360"/>
            </dgm:alg>
          </dgm:if>
          <dgm:else name="Name8">
            <dgm:alg type="cycle">
              <dgm:param type="stAng" val="90"/>
              <dgm:param type="spanAng" val="-360"/>
            </dgm:alg>
          </dgm:else>
        </dgm:choose>
      </dgm:else>
    </dgm:choose>
    <dgm:shape xmlns:r="http://schemas.openxmlformats.org/officeDocument/2006/relationships" r:blip="">
      <dgm:adjLst/>
    </dgm:shape>
    <dgm:presOf/>
    <dgm:constrLst>
      <dgm:constr type="w" for="ch" ptType="node" refType="w"/>
      <dgm:constr type="w" for="ch" ptType="sibTrans" refType="w" refFor="ch" refPtType="node" op="equ" fact="0.25"/>
      <dgm:constr type="sibSp" refType="w" refFor="ch" refPtType="node" fact="0.5"/>
      <dgm:constr type="primFontSz" for="ch" ptType="node" op="equ" val="65"/>
      <dgm:constr type="primFontSz" for="des" forName="connectorText" op="equ" val="55"/>
      <dgm:constr type="primFontSz" for="des" forName="connectorText" refType="primFontSz" refFor="ch" refPtType="node" op="lte" fact="0.8"/>
    </dgm:constrLst>
    <dgm:ruleLst/>
    <dgm:forEach name="nodesForEach" axis="ch" ptType="node">
      <dgm:layoutNode name="node">
        <dgm:varLst>
          <dgm:bulletEnabled val="1"/>
        </dgm:varLst>
        <dgm:alg type="tx">
          <dgm:param type="txAnchorVertCh" val="mid"/>
        </dgm:alg>
        <dgm:shape xmlns:r="http://schemas.openxmlformats.org/officeDocument/2006/relationships" type="ellipse" r:blip="">
          <dgm:adjLst/>
        </dgm:shape>
        <dgm:presOf axis="desOrSelf" ptType="node"/>
        <dgm:constrLst>
          <dgm:constr type="h" refType="w"/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 fact="NaN" max="NaN"/>
        </dgm:ruleLst>
      </dgm:layoutNode>
      <dgm:choose name="Name9">
        <dgm:if name="Name10" axis="par ch" ptType="doc node" func="cnt" op="gt" val="1">
          <dgm:forEach name="sibTransForEach" axis="followSib" ptType="sibTrans" hideLastTrans="0" cnt="1">
            <dgm:layoutNode name="sibTrans">
              <dgm:choose name="Name11">
                <dgm:if name="Name12" axis="par ch" ptType="doc node" func="cnt" op="lt" val="3">
                  <dgm:alg type="conn">
                    <dgm:param type="begPts" val="radial"/>
                    <dgm:param type="endPts" val="radial"/>
                  </dgm:alg>
                </dgm:if>
                <dgm:else name="Name13">
                  <dgm:alg type="conn">
                    <dgm:param type="begPts" val="auto"/>
                    <dgm:param type="endPts" val="auto"/>
                  </dgm:alg>
                </dgm:else>
              </dgm:choose>
              <dgm:shape xmlns:r="http://schemas.openxmlformats.org/officeDocument/2006/relationships" type="conn" r:blip="">
                <dgm:adjLst/>
              </dgm:shape>
              <dgm:presOf axis="self"/>
              <dgm:constrLst>
                <dgm:constr type="h" refType="w" fact="1.35"/>
                <dgm:constr type="connDist"/>
                <dgm:constr type="w" for="ch" refType="connDist" fact="0.45"/>
                <dgm:constr type="h" for="ch" refType="h"/>
              </dgm:constrLst>
              <dgm:ruleLst/>
              <dgm:layoutNode name="connectorText">
                <dgm:alg type="tx">
                  <dgm:param type="autoTxRot" val="grav"/>
                </dgm:alg>
                <dgm:shape xmlns:r="http://schemas.openxmlformats.org/officeDocument/2006/relationships" type="conn" r:blip="" hideGeom="1">
                  <dgm:adjLst/>
                </dgm:shape>
                <dgm:presOf axis="self"/>
                <dgm:constrLst>
                  <dgm:constr type="lMarg"/>
                  <dgm:constr type="rMarg"/>
                  <dgm:constr type="tMarg"/>
                  <dgm:constr type="bMarg"/>
                </dgm:constrLst>
                <dgm:ruleLst>
                  <dgm:rule type="primFontSz" val="5" fact="NaN" max="NaN"/>
                </dgm:ruleLst>
              </dgm:layoutNode>
            </dgm:layoutNode>
          </dgm:forEach>
        </dgm:if>
        <dgm:else name="Name14"/>
      </dgm:choose>
    </dgm:forEach>
  </dgm:layoutNode>
</dgm:layoutDef>
</file>

<file path=ppt/diagrams/layout19.xml><?xml version="1.0" encoding="utf-8"?>
<dgm:layoutDef xmlns:dgm="http://schemas.openxmlformats.org/drawingml/2006/diagram" xmlns:a="http://schemas.openxmlformats.org/drawingml/2006/main" uniqueId="urn:microsoft.com/office/officeart/2005/8/layout/cycle2">
  <dgm:title val=""/>
  <dgm:desc val=""/>
  <dgm:catLst>
    <dgm:cat type="cycle" pri="1000"/>
    <dgm:cat type="convert" pri="10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  <dgm:pt modelId="5">
          <dgm:prSet phldr="1"/>
        </dgm:pt>
      </dgm:ptLst>
      <dgm:cxnLst>
        <dgm:cxn modelId="6" srcId="0" destId="1" srcOrd="0" destOrd="0"/>
        <dgm:cxn modelId="7" srcId="0" destId="2" srcOrd="1" destOrd="0"/>
        <dgm:cxn modelId="8" srcId="0" destId="3" srcOrd="2" destOrd="0"/>
        <dgm:cxn modelId="9" srcId="0" destId="4" srcOrd="3" destOrd="0"/>
        <dgm:cxn modelId="10" srcId="0" destId="5" srcOrd="4" destOrd="0"/>
      </dgm:cxnLst>
      <dgm:bg/>
      <dgm:whole/>
    </dgm:dataModel>
  </dgm:sampData>
  <dgm:styleData>
    <dgm:dataModel>
      <dgm:ptLst>
        <dgm:pt modelId="0" type="doc"/>
        <dgm:pt modelId="1"/>
        <dgm:pt modelId="2"/>
        <dgm:pt modelId="3"/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cycle">
    <dgm:varLst>
      <dgm:dir/>
      <dgm:resizeHandles val="exact"/>
    </dgm:varLst>
    <dgm:choose name="Name0">
      <dgm:if name="Name1" func="var" arg="dir" op="equ" val="norm">
        <dgm:choose name="Name2">
          <dgm:if name="Name3" axis="ch" ptType="node" func="cnt" op="gt" val="2">
            <dgm:alg type="cycle">
              <dgm:param type="stAng" val="0"/>
              <dgm:param type="spanAng" val="360"/>
            </dgm:alg>
          </dgm:if>
          <dgm:else name="Name4">
            <dgm:alg type="cycle">
              <dgm:param type="stAng" val="-90"/>
              <dgm:param type="spanAng" val="360"/>
            </dgm:alg>
          </dgm:else>
        </dgm:choose>
      </dgm:if>
      <dgm:else name="Name5">
        <dgm:choose name="Name6">
          <dgm:if name="Name7" axis="ch" ptType="node" func="cnt" op="gt" val="2">
            <dgm:alg type="cycle">
              <dgm:param type="stAng" val="0"/>
              <dgm:param type="spanAng" val="-360"/>
            </dgm:alg>
          </dgm:if>
          <dgm:else name="Name8">
            <dgm:alg type="cycle">
              <dgm:param type="stAng" val="90"/>
              <dgm:param type="spanAng" val="-360"/>
            </dgm:alg>
          </dgm:else>
        </dgm:choose>
      </dgm:else>
    </dgm:choose>
    <dgm:shape xmlns:r="http://schemas.openxmlformats.org/officeDocument/2006/relationships" r:blip="">
      <dgm:adjLst/>
    </dgm:shape>
    <dgm:presOf/>
    <dgm:constrLst>
      <dgm:constr type="w" for="ch" ptType="node" refType="w"/>
      <dgm:constr type="w" for="ch" ptType="sibTrans" refType="w" refFor="ch" refPtType="node" op="equ" fact="0.25"/>
      <dgm:constr type="sibSp" refType="w" refFor="ch" refPtType="node" fact="0.5"/>
      <dgm:constr type="primFontSz" for="ch" ptType="node" op="equ" val="65"/>
      <dgm:constr type="primFontSz" for="des" forName="connectorText" op="equ" val="55"/>
      <dgm:constr type="primFontSz" for="des" forName="connectorText" refType="primFontSz" refFor="ch" refPtType="node" op="lte" fact="0.8"/>
    </dgm:constrLst>
    <dgm:ruleLst/>
    <dgm:forEach name="nodesForEach" axis="ch" ptType="node">
      <dgm:layoutNode name="node">
        <dgm:varLst>
          <dgm:bulletEnabled val="1"/>
        </dgm:varLst>
        <dgm:alg type="tx">
          <dgm:param type="txAnchorVertCh" val="mid"/>
        </dgm:alg>
        <dgm:shape xmlns:r="http://schemas.openxmlformats.org/officeDocument/2006/relationships" type="ellipse" r:blip="">
          <dgm:adjLst/>
        </dgm:shape>
        <dgm:presOf axis="desOrSelf" ptType="node"/>
        <dgm:constrLst>
          <dgm:constr type="h" refType="w"/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 fact="NaN" max="NaN"/>
        </dgm:ruleLst>
      </dgm:layoutNode>
      <dgm:choose name="Name9">
        <dgm:if name="Name10" axis="par ch" ptType="doc node" func="cnt" op="gt" val="1">
          <dgm:forEach name="sibTransForEach" axis="followSib" ptType="sibTrans" hideLastTrans="0" cnt="1">
            <dgm:layoutNode name="sibTrans">
              <dgm:choose name="Name11">
                <dgm:if name="Name12" axis="par ch" ptType="doc node" func="cnt" op="lt" val="3">
                  <dgm:alg type="conn">
                    <dgm:param type="begPts" val="radial"/>
                    <dgm:param type="endPts" val="radial"/>
                  </dgm:alg>
                </dgm:if>
                <dgm:else name="Name13">
                  <dgm:alg type="conn">
                    <dgm:param type="begPts" val="auto"/>
                    <dgm:param type="endPts" val="auto"/>
                  </dgm:alg>
                </dgm:else>
              </dgm:choose>
              <dgm:shape xmlns:r="http://schemas.openxmlformats.org/officeDocument/2006/relationships" type="conn" r:blip="">
                <dgm:adjLst/>
              </dgm:shape>
              <dgm:presOf axis="self"/>
              <dgm:constrLst>
                <dgm:constr type="h" refType="w" fact="1.35"/>
                <dgm:constr type="connDist"/>
                <dgm:constr type="w" for="ch" refType="connDist" fact="0.45"/>
                <dgm:constr type="h" for="ch" refType="h"/>
              </dgm:constrLst>
              <dgm:ruleLst/>
              <dgm:layoutNode name="connectorText">
                <dgm:alg type="tx">
                  <dgm:param type="autoTxRot" val="grav"/>
                </dgm:alg>
                <dgm:shape xmlns:r="http://schemas.openxmlformats.org/officeDocument/2006/relationships" type="conn" r:blip="" hideGeom="1">
                  <dgm:adjLst/>
                </dgm:shape>
                <dgm:presOf axis="self"/>
                <dgm:constrLst>
                  <dgm:constr type="lMarg"/>
                  <dgm:constr type="rMarg"/>
                  <dgm:constr type="tMarg"/>
                  <dgm:constr type="bMarg"/>
                </dgm:constrLst>
                <dgm:ruleLst>
                  <dgm:rule type="primFontSz" val="5" fact="NaN" max="NaN"/>
                </dgm:ruleLst>
              </dgm:layoutNode>
            </dgm:layoutNode>
          </dgm:forEach>
        </dgm:if>
        <dgm:else name="Name14"/>
      </dgm:choose>
    </dgm:forEach>
  </dgm:layoutNode>
</dgm:layoutDef>
</file>

<file path=ppt/diagrams/layout20.xml><?xml version="1.0" encoding="utf-8"?>
<dgm:layoutDef xmlns:dgm="http://schemas.openxmlformats.org/drawingml/2006/diagram" xmlns:a="http://schemas.openxmlformats.org/drawingml/2006/main" uniqueId="urn:microsoft.com/office/officeart/2005/8/layout/cycle2">
  <dgm:title val=""/>
  <dgm:desc val=""/>
  <dgm:catLst>
    <dgm:cat type="cycle" pri="1000"/>
    <dgm:cat type="convert" pri="10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  <dgm:pt modelId="5">
          <dgm:prSet phldr="1"/>
        </dgm:pt>
      </dgm:ptLst>
      <dgm:cxnLst>
        <dgm:cxn modelId="6" srcId="0" destId="1" srcOrd="0" destOrd="0"/>
        <dgm:cxn modelId="7" srcId="0" destId="2" srcOrd="1" destOrd="0"/>
        <dgm:cxn modelId="8" srcId="0" destId="3" srcOrd="2" destOrd="0"/>
        <dgm:cxn modelId="9" srcId="0" destId="4" srcOrd="3" destOrd="0"/>
        <dgm:cxn modelId="10" srcId="0" destId="5" srcOrd="4" destOrd="0"/>
      </dgm:cxnLst>
      <dgm:bg/>
      <dgm:whole/>
    </dgm:dataModel>
  </dgm:sampData>
  <dgm:styleData>
    <dgm:dataModel>
      <dgm:ptLst>
        <dgm:pt modelId="0" type="doc"/>
        <dgm:pt modelId="1"/>
        <dgm:pt modelId="2"/>
        <dgm:pt modelId="3"/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cycle">
    <dgm:varLst>
      <dgm:dir/>
      <dgm:resizeHandles val="exact"/>
    </dgm:varLst>
    <dgm:choose name="Name0">
      <dgm:if name="Name1" func="var" arg="dir" op="equ" val="norm">
        <dgm:choose name="Name2">
          <dgm:if name="Name3" axis="ch" ptType="node" func="cnt" op="gt" val="2">
            <dgm:alg type="cycle">
              <dgm:param type="stAng" val="0"/>
              <dgm:param type="spanAng" val="360"/>
            </dgm:alg>
          </dgm:if>
          <dgm:else name="Name4">
            <dgm:alg type="cycle">
              <dgm:param type="stAng" val="-90"/>
              <dgm:param type="spanAng" val="360"/>
            </dgm:alg>
          </dgm:else>
        </dgm:choose>
      </dgm:if>
      <dgm:else name="Name5">
        <dgm:choose name="Name6">
          <dgm:if name="Name7" axis="ch" ptType="node" func="cnt" op="gt" val="2">
            <dgm:alg type="cycle">
              <dgm:param type="stAng" val="0"/>
              <dgm:param type="spanAng" val="-360"/>
            </dgm:alg>
          </dgm:if>
          <dgm:else name="Name8">
            <dgm:alg type="cycle">
              <dgm:param type="stAng" val="90"/>
              <dgm:param type="spanAng" val="-360"/>
            </dgm:alg>
          </dgm:else>
        </dgm:choose>
      </dgm:else>
    </dgm:choose>
    <dgm:shape xmlns:r="http://schemas.openxmlformats.org/officeDocument/2006/relationships" r:blip="">
      <dgm:adjLst/>
    </dgm:shape>
    <dgm:presOf/>
    <dgm:constrLst>
      <dgm:constr type="w" for="ch" ptType="node" refType="w"/>
      <dgm:constr type="w" for="ch" ptType="sibTrans" refType="w" refFor="ch" refPtType="node" op="equ" fact="0.25"/>
      <dgm:constr type="sibSp" refType="w" refFor="ch" refPtType="node" fact="0.5"/>
      <dgm:constr type="primFontSz" for="ch" ptType="node" op="equ" val="65"/>
      <dgm:constr type="primFontSz" for="des" forName="connectorText" op="equ" val="55"/>
      <dgm:constr type="primFontSz" for="des" forName="connectorText" refType="primFontSz" refFor="ch" refPtType="node" op="lte" fact="0.8"/>
    </dgm:constrLst>
    <dgm:ruleLst/>
    <dgm:forEach name="nodesForEach" axis="ch" ptType="node">
      <dgm:layoutNode name="node">
        <dgm:varLst>
          <dgm:bulletEnabled val="1"/>
        </dgm:varLst>
        <dgm:alg type="tx">
          <dgm:param type="txAnchorVertCh" val="mid"/>
        </dgm:alg>
        <dgm:shape xmlns:r="http://schemas.openxmlformats.org/officeDocument/2006/relationships" type="ellipse" r:blip="">
          <dgm:adjLst/>
        </dgm:shape>
        <dgm:presOf axis="desOrSelf" ptType="node"/>
        <dgm:constrLst>
          <dgm:constr type="h" refType="w"/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 fact="NaN" max="NaN"/>
        </dgm:ruleLst>
      </dgm:layoutNode>
      <dgm:choose name="Name9">
        <dgm:if name="Name10" axis="par ch" ptType="doc node" func="cnt" op="gt" val="1">
          <dgm:forEach name="sibTransForEach" axis="followSib" ptType="sibTrans" hideLastTrans="0" cnt="1">
            <dgm:layoutNode name="sibTrans">
              <dgm:choose name="Name11">
                <dgm:if name="Name12" axis="par ch" ptType="doc node" func="cnt" op="lt" val="3">
                  <dgm:alg type="conn">
                    <dgm:param type="begPts" val="radial"/>
                    <dgm:param type="endPts" val="radial"/>
                  </dgm:alg>
                </dgm:if>
                <dgm:else name="Name13">
                  <dgm:alg type="conn">
                    <dgm:param type="begPts" val="auto"/>
                    <dgm:param type="endPts" val="auto"/>
                  </dgm:alg>
                </dgm:else>
              </dgm:choose>
              <dgm:shape xmlns:r="http://schemas.openxmlformats.org/officeDocument/2006/relationships" type="conn" r:blip="">
                <dgm:adjLst/>
              </dgm:shape>
              <dgm:presOf axis="self"/>
              <dgm:constrLst>
                <dgm:constr type="h" refType="w" fact="1.35"/>
                <dgm:constr type="connDist"/>
                <dgm:constr type="w" for="ch" refType="connDist" fact="0.45"/>
                <dgm:constr type="h" for="ch" refType="h"/>
              </dgm:constrLst>
              <dgm:ruleLst/>
              <dgm:layoutNode name="connectorText">
                <dgm:alg type="tx">
                  <dgm:param type="autoTxRot" val="grav"/>
                </dgm:alg>
                <dgm:shape xmlns:r="http://schemas.openxmlformats.org/officeDocument/2006/relationships" type="conn" r:blip="" hideGeom="1">
                  <dgm:adjLst/>
                </dgm:shape>
                <dgm:presOf axis="self"/>
                <dgm:constrLst>
                  <dgm:constr type="lMarg"/>
                  <dgm:constr type="rMarg"/>
                  <dgm:constr type="tMarg"/>
                  <dgm:constr type="bMarg"/>
                </dgm:constrLst>
                <dgm:ruleLst>
                  <dgm:rule type="primFontSz" val="5" fact="NaN" max="NaN"/>
                </dgm:ruleLst>
              </dgm:layoutNode>
            </dgm:layoutNode>
          </dgm:forEach>
        </dgm:if>
        <dgm:else name="Name14"/>
      </dgm:choose>
    </dgm:forEach>
  </dgm:layoutNode>
</dgm:layoutDef>
</file>

<file path=ppt/diagrams/layout21.xml><?xml version="1.0" encoding="utf-8"?>
<dgm:layoutDef xmlns:dgm="http://schemas.openxmlformats.org/drawingml/2006/diagram" xmlns:a="http://schemas.openxmlformats.org/drawingml/2006/main" uniqueId="urn:microsoft.com/office/officeart/2005/8/layout/cycle2">
  <dgm:title val=""/>
  <dgm:desc val=""/>
  <dgm:catLst>
    <dgm:cat type="cycle" pri="1000"/>
    <dgm:cat type="convert" pri="10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  <dgm:pt modelId="5">
          <dgm:prSet phldr="1"/>
        </dgm:pt>
      </dgm:ptLst>
      <dgm:cxnLst>
        <dgm:cxn modelId="6" srcId="0" destId="1" srcOrd="0" destOrd="0"/>
        <dgm:cxn modelId="7" srcId="0" destId="2" srcOrd="1" destOrd="0"/>
        <dgm:cxn modelId="8" srcId="0" destId="3" srcOrd="2" destOrd="0"/>
        <dgm:cxn modelId="9" srcId="0" destId="4" srcOrd="3" destOrd="0"/>
        <dgm:cxn modelId="10" srcId="0" destId="5" srcOrd="4" destOrd="0"/>
      </dgm:cxnLst>
      <dgm:bg/>
      <dgm:whole/>
    </dgm:dataModel>
  </dgm:sampData>
  <dgm:styleData>
    <dgm:dataModel>
      <dgm:ptLst>
        <dgm:pt modelId="0" type="doc"/>
        <dgm:pt modelId="1"/>
        <dgm:pt modelId="2"/>
        <dgm:pt modelId="3"/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cycle">
    <dgm:varLst>
      <dgm:dir/>
      <dgm:resizeHandles val="exact"/>
    </dgm:varLst>
    <dgm:choose name="Name0">
      <dgm:if name="Name1" func="var" arg="dir" op="equ" val="norm">
        <dgm:choose name="Name2">
          <dgm:if name="Name3" axis="ch" ptType="node" func="cnt" op="gt" val="2">
            <dgm:alg type="cycle">
              <dgm:param type="stAng" val="0"/>
              <dgm:param type="spanAng" val="360"/>
            </dgm:alg>
          </dgm:if>
          <dgm:else name="Name4">
            <dgm:alg type="cycle">
              <dgm:param type="stAng" val="-90"/>
              <dgm:param type="spanAng" val="360"/>
            </dgm:alg>
          </dgm:else>
        </dgm:choose>
      </dgm:if>
      <dgm:else name="Name5">
        <dgm:choose name="Name6">
          <dgm:if name="Name7" axis="ch" ptType="node" func="cnt" op="gt" val="2">
            <dgm:alg type="cycle">
              <dgm:param type="stAng" val="0"/>
              <dgm:param type="spanAng" val="-360"/>
            </dgm:alg>
          </dgm:if>
          <dgm:else name="Name8">
            <dgm:alg type="cycle">
              <dgm:param type="stAng" val="90"/>
              <dgm:param type="spanAng" val="-360"/>
            </dgm:alg>
          </dgm:else>
        </dgm:choose>
      </dgm:else>
    </dgm:choose>
    <dgm:shape xmlns:r="http://schemas.openxmlformats.org/officeDocument/2006/relationships" r:blip="">
      <dgm:adjLst/>
    </dgm:shape>
    <dgm:presOf/>
    <dgm:constrLst>
      <dgm:constr type="w" for="ch" ptType="node" refType="w"/>
      <dgm:constr type="w" for="ch" ptType="sibTrans" refType="w" refFor="ch" refPtType="node" op="equ" fact="0.25"/>
      <dgm:constr type="sibSp" refType="w" refFor="ch" refPtType="node" fact="0.5"/>
      <dgm:constr type="primFontSz" for="ch" ptType="node" op="equ" val="65"/>
      <dgm:constr type="primFontSz" for="des" forName="connectorText" op="equ" val="55"/>
      <dgm:constr type="primFontSz" for="des" forName="connectorText" refType="primFontSz" refFor="ch" refPtType="node" op="lte" fact="0.8"/>
    </dgm:constrLst>
    <dgm:ruleLst/>
    <dgm:forEach name="nodesForEach" axis="ch" ptType="node">
      <dgm:layoutNode name="node">
        <dgm:varLst>
          <dgm:bulletEnabled val="1"/>
        </dgm:varLst>
        <dgm:alg type="tx">
          <dgm:param type="txAnchorVertCh" val="mid"/>
        </dgm:alg>
        <dgm:shape xmlns:r="http://schemas.openxmlformats.org/officeDocument/2006/relationships" type="ellipse" r:blip="">
          <dgm:adjLst/>
        </dgm:shape>
        <dgm:presOf axis="desOrSelf" ptType="node"/>
        <dgm:constrLst>
          <dgm:constr type="h" refType="w"/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 fact="NaN" max="NaN"/>
        </dgm:ruleLst>
      </dgm:layoutNode>
      <dgm:choose name="Name9">
        <dgm:if name="Name10" axis="par ch" ptType="doc node" func="cnt" op="gt" val="1">
          <dgm:forEach name="sibTransForEach" axis="followSib" ptType="sibTrans" hideLastTrans="0" cnt="1">
            <dgm:layoutNode name="sibTrans">
              <dgm:choose name="Name11">
                <dgm:if name="Name12" axis="par ch" ptType="doc node" func="cnt" op="lt" val="3">
                  <dgm:alg type="conn">
                    <dgm:param type="begPts" val="radial"/>
                    <dgm:param type="endPts" val="radial"/>
                  </dgm:alg>
                </dgm:if>
                <dgm:else name="Name13">
                  <dgm:alg type="conn">
                    <dgm:param type="begPts" val="auto"/>
                    <dgm:param type="endPts" val="auto"/>
                  </dgm:alg>
                </dgm:else>
              </dgm:choose>
              <dgm:shape xmlns:r="http://schemas.openxmlformats.org/officeDocument/2006/relationships" type="conn" r:blip="">
                <dgm:adjLst/>
              </dgm:shape>
              <dgm:presOf axis="self"/>
              <dgm:constrLst>
                <dgm:constr type="h" refType="w" fact="1.35"/>
                <dgm:constr type="connDist"/>
                <dgm:constr type="w" for="ch" refType="connDist" fact="0.45"/>
                <dgm:constr type="h" for="ch" refType="h"/>
              </dgm:constrLst>
              <dgm:ruleLst/>
              <dgm:layoutNode name="connectorText">
                <dgm:alg type="tx">
                  <dgm:param type="autoTxRot" val="grav"/>
                </dgm:alg>
                <dgm:shape xmlns:r="http://schemas.openxmlformats.org/officeDocument/2006/relationships" type="conn" r:blip="" hideGeom="1">
                  <dgm:adjLst/>
                </dgm:shape>
                <dgm:presOf axis="self"/>
                <dgm:constrLst>
                  <dgm:constr type="lMarg"/>
                  <dgm:constr type="rMarg"/>
                  <dgm:constr type="tMarg"/>
                  <dgm:constr type="bMarg"/>
                </dgm:constrLst>
                <dgm:ruleLst>
                  <dgm:rule type="primFontSz" val="5" fact="NaN" max="NaN"/>
                </dgm:ruleLst>
              </dgm:layoutNode>
            </dgm:layoutNode>
          </dgm:forEach>
        </dgm:if>
        <dgm:else name="Name14"/>
      </dgm:choose>
    </dgm:forEach>
  </dgm:layoutNode>
</dgm:layoutDef>
</file>

<file path=ppt/diagrams/layout22.xml><?xml version="1.0" encoding="utf-8"?>
<dgm:layoutDef xmlns:dgm="http://schemas.openxmlformats.org/drawingml/2006/diagram" xmlns:a="http://schemas.openxmlformats.org/drawingml/2006/main" uniqueId="urn:microsoft.com/office/officeart/2005/8/layout/cycle2">
  <dgm:title val=""/>
  <dgm:desc val=""/>
  <dgm:catLst>
    <dgm:cat type="cycle" pri="1000"/>
    <dgm:cat type="convert" pri="10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  <dgm:pt modelId="5">
          <dgm:prSet phldr="1"/>
        </dgm:pt>
      </dgm:ptLst>
      <dgm:cxnLst>
        <dgm:cxn modelId="6" srcId="0" destId="1" srcOrd="0" destOrd="0"/>
        <dgm:cxn modelId="7" srcId="0" destId="2" srcOrd="1" destOrd="0"/>
        <dgm:cxn modelId="8" srcId="0" destId="3" srcOrd="2" destOrd="0"/>
        <dgm:cxn modelId="9" srcId="0" destId="4" srcOrd="3" destOrd="0"/>
        <dgm:cxn modelId="10" srcId="0" destId="5" srcOrd="4" destOrd="0"/>
      </dgm:cxnLst>
      <dgm:bg/>
      <dgm:whole/>
    </dgm:dataModel>
  </dgm:sampData>
  <dgm:styleData>
    <dgm:dataModel>
      <dgm:ptLst>
        <dgm:pt modelId="0" type="doc"/>
        <dgm:pt modelId="1"/>
        <dgm:pt modelId="2"/>
        <dgm:pt modelId="3"/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cycle">
    <dgm:varLst>
      <dgm:dir/>
      <dgm:resizeHandles val="exact"/>
    </dgm:varLst>
    <dgm:choose name="Name0">
      <dgm:if name="Name1" func="var" arg="dir" op="equ" val="norm">
        <dgm:choose name="Name2">
          <dgm:if name="Name3" axis="ch" ptType="node" func="cnt" op="gt" val="2">
            <dgm:alg type="cycle">
              <dgm:param type="stAng" val="0"/>
              <dgm:param type="spanAng" val="360"/>
            </dgm:alg>
          </dgm:if>
          <dgm:else name="Name4">
            <dgm:alg type="cycle">
              <dgm:param type="stAng" val="-90"/>
              <dgm:param type="spanAng" val="360"/>
            </dgm:alg>
          </dgm:else>
        </dgm:choose>
      </dgm:if>
      <dgm:else name="Name5">
        <dgm:choose name="Name6">
          <dgm:if name="Name7" axis="ch" ptType="node" func="cnt" op="gt" val="2">
            <dgm:alg type="cycle">
              <dgm:param type="stAng" val="0"/>
              <dgm:param type="spanAng" val="-360"/>
            </dgm:alg>
          </dgm:if>
          <dgm:else name="Name8">
            <dgm:alg type="cycle">
              <dgm:param type="stAng" val="90"/>
              <dgm:param type="spanAng" val="-360"/>
            </dgm:alg>
          </dgm:else>
        </dgm:choose>
      </dgm:else>
    </dgm:choose>
    <dgm:shape xmlns:r="http://schemas.openxmlformats.org/officeDocument/2006/relationships" r:blip="">
      <dgm:adjLst/>
    </dgm:shape>
    <dgm:presOf/>
    <dgm:constrLst>
      <dgm:constr type="w" for="ch" ptType="node" refType="w"/>
      <dgm:constr type="w" for="ch" ptType="sibTrans" refType="w" refFor="ch" refPtType="node" op="equ" fact="0.25"/>
      <dgm:constr type="sibSp" refType="w" refFor="ch" refPtType="node" fact="0.5"/>
      <dgm:constr type="primFontSz" for="ch" ptType="node" op="equ" val="65"/>
      <dgm:constr type="primFontSz" for="des" forName="connectorText" op="equ" val="55"/>
      <dgm:constr type="primFontSz" for="des" forName="connectorText" refType="primFontSz" refFor="ch" refPtType="node" op="lte" fact="0.8"/>
    </dgm:constrLst>
    <dgm:ruleLst/>
    <dgm:forEach name="nodesForEach" axis="ch" ptType="node">
      <dgm:layoutNode name="node">
        <dgm:varLst>
          <dgm:bulletEnabled val="1"/>
        </dgm:varLst>
        <dgm:alg type="tx">
          <dgm:param type="txAnchorVertCh" val="mid"/>
        </dgm:alg>
        <dgm:shape xmlns:r="http://schemas.openxmlformats.org/officeDocument/2006/relationships" type="ellipse" r:blip="">
          <dgm:adjLst/>
        </dgm:shape>
        <dgm:presOf axis="desOrSelf" ptType="node"/>
        <dgm:constrLst>
          <dgm:constr type="h" refType="w"/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 fact="NaN" max="NaN"/>
        </dgm:ruleLst>
      </dgm:layoutNode>
      <dgm:choose name="Name9">
        <dgm:if name="Name10" axis="par ch" ptType="doc node" func="cnt" op="gt" val="1">
          <dgm:forEach name="sibTransForEach" axis="followSib" ptType="sibTrans" hideLastTrans="0" cnt="1">
            <dgm:layoutNode name="sibTrans">
              <dgm:choose name="Name11">
                <dgm:if name="Name12" axis="par ch" ptType="doc node" func="cnt" op="lt" val="3">
                  <dgm:alg type="conn">
                    <dgm:param type="begPts" val="radial"/>
                    <dgm:param type="endPts" val="radial"/>
                  </dgm:alg>
                </dgm:if>
                <dgm:else name="Name13">
                  <dgm:alg type="conn">
                    <dgm:param type="begPts" val="auto"/>
                    <dgm:param type="endPts" val="auto"/>
                  </dgm:alg>
                </dgm:else>
              </dgm:choose>
              <dgm:shape xmlns:r="http://schemas.openxmlformats.org/officeDocument/2006/relationships" type="conn" r:blip="">
                <dgm:adjLst/>
              </dgm:shape>
              <dgm:presOf axis="self"/>
              <dgm:constrLst>
                <dgm:constr type="h" refType="w" fact="1.35"/>
                <dgm:constr type="connDist"/>
                <dgm:constr type="w" for="ch" refType="connDist" fact="0.45"/>
                <dgm:constr type="h" for="ch" refType="h"/>
              </dgm:constrLst>
              <dgm:ruleLst/>
              <dgm:layoutNode name="connectorText">
                <dgm:alg type="tx">
                  <dgm:param type="autoTxRot" val="grav"/>
                </dgm:alg>
                <dgm:shape xmlns:r="http://schemas.openxmlformats.org/officeDocument/2006/relationships" type="conn" r:blip="" hideGeom="1">
                  <dgm:adjLst/>
                </dgm:shape>
                <dgm:presOf axis="self"/>
                <dgm:constrLst>
                  <dgm:constr type="lMarg"/>
                  <dgm:constr type="rMarg"/>
                  <dgm:constr type="tMarg"/>
                  <dgm:constr type="bMarg"/>
                </dgm:constrLst>
                <dgm:ruleLst>
                  <dgm:rule type="primFontSz" val="5" fact="NaN" max="NaN"/>
                </dgm:ruleLst>
              </dgm:layoutNode>
            </dgm:layoutNode>
          </dgm:forEach>
        </dgm:if>
        <dgm:else name="Name14"/>
      </dgm:choose>
    </dgm:forEach>
  </dgm:layoutNode>
</dgm:layoutDef>
</file>

<file path=ppt/diagrams/layout23.xml><?xml version="1.0" encoding="utf-8"?>
<dgm:layoutDef xmlns:dgm="http://schemas.openxmlformats.org/drawingml/2006/diagram" xmlns:a="http://schemas.openxmlformats.org/drawingml/2006/main" uniqueId="urn:microsoft.com/office/officeart/2005/8/layout/cycle2">
  <dgm:title val=""/>
  <dgm:desc val=""/>
  <dgm:catLst>
    <dgm:cat type="cycle" pri="1000"/>
    <dgm:cat type="convert" pri="10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  <dgm:pt modelId="5">
          <dgm:prSet phldr="1"/>
        </dgm:pt>
      </dgm:ptLst>
      <dgm:cxnLst>
        <dgm:cxn modelId="6" srcId="0" destId="1" srcOrd="0" destOrd="0"/>
        <dgm:cxn modelId="7" srcId="0" destId="2" srcOrd="1" destOrd="0"/>
        <dgm:cxn modelId="8" srcId="0" destId="3" srcOrd="2" destOrd="0"/>
        <dgm:cxn modelId="9" srcId="0" destId="4" srcOrd="3" destOrd="0"/>
        <dgm:cxn modelId="10" srcId="0" destId="5" srcOrd="4" destOrd="0"/>
      </dgm:cxnLst>
      <dgm:bg/>
      <dgm:whole/>
    </dgm:dataModel>
  </dgm:sampData>
  <dgm:styleData>
    <dgm:dataModel>
      <dgm:ptLst>
        <dgm:pt modelId="0" type="doc"/>
        <dgm:pt modelId="1"/>
        <dgm:pt modelId="2"/>
        <dgm:pt modelId="3"/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cycle">
    <dgm:varLst>
      <dgm:dir/>
      <dgm:resizeHandles val="exact"/>
    </dgm:varLst>
    <dgm:choose name="Name0">
      <dgm:if name="Name1" func="var" arg="dir" op="equ" val="norm">
        <dgm:choose name="Name2">
          <dgm:if name="Name3" axis="ch" ptType="node" func="cnt" op="gt" val="2">
            <dgm:alg type="cycle">
              <dgm:param type="stAng" val="0"/>
              <dgm:param type="spanAng" val="360"/>
            </dgm:alg>
          </dgm:if>
          <dgm:else name="Name4">
            <dgm:alg type="cycle">
              <dgm:param type="stAng" val="-90"/>
              <dgm:param type="spanAng" val="360"/>
            </dgm:alg>
          </dgm:else>
        </dgm:choose>
      </dgm:if>
      <dgm:else name="Name5">
        <dgm:choose name="Name6">
          <dgm:if name="Name7" axis="ch" ptType="node" func="cnt" op="gt" val="2">
            <dgm:alg type="cycle">
              <dgm:param type="stAng" val="0"/>
              <dgm:param type="spanAng" val="-360"/>
            </dgm:alg>
          </dgm:if>
          <dgm:else name="Name8">
            <dgm:alg type="cycle">
              <dgm:param type="stAng" val="90"/>
              <dgm:param type="spanAng" val="-360"/>
            </dgm:alg>
          </dgm:else>
        </dgm:choose>
      </dgm:else>
    </dgm:choose>
    <dgm:shape xmlns:r="http://schemas.openxmlformats.org/officeDocument/2006/relationships" r:blip="">
      <dgm:adjLst/>
    </dgm:shape>
    <dgm:presOf/>
    <dgm:constrLst>
      <dgm:constr type="w" for="ch" ptType="node" refType="w"/>
      <dgm:constr type="w" for="ch" ptType="sibTrans" refType="w" refFor="ch" refPtType="node" op="equ" fact="0.25"/>
      <dgm:constr type="sibSp" refType="w" refFor="ch" refPtType="node" fact="0.5"/>
      <dgm:constr type="primFontSz" for="ch" ptType="node" op="equ" val="65"/>
      <dgm:constr type="primFontSz" for="des" forName="connectorText" op="equ" val="55"/>
      <dgm:constr type="primFontSz" for="des" forName="connectorText" refType="primFontSz" refFor="ch" refPtType="node" op="lte" fact="0.8"/>
    </dgm:constrLst>
    <dgm:ruleLst/>
    <dgm:forEach name="nodesForEach" axis="ch" ptType="node">
      <dgm:layoutNode name="node">
        <dgm:varLst>
          <dgm:bulletEnabled val="1"/>
        </dgm:varLst>
        <dgm:alg type="tx">
          <dgm:param type="txAnchorVertCh" val="mid"/>
        </dgm:alg>
        <dgm:shape xmlns:r="http://schemas.openxmlformats.org/officeDocument/2006/relationships" type="ellipse" r:blip="">
          <dgm:adjLst/>
        </dgm:shape>
        <dgm:presOf axis="desOrSelf" ptType="node"/>
        <dgm:constrLst>
          <dgm:constr type="h" refType="w"/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 fact="NaN" max="NaN"/>
        </dgm:ruleLst>
      </dgm:layoutNode>
      <dgm:choose name="Name9">
        <dgm:if name="Name10" axis="par ch" ptType="doc node" func="cnt" op="gt" val="1">
          <dgm:forEach name="sibTransForEach" axis="followSib" ptType="sibTrans" hideLastTrans="0" cnt="1">
            <dgm:layoutNode name="sibTrans">
              <dgm:choose name="Name11">
                <dgm:if name="Name12" axis="par ch" ptType="doc node" func="cnt" op="lt" val="3">
                  <dgm:alg type="conn">
                    <dgm:param type="begPts" val="radial"/>
                    <dgm:param type="endPts" val="radial"/>
                  </dgm:alg>
                </dgm:if>
                <dgm:else name="Name13">
                  <dgm:alg type="conn">
                    <dgm:param type="begPts" val="auto"/>
                    <dgm:param type="endPts" val="auto"/>
                  </dgm:alg>
                </dgm:else>
              </dgm:choose>
              <dgm:shape xmlns:r="http://schemas.openxmlformats.org/officeDocument/2006/relationships" type="conn" r:blip="">
                <dgm:adjLst/>
              </dgm:shape>
              <dgm:presOf axis="self"/>
              <dgm:constrLst>
                <dgm:constr type="h" refType="w" fact="1.35"/>
                <dgm:constr type="connDist"/>
                <dgm:constr type="w" for="ch" refType="connDist" fact="0.45"/>
                <dgm:constr type="h" for="ch" refType="h"/>
              </dgm:constrLst>
              <dgm:ruleLst/>
              <dgm:layoutNode name="connectorText">
                <dgm:alg type="tx">
                  <dgm:param type="autoTxRot" val="grav"/>
                </dgm:alg>
                <dgm:shape xmlns:r="http://schemas.openxmlformats.org/officeDocument/2006/relationships" type="conn" r:blip="" hideGeom="1">
                  <dgm:adjLst/>
                </dgm:shape>
                <dgm:presOf axis="self"/>
                <dgm:constrLst>
                  <dgm:constr type="lMarg"/>
                  <dgm:constr type="rMarg"/>
                  <dgm:constr type="tMarg"/>
                  <dgm:constr type="bMarg"/>
                </dgm:constrLst>
                <dgm:ruleLst>
                  <dgm:rule type="primFontSz" val="5" fact="NaN" max="NaN"/>
                </dgm:ruleLst>
              </dgm:layoutNode>
            </dgm:layoutNode>
          </dgm:forEach>
        </dgm:if>
        <dgm:else name="Name14"/>
      </dgm:choose>
    </dgm:forEach>
  </dgm:layoutNode>
</dgm:layoutDef>
</file>

<file path=ppt/diagrams/layout24.xml><?xml version="1.0" encoding="utf-8"?>
<dgm:layoutDef xmlns:dgm="http://schemas.openxmlformats.org/drawingml/2006/diagram" xmlns:a="http://schemas.openxmlformats.org/drawingml/2006/main" uniqueId="urn:microsoft.com/office/officeart/2005/8/layout/cycle2">
  <dgm:title val=""/>
  <dgm:desc val=""/>
  <dgm:catLst>
    <dgm:cat type="cycle" pri="1000"/>
    <dgm:cat type="convert" pri="10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  <dgm:pt modelId="5">
          <dgm:prSet phldr="1"/>
        </dgm:pt>
      </dgm:ptLst>
      <dgm:cxnLst>
        <dgm:cxn modelId="6" srcId="0" destId="1" srcOrd="0" destOrd="0"/>
        <dgm:cxn modelId="7" srcId="0" destId="2" srcOrd="1" destOrd="0"/>
        <dgm:cxn modelId="8" srcId="0" destId="3" srcOrd="2" destOrd="0"/>
        <dgm:cxn modelId="9" srcId="0" destId="4" srcOrd="3" destOrd="0"/>
        <dgm:cxn modelId="10" srcId="0" destId="5" srcOrd="4" destOrd="0"/>
      </dgm:cxnLst>
      <dgm:bg/>
      <dgm:whole/>
    </dgm:dataModel>
  </dgm:sampData>
  <dgm:styleData>
    <dgm:dataModel>
      <dgm:ptLst>
        <dgm:pt modelId="0" type="doc"/>
        <dgm:pt modelId="1"/>
        <dgm:pt modelId="2"/>
        <dgm:pt modelId="3"/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cycle">
    <dgm:varLst>
      <dgm:dir/>
      <dgm:resizeHandles val="exact"/>
    </dgm:varLst>
    <dgm:choose name="Name0">
      <dgm:if name="Name1" func="var" arg="dir" op="equ" val="norm">
        <dgm:choose name="Name2">
          <dgm:if name="Name3" axis="ch" ptType="node" func="cnt" op="gt" val="2">
            <dgm:alg type="cycle">
              <dgm:param type="stAng" val="0"/>
              <dgm:param type="spanAng" val="360"/>
            </dgm:alg>
          </dgm:if>
          <dgm:else name="Name4">
            <dgm:alg type="cycle">
              <dgm:param type="stAng" val="-90"/>
              <dgm:param type="spanAng" val="360"/>
            </dgm:alg>
          </dgm:else>
        </dgm:choose>
      </dgm:if>
      <dgm:else name="Name5">
        <dgm:choose name="Name6">
          <dgm:if name="Name7" axis="ch" ptType="node" func="cnt" op="gt" val="2">
            <dgm:alg type="cycle">
              <dgm:param type="stAng" val="0"/>
              <dgm:param type="spanAng" val="-360"/>
            </dgm:alg>
          </dgm:if>
          <dgm:else name="Name8">
            <dgm:alg type="cycle">
              <dgm:param type="stAng" val="90"/>
              <dgm:param type="spanAng" val="-360"/>
            </dgm:alg>
          </dgm:else>
        </dgm:choose>
      </dgm:else>
    </dgm:choose>
    <dgm:shape xmlns:r="http://schemas.openxmlformats.org/officeDocument/2006/relationships" r:blip="">
      <dgm:adjLst/>
    </dgm:shape>
    <dgm:presOf/>
    <dgm:constrLst>
      <dgm:constr type="w" for="ch" ptType="node" refType="w"/>
      <dgm:constr type="w" for="ch" ptType="sibTrans" refType="w" refFor="ch" refPtType="node" op="equ" fact="0.25"/>
      <dgm:constr type="sibSp" refType="w" refFor="ch" refPtType="node" fact="0.5"/>
      <dgm:constr type="primFontSz" for="ch" ptType="node" op="equ" val="65"/>
      <dgm:constr type="primFontSz" for="des" forName="connectorText" op="equ" val="55"/>
      <dgm:constr type="primFontSz" for="des" forName="connectorText" refType="primFontSz" refFor="ch" refPtType="node" op="lte" fact="0.8"/>
    </dgm:constrLst>
    <dgm:ruleLst/>
    <dgm:forEach name="nodesForEach" axis="ch" ptType="node">
      <dgm:layoutNode name="node">
        <dgm:varLst>
          <dgm:bulletEnabled val="1"/>
        </dgm:varLst>
        <dgm:alg type="tx">
          <dgm:param type="txAnchorVertCh" val="mid"/>
        </dgm:alg>
        <dgm:shape xmlns:r="http://schemas.openxmlformats.org/officeDocument/2006/relationships" type="ellipse" r:blip="">
          <dgm:adjLst/>
        </dgm:shape>
        <dgm:presOf axis="desOrSelf" ptType="node"/>
        <dgm:constrLst>
          <dgm:constr type="h" refType="w"/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 fact="NaN" max="NaN"/>
        </dgm:ruleLst>
      </dgm:layoutNode>
      <dgm:choose name="Name9">
        <dgm:if name="Name10" axis="par ch" ptType="doc node" func="cnt" op="gt" val="1">
          <dgm:forEach name="sibTransForEach" axis="followSib" ptType="sibTrans" hideLastTrans="0" cnt="1">
            <dgm:layoutNode name="sibTrans">
              <dgm:choose name="Name11">
                <dgm:if name="Name12" axis="par ch" ptType="doc node" func="cnt" op="lt" val="3">
                  <dgm:alg type="conn">
                    <dgm:param type="begPts" val="radial"/>
                    <dgm:param type="endPts" val="radial"/>
                  </dgm:alg>
                </dgm:if>
                <dgm:else name="Name13">
                  <dgm:alg type="conn">
                    <dgm:param type="begPts" val="auto"/>
                    <dgm:param type="endPts" val="auto"/>
                  </dgm:alg>
                </dgm:else>
              </dgm:choose>
              <dgm:shape xmlns:r="http://schemas.openxmlformats.org/officeDocument/2006/relationships" type="conn" r:blip="">
                <dgm:adjLst/>
              </dgm:shape>
              <dgm:presOf axis="self"/>
              <dgm:constrLst>
                <dgm:constr type="h" refType="w" fact="1.35"/>
                <dgm:constr type="connDist"/>
                <dgm:constr type="w" for="ch" refType="connDist" fact="0.45"/>
                <dgm:constr type="h" for="ch" refType="h"/>
              </dgm:constrLst>
              <dgm:ruleLst/>
              <dgm:layoutNode name="connectorText">
                <dgm:alg type="tx">
                  <dgm:param type="autoTxRot" val="grav"/>
                </dgm:alg>
                <dgm:shape xmlns:r="http://schemas.openxmlformats.org/officeDocument/2006/relationships" type="conn" r:blip="" hideGeom="1">
                  <dgm:adjLst/>
                </dgm:shape>
                <dgm:presOf axis="self"/>
                <dgm:constrLst>
                  <dgm:constr type="lMarg"/>
                  <dgm:constr type="rMarg"/>
                  <dgm:constr type="tMarg"/>
                  <dgm:constr type="bMarg"/>
                </dgm:constrLst>
                <dgm:ruleLst>
                  <dgm:rule type="primFontSz" val="5" fact="NaN" max="NaN"/>
                </dgm:ruleLst>
              </dgm:layoutNode>
            </dgm:layoutNode>
          </dgm:forEach>
        </dgm:if>
        <dgm:else name="Name14"/>
      </dgm:choose>
    </dgm:forEach>
  </dgm:layoutNode>
</dgm:layoutDef>
</file>

<file path=ppt/diagrams/layout25.xml><?xml version="1.0" encoding="utf-8"?>
<dgm:layoutDef xmlns:dgm="http://schemas.openxmlformats.org/drawingml/2006/diagram" xmlns:a="http://schemas.openxmlformats.org/drawingml/2006/main" uniqueId="urn:microsoft.com/office/officeart/2005/8/layout/cycle2">
  <dgm:title val=""/>
  <dgm:desc val=""/>
  <dgm:catLst>
    <dgm:cat type="cycle" pri="1000"/>
    <dgm:cat type="convert" pri="10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  <dgm:pt modelId="5">
          <dgm:prSet phldr="1"/>
        </dgm:pt>
      </dgm:ptLst>
      <dgm:cxnLst>
        <dgm:cxn modelId="6" srcId="0" destId="1" srcOrd="0" destOrd="0"/>
        <dgm:cxn modelId="7" srcId="0" destId="2" srcOrd="1" destOrd="0"/>
        <dgm:cxn modelId="8" srcId="0" destId="3" srcOrd="2" destOrd="0"/>
        <dgm:cxn modelId="9" srcId="0" destId="4" srcOrd="3" destOrd="0"/>
        <dgm:cxn modelId="10" srcId="0" destId="5" srcOrd="4" destOrd="0"/>
      </dgm:cxnLst>
      <dgm:bg/>
      <dgm:whole/>
    </dgm:dataModel>
  </dgm:sampData>
  <dgm:styleData>
    <dgm:dataModel>
      <dgm:ptLst>
        <dgm:pt modelId="0" type="doc"/>
        <dgm:pt modelId="1"/>
        <dgm:pt modelId="2"/>
        <dgm:pt modelId="3"/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cycle">
    <dgm:varLst>
      <dgm:dir/>
      <dgm:resizeHandles val="exact"/>
    </dgm:varLst>
    <dgm:choose name="Name0">
      <dgm:if name="Name1" func="var" arg="dir" op="equ" val="norm">
        <dgm:choose name="Name2">
          <dgm:if name="Name3" axis="ch" ptType="node" func="cnt" op="gt" val="2">
            <dgm:alg type="cycle">
              <dgm:param type="stAng" val="0"/>
              <dgm:param type="spanAng" val="360"/>
            </dgm:alg>
          </dgm:if>
          <dgm:else name="Name4">
            <dgm:alg type="cycle">
              <dgm:param type="stAng" val="-90"/>
              <dgm:param type="spanAng" val="360"/>
            </dgm:alg>
          </dgm:else>
        </dgm:choose>
      </dgm:if>
      <dgm:else name="Name5">
        <dgm:choose name="Name6">
          <dgm:if name="Name7" axis="ch" ptType="node" func="cnt" op="gt" val="2">
            <dgm:alg type="cycle">
              <dgm:param type="stAng" val="0"/>
              <dgm:param type="spanAng" val="-360"/>
            </dgm:alg>
          </dgm:if>
          <dgm:else name="Name8">
            <dgm:alg type="cycle">
              <dgm:param type="stAng" val="90"/>
              <dgm:param type="spanAng" val="-360"/>
            </dgm:alg>
          </dgm:else>
        </dgm:choose>
      </dgm:else>
    </dgm:choose>
    <dgm:shape xmlns:r="http://schemas.openxmlformats.org/officeDocument/2006/relationships" r:blip="">
      <dgm:adjLst/>
    </dgm:shape>
    <dgm:presOf/>
    <dgm:constrLst>
      <dgm:constr type="w" for="ch" ptType="node" refType="w"/>
      <dgm:constr type="w" for="ch" ptType="sibTrans" refType="w" refFor="ch" refPtType="node" op="equ" fact="0.25"/>
      <dgm:constr type="sibSp" refType="w" refFor="ch" refPtType="node" fact="0.5"/>
      <dgm:constr type="primFontSz" for="ch" ptType="node" op="equ" val="65"/>
      <dgm:constr type="primFontSz" for="des" forName="connectorText" op="equ" val="55"/>
      <dgm:constr type="primFontSz" for="des" forName="connectorText" refType="primFontSz" refFor="ch" refPtType="node" op="lte" fact="0.8"/>
    </dgm:constrLst>
    <dgm:ruleLst/>
    <dgm:forEach name="nodesForEach" axis="ch" ptType="node">
      <dgm:layoutNode name="node">
        <dgm:varLst>
          <dgm:bulletEnabled val="1"/>
        </dgm:varLst>
        <dgm:alg type="tx">
          <dgm:param type="txAnchorVertCh" val="mid"/>
        </dgm:alg>
        <dgm:shape xmlns:r="http://schemas.openxmlformats.org/officeDocument/2006/relationships" type="ellipse" r:blip="">
          <dgm:adjLst/>
        </dgm:shape>
        <dgm:presOf axis="desOrSelf" ptType="node"/>
        <dgm:constrLst>
          <dgm:constr type="h" refType="w"/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 fact="NaN" max="NaN"/>
        </dgm:ruleLst>
      </dgm:layoutNode>
      <dgm:choose name="Name9">
        <dgm:if name="Name10" axis="par ch" ptType="doc node" func="cnt" op="gt" val="1">
          <dgm:forEach name="sibTransForEach" axis="followSib" ptType="sibTrans" hideLastTrans="0" cnt="1">
            <dgm:layoutNode name="sibTrans">
              <dgm:choose name="Name11">
                <dgm:if name="Name12" axis="par ch" ptType="doc node" func="cnt" op="lt" val="3">
                  <dgm:alg type="conn">
                    <dgm:param type="begPts" val="radial"/>
                    <dgm:param type="endPts" val="radial"/>
                  </dgm:alg>
                </dgm:if>
                <dgm:else name="Name13">
                  <dgm:alg type="conn">
                    <dgm:param type="begPts" val="auto"/>
                    <dgm:param type="endPts" val="auto"/>
                  </dgm:alg>
                </dgm:else>
              </dgm:choose>
              <dgm:shape xmlns:r="http://schemas.openxmlformats.org/officeDocument/2006/relationships" type="conn" r:blip="">
                <dgm:adjLst/>
              </dgm:shape>
              <dgm:presOf axis="self"/>
              <dgm:constrLst>
                <dgm:constr type="h" refType="w" fact="1.35"/>
                <dgm:constr type="connDist"/>
                <dgm:constr type="w" for="ch" refType="connDist" fact="0.45"/>
                <dgm:constr type="h" for="ch" refType="h"/>
              </dgm:constrLst>
              <dgm:ruleLst/>
              <dgm:layoutNode name="connectorText">
                <dgm:alg type="tx">
                  <dgm:param type="autoTxRot" val="grav"/>
                </dgm:alg>
                <dgm:shape xmlns:r="http://schemas.openxmlformats.org/officeDocument/2006/relationships" type="conn" r:blip="" hideGeom="1">
                  <dgm:adjLst/>
                </dgm:shape>
                <dgm:presOf axis="self"/>
                <dgm:constrLst>
                  <dgm:constr type="lMarg"/>
                  <dgm:constr type="rMarg"/>
                  <dgm:constr type="tMarg"/>
                  <dgm:constr type="bMarg"/>
                </dgm:constrLst>
                <dgm:ruleLst>
                  <dgm:rule type="primFontSz" val="5" fact="NaN" max="NaN"/>
                </dgm:ruleLst>
              </dgm:layoutNode>
            </dgm:layoutNode>
          </dgm:forEach>
        </dgm:if>
        <dgm:else name="Name14"/>
      </dgm:choose>
    </dgm:forEach>
  </dgm:layoutNode>
</dgm:layoutDef>
</file>

<file path=ppt/diagrams/layout26.xml><?xml version="1.0" encoding="utf-8"?>
<dgm:layoutDef xmlns:dgm="http://schemas.openxmlformats.org/drawingml/2006/diagram" xmlns:a="http://schemas.openxmlformats.org/drawingml/2006/main" uniqueId="urn:microsoft.com/office/officeart/2005/8/layout/cycle2">
  <dgm:title val=""/>
  <dgm:desc val=""/>
  <dgm:catLst>
    <dgm:cat type="cycle" pri="1000"/>
    <dgm:cat type="convert" pri="10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  <dgm:pt modelId="5">
          <dgm:prSet phldr="1"/>
        </dgm:pt>
      </dgm:ptLst>
      <dgm:cxnLst>
        <dgm:cxn modelId="6" srcId="0" destId="1" srcOrd="0" destOrd="0"/>
        <dgm:cxn modelId="7" srcId="0" destId="2" srcOrd="1" destOrd="0"/>
        <dgm:cxn modelId="8" srcId="0" destId="3" srcOrd="2" destOrd="0"/>
        <dgm:cxn modelId="9" srcId="0" destId="4" srcOrd="3" destOrd="0"/>
        <dgm:cxn modelId="10" srcId="0" destId="5" srcOrd="4" destOrd="0"/>
      </dgm:cxnLst>
      <dgm:bg/>
      <dgm:whole/>
    </dgm:dataModel>
  </dgm:sampData>
  <dgm:styleData>
    <dgm:dataModel>
      <dgm:ptLst>
        <dgm:pt modelId="0" type="doc"/>
        <dgm:pt modelId="1"/>
        <dgm:pt modelId="2"/>
        <dgm:pt modelId="3"/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cycle">
    <dgm:varLst>
      <dgm:dir/>
      <dgm:resizeHandles val="exact"/>
    </dgm:varLst>
    <dgm:choose name="Name0">
      <dgm:if name="Name1" func="var" arg="dir" op="equ" val="norm">
        <dgm:choose name="Name2">
          <dgm:if name="Name3" axis="ch" ptType="node" func="cnt" op="gt" val="2">
            <dgm:alg type="cycle">
              <dgm:param type="stAng" val="0"/>
              <dgm:param type="spanAng" val="360"/>
            </dgm:alg>
          </dgm:if>
          <dgm:else name="Name4">
            <dgm:alg type="cycle">
              <dgm:param type="stAng" val="-90"/>
              <dgm:param type="spanAng" val="360"/>
            </dgm:alg>
          </dgm:else>
        </dgm:choose>
      </dgm:if>
      <dgm:else name="Name5">
        <dgm:choose name="Name6">
          <dgm:if name="Name7" axis="ch" ptType="node" func="cnt" op="gt" val="2">
            <dgm:alg type="cycle">
              <dgm:param type="stAng" val="0"/>
              <dgm:param type="spanAng" val="-360"/>
            </dgm:alg>
          </dgm:if>
          <dgm:else name="Name8">
            <dgm:alg type="cycle">
              <dgm:param type="stAng" val="90"/>
              <dgm:param type="spanAng" val="-360"/>
            </dgm:alg>
          </dgm:else>
        </dgm:choose>
      </dgm:else>
    </dgm:choose>
    <dgm:shape xmlns:r="http://schemas.openxmlformats.org/officeDocument/2006/relationships" r:blip="">
      <dgm:adjLst/>
    </dgm:shape>
    <dgm:presOf/>
    <dgm:constrLst>
      <dgm:constr type="w" for="ch" ptType="node" refType="w"/>
      <dgm:constr type="w" for="ch" ptType="sibTrans" refType="w" refFor="ch" refPtType="node" op="equ" fact="0.25"/>
      <dgm:constr type="sibSp" refType="w" refFor="ch" refPtType="node" fact="0.5"/>
      <dgm:constr type="primFontSz" for="ch" ptType="node" op="equ" val="65"/>
      <dgm:constr type="primFontSz" for="des" forName="connectorText" op="equ" val="55"/>
      <dgm:constr type="primFontSz" for="des" forName="connectorText" refType="primFontSz" refFor="ch" refPtType="node" op="lte" fact="0.8"/>
    </dgm:constrLst>
    <dgm:ruleLst/>
    <dgm:forEach name="nodesForEach" axis="ch" ptType="node">
      <dgm:layoutNode name="node">
        <dgm:varLst>
          <dgm:bulletEnabled val="1"/>
        </dgm:varLst>
        <dgm:alg type="tx">
          <dgm:param type="txAnchorVertCh" val="mid"/>
        </dgm:alg>
        <dgm:shape xmlns:r="http://schemas.openxmlformats.org/officeDocument/2006/relationships" type="ellipse" r:blip="">
          <dgm:adjLst/>
        </dgm:shape>
        <dgm:presOf axis="desOrSelf" ptType="node"/>
        <dgm:constrLst>
          <dgm:constr type="h" refType="w"/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 fact="NaN" max="NaN"/>
        </dgm:ruleLst>
      </dgm:layoutNode>
      <dgm:choose name="Name9">
        <dgm:if name="Name10" axis="par ch" ptType="doc node" func="cnt" op="gt" val="1">
          <dgm:forEach name="sibTransForEach" axis="followSib" ptType="sibTrans" hideLastTrans="0" cnt="1">
            <dgm:layoutNode name="sibTrans">
              <dgm:choose name="Name11">
                <dgm:if name="Name12" axis="par ch" ptType="doc node" func="cnt" op="lt" val="3">
                  <dgm:alg type="conn">
                    <dgm:param type="begPts" val="radial"/>
                    <dgm:param type="endPts" val="radial"/>
                  </dgm:alg>
                </dgm:if>
                <dgm:else name="Name13">
                  <dgm:alg type="conn">
                    <dgm:param type="begPts" val="auto"/>
                    <dgm:param type="endPts" val="auto"/>
                  </dgm:alg>
                </dgm:else>
              </dgm:choose>
              <dgm:shape xmlns:r="http://schemas.openxmlformats.org/officeDocument/2006/relationships" type="conn" r:blip="">
                <dgm:adjLst/>
              </dgm:shape>
              <dgm:presOf axis="self"/>
              <dgm:constrLst>
                <dgm:constr type="h" refType="w" fact="1.35"/>
                <dgm:constr type="connDist"/>
                <dgm:constr type="w" for="ch" refType="connDist" fact="0.45"/>
                <dgm:constr type="h" for="ch" refType="h"/>
              </dgm:constrLst>
              <dgm:ruleLst/>
              <dgm:layoutNode name="connectorText">
                <dgm:alg type="tx">
                  <dgm:param type="autoTxRot" val="grav"/>
                </dgm:alg>
                <dgm:shape xmlns:r="http://schemas.openxmlformats.org/officeDocument/2006/relationships" type="conn" r:blip="" hideGeom="1">
                  <dgm:adjLst/>
                </dgm:shape>
                <dgm:presOf axis="self"/>
                <dgm:constrLst>
                  <dgm:constr type="lMarg"/>
                  <dgm:constr type="rMarg"/>
                  <dgm:constr type="tMarg"/>
                  <dgm:constr type="bMarg"/>
                </dgm:constrLst>
                <dgm:ruleLst>
                  <dgm:rule type="primFontSz" val="5" fact="NaN" max="NaN"/>
                </dgm:ruleLst>
              </dgm:layoutNode>
            </dgm:layoutNode>
          </dgm:forEach>
        </dgm:if>
        <dgm:else name="Name14"/>
      </dgm:choose>
    </dgm:forEach>
  </dgm:layoutNode>
</dgm:layoutDef>
</file>

<file path=ppt/diagrams/layout27.xml><?xml version="1.0" encoding="utf-8"?>
<dgm:layoutDef xmlns:dgm="http://schemas.openxmlformats.org/drawingml/2006/diagram" xmlns:a="http://schemas.openxmlformats.org/drawingml/2006/main" uniqueId="urn:microsoft.com/office/officeart/2005/8/layout/cycle2">
  <dgm:title val=""/>
  <dgm:desc val=""/>
  <dgm:catLst>
    <dgm:cat type="cycle" pri="1000"/>
    <dgm:cat type="convert" pri="10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  <dgm:pt modelId="5">
          <dgm:prSet phldr="1"/>
        </dgm:pt>
      </dgm:ptLst>
      <dgm:cxnLst>
        <dgm:cxn modelId="6" srcId="0" destId="1" srcOrd="0" destOrd="0"/>
        <dgm:cxn modelId="7" srcId="0" destId="2" srcOrd="1" destOrd="0"/>
        <dgm:cxn modelId="8" srcId="0" destId="3" srcOrd="2" destOrd="0"/>
        <dgm:cxn modelId="9" srcId="0" destId="4" srcOrd="3" destOrd="0"/>
        <dgm:cxn modelId="10" srcId="0" destId="5" srcOrd="4" destOrd="0"/>
      </dgm:cxnLst>
      <dgm:bg/>
      <dgm:whole/>
    </dgm:dataModel>
  </dgm:sampData>
  <dgm:styleData>
    <dgm:dataModel>
      <dgm:ptLst>
        <dgm:pt modelId="0" type="doc"/>
        <dgm:pt modelId="1"/>
        <dgm:pt modelId="2"/>
        <dgm:pt modelId="3"/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cycle">
    <dgm:varLst>
      <dgm:dir/>
      <dgm:resizeHandles val="exact"/>
    </dgm:varLst>
    <dgm:choose name="Name0">
      <dgm:if name="Name1" func="var" arg="dir" op="equ" val="norm">
        <dgm:choose name="Name2">
          <dgm:if name="Name3" axis="ch" ptType="node" func="cnt" op="gt" val="2">
            <dgm:alg type="cycle">
              <dgm:param type="stAng" val="0"/>
              <dgm:param type="spanAng" val="360"/>
            </dgm:alg>
          </dgm:if>
          <dgm:else name="Name4">
            <dgm:alg type="cycle">
              <dgm:param type="stAng" val="-90"/>
              <dgm:param type="spanAng" val="360"/>
            </dgm:alg>
          </dgm:else>
        </dgm:choose>
      </dgm:if>
      <dgm:else name="Name5">
        <dgm:choose name="Name6">
          <dgm:if name="Name7" axis="ch" ptType="node" func="cnt" op="gt" val="2">
            <dgm:alg type="cycle">
              <dgm:param type="stAng" val="0"/>
              <dgm:param type="spanAng" val="-360"/>
            </dgm:alg>
          </dgm:if>
          <dgm:else name="Name8">
            <dgm:alg type="cycle">
              <dgm:param type="stAng" val="90"/>
              <dgm:param type="spanAng" val="-360"/>
            </dgm:alg>
          </dgm:else>
        </dgm:choose>
      </dgm:else>
    </dgm:choose>
    <dgm:shape xmlns:r="http://schemas.openxmlformats.org/officeDocument/2006/relationships" r:blip="">
      <dgm:adjLst/>
    </dgm:shape>
    <dgm:presOf/>
    <dgm:constrLst>
      <dgm:constr type="w" for="ch" ptType="node" refType="w"/>
      <dgm:constr type="w" for="ch" ptType="sibTrans" refType="w" refFor="ch" refPtType="node" op="equ" fact="0.25"/>
      <dgm:constr type="sibSp" refType="w" refFor="ch" refPtType="node" fact="0.5"/>
      <dgm:constr type="primFontSz" for="ch" ptType="node" op="equ" val="65"/>
      <dgm:constr type="primFontSz" for="des" forName="connectorText" op="equ" val="55"/>
      <dgm:constr type="primFontSz" for="des" forName="connectorText" refType="primFontSz" refFor="ch" refPtType="node" op="lte" fact="0.8"/>
    </dgm:constrLst>
    <dgm:ruleLst/>
    <dgm:forEach name="nodesForEach" axis="ch" ptType="node">
      <dgm:layoutNode name="node">
        <dgm:varLst>
          <dgm:bulletEnabled val="1"/>
        </dgm:varLst>
        <dgm:alg type="tx">
          <dgm:param type="txAnchorVertCh" val="mid"/>
        </dgm:alg>
        <dgm:shape xmlns:r="http://schemas.openxmlformats.org/officeDocument/2006/relationships" type="ellipse" r:blip="">
          <dgm:adjLst/>
        </dgm:shape>
        <dgm:presOf axis="desOrSelf" ptType="node"/>
        <dgm:constrLst>
          <dgm:constr type="h" refType="w"/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 fact="NaN" max="NaN"/>
        </dgm:ruleLst>
      </dgm:layoutNode>
      <dgm:choose name="Name9">
        <dgm:if name="Name10" axis="par ch" ptType="doc node" func="cnt" op="gt" val="1">
          <dgm:forEach name="sibTransForEach" axis="followSib" ptType="sibTrans" hideLastTrans="0" cnt="1">
            <dgm:layoutNode name="sibTrans">
              <dgm:choose name="Name11">
                <dgm:if name="Name12" axis="par ch" ptType="doc node" func="cnt" op="lt" val="3">
                  <dgm:alg type="conn">
                    <dgm:param type="begPts" val="radial"/>
                    <dgm:param type="endPts" val="radial"/>
                  </dgm:alg>
                </dgm:if>
                <dgm:else name="Name13">
                  <dgm:alg type="conn">
                    <dgm:param type="begPts" val="auto"/>
                    <dgm:param type="endPts" val="auto"/>
                  </dgm:alg>
                </dgm:else>
              </dgm:choose>
              <dgm:shape xmlns:r="http://schemas.openxmlformats.org/officeDocument/2006/relationships" type="conn" r:blip="">
                <dgm:adjLst/>
              </dgm:shape>
              <dgm:presOf axis="self"/>
              <dgm:constrLst>
                <dgm:constr type="h" refType="w" fact="1.35"/>
                <dgm:constr type="connDist"/>
                <dgm:constr type="w" for="ch" refType="connDist" fact="0.45"/>
                <dgm:constr type="h" for="ch" refType="h"/>
              </dgm:constrLst>
              <dgm:ruleLst/>
              <dgm:layoutNode name="connectorText">
                <dgm:alg type="tx">
                  <dgm:param type="autoTxRot" val="grav"/>
                </dgm:alg>
                <dgm:shape xmlns:r="http://schemas.openxmlformats.org/officeDocument/2006/relationships" type="conn" r:blip="" hideGeom="1">
                  <dgm:adjLst/>
                </dgm:shape>
                <dgm:presOf axis="self"/>
                <dgm:constrLst>
                  <dgm:constr type="lMarg"/>
                  <dgm:constr type="rMarg"/>
                  <dgm:constr type="tMarg"/>
                  <dgm:constr type="bMarg"/>
                </dgm:constrLst>
                <dgm:ruleLst>
                  <dgm:rule type="primFontSz" val="5" fact="NaN" max="NaN"/>
                </dgm:ruleLst>
              </dgm:layoutNode>
            </dgm:layoutNode>
          </dgm:forEach>
        </dgm:if>
        <dgm:else name="Name14"/>
      </dgm:choose>
    </dgm:forEach>
  </dgm:layoutNode>
</dgm:layoutDef>
</file>

<file path=ppt/diagrams/layout28.xml><?xml version="1.0" encoding="utf-8"?>
<dgm:layoutDef xmlns:dgm="http://schemas.openxmlformats.org/drawingml/2006/diagram" xmlns:a="http://schemas.openxmlformats.org/drawingml/2006/main" uniqueId="urn:microsoft.com/office/officeart/2005/8/layout/cycle2">
  <dgm:title val=""/>
  <dgm:desc val=""/>
  <dgm:catLst>
    <dgm:cat type="cycle" pri="1000"/>
    <dgm:cat type="convert" pri="10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  <dgm:pt modelId="5">
          <dgm:prSet phldr="1"/>
        </dgm:pt>
      </dgm:ptLst>
      <dgm:cxnLst>
        <dgm:cxn modelId="6" srcId="0" destId="1" srcOrd="0" destOrd="0"/>
        <dgm:cxn modelId="7" srcId="0" destId="2" srcOrd="1" destOrd="0"/>
        <dgm:cxn modelId="8" srcId="0" destId="3" srcOrd="2" destOrd="0"/>
        <dgm:cxn modelId="9" srcId="0" destId="4" srcOrd="3" destOrd="0"/>
        <dgm:cxn modelId="10" srcId="0" destId="5" srcOrd="4" destOrd="0"/>
      </dgm:cxnLst>
      <dgm:bg/>
      <dgm:whole/>
    </dgm:dataModel>
  </dgm:sampData>
  <dgm:styleData>
    <dgm:dataModel>
      <dgm:ptLst>
        <dgm:pt modelId="0" type="doc"/>
        <dgm:pt modelId="1"/>
        <dgm:pt modelId="2"/>
        <dgm:pt modelId="3"/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cycle">
    <dgm:varLst>
      <dgm:dir/>
      <dgm:resizeHandles val="exact"/>
    </dgm:varLst>
    <dgm:choose name="Name0">
      <dgm:if name="Name1" func="var" arg="dir" op="equ" val="norm">
        <dgm:choose name="Name2">
          <dgm:if name="Name3" axis="ch" ptType="node" func="cnt" op="gt" val="2">
            <dgm:alg type="cycle">
              <dgm:param type="stAng" val="0"/>
              <dgm:param type="spanAng" val="360"/>
            </dgm:alg>
          </dgm:if>
          <dgm:else name="Name4">
            <dgm:alg type="cycle">
              <dgm:param type="stAng" val="-90"/>
              <dgm:param type="spanAng" val="360"/>
            </dgm:alg>
          </dgm:else>
        </dgm:choose>
      </dgm:if>
      <dgm:else name="Name5">
        <dgm:choose name="Name6">
          <dgm:if name="Name7" axis="ch" ptType="node" func="cnt" op="gt" val="2">
            <dgm:alg type="cycle">
              <dgm:param type="stAng" val="0"/>
              <dgm:param type="spanAng" val="-360"/>
            </dgm:alg>
          </dgm:if>
          <dgm:else name="Name8">
            <dgm:alg type="cycle">
              <dgm:param type="stAng" val="90"/>
              <dgm:param type="spanAng" val="-360"/>
            </dgm:alg>
          </dgm:else>
        </dgm:choose>
      </dgm:else>
    </dgm:choose>
    <dgm:shape xmlns:r="http://schemas.openxmlformats.org/officeDocument/2006/relationships" r:blip="">
      <dgm:adjLst/>
    </dgm:shape>
    <dgm:presOf/>
    <dgm:constrLst>
      <dgm:constr type="w" for="ch" ptType="node" refType="w"/>
      <dgm:constr type="w" for="ch" ptType="sibTrans" refType="w" refFor="ch" refPtType="node" op="equ" fact="0.25"/>
      <dgm:constr type="sibSp" refType="w" refFor="ch" refPtType="node" fact="0.5"/>
      <dgm:constr type="primFontSz" for="ch" ptType="node" op="equ" val="65"/>
      <dgm:constr type="primFontSz" for="des" forName="connectorText" op="equ" val="55"/>
      <dgm:constr type="primFontSz" for="des" forName="connectorText" refType="primFontSz" refFor="ch" refPtType="node" op="lte" fact="0.8"/>
    </dgm:constrLst>
    <dgm:ruleLst/>
    <dgm:forEach name="nodesForEach" axis="ch" ptType="node">
      <dgm:layoutNode name="node">
        <dgm:varLst>
          <dgm:bulletEnabled val="1"/>
        </dgm:varLst>
        <dgm:alg type="tx">
          <dgm:param type="txAnchorVertCh" val="mid"/>
        </dgm:alg>
        <dgm:shape xmlns:r="http://schemas.openxmlformats.org/officeDocument/2006/relationships" type="ellipse" r:blip="">
          <dgm:adjLst/>
        </dgm:shape>
        <dgm:presOf axis="desOrSelf" ptType="node"/>
        <dgm:constrLst>
          <dgm:constr type="h" refType="w"/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 fact="NaN" max="NaN"/>
        </dgm:ruleLst>
      </dgm:layoutNode>
      <dgm:choose name="Name9">
        <dgm:if name="Name10" axis="par ch" ptType="doc node" func="cnt" op="gt" val="1">
          <dgm:forEach name="sibTransForEach" axis="followSib" ptType="sibTrans" hideLastTrans="0" cnt="1">
            <dgm:layoutNode name="sibTrans">
              <dgm:choose name="Name11">
                <dgm:if name="Name12" axis="par ch" ptType="doc node" func="cnt" op="lt" val="3">
                  <dgm:alg type="conn">
                    <dgm:param type="begPts" val="radial"/>
                    <dgm:param type="endPts" val="radial"/>
                  </dgm:alg>
                </dgm:if>
                <dgm:else name="Name13">
                  <dgm:alg type="conn">
                    <dgm:param type="begPts" val="auto"/>
                    <dgm:param type="endPts" val="auto"/>
                  </dgm:alg>
                </dgm:else>
              </dgm:choose>
              <dgm:shape xmlns:r="http://schemas.openxmlformats.org/officeDocument/2006/relationships" type="conn" r:blip="">
                <dgm:adjLst/>
              </dgm:shape>
              <dgm:presOf axis="self"/>
              <dgm:constrLst>
                <dgm:constr type="h" refType="w" fact="1.35"/>
                <dgm:constr type="connDist"/>
                <dgm:constr type="w" for="ch" refType="connDist" fact="0.45"/>
                <dgm:constr type="h" for="ch" refType="h"/>
              </dgm:constrLst>
              <dgm:ruleLst/>
              <dgm:layoutNode name="connectorText">
                <dgm:alg type="tx">
                  <dgm:param type="autoTxRot" val="grav"/>
                </dgm:alg>
                <dgm:shape xmlns:r="http://schemas.openxmlformats.org/officeDocument/2006/relationships" type="conn" r:blip="" hideGeom="1">
                  <dgm:adjLst/>
                </dgm:shape>
                <dgm:presOf axis="self"/>
                <dgm:constrLst>
                  <dgm:constr type="lMarg"/>
                  <dgm:constr type="rMarg"/>
                  <dgm:constr type="tMarg"/>
                  <dgm:constr type="bMarg"/>
                </dgm:constrLst>
                <dgm:ruleLst>
                  <dgm:rule type="primFontSz" val="5" fact="NaN" max="NaN"/>
                </dgm:ruleLst>
              </dgm:layoutNode>
            </dgm:layoutNode>
          </dgm:forEach>
        </dgm:if>
        <dgm:else name="Name14"/>
      </dgm:choose>
    </dgm:forEach>
  </dgm:layoutNode>
</dgm:layoutDef>
</file>

<file path=ppt/diagrams/layout29.xml><?xml version="1.0" encoding="utf-8"?>
<dgm:layoutDef xmlns:dgm="http://schemas.openxmlformats.org/drawingml/2006/diagram" xmlns:a="http://schemas.openxmlformats.org/drawingml/2006/main" uniqueId="urn:microsoft.com/office/officeart/2005/8/layout/cycle2">
  <dgm:title val=""/>
  <dgm:desc val=""/>
  <dgm:catLst>
    <dgm:cat type="cycle" pri="1000"/>
    <dgm:cat type="convert" pri="10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  <dgm:pt modelId="5">
          <dgm:prSet phldr="1"/>
        </dgm:pt>
      </dgm:ptLst>
      <dgm:cxnLst>
        <dgm:cxn modelId="6" srcId="0" destId="1" srcOrd="0" destOrd="0"/>
        <dgm:cxn modelId="7" srcId="0" destId="2" srcOrd="1" destOrd="0"/>
        <dgm:cxn modelId="8" srcId="0" destId="3" srcOrd="2" destOrd="0"/>
        <dgm:cxn modelId="9" srcId="0" destId="4" srcOrd="3" destOrd="0"/>
        <dgm:cxn modelId="10" srcId="0" destId="5" srcOrd="4" destOrd="0"/>
      </dgm:cxnLst>
      <dgm:bg/>
      <dgm:whole/>
    </dgm:dataModel>
  </dgm:sampData>
  <dgm:styleData>
    <dgm:dataModel>
      <dgm:ptLst>
        <dgm:pt modelId="0" type="doc"/>
        <dgm:pt modelId="1"/>
        <dgm:pt modelId="2"/>
        <dgm:pt modelId="3"/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cycle">
    <dgm:varLst>
      <dgm:dir/>
      <dgm:resizeHandles val="exact"/>
    </dgm:varLst>
    <dgm:choose name="Name0">
      <dgm:if name="Name1" func="var" arg="dir" op="equ" val="norm">
        <dgm:choose name="Name2">
          <dgm:if name="Name3" axis="ch" ptType="node" func="cnt" op="gt" val="2">
            <dgm:alg type="cycle">
              <dgm:param type="stAng" val="0"/>
              <dgm:param type="spanAng" val="360"/>
            </dgm:alg>
          </dgm:if>
          <dgm:else name="Name4">
            <dgm:alg type="cycle">
              <dgm:param type="stAng" val="-90"/>
              <dgm:param type="spanAng" val="360"/>
            </dgm:alg>
          </dgm:else>
        </dgm:choose>
      </dgm:if>
      <dgm:else name="Name5">
        <dgm:choose name="Name6">
          <dgm:if name="Name7" axis="ch" ptType="node" func="cnt" op="gt" val="2">
            <dgm:alg type="cycle">
              <dgm:param type="stAng" val="0"/>
              <dgm:param type="spanAng" val="-360"/>
            </dgm:alg>
          </dgm:if>
          <dgm:else name="Name8">
            <dgm:alg type="cycle">
              <dgm:param type="stAng" val="90"/>
              <dgm:param type="spanAng" val="-360"/>
            </dgm:alg>
          </dgm:else>
        </dgm:choose>
      </dgm:else>
    </dgm:choose>
    <dgm:shape xmlns:r="http://schemas.openxmlformats.org/officeDocument/2006/relationships" r:blip="">
      <dgm:adjLst/>
    </dgm:shape>
    <dgm:presOf/>
    <dgm:constrLst>
      <dgm:constr type="w" for="ch" ptType="node" refType="w"/>
      <dgm:constr type="w" for="ch" ptType="sibTrans" refType="w" refFor="ch" refPtType="node" op="equ" fact="0.25"/>
      <dgm:constr type="sibSp" refType="w" refFor="ch" refPtType="node" fact="0.5"/>
      <dgm:constr type="primFontSz" for="ch" ptType="node" op="equ" val="65"/>
      <dgm:constr type="primFontSz" for="des" forName="connectorText" op="equ" val="55"/>
      <dgm:constr type="primFontSz" for="des" forName="connectorText" refType="primFontSz" refFor="ch" refPtType="node" op="lte" fact="0.8"/>
    </dgm:constrLst>
    <dgm:ruleLst/>
    <dgm:forEach name="nodesForEach" axis="ch" ptType="node">
      <dgm:layoutNode name="node">
        <dgm:varLst>
          <dgm:bulletEnabled val="1"/>
        </dgm:varLst>
        <dgm:alg type="tx">
          <dgm:param type="txAnchorVertCh" val="mid"/>
        </dgm:alg>
        <dgm:shape xmlns:r="http://schemas.openxmlformats.org/officeDocument/2006/relationships" type="ellipse" r:blip="">
          <dgm:adjLst/>
        </dgm:shape>
        <dgm:presOf axis="desOrSelf" ptType="node"/>
        <dgm:constrLst>
          <dgm:constr type="h" refType="w"/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 fact="NaN" max="NaN"/>
        </dgm:ruleLst>
      </dgm:layoutNode>
      <dgm:choose name="Name9">
        <dgm:if name="Name10" axis="par ch" ptType="doc node" func="cnt" op="gt" val="1">
          <dgm:forEach name="sibTransForEach" axis="followSib" ptType="sibTrans" hideLastTrans="0" cnt="1">
            <dgm:layoutNode name="sibTrans">
              <dgm:choose name="Name11">
                <dgm:if name="Name12" axis="par ch" ptType="doc node" func="cnt" op="lt" val="3">
                  <dgm:alg type="conn">
                    <dgm:param type="begPts" val="radial"/>
                    <dgm:param type="endPts" val="radial"/>
                  </dgm:alg>
                </dgm:if>
                <dgm:else name="Name13">
                  <dgm:alg type="conn">
                    <dgm:param type="begPts" val="auto"/>
                    <dgm:param type="endPts" val="auto"/>
                  </dgm:alg>
                </dgm:else>
              </dgm:choose>
              <dgm:shape xmlns:r="http://schemas.openxmlformats.org/officeDocument/2006/relationships" type="conn" r:blip="">
                <dgm:adjLst/>
              </dgm:shape>
              <dgm:presOf axis="self"/>
              <dgm:constrLst>
                <dgm:constr type="h" refType="w" fact="1.35"/>
                <dgm:constr type="connDist"/>
                <dgm:constr type="w" for="ch" refType="connDist" fact="0.45"/>
                <dgm:constr type="h" for="ch" refType="h"/>
              </dgm:constrLst>
              <dgm:ruleLst/>
              <dgm:layoutNode name="connectorText">
                <dgm:alg type="tx">
                  <dgm:param type="autoTxRot" val="grav"/>
                </dgm:alg>
                <dgm:shape xmlns:r="http://schemas.openxmlformats.org/officeDocument/2006/relationships" type="conn" r:blip="" hideGeom="1">
                  <dgm:adjLst/>
                </dgm:shape>
                <dgm:presOf axis="self"/>
                <dgm:constrLst>
                  <dgm:constr type="lMarg"/>
                  <dgm:constr type="rMarg"/>
                  <dgm:constr type="tMarg"/>
                  <dgm:constr type="bMarg"/>
                </dgm:constrLst>
                <dgm:ruleLst>
                  <dgm:rule type="primFontSz" val="5" fact="NaN" max="NaN"/>
                </dgm:ruleLst>
              </dgm:layoutNode>
            </dgm:layoutNode>
          </dgm:forEach>
        </dgm:if>
        <dgm:else name="Name14"/>
      </dgm:choose>
    </dgm:forEach>
  </dgm:layoutNode>
</dgm:layoutDef>
</file>

<file path=ppt/diagrams/layout30.xml><?xml version="1.0" encoding="utf-8"?>
<dgm:layoutDef xmlns:dgm="http://schemas.openxmlformats.org/drawingml/2006/diagram" xmlns:a="http://schemas.openxmlformats.org/drawingml/2006/main" uniqueId="urn:microsoft.com/office/officeart/2005/8/layout/cycle2">
  <dgm:title val=""/>
  <dgm:desc val=""/>
  <dgm:catLst>
    <dgm:cat type="cycle" pri="1000"/>
    <dgm:cat type="convert" pri="10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  <dgm:pt modelId="5">
          <dgm:prSet phldr="1"/>
        </dgm:pt>
      </dgm:ptLst>
      <dgm:cxnLst>
        <dgm:cxn modelId="6" srcId="0" destId="1" srcOrd="0" destOrd="0"/>
        <dgm:cxn modelId="7" srcId="0" destId="2" srcOrd="1" destOrd="0"/>
        <dgm:cxn modelId="8" srcId="0" destId="3" srcOrd="2" destOrd="0"/>
        <dgm:cxn modelId="9" srcId="0" destId="4" srcOrd="3" destOrd="0"/>
        <dgm:cxn modelId="10" srcId="0" destId="5" srcOrd="4" destOrd="0"/>
      </dgm:cxnLst>
      <dgm:bg/>
      <dgm:whole/>
    </dgm:dataModel>
  </dgm:sampData>
  <dgm:styleData>
    <dgm:dataModel>
      <dgm:ptLst>
        <dgm:pt modelId="0" type="doc"/>
        <dgm:pt modelId="1"/>
        <dgm:pt modelId="2"/>
        <dgm:pt modelId="3"/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cycle">
    <dgm:varLst>
      <dgm:dir/>
      <dgm:resizeHandles val="exact"/>
    </dgm:varLst>
    <dgm:choose name="Name0">
      <dgm:if name="Name1" func="var" arg="dir" op="equ" val="norm">
        <dgm:choose name="Name2">
          <dgm:if name="Name3" axis="ch" ptType="node" func="cnt" op="gt" val="2">
            <dgm:alg type="cycle">
              <dgm:param type="stAng" val="0"/>
              <dgm:param type="spanAng" val="360"/>
            </dgm:alg>
          </dgm:if>
          <dgm:else name="Name4">
            <dgm:alg type="cycle">
              <dgm:param type="stAng" val="-90"/>
              <dgm:param type="spanAng" val="360"/>
            </dgm:alg>
          </dgm:else>
        </dgm:choose>
      </dgm:if>
      <dgm:else name="Name5">
        <dgm:choose name="Name6">
          <dgm:if name="Name7" axis="ch" ptType="node" func="cnt" op="gt" val="2">
            <dgm:alg type="cycle">
              <dgm:param type="stAng" val="0"/>
              <dgm:param type="spanAng" val="-360"/>
            </dgm:alg>
          </dgm:if>
          <dgm:else name="Name8">
            <dgm:alg type="cycle">
              <dgm:param type="stAng" val="90"/>
              <dgm:param type="spanAng" val="-360"/>
            </dgm:alg>
          </dgm:else>
        </dgm:choose>
      </dgm:else>
    </dgm:choose>
    <dgm:shape xmlns:r="http://schemas.openxmlformats.org/officeDocument/2006/relationships" r:blip="">
      <dgm:adjLst/>
    </dgm:shape>
    <dgm:presOf/>
    <dgm:constrLst>
      <dgm:constr type="w" for="ch" ptType="node" refType="w"/>
      <dgm:constr type="w" for="ch" ptType="sibTrans" refType="w" refFor="ch" refPtType="node" op="equ" fact="0.25"/>
      <dgm:constr type="sibSp" refType="w" refFor="ch" refPtType="node" fact="0.5"/>
      <dgm:constr type="primFontSz" for="ch" ptType="node" op="equ" val="65"/>
      <dgm:constr type="primFontSz" for="des" forName="connectorText" op="equ" val="55"/>
      <dgm:constr type="primFontSz" for="des" forName="connectorText" refType="primFontSz" refFor="ch" refPtType="node" op="lte" fact="0.8"/>
    </dgm:constrLst>
    <dgm:ruleLst/>
    <dgm:forEach name="nodesForEach" axis="ch" ptType="node">
      <dgm:layoutNode name="node">
        <dgm:varLst>
          <dgm:bulletEnabled val="1"/>
        </dgm:varLst>
        <dgm:alg type="tx">
          <dgm:param type="txAnchorVertCh" val="mid"/>
        </dgm:alg>
        <dgm:shape xmlns:r="http://schemas.openxmlformats.org/officeDocument/2006/relationships" type="ellipse" r:blip="">
          <dgm:adjLst/>
        </dgm:shape>
        <dgm:presOf axis="desOrSelf" ptType="node"/>
        <dgm:constrLst>
          <dgm:constr type="h" refType="w"/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 fact="NaN" max="NaN"/>
        </dgm:ruleLst>
      </dgm:layoutNode>
      <dgm:choose name="Name9">
        <dgm:if name="Name10" axis="par ch" ptType="doc node" func="cnt" op="gt" val="1">
          <dgm:forEach name="sibTransForEach" axis="followSib" ptType="sibTrans" hideLastTrans="0" cnt="1">
            <dgm:layoutNode name="sibTrans">
              <dgm:choose name="Name11">
                <dgm:if name="Name12" axis="par ch" ptType="doc node" func="cnt" op="lt" val="3">
                  <dgm:alg type="conn">
                    <dgm:param type="begPts" val="radial"/>
                    <dgm:param type="endPts" val="radial"/>
                  </dgm:alg>
                </dgm:if>
                <dgm:else name="Name13">
                  <dgm:alg type="conn">
                    <dgm:param type="begPts" val="auto"/>
                    <dgm:param type="endPts" val="auto"/>
                  </dgm:alg>
                </dgm:else>
              </dgm:choose>
              <dgm:shape xmlns:r="http://schemas.openxmlformats.org/officeDocument/2006/relationships" type="conn" r:blip="">
                <dgm:adjLst/>
              </dgm:shape>
              <dgm:presOf axis="self"/>
              <dgm:constrLst>
                <dgm:constr type="h" refType="w" fact="1.35"/>
                <dgm:constr type="connDist"/>
                <dgm:constr type="w" for="ch" refType="connDist" fact="0.45"/>
                <dgm:constr type="h" for="ch" refType="h"/>
              </dgm:constrLst>
              <dgm:ruleLst/>
              <dgm:layoutNode name="connectorText">
                <dgm:alg type="tx">
                  <dgm:param type="autoTxRot" val="grav"/>
                </dgm:alg>
                <dgm:shape xmlns:r="http://schemas.openxmlformats.org/officeDocument/2006/relationships" type="conn" r:blip="" hideGeom="1">
                  <dgm:adjLst/>
                </dgm:shape>
                <dgm:presOf axis="self"/>
                <dgm:constrLst>
                  <dgm:constr type="lMarg"/>
                  <dgm:constr type="rMarg"/>
                  <dgm:constr type="tMarg"/>
                  <dgm:constr type="bMarg"/>
                </dgm:constrLst>
                <dgm:ruleLst>
                  <dgm:rule type="primFontSz" val="5" fact="NaN" max="NaN"/>
                </dgm:ruleLst>
              </dgm:layoutNode>
            </dgm:layoutNode>
          </dgm:forEach>
        </dgm:if>
        <dgm:else name="Name14"/>
      </dgm:choose>
    </dgm:forEach>
  </dgm:layoutNode>
</dgm:layoutDef>
</file>

<file path=ppt/diagrams/layout31.xml><?xml version="1.0" encoding="utf-8"?>
<dgm:layoutDef xmlns:dgm="http://schemas.openxmlformats.org/drawingml/2006/diagram" xmlns:a="http://schemas.openxmlformats.org/drawingml/2006/main" uniqueId="urn:microsoft.com/office/officeart/2005/8/layout/cycle2">
  <dgm:title val=""/>
  <dgm:desc val=""/>
  <dgm:catLst>
    <dgm:cat type="cycle" pri="1000"/>
    <dgm:cat type="convert" pri="10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  <dgm:pt modelId="5">
          <dgm:prSet phldr="1"/>
        </dgm:pt>
      </dgm:ptLst>
      <dgm:cxnLst>
        <dgm:cxn modelId="6" srcId="0" destId="1" srcOrd="0" destOrd="0"/>
        <dgm:cxn modelId="7" srcId="0" destId="2" srcOrd="1" destOrd="0"/>
        <dgm:cxn modelId="8" srcId="0" destId="3" srcOrd="2" destOrd="0"/>
        <dgm:cxn modelId="9" srcId="0" destId="4" srcOrd="3" destOrd="0"/>
        <dgm:cxn modelId="10" srcId="0" destId="5" srcOrd="4" destOrd="0"/>
      </dgm:cxnLst>
      <dgm:bg/>
      <dgm:whole/>
    </dgm:dataModel>
  </dgm:sampData>
  <dgm:styleData>
    <dgm:dataModel>
      <dgm:ptLst>
        <dgm:pt modelId="0" type="doc"/>
        <dgm:pt modelId="1"/>
        <dgm:pt modelId="2"/>
        <dgm:pt modelId="3"/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cycle">
    <dgm:varLst>
      <dgm:dir/>
      <dgm:resizeHandles val="exact"/>
    </dgm:varLst>
    <dgm:choose name="Name0">
      <dgm:if name="Name1" func="var" arg="dir" op="equ" val="norm">
        <dgm:choose name="Name2">
          <dgm:if name="Name3" axis="ch" ptType="node" func="cnt" op="gt" val="2">
            <dgm:alg type="cycle">
              <dgm:param type="stAng" val="0"/>
              <dgm:param type="spanAng" val="360"/>
            </dgm:alg>
          </dgm:if>
          <dgm:else name="Name4">
            <dgm:alg type="cycle">
              <dgm:param type="stAng" val="-90"/>
              <dgm:param type="spanAng" val="360"/>
            </dgm:alg>
          </dgm:else>
        </dgm:choose>
      </dgm:if>
      <dgm:else name="Name5">
        <dgm:choose name="Name6">
          <dgm:if name="Name7" axis="ch" ptType="node" func="cnt" op="gt" val="2">
            <dgm:alg type="cycle">
              <dgm:param type="stAng" val="0"/>
              <dgm:param type="spanAng" val="-360"/>
            </dgm:alg>
          </dgm:if>
          <dgm:else name="Name8">
            <dgm:alg type="cycle">
              <dgm:param type="stAng" val="90"/>
              <dgm:param type="spanAng" val="-360"/>
            </dgm:alg>
          </dgm:else>
        </dgm:choose>
      </dgm:else>
    </dgm:choose>
    <dgm:shape xmlns:r="http://schemas.openxmlformats.org/officeDocument/2006/relationships" r:blip="">
      <dgm:adjLst/>
    </dgm:shape>
    <dgm:presOf/>
    <dgm:constrLst>
      <dgm:constr type="w" for="ch" ptType="node" refType="w"/>
      <dgm:constr type="w" for="ch" ptType="sibTrans" refType="w" refFor="ch" refPtType="node" op="equ" fact="0.25"/>
      <dgm:constr type="sibSp" refType="w" refFor="ch" refPtType="node" fact="0.5"/>
      <dgm:constr type="primFontSz" for="ch" ptType="node" op="equ" val="65"/>
      <dgm:constr type="primFontSz" for="des" forName="connectorText" op="equ" val="55"/>
      <dgm:constr type="primFontSz" for="des" forName="connectorText" refType="primFontSz" refFor="ch" refPtType="node" op="lte" fact="0.8"/>
    </dgm:constrLst>
    <dgm:ruleLst/>
    <dgm:forEach name="nodesForEach" axis="ch" ptType="node">
      <dgm:layoutNode name="node">
        <dgm:varLst>
          <dgm:bulletEnabled val="1"/>
        </dgm:varLst>
        <dgm:alg type="tx">
          <dgm:param type="txAnchorVertCh" val="mid"/>
        </dgm:alg>
        <dgm:shape xmlns:r="http://schemas.openxmlformats.org/officeDocument/2006/relationships" type="ellipse" r:blip="">
          <dgm:adjLst/>
        </dgm:shape>
        <dgm:presOf axis="desOrSelf" ptType="node"/>
        <dgm:constrLst>
          <dgm:constr type="h" refType="w"/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 fact="NaN" max="NaN"/>
        </dgm:ruleLst>
      </dgm:layoutNode>
      <dgm:choose name="Name9">
        <dgm:if name="Name10" axis="par ch" ptType="doc node" func="cnt" op="gt" val="1">
          <dgm:forEach name="sibTransForEach" axis="followSib" ptType="sibTrans" hideLastTrans="0" cnt="1">
            <dgm:layoutNode name="sibTrans">
              <dgm:choose name="Name11">
                <dgm:if name="Name12" axis="par ch" ptType="doc node" func="cnt" op="lt" val="3">
                  <dgm:alg type="conn">
                    <dgm:param type="begPts" val="radial"/>
                    <dgm:param type="endPts" val="radial"/>
                  </dgm:alg>
                </dgm:if>
                <dgm:else name="Name13">
                  <dgm:alg type="conn">
                    <dgm:param type="begPts" val="auto"/>
                    <dgm:param type="endPts" val="auto"/>
                  </dgm:alg>
                </dgm:else>
              </dgm:choose>
              <dgm:shape xmlns:r="http://schemas.openxmlformats.org/officeDocument/2006/relationships" type="conn" r:blip="">
                <dgm:adjLst/>
              </dgm:shape>
              <dgm:presOf axis="self"/>
              <dgm:constrLst>
                <dgm:constr type="h" refType="w" fact="1.35"/>
                <dgm:constr type="connDist"/>
                <dgm:constr type="w" for="ch" refType="connDist" fact="0.45"/>
                <dgm:constr type="h" for="ch" refType="h"/>
              </dgm:constrLst>
              <dgm:ruleLst/>
              <dgm:layoutNode name="connectorText">
                <dgm:alg type="tx">
                  <dgm:param type="autoTxRot" val="grav"/>
                </dgm:alg>
                <dgm:shape xmlns:r="http://schemas.openxmlformats.org/officeDocument/2006/relationships" type="conn" r:blip="" hideGeom="1">
                  <dgm:adjLst/>
                </dgm:shape>
                <dgm:presOf axis="self"/>
                <dgm:constrLst>
                  <dgm:constr type="lMarg"/>
                  <dgm:constr type="rMarg"/>
                  <dgm:constr type="tMarg"/>
                  <dgm:constr type="bMarg"/>
                </dgm:constrLst>
                <dgm:ruleLst>
                  <dgm:rule type="primFontSz" val="5" fact="NaN" max="NaN"/>
                </dgm:ruleLst>
              </dgm:layoutNode>
            </dgm:layoutNode>
          </dgm:forEach>
        </dgm:if>
        <dgm:else name="Name14"/>
      </dgm:choose>
    </dgm:forEach>
  </dgm:layoutNode>
</dgm:layoutDef>
</file>

<file path=ppt/diagrams/layout32.xml><?xml version="1.0" encoding="utf-8"?>
<dgm:layoutDef xmlns:dgm="http://schemas.openxmlformats.org/drawingml/2006/diagram" xmlns:a="http://schemas.openxmlformats.org/drawingml/2006/main" uniqueId="urn:microsoft.com/office/officeart/2005/8/layout/cycle2">
  <dgm:title val=""/>
  <dgm:desc val=""/>
  <dgm:catLst>
    <dgm:cat type="cycle" pri="1000"/>
    <dgm:cat type="convert" pri="10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  <dgm:pt modelId="5">
          <dgm:prSet phldr="1"/>
        </dgm:pt>
      </dgm:ptLst>
      <dgm:cxnLst>
        <dgm:cxn modelId="6" srcId="0" destId="1" srcOrd="0" destOrd="0"/>
        <dgm:cxn modelId="7" srcId="0" destId="2" srcOrd="1" destOrd="0"/>
        <dgm:cxn modelId="8" srcId="0" destId="3" srcOrd="2" destOrd="0"/>
        <dgm:cxn modelId="9" srcId="0" destId="4" srcOrd="3" destOrd="0"/>
        <dgm:cxn modelId="10" srcId="0" destId="5" srcOrd="4" destOrd="0"/>
      </dgm:cxnLst>
      <dgm:bg/>
      <dgm:whole/>
    </dgm:dataModel>
  </dgm:sampData>
  <dgm:styleData>
    <dgm:dataModel>
      <dgm:ptLst>
        <dgm:pt modelId="0" type="doc"/>
        <dgm:pt modelId="1"/>
        <dgm:pt modelId="2"/>
        <dgm:pt modelId="3"/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cycle">
    <dgm:varLst>
      <dgm:dir/>
      <dgm:resizeHandles val="exact"/>
    </dgm:varLst>
    <dgm:choose name="Name0">
      <dgm:if name="Name1" func="var" arg="dir" op="equ" val="norm">
        <dgm:choose name="Name2">
          <dgm:if name="Name3" axis="ch" ptType="node" func="cnt" op="gt" val="2">
            <dgm:alg type="cycle">
              <dgm:param type="stAng" val="0"/>
              <dgm:param type="spanAng" val="360"/>
            </dgm:alg>
          </dgm:if>
          <dgm:else name="Name4">
            <dgm:alg type="cycle">
              <dgm:param type="stAng" val="-90"/>
              <dgm:param type="spanAng" val="360"/>
            </dgm:alg>
          </dgm:else>
        </dgm:choose>
      </dgm:if>
      <dgm:else name="Name5">
        <dgm:choose name="Name6">
          <dgm:if name="Name7" axis="ch" ptType="node" func="cnt" op="gt" val="2">
            <dgm:alg type="cycle">
              <dgm:param type="stAng" val="0"/>
              <dgm:param type="spanAng" val="-360"/>
            </dgm:alg>
          </dgm:if>
          <dgm:else name="Name8">
            <dgm:alg type="cycle">
              <dgm:param type="stAng" val="90"/>
              <dgm:param type="spanAng" val="-360"/>
            </dgm:alg>
          </dgm:else>
        </dgm:choose>
      </dgm:else>
    </dgm:choose>
    <dgm:shape xmlns:r="http://schemas.openxmlformats.org/officeDocument/2006/relationships" r:blip="">
      <dgm:adjLst/>
    </dgm:shape>
    <dgm:presOf/>
    <dgm:constrLst>
      <dgm:constr type="w" for="ch" ptType="node" refType="w"/>
      <dgm:constr type="w" for="ch" ptType="sibTrans" refType="w" refFor="ch" refPtType="node" op="equ" fact="0.25"/>
      <dgm:constr type="sibSp" refType="w" refFor="ch" refPtType="node" fact="0.5"/>
      <dgm:constr type="primFontSz" for="ch" ptType="node" op="equ" val="65"/>
      <dgm:constr type="primFontSz" for="des" forName="connectorText" op="equ" val="55"/>
      <dgm:constr type="primFontSz" for="des" forName="connectorText" refType="primFontSz" refFor="ch" refPtType="node" op="lte" fact="0.8"/>
    </dgm:constrLst>
    <dgm:ruleLst/>
    <dgm:forEach name="nodesForEach" axis="ch" ptType="node">
      <dgm:layoutNode name="node">
        <dgm:varLst>
          <dgm:bulletEnabled val="1"/>
        </dgm:varLst>
        <dgm:alg type="tx">
          <dgm:param type="txAnchorVertCh" val="mid"/>
        </dgm:alg>
        <dgm:shape xmlns:r="http://schemas.openxmlformats.org/officeDocument/2006/relationships" type="ellipse" r:blip="">
          <dgm:adjLst/>
        </dgm:shape>
        <dgm:presOf axis="desOrSelf" ptType="node"/>
        <dgm:constrLst>
          <dgm:constr type="h" refType="w"/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 fact="NaN" max="NaN"/>
        </dgm:ruleLst>
      </dgm:layoutNode>
      <dgm:choose name="Name9">
        <dgm:if name="Name10" axis="par ch" ptType="doc node" func="cnt" op="gt" val="1">
          <dgm:forEach name="sibTransForEach" axis="followSib" ptType="sibTrans" hideLastTrans="0" cnt="1">
            <dgm:layoutNode name="sibTrans">
              <dgm:choose name="Name11">
                <dgm:if name="Name12" axis="par ch" ptType="doc node" func="cnt" op="lt" val="3">
                  <dgm:alg type="conn">
                    <dgm:param type="begPts" val="radial"/>
                    <dgm:param type="endPts" val="radial"/>
                  </dgm:alg>
                </dgm:if>
                <dgm:else name="Name13">
                  <dgm:alg type="conn">
                    <dgm:param type="begPts" val="auto"/>
                    <dgm:param type="endPts" val="auto"/>
                  </dgm:alg>
                </dgm:else>
              </dgm:choose>
              <dgm:shape xmlns:r="http://schemas.openxmlformats.org/officeDocument/2006/relationships" type="conn" r:blip="">
                <dgm:adjLst/>
              </dgm:shape>
              <dgm:presOf axis="self"/>
              <dgm:constrLst>
                <dgm:constr type="h" refType="w" fact="1.35"/>
                <dgm:constr type="connDist"/>
                <dgm:constr type="w" for="ch" refType="connDist" fact="0.45"/>
                <dgm:constr type="h" for="ch" refType="h"/>
              </dgm:constrLst>
              <dgm:ruleLst/>
              <dgm:layoutNode name="connectorText">
                <dgm:alg type="tx">
                  <dgm:param type="autoTxRot" val="grav"/>
                </dgm:alg>
                <dgm:shape xmlns:r="http://schemas.openxmlformats.org/officeDocument/2006/relationships" type="conn" r:blip="" hideGeom="1">
                  <dgm:adjLst/>
                </dgm:shape>
                <dgm:presOf axis="self"/>
                <dgm:constrLst>
                  <dgm:constr type="lMarg"/>
                  <dgm:constr type="rMarg"/>
                  <dgm:constr type="tMarg"/>
                  <dgm:constr type="bMarg"/>
                </dgm:constrLst>
                <dgm:ruleLst>
                  <dgm:rule type="primFontSz" val="5" fact="NaN" max="NaN"/>
                </dgm:ruleLst>
              </dgm:layoutNode>
            </dgm:layoutNode>
          </dgm:forEach>
        </dgm:if>
        <dgm:else name="Name14"/>
      </dgm:choose>
    </dgm:forEach>
  </dgm:layoutNode>
</dgm:layoutDef>
</file>

<file path=ppt/diagrams/layout33.xml><?xml version="1.0" encoding="utf-8"?>
<dgm:layoutDef xmlns:dgm="http://schemas.openxmlformats.org/drawingml/2006/diagram" xmlns:a="http://schemas.openxmlformats.org/drawingml/2006/main" uniqueId="urn:microsoft.com/office/officeart/2005/8/layout/cycle2">
  <dgm:title val=""/>
  <dgm:desc val=""/>
  <dgm:catLst>
    <dgm:cat type="cycle" pri="1000"/>
    <dgm:cat type="convert" pri="10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  <dgm:pt modelId="5">
          <dgm:prSet phldr="1"/>
        </dgm:pt>
      </dgm:ptLst>
      <dgm:cxnLst>
        <dgm:cxn modelId="6" srcId="0" destId="1" srcOrd="0" destOrd="0"/>
        <dgm:cxn modelId="7" srcId="0" destId="2" srcOrd="1" destOrd="0"/>
        <dgm:cxn modelId="8" srcId="0" destId="3" srcOrd="2" destOrd="0"/>
        <dgm:cxn modelId="9" srcId="0" destId="4" srcOrd="3" destOrd="0"/>
        <dgm:cxn modelId="10" srcId="0" destId="5" srcOrd="4" destOrd="0"/>
      </dgm:cxnLst>
      <dgm:bg/>
      <dgm:whole/>
    </dgm:dataModel>
  </dgm:sampData>
  <dgm:styleData>
    <dgm:dataModel>
      <dgm:ptLst>
        <dgm:pt modelId="0" type="doc"/>
        <dgm:pt modelId="1"/>
        <dgm:pt modelId="2"/>
        <dgm:pt modelId="3"/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cycle">
    <dgm:varLst>
      <dgm:dir/>
      <dgm:resizeHandles val="exact"/>
    </dgm:varLst>
    <dgm:choose name="Name0">
      <dgm:if name="Name1" func="var" arg="dir" op="equ" val="norm">
        <dgm:choose name="Name2">
          <dgm:if name="Name3" axis="ch" ptType="node" func="cnt" op="gt" val="2">
            <dgm:alg type="cycle">
              <dgm:param type="stAng" val="0"/>
              <dgm:param type="spanAng" val="360"/>
            </dgm:alg>
          </dgm:if>
          <dgm:else name="Name4">
            <dgm:alg type="cycle">
              <dgm:param type="stAng" val="-90"/>
              <dgm:param type="spanAng" val="360"/>
            </dgm:alg>
          </dgm:else>
        </dgm:choose>
      </dgm:if>
      <dgm:else name="Name5">
        <dgm:choose name="Name6">
          <dgm:if name="Name7" axis="ch" ptType="node" func="cnt" op="gt" val="2">
            <dgm:alg type="cycle">
              <dgm:param type="stAng" val="0"/>
              <dgm:param type="spanAng" val="-360"/>
            </dgm:alg>
          </dgm:if>
          <dgm:else name="Name8">
            <dgm:alg type="cycle">
              <dgm:param type="stAng" val="90"/>
              <dgm:param type="spanAng" val="-360"/>
            </dgm:alg>
          </dgm:else>
        </dgm:choose>
      </dgm:else>
    </dgm:choose>
    <dgm:shape xmlns:r="http://schemas.openxmlformats.org/officeDocument/2006/relationships" r:blip="">
      <dgm:adjLst/>
    </dgm:shape>
    <dgm:presOf/>
    <dgm:constrLst>
      <dgm:constr type="w" for="ch" ptType="node" refType="w"/>
      <dgm:constr type="w" for="ch" ptType="sibTrans" refType="w" refFor="ch" refPtType="node" op="equ" fact="0.25"/>
      <dgm:constr type="sibSp" refType="w" refFor="ch" refPtType="node" fact="0.5"/>
      <dgm:constr type="primFontSz" for="ch" ptType="node" op="equ" val="65"/>
      <dgm:constr type="primFontSz" for="des" forName="connectorText" op="equ" val="55"/>
      <dgm:constr type="primFontSz" for="des" forName="connectorText" refType="primFontSz" refFor="ch" refPtType="node" op="lte" fact="0.8"/>
    </dgm:constrLst>
    <dgm:ruleLst/>
    <dgm:forEach name="nodesForEach" axis="ch" ptType="node">
      <dgm:layoutNode name="node">
        <dgm:varLst>
          <dgm:bulletEnabled val="1"/>
        </dgm:varLst>
        <dgm:alg type="tx">
          <dgm:param type="txAnchorVertCh" val="mid"/>
        </dgm:alg>
        <dgm:shape xmlns:r="http://schemas.openxmlformats.org/officeDocument/2006/relationships" type="ellipse" r:blip="">
          <dgm:adjLst/>
        </dgm:shape>
        <dgm:presOf axis="desOrSelf" ptType="node"/>
        <dgm:constrLst>
          <dgm:constr type="h" refType="w"/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 fact="NaN" max="NaN"/>
        </dgm:ruleLst>
      </dgm:layoutNode>
      <dgm:choose name="Name9">
        <dgm:if name="Name10" axis="par ch" ptType="doc node" func="cnt" op="gt" val="1">
          <dgm:forEach name="sibTransForEach" axis="followSib" ptType="sibTrans" hideLastTrans="0" cnt="1">
            <dgm:layoutNode name="sibTrans">
              <dgm:choose name="Name11">
                <dgm:if name="Name12" axis="par ch" ptType="doc node" func="cnt" op="lt" val="3">
                  <dgm:alg type="conn">
                    <dgm:param type="begPts" val="radial"/>
                    <dgm:param type="endPts" val="radial"/>
                  </dgm:alg>
                </dgm:if>
                <dgm:else name="Name13">
                  <dgm:alg type="conn">
                    <dgm:param type="begPts" val="auto"/>
                    <dgm:param type="endPts" val="auto"/>
                  </dgm:alg>
                </dgm:else>
              </dgm:choose>
              <dgm:shape xmlns:r="http://schemas.openxmlformats.org/officeDocument/2006/relationships" type="conn" r:blip="">
                <dgm:adjLst/>
              </dgm:shape>
              <dgm:presOf axis="self"/>
              <dgm:constrLst>
                <dgm:constr type="h" refType="w" fact="1.35"/>
                <dgm:constr type="connDist"/>
                <dgm:constr type="w" for="ch" refType="connDist" fact="0.45"/>
                <dgm:constr type="h" for="ch" refType="h"/>
              </dgm:constrLst>
              <dgm:ruleLst/>
              <dgm:layoutNode name="connectorText">
                <dgm:alg type="tx">
                  <dgm:param type="autoTxRot" val="grav"/>
                </dgm:alg>
                <dgm:shape xmlns:r="http://schemas.openxmlformats.org/officeDocument/2006/relationships" type="conn" r:blip="" hideGeom="1">
                  <dgm:adjLst/>
                </dgm:shape>
                <dgm:presOf axis="self"/>
                <dgm:constrLst>
                  <dgm:constr type="lMarg"/>
                  <dgm:constr type="rMarg"/>
                  <dgm:constr type="tMarg"/>
                  <dgm:constr type="bMarg"/>
                </dgm:constrLst>
                <dgm:ruleLst>
                  <dgm:rule type="primFontSz" val="5" fact="NaN" max="NaN"/>
                </dgm:ruleLst>
              </dgm:layoutNode>
            </dgm:layoutNode>
          </dgm:forEach>
        </dgm:if>
        <dgm:else name="Name14"/>
      </dgm:choose>
    </dgm:forEach>
  </dgm:layoutNode>
</dgm:layoutDef>
</file>

<file path=ppt/diagrams/layout34.xml><?xml version="1.0" encoding="utf-8"?>
<dgm:layoutDef xmlns:dgm="http://schemas.openxmlformats.org/drawingml/2006/diagram" xmlns:a="http://schemas.openxmlformats.org/drawingml/2006/main" uniqueId="urn:microsoft.com/office/officeart/2005/8/layout/cycle2">
  <dgm:title val=""/>
  <dgm:desc val=""/>
  <dgm:catLst>
    <dgm:cat type="cycle" pri="1000"/>
    <dgm:cat type="convert" pri="10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  <dgm:pt modelId="5">
          <dgm:prSet phldr="1"/>
        </dgm:pt>
      </dgm:ptLst>
      <dgm:cxnLst>
        <dgm:cxn modelId="6" srcId="0" destId="1" srcOrd="0" destOrd="0"/>
        <dgm:cxn modelId="7" srcId="0" destId="2" srcOrd="1" destOrd="0"/>
        <dgm:cxn modelId="8" srcId="0" destId="3" srcOrd="2" destOrd="0"/>
        <dgm:cxn modelId="9" srcId="0" destId="4" srcOrd="3" destOrd="0"/>
        <dgm:cxn modelId="10" srcId="0" destId="5" srcOrd="4" destOrd="0"/>
      </dgm:cxnLst>
      <dgm:bg/>
      <dgm:whole/>
    </dgm:dataModel>
  </dgm:sampData>
  <dgm:styleData>
    <dgm:dataModel>
      <dgm:ptLst>
        <dgm:pt modelId="0" type="doc"/>
        <dgm:pt modelId="1"/>
        <dgm:pt modelId="2"/>
        <dgm:pt modelId="3"/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cycle">
    <dgm:varLst>
      <dgm:dir/>
      <dgm:resizeHandles val="exact"/>
    </dgm:varLst>
    <dgm:choose name="Name0">
      <dgm:if name="Name1" func="var" arg="dir" op="equ" val="norm">
        <dgm:choose name="Name2">
          <dgm:if name="Name3" axis="ch" ptType="node" func="cnt" op="gt" val="2">
            <dgm:alg type="cycle">
              <dgm:param type="stAng" val="0"/>
              <dgm:param type="spanAng" val="360"/>
            </dgm:alg>
          </dgm:if>
          <dgm:else name="Name4">
            <dgm:alg type="cycle">
              <dgm:param type="stAng" val="-90"/>
              <dgm:param type="spanAng" val="360"/>
            </dgm:alg>
          </dgm:else>
        </dgm:choose>
      </dgm:if>
      <dgm:else name="Name5">
        <dgm:choose name="Name6">
          <dgm:if name="Name7" axis="ch" ptType="node" func="cnt" op="gt" val="2">
            <dgm:alg type="cycle">
              <dgm:param type="stAng" val="0"/>
              <dgm:param type="spanAng" val="-360"/>
            </dgm:alg>
          </dgm:if>
          <dgm:else name="Name8">
            <dgm:alg type="cycle">
              <dgm:param type="stAng" val="90"/>
              <dgm:param type="spanAng" val="-360"/>
            </dgm:alg>
          </dgm:else>
        </dgm:choose>
      </dgm:else>
    </dgm:choose>
    <dgm:shape xmlns:r="http://schemas.openxmlformats.org/officeDocument/2006/relationships" r:blip="">
      <dgm:adjLst/>
    </dgm:shape>
    <dgm:presOf/>
    <dgm:constrLst>
      <dgm:constr type="w" for="ch" ptType="node" refType="w"/>
      <dgm:constr type="w" for="ch" ptType="sibTrans" refType="w" refFor="ch" refPtType="node" op="equ" fact="0.25"/>
      <dgm:constr type="sibSp" refType="w" refFor="ch" refPtType="node" fact="0.5"/>
      <dgm:constr type="primFontSz" for="ch" ptType="node" op="equ" val="65"/>
      <dgm:constr type="primFontSz" for="des" forName="connectorText" op="equ" val="55"/>
      <dgm:constr type="primFontSz" for="des" forName="connectorText" refType="primFontSz" refFor="ch" refPtType="node" op="lte" fact="0.8"/>
    </dgm:constrLst>
    <dgm:ruleLst/>
    <dgm:forEach name="nodesForEach" axis="ch" ptType="node">
      <dgm:layoutNode name="node">
        <dgm:varLst>
          <dgm:bulletEnabled val="1"/>
        </dgm:varLst>
        <dgm:alg type="tx">
          <dgm:param type="txAnchorVertCh" val="mid"/>
        </dgm:alg>
        <dgm:shape xmlns:r="http://schemas.openxmlformats.org/officeDocument/2006/relationships" type="ellipse" r:blip="">
          <dgm:adjLst/>
        </dgm:shape>
        <dgm:presOf axis="desOrSelf" ptType="node"/>
        <dgm:constrLst>
          <dgm:constr type="h" refType="w"/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 fact="NaN" max="NaN"/>
        </dgm:ruleLst>
      </dgm:layoutNode>
      <dgm:choose name="Name9">
        <dgm:if name="Name10" axis="par ch" ptType="doc node" func="cnt" op="gt" val="1">
          <dgm:forEach name="sibTransForEach" axis="followSib" ptType="sibTrans" hideLastTrans="0" cnt="1">
            <dgm:layoutNode name="sibTrans">
              <dgm:choose name="Name11">
                <dgm:if name="Name12" axis="par ch" ptType="doc node" func="cnt" op="lt" val="3">
                  <dgm:alg type="conn">
                    <dgm:param type="begPts" val="radial"/>
                    <dgm:param type="endPts" val="radial"/>
                  </dgm:alg>
                </dgm:if>
                <dgm:else name="Name13">
                  <dgm:alg type="conn">
                    <dgm:param type="begPts" val="auto"/>
                    <dgm:param type="endPts" val="auto"/>
                  </dgm:alg>
                </dgm:else>
              </dgm:choose>
              <dgm:shape xmlns:r="http://schemas.openxmlformats.org/officeDocument/2006/relationships" type="conn" r:blip="">
                <dgm:adjLst/>
              </dgm:shape>
              <dgm:presOf axis="self"/>
              <dgm:constrLst>
                <dgm:constr type="h" refType="w" fact="1.35"/>
                <dgm:constr type="connDist"/>
                <dgm:constr type="w" for="ch" refType="connDist" fact="0.45"/>
                <dgm:constr type="h" for="ch" refType="h"/>
              </dgm:constrLst>
              <dgm:ruleLst/>
              <dgm:layoutNode name="connectorText">
                <dgm:alg type="tx">
                  <dgm:param type="autoTxRot" val="grav"/>
                </dgm:alg>
                <dgm:shape xmlns:r="http://schemas.openxmlformats.org/officeDocument/2006/relationships" type="conn" r:blip="" hideGeom="1">
                  <dgm:adjLst/>
                </dgm:shape>
                <dgm:presOf axis="self"/>
                <dgm:constrLst>
                  <dgm:constr type="lMarg"/>
                  <dgm:constr type="rMarg"/>
                  <dgm:constr type="tMarg"/>
                  <dgm:constr type="bMarg"/>
                </dgm:constrLst>
                <dgm:ruleLst>
                  <dgm:rule type="primFontSz" val="5" fact="NaN" max="NaN"/>
                </dgm:ruleLst>
              </dgm:layoutNode>
            </dgm:layoutNode>
          </dgm:forEach>
        </dgm:if>
        <dgm:else name="Name14"/>
      </dgm:choose>
    </dgm:forEach>
  </dgm:layoutNode>
</dgm:layoutDef>
</file>

<file path=ppt/diagrams/layout35.xml><?xml version="1.0" encoding="utf-8"?>
<dgm:layoutDef xmlns:dgm="http://schemas.openxmlformats.org/drawingml/2006/diagram" xmlns:a="http://schemas.openxmlformats.org/drawingml/2006/main" uniqueId="urn:microsoft.com/office/officeart/2005/8/layout/cycle2">
  <dgm:title val=""/>
  <dgm:desc val=""/>
  <dgm:catLst>
    <dgm:cat type="cycle" pri="1000"/>
    <dgm:cat type="convert" pri="10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  <dgm:pt modelId="5">
          <dgm:prSet phldr="1"/>
        </dgm:pt>
      </dgm:ptLst>
      <dgm:cxnLst>
        <dgm:cxn modelId="6" srcId="0" destId="1" srcOrd="0" destOrd="0"/>
        <dgm:cxn modelId="7" srcId="0" destId="2" srcOrd="1" destOrd="0"/>
        <dgm:cxn modelId="8" srcId="0" destId="3" srcOrd="2" destOrd="0"/>
        <dgm:cxn modelId="9" srcId="0" destId="4" srcOrd="3" destOrd="0"/>
        <dgm:cxn modelId="10" srcId="0" destId="5" srcOrd="4" destOrd="0"/>
      </dgm:cxnLst>
      <dgm:bg/>
      <dgm:whole/>
    </dgm:dataModel>
  </dgm:sampData>
  <dgm:styleData>
    <dgm:dataModel>
      <dgm:ptLst>
        <dgm:pt modelId="0" type="doc"/>
        <dgm:pt modelId="1"/>
        <dgm:pt modelId="2"/>
        <dgm:pt modelId="3"/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cycle">
    <dgm:varLst>
      <dgm:dir/>
      <dgm:resizeHandles val="exact"/>
    </dgm:varLst>
    <dgm:choose name="Name0">
      <dgm:if name="Name1" func="var" arg="dir" op="equ" val="norm">
        <dgm:choose name="Name2">
          <dgm:if name="Name3" axis="ch" ptType="node" func="cnt" op="gt" val="2">
            <dgm:alg type="cycle">
              <dgm:param type="stAng" val="0"/>
              <dgm:param type="spanAng" val="360"/>
            </dgm:alg>
          </dgm:if>
          <dgm:else name="Name4">
            <dgm:alg type="cycle">
              <dgm:param type="stAng" val="-90"/>
              <dgm:param type="spanAng" val="360"/>
            </dgm:alg>
          </dgm:else>
        </dgm:choose>
      </dgm:if>
      <dgm:else name="Name5">
        <dgm:choose name="Name6">
          <dgm:if name="Name7" axis="ch" ptType="node" func="cnt" op="gt" val="2">
            <dgm:alg type="cycle">
              <dgm:param type="stAng" val="0"/>
              <dgm:param type="spanAng" val="-360"/>
            </dgm:alg>
          </dgm:if>
          <dgm:else name="Name8">
            <dgm:alg type="cycle">
              <dgm:param type="stAng" val="90"/>
              <dgm:param type="spanAng" val="-360"/>
            </dgm:alg>
          </dgm:else>
        </dgm:choose>
      </dgm:else>
    </dgm:choose>
    <dgm:shape xmlns:r="http://schemas.openxmlformats.org/officeDocument/2006/relationships" r:blip="">
      <dgm:adjLst/>
    </dgm:shape>
    <dgm:presOf/>
    <dgm:constrLst>
      <dgm:constr type="w" for="ch" ptType="node" refType="w"/>
      <dgm:constr type="w" for="ch" ptType="sibTrans" refType="w" refFor="ch" refPtType="node" op="equ" fact="0.25"/>
      <dgm:constr type="sibSp" refType="w" refFor="ch" refPtType="node" fact="0.5"/>
      <dgm:constr type="primFontSz" for="ch" ptType="node" op="equ" val="65"/>
      <dgm:constr type="primFontSz" for="des" forName="connectorText" op="equ" val="55"/>
      <dgm:constr type="primFontSz" for="des" forName="connectorText" refType="primFontSz" refFor="ch" refPtType="node" op="lte" fact="0.8"/>
    </dgm:constrLst>
    <dgm:ruleLst/>
    <dgm:forEach name="nodesForEach" axis="ch" ptType="node">
      <dgm:layoutNode name="node">
        <dgm:varLst>
          <dgm:bulletEnabled val="1"/>
        </dgm:varLst>
        <dgm:alg type="tx">
          <dgm:param type="txAnchorVertCh" val="mid"/>
        </dgm:alg>
        <dgm:shape xmlns:r="http://schemas.openxmlformats.org/officeDocument/2006/relationships" type="ellipse" r:blip="">
          <dgm:adjLst/>
        </dgm:shape>
        <dgm:presOf axis="desOrSelf" ptType="node"/>
        <dgm:constrLst>
          <dgm:constr type="h" refType="w"/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 fact="NaN" max="NaN"/>
        </dgm:ruleLst>
      </dgm:layoutNode>
      <dgm:choose name="Name9">
        <dgm:if name="Name10" axis="par ch" ptType="doc node" func="cnt" op="gt" val="1">
          <dgm:forEach name="sibTransForEach" axis="followSib" ptType="sibTrans" hideLastTrans="0" cnt="1">
            <dgm:layoutNode name="sibTrans">
              <dgm:choose name="Name11">
                <dgm:if name="Name12" axis="par ch" ptType="doc node" func="cnt" op="lt" val="3">
                  <dgm:alg type="conn">
                    <dgm:param type="begPts" val="radial"/>
                    <dgm:param type="endPts" val="radial"/>
                  </dgm:alg>
                </dgm:if>
                <dgm:else name="Name13">
                  <dgm:alg type="conn">
                    <dgm:param type="begPts" val="auto"/>
                    <dgm:param type="endPts" val="auto"/>
                  </dgm:alg>
                </dgm:else>
              </dgm:choose>
              <dgm:shape xmlns:r="http://schemas.openxmlformats.org/officeDocument/2006/relationships" type="conn" r:blip="">
                <dgm:adjLst/>
              </dgm:shape>
              <dgm:presOf axis="self"/>
              <dgm:constrLst>
                <dgm:constr type="h" refType="w" fact="1.35"/>
                <dgm:constr type="connDist"/>
                <dgm:constr type="w" for="ch" refType="connDist" fact="0.45"/>
                <dgm:constr type="h" for="ch" refType="h"/>
              </dgm:constrLst>
              <dgm:ruleLst/>
              <dgm:layoutNode name="connectorText">
                <dgm:alg type="tx">
                  <dgm:param type="autoTxRot" val="grav"/>
                </dgm:alg>
                <dgm:shape xmlns:r="http://schemas.openxmlformats.org/officeDocument/2006/relationships" type="conn" r:blip="" hideGeom="1">
                  <dgm:adjLst/>
                </dgm:shape>
                <dgm:presOf axis="self"/>
                <dgm:constrLst>
                  <dgm:constr type="lMarg"/>
                  <dgm:constr type="rMarg"/>
                  <dgm:constr type="tMarg"/>
                  <dgm:constr type="bMarg"/>
                </dgm:constrLst>
                <dgm:ruleLst>
                  <dgm:rule type="primFontSz" val="5" fact="NaN" max="NaN"/>
                </dgm:ruleLst>
              </dgm:layoutNode>
            </dgm:layoutNode>
          </dgm:forEach>
        </dgm:if>
        <dgm:else name="Name14"/>
      </dgm:choose>
    </dgm:forEach>
  </dgm:layoutNode>
</dgm:layoutDef>
</file>

<file path=ppt/diagrams/layout36.xml><?xml version="1.0" encoding="utf-8"?>
<dgm:layoutDef xmlns:dgm="http://schemas.openxmlformats.org/drawingml/2006/diagram" xmlns:a="http://schemas.openxmlformats.org/drawingml/2006/main" uniqueId="urn:microsoft.com/office/officeart/2005/8/layout/cycle2">
  <dgm:title val=""/>
  <dgm:desc val=""/>
  <dgm:catLst>
    <dgm:cat type="cycle" pri="1000"/>
    <dgm:cat type="convert" pri="10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  <dgm:pt modelId="5">
          <dgm:prSet phldr="1"/>
        </dgm:pt>
      </dgm:ptLst>
      <dgm:cxnLst>
        <dgm:cxn modelId="6" srcId="0" destId="1" srcOrd="0" destOrd="0"/>
        <dgm:cxn modelId="7" srcId="0" destId="2" srcOrd="1" destOrd="0"/>
        <dgm:cxn modelId="8" srcId="0" destId="3" srcOrd="2" destOrd="0"/>
        <dgm:cxn modelId="9" srcId="0" destId="4" srcOrd="3" destOrd="0"/>
        <dgm:cxn modelId="10" srcId="0" destId="5" srcOrd="4" destOrd="0"/>
      </dgm:cxnLst>
      <dgm:bg/>
      <dgm:whole/>
    </dgm:dataModel>
  </dgm:sampData>
  <dgm:styleData>
    <dgm:dataModel>
      <dgm:ptLst>
        <dgm:pt modelId="0" type="doc"/>
        <dgm:pt modelId="1"/>
        <dgm:pt modelId="2"/>
        <dgm:pt modelId="3"/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cycle">
    <dgm:varLst>
      <dgm:dir/>
      <dgm:resizeHandles val="exact"/>
    </dgm:varLst>
    <dgm:choose name="Name0">
      <dgm:if name="Name1" func="var" arg="dir" op="equ" val="norm">
        <dgm:choose name="Name2">
          <dgm:if name="Name3" axis="ch" ptType="node" func="cnt" op="gt" val="2">
            <dgm:alg type="cycle">
              <dgm:param type="stAng" val="0"/>
              <dgm:param type="spanAng" val="360"/>
            </dgm:alg>
          </dgm:if>
          <dgm:else name="Name4">
            <dgm:alg type="cycle">
              <dgm:param type="stAng" val="-90"/>
              <dgm:param type="spanAng" val="360"/>
            </dgm:alg>
          </dgm:else>
        </dgm:choose>
      </dgm:if>
      <dgm:else name="Name5">
        <dgm:choose name="Name6">
          <dgm:if name="Name7" axis="ch" ptType="node" func="cnt" op="gt" val="2">
            <dgm:alg type="cycle">
              <dgm:param type="stAng" val="0"/>
              <dgm:param type="spanAng" val="-360"/>
            </dgm:alg>
          </dgm:if>
          <dgm:else name="Name8">
            <dgm:alg type="cycle">
              <dgm:param type="stAng" val="90"/>
              <dgm:param type="spanAng" val="-360"/>
            </dgm:alg>
          </dgm:else>
        </dgm:choose>
      </dgm:else>
    </dgm:choose>
    <dgm:shape xmlns:r="http://schemas.openxmlformats.org/officeDocument/2006/relationships" r:blip="">
      <dgm:adjLst/>
    </dgm:shape>
    <dgm:presOf/>
    <dgm:constrLst>
      <dgm:constr type="w" for="ch" ptType="node" refType="w"/>
      <dgm:constr type="w" for="ch" ptType="sibTrans" refType="w" refFor="ch" refPtType="node" op="equ" fact="0.25"/>
      <dgm:constr type="sibSp" refType="w" refFor="ch" refPtType="node" fact="0.5"/>
      <dgm:constr type="primFontSz" for="ch" ptType="node" op="equ" val="65"/>
      <dgm:constr type="primFontSz" for="des" forName="connectorText" op="equ" val="55"/>
      <dgm:constr type="primFontSz" for="des" forName="connectorText" refType="primFontSz" refFor="ch" refPtType="node" op="lte" fact="0.8"/>
    </dgm:constrLst>
    <dgm:ruleLst/>
    <dgm:forEach name="nodesForEach" axis="ch" ptType="node">
      <dgm:layoutNode name="node">
        <dgm:varLst>
          <dgm:bulletEnabled val="1"/>
        </dgm:varLst>
        <dgm:alg type="tx">
          <dgm:param type="txAnchorVertCh" val="mid"/>
        </dgm:alg>
        <dgm:shape xmlns:r="http://schemas.openxmlformats.org/officeDocument/2006/relationships" type="ellipse" r:blip="">
          <dgm:adjLst/>
        </dgm:shape>
        <dgm:presOf axis="desOrSelf" ptType="node"/>
        <dgm:constrLst>
          <dgm:constr type="h" refType="w"/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 fact="NaN" max="NaN"/>
        </dgm:ruleLst>
      </dgm:layoutNode>
      <dgm:choose name="Name9">
        <dgm:if name="Name10" axis="par ch" ptType="doc node" func="cnt" op="gt" val="1">
          <dgm:forEach name="sibTransForEach" axis="followSib" ptType="sibTrans" hideLastTrans="0" cnt="1">
            <dgm:layoutNode name="sibTrans">
              <dgm:choose name="Name11">
                <dgm:if name="Name12" axis="par ch" ptType="doc node" func="cnt" op="lt" val="3">
                  <dgm:alg type="conn">
                    <dgm:param type="begPts" val="radial"/>
                    <dgm:param type="endPts" val="radial"/>
                  </dgm:alg>
                </dgm:if>
                <dgm:else name="Name13">
                  <dgm:alg type="conn">
                    <dgm:param type="begPts" val="auto"/>
                    <dgm:param type="endPts" val="auto"/>
                  </dgm:alg>
                </dgm:else>
              </dgm:choose>
              <dgm:shape xmlns:r="http://schemas.openxmlformats.org/officeDocument/2006/relationships" type="conn" r:blip="">
                <dgm:adjLst/>
              </dgm:shape>
              <dgm:presOf axis="self"/>
              <dgm:constrLst>
                <dgm:constr type="h" refType="w" fact="1.35"/>
                <dgm:constr type="connDist"/>
                <dgm:constr type="w" for="ch" refType="connDist" fact="0.45"/>
                <dgm:constr type="h" for="ch" refType="h"/>
              </dgm:constrLst>
              <dgm:ruleLst/>
              <dgm:layoutNode name="connectorText">
                <dgm:alg type="tx">
                  <dgm:param type="autoTxRot" val="grav"/>
                </dgm:alg>
                <dgm:shape xmlns:r="http://schemas.openxmlformats.org/officeDocument/2006/relationships" type="conn" r:blip="" hideGeom="1">
                  <dgm:adjLst/>
                </dgm:shape>
                <dgm:presOf axis="self"/>
                <dgm:constrLst>
                  <dgm:constr type="lMarg"/>
                  <dgm:constr type="rMarg"/>
                  <dgm:constr type="tMarg"/>
                  <dgm:constr type="bMarg"/>
                </dgm:constrLst>
                <dgm:ruleLst>
                  <dgm:rule type="primFontSz" val="5" fact="NaN" max="NaN"/>
                </dgm:ruleLst>
              </dgm:layoutNode>
            </dgm:layoutNode>
          </dgm:forEach>
        </dgm:if>
        <dgm:else name="Name14"/>
      </dgm:choose>
    </dgm:forEach>
  </dgm:layoutNode>
</dgm:layoutDef>
</file>

<file path=ppt/diagrams/layout37.xml><?xml version="1.0" encoding="utf-8"?>
<dgm:layoutDef xmlns:dgm="http://schemas.openxmlformats.org/drawingml/2006/diagram" xmlns:a="http://schemas.openxmlformats.org/drawingml/2006/main" uniqueId="urn:microsoft.com/office/officeart/2005/8/layout/cycle2">
  <dgm:title val=""/>
  <dgm:desc val=""/>
  <dgm:catLst>
    <dgm:cat type="cycle" pri="1000"/>
    <dgm:cat type="convert" pri="10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  <dgm:pt modelId="5">
          <dgm:prSet phldr="1"/>
        </dgm:pt>
      </dgm:ptLst>
      <dgm:cxnLst>
        <dgm:cxn modelId="6" srcId="0" destId="1" srcOrd="0" destOrd="0"/>
        <dgm:cxn modelId="7" srcId="0" destId="2" srcOrd="1" destOrd="0"/>
        <dgm:cxn modelId="8" srcId="0" destId="3" srcOrd="2" destOrd="0"/>
        <dgm:cxn modelId="9" srcId="0" destId="4" srcOrd="3" destOrd="0"/>
        <dgm:cxn modelId="10" srcId="0" destId="5" srcOrd="4" destOrd="0"/>
      </dgm:cxnLst>
      <dgm:bg/>
      <dgm:whole/>
    </dgm:dataModel>
  </dgm:sampData>
  <dgm:styleData>
    <dgm:dataModel>
      <dgm:ptLst>
        <dgm:pt modelId="0" type="doc"/>
        <dgm:pt modelId="1"/>
        <dgm:pt modelId="2"/>
        <dgm:pt modelId="3"/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cycle">
    <dgm:varLst>
      <dgm:dir/>
      <dgm:resizeHandles val="exact"/>
    </dgm:varLst>
    <dgm:choose name="Name0">
      <dgm:if name="Name1" func="var" arg="dir" op="equ" val="norm">
        <dgm:choose name="Name2">
          <dgm:if name="Name3" axis="ch" ptType="node" func="cnt" op="gt" val="2">
            <dgm:alg type="cycle">
              <dgm:param type="stAng" val="0"/>
              <dgm:param type="spanAng" val="360"/>
            </dgm:alg>
          </dgm:if>
          <dgm:else name="Name4">
            <dgm:alg type="cycle">
              <dgm:param type="stAng" val="-90"/>
              <dgm:param type="spanAng" val="360"/>
            </dgm:alg>
          </dgm:else>
        </dgm:choose>
      </dgm:if>
      <dgm:else name="Name5">
        <dgm:choose name="Name6">
          <dgm:if name="Name7" axis="ch" ptType="node" func="cnt" op="gt" val="2">
            <dgm:alg type="cycle">
              <dgm:param type="stAng" val="0"/>
              <dgm:param type="spanAng" val="-360"/>
            </dgm:alg>
          </dgm:if>
          <dgm:else name="Name8">
            <dgm:alg type="cycle">
              <dgm:param type="stAng" val="90"/>
              <dgm:param type="spanAng" val="-360"/>
            </dgm:alg>
          </dgm:else>
        </dgm:choose>
      </dgm:else>
    </dgm:choose>
    <dgm:shape xmlns:r="http://schemas.openxmlformats.org/officeDocument/2006/relationships" r:blip="">
      <dgm:adjLst/>
    </dgm:shape>
    <dgm:presOf/>
    <dgm:constrLst>
      <dgm:constr type="w" for="ch" ptType="node" refType="w"/>
      <dgm:constr type="w" for="ch" ptType="sibTrans" refType="w" refFor="ch" refPtType="node" op="equ" fact="0.25"/>
      <dgm:constr type="sibSp" refType="w" refFor="ch" refPtType="node" fact="0.5"/>
      <dgm:constr type="primFontSz" for="ch" ptType="node" op="equ" val="65"/>
      <dgm:constr type="primFontSz" for="des" forName="connectorText" op="equ" val="55"/>
      <dgm:constr type="primFontSz" for="des" forName="connectorText" refType="primFontSz" refFor="ch" refPtType="node" op="lte" fact="0.8"/>
    </dgm:constrLst>
    <dgm:ruleLst/>
    <dgm:forEach name="nodesForEach" axis="ch" ptType="node">
      <dgm:layoutNode name="node">
        <dgm:varLst>
          <dgm:bulletEnabled val="1"/>
        </dgm:varLst>
        <dgm:alg type="tx">
          <dgm:param type="txAnchorVertCh" val="mid"/>
        </dgm:alg>
        <dgm:shape xmlns:r="http://schemas.openxmlformats.org/officeDocument/2006/relationships" type="ellipse" r:blip="">
          <dgm:adjLst/>
        </dgm:shape>
        <dgm:presOf axis="desOrSelf" ptType="node"/>
        <dgm:constrLst>
          <dgm:constr type="h" refType="w"/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 fact="NaN" max="NaN"/>
        </dgm:ruleLst>
      </dgm:layoutNode>
      <dgm:choose name="Name9">
        <dgm:if name="Name10" axis="par ch" ptType="doc node" func="cnt" op="gt" val="1">
          <dgm:forEach name="sibTransForEach" axis="followSib" ptType="sibTrans" hideLastTrans="0" cnt="1">
            <dgm:layoutNode name="sibTrans">
              <dgm:choose name="Name11">
                <dgm:if name="Name12" axis="par ch" ptType="doc node" func="cnt" op="lt" val="3">
                  <dgm:alg type="conn">
                    <dgm:param type="begPts" val="radial"/>
                    <dgm:param type="endPts" val="radial"/>
                  </dgm:alg>
                </dgm:if>
                <dgm:else name="Name13">
                  <dgm:alg type="conn">
                    <dgm:param type="begPts" val="auto"/>
                    <dgm:param type="endPts" val="auto"/>
                  </dgm:alg>
                </dgm:else>
              </dgm:choose>
              <dgm:shape xmlns:r="http://schemas.openxmlformats.org/officeDocument/2006/relationships" type="conn" r:blip="">
                <dgm:adjLst/>
              </dgm:shape>
              <dgm:presOf axis="self"/>
              <dgm:constrLst>
                <dgm:constr type="h" refType="w" fact="1.35"/>
                <dgm:constr type="connDist"/>
                <dgm:constr type="w" for="ch" refType="connDist" fact="0.45"/>
                <dgm:constr type="h" for="ch" refType="h"/>
              </dgm:constrLst>
              <dgm:ruleLst/>
              <dgm:layoutNode name="connectorText">
                <dgm:alg type="tx">
                  <dgm:param type="autoTxRot" val="grav"/>
                </dgm:alg>
                <dgm:shape xmlns:r="http://schemas.openxmlformats.org/officeDocument/2006/relationships" type="conn" r:blip="" hideGeom="1">
                  <dgm:adjLst/>
                </dgm:shape>
                <dgm:presOf axis="self"/>
                <dgm:constrLst>
                  <dgm:constr type="lMarg"/>
                  <dgm:constr type="rMarg"/>
                  <dgm:constr type="tMarg"/>
                  <dgm:constr type="bMarg"/>
                </dgm:constrLst>
                <dgm:ruleLst>
                  <dgm:rule type="primFontSz" val="5" fact="NaN" max="NaN"/>
                </dgm:ruleLst>
              </dgm:layoutNode>
            </dgm:layoutNode>
          </dgm:forEach>
        </dgm:if>
        <dgm:else name="Name14"/>
      </dgm:choose>
    </dgm:forEach>
  </dgm:layoutNode>
</dgm:layoutDef>
</file>

<file path=ppt/diagrams/layout38.xml><?xml version="1.0" encoding="utf-8"?>
<dgm:layoutDef xmlns:dgm="http://schemas.openxmlformats.org/drawingml/2006/diagram" xmlns:a="http://schemas.openxmlformats.org/drawingml/2006/main" uniqueId="urn:microsoft.com/office/officeart/2005/8/layout/cycle2">
  <dgm:title val=""/>
  <dgm:desc val=""/>
  <dgm:catLst>
    <dgm:cat type="cycle" pri="1000"/>
    <dgm:cat type="convert" pri="10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  <dgm:pt modelId="5">
          <dgm:prSet phldr="1"/>
        </dgm:pt>
      </dgm:ptLst>
      <dgm:cxnLst>
        <dgm:cxn modelId="6" srcId="0" destId="1" srcOrd="0" destOrd="0"/>
        <dgm:cxn modelId="7" srcId="0" destId="2" srcOrd="1" destOrd="0"/>
        <dgm:cxn modelId="8" srcId="0" destId="3" srcOrd="2" destOrd="0"/>
        <dgm:cxn modelId="9" srcId="0" destId="4" srcOrd="3" destOrd="0"/>
        <dgm:cxn modelId="10" srcId="0" destId="5" srcOrd="4" destOrd="0"/>
      </dgm:cxnLst>
      <dgm:bg/>
      <dgm:whole/>
    </dgm:dataModel>
  </dgm:sampData>
  <dgm:styleData>
    <dgm:dataModel>
      <dgm:ptLst>
        <dgm:pt modelId="0" type="doc"/>
        <dgm:pt modelId="1"/>
        <dgm:pt modelId="2"/>
        <dgm:pt modelId="3"/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cycle">
    <dgm:varLst>
      <dgm:dir/>
      <dgm:resizeHandles val="exact"/>
    </dgm:varLst>
    <dgm:choose name="Name0">
      <dgm:if name="Name1" func="var" arg="dir" op="equ" val="norm">
        <dgm:choose name="Name2">
          <dgm:if name="Name3" axis="ch" ptType="node" func="cnt" op="gt" val="2">
            <dgm:alg type="cycle">
              <dgm:param type="stAng" val="0"/>
              <dgm:param type="spanAng" val="360"/>
            </dgm:alg>
          </dgm:if>
          <dgm:else name="Name4">
            <dgm:alg type="cycle">
              <dgm:param type="stAng" val="-90"/>
              <dgm:param type="spanAng" val="360"/>
            </dgm:alg>
          </dgm:else>
        </dgm:choose>
      </dgm:if>
      <dgm:else name="Name5">
        <dgm:choose name="Name6">
          <dgm:if name="Name7" axis="ch" ptType="node" func="cnt" op="gt" val="2">
            <dgm:alg type="cycle">
              <dgm:param type="stAng" val="0"/>
              <dgm:param type="spanAng" val="-360"/>
            </dgm:alg>
          </dgm:if>
          <dgm:else name="Name8">
            <dgm:alg type="cycle">
              <dgm:param type="stAng" val="90"/>
              <dgm:param type="spanAng" val="-360"/>
            </dgm:alg>
          </dgm:else>
        </dgm:choose>
      </dgm:else>
    </dgm:choose>
    <dgm:shape xmlns:r="http://schemas.openxmlformats.org/officeDocument/2006/relationships" r:blip="">
      <dgm:adjLst/>
    </dgm:shape>
    <dgm:presOf/>
    <dgm:constrLst>
      <dgm:constr type="w" for="ch" ptType="node" refType="w"/>
      <dgm:constr type="w" for="ch" ptType="sibTrans" refType="w" refFor="ch" refPtType="node" op="equ" fact="0.25"/>
      <dgm:constr type="sibSp" refType="w" refFor="ch" refPtType="node" fact="0.5"/>
      <dgm:constr type="primFontSz" for="ch" ptType="node" op="equ" val="65"/>
      <dgm:constr type="primFontSz" for="des" forName="connectorText" op="equ" val="55"/>
      <dgm:constr type="primFontSz" for="des" forName="connectorText" refType="primFontSz" refFor="ch" refPtType="node" op="lte" fact="0.8"/>
    </dgm:constrLst>
    <dgm:ruleLst/>
    <dgm:forEach name="nodesForEach" axis="ch" ptType="node">
      <dgm:layoutNode name="node">
        <dgm:varLst>
          <dgm:bulletEnabled val="1"/>
        </dgm:varLst>
        <dgm:alg type="tx">
          <dgm:param type="txAnchorVertCh" val="mid"/>
        </dgm:alg>
        <dgm:shape xmlns:r="http://schemas.openxmlformats.org/officeDocument/2006/relationships" type="ellipse" r:blip="">
          <dgm:adjLst/>
        </dgm:shape>
        <dgm:presOf axis="desOrSelf" ptType="node"/>
        <dgm:constrLst>
          <dgm:constr type="h" refType="w"/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 fact="NaN" max="NaN"/>
        </dgm:ruleLst>
      </dgm:layoutNode>
      <dgm:choose name="Name9">
        <dgm:if name="Name10" axis="par ch" ptType="doc node" func="cnt" op="gt" val="1">
          <dgm:forEach name="sibTransForEach" axis="followSib" ptType="sibTrans" hideLastTrans="0" cnt="1">
            <dgm:layoutNode name="sibTrans">
              <dgm:choose name="Name11">
                <dgm:if name="Name12" axis="par ch" ptType="doc node" func="cnt" op="lt" val="3">
                  <dgm:alg type="conn">
                    <dgm:param type="begPts" val="radial"/>
                    <dgm:param type="endPts" val="radial"/>
                  </dgm:alg>
                </dgm:if>
                <dgm:else name="Name13">
                  <dgm:alg type="conn">
                    <dgm:param type="begPts" val="auto"/>
                    <dgm:param type="endPts" val="auto"/>
                  </dgm:alg>
                </dgm:else>
              </dgm:choose>
              <dgm:shape xmlns:r="http://schemas.openxmlformats.org/officeDocument/2006/relationships" type="conn" r:blip="">
                <dgm:adjLst/>
              </dgm:shape>
              <dgm:presOf axis="self"/>
              <dgm:constrLst>
                <dgm:constr type="h" refType="w" fact="1.35"/>
                <dgm:constr type="connDist"/>
                <dgm:constr type="w" for="ch" refType="connDist" fact="0.45"/>
                <dgm:constr type="h" for="ch" refType="h"/>
              </dgm:constrLst>
              <dgm:ruleLst/>
              <dgm:layoutNode name="connectorText">
                <dgm:alg type="tx">
                  <dgm:param type="autoTxRot" val="grav"/>
                </dgm:alg>
                <dgm:shape xmlns:r="http://schemas.openxmlformats.org/officeDocument/2006/relationships" type="conn" r:blip="" hideGeom="1">
                  <dgm:adjLst/>
                </dgm:shape>
                <dgm:presOf axis="self"/>
                <dgm:constrLst>
                  <dgm:constr type="lMarg"/>
                  <dgm:constr type="rMarg"/>
                  <dgm:constr type="tMarg"/>
                  <dgm:constr type="bMarg"/>
                </dgm:constrLst>
                <dgm:ruleLst>
                  <dgm:rule type="primFontSz" val="5" fact="NaN" max="NaN"/>
                </dgm:ruleLst>
              </dgm:layoutNode>
            </dgm:layoutNode>
          </dgm:forEach>
        </dgm:if>
        <dgm:else name="Name14"/>
      </dgm:choose>
    </dgm:forEach>
  </dgm:layoutNode>
</dgm:layoutDef>
</file>

<file path=ppt/diagrams/layout39.xml><?xml version="1.0" encoding="utf-8"?>
<dgm:layoutDef xmlns:dgm="http://schemas.openxmlformats.org/drawingml/2006/diagram" xmlns:a="http://schemas.openxmlformats.org/drawingml/2006/main" uniqueId="urn:microsoft.com/office/officeart/2005/8/layout/cycle2">
  <dgm:title val=""/>
  <dgm:desc val=""/>
  <dgm:catLst>
    <dgm:cat type="cycle" pri="1000"/>
    <dgm:cat type="convert" pri="10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  <dgm:pt modelId="5">
          <dgm:prSet phldr="1"/>
        </dgm:pt>
      </dgm:ptLst>
      <dgm:cxnLst>
        <dgm:cxn modelId="6" srcId="0" destId="1" srcOrd="0" destOrd="0"/>
        <dgm:cxn modelId="7" srcId="0" destId="2" srcOrd="1" destOrd="0"/>
        <dgm:cxn modelId="8" srcId="0" destId="3" srcOrd="2" destOrd="0"/>
        <dgm:cxn modelId="9" srcId="0" destId="4" srcOrd="3" destOrd="0"/>
        <dgm:cxn modelId="10" srcId="0" destId="5" srcOrd="4" destOrd="0"/>
      </dgm:cxnLst>
      <dgm:bg/>
      <dgm:whole/>
    </dgm:dataModel>
  </dgm:sampData>
  <dgm:styleData>
    <dgm:dataModel>
      <dgm:ptLst>
        <dgm:pt modelId="0" type="doc"/>
        <dgm:pt modelId="1"/>
        <dgm:pt modelId="2"/>
        <dgm:pt modelId="3"/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cycle">
    <dgm:varLst>
      <dgm:dir/>
      <dgm:resizeHandles val="exact"/>
    </dgm:varLst>
    <dgm:choose name="Name0">
      <dgm:if name="Name1" func="var" arg="dir" op="equ" val="norm">
        <dgm:choose name="Name2">
          <dgm:if name="Name3" axis="ch" ptType="node" func="cnt" op="gt" val="2">
            <dgm:alg type="cycle">
              <dgm:param type="stAng" val="0"/>
              <dgm:param type="spanAng" val="360"/>
            </dgm:alg>
          </dgm:if>
          <dgm:else name="Name4">
            <dgm:alg type="cycle">
              <dgm:param type="stAng" val="-90"/>
              <dgm:param type="spanAng" val="360"/>
            </dgm:alg>
          </dgm:else>
        </dgm:choose>
      </dgm:if>
      <dgm:else name="Name5">
        <dgm:choose name="Name6">
          <dgm:if name="Name7" axis="ch" ptType="node" func="cnt" op="gt" val="2">
            <dgm:alg type="cycle">
              <dgm:param type="stAng" val="0"/>
              <dgm:param type="spanAng" val="-360"/>
            </dgm:alg>
          </dgm:if>
          <dgm:else name="Name8">
            <dgm:alg type="cycle">
              <dgm:param type="stAng" val="90"/>
              <dgm:param type="spanAng" val="-360"/>
            </dgm:alg>
          </dgm:else>
        </dgm:choose>
      </dgm:else>
    </dgm:choose>
    <dgm:shape xmlns:r="http://schemas.openxmlformats.org/officeDocument/2006/relationships" r:blip="">
      <dgm:adjLst/>
    </dgm:shape>
    <dgm:presOf/>
    <dgm:constrLst>
      <dgm:constr type="w" for="ch" ptType="node" refType="w"/>
      <dgm:constr type="w" for="ch" ptType="sibTrans" refType="w" refFor="ch" refPtType="node" op="equ" fact="0.25"/>
      <dgm:constr type="sibSp" refType="w" refFor="ch" refPtType="node" fact="0.5"/>
      <dgm:constr type="primFontSz" for="ch" ptType="node" op="equ" val="65"/>
      <dgm:constr type="primFontSz" for="des" forName="connectorText" op="equ" val="55"/>
      <dgm:constr type="primFontSz" for="des" forName="connectorText" refType="primFontSz" refFor="ch" refPtType="node" op="lte" fact="0.8"/>
    </dgm:constrLst>
    <dgm:ruleLst/>
    <dgm:forEach name="nodesForEach" axis="ch" ptType="node">
      <dgm:layoutNode name="node">
        <dgm:varLst>
          <dgm:bulletEnabled val="1"/>
        </dgm:varLst>
        <dgm:alg type="tx">
          <dgm:param type="txAnchorVertCh" val="mid"/>
        </dgm:alg>
        <dgm:shape xmlns:r="http://schemas.openxmlformats.org/officeDocument/2006/relationships" type="ellipse" r:blip="">
          <dgm:adjLst/>
        </dgm:shape>
        <dgm:presOf axis="desOrSelf" ptType="node"/>
        <dgm:constrLst>
          <dgm:constr type="h" refType="w"/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 fact="NaN" max="NaN"/>
        </dgm:ruleLst>
      </dgm:layoutNode>
      <dgm:choose name="Name9">
        <dgm:if name="Name10" axis="par ch" ptType="doc node" func="cnt" op="gt" val="1">
          <dgm:forEach name="sibTransForEach" axis="followSib" ptType="sibTrans" hideLastTrans="0" cnt="1">
            <dgm:layoutNode name="sibTrans">
              <dgm:choose name="Name11">
                <dgm:if name="Name12" axis="par ch" ptType="doc node" func="cnt" op="lt" val="3">
                  <dgm:alg type="conn">
                    <dgm:param type="begPts" val="radial"/>
                    <dgm:param type="endPts" val="radial"/>
                  </dgm:alg>
                </dgm:if>
                <dgm:else name="Name13">
                  <dgm:alg type="conn">
                    <dgm:param type="begPts" val="auto"/>
                    <dgm:param type="endPts" val="auto"/>
                  </dgm:alg>
                </dgm:else>
              </dgm:choose>
              <dgm:shape xmlns:r="http://schemas.openxmlformats.org/officeDocument/2006/relationships" type="conn" r:blip="">
                <dgm:adjLst/>
              </dgm:shape>
              <dgm:presOf axis="self"/>
              <dgm:constrLst>
                <dgm:constr type="h" refType="w" fact="1.35"/>
                <dgm:constr type="connDist"/>
                <dgm:constr type="w" for="ch" refType="connDist" fact="0.45"/>
                <dgm:constr type="h" for="ch" refType="h"/>
              </dgm:constrLst>
              <dgm:ruleLst/>
              <dgm:layoutNode name="connectorText">
                <dgm:alg type="tx">
                  <dgm:param type="autoTxRot" val="grav"/>
                </dgm:alg>
                <dgm:shape xmlns:r="http://schemas.openxmlformats.org/officeDocument/2006/relationships" type="conn" r:blip="" hideGeom="1">
                  <dgm:adjLst/>
                </dgm:shape>
                <dgm:presOf axis="self"/>
                <dgm:constrLst>
                  <dgm:constr type="lMarg"/>
                  <dgm:constr type="rMarg"/>
                  <dgm:constr type="tMarg"/>
                  <dgm:constr type="bMarg"/>
                </dgm:constrLst>
                <dgm:ruleLst>
                  <dgm:rule type="primFontSz" val="5" fact="NaN" max="NaN"/>
                </dgm:ruleLst>
              </dgm:layoutNode>
            </dgm:layoutNode>
          </dgm:forEach>
        </dgm:if>
        <dgm:else name="Name14"/>
      </dgm:choose>
    </dgm:forEach>
  </dgm:layoutNode>
</dgm:layoutDef>
</file>

<file path=ppt/diagrams/layout40.xml><?xml version="1.0" encoding="utf-8"?>
<dgm:layoutDef xmlns:dgm="http://schemas.openxmlformats.org/drawingml/2006/diagram" xmlns:a="http://schemas.openxmlformats.org/drawingml/2006/main" uniqueId="urn:microsoft.com/office/officeart/2005/8/layout/cycle2">
  <dgm:title val=""/>
  <dgm:desc val=""/>
  <dgm:catLst>
    <dgm:cat type="cycle" pri="1000"/>
    <dgm:cat type="convert" pri="10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  <dgm:pt modelId="5">
          <dgm:prSet phldr="1"/>
        </dgm:pt>
      </dgm:ptLst>
      <dgm:cxnLst>
        <dgm:cxn modelId="6" srcId="0" destId="1" srcOrd="0" destOrd="0"/>
        <dgm:cxn modelId="7" srcId="0" destId="2" srcOrd="1" destOrd="0"/>
        <dgm:cxn modelId="8" srcId="0" destId="3" srcOrd="2" destOrd="0"/>
        <dgm:cxn modelId="9" srcId="0" destId="4" srcOrd="3" destOrd="0"/>
        <dgm:cxn modelId="10" srcId="0" destId="5" srcOrd="4" destOrd="0"/>
      </dgm:cxnLst>
      <dgm:bg/>
      <dgm:whole/>
    </dgm:dataModel>
  </dgm:sampData>
  <dgm:styleData>
    <dgm:dataModel>
      <dgm:ptLst>
        <dgm:pt modelId="0" type="doc"/>
        <dgm:pt modelId="1"/>
        <dgm:pt modelId="2"/>
        <dgm:pt modelId="3"/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cycle">
    <dgm:varLst>
      <dgm:dir/>
      <dgm:resizeHandles val="exact"/>
    </dgm:varLst>
    <dgm:choose name="Name0">
      <dgm:if name="Name1" func="var" arg="dir" op="equ" val="norm">
        <dgm:choose name="Name2">
          <dgm:if name="Name3" axis="ch" ptType="node" func="cnt" op="gt" val="2">
            <dgm:alg type="cycle">
              <dgm:param type="stAng" val="0"/>
              <dgm:param type="spanAng" val="360"/>
            </dgm:alg>
          </dgm:if>
          <dgm:else name="Name4">
            <dgm:alg type="cycle">
              <dgm:param type="stAng" val="-90"/>
              <dgm:param type="spanAng" val="360"/>
            </dgm:alg>
          </dgm:else>
        </dgm:choose>
      </dgm:if>
      <dgm:else name="Name5">
        <dgm:choose name="Name6">
          <dgm:if name="Name7" axis="ch" ptType="node" func="cnt" op="gt" val="2">
            <dgm:alg type="cycle">
              <dgm:param type="stAng" val="0"/>
              <dgm:param type="spanAng" val="-360"/>
            </dgm:alg>
          </dgm:if>
          <dgm:else name="Name8">
            <dgm:alg type="cycle">
              <dgm:param type="stAng" val="90"/>
              <dgm:param type="spanAng" val="-360"/>
            </dgm:alg>
          </dgm:else>
        </dgm:choose>
      </dgm:else>
    </dgm:choose>
    <dgm:shape xmlns:r="http://schemas.openxmlformats.org/officeDocument/2006/relationships" r:blip="">
      <dgm:adjLst/>
    </dgm:shape>
    <dgm:presOf/>
    <dgm:constrLst>
      <dgm:constr type="w" for="ch" ptType="node" refType="w"/>
      <dgm:constr type="w" for="ch" ptType="sibTrans" refType="w" refFor="ch" refPtType="node" op="equ" fact="0.25"/>
      <dgm:constr type="sibSp" refType="w" refFor="ch" refPtType="node" fact="0.5"/>
      <dgm:constr type="primFontSz" for="ch" ptType="node" op="equ" val="65"/>
      <dgm:constr type="primFontSz" for="des" forName="connectorText" op="equ" val="55"/>
      <dgm:constr type="primFontSz" for="des" forName="connectorText" refType="primFontSz" refFor="ch" refPtType="node" op="lte" fact="0.8"/>
    </dgm:constrLst>
    <dgm:ruleLst/>
    <dgm:forEach name="nodesForEach" axis="ch" ptType="node">
      <dgm:layoutNode name="node">
        <dgm:varLst>
          <dgm:bulletEnabled val="1"/>
        </dgm:varLst>
        <dgm:alg type="tx">
          <dgm:param type="txAnchorVertCh" val="mid"/>
        </dgm:alg>
        <dgm:shape xmlns:r="http://schemas.openxmlformats.org/officeDocument/2006/relationships" type="ellipse" r:blip="">
          <dgm:adjLst/>
        </dgm:shape>
        <dgm:presOf axis="desOrSelf" ptType="node"/>
        <dgm:constrLst>
          <dgm:constr type="h" refType="w"/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 fact="NaN" max="NaN"/>
        </dgm:ruleLst>
      </dgm:layoutNode>
      <dgm:choose name="Name9">
        <dgm:if name="Name10" axis="par ch" ptType="doc node" func="cnt" op="gt" val="1">
          <dgm:forEach name="sibTransForEach" axis="followSib" ptType="sibTrans" hideLastTrans="0" cnt="1">
            <dgm:layoutNode name="sibTrans">
              <dgm:choose name="Name11">
                <dgm:if name="Name12" axis="par ch" ptType="doc node" func="cnt" op="lt" val="3">
                  <dgm:alg type="conn">
                    <dgm:param type="begPts" val="radial"/>
                    <dgm:param type="endPts" val="radial"/>
                  </dgm:alg>
                </dgm:if>
                <dgm:else name="Name13">
                  <dgm:alg type="conn">
                    <dgm:param type="begPts" val="auto"/>
                    <dgm:param type="endPts" val="auto"/>
                  </dgm:alg>
                </dgm:else>
              </dgm:choose>
              <dgm:shape xmlns:r="http://schemas.openxmlformats.org/officeDocument/2006/relationships" type="conn" r:blip="">
                <dgm:adjLst/>
              </dgm:shape>
              <dgm:presOf axis="self"/>
              <dgm:constrLst>
                <dgm:constr type="h" refType="w" fact="1.35"/>
                <dgm:constr type="connDist"/>
                <dgm:constr type="w" for="ch" refType="connDist" fact="0.45"/>
                <dgm:constr type="h" for="ch" refType="h"/>
              </dgm:constrLst>
              <dgm:ruleLst/>
              <dgm:layoutNode name="connectorText">
                <dgm:alg type="tx">
                  <dgm:param type="autoTxRot" val="grav"/>
                </dgm:alg>
                <dgm:shape xmlns:r="http://schemas.openxmlformats.org/officeDocument/2006/relationships" type="conn" r:blip="" hideGeom="1">
                  <dgm:adjLst/>
                </dgm:shape>
                <dgm:presOf axis="self"/>
                <dgm:constrLst>
                  <dgm:constr type="lMarg"/>
                  <dgm:constr type="rMarg"/>
                  <dgm:constr type="tMarg"/>
                  <dgm:constr type="bMarg"/>
                </dgm:constrLst>
                <dgm:ruleLst>
                  <dgm:rule type="primFontSz" val="5" fact="NaN" max="NaN"/>
                </dgm:ruleLst>
              </dgm:layoutNode>
            </dgm:layoutNode>
          </dgm:forEach>
        </dgm:if>
        <dgm:else name="Name14"/>
      </dgm:choose>
    </dgm:forEach>
  </dgm:layoutNode>
</dgm:layoutDef>
</file>

<file path=ppt/diagrams/layout41.xml><?xml version="1.0" encoding="utf-8"?>
<dgm:layoutDef xmlns:dgm="http://schemas.openxmlformats.org/drawingml/2006/diagram" xmlns:a="http://schemas.openxmlformats.org/drawingml/2006/main" uniqueId="urn:microsoft.com/office/officeart/2005/8/layout/cycle2">
  <dgm:title val=""/>
  <dgm:desc val=""/>
  <dgm:catLst>
    <dgm:cat type="cycle" pri="1000"/>
    <dgm:cat type="convert" pri="10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  <dgm:pt modelId="5">
          <dgm:prSet phldr="1"/>
        </dgm:pt>
      </dgm:ptLst>
      <dgm:cxnLst>
        <dgm:cxn modelId="6" srcId="0" destId="1" srcOrd="0" destOrd="0"/>
        <dgm:cxn modelId="7" srcId="0" destId="2" srcOrd="1" destOrd="0"/>
        <dgm:cxn modelId="8" srcId="0" destId="3" srcOrd="2" destOrd="0"/>
        <dgm:cxn modelId="9" srcId="0" destId="4" srcOrd="3" destOrd="0"/>
        <dgm:cxn modelId="10" srcId="0" destId="5" srcOrd="4" destOrd="0"/>
      </dgm:cxnLst>
      <dgm:bg/>
      <dgm:whole/>
    </dgm:dataModel>
  </dgm:sampData>
  <dgm:styleData>
    <dgm:dataModel>
      <dgm:ptLst>
        <dgm:pt modelId="0" type="doc"/>
        <dgm:pt modelId="1"/>
        <dgm:pt modelId="2"/>
        <dgm:pt modelId="3"/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cycle">
    <dgm:varLst>
      <dgm:dir/>
      <dgm:resizeHandles val="exact"/>
    </dgm:varLst>
    <dgm:choose name="Name0">
      <dgm:if name="Name1" func="var" arg="dir" op="equ" val="norm">
        <dgm:choose name="Name2">
          <dgm:if name="Name3" axis="ch" ptType="node" func="cnt" op="gt" val="2">
            <dgm:alg type="cycle">
              <dgm:param type="stAng" val="0"/>
              <dgm:param type="spanAng" val="360"/>
            </dgm:alg>
          </dgm:if>
          <dgm:else name="Name4">
            <dgm:alg type="cycle">
              <dgm:param type="stAng" val="-90"/>
              <dgm:param type="spanAng" val="360"/>
            </dgm:alg>
          </dgm:else>
        </dgm:choose>
      </dgm:if>
      <dgm:else name="Name5">
        <dgm:choose name="Name6">
          <dgm:if name="Name7" axis="ch" ptType="node" func="cnt" op="gt" val="2">
            <dgm:alg type="cycle">
              <dgm:param type="stAng" val="0"/>
              <dgm:param type="spanAng" val="-360"/>
            </dgm:alg>
          </dgm:if>
          <dgm:else name="Name8">
            <dgm:alg type="cycle">
              <dgm:param type="stAng" val="90"/>
              <dgm:param type="spanAng" val="-360"/>
            </dgm:alg>
          </dgm:else>
        </dgm:choose>
      </dgm:else>
    </dgm:choose>
    <dgm:shape xmlns:r="http://schemas.openxmlformats.org/officeDocument/2006/relationships" r:blip="">
      <dgm:adjLst/>
    </dgm:shape>
    <dgm:presOf/>
    <dgm:constrLst>
      <dgm:constr type="w" for="ch" ptType="node" refType="w"/>
      <dgm:constr type="w" for="ch" ptType="sibTrans" refType="w" refFor="ch" refPtType="node" op="equ" fact="0.25"/>
      <dgm:constr type="sibSp" refType="w" refFor="ch" refPtType="node" fact="0.5"/>
      <dgm:constr type="primFontSz" for="ch" ptType="node" op="equ" val="65"/>
      <dgm:constr type="primFontSz" for="des" forName="connectorText" op="equ" val="55"/>
      <dgm:constr type="primFontSz" for="des" forName="connectorText" refType="primFontSz" refFor="ch" refPtType="node" op="lte" fact="0.8"/>
    </dgm:constrLst>
    <dgm:ruleLst/>
    <dgm:forEach name="nodesForEach" axis="ch" ptType="node">
      <dgm:layoutNode name="node">
        <dgm:varLst>
          <dgm:bulletEnabled val="1"/>
        </dgm:varLst>
        <dgm:alg type="tx">
          <dgm:param type="txAnchorVertCh" val="mid"/>
        </dgm:alg>
        <dgm:shape xmlns:r="http://schemas.openxmlformats.org/officeDocument/2006/relationships" type="ellipse" r:blip="">
          <dgm:adjLst/>
        </dgm:shape>
        <dgm:presOf axis="desOrSelf" ptType="node"/>
        <dgm:constrLst>
          <dgm:constr type="h" refType="w"/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 fact="NaN" max="NaN"/>
        </dgm:ruleLst>
      </dgm:layoutNode>
      <dgm:choose name="Name9">
        <dgm:if name="Name10" axis="par ch" ptType="doc node" func="cnt" op="gt" val="1">
          <dgm:forEach name="sibTransForEach" axis="followSib" ptType="sibTrans" hideLastTrans="0" cnt="1">
            <dgm:layoutNode name="sibTrans">
              <dgm:choose name="Name11">
                <dgm:if name="Name12" axis="par ch" ptType="doc node" func="cnt" op="lt" val="3">
                  <dgm:alg type="conn">
                    <dgm:param type="begPts" val="radial"/>
                    <dgm:param type="endPts" val="radial"/>
                  </dgm:alg>
                </dgm:if>
                <dgm:else name="Name13">
                  <dgm:alg type="conn">
                    <dgm:param type="begPts" val="auto"/>
                    <dgm:param type="endPts" val="auto"/>
                  </dgm:alg>
                </dgm:else>
              </dgm:choose>
              <dgm:shape xmlns:r="http://schemas.openxmlformats.org/officeDocument/2006/relationships" type="conn" r:blip="">
                <dgm:adjLst/>
              </dgm:shape>
              <dgm:presOf axis="self"/>
              <dgm:constrLst>
                <dgm:constr type="h" refType="w" fact="1.35"/>
                <dgm:constr type="connDist"/>
                <dgm:constr type="w" for="ch" refType="connDist" fact="0.45"/>
                <dgm:constr type="h" for="ch" refType="h"/>
              </dgm:constrLst>
              <dgm:ruleLst/>
              <dgm:layoutNode name="connectorText">
                <dgm:alg type="tx">
                  <dgm:param type="autoTxRot" val="grav"/>
                </dgm:alg>
                <dgm:shape xmlns:r="http://schemas.openxmlformats.org/officeDocument/2006/relationships" type="conn" r:blip="" hideGeom="1">
                  <dgm:adjLst/>
                </dgm:shape>
                <dgm:presOf axis="self"/>
                <dgm:constrLst>
                  <dgm:constr type="lMarg"/>
                  <dgm:constr type="rMarg"/>
                  <dgm:constr type="tMarg"/>
                  <dgm:constr type="bMarg"/>
                </dgm:constrLst>
                <dgm:ruleLst>
                  <dgm:rule type="primFontSz" val="5" fact="NaN" max="NaN"/>
                </dgm:ruleLst>
              </dgm:layoutNode>
            </dgm:layoutNode>
          </dgm:forEach>
        </dgm:if>
        <dgm:else name="Name14"/>
      </dgm:choose>
    </dgm:forEach>
  </dgm:layoutNode>
</dgm:layoutDef>
</file>

<file path=ppt/diagrams/layout42.xml><?xml version="1.0" encoding="utf-8"?>
<dgm:layoutDef xmlns:dgm="http://schemas.openxmlformats.org/drawingml/2006/diagram" xmlns:a="http://schemas.openxmlformats.org/drawingml/2006/main" uniqueId="urn:microsoft.com/office/officeart/2005/8/layout/cycle2">
  <dgm:title val=""/>
  <dgm:desc val=""/>
  <dgm:catLst>
    <dgm:cat type="cycle" pri="1000"/>
    <dgm:cat type="convert" pri="10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  <dgm:pt modelId="5">
          <dgm:prSet phldr="1"/>
        </dgm:pt>
      </dgm:ptLst>
      <dgm:cxnLst>
        <dgm:cxn modelId="6" srcId="0" destId="1" srcOrd="0" destOrd="0"/>
        <dgm:cxn modelId="7" srcId="0" destId="2" srcOrd="1" destOrd="0"/>
        <dgm:cxn modelId="8" srcId="0" destId="3" srcOrd="2" destOrd="0"/>
        <dgm:cxn modelId="9" srcId="0" destId="4" srcOrd="3" destOrd="0"/>
        <dgm:cxn modelId="10" srcId="0" destId="5" srcOrd="4" destOrd="0"/>
      </dgm:cxnLst>
      <dgm:bg/>
      <dgm:whole/>
    </dgm:dataModel>
  </dgm:sampData>
  <dgm:styleData>
    <dgm:dataModel>
      <dgm:ptLst>
        <dgm:pt modelId="0" type="doc"/>
        <dgm:pt modelId="1"/>
        <dgm:pt modelId="2"/>
        <dgm:pt modelId="3"/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cycle">
    <dgm:varLst>
      <dgm:dir/>
      <dgm:resizeHandles val="exact"/>
    </dgm:varLst>
    <dgm:choose name="Name0">
      <dgm:if name="Name1" func="var" arg="dir" op="equ" val="norm">
        <dgm:choose name="Name2">
          <dgm:if name="Name3" axis="ch" ptType="node" func="cnt" op="gt" val="2">
            <dgm:alg type="cycle">
              <dgm:param type="stAng" val="0"/>
              <dgm:param type="spanAng" val="360"/>
            </dgm:alg>
          </dgm:if>
          <dgm:else name="Name4">
            <dgm:alg type="cycle">
              <dgm:param type="stAng" val="-90"/>
              <dgm:param type="spanAng" val="360"/>
            </dgm:alg>
          </dgm:else>
        </dgm:choose>
      </dgm:if>
      <dgm:else name="Name5">
        <dgm:choose name="Name6">
          <dgm:if name="Name7" axis="ch" ptType="node" func="cnt" op="gt" val="2">
            <dgm:alg type="cycle">
              <dgm:param type="stAng" val="0"/>
              <dgm:param type="spanAng" val="-360"/>
            </dgm:alg>
          </dgm:if>
          <dgm:else name="Name8">
            <dgm:alg type="cycle">
              <dgm:param type="stAng" val="90"/>
              <dgm:param type="spanAng" val="-360"/>
            </dgm:alg>
          </dgm:else>
        </dgm:choose>
      </dgm:else>
    </dgm:choose>
    <dgm:shape xmlns:r="http://schemas.openxmlformats.org/officeDocument/2006/relationships" r:blip="">
      <dgm:adjLst/>
    </dgm:shape>
    <dgm:presOf/>
    <dgm:constrLst>
      <dgm:constr type="w" for="ch" ptType="node" refType="w"/>
      <dgm:constr type="w" for="ch" ptType="sibTrans" refType="w" refFor="ch" refPtType="node" op="equ" fact="0.25"/>
      <dgm:constr type="sibSp" refType="w" refFor="ch" refPtType="node" fact="0.5"/>
      <dgm:constr type="primFontSz" for="ch" ptType="node" op="equ" val="65"/>
      <dgm:constr type="primFontSz" for="des" forName="connectorText" op="equ" val="55"/>
      <dgm:constr type="primFontSz" for="des" forName="connectorText" refType="primFontSz" refFor="ch" refPtType="node" op="lte" fact="0.8"/>
    </dgm:constrLst>
    <dgm:ruleLst/>
    <dgm:forEach name="nodesForEach" axis="ch" ptType="node">
      <dgm:layoutNode name="node">
        <dgm:varLst>
          <dgm:bulletEnabled val="1"/>
        </dgm:varLst>
        <dgm:alg type="tx">
          <dgm:param type="txAnchorVertCh" val="mid"/>
        </dgm:alg>
        <dgm:shape xmlns:r="http://schemas.openxmlformats.org/officeDocument/2006/relationships" type="ellipse" r:blip="">
          <dgm:adjLst/>
        </dgm:shape>
        <dgm:presOf axis="desOrSelf" ptType="node"/>
        <dgm:constrLst>
          <dgm:constr type="h" refType="w"/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 fact="NaN" max="NaN"/>
        </dgm:ruleLst>
      </dgm:layoutNode>
      <dgm:choose name="Name9">
        <dgm:if name="Name10" axis="par ch" ptType="doc node" func="cnt" op="gt" val="1">
          <dgm:forEach name="sibTransForEach" axis="followSib" ptType="sibTrans" hideLastTrans="0" cnt="1">
            <dgm:layoutNode name="sibTrans">
              <dgm:choose name="Name11">
                <dgm:if name="Name12" axis="par ch" ptType="doc node" func="cnt" op="lt" val="3">
                  <dgm:alg type="conn">
                    <dgm:param type="begPts" val="radial"/>
                    <dgm:param type="endPts" val="radial"/>
                  </dgm:alg>
                </dgm:if>
                <dgm:else name="Name13">
                  <dgm:alg type="conn">
                    <dgm:param type="begPts" val="auto"/>
                    <dgm:param type="endPts" val="auto"/>
                  </dgm:alg>
                </dgm:else>
              </dgm:choose>
              <dgm:shape xmlns:r="http://schemas.openxmlformats.org/officeDocument/2006/relationships" type="conn" r:blip="">
                <dgm:adjLst/>
              </dgm:shape>
              <dgm:presOf axis="self"/>
              <dgm:constrLst>
                <dgm:constr type="h" refType="w" fact="1.35"/>
                <dgm:constr type="connDist"/>
                <dgm:constr type="w" for="ch" refType="connDist" fact="0.45"/>
                <dgm:constr type="h" for="ch" refType="h"/>
              </dgm:constrLst>
              <dgm:ruleLst/>
              <dgm:layoutNode name="connectorText">
                <dgm:alg type="tx">
                  <dgm:param type="autoTxRot" val="grav"/>
                </dgm:alg>
                <dgm:shape xmlns:r="http://schemas.openxmlformats.org/officeDocument/2006/relationships" type="conn" r:blip="" hideGeom="1">
                  <dgm:adjLst/>
                </dgm:shape>
                <dgm:presOf axis="self"/>
                <dgm:constrLst>
                  <dgm:constr type="lMarg"/>
                  <dgm:constr type="rMarg"/>
                  <dgm:constr type="tMarg"/>
                  <dgm:constr type="bMarg"/>
                </dgm:constrLst>
                <dgm:ruleLst>
                  <dgm:rule type="primFontSz" val="5" fact="NaN" max="NaN"/>
                </dgm:ruleLst>
              </dgm:layoutNode>
            </dgm:layoutNode>
          </dgm:forEach>
        </dgm:if>
        <dgm:else name="Name14"/>
      </dgm:choose>
    </dgm:forEach>
  </dgm:layoutNode>
</dgm:layoutDef>
</file>

<file path=ppt/diagrams/layout43.xml><?xml version="1.0" encoding="utf-8"?>
<dgm:layoutDef xmlns:dgm="http://schemas.openxmlformats.org/drawingml/2006/diagram" xmlns:a="http://schemas.openxmlformats.org/drawingml/2006/main" uniqueId="urn:microsoft.com/office/officeart/2005/8/layout/cycle2">
  <dgm:title val=""/>
  <dgm:desc val=""/>
  <dgm:catLst>
    <dgm:cat type="cycle" pri="1000"/>
    <dgm:cat type="convert" pri="10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  <dgm:pt modelId="5">
          <dgm:prSet phldr="1"/>
        </dgm:pt>
      </dgm:ptLst>
      <dgm:cxnLst>
        <dgm:cxn modelId="6" srcId="0" destId="1" srcOrd="0" destOrd="0"/>
        <dgm:cxn modelId="7" srcId="0" destId="2" srcOrd="1" destOrd="0"/>
        <dgm:cxn modelId="8" srcId="0" destId="3" srcOrd="2" destOrd="0"/>
        <dgm:cxn modelId="9" srcId="0" destId="4" srcOrd="3" destOrd="0"/>
        <dgm:cxn modelId="10" srcId="0" destId="5" srcOrd="4" destOrd="0"/>
      </dgm:cxnLst>
      <dgm:bg/>
      <dgm:whole/>
    </dgm:dataModel>
  </dgm:sampData>
  <dgm:styleData>
    <dgm:dataModel>
      <dgm:ptLst>
        <dgm:pt modelId="0" type="doc"/>
        <dgm:pt modelId="1"/>
        <dgm:pt modelId="2"/>
        <dgm:pt modelId="3"/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cycle">
    <dgm:varLst>
      <dgm:dir/>
      <dgm:resizeHandles val="exact"/>
    </dgm:varLst>
    <dgm:choose name="Name0">
      <dgm:if name="Name1" func="var" arg="dir" op="equ" val="norm">
        <dgm:choose name="Name2">
          <dgm:if name="Name3" axis="ch" ptType="node" func="cnt" op="gt" val="2">
            <dgm:alg type="cycle">
              <dgm:param type="stAng" val="0"/>
              <dgm:param type="spanAng" val="360"/>
            </dgm:alg>
          </dgm:if>
          <dgm:else name="Name4">
            <dgm:alg type="cycle">
              <dgm:param type="stAng" val="-90"/>
              <dgm:param type="spanAng" val="360"/>
            </dgm:alg>
          </dgm:else>
        </dgm:choose>
      </dgm:if>
      <dgm:else name="Name5">
        <dgm:choose name="Name6">
          <dgm:if name="Name7" axis="ch" ptType="node" func="cnt" op="gt" val="2">
            <dgm:alg type="cycle">
              <dgm:param type="stAng" val="0"/>
              <dgm:param type="spanAng" val="-360"/>
            </dgm:alg>
          </dgm:if>
          <dgm:else name="Name8">
            <dgm:alg type="cycle">
              <dgm:param type="stAng" val="90"/>
              <dgm:param type="spanAng" val="-360"/>
            </dgm:alg>
          </dgm:else>
        </dgm:choose>
      </dgm:else>
    </dgm:choose>
    <dgm:shape xmlns:r="http://schemas.openxmlformats.org/officeDocument/2006/relationships" r:blip="">
      <dgm:adjLst/>
    </dgm:shape>
    <dgm:presOf/>
    <dgm:constrLst>
      <dgm:constr type="w" for="ch" ptType="node" refType="w"/>
      <dgm:constr type="w" for="ch" ptType="sibTrans" refType="w" refFor="ch" refPtType="node" op="equ" fact="0.25"/>
      <dgm:constr type="sibSp" refType="w" refFor="ch" refPtType="node" fact="0.5"/>
      <dgm:constr type="primFontSz" for="ch" ptType="node" op="equ" val="65"/>
      <dgm:constr type="primFontSz" for="des" forName="connectorText" op="equ" val="55"/>
      <dgm:constr type="primFontSz" for="des" forName="connectorText" refType="primFontSz" refFor="ch" refPtType="node" op="lte" fact="0.8"/>
    </dgm:constrLst>
    <dgm:ruleLst/>
    <dgm:forEach name="nodesForEach" axis="ch" ptType="node">
      <dgm:layoutNode name="node">
        <dgm:varLst>
          <dgm:bulletEnabled val="1"/>
        </dgm:varLst>
        <dgm:alg type="tx">
          <dgm:param type="txAnchorVertCh" val="mid"/>
        </dgm:alg>
        <dgm:shape xmlns:r="http://schemas.openxmlformats.org/officeDocument/2006/relationships" type="ellipse" r:blip="">
          <dgm:adjLst/>
        </dgm:shape>
        <dgm:presOf axis="desOrSelf" ptType="node"/>
        <dgm:constrLst>
          <dgm:constr type="h" refType="w"/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 fact="NaN" max="NaN"/>
        </dgm:ruleLst>
      </dgm:layoutNode>
      <dgm:choose name="Name9">
        <dgm:if name="Name10" axis="par ch" ptType="doc node" func="cnt" op="gt" val="1">
          <dgm:forEach name="sibTransForEach" axis="followSib" ptType="sibTrans" hideLastTrans="0" cnt="1">
            <dgm:layoutNode name="sibTrans">
              <dgm:choose name="Name11">
                <dgm:if name="Name12" axis="par ch" ptType="doc node" func="cnt" op="lt" val="3">
                  <dgm:alg type="conn">
                    <dgm:param type="begPts" val="radial"/>
                    <dgm:param type="endPts" val="radial"/>
                  </dgm:alg>
                </dgm:if>
                <dgm:else name="Name13">
                  <dgm:alg type="conn">
                    <dgm:param type="begPts" val="auto"/>
                    <dgm:param type="endPts" val="auto"/>
                  </dgm:alg>
                </dgm:else>
              </dgm:choose>
              <dgm:shape xmlns:r="http://schemas.openxmlformats.org/officeDocument/2006/relationships" type="conn" r:blip="">
                <dgm:adjLst/>
              </dgm:shape>
              <dgm:presOf axis="self"/>
              <dgm:constrLst>
                <dgm:constr type="h" refType="w" fact="1.35"/>
                <dgm:constr type="connDist"/>
                <dgm:constr type="w" for="ch" refType="connDist" fact="0.45"/>
                <dgm:constr type="h" for="ch" refType="h"/>
              </dgm:constrLst>
              <dgm:ruleLst/>
              <dgm:layoutNode name="connectorText">
                <dgm:alg type="tx">
                  <dgm:param type="autoTxRot" val="grav"/>
                </dgm:alg>
                <dgm:shape xmlns:r="http://schemas.openxmlformats.org/officeDocument/2006/relationships" type="conn" r:blip="" hideGeom="1">
                  <dgm:adjLst/>
                </dgm:shape>
                <dgm:presOf axis="self"/>
                <dgm:constrLst>
                  <dgm:constr type="lMarg"/>
                  <dgm:constr type="rMarg"/>
                  <dgm:constr type="tMarg"/>
                  <dgm:constr type="bMarg"/>
                </dgm:constrLst>
                <dgm:ruleLst>
                  <dgm:rule type="primFontSz" val="5" fact="NaN" max="NaN"/>
                </dgm:ruleLst>
              </dgm:layoutNode>
            </dgm:layoutNode>
          </dgm:forEach>
        </dgm:if>
        <dgm:else name="Name14"/>
      </dgm:choose>
    </dgm:forEach>
  </dgm:layoutNode>
</dgm:layoutDef>
</file>

<file path=ppt/diagrams/layout44.xml><?xml version="1.0" encoding="utf-8"?>
<dgm:layoutDef xmlns:dgm="http://schemas.openxmlformats.org/drawingml/2006/diagram" xmlns:a="http://schemas.openxmlformats.org/drawingml/2006/main" uniqueId="urn:microsoft.com/office/officeart/2005/8/layout/cycle2">
  <dgm:title val=""/>
  <dgm:desc val=""/>
  <dgm:catLst>
    <dgm:cat type="cycle" pri="1000"/>
    <dgm:cat type="convert" pri="10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  <dgm:pt modelId="5">
          <dgm:prSet phldr="1"/>
        </dgm:pt>
      </dgm:ptLst>
      <dgm:cxnLst>
        <dgm:cxn modelId="6" srcId="0" destId="1" srcOrd="0" destOrd="0"/>
        <dgm:cxn modelId="7" srcId="0" destId="2" srcOrd="1" destOrd="0"/>
        <dgm:cxn modelId="8" srcId="0" destId="3" srcOrd="2" destOrd="0"/>
        <dgm:cxn modelId="9" srcId="0" destId="4" srcOrd="3" destOrd="0"/>
        <dgm:cxn modelId="10" srcId="0" destId="5" srcOrd="4" destOrd="0"/>
      </dgm:cxnLst>
      <dgm:bg/>
      <dgm:whole/>
    </dgm:dataModel>
  </dgm:sampData>
  <dgm:styleData>
    <dgm:dataModel>
      <dgm:ptLst>
        <dgm:pt modelId="0" type="doc"/>
        <dgm:pt modelId="1"/>
        <dgm:pt modelId="2"/>
        <dgm:pt modelId="3"/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cycle">
    <dgm:varLst>
      <dgm:dir/>
      <dgm:resizeHandles val="exact"/>
    </dgm:varLst>
    <dgm:choose name="Name0">
      <dgm:if name="Name1" func="var" arg="dir" op="equ" val="norm">
        <dgm:choose name="Name2">
          <dgm:if name="Name3" axis="ch" ptType="node" func="cnt" op="gt" val="2">
            <dgm:alg type="cycle">
              <dgm:param type="stAng" val="0"/>
              <dgm:param type="spanAng" val="360"/>
            </dgm:alg>
          </dgm:if>
          <dgm:else name="Name4">
            <dgm:alg type="cycle">
              <dgm:param type="stAng" val="-90"/>
              <dgm:param type="spanAng" val="360"/>
            </dgm:alg>
          </dgm:else>
        </dgm:choose>
      </dgm:if>
      <dgm:else name="Name5">
        <dgm:choose name="Name6">
          <dgm:if name="Name7" axis="ch" ptType="node" func="cnt" op="gt" val="2">
            <dgm:alg type="cycle">
              <dgm:param type="stAng" val="0"/>
              <dgm:param type="spanAng" val="-360"/>
            </dgm:alg>
          </dgm:if>
          <dgm:else name="Name8">
            <dgm:alg type="cycle">
              <dgm:param type="stAng" val="90"/>
              <dgm:param type="spanAng" val="-360"/>
            </dgm:alg>
          </dgm:else>
        </dgm:choose>
      </dgm:else>
    </dgm:choose>
    <dgm:shape xmlns:r="http://schemas.openxmlformats.org/officeDocument/2006/relationships" r:blip="">
      <dgm:adjLst/>
    </dgm:shape>
    <dgm:presOf/>
    <dgm:constrLst>
      <dgm:constr type="w" for="ch" ptType="node" refType="w"/>
      <dgm:constr type="w" for="ch" ptType="sibTrans" refType="w" refFor="ch" refPtType="node" op="equ" fact="0.25"/>
      <dgm:constr type="sibSp" refType="w" refFor="ch" refPtType="node" fact="0.5"/>
      <dgm:constr type="primFontSz" for="ch" ptType="node" op="equ" val="65"/>
      <dgm:constr type="primFontSz" for="des" forName="connectorText" op="equ" val="55"/>
      <dgm:constr type="primFontSz" for="des" forName="connectorText" refType="primFontSz" refFor="ch" refPtType="node" op="lte" fact="0.8"/>
    </dgm:constrLst>
    <dgm:ruleLst/>
    <dgm:forEach name="nodesForEach" axis="ch" ptType="node">
      <dgm:layoutNode name="node">
        <dgm:varLst>
          <dgm:bulletEnabled val="1"/>
        </dgm:varLst>
        <dgm:alg type="tx">
          <dgm:param type="txAnchorVertCh" val="mid"/>
        </dgm:alg>
        <dgm:shape xmlns:r="http://schemas.openxmlformats.org/officeDocument/2006/relationships" type="ellipse" r:blip="">
          <dgm:adjLst/>
        </dgm:shape>
        <dgm:presOf axis="desOrSelf" ptType="node"/>
        <dgm:constrLst>
          <dgm:constr type="h" refType="w"/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 fact="NaN" max="NaN"/>
        </dgm:ruleLst>
      </dgm:layoutNode>
      <dgm:choose name="Name9">
        <dgm:if name="Name10" axis="par ch" ptType="doc node" func="cnt" op="gt" val="1">
          <dgm:forEach name="sibTransForEach" axis="followSib" ptType="sibTrans" hideLastTrans="0" cnt="1">
            <dgm:layoutNode name="sibTrans">
              <dgm:choose name="Name11">
                <dgm:if name="Name12" axis="par ch" ptType="doc node" func="cnt" op="lt" val="3">
                  <dgm:alg type="conn">
                    <dgm:param type="begPts" val="radial"/>
                    <dgm:param type="endPts" val="radial"/>
                  </dgm:alg>
                </dgm:if>
                <dgm:else name="Name13">
                  <dgm:alg type="conn">
                    <dgm:param type="begPts" val="auto"/>
                    <dgm:param type="endPts" val="auto"/>
                  </dgm:alg>
                </dgm:else>
              </dgm:choose>
              <dgm:shape xmlns:r="http://schemas.openxmlformats.org/officeDocument/2006/relationships" type="conn" r:blip="">
                <dgm:adjLst/>
              </dgm:shape>
              <dgm:presOf axis="self"/>
              <dgm:constrLst>
                <dgm:constr type="h" refType="w" fact="1.35"/>
                <dgm:constr type="connDist"/>
                <dgm:constr type="w" for="ch" refType="connDist" fact="0.45"/>
                <dgm:constr type="h" for="ch" refType="h"/>
              </dgm:constrLst>
              <dgm:ruleLst/>
              <dgm:layoutNode name="connectorText">
                <dgm:alg type="tx">
                  <dgm:param type="autoTxRot" val="grav"/>
                </dgm:alg>
                <dgm:shape xmlns:r="http://schemas.openxmlformats.org/officeDocument/2006/relationships" type="conn" r:blip="" hideGeom="1">
                  <dgm:adjLst/>
                </dgm:shape>
                <dgm:presOf axis="self"/>
                <dgm:constrLst>
                  <dgm:constr type="lMarg"/>
                  <dgm:constr type="rMarg"/>
                  <dgm:constr type="tMarg"/>
                  <dgm:constr type="bMarg"/>
                </dgm:constrLst>
                <dgm:ruleLst>
                  <dgm:rule type="primFontSz" val="5" fact="NaN" max="NaN"/>
                </dgm:ruleLst>
              </dgm:layoutNode>
            </dgm:layoutNode>
          </dgm:forEach>
        </dgm:if>
        <dgm:else name="Name14"/>
      </dgm:choose>
    </dgm:forEach>
  </dgm:layoutNode>
</dgm:layoutDef>
</file>

<file path=ppt/diagrams/layout45.xml><?xml version="1.0" encoding="utf-8"?>
<dgm:layoutDef xmlns:dgm="http://schemas.openxmlformats.org/drawingml/2006/diagram" xmlns:a="http://schemas.openxmlformats.org/drawingml/2006/main" uniqueId="urn:microsoft.com/office/officeart/2005/8/layout/cycle2">
  <dgm:title val=""/>
  <dgm:desc val=""/>
  <dgm:catLst>
    <dgm:cat type="cycle" pri="1000"/>
    <dgm:cat type="convert" pri="10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  <dgm:pt modelId="5">
          <dgm:prSet phldr="1"/>
        </dgm:pt>
      </dgm:ptLst>
      <dgm:cxnLst>
        <dgm:cxn modelId="6" srcId="0" destId="1" srcOrd="0" destOrd="0"/>
        <dgm:cxn modelId="7" srcId="0" destId="2" srcOrd="1" destOrd="0"/>
        <dgm:cxn modelId="8" srcId="0" destId="3" srcOrd="2" destOrd="0"/>
        <dgm:cxn modelId="9" srcId="0" destId="4" srcOrd="3" destOrd="0"/>
        <dgm:cxn modelId="10" srcId="0" destId="5" srcOrd="4" destOrd="0"/>
      </dgm:cxnLst>
      <dgm:bg/>
      <dgm:whole/>
    </dgm:dataModel>
  </dgm:sampData>
  <dgm:styleData>
    <dgm:dataModel>
      <dgm:ptLst>
        <dgm:pt modelId="0" type="doc"/>
        <dgm:pt modelId="1"/>
        <dgm:pt modelId="2"/>
        <dgm:pt modelId="3"/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cycle">
    <dgm:varLst>
      <dgm:dir/>
      <dgm:resizeHandles val="exact"/>
    </dgm:varLst>
    <dgm:choose name="Name0">
      <dgm:if name="Name1" func="var" arg="dir" op="equ" val="norm">
        <dgm:choose name="Name2">
          <dgm:if name="Name3" axis="ch" ptType="node" func="cnt" op="gt" val="2">
            <dgm:alg type="cycle">
              <dgm:param type="stAng" val="0"/>
              <dgm:param type="spanAng" val="360"/>
            </dgm:alg>
          </dgm:if>
          <dgm:else name="Name4">
            <dgm:alg type="cycle">
              <dgm:param type="stAng" val="-90"/>
              <dgm:param type="spanAng" val="360"/>
            </dgm:alg>
          </dgm:else>
        </dgm:choose>
      </dgm:if>
      <dgm:else name="Name5">
        <dgm:choose name="Name6">
          <dgm:if name="Name7" axis="ch" ptType="node" func="cnt" op="gt" val="2">
            <dgm:alg type="cycle">
              <dgm:param type="stAng" val="0"/>
              <dgm:param type="spanAng" val="-360"/>
            </dgm:alg>
          </dgm:if>
          <dgm:else name="Name8">
            <dgm:alg type="cycle">
              <dgm:param type="stAng" val="90"/>
              <dgm:param type="spanAng" val="-360"/>
            </dgm:alg>
          </dgm:else>
        </dgm:choose>
      </dgm:else>
    </dgm:choose>
    <dgm:shape xmlns:r="http://schemas.openxmlformats.org/officeDocument/2006/relationships" r:blip="">
      <dgm:adjLst/>
    </dgm:shape>
    <dgm:presOf/>
    <dgm:constrLst>
      <dgm:constr type="w" for="ch" ptType="node" refType="w"/>
      <dgm:constr type="w" for="ch" ptType="sibTrans" refType="w" refFor="ch" refPtType="node" op="equ" fact="0.25"/>
      <dgm:constr type="sibSp" refType="w" refFor="ch" refPtType="node" fact="0.5"/>
      <dgm:constr type="primFontSz" for="ch" ptType="node" op="equ" val="65"/>
      <dgm:constr type="primFontSz" for="des" forName="connectorText" op="equ" val="55"/>
      <dgm:constr type="primFontSz" for="des" forName="connectorText" refType="primFontSz" refFor="ch" refPtType="node" op="lte" fact="0.8"/>
    </dgm:constrLst>
    <dgm:ruleLst/>
    <dgm:forEach name="nodesForEach" axis="ch" ptType="node">
      <dgm:layoutNode name="node">
        <dgm:varLst>
          <dgm:bulletEnabled val="1"/>
        </dgm:varLst>
        <dgm:alg type="tx">
          <dgm:param type="txAnchorVertCh" val="mid"/>
        </dgm:alg>
        <dgm:shape xmlns:r="http://schemas.openxmlformats.org/officeDocument/2006/relationships" type="ellipse" r:blip="">
          <dgm:adjLst/>
        </dgm:shape>
        <dgm:presOf axis="desOrSelf" ptType="node"/>
        <dgm:constrLst>
          <dgm:constr type="h" refType="w"/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 fact="NaN" max="NaN"/>
        </dgm:ruleLst>
      </dgm:layoutNode>
      <dgm:choose name="Name9">
        <dgm:if name="Name10" axis="par ch" ptType="doc node" func="cnt" op="gt" val="1">
          <dgm:forEach name="sibTransForEach" axis="followSib" ptType="sibTrans" hideLastTrans="0" cnt="1">
            <dgm:layoutNode name="sibTrans">
              <dgm:choose name="Name11">
                <dgm:if name="Name12" axis="par ch" ptType="doc node" func="cnt" op="lt" val="3">
                  <dgm:alg type="conn">
                    <dgm:param type="begPts" val="radial"/>
                    <dgm:param type="endPts" val="radial"/>
                  </dgm:alg>
                </dgm:if>
                <dgm:else name="Name13">
                  <dgm:alg type="conn">
                    <dgm:param type="begPts" val="auto"/>
                    <dgm:param type="endPts" val="auto"/>
                  </dgm:alg>
                </dgm:else>
              </dgm:choose>
              <dgm:shape xmlns:r="http://schemas.openxmlformats.org/officeDocument/2006/relationships" type="conn" r:blip="">
                <dgm:adjLst/>
              </dgm:shape>
              <dgm:presOf axis="self"/>
              <dgm:constrLst>
                <dgm:constr type="h" refType="w" fact="1.35"/>
                <dgm:constr type="connDist"/>
                <dgm:constr type="w" for="ch" refType="connDist" fact="0.45"/>
                <dgm:constr type="h" for="ch" refType="h"/>
              </dgm:constrLst>
              <dgm:ruleLst/>
              <dgm:layoutNode name="connectorText">
                <dgm:alg type="tx">
                  <dgm:param type="autoTxRot" val="grav"/>
                </dgm:alg>
                <dgm:shape xmlns:r="http://schemas.openxmlformats.org/officeDocument/2006/relationships" type="conn" r:blip="" hideGeom="1">
                  <dgm:adjLst/>
                </dgm:shape>
                <dgm:presOf axis="self"/>
                <dgm:constrLst>
                  <dgm:constr type="lMarg"/>
                  <dgm:constr type="rMarg"/>
                  <dgm:constr type="tMarg"/>
                  <dgm:constr type="bMarg"/>
                </dgm:constrLst>
                <dgm:ruleLst>
                  <dgm:rule type="primFontSz" val="5" fact="NaN" max="NaN"/>
                </dgm:ruleLst>
              </dgm:layoutNode>
            </dgm:layoutNode>
          </dgm:forEach>
        </dgm:if>
        <dgm:else name="Name14"/>
      </dgm:choose>
    </dgm:forEach>
  </dgm:layoutNode>
</dgm:layoutDef>
</file>

<file path=ppt/diagrams/layout46.xml><?xml version="1.0" encoding="utf-8"?>
<dgm:layoutDef xmlns:dgm="http://schemas.openxmlformats.org/drawingml/2006/diagram" xmlns:a="http://schemas.openxmlformats.org/drawingml/2006/main" uniqueId="urn:microsoft.com/office/officeart/2005/8/layout/cycle2">
  <dgm:title val=""/>
  <dgm:desc val=""/>
  <dgm:catLst>
    <dgm:cat type="cycle" pri="1000"/>
    <dgm:cat type="convert" pri="10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  <dgm:pt modelId="5">
          <dgm:prSet phldr="1"/>
        </dgm:pt>
      </dgm:ptLst>
      <dgm:cxnLst>
        <dgm:cxn modelId="6" srcId="0" destId="1" srcOrd="0" destOrd="0"/>
        <dgm:cxn modelId="7" srcId="0" destId="2" srcOrd="1" destOrd="0"/>
        <dgm:cxn modelId="8" srcId="0" destId="3" srcOrd="2" destOrd="0"/>
        <dgm:cxn modelId="9" srcId="0" destId="4" srcOrd="3" destOrd="0"/>
        <dgm:cxn modelId="10" srcId="0" destId="5" srcOrd="4" destOrd="0"/>
      </dgm:cxnLst>
      <dgm:bg/>
      <dgm:whole/>
    </dgm:dataModel>
  </dgm:sampData>
  <dgm:styleData>
    <dgm:dataModel>
      <dgm:ptLst>
        <dgm:pt modelId="0" type="doc"/>
        <dgm:pt modelId="1"/>
        <dgm:pt modelId="2"/>
        <dgm:pt modelId="3"/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cycle">
    <dgm:varLst>
      <dgm:dir/>
      <dgm:resizeHandles val="exact"/>
    </dgm:varLst>
    <dgm:choose name="Name0">
      <dgm:if name="Name1" func="var" arg="dir" op="equ" val="norm">
        <dgm:choose name="Name2">
          <dgm:if name="Name3" axis="ch" ptType="node" func="cnt" op="gt" val="2">
            <dgm:alg type="cycle">
              <dgm:param type="stAng" val="0"/>
              <dgm:param type="spanAng" val="360"/>
            </dgm:alg>
          </dgm:if>
          <dgm:else name="Name4">
            <dgm:alg type="cycle">
              <dgm:param type="stAng" val="-90"/>
              <dgm:param type="spanAng" val="360"/>
            </dgm:alg>
          </dgm:else>
        </dgm:choose>
      </dgm:if>
      <dgm:else name="Name5">
        <dgm:choose name="Name6">
          <dgm:if name="Name7" axis="ch" ptType="node" func="cnt" op="gt" val="2">
            <dgm:alg type="cycle">
              <dgm:param type="stAng" val="0"/>
              <dgm:param type="spanAng" val="-360"/>
            </dgm:alg>
          </dgm:if>
          <dgm:else name="Name8">
            <dgm:alg type="cycle">
              <dgm:param type="stAng" val="90"/>
              <dgm:param type="spanAng" val="-360"/>
            </dgm:alg>
          </dgm:else>
        </dgm:choose>
      </dgm:else>
    </dgm:choose>
    <dgm:shape xmlns:r="http://schemas.openxmlformats.org/officeDocument/2006/relationships" r:blip="">
      <dgm:adjLst/>
    </dgm:shape>
    <dgm:presOf/>
    <dgm:constrLst>
      <dgm:constr type="w" for="ch" ptType="node" refType="w"/>
      <dgm:constr type="w" for="ch" ptType="sibTrans" refType="w" refFor="ch" refPtType="node" op="equ" fact="0.25"/>
      <dgm:constr type="sibSp" refType="w" refFor="ch" refPtType="node" fact="0.5"/>
      <dgm:constr type="primFontSz" for="ch" ptType="node" op="equ" val="65"/>
      <dgm:constr type="primFontSz" for="des" forName="connectorText" op="equ" val="55"/>
      <dgm:constr type="primFontSz" for="des" forName="connectorText" refType="primFontSz" refFor="ch" refPtType="node" op="lte" fact="0.8"/>
    </dgm:constrLst>
    <dgm:ruleLst/>
    <dgm:forEach name="nodesForEach" axis="ch" ptType="node">
      <dgm:layoutNode name="node">
        <dgm:varLst>
          <dgm:bulletEnabled val="1"/>
        </dgm:varLst>
        <dgm:alg type="tx">
          <dgm:param type="txAnchorVertCh" val="mid"/>
        </dgm:alg>
        <dgm:shape xmlns:r="http://schemas.openxmlformats.org/officeDocument/2006/relationships" type="ellipse" r:blip="">
          <dgm:adjLst/>
        </dgm:shape>
        <dgm:presOf axis="desOrSelf" ptType="node"/>
        <dgm:constrLst>
          <dgm:constr type="h" refType="w"/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 fact="NaN" max="NaN"/>
        </dgm:ruleLst>
      </dgm:layoutNode>
      <dgm:choose name="Name9">
        <dgm:if name="Name10" axis="par ch" ptType="doc node" func="cnt" op="gt" val="1">
          <dgm:forEach name="sibTransForEach" axis="followSib" ptType="sibTrans" hideLastTrans="0" cnt="1">
            <dgm:layoutNode name="sibTrans">
              <dgm:choose name="Name11">
                <dgm:if name="Name12" axis="par ch" ptType="doc node" func="cnt" op="lt" val="3">
                  <dgm:alg type="conn">
                    <dgm:param type="begPts" val="radial"/>
                    <dgm:param type="endPts" val="radial"/>
                  </dgm:alg>
                </dgm:if>
                <dgm:else name="Name13">
                  <dgm:alg type="conn">
                    <dgm:param type="begPts" val="auto"/>
                    <dgm:param type="endPts" val="auto"/>
                  </dgm:alg>
                </dgm:else>
              </dgm:choose>
              <dgm:shape xmlns:r="http://schemas.openxmlformats.org/officeDocument/2006/relationships" type="conn" r:blip="">
                <dgm:adjLst/>
              </dgm:shape>
              <dgm:presOf axis="self"/>
              <dgm:constrLst>
                <dgm:constr type="h" refType="w" fact="1.35"/>
                <dgm:constr type="connDist"/>
                <dgm:constr type="w" for="ch" refType="connDist" fact="0.45"/>
                <dgm:constr type="h" for="ch" refType="h"/>
              </dgm:constrLst>
              <dgm:ruleLst/>
              <dgm:layoutNode name="connectorText">
                <dgm:alg type="tx">
                  <dgm:param type="autoTxRot" val="grav"/>
                </dgm:alg>
                <dgm:shape xmlns:r="http://schemas.openxmlformats.org/officeDocument/2006/relationships" type="conn" r:blip="" hideGeom="1">
                  <dgm:adjLst/>
                </dgm:shape>
                <dgm:presOf axis="self"/>
                <dgm:constrLst>
                  <dgm:constr type="lMarg"/>
                  <dgm:constr type="rMarg"/>
                  <dgm:constr type="tMarg"/>
                  <dgm:constr type="bMarg"/>
                </dgm:constrLst>
                <dgm:ruleLst>
                  <dgm:rule type="primFontSz" val="5" fact="NaN" max="NaN"/>
                </dgm:ruleLst>
              </dgm:layoutNode>
            </dgm:layoutNode>
          </dgm:forEach>
        </dgm:if>
        <dgm:else name="Name14"/>
      </dgm:choose>
    </dgm:forEach>
  </dgm:layoutNode>
</dgm:layoutDef>
</file>

<file path=ppt/diagrams/layout47.xml><?xml version="1.0" encoding="utf-8"?>
<dgm:layoutDef xmlns:dgm="http://schemas.openxmlformats.org/drawingml/2006/diagram" xmlns:a="http://schemas.openxmlformats.org/drawingml/2006/main" uniqueId="urn:microsoft.com/office/officeart/2005/8/layout/cycle2">
  <dgm:title val=""/>
  <dgm:desc val=""/>
  <dgm:catLst>
    <dgm:cat type="cycle" pri="1000"/>
    <dgm:cat type="convert" pri="10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  <dgm:pt modelId="5">
          <dgm:prSet phldr="1"/>
        </dgm:pt>
      </dgm:ptLst>
      <dgm:cxnLst>
        <dgm:cxn modelId="6" srcId="0" destId="1" srcOrd="0" destOrd="0"/>
        <dgm:cxn modelId="7" srcId="0" destId="2" srcOrd="1" destOrd="0"/>
        <dgm:cxn modelId="8" srcId="0" destId="3" srcOrd="2" destOrd="0"/>
        <dgm:cxn modelId="9" srcId="0" destId="4" srcOrd="3" destOrd="0"/>
        <dgm:cxn modelId="10" srcId="0" destId="5" srcOrd="4" destOrd="0"/>
      </dgm:cxnLst>
      <dgm:bg/>
      <dgm:whole/>
    </dgm:dataModel>
  </dgm:sampData>
  <dgm:styleData>
    <dgm:dataModel>
      <dgm:ptLst>
        <dgm:pt modelId="0" type="doc"/>
        <dgm:pt modelId="1"/>
        <dgm:pt modelId="2"/>
        <dgm:pt modelId="3"/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cycle">
    <dgm:varLst>
      <dgm:dir/>
      <dgm:resizeHandles val="exact"/>
    </dgm:varLst>
    <dgm:choose name="Name0">
      <dgm:if name="Name1" func="var" arg="dir" op="equ" val="norm">
        <dgm:choose name="Name2">
          <dgm:if name="Name3" axis="ch" ptType="node" func="cnt" op="gt" val="2">
            <dgm:alg type="cycle">
              <dgm:param type="stAng" val="0"/>
              <dgm:param type="spanAng" val="360"/>
            </dgm:alg>
          </dgm:if>
          <dgm:else name="Name4">
            <dgm:alg type="cycle">
              <dgm:param type="stAng" val="-90"/>
              <dgm:param type="spanAng" val="360"/>
            </dgm:alg>
          </dgm:else>
        </dgm:choose>
      </dgm:if>
      <dgm:else name="Name5">
        <dgm:choose name="Name6">
          <dgm:if name="Name7" axis="ch" ptType="node" func="cnt" op="gt" val="2">
            <dgm:alg type="cycle">
              <dgm:param type="stAng" val="0"/>
              <dgm:param type="spanAng" val="-360"/>
            </dgm:alg>
          </dgm:if>
          <dgm:else name="Name8">
            <dgm:alg type="cycle">
              <dgm:param type="stAng" val="90"/>
              <dgm:param type="spanAng" val="-360"/>
            </dgm:alg>
          </dgm:else>
        </dgm:choose>
      </dgm:else>
    </dgm:choose>
    <dgm:shape xmlns:r="http://schemas.openxmlformats.org/officeDocument/2006/relationships" r:blip="">
      <dgm:adjLst/>
    </dgm:shape>
    <dgm:presOf/>
    <dgm:constrLst>
      <dgm:constr type="w" for="ch" ptType="node" refType="w"/>
      <dgm:constr type="w" for="ch" ptType="sibTrans" refType="w" refFor="ch" refPtType="node" op="equ" fact="0.25"/>
      <dgm:constr type="sibSp" refType="w" refFor="ch" refPtType="node" fact="0.5"/>
      <dgm:constr type="primFontSz" for="ch" ptType="node" op="equ" val="65"/>
      <dgm:constr type="primFontSz" for="des" forName="connectorText" op="equ" val="55"/>
      <dgm:constr type="primFontSz" for="des" forName="connectorText" refType="primFontSz" refFor="ch" refPtType="node" op="lte" fact="0.8"/>
    </dgm:constrLst>
    <dgm:ruleLst/>
    <dgm:forEach name="nodesForEach" axis="ch" ptType="node">
      <dgm:layoutNode name="node">
        <dgm:varLst>
          <dgm:bulletEnabled val="1"/>
        </dgm:varLst>
        <dgm:alg type="tx">
          <dgm:param type="txAnchorVertCh" val="mid"/>
        </dgm:alg>
        <dgm:shape xmlns:r="http://schemas.openxmlformats.org/officeDocument/2006/relationships" type="ellipse" r:blip="">
          <dgm:adjLst/>
        </dgm:shape>
        <dgm:presOf axis="desOrSelf" ptType="node"/>
        <dgm:constrLst>
          <dgm:constr type="h" refType="w"/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 fact="NaN" max="NaN"/>
        </dgm:ruleLst>
      </dgm:layoutNode>
      <dgm:choose name="Name9">
        <dgm:if name="Name10" axis="par ch" ptType="doc node" func="cnt" op="gt" val="1">
          <dgm:forEach name="sibTransForEach" axis="followSib" ptType="sibTrans" hideLastTrans="0" cnt="1">
            <dgm:layoutNode name="sibTrans">
              <dgm:choose name="Name11">
                <dgm:if name="Name12" axis="par ch" ptType="doc node" func="cnt" op="lt" val="3">
                  <dgm:alg type="conn">
                    <dgm:param type="begPts" val="radial"/>
                    <dgm:param type="endPts" val="radial"/>
                  </dgm:alg>
                </dgm:if>
                <dgm:else name="Name13">
                  <dgm:alg type="conn">
                    <dgm:param type="begPts" val="auto"/>
                    <dgm:param type="endPts" val="auto"/>
                  </dgm:alg>
                </dgm:else>
              </dgm:choose>
              <dgm:shape xmlns:r="http://schemas.openxmlformats.org/officeDocument/2006/relationships" type="conn" r:blip="">
                <dgm:adjLst/>
              </dgm:shape>
              <dgm:presOf axis="self"/>
              <dgm:constrLst>
                <dgm:constr type="h" refType="w" fact="1.35"/>
                <dgm:constr type="connDist"/>
                <dgm:constr type="w" for="ch" refType="connDist" fact="0.45"/>
                <dgm:constr type="h" for="ch" refType="h"/>
              </dgm:constrLst>
              <dgm:ruleLst/>
              <dgm:layoutNode name="connectorText">
                <dgm:alg type="tx">
                  <dgm:param type="autoTxRot" val="grav"/>
                </dgm:alg>
                <dgm:shape xmlns:r="http://schemas.openxmlformats.org/officeDocument/2006/relationships" type="conn" r:blip="" hideGeom="1">
                  <dgm:adjLst/>
                </dgm:shape>
                <dgm:presOf axis="self"/>
                <dgm:constrLst>
                  <dgm:constr type="lMarg"/>
                  <dgm:constr type="rMarg"/>
                  <dgm:constr type="tMarg"/>
                  <dgm:constr type="bMarg"/>
                </dgm:constrLst>
                <dgm:ruleLst>
                  <dgm:rule type="primFontSz" val="5" fact="NaN" max="NaN"/>
                </dgm:ruleLst>
              </dgm:layoutNode>
            </dgm:layoutNode>
          </dgm:forEach>
        </dgm:if>
        <dgm:else name="Name14"/>
      </dgm:choose>
    </dgm:forEach>
  </dgm:layoutNode>
</dgm:layoutDef>
</file>

<file path=ppt/diagrams/layout48.xml><?xml version="1.0" encoding="utf-8"?>
<dgm:layoutDef xmlns:dgm="http://schemas.openxmlformats.org/drawingml/2006/diagram" xmlns:a="http://schemas.openxmlformats.org/drawingml/2006/main" uniqueId="urn:microsoft.com/office/officeart/2005/8/layout/cycle2">
  <dgm:title val=""/>
  <dgm:desc val=""/>
  <dgm:catLst>
    <dgm:cat type="cycle" pri="1000"/>
    <dgm:cat type="convert" pri="10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  <dgm:pt modelId="5">
          <dgm:prSet phldr="1"/>
        </dgm:pt>
      </dgm:ptLst>
      <dgm:cxnLst>
        <dgm:cxn modelId="6" srcId="0" destId="1" srcOrd="0" destOrd="0"/>
        <dgm:cxn modelId="7" srcId="0" destId="2" srcOrd="1" destOrd="0"/>
        <dgm:cxn modelId="8" srcId="0" destId="3" srcOrd="2" destOrd="0"/>
        <dgm:cxn modelId="9" srcId="0" destId="4" srcOrd="3" destOrd="0"/>
        <dgm:cxn modelId="10" srcId="0" destId="5" srcOrd="4" destOrd="0"/>
      </dgm:cxnLst>
      <dgm:bg/>
      <dgm:whole/>
    </dgm:dataModel>
  </dgm:sampData>
  <dgm:styleData>
    <dgm:dataModel>
      <dgm:ptLst>
        <dgm:pt modelId="0" type="doc"/>
        <dgm:pt modelId="1"/>
        <dgm:pt modelId="2"/>
        <dgm:pt modelId="3"/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cycle">
    <dgm:varLst>
      <dgm:dir/>
      <dgm:resizeHandles val="exact"/>
    </dgm:varLst>
    <dgm:choose name="Name0">
      <dgm:if name="Name1" func="var" arg="dir" op="equ" val="norm">
        <dgm:choose name="Name2">
          <dgm:if name="Name3" axis="ch" ptType="node" func="cnt" op="gt" val="2">
            <dgm:alg type="cycle">
              <dgm:param type="stAng" val="0"/>
              <dgm:param type="spanAng" val="360"/>
            </dgm:alg>
          </dgm:if>
          <dgm:else name="Name4">
            <dgm:alg type="cycle">
              <dgm:param type="stAng" val="-90"/>
              <dgm:param type="spanAng" val="360"/>
            </dgm:alg>
          </dgm:else>
        </dgm:choose>
      </dgm:if>
      <dgm:else name="Name5">
        <dgm:choose name="Name6">
          <dgm:if name="Name7" axis="ch" ptType="node" func="cnt" op="gt" val="2">
            <dgm:alg type="cycle">
              <dgm:param type="stAng" val="0"/>
              <dgm:param type="spanAng" val="-360"/>
            </dgm:alg>
          </dgm:if>
          <dgm:else name="Name8">
            <dgm:alg type="cycle">
              <dgm:param type="stAng" val="90"/>
              <dgm:param type="spanAng" val="-360"/>
            </dgm:alg>
          </dgm:else>
        </dgm:choose>
      </dgm:else>
    </dgm:choose>
    <dgm:shape xmlns:r="http://schemas.openxmlformats.org/officeDocument/2006/relationships" r:blip="">
      <dgm:adjLst/>
    </dgm:shape>
    <dgm:presOf/>
    <dgm:constrLst>
      <dgm:constr type="w" for="ch" ptType="node" refType="w"/>
      <dgm:constr type="w" for="ch" ptType="sibTrans" refType="w" refFor="ch" refPtType="node" op="equ" fact="0.25"/>
      <dgm:constr type="sibSp" refType="w" refFor="ch" refPtType="node" fact="0.5"/>
      <dgm:constr type="primFontSz" for="ch" ptType="node" op="equ" val="65"/>
      <dgm:constr type="primFontSz" for="des" forName="connectorText" op="equ" val="55"/>
      <dgm:constr type="primFontSz" for="des" forName="connectorText" refType="primFontSz" refFor="ch" refPtType="node" op="lte" fact="0.8"/>
    </dgm:constrLst>
    <dgm:ruleLst/>
    <dgm:forEach name="nodesForEach" axis="ch" ptType="node">
      <dgm:layoutNode name="node">
        <dgm:varLst>
          <dgm:bulletEnabled val="1"/>
        </dgm:varLst>
        <dgm:alg type="tx">
          <dgm:param type="txAnchorVertCh" val="mid"/>
        </dgm:alg>
        <dgm:shape xmlns:r="http://schemas.openxmlformats.org/officeDocument/2006/relationships" type="ellipse" r:blip="">
          <dgm:adjLst/>
        </dgm:shape>
        <dgm:presOf axis="desOrSelf" ptType="node"/>
        <dgm:constrLst>
          <dgm:constr type="h" refType="w"/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 fact="NaN" max="NaN"/>
        </dgm:ruleLst>
      </dgm:layoutNode>
      <dgm:choose name="Name9">
        <dgm:if name="Name10" axis="par ch" ptType="doc node" func="cnt" op="gt" val="1">
          <dgm:forEach name="sibTransForEach" axis="followSib" ptType="sibTrans" hideLastTrans="0" cnt="1">
            <dgm:layoutNode name="sibTrans">
              <dgm:choose name="Name11">
                <dgm:if name="Name12" axis="par ch" ptType="doc node" func="cnt" op="lt" val="3">
                  <dgm:alg type="conn">
                    <dgm:param type="begPts" val="radial"/>
                    <dgm:param type="endPts" val="radial"/>
                  </dgm:alg>
                </dgm:if>
                <dgm:else name="Name13">
                  <dgm:alg type="conn">
                    <dgm:param type="begPts" val="auto"/>
                    <dgm:param type="endPts" val="auto"/>
                  </dgm:alg>
                </dgm:else>
              </dgm:choose>
              <dgm:shape xmlns:r="http://schemas.openxmlformats.org/officeDocument/2006/relationships" type="conn" r:blip="">
                <dgm:adjLst/>
              </dgm:shape>
              <dgm:presOf axis="self"/>
              <dgm:constrLst>
                <dgm:constr type="h" refType="w" fact="1.35"/>
                <dgm:constr type="connDist"/>
                <dgm:constr type="w" for="ch" refType="connDist" fact="0.45"/>
                <dgm:constr type="h" for="ch" refType="h"/>
              </dgm:constrLst>
              <dgm:ruleLst/>
              <dgm:layoutNode name="connectorText">
                <dgm:alg type="tx">
                  <dgm:param type="autoTxRot" val="grav"/>
                </dgm:alg>
                <dgm:shape xmlns:r="http://schemas.openxmlformats.org/officeDocument/2006/relationships" type="conn" r:blip="" hideGeom="1">
                  <dgm:adjLst/>
                </dgm:shape>
                <dgm:presOf axis="self"/>
                <dgm:constrLst>
                  <dgm:constr type="lMarg"/>
                  <dgm:constr type="rMarg"/>
                  <dgm:constr type="tMarg"/>
                  <dgm:constr type="bMarg"/>
                </dgm:constrLst>
                <dgm:ruleLst>
                  <dgm:rule type="primFontSz" val="5" fact="NaN" max="NaN"/>
                </dgm:ruleLst>
              </dgm:layoutNode>
            </dgm:layoutNode>
          </dgm:forEach>
        </dgm:if>
        <dgm:else name="Name14"/>
      </dgm:choose>
    </dgm:forEach>
  </dgm:layoutNode>
</dgm:layoutDef>
</file>

<file path=ppt/diagrams/layout49.xml><?xml version="1.0" encoding="utf-8"?>
<dgm:layoutDef xmlns:dgm="http://schemas.openxmlformats.org/drawingml/2006/diagram" xmlns:a="http://schemas.openxmlformats.org/drawingml/2006/main" uniqueId="urn:microsoft.com/office/officeart/2005/8/layout/cycle2">
  <dgm:title val=""/>
  <dgm:desc val=""/>
  <dgm:catLst>
    <dgm:cat type="cycle" pri="1000"/>
    <dgm:cat type="convert" pri="10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  <dgm:pt modelId="5">
          <dgm:prSet phldr="1"/>
        </dgm:pt>
      </dgm:ptLst>
      <dgm:cxnLst>
        <dgm:cxn modelId="6" srcId="0" destId="1" srcOrd="0" destOrd="0"/>
        <dgm:cxn modelId="7" srcId="0" destId="2" srcOrd="1" destOrd="0"/>
        <dgm:cxn modelId="8" srcId="0" destId="3" srcOrd="2" destOrd="0"/>
        <dgm:cxn modelId="9" srcId="0" destId="4" srcOrd="3" destOrd="0"/>
        <dgm:cxn modelId="10" srcId="0" destId="5" srcOrd="4" destOrd="0"/>
      </dgm:cxnLst>
      <dgm:bg/>
      <dgm:whole/>
    </dgm:dataModel>
  </dgm:sampData>
  <dgm:styleData>
    <dgm:dataModel>
      <dgm:ptLst>
        <dgm:pt modelId="0" type="doc"/>
        <dgm:pt modelId="1"/>
        <dgm:pt modelId="2"/>
        <dgm:pt modelId="3"/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cycle">
    <dgm:varLst>
      <dgm:dir/>
      <dgm:resizeHandles val="exact"/>
    </dgm:varLst>
    <dgm:choose name="Name0">
      <dgm:if name="Name1" func="var" arg="dir" op="equ" val="norm">
        <dgm:choose name="Name2">
          <dgm:if name="Name3" axis="ch" ptType="node" func="cnt" op="gt" val="2">
            <dgm:alg type="cycle">
              <dgm:param type="stAng" val="0"/>
              <dgm:param type="spanAng" val="360"/>
            </dgm:alg>
          </dgm:if>
          <dgm:else name="Name4">
            <dgm:alg type="cycle">
              <dgm:param type="stAng" val="-90"/>
              <dgm:param type="spanAng" val="360"/>
            </dgm:alg>
          </dgm:else>
        </dgm:choose>
      </dgm:if>
      <dgm:else name="Name5">
        <dgm:choose name="Name6">
          <dgm:if name="Name7" axis="ch" ptType="node" func="cnt" op="gt" val="2">
            <dgm:alg type="cycle">
              <dgm:param type="stAng" val="0"/>
              <dgm:param type="spanAng" val="-360"/>
            </dgm:alg>
          </dgm:if>
          <dgm:else name="Name8">
            <dgm:alg type="cycle">
              <dgm:param type="stAng" val="90"/>
              <dgm:param type="spanAng" val="-360"/>
            </dgm:alg>
          </dgm:else>
        </dgm:choose>
      </dgm:else>
    </dgm:choose>
    <dgm:shape xmlns:r="http://schemas.openxmlformats.org/officeDocument/2006/relationships" r:blip="">
      <dgm:adjLst/>
    </dgm:shape>
    <dgm:presOf/>
    <dgm:constrLst>
      <dgm:constr type="w" for="ch" ptType="node" refType="w"/>
      <dgm:constr type="w" for="ch" ptType="sibTrans" refType="w" refFor="ch" refPtType="node" op="equ" fact="0.25"/>
      <dgm:constr type="sibSp" refType="w" refFor="ch" refPtType="node" fact="0.5"/>
      <dgm:constr type="primFontSz" for="ch" ptType="node" op="equ" val="65"/>
      <dgm:constr type="primFontSz" for="des" forName="connectorText" op="equ" val="55"/>
      <dgm:constr type="primFontSz" for="des" forName="connectorText" refType="primFontSz" refFor="ch" refPtType="node" op="lte" fact="0.8"/>
    </dgm:constrLst>
    <dgm:ruleLst/>
    <dgm:forEach name="nodesForEach" axis="ch" ptType="node">
      <dgm:layoutNode name="node">
        <dgm:varLst>
          <dgm:bulletEnabled val="1"/>
        </dgm:varLst>
        <dgm:alg type="tx">
          <dgm:param type="txAnchorVertCh" val="mid"/>
        </dgm:alg>
        <dgm:shape xmlns:r="http://schemas.openxmlformats.org/officeDocument/2006/relationships" type="ellipse" r:blip="">
          <dgm:adjLst/>
        </dgm:shape>
        <dgm:presOf axis="desOrSelf" ptType="node"/>
        <dgm:constrLst>
          <dgm:constr type="h" refType="w"/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 fact="NaN" max="NaN"/>
        </dgm:ruleLst>
      </dgm:layoutNode>
      <dgm:choose name="Name9">
        <dgm:if name="Name10" axis="par ch" ptType="doc node" func="cnt" op="gt" val="1">
          <dgm:forEach name="sibTransForEach" axis="followSib" ptType="sibTrans" hideLastTrans="0" cnt="1">
            <dgm:layoutNode name="sibTrans">
              <dgm:choose name="Name11">
                <dgm:if name="Name12" axis="par ch" ptType="doc node" func="cnt" op="lt" val="3">
                  <dgm:alg type="conn">
                    <dgm:param type="begPts" val="radial"/>
                    <dgm:param type="endPts" val="radial"/>
                  </dgm:alg>
                </dgm:if>
                <dgm:else name="Name13">
                  <dgm:alg type="conn">
                    <dgm:param type="begPts" val="auto"/>
                    <dgm:param type="endPts" val="auto"/>
                  </dgm:alg>
                </dgm:else>
              </dgm:choose>
              <dgm:shape xmlns:r="http://schemas.openxmlformats.org/officeDocument/2006/relationships" type="conn" r:blip="">
                <dgm:adjLst/>
              </dgm:shape>
              <dgm:presOf axis="self"/>
              <dgm:constrLst>
                <dgm:constr type="h" refType="w" fact="1.35"/>
                <dgm:constr type="connDist"/>
                <dgm:constr type="w" for="ch" refType="connDist" fact="0.45"/>
                <dgm:constr type="h" for="ch" refType="h"/>
              </dgm:constrLst>
              <dgm:ruleLst/>
              <dgm:layoutNode name="connectorText">
                <dgm:alg type="tx">
                  <dgm:param type="autoTxRot" val="grav"/>
                </dgm:alg>
                <dgm:shape xmlns:r="http://schemas.openxmlformats.org/officeDocument/2006/relationships" type="conn" r:blip="" hideGeom="1">
                  <dgm:adjLst/>
                </dgm:shape>
                <dgm:presOf axis="self"/>
                <dgm:constrLst>
                  <dgm:constr type="lMarg"/>
                  <dgm:constr type="rMarg"/>
                  <dgm:constr type="tMarg"/>
                  <dgm:constr type="bMarg"/>
                </dgm:constrLst>
                <dgm:ruleLst>
                  <dgm:rule type="primFontSz" val="5" fact="NaN" max="NaN"/>
                </dgm:ruleLst>
              </dgm:layoutNode>
            </dgm:layoutNode>
          </dgm:forEach>
        </dgm:if>
        <dgm:else name="Name14"/>
      </dgm:choose>
    </dgm:forEach>
  </dgm:layoutNode>
</dgm:layoutDef>
</file>

<file path=ppt/diagrams/layout50.xml><?xml version="1.0" encoding="utf-8"?>
<dgm:layoutDef xmlns:dgm="http://schemas.openxmlformats.org/drawingml/2006/diagram" xmlns:a="http://schemas.openxmlformats.org/drawingml/2006/main" uniqueId="urn:microsoft.com/office/officeart/2005/8/layout/cycle2">
  <dgm:title val=""/>
  <dgm:desc val=""/>
  <dgm:catLst>
    <dgm:cat type="cycle" pri="1000"/>
    <dgm:cat type="convert" pri="10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  <dgm:pt modelId="5">
          <dgm:prSet phldr="1"/>
        </dgm:pt>
      </dgm:ptLst>
      <dgm:cxnLst>
        <dgm:cxn modelId="6" srcId="0" destId="1" srcOrd="0" destOrd="0"/>
        <dgm:cxn modelId="7" srcId="0" destId="2" srcOrd="1" destOrd="0"/>
        <dgm:cxn modelId="8" srcId="0" destId="3" srcOrd="2" destOrd="0"/>
        <dgm:cxn modelId="9" srcId="0" destId="4" srcOrd="3" destOrd="0"/>
        <dgm:cxn modelId="10" srcId="0" destId="5" srcOrd="4" destOrd="0"/>
      </dgm:cxnLst>
      <dgm:bg/>
      <dgm:whole/>
    </dgm:dataModel>
  </dgm:sampData>
  <dgm:styleData>
    <dgm:dataModel>
      <dgm:ptLst>
        <dgm:pt modelId="0" type="doc"/>
        <dgm:pt modelId="1"/>
        <dgm:pt modelId="2"/>
        <dgm:pt modelId="3"/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cycle">
    <dgm:varLst>
      <dgm:dir/>
      <dgm:resizeHandles val="exact"/>
    </dgm:varLst>
    <dgm:choose name="Name0">
      <dgm:if name="Name1" func="var" arg="dir" op="equ" val="norm">
        <dgm:choose name="Name2">
          <dgm:if name="Name3" axis="ch" ptType="node" func="cnt" op="gt" val="2">
            <dgm:alg type="cycle">
              <dgm:param type="stAng" val="0"/>
              <dgm:param type="spanAng" val="360"/>
            </dgm:alg>
          </dgm:if>
          <dgm:else name="Name4">
            <dgm:alg type="cycle">
              <dgm:param type="stAng" val="-90"/>
              <dgm:param type="spanAng" val="360"/>
            </dgm:alg>
          </dgm:else>
        </dgm:choose>
      </dgm:if>
      <dgm:else name="Name5">
        <dgm:choose name="Name6">
          <dgm:if name="Name7" axis="ch" ptType="node" func="cnt" op="gt" val="2">
            <dgm:alg type="cycle">
              <dgm:param type="stAng" val="0"/>
              <dgm:param type="spanAng" val="-360"/>
            </dgm:alg>
          </dgm:if>
          <dgm:else name="Name8">
            <dgm:alg type="cycle">
              <dgm:param type="stAng" val="90"/>
              <dgm:param type="spanAng" val="-360"/>
            </dgm:alg>
          </dgm:else>
        </dgm:choose>
      </dgm:else>
    </dgm:choose>
    <dgm:shape xmlns:r="http://schemas.openxmlformats.org/officeDocument/2006/relationships" r:blip="">
      <dgm:adjLst/>
    </dgm:shape>
    <dgm:presOf/>
    <dgm:constrLst>
      <dgm:constr type="w" for="ch" ptType="node" refType="w"/>
      <dgm:constr type="w" for="ch" ptType="sibTrans" refType="w" refFor="ch" refPtType="node" op="equ" fact="0.25"/>
      <dgm:constr type="sibSp" refType="w" refFor="ch" refPtType="node" fact="0.5"/>
      <dgm:constr type="primFontSz" for="ch" ptType="node" op="equ" val="65"/>
      <dgm:constr type="primFontSz" for="des" forName="connectorText" op="equ" val="55"/>
      <dgm:constr type="primFontSz" for="des" forName="connectorText" refType="primFontSz" refFor="ch" refPtType="node" op="lte" fact="0.8"/>
    </dgm:constrLst>
    <dgm:ruleLst/>
    <dgm:forEach name="nodesForEach" axis="ch" ptType="node">
      <dgm:layoutNode name="node">
        <dgm:varLst>
          <dgm:bulletEnabled val="1"/>
        </dgm:varLst>
        <dgm:alg type="tx">
          <dgm:param type="txAnchorVertCh" val="mid"/>
        </dgm:alg>
        <dgm:shape xmlns:r="http://schemas.openxmlformats.org/officeDocument/2006/relationships" type="ellipse" r:blip="">
          <dgm:adjLst/>
        </dgm:shape>
        <dgm:presOf axis="desOrSelf" ptType="node"/>
        <dgm:constrLst>
          <dgm:constr type="h" refType="w"/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 fact="NaN" max="NaN"/>
        </dgm:ruleLst>
      </dgm:layoutNode>
      <dgm:choose name="Name9">
        <dgm:if name="Name10" axis="par ch" ptType="doc node" func="cnt" op="gt" val="1">
          <dgm:forEach name="sibTransForEach" axis="followSib" ptType="sibTrans" hideLastTrans="0" cnt="1">
            <dgm:layoutNode name="sibTrans">
              <dgm:choose name="Name11">
                <dgm:if name="Name12" axis="par ch" ptType="doc node" func="cnt" op="lt" val="3">
                  <dgm:alg type="conn">
                    <dgm:param type="begPts" val="radial"/>
                    <dgm:param type="endPts" val="radial"/>
                  </dgm:alg>
                </dgm:if>
                <dgm:else name="Name13">
                  <dgm:alg type="conn">
                    <dgm:param type="begPts" val="auto"/>
                    <dgm:param type="endPts" val="auto"/>
                  </dgm:alg>
                </dgm:else>
              </dgm:choose>
              <dgm:shape xmlns:r="http://schemas.openxmlformats.org/officeDocument/2006/relationships" type="conn" r:blip="">
                <dgm:adjLst/>
              </dgm:shape>
              <dgm:presOf axis="self"/>
              <dgm:constrLst>
                <dgm:constr type="h" refType="w" fact="1.35"/>
                <dgm:constr type="connDist"/>
                <dgm:constr type="w" for="ch" refType="connDist" fact="0.45"/>
                <dgm:constr type="h" for="ch" refType="h"/>
              </dgm:constrLst>
              <dgm:ruleLst/>
              <dgm:layoutNode name="connectorText">
                <dgm:alg type="tx">
                  <dgm:param type="autoTxRot" val="grav"/>
                </dgm:alg>
                <dgm:shape xmlns:r="http://schemas.openxmlformats.org/officeDocument/2006/relationships" type="conn" r:blip="" hideGeom="1">
                  <dgm:adjLst/>
                </dgm:shape>
                <dgm:presOf axis="self"/>
                <dgm:constrLst>
                  <dgm:constr type="lMarg"/>
                  <dgm:constr type="rMarg"/>
                  <dgm:constr type="tMarg"/>
                  <dgm:constr type="bMarg"/>
                </dgm:constrLst>
                <dgm:ruleLst>
                  <dgm:rule type="primFontSz" val="5" fact="NaN" max="NaN"/>
                </dgm:ruleLst>
              </dgm:layoutNode>
            </dgm:layoutNode>
          </dgm:forEach>
        </dgm:if>
        <dgm:else name="Name14"/>
      </dgm:choose>
    </dgm:forEach>
  </dgm:layoutNode>
</dgm:layoutDef>
</file>

<file path=ppt/diagrams/layout51.xml><?xml version="1.0" encoding="utf-8"?>
<dgm:layoutDef xmlns:dgm="http://schemas.openxmlformats.org/drawingml/2006/diagram" xmlns:a="http://schemas.openxmlformats.org/drawingml/2006/main" uniqueId="urn:microsoft.com/office/officeart/2005/8/layout/cycle2">
  <dgm:title val=""/>
  <dgm:desc val=""/>
  <dgm:catLst>
    <dgm:cat type="cycle" pri="1000"/>
    <dgm:cat type="convert" pri="10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  <dgm:pt modelId="5">
          <dgm:prSet phldr="1"/>
        </dgm:pt>
      </dgm:ptLst>
      <dgm:cxnLst>
        <dgm:cxn modelId="6" srcId="0" destId="1" srcOrd="0" destOrd="0"/>
        <dgm:cxn modelId="7" srcId="0" destId="2" srcOrd="1" destOrd="0"/>
        <dgm:cxn modelId="8" srcId="0" destId="3" srcOrd="2" destOrd="0"/>
        <dgm:cxn modelId="9" srcId="0" destId="4" srcOrd="3" destOrd="0"/>
        <dgm:cxn modelId="10" srcId="0" destId="5" srcOrd="4" destOrd="0"/>
      </dgm:cxnLst>
      <dgm:bg/>
      <dgm:whole/>
    </dgm:dataModel>
  </dgm:sampData>
  <dgm:styleData>
    <dgm:dataModel>
      <dgm:ptLst>
        <dgm:pt modelId="0" type="doc"/>
        <dgm:pt modelId="1"/>
        <dgm:pt modelId="2"/>
        <dgm:pt modelId="3"/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cycle">
    <dgm:varLst>
      <dgm:dir/>
      <dgm:resizeHandles val="exact"/>
    </dgm:varLst>
    <dgm:choose name="Name0">
      <dgm:if name="Name1" func="var" arg="dir" op="equ" val="norm">
        <dgm:choose name="Name2">
          <dgm:if name="Name3" axis="ch" ptType="node" func="cnt" op="gt" val="2">
            <dgm:alg type="cycle">
              <dgm:param type="stAng" val="0"/>
              <dgm:param type="spanAng" val="360"/>
            </dgm:alg>
          </dgm:if>
          <dgm:else name="Name4">
            <dgm:alg type="cycle">
              <dgm:param type="stAng" val="-90"/>
              <dgm:param type="spanAng" val="360"/>
            </dgm:alg>
          </dgm:else>
        </dgm:choose>
      </dgm:if>
      <dgm:else name="Name5">
        <dgm:choose name="Name6">
          <dgm:if name="Name7" axis="ch" ptType="node" func="cnt" op="gt" val="2">
            <dgm:alg type="cycle">
              <dgm:param type="stAng" val="0"/>
              <dgm:param type="spanAng" val="-360"/>
            </dgm:alg>
          </dgm:if>
          <dgm:else name="Name8">
            <dgm:alg type="cycle">
              <dgm:param type="stAng" val="90"/>
              <dgm:param type="spanAng" val="-360"/>
            </dgm:alg>
          </dgm:else>
        </dgm:choose>
      </dgm:else>
    </dgm:choose>
    <dgm:shape xmlns:r="http://schemas.openxmlformats.org/officeDocument/2006/relationships" r:blip="">
      <dgm:adjLst/>
    </dgm:shape>
    <dgm:presOf/>
    <dgm:constrLst>
      <dgm:constr type="w" for="ch" ptType="node" refType="w"/>
      <dgm:constr type="w" for="ch" ptType="sibTrans" refType="w" refFor="ch" refPtType="node" op="equ" fact="0.25"/>
      <dgm:constr type="sibSp" refType="w" refFor="ch" refPtType="node" fact="0.5"/>
      <dgm:constr type="primFontSz" for="ch" ptType="node" op="equ" val="65"/>
      <dgm:constr type="primFontSz" for="des" forName="connectorText" op="equ" val="55"/>
      <dgm:constr type="primFontSz" for="des" forName="connectorText" refType="primFontSz" refFor="ch" refPtType="node" op="lte" fact="0.8"/>
    </dgm:constrLst>
    <dgm:ruleLst/>
    <dgm:forEach name="nodesForEach" axis="ch" ptType="node">
      <dgm:layoutNode name="node">
        <dgm:varLst>
          <dgm:bulletEnabled val="1"/>
        </dgm:varLst>
        <dgm:alg type="tx">
          <dgm:param type="txAnchorVertCh" val="mid"/>
        </dgm:alg>
        <dgm:shape xmlns:r="http://schemas.openxmlformats.org/officeDocument/2006/relationships" type="ellipse" r:blip="">
          <dgm:adjLst/>
        </dgm:shape>
        <dgm:presOf axis="desOrSelf" ptType="node"/>
        <dgm:constrLst>
          <dgm:constr type="h" refType="w"/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 fact="NaN" max="NaN"/>
        </dgm:ruleLst>
      </dgm:layoutNode>
      <dgm:choose name="Name9">
        <dgm:if name="Name10" axis="par ch" ptType="doc node" func="cnt" op="gt" val="1">
          <dgm:forEach name="sibTransForEach" axis="followSib" ptType="sibTrans" hideLastTrans="0" cnt="1">
            <dgm:layoutNode name="sibTrans">
              <dgm:choose name="Name11">
                <dgm:if name="Name12" axis="par ch" ptType="doc node" func="cnt" op="lt" val="3">
                  <dgm:alg type="conn">
                    <dgm:param type="begPts" val="radial"/>
                    <dgm:param type="endPts" val="radial"/>
                  </dgm:alg>
                </dgm:if>
                <dgm:else name="Name13">
                  <dgm:alg type="conn">
                    <dgm:param type="begPts" val="auto"/>
                    <dgm:param type="endPts" val="auto"/>
                  </dgm:alg>
                </dgm:else>
              </dgm:choose>
              <dgm:shape xmlns:r="http://schemas.openxmlformats.org/officeDocument/2006/relationships" type="conn" r:blip="">
                <dgm:adjLst/>
              </dgm:shape>
              <dgm:presOf axis="self"/>
              <dgm:constrLst>
                <dgm:constr type="h" refType="w" fact="1.35"/>
                <dgm:constr type="connDist"/>
                <dgm:constr type="w" for="ch" refType="connDist" fact="0.45"/>
                <dgm:constr type="h" for="ch" refType="h"/>
              </dgm:constrLst>
              <dgm:ruleLst/>
              <dgm:layoutNode name="connectorText">
                <dgm:alg type="tx">
                  <dgm:param type="autoTxRot" val="grav"/>
                </dgm:alg>
                <dgm:shape xmlns:r="http://schemas.openxmlformats.org/officeDocument/2006/relationships" type="conn" r:blip="" hideGeom="1">
                  <dgm:adjLst/>
                </dgm:shape>
                <dgm:presOf axis="self"/>
                <dgm:constrLst>
                  <dgm:constr type="lMarg"/>
                  <dgm:constr type="rMarg"/>
                  <dgm:constr type="tMarg"/>
                  <dgm:constr type="bMarg"/>
                </dgm:constrLst>
                <dgm:ruleLst>
                  <dgm:rule type="primFontSz" val="5" fact="NaN" max="NaN"/>
                </dgm:ruleLst>
              </dgm:layoutNode>
            </dgm:layoutNode>
          </dgm:forEach>
        </dgm:if>
        <dgm:else name="Name14"/>
      </dgm:choose>
    </dgm:forEach>
  </dgm:layoutNode>
</dgm:layoutDef>
</file>

<file path=ppt/diagrams/layout52.xml><?xml version="1.0" encoding="utf-8"?>
<dgm:layoutDef xmlns:dgm="http://schemas.openxmlformats.org/drawingml/2006/diagram" xmlns:a="http://schemas.openxmlformats.org/drawingml/2006/main" uniqueId="urn:microsoft.com/office/officeart/2005/8/layout/cycle2">
  <dgm:title val=""/>
  <dgm:desc val=""/>
  <dgm:catLst>
    <dgm:cat type="cycle" pri="1000"/>
    <dgm:cat type="convert" pri="10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  <dgm:pt modelId="5">
          <dgm:prSet phldr="1"/>
        </dgm:pt>
      </dgm:ptLst>
      <dgm:cxnLst>
        <dgm:cxn modelId="6" srcId="0" destId="1" srcOrd="0" destOrd="0"/>
        <dgm:cxn modelId="7" srcId="0" destId="2" srcOrd="1" destOrd="0"/>
        <dgm:cxn modelId="8" srcId="0" destId="3" srcOrd="2" destOrd="0"/>
        <dgm:cxn modelId="9" srcId="0" destId="4" srcOrd="3" destOrd="0"/>
        <dgm:cxn modelId="10" srcId="0" destId="5" srcOrd="4" destOrd="0"/>
      </dgm:cxnLst>
      <dgm:bg/>
      <dgm:whole/>
    </dgm:dataModel>
  </dgm:sampData>
  <dgm:styleData>
    <dgm:dataModel>
      <dgm:ptLst>
        <dgm:pt modelId="0" type="doc"/>
        <dgm:pt modelId="1"/>
        <dgm:pt modelId="2"/>
        <dgm:pt modelId="3"/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cycle">
    <dgm:varLst>
      <dgm:dir/>
      <dgm:resizeHandles val="exact"/>
    </dgm:varLst>
    <dgm:choose name="Name0">
      <dgm:if name="Name1" func="var" arg="dir" op="equ" val="norm">
        <dgm:choose name="Name2">
          <dgm:if name="Name3" axis="ch" ptType="node" func="cnt" op="gt" val="2">
            <dgm:alg type="cycle">
              <dgm:param type="stAng" val="0"/>
              <dgm:param type="spanAng" val="360"/>
            </dgm:alg>
          </dgm:if>
          <dgm:else name="Name4">
            <dgm:alg type="cycle">
              <dgm:param type="stAng" val="-90"/>
              <dgm:param type="spanAng" val="360"/>
            </dgm:alg>
          </dgm:else>
        </dgm:choose>
      </dgm:if>
      <dgm:else name="Name5">
        <dgm:choose name="Name6">
          <dgm:if name="Name7" axis="ch" ptType="node" func="cnt" op="gt" val="2">
            <dgm:alg type="cycle">
              <dgm:param type="stAng" val="0"/>
              <dgm:param type="spanAng" val="-360"/>
            </dgm:alg>
          </dgm:if>
          <dgm:else name="Name8">
            <dgm:alg type="cycle">
              <dgm:param type="stAng" val="90"/>
              <dgm:param type="spanAng" val="-360"/>
            </dgm:alg>
          </dgm:else>
        </dgm:choose>
      </dgm:else>
    </dgm:choose>
    <dgm:shape xmlns:r="http://schemas.openxmlformats.org/officeDocument/2006/relationships" r:blip="">
      <dgm:adjLst/>
    </dgm:shape>
    <dgm:presOf/>
    <dgm:constrLst>
      <dgm:constr type="w" for="ch" ptType="node" refType="w"/>
      <dgm:constr type="w" for="ch" ptType="sibTrans" refType="w" refFor="ch" refPtType="node" op="equ" fact="0.25"/>
      <dgm:constr type="sibSp" refType="w" refFor="ch" refPtType="node" fact="0.5"/>
      <dgm:constr type="primFontSz" for="ch" ptType="node" op="equ" val="65"/>
      <dgm:constr type="primFontSz" for="des" forName="connectorText" op="equ" val="55"/>
      <dgm:constr type="primFontSz" for="des" forName="connectorText" refType="primFontSz" refFor="ch" refPtType="node" op="lte" fact="0.8"/>
    </dgm:constrLst>
    <dgm:ruleLst/>
    <dgm:forEach name="nodesForEach" axis="ch" ptType="node">
      <dgm:layoutNode name="node">
        <dgm:varLst>
          <dgm:bulletEnabled val="1"/>
        </dgm:varLst>
        <dgm:alg type="tx">
          <dgm:param type="txAnchorVertCh" val="mid"/>
        </dgm:alg>
        <dgm:shape xmlns:r="http://schemas.openxmlformats.org/officeDocument/2006/relationships" type="ellipse" r:blip="">
          <dgm:adjLst/>
        </dgm:shape>
        <dgm:presOf axis="desOrSelf" ptType="node"/>
        <dgm:constrLst>
          <dgm:constr type="h" refType="w"/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 fact="NaN" max="NaN"/>
        </dgm:ruleLst>
      </dgm:layoutNode>
      <dgm:choose name="Name9">
        <dgm:if name="Name10" axis="par ch" ptType="doc node" func="cnt" op="gt" val="1">
          <dgm:forEach name="sibTransForEach" axis="followSib" ptType="sibTrans" hideLastTrans="0" cnt="1">
            <dgm:layoutNode name="sibTrans">
              <dgm:choose name="Name11">
                <dgm:if name="Name12" axis="par ch" ptType="doc node" func="cnt" op="lt" val="3">
                  <dgm:alg type="conn">
                    <dgm:param type="begPts" val="radial"/>
                    <dgm:param type="endPts" val="radial"/>
                  </dgm:alg>
                </dgm:if>
                <dgm:else name="Name13">
                  <dgm:alg type="conn">
                    <dgm:param type="begPts" val="auto"/>
                    <dgm:param type="endPts" val="auto"/>
                  </dgm:alg>
                </dgm:else>
              </dgm:choose>
              <dgm:shape xmlns:r="http://schemas.openxmlformats.org/officeDocument/2006/relationships" type="conn" r:blip="">
                <dgm:adjLst/>
              </dgm:shape>
              <dgm:presOf axis="self"/>
              <dgm:constrLst>
                <dgm:constr type="h" refType="w" fact="1.35"/>
                <dgm:constr type="connDist"/>
                <dgm:constr type="w" for="ch" refType="connDist" fact="0.45"/>
                <dgm:constr type="h" for="ch" refType="h"/>
              </dgm:constrLst>
              <dgm:ruleLst/>
              <dgm:layoutNode name="connectorText">
                <dgm:alg type="tx">
                  <dgm:param type="autoTxRot" val="grav"/>
                </dgm:alg>
                <dgm:shape xmlns:r="http://schemas.openxmlformats.org/officeDocument/2006/relationships" type="conn" r:blip="" hideGeom="1">
                  <dgm:adjLst/>
                </dgm:shape>
                <dgm:presOf axis="self"/>
                <dgm:constrLst>
                  <dgm:constr type="lMarg"/>
                  <dgm:constr type="rMarg"/>
                  <dgm:constr type="tMarg"/>
                  <dgm:constr type="bMarg"/>
                </dgm:constrLst>
                <dgm:ruleLst>
                  <dgm:rule type="primFontSz" val="5" fact="NaN" max="NaN"/>
                </dgm:ruleLst>
              </dgm:layoutNode>
            </dgm:layoutNode>
          </dgm:forEach>
        </dgm:if>
        <dgm:else name="Name14"/>
      </dgm:choose>
    </dgm:forEach>
  </dgm:layoutNode>
</dgm:layoutDef>
</file>

<file path=ppt/diagrams/layout53.xml><?xml version="1.0" encoding="utf-8"?>
<dgm:layoutDef xmlns:dgm="http://schemas.openxmlformats.org/drawingml/2006/diagram" xmlns:a="http://schemas.openxmlformats.org/drawingml/2006/main" uniqueId="urn:microsoft.com/office/officeart/2005/8/layout/cycle2">
  <dgm:title val=""/>
  <dgm:desc val=""/>
  <dgm:catLst>
    <dgm:cat type="cycle" pri="1000"/>
    <dgm:cat type="convert" pri="10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  <dgm:pt modelId="5">
          <dgm:prSet phldr="1"/>
        </dgm:pt>
      </dgm:ptLst>
      <dgm:cxnLst>
        <dgm:cxn modelId="6" srcId="0" destId="1" srcOrd="0" destOrd="0"/>
        <dgm:cxn modelId="7" srcId="0" destId="2" srcOrd="1" destOrd="0"/>
        <dgm:cxn modelId="8" srcId="0" destId="3" srcOrd="2" destOrd="0"/>
        <dgm:cxn modelId="9" srcId="0" destId="4" srcOrd="3" destOrd="0"/>
        <dgm:cxn modelId="10" srcId="0" destId="5" srcOrd="4" destOrd="0"/>
      </dgm:cxnLst>
      <dgm:bg/>
      <dgm:whole/>
    </dgm:dataModel>
  </dgm:sampData>
  <dgm:styleData>
    <dgm:dataModel>
      <dgm:ptLst>
        <dgm:pt modelId="0" type="doc"/>
        <dgm:pt modelId="1"/>
        <dgm:pt modelId="2"/>
        <dgm:pt modelId="3"/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cycle">
    <dgm:varLst>
      <dgm:dir/>
      <dgm:resizeHandles val="exact"/>
    </dgm:varLst>
    <dgm:choose name="Name0">
      <dgm:if name="Name1" func="var" arg="dir" op="equ" val="norm">
        <dgm:choose name="Name2">
          <dgm:if name="Name3" axis="ch" ptType="node" func="cnt" op="gt" val="2">
            <dgm:alg type="cycle">
              <dgm:param type="stAng" val="0"/>
              <dgm:param type="spanAng" val="360"/>
            </dgm:alg>
          </dgm:if>
          <dgm:else name="Name4">
            <dgm:alg type="cycle">
              <dgm:param type="stAng" val="-90"/>
              <dgm:param type="spanAng" val="360"/>
            </dgm:alg>
          </dgm:else>
        </dgm:choose>
      </dgm:if>
      <dgm:else name="Name5">
        <dgm:choose name="Name6">
          <dgm:if name="Name7" axis="ch" ptType="node" func="cnt" op="gt" val="2">
            <dgm:alg type="cycle">
              <dgm:param type="stAng" val="0"/>
              <dgm:param type="spanAng" val="-360"/>
            </dgm:alg>
          </dgm:if>
          <dgm:else name="Name8">
            <dgm:alg type="cycle">
              <dgm:param type="stAng" val="90"/>
              <dgm:param type="spanAng" val="-360"/>
            </dgm:alg>
          </dgm:else>
        </dgm:choose>
      </dgm:else>
    </dgm:choose>
    <dgm:shape xmlns:r="http://schemas.openxmlformats.org/officeDocument/2006/relationships" r:blip="">
      <dgm:adjLst/>
    </dgm:shape>
    <dgm:presOf/>
    <dgm:constrLst>
      <dgm:constr type="w" for="ch" ptType="node" refType="w"/>
      <dgm:constr type="w" for="ch" ptType="sibTrans" refType="w" refFor="ch" refPtType="node" op="equ" fact="0.25"/>
      <dgm:constr type="sibSp" refType="w" refFor="ch" refPtType="node" fact="0.5"/>
      <dgm:constr type="primFontSz" for="ch" ptType="node" op="equ" val="65"/>
      <dgm:constr type="primFontSz" for="des" forName="connectorText" op="equ" val="55"/>
      <dgm:constr type="primFontSz" for="des" forName="connectorText" refType="primFontSz" refFor="ch" refPtType="node" op="lte" fact="0.8"/>
    </dgm:constrLst>
    <dgm:ruleLst/>
    <dgm:forEach name="nodesForEach" axis="ch" ptType="node">
      <dgm:layoutNode name="node">
        <dgm:varLst>
          <dgm:bulletEnabled val="1"/>
        </dgm:varLst>
        <dgm:alg type="tx">
          <dgm:param type="txAnchorVertCh" val="mid"/>
        </dgm:alg>
        <dgm:shape xmlns:r="http://schemas.openxmlformats.org/officeDocument/2006/relationships" type="ellipse" r:blip="">
          <dgm:adjLst/>
        </dgm:shape>
        <dgm:presOf axis="desOrSelf" ptType="node"/>
        <dgm:constrLst>
          <dgm:constr type="h" refType="w"/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 fact="NaN" max="NaN"/>
        </dgm:ruleLst>
      </dgm:layoutNode>
      <dgm:choose name="Name9">
        <dgm:if name="Name10" axis="par ch" ptType="doc node" func="cnt" op="gt" val="1">
          <dgm:forEach name="sibTransForEach" axis="followSib" ptType="sibTrans" hideLastTrans="0" cnt="1">
            <dgm:layoutNode name="sibTrans">
              <dgm:choose name="Name11">
                <dgm:if name="Name12" axis="par ch" ptType="doc node" func="cnt" op="lt" val="3">
                  <dgm:alg type="conn">
                    <dgm:param type="begPts" val="radial"/>
                    <dgm:param type="endPts" val="radial"/>
                  </dgm:alg>
                </dgm:if>
                <dgm:else name="Name13">
                  <dgm:alg type="conn">
                    <dgm:param type="begPts" val="auto"/>
                    <dgm:param type="endPts" val="auto"/>
                  </dgm:alg>
                </dgm:else>
              </dgm:choose>
              <dgm:shape xmlns:r="http://schemas.openxmlformats.org/officeDocument/2006/relationships" type="conn" r:blip="">
                <dgm:adjLst/>
              </dgm:shape>
              <dgm:presOf axis="self"/>
              <dgm:constrLst>
                <dgm:constr type="h" refType="w" fact="1.35"/>
                <dgm:constr type="connDist"/>
                <dgm:constr type="w" for="ch" refType="connDist" fact="0.45"/>
                <dgm:constr type="h" for="ch" refType="h"/>
              </dgm:constrLst>
              <dgm:ruleLst/>
              <dgm:layoutNode name="connectorText">
                <dgm:alg type="tx">
                  <dgm:param type="autoTxRot" val="grav"/>
                </dgm:alg>
                <dgm:shape xmlns:r="http://schemas.openxmlformats.org/officeDocument/2006/relationships" type="conn" r:blip="" hideGeom="1">
                  <dgm:adjLst/>
                </dgm:shape>
                <dgm:presOf axis="self"/>
                <dgm:constrLst>
                  <dgm:constr type="lMarg"/>
                  <dgm:constr type="rMarg"/>
                  <dgm:constr type="tMarg"/>
                  <dgm:constr type="bMarg"/>
                </dgm:constrLst>
                <dgm:ruleLst>
                  <dgm:rule type="primFontSz" val="5" fact="NaN" max="NaN"/>
                </dgm:ruleLst>
              </dgm:layoutNode>
            </dgm:layoutNode>
          </dgm:forEach>
        </dgm:if>
        <dgm:else name="Name14"/>
      </dgm:choose>
    </dgm:forEach>
  </dgm:layoutNode>
</dgm:layoutDef>
</file>

<file path=ppt/diagrams/layout54.xml><?xml version="1.0" encoding="utf-8"?>
<dgm:layoutDef xmlns:dgm="http://schemas.openxmlformats.org/drawingml/2006/diagram" xmlns:a="http://schemas.openxmlformats.org/drawingml/2006/main" uniqueId="urn:microsoft.com/office/officeart/2005/8/layout/cycle2">
  <dgm:title val=""/>
  <dgm:desc val=""/>
  <dgm:catLst>
    <dgm:cat type="cycle" pri="1000"/>
    <dgm:cat type="convert" pri="10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  <dgm:pt modelId="5">
          <dgm:prSet phldr="1"/>
        </dgm:pt>
      </dgm:ptLst>
      <dgm:cxnLst>
        <dgm:cxn modelId="6" srcId="0" destId="1" srcOrd="0" destOrd="0"/>
        <dgm:cxn modelId="7" srcId="0" destId="2" srcOrd="1" destOrd="0"/>
        <dgm:cxn modelId="8" srcId="0" destId="3" srcOrd="2" destOrd="0"/>
        <dgm:cxn modelId="9" srcId="0" destId="4" srcOrd="3" destOrd="0"/>
        <dgm:cxn modelId="10" srcId="0" destId="5" srcOrd="4" destOrd="0"/>
      </dgm:cxnLst>
      <dgm:bg/>
      <dgm:whole/>
    </dgm:dataModel>
  </dgm:sampData>
  <dgm:styleData>
    <dgm:dataModel>
      <dgm:ptLst>
        <dgm:pt modelId="0" type="doc"/>
        <dgm:pt modelId="1"/>
        <dgm:pt modelId="2"/>
        <dgm:pt modelId="3"/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cycle">
    <dgm:varLst>
      <dgm:dir/>
      <dgm:resizeHandles val="exact"/>
    </dgm:varLst>
    <dgm:choose name="Name0">
      <dgm:if name="Name1" func="var" arg="dir" op="equ" val="norm">
        <dgm:choose name="Name2">
          <dgm:if name="Name3" axis="ch" ptType="node" func="cnt" op="gt" val="2">
            <dgm:alg type="cycle">
              <dgm:param type="stAng" val="0"/>
              <dgm:param type="spanAng" val="360"/>
            </dgm:alg>
          </dgm:if>
          <dgm:else name="Name4">
            <dgm:alg type="cycle">
              <dgm:param type="stAng" val="-90"/>
              <dgm:param type="spanAng" val="360"/>
            </dgm:alg>
          </dgm:else>
        </dgm:choose>
      </dgm:if>
      <dgm:else name="Name5">
        <dgm:choose name="Name6">
          <dgm:if name="Name7" axis="ch" ptType="node" func="cnt" op="gt" val="2">
            <dgm:alg type="cycle">
              <dgm:param type="stAng" val="0"/>
              <dgm:param type="spanAng" val="-360"/>
            </dgm:alg>
          </dgm:if>
          <dgm:else name="Name8">
            <dgm:alg type="cycle">
              <dgm:param type="stAng" val="90"/>
              <dgm:param type="spanAng" val="-360"/>
            </dgm:alg>
          </dgm:else>
        </dgm:choose>
      </dgm:else>
    </dgm:choose>
    <dgm:shape xmlns:r="http://schemas.openxmlformats.org/officeDocument/2006/relationships" r:blip="">
      <dgm:adjLst/>
    </dgm:shape>
    <dgm:presOf/>
    <dgm:constrLst>
      <dgm:constr type="w" for="ch" ptType="node" refType="w"/>
      <dgm:constr type="w" for="ch" ptType="sibTrans" refType="w" refFor="ch" refPtType="node" op="equ" fact="0.25"/>
      <dgm:constr type="sibSp" refType="w" refFor="ch" refPtType="node" fact="0.5"/>
      <dgm:constr type="primFontSz" for="ch" ptType="node" op="equ" val="65"/>
      <dgm:constr type="primFontSz" for="des" forName="connectorText" op="equ" val="55"/>
      <dgm:constr type="primFontSz" for="des" forName="connectorText" refType="primFontSz" refFor="ch" refPtType="node" op="lte" fact="0.8"/>
    </dgm:constrLst>
    <dgm:ruleLst/>
    <dgm:forEach name="nodesForEach" axis="ch" ptType="node">
      <dgm:layoutNode name="node">
        <dgm:varLst>
          <dgm:bulletEnabled val="1"/>
        </dgm:varLst>
        <dgm:alg type="tx">
          <dgm:param type="txAnchorVertCh" val="mid"/>
        </dgm:alg>
        <dgm:shape xmlns:r="http://schemas.openxmlformats.org/officeDocument/2006/relationships" type="ellipse" r:blip="">
          <dgm:adjLst/>
        </dgm:shape>
        <dgm:presOf axis="desOrSelf" ptType="node"/>
        <dgm:constrLst>
          <dgm:constr type="h" refType="w"/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 fact="NaN" max="NaN"/>
        </dgm:ruleLst>
      </dgm:layoutNode>
      <dgm:choose name="Name9">
        <dgm:if name="Name10" axis="par ch" ptType="doc node" func="cnt" op="gt" val="1">
          <dgm:forEach name="sibTransForEach" axis="followSib" ptType="sibTrans" hideLastTrans="0" cnt="1">
            <dgm:layoutNode name="sibTrans">
              <dgm:choose name="Name11">
                <dgm:if name="Name12" axis="par ch" ptType="doc node" func="cnt" op="lt" val="3">
                  <dgm:alg type="conn">
                    <dgm:param type="begPts" val="radial"/>
                    <dgm:param type="endPts" val="radial"/>
                  </dgm:alg>
                </dgm:if>
                <dgm:else name="Name13">
                  <dgm:alg type="conn">
                    <dgm:param type="begPts" val="auto"/>
                    <dgm:param type="endPts" val="auto"/>
                  </dgm:alg>
                </dgm:else>
              </dgm:choose>
              <dgm:shape xmlns:r="http://schemas.openxmlformats.org/officeDocument/2006/relationships" type="conn" r:blip="">
                <dgm:adjLst/>
              </dgm:shape>
              <dgm:presOf axis="self"/>
              <dgm:constrLst>
                <dgm:constr type="h" refType="w" fact="1.35"/>
                <dgm:constr type="connDist"/>
                <dgm:constr type="w" for="ch" refType="connDist" fact="0.45"/>
                <dgm:constr type="h" for="ch" refType="h"/>
              </dgm:constrLst>
              <dgm:ruleLst/>
              <dgm:layoutNode name="connectorText">
                <dgm:alg type="tx">
                  <dgm:param type="autoTxRot" val="grav"/>
                </dgm:alg>
                <dgm:shape xmlns:r="http://schemas.openxmlformats.org/officeDocument/2006/relationships" type="conn" r:blip="" hideGeom="1">
                  <dgm:adjLst/>
                </dgm:shape>
                <dgm:presOf axis="self"/>
                <dgm:constrLst>
                  <dgm:constr type="lMarg"/>
                  <dgm:constr type="rMarg"/>
                  <dgm:constr type="tMarg"/>
                  <dgm:constr type="bMarg"/>
                </dgm:constrLst>
                <dgm:ruleLst>
                  <dgm:rule type="primFontSz" val="5" fact="NaN" max="NaN"/>
                </dgm:ruleLst>
              </dgm:layoutNode>
            </dgm:layoutNode>
          </dgm:forEach>
        </dgm:if>
        <dgm:else name="Name14"/>
      </dgm:choose>
    </dgm:forEach>
  </dgm:layoutNode>
</dgm:layoutDef>
</file>

<file path=ppt/diagrams/layout55.xml><?xml version="1.0" encoding="utf-8"?>
<dgm:layoutDef xmlns:dgm="http://schemas.openxmlformats.org/drawingml/2006/diagram" xmlns:a="http://schemas.openxmlformats.org/drawingml/2006/main" uniqueId="urn:microsoft.com/office/officeart/2005/8/layout/cycle2">
  <dgm:title val=""/>
  <dgm:desc val=""/>
  <dgm:catLst>
    <dgm:cat type="cycle" pri="1000"/>
    <dgm:cat type="convert" pri="10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  <dgm:pt modelId="5">
          <dgm:prSet phldr="1"/>
        </dgm:pt>
      </dgm:ptLst>
      <dgm:cxnLst>
        <dgm:cxn modelId="6" srcId="0" destId="1" srcOrd="0" destOrd="0"/>
        <dgm:cxn modelId="7" srcId="0" destId="2" srcOrd="1" destOrd="0"/>
        <dgm:cxn modelId="8" srcId="0" destId="3" srcOrd="2" destOrd="0"/>
        <dgm:cxn modelId="9" srcId="0" destId="4" srcOrd="3" destOrd="0"/>
        <dgm:cxn modelId="10" srcId="0" destId="5" srcOrd="4" destOrd="0"/>
      </dgm:cxnLst>
      <dgm:bg/>
      <dgm:whole/>
    </dgm:dataModel>
  </dgm:sampData>
  <dgm:styleData>
    <dgm:dataModel>
      <dgm:ptLst>
        <dgm:pt modelId="0" type="doc"/>
        <dgm:pt modelId="1"/>
        <dgm:pt modelId="2"/>
        <dgm:pt modelId="3"/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cycle">
    <dgm:varLst>
      <dgm:dir/>
      <dgm:resizeHandles val="exact"/>
    </dgm:varLst>
    <dgm:choose name="Name0">
      <dgm:if name="Name1" func="var" arg="dir" op="equ" val="norm">
        <dgm:choose name="Name2">
          <dgm:if name="Name3" axis="ch" ptType="node" func="cnt" op="gt" val="2">
            <dgm:alg type="cycle">
              <dgm:param type="stAng" val="0"/>
              <dgm:param type="spanAng" val="360"/>
            </dgm:alg>
          </dgm:if>
          <dgm:else name="Name4">
            <dgm:alg type="cycle">
              <dgm:param type="stAng" val="-90"/>
              <dgm:param type="spanAng" val="360"/>
            </dgm:alg>
          </dgm:else>
        </dgm:choose>
      </dgm:if>
      <dgm:else name="Name5">
        <dgm:choose name="Name6">
          <dgm:if name="Name7" axis="ch" ptType="node" func="cnt" op="gt" val="2">
            <dgm:alg type="cycle">
              <dgm:param type="stAng" val="0"/>
              <dgm:param type="spanAng" val="-360"/>
            </dgm:alg>
          </dgm:if>
          <dgm:else name="Name8">
            <dgm:alg type="cycle">
              <dgm:param type="stAng" val="90"/>
              <dgm:param type="spanAng" val="-360"/>
            </dgm:alg>
          </dgm:else>
        </dgm:choose>
      </dgm:else>
    </dgm:choose>
    <dgm:shape xmlns:r="http://schemas.openxmlformats.org/officeDocument/2006/relationships" r:blip="">
      <dgm:adjLst/>
    </dgm:shape>
    <dgm:presOf/>
    <dgm:constrLst>
      <dgm:constr type="w" for="ch" ptType="node" refType="w"/>
      <dgm:constr type="w" for="ch" ptType="sibTrans" refType="w" refFor="ch" refPtType="node" op="equ" fact="0.25"/>
      <dgm:constr type="sibSp" refType="w" refFor="ch" refPtType="node" fact="0.5"/>
      <dgm:constr type="primFontSz" for="ch" ptType="node" op="equ" val="65"/>
      <dgm:constr type="primFontSz" for="des" forName="connectorText" op="equ" val="55"/>
      <dgm:constr type="primFontSz" for="des" forName="connectorText" refType="primFontSz" refFor="ch" refPtType="node" op="lte" fact="0.8"/>
    </dgm:constrLst>
    <dgm:ruleLst/>
    <dgm:forEach name="nodesForEach" axis="ch" ptType="node">
      <dgm:layoutNode name="node">
        <dgm:varLst>
          <dgm:bulletEnabled val="1"/>
        </dgm:varLst>
        <dgm:alg type="tx">
          <dgm:param type="txAnchorVertCh" val="mid"/>
        </dgm:alg>
        <dgm:shape xmlns:r="http://schemas.openxmlformats.org/officeDocument/2006/relationships" type="ellipse" r:blip="">
          <dgm:adjLst/>
        </dgm:shape>
        <dgm:presOf axis="desOrSelf" ptType="node"/>
        <dgm:constrLst>
          <dgm:constr type="h" refType="w"/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 fact="NaN" max="NaN"/>
        </dgm:ruleLst>
      </dgm:layoutNode>
      <dgm:choose name="Name9">
        <dgm:if name="Name10" axis="par ch" ptType="doc node" func="cnt" op="gt" val="1">
          <dgm:forEach name="sibTransForEach" axis="followSib" ptType="sibTrans" hideLastTrans="0" cnt="1">
            <dgm:layoutNode name="sibTrans">
              <dgm:choose name="Name11">
                <dgm:if name="Name12" axis="par ch" ptType="doc node" func="cnt" op="lt" val="3">
                  <dgm:alg type="conn">
                    <dgm:param type="begPts" val="radial"/>
                    <dgm:param type="endPts" val="radial"/>
                  </dgm:alg>
                </dgm:if>
                <dgm:else name="Name13">
                  <dgm:alg type="conn">
                    <dgm:param type="begPts" val="auto"/>
                    <dgm:param type="endPts" val="auto"/>
                  </dgm:alg>
                </dgm:else>
              </dgm:choose>
              <dgm:shape xmlns:r="http://schemas.openxmlformats.org/officeDocument/2006/relationships" type="conn" r:blip="">
                <dgm:adjLst/>
              </dgm:shape>
              <dgm:presOf axis="self"/>
              <dgm:constrLst>
                <dgm:constr type="h" refType="w" fact="1.35"/>
                <dgm:constr type="connDist"/>
                <dgm:constr type="w" for="ch" refType="connDist" fact="0.45"/>
                <dgm:constr type="h" for="ch" refType="h"/>
              </dgm:constrLst>
              <dgm:ruleLst/>
              <dgm:layoutNode name="connectorText">
                <dgm:alg type="tx">
                  <dgm:param type="autoTxRot" val="grav"/>
                </dgm:alg>
                <dgm:shape xmlns:r="http://schemas.openxmlformats.org/officeDocument/2006/relationships" type="conn" r:blip="" hideGeom="1">
                  <dgm:adjLst/>
                </dgm:shape>
                <dgm:presOf axis="self"/>
                <dgm:constrLst>
                  <dgm:constr type="lMarg"/>
                  <dgm:constr type="rMarg"/>
                  <dgm:constr type="tMarg"/>
                  <dgm:constr type="bMarg"/>
                </dgm:constrLst>
                <dgm:ruleLst>
                  <dgm:rule type="primFontSz" val="5" fact="NaN" max="NaN"/>
                </dgm:ruleLst>
              </dgm:layoutNode>
            </dgm:layoutNode>
          </dgm:forEach>
        </dgm:if>
        <dgm:else name="Name14"/>
      </dgm:choose>
    </dgm:forEach>
  </dgm:layoutNode>
</dgm:layoutDef>
</file>

<file path=ppt/diagrams/layout56.xml><?xml version="1.0" encoding="utf-8"?>
<dgm:layoutDef xmlns:dgm="http://schemas.openxmlformats.org/drawingml/2006/diagram" xmlns:a="http://schemas.openxmlformats.org/drawingml/2006/main" uniqueId="urn:microsoft.com/office/officeart/2005/8/layout/cycle2">
  <dgm:title val=""/>
  <dgm:desc val=""/>
  <dgm:catLst>
    <dgm:cat type="cycle" pri="1000"/>
    <dgm:cat type="convert" pri="10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  <dgm:pt modelId="5">
          <dgm:prSet phldr="1"/>
        </dgm:pt>
      </dgm:ptLst>
      <dgm:cxnLst>
        <dgm:cxn modelId="6" srcId="0" destId="1" srcOrd="0" destOrd="0"/>
        <dgm:cxn modelId="7" srcId="0" destId="2" srcOrd="1" destOrd="0"/>
        <dgm:cxn modelId="8" srcId="0" destId="3" srcOrd="2" destOrd="0"/>
        <dgm:cxn modelId="9" srcId="0" destId="4" srcOrd="3" destOrd="0"/>
        <dgm:cxn modelId="10" srcId="0" destId="5" srcOrd="4" destOrd="0"/>
      </dgm:cxnLst>
      <dgm:bg/>
      <dgm:whole/>
    </dgm:dataModel>
  </dgm:sampData>
  <dgm:styleData>
    <dgm:dataModel>
      <dgm:ptLst>
        <dgm:pt modelId="0" type="doc"/>
        <dgm:pt modelId="1"/>
        <dgm:pt modelId="2"/>
        <dgm:pt modelId="3"/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cycle">
    <dgm:varLst>
      <dgm:dir/>
      <dgm:resizeHandles val="exact"/>
    </dgm:varLst>
    <dgm:choose name="Name0">
      <dgm:if name="Name1" func="var" arg="dir" op="equ" val="norm">
        <dgm:choose name="Name2">
          <dgm:if name="Name3" axis="ch" ptType="node" func="cnt" op="gt" val="2">
            <dgm:alg type="cycle">
              <dgm:param type="stAng" val="0"/>
              <dgm:param type="spanAng" val="360"/>
            </dgm:alg>
          </dgm:if>
          <dgm:else name="Name4">
            <dgm:alg type="cycle">
              <dgm:param type="stAng" val="-90"/>
              <dgm:param type="spanAng" val="360"/>
            </dgm:alg>
          </dgm:else>
        </dgm:choose>
      </dgm:if>
      <dgm:else name="Name5">
        <dgm:choose name="Name6">
          <dgm:if name="Name7" axis="ch" ptType="node" func="cnt" op="gt" val="2">
            <dgm:alg type="cycle">
              <dgm:param type="stAng" val="0"/>
              <dgm:param type="spanAng" val="-360"/>
            </dgm:alg>
          </dgm:if>
          <dgm:else name="Name8">
            <dgm:alg type="cycle">
              <dgm:param type="stAng" val="90"/>
              <dgm:param type="spanAng" val="-360"/>
            </dgm:alg>
          </dgm:else>
        </dgm:choose>
      </dgm:else>
    </dgm:choose>
    <dgm:shape xmlns:r="http://schemas.openxmlformats.org/officeDocument/2006/relationships" r:blip="">
      <dgm:adjLst/>
    </dgm:shape>
    <dgm:presOf/>
    <dgm:constrLst>
      <dgm:constr type="w" for="ch" ptType="node" refType="w"/>
      <dgm:constr type="w" for="ch" ptType="sibTrans" refType="w" refFor="ch" refPtType="node" op="equ" fact="0.25"/>
      <dgm:constr type="sibSp" refType="w" refFor="ch" refPtType="node" fact="0.5"/>
      <dgm:constr type="primFontSz" for="ch" ptType="node" op="equ" val="65"/>
      <dgm:constr type="primFontSz" for="des" forName="connectorText" op="equ" val="55"/>
      <dgm:constr type="primFontSz" for="des" forName="connectorText" refType="primFontSz" refFor="ch" refPtType="node" op="lte" fact="0.8"/>
    </dgm:constrLst>
    <dgm:ruleLst/>
    <dgm:forEach name="nodesForEach" axis="ch" ptType="node">
      <dgm:layoutNode name="node">
        <dgm:varLst>
          <dgm:bulletEnabled val="1"/>
        </dgm:varLst>
        <dgm:alg type="tx">
          <dgm:param type="txAnchorVertCh" val="mid"/>
        </dgm:alg>
        <dgm:shape xmlns:r="http://schemas.openxmlformats.org/officeDocument/2006/relationships" type="ellipse" r:blip="">
          <dgm:adjLst/>
        </dgm:shape>
        <dgm:presOf axis="desOrSelf" ptType="node"/>
        <dgm:constrLst>
          <dgm:constr type="h" refType="w"/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 fact="NaN" max="NaN"/>
        </dgm:ruleLst>
      </dgm:layoutNode>
      <dgm:choose name="Name9">
        <dgm:if name="Name10" axis="par ch" ptType="doc node" func="cnt" op="gt" val="1">
          <dgm:forEach name="sibTransForEach" axis="followSib" ptType="sibTrans" hideLastTrans="0" cnt="1">
            <dgm:layoutNode name="sibTrans">
              <dgm:choose name="Name11">
                <dgm:if name="Name12" axis="par ch" ptType="doc node" func="cnt" op="lt" val="3">
                  <dgm:alg type="conn">
                    <dgm:param type="begPts" val="radial"/>
                    <dgm:param type="endPts" val="radial"/>
                  </dgm:alg>
                </dgm:if>
                <dgm:else name="Name13">
                  <dgm:alg type="conn">
                    <dgm:param type="begPts" val="auto"/>
                    <dgm:param type="endPts" val="auto"/>
                  </dgm:alg>
                </dgm:else>
              </dgm:choose>
              <dgm:shape xmlns:r="http://schemas.openxmlformats.org/officeDocument/2006/relationships" type="conn" r:blip="">
                <dgm:adjLst/>
              </dgm:shape>
              <dgm:presOf axis="self"/>
              <dgm:constrLst>
                <dgm:constr type="h" refType="w" fact="1.35"/>
                <dgm:constr type="connDist"/>
                <dgm:constr type="w" for="ch" refType="connDist" fact="0.45"/>
                <dgm:constr type="h" for="ch" refType="h"/>
              </dgm:constrLst>
              <dgm:ruleLst/>
              <dgm:layoutNode name="connectorText">
                <dgm:alg type="tx">
                  <dgm:param type="autoTxRot" val="grav"/>
                </dgm:alg>
                <dgm:shape xmlns:r="http://schemas.openxmlformats.org/officeDocument/2006/relationships" type="conn" r:blip="" hideGeom="1">
                  <dgm:adjLst/>
                </dgm:shape>
                <dgm:presOf axis="self"/>
                <dgm:constrLst>
                  <dgm:constr type="lMarg"/>
                  <dgm:constr type="rMarg"/>
                  <dgm:constr type="tMarg"/>
                  <dgm:constr type="bMarg"/>
                </dgm:constrLst>
                <dgm:ruleLst>
                  <dgm:rule type="primFontSz" val="5" fact="NaN" max="NaN"/>
                </dgm:ruleLst>
              </dgm:layoutNode>
            </dgm:layoutNode>
          </dgm:forEach>
        </dgm:if>
        <dgm:else name="Name14"/>
      </dgm:choose>
    </dgm:forEach>
  </dgm:layoutNode>
</dgm:layoutDef>
</file>

<file path=ppt/diagrams/layout57.xml><?xml version="1.0" encoding="utf-8"?>
<dgm:layoutDef xmlns:dgm="http://schemas.openxmlformats.org/drawingml/2006/diagram" xmlns:a="http://schemas.openxmlformats.org/drawingml/2006/main" uniqueId="urn:microsoft.com/office/officeart/2005/8/layout/cycle2">
  <dgm:title val=""/>
  <dgm:desc val=""/>
  <dgm:catLst>
    <dgm:cat type="cycle" pri="1000"/>
    <dgm:cat type="convert" pri="10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  <dgm:pt modelId="5">
          <dgm:prSet phldr="1"/>
        </dgm:pt>
      </dgm:ptLst>
      <dgm:cxnLst>
        <dgm:cxn modelId="6" srcId="0" destId="1" srcOrd="0" destOrd="0"/>
        <dgm:cxn modelId="7" srcId="0" destId="2" srcOrd="1" destOrd="0"/>
        <dgm:cxn modelId="8" srcId="0" destId="3" srcOrd="2" destOrd="0"/>
        <dgm:cxn modelId="9" srcId="0" destId="4" srcOrd="3" destOrd="0"/>
        <dgm:cxn modelId="10" srcId="0" destId="5" srcOrd="4" destOrd="0"/>
      </dgm:cxnLst>
      <dgm:bg/>
      <dgm:whole/>
    </dgm:dataModel>
  </dgm:sampData>
  <dgm:styleData>
    <dgm:dataModel>
      <dgm:ptLst>
        <dgm:pt modelId="0" type="doc"/>
        <dgm:pt modelId="1"/>
        <dgm:pt modelId="2"/>
        <dgm:pt modelId="3"/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cycle">
    <dgm:varLst>
      <dgm:dir/>
      <dgm:resizeHandles val="exact"/>
    </dgm:varLst>
    <dgm:choose name="Name0">
      <dgm:if name="Name1" func="var" arg="dir" op="equ" val="norm">
        <dgm:choose name="Name2">
          <dgm:if name="Name3" axis="ch" ptType="node" func="cnt" op="gt" val="2">
            <dgm:alg type="cycle">
              <dgm:param type="stAng" val="0"/>
              <dgm:param type="spanAng" val="360"/>
            </dgm:alg>
          </dgm:if>
          <dgm:else name="Name4">
            <dgm:alg type="cycle">
              <dgm:param type="stAng" val="-90"/>
              <dgm:param type="spanAng" val="360"/>
            </dgm:alg>
          </dgm:else>
        </dgm:choose>
      </dgm:if>
      <dgm:else name="Name5">
        <dgm:choose name="Name6">
          <dgm:if name="Name7" axis="ch" ptType="node" func="cnt" op="gt" val="2">
            <dgm:alg type="cycle">
              <dgm:param type="stAng" val="0"/>
              <dgm:param type="spanAng" val="-360"/>
            </dgm:alg>
          </dgm:if>
          <dgm:else name="Name8">
            <dgm:alg type="cycle">
              <dgm:param type="stAng" val="90"/>
              <dgm:param type="spanAng" val="-360"/>
            </dgm:alg>
          </dgm:else>
        </dgm:choose>
      </dgm:else>
    </dgm:choose>
    <dgm:shape xmlns:r="http://schemas.openxmlformats.org/officeDocument/2006/relationships" r:blip="">
      <dgm:adjLst/>
    </dgm:shape>
    <dgm:presOf/>
    <dgm:constrLst>
      <dgm:constr type="w" for="ch" ptType="node" refType="w"/>
      <dgm:constr type="w" for="ch" ptType="sibTrans" refType="w" refFor="ch" refPtType="node" op="equ" fact="0.25"/>
      <dgm:constr type="sibSp" refType="w" refFor="ch" refPtType="node" fact="0.5"/>
      <dgm:constr type="primFontSz" for="ch" ptType="node" op="equ" val="65"/>
      <dgm:constr type="primFontSz" for="des" forName="connectorText" op="equ" val="55"/>
      <dgm:constr type="primFontSz" for="des" forName="connectorText" refType="primFontSz" refFor="ch" refPtType="node" op="lte" fact="0.8"/>
    </dgm:constrLst>
    <dgm:ruleLst/>
    <dgm:forEach name="nodesForEach" axis="ch" ptType="node">
      <dgm:layoutNode name="node">
        <dgm:varLst>
          <dgm:bulletEnabled val="1"/>
        </dgm:varLst>
        <dgm:alg type="tx">
          <dgm:param type="txAnchorVertCh" val="mid"/>
        </dgm:alg>
        <dgm:shape xmlns:r="http://schemas.openxmlformats.org/officeDocument/2006/relationships" type="ellipse" r:blip="">
          <dgm:adjLst/>
        </dgm:shape>
        <dgm:presOf axis="desOrSelf" ptType="node"/>
        <dgm:constrLst>
          <dgm:constr type="h" refType="w"/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 fact="NaN" max="NaN"/>
        </dgm:ruleLst>
      </dgm:layoutNode>
      <dgm:choose name="Name9">
        <dgm:if name="Name10" axis="par ch" ptType="doc node" func="cnt" op="gt" val="1">
          <dgm:forEach name="sibTransForEach" axis="followSib" ptType="sibTrans" hideLastTrans="0" cnt="1">
            <dgm:layoutNode name="sibTrans">
              <dgm:choose name="Name11">
                <dgm:if name="Name12" axis="par ch" ptType="doc node" func="cnt" op="lt" val="3">
                  <dgm:alg type="conn">
                    <dgm:param type="begPts" val="radial"/>
                    <dgm:param type="endPts" val="radial"/>
                  </dgm:alg>
                </dgm:if>
                <dgm:else name="Name13">
                  <dgm:alg type="conn">
                    <dgm:param type="begPts" val="auto"/>
                    <dgm:param type="endPts" val="auto"/>
                  </dgm:alg>
                </dgm:else>
              </dgm:choose>
              <dgm:shape xmlns:r="http://schemas.openxmlformats.org/officeDocument/2006/relationships" type="conn" r:blip="">
                <dgm:adjLst/>
              </dgm:shape>
              <dgm:presOf axis="self"/>
              <dgm:constrLst>
                <dgm:constr type="h" refType="w" fact="1.35"/>
                <dgm:constr type="connDist"/>
                <dgm:constr type="w" for="ch" refType="connDist" fact="0.45"/>
                <dgm:constr type="h" for="ch" refType="h"/>
              </dgm:constrLst>
              <dgm:ruleLst/>
              <dgm:layoutNode name="connectorText">
                <dgm:alg type="tx">
                  <dgm:param type="autoTxRot" val="grav"/>
                </dgm:alg>
                <dgm:shape xmlns:r="http://schemas.openxmlformats.org/officeDocument/2006/relationships" type="conn" r:blip="" hideGeom="1">
                  <dgm:adjLst/>
                </dgm:shape>
                <dgm:presOf axis="self"/>
                <dgm:constrLst>
                  <dgm:constr type="lMarg"/>
                  <dgm:constr type="rMarg"/>
                  <dgm:constr type="tMarg"/>
                  <dgm:constr type="bMarg"/>
                </dgm:constrLst>
                <dgm:ruleLst>
                  <dgm:rule type="primFontSz" val="5" fact="NaN" max="NaN"/>
                </dgm:ruleLst>
              </dgm:layoutNode>
            </dgm:layoutNode>
          </dgm:forEach>
        </dgm:if>
        <dgm:else name="Name14"/>
      </dgm:choose>
    </dgm:forEach>
  </dgm:layoutNode>
</dgm:layoutDef>
</file>

<file path=ppt/diagrams/layout58.xml><?xml version="1.0" encoding="utf-8"?>
<dgm:layoutDef xmlns:dgm="http://schemas.openxmlformats.org/drawingml/2006/diagram" xmlns:a="http://schemas.openxmlformats.org/drawingml/2006/main" uniqueId="urn:microsoft.com/office/officeart/2005/8/layout/cycle2">
  <dgm:title val=""/>
  <dgm:desc val=""/>
  <dgm:catLst>
    <dgm:cat type="cycle" pri="1000"/>
    <dgm:cat type="convert" pri="10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  <dgm:pt modelId="5">
          <dgm:prSet phldr="1"/>
        </dgm:pt>
      </dgm:ptLst>
      <dgm:cxnLst>
        <dgm:cxn modelId="6" srcId="0" destId="1" srcOrd="0" destOrd="0"/>
        <dgm:cxn modelId="7" srcId="0" destId="2" srcOrd="1" destOrd="0"/>
        <dgm:cxn modelId="8" srcId="0" destId="3" srcOrd="2" destOrd="0"/>
        <dgm:cxn modelId="9" srcId="0" destId="4" srcOrd="3" destOrd="0"/>
        <dgm:cxn modelId="10" srcId="0" destId="5" srcOrd="4" destOrd="0"/>
      </dgm:cxnLst>
      <dgm:bg/>
      <dgm:whole/>
    </dgm:dataModel>
  </dgm:sampData>
  <dgm:styleData>
    <dgm:dataModel>
      <dgm:ptLst>
        <dgm:pt modelId="0" type="doc"/>
        <dgm:pt modelId="1"/>
        <dgm:pt modelId="2"/>
        <dgm:pt modelId="3"/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cycle">
    <dgm:varLst>
      <dgm:dir/>
      <dgm:resizeHandles val="exact"/>
    </dgm:varLst>
    <dgm:choose name="Name0">
      <dgm:if name="Name1" func="var" arg="dir" op="equ" val="norm">
        <dgm:choose name="Name2">
          <dgm:if name="Name3" axis="ch" ptType="node" func="cnt" op="gt" val="2">
            <dgm:alg type="cycle">
              <dgm:param type="stAng" val="0"/>
              <dgm:param type="spanAng" val="360"/>
            </dgm:alg>
          </dgm:if>
          <dgm:else name="Name4">
            <dgm:alg type="cycle">
              <dgm:param type="stAng" val="-90"/>
              <dgm:param type="spanAng" val="360"/>
            </dgm:alg>
          </dgm:else>
        </dgm:choose>
      </dgm:if>
      <dgm:else name="Name5">
        <dgm:choose name="Name6">
          <dgm:if name="Name7" axis="ch" ptType="node" func="cnt" op="gt" val="2">
            <dgm:alg type="cycle">
              <dgm:param type="stAng" val="0"/>
              <dgm:param type="spanAng" val="-360"/>
            </dgm:alg>
          </dgm:if>
          <dgm:else name="Name8">
            <dgm:alg type="cycle">
              <dgm:param type="stAng" val="90"/>
              <dgm:param type="spanAng" val="-360"/>
            </dgm:alg>
          </dgm:else>
        </dgm:choose>
      </dgm:else>
    </dgm:choose>
    <dgm:shape xmlns:r="http://schemas.openxmlformats.org/officeDocument/2006/relationships" r:blip="">
      <dgm:adjLst/>
    </dgm:shape>
    <dgm:presOf/>
    <dgm:constrLst>
      <dgm:constr type="w" for="ch" ptType="node" refType="w"/>
      <dgm:constr type="w" for="ch" ptType="sibTrans" refType="w" refFor="ch" refPtType="node" op="equ" fact="0.25"/>
      <dgm:constr type="sibSp" refType="w" refFor="ch" refPtType="node" fact="0.5"/>
      <dgm:constr type="primFontSz" for="ch" ptType="node" op="equ" val="65"/>
      <dgm:constr type="primFontSz" for="des" forName="connectorText" op="equ" val="55"/>
      <dgm:constr type="primFontSz" for="des" forName="connectorText" refType="primFontSz" refFor="ch" refPtType="node" op="lte" fact="0.8"/>
    </dgm:constrLst>
    <dgm:ruleLst/>
    <dgm:forEach name="nodesForEach" axis="ch" ptType="node">
      <dgm:layoutNode name="node">
        <dgm:varLst>
          <dgm:bulletEnabled val="1"/>
        </dgm:varLst>
        <dgm:alg type="tx">
          <dgm:param type="txAnchorVertCh" val="mid"/>
        </dgm:alg>
        <dgm:shape xmlns:r="http://schemas.openxmlformats.org/officeDocument/2006/relationships" type="ellipse" r:blip="">
          <dgm:adjLst/>
        </dgm:shape>
        <dgm:presOf axis="desOrSelf" ptType="node"/>
        <dgm:constrLst>
          <dgm:constr type="h" refType="w"/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 fact="NaN" max="NaN"/>
        </dgm:ruleLst>
      </dgm:layoutNode>
      <dgm:choose name="Name9">
        <dgm:if name="Name10" axis="par ch" ptType="doc node" func="cnt" op="gt" val="1">
          <dgm:forEach name="sibTransForEach" axis="followSib" ptType="sibTrans" hideLastTrans="0" cnt="1">
            <dgm:layoutNode name="sibTrans">
              <dgm:choose name="Name11">
                <dgm:if name="Name12" axis="par ch" ptType="doc node" func="cnt" op="lt" val="3">
                  <dgm:alg type="conn">
                    <dgm:param type="begPts" val="radial"/>
                    <dgm:param type="endPts" val="radial"/>
                  </dgm:alg>
                </dgm:if>
                <dgm:else name="Name13">
                  <dgm:alg type="conn">
                    <dgm:param type="begPts" val="auto"/>
                    <dgm:param type="endPts" val="auto"/>
                  </dgm:alg>
                </dgm:else>
              </dgm:choose>
              <dgm:shape xmlns:r="http://schemas.openxmlformats.org/officeDocument/2006/relationships" type="conn" r:blip="">
                <dgm:adjLst/>
              </dgm:shape>
              <dgm:presOf axis="self"/>
              <dgm:constrLst>
                <dgm:constr type="h" refType="w" fact="1.35"/>
                <dgm:constr type="connDist"/>
                <dgm:constr type="w" for="ch" refType="connDist" fact="0.45"/>
                <dgm:constr type="h" for="ch" refType="h"/>
              </dgm:constrLst>
              <dgm:ruleLst/>
              <dgm:layoutNode name="connectorText">
                <dgm:alg type="tx">
                  <dgm:param type="autoTxRot" val="grav"/>
                </dgm:alg>
                <dgm:shape xmlns:r="http://schemas.openxmlformats.org/officeDocument/2006/relationships" type="conn" r:blip="" hideGeom="1">
                  <dgm:adjLst/>
                </dgm:shape>
                <dgm:presOf axis="self"/>
                <dgm:constrLst>
                  <dgm:constr type="lMarg"/>
                  <dgm:constr type="rMarg"/>
                  <dgm:constr type="tMarg"/>
                  <dgm:constr type="bMarg"/>
                </dgm:constrLst>
                <dgm:ruleLst>
                  <dgm:rule type="primFontSz" val="5" fact="NaN" max="NaN"/>
                </dgm:ruleLst>
              </dgm:layoutNode>
            </dgm:layoutNode>
          </dgm:forEach>
        </dgm:if>
        <dgm:else name="Name14"/>
      </dgm:choose>
    </dgm:forEach>
  </dgm:layoutNode>
</dgm:layoutDef>
</file>

<file path=ppt/diagrams/layout59.xml><?xml version="1.0" encoding="utf-8"?>
<dgm:layoutDef xmlns:dgm="http://schemas.openxmlformats.org/drawingml/2006/diagram" xmlns:a="http://schemas.openxmlformats.org/drawingml/2006/main" uniqueId="urn:microsoft.com/office/officeart/2005/8/layout/cycle2">
  <dgm:title val=""/>
  <dgm:desc val=""/>
  <dgm:catLst>
    <dgm:cat type="cycle" pri="1000"/>
    <dgm:cat type="convert" pri="10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  <dgm:pt modelId="5">
          <dgm:prSet phldr="1"/>
        </dgm:pt>
      </dgm:ptLst>
      <dgm:cxnLst>
        <dgm:cxn modelId="6" srcId="0" destId="1" srcOrd="0" destOrd="0"/>
        <dgm:cxn modelId="7" srcId="0" destId="2" srcOrd="1" destOrd="0"/>
        <dgm:cxn modelId="8" srcId="0" destId="3" srcOrd="2" destOrd="0"/>
        <dgm:cxn modelId="9" srcId="0" destId="4" srcOrd="3" destOrd="0"/>
        <dgm:cxn modelId="10" srcId="0" destId="5" srcOrd="4" destOrd="0"/>
      </dgm:cxnLst>
      <dgm:bg/>
      <dgm:whole/>
    </dgm:dataModel>
  </dgm:sampData>
  <dgm:styleData>
    <dgm:dataModel>
      <dgm:ptLst>
        <dgm:pt modelId="0" type="doc"/>
        <dgm:pt modelId="1"/>
        <dgm:pt modelId="2"/>
        <dgm:pt modelId="3"/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cycle">
    <dgm:varLst>
      <dgm:dir/>
      <dgm:resizeHandles val="exact"/>
    </dgm:varLst>
    <dgm:choose name="Name0">
      <dgm:if name="Name1" func="var" arg="dir" op="equ" val="norm">
        <dgm:choose name="Name2">
          <dgm:if name="Name3" axis="ch" ptType="node" func="cnt" op="gt" val="2">
            <dgm:alg type="cycle">
              <dgm:param type="stAng" val="0"/>
              <dgm:param type="spanAng" val="360"/>
            </dgm:alg>
          </dgm:if>
          <dgm:else name="Name4">
            <dgm:alg type="cycle">
              <dgm:param type="stAng" val="-90"/>
              <dgm:param type="spanAng" val="360"/>
            </dgm:alg>
          </dgm:else>
        </dgm:choose>
      </dgm:if>
      <dgm:else name="Name5">
        <dgm:choose name="Name6">
          <dgm:if name="Name7" axis="ch" ptType="node" func="cnt" op="gt" val="2">
            <dgm:alg type="cycle">
              <dgm:param type="stAng" val="0"/>
              <dgm:param type="spanAng" val="-360"/>
            </dgm:alg>
          </dgm:if>
          <dgm:else name="Name8">
            <dgm:alg type="cycle">
              <dgm:param type="stAng" val="90"/>
              <dgm:param type="spanAng" val="-360"/>
            </dgm:alg>
          </dgm:else>
        </dgm:choose>
      </dgm:else>
    </dgm:choose>
    <dgm:shape xmlns:r="http://schemas.openxmlformats.org/officeDocument/2006/relationships" r:blip="">
      <dgm:adjLst/>
    </dgm:shape>
    <dgm:presOf/>
    <dgm:constrLst>
      <dgm:constr type="w" for="ch" ptType="node" refType="w"/>
      <dgm:constr type="w" for="ch" ptType="sibTrans" refType="w" refFor="ch" refPtType="node" op="equ" fact="0.25"/>
      <dgm:constr type="sibSp" refType="w" refFor="ch" refPtType="node" fact="0.5"/>
      <dgm:constr type="primFontSz" for="ch" ptType="node" op="equ" val="65"/>
      <dgm:constr type="primFontSz" for="des" forName="connectorText" op="equ" val="55"/>
      <dgm:constr type="primFontSz" for="des" forName="connectorText" refType="primFontSz" refFor="ch" refPtType="node" op="lte" fact="0.8"/>
    </dgm:constrLst>
    <dgm:ruleLst/>
    <dgm:forEach name="nodesForEach" axis="ch" ptType="node">
      <dgm:layoutNode name="node">
        <dgm:varLst>
          <dgm:bulletEnabled val="1"/>
        </dgm:varLst>
        <dgm:alg type="tx">
          <dgm:param type="txAnchorVertCh" val="mid"/>
        </dgm:alg>
        <dgm:shape xmlns:r="http://schemas.openxmlformats.org/officeDocument/2006/relationships" type="ellipse" r:blip="">
          <dgm:adjLst/>
        </dgm:shape>
        <dgm:presOf axis="desOrSelf" ptType="node"/>
        <dgm:constrLst>
          <dgm:constr type="h" refType="w"/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 fact="NaN" max="NaN"/>
        </dgm:ruleLst>
      </dgm:layoutNode>
      <dgm:choose name="Name9">
        <dgm:if name="Name10" axis="par ch" ptType="doc node" func="cnt" op="gt" val="1">
          <dgm:forEach name="sibTransForEach" axis="followSib" ptType="sibTrans" hideLastTrans="0" cnt="1">
            <dgm:layoutNode name="sibTrans">
              <dgm:choose name="Name11">
                <dgm:if name="Name12" axis="par ch" ptType="doc node" func="cnt" op="lt" val="3">
                  <dgm:alg type="conn">
                    <dgm:param type="begPts" val="radial"/>
                    <dgm:param type="endPts" val="radial"/>
                  </dgm:alg>
                </dgm:if>
                <dgm:else name="Name13">
                  <dgm:alg type="conn">
                    <dgm:param type="begPts" val="auto"/>
                    <dgm:param type="endPts" val="auto"/>
                  </dgm:alg>
                </dgm:else>
              </dgm:choose>
              <dgm:shape xmlns:r="http://schemas.openxmlformats.org/officeDocument/2006/relationships" type="conn" r:blip="">
                <dgm:adjLst/>
              </dgm:shape>
              <dgm:presOf axis="self"/>
              <dgm:constrLst>
                <dgm:constr type="h" refType="w" fact="1.35"/>
                <dgm:constr type="connDist"/>
                <dgm:constr type="w" for="ch" refType="connDist" fact="0.45"/>
                <dgm:constr type="h" for="ch" refType="h"/>
              </dgm:constrLst>
              <dgm:ruleLst/>
              <dgm:layoutNode name="connectorText">
                <dgm:alg type="tx">
                  <dgm:param type="autoTxRot" val="grav"/>
                </dgm:alg>
                <dgm:shape xmlns:r="http://schemas.openxmlformats.org/officeDocument/2006/relationships" type="conn" r:blip="" hideGeom="1">
                  <dgm:adjLst/>
                </dgm:shape>
                <dgm:presOf axis="self"/>
                <dgm:constrLst>
                  <dgm:constr type="lMarg"/>
                  <dgm:constr type="rMarg"/>
                  <dgm:constr type="tMarg"/>
                  <dgm:constr type="bMarg"/>
                </dgm:constrLst>
                <dgm:ruleLst>
                  <dgm:rule type="primFontSz" val="5" fact="NaN" max="NaN"/>
                </dgm:ruleLst>
              </dgm:layoutNode>
            </dgm:layoutNode>
          </dgm:forEach>
        </dgm:if>
        <dgm:else name="Name14"/>
      </dgm:choose>
    </dgm:forEach>
  </dgm:layoutNode>
</dgm:layoutDef>
</file>

<file path=ppt/diagrams/layout60.xml><?xml version="1.0" encoding="utf-8"?>
<dgm:layoutDef xmlns:dgm="http://schemas.openxmlformats.org/drawingml/2006/diagram" xmlns:a="http://schemas.openxmlformats.org/drawingml/2006/main" uniqueId="urn:microsoft.com/office/officeart/2005/8/layout/cycle2">
  <dgm:title val=""/>
  <dgm:desc val=""/>
  <dgm:catLst>
    <dgm:cat type="cycle" pri="1000"/>
    <dgm:cat type="convert" pri="10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  <dgm:pt modelId="5">
          <dgm:prSet phldr="1"/>
        </dgm:pt>
      </dgm:ptLst>
      <dgm:cxnLst>
        <dgm:cxn modelId="6" srcId="0" destId="1" srcOrd="0" destOrd="0"/>
        <dgm:cxn modelId="7" srcId="0" destId="2" srcOrd="1" destOrd="0"/>
        <dgm:cxn modelId="8" srcId="0" destId="3" srcOrd="2" destOrd="0"/>
        <dgm:cxn modelId="9" srcId="0" destId="4" srcOrd="3" destOrd="0"/>
        <dgm:cxn modelId="10" srcId="0" destId="5" srcOrd="4" destOrd="0"/>
      </dgm:cxnLst>
      <dgm:bg/>
      <dgm:whole/>
    </dgm:dataModel>
  </dgm:sampData>
  <dgm:styleData>
    <dgm:dataModel>
      <dgm:ptLst>
        <dgm:pt modelId="0" type="doc"/>
        <dgm:pt modelId="1"/>
        <dgm:pt modelId="2"/>
        <dgm:pt modelId="3"/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cycle">
    <dgm:varLst>
      <dgm:dir/>
      <dgm:resizeHandles val="exact"/>
    </dgm:varLst>
    <dgm:choose name="Name0">
      <dgm:if name="Name1" func="var" arg="dir" op="equ" val="norm">
        <dgm:choose name="Name2">
          <dgm:if name="Name3" axis="ch" ptType="node" func="cnt" op="gt" val="2">
            <dgm:alg type="cycle">
              <dgm:param type="stAng" val="0"/>
              <dgm:param type="spanAng" val="360"/>
            </dgm:alg>
          </dgm:if>
          <dgm:else name="Name4">
            <dgm:alg type="cycle">
              <dgm:param type="stAng" val="-90"/>
              <dgm:param type="spanAng" val="360"/>
            </dgm:alg>
          </dgm:else>
        </dgm:choose>
      </dgm:if>
      <dgm:else name="Name5">
        <dgm:choose name="Name6">
          <dgm:if name="Name7" axis="ch" ptType="node" func="cnt" op="gt" val="2">
            <dgm:alg type="cycle">
              <dgm:param type="stAng" val="0"/>
              <dgm:param type="spanAng" val="-360"/>
            </dgm:alg>
          </dgm:if>
          <dgm:else name="Name8">
            <dgm:alg type="cycle">
              <dgm:param type="stAng" val="90"/>
              <dgm:param type="spanAng" val="-360"/>
            </dgm:alg>
          </dgm:else>
        </dgm:choose>
      </dgm:else>
    </dgm:choose>
    <dgm:shape xmlns:r="http://schemas.openxmlformats.org/officeDocument/2006/relationships" r:blip="">
      <dgm:adjLst/>
    </dgm:shape>
    <dgm:presOf/>
    <dgm:constrLst>
      <dgm:constr type="w" for="ch" ptType="node" refType="w"/>
      <dgm:constr type="w" for="ch" ptType="sibTrans" refType="w" refFor="ch" refPtType="node" op="equ" fact="0.25"/>
      <dgm:constr type="sibSp" refType="w" refFor="ch" refPtType="node" fact="0.5"/>
      <dgm:constr type="primFontSz" for="ch" ptType="node" op="equ" val="65"/>
      <dgm:constr type="primFontSz" for="des" forName="connectorText" op="equ" val="55"/>
      <dgm:constr type="primFontSz" for="des" forName="connectorText" refType="primFontSz" refFor="ch" refPtType="node" op="lte" fact="0.8"/>
    </dgm:constrLst>
    <dgm:ruleLst/>
    <dgm:forEach name="nodesForEach" axis="ch" ptType="node">
      <dgm:layoutNode name="node">
        <dgm:varLst>
          <dgm:bulletEnabled val="1"/>
        </dgm:varLst>
        <dgm:alg type="tx">
          <dgm:param type="txAnchorVertCh" val="mid"/>
        </dgm:alg>
        <dgm:shape xmlns:r="http://schemas.openxmlformats.org/officeDocument/2006/relationships" type="ellipse" r:blip="">
          <dgm:adjLst/>
        </dgm:shape>
        <dgm:presOf axis="desOrSelf" ptType="node"/>
        <dgm:constrLst>
          <dgm:constr type="h" refType="w"/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 fact="NaN" max="NaN"/>
        </dgm:ruleLst>
      </dgm:layoutNode>
      <dgm:choose name="Name9">
        <dgm:if name="Name10" axis="par ch" ptType="doc node" func="cnt" op="gt" val="1">
          <dgm:forEach name="sibTransForEach" axis="followSib" ptType="sibTrans" hideLastTrans="0" cnt="1">
            <dgm:layoutNode name="sibTrans">
              <dgm:choose name="Name11">
                <dgm:if name="Name12" axis="par ch" ptType="doc node" func="cnt" op="lt" val="3">
                  <dgm:alg type="conn">
                    <dgm:param type="begPts" val="radial"/>
                    <dgm:param type="endPts" val="radial"/>
                  </dgm:alg>
                </dgm:if>
                <dgm:else name="Name13">
                  <dgm:alg type="conn">
                    <dgm:param type="begPts" val="auto"/>
                    <dgm:param type="endPts" val="auto"/>
                  </dgm:alg>
                </dgm:else>
              </dgm:choose>
              <dgm:shape xmlns:r="http://schemas.openxmlformats.org/officeDocument/2006/relationships" type="conn" r:blip="">
                <dgm:adjLst/>
              </dgm:shape>
              <dgm:presOf axis="self"/>
              <dgm:constrLst>
                <dgm:constr type="h" refType="w" fact="1.35"/>
                <dgm:constr type="connDist"/>
                <dgm:constr type="w" for="ch" refType="connDist" fact="0.45"/>
                <dgm:constr type="h" for="ch" refType="h"/>
              </dgm:constrLst>
              <dgm:ruleLst/>
              <dgm:layoutNode name="connectorText">
                <dgm:alg type="tx">
                  <dgm:param type="autoTxRot" val="grav"/>
                </dgm:alg>
                <dgm:shape xmlns:r="http://schemas.openxmlformats.org/officeDocument/2006/relationships" type="conn" r:blip="" hideGeom="1">
                  <dgm:adjLst/>
                </dgm:shape>
                <dgm:presOf axis="self"/>
                <dgm:constrLst>
                  <dgm:constr type="lMarg"/>
                  <dgm:constr type="rMarg"/>
                  <dgm:constr type="tMarg"/>
                  <dgm:constr type="bMarg"/>
                </dgm:constrLst>
                <dgm:ruleLst>
                  <dgm:rule type="primFontSz" val="5" fact="NaN" max="NaN"/>
                </dgm:ruleLst>
              </dgm:layoutNode>
            </dgm:layoutNode>
          </dgm:forEach>
        </dgm:if>
        <dgm:else name="Name14"/>
      </dgm:choose>
    </dgm:forEach>
  </dgm:layoutNode>
</dgm:layoutDef>
</file>

<file path=ppt/diagrams/layout61.xml><?xml version="1.0" encoding="utf-8"?>
<dgm:layoutDef xmlns:dgm="http://schemas.openxmlformats.org/drawingml/2006/diagram" xmlns:a="http://schemas.openxmlformats.org/drawingml/2006/main" uniqueId="urn:microsoft.com/office/officeart/2005/8/layout/cycle2">
  <dgm:title val=""/>
  <dgm:desc val=""/>
  <dgm:catLst>
    <dgm:cat type="cycle" pri="1000"/>
    <dgm:cat type="convert" pri="10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  <dgm:pt modelId="5">
          <dgm:prSet phldr="1"/>
        </dgm:pt>
      </dgm:ptLst>
      <dgm:cxnLst>
        <dgm:cxn modelId="6" srcId="0" destId="1" srcOrd="0" destOrd="0"/>
        <dgm:cxn modelId="7" srcId="0" destId="2" srcOrd="1" destOrd="0"/>
        <dgm:cxn modelId="8" srcId="0" destId="3" srcOrd="2" destOrd="0"/>
        <dgm:cxn modelId="9" srcId="0" destId="4" srcOrd="3" destOrd="0"/>
        <dgm:cxn modelId="10" srcId="0" destId="5" srcOrd="4" destOrd="0"/>
      </dgm:cxnLst>
      <dgm:bg/>
      <dgm:whole/>
    </dgm:dataModel>
  </dgm:sampData>
  <dgm:styleData>
    <dgm:dataModel>
      <dgm:ptLst>
        <dgm:pt modelId="0" type="doc"/>
        <dgm:pt modelId="1"/>
        <dgm:pt modelId="2"/>
        <dgm:pt modelId="3"/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cycle">
    <dgm:varLst>
      <dgm:dir/>
      <dgm:resizeHandles val="exact"/>
    </dgm:varLst>
    <dgm:choose name="Name0">
      <dgm:if name="Name1" func="var" arg="dir" op="equ" val="norm">
        <dgm:choose name="Name2">
          <dgm:if name="Name3" axis="ch" ptType="node" func="cnt" op="gt" val="2">
            <dgm:alg type="cycle">
              <dgm:param type="stAng" val="0"/>
              <dgm:param type="spanAng" val="360"/>
            </dgm:alg>
          </dgm:if>
          <dgm:else name="Name4">
            <dgm:alg type="cycle">
              <dgm:param type="stAng" val="-90"/>
              <dgm:param type="spanAng" val="360"/>
            </dgm:alg>
          </dgm:else>
        </dgm:choose>
      </dgm:if>
      <dgm:else name="Name5">
        <dgm:choose name="Name6">
          <dgm:if name="Name7" axis="ch" ptType="node" func="cnt" op="gt" val="2">
            <dgm:alg type="cycle">
              <dgm:param type="stAng" val="0"/>
              <dgm:param type="spanAng" val="-360"/>
            </dgm:alg>
          </dgm:if>
          <dgm:else name="Name8">
            <dgm:alg type="cycle">
              <dgm:param type="stAng" val="90"/>
              <dgm:param type="spanAng" val="-360"/>
            </dgm:alg>
          </dgm:else>
        </dgm:choose>
      </dgm:else>
    </dgm:choose>
    <dgm:shape xmlns:r="http://schemas.openxmlformats.org/officeDocument/2006/relationships" r:blip="">
      <dgm:adjLst/>
    </dgm:shape>
    <dgm:presOf/>
    <dgm:constrLst>
      <dgm:constr type="w" for="ch" ptType="node" refType="w"/>
      <dgm:constr type="w" for="ch" ptType="sibTrans" refType="w" refFor="ch" refPtType="node" op="equ" fact="0.25"/>
      <dgm:constr type="sibSp" refType="w" refFor="ch" refPtType="node" fact="0.5"/>
      <dgm:constr type="primFontSz" for="ch" ptType="node" op="equ" val="65"/>
      <dgm:constr type="primFontSz" for="des" forName="connectorText" op="equ" val="55"/>
      <dgm:constr type="primFontSz" for="des" forName="connectorText" refType="primFontSz" refFor="ch" refPtType="node" op="lte" fact="0.8"/>
    </dgm:constrLst>
    <dgm:ruleLst/>
    <dgm:forEach name="nodesForEach" axis="ch" ptType="node">
      <dgm:layoutNode name="node">
        <dgm:varLst>
          <dgm:bulletEnabled val="1"/>
        </dgm:varLst>
        <dgm:alg type="tx">
          <dgm:param type="txAnchorVertCh" val="mid"/>
        </dgm:alg>
        <dgm:shape xmlns:r="http://schemas.openxmlformats.org/officeDocument/2006/relationships" type="ellipse" r:blip="">
          <dgm:adjLst/>
        </dgm:shape>
        <dgm:presOf axis="desOrSelf" ptType="node"/>
        <dgm:constrLst>
          <dgm:constr type="h" refType="w"/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 fact="NaN" max="NaN"/>
        </dgm:ruleLst>
      </dgm:layoutNode>
      <dgm:choose name="Name9">
        <dgm:if name="Name10" axis="par ch" ptType="doc node" func="cnt" op="gt" val="1">
          <dgm:forEach name="sibTransForEach" axis="followSib" ptType="sibTrans" hideLastTrans="0" cnt="1">
            <dgm:layoutNode name="sibTrans">
              <dgm:choose name="Name11">
                <dgm:if name="Name12" axis="par ch" ptType="doc node" func="cnt" op="lt" val="3">
                  <dgm:alg type="conn">
                    <dgm:param type="begPts" val="radial"/>
                    <dgm:param type="endPts" val="radial"/>
                  </dgm:alg>
                </dgm:if>
                <dgm:else name="Name13">
                  <dgm:alg type="conn">
                    <dgm:param type="begPts" val="auto"/>
                    <dgm:param type="endPts" val="auto"/>
                  </dgm:alg>
                </dgm:else>
              </dgm:choose>
              <dgm:shape xmlns:r="http://schemas.openxmlformats.org/officeDocument/2006/relationships" type="conn" r:blip="">
                <dgm:adjLst/>
              </dgm:shape>
              <dgm:presOf axis="self"/>
              <dgm:constrLst>
                <dgm:constr type="h" refType="w" fact="1.35"/>
                <dgm:constr type="connDist"/>
                <dgm:constr type="w" for="ch" refType="connDist" fact="0.45"/>
                <dgm:constr type="h" for="ch" refType="h"/>
              </dgm:constrLst>
              <dgm:ruleLst/>
              <dgm:layoutNode name="connectorText">
                <dgm:alg type="tx">
                  <dgm:param type="autoTxRot" val="grav"/>
                </dgm:alg>
                <dgm:shape xmlns:r="http://schemas.openxmlformats.org/officeDocument/2006/relationships" type="conn" r:blip="" hideGeom="1">
                  <dgm:adjLst/>
                </dgm:shape>
                <dgm:presOf axis="self"/>
                <dgm:constrLst>
                  <dgm:constr type="lMarg"/>
                  <dgm:constr type="rMarg"/>
                  <dgm:constr type="tMarg"/>
                  <dgm:constr type="bMarg"/>
                </dgm:constrLst>
                <dgm:ruleLst>
                  <dgm:rule type="primFontSz" val="5" fact="NaN" max="NaN"/>
                </dgm:ruleLst>
              </dgm:layoutNode>
            </dgm:layoutNode>
          </dgm:forEach>
        </dgm:if>
        <dgm:else name="Name14"/>
      </dgm:choose>
    </dgm:forEach>
  </dgm:layoutNode>
</dgm:layoutDef>
</file>

<file path=ppt/diagrams/layout62.xml><?xml version="1.0" encoding="utf-8"?>
<dgm:layoutDef xmlns:dgm="http://schemas.openxmlformats.org/drawingml/2006/diagram" xmlns:a="http://schemas.openxmlformats.org/drawingml/2006/main" uniqueId="urn:microsoft.com/office/officeart/2005/8/layout/cycle2">
  <dgm:title val=""/>
  <dgm:desc val=""/>
  <dgm:catLst>
    <dgm:cat type="cycle" pri="1000"/>
    <dgm:cat type="convert" pri="10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  <dgm:pt modelId="5">
          <dgm:prSet phldr="1"/>
        </dgm:pt>
      </dgm:ptLst>
      <dgm:cxnLst>
        <dgm:cxn modelId="6" srcId="0" destId="1" srcOrd="0" destOrd="0"/>
        <dgm:cxn modelId="7" srcId="0" destId="2" srcOrd="1" destOrd="0"/>
        <dgm:cxn modelId="8" srcId="0" destId="3" srcOrd="2" destOrd="0"/>
        <dgm:cxn modelId="9" srcId="0" destId="4" srcOrd="3" destOrd="0"/>
        <dgm:cxn modelId="10" srcId="0" destId="5" srcOrd="4" destOrd="0"/>
      </dgm:cxnLst>
      <dgm:bg/>
      <dgm:whole/>
    </dgm:dataModel>
  </dgm:sampData>
  <dgm:styleData>
    <dgm:dataModel>
      <dgm:ptLst>
        <dgm:pt modelId="0" type="doc"/>
        <dgm:pt modelId="1"/>
        <dgm:pt modelId="2"/>
        <dgm:pt modelId="3"/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cycle">
    <dgm:varLst>
      <dgm:dir/>
      <dgm:resizeHandles val="exact"/>
    </dgm:varLst>
    <dgm:choose name="Name0">
      <dgm:if name="Name1" func="var" arg="dir" op="equ" val="norm">
        <dgm:choose name="Name2">
          <dgm:if name="Name3" axis="ch" ptType="node" func="cnt" op="gt" val="2">
            <dgm:alg type="cycle">
              <dgm:param type="stAng" val="0"/>
              <dgm:param type="spanAng" val="360"/>
            </dgm:alg>
          </dgm:if>
          <dgm:else name="Name4">
            <dgm:alg type="cycle">
              <dgm:param type="stAng" val="-90"/>
              <dgm:param type="spanAng" val="360"/>
            </dgm:alg>
          </dgm:else>
        </dgm:choose>
      </dgm:if>
      <dgm:else name="Name5">
        <dgm:choose name="Name6">
          <dgm:if name="Name7" axis="ch" ptType="node" func="cnt" op="gt" val="2">
            <dgm:alg type="cycle">
              <dgm:param type="stAng" val="0"/>
              <dgm:param type="spanAng" val="-360"/>
            </dgm:alg>
          </dgm:if>
          <dgm:else name="Name8">
            <dgm:alg type="cycle">
              <dgm:param type="stAng" val="90"/>
              <dgm:param type="spanAng" val="-360"/>
            </dgm:alg>
          </dgm:else>
        </dgm:choose>
      </dgm:else>
    </dgm:choose>
    <dgm:shape xmlns:r="http://schemas.openxmlformats.org/officeDocument/2006/relationships" r:blip="">
      <dgm:adjLst/>
    </dgm:shape>
    <dgm:presOf/>
    <dgm:constrLst>
      <dgm:constr type="w" for="ch" ptType="node" refType="w"/>
      <dgm:constr type="w" for="ch" ptType="sibTrans" refType="w" refFor="ch" refPtType="node" op="equ" fact="0.25"/>
      <dgm:constr type="sibSp" refType="w" refFor="ch" refPtType="node" fact="0.5"/>
      <dgm:constr type="primFontSz" for="ch" ptType="node" op="equ" val="65"/>
      <dgm:constr type="primFontSz" for="des" forName="connectorText" op="equ" val="55"/>
      <dgm:constr type="primFontSz" for="des" forName="connectorText" refType="primFontSz" refFor="ch" refPtType="node" op="lte" fact="0.8"/>
    </dgm:constrLst>
    <dgm:ruleLst/>
    <dgm:forEach name="nodesForEach" axis="ch" ptType="node">
      <dgm:layoutNode name="node">
        <dgm:varLst>
          <dgm:bulletEnabled val="1"/>
        </dgm:varLst>
        <dgm:alg type="tx">
          <dgm:param type="txAnchorVertCh" val="mid"/>
        </dgm:alg>
        <dgm:shape xmlns:r="http://schemas.openxmlformats.org/officeDocument/2006/relationships" type="ellipse" r:blip="">
          <dgm:adjLst/>
        </dgm:shape>
        <dgm:presOf axis="desOrSelf" ptType="node"/>
        <dgm:constrLst>
          <dgm:constr type="h" refType="w"/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 fact="NaN" max="NaN"/>
        </dgm:ruleLst>
      </dgm:layoutNode>
      <dgm:choose name="Name9">
        <dgm:if name="Name10" axis="par ch" ptType="doc node" func="cnt" op="gt" val="1">
          <dgm:forEach name="sibTransForEach" axis="followSib" ptType="sibTrans" hideLastTrans="0" cnt="1">
            <dgm:layoutNode name="sibTrans">
              <dgm:choose name="Name11">
                <dgm:if name="Name12" axis="par ch" ptType="doc node" func="cnt" op="lt" val="3">
                  <dgm:alg type="conn">
                    <dgm:param type="begPts" val="radial"/>
                    <dgm:param type="endPts" val="radial"/>
                  </dgm:alg>
                </dgm:if>
                <dgm:else name="Name13">
                  <dgm:alg type="conn">
                    <dgm:param type="begPts" val="auto"/>
                    <dgm:param type="endPts" val="auto"/>
                  </dgm:alg>
                </dgm:else>
              </dgm:choose>
              <dgm:shape xmlns:r="http://schemas.openxmlformats.org/officeDocument/2006/relationships" type="conn" r:blip="">
                <dgm:adjLst/>
              </dgm:shape>
              <dgm:presOf axis="self"/>
              <dgm:constrLst>
                <dgm:constr type="h" refType="w" fact="1.35"/>
                <dgm:constr type="connDist"/>
                <dgm:constr type="w" for="ch" refType="connDist" fact="0.45"/>
                <dgm:constr type="h" for="ch" refType="h"/>
              </dgm:constrLst>
              <dgm:ruleLst/>
              <dgm:layoutNode name="connectorText">
                <dgm:alg type="tx">
                  <dgm:param type="autoTxRot" val="grav"/>
                </dgm:alg>
                <dgm:shape xmlns:r="http://schemas.openxmlformats.org/officeDocument/2006/relationships" type="conn" r:blip="" hideGeom="1">
                  <dgm:adjLst/>
                </dgm:shape>
                <dgm:presOf axis="self"/>
                <dgm:constrLst>
                  <dgm:constr type="lMarg"/>
                  <dgm:constr type="rMarg"/>
                  <dgm:constr type="tMarg"/>
                  <dgm:constr type="bMarg"/>
                </dgm:constrLst>
                <dgm:ruleLst>
                  <dgm:rule type="primFontSz" val="5" fact="NaN" max="NaN"/>
                </dgm:ruleLst>
              </dgm:layoutNode>
            </dgm:layoutNode>
          </dgm:forEach>
        </dgm:if>
        <dgm:else name="Name14"/>
      </dgm:choose>
    </dgm:forEach>
  </dgm:layoutNode>
</dgm:layoutDef>
</file>

<file path=ppt/diagrams/layout63.xml><?xml version="1.0" encoding="utf-8"?>
<dgm:layoutDef xmlns:dgm="http://schemas.openxmlformats.org/drawingml/2006/diagram" xmlns:a="http://schemas.openxmlformats.org/drawingml/2006/main" uniqueId="urn:microsoft.com/office/officeart/2005/8/layout/cycle2">
  <dgm:title val=""/>
  <dgm:desc val=""/>
  <dgm:catLst>
    <dgm:cat type="cycle" pri="1000"/>
    <dgm:cat type="convert" pri="10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  <dgm:pt modelId="5">
          <dgm:prSet phldr="1"/>
        </dgm:pt>
      </dgm:ptLst>
      <dgm:cxnLst>
        <dgm:cxn modelId="6" srcId="0" destId="1" srcOrd="0" destOrd="0"/>
        <dgm:cxn modelId="7" srcId="0" destId="2" srcOrd="1" destOrd="0"/>
        <dgm:cxn modelId="8" srcId="0" destId="3" srcOrd="2" destOrd="0"/>
        <dgm:cxn modelId="9" srcId="0" destId="4" srcOrd="3" destOrd="0"/>
        <dgm:cxn modelId="10" srcId="0" destId="5" srcOrd="4" destOrd="0"/>
      </dgm:cxnLst>
      <dgm:bg/>
      <dgm:whole/>
    </dgm:dataModel>
  </dgm:sampData>
  <dgm:styleData>
    <dgm:dataModel>
      <dgm:ptLst>
        <dgm:pt modelId="0" type="doc"/>
        <dgm:pt modelId="1"/>
        <dgm:pt modelId="2"/>
        <dgm:pt modelId="3"/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cycle">
    <dgm:varLst>
      <dgm:dir/>
      <dgm:resizeHandles val="exact"/>
    </dgm:varLst>
    <dgm:choose name="Name0">
      <dgm:if name="Name1" func="var" arg="dir" op="equ" val="norm">
        <dgm:choose name="Name2">
          <dgm:if name="Name3" axis="ch" ptType="node" func="cnt" op="gt" val="2">
            <dgm:alg type="cycle">
              <dgm:param type="stAng" val="0"/>
              <dgm:param type="spanAng" val="360"/>
            </dgm:alg>
          </dgm:if>
          <dgm:else name="Name4">
            <dgm:alg type="cycle">
              <dgm:param type="stAng" val="-90"/>
              <dgm:param type="spanAng" val="360"/>
            </dgm:alg>
          </dgm:else>
        </dgm:choose>
      </dgm:if>
      <dgm:else name="Name5">
        <dgm:choose name="Name6">
          <dgm:if name="Name7" axis="ch" ptType="node" func="cnt" op="gt" val="2">
            <dgm:alg type="cycle">
              <dgm:param type="stAng" val="0"/>
              <dgm:param type="spanAng" val="-360"/>
            </dgm:alg>
          </dgm:if>
          <dgm:else name="Name8">
            <dgm:alg type="cycle">
              <dgm:param type="stAng" val="90"/>
              <dgm:param type="spanAng" val="-360"/>
            </dgm:alg>
          </dgm:else>
        </dgm:choose>
      </dgm:else>
    </dgm:choose>
    <dgm:shape xmlns:r="http://schemas.openxmlformats.org/officeDocument/2006/relationships" r:blip="">
      <dgm:adjLst/>
    </dgm:shape>
    <dgm:presOf/>
    <dgm:constrLst>
      <dgm:constr type="w" for="ch" ptType="node" refType="w"/>
      <dgm:constr type="w" for="ch" ptType="sibTrans" refType="w" refFor="ch" refPtType="node" op="equ" fact="0.25"/>
      <dgm:constr type="sibSp" refType="w" refFor="ch" refPtType="node" fact="0.5"/>
      <dgm:constr type="primFontSz" for="ch" ptType="node" op="equ" val="65"/>
      <dgm:constr type="primFontSz" for="des" forName="connectorText" op="equ" val="55"/>
      <dgm:constr type="primFontSz" for="des" forName="connectorText" refType="primFontSz" refFor="ch" refPtType="node" op="lte" fact="0.8"/>
    </dgm:constrLst>
    <dgm:ruleLst/>
    <dgm:forEach name="nodesForEach" axis="ch" ptType="node">
      <dgm:layoutNode name="node">
        <dgm:varLst>
          <dgm:bulletEnabled val="1"/>
        </dgm:varLst>
        <dgm:alg type="tx">
          <dgm:param type="txAnchorVertCh" val="mid"/>
        </dgm:alg>
        <dgm:shape xmlns:r="http://schemas.openxmlformats.org/officeDocument/2006/relationships" type="ellipse" r:blip="">
          <dgm:adjLst/>
        </dgm:shape>
        <dgm:presOf axis="desOrSelf" ptType="node"/>
        <dgm:constrLst>
          <dgm:constr type="h" refType="w"/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 fact="NaN" max="NaN"/>
        </dgm:ruleLst>
      </dgm:layoutNode>
      <dgm:choose name="Name9">
        <dgm:if name="Name10" axis="par ch" ptType="doc node" func="cnt" op="gt" val="1">
          <dgm:forEach name="sibTransForEach" axis="followSib" ptType="sibTrans" hideLastTrans="0" cnt="1">
            <dgm:layoutNode name="sibTrans">
              <dgm:choose name="Name11">
                <dgm:if name="Name12" axis="par ch" ptType="doc node" func="cnt" op="lt" val="3">
                  <dgm:alg type="conn">
                    <dgm:param type="begPts" val="radial"/>
                    <dgm:param type="endPts" val="radial"/>
                  </dgm:alg>
                </dgm:if>
                <dgm:else name="Name13">
                  <dgm:alg type="conn">
                    <dgm:param type="begPts" val="auto"/>
                    <dgm:param type="endPts" val="auto"/>
                  </dgm:alg>
                </dgm:else>
              </dgm:choose>
              <dgm:shape xmlns:r="http://schemas.openxmlformats.org/officeDocument/2006/relationships" type="conn" r:blip="">
                <dgm:adjLst/>
              </dgm:shape>
              <dgm:presOf axis="self"/>
              <dgm:constrLst>
                <dgm:constr type="h" refType="w" fact="1.35"/>
                <dgm:constr type="connDist"/>
                <dgm:constr type="w" for="ch" refType="connDist" fact="0.45"/>
                <dgm:constr type="h" for="ch" refType="h"/>
              </dgm:constrLst>
              <dgm:ruleLst/>
              <dgm:layoutNode name="connectorText">
                <dgm:alg type="tx">
                  <dgm:param type="autoTxRot" val="grav"/>
                </dgm:alg>
                <dgm:shape xmlns:r="http://schemas.openxmlformats.org/officeDocument/2006/relationships" type="conn" r:blip="" hideGeom="1">
                  <dgm:adjLst/>
                </dgm:shape>
                <dgm:presOf axis="self"/>
                <dgm:constrLst>
                  <dgm:constr type="lMarg"/>
                  <dgm:constr type="rMarg"/>
                  <dgm:constr type="tMarg"/>
                  <dgm:constr type="bMarg"/>
                </dgm:constrLst>
                <dgm:ruleLst>
                  <dgm:rule type="primFontSz" val="5" fact="NaN" max="NaN"/>
                </dgm:ruleLst>
              </dgm:layoutNode>
            </dgm:layoutNode>
          </dgm:forEach>
        </dgm:if>
        <dgm:else name="Name14"/>
      </dgm:choose>
    </dgm:forEach>
  </dgm:layoutNode>
</dgm:layoutDef>
</file>

<file path=ppt/diagrams/layout64.xml><?xml version="1.0" encoding="utf-8"?>
<dgm:layoutDef xmlns:dgm="http://schemas.openxmlformats.org/drawingml/2006/diagram" xmlns:a="http://schemas.openxmlformats.org/drawingml/2006/main" uniqueId="urn:microsoft.com/office/officeart/2005/8/layout/cycle2">
  <dgm:title val=""/>
  <dgm:desc val=""/>
  <dgm:catLst>
    <dgm:cat type="cycle" pri="1000"/>
    <dgm:cat type="convert" pri="10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  <dgm:pt modelId="5">
          <dgm:prSet phldr="1"/>
        </dgm:pt>
      </dgm:ptLst>
      <dgm:cxnLst>
        <dgm:cxn modelId="6" srcId="0" destId="1" srcOrd="0" destOrd="0"/>
        <dgm:cxn modelId="7" srcId="0" destId="2" srcOrd="1" destOrd="0"/>
        <dgm:cxn modelId="8" srcId="0" destId="3" srcOrd="2" destOrd="0"/>
        <dgm:cxn modelId="9" srcId="0" destId="4" srcOrd="3" destOrd="0"/>
        <dgm:cxn modelId="10" srcId="0" destId="5" srcOrd="4" destOrd="0"/>
      </dgm:cxnLst>
      <dgm:bg/>
      <dgm:whole/>
    </dgm:dataModel>
  </dgm:sampData>
  <dgm:styleData>
    <dgm:dataModel>
      <dgm:ptLst>
        <dgm:pt modelId="0" type="doc"/>
        <dgm:pt modelId="1"/>
        <dgm:pt modelId="2"/>
        <dgm:pt modelId="3"/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cycle">
    <dgm:varLst>
      <dgm:dir/>
      <dgm:resizeHandles val="exact"/>
    </dgm:varLst>
    <dgm:choose name="Name0">
      <dgm:if name="Name1" func="var" arg="dir" op="equ" val="norm">
        <dgm:choose name="Name2">
          <dgm:if name="Name3" axis="ch" ptType="node" func="cnt" op="gt" val="2">
            <dgm:alg type="cycle">
              <dgm:param type="stAng" val="0"/>
              <dgm:param type="spanAng" val="360"/>
            </dgm:alg>
          </dgm:if>
          <dgm:else name="Name4">
            <dgm:alg type="cycle">
              <dgm:param type="stAng" val="-90"/>
              <dgm:param type="spanAng" val="360"/>
            </dgm:alg>
          </dgm:else>
        </dgm:choose>
      </dgm:if>
      <dgm:else name="Name5">
        <dgm:choose name="Name6">
          <dgm:if name="Name7" axis="ch" ptType="node" func="cnt" op="gt" val="2">
            <dgm:alg type="cycle">
              <dgm:param type="stAng" val="0"/>
              <dgm:param type="spanAng" val="-360"/>
            </dgm:alg>
          </dgm:if>
          <dgm:else name="Name8">
            <dgm:alg type="cycle">
              <dgm:param type="stAng" val="90"/>
              <dgm:param type="spanAng" val="-360"/>
            </dgm:alg>
          </dgm:else>
        </dgm:choose>
      </dgm:else>
    </dgm:choose>
    <dgm:shape xmlns:r="http://schemas.openxmlformats.org/officeDocument/2006/relationships" r:blip="">
      <dgm:adjLst/>
    </dgm:shape>
    <dgm:presOf/>
    <dgm:constrLst>
      <dgm:constr type="w" for="ch" ptType="node" refType="w"/>
      <dgm:constr type="w" for="ch" ptType="sibTrans" refType="w" refFor="ch" refPtType="node" op="equ" fact="0.25"/>
      <dgm:constr type="sibSp" refType="w" refFor="ch" refPtType="node" fact="0.5"/>
      <dgm:constr type="primFontSz" for="ch" ptType="node" op="equ" val="65"/>
      <dgm:constr type="primFontSz" for="des" forName="connectorText" op="equ" val="55"/>
      <dgm:constr type="primFontSz" for="des" forName="connectorText" refType="primFontSz" refFor="ch" refPtType="node" op="lte" fact="0.8"/>
    </dgm:constrLst>
    <dgm:ruleLst/>
    <dgm:forEach name="nodesForEach" axis="ch" ptType="node">
      <dgm:layoutNode name="node">
        <dgm:varLst>
          <dgm:bulletEnabled val="1"/>
        </dgm:varLst>
        <dgm:alg type="tx">
          <dgm:param type="txAnchorVertCh" val="mid"/>
        </dgm:alg>
        <dgm:shape xmlns:r="http://schemas.openxmlformats.org/officeDocument/2006/relationships" type="ellipse" r:blip="">
          <dgm:adjLst/>
        </dgm:shape>
        <dgm:presOf axis="desOrSelf" ptType="node"/>
        <dgm:constrLst>
          <dgm:constr type="h" refType="w"/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 fact="NaN" max="NaN"/>
        </dgm:ruleLst>
      </dgm:layoutNode>
      <dgm:choose name="Name9">
        <dgm:if name="Name10" axis="par ch" ptType="doc node" func="cnt" op="gt" val="1">
          <dgm:forEach name="sibTransForEach" axis="followSib" ptType="sibTrans" hideLastTrans="0" cnt="1">
            <dgm:layoutNode name="sibTrans">
              <dgm:choose name="Name11">
                <dgm:if name="Name12" axis="par ch" ptType="doc node" func="cnt" op="lt" val="3">
                  <dgm:alg type="conn">
                    <dgm:param type="begPts" val="radial"/>
                    <dgm:param type="endPts" val="radial"/>
                  </dgm:alg>
                </dgm:if>
                <dgm:else name="Name13">
                  <dgm:alg type="conn">
                    <dgm:param type="begPts" val="auto"/>
                    <dgm:param type="endPts" val="auto"/>
                  </dgm:alg>
                </dgm:else>
              </dgm:choose>
              <dgm:shape xmlns:r="http://schemas.openxmlformats.org/officeDocument/2006/relationships" type="conn" r:blip="">
                <dgm:adjLst/>
              </dgm:shape>
              <dgm:presOf axis="self"/>
              <dgm:constrLst>
                <dgm:constr type="h" refType="w" fact="1.35"/>
                <dgm:constr type="connDist"/>
                <dgm:constr type="w" for="ch" refType="connDist" fact="0.45"/>
                <dgm:constr type="h" for="ch" refType="h"/>
              </dgm:constrLst>
              <dgm:ruleLst/>
              <dgm:layoutNode name="connectorText">
                <dgm:alg type="tx">
                  <dgm:param type="autoTxRot" val="grav"/>
                </dgm:alg>
                <dgm:shape xmlns:r="http://schemas.openxmlformats.org/officeDocument/2006/relationships" type="conn" r:blip="" hideGeom="1">
                  <dgm:adjLst/>
                </dgm:shape>
                <dgm:presOf axis="self"/>
                <dgm:constrLst>
                  <dgm:constr type="lMarg"/>
                  <dgm:constr type="rMarg"/>
                  <dgm:constr type="tMarg"/>
                  <dgm:constr type="bMarg"/>
                </dgm:constrLst>
                <dgm:ruleLst>
                  <dgm:rule type="primFontSz" val="5" fact="NaN" max="NaN"/>
                </dgm:ruleLst>
              </dgm:layoutNode>
            </dgm:layoutNode>
          </dgm:forEach>
        </dgm:if>
        <dgm:else name="Name14"/>
      </dgm:choose>
    </dgm:forEach>
  </dgm:layoutNode>
</dgm:layoutDef>
</file>

<file path=ppt/diagrams/layout65.xml><?xml version="1.0" encoding="utf-8"?>
<dgm:layoutDef xmlns:dgm="http://schemas.openxmlformats.org/drawingml/2006/diagram" xmlns:a="http://schemas.openxmlformats.org/drawingml/2006/main" uniqueId="urn:microsoft.com/office/officeart/2005/8/layout/cycle2">
  <dgm:title val=""/>
  <dgm:desc val=""/>
  <dgm:catLst>
    <dgm:cat type="cycle" pri="1000"/>
    <dgm:cat type="convert" pri="10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  <dgm:pt modelId="5">
          <dgm:prSet phldr="1"/>
        </dgm:pt>
      </dgm:ptLst>
      <dgm:cxnLst>
        <dgm:cxn modelId="6" srcId="0" destId="1" srcOrd="0" destOrd="0"/>
        <dgm:cxn modelId="7" srcId="0" destId="2" srcOrd="1" destOrd="0"/>
        <dgm:cxn modelId="8" srcId="0" destId="3" srcOrd="2" destOrd="0"/>
        <dgm:cxn modelId="9" srcId="0" destId="4" srcOrd="3" destOrd="0"/>
        <dgm:cxn modelId="10" srcId="0" destId="5" srcOrd="4" destOrd="0"/>
      </dgm:cxnLst>
      <dgm:bg/>
      <dgm:whole/>
    </dgm:dataModel>
  </dgm:sampData>
  <dgm:styleData>
    <dgm:dataModel>
      <dgm:ptLst>
        <dgm:pt modelId="0" type="doc"/>
        <dgm:pt modelId="1"/>
        <dgm:pt modelId="2"/>
        <dgm:pt modelId="3"/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cycle">
    <dgm:varLst>
      <dgm:dir/>
      <dgm:resizeHandles val="exact"/>
    </dgm:varLst>
    <dgm:choose name="Name0">
      <dgm:if name="Name1" func="var" arg="dir" op="equ" val="norm">
        <dgm:choose name="Name2">
          <dgm:if name="Name3" axis="ch" ptType="node" func="cnt" op="gt" val="2">
            <dgm:alg type="cycle">
              <dgm:param type="stAng" val="0"/>
              <dgm:param type="spanAng" val="360"/>
            </dgm:alg>
          </dgm:if>
          <dgm:else name="Name4">
            <dgm:alg type="cycle">
              <dgm:param type="stAng" val="-90"/>
              <dgm:param type="spanAng" val="360"/>
            </dgm:alg>
          </dgm:else>
        </dgm:choose>
      </dgm:if>
      <dgm:else name="Name5">
        <dgm:choose name="Name6">
          <dgm:if name="Name7" axis="ch" ptType="node" func="cnt" op="gt" val="2">
            <dgm:alg type="cycle">
              <dgm:param type="stAng" val="0"/>
              <dgm:param type="spanAng" val="-360"/>
            </dgm:alg>
          </dgm:if>
          <dgm:else name="Name8">
            <dgm:alg type="cycle">
              <dgm:param type="stAng" val="90"/>
              <dgm:param type="spanAng" val="-360"/>
            </dgm:alg>
          </dgm:else>
        </dgm:choose>
      </dgm:else>
    </dgm:choose>
    <dgm:shape xmlns:r="http://schemas.openxmlformats.org/officeDocument/2006/relationships" r:blip="">
      <dgm:adjLst/>
    </dgm:shape>
    <dgm:presOf/>
    <dgm:constrLst>
      <dgm:constr type="w" for="ch" ptType="node" refType="w"/>
      <dgm:constr type="w" for="ch" ptType="sibTrans" refType="w" refFor="ch" refPtType="node" op="equ" fact="0.25"/>
      <dgm:constr type="sibSp" refType="w" refFor="ch" refPtType="node" fact="0.5"/>
      <dgm:constr type="primFontSz" for="ch" ptType="node" op="equ" val="65"/>
      <dgm:constr type="primFontSz" for="des" forName="connectorText" op="equ" val="55"/>
      <dgm:constr type="primFontSz" for="des" forName="connectorText" refType="primFontSz" refFor="ch" refPtType="node" op="lte" fact="0.8"/>
    </dgm:constrLst>
    <dgm:ruleLst/>
    <dgm:forEach name="nodesForEach" axis="ch" ptType="node">
      <dgm:layoutNode name="node">
        <dgm:varLst>
          <dgm:bulletEnabled val="1"/>
        </dgm:varLst>
        <dgm:alg type="tx">
          <dgm:param type="txAnchorVertCh" val="mid"/>
        </dgm:alg>
        <dgm:shape xmlns:r="http://schemas.openxmlformats.org/officeDocument/2006/relationships" type="ellipse" r:blip="">
          <dgm:adjLst/>
        </dgm:shape>
        <dgm:presOf axis="desOrSelf" ptType="node"/>
        <dgm:constrLst>
          <dgm:constr type="h" refType="w"/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 fact="NaN" max="NaN"/>
        </dgm:ruleLst>
      </dgm:layoutNode>
      <dgm:choose name="Name9">
        <dgm:if name="Name10" axis="par ch" ptType="doc node" func="cnt" op="gt" val="1">
          <dgm:forEach name="sibTransForEach" axis="followSib" ptType="sibTrans" hideLastTrans="0" cnt="1">
            <dgm:layoutNode name="sibTrans">
              <dgm:choose name="Name11">
                <dgm:if name="Name12" axis="par ch" ptType="doc node" func="cnt" op="lt" val="3">
                  <dgm:alg type="conn">
                    <dgm:param type="begPts" val="radial"/>
                    <dgm:param type="endPts" val="radial"/>
                  </dgm:alg>
                </dgm:if>
                <dgm:else name="Name13">
                  <dgm:alg type="conn">
                    <dgm:param type="begPts" val="auto"/>
                    <dgm:param type="endPts" val="auto"/>
                  </dgm:alg>
                </dgm:else>
              </dgm:choose>
              <dgm:shape xmlns:r="http://schemas.openxmlformats.org/officeDocument/2006/relationships" type="conn" r:blip="">
                <dgm:adjLst/>
              </dgm:shape>
              <dgm:presOf axis="self"/>
              <dgm:constrLst>
                <dgm:constr type="h" refType="w" fact="1.35"/>
                <dgm:constr type="connDist"/>
                <dgm:constr type="w" for="ch" refType="connDist" fact="0.45"/>
                <dgm:constr type="h" for="ch" refType="h"/>
              </dgm:constrLst>
              <dgm:ruleLst/>
              <dgm:layoutNode name="connectorText">
                <dgm:alg type="tx">
                  <dgm:param type="autoTxRot" val="grav"/>
                </dgm:alg>
                <dgm:shape xmlns:r="http://schemas.openxmlformats.org/officeDocument/2006/relationships" type="conn" r:blip="" hideGeom="1">
                  <dgm:adjLst/>
                </dgm:shape>
                <dgm:presOf axis="self"/>
                <dgm:constrLst>
                  <dgm:constr type="lMarg"/>
                  <dgm:constr type="rMarg"/>
                  <dgm:constr type="tMarg"/>
                  <dgm:constr type="bMarg"/>
                </dgm:constrLst>
                <dgm:ruleLst>
                  <dgm:rule type="primFontSz" val="5" fact="NaN" max="NaN"/>
                </dgm:ruleLst>
              </dgm:layoutNode>
            </dgm:layoutNode>
          </dgm:forEach>
        </dgm:if>
        <dgm:else name="Name14"/>
      </dgm:choose>
    </dgm:forEach>
  </dgm:layoutNode>
</dgm:layoutDef>
</file>

<file path=ppt/diagrams/layout66.xml><?xml version="1.0" encoding="utf-8"?>
<dgm:layoutDef xmlns:dgm="http://schemas.openxmlformats.org/drawingml/2006/diagram" xmlns:a="http://schemas.openxmlformats.org/drawingml/2006/main" uniqueId="urn:microsoft.com/office/officeart/2005/8/layout/cycle2">
  <dgm:title val=""/>
  <dgm:desc val=""/>
  <dgm:catLst>
    <dgm:cat type="cycle" pri="1000"/>
    <dgm:cat type="convert" pri="10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  <dgm:pt modelId="5">
          <dgm:prSet phldr="1"/>
        </dgm:pt>
      </dgm:ptLst>
      <dgm:cxnLst>
        <dgm:cxn modelId="6" srcId="0" destId="1" srcOrd="0" destOrd="0"/>
        <dgm:cxn modelId="7" srcId="0" destId="2" srcOrd="1" destOrd="0"/>
        <dgm:cxn modelId="8" srcId="0" destId="3" srcOrd="2" destOrd="0"/>
        <dgm:cxn modelId="9" srcId="0" destId="4" srcOrd="3" destOrd="0"/>
        <dgm:cxn modelId="10" srcId="0" destId="5" srcOrd="4" destOrd="0"/>
      </dgm:cxnLst>
      <dgm:bg/>
      <dgm:whole/>
    </dgm:dataModel>
  </dgm:sampData>
  <dgm:styleData>
    <dgm:dataModel>
      <dgm:ptLst>
        <dgm:pt modelId="0" type="doc"/>
        <dgm:pt modelId="1"/>
        <dgm:pt modelId="2"/>
        <dgm:pt modelId="3"/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cycle">
    <dgm:varLst>
      <dgm:dir/>
      <dgm:resizeHandles val="exact"/>
    </dgm:varLst>
    <dgm:choose name="Name0">
      <dgm:if name="Name1" func="var" arg="dir" op="equ" val="norm">
        <dgm:choose name="Name2">
          <dgm:if name="Name3" axis="ch" ptType="node" func="cnt" op="gt" val="2">
            <dgm:alg type="cycle">
              <dgm:param type="stAng" val="0"/>
              <dgm:param type="spanAng" val="360"/>
            </dgm:alg>
          </dgm:if>
          <dgm:else name="Name4">
            <dgm:alg type="cycle">
              <dgm:param type="stAng" val="-90"/>
              <dgm:param type="spanAng" val="360"/>
            </dgm:alg>
          </dgm:else>
        </dgm:choose>
      </dgm:if>
      <dgm:else name="Name5">
        <dgm:choose name="Name6">
          <dgm:if name="Name7" axis="ch" ptType="node" func="cnt" op="gt" val="2">
            <dgm:alg type="cycle">
              <dgm:param type="stAng" val="0"/>
              <dgm:param type="spanAng" val="-360"/>
            </dgm:alg>
          </dgm:if>
          <dgm:else name="Name8">
            <dgm:alg type="cycle">
              <dgm:param type="stAng" val="90"/>
              <dgm:param type="spanAng" val="-360"/>
            </dgm:alg>
          </dgm:else>
        </dgm:choose>
      </dgm:else>
    </dgm:choose>
    <dgm:shape xmlns:r="http://schemas.openxmlformats.org/officeDocument/2006/relationships" r:blip="">
      <dgm:adjLst/>
    </dgm:shape>
    <dgm:presOf/>
    <dgm:constrLst>
      <dgm:constr type="w" for="ch" ptType="node" refType="w"/>
      <dgm:constr type="w" for="ch" ptType="sibTrans" refType="w" refFor="ch" refPtType="node" op="equ" fact="0.25"/>
      <dgm:constr type="sibSp" refType="w" refFor="ch" refPtType="node" fact="0.5"/>
      <dgm:constr type="primFontSz" for="ch" ptType="node" op="equ" val="65"/>
      <dgm:constr type="primFontSz" for="des" forName="connectorText" op="equ" val="55"/>
      <dgm:constr type="primFontSz" for="des" forName="connectorText" refType="primFontSz" refFor="ch" refPtType="node" op="lte" fact="0.8"/>
    </dgm:constrLst>
    <dgm:ruleLst/>
    <dgm:forEach name="nodesForEach" axis="ch" ptType="node">
      <dgm:layoutNode name="node">
        <dgm:varLst>
          <dgm:bulletEnabled val="1"/>
        </dgm:varLst>
        <dgm:alg type="tx">
          <dgm:param type="txAnchorVertCh" val="mid"/>
        </dgm:alg>
        <dgm:shape xmlns:r="http://schemas.openxmlformats.org/officeDocument/2006/relationships" type="ellipse" r:blip="">
          <dgm:adjLst/>
        </dgm:shape>
        <dgm:presOf axis="desOrSelf" ptType="node"/>
        <dgm:constrLst>
          <dgm:constr type="h" refType="w"/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 fact="NaN" max="NaN"/>
        </dgm:ruleLst>
      </dgm:layoutNode>
      <dgm:choose name="Name9">
        <dgm:if name="Name10" axis="par ch" ptType="doc node" func="cnt" op="gt" val="1">
          <dgm:forEach name="sibTransForEach" axis="followSib" ptType="sibTrans" hideLastTrans="0" cnt="1">
            <dgm:layoutNode name="sibTrans">
              <dgm:choose name="Name11">
                <dgm:if name="Name12" axis="par ch" ptType="doc node" func="cnt" op="lt" val="3">
                  <dgm:alg type="conn">
                    <dgm:param type="begPts" val="radial"/>
                    <dgm:param type="endPts" val="radial"/>
                  </dgm:alg>
                </dgm:if>
                <dgm:else name="Name13">
                  <dgm:alg type="conn">
                    <dgm:param type="begPts" val="auto"/>
                    <dgm:param type="endPts" val="auto"/>
                  </dgm:alg>
                </dgm:else>
              </dgm:choose>
              <dgm:shape xmlns:r="http://schemas.openxmlformats.org/officeDocument/2006/relationships" type="conn" r:blip="">
                <dgm:adjLst/>
              </dgm:shape>
              <dgm:presOf axis="self"/>
              <dgm:constrLst>
                <dgm:constr type="h" refType="w" fact="1.35"/>
                <dgm:constr type="connDist"/>
                <dgm:constr type="w" for="ch" refType="connDist" fact="0.45"/>
                <dgm:constr type="h" for="ch" refType="h"/>
              </dgm:constrLst>
              <dgm:ruleLst/>
              <dgm:layoutNode name="connectorText">
                <dgm:alg type="tx">
                  <dgm:param type="autoTxRot" val="grav"/>
                </dgm:alg>
                <dgm:shape xmlns:r="http://schemas.openxmlformats.org/officeDocument/2006/relationships" type="conn" r:blip="" hideGeom="1">
                  <dgm:adjLst/>
                </dgm:shape>
                <dgm:presOf axis="self"/>
                <dgm:constrLst>
                  <dgm:constr type="lMarg"/>
                  <dgm:constr type="rMarg"/>
                  <dgm:constr type="tMarg"/>
                  <dgm:constr type="bMarg"/>
                </dgm:constrLst>
                <dgm:ruleLst>
                  <dgm:rule type="primFontSz" val="5" fact="NaN" max="NaN"/>
                </dgm:ruleLst>
              </dgm:layoutNode>
            </dgm:layoutNode>
          </dgm:forEach>
        </dgm:if>
        <dgm:else name="Name14"/>
      </dgm:choose>
    </dgm:forEach>
  </dgm:layoutNode>
</dgm:layoutDef>
</file>

<file path=ppt/diagrams/layout67.xml><?xml version="1.0" encoding="utf-8"?>
<dgm:layoutDef xmlns:dgm="http://schemas.openxmlformats.org/drawingml/2006/diagram" xmlns:a="http://schemas.openxmlformats.org/drawingml/2006/main" uniqueId="urn:microsoft.com/office/officeart/2005/8/layout/cycle2">
  <dgm:title val=""/>
  <dgm:desc val=""/>
  <dgm:catLst>
    <dgm:cat type="cycle" pri="1000"/>
    <dgm:cat type="convert" pri="10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  <dgm:pt modelId="5">
          <dgm:prSet phldr="1"/>
        </dgm:pt>
      </dgm:ptLst>
      <dgm:cxnLst>
        <dgm:cxn modelId="6" srcId="0" destId="1" srcOrd="0" destOrd="0"/>
        <dgm:cxn modelId="7" srcId="0" destId="2" srcOrd="1" destOrd="0"/>
        <dgm:cxn modelId="8" srcId="0" destId="3" srcOrd="2" destOrd="0"/>
        <dgm:cxn modelId="9" srcId="0" destId="4" srcOrd="3" destOrd="0"/>
        <dgm:cxn modelId="10" srcId="0" destId="5" srcOrd="4" destOrd="0"/>
      </dgm:cxnLst>
      <dgm:bg/>
      <dgm:whole/>
    </dgm:dataModel>
  </dgm:sampData>
  <dgm:styleData>
    <dgm:dataModel>
      <dgm:ptLst>
        <dgm:pt modelId="0" type="doc"/>
        <dgm:pt modelId="1"/>
        <dgm:pt modelId="2"/>
        <dgm:pt modelId="3"/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cycle">
    <dgm:varLst>
      <dgm:dir/>
      <dgm:resizeHandles val="exact"/>
    </dgm:varLst>
    <dgm:choose name="Name0">
      <dgm:if name="Name1" func="var" arg="dir" op="equ" val="norm">
        <dgm:choose name="Name2">
          <dgm:if name="Name3" axis="ch" ptType="node" func="cnt" op="gt" val="2">
            <dgm:alg type="cycle">
              <dgm:param type="stAng" val="0"/>
              <dgm:param type="spanAng" val="360"/>
            </dgm:alg>
          </dgm:if>
          <dgm:else name="Name4">
            <dgm:alg type="cycle">
              <dgm:param type="stAng" val="-90"/>
              <dgm:param type="spanAng" val="360"/>
            </dgm:alg>
          </dgm:else>
        </dgm:choose>
      </dgm:if>
      <dgm:else name="Name5">
        <dgm:choose name="Name6">
          <dgm:if name="Name7" axis="ch" ptType="node" func="cnt" op="gt" val="2">
            <dgm:alg type="cycle">
              <dgm:param type="stAng" val="0"/>
              <dgm:param type="spanAng" val="-360"/>
            </dgm:alg>
          </dgm:if>
          <dgm:else name="Name8">
            <dgm:alg type="cycle">
              <dgm:param type="stAng" val="90"/>
              <dgm:param type="spanAng" val="-360"/>
            </dgm:alg>
          </dgm:else>
        </dgm:choose>
      </dgm:else>
    </dgm:choose>
    <dgm:shape xmlns:r="http://schemas.openxmlformats.org/officeDocument/2006/relationships" r:blip="">
      <dgm:adjLst/>
    </dgm:shape>
    <dgm:presOf/>
    <dgm:constrLst>
      <dgm:constr type="w" for="ch" ptType="node" refType="w"/>
      <dgm:constr type="w" for="ch" ptType="sibTrans" refType="w" refFor="ch" refPtType="node" op="equ" fact="0.25"/>
      <dgm:constr type="sibSp" refType="w" refFor="ch" refPtType="node" fact="0.5"/>
      <dgm:constr type="primFontSz" for="ch" ptType="node" op="equ" val="65"/>
      <dgm:constr type="primFontSz" for="des" forName="connectorText" op="equ" val="55"/>
      <dgm:constr type="primFontSz" for="des" forName="connectorText" refType="primFontSz" refFor="ch" refPtType="node" op="lte" fact="0.8"/>
    </dgm:constrLst>
    <dgm:ruleLst/>
    <dgm:forEach name="nodesForEach" axis="ch" ptType="node">
      <dgm:layoutNode name="node">
        <dgm:varLst>
          <dgm:bulletEnabled val="1"/>
        </dgm:varLst>
        <dgm:alg type="tx">
          <dgm:param type="txAnchorVertCh" val="mid"/>
        </dgm:alg>
        <dgm:shape xmlns:r="http://schemas.openxmlformats.org/officeDocument/2006/relationships" type="ellipse" r:blip="">
          <dgm:adjLst/>
        </dgm:shape>
        <dgm:presOf axis="desOrSelf" ptType="node"/>
        <dgm:constrLst>
          <dgm:constr type="h" refType="w"/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 fact="NaN" max="NaN"/>
        </dgm:ruleLst>
      </dgm:layoutNode>
      <dgm:choose name="Name9">
        <dgm:if name="Name10" axis="par ch" ptType="doc node" func="cnt" op="gt" val="1">
          <dgm:forEach name="sibTransForEach" axis="followSib" ptType="sibTrans" hideLastTrans="0" cnt="1">
            <dgm:layoutNode name="sibTrans">
              <dgm:choose name="Name11">
                <dgm:if name="Name12" axis="par ch" ptType="doc node" func="cnt" op="lt" val="3">
                  <dgm:alg type="conn">
                    <dgm:param type="begPts" val="radial"/>
                    <dgm:param type="endPts" val="radial"/>
                  </dgm:alg>
                </dgm:if>
                <dgm:else name="Name13">
                  <dgm:alg type="conn">
                    <dgm:param type="begPts" val="auto"/>
                    <dgm:param type="endPts" val="auto"/>
                  </dgm:alg>
                </dgm:else>
              </dgm:choose>
              <dgm:shape xmlns:r="http://schemas.openxmlformats.org/officeDocument/2006/relationships" type="conn" r:blip="">
                <dgm:adjLst/>
              </dgm:shape>
              <dgm:presOf axis="self"/>
              <dgm:constrLst>
                <dgm:constr type="h" refType="w" fact="1.35"/>
                <dgm:constr type="connDist"/>
                <dgm:constr type="w" for="ch" refType="connDist" fact="0.45"/>
                <dgm:constr type="h" for="ch" refType="h"/>
              </dgm:constrLst>
              <dgm:ruleLst/>
              <dgm:layoutNode name="connectorText">
                <dgm:alg type="tx">
                  <dgm:param type="autoTxRot" val="grav"/>
                </dgm:alg>
                <dgm:shape xmlns:r="http://schemas.openxmlformats.org/officeDocument/2006/relationships" type="conn" r:blip="" hideGeom="1">
                  <dgm:adjLst/>
                </dgm:shape>
                <dgm:presOf axis="self"/>
                <dgm:constrLst>
                  <dgm:constr type="lMarg"/>
                  <dgm:constr type="rMarg"/>
                  <dgm:constr type="tMarg"/>
                  <dgm:constr type="bMarg"/>
                </dgm:constrLst>
                <dgm:ruleLst>
                  <dgm:rule type="primFontSz" val="5" fact="NaN" max="NaN"/>
                </dgm:ruleLst>
              </dgm:layoutNode>
            </dgm:layoutNode>
          </dgm:forEach>
        </dgm:if>
        <dgm:else name="Name14"/>
      </dgm:choose>
    </dgm:forEach>
  </dgm:layoutNode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CD0E2513-0869-436A-A34C-E18D71EF77D7}" type="datetimeFigureOut">
              <a:rPr lang="en-US" smtClean="0"/>
              <a:t>8/16/2023</a:t>
            </a:fld>
            <a:endParaRPr lang="en-US" dirty="0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 dirty="0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165D81C3-962D-44E3-801C-3E5B2372BA09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6350501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1FE0DCC-C076-4A30-ADB5-405946661C56}" type="datetimeFigureOut">
              <a:rPr lang="en-US" smtClean="0"/>
              <a:t>8/16/2023</a:t>
            </a:fld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2FECCAB-E45F-432A-AF86-0C7DA30DA229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z="1400" b="1"/>
            </a:lvl1pPr>
          </a:lstStyle>
          <a:p>
            <a:r>
              <a:rPr lang="en-US" dirty="0"/>
              <a:t>PREPARED BY: AAMIR KHAN</a:t>
            </a:r>
          </a:p>
        </p:txBody>
      </p:sp>
    </p:spTree>
    <p:extLst>
      <p:ext uri="{BB962C8B-B14F-4D97-AF65-F5344CB8AC3E}">
        <p14:creationId xmlns:p14="http://schemas.microsoft.com/office/powerpoint/2010/main" val="2270191632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1FE0DCC-C076-4A30-ADB5-405946661C56}" type="datetimeFigureOut">
              <a:rPr lang="en-US" smtClean="0"/>
              <a:t>8/16/2023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2FECCAB-E45F-432A-AF86-0C7DA30DA229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778400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1FE0DCC-C076-4A30-ADB5-405946661C56}" type="datetimeFigureOut">
              <a:rPr lang="en-US" smtClean="0"/>
              <a:t>8/16/2023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2FECCAB-E45F-432A-AF86-0C7DA30DA229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20983023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1FE0DCC-C076-4A30-ADB5-405946661C56}" type="datetimeFigureOut">
              <a:rPr lang="en-US" smtClean="0"/>
              <a:t>8/16/2023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2FECCAB-E45F-432A-AF86-0C7DA30DA229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73564264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1FE0DCC-C076-4A30-ADB5-405946661C56}" type="datetimeFigureOut">
              <a:rPr lang="en-US" smtClean="0"/>
              <a:t>8/16/2023</a:t>
            </a:fld>
            <a:endParaRPr lang="en-US" dirty="0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2FECCAB-E45F-432A-AF86-0C7DA30DA229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85386101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1FE0DCC-C076-4A30-ADB5-405946661C56}" type="datetimeFigureOut">
              <a:rPr lang="en-US" smtClean="0"/>
              <a:t>8/16/2023</a:t>
            </a:fld>
            <a:endParaRPr lang="en-US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2FECCAB-E45F-432A-AF86-0C7DA30DA229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68764398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1FE0DCC-C076-4A30-ADB5-405946661C56}" type="datetimeFigureOut">
              <a:rPr lang="en-US" smtClean="0"/>
              <a:t>8/16/2023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2FECCAB-E45F-432A-AF86-0C7DA30DA229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06933752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1FE0DCC-C076-4A30-ADB5-405946661C56}" type="datetimeFigureOut">
              <a:rPr lang="en-US" smtClean="0"/>
              <a:t>8/16/2023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2FECCAB-E45F-432A-AF86-0C7DA30DA229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59607953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dirty="0"/>
              <a:t>Click icon to add picture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1FE0DCC-C076-4A30-ADB5-405946661C56}" type="datetimeFigureOut">
              <a:rPr lang="en-US" smtClean="0"/>
              <a:t>8/16/2023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2FECCAB-E45F-432A-AF86-0C7DA30DA229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71008501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1FE0DCC-C076-4A30-ADB5-405946661C56}" type="datetimeFigureOut">
              <a:rPr lang="en-US" smtClean="0"/>
              <a:t>8/16/2023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2FECCAB-E45F-432A-AF86-0C7DA30DA229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70879106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1FE0DCC-C076-4A30-ADB5-405946661C56}" type="datetimeFigureOut">
              <a:rPr lang="en-US" smtClean="0"/>
              <a:t>8/16/2023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2FECCAB-E45F-432A-AF86-0C7DA30DA229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22367437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flip="none" rotWithShape="1">
          <a:gsLst>
            <a:gs pos="23000">
              <a:schemeClr val="bg2">
                <a:lumMod val="10000"/>
              </a:schemeClr>
            </a:gs>
            <a:gs pos="0">
              <a:schemeClr val="tx1">
                <a:lumMod val="95000"/>
                <a:lumOff val="5000"/>
              </a:schemeClr>
            </a:gs>
            <a:gs pos="60000">
              <a:schemeClr val="accent1">
                <a:lumMod val="75000"/>
              </a:schemeClr>
            </a:gs>
            <a:gs pos="50000">
              <a:schemeClr val="accent1">
                <a:lumMod val="75000"/>
              </a:schemeClr>
            </a:gs>
            <a:gs pos="40000">
              <a:schemeClr val="accent1">
                <a:lumMod val="50000"/>
              </a:schemeClr>
            </a:gs>
            <a:gs pos="90000">
              <a:srgbClr val="315A83"/>
            </a:gs>
            <a:gs pos="80000">
              <a:schemeClr val="accent1">
                <a:lumMod val="75000"/>
              </a:schemeClr>
            </a:gs>
            <a:gs pos="70000">
              <a:schemeClr val="accent1">
                <a:lumMod val="75000"/>
              </a:schemeClr>
            </a:gs>
            <a:gs pos="100000">
              <a:schemeClr val="tx2">
                <a:lumMod val="75000"/>
              </a:schemeClr>
            </a:gs>
          </a:gsLst>
          <a:lin ang="16200000" scaled="1"/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1FE0DCC-C076-4A30-ADB5-405946661C56}" type="datetimeFigureOut">
              <a:rPr lang="en-US" smtClean="0"/>
              <a:t>8/16/2023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A2FECCAB-E45F-432A-AF86-0C7DA30DA229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1878894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3" r:id="rId1"/>
    <p:sldLayoutId id="2147483674" r:id="rId2"/>
    <p:sldLayoutId id="2147483675" r:id="rId3"/>
    <p:sldLayoutId id="2147483676" r:id="rId4"/>
    <p:sldLayoutId id="2147483677" r:id="rId5"/>
    <p:sldLayoutId id="2147483678" r:id="rId6"/>
    <p:sldLayoutId id="2147483679" r:id="rId7"/>
    <p:sldLayoutId id="2147483680" r:id="rId8"/>
    <p:sldLayoutId id="2147483681" r:id="rId9"/>
    <p:sldLayoutId id="2147483682" r:id="rId10"/>
    <p:sldLayoutId id="2147483683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8" Type="http://schemas.openxmlformats.org/officeDocument/2006/relationships/diagramLayout" Target="../diagrams/layout2.xml"/><Relationship Id="rId13" Type="http://schemas.openxmlformats.org/officeDocument/2006/relationships/diagramLayout" Target="../diagrams/layout3.xml"/><Relationship Id="rId3" Type="http://schemas.openxmlformats.org/officeDocument/2006/relationships/diagramLayout" Target="../diagrams/layout1.xml"/><Relationship Id="rId7" Type="http://schemas.openxmlformats.org/officeDocument/2006/relationships/diagramData" Target="../diagrams/data2.xml"/><Relationship Id="rId12" Type="http://schemas.openxmlformats.org/officeDocument/2006/relationships/diagramData" Target="../diagrams/data3.xml"/><Relationship Id="rId17" Type="http://schemas.openxmlformats.org/officeDocument/2006/relationships/image" Target="../media/image1.png"/><Relationship Id="rId2" Type="http://schemas.openxmlformats.org/officeDocument/2006/relationships/diagramData" Target="../diagrams/data1.xml"/><Relationship Id="rId16" Type="http://schemas.microsoft.com/office/2007/relationships/diagramDrawing" Target="../diagrams/drawing3.xml"/><Relationship Id="rId1" Type="http://schemas.openxmlformats.org/officeDocument/2006/relationships/slideLayout" Target="../slideLayouts/slideLayout1.xml"/><Relationship Id="rId6" Type="http://schemas.microsoft.com/office/2007/relationships/diagramDrawing" Target="../diagrams/drawing1.xml"/><Relationship Id="rId11" Type="http://schemas.microsoft.com/office/2007/relationships/diagramDrawing" Target="../diagrams/drawing2.xml"/><Relationship Id="rId5" Type="http://schemas.openxmlformats.org/officeDocument/2006/relationships/diagramColors" Target="../diagrams/colors1.xml"/><Relationship Id="rId15" Type="http://schemas.openxmlformats.org/officeDocument/2006/relationships/diagramColors" Target="../diagrams/colors3.xml"/><Relationship Id="rId10" Type="http://schemas.openxmlformats.org/officeDocument/2006/relationships/diagramColors" Target="../diagrams/colors2.xml"/><Relationship Id="rId4" Type="http://schemas.openxmlformats.org/officeDocument/2006/relationships/diagramQuickStyle" Target="../diagrams/quickStyle1.xml"/><Relationship Id="rId9" Type="http://schemas.openxmlformats.org/officeDocument/2006/relationships/diagramQuickStyle" Target="../diagrams/quickStyle2.xml"/><Relationship Id="rId14" Type="http://schemas.openxmlformats.org/officeDocument/2006/relationships/diagramQuickStyle" Target="../diagrams/quickStyle3.xml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diagramLayout" Target="../diagrams/layout5.xml"/><Relationship Id="rId13" Type="http://schemas.openxmlformats.org/officeDocument/2006/relationships/diagramLayout" Target="../diagrams/layout6.xml"/><Relationship Id="rId18" Type="http://schemas.openxmlformats.org/officeDocument/2006/relationships/diagramLayout" Target="../diagrams/layout7.xml"/><Relationship Id="rId26" Type="http://schemas.openxmlformats.org/officeDocument/2006/relationships/hyperlink" Target="https://www.publicdomainpictures.net/view-image.php?image=197252&amp;picture=speed-limit-45" TargetMode="External"/><Relationship Id="rId3" Type="http://schemas.openxmlformats.org/officeDocument/2006/relationships/diagramLayout" Target="../diagrams/layout4.xml"/><Relationship Id="rId21" Type="http://schemas.microsoft.com/office/2007/relationships/diagramDrawing" Target="../diagrams/drawing7.xml"/><Relationship Id="rId7" Type="http://schemas.openxmlformats.org/officeDocument/2006/relationships/diagramData" Target="../diagrams/data5.xml"/><Relationship Id="rId12" Type="http://schemas.openxmlformats.org/officeDocument/2006/relationships/diagramData" Target="../diagrams/data6.xml"/><Relationship Id="rId17" Type="http://schemas.openxmlformats.org/officeDocument/2006/relationships/diagramData" Target="../diagrams/data7.xml"/><Relationship Id="rId25" Type="http://schemas.openxmlformats.org/officeDocument/2006/relationships/image" Target="../media/image4.jpeg"/><Relationship Id="rId2" Type="http://schemas.openxmlformats.org/officeDocument/2006/relationships/diagramData" Target="../diagrams/data4.xml"/><Relationship Id="rId16" Type="http://schemas.microsoft.com/office/2007/relationships/diagramDrawing" Target="../diagrams/drawing6.xml"/><Relationship Id="rId20" Type="http://schemas.openxmlformats.org/officeDocument/2006/relationships/diagramColors" Target="../diagrams/colors7.xml"/><Relationship Id="rId29" Type="http://schemas.openxmlformats.org/officeDocument/2006/relationships/image" Target="../media/image6.jpeg"/><Relationship Id="rId1" Type="http://schemas.openxmlformats.org/officeDocument/2006/relationships/slideLayout" Target="../slideLayouts/slideLayout1.xml"/><Relationship Id="rId6" Type="http://schemas.microsoft.com/office/2007/relationships/diagramDrawing" Target="../diagrams/drawing4.xml"/><Relationship Id="rId11" Type="http://schemas.microsoft.com/office/2007/relationships/diagramDrawing" Target="../diagrams/drawing5.xml"/><Relationship Id="rId24" Type="http://schemas.openxmlformats.org/officeDocument/2006/relationships/hyperlink" Target="https://ab-cs-center.deviantart.com/art/Glossy-Traffic-Signal-Light-451056523" TargetMode="External"/><Relationship Id="rId5" Type="http://schemas.openxmlformats.org/officeDocument/2006/relationships/diagramColors" Target="../diagrams/colors4.xml"/><Relationship Id="rId15" Type="http://schemas.openxmlformats.org/officeDocument/2006/relationships/diagramColors" Target="../diagrams/colors6.xml"/><Relationship Id="rId23" Type="http://schemas.openxmlformats.org/officeDocument/2006/relationships/image" Target="../media/image3.jpeg"/><Relationship Id="rId28" Type="http://schemas.openxmlformats.org/officeDocument/2006/relationships/hyperlink" Target="https://pxhere.com/en/photo/1145057" TargetMode="External"/><Relationship Id="rId10" Type="http://schemas.openxmlformats.org/officeDocument/2006/relationships/diagramColors" Target="../diagrams/colors5.xml"/><Relationship Id="rId19" Type="http://schemas.openxmlformats.org/officeDocument/2006/relationships/diagramQuickStyle" Target="../diagrams/quickStyle7.xml"/><Relationship Id="rId4" Type="http://schemas.openxmlformats.org/officeDocument/2006/relationships/diagramQuickStyle" Target="../diagrams/quickStyle4.xml"/><Relationship Id="rId9" Type="http://schemas.openxmlformats.org/officeDocument/2006/relationships/diagramQuickStyle" Target="../diagrams/quickStyle5.xml"/><Relationship Id="rId14" Type="http://schemas.openxmlformats.org/officeDocument/2006/relationships/diagramQuickStyle" Target="../diagrams/quickStyle6.xml"/><Relationship Id="rId22" Type="http://schemas.openxmlformats.org/officeDocument/2006/relationships/image" Target="../media/image2.jpeg"/><Relationship Id="rId27" Type="http://schemas.openxmlformats.org/officeDocument/2006/relationships/image" Target="../media/image5.jpeg"/><Relationship Id="rId30" Type="http://schemas.openxmlformats.org/officeDocument/2006/relationships/hyperlink" Target="https://pxhere.com/en/photo/598364" TargetMode="External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diagramLayout" Target="../diagrams/layout9.xml"/><Relationship Id="rId13" Type="http://schemas.openxmlformats.org/officeDocument/2006/relationships/diagramLayout" Target="../diagrams/layout10.xml"/><Relationship Id="rId18" Type="http://schemas.openxmlformats.org/officeDocument/2006/relationships/diagramLayout" Target="../diagrams/layout11.xml"/><Relationship Id="rId26" Type="http://schemas.openxmlformats.org/officeDocument/2006/relationships/hyperlink" Target="https://journalistsresource.org/studies/society/public-health/seat-belt-law-traffic-death-research/" TargetMode="External"/><Relationship Id="rId3" Type="http://schemas.openxmlformats.org/officeDocument/2006/relationships/diagramLayout" Target="../diagrams/layout8.xml"/><Relationship Id="rId21" Type="http://schemas.microsoft.com/office/2007/relationships/diagramDrawing" Target="../diagrams/drawing11.xml"/><Relationship Id="rId7" Type="http://schemas.openxmlformats.org/officeDocument/2006/relationships/diagramData" Target="../diagrams/data9.xml"/><Relationship Id="rId12" Type="http://schemas.openxmlformats.org/officeDocument/2006/relationships/diagramData" Target="../diagrams/data10.xml"/><Relationship Id="rId17" Type="http://schemas.openxmlformats.org/officeDocument/2006/relationships/diagramData" Target="../diagrams/data11.xml"/><Relationship Id="rId25" Type="http://schemas.openxmlformats.org/officeDocument/2006/relationships/image" Target="../media/image7.jpeg"/><Relationship Id="rId2" Type="http://schemas.openxmlformats.org/officeDocument/2006/relationships/diagramData" Target="../diagrams/data8.xml"/><Relationship Id="rId16" Type="http://schemas.microsoft.com/office/2007/relationships/diagramDrawing" Target="../diagrams/drawing10.xml"/><Relationship Id="rId20" Type="http://schemas.openxmlformats.org/officeDocument/2006/relationships/diagramColors" Target="../diagrams/colors11.xml"/><Relationship Id="rId29" Type="http://schemas.openxmlformats.org/officeDocument/2006/relationships/hyperlink" Target="http://parenting.stackexchange.com/questions/26687/toddlers-head-falling-back-in-car-seat/26787" TargetMode="External"/><Relationship Id="rId1" Type="http://schemas.openxmlformats.org/officeDocument/2006/relationships/slideLayout" Target="../slideLayouts/slideLayout1.xml"/><Relationship Id="rId6" Type="http://schemas.microsoft.com/office/2007/relationships/diagramDrawing" Target="../diagrams/drawing8.xml"/><Relationship Id="rId11" Type="http://schemas.microsoft.com/office/2007/relationships/diagramDrawing" Target="../diagrams/drawing9.xml"/><Relationship Id="rId24" Type="http://schemas.openxmlformats.org/officeDocument/2006/relationships/hyperlink" Target="https://creativecommons.org/licenses/by-sa/3.0/" TargetMode="External"/><Relationship Id="rId5" Type="http://schemas.openxmlformats.org/officeDocument/2006/relationships/diagramColors" Target="../diagrams/colors8.xml"/><Relationship Id="rId15" Type="http://schemas.openxmlformats.org/officeDocument/2006/relationships/diagramColors" Target="../diagrams/colors10.xml"/><Relationship Id="rId23" Type="http://schemas.openxmlformats.org/officeDocument/2006/relationships/hyperlink" Target="http://aviation.stackexchange.com/questions/1914/why-is-the-seat-belt-mechanism-on-airplanes-so-different-from-the-the-one-on-car" TargetMode="External"/><Relationship Id="rId28" Type="http://schemas.openxmlformats.org/officeDocument/2006/relationships/image" Target="../media/image9.jpeg"/><Relationship Id="rId10" Type="http://schemas.openxmlformats.org/officeDocument/2006/relationships/diagramColors" Target="../diagrams/colors9.xml"/><Relationship Id="rId19" Type="http://schemas.openxmlformats.org/officeDocument/2006/relationships/diagramQuickStyle" Target="../diagrams/quickStyle11.xml"/><Relationship Id="rId4" Type="http://schemas.openxmlformats.org/officeDocument/2006/relationships/diagramQuickStyle" Target="../diagrams/quickStyle8.xml"/><Relationship Id="rId9" Type="http://schemas.openxmlformats.org/officeDocument/2006/relationships/diagramQuickStyle" Target="../diagrams/quickStyle9.xml"/><Relationship Id="rId14" Type="http://schemas.openxmlformats.org/officeDocument/2006/relationships/diagramQuickStyle" Target="../diagrams/quickStyle10.xml"/><Relationship Id="rId22" Type="http://schemas.openxmlformats.org/officeDocument/2006/relationships/image" Target="../media/image2.jpeg"/><Relationship Id="rId27" Type="http://schemas.openxmlformats.org/officeDocument/2006/relationships/image" Target="../media/image8.jpeg"/><Relationship Id="rId30" Type="http://schemas.openxmlformats.org/officeDocument/2006/relationships/image" Target="../media/image10.jpeg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diagramLayout" Target="../diagrams/layout13.xml"/><Relationship Id="rId13" Type="http://schemas.openxmlformats.org/officeDocument/2006/relationships/diagramLayout" Target="../diagrams/layout14.xml"/><Relationship Id="rId18" Type="http://schemas.openxmlformats.org/officeDocument/2006/relationships/diagramLayout" Target="../diagrams/layout15.xml"/><Relationship Id="rId26" Type="http://schemas.openxmlformats.org/officeDocument/2006/relationships/image" Target="../media/image12.jpeg"/><Relationship Id="rId3" Type="http://schemas.openxmlformats.org/officeDocument/2006/relationships/diagramLayout" Target="../diagrams/layout12.xml"/><Relationship Id="rId21" Type="http://schemas.microsoft.com/office/2007/relationships/diagramDrawing" Target="../diagrams/drawing15.xml"/><Relationship Id="rId7" Type="http://schemas.openxmlformats.org/officeDocument/2006/relationships/diagramData" Target="../diagrams/data13.xml"/><Relationship Id="rId12" Type="http://schemas.openxmlformats.org/officeDocument/2006/relationships/diagramData" Target="../diagrams/data14.xml"/><Relationship Id="rId17" Type="http://schemas.openxmlformats.org/officeDocument/2006/relationships/diagramData" Target="../diagrams/data15.xml"/><Relationship Id="rId25" Type="http://schemas.openxmlformats.org/officeDocument/2006/relationships/hyperlink" Target="https://creativecommons.org/licenses/by-sa/3.0/" TargetMode="External"/><Relationship Id="rId2" Type="http://schemas.openxmlformats.org/officeDocument/2006/relationships/diagramData" Target="../diagrams/data12.xml"/><Relationship Id="rId16" Type="http://schemas.microsoft.com/office/2007/relationships/diagramDrawing" Target="../diagrams/drawing14.xml"/><Relationship Id="rId20" Type="http://schemas.openxmlformats.org/officeDocument/2006/relationships/diagramColors" Target="../diagrams/colors15.xml"/><Relationship Id="rId29" Type="http://schemas.openxmlformats.org/officeDocument/2006/relationships/hyperlink" Target="https://pxhere.com/en/photo/1102087" TargetMode="External"/><Relationship Id="rId1" Type="http://schemas.openxmlformats.org/officeDocument/2006/relationships/slideLayout" Target="../slideLayouts/slideLayout1.xml"/><Relationship Id="rId6" Type="http://schemas.microsoft.com/office/2007/relationships/diagramDrawing" Target="../diagrams/drawing12.xml"/><Relationship Id="rId11" Type="http://schemas.microsoft.com/office/2007/relationships/diagramDrawing" Target="../diagrams/drawing13.xml"/><Relationship Id="rId24" Type="http://schemas.openxmlformats.org/officeDocument/2006/relationships/hyperlink" Target="https://commons.wikimedia.org/wiki/File:Disk_brake_dsc03680.jpg" TargetMode="External"/><Relationship Id="rId5" Type="http://schemas.openxmlformats.org/officeDocument/2006/relationships/diagramColors" Target="../diagrams/colors12.xml"/><Relationship Id="rId15" Type="http://schemas.openxmlformats.org/officeDocument/2006/relationships/diagramColors" Target="../diagrams/colors14.xml"/><Relationship Id="rId23" Type="http://schemas.openxmlformats.org/officeDocument/2006/relationships/image" Target="../media/image11.jpeg"/><Relationship Id="rId28" Type="http://schemas.openxmlformats.org/officeDocument/2006/relationships/image" Target="../media/image13.jpeg"/><Relationship Id="rId10" Type="http://schemas.openxmlformats.org/officeDocument/2006/relationships/diagramColors" Target="../diagrams/colors13.xml"/><Relationship Id="rId19" Type="http://schemas.openxmlformats.org/officeDocument/2006/relationships/diagramQuickStyle" Target="../diagrams/quickStyle15.xml"/><Relationship Id="rId31" Type="http://schemas.openxmlformats.org/officeDocument/2006/relationships/hyperlink" Target="https://www.pexels.com/photo/blur-cars-clouds-highway-461890/" TargetMode="External"/><Relationship Id="rId4" Type="http://schemas.openxmlformats.org/officeDocument/2006/relationships/diagramQuickStyle" Target="../diagrams/quickStyle12.xml"/><Relationship Id="rId9" Type="http://schemas.openxmlformats.org/officeDocument/2006/relationships/diagramQuickStyle" Target="../diagrams/quickStyle13.xml"/><Relationship Id="rId14" Type="http://schemas.openxmlformats.org/officeDocument/2006/relationships/diagramQuickStyle" Target="../diagrams/quickStyle14.xml"/><Relationship Id="rId22" Type="http://schemas.openxmlformats.org/officeDocument/2006/relationships/image" Target="../media/image2.jpeg"/><Relationship Id="rId27" Type="http://schemas.openxmlformats.org/officeDocument/2006/relationships/hyperlink" Target="https://www.wallpaperflare.com/bmw-f80-m3-model-car-blue-bmw-sedan-cars-modern-german-auto-wallpaper-ctalm" TargetMode="External"/><Relationship Id="rId30" Type="http://schemas.openxmlformats.org/officeDocument/2006/relationships/image" Target="../media/image14.jpeg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diagramLayout" Target="../diagrams/layout17.xml"/><Relationship Id="rId13" Type="http://schemas.openxmlformats.org/officeDocument/2006/relationships/diagramLayout" Target="../diagrams/layout18.xml"/><Relationship Id="rId18" Type="http://schemas.openxmlformats.org/officeDocument/2006/relationships/diagramLayout" Target="../diagrams/layout19.xml"/><Relationship Id="rId26" Type="http://schemas.openxmlformats.org/officeDocument/2006/relationships/hyperlink" Target="https://www.flickr.com/photos/bjvs/4308842442/" TargetMode="External"/><Relationship Id="rId3" Type="http://schemas.openxmlformats.org/officeDocument/2006/relationships/diagramLayout" Target="../diagrams/layout16.xml"/><Relationship Id="rId21" Type="http://schemas.microsoft.com/office/2007/relationships/diagramDrawing" Target="../diagrams/drawing19.xml"/><Relationship Id="rId7" Type="http://schemas.openxmlformats.org/officeDocument/2006/relationships/diagramData" Target="../diagrams/data17.xml"/><Relationship Id="rId12" Type="http://schemas.openxmlformats.org/officeDocument/2006/relationships/diagramData" Target="../diagrams/data18.xml"/><Relationship Id="rId17" Type="http://schemas.openxmlformats.org/officeDocument/2006/relationships/diagramData" Target="../diagrams/data19.xml"/><Relationship Id="rId25" Type="http://schemas.openxmlformats.org/officeDocument/2006/relationships/image" Target="../media/image16.jpeg"/><Relationship Id="rId2" Type="http://schemas.openxmlformats.org/officeDocument/2006/relationships/diagramData" Target="../diagrams/data16.xml"/><Relationship Id="rId16" Type="http://schemas.microsoft.com/office/2007/relationships/diagramDrawing" Target="../diagrams/drawing18.xml"/><Relationship Id="rId20" Type="http://schemas.openxmlformats.org/officeDocument/2006/relationships/diagramColors" Target="../diagrams/colors19.xml"/><Relationship Id="rId29" Type="http://schemas.openxmlformats.org/officeDocument/2006/relationships/image" Target="../media/image18.jpeg"/><Relationship Id="rId1" Type="http://schemas.openxmlformats.org/officeDocument/2006/relationships/slideLayout" Target="../slideLayouts/slideLayout1.xml"/><Relationship Id="rId6" Type="http://schemas.microsoft.com/office/2007/relationships/diagramDrawing" Target="../diagrams/drawing16.xml"/><Relationship Id="rId11" Type="http://schemas.microsoft.com/office/2007/relationships/diagramDrawing" Target="../diagrams/drawing17.xml"/><Relationship Id="rId24" Type="http://schemas.openxmlformats.org/officeDocument/2006/relationships/hyperlink" Target="https://www.publicdomainpictures.net/en/view-image.php?image=212702&amp;picture=driving-and-texting" TargetMode="External"/><Relationship Id="rId5" Type="http://schemas.openxmlformats.org/officeDocument/2006/relationships/diagramColors" Target="../diagrams/colors16.xml"/><Relationship Id="rId15" Type="http://schemas.openxmlformats.org/officeDocument/2006/relationships/diagramColors" Target="../diagrams/colors18.xml"/><Relationship Id="rId23" Type="http://schemas.openxmlformats.org/officeDocument/2006/relationships/image" Target="../media/image15.jpg"/><Relationship Id="rId28" Type="http://schemas.openxmlformats.org/officeDocument/2006/relationships/hyperlink" Target="https://www.flickr.com/photos/we-are-envato/11074936195/" TargetMode="External"/><Relationship Id="rId10" Type="http://schemas.openxmlformats.org/officeDocument/2006/relationships/diagramColors" Target="../diagrams/colors17.xml"/><Relationship Id="rId19" Type="http://schemas.openxmlformats.org/officeDocument/2006/relationships/diagramQuickStyle" Target="../diagrams/quickStyle19.xml"/><Relationship Id="rId4" Type="http://schemas.openxmlformats.org/officeDocument/2006/relationships/diagramQuickStyle" Target="../diagrams/quickStyle16.xml"/><Relationship Id="rId9" Type="http://schemas.openxmlformats.org/officeDocument/2006/relationships/diagramQuickStyle" Target="../diagrams/quickStyle17.xml"/><Relationship Id="rId14" Type="http://schemas.openxmlformats.org/officeDocument/2006/relationships/diagramQuickStyle" Target="../diagrams/quickStyle18.xml"/><Relationship Id="rId22" Type="http://schemas.openxmlformats.org/officeDocument/2006/relationships/image" Target="../media/image2.jpeg"/><Relationship Id="rId27" Type="http://schemas.openxmlformats.org/officeDocument/2006/relationships/image" Target="../media/image17.jpeg"/><Relationship Id="rId30" Type="http://schemas.openxmlformats.org/officeDocument/2006/relationships/hyperlink" Target="http://www.choosehelp.com/blogs/alcohol-abuse/drunk-father-on-road-trip-lets-8-year-old-son-drive-through-louisiana" TargetMode="External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diagramLayout" Target="../diagrams/layout21.xml"/><Relationship Id="rId13" Type="http://schemas.openxmlformats.org/officeDocument/2006/relationships/diagramLayout" Target="../diagrams/layout22.xml"/><Relationship Id="rId18" Type="http://schemas.openxmlformats.org/officeDocument/2006/relationships/diagramLayout" Target="../diagrams/layout23.xml"/><Relationship Id="rId26" Type="http://schemas.openxmlformats.org/officeDocument/2006/relationships/hyperlink" Target="https://pixnio.com/nl/voertuigen/auto/voertuig-auto-oldtimer-classic" TargetMode="External"/><Relationship Id="rId3" Type="http://schemas.openxmlformats.org/officeDocument/2006/relationships/diagramLayout" Target="../diagrams/layout20.xml"/><Relationship Id="rId21" Type="http://schemas.microsoft.com/office/2007/relationships/diagramDrawing" Target="../diagrams/drawing23.xml"/><Relationship Id="rId7" Type="http://schemas.openxmlformats.org/officeDocument/2006/relationships/diagramData" Target="../diagrams/data21.xml"/><Relationship Id="rId12" Type="http://schemas.openxmlformats.org/officeDocument/2006/relationships/diagramData" Target="../diagrams/data22.xml"/><Relationship Id="rId17" Type="http://schemas.openxmlformats.org/officeDocument/2006/relationships/diagramData" Target="../diagrams/data23.xml"/><Relationship Id="rId25" Type="http://schemas.openxmlformats.org/officeDocument/2006/relationships/image" Target="../media/image20.jpg"/><Relationship Id="rId2" Type="http://schemas.openxmlformats.org/officeDocument/2006/relationships/diagramData" Target="../diagrams/data20.xml"/><Relationship Id="rId16" Type="http://schemas.microsoft.com/office/2007/relationships/diagramDrawing" Target="../diagrams/drawing22.xml"/><Relationship Id="rId20" Type="http://schemas.openxmlformats.org/officeDocument/2006/relationships/diagramColors" Target="../diagrams/colors23.xml"/><Relationship Id="rId29" Type="http://schemas.openxmlformats.org/officeDocument/2006/relationships/image" Target="../media/image22.jpeg"/><Relationship Id="rId1" Type="http://schemas.openxmlformats.org/officeDocument/2006/relationships/slideLayout" Target="../slideLayouts/slideLayout1.xml"/><Relationship Id="rId6" Type="http://schemas.microsoft.com/office/2007/relationships/diagramDrawing" Target="../diagrams/drawing20.xml"/><Relationship Id="rId11" Type="http://schemas.microsoft.com/office/2007/relationships/diagramDrawing" Target="../diagrams/drawing21.xml"/><Relationship Id="rId24" Type="http://schemas.openxmlformats.org/officeDocument/2006/relationships/hyperlink" Target="https://www.pexels.com/photo/male-driver-focused-on-driving-while-traveling-by-car-4320787/" TargetMode="External"/><Relationship Id="rId5" Type="http://schemas.openxmlformats.org/officeDocument/2006/relationships/diagramColors" Target="../diagrams/colors20.xml"/><Relationship Id="rId15" Type="http://schemas.openxmlformats.org/officeDocument/2006/relationships/diagramColors" Target="../diagrams/colors22.xml"/><Relationship Id="rId23" Type="http://schemas.openxmlformats.org/officeDocument/2006/relationships/image" Target="../media/image19.jpeg"/><Relationship Id="rId28" Type="http://schemas.openxmlformats.org/officeDocument/2006/relationships/hyperlink" Target="https://juliedramsay.blogspot.com/2013/" TargetMode="External"/><Relationship Id="rId10" Type="http://schemas.openxmlformats.org/officeDocument/2006/relationships/diagramColors" Target="../diagrams/colors21.xml"/><Relationship Id="rId19" Type="http://schemas.openxmlformats.org/officeDocument/2006/relationships/diagramQuickStyle" Target="../diagrams/quickStyle23.xml"/><Relationship Id="rId4" Type="http://schemas.openxmlformats.org/officeDocument/2006/relationships/diagramQuickStyle" Target="../diagrams/quickStyle20.xml"/><Relationship Id="rId9" Type="http://schemas.openxmlformats.org/officeDocument/2006/relationships/diagramQuickStyle" Target="../diagrams/quickStyle21.xml"/><Relationship Id="rId14" Type="http://schemas.openxmlformats.org/officeDocument/2006/relationships/diagramQuickStyle" Target="../diagrams/quickStyle22.xml"/><Relationship Id="rId22" Type="http://schemas.openxmlformats.org/officeDocument/2006/relationships/image" Target="../media/image2.jpeg"/><Relationship Id="rId27" Type="http://schemas.openxmlformats.org/officeDocument/2006/relationships/image" Target="../media/image21.jpeg"/><Relationship Id="rId30" Type="http://schemas.openxmlformats.org/officeDocument/2006/relationships/hyperlink" Target="https://drapestakes.blogspot.com/2011/04/dilemmas-of-openness-balance.html" TargetMode="External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diagramLayout" Target="../diagrams/layout25.xml"/><Relationship Id="rId13" Type="http://schemas.openxmlformats.org/officeDocument/2006/relationships/diagramLayout" Target="../diagrams/layout26.xml"/><Relationship Id="rId18" Type="http://schemas.openxmlformats.org/officeDocument/2006/relationships/diagramLayout" Target="../diagrams/layout27.xml"/><Relationship Id="rId26" Type="http://schemas.openxmlformats.org/officeDocument/2006/relationships/hyperlink" Target="https://www.flickr.com/photos/linkdj/2829116650" TargetMode="External"/><Relationship Id="rId3" Type="http://schemas.openxmlformats.org/officeDocument/2006/relationships/diagramLayout" Target="../diagrams/layout24.xml"/><Relationship Id="rId21" Type="http://schemas.microsoft.com/office/2007/relationships/diagramDrawing" Target="../diagrams/drawing27.xml"/><Relationship Id="rId7" Type="http://schemas.openxmlformats.org/officeDocument/2006/relationships/diagramData" Target="../diagrams/data25.xml"/><Relationship Id="rId12" Type="http://schemas.openxmlformats.org/officeDocument/2006/relationships/diagramData" Target="../diagrams/data26.xml"/><Relationship Id="rId17" Type="http://schemas.openxmlformats.org/officeDocument/2006/relationships/diagramData" Target="../diagrams/data27.xml"/><Relationship Id="rId25" Type="http://schemas.openxmlformats.org/officeDocument/2006/relationships/image" Target="../media/image24.jpeg"/><Relationship Id="rId2" Type="http://schemas.openxmlformats.org/officeDocument/2006/relationships/diagramData" Target="../diagrams/data24.xml"/><Relationship Id="rId16" Type="http://schemas.microsoft.com/office/2007/relationships/diagramDrawing" Target="../diagrams/drawing26.xml"/><Relationship Id="rId20" Type="http://schemas.openxmlformats.org/officeDocument/2006/relationships/diagramColors" Target="../diagrams/colors27.xml"/><Relationship Id="rId29" Type="http://schemas.openxmlformats.org/officeDocument/2006/relationships/image" Target="../media/image26.jpeg"/><Relationship Id="rId1" Type="http://schemas.openxmlformats.org/officeDocument/2006/relationships/slideLayout" Target="../slideLayouts/slideLayout1.xml"/><Relationship Id="rId6" Type="http://schemas.microsoft.com/office/2007/relationships/diagramDrawing" Target="../diagrams/drawing24.xml"/><Relationship Id="rId11" Type="http://schemas.microsoft.com/office/2007/relationships/diagramDrawing" Target="../diagrams/drawing25.xml"/><Relationship Id="rId24" Type="http://schemas.openxmlformats.org/officeDocument/2006/relationships/hyperlink" Target="https://en.wikipedia.org/wiki/Amber_(color)" TargetMode="External"/><Relationship Id="rId5" Type="http://schemas.openxmlformats.org/officeDocument/2006/relationships/diagramColors" Target="../diagrams/colors24.xml"/><Relationship Id="rId15" Type="http://schemas.openxmlformats.org/officeDocument/2006/relationships/diagramColors" Target="../diagrams/colors26.xml"/><Relationship Id="rId23" Type="http://schemas.openxmlformats.org/officeDocument/2006/relationships/image" Target="../media/image23.jpg"/><Relationship Id="rId28" Type="http://schemas.openxmlformats.org/officeDocument/2006/relationships/hyperlink" Target="http://streets.mn/2014/07/18/a-spotters-guide-to-traffic-signals-part-1/" TargetMode="External"/><Relationship Id="rId10" Type="http://schemas.openxmlformats.org/officeDocument/2006/relationships/diagramColors" Target="../diagrams/colors25.xml"/><Relationship Id="rId19" Type="http://schemas.openxmlformats.org/officeDocument/2006/relationships/diagramQuickStyle" Target="../diagrams/quickStyle27.xml"/><Relationship Id="rId4" Type="http://schemas.openxmlformats.org/officeDocument/2006/relationships/diagramQuickStyle" Target="../diagrams/quickStyle24.xml"/><Relationship Id="rId9" Type="http://schemas.openxmlformats.org/officeDocument/2006/relationships/diagramQuickStyle" Target="../diagrams/quickStyle25.xml"/><Relationship Id="rId14" Type="http://schemas.openxmlformats.org/officeDocument/2006/relationships/diagramQuickStyle" Target="../diagrams/quickStyle26.xml"/><Relationship Id="rId22" Type="http://schemas.openxmlformats.org/officeDocument/2006/relationships/image" Target="../media/image2.jpeg"/><Relationship Id="rId27" Type="http://schemas.openxmlformats.org/officeDocument/2006/relationships/image" Target="../media/image25.jpeg"/><Relationship Id="rId30" Type="http://schemas.openxmlformats.org/officeDocument/2006/relationships/hyperlink" Target="https://www.flickr.com/photos/txspiked/443761633" TargetMode="External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diagramLayout" Target="../diagrams/layout29.xml"/><Relationship Id="rId13" Type="http://schemas.openxmlformats.org/officeDocument/2006/relationships/diagramLayout" Target="../diagrams/layout30.xml"/><Relationship Id="rId18" Type="http://schemas.openxmlformats.org/officeDocument/2006/relationships/diagramLayout" Target="../diagrams/layout31.xml"/><Relationship Id="rId26" Type="http://schemas.openxmlformats.org/officeDocument/2006/relationships/hyperlink" Target="https://www.pexels.com/photo/asphalt-auto-automobile-automotive-221284/" TargetMode="External"/><Relationship Id="rId3" Type="http://schemas.openxmlformats.org/officeDocument/2006/relationships/diagramLayout" Target="../diagrams/layout28.xml"/><Relationship Id="rId21" Type="http://schemas.microsoft.com/office/2007/relationships/diagramDrawing" Target="../diagrams/drawing31.xml"/><Relationship Id="rId7" Type="http://schemas.openxmlformats.org/officeDocument/2006/relationships/diagramData" Target="../diagrams/data29.xml"/><Relationship Id="rId12" Type="http://schemas.openxmlformats.org/officeDocument/2006/relationships/diagramData" Target="../diagrams/data30.xml"/><Relationship Id="rId17" Type="http://schemas.openxmlformats.org/officeDocument/2006/relationships/diagramData" Target="../diagrams/data31.xml"/><Relationship Id="rId25" Type="http://schemas.openxmlformats.org/officeDocument/2006/relationships/image" Target="../media/image28.jpeg"/><Relationship Id="rId2" Type="http://schemas.openxmlformats.org/officeDocument/2006/relationships/diagramData" Target="../diagrams/data28.xml"/><Relationship Id="rId16" Type="http://schemas.microsoft.com/office/2007/relationships/diagramDrawing" Target="../diagrams/drawing30.xml"/><Relationship Id="rId20" Type="http://schemas.openxmlformats.org/officeDocument/2006/relationships/diagramColors" Target="../diagrams/colors31.xml"/><Relationship Id="rId29" Type="http://schemas.openxmlformats.org/officeDocument/2006/relationships/image" Target="../media/image30.jpg"/><Relationship Id="rId1" Type="http://schemas.openxmlformats.org/officeDocument/2006/relationships/slideLayout" Target="../slideLayouts/slideLayout1.xml"/><Relationship Id="rId6" Type="http://schemas.microsoft.com/office/2007/relationships/diagramDrawing" Target="../diagrams/drawing28.xml"/><Relationship Id="rId11" Type="http://schemas.microsoft.com/office/2007/relationships/diagramDrawing" Target="../diagrams/drawing29.xml"/><Relationship Id="rId24" Type="http://schemas.openxmlformats.org/officeDocument/2006/relationships/hyperlink" Target="https://www.deshabhimani.com/english/news/kerala/cops-not-to-bend-themselves-into-vehicles-during-inspections-wearing-masks-gloves-compulsory-dgp/1824" TargetMode="External"/><Relationship Id="rId5" Type="http://schemas.openxmlformats.org/officeDocument/2006/relationships/diagramColors" Target="../diagrams/colors28.xml"/><Relationship Id="rId15" Type="http://schemas.openxmlformats.org/officeDocument/2006/relationships/diagramColors" Target="../diagrams/colors30.xml"/><Relationship Id="rId23" Type="http://schemas.openxmlformats.org/officeDocument/2006/relationships/image" Target="../media/image27.jpeg"/><Relationship Id="rId28" Type="http://schemas.openxmlformats.org/officeDocument/2006/relationships/hyperlink" Target="https://pressbooks.bccampus.ca/collegephysics/chapter/motion-equations-for-constant-acceleration-in-one-dimension/" TargetMode="External"/><Relationship Id="rId10" Type="http://schemas.openxmlformats.org/officeDocument/2006/relationships/diagramColors" Target="../diagrams/colors29.xml"/><Relationship Id="rId19" Type="http://schemas.openxmlformats.org/officeDocument/2006/relationships/diagramQuickStyle" Target="../diagrams/quickStyle31.xml"/><Relationship Id="rId4" Type="http://schemas.openxmlformats.org/officeDocument/2006/relationships/diagramQuickStyle" Target="../diagrams/quickStyle28.xml"/><Relationship Id="rId9" Type="http://schemas.openxmlformats.org/officeDocument/2006/relationships/diagramQuickStyle" Target="../diagrams/quickStyle29.xml"/><Relationship Id="rId14" Type="http://schemas.openxmlformats.org/officeDocument/2006/relationships/diagramQuickStyle" Target="../diagrams/quickStyle30.xml"/><Relationship Id="rId22" Type="http://schemas.openxmlformats.org/officeDocument/2006/relationships/image" Target="../media/image2.jpeg"/><Relationship Id="rId27" Type="http://schemas.openxmlformats.org/officeDocument/2006/relationships/image" Target="../media/image29.jpeg"/><Relationship Id="rId30" Type="http://schemas.openxmlformats.org/officeDocument/2006/relationships/hyperlink" Target="https://www.publicdomainpictures.net/view-image.php?image=34648&amp;picture=when-it-snows" TargetMode="External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diagramLayout" Target="../diagrams/layout33.xml"/><Relationship Id="rId13" Type="http://schemas.openxmlformats.org/officeDocument/2006/relationships/diagramLayout" Target="../diagrams/layout34.xml"/><Relationship Id="rId18" Type="http://schemas.openxmlformats.org/officeDocument/2006/relationships/diagramLayout" Target="../diagrams/layout35.xml"/><Relationship Id="rId26" Type="http://schemas.openxmlformats.org/officeDocument/2006/relationships/hyperlink" Target="https://ggwash.org/view/39842/many-buses-have-built-in-blind-spots-that-make-driving-them-dangerous" TargetMode="External"/><Relationship Id="rId3" Type="http://schemas.openxmlformats.org/officeDocument/2006/relationships/diagramLayout" Target="../diagrams/layout32.xml"/><Relationship Id="rId21" Type="http://schemas.microsoft.com/office/2007/relationships/diagramDrawing" Target="../diagrams/drawing35.xml"/><Relationship Id="rId7" Type="http://schemas.openxmlformats.org/officeDocument/2006/relationships/diagramData" Target="../diagrams/data33.xml"/><Relationship Id="rId12" Type="http://schemas.openxmlformats.org/officeDocument/2006/relationships/diagramData" Target="../diagrams/data34.xml"/><Relationship Id="rId17" Type="http://schemas.openxmlformats.org/officeDocument/2006/relationships/diagramData" Target="../diagrams/data35.xml"/><Relationship Id="rId25" Type="http://schemas.openxmlformats.org/officeDocument/2006/relationships/image" Target="../media/image32.png"/><Relationship Id="rId2" Type="http://schemas.openxmlformats.org/officeDocument/2006/relationships/diagramData" Target="../diagrams/data32.xml"/><Relationship Id="rId16" Type="http://schemas.microsoft.com/office/2007/relationships/diagramDrawing" Target="../diagrams/drawing34.xml"/><Relationship Id="rId20" Type="http://schemas.openxmlformats.org/officeDocument/2006/relationships/diagramColors" Target="../diagrams/colors35.xml"/><Relationship Id="rId29" Type="http://schemas.openxmlformats.org/officeDocument/2006/relationships/image" Target="../media/image34.jpeg"/><Relationship Id="rId1" Type="http://schemas.openxmlformats.org/officeDocument/2006/relationships/slideLayout" Target="../slideLayouts/slideLayout1.xml"/><Relationship Id="rId6" Type="http://schemas.microsoft.com/office/2007/relationships/diagramDrawing" Target="../diagrams/drawing32.xml"/><Relationship Id="rId11" Type="http://schemas.microsoft.com/office/2007/relationships/diagramDrawing" Target="../diagrams/drawing33.xml"/><Relationship Id="rId24" Type="http://schemas.openxmlformats.org/officeDocument/2006/relationships/hyperlink" Target="https://en.wikipedia.org/wiki/Blind_spot_(vehicle)" TargetMode="External"/><Relationship Id="rId5" Type="http://schemas.openxmlformats.org/officeDocument/2006/relationships/diagramColors" Target="../diagrams/colors32.xml"/><Relationship Id="rId15" Type="http://schemas.openxmlformats.org/officeDocument/2006/relationships/diagramColors" Target="../diagrams/colors34.xml"/><Relationship Id="rId23" Type="http://schemas.openxmlformats.org/officeDocument/2006/relationships/image" Target="../media/image31.png"/><Relationship Id="rId28" Type="http://schemas.openxmlformats.org/officeDocument/2006/relationships/hyperlink" Target="http://ourworld.unu.edu/en/blind-spot" TargetMode="External"/><Relationship Id="rId10" Type="http://schemas.openxmlformats.org/officeDocument/2006/relationships/diagramColors" Target="../diagrams/colors33.xml"/><Relationship Id="rId19" Type="http://schemas.openxmlformats.org/officeDocument/2006/relationships/diagramQuickStyle" Target="../diagrams/quickStyle35.xml"/><Relationship Id="rId4" Type="http://schemas.openxmlformats.org/officeDocument/2006/relationships/diagramQuickStyle" Target="../diagrams/quickStyle32.xml"/><Relationship Id="rId9" Type="http://schemas.openxmlformats.org/officeDocument/2006/relationships/diagramQuickStyle" Target="../diagrams/quickStyle33.xml"/><Relationship Id="rId14" Type="http://schemas.openxmlformats.org/officeDocument/2006/relationships/diagramQuickStyle" Target="../diagrams/quickStyle34.xml"/><Relationship Id="rId22" Type="http://schemas.openxmlformats.org/officeDocument/2006/relationships/image" Target="../media/image2.jpeg"/><Relationship Id="rId27" Type="http://schemas.openxmlformats.org/officeDocument/2006/relationships/image" Target="../media/image33.jpeg"/><Relationship Id="rId30" Type="http://schemas.openxmlformats.org/officeDocument/2006/relationships/hyperlink" Target="https://www.flickr.com/photos/36532920@N05/5869117513/" TargetMode="External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diagramLayout" Target="../diagrams/layout37.xml"/><Relationship Id="rId13" Type="http://schemas.openxmlformats.org/officeDocument/2006/relationships/diagramLayout" Target="../diagrams/layout38.xml"/><Relationship Id="rId18" Type="http://schemas.openxmlformats.org/officeDocument/2006/relationships/diagramLayout" Target="../diagrams/layout39.xml"/><Relationship Id="rId26" Type="http://schemas.openxmlformats.org/officeDocument/2006/relationships/hyperlink" Target="https://www.injurytriallawyer.com/library/watch-for-pedestrian-sign-free-stock-photo.cfm" TargetMode="External"/><Relationship Id="rId3" Type="http://schemas.openxmlformats.org/officeDocument/2006/relationships/diagramLayout" Target="../diagrams/layout36.xml"/><Relationship Id="rId21" Type="http://schemas.microsoft.com/office/2007/relationships/diagramDrawing" Target="../diagrams/drawing39.xml"/><Relationship Id="rId7" Type="http://schemas.openxmlformats.org/officeDocument/2006/relationships/diagramData" Target="../diagrams/data37.xml"/><Relationship Id="rId12" Type="http://schemas.openxmlformats.org/officeDocument/2006/relationships/diagramData" Target="../diagrams/data38.xml"/><Relationship Id="rId17" Type="http://schemas.openxmlformats.org/officeDocument/2006/relationships/diagramData" Target="../diagrams/data39.xml"/><Relationship Id="rId25" Type="http://schemas.openxmlformats.org/officeDocument/2006/relationships/image" Target="../media/image36.jpeg"/><Relationship Id="rId2" Type="http://schemas.openxmlformats.org/officeDocument/2006/relationships/diagramData" Target="../diagrams/data36.xml"/><Relationship Id="rId16" Type="http://schemas.microsoft.com/office/2007/relationships/diagramDrawing" Target="../diagrams/drawing38.xml"/><Relationship Id="rId20" Type="http://schemas.openxmlformats.org/officeDocument/2006/relationships/diagramColors" Target="../diagrams/colors39.xml"/><Relationship Id="rId29" Type="http://schemas.openxmlformats.org/officeDocument/2006/relationships/image" Target="../media/image38.jpeg"/><Relationship Id="rId1" Type="http://schemas.openxmlformats.org/officeDocument/2006/relationships/slideLayout" Target="../slideLayouts/slideLayout1.xml"/><Relationship Id="rId6" Type="http://schemas.microsoft.com/office/2007/relationships/diagramDrawing" Target="../diagrams/drawing36.xml"/><Relationship Id="rId11" Type="http://schemas.microsoft.com/office/2007/relationships/diagramDrawing" Target="../diagrams/drawing37.xml"/><Relationship Id="rId24" Type="http://schemas.openxmlformats.org/officeDocument/2006/relationships/hyperlink" Target="http://flickr.com/photos/infomatique/6211594990" TargetMode="External"/><Relationship Id="rId5" Type="http://schemas.openxmlformats.org/officeDocument/2006/relationships/diagramColors" Target="../diagrams/colors36.xml"/><Relationship Id="rId15" Type="http://schemas.openxmlformats.org/officeDocument/2006/relationships/diagramColors" Target="../diagrams/colors38.xml"/><Relationship Id="rId23" Type="http://schemas.openxmlformats.org/officeDocument/2006/relationships/image" Target="../media/image35.jpeg"/><Relationship Id="rId28" Type="http://schemas.openxmlformats.org/officeDocument/2006/relationships/hyperlink" Target="https://blocs.xtec.cat/cienciesperagransdescobridors/2018/11/14/alcohol-i-jovent-quan-com-i-que-fem/b2ap3_thumbnail_wisconsin-pedestrian-accident-lawyers_20171222-100102_1/" TargetMode="External"/><Relationship Id="rId10" Type="http://schemas.openxmlformats.org/officeDocument/2006/relationships/diagramColors" Target="../diagrams/colors37.xml"/><Relationship Id="rId19" Type="http://schemas.openxmlformats.org/officeDocument/2006/relationships/diagramQuickStyle" Target="../diagrams/quickStyle39.xml"/><Relationship Id="rId4" Type="http://schemas.openxmlformats.org/officeDocument/2006/relationships/diagramQuickStyle" Target="../diagrams/quickStyle36.xml"/><Relationship Id="rId9" Type="http://schemas.openxmlformats.org/officeDocument/2006/relationships/diagramQuickStyle" Target="../diagrams/quickStyle37.xml"/><Relationship Id="rId14" Type="http://schemas.openxmlformats.org/officeDocument/2006/relationships/diagramQuickStyle" Target="../diagrams/quickStyle38.xml"/><Relationship Id="rId22" Type="http://schemas.openxmlformats.org/officeDocument/2006/relationships/image" Target="../media/image2.jpeg"/><Relationship Id="rId27" Type="http://schemas.openxmlformats.org/officeDocument/2006/relationships/image" Target="../media/image37.jpg"/><Relationship Id="rId30" Type="http://schemas.openxmlformats.org/officeDocument/2006/relationships/hyperlink" Target="https://pursuit.unimelb.edu.au/articles/giving-driverless-vehicles-the-human-touch" TargetMode="External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diagramLayout" Target="../diagrams/layout41.xml"/><Relationship Id="rId13" Type="http://schemas.openxmlformats.org/officeDocument/2006/relationships/diagramLayout" Target="../diagrams/layout42.xml"/><Relationship Id="rId18" Type="http://schemas.openxmlformats.org/officeDocument/2006/relationships/diagramLayout" Target="../diagrams/layout43.xml"/><Relationship Id="rId26" Type="http://schemas.openxmlformats.org/officeDocument/2006/relationships/hyperlink" Target="http://flickr.com/photos/vcucns/6781173024" TargetMode="External"/><Relationship Id="rId3" Type="http://schemas.openxmlformats.org/officeDocument/2006/relationships/diagramLayout" Target="../diagrams/layout40.xml"/><Relationship Id="rId21" Type="http://schemas.microsoft.com/office/2007/relationships/diagramDrawing" Target="../diagrams/drawing43.xml"/><Relationship Id="rId7" Type="http://schemas.openxmlformats.org/officeDocument/2006/relationships/diagramData" Target="../diagrams/data41.xml"/><Relationship Id="rId12" Type="http://schemas.openxmlformats.org/officeDocument/2006/relationships/diagramData" Target="../diagrams/data42.xml"/><Relationship Id="rId17" Type="http://schemas.openxmlformats.org/officeDocument/2006/relationships/diagramData" Target="../diagrams/data43.xml"/><Relationship Id="rId25" Type="http://schemas.openxmlformats.org/officeDocument/2006/relationships/image" Target="../media/image40.jpeg"/><Relationship Id="rId2" Type="http://schemas.openxmlformats.org/officeDocument/2006/relationships/diagramData" Target="../diagrams/data40.xml"/><Relationship Id="rId16" Type="http://schemas.microsoft.com/office/2007/relationships/diagramDrawing" Target="../diagrams/drawing42.xml"/><Relationship Id="rId20" Type="http://schemas.openxmlformats.org/officeDocument/2006/relationships/diagramColors" Target="../diagrams/colors43.xml"/><Relationship Id="rId29" Type="http://schemas.openxmlformats.org/officeDocument/2006/relationships/image" Target="../media/image42.jpeg"/><Relationship Id="rId1" Type="http://schemas.openxmlformats.org/officeDocument/2006/relationships/slideLayout" Target="../slideLayouts/slideLayout1.xml"/><Relationship Id="rId6" Type="http://schemas.microsoft.com/office/2007/relationships/diagramDrawing" Target="../diagrams/drawing40.xml"/><Relationship Id="rId11" Type="http://schemas.microsoft.com/office/2007/relationships/diagramDrawing" Target="../diagrams/drawing41.xml"/><Relationship Id="rId24" Type="http://schemas.openxmlformats.org/officeDocument/2006/relationships/hyperlink" Target="https://www.youthvoices.live/2018/05/07/drinking-and-driving/" TargetMode="External"/><Relationship Id="rId5" Type="http://schemas.openxmlformats.org/officeDocument/2006/relationships/diagramColors" Target="../diagrams/colors40.xml"/><Relationship Id="rId15" Type="http://schemas.openxmlformats.org/officeDocument/2006/relationships/diagramColors" Target="../diagrams/colors42.xml"/><Relationship Id="rId23" Type="http://schemas.openxmlformats.org/officeDocument/2006/relationships/image" Target="../media/image39.jpg"/><Relationship Id="rId28" Type="http://schemas.openxmlformats.org/officeDocument/2006/relationships/hyperlink" Target="http://www.flickr.com/photos/133325184@N07/20094182452" TargetMode="External"/><Relationship Id="rId10" Type="http://schemas.openxmlformats.org/officeDocument/2006/relationships/diagramColors" Target="../diagrams/colors41.xml"/><Relationship Id="rId19" Type="http://schemas.openxmlformats.org/officeDocument/2006/relationships/diagramQuickStyle" Target="../diagrams/quickStyle43.xml"/><Relationship Id="rId4" Type="http://schemas.openxmlformats.org/officeDocument/2006/relationships/diagramQuickStyle" Target="../diagrams/quickStyle40.xml"/><Relationship Id="rId9" Type="http://schemas.openxmlformats.org/officeDocument/2006/relationships/diagramQuickStyle" Target="../diagrams/quickStyle41.xml"/><Relationship Id="rId14" Type="http://schemas.openxmlformats.org/officeDocument/2006/relationships/diagramQuickStyle" Target="../diagrams/quickStyle42.xml"/><Relationship Id="rId22" Type="http://schemas.openxmlformats.org/officeDocument/2006/relationships/image" Target="../media/image2.jpeg"/><Relationship Id="rId27" Type="http://schemas.openxmlformats.org/officeDocument/2006/relationships/image" Target="../media/image41.jpeg"/><Relationship Id="rId30" Type="http://schemas.openxmlformats.org/officeDocument/2006/relationships/hyperlink" Target="https://www.quoteinspector.com/images/dui/drunk-driving-psa/" TargetMode="External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diagramLayout" Target="../diagrams/layout45.xml"/><Relationship Id="rId13" Type="http://schemas.openxmlformats.org/officeDocument/2006/relationships/diagramLayout" Target="../diagrams/layout46.xml"/><Relationship Id="rId18" Type="http://schemas.openxmlformats.org/officeDocument/2006/relationships/diagramLayout" Target="../diagrams/layout47.xml"/><Relationship Id="rId26" Type="http://schemas.openxmlformats.org/officeDocument/2006/relationships/hyperlink" Target="https://www.flickr.com/photos/pakaloeff/3694718131" TargetMode="External"/><Relationship Id="rId3" Type="http://schemas.openxmlformats.org/officeDocument/2006/relationships/diagramLayout" Target="../diagrams/layout44.xml"/><Relationship Id="rId21" Type="http://schemas.microsoft.com/office/2007/relationships/diagramDrawing" Target="../diagrams/drawing47.xml"/><Relationship Id="rId7" Type="http://schemas.openxmlformats.org/officeDocument/2006/relationships/diagramData" Target="../diagrams/data45.xml"/><Relationship Id="rId12" Type="http://schemas.openxmlformats.org/officeDocument/2006/relationships/diagramData" Target="../diagrams/data46.xml"/><Relationship Id="rId17" Type="http://schemas.openxmlformats.org/officeDocument/2006/relationships/diagramData" Target="../diagrams/data47.xml"/><Relationship Id="rId25" Type="http://schemas.openxmlformats.org/officeDocument/2006/relationships/image" Target="../media/image44.jpeg"/><Relationship Id="rId2" Type="http://schemas.openxmlformats.org/officeDocument/2006/relationships/diagramData" Target="../diagrams/data44.xml"/><Relationship Id="rId16" Type="http://schemas.microsoft.com/office/2007/relationships/diagramDrawing" Target="../diagrams/drawing46.xml"/><Relationship Id="rId20" Type="http://schemas.openxmlformats.org/officeDocument/2006/relationships/diagramColors" Target="../diagrams/colors47.xml"/><Relationship Id="rId29" Type="http://schemas.openxmlformats.org/officeDocument/2006/relationships/image" Target="../media/image46.jpeg"/><Relationship Id="rId1" Type="http://schemas.openxmlformats.org/officeDocument/2006/relationships/slideLayout" Target="../slideLayouts/slideLayout1.xml"/><Relationship Id="rId6" Type="http://schemas.microsoft.com/office/2007/relationships/diagramDrawing" Target="../diagrams/drawing44.xml"/><Relationship Id="rId11" Type="http://schemas.microsoft.com/office/2007/relationships/diagramDrawing" Target="../diagrams/drawing45.xml"/><Relationship Id="rId24" Type="http://schemas.openxmlformats.org/officeDocument/2006/relationships/hyperlink" Target="https://redoubtnews.com/2021/07/statewide-patrols-target-aggressive-driving-during-100-deadliest-days/" TargetMode="External"/><Relationship Id="rId5" Type="http://schemas.openxmlformats.org/officeDocument/2006/relationships/diagramColors" Target="../diagrams/colors44.xml"/><Relationship Id="rId15" Type="http://schemas.openxmlformats.org/officeDocument/2006/relationships/diagramColors" Target="../diagrams/colors46.xml"/><Relationship Id="rId23" Type="http://schemas.openxmlformats.org/officeDocument/2006/relationships/image" Target="../media/image43.jpeg"/><Relationship Id="rId28" Type="http://schemas.openxmlformats.org/officeDocument/2006/relationships/hyperlink" Target="https://pxhere.com/en/photo/836863" TargetMode="External"/><Relationship Id="rId10" Type="http://schemas.openxmlformats.org/officeDocument/2006/relationships/diagramColors" Target="../diagrams/colors45.xml"/><Relationship Id="rId19" Type="http://schemas.openxmlformats.org/officeDocument/2006/relationships/diagramQuickStyle" Target="../diagrams/quickStyle47.xml"/><Relationship Id="rId4" Type="http://schemas.openxmlformats.org/officeDocument/2006/relationships/diagramQuickStyle" Target="../diagrams/quickStyle44.xml"/><Relationship Id="rId9" Type="http://schemas.openxmlformats.org/officeDocument/2006/relationships/diagramQuickStyle" Target="../diagrams/quickStyle45.xml"/><Relationship Id="rId14" Type="http://schemas.openxmlformats.org/officeDocument/2006/relationships/diagramQuickStyle" Target="../diagrams/quickStyle46.xml"/><Relationship Id="rId22" Type="http://schemas.openxmlformats.org/officeDocument/2006/relationships/image" Target="../media/image2.jpeg"/><Relationship Id="rId27" Type="http://schemas.openxmlformats.org/officeDocument/2006/relationships/image" Target="../media/image45.jpeg"/><Relationship Id="rId30" Type="http://schemas.openxmlformats.org/officeDocument/2006/relationships/hyperlink" Target="https://www.flickr.com/photos/eminbiole/25100895408" TargetMode="External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diagramLayout" Target="../diagrams/layout49.xml"/><Relationship Id="rId13" Type="http://schemas.openxmlformats.org/officeDocument/2006/relationships/diagramLayout" Target="../diagrams/layout50.xml"/><Relationship Id="rId18" Type="http://schemas.openxmlformats.org/officeDocument/2006/relationships/diagramLayout" Target="../diagrams/layout51.xml"/><Relationship Id="rId26" Type="http://schemas.openxmlformats.org/officeDocument/2006/relationships/hyperlink" Target="https://pxhere.com/en/photo/642319" TargetMode="External"/><Relationship Id="rId3" Type="http://schemas.openxmlformats.org/officeDocument/2006/relationships/diagramLayout" Target="../diagrams/layout48.xml"/><Relationship Id="rId21" Type="http://schemas.microsoft.com/office/2007/relationships/diagramDrawing" Target="../diagrams/drawing51.xml"/><Relationship Id="rId7" Type="http://schemas.openxmlformats.org/officeDocument/2006/relationships/diagramData" Target="../diagrams/data49.xml"/><Relationship Id="rId12" Type="http://schemas.openxmlformats.org/officeDocument/2006/relationships/diagramData" Target="../diagrams/data50.xml"/><Relationship Id="rId17" Type="http://schemas.openxmlformats.org/officeDocument/2006/relationships/diagramData" Target="../diagrams/data51.xml"/><Relationship Id="rId25" Type="http://schemas.openxmlformats.org/officeDocument/2006/relationships/image" Target="../media/image48.jpeg"/><Relationship Id="rId2" Type="http://schemas.openxmlformats.org/officeDocument/2006/relationships/diagramData" Target="../diagrams/data48.xml"/><Relationship Id="rId16" Type="http://schemas.microsoft.com/office/2007/relationships/diagramDrawing" Target="../diagrams/drawing50.xml"/><Relationship Id="rId20" Type="http://schemas.openxmlformats.org/officeDocument/2006/relationships/diagramColors" Target="../diagrams/colors51.xml"/><Relationship Id="rId29" Type="http://schemas.openxmlformats.org/officeDocument/2006/relationships/image" Target="../media/image50.jpeg"/><Relationship Id="rId1" Type="http://schemas.openxmlformats.org/officeDocument/2006/relationships/slideLayout" Target="../slideLayouts/slideLayout1.xml"/><Relationship Id="rId6" Type="http://schemas.microsoft.com/office/2007/relationships/diagramDrawing" Target="../diagrams/drawing48.xml"/><Relationship Id="rId11" Type="http://schemas.microsoft.com/office/2007/relationships/diagramDrawing" Target="../diagrams/drawing49.xml"/><Relationship Id="rId24" Type="http://schemas.openxmlformats.org/officeDocument/2006/relationships/hyperlink" Target="https://pxhere.com/en/photo/1290016" TargetMode="External"/><Relationship Id="rId5" Type="http://schemas.openxmlformats.org/officeDocument/2006/relationships/diagramColors" Target="../diagrams/colors48.xml"/><Relationship Id="rId15" Type="http://schemas.openxmlformats.org/officeDocument/2006/relationships/diagramColors" Target="../diagrams/colors50.xml"/><Relationship Id="rId23" Type="http://schemas.openxmlformats.org/officeDocument/2006/relationships/image" Target="../media/image47.jpeg"/><Relationship Id="rId28" Type="http://schemas.openxmlformats.org/officeDocument/2006/relationships/hyperlink" Target="https://www.flickr.com/photos/grandetour/14595597401" TargetMode="External"/><Relationship Id="rId10" Type="http://schemas.openxmlformats.org/officeDocument/2006/relationships/diagramColors" Target="../diagrams/colors49.xml"/><Relationship Id="rId19" Type="http://schemas.openxmlformats.org/officeDocument/2006/relationships/diagramQuickStyle" Target="../diagrams/quickStyle51.xml"/><Relationship Id="rId4" Type="http://schemas.openxmlformats.org/officeDocument/2006/relationships/diagramQuickStyle" Target="../diagrams/quickStyle48.xml"/><Relationship Id="rId9" Type="http://schemas.openxmlformats.org/officeDocument/2006/relationships/diagramQuickStyle" Target="../diagrams/quickStyle49.xml"/><Relationship Id="rId14" Type="http://schemas.openxmlformats.org/officeDocument/2006/relationships/diagramQuickStyle" Target="../diagrams/quickStyle50.xml"/><Relationship Id="rId22" Type="http://schemas.openxmlformats.org/officeDocument/2006/relationships/image" Target="../media/image2.jpeg"/><Relationship Id="rId27" Type="http://schemas.openxmlformats.org/officeDocument/2006/relationships/image" Target="../media/image49.jpeg"/><Relationship Id="rId30" Type="http://schemas.openxmlformats.org/officeDocument/2006/relationships/hyperlink" Target="https://www.flickr.com/photos/wwworks/2750711244/" TargetMode="External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diagramLayout" Target="../diagrams/layout53.xml"/><Relationship Id="rId13" Type="http://schemas.openxmlformats.org/officeDocument/2006/relationships/diagramLayout" Target="../diagrams/layout54.xml"/><Relationship Id="rId18" Type="http://schemas.openxmlformats.org/officeDocument/2006/relationships/diagramLayout" Target="../diagrams/layout55.xml"/><Relationship Id="rId26" Type="http://schemas.openxmlformats.org/officeDocument/2006/relationships/hyperlink" Target="https://pxhere.com/en/photo/1175701" TargetMode="External"/><Relationship Id="rId3" Type="http://schemas.openxmlformats.org/officeDocument/2006/relationships/diagramLayout" Target="../diagrams/layout52.xml"/><Relationship Id="rId21" Type="http://schemas.microsoft.com/office/2007/relationships/diagramDrawing" Target="../diagrams/drawing55.xml"/><Relationship Id="rId7" Type="http://schemas.openxmlformats.org/officeDocument/2006/relationships/diagramData" Target="../diagrams/data53.xml"/><Relationship Id="rId12" Type="http://schemas.openxmlformats.org/officeDocument/2006/relationships/diagramData" Target="../diagrams/data54.xml"/><Relationship Id="rId17" Type="http://schemas.openxmlformats.org/officeDocument/2006/relationships/diagramData" Target="../diagrams/data55.xml"/><Relationship Id="rId25" Type="http://schemas.openxmlformats.org/officeDocument/2006/relationships/image" Target="../media/image52.jpeg"/><Relationship Id="rId2" Type="http://schemas.openxmlformats.org/officeDocument/2006/relationships/diagramData" Target="../diagrams/data52.xml"/><Relationship Id="rId16" Type="http://schemas.microsoft.com/office/2007/relationships/diagramDrawing" Target="../diagrams/drawing54.xml"/><Relationship Id="rId20" Type="http://schemas.openxmlformats.org/officeDocument/2006/relationships/diagramColors" Target="../diagrams/colors55.xml"/><Relationship Id="rId29" Type="http://schemas.openxmlformats.org/officeDocument/2006/relationships/image" Target="../media/image54.jpeg"/><Relationship Id="rId1" Type="http://schemas.openxmlformats.org/officeDocument/2006/relationships/slideLayout" Target="../slideLayouts/slideLayout1.xml"/><Relationship Id="rId6" Type="http://schemas.microsoft.com/office/2007/relationships/diagramDrawing" Target="../diagrams/drawing52.xml"/><Relationship Id="rId11" Type="http://schemas.microsoft.com/office/2007/relationships/diagramDrawing" Target="../diagrams/drawing53.xml"/><Relationship Id="rId24" Type="http://schemas.openxmlformats.org/officeDocument/2006/relationships/hyperlink" Target="https://pxhere.com/en/photo/585077" TargetMode="External"/><Relationship Id="rId5" Type="http://schemas.openxmlformats.org/officeDocument/2006/relationships/diagramColors" Target="../diagrams/colors52.xml"/><Relationship Id="rId15" Type="http://schemas.openxmlformats.org/officeDocument/2006/relationships/diagramColors" Target="../diagrams/colors54.xml"/><Relationship Id="rId23" Type="http://schemas.openxmlformats.org/officeDocument/2006/relationships/image" Target="../media/image51.jpeg"/><Relationship Id="rId28" Type="http://schemas.openxmlformats.org/officeDocument/2006/relationships/hyperlink" Target="https://www.flickr.com/photos/harrypammer/16077221103/in/pool-no-flash_night_shots" TargetMode="External"/><Relationship Id="rId10" Type="http://schemas.openxmlformats.org/officeDocument/2006/relationships/diagramColors" Target="../diagrams/colors53.xml"/><Relationship Id="rId19" Type="http://schemas.openxmlformats.org/officeDocument/2006/relationships/diagramQuickStyle" Target="../diagrams/quickStyle55.xml"/><Relationship Id="rId4" Type="http://schemas.openxmlformats.org/officeDocument/2006/relationships/diagramQuickStyle" Target="../diagrams/quickStyle52.xml"/><Relationship Id="rId9" Type="http://schemas.openxmlformats.org/officeDocument/2006/relationships/diagramQuickStyle" Target="../diagrams/quickStyle53.xml"/><Relationship Id="rId14" Type="http://schemas.openxmlformats.org/officeDocument/2006/relationships/diagramQuickStyle" Target="../diagrams/quickStyle54.xml"/><Relationship Id="rId22" Type="http://schemas.openxmlformats.org/officeDocument/2006/relationships/image" Target="../media/image2.jpeg"/><Relationship Id="rId27" Type="http://schemas.openxmlformats.org/officeDocument/2006/relationships/image" Target="../media/image53.jpg"/><Relationship Id="rId30" Type="http://schemas.openxmlformats.org/officeDocument/2006/relationships/hyperlink" Target="https://pxhere.com/en/photo/1169508" TargetMode="External"/></Relationships>
</file>

<file path=ppt/slides/_rels/slide15.xml.rels><?xml version="1.0" encoding="UTF-8" standalone="yes"?>
<Relationships xmlns="http://schemas.openxmlformats.org/package/2006/relationships"><Relationship Id="rId8" Type="http://schemas.openxmlformats.org/officeDocument/2006/relationships/diagramLayout" Target="../diagrams/layout57.xml"/><Relationship Id="rId13" Type="http://schemas.openxmlformats.org/officeDocument/2006/relationships/diagramLayout" Target="../diagrams/layout58.xml"/><Relationship Id="rId18" Type="http://schemas.openxmlformats.org/officeDocument/2006/relationships/diagramLayout" Target="../diagrams/layout59.xml"/><Relationship Id="rId26" Type="http://schemas.openxmlformats.org/officeDocument/2006/relationships/hyperlink" Target="https://en.wikipedia.org/wiki/Driving_in_the_United_States" TargetMode="External"/><Relationship Id="rId3" Type="http://schemas.openxmlformats.org/officeDocument/2006/relationships/diagramLayout" Target="../diagrams/layout56.xml"/><Relationship Id="rId21" Type="http://schemas.microsoft.com/office/2007/relationships/diagramDrawing" Target="../diagrams/drawing59.xml"/><Relationship Id="rId7" Type="http://schemas.openxmlformats.org/officeDocument/2006/relationships/diagramData" Target="../diagrams/data57.xml"/><Relationship Id="rId12" Type="http://schemas.openxmlformats.org/officeDocument/2006/relationships/diagramData" Target="../diagrams/data58.xml"/><Relationship Id="rId17" Type="http://schemas.openxmlformats.org/officeDocument/2006/relationships/diagramData" Target="../diagrams/data59.xml"/><Relationship Id="rId25" Type="http://schemas.openxmlformats.org/officeDocument/2006/relationships/image" Target="../media/image56.jpeg"/><Relationship Id="rId2" Type="http://schemas.openxmlformats.org/officeDocument/2006/relationships/diagramData" Target="../diagrams/data56.xml"/><Relationship Id="rId16" Type="http://schemas.microsoft.com/office/2007/relationships/diagramDrawing" Target="../diagrams/drawing58.xml"/><Relationship Id="rId20" Type="http://schemas.openxmlformats.org/officeDocument/2006/relationships/diagramColors" Target="../diagrams/colors59.xml"/><Relationship Id="rId29" Type="http://schemas.openxmlformats.org/officeDocument/2006/relationships/image" Target="../media/image58.jpeg"/><Relationship Id="rId1" Type="http://schemas.openxmlformats.org/officeDocument/2006/relationships/slideLayout" Target="../slideLayouts/slideLayout1.xml"/><Relationship Id="rId6" Type="http://schemas.microsoft.com/office/2007/relationships/diagramDrawing" Target="../diagrams/drawing56.xml"/><Relationship Id="rId11" Type="http://schemas.microsoft.com/office/2007/relationships/diagramDrawing" Target="../diagrams/drawing57.xml"/><Relationship Id="rId24" Type="http://schemas.openxmlformats.org/officeDocument/2006/relationships/hyperlink" Target="https://travel.stackexchange.com/questions/73754/how-do-i-safely-navigate-a-two-lane-roundabout" TargetMode="External"/><Relationship Id="rId5" Type="http://schemas.openxmlformats.org/officeDocument/2006/relationships/diagramColors" Target="../diagrams/colors56.xml"/><Relationship Id="rId15" Type="http://schemas.openxmlformats.org/officeDocument/2006/relationships/diagramColors" Target="../diagrams/colors58.xml"/><Relationship Id="rId23" Type="http://schemas.openxmlformats.org/officeDocument/2006/relationships/image" Target="../media/image55.jpeg"/><Relationship Id="rId28" Type="http://schemas.openxmlformats.org/officeDocument/2006/relationships/hyperlink" Target="https://drive.govt.nz/get-your-restricted/driving-on-the-road/choosing-a-gap-in-traffic-and-turning-left-at-an-intersection/" TargetMode="External"/><Relationship Id="rId10" Type="http://schemas.openxmlformats.org/officeDocument/2006/relationships/diagramColors" Target="../diagrams/colors57.xml"/><Relationship Id="rId19" Type="http://schemas.openxmlformats.org/officeDocument/2006/relationships/diagramQuickStyle" Target="../diagrams/quickStyle59.xml"/><Relationship Id="rId4" Type="http://schemas.openxmlformats.org/officeDocument/2006/relationships/diagramQuickStyle" Target="../diagrams/quickStyle56.xml"/><Relationship Id="rId9" Type="http://schemas.openxmlformats.org/officeDocument/2006/relationships/diagramQuickStyle" Target="../diagrams/quickStyle57.xml"/><Relationship Id="rId14" Type="http://schemas.openxmlformats.org/officeDocument/2006/relationships/diagramQuickStyle" Target="../diagrams/quickStyle58.xml"/><Relationship Id="rId22" Type="http://schemas.openxmlformats.org/officeDocument/2006/relationships/image" Target="../media/image2.jpeg"/><Relationship Id="rId27" Type="http://schemas.openxmlformats.org/officeDocument/2006/relationships/image" Target="../media/image57.gif"/><Relationship Id="rId30" Type="http://schemas.openxmlformats.org/officeDocument/2006/relationships/hyperlink" Target="http://www.flickr.com/photos/infomatique/5540066029/" TargetMode="External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diagramLayout" Target="../diagrams/layout61.xml"/><Relationship Id="rId13" Type="http://schemas.openxmlformats.org/officeDocument/2006/relationships/diagramLayout" Target="../diagrams/layout62.xml"/><Relationship Id="rId18" Type="http://schemas.openxmlformats.org/officeDocument/2006/relationships/diagramLayout" Target="../diagrams/layout63.xml"/><Relationship Id="rId26" Type="http://schemas.openxmlformats.org/officeDocument/2006/relationships/hyperlink" Target="https://bmj2k.com/2014/11/25/random-mumblings/" TargetMode="External"/><Relationship Id="rId3" Type="http://schemas.openxmlformats.org/officeDocument/2006/relationships/diagramLayout" Target="../diagrams/layout60.xml"/><Relationship Id="rId21" Type="http://schemas.microsoft.com/office/2007/relationships/diagramDrawing" Target="../diagrams/drawing63.xml"/><Relationship Id="rId7" Type="http://schemas.openxmlformats.org/officeDocument/2006/relationships/diagramData" Target="../diagrams/data61.xml"/><Relationship Id="rId12" Type="http://schemas.openxmlformats.org/officeDocument/2006/relationships/diagramData" Target="../diagrams/data62.xml"/><Relationship Id="rId17" Type="http://schemas.openxmlformats.org/officeDocument/2006/relationships/diagramData" Target="../diagrams/data63.xml"/><Relationship Id="rId25" Type="http://schemas.openxmlformats.org/officeDocument/2006/relationships/image" Target="../media/image60.jpeg"/><Relationship Id="rId2" Type="http://schemas.openxmlformats.org/officeDocument/2006/relationships/diagramData" Target="../diagrams/data60.xml"/><Relationship Id="rId16" Type="http://schemas.microsoft.com/office/2007/relationships/diagramDrawing" Target="../diagrams/drawing62.xml"/><Relationship Id="rId20" Type="http://schemas.openxmlformats.org/officeDocument/2006/relationships/diagramColors" Target="../diagrams/colors63.xml"/><Relationship Id="rId29" Type="http://schemas.openxmlformats.org/officeDocument/2006/relationships/image" Target="../media/image62.jpeg"/><Relationship Id="rId1" Type="http://schemas.openxmlformats.org/officeDocument/2006/relationships/slideLayout" Target="../slideLayouts/slideLayout1.xml"/><Relationship Id="rId6" Type="http://schemas.microsoft.com/office/2007/relationships/diagramDrawing" Target="../diagrams/drawing60.xml"/><Relationship Id="rId11" Type="http://schemas.microsoft.com/office/2007/relationships/diagramDrawing" Target="../diagrams/drawing61.xml"/><Relationship Id="rId24" Type="http://schemas.openxmlformats.org/officeDocument/2006/relationships/hyperlink" Target="https://oertx.highered.texas.gov/courseware/lesson/537" TargetMode="External"/><Relationship Id="rId5" Type="http://schemas.openxmlformats.org/officeDocument/2006/relationships/diagramColors" Target="../diagrams/colors60.xml"/><Relationship Id="rId15" Type="http://schemas.openxmlformats.org/officeDocument/2006/relationships/diagramColors" Target="../diagrams/colors62.xml"/><Relationship Id="rId23" Type="http://schemas.openxmlformats.org/officeDocument/2006/relationships/image" Target="../media/image59.jpeg"/><Relationship Id="rId28" Type="http://schemas.openxmlformats.org/officeDocument/2006/relationships/hyperlink" Target="https://idstch.com/security/intelligent-driver-information-system-idis-will-improve-road-safety-by-reducing-the-risk-of-collisions/" TargetMode="External"/><Relationship Id="rId10" Type="http://schemas.openxmlformats.org/officeDocument/2006/relationships/diagramColors" Target="../diagrams/colors61.xml"/><Relationship Id="rId19" Type="http://schemas.openxmlformats.org/officeDocument/2006/relationships/diagramQuickStyle" Target="../diagrams/quickStyle63.xml"/><Relationship Id="rId4" Type="http://schemas.openxmlformats.org/officeDocument/2006/relationships/diagramQuickStyle" Target="../diagrams/quickStyle60.xml"/><Relationship Id="rId9" Type="http://schemas.openxmlformats.org/officeDocument/2006/relationships/diagramQuickStyle" Target="../diagrams/quickStyle61.xml"/><Relationship Id="rId14" Type="http://schemas.openxmlformats.org/officeDocument/2006/relationships/diagramQuickStyle" Target="../diagrams/quickStyle62.xml"/><Relationship Id="rId22" Type="http://schemas.openxmlformats.org/officeDocument/2006/relationships/image" Target="../media/image2.jpeg"/><Relationship Id="rId27" Type="http://schemas.openxmlformats.org/officeDocument/2006/relationships/image" Target="../media/image61.jpg"/><Relationship Id="rId30" Type="http://schemas.openxmlformats.org/officeDocument/2006/relationships/hyperlink" Target="https://www.flickr.com/photos/statefarm/14786684092/" TargetMode="External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diagramLayout" Target="../diagrams/layout65.xml"/><Relationship Id="rId13" Type="http://schemas.openxmlformats.org/officeDocument/2006/relationships/diagramLayout" Target="../diagrams/layout66.xml"/><Relationship Id="rId18" Type="http://schemas.openxmlformats.org/officeDocument/2006/relationships/diagramData" Target="../diagrams/data67.xml"/><Relationship Id="rId3" Type="http://schemas.openxmlformats.org/officeDocument/2006/relationships/diagramLayout" Target="../diagrams/layout64.xml"/><Relationship Id="rId21" Type="http://schemas.openxmlformats.org/officeDocument/2006/relationships/diagramColors" Target="../diagrams/colors67.xml"/><Relationship Id="rId7" Type="http://schemas.openxmlformats.org/officeDocument/2006/relationships/diagramData" Target="../diagrams/data65.xml"/><Relationship Id="rId12" Type="http://schemas.openxmlformats.org/officeDocument/2006/relationships/diagramData" Target="../diagrams/data66.xml"/><Relationship Id="rId17" Type="http://schemas.openxmlformats.org/officeDocument/2006/relationships/image" Target="../media/image2.jpeg"/><Relationship Id="rId2" Type="http://schemas.openxmlformats.org/officeDocument/2006/relationships/diagramData" Target="../diagrams/data64.xml"/><Relationship Id="rId16" Type="http://schemas.microsoft.com/office/2007/relationships/diagramDrawing" Target="../diagrams/drawing66.xml"/><Relationship Id="rId20" Type="http://schemas.openxmlformats.org/officeDocument/2006/relationships/diagramQuickStyle" Target="../diagrams/quickStyle67.xml"/><Relationship Id="rId1" Type="http://schemas.openxmlformats.org/officeDocument/2006/relationships/slideLayout" Target="../slideLayouts/slideLayout1.xml"/><Relationship Id="rId6" Type="http://schemas.microsoft.com/office/2007/relationships/diagramDrawing" Target="../diagrams/drawing64.xml"/><Relationship Id="rId11" Type="http://schemas.microsoft.com/office/2007/relationships/diagramDrawing" Target="../diagrams/drawing65.xml"/><Relationship Id="rId5" Type="http://schemas.openxmlformats.org/officeDocument/2006/relationships/diagramColors" Target="../diagrams/colors64.xml"/><Relationship Id="rId15" Type="http://schemas.openxmlformats.org/officeDocument/2006/relationships/diagramColors" Target="../diagrams/colors66.xml"/><Relationship Id="rId10" Type="http://schemas.openxmlformats.org/officeDocument/2006/relationships/diagramColors" Target="../diagrams/colors65.xml"/><Relationship Id="rId19" Type="http://schemas.openxmlformats.org/officeDocument/2006/relationships/diagramLayout" Target="../diagrams/layout67.xml"/><Relationship Id="rId4" Type="http://schemas.openxmlformats.org/officeDocument/2006/relationships/diagramQuickStyle" Target="../diagrams/quickStyle64.xml"/><Relationship Id="rId9" Type="http://schemas.openxmlformats.org/officeDocument/2006/relationships/diagramQuickStyle" Target="../diagrams/quickStyle65.xml"/><Relationship Id="rId14" Type="http://schemas.openxmlformats.org/officeDocument/2006/relationships/diagramQuickStyle" Target="../diagrams/quickStyle66.xml"/><Relationship Id="rId22" Type="http://schemas.microsoft.com/office/2007/relationships/diagramDrawing" Target="../diagrams/drawing6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Sun 39"/>
          <p:cNvSpPr/>
          <p:nvPr/>
        </p:nvSpPr>
        <p:spPr>
          <a:xfrm>
            <a:off x="8522673" y="2572045"/>
            <a:ext cx="91440" cy="91440"/>
          </a:xfrm>
          <a:prstGeom prst="sun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3" name="Sun 42"/>
          <p:cNvSpPr/>
          <p:nvPr/>
        </p:nvSpPr>
        <p:spPr>
          <a:xfrm>
            <a:off x="2269587" y="2790094"/>
            <a:ext cx="91440" cy="91440"/>
          </a:xfrm>
          <a:prstGeom prst="sun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4" name="Sun 43"/>
          <p:cNvSpPr/>
          <p:nvPr/>
        </p:nvSpPr>
        <p:spPr>
          <a:xfrm>
            <a:off x="9891933" y="1071491"/>
            <a:ext cx="91440" cy="91440"/>
          </a:xfrm>
          <a:prstGeom prst="sun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5" name="Sun 44"/>
          <p:cNvSpPr/>
          <p:nvPr/>
        </p:nvSpPr>
        <p:spPr>
          <a:xfrm>
            <a:off x="5894363" y="196950"/>
            <a:ext cx="91440" cy="91440"/>
          </a:xfrm>
          <a:prstGeom prst="sun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6" name="Sun 45"/>
          <p:cNvSpPr/>
          <p:nvPr/>
        </p:nvSpPr>
        <p:spPr>
          <a:xfrm>
            <a:off x="11476894" y="4105422"/>
            <a:ext cx="91440" cy="91440"/>
          </a:xfrm>
          <a:prstGeom prst="sun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7" name="Sun 46"/>
          <p:cNvSpPr/>
          <p:nvPr/>
        </p:nvSpPr>
        <p:spPr>
          <a:xfrm>
            <a:off x="4412566" y="1219200"/>
            <a:ext cx="91440" cy="91440"/>
          </a:xfrm>
          <a:prstGeom prst="sun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8" name="Sun 47"/>
          <p:cNvSpPr/>
          <p:nvPr/>
        </p:nvSpPr>
        <p:spPr>
          <a:xfrm>
            <a:off x="4157003" y="4424290"/>
            <a:ext cx="91440" cy="91440"/>
          </a:xfrm>
          <a:prstGeom prst="sun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9" name="Sun 48"/>
          <p:cNvSpPr/>
          <p:nvPr/>
        </p:nvSpPr>
        <p:spPr>
          <a:xfrm>
            <a:off x="6503963" y="6222610"/>
            <a:ext cx="91440" cy="91440"/>
          </a:xfrm>
          <a:prstGeom prst="sun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1" name="Sun 50"/>
          <p:cNvSpPr/>
          <p:nvPr/>
        </p:nvSpPr>
        <p:spPr>
          <a:xfrm>
            <a:off x="1097278" y="703384"/>
            <a:ext cx="91440" cy="91440"/>
          </a:xfrm>
          <a:prstGeom prst="sun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2" name="Sun 51"/>
          <p:cNvSpPr/>
          <p:nvPr/>
        </p:nvSpPr>
        <p:spPr>
          <a:xfrm>
            <a:off x="1390355" y="5019822"/>
            <a:ext cx="91440" cy="91440"/>
          </a:xfrm>
          <a:prstGeom prst="sun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3" name="Sun 52"/>
          <p:cNvSpPr/>
          <p:nvPr/>
        </p:nvSpPr>
        <p:spPr>
          <a:xfrm>
            <a:off x="9702018" y="3638843"/>
            <a:ext cx="91440" cy="91440"/>
          </a:xfrm>
          <a:prstGeom prst="sun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4" name="Sun 53"/>
          <p:cNvSpPr/>
          <p:nvPr/>
        </p:nvSpPr>
        <p:spPr>
          <a:xfrm>
            <a:off x="10023231" y="5324622"/>
            <a:ext cx="91440" cy="91440"/>
          </a:xfrm>
          <a:prstGeom prst="sun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5" name="Sun 54"/>
          <p:cNvSpPr/>
          <p:nvPr/>
        </p:nvSpPr>
        <p:spPr>
          <a:xfrm>
            <a:off x="7418363" y="1312984"/>
            <a:ext cx="91440" cy="91440"/>
          </a:xfrm>
          <a:prstGeom prst="sun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1" name="Sun 60"/>
          <p:cNvSpPr/>
          <p:nvPr/>
        </p:nvSpPr>
        <p:spPr>
          <a:xfrm>
            <a:off x="10199078" y="1125417"/>
            <a:ext cx="91440" cy="91440"/>
          </a:xfrm>
          <a:prstGeom prst="sun">
            <a:avLst/>
          </a:prstGeom>
          <a:solidFill>
            <a:schemeClr val="tx1">
              <a:alpha val="4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6" name="Sun 65"/>
          <p:cNvSpPr/>
          <p:nvPr/>
        </p:nvSpPr>
        <p:spPr>
          <a:xfrm>
            <a:off x="6811108" y="6276536"/>
            <a:ext cx="91440" cy="91440"/>
          </a:xfrm>
          <a:prstGeom prst="sun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1" name="Sun 70"/>
          <p:cNvSpPr/>
          <p:nvPr/>
        </p:nvSpPr>
        <p:spPr>
          <a:xfrm>
            <a:off x="10330376" y="5378548"/>
            <a:ext cx="91440" cy="91440"/>
          </a:xfrm>
          <a:prstGeom prst="sun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4" name="Sun 73"/>
          <p:cNvSpPr/>
          <p:nvPr/>
        </p:nvSpPr>
        <p:spPr>
          <a:xfrm>
            <a:off x="7687994" y="2778371"/>
            <a:ext cx="91440" cy="91440"/>
          </a:xfrm>
          <a:prstGeom prst="sun">
            <a:avLst/>
          </a:prstGeom>
          <a:solidFill>
            <a:schemeClr val="tx1">
              <a:alpha val="4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8" name="Sun 77"/>
          <p:cNvSpPr/>
          <p:nvPr/>
        </p:nvSpPr>
        <p:spPr>
          <a:xfrm>
            <a:off x="9057254" y="1277817"/>
            <a:ext cx="91440" cy="91440"/>
          </a:xfrm>
          <a:prstGeom prst="sun">
            <a:avLst/>
          </a:prstGeom>
          <a:solidFill>
            <a:schemeClr val="tx1">
              <a:alpha val="4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9" name="Sun 78"/>
          <p:cNvSpPr/>
          <p:nvPr/>
        </p:nvSpPr>
        <p:spPr>
          <a:xfrm>
            <a:off x="5059684" y="403276"/>
            <a:ext cx="91440" cy="91440"/>
          </a:xfrm>
          <a:prstGeom prst="sun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1" name="Sun 80"/>
          <p:cNvSpPr/>
          <p:nvPr/>
        </p:nvSpPr>
        <p:spPr>
          <a:xfrm>
            <a:off x="3577887" y="1425526"/>
            <a:ext cx="91440" cy="91440"/>
          </a:xfrm>
          <a:prstGeom prst="sun">
            <a:avLst/>
          </a:prstGeom>
          <a:solidFill>
            <a:schemeClr val="tx1">
              <a:alpha val="4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5" name="Sun 84"/>
          <p:cNvSpPr/>
          <p:nvPr/>
        </p:nvSpPr>
        <p:spPr>
          <a:xfrm>
            <a:off x="262599" y="909710"/>
            <a:ext cx="91440" cy="91440"/>
          </a:xfrm>
          <a:prstGeom prst="sun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9" name="Sun 88"/>
          <p:cNvSpPr/>
          <p:nvPr/>
        </p:nvSpPr>
        <p:spPr>
          <a:xfrm>
            <a:off x="6583684" y="1519310"/>
            <a:ext cx="91440" cy="91440"/>
          </a:xfrm>
          <a:prstGeom prst="sun">
            <a:avLst/>
          </a:prstGeom>
          <a:solidFill>
            <a:schemeClr val="tx1">
              <a:alpha val="4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2" name="Sun 91"/>
          <p:cNvSpPr/>
          <p:nvPr/>
        </p:nvSpPr>
        <p:spPr>
          <a:xfrm>
            <a:off x="7162816" y="4856580"/>
            <a:ext cx="91440" cy="91440"/>
          </a:xfrm>
          <a:prstGeom prst="sun">
            <a:avLst/>
          </a:prstGeom>
          <a:solidFill>
            <a:schemeClr val="accent4">
              <a:lumMod val="60000"/>
              <a:lumOff val="40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9" name="Sun 98"/>
          <p:cNvSpPr/>
          <p:nvPr/>
        </p:nvSpPr>
        <p:spPr>
          <a:xfrm>
            <a:off x="3657616" y="4305596"/>
            <a:ext cx="91440" cy="91440"/>
          </a:xfrm>
          <a:prstGeom prst="sun">
            <a:avLst/>
          </a:prstGeom>
          <a:solidFill>
            <a:schemeClr val="accent4">
              <a:lumMod val="60000"/>
              <a:lumOff val="40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1" name="Sun 110"/>
          <p:cNvSpPr/>
          <p:nvPr/>
        </p:nvSpPr>
        <p:spPr>
          <a:xfrm>
            <a:off x="2171909" y="1610517"/>
            <a:ext cx="91440" cy="91440"/>
          </a:xfrm>
          <a:prstGeom prst="sun">
            <a:avLst/>
          </a:prstGeom>
          <a:solidFill>
            <a:schemeClr val="tx1">
              <a:alpha val="4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  <a:p>
            <a:pPr algn="ctr"/>
            <a:endParaRPr lang="en-US" dirty="0"/>
          </a:p>
          <a:p>
            <a:pPr algn="ctr"/>
            <a:endParaRPr lang="en-US" dirty="0"/>
          </a:p>
          <a:p>
            <a:pPr algn="ctr"/>
            <a:endParaRPr lang="en-US" dirty="0"/>
          </a:p>
          <a:p>
            <a:pPr algn="ctr"/>
            <a:endParaRPr lang="en-US" dirty="0"/>
          </a:p>
          <a:p>
            <a:pPr algn="ctr"/>
            <a:endParaRPr lang="en-US" dirty="0"/>
          </a:p>
          <a:p>
            <a:pPr algn="ctr"/>
            <a:endParaRPr lang="en-US" dirty="0"/>
          </a:p>
          <a:p>
            <a:pPr algn="ctr"/>
            <a:endParaRPr lang="en-US" dirty="0"/>
          </a:p>
          <a:p>
            <a:pPr algn="ctr"/>
            <a:endParaRPr lang="en-US" dirty="0"/>
          </a:p>
          <a:p>
            <a:pPr algn="ctr"/>
            <a:endParaRPr lang="en-US" dirty="0"/>
          </a:p>
          <a:p>
            <a:pPr algn="ctr"/>
            <a:endParaRPr lang="en-US" dirty="0"/>
          </a:p>
          <a:p>
            <a:pPr algn="ctr"/>
            <a:endParaRPr lang="en-US" dirty="0"/>
          </a:p>
          <a:p>
            <a:pPr algn="ctr"/>
            <a:endParaRPr lang="en-US" dirty="0"/>
          </a:p>
          <a:p>
            <a:pPr algn="ctr"/>
            <a:endParaRPr lang="en-US" dirty="0"/>
          </a:p>
          <a:p>
            <a:pPr algn="ctr"/>
            <a:endParaRPr lang="en-US" dirty="0"/>
          </a:p>
          <a:p>
            <a:pPr algn="ctr"/>
            <a:endParaRPr lang="en-US" dirty="0"/>
          </a:p>
        </p:txBody>
      </p:sp>
      <p:sp>
        <p:nvSpPr>
          <p:cNvPr id="113" name="Sun 112"/>
          <p:cNvSpPr/>
          <p:nvPr/>
        </p:nvSpPr>
        <p:spPr>
          <a:xfrm>
            <a:off x="6725381" y="303261"/>
            <a:ext cx="91440" cy="91440"/>
          </a:xfrm>
          <a:prstGeom prst="sun">
            <a:avLst/>
          </a:prstGeom>
          <a:solidFill>
            <a:schemeClr val="tx1">
              <a:alpha val="4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7" name="Sun 116"/>
          <p:cNvSpPr/>
          <p:nvPr/>
        </p:nvSpPr>
        <p:spPr>
          <a:xfrm>
            <a:off x="6250599" y="5071617"/>
            <a:ext cx="91440" cy="91440"/>
          </a:xfrm>
          <a:prstGeom prst="sun">
            <a:avLst/>
          </a:prstGeom>
          <a:solidFill>
            <a:schemeClr val="tx1">
              <a:alpha val="4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8" name="Sun 117"/>
          <p:cNvSpPr/>
          <p:nvPr/>
        </p:nvSpPr>
        <p:spPr>
          <a:xfrm>
            <a:off x="7844569" y="3354113"/>
            <a:ext cx="91440" cy="91440"/>
          </a:xfrm>
          <a:prstGeom prst="sun">
            <a:avLst/>
          </a:prstGeom>
          <a:solidFill>
            <a:schemeClr val="tx1">
              <a:alpha val="4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22" name="Sun 121"/>
          <p:cNvSpPr/>
          <p:nvPr/>
        </p:nvSpPr>
        <p:spPr>
          <a:xfrm>
            <a:off x="10711373" y="5159466"/>
            <a:ext cx="91440" cy="91440"/>
          </a:xfrm>
          <a:prstGeom prst="sun">
            <a:avLst/>
          </a:prstGeom>
          <a:solidFill>
            <a:schemeClr val="tx1">
              <a:alpha val="4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24" name="Sun 123"/>
          <p:cNvSpPr/>
          <p:nvPr/>
        </p:nvSpPr>
        <p:spPr>
          <a:xfrm>
            <a:off x="4340543" y="2111459"/>
            <a:ext cx="91440" cy="91440"/>
          </a:xfrm>
          <a:prstGeom prst="sun">
            <a:avLst/>
          </a:prstGeom>
          <a:solidFill>
            <a:schemeClr val="tx1">
              <a:alpha val="4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30" name="Sun 129"/>
          <p:cNvSpPr/>
          <p:nvPr/>
        </p:nvSpPr>
        <p:spPr>
          <a:xfrm>
            <a:off x="5269231" y="1241475"/>
            <a:ext cx="91440" cy="91440"/>
          </a:xfrm>
          <a:prstGeom prst="sun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32" name="Sun 131"/>
          <p:cNvSpPr/>
          <p:nvPr/>
        </p:nvSpPr>
        <p:spPr>
          <a:xfrm>
            <a:off x="3444530" y="2120849"/>
            <a:ext cx="91440" cy="91440"/>
          </a:xfrm>
          <a:prstGeom prst="sun">
            <a:avLst/>
          </a:prstGeom>
          <a:solidFill>
            <a:schemeClr val="tx1">
              <a:alpha val="4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76" name="Sun 175"/>
          <p:cNvSpPr/>
          <p:nvPr/>
        </p:nvSpPr>
        <p:spPr>
          <a:xfrm>
            <a:off x="9086990" y="2325922"/>
            <a:ext cx="91440" cy="91440"/>
          </a:xfrm>
          <a:prstGeom prst="sun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77" name="Sun 176"/>
          <p:cNvSpPr/>
          <p:nvPr/>
        </p:nvSpPr>
        <p:spPr>
          <a:xfrm>
            <a:off x="7569290" y="5643556"/>
            <a:ext cx="91440" cy="91440"/>
          </a:xfrm>
          <a:prstGeom prst="sun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78" name="Sun 177"/>
          <p:cNvSpPr/>
          <p:nvPr/>
        </p:nvSpPr>
        <p:spPr>
          <a:xfrm>
            <a:off x="3735482" y="5887175"/>
            <a:ext cx="91440" cy="91440"/>
          </a:xfrm>
          <a:prstGeom prst="sun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79" name="Sun 178"/>
          <p:cNvSpPr/>
          <p:nvPr/>
        </p:nvSpPr>
        <p:spPr>
          <a:xfrm>
            <a:off x="1905208" y="1529550"/>
            <a:ext cx="91440" cy="91440"/>
          </a:xfrm>
          <a:prstGeom prst="sun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  <a:p>
            <a:pPr algn="ctr"/>
            <a:endParaRPr lang="en-US" dirty="0"/>
          </a:p>
          <a:p>
            <a:pPr algn="ctr"/>
            <a:endParaRPr lang="en-US" dirty="0"/>
          </a:p>
          <a:p>
            <a:pPr algn="ctr"/>
            <a:endParaRPr lang="en-US" dirty="0"/>
          </a:p>
          <a:p>
            <a:pPr algn="ctr"/>
            <a:endParaRPr lang="en-US" dirty="0"/>
          </a:p>
          <a:p>
            <a:pPr algn="ctr"/>
            <a:endParaRPr lang="en-US" dirty="0"/>
          </a:p>
          <a:p>
            <a:pPr algn="ctr"/>
            <a:endParaRPr lang="en-US" dirty="0"/>
          </a:p>
          <a:p>
            <a:pPr algn="ctr"/>
            <a:endParaRPr lang="en-US" dirty="0"/>
          </a:p>
          <a:p>
            <a:pPr algn="ctr"/>
            <a:endParaRPr lang="en-US" dirty="0"/>
          </a:p>
          <a:p>
            <a:pPr algn="ctr"/>
            <a:endParaRPr lang="en-US" dirty="0"/>
          </a:p>
          <a:p>
            <a:pPr algn="ctr"/>
            <a:endParaRPr lang="en-US" dirty="0"/>
          </a:p>
          <a:p>
            <a:pPr algn="ctr"/>
            <a:endParaRPr lang="en-US" dirty="0"/>
          </a:p>
          <a:p>
            <a:pPr algn="ctr"/>
            <a:endParaRPr lang="en-US" dirty="0"/>
          </a:p>
          <a:p>
            <a:pPr algn="ctr"/>
            <a:endParaRPr lang="en-US" dirty="0"/>
          </a:p>
          <a:p>
            <a:pPr algn="ctr"/>
            <a:endParaRPr lang="en-US" dirty="0"/>
          </a:p>
          <a:p>
            <a:pPr algn="ctr"/>
            <a:endParaRPr lang="en-US" dirty="0"/>
          </a:p>
        </p:txBody>
      </p:sp>
      <p:sp>
        <p:nvSpPr>
          <p:cNvPr id="180" name="Sun 179"/>
          <p:cNvSpPr/>
          <p:nvPr/>
        </p:nvSpPr>
        <p:spPr>
          <a:xfrm>
            <a:off x="9799020" y="1568323"/>
            <a:ext cx="91440" cy="91440"/>
          </a:xfrm>
          <a:prstGeom prst="sun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81" name="Sun 180"/>
          <p:cNvSpPr/>
          <p:nvPr/>
        </p:nvSpPr>
        <p:spPr>
          <a:xfrm>
            <a:off x="6458680" y="222294"/>
            <a:ext cx="91440" cy="91440"/>
          </a:xfrm>
          <a:prstGeom prst="sun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82" name="Sun 181"/>
          <p:cNvSpPr/>
          <p:nvPr/>
        </p:nvSpPr>
        <p:spPr>
          <a:xfrm>
            <a:off x="11383981" y="3859299"/>
            <a:ext cx="91440" cy="91440"/>
          </a:xfrm>
          <a:prstGeom prst="sun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83" name="Sun 182"/>
          <p:cNvSpPr/>
          <p:nvPr/>
        </p:nvSpPr>
        <p:spPr>
          <a:xfrm>
            <a:off x="4205351" y="587311"/>
            <a:ext cx="91440" cy="91440"/>
          </a:xfrm>
          <a:prstGeom prst="sun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84" name="Sun 183"/>
          <p:cNvSpPr/>
          <p:nvPr/>
        </p:nvSpPr>
        <p:spPr>
          <a:xfrm>
            <a:off x="4064090" y="3792401"/>
            <a:ext cx="91440" cy="91440"/>
          </a:xfrm>
          <a:prstGeom prst="sun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85" name="Sun 184"/>
          <p:cNvSpPr/>
          <p:nvPr/>
        </p:nvSpPr>
        <p:spPr>
          <a:xfrm>
            <a:off x="6125296" y="5433555"/>
            <a:ext cx="91440" cy="91440"/>
          </a:xfrm>
          <a:prstGeom prst="sun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87" name="Sun 186"/>
          <p:cNvSpPr/>
          <p:nvPr/>
        </p:nvSpPr>
        <p:spPr>
          <a:xfrm>
            <a:off x="1661595" y="271521"/>
            <a:ext cx="91440" cy="91440"/>
          </a:xfrm>
          <a:prstGeom prst="sun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88" name="Sun 187"/>
          <p:cNvSpPr/>
          <p:nvPr/>
        </p:nvSpPr>
        <p:spPr>
          <a:xfrm>
            <a:off x="1297442" y="4773699"/>
            <a:ext cx="91440" cy="91440"/>
          </a:xfrm>
          <a:prstGeom prst="sun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89" name="Sun 188"/>
          <p:cNvSpPr/>
          <p:nvPr/>
        </p:nvSpPr>
        <p:spPr>
          <a:xfrm>
            <a:off x="10194897" y="2935519"/>
            <a:ext cx="91440" cy="91440"/>
          </a:xfrm>
          <a:prstGeom prst="sun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90" name="Sun 189"/>
          <p:cNvSpPr/>
          <p:nvPr/>
        </p:nvSpPr>
        <p:spPr>
          <a:xfrm>
            <a:off x="10444672" y="5078499"/>
            <a:ext cx="91440" cy="91440"/>
          </a:xfrm>
          <a:prstGeom prst="sun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91" name="Sun 190"/>
          <p:cNvSpPr/>
          <p:nvPr/>
        </p:nvSpPr>
        <p:spPr>
          <a:xfrm>
            <a:off x="7839804" y="1638365"/>
            <a:ext cx="91440" cy="91440"/>
          </a:xfrm>
          <a:prstGeom prst="sun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92" name="Sun 191"/>
          <p:cNvSpPr/>
          <p:nvPr/>
        </p:nvSpPr>
        <p:spPr>
          <a:xfrm>
            <a:off x="4073842" y="2030492"/>
            <a:ext cx="91440" cy="91440"/>
          </a:xfrm>
          <a:prstGeom prst="sun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93" name="Sun 192"/>
          <p:cNvSpPr/>
          <p:nvPr/>
        </p:nvSpPr>
        <p:spPr>
          <a:xfrm>
            <a:off x="6902170" y="1892526"/>
            <a:ext cx="91440" cy="91440"/>
          </a:xfrm>
          <a:prstGeom prst="sun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95" name="Sun 194"/>
          <p:cNvSpPr/>
          <p:nvPr/>
        </p:nvSpPr>
        <p:spPr>
          <a:xfrm>
            <a:off x="2065018" y="3910727"/>
            <a:ext cx="91440" cy="91440"/>
          </a:xfrm>
          <a:prstGeom prst="sun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96" name="Sun 195"/>
          <p:cNvSpPr/>
          <p:nvPr/>
        </p:nvSpPr>
        <p:spPr>
          <a:xfrm>
            <a:off x="206170" y="3282163"/>
            <a:ext cx="91440" cy="91440"/>
          </a:xfrm>
          <a:prstGeom prst="sun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97" name="Sun 196"/>
          <p:cNvSpPr/>
          <p:nvPr/>
        </p:nvSpPr>
        <p:spPr>
          <a:xfrm>
            <a:off x="8657196" y="391976"/>
            <a:ext cx="91440" cy="91440"/>
          </a:xfrm>
          <a:prstGeom prst="sun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98" name="Sun 197"/>
          <p:cNvSpPr/>
          <p:nvPr/>
        </p:nvSpPr>
        <p:spPr>
          <a:xfrm>
            <a:off x="5002530" y="1160508"/>
            <a:ext cx="91440" cy="91440"/>
          </a:xfrm>
          <a:prstGeom prst="sun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99" name="Sun 198"/>
          <p:cNvSpPr/>
          <p:nvPr/>
        </p:nvSpPr>
        <p:spPr>
          <a:xfrm>
            <a:off x="10899387" y="2297189"/>
            <a:ext cx="91440" cy="91440"/>
          </a:xfrm>
          <a:prstGeom prst="sun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00" name="Sun 199"/>
          <p:cNvSpPr/>
          <p:nvPr/>
        </p:nvSpPr>
        <p:spPr>
          <a:xfrm>
            <a:off x="3177829" y="2039882"/>
            <a:ext cx="91440" cy="91440"/>
          </a:xfrm>
          <a:prstGeom prst="sun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01" name="Sun 200"/>
          <p:cNvSpPr/>
          <p:nvPr/>
        </p:nvSpPr>
        <p:spPr>
          <a:xfrm>
            <a:off x="4251010" y="5202114"/>
            <a:ext cx="91440" cy="91440"/>
          </a:xfrm>
          <a:prstGeom prst="sun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02" name="Sun 201"/>
          <p:cNvSpPr/>
          <p:nvPr/>
        </p:nvSpPr>
        <p:spPr>
          <a:xfrm>
            <a:off x="5269226" y="5300207"/>
            <a:ext cx="91440" cy="91440"/>
          </a:xfrm>
          <a:prstGeom prst="sun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04" name="Sun 203"/>
          <p:cNvSpPr/>
          <p:nvPr/>
        </p:nvSpPr>
        <p:spPr>
          <a:xfrm>
            <a:off x="448333" y="1352616"/>
            <a:ext cx="91440" cy="91440"/>
          </a:xfrm>
          <a:prstGeom prst="sun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05" name="Sun 204"/>
          <p:cNvSpPr/>
          <p:nvPr/>
        </p:nvSpPr>
        <p:spPr>
          <a:xfrm>
            <a:off x="898573" y="5840504"/>
            <a:ext cx="91440" cy="91440"/>
          </a:xfrm>
          <a:prstGeom prst="sun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06" name="Sun 205"/>
          <p:cNvSpPr/>
          <p:nvPr/>
        </p:nvSpPr>
        <p:spPr>
          <a:xfrm>
            <a:off x="8138665" y="4288075"/>
            <a:ext cx="91440" cy="91440"/>
          </a:xfrm>
          <a:prstGeom prst="sun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07" name="Sun 206"/>
          <p:cNvSpPr/>
          <p:nvPr/>
        </p:nvSpPr>
        <p:spPr>
          <a:xfrm>
            <a:off x="8788494" y="4687967"/>
            <a:ext cx="91440" cy="91440"/>
          </a:xfrm>
          <a:prstGeom prst="sun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10" name="Sun 209"/>
          <p:cNvSpPr/>
          <p:nvPr/>
        </p:nvSpPr>
        <p:spPr>
          <a:xfrm>
            <a:off x="9260431" y="2900489"/>
            <a:ext cx="91440" cy="91440"/>
          </a:xfrm>
          <a:prstGeom prst="sun">
            <a:avLst/>
          </a:prstGeom>
          <a:solidFill>
            <a:srgbClr val="00B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12" name="Sun 211"/>
          <p:cNvSpPr/>
          <p:nvPr/>
        </p:nvSpPr>
        <p:spPr>
          <a:xfrm>
            <a:off x="3908923" y="6461742"/>
            <a:ext cx="91440" cy="91440"/>
          </a:xfrm>
          <a:prstGeom prst="sun">
            <a:avLst/>
          </a:prstGeom>
          <a:solidFill>
            <a:srgbClr val="00B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13" name="Sun 212"/>
          <p:cNvSpPr/>
          <p:nvPr/>
        </p:nvSpPr>
        <p:spPr>
          <a:xfrm>
            <a:off x="2078649" y="2104117"/>
            <a:ext cx="91440" cy="91440"/>
          </a:xfrm>
          <a:prstGeom prst="sun">
            <a:avLst/>
          </a:prstGeom>
          <a:solidFill>
            <a:srgbClr val="00B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  <a:p>
            <a:pPr algn="ctr"/>
            <a:endParaRPr lang="en-US" dirty="0"/>
          </a:p>
          <a:p>
            <a:pPr algn="ctr"/>
            <a:endParaRPr lang="en-US" dirty="0"/>
          </a:p>
          <a:p>
            <a:pPr algn="ctr"/>
            <a:endParaRPr lang="en-US" dirty="0"/>
          </a:p>
          <a:p>
            <a:pPr algn="ctr"/>
            <a:endParaRPr lang="en-US" dirty="0"/>
          </a:p>
          <a:p>
            <a:pPr algn="ctr"/>
            <a:endParaRPr lang="en-US" dirty="0"/>
          </a:p>
          <a:p>
            <a:pPr algn="ctr"/>
            <a:endParaRPr lang="en-US" dirty="0"/>
          </a:p>
          <a:p>
            <a:pPr algn="ctr"/>
            <a:endParaRPr lang="en-US" dirty="0"/>
          </a:p>
          <a:p>
            <a:pPr algn="ctr"/>
            <a:endParaRPr lang="en-US" dirty="0"/>
          </a:p>
          <a:p>
            <a:pPr algn="ctr"/>
            <a:endParaRPr lang="en-US" dirty="0"/>
          </a:p>
          <a:p>
            <a:pPr algn="ctr"/>
            <a:endParaRPr lang="en-US" dirty="0"/>
          </a:p>
          <a:p>
            <a:pPr algn="ctr"/>
            <a:endParaRPr lang="en-US" dirty="0"/>
          </a:p>
          <a:p>
            <a:pPr algn="ctr"/>
            <a:endParaRPr lang="en-US" dirty="0"/>
          </a:p>
          <a:p>
            <a:pPr algn="ctr"/>
            <a:endParaRPr lang="en-US" dirty="0"/>
          </a:p>
          <a:p>
            <a:pPr algn="ctr"/>
            <a:endParaRPr lang="en-US" dirty="0"/>
          </a:p>
          <a:p>
            <a:pPr algn="ctr"/>
            <a:endParaRPr lang="en-US" dirty="0"/>
          </a:p>
        </p:txBody>
      </p:sp>
      <p:sp>
        <p:nvSpPr>
          <p:cNvPr id="215" name="Sun 214"/>
          <p:cNvSpPr/>
          <p:nvPr/>
        </p:nvSpPr>
        <p:spPr>
          <a:xfrm>
            <a:off x="6632121" y="796861"/>
            <a:ext cx="91440" cy="91440"/>
          </a:xfrm>
          <a:prstGeom prst="sun">
            <a:avLst/>
          </a:prstGeom>
          <a:solidFill>
            <a:srgbClr val="00B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16" name="Sun 215"/>
          <p:cNvSpPr/>
          <p:nvPr/>
        </p:nvSpPr>
        <p:spPr>
          <a:xfrm>
            <a:off x="11588553" y="3504968"/>
            <a:ext cx="91440" cy="91440"/>
          </a:xfrm>
          <a:prstGeom prst="sun">
            <a:avLst/>
          </a:prstGeom>
          <a:solidFill>
            <a:srgbClr val="00B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17" name="Sun 216"/>
          <p:cNvSpPr/>
          <p:nvPr/>
        </p:nvSpPr>
        <p:spPr>
          <a:xfrm>
            <a:off x="4237531" y="4366968"/>
            <a:ext cx="91440" cy="91440"/>
          </a:xfrm>
          <a:prstGeom prst="sun">
            <a:avLst/>
          </a:prstGeom>
          <a:solidFill>
            <a:srgbClr val="00B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18" name="Sun 217"/>
          <p:cNvSpPr/>
          <p:nvPr/>
        </p:nvSpPr>
        <p:spPr>
          <a:xfrm>
            <a:off x="6157339" y="5565217"/>
            <a:ext cx="91440" cy="91440"/>
          </a:xfrm>
          <a:prstGeom prst="sun">
            <a:avLst/>
          </a:prstGeom>
          <a:solidFill>
            <a:srgbClr val="00B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19" name="Sun 218"/>
          <p:cNvSpPr/>
          <p:nvPr/>
        </p:nvSpPr>
        <p:spPr>
          <a:xfrm>
            <a:off x="7751309" y="3847713"/>
            <a:ext cx="91440" cy="91440"/>
          </a:xfrm>
          <a:prstGeom prst="sun">
            <a:avLst/>
          </a:prstGeom>
          <a:solidFill>
            <a:srgbClr val="00B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20" name="Sun 219"/>
          <p:cNvSpPr/>
          <p:nvPr/>
        </p:nvSpPr>
        <p:spPr>
          <a:xfrm>
            <a:off x="1835036" y="846088"/>
            <a:ext cx="91440" cy="91440"/>
          </a:xfrm>
          <a:prstGeom prst="sun">
            <a:avLst/>
          </a:prstGeom>
          <a:solidFill>
            <a:srgbClr val="00B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22" name="Sun 221"/>
          <p:cNvSpPr/>
          <p:nvPr/>
        </p:nvSpPr>
        <p:spPr>
          <a:xfrm>
            <a:off x="10368338" y="3510086"/>
            <a:ext cx="91440" cy="91440"/>
          </a:xfrm>
          <a:prstGeom prst="sun">
            <a:avLst/>
          </a:prstGeom>
          <a:solidFill>
            <a:srgbClr val="00B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23" name="Sun 222"/>
          <p:cNvSpPr/>
          <p:nvPr/>
        </p:nvSpPr>
        <p:spPr>
          <a:xfrm>
            <a:off x="10618113" y="5653066"/>
            <a:ext cx="91440" cy="91440"/>
          </a:xfrm>
          <a:prstGeom prst="sun">
            <a:avLst/>
          </a:prstGeom>
          <a:solidFill>
            <a:srgbClr val="00B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24" name="Sun 223"/>
          <p:cNvSpPr/>
          <p:nvPr/>
        </p:nvSpPr>
        <p:spPr>
          <a:xfrm>
            <a:off x="8013245" y="2212932"/>
            <a:ext cx="91440" cy="91440"/>
          </a:xfrm>
          <a:prstGeom prst="sun">
            <a:avLst/>
          </a:prstGeom>
          <a:solidFill>
            <a:srgbClr val="00B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25" name="Sun 224"/>
          <p:cNvSpPr/>
          <p:nvPr/>
        </p:nvSpPr>
        <p:spPr>
          <a:xfrm>
            <a:off x="4247283" y="2605059"/>
            <a:ext cx="91440" cy="91440"/>
          </a:xfrm>
          <a:prstGeom prst="sun">
            <a:avLst/>
          </a:prstGeom>
          <a:solidFill>
            <a:srgbClr val="00B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27" name="Sun 226"/>
          <p:cNvSpPr/>
          <p:nvPr/>
        </p:nvSpPr>
        <p:spPr>
          <a:xfrm>
            <a:off x="6515180" y="4941764"/>
            <a:ext cx="91440" cy="91440"/>
          </a:xfrm>
          <a:prstGeom prst="sun">
            <a:avLst/>
          </a:prstGeom>
          <a:solidFill>
            <a:srgbClr val="00B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28" name="Sun 227"/>
          <p:cNvSpPr/>
          <p:nvPr/>
        </p:nvSpPr>
        <p:spPr>
          <a:xfrm>
            <a:off x="2238459" y="4485294"/>
            <a:ext cx="91440" cy="91440"/>
          </a:xfrm>
          <a:prstGeom prst="sun">
            <a:avLst/>
          </a:prstGeom>
          <a:solidFill>
            <a:srgbClr val="00B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29" name="Sun 228"/>
          <p:cNvSpPr/>
          <p:nvPr/>
        </p:nvSpPr>
        <p:spPr>
          <a:xfrm>
            <a:off x="379611" y="3856730"/>
            <a:ext cx="91440" cy="91440"/>
          </a:xfrm>
          <a:prstGeom prst="sun">
            <a:avLst/>
          </a:prstGeom>
          <a:solidFill>
            <a:srgbClr val="00B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30" name="Sun 229"/>
          <p:cNvSpPr/>
          <p:nvPr/>
        </p:nvSpPr>
        <p:spPr>
          <a:xfrm>
            <a:off x="8830637" y="966543"/>
            <a:ext cx="91440" cy="91440"/>
          </a:xfrm>
          <a:prstGeom prst="sun">
            <a:avLst/>
          </a:prstGeom>
          <a:solidFill>
            <a:srgbClr val="00B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31" name="Sun 230"/>
          <p:cNvSpPr/>
          <p:nvPr/>
        </p:nvSpPr>
        <p:spPr>
          <a:xfrm>
            <a:off x="5175971" y="1735075"/>
            <a:ext cx="91440" cy="91440"/>
          </a:xfrm>
          <a:prstGeom prst="sun">
            <a:avLst/>
          </a:prstGeom>
          <a:solidFill>
            <a:srgbClr val="00B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32" name="Sun 231"/>
          <p:cNvSpPr/>
          <p:nvPr/>
        </p:nvSpPr>
        <p:spPr>
          <a:xfrm>
            <a:off x="11072828" y="2871756"/>
            <a:ext cx="91440" cy="91440"/>
          </a:xfrm>
          <a:prstGeom prst="sun">
            <a:avLst/>
          </a:prstGeom>
          <a:solidFill>
            <a:schemeClr val="tx1">
              <a:alpha val="4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33" name="Sun 232"/>
          <p:cNvSpPr/>
          <p:nvPr/>
        </p:nvSpPr>
        <p:spPr>
          <a:xfrm>
            <a:off x="3351270" y="2614449"/>
            <a:ext cx="91440" cy="91440"/>
          </a:xfrm>
          <a:prstGeom prst="sun">
            <a:avLst/>
          </a:prstGeom>
          <a:solidFill>
            <a:srgbClr val="00B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35" name="Sun 234"/>
          <p:cNvSpPr/>
          <p:nvPr/>
        </p:nvSpPr>
        <p:spPr>
          <a:xfrm>
            <a:off x="5442667" y="5874774"/>
            <a:ext cx="91440" cy="91440"/>
          </a:xfrm>
          <a:prstGeom prst="sun">
            <a:avLst/>
          </a:prstGeom>
          <a:solidFill>
            <a:srgbClr val="00B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37" name="Sun 236"/>
          <p:cNvSpPr/>
          <p:nvPr/>
        </p:nvSpPr>
        <p:spPr>
          <a:xfrm>
            <a:off x="621774" y="1927183"/>
            <a:ext cx="91440" cy="91440"/>
          </a:xfrm>
          <a:prstGeom prst="sun">
            <a:avLst/>
          </a:prstGeom>
          <a:solidFill>
            <a:srgbClr val="00B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38" name="Sun 237"/>
          <p:cNvSpPr/>
          <p:nvPr/>
        </p:nvSpPr>
        <p:spPr>
          <a:xfrm>
            <a:off x="1072014" y="6415071"/>
            <a:ext cx="91440" cy="91440"/>
          </a:xfrm>
          <a:prstGeom prst="sun">
            <a:avLst/>
          </a:prstGeom>
          <a:solidFill>
            <a:srgbClr val="00B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43" name="Sun 242"/>
          <p:cNvSpPr/>
          <p:nvPr/>
        </p:nvSpPr>
        <p:spPr>
          <a:xfrm>
            <a:off x="9044335" y="2670745"/>
            <a:ext cx="91440" cy="91440"/>
          </a:xfrm>
          <a:prstGeom prst="sun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44" name="Sun 243"/>
          <p:cNvSpPr/>
          <p:nvPr/>
        </p:nvSpPr>
        <p:spPr>
          <a:xfrm>
            <a:off x="7526635" y="5988379"/>
            <a:ext cx="91440" cy="91440"/>
          </a:xfrm>
          <a:prstGeom prst="sun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45" name="Sun 244"/>
          <p:cNvSpPr/>
          <p:nvPr/>
        </p:nvSpPr>
        <p:spPr>
          <a:xfrm>
            <a:off x="3692827" y="6231998"/>
            <a:ext cx="91440" cy="91440"/>
          </a:xfrm>
          <a:prstGeom prst="sun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46" name="Sun 245"/>
          <p:cNvSpPr/>
          <p:nvPr/>
        </p:nvSpPr>
        <p:spPr>
          <a:xfrm>
            <a:off x="1862553" y="1874373"/>
            <a:ext cx="91440" cy="91440"/>
          </a:xfrm>
          <a:prstGeom prst="sun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  <a:p>
            <a:pPr algn="ctr"/>
            <a:endParaRPr lang="en-US" dirty="0"/>
          </a:p>
          <a:p>
            <a:pPr algn="ctr"/>
            <a:endParaRPr lang="en-US" dirty="0"/>
          </a:p>
          <a:p>
            <a:pPr algn="ctr"/>
            <a:endParaRPr lang="en-US" dirty="0"/>
          </a:p>
          <a:p>
            <a:pPr algn="ctr"/>
            <a:endParaRPr lang="en-US" dirty="0"/>
          </a:p>
          <a:p>
            <a:pPr algn="ctr"/>
            <a:endParaRPr lang="en-US" dirty="0"/>
          </a:p>
          <a:p>
            <a:pPr algn="ctr"/>
            <a:endParaRPr lang="en-US" dirty="0"/>
          </a:p>
          <a:p>
            <a:pPr algn="ctr"/>
            <a:endParaRPr lang="en-US" dirty="0"/>
          </a:p>
          <a:p>
            <a:pPr algn="ctr"/>
            <a:endParaRPr lang="en-US" dirty="0"/>
          </a:p>
          <a:p>
            <a:pPr algn="ctr"/>
            <a:endParaRPr lang="en-US" dirty="0"/>
          </a:p>
          <a:p>
            <a:pPr algn="ctr"/>
            <a:endParaRPr lang="en-US" dirty="0"/>
          </a:p>
          <a:p>
            <a:pPr algn="ctr"/>
            <a:endParaRPr lang="en-US" dirty="0"/>
          </a:p>
          <a:p>
            <a:pPr algn="ctr"/>
            <a:endParaRPr lang="en-US" dirty="0"/>
          </a:p>
          <a:p>
            <a:pPr algn="ctr"/>
            <a:endParaRPr lang="en-US" dirty="0"/>
          </a:p>
          <a:p>
            <a:pPr algn="ctr"/>
            <a:endParaRPr lang="en-US" dirty="0"/>
          </a:p>
          <a:p>
            <a:pPr algn="ctr"/>
            <a:endParaRPr lang="en-US" dirty="0"/>
          </a:p>
        </p:txBody>
      </p:sp>
      <p:sp>
        <p:nvSpPr>
          <p:cNvPr id="247" name="Sun 246"/>
          <p:cNvSpPr/>
          <p:nvPr/>
        </p:nvSpPr>
        <p:spPr>
          <a:xfrm>
            <a:off x="9756365" y="1913146"/>
            <a:ext cx="91440" cy="91440"/>
          </a:xfrm>
          <a:prstGeom prst="sun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48" name="Sun 247"/>
          <p:cNvSpPr/>
          <p:nvPr/>
        </p:nvSpPr>
        <p:spPr>
          <a:xfrm>
            <a:off x="6416025" y="567117"/>
            <a:ext cx="91440" cy="91440"/>
          </a:xfrm>
          <a:prstGeom prst="sun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49" name="Sun 248"/>
          <p:cNvSpPr/>
          <p:nvPr/>
        </p:nvSpPr>
        <p:spPr>
          <a:xfrm>
            <a:off x="11372457" y="3275224"/>
            <a:ext cx="91440" cy="91440"/>
          </a:xfrm>
          <a:prstGeom prst="sun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50" name="Sun 249"/>
          <p:cNvSpPr/>
          <p:nvPr/>
        </p:nvSpPr>
        <p:spPr>
          <a:xfrm>
            <a:off x="4021435" y="4137224"/>
            <a:ext cx="91440" cy="91440"/>
          </a:xfrm>
          <a:prstGeom prst="sun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51" name="Sun 250"/>
          <p:cNvSpPr/>
          <p:nvPr/>
        </p:nvSpPr>
        <p:spPr>
          <a:xfrm>
            <a:off x="5941243" y="5335473"/>
            <a:ext cx="91440" cy="91440"/>
          </a:xfrm>
          <a:prstGeom prst="sun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53" name="Sun 252"/>
          <p:cNvSpPr/>
          <p:nvPr/>
        </p:nvSpPr>
        <p:spPr>
          <a:xfrm>
            <a:off x="1618940" y="616344"/>
            <a:ext cx="91440" cy="91440"/>
          </a:xfrm>
          <a:prstGeom prst="sun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54" name="Sun 253"/>
          <p:cNvSpPr/>
          <p:nvPr/>
        </p:nvSpPr>
        <p:spPr>
          <a:xfrm>
            <a:off x="1256961" y="4763736"/>
            <a:ext cx="91440" cy="91440"/>
          </a:xfrm>
          <a:prstGeom prst="sun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55" name="Sun 254"/>
          <p:cNvSpPr/>
          <p:nvPr/>
        </p:nvSpPr>
        <p:spPr>
          <a:xfrm>
            <a:off x="10152242" y="3280342"/>
            <a:ext cx="91440" cy="91440"/>
          </a:xfrm>
          <a:prstGeom prst="sun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57" name="Sun 256"/>
          <p:cNvSpPr/>
          <p:nvPr/>
        </p:nvSpPr>
        <p:spPr>
          <a:xfrm>
            <a:off x="10402017" y="5423322"/>
            <a:ext cx="91440" cy="91440"/>
          </a:xfrm>
          <a:prstGeom prst="sun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58" name="Sun 257"/>
          <p:cNvSpPr/>
          <p:nvPr/>
        </p:nvSpPr>
        <p:spPr>
          <a:xfrm>
            <a:off x="7797149" y="1983188"/>
            <a:ext cx="91440" cy="91440"/>
          </a:xfrm>
          <a:prstGeom prst="sun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59" name="Sun 258"/>
          <p:cNvSpPr/>
          <p:nvPr/>
        </p:nvSpPr>
        <p:spPr>
          <a:xfrm>
            <a:off x="4031187" y="2375315"/>
            <a:ext cx="91440" cy="91440"/>
          </a:xfrm>
          <a:prstGeom prst="sun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2" name="Sun 261"/>
          <p:cNvSpPr/>
          <p:nvPr/>
        </p:nvSpPr>
        <p:spPr>
          <a:xfrm>
            <a:off x="2022363" y="4255550"/>
            <a:ext cx="91440" cy="91440"/>
          </a:xfrm>
          <a:prstGeom prst="sun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3" name="Sun 262"/>
          <p:cNvSpPr/>
          <p:nvPr/>
        </p:nvSpPr>
        <p:spPr>
          <a:xfrm>
            <a:off x="163515" y="3626986"/>
            <a:ext cx="91440" cy="91440"/>
          </a:xfrm>
          <a:prstGeom prst="sun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4" name="Sun 263"/>
          <p:cNvSpPr/>
          <p:nvPr/>
        </p:nvSpPr>
        <p:spPr>
          <a:xfrm>
            <a:off x="8614541" y="736799"/>
            <a:ext cx="91440" cy="91440"/>
          </a:xfrm>
          <a:prstGeom prst="sun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5" name="Sun 264"/>
          <p:cNvSpPr/>
          <p:nvPr/>
        </p:nvSpPr>
        <p:spPr>
          <a:xfrm>
            <a:off x="4959875" y="1505331"/>
            <a:ext cx="91440" cy="91440"/>
          </a:xfrm>
          <a:prstGeom prst="sun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6" name="Sun 265"/>
          <p:cNvSpPr/>
          <p:nvPr/>
        </p:nvSpPr>
        <p:spPr>
          <a:xfrm>
            <a:off x="10856732" y="2642012"/>
            <a:ext cx="91440" cy="91440"/>
          </a:xfrm>
          <a:prstGeom prst="sun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7" name="Sun 266"/>
          <p:cNvSpPr/>
          <p:nvPr/>
        </p:nvSpPr>
        <p:spPr>
          <a:xfrm>
            <a:off x="3135174" y="2384705"/>
            <a:ext cx="91440" cy="91440"/>
          </a:xfrm>
          <a:prstGeom prst="sun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9" name="Sun 268"/>
          <p:cNvSpPr/>
          <p:nvPr/>
        </p:nvSpPr>
        <p:spPr>
          <a:xfrm>
            <a:off x="5226571" y="5645030"/>
            <a:ext cx="91440" cy="91440"/>
          </a:xfrm>
          <a:prstGeom prst="sun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1" name="Sun 270"/>
          <p:cNvSpPr/>
          <p:nvPr/>
        </p:nvSpPr>
        <p:spPr>
          <a:xfrm>
            <a:off x="405678" y="1697439"/>
            <a:ext cx="91440" cy="91440"/>
          </a:xfrm>
          <a:prstGeom prst="sun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3" name="Sun 272"/>
          <p:cNvSpPr/>
          <p:nvPr/>
        </p:nvSpPr>
        <p:spPr>
          <a:xfrm>
            <a:off x="8096010" y="4632898"/>
            <a:ext cx="91440" cy="91440"/>
          </a:xfrm>
          <a:prstGeom prst="sun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4" name="Sun 273"/>
          <p:cNvSpPr/>
          <p:nvPr/>
        </p:nvSpPr>
        <p:spPr>
          <a:xfrm>
            <a:off x="8745839" y="5032790"/>
            <a:ext cx="91440" cy="91440"/>
          </a:xfrm>
          <a:prstGeom prst="sun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6" name="Sun 275"/>
          <p:cNvSpPr/>
          <p:nvPr/>
        </p:nvSpPr>
        <p:spPr>
          <a:xfrm>
            <a:off x="11990808" y="6364141"/>
            <a:ext cx="91440" cy="91440"/>
          </a:xfrm>
          <a:prstGeom prst="sun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7" name="Sun 276"/>
          <p:cNvSpPr/>
          <p:nvPr/>
        </p:nvSpPr>
        <p:spPr>
          <a:xfrm>
            <a:off x="11156129" y="6570467"/>
            <a:ext cx="91440" cy="91440"/>
          </a:xfrm>
          <a:prstGeom prst="sun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0" name="Sun 279" hidden="1"/>
          <p:cNvSpPr/>
          <p:nvPr/>
        </p:nvSpPr>
        <p:spPr>
          <a:xfrm>
            <a:off x="11491421" y="6245447"/>
            <a:ext cx="91440" cy="91440"/>
          </a:xfrm>
          <a:prstGeom prst="sun">
            <a:avLst/>
          </a:prstGeom>
          <a:solidFill>
            <a:schemeClr val="accent4">
              <a:lumMod val="60000"/>
              <a:lumOff val="40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aphicFrame>
        <p:nvGraphicFramePr>
          <p:cNvPr id="287" name="Diagram 286"/>
          <p:cNvGraphicFramePr/>
          <p:nvPr>
            <p:extLst>
              <p:ext uri="{D42A27DB-BD31-4B8C-83A1-F6EECF244321}">
                <p14:modId xmlns:p14="http://schemas.microsoft.com/office/powerpoint/2010/main" val="920609954"/>
              </p:ext>
            </p:extLst>
          </p:nvPr>
        </p:nvGraphicFramePr>
        <p:xfrm>
          <a:off x="4312920" y="1645920"/>
          <a:ext cx="3566160" cy="356616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graphicFrame>
        <p:nvGraphicFramePr>
          <p:cNvPr id="286" name="Diagram 285"/>
          <p:cNvGraphicFramePr/>
          <p:nvPr>
            <p:extLst>
              <p:ext uri="{D42A27DB-BD31-4B8C-83A1-F6EECF244321}">
                <p14:modId xmlns:p14="http://schemas.microsoft.com/office/powerpoint/2010/main" val="2251900047"/>
              </p:ext>
            </p:extLst>
          </p:nvPr>
        </p:nvGraphicFramePr>
        <p:xfrm>
          <a:off x="4518660" y="1851660"/>
          <a:ext cx="3154680" cy="315468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7" r:lo="rId8" r:qs="rId9" r:cs="rId10"/>
          </a:graphicData>
        </a:graphic>
      </p:graphicFrame>
      <p:graphicFrame>
        <p:nvGraphicFramePr>
          <p:cNvPr id="284" name="Diagram 283"/>
          <p:cNvGraphicFramePr/>
          <p:nvPr>
            <p:extLst>
              <p:ext uri="{D42A27DB-BD31-4B8C-83A1-F6EECF244321}">
                <p14:modId xmlns:p14="http://schemas.microsoft.com/office/powerpoint/2010/main" val="906927624"/>
              </p:ext>
            </p:extLst>
          </p:nvPr>
        </p:nvGraphicFramePr>
        <p:xfrm>
          <a:off x="4724400" y="2057400"/>
          <a:ext cx="2743200" cy="27432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12" r:lo="rId13" r:qs="rId14" r:cs="rId15"/>
          </a:graphicData>
        </a:graphic>
      </p:graphicFrame>
      <p:sp>
        <p:nvSpPr>
          <p:cNvPr id="256" name="Oval 255"/>
          <p:cNvSpPr/>
          <p:nvPr/>
        </p:nvSpPr>
        <p:spPr>
          <a:xfrm>
            <a:off x="4930140" y="2263140"/>
            <a:ext cx="2331720" cy="2331720"/>
          </a:xfrm>
          <a:prstGeom prst="ellipse">
            <a:avLst/>
          </a:prstGeom>
          <a:solidFill>
            <a:schemeClr val="accent1"/>
          </a:solidFill>
          <a:ln>
            <a:noFill/>
          </a:ln>
          <a:scene3d>
            <a:camera prst="orthographicFront"/>
            <a:lightRig rig="threePt" dir="t"/>
          </a:scene3d>
          <a:sp3d>
            <a:bevelT w="1165860" h="1165860"/>
            <a:bevelB w="1165860" h="116586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8" name="Chord 277"/>
          <p:cNvSpPr/>
          <p:nvPr/>
        </p:nvSpPr>
        <p:spPr>
          <a:xfrm>
            <a:off x="4930140" y="2263140"/>
            <a:ext cx="2331720" cy="2331720"/>
          </a:xfrm>
          <a:prstGeom prst="chord">
            <a:avLst>
              <a:gd name="adj1" fmla="val 20504917"/>
              <a:gd name="adj2" fmla="val 11919945"/>
            </a:avLst>
          </a:prstGeom>
          <a:gradFill flip="none" rotWithShape="1">
            <a:gsLst>
              <a:gs pos="0">
                <a:schemeClr val="accent1">
                  <a:shade val="30000"/>
                  <a:satMod val="115000"/>
                </a:schemeClr>
              </a:gs>
              <a:gs pos="68000">
                <a:schemeClr val="accent1">
                  <a:shade val="67500"/>
                  <a:satMod val="115000"/>
                </a:schemeClr>
              </a:gs>
              <a:gs pos="100000">
                <a:schemeClr val="accent1"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9" name="Oval 278"/>
          <p:cNvSpPr/>
          <p:nvPr/>
        </p:nvSpPr>
        <p:spPr>
          <a:xfrm>
            <a:off x="4985816" y="2848709"/>
            <a:ext cx="2222651" cy="487853"/>
          </a:xfrm>
          <a:prstGeom prst="ellipse">
            <a:avLst/>
          </a:prstGeom>
          <a:solidFill>
            <a:schemeClr val="accent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1" name="Oval 280"/>
          <p:cNvSpPr/>
          <p:nvPr/>
        </p:nvSpPr>
        <p:spPr>
          <a:xfrm>
            <a:off x="4944428" y="2263140"/>
            <a:ext cx="2331720" cy="2331720"/>
          </a:xfrm>
          <a:prstGeom prst="ellipse">
            <a:avLst/>
          </a:prstGeom>
          <a:gradFill flip="none" rotWithShape="1">
            <a:gsLst>
              <a:gs pos="0">
                <a:schemeClr val="accent1">
                  <a:alpha val="0"/>
                  <a:lumMod val="0"/>
                  <a:lumOff val="100000"/>
                </a:schemeClr>
              </a:gs>
              <a:gs pos="97000">
                <a:schemeClr val="bg1">
                  <a:alpha val="69000"/>
                </a:schemeClr>
              </a:gs>
            </a:gsLst>
            <a:lin ang="16200000" scaled="0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90" name="Rectangle 289"/>
          <p:cNvSpPr/>
          <p:nvPr/>
        </p:nvSpPr>
        <p:spPr>
          <a:xfrm>
            <a:off x="5205372" y="3314447"/>
            <a:ext cx="1781257" cy="646331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3600" b="1" dirty="0">
                <a:ln w="10160">
                  <a:solidFill>
                    <a:schemeClr val="accent5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38100" dist="22860" dir="5400000" algn="tl" rotWithShape="0">
                    <a:srgbClr val="000000">
                      <a:alpha val="30000"/>
                    </a:srgbClr>
                  </a:outerShdw>
                </a:effectLst>
              </a:rPr>
              <a:t>MAETEL</a:t>
            </a:r>
          </a:p>
        </p:txBody>
      </p:sp>
      <p:sp>
        <p:nvSpPr>
          <p:cNvPr id="37" name="welcome to your"/>
          <p:cNvSpPr/>
          <p:nvPr/>
        </p:nvSpPr>
        <p:spPr>
          <a:xfrm>
            <a:off x="0" y="144807"/>
            <a:ext cx="12192000" cy="769441"/>
          </a:xfrm>
          <a:prstGeom prst="rect">
            <a:avLst/>
          </a:prstGeom>
          <a:noFill/>
          <a:ln>
            <a:noFill/>
          </a:ln>
          <a:effectLst>
            <a:outerShdw blurRad="190500" dist="228600" dir="2700000" algn="ctr">
              <a:srgbClr val="000000">
                <a:alpha val="30000"/>
              </a:srgbClr>
            </a:outerShdw>
          </a:effectLst>
        </p:spPr>
        <p:txBody>
          <a:bodyPr wrap="square" lIns="91440" tIns="45720" rIns="91440" bIns="45720">
            <a:sp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/>
            </a:sp3d>
          </a:bodyPr>
          <a:lstStyle/>
          <a:p>
            <a:pPr algn="ctr"/>
            <a:r>
              <a:rPr lang="en-US" sz="4400" b="1" dirty="0">
                <a:ln/>
                <a:solidFill>
                  <a:schemeClr val="accent4"/>
                </a:solidFill>
                <a:latin typeface="Mistral" panose="03090702030407020403" pitchFamily="66" charset="0"/>
              </a:rPr>
              <a:t>SAFETY CAMPAIGN</a:t>
            </a:r>
          </a:p>
        </p:txBody>
      </p:sp>
      <p:pic>
        <p:nvPicPr>
          <p:cNvPr id="38" name="Picture 37" hidden="1"/>
          <p:cNvPicPr>
            <a:picLocks noChangeAspect="1"/>
          </p:cNvPicPr>
          <p:nvPr/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41064" y="657434"/>
            <a:ext cx="3048049" cy="2372733"/>
          </a:xfrm>
          <a:prstGeom prst="rect">
            <a:avLst/>
          </a:prstGeom>
        </p:spPr>
      </p:pic>
      <p:sp>
        <p:nvSpPr>
          <p:cNvPr id="2" name="Rectangle 1"/>
          <p:cNvSpPr/>
          <p:nvPr/>
        </p:nvSpPr>
        <p:spPr>
          <a:xfrm>
            <a:off x="2405407" y="5342049"/>
            <a:ext cx="7381187" cy="954107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/>
            </a:sp3d>
          </a:bodyPr>
          <a:lstStyle/>
          <a:p>
            <a:pPr algn="ctr"/>
            <a:r>
              <a:rPr lang="en-US" sz="2800" b="1" dirty="0">
                <a:ln w="0">
                  <a:solidFill>
                    <a:srgbClr val="FF0000"/>
                  </a:solidFill>
                </a:ln>
                <a:solidFill>
                  <a:schemeClr val="bg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Arial Rounded MT Bold" panose="020F0704030504030204" pitchFamily="34" charset="0"/>
              </a:rPr>
              <a:t>Construction of substation 8238 for Wadi </a:t>
            </a:r>
          </a:p>
          <a:p>
            <a:pPr algn="ctr"/>
            <a:r>
              <a:rPr lang="en-US" sz="2800" b="1" dirty="0">
                <a:ln w="0">
                  <a:solidFill>
                    <a:srgbClr val="FF0000"/>
                  </a:solidFill>
                </a:ln>
                <a:solidFill>
                  <a:schemeClr val="bg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Arial Rounded MT Bold" panose="020F0704030504030204" pitchFamily="34" charset="0"/>
              </a:rPr>
              <a:t>Safar project Riyadh KSA  </a:t>
            </a:r>
          </a:p>
        </p:txBody>
      </p:sp>
      <p:grpSp>
        <p:nvGrpSpPr>
          <p:cNvPr id="126" name="Group 125"/>
          <p:cNvGrpSpPr/>
          <p:nvPr/>
        </p:nvGrpSpPr>
        <p:grpSpPr>
          <a:xfrm>
            <a:off x="10399671" y="6237011"/>
            <a:ext cx="1752321" cy="539000"/>
            <a:chOff x="1160587" y="64556"/>
            <a:chExt cx="2111223" cy="537057"/>
          </a:xfrm>
        </p:grpSpPr>
        <p:sp>
          <p:nvSpPr>
            <p:cNvPr id="127" name="Rounded Rectangle 126"/>
            <p:cNvSpPr/>
            <p:nvPr/>
          </p:nvSpPr>
          <p:spPr>
            <a:xfrm>
              <a:off x="1160587" y="64556"/>
              <a:ext cx="2111223" cy="537057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 w="38100">
              <a:solidFill>
                <a:srgbClr val="FF0000"/>
              </a:solidFill>
            </a:ln>
            <a:effectLst>
              <a:innerShdw blurRad="114300">
                <a:prstClr val="black"/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" name="Rectangle 127"/>
            <p:cNvSpPr/>
            <p:nvPr/>
          </p:nvSpPr>
          <p:spPr>
            <a:xfrm>
              <a:off x="1454809" y="162342"/>
              <a:ext cx="1448183" cy="368001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b="0" cap="none" spc="0" dirty="0">
                  <a:ln w="0"/>
                  <a:solidFill>
                    <a:srgbClr val="FF0000"/>
                  </a:solidFill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Arial Rounded MT Bold" panose="020F0704030504030204" pitchFamily="34" charset="0"/>
                </a:rPr>
                <a:t>Save Life</a:t>
              </a:r>
            </a:p>
          </p:txBody>
        </p:sp>
      </p:grpSp>
      <p:sp>
        <p:nvSpPr>
          <p:cNvPr id="129" name="Right Arrow 128"/>
          <p:cNvSpPr/>
          <p:nvPr/>
        </p:nvSpPr>
        <p:spPr>
          <a:xfrm rot="5400000">
            <a:off x="10997021" y="5660026"/>
            <a:ext cx="500497" cy="377356"/>
          </a:xfrm>
          <a:prstGeom prst="rightArrow">
            <a:avLst>
              <a:gd name="adj1" fmla="val 38780"/>
              <a:gd name="adj2" fmla="val 67647"/>
            </a:avLst>
          </a:prstGeom>
          <a:solidFill>
            <a:schemeClr val="bg1"/>
          </a:solidFill>
          <a:ln w="28575">
            <a:solidFill>
              <a:srgbClr val="FF0000"/>
            </a:solidFill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Rectangle 2"/>
          <p:cNvSpPr/>
          <p:nvPr/>
        </p:nvSpPr>
        <p:spPr>
          <a:xfrm>
            <a:off x="10386620" y="5038667"/>
            <a:ext cx="1721883" cy="461665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/>
            </a:sp3d>
          </a:bodyPr>
          <a:lstStyle/>
          <a:p>
            <a:pPr algn="ctr"/>
            <a:r>
              <a:rPr lang="en-US" sz="2400" b="1" dirty="0">
                <a:ln w="0">
                  <a:solidFill>
                    <a:srgbClr val="FF0000"/>
                  </a:solidFill>
                </a:ln>
                <a:solidFill>
                  <a:schemeClr val="bg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Arial Rounded MT Bold" panose="020F0704030504030204" pitchFamily="34" charset="0"/>
              </a:rPr>
              <a:t>Safe Drive</a:t>
            </a:r>
          </a:p>
        </p:txBody>
      </p:sp>
      <p:sp>
        <p:nvSpPr>
          <p:cNvPr id="4" name="welcome to your">
            <a:extLst>
              <a:ext uri="{FF2B5EF4-FFF2-40B4-BE49-F238E27FC236}">
                <a16:creationId xmlns:a16="http://schemas.microsoft.com/office/drawing/2014/main" id="{4E6328B7-5116-45BF-B611-5C746018C7B0}"/>
              </a:ext>
            </a:extLst>
          </p:cNvPr>
          <p:cNvSpPr/>
          <p:nvPr/>
        </p:nvSpPr>
        <p:spPr>
          <a:xfrm>
            <a:off x="0" y="958666"/>
            <a:ext cx="12192000" cy="769441"/>
          </a:xfrm>
          <a:prstGeom prst="rect">
            <a:avLst/>
          </a:prstGeom>
          <a:noFill/>
          <a:ln>
            <a:noFill/>
          </a:ln>
          <a:effectLst>
            <a:outerShdw blurRad="190500" dist="228600" dir="2700000" algn="ctr">
              <a:srgbClr val="000000">
                <a:alpha val="30000"/>
              </a:srgbClr>
            </a:outerShdw>
          </a:effectLst>
        </p:spPr>
        <p:txBody>
          <a:bodyPr wrap="square" lIns="91440" tIns="45720" rIns="91440" bIns="45720">
            <a:sp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/>
            </a:sp3d>
          </a:bodyPr>
          <a:lstStyle/>
          <a:p>
            <a:pPr algn="ctr"/>
            <a:r>
              <a:rPr lang="en-US" sz="4400" b="1" dirty="0">
                <a:ln/>
                <a:solidFill>
                  <a:schemeClr val="accent4"/>
                </a:solidFill>
                <a:latin typeface="Mistral" panose="03090702030407020403" pitchFamily="66" charset="0"/>
              </a:rPr>
              <a:t>IMPORTANT RULES FOR SAFE DRIVING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6252E28C-C229-33FD-0926-7489C3E831A2}"/>
              </a:ext>
            </a:extLst>
          </p:cNvPr>
          <p:cNvSpPr/>
          <p:nvPr/>
        </p:nvSpPr>
        <p:spPr>
          <a:xfrm>
            <a:off x="4404031" y="6386001"/>
            <a:ext cx="3383939" cy="461665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2400" b="1" cap="none" spc="0" dirty="0">
                <a:ln w="10160">
                  <a:noFill/>
                  <a:prstDash val="solid"/>
                </a:ln>
                <a:solidFill>
                  <a:schemeClr val="bg1"/>
                </a:solidFill>
                <a:effectLst>
                  <a:outerShdw blurRad="38100" dist="22860" dir="5400000" algn="tl" rotWithShape="0">
                    <a:srgbClr val="000000">
                      <a:alpha val="30000"/>
                    </a:srgbClr>
                  </a:outerShdw>
                </a:effectLst>
              </a:rPr>
              <a:t>Prepared By: Aamir Khan</a:t>
            </a:r>
          </a:p>
        </p:txBody>
      </p:sp>
    </p:spTree>
    <p:extLst>
      <p:ext uri="{BB962C8B-B14F-4D97-AF65-F5344CB8AC3E}">
        <p14:creationId xmlns:p14="http://schemas.microsoft.com/office/powerpoint/2010/main" val="262555998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6000">
        <p15:prstTrans prst="curtains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mph" presetSubtype="0" repeatCount="indefinite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 override="childStyle">
                                        <p:cTn id="6" dur="500" fill="hold"/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style.fontWeight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normal"/>
                                          </p:val>
                                        </p:tav>
                                        <p:tav tm="50000">
                                          <p:val>
                                            <p:strVal val="bold"/>
                                          </p:val>
                                        </p:tav>
                                        <p:tav tm="60000">
                                          <p:val>
                                            <p:strVal val="normal"/>
                                          </p:val>
                                        </p:tav>
                                        <p:tav tm="100000">
                                          <p:val>
                                            <p:strVal val="normal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" presetID="32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8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0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1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2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" presetID="9" presetClass="emph" presetSubtype="0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4" dur="indefinite"/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"/>
                                      </p:to>
                                    </p:set>
                                    <p:animEffect filter="image" prLst="opacity: 0.5">
                                      <p:cBhvr rctx="IE">
                                        <p:cTn id="15" dur="indefinite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7" dur="10000" fill="hold"/>
                                        <p:tgtEl>
                                          <p:spTgt spid="28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" presetID="8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" dur="10000" fill="hold"/>
                                        <p:tgtEl>
                                          <p:spTgt spid="28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" presetID="8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1" dur="10000" fill="hold"/>
                                        <p:tgtEl>
                                          <p:spTgt spid="28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22" presetClass="entr" presetSubtype="8" fill="hold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300"/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2" presetClass="entr" presetSubtype="8" fill="hold" nodeType="withEffect">
                                  <p:stCondLst>
                                    <p:cond delay="4000"/>
                                  </p:stCondLst>
                                  <p:iterate type="lt">
                                    <p:tmPct val="100000"/>
                                  </p:iterate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300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0" presetClass="pat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429 -0.1331 L -0.00429 -0.13287 C -0.00416 -0.11713 -0.00416 -0.10116 -0.00377 -0.08519 C -0.00377 -0.08356 -0.00234 -0.07639 -0.00221 -0.07593 L -0.00169 -0.07292 L -0.00117 -0.07014 C -4.79167E-6 -0.07222 0.00066 -0.07315 0.00144 -0.07593 C 0.00248 -0.0794 0.00144 -0.07824 0.00248 -0.08241 C 0.00456 -0.09074 0.00443 -0.09005 0.00678 -0.0956 C 0.00691 -0.09676 0.00717 -0.09792 0.0073 -0.09931 C 0.00743 -0.10116 0.00756 -0.10301 0.00782 -0.10486 C 0.00795 -0.10579 0.00821 -0.10671 0.00834 -0.10764 C 0.00847 -0.10903 0.0086 -0.11019 0.00886 -0.11157 C 0.00912 -0.11343 0.0099 -0.11713 0.0099 -0.1169 C 0.01003 -0.10463 0.01016 -0.09213 0.01042 -0.07963 C 0.01042 -0.07731 0.00977 -0.07384 0.01094 -0.07292 C 0.01211 -0.07222 0.01303 -0.07546 0.01407 -0.07685 L 0.01576 -0.0787 C 0.01641 -0.08125 0.01758 -0.08333 0.01784 -0.08611 C 0.01836 -0.09468 0.01784 -0.0912 0.01889 -0.09653 C 0.01954 -0.10417 0.01954 -0.10208 0.01993 -0.11157 C 0.02019 -0.11551 0.02019 -0.11968 0.02045 -0.12361 C 0.0211 -0.1331 0.02097 -0.125 0.02097 -0.13032 L 0.0474 -0.12639 C 0.04336 -0.12616 0.03933 -0.12616 0.03529 -0.12546 C 0.03464 -0.12546 0.03412 -0.12523 0.03373 -0.12454 C 0.03282 -0.12292 0.03152 -0.11898 0.03152 -0.11875 C 0.03034 -0.11042 0.03099 -0.11389 0.02995 -0.10856 C 0.02852 -0.09259 0.02722 -0.08241 0.02943 -0.06366 C 0.02969 -0.06181 0.03152 -0.06435 0.03256 -0.06458 C 0.03308 -0.06481 0.03373 -0.06505 0.03425 -0.06551 C 0.03477 -0.06597 0.03516 -0.0669 0.03581 -0.06736 C 0.03659 -0.06806 0.0375 -0.06782 0.03842 -0.06829 C 0.03946 -0.06875 0.0405 -0.06968 0.04154 -0.07014 C 0.04154 -0.06991 0.0448 -0.07199 0.0448 -0.07176 C 0.04532 -0.07269 0.04688 -0.07361 0.04636 -0.07407 C 0.04545 -0.07454 0.04271 -0.07269 0.04154 -0.07199 C 0.04102 -0.07153 0.04063 -0.0706 0.03998 -0.07014 C 0.03777 -0.06852 0.03646 -0.06829 0.03425 -0.06736 C 0.03256 -0.06782 0.03086 -0.06736 0.02943 -0.06829 C 0.02891 -0.06875 0.02891 -0.07014 0.02891 -0.07106 C 0.02891 -0.07708 0.02865 -0.0831 0.02943 -0.08889 C 0.02956 -0.08981 0.03256 -0.09144 0.03308 -0.0919 C 0.03464 -0.09259 0.03894 -0.09421 0.0405 -0.0956 C 0.04128 -0.09606 0.04193 -0.09699 0.04258 -0.09745 C 0.04766 -0.10069 0.04271 -0.09653 0.04584 -0.09931 L 0.05639 -0.13125 C 0.05625 -0.12222 0.05612 -0.11296 0.05586 -0.10394 C 0.05586 -0.10278 0.05534 -0.10162 0.05534 -0.10023 C 0.05508 -0.09398 0.05508 -0.08773 0.05482 -0.08148 C 0.05456 -0.07569 0.0543 -0.07292 0.05378 -0.06736 C 0.05391 -0.0662 0.05365 -0.06435 0.0543 -0.06366 C 0.05469 -0.06296 0.05534 -0.06412 0.05586 -0.06458 C 0.0599 -0.06829 0.05508 -0.06505 0.05899 -0.06736 C 0.05977 -0.06829 0.06029 -0.06944 0.06107 -0.07014 C 0.06172 -0.07083 0.0625 -0.0706 0.06329 -0.07106 C 0.06394 -0.07153 0.06459 -0.07245 0.06537 -0.07292 C 0.06589 -0.07338 0.06641 -0.07361 0.06693 -0.07407 C 0.06928 -0.07593 0.06771 -0.07593 0.06902 -0.07593 L 0.10131 -0.09468 C 0.10222 -0.12315 0.10079 -0.10023 0.10287 -0.11528 C 0.103 -0.11644 0.10313 -0.11782 0.10339 -0.11898 C 0.10365 -0.12083 0.10443 -0.12454 0.10443 -0.12431 C 0.10352 -0.13241 0.10443 -0.13241 0.09649 -0.12847 C 0.09571 -0.12801 0.09558 -0.12569 0.09493 -0.12454 C 0.09402 -0.12292 0.09297 -0.12245 0.0918 -0.12176 C 0.09102 -0.12153 0.09037 -0.12106 0.08959 -0.12083 C 0.08933 -0.11991 0.08894 -0.11898 0.08855 -0.11806 C 0.08777 -0.11551 0.08737 -0.11412 0.08698 -0.11157 C 0.08646 -0.10833 0.0862 -0.10509 0.08542 -0.10208 C 0.08308 -0.09352 0.08412 -0.09699 0.0823 -0.0919 C 0.0823 -0.09074 0.0823 -0.08194 0.08334 -0.0787 C 0.08399 -0.07662 0.08438 -0.07431 0.08542 -0.07292 C 0.0875 -0.0706 0.08711 -0.0706 0.09011 -0.06921 L 0.09441 -0.06736 C 0.09584 -0.06782 0.09727 -0.06759 0.09857 -0.06829 C 0.09987 -0.06898 0.10053 -0.0713 0.10183 -0.07199 C 0.10235 -0.07245 0.10287 -0.07245 0.10339 -0.07292 C 0.10378 -0.07338 0.10404 -0.07431 0.10443 -0.075 L 0.11602 -0.12731 C 0.11576 -0.12454 0.11537 -0.12176 0.11498 -0.11898 C 0.11472 -0.11713 0.11446 -0.11343 0.11394 -0.11157 C 0.11368 -0.11042 0.11329 -0.10949 0.1129 -0.10856 C 0.11277 -0.10718 0.1125 -0.10556 0.11237 -0.10394 C 0.11224 -0.10278 0.11185 -0.10162 0.11185 -0.10023 C 0.11185 -0.08935 0.11211 -0.07824 0.11237 -0.06736 C 0.11459 -0.06782 0.11693 -0.06782 0.11928 -0.06829 C 0.12097 -0.06875 0.12084 -0.06968 0.1224 -0.07106 C 0.1267 -0.075 0.12097 -0.06852 0.12553 -0.07407 C 0.12592 -0.07523 0.12618 -0.07639 0.12657 -0.07778 C 0.12696 -0.0787 0.12735 -0.0794 0.12761 -0.08056 C 0.12813 -0.08241 0.12839 -0.08426 0.12878 -0.08611 L 0.1293 -0.08889 C 0.12943 -0.08981 0.12969 -0.09074 0.12982 -0.0919 C 0.12995 -0.09329 0.13021 -0.09491 0.13034 -0.09653 C 0.13047 -0.09907 0.13047 -0.10162 0.13086 -0.10394 C 0.13099 -0.10509 0.13165 -0.10579 0.13191 -0.10671 C 0.1323 -0.1081 0.13282 -0.11204 0.13295 -0.11343 C 0.13256 -0.12269 0.13425 -0.12431 0.13086 -0.12731 C 0.13034 -0.12778 0.12982 -0.12801 0.1293 -0.12847 C 0.1254 -0.12801 0.12149 -0.1287 0.11758 -0.12731 C 0.11667 -0.12708 0.11615 -0.125 0.1155 -0.12361 C 0.11472 -0.12199 0.11342 -0.11806 0.11342 -0.11782 L 0.14037 -0.06644 C 0.1405 -0.07824 0.1405 -0.09028 0.14089 -0.10208 C 0.14089 -0.1037 0.14128 -0.10532 0.14141 -0.10671 C 0.14154 -0.10903 0.1418 -0.11111 0.14193 -0.11343 C 0.14206 -0.11528 0.14232 -0.11713 0.14245 -0.11898 C 0.14258 -0.12106 0.14245 -0.12361 0.14297 -0.12546 C 0.14323 -0.12639 0.14402 -0.12616 0.14454 -0.12639 C 0.14506 -0.12616 0.14584 -0.12639 0.1461 -0.12546 C 0.14662 -0.12431 0.14649 -0.12245 0.14662 -0.12083 C 0.14688 -0.11991 0.14714 -0.11898 0.14727 -0.11806 C 0.14805 -0.11181 0.14779 -0.10926 0.14831 -0.10208 C 0.14857 -0.09861 0.14857 -0.09653 0.1504 -0.09468 C 0.15105 -0.09398 0.15183 -0.09398 0.15248 -0.09375 C 0.15313 -0.09421 0.15404 -0.09444 0.15456 -0.0956 C 0.15521 -0.09653 0.15521 -0.09815 0.1556 -0.09931 C 0.15743 -0.10463 0.15599 -0.09954 0.15834 -0.10486 C 0.1612 -0.11157 0.15899 -0.10972 0.16198 -0.11157 L 0.16407 -0.11713 C 0.16446 -0.11806 0.16459 -0.11921 0.16511 -0.11991 L 0.1668 -0.12176 C 0.16654 -0.11759 0.16693 -0.10995 0.16563 -0.10486 C 0.16498 -0.10231 0.16355 -0.09745 0.16355 -0.09722 C 0.16264 -0.08958 0.16329 -0.09537 0.1625 -0.08519 C 0.16237 -0.0831 0.16224 -0.08079 0.16198 -0.0787 C 0.16068 -0.06829 0.16094 -0.07755 0.16094 -0.06829 L 0.1931 -0.12546 C 0.19128 -0.12593 0.18933 -0.12593 0.18737 -0.12639 C 0.18685 -0.12662 0.18633 -0.12731 0.18581 -0.12731 C 0.1836 -0.12731 0.18152 -0.12685 0.17943 -0.12639 C 0.17891 -0.12523 0.17826 -0.12407 0.17787 -0.12269 C 0.17748 -0.12176 0.17696 -0.1169 0.17683 -0.1162 C 0.17644 -0.10856 0.17618 -0.10116 0.17579 -0.09375 C 0.1754 -0.08796 0.17461 -0.07685 0.17461 -0.07662 C 0.17487 -0.07292 0.17435 -0.06898 0.17514 -0.06551 C 0.17553 -0.06412 0.17696 -0.06458 0.17787 -0.06458 C 0.18034 -0.06458 0.18282 -0.06528 0.18529 -0.06551 C 0.18907 -0.07014 0.18425 -0.06458 0.18894 -0.06921 C 0.19336 -0.07384 0.18842 -0.06921 0.19154 -0.07199 L 0.17579 -0.09653 C 0.18503 -0.09769 0.1806 -0.09745 0.18894 -0.09745 L 0.20795 -0.12847 L 0.2254 -0.12847 L 0.21641 -0.13032 C 0.21615 -0.1206 0.21615 -0.11088 0.21589 -0.10116 C 0.21576 -0.09931 0.2155 -0.09745 0.21537 -0.0956 C 0.21511 -0.09213 0.21498 -0.08866 0.21485 -0.08519 C 0.21459 -0.07824 0.21433 -0.06458 0.21433 -0.06435 L 0.23698 -0.12361 C 0.23607 -0.12153 0.23542 -0.11921 0.23438 -0.11713 C 0.23373 -0.11597 0.23295 -0.11528 0.2323 -0.11435 C 0.23165 -0.11343 0.23112 -0.1125 0.2306 -0.11157 C 0.22982 -0.10972 0.22904 -0.10671 0.22852 -0.10486 C 0.22826 -0.10394 0.22813 -0.10301 0.228 -0.10208 C 0.22709 -0.09051 0.22696 -0.0912 0.228 -0.07407 C 0.22813 -0.07292 0.22865 -0.07199 0.22904 -0.07106 C 0.23165 -0.06713 0.23178 -0.06759 0.23438 -0.06644 C 0.23529 -0.06667 0.2362 -0.06667 0.23698 -0.06736 C 0.23764 -0.06806 0.23803 -0.06944 0.23855 -0.07014 C 0.23907 -0.07083 0.23959 -0.07153 0.24011 -0.07199 C 0.24063 -0.07454 0.24128 -0.07917 0.24232 -0.08148 C 0.24271 -0.08264 0.24336 -0.08333 0.24389 -0.08426 C 0.24402 -0.08519 0.24402 -0.08634 0.24441 -0.08704 C 0.24519 -0.08935 0.24636 -0.09051 0.24753 -0.0919 C 0.24766 -0.09282 0.24792 -0.09375 0.24805 -0.09468 C 0.24831 -0.09583 0.24831 -0.09722 0.24857 -0.09838 C 0.24896 -0.1 0.24935 -0.10139 0.24961 -0.10301 C 0.25 -0.10486 0.25066 -0.10856 0.25066 -0.10833 C 0.25053 -0.11157 0.25066 -0.11435 0.25014 -0.11713 C 0.24974 -0.11921 0.24922 -0.12199 0.24805 -0.12269 C 0.24167 -0.12639 0.24597 -0.12454 0.2349 -0.12454 L 0.27188 -0.12639 C 0.27201 -0.12315 0.27201 -0.11968 0.2724 -0.1162 C 0.27253 -0.11412 0.27305 -0.1125 0.27344 -0.11065 C 0.27357 -0.10949 0.27383 -0.1088 0.27396 -0.10764 C 0.27435 -0.10532 0.27461 -0.10278 0.275 -0.10023 L 0.27605 -0.09468 C 0.27631 -0.09375 0.27618 -0.09259 0.27657 -0.0919 L 0.27761 -0.08981 L 0.28933 -0.13032 C 0.28842 -0.11528 0.28959 -0.12616 0.28659 -0.11157 C 0.28516 -0.10394 0.28386 -0.09653 0.28243 -0.08889 L 0.28086 -0.08056 L 0.27917 -0.07199 C 0.27865 -0.06898 0.27852 -0.06806 0.27761 -0.06458 C 0.27735 -0.06319 0.27696 -0.06204 0.27657 -0.06088 C 0.27644 -0.05995 0.27644 -0.0588 0.27605 -0.0581 C 0.27566 -0.05741 0.27448 -0.05718 0.27448 -0.05694 L 0.29766 -0.12361 C 0.29753 -0.1206 0.2974 -0.11736 0.29714 -0.11435 C 0.29714 -0.11343 0.29675 -0.1125 0.29662 -0.11157 C 0.29597 -0.10625 0.29623 -0.10602 0.29558 -0.10023 C 0.29441 -0.08889 0.29571 -0.10278 0.29454 -0.09375 C 0.29428 -0.0919 0.29415 -0.08981 0.29402 -0.08796 C 0.29415 -0.08148 0.29232 -0.07361 0.29454 -0.06829 C 0.2961 -0.06481 0.29961 -0.06782 0.30196 -0.06921 C 0.30443 -0.07083 0.30469 -0.07477 0.30612 -0.07778 C 0.3086 -0.08264 0.30782 -0.08032 0.31042 -0.08426 C 0.31094 -0.08519 0.31146 -0.08611 0.31198 -0.08704 C 0.31237 -0.08889 0.31277 -0.09074 0.31303 -0.09282 C 0.31368 -0.09722 0.31316 -0.09907 0.31459 -0.10301 C 0.31498 -0.10417 0.31563 -0.10486 0.31615 -0.10579 C 0.31641 -0.10741 0.31654 -0.10903 0.31667 -0.11065 C 0.31706 -0.1125 0.31784 -0.1162 0.31784 -0.11597 C 0.31693 -0.12222 0.31784 -0.11921 0.31407 -0.12361 L 0.3125 -0.12546 C 0.29271 -0.12431 0.30287 -0.1294 0.29662 -0.12269 C 0.29636 -0.12245 0.29597 -0.12222 0.29558 -0.12176 L 0.32409 -0.12847 C 0.32396 -0.11898 0.32357 -0.10972 0.32357 -0.10023 C 0.32357 -0.0963 0.32227 -0.0838 0.32514 -0.0787 C 0.32566 -0.07778 0.32618 -0.07731 0.32683 -0.07685 C 0.32709 -0.07593 0.32735 -0.07477 0.32787 -0.07407 C 0.32917 -0.07199 0.33125 -0.07361 0.33256 -0.07407 C 0.33399 -0.08148 0.33178 -0.07106 0.33737 -0.08426 L 0.33894 -0.08796 C 0.34063 -0.10069 0.33777 -0.08657 0.33998 -0.11713 C 0.33998 -0.11829 0.34037 -0.11968 0.3405 -0.12083 C 0.34063 -0.12269 0.34102 -0.12894 0.34154 -0.13125 C 0.3418 -0.13218 0.34206 -0.1331 0.34206 -0.13403 C 0.34206 -0.13264 0.34206 -0.13148 0.34206 -0.13032 C 0.3418 -0.1287 0.34141 -0.12708 0.34102 -0.12546 C 0.3405 -0.12338 0.34024 -0.1213 0.33998 -0.11898 C 0.33972 -0.11736 0.33946 -0.11597 0.33946 -0.11435 C 0.33933 -0.09468 0.33946 -0.075 0.33946 -0.05509 L 0.35313 -0.12546 C 0.353 -0.11458 0.35365 -0.10347 0.35209 -0.09282 C 0.35079 -0.09167 0.35079 -0.09074 0.35079 -0.08981 C 0.35079 -0.08449 0.35066 -0.0794 0.35053 -0.07407 C 0.3504 -0.07106 0.35053 -0.06829 0.35053 -0.06551 L 0.35417 -0.12731 C 0.36394 -0.12361 0.35521 -0.12755 0.36107 -0.12361 C 0.36211 -0.12292 0.36316 -0.12245 0.36394 -0.12176 C 0.36485 -0.12153 0.36537 -0.1213 0.36589 -0.12083 C 0.36784 -0.11852 0.3668 -0.11944 0.36902 -0.11806 C 0.36915 -0.11713 0.36967 -0.1162 0.36954 -0.11528 C 0.36915 -0.10972 0.36771 -0.10972 0.36537 -0.10671 C 0.36329 -0.1044 0.36394 -0.10532 0.36211 -0.10394 C 0.36146 -0.10301 0.36081 -0.10185 0.35951 -0.10116 C 0.35652 -0.09769 0.35951 -0.10579 0.35417 -0.0956 C 0.35365 -0.09468 0.35326 -0.09352 0.35261 -0.09282 C 0.35079 -0.09074 0.35079 -0.09306 0.35079 -0.09074 L 0.35079 -0.09051 C 0.35235 -0.08866 0.35365 -0.08657 0.35469 -0.08426 C 0.35521 -0.08333 0.35521 -0.08218 0.35521 -0.08148 C 0.35678 -0.07963 0.35769 -0.0794 0.35899 -0.0787 C 0.36264 -0.07431 0.36094 -0.07569 0.36368 -0.07407 C 0.36537 -0.06551 0.36355 -0.06991 0.36641 -0.06736 C 0.36693 -0.0669 0.36732 -0.06597 0.36797 -0.06551 C 0.36902 -0.06481 0.37006 -0.06435 0.3711 -0.06366 L 0.37266 -0.06273 L 0.39805 -0.12546 C 0.3974 -0.12269 0.39675 -0.11991 0.39597 -0.11713 C 0.39571 -0.1162 0.39519 -0.11528 0.39493 -0.11435 C 0.39284 -0.10718 0.39662 -0.1169 0.39284 -0.10764 C 0.39245 -0.10579 0.39206 -0.10394 0.39167 -0.10208 C 0.39154 -0.10093 0.39154 -0.09954 0.39115 -0.09838 C 0.39089 -0.09722 0.3905 -0.09653 0.39011 -0.0956 C 0.38894 -0.08657 0.38933 -0.09167 0.39063 -0.075 C 0.39089 -0.0713 0.39115 -0.07222 0.39284 -0.07106 C 0.39597 -0.07153 0.39909 -0.0713 0.40235 -0.07199 C 0.40378 -0.07245 0.40417 -0.07523 0.40495 -0.07685 C 0.40665 -0.08032 0.40678 -0.08009 0.4086 -0.08241 L 0.40964 -0.08796 L 0.41016 -0.09074 C 0.41003 -0.10208 0.41042 -0.11343 0.40964 -0.12454 C 0.40964 -0.12569 0.4086 -0.12546 0.40808 -0.12546 C 0.40469 -0.12546 0.40144 -0.125 0.39805 -0.12454 C 0.39766 -0.12454 0.3974 -0.12454 0.39701 -0.12454 L 0.42188 -0.13218 C 0.42214 -0.12894 0.42253 -0.12593 0.42292 -0.12269 C 0.42344 -0.11736 0.42331 -0.11644 0.42396 -0.11157 C 0.42409 -0.11042 0.42435 -0.10949 0.42448 -0.10856 C 0.42461 -0.10602 0.42514 -0.09514 0.42553 -0.0919 C 0.42566 -0.09074 0.42592 -0.08981 0.42605 -0.08889 C 0.42618 -0.08495 0.42631 -0.08079 0.42657 -0.07685 C 0.4267 -0.07523 0.42657 -0.07083 0.42709 -0.07199 C 0.42826 -0.075 0.42813 -0.07894 0.42865 -0.08241 C 0.42891 -0.08403 0.42943 -0.08542 0.42969 -0.08704 C 0.43008 -0.08889 0.43021 -0.09097 0.43086 -0.09282 C 0.4323 -0.09676 0.43152 -0.09444 0.43295 -0.09931 C 0.43308 -0.10116 0.43308 -0.10301 0.43347 -0.10486 C 0.4336 -0.10602 0.43425 -0.10671 0.43451 -0.10764 C 0.43477 -0.10926 0.43477 -0.11088 0.43503 -0.1125 C 0.43516 -0.11343 0.43542 -0.11435 0.43555 -0.11528 C 0.43581 -0.11713 0.43581 -0.11898 0.43607 -0.12083 C 0.4362 -0.12222 0.43646 -0.12338 0.43659 -0.12454 C 0.43672 -0.12338 0.43711 -0.12222 0.43711 -0.12083 C 0.43816 -0.08819 0.43594 -0.10116 0.43816 -0.08889 C 0.43842 -0.08657 0.43855 -0.08403 0.43868 -0.08148 C 0.43881 -0.07986 0.43842 -0.07639 0.4392 -0.07685 C 0.44037 -0.07731 0.43959 -0.08079 0.44037 -0.08241 L 0.44193 -0.08611 C 0.44323 -0.09306 0.44219 -0.09028 0.44454 -0.09468 C 0.44571 -0.10116 0.44415 -0.09306 0.4461 -0.10116 C 0.44662 -0.10347 0.44675 -0.10532 0.44714 -0.10764 C 0.44727 -0.10856 0.44753 -0.10949 0.44766 -0.11065 C 0.44857 -0.12361 0.44818 -0.1162 0.44818 -0.1331 L 0.45248 -0.06273 C 0.45261 -0.06898 0.45261 -0.07523 0.453 -0.08148 C 0.45313 -0.08333 0.45378 -0.08519 0.45404 -0.08704 C 0.45534 -0.09606 0.45365 -0.08495 0.4556 -0.0956 C 0.45717 -0.10347 0.45625 -0.09977 0.45717 -0.10579 C 0.4573 -0.10671 0.45756 -0.10764 0.45769 -0.10856 C 0.45847 -0.1162 0.45795 -0.1125 0.45938 -0.11991 C 0.45951 -0.12083 0.45951 -0.12199 0.4599 -0.12269 L 0.46146 -0.12546 C 0.46198 -0.12454 0.46264 -0.12384 0.46303 -0.12269 C 0.46342 -0.12153 0.46407 -0.11366 0.46407 -0.11343 C 0.4642 -0.11204 0.46446 -0.11088 0.46459 -0.10949 C 0.46485 -0.10764 0.46498 -0.10579 0.46511 -0.10394 C 0.46602 -0.09653 0.46537 -0.10417 0.46667 -0.09468 C 0.46693 -0.09329 0.46693 -0.09213 0.46719 -0.09074 C 0.46797 -0.08796 0.46875 -0.0875 0.46993 -0.08519 C 0.47032 -0.08426 0.47058 -0.08333 0.47097 -0.08241 L 0.47201 -0.07685 C 0.47214 -0.07593 0.47227 -0.07477 0.47253 -0.07407 L 0.47357 -0.07106 C 0.47474 -0.06528 0.47383 -0.06852 0.47461 -0.07685 C 0.47487 -0.07963 0.4754 -0.08241 0.47566 -0.08519 C 0.47592 -0.08843 0.47592 -0.09144 0.47618 -0.09468 C 0.47644 -0.09769 0.47722 -0.10069 0.47722 -0.10394 L 0.47722 -0.13495 L 0.51524 -0.09282 C 0.5155 -0.09815 0.5155 -0.10347 0.51589 -0.10856 C 0.51589 -0.10972 0.51641 -0.11042 0.51641 -0.11157 C 0.51641 -0.11782 0.51602 -0.12407 0.51589 -0.13032 C 0.51342 -0.12986 0.51081 -0.13009 0.50847 -0.1294 C 0.50769 -0.12917 0.50704 -0.12801 0.50639 -0.12731 C 0.50456 -0.12569 0.50456 -0.12523 0.50313 -0.12269 C 0.50196 -0.11597 0.50274 -0.11875 0.50105 -0.11435 C 0.50092 -0.1125 0.50066 -0.11065 0.50053 -0.10856 C 0.50027 -0.10625 0.50027 -0.1037 0.5 -0.10116 C 0.49974 -0.09931 0.49922 -0.09745 0.49896 -0.0956 C 0.49818 -0.09144 0.49857 -0.09375 0.49792 -0.08889 C 0.49766 -0.08611 0.49766 -0.08333 0.4974 -0.08056 C 0.49714 -0.0787 0.49623 -0.075 0.49623 -0.07477 C 0.49727 -0.06829 0.49597 -0.07222 0.50105 -0.07014 C 0.50209 -0.06991 0.50417 -0.06829 0.50417 -0.06806 C 0.52045 -0.06921 0.51537 -0.06505 0.5211 -0.07014 L 0.52852 -0.12847 C 0.52839 -0.11898 0.52813 -0.10949 0.528 -0.10023 C 0.52787 -0.09468 0.52774 -0.08889 0.52748 -0.08333 C 0.52735 -0.08125 0.52722 -0.07894 0.52696 -0.07685 C 0.5267 -0.07569 0.52618 -0.075 0.52592 -0.07407 C 0.52527 -0.06852 0.52579 -0.0706 0.52474 -0.06736 L 0.52748 -0.09468 L 0.54271 -0.09468 L 0.54805 -0.12731 C 0.54766 -0.12176 0.54753 -0.1162 0.54701 -0.11065 C 0.54662 -0.10671 0.54623 -0.10301 0.54597 -0.09931 C 0.54571 -0.09676 0.54558 -0.09421 0.54545 -0.0919 C 0.54467 -0.07986 0.54558 -0.08495 0.54441 -0.0787 C 0.54415 -0.07639 0.54428 -0.07407 0.54375 -0.07199 C 0.54128 -0.06019 0.54167 -0.07222 0.54167 -0.06181 L 0.55066 -0.06181 C 0.55079 -0.06551 0.55027 -0.07569 0.5517 -0.08148 C 0.55235 -0.08403 0.55339 -0.08634 0.55391 -0.08889 C 0.55417 -0.09074 0.55456 -0.09259 0.55495 -0.09468 C 0.55508 -0.09606 0.55508 -0.09769 0.55547 -0.09931 C 0.5556 -0.10023 0.55612 -0.10116 0.55652 -0.10208 C 0.55665 -0.1037 0.55678 -0.10532 0.55704 -0.10671 C 0.5573 -0.1088 0.55782 -0.11042 0.55808 -0.1125 C 0.55873 -0.11829 0.55938 -0.12407 0.5612 -0.1294 C 0.56185 -0.13079 0.56342 -0.1331 0.56446 -0.13403 C 0.56485 -0.13449 0.5655 -0.13472 0.56602 -0.13495 C 0.56693 -0.13472 0.56797 -0.13519 0.56862 -0.13403 C 0.56941 -0.13264 0.56954 -0.13032 0.56967 -0.12847 C 0.57045 -0.12153 0.57006 -0.12523 0.57071 -0.11713 C 0.57019 -0.06204 0.57474 -0.07894 0.56967 -0.06088 L 0.5517 -0.08426 L 0.56967 -0.08519 L 0.57709 -0.06458 C 0.57722 -0.06968 0.57735 -0.07454 0.57761 -0.07963 C 0.57774 -0.08056 0.57813 -0.08148 0.57813 -0.08241 C 0.57865 -0.08866 0.57839 -0.09514 0.57917 -0.10116 C 0.57956 -0.10394 0.57995 -0.10671 0.58021 -0.10949 C 0.58047 -0.1125 0.58047 -0.11528 0.58073 -0.11806 C 0.58099 -0.1206 0.58165 -0.12292 0.58191 -0.12546 L 0.58295 -0.13681 C 0.58308 -0.13866 0.58321 -0.14051 0.58347 -0.14236 L 0.58399 -0.14606 C 0.58412 -0.13981 0.58399 -0.13218 0.58503 -0.12546 C 0.58529 -0.12361 0.58542 -0.12153 0.58607 -0.11991 L 0.58711 -0.11713 C 0.58777 -0.10856 0.58724 -0.11273 0.58868 -0.10486 L 0.5892 -0.10208 C 0.58946 -0.09884 0.58946 -0.09074 0.59076 -0.08704 L 0.59193 -0.08426 C 0.5931 -0.07778 0.59154 -0.08588 0.59349 -0.07778 C 0.59362 -0.07685 0.59375 -0.07569 0.59402 -0.075 C 0.59467 -0.07292 0.5961 -0.06921 0.5961 -0.06898 C 0.59649 -0.07014 0.59688 -0.07106 0.59714 -0.07199 C 0.5974 -0.07338 0.59753 -0.07454 0.59766 -0.07593 C 0.59779 -0.07685 0.59805 -0.07778 0.59818 -0.0787 C 0.5987 -0.13171 0.5918 -0.11875 0.59922 -0.13218 L 0.60508 -0.06088 C 0.60521 -0.06667 0.60534 -0.07269 0.6056 -0.0787 C 0.60573 -0.08079 0.60639 -0.0831 0.60665 -0.08519 C 0.60691 -0.08657 0.60704 -0.08773 0.60717 -0.08889 C 0.60743 -0.09282 0.60769 -0.10116 0.60873 -0.10486 L 0.61146 -0.11435 C 0.61159 -0.1162 0.61172 -0.11806 0.61198 -0.11991 C 0.61211 -0.12083 0.61198 -0.12245 0.6125 -0.12269 C 0.61303 -0.12292 0.61355 -0.12153 0.61407 -0.12083 C 0.61498 -0.11065 0.61394 -0.11921 0.61563 -0.11157 C 0.61602 -0.10972 0.61628 -0.10764 0.61667 -0.10579 C 0.61693 -0.10486 0.61745 -0.10394 0.61771 -0.10301 C 0.61993 -0.09537 0.61628 -0.10556 0.61928 -0.09745 C 0.62045 -0.08796 0.61928 -0.09653 0.62045 -0.08981 C 0.62058 -0.08866 0.62058 -0.08727 0.62097 -0.08611 C 0.62149 -0.08403 0.62227 -0.08241 0.62305 -0.08056 L 0.62409 -0.07778 C 0.62448 -0.07685 0.625 -0.07593 0.62514 -0.075 C 0.62592 -0.07083 0.62527 -0.07269 0.62722 -0.06921 C 0.62748 -0.06829 0.62774 -0.06551 0.62774 -0.06644 C 0.62943 -0.08704 0.62735 -0.07639 0.62878 -0.09282 C 0.62917 -0.09676 0.62982 -0.09954 0.63047 -0.10301 C 0.6306 -0.10949 0.63073 -0.1162 0.63099 -0.12269 C 0.63099 -0.12454 0.63139 -0.12639 0.63152 -0.12847 C 0.63204 -0.13495 0.63204 -0.13287 0.63204 -0.13681 L 0.65469 -0.12731 C 0.65339 -0.12731 0.64571 -0.12778 0.6431 -0.12454 L 0.64154 -0.12269 C 0.64115 -0.12014 0.64063 -0.11782 0.6405 -0.11528 C 0.64011 -0.1081 0.64011 -0.10069 0.63946 -0.09375 C 0.6392 -0.0919 0.63907 -0.08981 0.63894 -0.08796 C 0.63868 -0.08565 0.63855 -0.0831 0.63829 -0.08056 C 0.63829 -0.07963 0.63803 -0.0787 0.63777 -0.07778 C 0.63764 -0.07639 0.6375 -0.07523 0.63724 -0.07407 C 0.63594 -0.06319 0.6375 -0.07477 0.6362 -0.06551 C 0.63672 -0.06481 0.63724 -0.06366 0.63777 -0.06366 C 0.63894 -0.06366 0.63998 -0.06481 0.64102 -0.06551 L 0.64415 -0.06736 C 0.6461 -0.06852 0.64792 -0.06968 0.65 -0.07014 C 0.65378 -0.0713 0.65365 -0.06898 0.65365 -0.07199 L 0.63894 -0.09838 L 0.65521 -0.09838 L 0.66628 -0.13403 C 0.66615 -0.12176 0.66615 -0.10949 0.66576 -0.09745 C 0.66563 -0.08843 0.66498 -0.09282 0.6642 -0.08333 C 0.66368 -0.07569 0.66407 -0.07894 0.66316 -0.07407 C 0.66303 -0.07176 0.66224 -0.06944 0.66264 -0.06736 C 0.66316 -0.06481 0.66563 -0.06713 0.66628 -0.06736 C 0.66771 -0.06806 0.66915 -0.06875 0.67058 -0.06921 C 0.6711 -0.06991 0.67162 -0.0706 0.67214 -0.07106 C 0.67266 -0.07153 0.67331 -0.07153 0.6737 -0.07199 C 0.67435 -0.07292 0.67474 -0.07407 0.67527 -0.075 C 0.67566 -0.07523 0.67605 -0.07546 0.67644 -0.07593 " pathEditMode="relative" rAng="0" ptsTypes="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">
                                      <p:cBhvr>
                                        <p:cTn id="32" dur="69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4036" y="3241"/>
                                    </p:animMotion>
                                  </p:childTnLst>
                                </p:cTn>
                              </p:par>
                              <p:par>
                                <p:cTn id="33" presetID="42" presetClass="exit" presetSubtype="0" fill="hold" nodeType="withEffect">
                                  <p:stCondLst>
                                    <p:cond delay="7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4" dur="1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5" dur="1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1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.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50" presetClass="entr" presetSubtype="0" decel="100000" fill="hold" grpId="0" nodeType="withEffect">
                                  <p:stCondLst>
                                    <p:cond delay="700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+.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75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75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7" dur="75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" dur="75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75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2" dur="75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75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75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75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75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75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2" dur="75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" dur="750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750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7" dur="75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" dur="750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750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2" dur="75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5" dur="75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75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7" dur="75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0" dur="75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75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2" dur="75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" dur="750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750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750"/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750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750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2" dur="75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5" dur="750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750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7" dur="75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0" dur="75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75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2" dur="750"/>
                                        <p:tgtEl>
                                          <p:spTgt spid="1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5" dur="75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" dur="75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7" dur="75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0" dur="75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" dur="75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2" dur="75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5" dur="75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75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7" dur="75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0" dur="75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75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2" dur="75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5" dur="75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6" dur="75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7" dur="75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53" presetClass="entr" presetSubtype="16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0" dur="75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1" dur="75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2" dur="75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3" presetID="53" presetClass="entr" presetSubtype="16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5" dur="750" fill="hold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6" dur="750" fill="hold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7" dur="75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8" presetID="53" presetClass="entr" presetSubtype="16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0" dur="75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1" dur="75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2" dur="75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53" presetClass="entr" presetSubtype="16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5" dur="75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75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7" dur="75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53" presetClass="entr" presetSubtype="16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750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750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2" dur="75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3" presetID="53" presetClass="entr" presetSubtype="16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5" dur="750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6" dur="750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7" dur="75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53" presetClass="entr" presetSubtype="16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0" dur="75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1" dur="75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2" dur="75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3" presetID="53" presetClass="entr" presetSubtype="16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5" dur="75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6" dur="75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7" dur="750"/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8" presetID="53" presetClass="entr" presetSubtype="16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0" dur="75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1" dur="75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2" dur="75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3" presetID="53" presetClass="entr" presetSubtype="16" fill="hold" grpId="0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5" dur="75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6" dur="75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7" dur="75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8" presetID="53" presetClass="entr" presetSubtype="16" fill="hold" grpId="0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0" dur="75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1" dur="75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2" dur="75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3" presetID="53" presetClass="entr" presetSubtype="16" fill="hold" grpId="0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5" dur="75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6" dur="75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7" dur="75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8" presetID="53" presetClass="entr" presetSubtype="16" fill="hold" grpId="0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0" dur="7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1" dur="7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2" dur="75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3" presetID="53" presetClass="entr" presetSubtype="16" fill="hold" grpId="0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5" dur="75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6" dur="75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7" dur="75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8" presetID="53" presetClass="entr" presetSubtype="16" fill="hold" grpId="0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0" dur="75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1" dur="75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2" dur="75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3" presetID="53" presetClass="entr" presetSubtype="16" fill="hold" grpId="0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5" dur="7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6" dur="7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7" dur="75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8" presetID="53" presetClass="entr" presetSubtype="16" fill="hold" grpId="0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0" dur="75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1" dur="75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2" dur="75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3" presetID="53" presetClass="entr" presetSubtype="16" fill="hold" grpId="0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5" dur="75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6" dur="75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7" dur="75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8" presetID="53" presetClass="entr" presetSubtype="16" fill="hold" grpId="0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0" dur="75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1" dur="75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2" dur="75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3" presetID="53" presetClass="entr" presetSubtype="16" fill="hold" grpId="0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5" dur="7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6" dur="7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7" dur="75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8" presetID="53" presetClass="entr" presetSubtype="16" fill="hold" grpId="0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0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1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2" dur="75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3" presetID="53" presetClass="entr" presetSubtype="16" fill="hold" grpId="0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5" dur="7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6" dur="7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7" dur="75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8" presetID="53" presetClass="entr" presetSubtype="16" fill="hold" grpId="0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0" dur="7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1" dur="7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2" dur="75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3" presetID="53" presetClass="entr" presetSubtype="16" fill="hold" grpId="0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5" dur="7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6" dur="7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7" dur="75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8" presetID="53" presetClass="entr" presetSubtype="16" fill="hold" grpId="0" nodeType="withEffect">
                                  <p:stCondLst>
                                    <p:cond delay="375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0" dur="75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1" dur="75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2" dur="75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3" presetID="53" presetClass="entr" presetSubtype="16" fill="hold" grpId="0" nodeType="withEffect">
                                  <p:stCondLst>
                                    <p:cond delay="3750"/>
                                  </p:stCondLst>
                                  <p:childTnLst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5" dur="75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6" dur="75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7" dur="75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8" presetID="53" presetClass="entr" presetSubtype="16" fill="hold" grpId="0" nodeType="withEffect">
                                  <p:stCondLst>
                                    <p:cond delay="3750"/>
                                  </p:stCondLst>
                                  <p:childTnLs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0" dur="75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1" dur="75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2" dur="75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3" presetID="53" presetClass="entr" presetSubtype="16" fill="hold" grpId="0" nodeType="withEffect">
                                  <p:stCondLst>
                                    <p:cond delay="3750"/>
                                  </p:stCondLst>
                                  <p:childTnLst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5" dur="75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6" dur="75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7" dur="75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8" presetID="53" presetClass="entr" presetSubtype="16" fill="hold" grpId="0" nodeType="withEffect">
                                  <p:stCondLst>
                                    <p:cond delay="375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0" dur="75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1" dur="75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2" dur="75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3" presetID="53" presetClass="entr" presetSubtype="16" fill="hold" grpId="0" nodeType="withEffect">
                                  <p:stCondLst>
                                    <p:cond delay="375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5" dur="75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6" dur="75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7" dur="75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8" presetID="53" presetClass="entr" presetSubtype="16" fill="hold" grpId="0" nodeType="withEffect">
                                  <p:stCondLst>
                                    <p:cond delay="3750"/>
                                  </p:stCondLst>
                                  <p:childTnLst>
                                    <p:set>
                                      <p:cBhvr>
                                        <p:cTn id="2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0" dur="75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1" dur="75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2" dur="75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3" presetID="53" presetClass="entr" presetSubtype="16" fill="hold" grpId="0" nodeType="withEffect">
                                  <p:stCondLst>
                                    <p:cond delay="3750"/>
                                  </p:stCondLst>
                                  <p:childTnLst>
                                    <p:set>
                                      <p:cBhvr>
                                        <p:cTn id="2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5" dur="75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6" dur="75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7" dur="75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8" presetID="53" presetClass="entr" presetSubtype="16" fill="hold" grpId="0" nodeType="withEffect">
                                  <p:stCondLst>
                                    <p:cond delay="450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0" dur="75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1" dur="75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2" dur="75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3" presetID="53" presetClass="entr" presetSubtype="16" fill="hold" grpId="0" nodeType="withEffect">
                                  <p:stCondLst>
                                    <p:cond delay="4500"/>
                                  </p:stCondLst>
                                  <p:childTnLst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5" dur="75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6" dur="75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7" dur="75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8" presetID="53" presetClass="entr" presetSubtype="16" fill="hold" grpId="0" nodeType="withEffect">
                                  <p:stCondLst>
                                    <p:cond delay="450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0" dur="75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1" dur="75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2" dur="75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3" presetID="53" presetClass="entr" presetSubtype="16" fill="hold" grpId="0" nodeType="withEffect">
                                  <p:stCondLst>
                                    <p:cond delay="4500"/>
                                  </p:stCondLst>
                                  <p:childTnLst>
                                    <p:set>
                                      <p:cBhvr>
                                        <p:cTn id="3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5" dur="75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6" dur="75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7" dur="75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8" presetID="53" presetClass="entr" presetSubtype="16" fill="hold" grpId="0" nodeType="withEffect">
                                  <p:stCondLst>
                                    <p:cond delay="4500"/>
                                  </p:stCondLst>
                                  <p:childTnLst>
                                    <p:set>
                                      <p:cBhvr>
                                        <p:cTn id="3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0" dur="75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1" dur="75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2" dur="75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3" presetID="53" presetClass="entr" presetSubtype="16" fill="hold" grpId="0" nodeType="withEffect">
                                  <p:stCondLst>
                                    <p:cond delay="5250"/>
                                  </p:stCondLst>
                                  <p:childTnLst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5" dur="1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6" dur="1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7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8" presetID="53" presetClass="entr" presetSubtype="16" fill="hold" grpId="0" nodeType="withEffect">
                                  <p:stCondLst>
                                    <p:cond delay="5250"/>
                                  </p:stCondLst>
                                  <p:childTnLst>
                                    <p:set>
                                      <p:cBhvr>
                                        <p:cTn id="3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0" dur="1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1" dur="1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2" dur="10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3" presetID="53" presetClass="entr" presetSubtype="16" fill="hold" grpId="0" nodeType="withEffect">
                                  <p:stCondLst>
                                    <p:cond delay="5250"/>
                                  </p:stCondLst>
                                  <p:childTnLst>
                                    <p:set>
                                      <p:cBhvr>
                                        <p:cTn id="3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5" dur="10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6" dur="10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7" dur="10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8" presetID="53" presetClass="entr" presetSubtype="16" fill="hold" grpId="0" nodeType="withEffect">
                                  <p:stCondLst>
                                    <p:cond delay="525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2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3" presetID="53" presetClass="entr" presetSubtype="16" fill="hold" grpId="0" nodeType="withEffect">
                                  <p:stCondLst>
                                    <p:cond delay="5250"/>
                                  </p:stCondLst>
                                  <p:childTnLst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5" dur="10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6" dur="10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7" dur="10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8" presetID="53" presetClass="entr" presetSubtype="16" fill="hold" grpId="0" nodeType="withEffect">
                                  <p:stCondLst>
                                    <p:cond delay="5250"/>
                                  </p:stCondLst>
                                  <p:childTnLst>
                                    <p:set>
                                      <p:cBhvr>
                                        <p:cTn id="3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0" dur="10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1" dur="10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2" dur="10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3" presetID="53" presetClass="entr" presetSubtype="16" fill="hold" grpId="0" nodeType="withEffect">
                                  <p:stCondLst>
                                    <p:cond delay="5250"/>
                                  </p:stCondLst>
                                  <p:childTnLst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5" dur="10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6" dur="10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7" dur="10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8" presetID="53" presetClass="entr" presetSubtype="16" fill="hold" grpId="0" nodeType="withEffect">
                                  <p:stCondLst>
                                    <p:cond delay="5250"/>
                                  </p:stCondLst>
                                  <p:childTnLst>
                                    <p:set>
                                      <p:cBhvr>
                                        <p:cTn id="3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0" dur="1000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1" dur="1000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2" dur="10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3" presetID="53" presetClass="entr" presetSubtype="16" fill="hold" grpId="0" nodeType="withEffect">
                                  <p:stCondLst>
                                    <p:cond delay="6000"/>
                                  </p:stCondLst>
                                  <p:childTnLst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5" dur="1000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6" dur="1000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7" dur="10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8" presetID="53" presetClass="entr" presetSubtype="16" fill="hold" grpId="0" nodeType="withEffect">
                                  <p:stCondLst>
                                    <p:cond delay="6000"/>
                                  </p:stCondLst>
                                  <p:childTnLst>
                                    <p:set>
                                      <p:cBhvr>
                                        <p:cTn id="3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0" dur="1000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1" dur="1000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2" dur="10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3" presetID="53" presetClass="entr" presetSubtype="16" fill="hold" grpId="0" nodeType="withEffect">
                                  <p:stCondLst>
                                    <p:cond delay="6000"/>
                                  </p:stCondLst>
                                  <p:childTnLst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5" dur="1000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6" dur="1000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7" dur="10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8" presetID="53" presetClass="entr" presetSubtype="16" fill="hold" grpId="0" nodeType="withEffect">
                                  <p:stCondLst>
                                    <p:cond delay="6000"/>
                                  </p:stCondLst>
                                  <p:childTnLst>
                                    <p:set>
                                      <p:cBhvr>
                                        <p:cTn id="3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0" dur="1000" fill="hold"/>
                                        <p:tgtEl>
                                          <p:spTgt spid="2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1" dur="1000" fill="hold"/>
                                        <p:tgtEl>
                                          <p:spTgt spid="2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2" dur="10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3" presetID="53" presetClass="entr" presetSubtype="16" fill="hold" grpId="0" nodeType="withEffect">
                                  <p:stCondLst>
                                    <p:cond delay="6000"/>
                                  </p:stCondLst>
                                  <p:childTnLst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5" dur="10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6" dur="10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7" dur="10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8" presetID="53" presetClass="entr" presetSubtype="16" fill="hold" grpId="0" nodeType="withEffect">
                                  <p:stCondLst>
                                    <p:cond delay="6000"/>
                                  </p:stCondLst>
                                  <p:childTnLst>
                                    <p:set>
                                      <p:cBhvr>
                                        <p:cTn id="3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0" dur="1000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1" dur="1000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2" dur="10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3" presetID="53" presetClass="entr" presetSubtype="16" fill="hold" grpId="0" nodeType="withEffect">
                                  <p:stCondLst>
                                    <p:cond delay="6000"/>
                                  </p:stCondLst>
                                  <p:childTnLst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5" dur="1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6" dur="1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7" dur="10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8" presetID="53" presetClass="entr" presetSubtype="16" fill="hold" grpId="0" nodeType="withEffect">
                                  <p:stCondLst>
                                    <p:cond delay="6000"/>
                                  </p:stCondLst>
                                  <p:childTnLst>
                                    <p:set>
                                      <p:cBhvr>
                                        <p:cTn id="3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0" dur="1000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1" dur="1000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2" dur="10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3" presetID="53" presetClass="entr" presetSubtype="16" fill="hold" grpId="0" nodeType="withEffect">
                                  <p:stCondLst>
                                    <p:cond delay="6000"/>
                                  </p:stCondLst>
                                  <p:childTnLst>
                                    <p:set>
                                      <p:cBhvr>
                                        <p:cTn id="3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5" dur="1000" fill="hold"/>
                                        <p:tgtEl>
                                          <p:spTgt spid="2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6" dur="1000" fill="hold"/>
                                        <p:tgtEl>
                                          <p:spTgt spid="2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7" dur="10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8" presetID="53" presetClass="entr" presetSubtype="16" fill="hold" grpId="0" nodeType="withEffect">
                                  <p:stCondLst>
                                    <p:cond delay="6500"/>
                                  </p:stCondLst>
                                  <p:childTnLst>
                                    <p:set>
                                      <p:cBhvr>
                                        <p:cTn id="3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0" dur="100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1" dur="100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2" dur="100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3" presetID="53" presetClass="entr" presetSubtype="16" fill="hold" grpId="0" nodeType="withEffect">
                                  <p:stCondLst>
                                    <p:cond delay="6500"/>
                                  </p:stCondLst>
                                  <p:childTnLst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5" dur="1000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6" dur="1000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7" dur="10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8" presetID="53" presetClass="entr" presetSubtype="16" fill="hold" grpId="0" nodeType="withEffect">
                                  <p:stCondLst>
                                    <p:cond delay="6500"/>
                                  </p:stCondLst>
                                  <p:childTnLst>
                                    <p:set>
                                      <p:cBhvr>
                                        <p:cTn id="4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0" dur="1000" fill="hold"/>
                                        <p:tgtEl>
                                          <p:spTgt spid="2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1" dur="1000" fill="hold"/>
                                        <p:tgtEl>
                                          <p:spTgt spid="2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2" dur="10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3" presetID="53" presetClass="entr" presetSubtype="16" fill="hold" grpId="0" nodeType="withEffect">
                                  <p:stCondLst>
                                    <p:cond delay="6500"/>
                                  </p:stCondLst>
                                  <p:childTnLst>
                                    <p:set>
                                      <p:cBhvr>
                                        <p:cTn id="4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5" dur="1000" fill="hold"/>
                                        <p:tgtEl>
                                          <p:spTgt spid="2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6" dur="1000" fill="hold"/>
                                        <p:tgtEl>
                                          <p:spTgt spid="2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7" dur="10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8" presetID="53" presetClass="entr" presetSubtype="16" fill="hold" grpId="0" nodeType="withEffect">
                                  <p:stCondLst>
                                    <p:cond delay="6500"/>
                                  </p:stCondLst>
                                  <p:childTnLst>
                                    <p:set>
                                      <p:cBhvr>
                                        <p:cTn id="4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0" dur="1000" fill="hold"/>
                                        <p:tgtEl>
                                          <p:spTgt spid="2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1" dur="1000" fill="hold"/>
                                        <p:tgtEl>
                                          <p:spTgt spid="2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2" dur="10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3" presetID="53" presetClass="entr" presetSubtype="16" fill="hold" grpId="0" nodeType="withEffect">
                                  <p:stCondLst>
                                    <p:cond delay="6500"/>
                                  </p:stCondLst>
                                  <p:childTnLst>
                                    <p:set>
                                      <p:cBhvr>
                                        <p:cTn id="4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5" dur="1000" fill="hold"/>
                                        <p:tgtEl>
                                          <p:spTgt spid="2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6" dur="1000" fill="hold"/>
                                        <p:tgtEl>
                                          <p:spTgt spid="2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7" dur="1000"/>
                                        <p:tgtEl>
                                          <p:spTgt spid="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8" presetID="53" presetClass="entr" presetSubtype="16" fill="hold" grpId="0" nodeType="withEffect">
                                  <p:stCondLst>
                                    <p:cond delay="6500"/>
                                  </p:stCondLst>
                                  <p:childTnLst>
                                    <p:set>
                                      <p:cBhvr>
                                        <p:cTn id="4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0" dur="1000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1" dur="1000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2" dur="10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3" presetID="53" presetClass="entr" presetSubtype="16" fill="hold" grpId="0" nodeType="withEffect">
                                  <p:stCondLst>
                                    <p:cond delay="6500"/>
                                  </p:stCondLst>
                                  <p:childTnLst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5" dur="1000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6" dur="1000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7" dur="10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8" presetID="53" presetClass="entr" presetSubtype="16" fill="hold" grpId="0" nodeType="withEffect">
                                  <p:stCondLst>
                                    <p:cond delay="6500"/>
                                  </p:stCondLst>
                                  <p:childTnLst>
                                    <p:set>
                                      <p:cBhvr>
                                        <p:cTn id="4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0" dur="1000" fill="hold"/>
                                        <p:tgtEl>
                                          <p:spTgt spid="2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1" dur="1000" fill="hold"/>
                                        <p:tgtEl>
                                          <p:spTgt spid="2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2" dur="10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3" presetID="53" presetClass="entr" presetSubtype="16" fill="hold" grpId="0" nodeType="withEffect">
                                  <p:stCondLst>
                                    <p:cond delay="6500"/>
                                  </p:stCondLst>
                                  <p:childTnLst>
                                    <p:set>
                                      <p:cBhvr>
                                        <p:cTn id="4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5" dur="1000" fill="hold"/>
                                        <p:tgtEl>
                                          <p:spTgt spid="2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6" dur="1000" fill="hold"/>
                                        <p:tgtEl>
                                          <p:spTgt spid="2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7" dur="10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8" presetID="53" presetClass="entr" presetSubtype="16" fill="hold" grpId="0" nodeType="withEffect">
                                  <p:stCondLst>
                                    <p:cond delay="6500"/>
                                  </p:stCondLst>
                                  <p:childTnLst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0" dur="1000" fill="hold"/>
                                        <p:tgtEl>
                                          <p:spTgt spid="2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1" dur="1000" fill="hold"/>
                                        <p:tgtEl>
                                          <p:spTgt spid="2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2" dur="10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3" presetID="53" presetClass="entr" presetSubtype="16" fill="hold" grpId="0" nodeType="withEffect">
                                  <p:stCondLst>
                                    <p:cond delay="6500"/>
                                  </p:stCondLst>
                                  <p:childTnLst>
                                    <p:set>
                                      <p:cBhvr>
                                        <p:cTn id="4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5" dur="1000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6" dur="1000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7" dur="10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8" presetID="53" presetClass="entr" presetSubtype="16" fill="hold" grpId="0" nodeType="withEffect">
                                  <p:stCondLst>
                                    <p:cond delay="6500"/>
                                  </p:stCondLst>
                                  <p:childTnLst>
                                    <p:set>
                                      <p:cBhvr>
                                        <p:cTn id="4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0" dur="1000" fill="hold"/>
                                        <p:tgtEl>
                                          <p:spTgt spid="2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1" dur="1000" fill="hold"/>
                                        <p:tgtEl>
                                          <p:spTgt spid="2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62" dur="10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3" presetID="53" presetClass="entr" presetSubtype="16" fill="hold" grpId="0" nodeType="withEffect">
                                  <p:stCondLst>
                                    <p:cond delay="7000"/>
                                  </p:stCondLst>
                                  <p:childTnLst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5" dur="500" fill="hold"/>
                                        <p:tgtEl>
                                          <p:spTgt spid="2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6" dur="500" fill="hold"/>
                                        <p:tgtEl>
                                          <p:spTgt spid="2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67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8" presetID="53" presetClass="entr" presetSubtype="16" fill="hold" grpId="0" nodeType="withEffect">
                                  <p:stCondLst>
                                    <p:cond delay="7000"/>
                                  </p:stCondLst>
                                  <p:childTnLst>
                                    <p:set>
                                      <p:cBhvr>
                                        <p:cTn id="4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0" dur="500" fill="hold"/>
                                        <p:tgtEl>
                                          <p:spTgt spid="2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1" dur="500" fill="hold"/>
                                        <p:tgtEl>
                                          <p:spTgt spid="2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72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3" presetID="53" presetClass="entr" presetSubtype="16" fill="hold" grpId="0" nodeType="withEffect">
                                  <p:stCondLst>
                                    <p:cond delay="7000"/>
                                  </p:stCondLst>
                                  <p:childTnLst>
                                    <p:set>
                                      <p:cBhvr>
                                        <p:cTn id="4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5" dur="500" fill="hold"/>
                                        <p:tgtEl>
                                          <p:spTgt spid="2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6" dur="500" fill="hold"/>
                                        <p:tgtEl>
                                          <p:spTgt spid="2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77" dur="500"/>
                                        <p:tgtEl>
                                          <p:spTgt spid="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8" presetID="53" presetClass="entr" presetSubtype="16" fill="hold" grpId="0" nodeType="withEffect">
                                  <p:stCondLst>
                                    <p:cond delay="7000"/>
                                  </p:stCondLst>
                                  <p:childTnLst>
                                    <p:set>
                                      <p:cBhvr>
                                        <p:cTn id="4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0" dur="500" fill="hold"/>
                                        <p:tgtEl>
                                          <p:spTgt spid="2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1" dur="500" fill="hold"/>
                                        <p:tgtEl>
                                          <p:spTgt spid="2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2" dur="500"/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3" presetID="53" presetClass="entr" presetSubtype="16" fill="hold" grpId="0" nodeType="withEffect">
                                  <p:stCondLst>
                                    <p:cond delay="7000"/>
                                  </p:stCondLst>
                                  <p:childTnLst>
                                    <p:set>
                                      <p:cBhvr>
                                        <p:cTn id="4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5" dur="500" fill="hold"/>
                                        <p:tgtEl>
                                          <p:spTgt spid="2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6" dur="500" fill="hold"/>
                                        <p:tgtEl>
                                          <p:spTgt spid="2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7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8" presetID="53" presetClass="entr" presetSubtype="16" fill="hold" grpId="0" nodeType="withEffect">
                                  <p:stCondLst>
                                    <p:cond delay="7000"/>
                                  </p:stCondLst>
                                  <p:childTnLst>
                                    <p:set>
                                      <p:cBhvr>
                                        <p:cTn id="4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0" dur="500" fill="hold"/>
                                        <p:tgtEl>
                                          <p:spTgt spid="2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1" dur="500" fill="hold"/>
                                        <p:tgtEl>
                                          <p:spTgt spid="2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2" dur="500"/>
                                        <p:tgtEl>
                                          <p:spTgt spid="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3" presetID="53" presetClass="entr" presetSubtype="16" fill="hold" grpId="0" nodeType="withEffect">
                                  <p:stCondLst>
                                    <p:cond delay="7000"/>
                                  </p:stCondLst>
                                  <p:childTnLst>
                                    <p:set>
                                      <p:cBhvr>
                                        <p:cTn id="4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5" dur="500" fill="hold"/>
                                        <p:tgtEl>
                                          <p:spTgt spid="2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6" dur="500" fill="hold"/>
                                        <p:tgtEl>
                                          <p:spTgt spid="2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7" dur="500"/>
                                        <p:tgtEl>
                                          <p:spTgt spid="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8" presetID="53" presetClass="entr" presetSubtype="16" fill="hold" grpId="0" nodeType="withEffect">
                                  <p:stCondLst>
                                    <p:cond delay="7000"/>
                                  </p:stCondLst>
                                  <p:childTnLst>
                                    <p:set>
                                      <p:cBhvr>
                                        <p:cTn id="4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0" dur="500" fill="hold"/>
                                        <p:tgtEl>
                                          <p:spTgt spid="2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1" dur="500" fill="hold"/>
                                        <p:tgtEl>
                                          <p:spTgt spid="2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2" dur="500"/>
                                        <p:tgtEl>
                                          <p:spTgt spid="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3" presetID="53" presetClass="entr" presetSubtype="16" fill="hold" grpId="0" nodeType="withEffect">
                                  <p:stCondLst>
                                    <p:cond delay="7000"/>
                                  </p:stCondLst>
                                  <p:childTnLst>
                                    <p:set>
                                      <p:cBhvr>
                                        <p:cTn id="5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5" dur="500" fill="hold"/>
                                        <p:tgtEl>
                                          <p:spTgt spid="2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6" dur="500" fill="hold"/>
                                        <p:tgtEl>
                                          <p:spTgt spid="2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7" dur="500"/>
                                        <p:tgtEl>
                                          <p:spTgt spid="2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8" presetID="53" presetClass="entr" presetSubtype="16" fill="hold" grpId="0" nodeType="withEffect">
                                  <p:stCondLst>
                                    <p:cond delay="7000"/>
                                  </p:stCondLst>
                                  <p:childTnLst>
                                    <p:set>
                                      <p:cBhvr>
                                        <p:cTn id="5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0" dur="500" fill="hold"/>
                                        <p:tgtEl>
                                          <p:spTgt spid="2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1" dur="500" fill="hold"/>
                                        <p:tgtEl>
                                          <p:spTgt spid="2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2" dur="500"/>
                                        <p:tgtEl>
                                          <p:spTgt spid="2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3" presetID="53" presetClass="entr" presetSubtype="16" fill="hold" grpId="0" nodeType="withEffect">
                                  <p:stCondLst>
                                    <p:cond delay="7000"/>
                                  </p:stCondLst>
                                  <p:childTnLst>
                                    <p:set>
                                      <p:cBhvr>
                                        <p:cTn id="5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5" dur="500" fill="hold"/>
                                        <p:tgtEl>
                                          <p:spTgt spid="2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6" dur="500" fill="hold"/>
                                        <p:tgtEl>
                                          <p:spTgt spid="2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7" dur="500"/>
                                        <p:tgtEl>
                                          <p:spTgt spid="2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8" presetID="53" presetClass="entr" presetSubtype="16" fill="hold" grpId="0" nodeType="withEffect">
                                  <p:stCondLst>
                                    <p:cond delay="7000"/>
                                  </p:stCondLst>
                                  <p:childTnLst>
                                    <p:set>
                                      <p:cBhvr>
                                        <p:cTn id="5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0" dur="500" fill="hold"/>
                                        <p:tgtEl>
                                          <p:spTgt spid="2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1" dur="500" fill="hold"/>
                                        <p:tgtEl>
                                          <p:spTgt spid="2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22" dur="500"/>
                                        <p:tgtEl>
                                          <p:spTgt spid="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3" presetID="53" presetClass="entr" presetSubtype="16" fill="hold" grpId="0" nodeType="withEffect">
                                  <p:stCondLst>
                                    <p:cond delay="7000"/>
                                  </p:stCondLst>
                                  <p:childTnLst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5" dur="500" fill="hold"/>
                                        <p:tgtEl>
                                          <p:spTgt spid="2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6" dur="500" fill="hold"/>
                                        <p:tgtEl>
                                          <p:spTgt spid="2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27" dur="500"/>
                                        <p:tgtEl>
                                          <p:spTgt spid="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8" presetID="53" presetClass="entr" presetSubtype="16" fill="hold" grpId="0" nodeType="withEffect">
                                  <p:stCondLst>
                                    <p:cond delay="7000"/>
                                  </p:stCondLst>
                                  <p:childTnLst>
                                    <p:set>
                                      <p:cBhvr>
                                        <p:cTn id="5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0" dur="500" fill="hold"/>
                                        <p:tgtEl>
                                          <p:spTgt spid="2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1" dur="500" fill="hold"/>
                                        <p:tgtEl>
                                          <p:spTgt spid="2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2" dur="50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3" presetID="53" presetClass="entr" presetSubtype="16" fill="hold" grpId="0" nodeType="withEffect">
                                  <p:stCondLst>
                                    <p:cond delay="7000"/>
                                  </p:stCondLst>
                                  <p:childTnLst>
                                    <p:set>
                                      <p:cBhvr>
                                        <p:cTn id="5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5" dur="500" fill="hold"/>
                                        <p:tgtEl>
                                          <p:spTgt spid="2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6" dur="500" fill="hold"/>
                                        <p:tgtEl>
                                          <p:spTgt spid="2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7" dur="5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8" presetID="53" presetClass="entr" presetSubtype="16" fill="hold" grpId="0" nodeType="withEffect">
                                  <p:stCondLst>
                                    <p:cond delay="7000"/>
                                  </p:stCondLst>
                                  <p:childTnLst>
                                    <p:set>
                                      <p:cBhvr>
                                        <p:cTn id="5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0" dur="500" fill="hold"/>
                                        <p:tgtEl>
                                          <p:spTgt spid="2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1" dur="500" fill="hold"/>
                                        <p:tgtEl>
                                          <p:spTgt spid="2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2" dur="500"/>
                                        <p:tgtEl>
                                          <p:spTgt spid="2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3" presetID="53" presetClass="entr" presetSubtype="16" fill="hold" grpId="0" nodeType="withEffect">
                                  <p:stCondLst>
                                    <p:cond delay="7000"/>
                                  </p:stCondLst>
                                  <p:childTnLst>
                                    <p:set>
                                      <p:cBhvr>
                                        <p:cTn id="5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5" dur="500" fill="hold"/>
                                        <p:tgtEl>
                                          <p:spTgt spid="2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6" dur="500" fill="hold"/>
                                        <p:tgtEl>
                                          <p:spTgt spid="2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7" dur="500"/>
                                        <p:tgtEl>
                                          <p:spTgt spid="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8" presetID="53" presetClass="entr" presetSubtype="16" fill="hold" grpId="0" nodeType="withEffect">
                                  <p:stCondLst>
                                    <p:cond delay="7000"/>
                                  </p:stCondLst>
                                  <p:childTnLst>
                                    <p:set>
                                      <p:cBhvr>
                                        <p:cTn id="5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0" dur="50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1" dur="50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2" dur="5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3" presetID="53" presetClass="entr" presetSubtype="16" fill="hold" grpId="0" nodeType="withEffect">
                                  <p:stCondLst>
                                    <p:cond delay="7000"/>
                                  </p:stCondLst>
                                  <p:childTnLst>
                                    <p:set>
                                      <p:cBhvr>
                                        <p:cTn id="5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5" dur="500" fill="hold"/>
                                        <p:tgtEl>
                                          <p:spTgt spid="2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6" dur="500" fill="hold"/>
                                        <p:tgtEl>
                                          <p:spTgt spid="2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7" dur="500"/>
                                        <p:tgtEl>
                                          <p:spTgt spid="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8" presetID="53" presetClass="entr" presetSubtype="16" fill="hold" grpId="0" nodeType="withEffect">
                                  <p:stCondLst>
                                    <p:cond delay="7000"/>
                                  </p:stCondLst>
                                  <p:childTnLst>
                                    <p:set>
                                      <p:cBhvr>
                                        <p:cTn id="5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0" dur="50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1" dur="50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62" dur="50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3" presetID="53" presetClass="entr" presetSubtype="16" fill="hold" grpId="0" nodeType="withEffect">
                                  <p:stCondLst>
                                    <p:cond delay="7000"/>
                                  </p:stCondLst>
                                  <p:childTnLst>
                                    <p:set>
                                      <p:cBhvr>
                                        <p:cTn id="5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5" dur="50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6" dur="50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67" dur="5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8" presetID="53" presetClass="entr" presetSubtype="16" fill="hold" grpId="0" nodeType="withEffect">
                                  <p:stCondLst>
                                    <p:cond delay="7000"/>
                                  </p:stCondLst>
                                  <p:childTnLst>
                                    <p:set>
                                      <p:cBhvr>
                                        <p:cTn id="5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0" dur="500" fill="hold"/>
                                        <p:tgtEl>
                                          <p:spTgt spid="2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1" dur="500" fill="hold"/>
                                        <p:tgtEl>
                                          <p:spTgt spid="2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2" dur="5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3" presetID="53" presetClass="entr" presetSubtype="16" fill="hold" grpId="0" nodeType="withEffect">
                                  <p:stCondLst>
                                    <p:cond delay="7000"/>
                                  </p:stCondLst>
                                  <p:childTnLst>
                                    <p:set>
                                      <p:cBhvr>
                                        <p:cTn id="5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5" dur="500" fill="hold"/>
                                        <p:tgtEl>
                                          <p:spTgt spid="2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6" dur="500" fill="hold"/>
                                        <p:tgtEl>
                                          <p:spTgt spid="2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7" dur="5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8" presetID="53" presetClass="entr" presetSubtype="16" fill="hold" grpId="0" nodeType="withEffect">
                                  <p:stCondLst>
                                    <p:cond delay="7000"/>
                                  </p:stCondLst>
                                  <p:childTnLst>
                                    <p:set>
                                      <p:cBhvr>
                                        <p:cTn id="5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0" dur="500" fill="hold"/>
                                        <p:tgtEl>
                                          <p:spTgt spid="2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1" dur="500" fill="hold"/>
                                        <p:tgtEl>
                                          <p:spTgt spid="2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82" dur="5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3" presetID="53" presetClass="entr" presetSubtype="16" fill="hold" grpId="0" nodeType="withEffect">
                                  <p:stCondLst>
                                    <p:cond delay="7000"/>
                                  </p:stCondLst>
                                  <p:childTnLst>
                                    <p:set>
                                      <p:cBhvr>
                                        <p:cTn id="5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5" dur="500" fill="hold"/>
                                        <p:tgtEl>
                                          <p:spTgt spid="2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6" dur="500" fill="hold"/>
                                        <p:tgtEl>
                                          <p:spTgt spid="2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87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8" presetID="53" presetClass="entr" presetSubtype="16" fill="hold" grpId="0" nodeType="withEffect">
                                  <p:stCondLst>
                                    <p:cond delay="7000"/>
                                  </p:stCondLst>
                                  <p:childTnLst>
                                    <p:set>
                                      <p:cBhvr>
                                        <p:cTn id="5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0" dur="500" fill="hold"/>
                                        <p:tgtEl>
                                          <p:spTgt spid="2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1" dur="500" fill="hold"/>
                                        <p:tgtEl>
                                          <p:spTgt spid="2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2" dur="5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3" presetID="53" presetClass="entr" presetSubtype="16" fill="hold" grpId="0" nodeType="withEffect">
                                  <p:stCondLst>
                                    <p:cond delay="7000"/>
                                  </p:stCondLst>
                                  <p:childTnLst>
                                    <p:set>
                                      <p:cBhvr>
                                        <p:cTn id="5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5" dur="500" fill="hold"/>
                                        <p:tgtEl>
                                          <p:spTgt spid="2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6" dur="500" fill="hold"/>
                                        <p:tgtEl>
                                          <p:spTgt spid="2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7" dur="500"/>
                                        <p:tgtEl>
                                          <p:spTgt spid="2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8" presetID="53" presetClass="entr" presetSubtype="16" fill="hold" grpId="0" nodeType="withEffect">
                                  <p:stCondLst>
                                    <p:cond delay="7000"/>
                                  </p:stCondLst>
                                  <p:childTnLst>
                                    <p:set>
                                      <p:cBhvr>
                                        <p:cTn id="5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0" dur="500" fill="hold"/>
                                        <p:tgtEl>
                                          <p:spTgt spid="2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1" dur="500" fill="hold"/>
                                        <p:tgtEl>
                                          <p:spTgt spid="2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2" dur="5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3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04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605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606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607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608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09" presetID="21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610" dur="5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611" dur="5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612" dur="5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613" dur="5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4" presetID="26" presetClass="emph" presetSubtype="0" repeatCount="indefinite" fill="remove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15" dur="500" tmFilter="0, 0; .2, .5; .8, .5; 1, 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616" dur="250" autoRev="1" fill="hold"/>
                                        <p:tgtEl>
                                          <p:spTgt spid="129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617" presetID="2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18" dur="500" tmFilter="0, 0; .2, .5; .8, .5; 1, 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619" dur="250" autoRev="1" fill="hold"/>
                                        <p:tgtEl>
                                          <p:spTgt spid="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0" grpId="0" animBg="1"/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  <p:bldP spid="49" grpId="0" animBg="1"/>
      <p:bldP spid="51" grpId="0" animBg="1"/>
      <p:bldP spid="52" grpId="0" animBg="1"/>
      <p:bldP spid="53" grpId="0" animBg="1"/>
      <p:bldP spid="54" grpId="0" animBg="1"/>
      <p:bldP spid="55" grpId="0" animBg="1"/>
      <p:bldP spid="61" grpId="0" animBg="1"/>
      <p:bldP spid="66" grpId="0" animBg="1"/>
      <p:bldP spid="71" grpId="0" animBg="1"/>
      <p:bldP spid="74" grpId="0" animBg="1"/>
      <p:bldP spid="78" grpId="0" animBg="1"/>
      <p:bldP spid="79" grpId="0" animBg="1"/>
      <p:bldP spid="81" grpId="0" animBg="1"/>
      <p:bldP spid="85" grpId="0" animBg="1"/>
      <p:bldP spid="89" grpId="0" animBg="1"/>
      <p:bldP spid="92" grpId="0" animBg="1"/>
      <p:bldP spid="99" grpId="0" animBg="1"/>
      <p:bldP spid="111" grpId="0" animBg="1"/>
      <p:bldP spid="113" grpId="0" animBg="1"/>
      <p:bldP spid="117" grpId="0" animBg="1"/>
      <p:bldP spid="118" grpId="0" animBg="1"/>
      <p:bldP spid="122" grpId="0" animBg="1"/>
      <p:bldP spid="124" grpId="0" animBg="1"/>
      <p:bldP spid="130" grpId="0" animBg="1"/>
      <p:bldP spid="132" grpId="0" animBg="1"/>
      <p:bldP spid="176" grpId="0" animBg="1"/>
      <p:bldP spid="177" grpId="0" animBg="1"/>
      <p:bldP spid="178" grpId="0" animBg="1"/>
      <p:bldP spid="179" grpId="0" animBg="1"/>
      <p:bldP spid="180" grpId="0" animBg="1"/>
      <p:bldP spid="181" grpId="0" animBg="1"/>
      <p:bldP spid="182" grpId="0" animBg="1"/>
      <p:bldP spid="183" grpId="0" animBg="1"/>
      <p:bldP spid="184" grpId="0" animBg="1"/>
      <p:bldP spid="185" grpId="0" animBg="1"/>
      <p:bldP spid="187" grpId="0" animBg="1"/>
      <p:bldP spid="188" grpId="0" animBg="1"/>
      <p:bldP spid="189" grpId="0" animBg="1"/>
      <p:bldP spid="190" grpId="0" animBg="1"/>
      <p:bldP spid="191" grpId="0" animBg="1"/>
      <p:bldP spid="192" grpId="0" animBg="1"/>
      <p:bldP spid="193" grpId="0" animBg="1"/>
      <p:bldP spid="195" grpId="0" animBg="1"/>
      <p:bldP spid="196" grpId="0" animBg="1"/>
      <p:bldP spid="197" grpId="0" animBg="1"/>
      <p:bldP spid="198" grpId="0" animBg="1"/>
      <p:bldP spid="199" grpId="0" animBg="1"/>
      <p:bldP spid="200" grpId="0" animBg="1"/>
      <p:bldP spid="201" grpId="0" animBg="1"/>
      <p:bldP spid="202" grpId="0" animBg="1"/>
      <p:bldP spid="204" grpId="0" animBg="1"/>
      <p:bldP spid="205" grpId="0" animBg="1"/>
      <p:bldP spid="206" grpId="0" animBg="1"/>
      <p:bldP spid="207" grpId="0" animBg="1"/>
      <p:bldP spid="210" grpId="0" animBg="1"/>
      <p:bldP spid="212" grpId="0" animBg="1"/>
      <p:bldP spid="213" grpId="0" animBg="1"/>
      <p:bldP spid="215" grpId="0" animBg="1"/>
      <p:bldP spid="216" grpId="0" animBg="1"/>
      <p:bldP spid="217" grpId="0" animBg="1"/>
      <p:bldP spid="218" grpId="0" animBg="1"/>
      <p:bldP spid="219" grpId="0" animBg="1"/>
      <p:bldP spid="220" grpId="0" animBg="1"/>
      <p:bldP spid="222" grpId="0" animBg="1"/>
      <p:bldP spid="223" grpId="0" animBg="1"/>
      <p:bldP spid="224" grpId="0" animBg="1"/>
      <p:bldP spid="225" grpId="0" animBg="1"/>
      <p:bldP spid="227" grpId="0" animBg="1"/>
      <p:bldP spid="228" grpId="0" animBg="1"/>
      <p:bldP spid="229" grpId="0" animBg="1"/>
      <p:bldP spid="230" grpId="0" animBg="1"/>
      <p:bldP spid="231" grpId="0" animBg="1"/>
      <p:bldP spid="232" grpId="0" animBg="1"/>
      <p:bldP spid="233" grpId="0" animBg="1"/>
      <p:bldP spid="235" grpId="0" animBg="1"/>
      <p:bldP spid="237" grpId="0" animBg="1"/>
      <p:bldP spid="238" grpId="0" animBg="1"/>
      <p:bldP spid="243" grpId="0" animBg="1"/>
      <p:bldP spid="244" grpId="0" animBg="1"/>
      <p:bldP spid="245" grpId="0" animBg="1"/>
      <p:bldP spid="246" grpId="0" animBg="1"/>
      <p:bldP spid="247" grpId="0" animBg="1"/>
      <p:bldP spid="248" grpId="0" animBg="1"/>
      <p:bldP spid="249" grpId="0" animBg="1"/>
      <p:bldP spid="250" grpId="0" animBg="1"/>
      <p:bldP spid="251" grpId="0" animBg="1"/>
      <p:bldP spid="253" grpId="0" animBg="1"/>
      <p:bldP spid="254" grpId="0" animBg="1"/>
      <p:bldP spid="255" grpId="0" animBg="1"/>
      <p:bldP spid="257" grpId="0" animBg="1"/>
      <p:bldP spid="258" grpId="0" animBg="1"/>
      <p:bldP spid="259" grpId="0" animBg="1"/>
      <p:bldP spid="262" grpId="0" animBg="1"/>
      <p:bldP spid="263" grpId="0" animBg="1"/>
      <p:bldP spid="264" grpId="0" animBg="1"/>
      <p:bldP spid="265" grpId="0" animBg="1"/>
      <p:bldP spid="266" grpId="0" animBg="1"/>
      <p:bldP spid="267" grpId="0" animBg="1"/>
      <p:bldP spid="269" grpId="0" animBg="1"/>
      <p:bldP spid="271" grpId="0" animBg="1"/>
      <p:bldP spid="273" grpId="0" animBg="1"/>
      <p:bldP spid="274" grpId="0" animBg="1"/>
      <p:bldP spid="276" grpId="0" animBg="1"/>
      <p:bldP spid="277" grpId="0" animBg="1"/>
      <p:bldP spid="280" grpId="0" animBg="1"/>
      <p:bldGraphic spid="287" grpId="0">
        <p:bldAsOne/>
      </p:bldGraphic>
      <p:bldGraphic spid="286" grpId="0">
        <p:bldAsOne/>
      </p:bldGraphic>
      <p:bldGraphic spid="284" grpId="1">
        <p:bldAsOne/>
      </p:bldGraphic>
      <p:bldP spid="290" grpId="0"/>
      <p:bldP spid="290" grpId="1"/>
      <p:bldP spid="290" grpId="2"/>
      <p:bldP spid="2" grpId="0"/>
      <p:bldP spid="129" grpId="0" animBg="1"/>
      <p:bldP spid="129" grpId="1" animBg="1"/>
      <p:bldP spid="3" grpId="0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7" name="Diagram 96"/>
          <p:cNvGraphicFramePr/>
          <p:nvPr/>
        </p:nvGraphicFramePr>
        <p:xfrm>
          <a:off x="10776570" y="2901560"/>
          <a:ext cx="1131078" cy="1131078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graphicFrame>
        <p:nvGraphicFramePr>
          <p:cNvPr id="286" name="Diagram 285"/>
          <p:cNvGraphicFramePr/>
          <p:nvPr/>
        </p:nvGraphicFramePr>
        <p:xfrm>
          <a:off x="213045" y="2667000"/>
          <a:ext cx="1600200" cy="16002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7" r:lo="rId8" r:qs="rId9" r:cs="rId10"/>
          </a:graphicData>
        </a:graphic>
      </p:graphicFrame>
      <p:graphicFrame>
        <p:nvGraphicFramePr>
          <p:cNvPr id="284" name="Diagram 283"/>
          <p:cNvGraphicFramePr/>
          <p:nvPr/>
        </p:nvGraphicFramePr>
        <p:xfrm>
          <a:off x="327345" y="2781300"/>
          <a:ext cx="1371600" cy="13716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12" r:lo="rId13" r:qs="rId14" r:cs="rId15"/>
          </a:graphicData>
        </a:graphic>
      </p:graphicFrame>
      <p:graphicFrame>
        <p:nvGraphicFramePr>
          <p:cNvPr id="289" name="Diagram 288"/>
          <p:cNvGraphicFramePr/>
          <p:nvPr/>
        </p:nvGraphicFramePr>
        <p:xfrm>
          <a:off x="441645" y="2895600"/>
          <a:ext cx="1143000" cy="11430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17" r:lo="rId18" r:qs="rId19" r:cs="rId20"/>
          </a:graphicData>
        </a:graphic>
      </p:graphicFrame>
      <p:sp>
        <p:nvSpPr>
          <p:cNvPr id="3" name="Right Arrow 2"/>
          <p:cNvSpPr/>
          <p:nvPr/>
        </p:nvSpPr>
        <p:spPr>
          <a:xfrm rot="10800000">
            <a:off x="10228999" y="3295073"/>
            <a:ext cx="433214" cy="332207"/>
          </a:xfrm>
          <a:prstGeom prst="rightArrow">
            <a:avLst/>
          </a:prstGeom>
          <a:solidFill>
            <a:srgbClr val="AA0000"/>
          </a:solidFill>
          <a:ln>
            <a:solidFill>
              <a:srgbClr val="7030A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56" name="Oval 255"/>
          <p:cNvSpPr/>
          <p:nvPr/>
        </p:nvSpPr>
        <p:spPr>
          <a:xfrm>
            <a:off x="555945" y="3009900"/>
            <a:ext cx="914400" cy="9144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8" name="Chord 277"/>
          <p:cNvSpPr/>
          <p:nvPr/>
        </p:nvSpPr>
        <p:spPr>
          <a:xfrm>
            <a:off x="555945" y="3009900"/>
            <a:ext cx="914400" cy="914400"/>
          </a:xfrm>
          <a:prstGeom prst="chord">
            <a:avLst>
              <a:gd name="adj1" fmla="val 20504917"/>
              <a:gd name="adj2" fmla="val 11919945"/>
            </a:avLst>
          </a:prstGeom>
          <a:gradFill flip="none" rotWithShape="1">
            <a:gsLst>
              <a:gs pos="0">
                <a:schemeClr val="accent1">
                  <a:shade val="30000"/>
                  <a:satMod val="115000"/>
                </a:schemeClr>
              </a:gs>
              <a:gs pos="68000">
                <a:schemeClr val="accent1">
                  <a:shade val="67500"/>
                  <a:satMod val="115000"/>
                </a:schemeClr>
              </a:gs>
              <a:gs pos="100000">
                <a:schemeClr val="accent1"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9" name="Oval 278"/>
          <p:cNvSpPr/>
          <p:nvPr/>
        </p:nvSpPr>
        <p:spPr>
          <a:xfrm>
            <a:off x="602440" y="3216587"/>
            <a:ext cx="824210" cy="140746"/>
          </a:xfrm>
          <a:prstGeom prst="ellipse">
            <a:avLst/>
          </a:prstGeom>
          <a:solidFill>
            <a:schemeClr val="accent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1" name="Oval 280"/>
          <p:cNvSpPr/>
          <p:nvPr/>
        </p:nvSpPr>
        <p:spPr>
          <a:xfrm>
            <a:off x="555945" y="3009900"/>
            <a:ext cx="914400" cy="914400"/>
          </a:xfrm>
          <a:prstGeom prst="ellipse">
            <a:avLst/>
          </a:prstGeom>
          <a:gradFill flip="none" rotWithShape="1">
            <a:gsLst>
              <a:gs pos="0">
                <a:schemeClr val="accent1">
                  <a:alpha val="0"/>
                  <a:lumMod val="0"/>
                  <a:lumOff val="100000"/>
                </a:schemeClr>
              </a:gs>
              <a:gs pos="97000">
                <a:schemeClr val="bg1">
                  <a:alpha val="69000"/>
                </a:schemeClr>
              </a:gs>
            </a:gsLst>
            <a:lin ang="16200000" scaled="0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90" name="Rectangle 289"/>
          <p:cNvSpPr/>
          <p:nvPr/>
        </p:nvSpPr>
        <p:spPr>
          <a:xfrm>
            <a:off x="600565" y="3394447"/>
            <a:ext cx="825162" cy="338554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1600" b="1" spc="50" dirty="0">
                <a:ln w="0"/>
                <a:solidFill>
                  <a:srgbClr val="FF0000"/>
                </a:solidFill>
                <a:effectLst>
                  <a:innerShdw blurRad="63500" dist="50800" dir="13500000">
                    <a:srgbClr val="000000">
                      <a:alpha val="50000"/>
                    </a:srgbClr>
                  </a:innerShdw>
                </a:effectLst>
              </a:rPr>
              <a:t>Maetel</a:t>
            </a:r>
          </a:p>
        </p:txBody>
      </p:sp>
      <p:sp>
        <p:nvSpPr>
          <p:cNvPr id="26" name="Oval 25"/>
          <p:cNvSpPr/>
          <p:nvPr/>
        </p:nvSpPr>
        <p:spPr>
          <a:xfrm>
            <a:off x="10886903" y="3026284"/>
            <a:ext cx="910414" cy="910414"/>
          </a:xfrm>
          <a:prstGeom prst="ellipse">
            <a:avLst/>
          </a:prstGeom>
          <a:solidFill>
            <a:srgbClr val="C0000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 w="457200" h="457200"/>
            <a:bevelB w="457200" h="4572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" name="Rectangle 26"/>
          <p:cNvSpPr/>
          <p:nvPr/>
        </p:nvSpPr>
        <p:spPr>
          <a:xfrm>
            <a:off x="11145580" y="3134893"/>
            <a:ext cx="418704" cy="646331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  <a:scene3d>
              <a:camera prst="orthographicFront"/>
              <a:lightRig rig="threePt" dir="t"/>
            </a:scene3d>
            <a:sp3d extrusionH="57150">
              <a:bevelT w="0" h="0" prst="softRound"/>
            </a:sp3d>
          </a:bodyPr>
          <a:lstStyle/>
          <a:p>
            <a:pPr algn="ctr"/>
            <a:r>
              <a:rPr lang="en-US" sz="3600" dirty="0">
                <a:ln w="0"/>
                <a:solidFill>
                  <a:schemeClr val="bg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1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044068" y="1417075"/>
            <a:ext cx="8076568" cy="4614695"/>
          </a:xfrm>
          <a:prstGeom prst="roundRect">
            <a:avLst/>
          </a:prstGeom>
          <a:blipFill>
            <a:blip r:embed="rId22"/>
            <a:tile tx="0" ty="0" sx="100000" sy="100000" flip="none" algn="tl"/>
          </a:blip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2" name="Rectangle 41"/>
          <p:cNvSpPr/>
          <p:nvPr/>
        </p:nvSpPr>
        <p:spPr>
          <a:xfrm>
            <a:off x="2141974" y="4800509"/>
            <a:ext cx="8259623" cy="430887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/>
            </a:sp3d>
          </a:bodyPr>
          <a:lstStyle/>
          <a:p>
            <a:pPr algn="ctr"/>
            <a:endParaRPr lang="en-US" sz="2200" b="1" dirty="0">
              <a:ln/>
              <a:solidFill>
                <a:schemeClr val="tx2">
                  <a:lumMod val="20000"/>
                  <a:lumOff val="80000"/>
                </a:schemeClr>
              </a:solidFill>
            </a:endParaRPr>
          </a:p>
        </p:txBody>
      </p:sp>
      <p:sp>
        <p:nvSpPr>
          <p:cNvPr id="47" name="Rectangle 46"/>
          <p:cNvSpPr/>
          <p:nvPr/>
        </p:nvSpPr>
        <p:spPr>
          <a:xfrm>
            <a:off x="798019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0" name="Rectangle 49"/>
          <p:cNvSpPr/>
          <p:nvPr/>
        </p:nvSpPr>
        <p:spPr>
          <a:xfrm>
            <a:off x="11329417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1" name="Rectangle 50"/>
          <p:cNvSpPr/>
          <p:nvPr/>
        </p:nvSpPr>
        <p:spPr>
          <a:xfrm>
            <a:off x="1417513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2" name="Rectangle 51"/>
          <p:cNvSpPr/>
          <p:nvPr/>
        </p:nvSpPr>
        <p:spPr>
          <a:xfrm>
            <a:off x="2346754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3" name="Rectangle 52"/>
          <p:cNvSpPr/>
          <p:nvPr/>
        </p:nvSpPr>
        <p:spPr>
          <a:xfrm>
            <a:off x="3275995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4" name="Rectangle 53"/>
          <p:cNvSpPr/>
          <p:nvPr/>
        </p:nvSpPr>
        <p:spPr>
          <a:xfrm>
            <a:off x="4205236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5" name="Rectangle 54"/>
          <p:cNvSpPr/>
          <p:nvPr/>
        </p:nvSpPr>
        <p:spPr>
          <a:xfrm>
            <a:off x="5134477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6" name="Rectangle 55"/>
          <p:cNvSpPr/>
          <p:nvPr/>
        </p:nvSpPr>
        <p:spPr>
          <a:xfrm>
            <a:off x="8851441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7" name="Rectangle 56"/>
          <p:cNvSpPr/>
          <p:nvPr/>
        </p:nvSpPr>
        <p:spPr>
          <a:xfrm>
            <a:off x="9780682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8" name="Rectangle 57"/>
          <p:cNvSpPr/>
          <p:nvPr/>
        </p:nvSpPr>
        <p:spPr>
          <a:xfrm>
            <a:off x="10709923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9" name="Rectangle 58"/>
          <p:cNvSpPr/>
          <p:nvPr/>
        </p:nvSpPr>
        <p:spPr>
          <a:xfrm>
            <a:off x="6063718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0" name="Rectangle 59"/>
          <p:cNvSpPr/>
          <p:nvPr/>
        </p:nvSpPr>
        <p:spPr>
          <a:xfrm>
            <a:off x="6992959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1" name="Rectangle 60"/>
          <p:cNvSpPr/>
          <p:nvPr/>
        </p:nvSpPr>
        <p:spPr>
          <a:xfrm>
            <a:off x="7922200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0" name="Rectangle 69"/>
          <p:cNvSpPr/>
          <p:nvPr/>
        </p:nvSpPr>
        <p:spPr>
          <a:xfrm>
            <a:off x="1727260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1" name="Rectangle 70"/>
          <p:cNvSpPr/>
          <p:nvPr/>
        </p:nvSpPr>
        <p:spPr>
          <a:xfrm>
            <a:off x="11948927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2" name="Rectangle 71"/>
          <p:cNvSpPr/>
          <p:nvPr/>
        </p:nvSpPr>
        <p:spPr>
          <a:xfrm>
            <a:off x="2656501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3" name="Rectangle 72"/>
          <p:cNvSpPr/>
          <p:nvPr/>
        </p:nvSpPr>
        <p:spPr>
          <a:xfrm>
            <a:off x="3585742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4" name="Rectangle 73"/>
          <p:cNvSpPr/>
          <p:nvPr/>
        </p:nvSpPr>
        <p:spPr>
          <a:xfrm>
            <a:off x="4514983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5" name="Rectangle 74"/>
          <p:cNvSpPr/>
          <p:nvPr/>
        </p:nvSpPr>
        <p:spPr>
          <a:xfrm>
            <a:off x="5444224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6" name="Rectangle 75"/>
          <p:cNvSpPr/>
          <p:nvPr/>
        </p:nvSpPr>
        <p:spPr>
          <a:xfrm>
            <a:off x="6373465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7" name="Rectangle 76"/>
          <p:cNvSpPr/>
          <p:nvPr/>
        </p:nvSpPr>
        <p:spPr>
          <a:xfrm>
            <a:off x="10090429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8" name="Rectangle 77"/>
          <p:cNvSpPr/>
          <p:nvPr/>
        </p:nvSpPr>
        <p:spPr>
          <a:xfrm>
            <a:off x="11019670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9" name="Rectangle 78"/>
          <p:cNvSpPr/>
          <p:nvPr/>
        </p:nvSpPr>
        <p:spPr>
          <a:xfrm>
            <a:off x="11639164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0" name="Rectangle 79"/>
          <p:cNvSpPr/>
          <p:nvPr/>
        </p:nvSpPr>
        <p:spPr>
          <a:xfrm>
            <a:off x="7302706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1" name="Rectangle 80"/>
          <p:cNvSpPr/>
          <p:nvPr/>
        </p:nvSpPr>
        <p:spPr>
          <a:xfrm>
            <a:off x="8231947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2" name="Rectangle 81"/>
          <p:cNvSpPr/>
          <p:nvPr/>
        </p:nvSpPr>
        <p:spPr>
          <a:xfrm>
            <a:off x="9161188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3" name="Rectangle 82"/>
          <p:cNvSpPr/>
          <p:nvPr/>
        </p:nvSpPr>
        <p:spPr>
          <a:xfrm>
            <a:off x="178525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4" name="Rectangle 83"/>
          <p:cNvSpPr/>
          <p:nvPr/>
        </p:nvSpPr>
        <p:spPr>
          <a:xfrm>
            <a:off x="10400176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5" name="Rectangle 84"/>
          <p:cNvSpPr/>
          <p:nvPr/>
        </p:nvSpPr>
        <p:spPr>
          <a:xfrm>
            <a:off x="488272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6" name="Rectangle 85"/>
          <p:cNvSpPr/>
          <p:nvPr/>
        </p:nvSpPr>
        <p:spPr>
          <a:xfrm>
            <a:off x="1107766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7" name="Rectangle 86"/>
          <p:cNvSpPr/>
          <p:nvPr/>
        </p:nvSpPr>
        <p:spPr>
          <a:xfrm>
            <a:off x="2037007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8" name="Rectangle 87"/>
          <p:cNvSpPr/>
          <p:nvPr/>
        </p:nvSpPr>
        <p:spPr>
          <a:xfrm>
            <a:off x="2966248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9" name="Rectangle 88"/>
          <p:cNvSpPr/>
          <p:nvPr/>
        </p:nvSpPr>
        <p:spPr>
          <a:xfrm>
            <a:off x="3895489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0" name="Rectangle 89"/>
          <p:cNvSpPr/>
          <p:nvPr/>
        </p:nvSpPr>
        <p:spPr>
          <a:xfrm>
            <a:off x="7612453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1" name="Rectangle 90"/>
          <p:cNvSpPr/>
          <p:nvPr/>
        </p:nvSpPr>
        <p:spPr>
          <a:xfrm>
            <a:off x="8541694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2" name="Rectangle 91"/>
          <p:cNvSpPr/>
          <p:nvPr/>
        </p:nvSpPr>
        <p:spPr>
          <a:xfrm>
            <a:off x="9470935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3" name="Rectangle 92"/>
          <p:cNvSpPr/>
          <p:nvPr/>
        </p:nvSpPr>
        <p:spPr>
          <a:xfrm>
            <a:off x="4824730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4" name="Rectangle 93"/>
          <p:cNvSpPr/>
          <p:nvPr/>
        </p:nvSpPr>
        <p:spPr>
          <a:xfrm>
            <a:off x="5753971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5" name="Rectangle 94"/>
          <p:cNvSpPr/>
          <p:nvPr/>
        </p:nvSpPr>
        <p:spPr>
          <a:xfrm>
            <a:off x="6683212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" name="Donut 3"/>
          <p:cNvSpPr/>
          <p:nvPr/>
        </p:nvSpPr>
        <p:spPr>
          <a:xfrm>
            <a:off x="10986585" y="3107596"/>
            <a:ext cx="731520" cy="731520"/>
          </a:xfrm>
          <a:prstGeom prst="donut">
            <a:avLst>
              <a:gd name="adj" fmla="val 1291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sp>
        <p:nvSpPr>
          <p:cNvPr id="96" name="Donut 95"/>
          <p:cNvSpPr/>
          <p:nvPr/>
        </p:nvSpPr>
        <p:spPr>
          <a:xfrm>
            <a:off x="10728865" y="2853855"/>
            <a:ext cx="1226489" cy="1226489"/>
          </a:xfrm>
          <a:prstGeom prst="donut">
            <a:avLst>
              <a:gd name="adj" fmla="val 12919"/>
            </a:avLst>
          </a:prstGeom>
          <a:noFill/>
          <a:ln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sp>
        <p:nvSpPr>
          <p:cNvPr id="15" name="Rectangle 14"/>
          <p:cNvSpPr/>
          <p:nvPr/>
        </p:nvSpPr>
        <p:spPr>
          <a:xfrm>
            <a:off x="2386019" y="2698579"/>
            <a:ext cx="7278692" cy="523220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/>
            </a:sp3d>
          </a:bodyPr>
          <a:lstStyle/>
          <a:p>
            <a:pPr algn="ctr"/>
            <a:r>
              <a:rPr lang="en-US" sz="2800" b="1" dirty="0">
                <a:solidFill>
                  <a:srgbClr val="FFFF00"/>
                </a:solidFill>
              </a:rPr>
              <a:t>1. Follow Traffic Laws</a:t>
            </a:r>
            <a:endParaRPr lang="en-US" sz="2600" b="1" cap="none" spc="0" dirty="0">
              <a:ln/>
              <a:solidFill>
                <a:srgbClr val="FFFF00"/>
              </a:solidFill>
              <a:effectLst/>
            </a:endParaRPr>
          </a:p>
        </p:txBody>
      </p:sp>
      <p:sp>
        <p:nvSpPr>
          <p:cNvPr id="36" name="Rectangle 35"/>
          <p:cNvSpPr/>
          <p:nvPr/>
        </p:nvSpPr>
        <p:spPr>
          <a:xfrm>
            <a:off x="2353494" y="3237281"/>
            <a:ext cx="7343743" cy="523220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/>
            </a:sp3d>
          </a:bodyPr>
          <a:lstStyle/>
          <a:p>
            <a:pPr algn="ctr"/>
            <a:r>
              <a:rPr lang="en-US" sz="2800" b="1" dirty="0">
                <a:solidFill>
                  <a:schemeClr val="bg1"/>
                </a:solidFill>
              </a:rPr>
              <a:t>Adhere to posted speed limits, traffic signals</a:t>
            </a:r>
          </a:p>
        </p:txBody>
      </p:sp>
      <p:grpSp>
        <p:nvGrpSpPr>
          <p:cNvPr id="66" name="Group 65"/>
          <p:cNvGrpSpPr/>
          <p:nvPr/>
        </p:nvGrpSpPr>
        <p:grpSpPr>
          <a:xfrm>
            <a:off x="10399671" y="6237011"/>
            <a:ext cx="1752321" cy="539000"/>
            <a:chOff x="1160587" y="64556"/>
            <a:chExt cx="2111223" cy="537057"/>
          </a:xfrm>
        </p:grpSpPr>
        <p:sp>
          <p:nvSpPr>
            <p:cNvPr id="67" name="Rounded Rectangle 66"/>
            <p:cNvSpPr/>
            <p:nvPr/>
          </p:nvSpPr>
          <p:spPr>
            <a:xfrm>
              <a:off x="1160587" y="64556"/>
              <a:ext cx="2111223" cy="537057"/>
            </a:xfrm>
            <a:prstGeom prst="roundRect">
              <a:avLst>
                <a:gd name="adj" fmla="val 50000"/>
              </a:avLst>
            </a:prstGeom>
            <a:solidFill>
              <a:srgbClr val="FF0000"/>
            </a:solidFill>
            <a:ln>
              <a:solidFill>
                <a:srgbClr val="0070C0"/>
              </a:solidFill>
            </a:ln>
            <a:effectLst>
              <a:innerShdw blurRad="114300">
                <a:prstClr val="black"/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" name="Rectangle 67"/>
            <p:cNvSpPr/>
            <p:nvPr/>
          </p:nvSpPr>
          <p:spPr>
            <a:xfrm>
              <a:off x="1454808" y="162342"/>
              <a:ext cx="1448183" cy="368001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dirty="0">
                  <a:ln w="0"/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Arial Rounded MT Bold" panose="020F0704030504030204" pitchFamily="34" charset="0"/>
                </a:rPr>
                <a:t>Save Life</a:t>
              </a:r>
              <a:endParaRPr lang="en-US" b="0" cap="none" spc="0" dirty="0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Arial Rounded MT Bold" panose="020F0704030504030204" pitchFamily="34" charset="0"/>
              </a:endParaRPr>
            </a:p>
          </p:txBody>
        </p:sp>
      </p:grpSp>
      <p:sp>
        <p:nvSpPr>
          <p:cNvPr id="69" name="Right Arrow 68"/>
          <p:cNvSpPr/>
          <p:nvPr/>
        </p:nvSpPr>
        <p:spPr>
          <a:xfrm rot="5400000">
            <a:off x="10997021" y="5660026"/>
            <a:ext cx="500497" cy="377356"/>
          </a:xfrm>
          <a:prstGeom prst="rightArrow">
            <a:avLst>
              <a:gd name="adj1" fmla="val 38780"/>
              <a:gd name="adj2" fmla="val 67647"/>
            </a:avLst>
          </a:prstGeom>
          <a:solidFill>
            <a:srgbClr val="FF0000"/>
          </a:solidFill>
          <a:ln>
            <a:solidFill>
              <a:srgbClr val="0070C0"/>
            </a:solidFill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8" name="Rectangle 97"/>
          <p:cNvSpPr/>
          <p:nvPr/>
        </p:nvSpPr>
        <p:spPr>
          <a:xfrm>
            <a:off x="10400688" y="5123075"/>
            <a:ext cx="1721883" cy="461665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/>
            </a:sp3d>
          </a:bodyPr>
          <a:lstStyle/>
          <a:p>
            <a:pPr algn="ctr"/>
            <a:r>
              <a:rPr lang="en-US" sz="2400" b="1" dirty="0">
                <a:ln w="0">
                  <a:solidFill>
                    <a:srgbClr val="FF0000"/>
                  </a:solidFill>
                </a:ln>
                <a:solidFill>
                  <a:srgbClr val="FFFB18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Arial Rounded MT Bold" panose="020F0704030504030204" pitchFamily="34" charset="0"/>
              </a:rPr>
              <a:t>Safe Drive</a:t>
            </a:r>
          </a:p>
        </p:txBody>
      </p:sp>
      <p:sp>
        <p:nvSpPr>
          <p:cNvPr id="65" name="Rectangle 64"/>
          <p:cNvSpPr/>
          <p:nvPr/>
        </p:nvSpPr>
        <p:spPr>
          <a:xfrm>
            <a:off x="2456264" y="3775983"/>
            <a:ext cx="7138202" cy="523220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/>
            </a:sp3d>
          </a:bodyPr>
          <a:lstStyle/>
          <a:p>
            <a:pPr algn="ctr"/>
            <a:r>
              <a:rPr lang="en-US" sz="2800" b="1" dirty="0">
                <a:solidFill>
                  <a:schemeClr val="bg1"/>
                </a:solidFill>
              </a:rPr>
              <a:t>road signs, and lane markings</a:t>
            </a:r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73910598-52FB-E0DE-926B-B158ECDFFC88}"/>
              </a:ext>
            </a:extLst>
          </p:cNvPr>
          <p:cNvPicPr>
            <a:picLocks/>
          </p:cNvPicPr>
          <p:nvPr/>
        </p:nvPicPr>
        <p:blipFill>
          <a:blip r:embed="rId23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24"/>
              </a:ext>
            </a:extLst>
          </a:blip>
          <a:stretch>
            <a:fillRect/>
          </a:stretch>
        </p:blipFill>
        <p:spPr>
          <a:xfrm>
            <a:off x="3365658" y="105401"/>
            <a:ext cx="1080000" cy="1080000"/>
          </a:xfrm>
          <a:prstGeom prst="rect">
            <a:avLst/>
          </a:prstGeom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2889043B-0DF8-EA1E-76A8-B2156ED39AF2}"/>
              </a:ext>
            </a:extLst>
          </p:cNvPr>
          <p:cNvPicPr>
            <a:picLocks/>
          </p:cNvPicPr>
          <p:nvPr/>
        </p:nvPicPr>
        <p:blipFill>
          <a:blip r:embed="rId25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26"/>
              </a:ext>
            </a:extLst>
          </a:blip>
          <a:stretch>
            <a:fillRect/>
          </a:stretch>
        </p:blipFill>
        <p:spPr>
          <a:xfrm>
            <a:off x="4822994" y="105401"/>
            <a:ext cx="1080000" cy="1080000"/>
          </a:xfrm>
          <a:prstGeom prst="rect">
            <a:avLst/>
          </a:prstGeom>
        </p:spPr>
      </p:pic>
      <p:pic>
        <p:nvPicPr>
          <p:cNvPr id="14" name="Picture 13">
            <a:extLst>
              <a:ext uri="{FF2B5EF4-FFF2-40B4-BE49-F238E27FC236}">
                <a16:creationId xmlns:a16="http://schemas.microsoft.com/office/drawing/2014/main" id="{F0105010-B2B3-9ADA-886E-E39822FFAA7B}"/>
              </a:ext>
            </a:extLst>
          </p:cNvPr>
          <p:cNvPicPr>
            <a:picLocks/>
          </p:cNvPicPr>
          <p:nvPr/>
        </p:nvPicPr>
        <p:blipFill>
          <a:blip r:embed="rId27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28"/>
              </a:ext>
            </a:extLst>
          </a:blip>
          <a:stretch>
            <a:fillRect/>
          </a:stretch>
        </p:blipFill>
        <p:spPr>
          <a:xfrm>
            <a:off x="6280330" y="105401"/>
            <a:ext cx="1080000" cy="1080000"/>
          </a:xfrm>
          <a:prstGeom prst="rect">
            <a:avLst/>
          </a:prstGeom>
        </p:spPr>
      </p:pic>
      <p:pic>
        <p:nvPicPr>
          <p:cNvPr id="17" name="Picture 16">
            <a:extLst>
              <a:ext uri="{FF2B5EF4-FFF2-40B4-BE49-F238E27FC236}">
                <a16:creationId xmlns:a16="http://schemas.microsoft.com/office/drawing/2014/main" id="{B888B9AB-C5A8-C0D2-020D-7EF05C5A616C}"/>
              </a:ext>
            </a:extLst>
          </p:cNvPr>
          <p:cNvPicPr>
            <a:picLocks/>
          </p:cNvPicPr>
          <p:nvPr/>
        </p:nvPicPr>
        <p:blipFill>
          <a:blip r:embed="rId29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30"/>
              </a:ext>
            </a:extLst>
          </a:blip>
          <a:stretch>
            <a:fillRect/>
          </a:stretch>
        </p:blipFill>
        <p:spPr>
          <a:xfrm>
            <a:off x="7737667" y="105401"/>
            <a:ext cx="1080000" cy="1080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864982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400">
        <p14:ripple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21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2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3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4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15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26" presetClass="emph" presetSubtype="0" repeatCount="indefinite" fill="remove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" dur="500" tmFilter="0, 0; .2, .5; .8, .5; 1, 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8" dur="250" autoRev="1" fill="hold"/>
                                        <p:tgtEl>
                                          <p:spTgt spid="69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19" presetID="2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" dur="500" tmFilter="0, 0; .2, .5; .8, .5; 1, 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1" dur="250" autoRev="1" fill="hold"/>
                                        <p:tgtEl>
                                          <p:spTgt spid="98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22" presetID="10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 override="childStyle">
                                        <p:cTn id="23" dur="500" fill="hold"/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style.fontWeight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normal"/>
                                          </p:val>
                                        </p:tav>
                                        <p:tav tm="50000">
                                          <p:val>
                                            <p:strVal val="bold"/>
                                          </p:val>
                                        </p:tav>
                                        <p:tav tm="60000">
                                          <p:val>
                                            <p:strVal val="normal"/>
                                          </p:val>
                                        </p:tav>
                                        <p:tav tm="100000">
                                          <p:val>
                                            <p:strVal val="normal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32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5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6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7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8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9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" presetID="9" presetClass="emph" presetSubtype="0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31" dur="indefinite"/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"/>
                                      </p:to>
                                    </p:set>
                                    <p:animEffect filter="image" prLst="opacity: 0.5">
                                      <p:cBhvr rctx="IE">
                                        <p:cTn id="32" dur="indefinite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53" presetClass="entr" presetSubtype="16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750" fill="hold"/>
                                        <p:tgtEl>
                                          <p:spTgt spid="2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750" fill="hold"/>
                                        <p:tgtEl>
                                          <p:spTgt spid="2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75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53" presetClass="entr" presetSubtype="16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" dur="750" fill="hold"/>
                                        <p:tgtEl>
                                          <p:spTgt spid="2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750" fill="hold"/>
                                        <p:tgtEl>
                                          <p:spTgt spid="2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750"/>
                                        <p:tgtEl>
                                          <p:spTgt spid="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53" presetClass="entr" presetSubtype="16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750" fill="hold"/>
                                        <p:tgtEl>
                                          <p:spTgt spid="2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750" fill="hold"/>
                                        <p:tgtEl>
                                          <p:spTgt spid="2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7" dur="750"/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21" presetClass="entr" presetSubtype="1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50" dur="200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8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2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" presetID="8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4" dur="5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" presetID="27" presetClass="emph" presetSubtype="0" repeatCount="indefinite" fill="remove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56" dur="500" autoRev="1" fill="remove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57" dur="500" autoRev="1" fill="remove"/>
                                        <p:tgtEl>
                                          <p:spTgt spid="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58" dur="500" autoRev="1" fill="remove"/>
                                        <p:tgtEl>
                                          <p:spTgt spid="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9" dur="500" autoRev="1" fill="remove"/>
                                        <p:tgtEl>
                                          <p:spTgt spid="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26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9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0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75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76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77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78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79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80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81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82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83" presetID="26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5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6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91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92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93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94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95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96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97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98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99" presetID="26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1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2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107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108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09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110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11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112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13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114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15" presetID="26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7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18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9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123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124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25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126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27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128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29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130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13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Abs val="150"/>
                                  </p:iterate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3" fill="hold">
                            <p:stCondLst>
                              <p:cond delay="3200"/>
                            </p:stCondLst>
                            <p:childTnLst>
                              <p:par>
                                <p:cTn id="134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Abs val="150"/>
                                  </p:iterate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6" fill="hold">
                            <p:stCondLst>
                              <p:cond delay="9051"/>
                            </p:stCondLst>
                            <p:childTnLst>
                              <p:par>
                                <p:cTn id="137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Abs val="150"/>
                                  </p:iterate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97" grpId="0">
        <p:bldAsOne/>
      </p:bldGraphic>
      <p:bldGraphic spid="286" grpId="0">
        <p:bldAsOne/>
      </p:bldGraphic>
      <p:bldGraphic spid="286" grpId="1">
        <p:bldAsOne/>
      </p:bldGraphic>
      <p:bldGraphic spid="284" grpId="0">
        <p:bldAsOne/>
      </p:bldGraphic>
      <p:bldGraphic spid="289" grpId="0">
        <p:bldAsOne/>
      </p:bldGraphic>
      <p:bldP spid="3" grpId="0" animBg="1"/>
      <p:bldP spid="290" grpId="0"/>
      <p:bldP spid="290" grpId="1"/>
      <p:bldP spid="290" grpId="2"/>
      <p:bldP spid="26" grpId="0" animBg="1"/>
      <p:bldP spid="15" grpId="0"/>
      <p:bldP spid="36" grpId="0"/>
      <p:bldP spid="69" grpId="0" animBg="1"/>
      <p:bldP spid="69" grpId="1" animBg="1"/>
      <p:bldP spid="98" grpId="0"/>
      <p:bldP spid="65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7" name="Diagram 96"/>
          <p:cNvGraphicFramePr/>
          <p:nvPr/>
        </p:nvGraphicFramePr>
        <p:xfrm>
          <a:off x="10776570" y="2901560"/>
          <a:ext cx="1131078" cy="1131078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graphicFrame>
        <p:nvGraphicFramePr>
          <p:cNvPr id="286" name="Diagram 285"/>
          <p:cNvGraphicFramePr/>
          <p:nvPr/>
        </p:nvGraphicFramePr>
        <p:xfrm>
          <a:off x="213045" y="2667000"/>
          <a:ext cx="1600200" cy="16002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7" r:lo="rId8" r:qs="rId9" r:cs="rId10"/>
          </a:graphicData>
        </a:graphic>
      </p:graphicFrame>
      <p:graphicFrame>
        <p:nvGraphicFramePr>
          <p:cNvPr id="284" name="Diagram 283"/>
          <p:cNvGraphicFramePr/>
          <p:nvPr/>
        </p:nvGraphicFramePr>
        <p:xfrm>
          <a:off x="327345" y="2781300"/>
          <a:ext cx="1371600" cy="13716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12" r:lo="rId13" r:qs="rId14" r:cs="rId15"/>
          </a:graphicData>
        </a:graphic>
      </p:graphicFrame>
      <p:graphicFrame>
        <p:nvGraphicFramePr>
          <p:cNvPr id="289" name="Diagram 288"/>
          <p:cNvGraphicFramePr/>
          <p:nvPr/>
        </p:nvGraphicFramePr>
        <p:xfrm>
          <a:off x="441645" y="2895600"/>
          <a:ext cx="1143000" cy="11430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17" r:lo="rId18" r:qs="rId19" r:cs="rId20"/>
          </a:graphicData>
        </a:graphic>
      </p:graphicFrame>
      <p:sp>
        <p:nvSpPr>
          <p:cNvPr id="3" name="Right Arrow 2"/>
          <p:cNvSpPr/>
          <p:nvPr/>
        </p:nvSpPr>
        <p:spPr>
          <a:xfrm rot="10800000">
            <a:off x="10228999" y="3295073"/>
            <a:ext cx="433214" cy="332207"/>
          </a:xfrm>
          <a:prstGeom prst="rightArrow">
            <a:avLst/>
          </a:prstGeom>
          <a:solidFill>
            <a:srgbClr val="AA0000"/>
          </a:solidFill>
          <a:ln>
            <a:solidFill>
              <a:srgbClr val="7030A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56" name="Oval 255"/>
          <p:cNvSpPr/>
          <p:nvPr/>
        </p:nvSpPr>
        <p:spPr>
          <a:xfrm>
            <a:off x="555945" y="3009900"/>
            <a:ext cx="914400" cy="9144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8" name="Chord 277"/>
          <p:cNvSpPr/>
          <p:nvPr/>
        </p:nvSpPr>
        <p:spPr>
          <a:xfrm>
            <a:off x="555945" y="3009900"/>
            <a:ext cx="914400" cy="914400"/>
          </a:xfrm>
          <a:prstGeom prst="chord">
            <a:avLst>
              <a:gd name="adj1" fmla="val 20504917"/>
              <a:gd name="adj2" fmla="val 11919945"/>
            </a:avLst>
          </a:prstGeom>
          <a:gradFill flip="none" rotWithShape="1">
            <a:gsLst>
              <a:gs pos="0">
                <a:schemeClr val="accent1">
                  <a:shade val="30000"/>
                  <a:satMod val="115000"/>
                </a:schemeClr>
              </a:gs>
              <a:gs pos="68000">
                <a:schemeClr val="accent1">
                  <a:shade val="67500"/>
                  <a:satMod val="115000"/>
                </a:schemeClr>
              </a:gs>
              <a:gs pos="100000">
                <a:schemeClr val="accent1"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9" name="Oval 278"/>
          <p:cNvSpPr/>
          <p:nvPr/>
        </p:nvSpPr>
        <p:spPr>
          <a:xfrm>
            <a:off x="602440" y="3216587"/>
            <a:ext cx="824210" cy="140746"/>
          </a:xfrm>
          <a:prstGeom prst="ellipse">
            <a:avLst/>
          </a:prstGeom>
          <a:solidFill>
            <a:schemeClr val="accent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1" name="Oval 280"/>
          <p:cNvSpPr/>
          <p:nvPr/>
        </p:nvSpPr>
        <p:spPr>
          <a:xfrm>
            <a:off x="555945" y="3009900"/>
            <a:ext cx="914400" cy="914400"/>
          </a:xfrm>
          <a:prstGeom prst="ellipse">
            <a:avLst/>
          </a:prstGeom>
          <a:gradFill flip="none" rotWithShape="1">
            <a:gsLst>
              <a:gs pos="0">
                <a:schemeClr val="accent1">
                  <a:alpha val="0"/>
                  <a:lumMod val="0"/>
                  <a:lumOff val="100000"/>
                </a:schemeClr>
              </a:gs>
              <a:gs pos="97000">
                <a:schemeClr val="bg1">
                  <a:alpha val="69000"/>
                </a:schemeClr>
              </a:gs>
            </a:gsLst>
            <a:lin ang="16200000" scaled="0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90" name="Rectangle 289"/>
          <p:cNvSpPr/>
          <p:nvPr/>
        </p:nvSpPr>
        <p:spPr>
          <a:xfrm>
            <a:off x="600565" y="3394447"/>
            <a:ext cx="825162" cy="338554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1600" b="1" spc="50" dirty="0">
                <a:ln w="0"/>
                <a:solidFill>
                  <a:srgbClr val="FF0000"/>
                </a:solidFill>
                <a:effectLst>
                  <a:innerShdw blurRad="63500" dist="50800" dir="13500000">
                    <a:srgbClr val="000000">
                      <a:alpha val="50000"/>
                    </a:srgbClr>
                  </a:innerShdw>
                </a:effectLst>
              </a:rPr>
              <a:t>Maetel</a:t>
            </a:r>
          </a:p>
        </p:txBody>
      </p:sp>
      <p:sp>
        <p:nvSpPr>
          <p:cNvPr id="26" name="Oval 25"/>
          <p:cNvSpPr/>
          <p:nvPr/>
        </p:nvSpPr>
        <p:spPr>
          <a:xfrm>
            <a:off x="10886903" y="3026284"/>
            <a:ext cx="910414" cy="910414"/>
          </a:xfrm>
          <a:prstGeom prst="ellipse">
            <a:avLst/>
          </a:prstGeom>
          <a:solidFill>
            <a:srgbClr val="C0000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 w="457200" h="457200"/>
            <a:bevelB w="457200" h="4572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" name="Rectangle 26"/>
          <p:cNvSpPr/>
          <p:nvPr/>
        </p:nvSpPr>
        <p:spPr>
          <a:xfrm>
            <a:off x="11145580" y="3134893"/>
            <a:ext cx="418704" cy="646331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  <a:scene3d>
              <a:camera prst="orthographicFront"/>
              <a:lightRig rig="threePt" dir="t"/>
            </a:scene3d>
            <a:sp3d extrusionH="57150">
              <a:bevelT w="0" h="0" prst="softRound"/>
            </a:sp3d>
          </a:bodyPr>
          <a:lstStyle/>
          <a:p>
            <a:pPr algn="ctr"/>
            <a:r>
              <a:rPr lang="en-US" sz="3600" dirty="0">
                <a:ln w="0"/>
                <a:solidFill>
                  <a:schemeClr val="bg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2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044068" y="1406133"/>
            <a:ext cx="8076568" cy="4614695"/>
          </a:xfrm>
          <a:prstGeom prst="roundRect">
            <a:avLst/>
          </a:prstGeom>
          <a:blipFill>
            <a:blip r:embed="rId22"/>
            <a:tile tx="0" ty="0" sx="100000" sy="100000" flip="none" algn="tl"/>
          </a:blip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2" name="Rectangle 41"/>
          <p:cNvSpPr/>
          <p:nvPr/>
        </p:nvSpPr>
        <p:spPr>
          <a:xfrm>
            <a:off x="2141974" y="4800509"/>
            <a:ext cx="8259623" cy="430887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/>
            </a:sp3d>
          </a:bodyPr>
          <a:lstStyle/>
          <a:p>
            <a:pPr algn="ctr"/>
            <a:endParaRPr lang="en-US" sz="2200" b="1" dirty="0">
              <a:ln/>
              <a:solidFill>
                <a:schemeClr val="tx2">
                  <a:lumMod val="20000"/>
                  <a:lumOff val="80000"/>
                </a:schemeClr>
              </a:solidFill>
            </a:endParaRPr>
          </a:p>
        </p:txBody>
      </p:sp>
      <p:sp>
        <p:nvSpPr>
          <p:cNvPr id="47" name="Rectangle 46"/>
          <p:cNvSpPr/>
          <p:nvPr/>
        </p:nvSpPr>
        <p:spPr>
          <a:xfrm>
            <a:off x="798019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0" name="Rectangle 49"/>
          <p:cNvSpPr/>
          <p:nvPr/>
        </p:nvSpPr>
        <p:spPr>
          <a:xfrm>
            <a:off x="11329417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1" name="Rectangle 50"/>
          <p:cNvSpPr/>
          <p:nvPr/>
        </p:nvSpPr>
        <p:spPr>
          <a:xfrm>
            <a:off x="1417513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2" name="Rectangle 51"/>
          <p:cNvSpPr/>
          <p:nvPr/>
        </p:nvSpPr>
        <p:spPr>
          <a:xfrm>
            <a:off x="2346754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3" name="Rectangle 52"/>
          <p:cNvSpPr/>
          <p:nvPr/>
        </p:nvSpPr>
        <p:spPr>
          <a:xfrm>
            <a:off x="3275995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4" name="Rectangle 53"/>
          <p:cNvSpPr/>
          <p:nvPr/>
        </p:nvSpPr>
        <p:spPr>
          <a:xfrm>
            <a:off x="4205236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5" name="Rectangle 54"/>
          <p:cNvSpPr/>
          <p:nvPr/>
        </p:nvSpPr>
        <p:spPr>
          <a:xfrm>
            <a:off x="5134477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6" name="Rectangle 55"/>
          <p:cNvSpPr/>
          <p:nvPr/>
        </p:nvSpPr>
        <p:spPr>
          <a:xfrm>
            <a:off x="8851441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7" name="Rectangle 56"/>
          <p:cNvSpPr/>
          <p:nvPr/>
        </p:nvSpPr>
        <p:spPr>
          <a:xfrm>
            <a:off x="9780682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8" name="Rectangle 57"/>
          <p:cNvSpPr/>
          <p:nvPr/>
        </p:nvSpPr>
        <p:spPr>
          <a:xfrm>
            <a:off x="10709923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9" name="Rectangle 58"/>
          <p:cNvSpPr/>
          <p:nvPr/>
        </p:nvSpPr>
        <p:spPr>
          <a:xfrm>
            <a:off x="6063718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0" name="Rectangle 59"/>
          <p:cNvSpPr/>
          <p:nvPr/>
        </p:nvSpPr>
        <p:spPr>
          <a:xfrm>
            <a:off x="6992959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1" name="Rectangle 60"/>
          <p:cNvSpPr/>
          <p:nvPr/>
        </p:nvSpPr>
        <p:spPr>
          <a:xfrm>
            <a:off x="7922200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0" name="Rectangle 69"/>
          <p:cNvSpPr/>
          <p:nvPr/>
        </p:nvSpPr>
        <p:spPr>
          <a:xfrm>
            <a:off x="1727260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1" name="Rectangle 70"/>
          <p:cNvSpPr/>
          <p:nvPr/>
        </p:nvSpPr>
        <p:spPr>
          <a:xfrm>
            <a:off x="11948927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2" name="Rectangle 71"/>
          <p:cNvSpPr/>
          <p:nvPr/>
        </p:nvSpPr>
        <p:spPr>
          <a:xfrm>
            <a:off x="2656501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3" name="Rectangle 72"/>
          <p:cNvSpPr/>
          <p:nvPr/>
        </p:nvSpPr>
        <p:spPr>
          <a:xfrm>
            <a:off x="3585742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4" name="Rectangle 73"/>
          <p:cNvSpPr/>
          <p:nvPr/>
        </p:nvSpPr>
        <p:spPr>
          <a:xfrm>
            <a:off x="4514983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5" name="Rectangle 74"/>
          <p:cNvSpPr/>
          <p:nvPr/>
        </p:nvSpPr>
        <p:spPr>
          <a:xfrm>
            <a:off x="5444224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6" name="Rectangle 75"/>
          <p:cNvSpPr/>
          <p:nvPr/>
        </p:nvSpPr>
        <p:spPr>
          <a:xfrm>
            <a:off x="6373465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7" name="Rectangle 76"/>
          <p:cNvSpPr/>
          <p:nvPr/>
        </p:nvSpPr>
        <p:spPr>
          <a:xfrm>
            <a:off x="10090429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8" name="Rectangle 77"/>
          <p:cNvSpPr/>
          <p:nvPr/>
        </p:nvSpPr>
        <p:spPr>
          <a:xfrm>
            <a:off x="11019670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9" name="Rectangle 78"/>
          <p:cNvSpPr/>
          <p:nvPr/>
        </p:nvSpPr>
        <p:spPr>
          <a:xfrm>
            <a:off x="11639164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0" name="Rectangle 79"/>
          <p:cNvSpPr/>
          <p:nvPr/>
        </p:nvSpPr>
        <p:spPr>
          <a:xfrm>
            <a:off x="7302706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1" name="Rectangle 80"/>
          <p:cNvSpPr/>
          <p:nvPr/>
        </p:nvSpPr>
        <p:spPr>
          <a:xfrm>
            <a:off x="8231947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2" name="Rectangle 81"/>
          <p:cNvSpPr/>
          <p:nvPr/>
        </p:nvSpPr>
        <p:spPr>
          <a:xfrm>
            <a:off x="9161188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3" name="Rectangle 82"/>
          <p:cNvSpPr/>
          <p:nvPr/>
        </p:nvSpPr>
        <p:spPr>
          <a:xfrm>
            <a:off x="178525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4" name="Rectangle 83"/>
          <p:cNvSpPr/>
          <p:nvPr/>
        </p:nvSpPr>
        <p:spPr>
          <a:xfrm>
            <a:off x="10400176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5" name="Rectangle 84"/>
          <p:cNvSpPr/>
          <p:nvPr/>
        </p:nvSpPr>
        <p:spPr>
          <a:xfrm>
            <a:off x="488272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6" name="Rectangle 85"/>
          <p:cNvSpPr/>
          <p:nvPr/>
        </p:nvSpPr>
        <p:spPr>
          <a:xfrm>
            <a:off x="1107766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7" name="Rectangle 86"/>
          <p:cNvSpPr/>
          <p:nvPr/>
        </p:nvSpPr>
        <p:spPr>
          <a:xfrm>
            <a:off x="2037007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8" name="Rectangle 87"/>
          <p:cNvSpPr/>
          <p:nvPr/>
        </p:nvSpPr>
        <p:spPr>
          <a:xfrm>
            <a:off x="2966248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9" name="Rectangle 88"/>
          <p:cNvSpPr/>
          <p:nvPr/>
        </p:nvSpPr>
        <p:spPr>
          <a:xfrm>
            <a:off x="3895489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0" name="Rectangle 89"/>
          <p:cNvSpPr/>
          <p:nvPr/>
        </p:nvSpPr>
        <p:spPr>
          <a:xfrm>
            <a:off x="7612453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1" name="Rectangle 90"/>
          <p:cNvSpPr/>
          <p:nvPr/>
        </p:nvSpPr>
        <p:spPr>
          <a:xfrm>
            <a:off x="8541694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2" name="Rectangle 91"/>
          <p:cNvSpPr/>
          <p:nvPr/>
        </p:nvSpPr>
        <p:spPr>
          <a:xfrm>
            <a:off x="9470935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3" name="Rectangle 92"/>
          <p:cNvSpPr/>
          <p:nvPr/>
        </p:nvSpPr>
        <p:spPr>
          <a:xfrm>
            <a:off x="4824730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4" name="Rectangle 93"/>
          <p:cNvSpPr/>
          <p:nvPr/>
        </p:nvSpPr>
        <p:spPr>
          <a:xfrm>
            <a:off x="5753971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5" name="Rectangle 94"/>
          <p:cNvSpPr/>
          <p:nvPr/>
        </p:nvSpPr>
        <p:spPr>
          <a:xfrm>
            <a:off x="6683212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" name="Donut 3"/>
          <p:cNvSpPr/>
          <p:nvPr/>
        </p:nvSpPr>
        <p:spPr>
          <a:xfrm>
            <a:off x="10986585" y="3107596"/>
            <a:ext cx="731520" cy="731520"/>
          </a:xfrm>
          <a:prstGeom prst="donut">
            <a:avLst>
              <a:gd name="adj" fmla="val 1291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sp>
        <p:nvSpPr>
          <p:cNvPr id="96" name="Donut 95"/>
          <p:cNvSpPr/>
          <p:nvPr/>
        </p:nvSpPr>
        <p:spPr>
          <a:xfrm>
            <a:off x="10728865" y="2853855"/>
            <a:ext cx="1226489" cy="1226489"/>
          </a:xfrm>
          <a:prstGeom prst="donut">
            <a:avLst>
              <a:gd name="adj" fmla="val 12919"/>
            </a:avLst>
          </a:prstGeom>
          <a:noFill/>
          <a:ln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sp>
        <p:nvSpPr>
          <p:cNvPr id="15" name="Rectangle 14"/>
          <p:cNvSpPr/>
          <p:nvPr/>
        </p:nvSpPr>
        <p:spPr>
          <a:xfrm>
            <a:off x="2386019" y="2687637"/>
            <a:ext cx="7278692" cy="523220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/>
            </a:sp3d>
          </a:bodyPr>
          <a:lstStyle/>
          <a:p>
            <a:pPr algn="ctr"/>
            <a:r>
              <a:rPr lang="en-US" sz="2800" b="1" dirty="0">
                <a:solidFill>
                  <a:srgbClr val="FFFF00"/>
                </a:solidFill>
              </a:rPr>
              <a:t>2. Wear Seat Belts</a:t>
            </a:r>
          </a:p>
        </p:txBody>
      </p:sp>
      <p:sp>
        <p:nvSpPr>
          <p:cNvPr id="36" name="Rectangle 35"/>
          <p:cNvSpPr/>
          <p:nvPr/>
        </p:nvSpPr>
        <p:spPr>
          <a:xfrm>
            <a:off x="2353494" y="3226339"/>
            <a:ext cx="7343743" cy="523220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/>
            </a:sp3d>
          </a:bodyPr>
          <a:lstStyle/>
          <a:p>
            <a:pPr algn="ctr"/>
            <a:r>
              <a:rPr lang="en-US" sz="2800" b="1" dirty="0">
                <a:solidFill>
                  <a:schemeClr val="bg1"/>
                </a:solidFill>
              </a:rPr>
              <a:t>Always wear a seat belt and ensure all</a:t>
            </a:r>
          </a:p>
        </p:txBody>
      </p:sp>
      <p:grpSp>
        <p:nvGrpSpPr>
          <p:cNvPr id="66" name="Group 65"/>
          <p:cNvGrpSpPr/>
          <p:nvPr/>
        </p:nvGrpSpPr>
        <p:grpSpPr>
          <a:xfrm>
            <a:off x="10399671" y="6237011"/>
            <a:ext cx="1752321" cy="539000"/>
            <a:chOff x="1160587" y="64556"/>
            <a:chExt cx="2111223" cy="537057"/>
          </a:xfrm>
        </p:grpSpPr>
        <p:sp>
          <p:nvSpPr>
            <p:cNvPr id="67" name="Rounded Rectangle 66"/>
            <p:cNvSpPr/>
            <p:nvPr/>
          </p:nvSpPr>
          <p:spPr>
            <a:xfrm>
              <a:off x="1160587" y="64556"/>
              <a:ext cx="2111223" cy="537057"/>
            </a:xfrm>
            <a:prstGeom prst="roundRect">
              <a:avLst>
                <a:gd name="adj" fmla="val 50000"/>
              </a:avLst>
            </a:prstGeom>
            <a:solidFill>
              <a:srgbClr val="FF0000"/>
            </a:solidFill>
            <a:ln>
              <a:solidFill>
                <a:srgbClr val="0070C0"/>
              </a:solidFill>
            </a:ln>
            <a:effectLst>
              <a:innerShdw blurRad="114300">
                <a:prstClr val="black"/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" name="Rectangle 67"/>
            <p:cNvSpPr/>
            <p:nvPr/>
          </p:nvSpPr>
          <p:spPr>
            <a:xfrm>
              <a:off x="1454808" y="162342"/>
              <a:ext cx="1448183" cy="368001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dirty="0">
                  <a:ln w="0"/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Arial Rounded MT Bold" panose="020F0704030504030204" pitchFamily="34" charset="0"/>
                </a:rPr>
                <a:t>Save Life</a:t>
              </a:r>
              <a:endParaRPr lang="en-US" b="0" cap="none" spc="0" dirty="0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Arial Rounded MT Bold" panose="020F0704030504030204" pitchFamily="34" charset="0"/>
              </a:endParaRPr>
            </a:p>
          </p:txBody>
        </p:sp>
      </p:grpSp>
      <p:sp>
        <p:nvSpPr>
          <p:cNvPr id="69" name="Right Arrow 68"/>
          <p:cNvSpPr/>
          <p:nvPr/>
        </p:nvSpPr>
        <p:spPr>
          <a:xfrm rot="5400000">
            <a:off x="10997021" y="5660026"/>
            <a:ext cx="500497" cy="377356"/>
          </a:xfrm>
          <a:prstGeom prst="rightArrow">
            <a:avLst>
              <a:gd name="adj1" fmla="val 38780"/>
              <a:gd name="adj2" fmla="val 67647"/>
            </a:avLst>
          </a:prstGeom>
          <a:solidFill>
            <a:srgbClr val="FF0000"/>
          </a:solidFill>
          <a:ln>
            <a:solidFill>
              <a:srgbClr val="0070C0"/>
            </a:solidFill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8" name="Rectangle 97"/>
          <p:cNvSpPr/>
          <p:nvPr/>
        </p:nvSpPr>
        <p:spPr>
          <a:xfrm>
            <a:off x="10400688" y="5123075"/>
            <a:ext cx="1721883" cy="461665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/>
            </a:sp3d>
          </a:bodyPr>
          <a:lstStyle/>
          <a:p>
            <a:pPr algn="ctr"/>
            <a:r>
              <a:rPr lang="en-US" sz="2400" b="1" dirty="0">
                <a:ln w="0">
                  <a:solidFill>
                    <a:srgbClr val="FF0000"/>
                  </a:solidFill>
                </a:ln>
                <a:solidFill>
                  <a:srgbClr val="FFFB18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Arial Rounded MT Bold" panose="020F0704030504030204" pitchFamily="34" charset="0"/>
              </a:rPr>
              <a:t>Safe Drive</a:t>
            </a:r>
          </a:p>
        </p:txBody>
      </p:sp>
      <p:sp>
        <p:nvSpPr>
          <p:cNvPr id="65" name="Rectangle 64"/>
          <p:cNvSpPr/>
          <p:nvPr/>
        </p:nvSpPr>
        <p:spPr>
          <a:xfrm>
            <a:off x="2456264" y="3765041"/>
            <a:ext cx="7138202" cy="523220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/>
            </a:sp3d>
          </a:bodyPr>
          <a:lstStyle/>
          <a:p>
            <a:pPr algn="ctr"/>
            <a:r>
              <a:rPr lang="en-US" sz="2800" dirty="0"/>
              <a:t> </a:t>
            </a:r>
            <a:r>
              <a:rPr lang="en-US" sz="2800" b="1" dirty="0">
                <a:solidFill>
                  <a:schemeClr val="bg1"/>
                </a:solidFill>
              </a:rPr>
              <a:t>passengers are properly secured.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B4DBA79C-D709-8A86-B9A3-11D3A3D6B311}"/>
              </a:ext>
            </a:extLst>
          </p:cNvPr>
          <p:cNvSpPr txBox="1">
            <a:spLocks/>
          </p:cNvSpPr>
          <p:nvPr/>
        </p:nvSpPr>
        <p:spPr>
          <a:xfrm>
            <a:off x="4145061" y="7183120"/>
            <a:ext cx="1080000" cy="10800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900">
                <a:hlinkClick r:id="rId23" tooltip="http://aviation.stackexchange.com/questions/1914/why-is-the-seat-belt-mechanism-on-airplanes-so-different-from-the-the-one-on-car"/>
              </a:rPr>
              <a:t>This Photo</a:t>
            </a:r>
            <a:r>
              <a:rPr lang="en-US" sz="900"/>
              <a:t> by Unknown Author is licensed under </a:t>
            </a:r>
            <a:r>
              <a:rPr lang="en-US" sz="900">
                <a:hlinkClick r:id="rId24" tooltip="https://creativecommons.org/licenses/by-sa/3.0/"/>
              </a:rPr>
              <a:t>CC BY-SA</a:t>
            </a:r>
            <a:endParaRPr lang="en-US" sz="900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B13AE8C4-D2A4-A90E-980A-61A7096B4909}"/>
              </a:ext>
            </a:extLst>
          </p:cNvPr>
          <p:cNvPicPr>
            <a:picLocks/>
          </p:cNvPicPr>
          <p:nvPr/>
        </p:nvPicPr>
        <p:blipFill>
          <a:blip r:embed="rId25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26"/>
              </a:ext>
            </a:extLst>
          </a:blip>
          <a:stretch>
            <a:fillRect/>
          </a:stretch>
        </p:blipFill>
        <p:spPr>
          <a:xfrm>
            <a:off x="6302072" y="130836"/>
            <a:ext cx="1080000" cy="1080000"/>
          </a:xfrm>
          <a:prstGeom prst="rect">
            <a:avLst/>
          </a:prstGeom>
        </p:spPr>
      </p:pic>
      <p:pic>
        <p:nvPicPr>
          <p:cNvPr id="9" name="Picture 8">
            <a:extLst>
              <a:ext uri="{FF2B5EF4-FFF2-40B4-BE49-F238E27FC236}">
                <a16:creationId xmlns:a16="http://schemas.microsoft.com/office/drawing/2014/main" id="{1F3EAA4C-74A1-B8C0-AF57-138A6D7E06C6}"/>
              </a:ext>
            </a:extLst>
          </p:cNvPr>
          <p:cNvPicPr>
            <a:picLocks/>
          </p:cNvPicPr>
          <p:nvPr/>
        </p:nvPicPr>
        <p:blipFill>
          <a:blip r:embed="rId27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23"/>
              </a:ext>
            </a:extLst>
          </a:blip>
          <a:stretch>
            <a:fillRect/>
          </a:stretch>
        </p:blipFill>
        <p:spPr>
          <a:xfrm>
            <a:off x="7771441" y="130836"/>
            <a:ext cx="1080000" cy="1080000"/>
          </a:xfrm>
          <a:prstGeom prst="rect">
            <a:avLst/>
          </a:prstGeom>
        </p:spPr>
      </p:pic>
      <p:pic>
        <p:nvPicPr>
          <p:cNvPr id="5" name="Picture 4">
            <a:extLst>
              <a:ext uri="{FF2B5EF4-FFF2-40B4-BE49-F238E27FC236}">
                <a16:creationId xmlns:a16="http://schemas.microsoft.com/office/drawing/2014/main" id="{0D5DE1D8-F2D5-EAD7-3750-733AD69AC800}"/>
              </a:ext>
            </a:extLst>
          </p:cNvPr>
          <p:cNvPicPr>
            <a:picLocks/>
          </p:cNvPicPr>
          <p:nvPr/>
        </p:nvPicPr>
        <p:blipFill rotWithShape="1">
          <a:blip r:embed="rId28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29"/>
              </a:ext>
            </a:extLst>
          </a:blip>
          <a:srcRect r="50000"/>
          <a:stretch/>
        </p:blipFill>
        <p:spPr>
          <a:xfrm>
            <a:off x="3363334" y="130836"/>
            <a:ext cx="1080000" cy="1080000"/>
          </a:xfrm>
          <a:prstGeom prst="rect">
            <a:avLst/>
          </a:prstGeom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5D8CD12C-4A61-E051-3063-8CC62150709C}"/>
              </a:ext>
            </a:extLst>
          </p:cNvPr>
          <p:cNvSpPr txBox="1">
            <a:spLocks/>
          </p:cNvSpPr>
          <p:nvPr/>
        </p:nvSpPr>
        <p:spPr>
          <a:xfrm>
            <a:off x="3128379" y="6717683"/>
            <a:ext cx="1800000" cy="9000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900">
                <a:hlinkClick r:id="rId29" tooltip="http://parenting.stackexchange.com/questions/26687/toddlers-head-falling-back-in-car-seat/26787"/>
              </a:rPr>
              <a:t>This Photo</a:t>
            </a:r>
            <a:r>
              <a:rPr lang="en-US" sz="900"/>
              <a:t> by Unknown Author is licensed under </a:t>
            </a:r>
            <a:r>
              <a:rPr lang="en-US" sz="900">
                <a:hlinkClick r:id="rId24" tooltip="https://creativecommons.org/licenses/by-sa/3.0/"/>
              </a:rPr>
              <a:t>CC BY-SA</a:t>
            </a:r>
            <a:endParaRPr lang="en-US" sz="900"/>
          </a:p>
        </p:txBody>
      </p:sp>
      <p:pic>
        <p:nvPicPr>
          <p:cNvPr id="16" name="Picture 15">
            <a:extLst>
              <a:ext uri="{FF2B5EF4-FFF2-40B4-BE49-F238E27FC236}">
                <a16:creationId xmlns:a16="http://schemas.microsoft.com/office/drawing/2014/main" id="{1915787B-7D40-31CF-91C7-796834210B9F}"/>
              </a:ext>
            </a:extLst>
          </p:cNvPr>
          <p:cNvPicPr>
            <a:picLocks/>
          </p:cNvPicPr>
          <p:nvPr/>
        </p:nvPicPr>
        <p:blipFill rotWithShape="1">
          <a:blip r:embed="rId30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29"/>
              </a:ext>
            </a:extLst>
          </a:blip>
          <a:srcRect l="52335"/>
          <a:stretch/>
        </p:blipFill>
        <p:spPr>
          <a:xfrm>
            <a:off x="4832703" y="130836"/>
            <a:ext cx="1080000" cy="1080000"/>
          </a:xfrm>
          <a:prstGeom prst="rect">
            <a:avLst/>
          </a:prstGeom>
        </p:spPr>
      </p:pic>
      <p:sp>
        <p:nvSpPr>
          <p:cNvPr id="17" name="TextBox 16">
            <a:extLst>
              <a:ext uri="{FF2B5EF4-FFF2-40B4-BE49-F238E27FC236}">
                <a16:creationId xmlns:a16="http://schemas.microsoft.com/office/drawing/2014/main" id="{8CED8A0A-8374-30D2-E3ED-774D922E0DC1}"/>
              </a:ext>
            </a:extLst>
          </p:cNvPr>
          <p:cNvSpPr txBox="1">
            <a:spLocks/>
          </p:cNvSpPr>
          <p:nvPr/>
        </p:nvSpPr>
        <p:spPr>
          <a:xfrm>
            <a:off x="3071299" y="8147149"/>
            <a:ext cx="180000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900">
                <a:hlinkClick r:id="rId29" tooltip="http://parenting.stackexchange.com/questions/26687/toddlers-head-falling-back-in-car-seat/26787"/>
              </a:rPr>
              <a:t>This Photo</a:t>
            </a:r>
            <a:r>
              <a:rPr lang="en-US" sz="900"/>
              <a:t> by Unknown Author is licensed under </a:t>
            </a:r>
            <a:r>
              <a:rPr lang="en-US" sz="900">
                <a:hlinkClick r:id="rId24" tooltip="https://creativecommons.org/licenses/by-sa/3.0/"/>
              </a:rPr>
              <a:t>CC BY-SA</a:t>
            </a:r>
            <a:endParaRPr lang="en-US" sz="900"/>
          </a:p>
        </p:txBody>
      </p:sp>
    </p:spTree>
    <p:extLst>
      <p:ext uri="{BB962C8B-B14F-4D97-AF65-F5344CB8AC3E}">
        <p14:creationId xmlns:p14="http://schemas.microsoft.com/office/powerpoint/2010/main" val="3564366277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2000">
        <p15:prstTrans prst="fracture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21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2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3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4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15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26" presetClass="emph" presetSubtype="0" repeatCount="indefinite" fill="remove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" dur="500" tmFilter="0, 0; .2, .5; .8, .5; 1, 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8" dur="250" autoRev="1" fill="hold"/>
                                        <p:tgtEl>
                                          <p:spTgt spid="69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19" presetID="2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" dur="500" tmFilter="0, 0; .2, .5; .8, .5; 1, 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1" dur="250" autoRev="1" fill="hold"/>
                                        <p:tgtEl>
                                          <p:spTgt spid="98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22" presetID="10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 override="childStyle">
                                        <p:cTn id="23" dur="500" fill="hold"/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style.fontWeight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normal"/>
                                          </p:val>
                                        </p:tav>
                                        <p:tav tm="50000">
                                          <p:val>
                                            <p:strVal val="bold"/>
                                          </p:val>
                                        </p:tav>
                                        <p:tav tm="60000">
                                          <p:val>
                                            <p:strVal val="normal"/>
                                          </p:val>
                                        </p:tav>
                                        <p:tav tm="100000">
                                          <p:val>
                                            <p:strVal val="normal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32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5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6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7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8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9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" presetID="9" presetClass="emph" presetSubtype="0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31" dur="indefinite"/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"/>
                                      </p:to>
                                    </p:set>
                                    <p:animEffect filter="image" prLst="opacity: 0.5">
                                      <p:cBhvr rctx="IE">
                                        <p:cTn id="32" dur="indefinite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53" presetClass="entr" presetSubtype="16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750" fill="hold"/>
                                        <p:tgtEl>
                                          <p:spTgt spid="2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750" fill="hold"/>
                                        <p:tgtEl>
                                          <p:spTgt spid="2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75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53" presetClass="entr" presetSubtype="16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" dur="750" fill="hold"/>
                                        <p:tgtEl>
                                          <p:spTgt spid="2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750" fill="hold"/>
                                        <p:tgtEl>
                                          <p:spTgt spid="2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750"/>
                                        <p:tgtEl>
                                          <p:spTgt spid="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53" presetClass="entr" presetSubtype="16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750" fill="hold"/>
                                        <p:tgtEl>
                                          <p:spTgt spid="2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750" fill="hold"/>
                                        <p:tgtEl>
                                          <p:spTgt spid="2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7" dur="750"/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21" presetClass="entr" presetSubtype="1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50" dur="200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8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2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" presetID="8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4" dur="5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" presetID="27" presetClass="emph" presetSubtype="0" repeatCount="indefinite" fill="remove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56" dur="500" autoRev="1" fill="remove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57" dur="500" autoRev="1" fill="remove"/>
                                        <p:tgtEl>
                                          <p:spTgt spid="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58" dur="500" autoRev="1" fill="remove"/>
                                        <p:tgtEl>
                                          <p:spTgt spid="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9" dur="500" autoRev="1" fill="remove"/>
                                        <p:tgtEl>
                                          <p:spTgt spid="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45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0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45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5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45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0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2" presetID="45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5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Abs val="150"/>
                                  </p:iterate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>
                            <p:stCondLst>
                              <p:cond delay="2600"/>
                            </p:stCondLst>
                            <p:childTnLst>
                              <p:par>
                                <p:cTn id="90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Abs val="150"/>
                                  </p:iterate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7101"/>
                            </p:stCondLst>
                            <p:childTnLst>
                              <p:par>
                                <p:cTn id="93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Abs val="150"/>
                                  </p:iterate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97" grpId="0">
        <p:bldAsOne/>
      </p:bldGraphic>
      <p:bldGraphic spid="286" grpId="0">
        <p:bldAsOne/>
      </p:bldGraphic>
      <p:bldGraphic spid="286" grpId="1">
        <p:bldAsOne/>
      </p:bldGraphic>
      <p:bldGraphic spid="284" grpId="0">
        <p:bldAsOne/>
      </p:bldGraphic>
      <p:bldGraphic spid="289" grpId="0">
        <p:bldAsOne/>
      </p:bldGraphic>
      <p:bldP spid="3" grpId="0" animBg="1"/>
      <p:bldP spid="290" grpId="0"/>
      <p:bldP spid="290" grpId="1"/>
      <p:bldP spid="290" grpId="2"/>
      <p:bldP spid="26" grpId="0" animBg="1"/>
      <p:bldP spid="15" grpId="0"/>
      <p:bldP spid="36" grpId="0"/>
      <p:bldP spid="69" grpId="0" animBg="1"/>
      <p:bldP spid="69" grpId="1" animBg="1"/>
      <p:bldP spid="98" grpId="0"/>
      <p:bldP spid="65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7" name="Diagram 96"/>
          <p:cNvGraphicFramePr/>
          <p:nvPr/>
        </p:nvGraphicFramePr>
        <p:xfrm>
          <a:off x="10776570" y="2901560"/>
          <a:ext cx="1131078" cy="1131078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graphicFrame>
        <p:nvGraphicFramePr>
          <p:cNvPr id="286" name="Diagram 285"/>
          <p:cNvGraphicFramePr/>
          <p:nvPr/>
        </p:nvGraphicFramePr>
        <p:xfrm>
          <a:off x="213045" y="2667000"/>
          <a:ext cx="1600200" cy="16002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7" r:lo="rId8" r:qs="rId9" r:cs="rId10"/>
          </a:graphicData>
        </a:graphic>
      </p:graphicFrame>
      <p:graphicFrame>
        <p:nvGraphicFramePr>
          <p:cNvPr id="284" name="Diagram 283"/>
          <p:cNvGraphicFramePr/>
          <p:nvPr/>
        </p:nvGraphicFramePr>
        <p:xfrm>
          <a:off x="327345" y="2781300"/>
          <a:ext cx="1371600" cy="13716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12" r:lo="rId13" r:qs="rId14" r:cs="rId15"/>
          </a:graphicData>
        </a:graphic>
      </p:graphicFrame>
      <p:graphicFrame>
        <p:nvGraphicFramePr>
          <p:cNvPr id="289" name="Diagram 288"/>
          <p:cNvGraphicFramePr/>
          <p:nvPr/>
        </p:nvGraphicFramePr>
        <p:xfrm>
          <a:off x="441645" y="2895600"/>
          <a:ext cx="1143000" cy="11430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17" r:lo="rId18" r:qs="rId19" r:cs="rId20"/>
          </a:graphicData>
        </a:graphic>
      </p:graphicFrame>
      <p:sp>
        <p:nvSpPr>
          <p:cNvPr id="3" name="Right Arrow 2"/>
          <p:cNvSpPr/>
          <p:nvPr/>
        </p:nvSpPr>
        <p:spPr>
          <a:xfrm rot="10800000">
            <a:off x="10228999" y="3295073"/>
            <a:ext cx="433214" cy="332207"/>
          </a:xfrm>
          <a:prstGeom prst="rightArrow">
            <a:avLst/>
          </a:prstGeom>
          <a:solidFill>
            <a:srgbClr val="AA0000"/>
          </a:solidFill>
          <a:ln>
            <a:solidFill>
              <a:srgbClr val="7030A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56" name="Oval 255"/>
          <p:cNvSpPr/>
          <p:nvPr/>
        </p:nvSpPr>
        <p:spPr>
          <a:xfrm>
            <a:off x="555945" y="3009900"/>
            <a:ext cx="914400" cy="9144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8" name="Chord 277"/>
          <p:cNvSpPr/>
          <p:nvPr/>
        </p:nvSpPr>
        <p:spPr>
          <a:xfrm>
            <a:off x="555945" y="3009900"/>
            <a:ext cx="914400" cy="914400"/>
          </a:xfrm>
          <a:prstGeom prst="chord">
            <a:avLst>
              <a:gd name="adj1" fmla="val 20504917"/>
              <a:gd name="adj2" fmla="val 11919945"/>
            </a:avLst>
          </a:prstGeom>
          <a:gradFill flip="none" rotWithShape="1">
            <a:gsLst>
              <a:gs pos="0">
                <a:schemeClr val="accent1">
                  <a:shade val="30000"/>
                  <a:satMod val="115000"/>
                </a:schemeClr>
              </a:gs>
              <a:gs pos="68000">
                <a:schemeClr val="accent1">
                  <a:shade val="67500"/>
                  <a:satMod val="115000"/>
                </a:schemeClr>
              </a:gs>
              <a:gs pos="100000">
                <a:schemeClr val="accent1"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9" name="Oval 278"/>
          <p:cNvSpPr/>
          <p:nvPr/>
        </p:nvSpPr>
        <p:spPr>
          <a:xfrm>
            <a:off x="602440" y="3216587"/>
            <a:ext cx="824210" cy="140746"/>
          </a:xfrm>
          <a:prstGeom prst="ellipse">
            <a:avLst/>
          </a:prstGeom>
          <a:solidFill>
            <a:schemeClr val="accent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1" name="Oval 280"/>
          <p:cNvSpPr/>
          <p:nvPr/>
        </p:nvSpPr>
        <p:spPr>
          <a:xfrm>
            <a:off x="555945" y="3009900"/>
            <a:ext cx="914400" cy="914400"/>
          </a:xfrm>
          <a:prstGeom prst="ellipse">
            <a:avLst/>
          </a:prstGeom>
          <a:gradFill flip="none" rotWithShape="1">
            <a:gsLst>
              <a:gs pos="0">
                <a:schemeClr val="accent1">
                  <a:alpha val="0"/>
                  <a:lumMod val="0"/>
                  <a:lumOff val="100000"/>
                </a:schemeClr>
              </a:gs>
              <a:gs pos="97000">
                <a:schemeClr val="bg1">
                  <a:alpha val="69000"/>
                </a:schemeClr>
              </a:gs>
            </a:gsLst>
            <a:lin ang="16200000" scaled="0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90" name="Rectangle 289"/>
          <p:cNvSpPr/>
          <p:nvPr/>
        </p:nvSpPr>
        <p:spPr>
          <a:xfrm>
            <a:off x="600565" y="3394447"/>
            <a:ext cx="825162" cy="338554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1600" b="1" spc="50" dirty="0">
                <a:ln w="0"/>
                <a:solidFill>
                  <a:srgbClr val="FF0000"/>
                </a:solidFill>
                <a:effectLst>
                  <a:innerShdw blurRad="63500" dist="50800" dir="13500000">
                    <a:srgbClr val="000000">
                      <a:alpha val="50000"/>
                    </a:srgbClr>
                  </a:innerShdw>
                </a:effectLst>
              </a:rPr>
              <a:t>Maetel</a:t>
            </a:r>
          </a:p>
        </p:txBody>
      </p:sp>
      <p:sp>
        <p:nvSpPr>
          <p:cNvPr id="26" name="Oval 25"/>
          <p:cNvSpPr/>
          <p:nvPr/>
        </p:nvSpPr>
        <p:spPr>
          <a:xfrm>
            <a:off x="10886903" y="3026284"/>
            <a:ext cx="910414" cy="910414"/>
          </a:xfrm>
          <a:prstGeom prst="ellipse">
            <a:avLst/>
          </a:prstGeom>
          <a:solidFill>
            <a:srgbClr val="C0000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 w="457200" h="457200"/>
            <a:bevelB w="457200" h="4572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" name="Rectangle 26"/>
          <p:cNvSpPr/>
          <p:nvPr/>
        </p:nvSpPr>
        <p:spPr>
          <a:xfrm>
            <a:off x="11145580" y="3134893"/>
            <a:ext cx="418704" cy="646331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  <a:scene3d>
              <a:camera prst="orthographicFront"/>
              <a:lightRig rig="threePt" dir="t"/>
            </a:scene3d>
            <a:sp3d extrusionH="57150">
              <a:bevelT w="0" h="0" prst="softRound"/>
            </a:sp3d>
          </a:bodyPr>
          <a:lstStyle/>
          <a:p>
            <a:pPr algn="ctr"/>
            <a:r>
              <a:rPr lang="en-US" sz="3600" dirty="0">
                <a:ln w="0"/>
                <a:solidFill>
                  <a:schemeClr val="bg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3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044068" y="1388353"/>
            <a:ext cx="8076568" cy="4614695"/>
          </a:xfrm>
          <a:prstGeom prst="roundRect">
            <a:avLst/>
          </a:prstGeom>
          <a:blipFill>
            <a:blip r:embed="rId22"/>
            <a:tile tx="0" ty="0" sx="100000" sy="100000" flip="none" algn="tl"/>
          </a:blip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2" name="Rectangle 41"/>
          <p:cNvSpPr/>
          <p:nvPr/>
        </p:nvSpPr>
        <p:spPr>
          <a:xfrm>
            <a:off x="2141974" y="4800509"/>
            <a:ext cx="8259623" cy="430887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/>
            </a:sp3d>
          </a:bodyPr>
          <a:lstStyle/>
          <a:p>
            <a:pPr algn="ctr"/>
            <a:endParaRPr lang="en-US" sz="2200" b="1" dirty="0">
              <a:ln/>
              <a:solidFill>
                <a:schemeClr val="tx2">
                  <a:lumMod val="20000"/>
                  <a:lumOff val="80000"/>
                </a:schemeClr>
              </a:solidFill>
            </a:endParaRPr>
          </a:p>
        </p:txBody>
      </p:sp>
      <p:sp>
        <p:nvSpPr>
          <p:cNvPr id="47" name="Rectangle 46"/>
          <p:cNvSpPr/>
          <p:nvPr/>
        </p:nvSpPr>
        <p:spPr>
          <a:xfrm>
            <a:off x="798019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0" name="Rectangle 49"/>
          <p:cNvSpPr/>
          <p:nvPr/>
        </p:nvSpPr>
        <p:spPr>
          <a:xfrm>
            <a:off x="11329417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1" name="Rectangle 50"/>
          <p:cNvSpPr/>
          <p:nvPr/>
        </p:nvSpPr>
        <p:spPr>
          <a:xfrm>
            <a:off x="1417513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2" name="Rectangle 51"/>
          <p:cNvSpPr/>
          <p:nvPr/>
        </p:nvSpPr>
        <p:spPr>
          <a:xfrm>
            <a:off x="2346754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3" name="Rectangle 52"/>
          <p:cNvSpPr/>
          <p:nvPr/>
        </p:nvSpPr>
        <p:spPr>
          <a:xfrm>
            <a:off x="3275995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4" name="Rectangle 53"/>
          <p:cNvSpPr/>
          <p:nvPr/>
        </p:nvSpPr>
        <p:spPr>
          <a:xfrm>
            <a:off x="4205236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5" name="Rectangle 54"/>
          <p:cNvSpPr/>
          <p:nvPr/>
        </p:nvSpPr>
        <p:spPr>
          <a:xfrm>
            <a:off x="5134477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6" name="Rectangle 55"/>
          <p:cNvSpPr/>
          <p:nvPr/>
        </p:nvSpPr>
        <p:spPr>
          <a:xfrm>
            <a:off x="8851441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7" name="Rectangle 56"/>
          <p:cNvSpPr/>
          <p:nvPr/>
        </p:nvSpPr>
        <p:spPr>
          <a:xfrm>
            <a:off x="9780682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8" name="Rectangle 57"/>
          <p:cNvSpPr/>
          <p:nvPr/>
        </p:nvSpPr>
        <p:spPr>
          <a:xfrm>
            <a:off x="10709923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9" name="Rectangle 58"/>
          <p:cNvSpPr/>
          <p:nvPr/>
        </p:nvSpPr>
        <p:spPr>
          <a:xfrm>
            <a:off x="6063718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0" name="Rectangle 59"/>
          <p:cNvSpPr/>
          <p:nvPr/>
        </p:nvSpPr>
        <p:spPr>
          <a:xfrm>
            <a:off x="6992959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1" name="Rectangle 60"/>
          <p:cNvSpPr/>
          <p:nvPr/>
        </p:nvSpPr>
        <p:spPr>
          <a:xfrm>
            <a:off x="7922200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0" name="Rectangle 69"/>
          <p:cNvSpPr/>
          <p:nvPr/>
        </p:nvSpPr>
        <p:spPr>
          <a:xfrm>
            <a:off x="1727260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1" name="Rectangle 70"/>
          <p:cNvSpPr/>
          <p:nvPr/>
        </p:nvSpPr>
        <p:spPr>
          <a:xfrm>
            <a:off x="11948927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2" name="Rectangle 71"/>
          <p:cNvSpPr/>
          <p:nvPr/>
        </p:nvSpPr>
        <p:spPr>
          <a:xfrm>
            <a:off x="2656501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3" name="Rectangle 72"/>
          <p:cNvSpPr/>
          <p:nvPr/>
        </p:nvSpPr>
        <p:spPr>
          <a:xfrm>
            <a:off x="3585742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4" name="Rectangle 73"/>
          <p:cNvSpPr/>
          <p:nvPr/>
        </p:nvSpPr>
        <p:spPr>
          <a:xfrm>
            <a:off x="4514983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5" name="Rectangle 74"/>
          <p:cNvSpPr/>
          <p:nvPr/>
        </p:nvSpPr>
        <p:spPr>
          <a:xfrm>
            <a:off x="5444224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6" name="Rectangle 75"/>
          <p:cNvSpPr/>
          <p:nvPr/>
        </p:nvSpPr>
        <p:spPr>
          <a:xfrm>
            <a:off x="6373465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7" name="Rectangle 76"/>
          <p:cNvSpPr/>
          <p:nvPr/>
        </p:nvSpPr>
        <p:spPr>
          <a:xfrm>
            <a:off x="10090429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8" name="Rectangle 77"/>
          <p:cNvSpPr/>
          <p:nvPr/>
        </p:nvSpPr>
        <p:spPr>
          <a:xfrm>
            <a:off x="11019670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9" name="Rectangle 78"/>
          <p:cNvSpPr/>
          <p:nvPr/>
        </p:nvSpPr>
        <p:spPr>
          <a:xfrm>
            <a:off x="11639164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0" name="Rectangle 79"/>
          <p:cNvSpPr/>
          <p:nvPr/>
        </p:nvSpPr>
        <p:spPr>
          <a:xfrm>
            <a:off x="7302706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1" name="Rectangle 80"/>
          <p:cNvSpPr/>
          <p:nvPr/>
        </p:nvSpPr>
        <p:spPr>
          <a:xfrm>
            <a:off x="8231947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2" name="Rectangle 81"/>
          <p:cNvSpPr/>
          <p:nvPr/>
        </p:nvSpPr>
        <p:spPr>
          <a:xfrm>
            <a:off x="9161188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3" name="Rectangle 82"/>
          <p:cNvSpPr/>
          <p:nvPr/>
        </p:nvSpPr>
        <p:spPr>
          <a:xfrm>
            <a:off x="178525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4" name="Rectangle 83"/>
          <p:cNvSpPr/>
          <p:nvPr/>
        </p:nvSpPr>
        <p:spPr>
          <a:xfrm>
            <a:off x="10400176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5" name="Rectangle 84"/>
          <p:cNvSpPr/>
          <p:nvPr/>
        </p:nvSpPr>
        <p:spPr>
          <a:xfrm>
            <a:off x="488272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6" name="Rectangle 85"/>
          <p:cNvSpPr/>
          <p:nvPr/>
        </p:nvSpPr>
        <p:spPr>
          <a:xfrm>
            <a:off x="1107766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7" name="Rectangle 86"/>
          <p:cNvSpPr/>
          <p:nvPr/>
        </p:nvSpPr>
        <p:spPr>
          <a:xfrm>
            <a:off x="2037007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8" name="Rectangle 87"/>
          <p:cNvSpPr/>
          <p:nvPr/>
        </p:nvSpPr>
        <p:spPr>
          <a:xfrm>
            <a:off x="2966248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9" name="Rectangle 88"/>
          <p:cNvSpPr/>
          <p:nvPr/>
        </p:nvSpPr>
        <p:spPr>
          <a:xfrm>
            <a:off x="3895489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0" name="Rectangle 89"/>
          <p:cNvSpPr/>
          <p:nvPr/>
        </p:nvSpPr>
        <p:spPr>
          <a:xfrm>
            <a:off x="7612453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1" name="Rectangle 90"/>
          <p:cNvSpPr/>
          <p:nvPr/>
        </p:nvSpPr>
        <p:spPr>
          <a:xfrm>
            <a:off x="8541694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2" name="Rectangle 91"/>
          <p:cNvSpPr/>
          <p:nvPr/>
        </p:nvSpPr>
        <p:spPr>
          <a:xfrm>
            <a:off x="9470935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3" name="Rectangle 92"/>
          <p:cNvSpPr/>
          <p:nvPr/>
        </p:nvSpPr>
        <p:spPr>
          <a:xfrm>
            <a:off x="4824730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4" name="Rectangle 93"/>
          <p:cNvSpPr/>
          <p:nvPr/>
        </p:nvSpPr>
        <p:spPr>
          <a:xfrm>
            <a:off x="5753971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5" name="Rectangle 94"/>
          <p:cNvSpPr/>
          <p:nvPr/>
        </p:nvSpPr>
        <p:spPr>
          <a:xfrm>
            <a:off x="6683212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" name="Donut 3"/>
          <p:cNvSpPr/>
          <p:nvPr/>
        </p:nvSpPr>
        <p:spPr>
          <a:xfrm>
            <a:off x="10986585" y="3107596"/>
            <a:ext cx="731520" cy="731520"/>
          </a:xfrm>
          <a:prstGeom prst="donut">
            <a:avLst>
              <a:gd name="adj" fmla="val 1291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sp>
        <p:nvSpPr>
          <p:cNvPr id="96" name="Donut 95"/>
          <p:cNvSpPr/>
          <p:nvPr/>
        </p:nvSpPr>
        <p:spPr>
          <a:xfrm>
            <a:off x="10728865" y="2853855"/>
            <a:ext cx="1226489" cy="1226489"/>
          </a:xfrm>
          <a:prstGeom prst="donut">
            <a:avLst>
              <a:gd name="adj" fmla="val 12919"/>
            </a:avLst>
          </a:prstGeom>
          <a:noFill/>
          <a:ln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sp>
        <p:nvSpPr>
          <p:cNvPr id="15" name="Rectangle 14"/>
          <p:cNvSpPr/>
          <p:nvPr/>
        </p:nvSpPr>
        <p:spPr>
          <a:xfrm>
            <a:off x="2386019" y="2669857"/>
            <a:ext cx="7278692" cy="523220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/>
            </a:sp3d>
          </a:bodyPr>
          <a:lstStyle/>
          <a:p>
            <a:pPr algn="ctr"/>
            <a:r>
              <a:rPr lang="en-US" sz="2800" b="1" dirty="0">
                <a:solidFill>
                  <a:srgbClr val="FFFF00"/>
                </a:solidFill>
              </a:rPr>
              <a:t>3. Maintain Vehicle Condition</a:t>
            </a:r>
          </a:p>
        </p:txBody>
      </p:sp>
      <p:sp>
        <p:nvSpPr>
          <p:cNvPr id="36" name="Rectangle 35"/>
          <p:cNvSpPr/>
          <p:nvPr/>
        </p:nvSpPr>
        <p:spPr>
          <a:xfrm>
            <a:off x="2353494" y="3208559"/>
            <a:ext cx="7343743" cy="523220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/>
            </a:sp3d>
          </a:bodyPr>
          <a:lstStyle/>
          <a:p>
            <a:pPr algn="ctr"/>
            <a:r>
              <a:rPr lang="en-US" sz="2800" b="1" dirty="0">
                <a:solidFill>
                  <a:schemeClr val="bg1"/>
                </a:solidFill>
              </a:rPr>
              <a:t>Regularly inspect and maintain your vehicle, </a:t>
            </a:r>
          </a:p>
        </p:txBody>
      </p:sp>
      <p:grpSp>
        <p:nvGrpSpPr>
          <p:cNvPr id="66" name="Group 65"/>
          <p:cNvGrpSpPr/>
          <p:nvPr/>
        </p:nvGrpSpPr>
        <p:grpSpPr>
          <a:xfrm>
            <a:off x="10399671" y="6237011"/>
            <a:ext cx="1752321" cy="539000"/>
            <a:chOff x="1160587" y="64556"/>
            <a:chExt cx="2111223" cy="537057"/>
          </a:xfrm>
        </p:grpSpPr>
        <p:sp>
          <p:nvSpPr>
            <p:cNvPr id="67" name="Rounded Rectangle 66"/>
            <p:cNvSpPr/>
            <p:nvPr/>
          </p:nvSpPr>
          <p:spPr>
            <a:xfrm>
              <a:off x="1160587" y="64556"/>
              <a:ext cx="2111223" cy="537057"/>
            </a:xfrm>
            <a:prstGeom prst="roundRect">
              <a:avLst>
                <a:gd name="adj" fmla="val 50000"/>
              </a:avLst>
            </a:prstGeom>
            <a:solidFill>
              <a:srgbClr val="FF0000"/>
            </a:solidFill>
            <a:ln>
              <a:solidFill>
                <a:srgbClr val="0070C0"/>
              </a:solidFill>
            </a:ln>
            <a:effectLst>
              <a:innerShdw blurRad="114300">
                <a:prstClr val="black"/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" name="Rectangle 67"/>
            <p:cNvSpPr/>
            <p:nvPr/>
          </p:nvSpPr>
          <p:spPr>
            <a:xfrm>
              <a:off x="1454808" y="162342"/>
              <a:ext cx="1448183" cy="368001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dirty="0">
                  <a:ln w="0"/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Arial Rounded MT Bold" panose="020F0704030504030204" pitchFamily="34" charset="0"/>
                </a:rPr>
                <a:t>Save Life</a:t>
              </a:r>
              <a:endParaRPr lang="en-US" b="0" cap="none" spc="0" dirty="0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Arial Rounded MT Bold" panose="020F0704030504030204" pitchFamily="34" charset="0"/>
              </a:endParaRPr>
            </a:p>
          </p:txBody>
        </p:sp>
      </p:grpSp>
      <p:sp>
        <p:nvSpPr>
          <p:cNvPr id="69" name="Right Arrow 68"/>
          <p:cNvSpPr/>
          <p:nvPr/>
        </p:nvSpPr>
        <p:spPr>
          <a:xfrm rot="5400000">
            <a:off x="10997021" y="5660026"/>
            <a:ext cx="500497" cy="377356"/>
          </a:xfrm>
          <a:prstGeom prst="rightArrow">
            <a:avLst>
              <a:gd name="adj1" fmla="val 38780"/>
              <a:gd name="adj2" fmla="val 67647"/>
            </a:avLst>
          </a:prstGeom>
          <a:solidFill>
            <a:srgbClr val="FF0000"/>
          </a:solidFill>
          <a:ln>
            <a:solidFill>
              <a:srgbClr val="0070C0"/>
            </a:solidFill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8" name="Rectangle 97"/>
          <p:cNvSpPr/>
          <p:nvPr/>
        </p:nvSpPr>
        <p:spPr>
          <a:xfrm>
            <a:off x="10400688" y="5123075"/>
            <a:ext cx="1721883" cy="461665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/>
            </a:sp3d>
          </a:bodyPr>
          <a:lstStyle/>
          <a:p>
            <a:pPr algn="ctr"/>
            <a:r>
              <a:rPr lang="en-US" sz="2400" b="1" dirty="0">
                <a:ln w="0">
                  <a:solidFill>
                    <a:srgbClr val="FF0000"/>
                  </a:solidFill>
                </a:ln>
                <a:solidFill>
                  <a:srgbClr val="FFFB18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Arial Rounded MT Bold" panose="020F0704030504030204" pitchFamily="34" charset="0"/>
              </a:rPr>
              <a:t>Safe Drive</a:t>
            </a:r>
          </a:p>
        </p:txBody>
      </p:sp>
      <p:sp>
        <p:nvSpPr>
          <p:cNvPr id="65" name="Rectangle 64"/>
          <p:cNvSpPr/>
          <p:nvPr/>
        </p:nvSpPr>
        <p:spPr>
          <a:xfrm>
            <a:off x="2456264" y="3747261"/>
            <a:ext cx="7138202" cy="523220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/>
            </a:sp3d>
          </a:bodyPr>
          <a:lstStyle/>
          <a:p>
            <a:pPr algn="ctr"/>
            <a:r>
              <a:rPr lang="en-US" sz="2800" b="1" dirty="0">
                <a:solidFill>
                  <a:schemeClr val="bg1"/>
                </a:solidFill>
              </a:rPr>
              <a:t> including brakes, tires, lights, and mirror</a:t>
            </a: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0EAFB755-39A9-19F0-6445-F663F4316BAE}"/>
              </a:ext>
            </a:extLst>
          </p:cNvPr>
          <p:cNvPicPr>
            <a:picLocks/>
          </p:cNvPicPr>
          <p:nvPr/>
        </p:nvPicPr>
        <p:blipFill>
          <a:blip r:embed="rId23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24"/>
              </a:ext>
            </a:extLst>
          </a:blip>
          <a:stretch>
            <a:fillRect/>
          </a:stretch>
        </p:blipFill>
        <p:spPr>
          <a:xfrm>
            <a:off x="3367435" y="139754"/>
            <a:ext cx="1080000" cy="1080000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94BCD31E-935D-4449-264A-455989B09919}"/>
              </a:ext>
            </a:extLst>
          </p:cNvPr>
          <p:cNvSpPr txBox="1"/>
          <p:nvPr/>
        </p:nvSpPr>
        <p:spPr>
          <a:xfrm>
            <a:off x="1524000" y="7002150"/>
            <a:ext cx="914194" cy="7848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900">
                <a:hlinkClick r:id="rId24" tooltip="https://commons.wikimedia.org/wiki/File:Disk_brake_dsc03680.jpg"/>
              </a:rPr>
              <a:t>This Photo</a:t>
            </a:r>
            <a:r>
              <a:rPr lang="en-US" sz="900"/>
              <a:t> by Unknown Author is licensed under </a:t>
            </a:r>
            <a:r>
              <a:rPr lang="en-US" sz="900">
                <a:hlinkClick r:id="rId25" tooltip="https://creativecommons.org/licenses/by-sa/3.0/"/>
              </a:rPr>
              <a:t>CC BY-SA</a:t>
            </a:r>
            <a:endParaRPr lang="en-US" sz="900"/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CB129519-7A4C-004F-C31D-A3B85571F7D1}"/>
              </a:ext>
            </a:extLst>
          </p:cNvPr>
          <p:cNvPicPr>
            <a:picLocks/>
          </p:cNvPicPr>
          <p:nvPr/>
        </p:nvPicPr>
        <p:blipFill>
          <a:blip r:embed="rId26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27"/>
              </a:ext>
            </a:extLst>
          </a:blip>
          <a:stretch>
            <a:fillRect/>
          </a:stretch>
        </p:blipFill>
        <p:spPr>
          <a:xfrm>
            <a:off x="4842323" y="139754"/>
            <a:ext cx="1080000" cy="1080000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3CE0D6A9-62AE-73E5-46F5-90AC1DF0C0C5}"/>
              </a:ext>
            </a:extLst>
          </p:cNvPr>
          <p:cNvPicPr>
            <a:picLocks/>
          </p:cNvPicPr>
          <p:nvPr/>
        </p:nvPicPr>
        <p:blipFill>
          <a:blip r:embed="rId28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29"/>
              </a:ext>
            </a:extLst>
          </a:blip>
          <a:stretch>
            <a:fillRect/>
          </a:stretch>
        </p:blipFill>
        <p:spPr>
          <a:xfrm>
            <a:off x="6317211" y="139754"/>
            <a:ext cx="1080000" cy="1080000"/>
          </a:xfrm>
          <a:prstGeom prst="rect">
            <a:avLst/>
          </a:prstGeom>
        </p:spPr>
      </p:pic>
      <p:pic>
        <p:nvPicPr>
          <p:cNvPr id="13" name="Picture 12">
            <a:extLst>
              <a:ext uri="{FF2B5EF4-FFF2-40B4-BE49-F238E27FC236}">
                <a16:creationId xmlns:a16="http://schemas.microsoft.com/office/drawing/2014/main" id="{70C7349D-475B-172D-170E-3FF0E001854A}"/>
              </a:ext>
            </a:extLst>
          </p:cNvPr>
          <p:cNvPicPr>
            <a:picLocks/>
          </p:cNvPicPr>
          <p:nvPr/>
        </p:nvPicPr>
        <p:blipFill>
          <a:blip r:embed="rId30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31"/>
              </a:ext>
            </a:extLst>
          </a:blip>
          <a:stretch>
            <a:fillRect/>
          </a:stretch>
        </p:blipFill>
        <p:spPr>
          <a:xfrm>
            <a:off x="7792100" y="139754"/>
            <a:ext cx="1080000" cy="1080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81828091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21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2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3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4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15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26" presetClass="emph" presetSubtype="0" repeatCount="indefinite" fill="remove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" dur="500" tmFilter="0, 0; .2, .5; .8, .5; 1, 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8" dur="250" autoRev="1" fill="hold"/>
                                        <p:tgtEl>
                                          <p:spTgt spid="69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19" presetID="2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" dur="500" tmFilter="0, 0; .2, .5; .8, .5; 1, 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1" dur="250" autoRev="1" fill="hold"/>
                                        <p:tgtEl>
                                          <p:spTgt spid="98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22" presetID="10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 override="childStyle">
                                        <p:cTn id="23" dur="500" fill="hold"/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style.fontWeight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normal"/>
                                          </p:val>
                                        </p:tav>
                                        <p:tav tm="50000">
                                          <p:val>
                                            <p:strVal val="bold"/>
                                          </p:val>
                                        </p:tav>
                                        <p:tav tm="60000">
                                          <p:val>
                                            <p:strVal val="normal"/>
                                          </p:val>
                                        </p:tav>
                                        <p:tav tm="100000">
                                          <p:val>
                                            <p:strVal val="normal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32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5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6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7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8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9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" presetID="9" presetClass="emph" presetSubtype="0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31" dur="indefinite"/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"/>
                                      </p:to>
                                    </p:set>
                                    <p:animEffect filter="image" prLst="opacity: 0.5">
                                      <p:cBhvr rctx="IE">
                                        <p:cTn id="32" dur="indefinite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53" presetClass="entr" presetSubtype="16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750" fill="hold"/>
                                        <p:tgtEl>
                                          <p:spTgt spid="2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750" fill="hold"/>
                                        <p:tgtEl>
                                          <p:spTgt spid="2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75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53" presetClass="entr" presetSubtype="16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" dur="750" fill="hold"/>
                                        <p:tgtEl>
                                          <p:spTgt spid="2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750" fill="hold"/>
                                        <p:tgtEl>
                                          <p:spTgt spid="2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750"/>
                                        <p:tgtEl>
                                          <p:spTgt spid="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53" presetClass="entr" presetSubtype="16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750" fill="hold"/>
                                        <p:tgtEl>
                                          <p:spTgt spid="2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750" fill="hold"/>
                                        <p:tgtEl>
                                          <p:spTgt spid="2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7" dur="750"/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21" presetClass="entr" presetSubtype="1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50" dur="200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8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2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" presetID="8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4" dur="5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" presetID="27" presetClass="emph" presetSubtype="0" repeatCount="indefinite" fill="remove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56" dur="500" autoRev="1" fill="remove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57" dur="500" autoRev="1" fill="remove"/>
                                        <p:tgtEl>
                                          <p:spTgt spid="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58" dur="500" autoRev="1" fill="remove"/>
                                        <p:tgtEl>
                                          <p:spTgt spid="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9" dur="500" autoRev="1" fill="remove"/>
                                        <p:tgtEl>
                                          <p:spTgt spid="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2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5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8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4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0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Abs val="150"/>
                                  </p:iterate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3" fill="hold">
                            <p:stCondLst>
                              <p:cond delay="4250"/>
                            </p:stCondLst>
                            <p:childTnLst>
                              <p:par>
                                <p:cTn id="94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Abs val="150"/>
                                  </p:iterate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9951"/>
                            </p:stCondLst>
                            <p:childTnLst>
                              <p:par>
                                <p:cTn id="97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Abs val="150"/>
                                  </p:iterate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97" grpId="0">
        <p:bldAsOne/>
      </p:bldGraphic>
      <p:bldGraphic spid="286" grpId="0">
        <p:bldAsOne/>
      </p:bldGraphic>
      <p:bldGraphic spid="286" grpId="1">
        <p:bldAsOne/>
      </p:bldGraphic>
      <p:bldGraphic spid="284" grpId="0">
        <p:bldAsOne/>
      </p:bldGraphic>
      <p:bldGraphic spid="289" grpId="0">
        <p:bldAsOne/>
      </p:bldGraphic>
      <p:bldP spid="3" grpId="0" animBg="1"/>
      <p:bldP spid="290" grpId="0"/>
      <p:bldP spid="290" grpId="1"/>
      <p:bldP spid="290" grpId="2"/>
      <p:bldP spid="26" grpId="0" animBg="1"/>
      <p:bldP spid="15" grpId="0"/>
      <p:bldP spid="36" grpId="0"/>
      <p:bldP spid="69" grpId="0" animBg="1"/>
      <p:bldP spid="69" grpId="1" animBg="1"/>
      <p:bldP spid="98" grpId="0"/>
      <p:bldP spid="65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7" name="Diagram 96"/>
          <p:cNvGraphicFramePr/>
          <p:nvPr/>
        </p:nvGraphicFramePr>
        <p:xfrm>
          <a:off x="10776570" y="2901560"/>
          <a:ext cx="1131078" cy="1131078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graphicFrame>
        <p:nvGraphicFramePr>
          <p:cNvPr id="286" name="Diagram 285"/>
          <p:cNvGraphicFramePr/>
          <p:nvPr/>
        </p:nvGraphicFramePr>
        <p:xfrm>
          <a:off x="213045" y="2667000"/>
          <a:ext cx="1600200" cy="16002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7" r:lo="rId8" r:qs="rId9" r:cs="rId10"/>
          </a:graphicData>
        </a:graphic>
      </p:graphicFrame>
      <p:graphicFrame>
        <p:nvGraphicFramePr>
          <p:cNvPr id="284" name="Diagram 283"/>
          <p:cNvGraphicFramePr/>
          <p:nvPr/>
        </p:nvGraphicFramePr>
        <p:xfrm>
          <a:off x="327345" y="2781300"/>
          <a:ext cx="1371600" cy="13716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12" r:lo="rId13" r:qs="rId14" r:cs="rId15"/>
          </a:graphicData>
        </a:graphic>
      </p:graphicFrame>
      <p:graphicFrame>
        <p:nvGraphicFramePr>
          <p:cNvPr id="289" name="Diagram 288"/>
          <p:cNvGraphicFramePr/>
          <p:nvPr/>
        </p:nvGraphicFramePr>
        <p:xfrm>
          <a:off x="441645" y="2895600"/>
          <a:ext cx="1143000" cy="11430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17" r:lo="rId18" r:qs="rId19" r:cs="rId20"/>
          </a:graphicData>
        </a:graphic>
      </p:graphicFrame>
      <p:sp>
        <p:nvSpPr>
          <p:cNvPr id="3" name="Right Arrow 2"/>
          <p:cNvSpPr/>
          <p:nvPr/>
        </p:nvSpPr>
        <p:spPr>
          <a:xfrm rot="10800000">
            <a:off x="10228999" y="3295073"/>
            <a:ext cx="433214" cy="332207"/>
          </a:xfrm>
          <a:prstGeom prst="rightArrow">
            <a:avLst/>
          </a:prstGeom>
          <a:solidFill>
            <a:srgbClr val="AA0000"/>
          </a:solidFill>
          <a:ln>
            <a:solidFill>
              <a:srgbClr val="7030A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56" name="Oval 255"/>
          <p:cNvSpPr/>
          <p:nvPr/>
        </p:nvSpPr>
        <p:spPr>
          <a:xfrm>
            <a:off x="555945" y="3009900"/>
            <a:ext cx="914400" cy="9144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8" name="Chord 277"/>
          <p:cNvSpPr/>
          <p:nvPr/>
        </p:nvSpPr>
        <p:spPr>
          <a:xfrm>
            <a:off x="555945" y="3009900"/>
            <a:ext cx="914400" cy="914400"/>
          </a:xfrm>
          <a:prstGeom prst="chord">
            <a:avLst>
              <a:gd name="adj1" fmla="val 20504917"/>
              <a:gd name="adj2" fmla="val 11919945"/>
            </a:avLst>
          </a:prstGeom>
          <a:gradFill flip="none" rotWithShape="1">
            <a:gsLst>
              <a:gs pos="0">
                <a:schemeClr val="accent1">
                  <a:shade val="30000"/>
                  <a:satMod val="115000"/>
                </a:schemeClr>
              </a:gs>
              <a:gs pos="68000">
                <a:schemeClr val="accent1">
                  <a:shade val="67500"/>
                  <a:satMod val="115000"/>
                </a:schemeClr>
              </a:gs>
              <a:gs pos="100000">
                <a:schemeClr val="accent1"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9" name="Oval 278"/>
          <p:cNvSpPr/>
          <p:nvPr/>
        </p:nvSpPr>
        <p:spPr>
          <a:xfrm>
            <a:off x="602440" y="3216587"/>
            <a:ext cx="824210" cy="140746"/>
          </a:xfrm>
          <a:prstGeom prst="ellipse">
            <a:avLst/>
          </a:prstGeom>
          <a:solidFill>
            <a:schemeClr val="accent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1" name="Oval 280"/>
          <p:cNvSpPr/>
          <p:nvPr/>
        </p:nvSpPr>
        <p:spPr>
          <a:xfrm>
            <a:off x="555945" y="3009900"/>
            <a:ext cx="914400" cy="914400"/>
          </a:xfrm>
          <a:prstGeom prst="ellipse">
            <a:avLst/>
          </a:prstGeom>
          <a:gradFill flip="none" rotWithShape="1">
            <a:gsLst>
              <a:gs pos="0">
                <a:schemeClr val="accent1">
                  <a:alpha val="0"/>
                  <a:lumMod val="0"/>
                  <a:lumOff val="100000"/>
                </a:schemeClr>
              </a:gs>
              <a:gs pos="97000">
                <a:schemeClr val="bg1">
                  <a:alpha val="69000"/>
                </a:schemeClr>
              </a:gs>
            </a:gsLst>
            <a:lin ang="16200000" scaled="0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90" name="Rectangle 289"/>
          <p:cNvSpPr/>
          <p:nvPr/>
        </p:nvSpPr>
        <p:spPr>
          <a:xfrm>
            <a:off x="600565" y="3394447"/>
            <a:ext cx="825162" cy="338554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1600" b="1" spc="50" dirty="0">
                <a:ln w="0"/>
                <a:solidFill>
                  <a:srgbClr val="FF0000"/>
                </a:solidFill>
                <a:effectLst>
                  <a:innerShdw blurRad="63500" dist="50800" dir="13500000">
                    <a:srgbClr val="000000">
                      <a:alpha val="50000"/>
                    </a:srgbClr>
                  </a:innerShdw>
                </a:effectLst>
              </a:rPr>
              <a:t>Maetel</a:t>
            </a:r>
          </a:p>
        </p:txBody>
      </p:sp>
      <p:sp>
        <p:nvSpPr>
          <p:cNvPr id="26" name="Oval 25"/>
          <p:cNvSpPr/>
          <p:nvPr/>
        </p:nvSpPr>
        <p:spPr>
          <a:xfrm>
            <a:off x="10886903" y="3026284"/>
            <a:ext cx="910414" cy="910414"/>
          </a:xfrm>
          <a:prstGeom prst="ellipse">
            <a:avLst/>
          </a:prstGeom>
          <a:solidFill>
            <a:srgbClr val="C0000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 w="457200" h="457200"/>
            <a:bevelB w="457200" h="4572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" name="Rectangle 26"/>
          <p:cNvSpPr/>
          <p:nvPr/>
        </p:nvSpPr>
        <p:spPr>
          <a:xfrm>
            <a:off x="11145580" y="3134893"/>
            <a:ext cx="418704" cy="646331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  <a:scene3d>
              <a:camera prst="orthographicFront"/>
              <a:lightRig rig="threePt" dir="t"/>
            </a:scene3d>
            <a:sp3d extrusionH="57150">
              <a:bevelT w="0" h="0" prst="softRound"/>
            </a:sp3d>
          </a:bodyPr>
          <a:lstStyle/>
          <a:p>
            <a:pPr algn="ctr"/>
            <a:r>
              <a:rPr lang="en-US" sz="3600" dirty="0">
                <a:ln w="0"/>
                <a:solidFill>
                  <a:schemeClr val="bg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4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044068" y="1388353"/>
            <a:ext cx="8076568" cy="4614695"/>
          </a:xfrm>
          <a:prstGeom prst="roundRect">
            <a:avLst/>
          </a:prstGeom>
          <a:blipFill>
            <a:blip r:embed="rId22"/>
            <a:tile tx="0" ty="0" sx="100000" sy="100000" flip="none" algn="tl"/>
          </a:blip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2" name="Rectangle 41"/>
          <p:cNvSpPr/>
          <p:nvPr/>
        </p:nvSpPr>
        <p:spPr>
          <a:xfrm>
            <a:off x="2141974" y="4800509"/>
            <a:ext cx="8259623" cy="430887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/>
            </a:sp3d>
          </a:bodyPr>
          <a:lstStyle/>
          <a:p>
            <a:pPr algn="ctr"/>
            <a:endParaRPr lang="en-US" sz="2200" b="1" dirty="0">
              <a:ln/>
              <a:solidFill>
                <a:schemeClr val="tx2">
                  <a:lumMod val="20000"/>
                  <a:lumOff val="80000"/>
                </a:schemeClr>
              </a:solidFill>
            </a:endParaRPr>
          </a:p>
        </p:txBody>
      </p:sp>
      <p:sp>
        <p:nvSpPr>
          <p:cNvPr id="47" name="Rectangle 46"/>
          <p:cNvSpPr/>
          <p:nvPr/>
        </p:nvSpPr>
        <p:spPr>
          <a:xfrm>
            <a:off x="798019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0" name="Rectangle 49"/>
          <p:cNvSpPr/>
          <p:nvPr/>
        </p:nvSpPr>
        <p:spPr>
          <a:xfrm>
            <a:off x="11329417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1" name="Rectangle 50"/>
          <p:cNvSpPr/>
          <p:nvPr/>
        </p:nvSpPr>
        <p:spPr>
          <a:xfrm>
            <a:off x="1417513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2" name="Rectangle 51"/>
          <p:cNvSpPr/>
          <p:nvPr/>
        </p:nvSpPr>
        <p:spPr>
          <a:xfrm>
            <a:off x="2346754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3" name="Rectangle 52"/>
          <p:cNvSpPr/>
          <p:nvPr/>
        </p:nvSpPr>
        <p:spPr>
          <a:xfrm>
            <a:off x="3275995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4" name="Rectangle 53"/>
          <p:cNvSpPr/>
          <p:nvPr/>
        </p:nvSpPr>
        <p:spPr>
          <a:xfrm>
            <a:off x="4205236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5" name="Rectangle 54"/>
          <p:cNvSpPr/>
          <p:nvPr/>
        </p:nvSpPr>
        <p:spPr>
          <a:xfrm>
            <a:off x="5134477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6" name="Rectangle 55"/>
          <p:cNvSpPr/>
          <p:nvPr/>
        </p:nvSpPr>
        <p:spPr>
          <a:xfrm>
            <a:off x="8851441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7" name="Rectangle 56"/>
          <p:cNvSpPr/>
          <p:nvPr/>
        </p:nvSpPr>
        <p:spPr>
          <a:xfrm>
            <a:off x="9780682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8" name="Rectangle 57"/>
          <p:cNvSpPr/>
          <p:nvPr/>
        </p:nvSpPr>
        <p:spPr>
          <a:xfrm>
            <a:off x="10709923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9" name="Rectangle 58"/>
          <p:cNvSpPr/>
          <p:nvPr/>
        </p:nvSpPr>
        <p:spPr>
          <a:xfrm>
            <a:off x="6063718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0" name="Rectangle 59"/>
          <p:cNvSpPr/>
          <p:nvPr/>
        </p:nvSpPr>
        <p:spPr>
          <a:xfrm>
            <a:off x="6992959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1" name="Rectangle 60"/>
          <p:cNvSpPr/>
          <p:nvPr/>
        </p:nvSpPr>
        <p:spPr>
          <a:xfrm>
            <a:off x="7922200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0" name="Rectangle 69"/>
          <p:cNvSpPr/>
          <p:nvPr/>
        </p:nvSpPr>
        <p:spPr>
          <a:xfrm>
            <a:off x="1727260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1" name="Rectangle 70"/>
          <p:cNvSpPr/>
          <p:nvPr/>
        </p:nvSpPr>
        <p:spPr>
          <a:xfrm>
            <a:off x="11948927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2" name="Rectangle 71"/>
          <p:cNvSpPr/>
          <p:nvPr/>
        </p:nvSpPr>
        <p:spPr>
          <a:xfrm>
            <a:off x="2656501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3" name="Rectangle 72"/>
          <p:cNvSpPr/>
          <p:nvPr/>
        </p:nvSpPr>
        <p:spPr>
          <a:xfrm>
            <a:off x="3585742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4" name="Rectangle 73"/>
          <p:cNvSpPr/>
          <p:nvPr/>
        </p:nvSpPr>
        <p:spPr>
          <a:xfrm>
            <a:off x="4514983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5" name="Rectangle 74"/>
          <p:cNvSpPr/>
          <p:nvPr/>
        </p:nvSpPr>
        <p:spPr>
          <a:xfrm>
            <a:off x="5444224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6" name="Rectangle 75"/>
          <p:cNvSpPr/>
          <p:nvPr/>
        </p:nvSpPr>
        <p:spPr>
          <a:xfrm>
            <a:off x="6373465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7" name="Rectangle 76"/>
          <p:cNvSpPr/>
          <p:nvPr/>
        </p:nvSpPr>
        <p:spPr>
          <a:xfrm>
            <a:off x="10090429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8" name="Rectangle 77"/>
          <p:cNvSpPr/>
          <p:nvPr/>
        </p:nvSpPr>
        <p:spPr>
          <a:xfrm>
            <a:off x="11019670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9" name="Rectangle 78"/>
          <p:cNvSpPr/>
          <p:nvPr/>
        </p:nvSpPr>
        <p:spPr>
          <a:xfrm>
            <a:off x="11639164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0" name="Rectangle 79"/>
          <p:cNvSpPr/>
          <p:nvPr/>
        </p:nvSpPr>
        <p:spPr>
          <a:xfrm>
            <a:off x="7302706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1" name="Rectangle 80"/>
          <p:cNvSpPr/>
          <p:nvPr/>
        </p:nvSpPr>
        <p:spPr>
          <a:xfrm>
            <a:off x="8231947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2" name="Rectangle 81"/>
          <p:cNvSpPr/>
          <p:nvPr/>
        </p:nvSpPr>
        <p:spPr>
          <a:xfrm>
            <a:off x="9161188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3" name="Rectangle 82"/>
          <p:cNvSpPr/>
          <p:nvPr/>
        </p:nvSpPr>
        <p:spPr>
          <a:xfrm>
            <a:off x="178525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4" name="Rectangle 83"/>
          <p:cNvSpPr/>
          <p:nvPr/>
        </p:nvSpPr>
        <p:spPr>
          <a:xfrm>
            <a:off x="10400176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5" name="Rectangle 84"/>
          <p:cNvSpPr/>
          <p:nvPr/>
        </p:nvSpPr>
        <p:spPr>
          <a:xfrm>
            <a:off x="488272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6" name="Rectangle 85"/>
          <p:cNvSpPr/>
          <p:nvPr/>
        </p:nvSpPr>
        <p:spPr>
          <a:xfrm>
            <a:off x="1107766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7" name="Rectangle 86"/>
          <p:cNvSpPr/>
          <p:nvPr/>
        </p:nvSpPr>
        <p:spPr>
          <a:xfrm>
            <a:off x="2037007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8" name="Rectangle 87"/>
          <p:cNvSpPr/>
          <p:nvPr/>
        </p:nvSpPr>
        <p:spPr>
          <a:xfrm>
            <a:off x="2966248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9" name="Rectangle 88"/>
          <p:cNvSpPr/>
          <p:nvPr/>
        </p:nvSpPr>
        <p:spPr>
          <a:xfrm>
            <a:off x="3895489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0" name="Rectangle 89"/>
          <p:cNvSpPr/>
          <p:nvPr/>
        </p:nvSpPr>
        <p:spPr>
          <a:xfrm>
            <a:off x="7612453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1" name="Rectangle 90"/>
          <p:cNvSpPr/>
          <p:nvPr/>
        </p:nvSpPr>
        <p:spPr>
          <a:xfrm>
            <a:off x="8541694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2" name="Rectangle 91"/>
          <p:cNvSpPr/>
          <p:nvPr/>
        </p:nvSpPr>
        <p:spPr>
          <a:xfrm>
            <a:off x="9470935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3" name="Rectangle 92"/>
          <p:cNvSpPr/>
          <p:nvPr/>
        </p:nvSpPr>
        <p:spPr>
          <a:xfrm>
            <a:off x="4824730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4" name="Rectangle 93"/>
          <p:cNvSpPr/>
          <p:nvPr/>
        </p:nvSpPr>
        <p:spPr>
          <a:xfrm>
            <a:off x="5753971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5" name="Rectangle 94"/>
          <p:cNvSpPr/>
          <p:nvPr/>
        </p:nvSpPr>
        <p:spPr>
          <a:xfrm>
            <a:off x="6683212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" name="Donut 3"/>
          <p:cNvSpPr/>
          <p:nvPr/>
        </p:nvSpPr>
        <p:spPr>
          <a:xfrm>
            <a:off x="10986585" y="3107596"/>
            <a:ext cx="731520" cy="731520"/>
          </a:xfrm>
          <a:prstGeom prst="donut">
            <a:avLst>
              <a:gd name="adj" fmla="val 1291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sp>
        <p:nvSpPr>
          <p:cNvPr id="96" name="Donut 95"/>
          <p:cNvSpPr/>
          <p:nvPr/>
        </p:nvSpPr>
        <p:spPr>
          <a:xfrm>
            <a:off x="10728865" y="2853855"/>
            <a:ext cx="1226489" cy="1226489"/>
          </a:xfrm>
          <a:prstGeom prst="donut">
            <a:avLst>
              <a:gd name="adj" fmla="val 12919"/>
            </a:avLst>
          </a:prstGeom>
          <a:noFill/>
          <a:ln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sp>
        <p:nvSpPr>
          <p:cNvPr id="15" name="Rectangle 14"/>
          <p:cNvSpPr/>
          <p:nvPr/>
        </p:nvSpPr>
        <p:spPr>
          <a:xfrm>
            <a:off x="2386019" y="2669857"/>
            <a:ext cx="7278692" cy="523220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/>
            </a:sp3d>
          </a:bodyPr>
          <a:lstStyle/>
          <a:p>
            <a:pPr algn="ctr"/>
            <a:r>
              <a:rPr lang="en-US" sz="2800" b="1" dirty="0">
                <a:solidFill>
                  <a:srgbClr val="FFFF00"/>
                </a:solidFill>
              </a:rPr>
              <a:t>4. Avoid Distractions</a:t>
            </a:r>
          </a:p>
        </p:txBody>
      </p:sp>
      <p:sp>
        <p:nvSpPr>
          <p:cNvPr id="36" name="Rectangle 35"/>
          <p:cNvSpPr/>
          <p:nvPr/>
        </p:nvSpPr>
        <p:spPr>
          <a:xfrm>
            <a:off x="2353494" y="3208559"/>
            <a:ext cx="7343743" cy="523220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/>
            </a:sp3d>
          </a:bodyPr>
          <a:lstStyle/>
          <a:p>
            <a:pPr algn="ctr"/>
            <a:r>
              <a:rPr lang="en-US" sz="2800" b="1" dirty="0">
                <a:solidFill>
                  <a:schemeClr val="bg1"/>
                </a:solidFill>
              </a:rPr>
              <a:t>Avoid using mobile phones, eating, or engaging</a:t>
            </a:r>
          </a:p>
        </p:txBody>
      </p:sp>
      <p:grpSp>
        <p:nvGrpSpPr>
          <p:cNvPr id="66" name="Group 65"/>
          <p:cNvGrpSpPr/>
          <p:nvPr/>
        </p:nvGrpSpPr>
        <p:grpSpPr>
          <a:xfrm>
            <a:off x="10399671" y="6237011"/>
            <a:ext cx="1752321" cy="539000"/>
            <a:chOff x="1160587" y="64556"/>
            <a:chExt cx="2111223" cy="537057"/>
          </a:xfrm>
        </p:grpSpPr>
        <p:sp>
          <p:nvSpPr>
            <p:cNvPr id="67" name="Rounded Rectangle 66"/>
            <p:cNvSpPr/>
            <p:nvPr/>
          </p:nvSpPr>
          <p:spPr>
            <a:xfrm>
              <a:off x="1160587" y="64556"/>
              <a:ext cx="2111223" cy="537057"/>
            </a:xfrm>
            <a:prstGeom prst="roundRect">
              <a:avLst>
                <a:gd name="adj" fmla="val 50000"/>
              </a:avLst>
            </a:prstGeom>
            <a:solidFill>
              <a:srgbClr val="FF0000"/>
            </a:solidFill>
            <a:ln>
              <a:solidFill>
                <a:srgbClr val="0070C0"/>
              </a:solidFill>
            </a:ln>
            <a:effectLst>
              <a:innerShdw blurRad="114300">
                <a:prstClr val="black"/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" name="Rectangle 67"/>
            <p:cNvSpPr/>
            <p:nvPr/>
          </p:nvSpPr>
          <p:spPr>
            <a:xfrm>
              <a:off x="1454808" y="162342"/>
              <a:ext cx="1448183" cy="368001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dirty="0">
                  <a:ln w="0"/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Arial Rounded MT Bold" panose="020F0704030504030204" pitchFamily="34" charset="0"/>
                </a:rPr>
                <a:t>Save Life</a:t>
              </a:r>
              <a:endParaRPr lang="en-US" b="0" cap="none" spc="0" dirty="0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Arial Rounded MT Bold" panose="020F0704030504030204" pitchFamily="34" charset="0"/>
              </a:endParaRPr>
            </a:p>
          </p:txBody>
        </p:sp>
      </p:grpSp>
      <p:sp>
        <p:nvSpPr>
          <p:cNvPr id="69" name="Right Arrow 68"/>
          <p:cNvSpPr/>
          <p:nvPr/>
        </p:nvSpPr>
        <p:spPr>
          <a:xfrm rot="5400000">
            <a:off x="10997021" y="5660026"/>
            <a:ext cx="500497" cy="377356"/>
          </a:xfrm>
          <a:prstGeom prst="rightArrow">
            <a:avLst>
              <a:gd name="adj1" fmla="val 38780"/>
              <a:gd name="adj2" fmla="val 67647"/>
            </a:avLst>
          </a:prstGeom>
          <a:solidFill>
            <a:srgbClr val="FF0000"/>
          </a:solidFill>
          <a:ln>
            <a:solidFill>
              <a:srgbClr val="0070C0"/>
            </a:solidFill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8" name="Rectangle 97"/>
          <p:cNvSpPr/>
          <p:nvPr/>
        </p:nvSpPr>
        <p:spPr>
          <a:xfrm>
            <a:off x="10400688" y="5123075"/>
            <a:ext cx="1721883" cy="461665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/>
            </a:sp3d>
          </a:bodyPr>
          <a:lstStyle/>
          <a:p>
            <a:pPr algn="ctr"/>
            <a:r>
              <a:rPr lang="en-US" sz="2400" b="1" dirty="0">
                <a:ln w="0">
                  <a:solidFill>
                    <a:srgbClr val="FF0000"/>
                  </a:solidFill>
                </a:ln>
                <a:solidFill>
                  <a:srgbClr val="FFFB18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Arial Rounded MT Bold" panose="020F0704030504030204" pitchFamily="34" charset="0"/>
              </a:rPr>
              <a:t>Safe Drive</a:t>
            </a:r>
          </a:p>
        </p:txBody>
      </p:sp>
      <p:sp>
        <p:nvSpPr>
          <p:cNvPr id="65" name="Rectangle 64"/>
          <p:cNvSpPr/>
          <p:nvPr/>
        </p:nvSpPr>
        <p:spPr>
          <a:xfrm>
            <a:off x="2456264" y="3747261"/>
            <a:ext cx="7138202" cy="523220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/>
            </a:sp3d>
          </a:bodyPr>
          <a:lstStyle/>
          <a:p>
            <a:pPr algn="ctr"/>
            <a:r>
              <a:rPr lang="en-US" sz="2800" b="1" dirty="0">
                <a:solidFill>
                  <a:schemeClr val="bg1"/>
                </a:solidFill>
              </a:rPr>
              <a:t> in any other distracting activities while driving</a:t>
            </a: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C1D7EA47-D413-7133-B0EF-42998F6FD721}"/>
              </a:ext>
            </a:extLst>
          </p:cNvPr>
          <p:cNvPicPr>
            <a:picLocks/>
          </p:cNvPicPr>
          <p:nvPr/>
        </p:nvPicPr>
        <p:blipFill>
          <a:blip r:embed="rId23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24"/>
              </a:ext>
            </a:extLst>
          </a:blip>
          <a:stretch>
            <a:fillRect/>
          </a:stretch>
        </p:blipFill>
        <p:spPr>
          <a:xfrm>
            <a:off x="6311403" y="159358"/>
            <a:ext cx="1080000" cy="1080000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370A260F-E84A-FC17-E7C6-B3BE89E90FE0}"/>
              </a:ext>
            </a:extLst>
          </p:cNvPr>
          <p:cNvPicPr>
            <a:picLocks/>
          </p:cNvPicPr>
          <p:nvPr/>
        </p:nvPicPr>
        <p:blipFill>
          <a:blip r:embed="rId25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26"/>
              </a:ext>
            </a:extLst>
          </a:blip>
          <a:stretch>
            <a:fillRect/>
          </a:stretch>
        </p:blipFill>
        <p:spPr>
          <a:xfrm>
            <a:off x="4839419" y="159358"/>
            <a:ext cx="1080000" cy="1080000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5EAC06FC-0A74-3604-E2B4-63587083F8EC}"/>
              </a:ext>
            </a:extLst>
          </p:cNvPr>
          <p:cNvPicPr>
            <a:picLocks/>
          </p:cNvPicPr>
          <p:nvPr/>
        </p:nvPicPr>
        <p:blipFill>
          <a:blip r:embed="rId27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28"/>
              </a:ext>
            </a:extLst>
          </a:blip>
          <a:stretch>
            <a:fillRect/>
          </a:stretch>
        </p:blipFill>
        <p:spPr>
          <a:xfrm>
            <a:off x="3367435" y="159358"/>
            <a:ext cx="1080000" cy="1080000"/>
          </a:xfrm>
          <a:prstGeom prst="rect">
            <a:avLst/>
          </a:prstGeom>
        </p:spPr>
      </p:pic>
      <p:pic>
        <p:nvPicPr>
          <p:cNvPr id="14" name="Picture 13">
            <a:extLst>
              <a:ext uri="{FF2B5EF4-FFF2-40B4-BE49-F238E27FC236}">
                <a16:creationId xmlns:a16="http://schemas.microsoft.com/office/drawing/2014/main" id="{1FD87A47-02E5-7883-D77E-665785AB839F}"/>
              </a:ext>
            </a:extLst>
          </p:cNvPr>
          <p:cNvPicPr>
            <a:picLocks/>
          </p:cNvPicPr>
          <p:nvPr/>
        </p:nvPicPr>
        <p:blipFill>
          <a:blip r:embed="rId29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30"/>
              </a:ext>
            </a:extLst>
          </a:blip>
          <a:stretch>
            <a:fillRect/>
          </a:stretch>
        </p:blipFill>
        <p:spPr>
          <a:xfrm>
            <a:off x="7783387" y="159358"/>
            <a:ext cx="1080000" cy="1080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625910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900">
        <p14:warp dir="in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21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2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3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4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15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26" presetClass="emph" presetSubtype="0" repeatCount="indefinite" fill="remove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" dur="500" tmFilter="0, 0; .2, .5; .8, .5; 1, 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8" dur="250" autoRev="1" fill="hold"/>
                                        <p:tgtEl>
                                          <p:spTgt spid="69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19" presetID="2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" dur="500" tmFilter="0, 0; .2, .5; .8, .5; 1, 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1" dur="250" autoRev="1" fill="hold"/>
                                        <p:tgtEl>
                                          <p:spTgt spid="98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22" presetID="10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 override="childStyle">
                                        <p:cTn id="23" dur="500" fill="hold"/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style.fontWeight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normal"/>
                                          </p:val>
                                        </p:tav>
                                        <p:tav tm="50000">
                                          <p:val>
                                            <p:strVal val="bold"/>
                                          </p:val>
                                        </p:tav>
                                        <p:tav tm="60000">
                                          <p:val>
                                            <p:strVal val="normal"/>
                                          </p:val>
                                        </p:tav>
                                        <p:tav tm="100000">
                                          <p:val>
                                            <p:strVal val="normal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32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5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6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7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8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9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" presetID="9" presetClass="emph" presetSubtype="0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31" dur="indefinite"/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"/>
                                      </p:to>
                                    </p:set>
                                    <p:animEffect filter="image" prLst="opacity: 0.5">
                                      <p:cBhvr rctx="IE">
                                        <p:cTn id="32" dur="indefinite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53" presetClass="entr" presetSubtype="16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750" fill="hold"/>
                                        <p:tgtEl>
                                          <p:spTgt spid="2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750" fill="hold"/>
                                        <p:tgtEl>
                                          <p:spTgt spid="2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75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53" presetClass="entr" presetSubtype="16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" dur="750" fill="hold"/>
                                        <p:tgtEl>
                                          <p:spTgt spid="2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750" fill="hold"/>
                                        <p:tgtEl>
                                          <p:spTgt spid="2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750"/>
                                        <p:tgtEl>
                                          <p:spTgt spid="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53" presetClass="entr" presetSubtype="16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750" fill="hold"/>
                                        <p:tgtEl>
                                          <p:spTgt spid="2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750" fill="hold"/>
                                        <p:tgtEl>
                                          <p:spTgt spid="2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7" dur="750"/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21" presetClass="entr" presetSubtype="1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50" dur="200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8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2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" presetID="8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4" dur="5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" presetID="27" presetClass="emph" presetSubtype="0" repeatCount="indefinite" fill="remove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56" dur="500" autoRev="1" fill="remove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57" dur="500" autoRev="1" fill="remove"/>
                                        <p:tgtEl>
                                          <p:spTgt spid="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58" dur="500" autoRev="1" fill="remove"/>
                                        <p:tgtEl>
                                          <p:spTgt spid="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9" dur="500" autoRev="1" fill="remove"/>
                                        <p:tgtEl>
                                          <p:spTgt spid="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6" presetClass="entr" presetSubtype="2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69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16" presetClass="entr" presetSubtype="2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2" dur="2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16" presetClass="entr" presetSubtype="2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5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16" presetClass="entr" presetSubtype="2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8" dur="2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Abs val="150"/>
                                  </p:iterate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" fill="hold">
                            <p:stCondLst>
                              <p:cond delay="3200"/>
                            </p:stCondLst>
                            <p:childTnLst>
                              <p:par>
                                <p:cTn id="82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Abs val="150"/>
                                  </p:iterate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9051"/>
                            </p:stCondLst>
                            <p:childTnLst>
                              <p:par>
                                <p:cTn id="85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Abs val="150"/>
                                  </p:iterate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97" grpId="0">
        <p:bldAsOne/>
      </p:bldGraphic>
      <p:bldGraphic spid="286" grpId="0">
        <p:bldAsOne/>
      </p:bldGraphic>
      <p:bldGraphic spid="286" grpId="1">
        <p:bldAsOne/>
      </p:bldGraphic>
      <p:bldGraphic spid="284" grpId="0">
        <p:bldAsOne/>
      </p:bldGraphic>
      <p:bldGraphic spid="289" grpId="0">
        <p:bldAsOne/>
      </p:bldGraphic>
      <p:bldP spid="3" grpId="0" animBg="1"/>
      <p:bldP spid="290" grpId="0"/>
      <p:bldP spid="290" grpId="1"/>
      <p:bldP spid="290" grpId="2"/>
      <p:bldP spid="26" grpId="0" animBg="1"/>
      <p:bldP spid="15" grpId="0"/>
      <p:bldP spid="36" grpId="0"/>
      <p:bldP spid="69" grpId="0" animBg="1"/>
      <p:bldP spid="69" grpId="1" animBg="1"/>
      <p:bldP spid="98" grpId="0"/>
      <p:bldP spid="65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7" name="Diagram 96"/>
          <p:cNvGraphicFramePr/>
          <p:nvPr/>
        </p:nvGraphicFramePr>
        <p:xfrm>
          <a:off x="10776570" y="2901560"/>
          <a:ext cx="1131078" cy="1131078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graphicFrame>
        <p:nvGraphicFramePr>
          <p:cNvPr id="286" name="Diagram 285"/>
          <p:cNvGraphicFramePr/>
          <p:nvPr/>
        </p:nvGraphicFramePr>
        <p:xfrm>
          <a:off x="213045" y="2667000"/>
          <a:ext cx="1600200" cy="16002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7" r:lo="rId8" r:qs="rId9" r:cs="rId10"/>
          </a:graphicData>
        </a:graphic>
      </p:graphicFrame>
      <p:graphicFrame>
        <p:nvGraphicFramePr>
          <p:cNvPr id="284" name="Diagram 283"/>
          <p:cNvGraphicFramePr/>
          <p:nvPr/>
        </p:nvGraphicFramePr>
        <p:xfrm>
          <a:off x="327345" y="2781300"/>
          <a:ext cx="1371600" cy="13716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12" r:lo="rId13" r:qs="rId14" r:cs="rId15"/>
          </a:graphicData>
        </a:graphic>
      </p:graphicFrame>
      <p:graphicFrame>
        <p:nvGraphicFramePr>
          <p:cNvPr id="289" name="Diagram 288"/>
          <p:cNvGraphicFramePr/>
          <p:nvPr/>
        </p:nvGraphicFramePr>
        <p:xfrm>
          <a:off x="441645" y="2895600"/>
          <a:ext cx="1143000" cy="11430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17" r:lo="rId18" r:qs="rId19" r:cs="rId20"/>
          </a:graphicData>
        </a:graphic>
      </p:graphicFrame>
      <p:sp>
        <p:nvSpPr>
          <p:cNvPr id="3" name="Right Arrow 2"/>
          <p:cNvSpPr/>
          <p:nvPr/>
        </p:nvSpPr>
        <p:spPr>
          <a:xfrm rot="10800000">
            <a:off x="10228999" y="3295073"/>
            <a:ext cx="433214" cy="332207"/>
          </a:xfrm>
          <a:prstGeom prst="rightArrow">
            <a:avLst/>
          </a:prstGeom>
          <a:solidFill>
            <a:srgbClr val="AA0000"/>
          </a:solidFill>
          <a:ln>
            <a:solidFill>
              <a:srgbClr val="7030A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56" name="Oval 255"/>
          <p:cNvSpPr/>
          <p:nvPr/>
        </p:nvSpPr>
        <p:spPr>
          <a:xfrm>
            <a:off x="555945" y="3009900"/>
            <a:ext cx="914400" cy="9144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8" name="Chord 277"/>
          <p:cNvSpPr/>
          <p:nvPr/>
        </p:nvSpPr>
        <p:spPr>
          <a:xfrm>
            <a:off x="555945" y="3009900"/>
            <a:ext cx="914400" cy="914400"/>
          </a:xfrm>
          <a:prstGeom prst="chord">
            <a:avLst>
              <a:gd name="adj1" fmla="val 20504917"/>
              <a:gd name="adj2" fmla="val 11919945"/>
            </a:avLst>
          </a:prstGeom>
          <a:gradFill flip="none" rotWithShape="1">
            <a:gsLst>
              <a:gs pos="0">
                <a:schemeClr val="accent1">
                  <a:shade val="30000"/>
                  <a:satMod val="115000"/>
                </a:schemeClr>
              </a:gs>
              <a:gs pos="68000">
                <a:schemeClr val="accent1">
                  <a:shade val="67500"/>
                  <a:satMod val="115000"/>
                </a:schemeClr>
              </a:gs>
              <a:gs pos="100000">
                <a:schemeClr val="accent1"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9" name="Oval 278"/>
          <p:cNvSpPr/>
          <p:nvPr/>
        </p:nvSpPr>
        <p:spPr>
          <a:xfrm>
            <a:off x="602440" y="3216587"/>
            <a:ext cx="824210" cy="140746"/>
          </a:xfrm>
          <a:prstGeom prst="ellipse">
            <a:avLst/>
          </a:prstGeom>
          <a:solidFill>
            <a:schemeClr val="accent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1" name="Oval 280"/>
          <p:cNvSpPr/>
          <p:nvPr/>
        </p:nvSpPr>
        <p:spPr>
          <a:xfrm>
            <a:off x="555945" y="3009900"/>
            <a:ext cx="914400" cy="914400"/>
          </a:xfrm>
          <a:prstGeom prst="ellipse">
            <a:avLst/>
          </a:prstGeom>
          <a:gradFill flip="none" rotWithShape="1">
            <a:gsLst>
              <a:gs pos="0">
                <a:schemeClr val="accent1">
                  <a:alpha val="0"/>
                  <a:lumMod val="0"/>
                  <a:lumOff val="100000"/>
                </a:schemeClr>
              </a:gs>
              <a:gs pos="97000">
                <a:schemeClr val="bg1">
                  <a:alpha val="69000"/>
                </a:schemeClr>
              </a:gs>
            </a:gsLst>
            <a:lin ang="16200000" scaled="0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90" name="Rectangle 289"/>
          <p:cNvSpPr/>
          <p:nvPr/>
        </p:nvSpPr>
        <p:spPr>
          <a:xfrm>
            <a:off x="600565" y="3394447"/>
            <a:ext cx="825162" cy="338554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1600" b="1" spc="50" dirty="0">
                <a:ln w="0"/>
                <a:solidFill>
                  <a:srgbClr val="FF0000"/>
                </a:solidFill>
                <a:effectLst>
                  <a:innerShdw blurRad="63500" dist="50800" dir="13500000">
                    <a:srgbClr val="000000">
                      <a:alpha val="50000"/>
                    </a:srgbClr>
                  </a:innerShdw>
                </a:effectLst>
              </a:rPr>
              <a:t>Maetel</a:t>
            </a:r>
          </a:p>
        </p:txBody>
      </p:sp>
      <p:sp>
        <p:nvSpPr>
          <p:cNvPr id="26" name="Oval 25"/>
          <p:cNvSpPr/>
          <p:nvPr/>
        </p:nvSpPr>
        <p:spPr>
          <a:xfrm>
            <a:off x="10886903" y="3026284"/>
            <a:ext cx="910414" cy="910414"/>
          </a:xfrm>
          <a:prstGeom prst="ellipse">
            <a:avLst/>
          </a:prstGeom>
          <a:solidFill>
            <a:srgbClr val="C0000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 w="457200" h="457200"/>
            <a:bevelB w="457200" h="4572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" name="Rectangle 26"/>
          <p:cNvSpPr/>
          <p:nvPr/>
        </p:nvSpPr>
        <p:spPr>
          <a:xfrm>
            <a:off x="11145580" y="3134893"/>
            <a:ext cx="418704" cy="646331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  <a:scene3d>
              <a:camera prst="orthographicFront"/>
              <a:lightRig rig="threePt" dir="t"/>
            </a:scene3d>
            <a:sp3d extrusionH="57150">
              <a:bevelT w="0" h="0" prst="softRound"/>
            </a:sp3d>
          </a:bodyPr>
          <a:lstStyle/>
          <a:p>
            <a:pPr algn="ctr"/>
            <a:r>
              <a:rPr lang="en-US" sz="3600" dirty="0">
                <a:ln w="0"/>
                <a:solidFill>
                  <a:schemeClr val="bg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5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044068" y="1388353"/>
            <a:ext cx="8076568" cy="4614695"/>
          </a:xfrm>
          <a:prstGeom prst="roundRect">
            <a:avLst/>
          </a:prstGeom>
          <a:blipFill>
            <a:blip r:embed="rId22"/>
            <a:tile tx="0" ty="0" sx="100000" sy="100000" flip="none" algn="tl"/>
          </a:blip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2" name="Rectangle 41"/>
          <p:cNvSpPr/>
          <p:nvPr/>
        </p:nvSpPr>
        <p:spPr>
          <a:xfrm>
            <a:off x="2141974" y="4800509"/>
            <a:ext cx="8259623" cy="430887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/>
            </a:sp3d>
          </a:bodyPr>
          <a:lstStyle/>
          <a:p>
            <a:pPr algn="ctr"/>
            <a:endParaRPr lang="en-US" sz="2200" b="1" dirty="0">
              <a:ln/>
              <a:solidFill>
                <a:schemeClr val="tx2">
                  <a:lumMod val="20000"/>
                  <a:lumOff val="80000"/>
                </a:schemeClr>
              </a:solidFill>
            </a:endParaRPr>
          </a:p>
        </p:txBody>
      </p:sp>
      <p:sp>
        <p:nvSpPr>
          <p:cNvPr id="47" name="Rectangle 46"/>
          <p:cNvSpPr/>
          <p:nvPr/>
        </p:nvSpPr>
        <p:spPr>
          <a:xfrm>
            <a:off x="798019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0" name="Rectangle 49"/>
          <p:cNvSpPr/>
          <p:nvPr/>
        </p:nvSpPr>
        <p:spPr>
          <a:xfrm>
            <a:off x="11329417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1" name="Rectangle 50"/>
          <p:cNvSpPr/>
          <p:nvPr/>
        </p:nvSpPr>
        <p:spPr>
          <a:xfrm>
            <a:off x="1417513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2" name="Rectangle 51"/>
          <p:cNvSpPr/>
          <p:nvPr/>
        </p:nvSpPr>
        <p:spPr>
          <a:xfrm>
            <a:off x="2346754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3" name="Rectangle 52"/>
          <p:cNvSpPr/>
          <p:nvPr/>
        </p:nvSpPr>
        <p:spPr>
          <a:xfrm>
            <a:off x="3275995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4" name="Rectangle 53"/>
          <p:cNvSpPr/>
          <p:nvPr/>
        </p:nvSpPr>
        <p:spPr>
          <a:xfrm>
            <a:off x="4205236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5" name="Rectangle 54"/>
          <p:cNvSpPr/>
          <p:nvPr/>
        </p:nvSpPr>
        <p:spPr>
          <a:xfrm>
            <a:off x="5134477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6" name="Rectangle 55"/>
          <p:cNvSpPr/>
          <p:nvPr/>
        </p:nvSpPr>
        <p:spPr>
          <a:xfrm>
            <a:off x="8851441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7" name="Rectangle 56"/>
          <p:cNvSpPr/>
          <p:nvPr/>
        </p:nvSpPr>
        <p:spPr>
          <a:xfrm>
            <a:off x="9780682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8" name="Rectangle 57"/>
          <p:cNvSpPr/>
          <p:nvPr/>
        </p:nvSpPr>
        <p:spPr>
          <a:xfrm>
            <a:off x="10709923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9" name="Rectangle 58"/>
          <p:cNvSpPr/>
          <p:nvPr/>
        </p:nvSpPr>
        <p:spPr>
          <a:xfrm>
            <a:off x="6063718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0" name="Rectangle 59"/>
          <p:cNvSpPr/>
          <p:nvPr/>
        </p:nvSpPr>
        <p:spPr>
          <a:xfrm>
            <a:off x="6992959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1" name="Rectangle 60"/>
          <p:cNvSpPr/>
          <p:nvPr/>
        </p:nvSpPr>
        <p:spPr>
          <a:xfrm>
            <a:off x="7922200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0" name="Rectangle 69"/>
          <p:cNvSpPr/>
          <p:nvPr/>
        </p:nvSpPr>
        <p:spPr>
          <a:xfrm>
            <a:off x="1727260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1" name="Rectangle 70"/>
          <p:cNvSpPr/>
          <p:nvPr/>
        </p:nvSpPr>
        <p:spPr>
          <a:xfrm>
            <a:off x="11948927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2" name="Rectangle 71"/>
          <p:cNvSpPr/>
          <p:nvPr/>
        </p:nvSpPr>
        <p:spPr>
          <a:xfrm>
            <a:off x="2656501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3" name="Rectangle 72"/>
          <p:cNvSpPr/>
          <p:nvPr/>
        </p:nvSpPr>
        <p:spPr>
          <a:xfrm>
            <a:off x="3585742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4" name="Rectangle 73"/>
          <p:cNvSpPr/>
          <p:nvPr/>
        </p:nvSpPr>
        <p:spPr>
          <a:xfrm>
            <a:off x="4514983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5" name="Rectangle 74"/>
          <p:cNvSpPr/>
          <p:nvPr/>
        </p:nvSpPr>
        <p:spPr>
          <a:xfrm>
            <a:off x="5444224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6" name="Rectangle 75"/>
          <p:cNvSpPr/>
          <p:nvPr/>
        </p:nvSpPr>
        <p:spPr>
          <a:xfrm>
            <a:off x="6373465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7" name="Rectangle 76"/>
          <p:cNvSpPr/>
          <p:nvPr/>
        </p:nvSpPr>
        <p:spPr>
          <a:xfrm>
            <a:off x="10090429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8" name="Rectangle 77"/>
          <p:cNvSpPr/>
          <p:nvPr/>
        </p:nvSpPr>
        <p:spPr>
          <a:xfrm>
            <a:off x="11019670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9" name="Rectangle 78"/>
          <p:cNvSpPr/>
          <p:nvPr/>
        </p:nvSpPr>
        <p:spPr>
          <a:xfrm>
            <a:off x="11639164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0" name="Rectangle 79"/>
          <p:cNvSpPr/>
          <p:nvPr/>
        </p:nvSpPr>
        <p:spPr>
          <a:xfrm>
            <a:off x="7302706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1" name="Rectangle 80"/>
          <p:cNvSpPr/>
          <p:nvPr/>
        </p:nvSpPr>
        <p:spPr>
          <a:xfrm>
            <a:off x="8231947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2" name="Rectangle 81"/>
          <p:cNvSpPr/>
          <p:nvPr/>
        </p:nvSpPr>
        <p:spPr>
          <a:xfrm>
            <a:off x="9161188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3" name="Rectangle 82"/>
          <p:cNvSpPr/>
          <p:nvPr/>
        </p:nvSpPr>
        <p:spPr>
          <a:xfrm>
            <a:off x="178525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4" name="Rectangle 83"/>
          <p:cNvSpPr/>
          <p:nvPr/>
        </p:nvSpPr>
        <p:spPr>
          <a:xfrm>
            <a:off x="10400176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5" name="Rectangle 84"/>
          <p:cNvSpPr/>
          <p:nvPr/>
        </p:nvSpPr>
        <p:spPr>
          <a:xfrm>
            <a:off x="488272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6" name="Rectangle 85"/>
          <p:cNvSpPr/>
          <p:nvPr/>
        </p:nvSpPr>
        <p:spPr>
          <a:xfrm>
            <a:off x="1107766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7" name="Rectangle 86"/>
          <p:cNvSpPr/>
          <p:nvPr/>
        </p:nvSpPr>
        <p:spPr>
          <a:xfrm>
            <a:off x="2037007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8" name="Rectangle 87"/>
          <p:cNvSpPr/>
          <p:nvPr/>
        </p:nvSpPr>
        <p:spPr>
          <a:xfrm>
            <a:off x="2966248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9" name="Rectangle 88"/>
          <p:cNvSpPr/>
          <p:nvPr/>
        </p:nvSpPr>
        <p:spPr>
          <a:xfrm>
            <a:off x="3895489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0" name="Rectangle 89"/>
          <p:cNvSpPr/>
          <p:nvPr/>
        </p:nvSpPr>
        <p:spPr>
          <a:xfrm>
            <a:off x="7612453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1" name="Rectangle 90"/>
          <p:cNvSpPr/>
          <p:nvPr/>
        </p:nvSpPr>
        <p:spPr>
          <a:xfrm>
            <a:off x="8541694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2" name="Rectangle 91"/>
          <p:cNvSpPr/>
          <p:nvPr/>
        </p:nvSpPr>
        <p:spPr>
          <a:xfrm>
            <a:off x="9470935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3" name="Rectangle 92"/>
          <p:cNvSpPr/>
          <p:nvPr/>
        </p:nvSpPr>
        <p:spPr>
          <a:xfrm>
            <a:off x="4824730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4" name="Rectangle 93"/>
          <p:cNvSpPr/>
          <p:nvPr/>
        </p:nvSpPr>
        <p:spPr>
          <a:xfrm>
            <a:off x="5753971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5" name="Rectangle 94"/>
          <p:cNvSpPr/>
          <p:nvPr/>
        </p:nvSpPr>
        <p:spPr>
          <a:xfrm>
            <a:off x="6683212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" name="Donut 3"/>
          <p:cNvSpPr/>
          <p:nvPr/>
        </p:nvSpPr>
        <p:spPr>
          <a:xfrm>
            <a:off x="10986585" y="3107596"/>
            <a:ext cx="731520" cy="731520"/>
          </a:xfrm>
          <a:prstGeom prst="donut">
            <a:avLst>
              <a:gd name="adj" fmla="val 1291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sp>
        <p:nvSpPr>
          <p:cNvPr id="96" name="Donut 95"/>
          <p:cNvSpPr/>
          <p:nvPr/>
        </p:nvSpPr>
        <p:spPr>
          <a:xfrm>
            <a:off x="10728865" y="2853855"/>
            <a:ext cx="1226489" cy="1226489"/>
          </a:xfrm>
          <a:prstGeom prst="donut">
            <a:avLst>
              <a:gd name="adj" fmla="val 12919"/>
            </a:avLst>
          </a:prstGeom>
          <a:noFill/>
          <a:ln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sp>
        <p:nvSpPr>
          <p:cNvPr id="15" name="Rectangle 14"/>
          <p:cNvSpPr/>
          <p:nvPr/>
        </p:nvSpPr>
        <p:spPr>
          <a:xfrm>
            <a:off x="2386019" y="2669857"/>
            <a:ext cx="7278692" cy="523220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/>
            </a:sp3d>
          </a:bodyPr>
          <a:lstStyle/>
          <a:p>
            <a:pPr algn="ctr"/>
            <a:r>
              <a:rPr lang="en-US" sz="2800" b="1" dirty="0">
                <a:solidFill>
                  <a:srgbClr val="FFFF00"/>
                </a:solidFill>
              </a:rPr>
              <a:t>5. Stay Focused</a:t>
            </a:r>
          </a:p>
        </p:txBody>
      </p:sp>
      <p:sp>
        <p:nvSpPr>
          <p:cNvPr id="36" name="Rectangle 35"/>
          <p:cNvSpPr/>
          <p:nvPr/>
        </p:nvSpPr>
        <p:spPr>
          <a:xfrm>
            <a:off x="2353494" y="3208559"/>
            <a:ext cx="7343743" cy="523220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/>
            </a:sp3d>
          </a:bodyPr>
          <a:lstStyle/>
          <a:p>
            <a:pPr algn="ctr"/>
            <a:r>
              <a:rPr lang="en-US" sz="2800" b="1" dirty="0">
                <a:solidFill>
                  <a:schemeClr val="bg1"/>
                </a:solidFill>
              </a:rPr>
              <a:t>Stay mentally present and focused on the road,</a:t>
            </a:r>
          </a:p>
        </p:txBody>
      </p:sp>
      <p:grpSp>
        <p:nvGrpSpPr>
          <p:cNvPr id="66" name="Group 65"/>
          <p:cNvGrpSpPr/>
          <p:nvPr/>
        </p:nvGrpSpPr>
        <p:grpSpPr>
          <a:xfrm>
            <a:off x="10399671" y="6237011"/>
            <a:ext cx="1752321" cy="539000"/>
            <a:chOff x="1160587" y="64556"/>
            <a:chExt cx="2111223" cy="537057"/>
          </a:xfrm>
        </p:grpSpPr>
        <p:sp>
          <p:nvSpPr>
            <p:cNvPr id="67" name="Rounded Rectangle 66"/>
            <p:cNvSpPr/>
            <p:nvPr/>
          </p:nvSpPr>
          <p:spPr>
            <a:xfrm>
              <a:off x="1160587" y="64556"/>
              <a:ext cx="2111223" cy="537057"/>
            </a:xfrm>
            <a:prstGeom prst="roundRect">
              <a:avLst>
                <a:gd name="adj" fmla="val 50000"/>
              </a:avLst>
            </a:prstGeom>
            <a:solidFill>
              <a:srgbClr val="FF0000"/>
            </a:solidFill>
            <a:ln>
              <a:solidFill>
                <a:srgbClr val="0070C0"/>
              </a:solidFill>
            </a:ln>
            <a:effectLst>
              <a:innerShdw blurRad="114300">
                <a:prstClr val="black"/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" name="Rectangle 67"/>
            <p:cNvSpPr/>
            <p:nvPr/>
          </p:nvSpPr>
          <p:spPr>
            <a:xfrm>
              <a:off x="1454808" y="162342"/>
              <a:ext cx="1448183" cy="368001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dirty="0">
                  <a:ln w="0"/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Arial Rounded MT Bold" panose="020F0704030504030204" pitchFamily="34" charset="0"/>
                </a:rPr>
                <a:t>Save Life</a:t>
              </a:r>
              <a:endParaRPr lang="en-US" b="0" cap="none" spc="0" dirty="0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Arial Rounded MT Bold" panose="020F0704030504030204" pitchFamily="34" charset="0"/>
              </a:endParaRPr>
            </a:p>
          </p:txBody>
        </p:sp>
      </p:grpSp>
      <p:sp>
        <p:nvSpPr>
          <p:cNvPr id="69" name="Right Arrow 68"/>
          <p:cNvSpPr/>
          <p:nvPr/>
        </p:nvSpPr>
        <p:spPr>
          <a:xfrm rot="5400000">
            <a:off x="10997021" y="5660026"/>
            <a:ext cx="500497" cy="377356"/>
          </a:xfrm>
          <a:prstGeom prst="rightArrow">
            <a:avLst>
              <a:gd name="adj1" fmla="val 38780"/>
              <a:gd name="adj2" fmla="val 67647"/>
            </a:avLst>
          </a:prstGeom>
          <a:solidFill>
            <a:srgbClr val="FF0000"/>
          </a:solidFill>
          <a:ln>
            <a:solidFill>
              <a:srgbClr val="0070C0"/>
            </a:solidFill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8" name="Rectangle 97"/>
          <p:cNvSpPr/>
          <p:nvPr/>
        </p:nvSpPr>
        <p:spPr>
          <a:xfrm>
            <a:off x="10400688" y="5123075"/>
            <a:ext cx="1721883" cy="461665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/>
            </a:sp3d>
          </a:bodyPr>
          <a:lstStyle/>
          <a:p>
            <a:pPr algn="ctr"/>
            <a:r>
              <a:rPr lang="en-US" sz="2400" b="1" dirty="0">
                <a:ln w="0">
                  <a:solidFill>
                    <a:srgbClr val="FF0000"/>
                  </a:solidFill>
                </a:ln>
                <a:solidFill>
                  <a:srgbClr val="FFFB18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Arial Rounded MT Bold" panose="020F0704030504030204" pitchFamily="34" charset="0"/>
              </a:rPr>
              <a:t>Safe Drive</a:t>
            </a:r>
          </a:p>
        </p:txBody>
      </p:sp>
      <p:sp>
        <p:nvSpPr>
          <p:cNvPr id="65" name="Rectangle 64"/>
          <p:cNvSpPr/>
          <p:nvPr/>
        </p:nvSpPr>
        <p:spPr>
          <a:xfrm>
            <a:off x="2456264" y="3747261"/>
            <a:ext cx="7138202" cy="523220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/>
            </a:sp3d>
          </a:bodyPr>
          <a:lstStyle/>
          <a:p>
            <a:pPr algn="ctr"/>
            <a:r>
              <a:rPr lang="en-US" sz="2800" b="1" dirty="0">
                <a:solidFill>
                  <a:schemeClr val="bg1"/>
                </a:solidFill>
              </a:rPr>
              <a:t> other drivers, and potential hazards</a:t>
            </a: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443963A1-1DAB-5955-116F-BF1146906184}"/>
              </a:ext>
            </a:extLst>
          </p:cNvPr>
          <p:cNvPicPr>
            <a:picLocks/>
          </p:cNvPicPr>
          <p:nvPr/>
        </p:nvPicPr>
        <p:blipFill>
          <a:blip r:embed="rId23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24"/>
              </a:ext>
            </a:extLst>
          </a:blip>
          <a:stretch>
            <a:fillRect/>
          </a:stretch>
        </p:blipFill>
        <p:spPr>
          <a:xfrm>
            <a:off x="3355489" y="138001"/>
            <a:ext cx="1080000" cy="1080000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071FB6ED-BD6F-4BA5-547E-AB681DA3AA34}"/>
              </a:ext>
            </a:extLst>
          </p:cNvPr>
          <p:cNvPicPr>
            <a:picLocks/>
          </p:cNvPicPr>
          <p:nvPr/>
        </p:nvPicPr>
        <p:blipFill>
          <a:blip r:embed="rId25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26"/>
              </a:ext>
            </a:extLst>
          </a:blip>
          <a:stretch>
            <a:fillRect/>
          </a:stretch>
        </p:blipFill>
        <p:spPr>
          <a:xfrm>
            <a:off x="7756513" y="138001"/>
            <a:ext cx="1080000" cy="1080000"/>
          </a:xfrm>
          <a:prstGeom prst="rect">
            <a:avLst/>
          </a:prstGeom>
        </p:spPr>
      </p:pic>
      <p:pic>
        <p:nvPicPr>
          <p:cNvPr id="9" name="Picture 8">
            <a:extLst>
              <a:ext uri="{FF2B5EF4-FFF2-40B4-BE49-F238E27FC236}">
                <a16:creationId xmlns:a16="http://schemas.microsoft.com/office/drawing/2014/main" id="{BB35E08E-8419-E138-A683-4E636C88D714}"/>
              </a:ext>
            </a:extLst>
          </p:cNvPr>
          <p:cNvPicPr>
            <a:picLocks/>
          </p:cNvPicPr>
          <p:nvPr/>
        </p:nvPicPr>
        <p:blipFill>
          <a:blip r:embed="rId27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28"/>
              </a:ext>
            </a:extLst>
          </a:blip>
          <a:stretch>
            <a:fillRect/>
          </a:stretch>
        </p:blipFill>
        <p:spPr>
          <a:xfrm>
            <a:off x="4822497" y="138001"/>
            <a:ext cx="1080000" cy="1080000"/>
          </a:xfrm>
          <a:prstGeom prst="rect">
            <a:avLst/>
          </a:prstGeom>
        </p:spPr>
      </p:pic>
      <p:pic>
        <p:nvPicPr>
          <p:cNvPr id="13" name="Picture 12">
            <a:extLst>
              <a:ext uri="{FF2B5EF4-FFF2-40B4-BE49-F238E27FC236}">
                <a16:creationId xmlns:a16="http://schemas.microsoft.com/office/drawing/2014/main" id="{4CF8D6C6-302D-F414-E68F-BFD1AEF20638}"/>
              </a:ext>
            </a:extLst>
          </p:cNvPr>
          <p:cNvPicPr>
            <a:picLocks/>
          </p:cNvPicPr>
          <p:nvPr/>
        </p:nvPicPr>
        <p:blipFill>
          <a:blip r:embed="rId29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30"/>
              </a:ext>
            </a:extLst>
          </a:blip>
          <a:stretch>
            <a:fillRect/>
          </a:stretch>
        </p:blipFill>
        <p:spPr>
          <a:xfrm>
            <a:off x="6289505" y="138001"/>
            <a:ext cx="1080000" cy="1080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88328938"/>
      </p:ext>
    </p:extLst>
  </p:cSld>
  <p:clrMapOvr>
    <a:masterClrMapping/>
  </p:clrMapOvr>
  <p:transition spd="slow">
    <p:comb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21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2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3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4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15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26" presetClass="emph" presetSubtype="0" repeatCount="indefinite" fill="remove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" dur="500" tmFilter="0, 0; .2, .5; .8, .5; 1, 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8" dur="250" autoRev="1" fill="hold"/>
                                        <p:tgtEl>
                                          <p:spTgt spid="69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19" presetID="2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" dur="500" tmFilter="0, 0; .2, .5; .8, .5; 1, 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1" dur="250" autoRev="1" fill="hold"/>
                                        <p:tgtEl>
                                          <p:spTgt spid="98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22" presetID="10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 override="childStyle">
                                        <p:cTn id="23" dur="500" fill="hold"/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style.fontWeight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normal"/>
                                          </p:val>
                                        </p:tav>
                                        <p:tav tm="50000">
                                          <p:val>
                                            <p:strVal val="bold"/>
                                          </p:val>
                                        </p:tav>
                                        <p:tav tm="60000">
                                          <p:val>
                                            <p:strVal val="normal"/>
                                          </p:val>
                                        </p:tav>
                                        <p:tav tm="100000">
                                          <p:val>
                                            <p:strVal val="normal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32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5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6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7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8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9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" presetID="9" presetClass="emph" presetSubtype="0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31" dur="indefinite"/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"/>
                                      </p:to>
                                    </p:set>
                                    <p:animEffect filter="image" prLst="opacity: 0.5">
                                      <p:cBhvr rctx="IE">
                                        <p:cTn id="32" dur="indefinite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53" presetClass="entr" presetSubtype="16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750" fill="hold"/>
                                        <p:tgtEl>
                                          <p:spTgt spid="2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750" fill="hold"/>
                                        <p:tgtEl>
                                          <p:spTgt spid="2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75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53" presetClass="entr" presetSubtype="16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" dur="750" fill="hold"/>
                                        <p:tgtEl>
                                          <p:spTgt spid="2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750" fill="hold"/>
                                        <p:tgtEl>
                                          <p:spTgt spid="2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750"/>
                                        <p:tgtEl>
                                          <p:spTgt spid="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53" presetClass="entr" presetSubtype="16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750" fill="hold"/>
                                        <p:tgtEl>
                                          <p:spTgt spid="2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750" fill="hold"/>
                                        <p:tgtEl>
                                          <p:spTgt spid="2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7" dur="750"/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21" presetClass="entr" presetSubtype="1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50" dur="200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8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2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" presetID="8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4" dur="5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" presetID="27" presetClass="emph" presetSubtype="0" repeatCount="indefinite" fill="remove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56" dur="500" autoRev="1" fill="remove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57" dur="500" autoRev="1" fill="remove"/>
                                        <p:tgtEl>
                                          <p:spTgt spid="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58" dur="500" autoRev="1" fill="remove"/>
                                        <p:tgtEl>
                                          <p:spTgt spid="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9" dur="500" autoRev="1" fill="remove"/>
                                        <p:tgtEl>
                                          <p:spTgt spid="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50" presetClass="entr" presetSubtype="0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+.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1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50" presetClass="entr" presetSubtype="0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4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+.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6" dur="2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50" presetClass="entr" presetSubtype="0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+.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50" presetClass="entr" presetSubtype="0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+.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6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Abs val="150"/>
                                  </p:iterate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>
                            <p:stCondLst>
                              <p:cond delay="2300"/>
                            </p:stCondLst>
                            <p:childTnLst>
                              <p:par>
                                <p:cTn id="90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Abs val="150"/>
                                  </p:iterate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8001"/>
                            </p:stCondLst>
                            <p:childTnLst>
                              <p:par>
                                <p:cTn id="93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Abs val="150"/>
                                  </p:iterate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97" grpId="0">
        <p:bldAsOne/>
      </p:bldGraphic>
      <p:bldGraphic spid="286" grpId="0">
        <p:bldAsOne/>
      </p:bldGraphic>
      <p:bldGraphic spid="286" grpId="1">
        <p:bldAsOne/>
      </p:bldGraphic>
      <p:bldGraphic spid="284" grpId="0">
        <p:bldAsOne/>
      </p:bldGraphic>
      <p:bldGraphic spid="289" grpId="0">
        <p:bldAsOne/>
      </p:bldGraphic>
      <p:bldP spid="3" grpId="0" animBg="1"/>
      <p:bldP spid="290" grpId="0"/>
      <p:bldP spid="290" grpId="1"/>
      <p:bldP spid="290" grpId="2"/>
      <p:bldP spid="26" grpId="0" animBg="1"/>
      <p:bldP spid="15" grpId="0"/>
      <p:bldP spid="36" grpId="0"/>
      <p:bldP spid="69" grpId="0" animBg="1"/>
      <p:bldP spid="69" grpId="1" animBg="1"/>
      <p:bldP spid="98" grpId="0"/>
      <p:bldP spid="65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7" name="Diagram 96"/>
          <p:cNvGraphicFramePr/>
          <p:nvPr/>
        </p:nvGraphicFramePr>
        <p:xfrm>
          <a:off x="10776570" y="2901560"/>
          <a:ext cx="1131078" cy="1131078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graphicFrame>
        <p:nvGraphicFramePr>
          <p:cNvPr id="286" name="Diagram 285"/>
          <p:cNvGraphicFramePr/>
          <p:nvPr/>
        </p:nvGraphicFramePr>
        <p:xfrm>
          <a:off x="213045" y="2667000"/>
          <a:ext cx="1600200" cy="16002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7" r:lo="rId8" r:qs="rId9" r:cs="rId10"/>
          </a:graphicData>
        </a:graphic>
      </p:graphicFrame>
      <p:graphicFrame>
        <p:nvGraphicFramePr>
          <p:cNvPr id="284" name="Diagram 283"/>
          <p:cNvGraphicFramePr/>
          <p:nvPr/>
        </p:nvGraphicFramePr>
        <p:xfrm>
          <a:off x="327345" y="2781300"/>
          <a:ext cx="1371600" cy="13716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12" r:lo="rId13" r:qs="rId14" r:cs="rId15"/>
          </a:graphicData>
        </a:graphic>
      </p:graphicFrame>
      <p:graphicFrame>
        <p:nvGraphicFramePr>
          <p:cNvPr id="289" name="Diagram 288"/>
          <p:cNvGraphicFramePr/>
          <p:nvPr/>
        </p:nvGraphicFramePr>
        <p:xfrm>
          <a:off x="441645" y="2895600"/>
          <a:ext cx="1143000" cy="11430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17" r:lo="rId18" r:qs="rId19" r:cs="rId20"/>
          </a:graphicData>
        </a:graphic>
      </p:graphicFrame>
      <p:sp>
        <p:nvSpPr>
          <p:cNvPr id="3" name="Right Arrow 2"/>
          <p:cNvSpPr/>
          <p:nvPr/>
        </p:nvSpPr>
        <p:spPr>
          <a:xfrm rot="10800000">
            <a:off x="10228999" y="3295073"/>
            <a:ext cx="433214" cy="332207"/>
          </a:xfrm>
          <a:prstGeom prst="rightArrow">
            <a:avLst/>
          </a:prstGeom>
          <a:solidFill>
            <a:srgbClr val="AA0000"/>
          </a:solidFill>
          <a:ln>
            <a:solidFill>
              <a:srgbClr val="7030A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56" name="Oval 255"/>
          <p:cNvSpPr/>
          <p:nvPr/>
        </p:nvSpPr>
        <p:spPr>
          <a:xfrm>
            <a:off x="555945" y="3009900"/>
            <a:ext cx="914400" cy="9144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8" name="Chord 277"/>
          <p:cNvSpPr/>
          <p:nvPr/>
        </p:nvSpPr>
        <p:spPr>
          <a:xfrm>
            <a:off x="555945" y="3009900"/>
            <a:ext cx="914400" cy="914400"/>
          </a:xfrm>
          <a:prstGeom prst="chord">
            <a:avLst>
              <a:gd name="adj1" fmla="val 20504917"/>
              <a:gd name="adj2" fmla="val 11919945"/>
            </a:avLst>
          </a:prstGeom>
          <a:gradFill flip="none" rotWithShape="1">
            <a:gsLst>
              <a:gs pos="0">
                <a:schemeClr val="accent1">
                  <a:shade val="30000"/>
                  <a:satMod val="115000"/>
                </a:schemeClr>
              </a:gs>
              <a:gs pos="68000">
                <a:schemeClr val="accent1">
                  <a:shade val="67500"/>
                  <a:satMod val="115000"/>
                </a:schemeClr>
              </a:gs>
              <a:gs pos="100000">
                <a:schemeClr val="accent1"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9" name="Oval 278"/>
          <p:cNvSpPr/>
          <p:nvPr/>
        </p:nvSpPr>
        <p:spPr>
          <a:xfrm>
            <a:off x="602440" y="3216587"/>
            <a:ext cx="824210" cy="140746"/>
          </a:xfrm>
          <a:prstGeom prst="ellipse">
            <a:avLst/>
          </a:prstGeom>
          <a:solidFill>
            <a:schemeClr val="accent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1" name="Oval 280"/>
          <p:cNvSpPr/>
          <p:nvPr/>
        </p:nvSpPr>
        <p:spPr>
          <a:xfrm>
            <a:off x="555945" y="3009900"/>
            <a:ext cx="914400" cy="914400"/>
          </a:xfrm>
          <a:prstGeom prst="ellipse">
            <a:avLst/>
          </a:prstGeom>
          <a:gradFill flip="none" rotWithShape="1">
            <a:gsLst>
              <a:gs pos="0">
                <a:schemeClr val="accent1">
                  <a:alpha val="0"/>
                  <a:lumMod val="0"/>
                  <a:lumOff val="100000"/>
                </a:schemeClr>
              </a:gs>
              <a:gs pos="97000">
                <a:schemeClr val="bg1">
                  <a:alpha val="69000"/>
                </a:schemeClr>
              </a:gs>
            </a:gsLst>
            <a:lin ang="16200000" scaled="0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90" name="Rectangle 289"/>
          <p:cNvSpPr/>
          <p:nvPr/>
        </p:nvSpPr>
        <p:spPr>
          <a:xfrm>
            <a:off x="600565" y="3394447"/>
            <a:ext cx="825162" cy="338554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1600" b="1" spc="50" dirty="0">
                <a:ln w="0"/>
                <a:solidFill>
                  <a:srgbClr val="FF0000"/>
                </a:solidFill>
                <a:effectLst>
                  <a:innerShdw blurRad="63500" dist="50800" dir="13500000">
                    <a:srgbClr val="000000">
                      <a:alpha val="50000"/>
                    </a:srgbClr>
                  </a:innerShdw>
                </a:effectLst>
              </a:rPr>
              <a:t>Maetel</a:t>
            </a:r>
          </a:p>
        </p:txBody>
      </p:sp>
      <p:sp>
        <p:nvSpPr>
          <p:cNvPr id="26" name="Oval 25"/>
          <p:cNvSpPr/>
          <p:nvPr/>
        </p:nvSpPr>
        <p:spPr>
          <a:xfrm>
            <a:off x="10886903" y="3026284"/>
            <a:ext cx="910414" cy="910414"/>
          </a:xfrm>
          <a:prstGeom prst="ellipse">
            <a:avLst/>
          </a:prstGeom>
          <a:solidFill>
            <a:srgbClr val="C0000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 w="457200" h="457200"/>
            <a:bevelB w="457200" h="4572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" name="Rectangle 26"/>
          <p:cNvSpPr/>
          <p:nvPr/>
        </p:nvSpPr>
        <p:spPr>
          <a:xfrm>
            <a:off x="11145580" y="3134893"/>
            <a:ext cx="418704" cy="646331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  <a:scene3d>
              <a:camera prst="orthographicFront"/>
              <a:lightRig rig="threePt" dir="t"/>
            </a:scene3d>
            <a:sp3d extrusionH="57150">
              <a:bevelT w="0" h="0" prst="softRound"/>
            </a:sp3d>
          </a:bodyPr>
          <a:lstStyle/>
          <a:p>
            <a:pPr algn="ctr"/>
            <a:r>
              <a:rPr lang="en-US" sz="3600" dirty="0">
                <a:ln w="0"/>
                <a:solidFill>
                  <a:schemeClr val="bg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6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044068" y="1407403"/>
            <a:ext cx="8076568" cy="4614695"/>
          </a:xfrm>
          <a:prstGeom prst="roundRect">
            <a:avLst/>
          </a:prstGeom>
          <a:blipFill>
            <a:blip r:embed="rId22"/>
            <a:tile tx="0" ty="0" sx="100000" sy="100000" flip="none" algn="tl"/>
          </a:blip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2" name="Rectangle 41"/>
          <p:cNvSpPr/>
          <p:nvPr/>
        </p:nvSpPr>
        <p:spPr>
          <a:xfrm>
            <a:off x="2141974" y="4800509"/>
            <a:ext cx="8259623" cy="430887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/>
            </a:sp3d>
          </a:bodyPr>
          <a:lstStyle/>
          <a:p>
            <a:pPr algn="ctr"/>
            <a:endParaRPr lang="en-US" sz="2200" b="1" dirty="0">
              <a:ln/>
              <a:solidFill>
                <a:schemeClr val="tx2">
                  <a:lumMod val="20000"/>
                  <a:lumOff val="80000"/>
                </a:schemeClr>
              </a:solidFill>
            </a:endParaRPr>
          </a:p>
        </p:txBody>
      </p:sp>
      <p:sp>
        <p:nvSpPr>
          <p:cNvPr id="47" name="Rectangle 46"/>
          <p:cNvSpPr/>
          <p:nvPr/>
        </p:nvSpPr>
        <p:spPr>
          <a:xfrm>
            <a:off x="798019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0" name="Rectangle 49"/>
          <p:cNvSpPr/>
          <p:nvPr/>
        </p:nvSpPr>
        <p:spPr>
          <a:xfrm>
            <a:off x="11329417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1" name="Rectangle 50"/>
          <p:cNvSpPr/>
          <p:nvPr/>
        </p:nvSpPr>
        <p:spPr>
          <a:xfrm>
            <a:off x="1417513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2" name="Rectangle 51"/>
          <p:cNvSpPr/>
          <p:nvPr/>
        </p:nvSpPr>
        <p:spPr>
          <a:xfrm>
            <a:off x="2346754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3" name="Rectangle 52"/>
          <p:cNvSpPr/>
          <p:nvPr/>
        </p:nvSpPr>
        <p:spPr>
          <a:xfrm>
            <a:off x="3275995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4" name="Rectangle 53"/>
          <p:cNvSpPr/>
          <p:nvPr/>
        </p:nvSpPr>
        <p:spPr>
          <a:xfrm>
            <a:off x="4205236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5" name="Rectangle 54"/>
          <p:cNvSpPr/>
          <p:nvPr/>
        </p:nvSpPr>
        <p:spPr>
          <a:xfrm>
            <a:off x="5134477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6" name="Rectangle 55"/>
          <p:cNvSpPr/>
          <p:nvPr/>
        </p:nvSpPr>
        <p:spPr>
          <a:xfrm>
            <a:off x="8851441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7" name="Rectangle 56"/>
          <p:cNvSpPr/>
          <p:nvPr/>
        </p:nvSpPr>
        <p:spPr>
          <a:xfrm>
            <a:off x="9780682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8" name="Rectangle 57"/>
          <p:cNvSpPr/>
          <p:nvPr/>
        </p:nvSpPr>
        <p:spPr>
          <a:xfrm>
            <a:off x="10709923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9" name="Rectangle 58"/>
          <p:cNvSpPr/>
          <p:nvPr/>
        </p:nvSpPr>
        <p:spPr>
          <a:xfrm>
            <a:off x="6063718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0" name="Rectangle 59"/>
          <p:cNvSpPr/>
          <p:nvPr/>
        </p:nvSpPr>
        <p:spPr>
          <a:xfrm>
            <a:off x="6992959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1" name="Rectangle 60"/>
          <p:cNvSpPr/>
          <p:nvPr/>
        </p:nvSpPr>
        <p:spPr>
          <a:xfrm>
            <a:off x="7922200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0" name="Rectangle 69"/>
          <p:cNvSpPr/>
          <p:nvPr/>
        </p:nvSpPr>
        <p:spPr>
          <a:xfrm>
            <a:off x="1727260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1" name="Rectangle 70"/>
          <p:cNvSpPr/>
          <p:nvPr/>
        </p:nvSpPr>
        <p:spPr>
          <a:xfrm>
            <a:off x="11948927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2" name="Rectangle 71"/>
          <p:cNvSpPr/>
          <p:nvPr/>
        </p:nvSpPr>
        <p:spPr>
          <a:xfrm>
            <a:off x="2656501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3" name="Rectangle 72"/>
          <p:cNvSpPr/>
          <p:nvPr/>
        </p:nvSpPr>
        <p:spPr>
          <a:xfrm>
            <a:off x="3585742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4" name="Rectangle 73"/>
          <p:cNvSpPr/>
          <p:nvPr/>
        </p:nvSpPr>
        <p:spPr>
          <a:xfrm>
            <a:off x="4514983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5" name="Rectangle 74"/>
          <p:cNvSpPr/>
          <p:nvPr/>
        </p:nvSpPr>
        <p:spPr>
          <a:xfrm>
            <a:off x="5444224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6" name="Rectangle 75"/>
          <p:cNvSpPr/>
          <p:nvPr/>
        </p:nvSpPr>
        <p:spPr>
          <a:xfrm>
            <a:off x="6373465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7" name="Rectangle 76"/>
          <p:cNvSpPr/>
          <p:nvPr/>
        </p:nvSpPr>
        <p:spPr>
          <a:xfrm>
            <a:off x="10090429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8" name="Rectangle 77"/>
          <p:cNvSpPr/>
          <p:nvPr/>
        </p:nvSpPr>
        <p:spPr>
          <a:xfrm>
            <a:off x="11019670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9" name="Rectangle 78"/>
          <p:cNvSpPr/>
          <p:nvPr/>
        </p:nvSpPr>
        <p:spPr>
          <a:xfrm>
            <a:off x="11639164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0" name="Rectangle 79"/>
          <p:cNvSpPr/>
          <p:nvPr/>
        </p:nvSpPr>
        <p:spPr>
          <a:xfrm>
            <a:off x="7302706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1" name="Rectangle 80"/>
          <p:cNvSpPr/>
          <p:nvPr/>
        </p:nvSpPr>
        <p:spPr>
          <a:xfrm>
            <a:off x="8231947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2" name="Rectangle 81"/>
          <p:cNvSpPr/>
          <p:nvPr/>
        </p:nvSpPr>
        <p:spPr>
          <a:xfrm>
            <a:off x="9161188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3" name="Rectangle 82"/>
          <p:cNvSpPr/>
          <p:nvPr/>
        </p:nvSpPr>
        <p:spPr>
          <a:xfrm>
            <a:off x="178525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4" name="Rectangle 83"/>
          <p:cNvSpPr/>
          <p:nvPr/>
        </p:nvSpPr>
        <p:spPr>
          <a:xfrm>
            <a:off x="10400176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5" name="Rectangle 84"/>
          <p:cNvSpPr/>
          <p:nvPr/>
        </p:nvSpPr>
        <p:spPr>
          <a:xfrm>
            <a:off x="488272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6" name="Rectangle 85"/>
          <p:cNvSpPr/>
          <p:nvPr/>
        </p:nvSpPr>
        <p:spPr>
          <a:xfrm>
            <a:off x="1107766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7" name="Rectangle 86"/>
          <p:cNvSpPr/>
          <p:nvPr/>
        </p:nvSpPr>
        <p:spPr>
          <a:xfrm>
            <a:off x="2037007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8" name="Rectangle 87"/>
          <p:cNvSpPr/>
          <p:nvPr/>
        </p:nvSpPr>
        <p:spPr>
          <a:xfrm>
            <a:off x="2966248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9" name="Rectangle 88"/>
          <p:cNvSpPr/>
          <p:nvPr/>
        </p:nvSpPr>
        <p:spPr>
          <a:xfrm>
            <a:off x="3895489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0" name="Rectangle 89"/>
          <p:cNvSpPr/>
          <p:nvPr/>
        </p:nvSpPr>
        <p:spPr>
          <a:xfrm>
            <a:off x="7612453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1" name="Rectangle 90"/>
          <p:cNvSpPr/>
          <p:nvPr/>
        </p:nvSpPr>
        <p:spPr>
          <a:xfrm>
            <a:off x="8541694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2" name="Rectangle 91"/>
          <p:cNvSpPr/>
          <p:nvPr/>
        </p:nvSpPr>
        <p:spPr>
          <a:xfrm>
            <a:off x="9470935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3" name="Rectangle 92"/>
          <p:cNvSpPr/>
          <p:nvPr/>
        </p:nvSpPr>
        <p:spPr>
          <a:xfrm>
            <a:off x="4824730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4" name="Rectangle 93"/>
          <p:cNvSpPr/>
          <p:nvPr/>
        </p:nvSpPr>
        <p:spPr>
          <a:xfrm>
            <a:off x="5753971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5" name="Rectangle 94"/>
          <p:cNvSpPr/>
          <p:nvPr/>
        </p:nvSpPr>
        <p:spPr>
          <a:xfrm>
            <a:off x="6683212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" name="Donut 3"/>
          <p:cNvSpPr/>
          <p:nvPr/>
        </p:nvSpPr>
        <p:spPr>
          <a:xfrm>
            <a:off x="10986585" y="3107596"/>
            <a:ext cx="731520" cy="731520"/>
          </a:xfrm>
          <a:prstGeom prst="donut">
            <a:avLst>
              <a:gd name="adj" fmla="val 1291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sp>
        <p:nvSpPr>
          <p:cNvPr id="96" name="Donut 95"/>
          <p:cNvSpPr/>
          <p:nvPr/>
        </p:nvSpPr>
        <p:spPr>
          <a:xfrm>
            <a:off x="10728865" y="2853855"/>
            <a:ext cx="1226489" cy="1226489"/>
          </a:xfrm>
          <a:prstGeom prst="donut">
            <a:avLst>
              <a:gd name="adj" fmla="val 12919"/>
            </a:avLst>
          </a:prstGeom>
          <a:noFill/>
          <a:ln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sp>
        <p:nvSpPr>
          <p:cNvPr id="15" name="Rectangle 14"/>
          <p:cNvSpPr/>
          <p:nvPr/>
        </p:nvSpPr>
        <p:spPr>
          <a:xfrm>
            <a:off x="2386019" y="2688907"/>
            <a:ext cx="7278692" cy="523220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/>
            </a:sp3d>
          </a:bodyPr>
          <a:lstStyle/>
          <a:p>
            <a:pPr algn="ctr"/>
            <a:r>
              <a:rPr lang="en-US" sz="2800" b="1" dirty="0">
                <a:solidFill>
                  <a:srgbClr val="FFFF00"/>
                </a:solidFill>
              </a:rPr>
              <a:t>6. Use Turn Signals</a:t>
            </a:r>
          </a:p>
        </p:txBody>
      </p:sp>
      <p:sp>
        <p:nvSpPr>
          <p:cNvPr id="36" name="Rectangle 35"/>
          <p:cNvSpPr/>
          <p:nvPr/>
        </p:nvSpPr>
        <p:spPr>
          <a:xfrm>
            <a:off x="2353494" y="3227609"/>
            <a:ext cx="7343743" cy="523220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/>
            </a:sp3d>
          </a:bodyPr>
          <a:lstStyle/>
          <a:p>
            <a:pPr algn="ctr"/>
            <a:r>
              <a:rPr lang="en-US" sz="2800" b="1" dirty="0">
                <a:solidFill>
                  <a:schemeClr val="bg1"/>
                </a:solidFill>
              </a:rPr>
              <a:t>Signal your intentions early to indicate lane</a:t>
            </a:r>
          </a:p>
        </p:txBody>
      </p:sp>
      <p:grpSp>
        <p:nvGrpSpPr>
          <p:cNvPr id="66" name="Group 65"/>
          <p:cNvGrpSpPr/>
          <p:nvPr/>
        </p:nvGrpSpPr>
        <p:grpSpPr>
          <a:xfrm>
            <a:off x="10399671" y="6237011"/>
            <a:ext cx="1752321" cy="539000"/>
            <a:chOff x="1160587" y="64556"/>
            <a:chExt cx="2111223" cy="537057"/>
          </a:xfrm>
        </p:grpSpPr>
        <p:sp>
          <p:nvSpPr>
            <p:cNvPr id="67" name="Rounded Rectangle 66"/>
            <p:cNvSpPr/>
            <p:nvPr/>
          </p:nvSpPr>
          <p:spPr>
            <a:xfrm>
              <a:off x="1160587" y="64556"/>
              <a:ext cx="2111223" cy="537057"/>
            </a:xfrm>
            <a:prstGeom prst="roundRect">
              <a:avLst>
                <a:gd name="adj" fmla="val 50000"/>
              </a:avLst>
            </a:prstGeom>
            <a:solidFill>
              <a:srgbClr val="FF0000"/>
            </a:solidFill>
            <a:ln>
              <a:solidFill>
                <a:srgbClr val="0070C0"/>
              </a:solidFill>
            </a:ln>
            <a:effectLst>
              <a:innerShdw blurRad="114300">
                <a:prstClr val="black"/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" name="Rectangle 67"/>
            <p:cNvSpPr/>
            <p:nvPr/>
          </p:nvSpPr>
          <p:spPr>
            <a:xfrm>
              <a:off x="1454808" y="162342"/>
              <a:ext cx="1448183" cy="368001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dirty="0">
                  <a:ln w="0"/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Arial Rounded MT Bold" panose="020F0704030504030204" pitchFamily="34" charset="0"/>
                </a:rPr>
                <a:t>Save Life</a:t>
              </a:r>
              <a:endParaRPr lang="en-US" b="0" cap="none" spc="0" dirty="0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Arial Rounded MT Bold" panose="020F0704030504030204" pitchFamily="34" charset="0"/>
              </a:endParaRPr>
            </a:p>
          </p:txBody>
        </p:sp>
      </p:grpSp>
      <p:sp>
        <p:nvSpPr>
          <p:cNvPr id="69" name="Right Arrow 68"/>
          <p:cNvSpPr/>
          <p:nvPr/>
        </p:nvSpPr>
        <p:spPr>
          <a:xfrm rot="5400000">
            <a:off x="10997021" y="5660026"/>
            <a:ext cx="500497" cy="377356"/>
          </a:xfrm>
          <a:prstGeom prst="rightArrow">
            <a:avLst>
              <a:gd name="adj1" fmla="val 38780"/>
              <a:gd name="adj2" fmla="val 67647"/>
            </a:avLst>
          </a:prstGeom>
          <a:solidFill>
            <a:srgbClr val="FF0000"/>
          </a:solidFill>
          <a:ln>
            <a:solidFill>
              <a:srgbClr val="0070C0"/>
            </a:solidFill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8" name="Rectangle 97"/>
          <p:cNvSpPr/>
          <p:nvPr/>
        </p:nvSpPr>
        <p:spPr>
          <a:xfrm>
            <a:off x="10400688" y="5123075"/>
            <a:ext cx="1721883" cy="461665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/>
            </a:sp3d>
          </a:bodyPr>
          <a:lstStyle/>
          <a:p>
            <a:pPr algn="ctr"/>
            <a:r>
              <a:rPr lang="en-US" sz="2400" b="1" dirty="0">
                <a:ln w="0">
                  <a:solidFill>
                    <a:srgbClr val="FF0000"/>
                  </a:solidFill>
                </a:ln>
                <a:solidFill>
                  <a:srgbClr val="FFFB18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Arial Rounded MT Bold" panose="020F0704030504030204" pitchFamily="34" charset="0"/>
              </a:rPr>
              <a:t>Safe Drive</a:t>
            </a:r>
          </a:p>
        </p:txBody>
      </p:sp>
      <p:sp>
        <p:nvSpPr>
          <p:cNvPr id="65" name="Rectangle 64"/>
          <p:cNvSpPr/>
          <p:nvPr/>
        </p:nvSpPr>
        <p:spPr>
          <a:xfrm>
            <a:off x="2456264" y="3766311"/>
            <a:ext cx="7138202" cy="523220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/>
            </a:sp3d>
          </a:bodyPr>
          <a:lstStyle/>
          <a:p>
            <a:pPr algn="ctr"/>
            <a:r>
              <a:rPr lang="en-US" sz="2800" b="1" dirty="0">
                <a:solidFill>
                  <a:schemeClr val="bg1"/>
                </a:solidFill>
              </a:rPr>
              <a:t> changes, turns, or merging</a:t>
            </a: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52E91121-107A-3596-1CC6-CF4395D66BE7}"/>
              </a:ext>
            </a:extLst>
          </p:cNvPr>
          <p:cNvPicPr>
            <a:picLocks/>
          </p:cNvPicPr>
          <p:nvPr/>
        </p:nvPicPr>
        <p:blipFill>
          <a:blip r:embed="rId23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24"/>
              </a:ext>
            </a:extLst>
          </a:blip>
          <a:stretch>
            <a:fillRect/>
          </a:stretch>
        </p:blipFill>
        <p:spPr>
          <a:xfrm>
            <a:off x="7791310" y="171574"/>
            <a:ext cx="1080000" cy="1080000"/>
          </a:xfrm>
          <a:prstGeom prst="rect">
            <a:avLst/>
          </a:prstGeom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4E369224-776D-2B32-1304-7B40206EF6FE}"/>
              </a:ext>
            </a:extLst>
          </p:cNvPr>
          <p:cNvPicPr>
            <a:picLocks/>
          </p:cNvPicPr>
          <p:nvPr/>
        </p:nvPicPr>
        <p:blipFill>
          <a:blip r:embed="rId25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26"/>
              </a:ext>
            </a:extLst>
          </a:blip>
          <a:stretch>
            <a:fillRect/>
          </a:stretch>
        </p:blipFill>
        <p:spPr>
          <a:xfrm>
            <a:off x="4813603" y="171574"/>
            <a:ext cx="1080000" cy="1080000"/>
          </a:xfrm>
          <a:prstGeom prst="rect">
            <a:avLst/>
          </a:prstGeom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42BDAE77-25CA-09DB-7877-8FCA4118176A}"/>
              </a:ext>
            </a:extLst>
          </p:cNvPr>
          <p:cNvPicPr>
            <a:picLocks/>
          </p:cNvPicPr>
          <p:nvPr/>
        </p:nvPicPr>
        <p:blipFill>
          <a:blip r:embed="rId27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28"/>
              </a:ext>
            </a:extLst>
          </a:blip>
          <a:stretch>
            <a:fillRect/>
          </a:stretch>
        </p:blipFill>
        <p:spPr>
          <a:xfrm>
            <a:off x="3324750" y="171574"/>
            <a:ext cx="1080000" cy="1080000"/>
          </a:xfrm>
          <a:prstGeom prst="rect">
            <a:avLst/>
          </a:prstGeom>
        </p:spPr>
      </p:pic>
      <p:pic>
        <p:nvPicPr>
          <p:cNvPr id="16" name="Picture 15">
            <a:extLst>
              <a:ext uri="{FF2B5EF4-FFF2-40B4-BE49-F238E27FC236}">
                <a16:creationId xmlns:a16="http://schemas.microsoft.com/office/drawing/2014/main" id="{894B2F68-9044-C00C-8F11-851EC84EF9F6}"/>
              </a:ext>
            </a:extLst>
          </p:cNvPr>
          <p:cNvPicPr>
            <a:picLocks/>
          </p:cNvPicPr>
          <p:nvPr/>
        </p:nvPicPr>
        <p:blipFill>
          <a:blip r:embed="rId29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30"/>
              </a:ext>
            </a:extLst>
          </a:blip>
          <a:stretch>
            <a:fillRect/>
          </a:stretch>
        </p:blipFill>
        <p:spPr>
          <a:xfrm>
            <a:off x="6302456" y="171574"/>
            <a:ext cx="1080000" cy="1080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894159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:blinds dir="vert"/>
      </p:transition>
    </mc:Choice>
    <mc:Fallback xmlns="">
      <p:transition spd="slow">
        <p:blinds dir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21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2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3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4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15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26" presetClass="emph" presetSubtype="0" repeatCount="indefinite" fill="remove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" dur="500" tmFilter="0, 0; .2, .5; .8, .5; 1, 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8" dur="250" autoRev="1" fill="hold"/>
                                        <p:tgtEl>
                                          <p:spTgt spid="69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19" presetID="2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" dur="500" tmFilter="0, 0; .2, .5; .8, .5; 1, 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1" dur="250" autoRev="1" fill="hold"/>
                                        <p:tgtEl>
                                          <p:spTgt spid="98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22" presetID="10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 override="childStyle">
                                        <p:cTn id="23" dur="500" fill="hold"/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style.fontWeight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normal"/>
                                          </p:val>
                                        </p:tav>
                                        <p:tav tm="50000">
                                          <p:val>
                                            <p:strVal val="bold"/>
                                          </p:val>
                                        </p:tav>
                                        <p:tav tm="60000">
                                          <p:val>
                                            <p:strVal val="normal"/>
                                          </p:val>
                                        </p:tav>
                                        <p:tav tm="100000">
                                          <p:val>
                                            <p:strVal val="normal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32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5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6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7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8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9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" presetID="9" presetClass="emph" presetSubtype="0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31" dur="indefinite"/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"/>
                                      </p:to>
                                    </p:set>
                                    <p:animEffect filter="image" prLst="opacity: 0.5">
                                      <p:cBhvr rctx="IE">
                                        <p:cTn id="32" dur="indefinite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53" presetClass="entr" presetSubtype="16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750" fill="hold"/>
                                        <p:tgtEl>
                                          <p:spTgt spid="2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750" fill="hold"/>
                                        <p:tgtEl>
                                          <p:spTgt spid="2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75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53" presetClass="entr" presetSubtype="16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" dur="750" fill="hold"/>
                                        <p:tgtEl>
                                          <p:spTgt spid="2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750" fill="hold"/>
                                        <p:tgtEl>
                                          <p:spTgt spid="2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750"/>
                                        <p:tgtEl>
                                          <p:spTgt spid="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53" presetClass="entr" presetSubtype="16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750" fill="hold"/>
                                        <p:tgtEl>
                                          <p:spTgt spid="2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750" fill="hold"/>
                                        <p:tgtEl>
                                          <p:spTgt spid="2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7" dur="750"/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21" presetClass="entr" presetSubtype="1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50" dur="200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8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2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" presetID="8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4" dur="5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" presetID="27" presetClass="emph" presetSubtype="0" repeatCount="indefinite" fill="remove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56" dur="500" autoRev="1" fill="remove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57" dur="500" autoRev="1" fill="remove"/>
                                        <p:tgtEl>
                                          <p:spTgt spid="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58" dur="500" autoRev="1" fill="remove"/>
                                        <p:tgtEl>
                                          <p:spTgt spid="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9" dur="500" autoRev="1" fill="remove"/>
                                        <p:tgtEl>
                                          <p:spTgt spid="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49" presetClass="entr" presetSubtype="0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2" dur="2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49" presetClass="entr" presetSubtype="0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5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8" dur="2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49" presetClass="entr" presetSubtype="0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4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49" presetClass="entr" presetSubtype="0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0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Abs val="150"/>
                                  </p:iterate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3" fill="hold">
                            <p:stCondLst>
                              <p:cond delay="2750"/>
                            </p:stCondLst>
                            <p:childTnLst>
                              <p:par>
                                <p:cTn id="94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Abs val="150"/>
                                  </p:iterate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8451"/>
                            </p:stCondLst>
                            <p:childTnLst>
                              <p:par>
                                <p:cTn id="97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Abs val="150"/>
                                  </p:iterate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97" grpId="0">
        <p:bldAsOne/>
      </p:bldGraphic>
      <p:bldGraphic spid="286" grpId="0">
        <p:bldAsOne/>
      </p:bldGraphic>
      <p:bldGraphic spid="286" grpId="1">
        <p:bldAsOne/>
      </p:bldGraphic>
      <p:bldGraphic spid="284" grpId="0">
        <p:bldAsOne/>
      </p:bldGraphic>
      <p:bldGraphic spid="289" grpId="0">
        <p:bldAsOne/>
      </p:bldGraphic>
      <p:bldP spid="3" grpId="0" animBg="1"/>
      <p:bldP spid="290" grpId="0"/>
      <p:bldP spid="290" grpId="1"/>
      <p:bldP spid="290" grpId="2"/>
      <p:bldP spid="26" grpId="0" animBg="1"/>
      <p:bldP spid="15" grpId="0"/>
      <p:bldP spid="36" grpId="0"/>
      <p:bldP spid="69" grpId="0" animBg="1"/>
      <p:bldP spid="69" grpId="1" animBg="1"/>
      <p:bldP spid="98" grpId="0"/>
      <p:bldP spid="65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7" name="Diagram 96"/>
          <p:cNvGraphicFramePr/>
          <p:nvPr/>
        </p:nvGraphicFramePr>
        <p:xfrm>
          <a:off x="10776570" y="2901560"/>
          <a:ext cx="1131078" cy="1131078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graphicFrame>
        <p:nvGraphicFramePr>
          <p:cNvPr id="286" name="Diagram 285"/>
          <p:cNvGraphicFramePr/>
          <p:nvPr/>
        </p:nvGraphicFramePr>
        <p:xfrm>
          <a:off x="213045" y="2667000"/>
          <a:ext cx="1600200" cy="16002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7" r:lo="rId8" r:qs="rId9" r:cs="rId10"/>
          </a:graphicData>
        </a:graphic>
      </p:graphicFrame>
      <p:graphicFrame>
        <p:nvGraphicFramePr>
          <p:cNvPr id="284" name="Diagram 283"/>
          <p:cNvGraphicFramePr/>
          <p:nvPr/>
        </p:nvGraphicFramePr>
        <p:xfrm>
          <a:off x="327345" y="2781300"/>
          <a:ext cx="1371600" cy="13716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12" r:lo="rId13" r:qs="rId14" r:cs="rId15"/>
          </a:graphicData>
        </a:graphic>
      </p:graphicFrame>
      <p:graphicFrame>
        <p:nvGraphicFramePr>
          <p:cNvPr id="289" name="Diagram 288"/>
          <p:cNvGraphicFramePr/>
          <p:nvPr/>
        </p:nvGraphicFramePr>
        <p:xfrm>
          <a:off x="441645" y="2895600"/>
          <a:ext cx="1143000" cy="11430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17" r:lo="rId18" r:qs="rId19" r:cs="rId20"/>
          </a:graphicData>
        </a:graphic>
      </p:graphicFrame>
      <p:sp>
        <p:nvSpPr>
          <p:cNvPr id="3" name="Right Arrow 2"/>
          <p:cNvSpPr/>
          <p:nvPr/>
        </p:nvSpPr>
        <p:spPr>
          <a:xfrm rot="10800000">
            <a:off x="10228999" y="3295073"/>
            <a:ext cx="433214" cy="332207"/>
          </a:xfrm>
          <a:prstGeom prst="rightArrow">
            <a:avLst/>
          </a:prstGeom>
          <a:solidFill>
            <a:srgbClr val="AA0000"/>
          </a:solidFill>
          <a:ln>
            <a:solidFill>
              <a:srgbClr val="7030A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56" name="Oval 255"/>
          <p:cNvSpPr/>
          <p:nvPr/>
        </p:nvSpPr>
        <p:spPr>
          <a:xfrm>
            <a:off x="555945" y="3009900"/>
            <a:ext cx="914400" cy="9144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8" name="Chord 277"/>
          <p:cNvSpPr/>
          <p:nvPr/>
        </p:nvSpPr>
        <p:spPr>
          <a:xfrm>
            <a:off x="555945" y="3009900"/>
            <a:ext cx="914400" cy="914400"/>
          </a:xfrm>
          <a:prstGeom prst="chord">
            <a:avLst>
              <a:gd name="adj1" fmla="val 20504917"/>
              <a:gd name="adj2" fmla="val 11919945"/>
            </a:avLst>
          </a:prstGeom>
          <a:gradFill flip="none" rotWithShape="1">
            <a:gsLst>
              <a:gs pos="0">
                <a:schemeClr val="accent1">
                  <a:shade val="30000"/>
                  <a:satMod val="115000"/>
                </a:schemeClr>
              </a:gs>
              <a:gs pos="68000">
                <a:schemeClr val="accent1">
                  <a:shade val="67500"/>
                  <a:satMod val="115000"/>
                </a:schemeClr>
              </a:gs>
              <a:gs pos="100000">
                <a:schemeClr val="accent1"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9" name="Oval 278"/>
          <p:cNvSpPr/>
          <p:nvPr/>
        </p:nvSpPr>
        <p:spPr>
          <a:xfrm>
            <a:off x="602440" y="3216587"/>
            <a:ext cx="824210" cy="140746"/>
          </a:xfrm>
          <a:prstGeom prst="ellipse">
            <a:avLst/>
          </a:prstGeom>
          <a:solidFill>
            <a:schemeClr val="accent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1" name="Oval 280"/>
          <p:cNvSpPr/>
          <p:nvPr/>
        </p:nvSpPr>
        <p:spPr>
          <a:xfrm>
            <a:off x="555945" y="3009900"/>
            <a:ext cx="914400" cy="914400"/>
          </a:xfrm>
          <a:prstGeom prst="ellipse">
            <a:avLst/>
          </a:prstGeom>
          <a:gradFill flip="none" rotWithShape="1">
            <a:gsLst>
              <a:gs pos="0">
                <a:schemeClr val="accent1">
                  <a:alpha val="0"/>
                  <a:lumMod val="0"/>
                  <a:lumOff val="100000"/>
                </a:schemeClr>
              </a:gs>
              <a:gs pos="97000">
                <a:schemeClr val="bg1">
                  <a:alpha val="69000"/>
                </a:schemeClr>
              </a:gs>
            </a:gsLst>
            <a:lin ang="16200000" scaled="0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90" name="Rectangle 289"/>
          <p:cNvSpPr/>
          <p:nvPr/>
        </p:nvSpPr>
        <p:spPr>
          <a:xfrm>
            <a:off x="600565" y="3394447"/>
            <a:ext cx="825162" cy="338554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1600" b="1" spc="50" dirty="0">
                <a:ln w="0"/>
                <a:solidFill>
                  <a:srgbClr val="FF0000"/>
                </a:solidFill>
                <a:effectLst>
                  <a:innerShdw blurRad="63500" dist="50800" dir="13500000">
                    <a:srgbClr val="000000">
                      <a:alpha val="50000"/>
                    </a:srgbClr>
                  </a:innerShdw>
                </a:effectLst>
              </a:rPr>
              <a:t>Maetel</a:t>
            </a:r>
          </a:p>
        </p:txBody>
      </p:sp>
      <p:sp>
        <p:nvSpPr>
          <p:cNvPr id="26" name="Oval 25"/>
          <p:cNvSpPr/>
          <p:nvPr/>
        </p:nvSpPr>
        <p:spPr>
          <a:xfrm>
            <a:off x="10886903" y="3026284"/>
            <a:ext cx="910414" cy="910414"/>
          </a:xfrm>
          <a:prstGeom prst="ellipse">
            <a:avLst/>
          </a:prstGeom>
          <a:solidFill>
            <a:srgbClr val="C0000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 w="457200" h="457200"/>
            <a:bevelB w="457200" h="4572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" name="Rectangle 26"/>
          <p:cNvSpPr/>
          <p:nvPr/>
        </p:nvSpPr>
        <p:spPr>
          <a:xfrm>
            <a:off x="11145580" y="3134893"/>
            <a:ext cx="418704" cy="646331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  <a:scene3d>
              <a:camera prst="orthographicFront"/>
              <a:lightRig rig="threePt" dir="t"/>
            </a:scene3d>
            <a:sp3d extrusionH="57150">
              <a:bevelT w="0" h="0" prst="softRound"/>
            </a:sp3d>
          </a:bodyPr>
          <a:lstStyle/>
          <a:p>
            <a:pPr algn="ctr"/>
            <a:r>
              <a:rPr lang="en-US" sz="3600" dirty="0">
                <a:ln w="0"/>
                <a:solidFill>
                  <a:schemeClr val="bg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7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044068" y="1388353"/>
            <a:ext cx="8076568" cy="4614695"/>
          </a:xfrm>
          <a:prstGeom prst="roundRect">
            <a:avLst/>
          </a:prstGeom>
          <a:blipFill>
            <a:blip r:embed="rId22"/>
            <a:tile tx="0" ty="0" sx="100000" sy="100000" flip="none" algn="tl"/>
          </a:blip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2" name="Rectangle 41"/>
          <p:cNvSpPr/>
          <p:nvPr/>
        </p:nvSpPr>
        <p:spPr>
          <a:xfrm>
            <a:off x="2141974" y="4800509"/>
            <a:ext cx="8259623" cy="430887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/>
            </a:sp3d>
          </a:bodyPr>
          <a:lstStyle/>
          <a:p>
            <a:pPr algn="ctr"/>
            <a:endParaRPr lang="en-US" sz="2200" b="1" dirty="0">
              <a:ln/>
              <a:solidFill>
                <a:schemeClr val="tx2">
                  <a:lumMod val="20000"/>
                  <a:lumOff val="80000"/>
                </a:schemeClr>
              </a:solidFill>
            </a:endParaRPr>
          </a:p>
        </p:txBody>
      </p:sp>
      <p:sp>
        <p:nvSpPr>
          <p:cNvPr id="47" name="Rectangle 46"/>
          <p:cNvSpPr/>
          <p:nvPr/>
        </p:nvSpPr>
        <p:spPr>
          <a:xfrm>
            <a:off x="798019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0" name="Rectangle 49"/>
          <p:cNvSpPr/>
          <p:nvPr/>
        </p:nvSpPr>
        <p:spPr>
          <a:xfrm>
            <a:off x="11329417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1" name="Rectangle 50"/>
          <p:cNvSpPr/>
          <p:nvPr/>
        </p:nvSpPr>
        <p:spPr>
          <a:xfrm>
            <a:off x="1417513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2" name="Rectangle 51"/>
          <p:cNvSpPr/>
          <p:nvPr/>
        </p:nvSpPr>
        <p:spPr>
          <a:xfrm>
            <a:off x="2346754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3" name="Rectangle 52"/>
          <p:cNvSpPr/>
          <p:nvPr/>
        </p:nvSpPr>
        <p:spPr>
          <a:xfrm>
            <a:off x="3275995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4" name="Rectangle 53"/>
          <p:cNvSpPr/>
          <p:nvPr/>
        </p:nvSpPr>
        <p:spPr>
          <a:xfrm>
            <a:off x="4205236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5" name="Rectangle 54"/>
          <p:cNvSpPr/>
          <p:nvPr/>
        </p:nvSpPr>
        <p:spPr>
          <a:xfrm>
            <a:off x="5134477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6" name="Rectangle 55"/>
          <p:cNvSpPr/>
          <p:nvPr/>
        </p:nvSpPr>
        <p:spPr>
          <a:xfrm>
            <a:off x="8851441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7" name="Rectangle 56"/>
          <p:cNvSpPr/>
          <p:nvPr/>
        </p:nvSpPr>
        <p:spPr>
          <a:xfrm>
            <a:off x="9780682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8" name="Rectangle 57"/>
          <p:cNvSpPr/>
          <p:nvPr/>
        </p:nvSpPr>
        <p:spPr>
          <a:xfrm>
            <a:off x="10709923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9" name="Rectangle 58"/>
          <p:cNvSpPr/>
          <p:nvPr/>
        </p:nvSpPr>
        <p:spPr>
          <a:xfrm>
            <a:off x="6063718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0" name="Rectangle 59"/>
          <p:cNvSpPr/>
          <p:nvPr/>
        </p:nvSpPr>
        <p:spPr>
          <a:xfrm>
            <a:off x="6992959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1" name="Rectangle 60"/>
          <p:cNvSpPr/>
          <p:nvPr/>
        </p:nvSpPr>
        <p:spPr>
          <a:xfrm>
            <a:off x="7922200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0" name="Rectangle 69"/>
          <p:cNvSpPr/>
          <p:nvPr/>
        </p:nvSpPr>
        <p:spPr>
          <a:xfrm>
            <a:off x="1727260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1" name="Rectangle 70"/>
          <p:cNvSpPr/>
          <p:nvPr/>
        </p:nvSpPr>
        <p:spPr>
          <a:xfrm>
            <a:off x="11948927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2" name="Rectangle 71"/>
          <p:cNvSpPr/>
          <p:nvPr/>
        </p:nvSpPr>
        <p:spPr>
          <a:xfrm>
            <a:off x="2656501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3" name="Rectangle 72"/>
          <p:cNvSpPr/>
          <p:nvPr/>
        </p:nvSpPr>
        <p:spPr>
          <a:xfrm>
            <a:off x="3585742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4" name="Rectangle 73"/>
          <p:cNvSpPr/>
          <p:nvPr/>
        </p:nvSpPr>
        <p:spPr>
          <a:xfrm>
            <a:off x="4514983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5" name="Rectangle 74"/>
          <p:cNvSpPr/>
          <p:nvPr/>
        </p:nvSpPr>
        <p:spPr>
          <a:xfrm>
            <a:off x="5444224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6" name="Rectangle 75"/>
          <p:cNvSpPr/>
          <p:nvPr/>
        </p:nvSpPr>
        <p:spPr>
          <a:xfrm>
            <a:off x="6373465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7" name="Rectangle 76"/>
          <p:cNvSpPr/>
          <p:nvPr/>
        </p:nvSpPr>
        <p:spPr>
          <a:xfrm>
            <a:off x="10090429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8" name="Rectangle 77"/>
          <p:cNvSpPr/>
          <p:nvPr/>
        </p:nvSpPr>
        <p:spPr>
          <a:xfrm>
            <a:off x="11019670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9" name="Rectangle 78"/>
          <p:cNvSpPr/>
          <p:nvPr/>
        </p:nvSpPr>
        <p:spPr>
          <a:xfrm>
            <a:off x="11639164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0" name="Rectangle 79"/>
          <p:cNvSpPr/>
          <p:nvPr/>
        </p:nvSpPr>
        <p:spPr>
          <a:xfrm>
            <a:off x="7302706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1" name="Rectangle 80"/>
          <p:cNvSpPr/>
          <p:nvPr/>
        </p:nvSpPr>
        <p:spPr>
          <a:xfrm>
            <a:off x="8231947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2" name="Rectangle 81"/>
          <p:cNvSpPr/>
          <p:nvPr/>
        </p:nvSpPr>
        <p:spPr>
          <a:xfrm>
            <a:off x="9161188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3" name="Rectangle 82"/>
          <p:cNvSpPr/>
          <p:nvPr/>
        </p:nvSpPr>
        <p:spPr>
          <a:xfrm>
            <a:off x="178525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4" name="Rectangle 83"/>
          <p:cNvSpPr/>
          <p:nvPr/>
        </p:nvSpPr>
        <p:spPr>
          <a:xfrm>
            <a:off x="10400176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5" name="Rectangle 84"/>
          <p:cNvSpPr/>
          <p:nvPr/>
        </p:nvSpPr>
        <p:spPr>
          <a:xfrm>
            <a:off x="488272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6" name="Rectangle 85"/>
          <p:cNvSpPr/>
          <p:nvPr/>
        </p:nvSpPr>
        <p:spPr>
          <a:xfrm>
            <a:off x="1107766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7" name="Rectangle 86"/>
          <p:cNvSpPr/>
          <p:nvPr/>
        </p:nvSpPr>
        <p:spPr>
          <a:xfrm>
            <a:off x="2037007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8" name="Rectangle 87"/>
          <p:cNvSpPr/>
          <p:nvPr/>
        </p:nvSpPr>
        <p:spPr>
          <a:xfrm>
            <a:off x="2966248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9" name="Rectangle 88"/>
          <p:cNvSpPr/>
          <p:nvPr/>
        </p:nvSpPr>
        <p:spPr>
          <a:xfrm>
            <a:off x="3895489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0" name="Rectangle 89"/>
          <p:cNvSpPr/>
          <p:nvPr/>
        </p:nvSpPr>
        <p:spPr>
          <a:xfrm>
            <a:off x="7612453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1" name="Rectangle 90"/>
          <p:cNvSpPr/>
          <p:nvPr/>
        </p:nvSpPr>
        <p:spPr>
          <a:xfrm>
            <a:off x="8541694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2" name="Rectangle 91"/>
          <p:cNvSpPr/>
          <p:nvPr/>
        </p:nvSpPr>
        <p:spPr>
          <a:xfrm>
            <a:off x="9470935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3" name="Rectangle 92"/>
          <p:cNvSpPr/>
          <p:nvPr/>
        </p:nvSpPr>
        <p:spPr>
          <a:xfrm>
            <a:off x="4824730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4" name="Rectangle 93"/>
          <p:cNvSpPr/>
          <p:nvPr/>
        </p:nvSpPr>
        <p:spPr>
          <a:xfrm>
            <a:off x="5753971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5" name="Rectangle 94"/>
          <p:cNvSpPr/>
          <p:nvPr/>
        </p:nvSpPr>
        <p:spPr>
          <a:xfrm>
            <a:off x="6683212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" name="Donut 3"/>
          <p:cNvSpPr/>
          <p:nvPr/>
        </p:nvSpPr>
        <p:spPr>
          <a:xfrm>
            <a:off x="10986585" y="3107596"/>
            <a:ext cx="731520" cy="731520"/>
          </a:xfrm>
          <a:prstGeom prst="donut">
            <a:avLst>
              <a:gd name="adj" fmla="val 1291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sp>
        <p:nvSpPr>
          <p:cNvPr id="96" name="Donut 95"/>
          <p:cNvSpPr/>
          <p:nvPr/>
        </p:nvSpPr>
        <p:spPr>
          <a:xfrm>
            <a:off x="10728865" y="2853855"/>
            <a:ext cx="1226489" cy="1226489"/>
          </a:xfrm>
          <a:prstGeom prst="donut">
            <a:avLst>
              <a:gd name="adj" fmla="val 12919"/>
            </a:avLst>
          </a:prstGeom>
          <a:noFill/>
          <a:ln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sp>
        <p:nvSpPr>
          <p:cNvPr id="15" name="Rectangle 14"/>
          <p:cNvSpPr/>
          <p:nvPr/>
        </p:nvSpPr>
        <p:spPr>
          <a:xfrm>
            <a:off x="2386019" y="2669857"/>
            <a:ext cx="7278692" cy="523220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/>
            </a:sp3d>
          </a:bodyPr>
          <a:lstStyle/>
          <a:p>
            <a:pPr algn="ctr"/>
            <a:r>
              <a:rPr lang="en-US" sz="2800" b="1" dirty="0">
                <a:solidFill>
                  <a:srgbClr val="FFFF00"/>
                </a:solidFill>
              </a:rPr>
              <a:t>7. Maintain Distance</a:t>
            </a:r>
          </a:p>
        </p:txBody>
      </p:sp>
      <p:sp>
        <p:nvSpPr>
          <p:cNvPr id="36" name="Rectangle 35"/>
          <p:cNvSpPr/>
          <p:nvPr/>
        </p:nvSpPr>
        <p:spPr>
          <a:xfrm>
            <a:off x="2353494" y="3208559"/>
            <a:ext cx="7343743" cy="523220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/>
            </a:sp3d>
          </a:bodyPr>
          <a:lstStyle/>
          <a:p>
            <a:pPr algn="ctr"/>
            <a:r>
              <a:rPr lang="en-US" sz="2800" b="1" dirty="0">
                <a:solidFill>
                  <a:schemeClr val="bg1"/>
                </a:solidFill>
              </a:rPr>
              <a:t>Keep a safe distance from the vehicle ahead to</a:t>
            </a:r>
          </a:p>
        </p:txBody>
      </p:sp>
      <p:grpSp>
        <p:nvGrpSpPr>
          <p:cNvPr id="66" name="Group 65"/>
          <p:cNvGrpSpPr/>
          <p:nvPr/>
        </p:nvGrpSpPr>
        <p:grpSpPr>
          <a:xfrm>
            <a:off x="10399671" y="6237011"/>
            <a:ext cx="1752321" cy="539000"/>
            <a:chOff x="1160587" y="64556"/>
            <a:chExt cx="2111223" cy="537057"/>
          </a:xfrm>
        </p:grpSpPr>
        <p:sp>
          <p:nvSpPr>
            <p:cNvPr id="67" name="Rounded Rectangle 66"/>
            <p:cNvSpPr/>
            <p:nvPr/>
          </p:nvSpPr>
          <p:spPr>
            <a:xfrm>
              <a:off x="1160587" y="64556"/>
              <a:ext cx="2111223" cy="537057"/>
            </a:xfrm>
            <a:prstGeom prst="roundRect">
              <a:avLst>
                <a:gd name="adj" fmla="val 50000"/>
              </a:avLst>
            </a:prstGeom>
            <a:solidFill>
              <a:srgbClr val="FF0000"/>
            </a:solidFill>
            <a:ln>
              <a:solidFill>
                <a:srgbClr val="0070C0"/>
              </a:solidFill>
            </a:ln>
            <a:effectLst>
              <a:innerShdw blurRad="114300">
                <a:prstClr val="black"/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" name="Rectangle 67"/>
            <p:cNvSpPr/>
            <p:nvPr/>
          </p:nvSpPr>
          <p:spPr>
            <a:xfrm>
              <a:off x="1454808" y="162342"/>
              <a:ext cx="1448183" cy="368001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dirty="0">
                  <a:ln w="0"/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Arial Rounded MT Bold" panose="020F0704030504030204" pitchFamily="34" charset="0"/>
                </a:rPr>
                <a:t>Save Life</a:t>
              </a:r>
              <a:endParaRPr lang="en-US" b="0" cap="none" spc="0" dirty="0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Arial Rounded MT Bold" panose="020F0704030504030204" pitchFamily="34" charset="0"/>
              </a:endParaRPr>
            </a:p>
          </p:txBody>
        </p:sp>
      </p:grpSp>
      <p:sp>
        <p:nvSpPr>
          <p:cNvPr id="69" name="Right Arrow 68"/>
          <p:cNvSpPr/>
          <p:nvPr/>
        </p:nvSpPr>
        <p:spPr>
          <a:xfrm rot="5400000">
            <a:off x="10997021" y="5660026"/>
            <a:ext cx="500497" cy="377356"/>
          </a:xfrm>
          <a:prstGeom prst="rightArrow">
            <a:avLst>
              <a:gd name="adj1" fmla="val 38780"/>
              <a:gd name="adj2" fmla="val 67647"/>
            </a:avLst>
          </a:prstGeom>
          <a:solidFill>
            <a:srgbClr val="FF0000"/>
          </a:solidFill>
          <a:ln>
            <a:solidFill>
              <a:srgbClr val="0070C0"/>
            </a:solidFill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8" name="Rectangle 97"/>
          <p:cNvSpPr/>
          <p:nvPr/>
        </p:nvSpPr>
        <p:spPr>
          <a:xfrm>
            <a:off x="10400688" y="5123075"/>
            <a:ext cx="1721883" cy="461665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/>
            </a:sp3d>
          </a:bodyPr>
          <a:lstStyle/>
          <a:p>
            <a:pPr algn="ctr"/>
            <a:r>
              <a:rPr lang="en-US" sz="2400" b="1" dirty="0">
                <a:ln w="0">
                  <a:solidFill>
                    <a:srgbClr val="FF0000"/>
                  </a:solidFill>
                </a:ln>
                <a:solidFill>
                  <a:srgbClr val="FFFB18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Arial Rounded MT Bold" panose="020F0704030504030204" pitchFamily="34" charset="0"/>
              </a:rPr>
              <a:t>Safe Drive</a:t>
            </a:r>
          </a:p>
        </p:txBody>
      </p:sp>
      <p:sp>
        <p:nvSpPr>
          <p:cNvPr id="65" name="Rectangle 64"/>
          <p:cNvSpPr/>
          <p:nvPr/>
        </p:nvSpPr>
        <p:spPr>
          <a:xfrm>
            <a:off x="2456264" y="3747261"/>
            <a:ext cx="7138202" cy="523220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/>
            </a:sp3d>
          </a:bodyPr>
          <a:lstStyle/>
          <a:p>
            <a:pPr algn="ctr"/>
            <a:r>
              <a:rPr lang="en-US" sz="2800" b="1" dirty="0">
                <a:solidFill>
                  <a:schemeClr val="bg1"/>
                </a:solidFill>
              </a:rPr>
              <a:t>allow for proper reaction time</a:t>
            </a: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FACA3F54-0B24-D464-8CD9-C634852FE142}"/>
              </a:ext>
            </a:extLst>
          </p:cNvPr>
          <p:cNvPicPr>
            <a:picLocks/>
          </p:cNvPicPr>
          <p:nvPr/>
        </p:nvPicPr>
        <p:blipFill>
          <a:blip r:embed="rId23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24"/>
              </a:ext>
            </a:extLst>
          </a:blip>
          <a:stretch>
            <a:fillRect/>
          </a:stretch>
        </p:blipFill>
        <p:spPr>
          <a:xfrm>
            <a:off x="6265683" y="155417"/>
            <a:ext cx="1080000" cy="1080000"/>
          </a:xfrm>
          <a:prstGeom prst="rect">
            <a:avLst/>
          </a:prstGeom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D9477FBB-BD82-10E2-750D-2AC62619D148}"/>
              </a:ext>
            </a:extLst>
          </p:cNvPr>
          <p:cNvPicPr>
            <a:picLocks/>
          </p:cNvPicPr>
          <p:nvPr/>
        </p:nvPicPr>
        <p:blipFill>
          <a:blip r:embed="rId25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26"/>
              </a:ext>
            </a:extLst>
          </a:blip>
          <a:stretch>
            <a:fillRect/>
          </a:stretch>
        </p:blipFill>
        <p:spPr>
          <a:xfrm>
            <a:off x="3321715" y="155417"/>
            <a:ext cx="1080000" cy="1080000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F0E2434E-3AE2-5CD6-59C0-72E6D3640C1B}"/>
              </a:ext>
            </a:extLst>
          </p:cNvPr>
          <p:cNvPicPr>
            <a:picLocks/>
          </p:cNvPicPr>
          <p:nvPr/>
        </p:nvPicPr>
        <p:blipFill>
          <a:blip r:embed="rId27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28"/>
              </a:ext>
            </a:extLst>
          </a:blip>
          <a:stretch>
            <a:fillRect/>
          </a:stretch>
        </p:blipFill>
        <p:spPr>
          <a:xfrm>
            <a:off x="4793699" y="155417"/>
            <a:ext cx="1080000" cy="1080000"/>
          </a:xfrm>
          <a:prstGeom prst="rect">
            <a:avLst/>
          </a:prstGeom>
        </p:spPr>
      </p:pic>
      <p:pic>
        <p:nvPicPr>
          <p:cNvPr id="14" name="Picture 13">
            <a:extLst>
              <a:ext uri="{FF2B5EF4-FFF2-40B4-BE49-F238E27FC236}">
                <a16:creationId xmlns:a16="http://schemas.microsoft.com/office/drawing/2014/main" id="{FA30A6FF-2D49-8DB3-882F-C345E7AFAFB4}"/>
              </a:ext>
            </a:extLst>
          </p:cNvPr>
          <p:cNvPicPr>
            <a:picLocks/>
          </p:cNvPicPr>
          <p:nvPr/>
        </p:nvPicPr>
        <p:blipFill>
          <a:blip r:embed="rId29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30"/>
              </a:ext>
            </a:extLst>
          </a:blip>
          <a:stretch>
            <a:fillRect/>
          </a:stretch>
        </p:blipFill>
        <p:spPr>
          <a:xfrm>
            <a:off x="7737667" y="155417"/>
            <a:ext cx="1080000" cy="1080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79699894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21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2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3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4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15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26" presetClass="emph" presetSubtype="0" repeatCount="indefinite" fill="remove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" dur="500" tmFilter="0, 0; .2, .5; .8, .5; 1, 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8" dur="250" autoRev="1" fill="hold"/>
                                        <p:tgtEl>
                                          <p:spTgt spid="69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19" presetID="2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" dur="500" tmFilter="0, 0; .2, .5; .8, .5; 1, 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1" dur="250" autoRev="1" fill="hold"/>
                                        <p:tgtEl>
                                          <p:spTgt spid="98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22" presetID="10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 override="childStyle">
                                        <p:cTn id="23" dur="500" fill="hold"/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style.fontWeight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normal"/>
                                          </p:val>
                                        </p:tav>
                                        <p:tav tm="50000">
                                          <p:val>
                                            <p:strVal val="bold"/>
                                          </p:val>
                                        </p:tav>
                                        <p:tav tm="60000">
                                          <p:val>
                                            <p:strVal val="normal"/>
                                          </p:val>
                                        </p:tav>
                                        <p:tav tm="100000">
                                          <p:val>
                                            <p:strVal val="normal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32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5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6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7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8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9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" presetID="9" presetClass="emph" presetSubtype="0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31" dur="indefinite"/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"/>
                                      </p:to>
                                    </p:set>
                                    <p:animEffect filter="image" prLst="opacity: 0.5">
                                      <p:cBhvr rctx="IE">
                                        <p:cTn id="32" dur="indefinite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53" presetClass="entr" presetSubtype="16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750" fill="hold"/>
                                        <p:tgtEl>
                                          <p:spTgt spid="2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750" fill="hold"/>
                                        <p:tgtEl>
                                          <p:spTgt spid="2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75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53" presetClass="entr" presetSubtype="16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" dur="750" fill="hold"/>
                                        <p:tgtEl>
                                          <p:spTgt spid="2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750" fill="hold"/>
                                        <p:tgtEl>
                                          <p:spTgt spid="2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750"/>
                                        <p:tgtEl>
                                          <p:spTgt spid="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53" presetClass="entr" presetSubtype="16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750" fill="hold"/>
                                        <p:tgtEl>
                                          <p:spTgt spid="2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750" fill="hold"/>
                                        <p:tgtEl>
                                          <p:spTgt spid="2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7" dur="750"/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21" presetClass="entr" presetSubtype="1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50" dur="200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8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2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" presetID="8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4" dur="5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" presetID="27" presetClass="emph" presetSubtype="0" repeatCount="indefinite" fill="remove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56" dur="500" autoRev="1" fill="remove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57" dur="500" autoRev="1" fill="remove"/>
                                        <p:tgtEl>
                                          <p:spTgt spid="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58" dur="500" autoRev="1" fill="remove"/>
                                        <p:tgtEl>
                                          <p:spTgt spid="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9" dur="500" autoRev="1" fill="remove"/>
                                        <p:tgtEl>
                                          <p:spTgt spid="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35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2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0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35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6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" presetID="35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2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2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35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2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8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Abs val="150"/>
                                  </p:iterate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3" fill="hold">
                            <p:stCondLst>
                              <p:cond delay="3050"/>
                            </p:stCondLst>
                            <p:childTnLst>
                              <p:par>
                                <p:cTn id="94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Abs val="150"/>
                                  </p:iterate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8601"/>
                            </p:stCondLst>
                            <p:childTnLst>
                              <p:par>
                                <p:cTn id="97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Abs val="150"/>
                                  </p:iterate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97" grpId="0">
        <p:bldAsOne/>
      </p:bldGraphic>
      <p:bldGraphic spid="286" grpId="0">
        <p:bldAsOne/>
      </p:bldGraphic>
      <p:bldGraphic spid="286" grpId="1">
        <p:bldAsOne/>
      </p:bldGraphic>
      <p:bldGraphic spid="284" grpId="0">
        <p:bldAsOne/>
      </p:bldGraphic>
      <p:bldGraphic spid="289" grpId="0">
        <p:bldAsOne/>
      </p:bldGraphic>
      <p:bldP spid="3" grpId="0" animBg="1"/>
      <p:bldP spid="290" grpId="0"/>
      <p:bldP spid="290" grpId="1"/>
      <p:bldP spid="290" grpId="2"/>
      <p:bldP spid="26" grpId="0" animBg="1"/>
      <p:bldP spid="15" grpId="0"/>
      <p:bldP spid="36" grpId="0"/>
      <p:bldP spid="69" grpId="0" animBg="1"/>
      <p:bldP spid="69" grpId="1" animBg="1"/>
      <p:bldP spid="98" grpId="0"/>
      <p:bldP spid="65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7" name="Diagram 96"/>
          <p:cNvGraphicFramePr/>
          <p:nvPr/>
        </p:nvGraphicFramePr>
        <p:xfrm>
          <a:off x="10776570" y="2901560"/>
          <a:ext cx="1131078" cy="1131078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graphicFrame>
        <p:nvGraphicFramePr>
          <p:cNvPr id="286" name="Diagram 285"/>
          <p:cNvGraphicFramePr/>
          <p:nvPr/>
        </p:nvGraphicFramePr>
        <p:xfrm>
          <a:off x="213045" y="2667000"/>
          <a:ext cx="1600200" cy="16002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7" r:lo="rId8" r:qs="rId9" r:cs="rId10"/>
          </a:graphicData>
        </a:graphic>
      </p:graphicFrame>
      <p:graphicFrame>
        <p:nvGraphicFramePr>
          <p:cNvPr id="284" name="Diagram 283"/>
          <p:cNvGraphicFramePr/>
          <p:nvPr/>
        </p:nvGraphicFramePr>
        <p:xfrm>
          <a:off x="327345" y="2781300"/>
          <a:ext cx="1371600" cy="13716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12" r:lo="rId13" r:qs="rId14" r:cs="rId15"/>
          </a:graphicData>
        </a:graphic>
      </p:graphicFrame>
      <p:graphicFrame>
        <p:nvGraphicFramePr>
          <p:cNvPr id="289" name="Diagram 288"/>
          <p:cNvGraphicFramePr/>
          <p:nvPr/>
        </p:nvGraphicFramePr>
        <p:xfrm>
          <a:off x="441645" y="2895600"/>
          <a:ext cx="1143000" cy="11430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17" r:lo="rId18" r:qs="rId19" r:cs="rId20"/>
          </a:graphicData>
        </a:graphic>
      </p:graphicFrame>
      <p:sp>
        <p:nvSpPr>
          <p:cNvPr id="3" name="Right Arrow 2"/>
          <p:cNvSpPr/>
          <p:nvPr/>
        </p:nvSpPr>
        <p:spPr>
          <a:xfrm rot="10800000">
            <a:off x="10228999" y="3295073"/>
            <a:ext cx="433214" cy="332207"/>
          </a:xfrm>
          <a:prstGeom prst="rightArrow">
            <a:avLst/>
          </a:prstGeom>
          <a:solidFill>
            <a:srgbClr val="AA0000"/>
          </a:solidFill>
          <a:ln>
            <a:solidFill>
              <a:srgbClr val="7030A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56" name="Oval 255"/>
          <p:cNvSpPr/>
          <p:nvPr/>
        </p:nvSpPr>
        <p:spPr>
          <a:xfrm>
            <a:off x="555945" y="3009900"/>
            <a:ext cx="914400" cy="9144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8" name="Chord 277"/>
          <p:cNvSpPr/>
          <p:nvPr/>
        </p:nvSpPr>
        <p:spPr>
          <a:xfrm>
            <a:off x="555945" y="3009900"/>
            <a:ext cx="914400" cy="914400"/>
          </a:xfrm>
          <a:prstGeom prst="chord">
            <a:avLst>
              <a:gd name="adj1" fmla="val 20504917"/>
              <a:gd name="adj2" fmla="val 11919945"/>
            </a:avLst>
          </a:prstGeom>
          <a:gradFill flip="none" rotWithShape="1">
            <a:gsLst>
              <a:gs pos="0">
                <a:schemeClr val="accent1">
                  <a:shade val="30000"/>
                  <a:satMod val="115000"/>
                </a:schemeClr>
              </a:gs>
              <a:gs pos="68000">
                <a:schemeClr val="accent1">
                  <a:shade val="67500"/>
                  <a:satMod val="115000"/>
                </a:schemeClr>
              </a:gs>
              <a:gs pos="100000">
                <a:schemeClr val="accent1"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9" name="Oval 278"/>
          <p:cNvSpPr/>
          <p:nvPr/>
        </p:nvSpPr>
        <p:spPr>
          <a:xfrm>
            <a:off x="602440" y="3216587"/>
            <a:ext cx="824210" cy="140746"/>
          </a:xfrm>
          <a:prstGeom prst="ellipse">
            <a:avLst/>
          </a:prstGeom>
          <a:solidFill>
            <a:schemeClr val="accent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1" name="Oval 280"/>
          <p:cNvSpPr/>
          <p:nvPr/>
        </p:nvSpPr>
        <p:spPr>
          <a:xfrm>
            <a:off x="555945" y="3009900"/>
            <a:ext cx="914400" cy="914400"/>
          </a:xfrm>
          <a:prstGeom prst="ellipse">
            <a:avLst/>
          </a:prstGeom>
          <a:gradFill flip="none" rotWithShape="1">
            <a:gsLst>
              <a:gs pos="0">
                <a:schemeClr val="accent1">
                  <a:alpha val="0"/>
                  <a:lumMod val="0"/>
                  <a:lumOff val="100000"/>
                </a:schemeClr>
              </a:gs>
              <a:gs pos="97000">
                <a:schemeClr val="bg1">
                  <a:alpha val="69000"/>
                </a:schemeClr>
              </a:gs>
            </a:gsLst>
            <a:lin ang="16200000" scaled="0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90" name="Rectangle 289"/>
          <p:cNvSpPr/>
          <p:nvPr/>
        </p:nvSpPr>
        <p:spPr>
          <a:xfrm>
            <a:off x="600565" y="3394447"/>
            <a:ext cx="825162" cy="338554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1600" b="1" spc="50" dirty="0">
                <a:ln w="0"/>
                <a:solidFill>
                  <a:srgbClr val="FF0000"/>
                </a:solidFill>
                <a:effectLst>
                  <a:innerShdw blurRad="63500" dist="50800" dir="13500000">
                    <a:srgbClr val="000000">
                      <a:alpha val="50000"/>
                    </a:srgbClr>
                  </a:innerShdw>
                </a:effectLst>
              </a:rPr>
              <a:t>Maetel</a:t>
            </a:r>
          </a:p>
        </p:txBody>
      </p:sp>
      <p:sp>
        <p:nvSpPr>
          <p:cNvPr id="26" name="Oval 25"/>
          <p:cNvSpPr/>
          <p:nvPr/>
        </p:nvSpPr>
        <p:spPr>
          <a:xfrm>
            <a:off x="10886903" y="3026284"/>
            <a:ext cx="910414" cy="910414"/>
          </a:xfrm>
          <a:prstGeom prst="ellipse">
            <a:avLst/>
          </a:prstGeom>
          <a:solidFill>
            <a:srgbClr val="C0000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 w="457200" h="457200"/>
            <a:bevelB w="457200" h="4572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" name="Rectangle 26"/>
          <p:cNvSpPr/>
          <p:nvPr/>
        </p:nvSpPr>
        <p:spPr>
          <a:xfrm>
            <a:off x="11145580" y="3134893"/>
            <a:ext cx="418704" cy="646331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  <a:scene3d>
              <a:camera prst="orthographicFront"/>
              <a:lightRig rig="threePt" dir="t"/>
            </a:scene3d>
            <a:sp3d extrusionH="57150">
              <a:bevelT w="0" h="0" prst="softRound"/>
            </a:sp3d>
          </a:bodyPr>
          <a:lstStyle/>
          <a:p>
            <a:pPr algn="ctr"/>
            <a:r>
              <a:rPr lang="en-US" sz="3600" dirty="0">
                <a:ln w="0"/>
                <a:solidFill>
                  <a:schemeClr val="bg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8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044068" y="1388353"/>
            <a:ext cx="8076568" cy="4614695"/>
          </a:xfrm>
          <a:prstGeom prst="roundRect">
            <a:avLst/>
          </a:prstGeom>
          <a:blipFill>
            <a:blip r:embed="rId22"/>
            <a:tile tx="0" ty="0" sx="100000" sy="100000" flip="none" algn="tl"/>
          </a:blip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2" name="Rectangle 41"/>
          <p:cNvSpPr/>
          <p:nvPr/>
        </p:nvSpPr>
        <p:spPr>
          <a:xfrm>
            <a:off x="2141974" y="4800509"/>
            <a:ext cx="8259623" cy="430887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/>
            </a:sp3d>
          </a:bodyPr>
          <a:lstStyle/>
          <a:p>
            <a:pPr algn="ctr"/>
            <a:endParaRPr lang="en-US" sz="2200" b="1" dirty="0">
              <a:ln/>
              <a:solidFill>
                <a:schemeClr val="tx2">
                  <a:lumMod val="20000"/>
                  <a:lumOff val="80000"/>
                </a:schemeClr>
              </a:solidFill>
            </a:endParaRPr>
          </a:p>
        </p:txBody>
      </p:sp>
      <p:sp>
        <p:nvSpPr>
          <p:cNvPr id="47" name="Rectangle 46"/>
          <p:cNvSpPr/>
          <p:nvPr/>
        </p:nvSpPr>
        <p:spPr>
          <a:xfrm>
            <a:off x="798019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0" name="Rectangle 49"/>
          <p:cNvSpPr/>
          <p:nvPr/>
        </p:nvSpPr>
        <p:spPr>
          <a:xfrm>
            <a:off x="11329417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1" name="Rectangle 50"/>
          <p:cNvSpPr/>
          <p:nvPr/>
        </p:nvSpPr>
        <p:spPr>
          <a:xfrm>
            <a:off x="1417513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2" name="Rectangle 51"/>
          <p:cNvSpPr/>
          <p:nvPr/>
        </p:nvSpPr>
        <p:spPr>
          <a:xfrm>
            <a:off x="2346754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3" name="Rectangle 52"/>
          <p:cNvSpPr/>
          <p:nvPr/>
        </p:nvSpPr>
        <p:spPr>
          <a:xfrm>
            <a:off x="3275995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4" name="Rectangle 53"/>
          <p:cNvSpPr/>
          <p:nvPr/>
        </p:nvSpPr>
        <p:spPr>
          <a:xfrm>
            <a:off x="4205236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5" name="Rectangle 54"/>
          <p:cNvSpPr/>
          <p:nvPr/>
        </p:nvSpPr>
        <p:spPr>
          <a:xfrm>
            <a:off x="5134477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6" name="Rectangle 55"/>
          <p:cNvSpPr/>
          <p:nvPr/>
        </p:nvSpPr>
        <p:spPr>
          <a:xfrm>
            <a:off x="8851441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7" name="Rectangle 56"/>
          <p:cNvSpPr/>
          <p:nvPr/>
        </p:nvSpPr>
        <p:spPr>
          <a:xfrm>
            <a:off x="9780682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8" name="Rectangle 57"/>
          <p:cNvSpPr/>
          <p:nvPr/>
        </p:nvSpPr>
        <p:spPr>
          <a:xfrm>
            <a:off x="10709923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9" name="Rectangle 58"/>
          <p:cNvSpPr/>
          <p:nvPr/>
        </p:nvSpPr>
        <p:spPr>
          <a:xfrm>
            <a:off x="6063718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0" name="Rectangle 59"/>
          <p:cNvSpPr/>
          <p:nvPr/>
        </p:nvSpPr>
        <p:spPr>
          <a:xfrm>
            <a:off x="6992959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1" name="Rectangle 60"/>
          <p:cNvSpPr/>
          <p:nvPr/>
        </p:nvSpPr>
        <p:spPr>
          <a:xfrm>
            <a:off x="7922200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0" name="Rectangle 69"/>
          <p:cNvSpPr/>
          <p:nvPr/>
        </p:nvSpPr>
        <p:spPr>
          <a:xfrm>
            <a:off x="1727260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1" name="Rectangle 70"/>
          <p:cNvSpPr/>
          <p:nvPr/>
        </p:nvSpPr>
        <p:spPr>
          <a:xfrm>
            <a:off x="11948927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2" name="Rectangle 71"/>
          <p:cNvSpPr/>
          <p:nvPr/>
        </p:nvSpPr>
        <p:spPr>
          <a:xfrm>
            <a:off x="2656501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3" name="Rectangle 72"/>
          <p:cNvSpPr/>
          <p:nvPr/>
        </p:nvSpPr>
        <p:spPr>
          <a:xfrm>
            <a:off x="3585742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4" name="Rectangle 73"/>
          <p:cNvSpPr/>
          <p:nvPr/>
        </p:nvSpPr>
        <p:spPr>
          <a:xfrm>
            <a:off x="4514983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5" name="Rectangle 74"/>
          <p:cNvSpPr/>
          <p:nvPr/>
        </p:nvSpPr>
        <p:spPr>
          <a:xfrm>
            <a:off x="5444224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6" name="Rectangle 75"/>
          <p:cNvSpPr/>
          <p:nvPr/>
        </p:nvSpPr>
        <p:spPr>
          <a:xfrm>
            <a:off x="6373465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7" name="Rectangle 76"/>
          <p:cNvSpPr/>
          <p:nvPr/>
        </p:nvSpPr>
        <p:spPr>
          <a:xfrm>
            <a:off x="10090429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8" name="Rectangle 77"/>
          <p:cNvSpPr/>
          <p:nvPr/>
        </p:nvSpPr>
        <p:spPr>
          <a:xfrm>
            <a:off x="11019670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9" name="Rectangle 78"/>
          <p:cNvSpPr/>
          <p:nvPr/>
        </p:nvSpPr>
        <p:spPr>
          <a:xfrm>
            <a:off x="11639164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0" name="Rectangle 79"/>
          <p:cNvSpPr/>
          <p:nvPr/>
        </p:nvSpPr>
        <p:spPr>
          <a:xfrm>
            <a:off x="7302706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1" name="Rectangle 80"/>
          <p:cNvSpPr/>
          <p:nvPr/>
        </p:nvSpPr>
        <p:spPr>
          <a:xfrm>
            <a:off x="8231947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2" name="Rectangle 81"/>
          <p:cNvSpPr/>
          <p:nvPr/>
        </p:nvSpPr>
        <p:spPr>
          <a:xfrm>
            <a:off x="9161188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3" name="Rectangle 82"/>
          <p:cNvSpPr/>
          <p:nvPr/>
        </p:nvSpPr>
        <p:spPr>
          <a:xfrm>
            <a:off x="178525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4" name="Rectangle 83"/>
          <p:cNvSpPr/>
          <p:nvPr/>
        </p:nvSpPr>
        <p:spPr>
          <a:xfrm>
            <a:off x="10400176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5" name="Rectangle 84"/>
          <p:cNvSpPr/>
          <p:nvPr/>
        </p:nvSpPr>
        <p:spPr>
          <a:xfrm>
            <a:off x="488272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6" name="Rectangle 85"/>
          <p:cNvSpPr/>
          <p:nvPr/>
        </p:nvSpPr>
        <p:spPr>
          <a:xfrm>
            <a:off x="1107766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7" name="Rectangle 86"/>
          <p:cNvSpPr/>
          <p:nvPr/>
        </p:nvSpPr>
        <p:spPr>
          <a:xfrm>
            <a:off x="2037007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8" name="Rectangle 87"/>
          <p:cNvSpPr/>
          <p:nvPr/>
        </p:nvSpPr>
        <p:spPr>
          <a:xfrm>
            <a:off x="2966248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9" name="Rectangle 88"/>
          <p:cNvSpPr/>
          <p:nvPr/>
        </p:nvSpPr>
        <p:spPr>
          <a:xfrm>
            <a:off x="3895489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0" name="Rectangle 89"/>
          <p:cNvSpPr/>
          <p:nvPr/>
        </p:nvSpPr>
        <p:spPr>
          <a:xfrm>
            <a:off x="7612453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1" name="Rectangle 90"/>
          <p:cNvSpPr/>
          <p:nvPr/>
        </p:nvSpPr>
        <p:spPr>
          <a:xfrm>
            <a:off x="8541694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2" name="Rectangle 91"/>
          <p:cNvSpPr/>
          <p:nvPr/>
        </p:nvSpPr>
        <p:spPr>
          <a:xfrm>
            <a:off x="9470935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3" name="Rectangle 92"/>
          <p:cNvSpPr/>
          <p:nvPr/>
        </p:nvSpPr>
        <p:spPr>
          <a:xfrm>
            <a:off x="4824730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4" name="Rectangle 93"/>
          <p:cNvSpPr/>
          <p:nvPr/>
        </p:nvSpPr>
        <p:spPr>
          <a:xfrm>
            <a:off x="5753971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5" name="Rectangle 94"/>
          <p:cNvSpPr/>
          <p:nvPr/>
        </p:nvSpPr>
        <p:spPr>
          <a:xfrm>
            <a:off x="6683212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" name="Donut 3"/>
          <p:cNvSpPr/>
          <p:nvPr/>
        </p:nvSpPr>
        <p:spPr>
          <a:xfrm>
            <a:off x="10986585" y="3107596"/>
            <a:ext cx="731520" cy="731520"/>
          </a:xfrm>
          <a:prstGeom prst="donut">
            <a:avLst>
              <a:gd name="adj" fmla="val 1291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sp>
        <p:nvSpPr>
          <p:cNvPr id="96" name="Donut 95"/>
          <p:cNvSpPr/>
          <p:nvPr/>
        </p:nvSpPr>
        <p:spPr>
          <a:xfrm>
            <a:off x="10728865" y="2853855"/>
            <a:ext cx="1226489" cy="1226489"/>
          </a:xfrm>
          <a:prstGeom prst="donut">
            <a:avLst>
              <a:gd name="adj" fmla="val 12919"/>
            </a:avLst>
          </a:prstGeom>
          <a:noFill/>
          <a:ln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sp>
        <p:nvSpPr>
          <p:cNvPr id="15" name="Rectangle 14"/>
          <p:cNvSpPr/>
          <p:nvPr/>
        </p:nvSpPr>
        <p:spPr>
          <a:xfrm>
            <a:off x="2386019" y="2669857"/>
            <a:ext cx="7278692" cy="523220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/>
            </a:sp3d>
          </a:bodyPr>
          <a:lstStyle/>
          <a:p>
            <a:pPr algn="ctr"/>
            <a:r>
              <a:rPr lang="en-US" sz="2800" b="1" dirty="0">
                <a:solidFill>
                  <a:srgbClr val="FFFF00"/>
                </a:solidFill>
              </a:rPr>
              <a:t>8. Check Blind Spots</a:t>
            </a:r>
          </a:p>
        </p:txBody>
      </p:sp>
      <p:sp>
        <p:nvSpPr>
          <p:cNvPr id="36" name="Rectangle 35"/>
          <p:cNvSpPr/>
          <p:nvPr/>
        </p:nvSpPr>
        <p:spPr>
          <a:xfrm>
            <a:off x="2353494" y="3208559"/>
            <a:ext cx="7343743" cy="523220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/>
            </a:sp3d>
          </a:bodyPr>
          <a:lstStyle/>
          <a:p>
            <a:pPr algn="ctr"/>
            <a:r>
              <a:rPr lang="en-US" sz="2800" b="1" dirty="0">
                <a:solidFill>
                  <a:schemeClr val="bg1"/>
                </a:solidFill>
              </a:rPr>
              <a:t>Frequently check blind spots when changing</a:t>
            </a:r>
          </a:p>
        </p:txBody>
      </p:sp>
      <p:grpSp>
        <p:nvGrpSpPr>
          <p:cNvPr id="66" name="Group 65"/>
          <p:cNvGrpSpPr/>
          <p:nvPr/>
        </p:nvGrpSpPr>
        <p:grpSpPr>
          <a:xfrm>
            <a:off x="10399671" y="6237011"/>
            <a:ext cx="1752321" cy="539000"/>
            <a:chOff x="1160587" y="64556"/>
            <a:chExt cx="2111223" cy="537057"/>
          </a:xfrm>
        </p:grpSpPr>
        <p:sp>
          <p:nvSpPr>
            <p:cNvPr id="67" name="Rounded Rectangle 66"/>
            <p:cNvSpPr/>
            <p:nvPr/>
          </p:nvSpPr>
          <p:spPr>
            <a:xfrm>
              <a:off x="1160587" y="64556"/>
              <a:ext cx="2111223" cy="537057"/>
            </a:xfrm>
            <a:prstGeom prst="roundRect">
              <a:avLst>
                <a:gd name="adj" fmla="val 50000"/>
              </a:avLst>
            </a:prstGeom>
            <a:solidFill>
              <a:srgbClr val="FF0000"/>
            </a:solidFill>
            <a:ln>
              <a:solidFill>
                <a:srgbClr val="0070C0"/>
              </a:solidFill>
            </a:ln>
            <a:effectLst>
              <a:innerShdw blurRad="114300">
                <a:prstClr val="black"/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" name="Rectangle 67"/>
            <p:cNvSpPr/>
            <p:nvPr/>
          </p:nvSpPr>
          <p:spPr>
            <a:xfrm>
              <a:off x="1454808" y="162342"/>
              <a:ext cx="1448183" cy="368001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dirty="0">
                  <a:ln w="0"/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Arial Rounded MT Bold" panose="020F0704030504030204" pitchFamily="34" charset="0"/>
                </a:rPr>
                <a:t>Save Life</a:t>
              </a:r>
              <a:endParaRPr lang="en-US" b="0" cap="none" spc="0" dirty="0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Arial Rounded MT Bold" panose="020F0704030504030204" pitchFamily="34" charset="0"/>
              </a:endParaRPr>
            </a:p>
          </p:txBody>
        </p:sp>
      </p:grpSp>
      <p:sp>
        <p:nvSpPr>
          <p:cNvPr id="69" name="Right Arrow 68"/>
          <p:cNvSpPr/>
          <p:nvPr/>
        </p:nvSpPr>
        <p:spPr>
          <a:xfrm rot="5400000">
            <a:off x="10997021" y="5660026"/>
            <a:ext cx="500497" cy="377356"/>
          </a:xfrm>
          <a:prstGeom prst="rightArrow">
            <a:avLst>
              <a:gd name="adj1" fmla="val 38780"/>
              <a:gd name="adj2" fmla="val 67647"/>
            </a:avLst>
          </a:prstGeom>
          <a:solidFill>
            <a:srgbClr val="FF0000"/>
          </a:solidFill>
          <a:ln>
            <a:solidFill>
              <a:srgbClr val="0070C0"/>
            </a:solidFill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8" name="Rectangle 97"/>
          <p:cNvSpPr/>
          <p:nvPr/>
        </p:nvSpPr>
        <p:spPr>
          <a:xfrm>
            <a:off x="10400688" y="5123075"/>
            <a:ext cx="1721883" cy="461665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/>
            </a:sp3d>
          </a:bodyPr>
          <a:lstStyle/>
          <a:p>
            <a:pPr algn="ctr"/>
            <a:r>
              <a:rPr lang="en-US" sz="2400" b="1" dirty="0">
                <a:ln w="0">
                  <a:solidFill>
                    <a:srgbClr val="FF0000"/>
                  </a:solidFill>
                </a:ln>
                <a:solidFill>
                  <a:srgbClr val="FFFB18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Arial Rounded MT Bold" panose="020F0704030504030204" pitchFamily="34" charset="0"/>
              </a:rPr>
              <a:t>Safe Drive</a:t>
            </a:r>
          </a:p>
        </p:txBody>
      </p:sp>
      <p:sp>
        <p:nvSpPr>
          <p:cNvPr id="65" name="Rectangle 64"/>
          <p:cNvSpPr/>
          <p:nvPr/>
        </p:nvSpPr>
        <p:spPr>
          <a:xfrm>
            <a:off x="2456264" y="3747261"/>
            <a:ext cx="7138202" cy="523220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/>
            </a:sp3d>
          </a:bodyPr>
          <a:lstStyle/>
          <a:p>
            <a:pPr algn="ctr"/>
            <a:r>
              <a:rPr lang="en-US" sz="2800" b="1" dirty="0">
                <a:solidFill>
                  <a:schemeClr val="bg1"/>
                </a:solidFill>
              </a:rPr>
              <a:t>lanes or merging to avoid collisions</a:t>
            </a: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972EDBBF-257B-4F36-F99D-C355A29C6BE4}"/>
              </a:ext>
            </a:extLst>
          </p:cNvPr>
          <p:cNvPicPr>
            <a:picLocks/>
          </p:cNvPicPr>
          <p:nvPr/>
        </p:nvPicPr>
        <p:blipFill>
          <a:blip r:embed="rId23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24"/>
              </a:ext>
            </a:extLst>
          </a:blip>
          <a:stretch>
            <a:fillRect/>
          </a:stretch>
        </p:blipFill>
        <p:spPr>
          <a:xfrm>
            <a:off x="4840173" y="137293"/>
            <a:ext cx="1080000" cy="1080000"/>
          </a:xfrm>
          <a:prstGeom prst="rect">
            <a:avLst/>
          </a:prstGeom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4ECD95DC-7AE0-E819-AF7A-D6B04DCEE530}"/>
              </a:ext>
            </a:extLst>
          </p:cNvPr>
          <p:cNvPicPr>
            <a:picLocks/>
          </p:cNvPicPr>
          <p:nvPr/>
        </p:nvPicPr>
        <p:blipFill>
          <a:blip r:embed="rId25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26"/>
              </a:ext>
            </a:extLst>
          </a:blip>
          <a:stretch>
            <a:fillRect/>
          </a:stretch>
        </p:blipFill>
        <p:spPr>
          <a:xfrm>
            <a:off x="7771441" y="137293"/>
            <a:ext cx="1080000" cy="1080000"/>
          </a:xfrm>
          <a:prstGeom prst="rect">
            <a:avLst/>
          </a:prstGeom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0D3933A3-A501-FF88-628D-1B63713150B6}"/>
              </a:ext>
            </a:extLst>
          </p:cNvPr>
          <p:cNvPicPr>
            <a:picLocks/>
          </p:cNvPicPr>
          <p:nvPr/>
        </p:nvPicPr>
        <p:blipFill>
          <a:blip r:embed="rId27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28"/>
              </a:ext>
            </a:extLst>
          </a:blip>
          <a:stretch>
            <a:fillRect/>
          </a:stretch>
        </p:blipFill>
        <p:spPr>
          <a:xfrm>
            <a:off x="6305807" y="137293"/>
            <a:ext cx="1080000" cy="1080000"/>
          </a:xfrm>
          <a:prstGeom prst="rect">
            <a:avLst/>
          </a:prstGeom>
        </p:spPr>
      </p:pic>
      <p:pic>
        <p:nvPicPr>
          <p:cNvPr id="16" name="Picture 15">
            <a:extLst>
              <a:ext uri="{FF2B5EF4-FFF2-40B4-BE49-F238E27FC236}">
                <a16:creationId xmlns:a16="http://schemas.microsoft.com/office/drawing/2014/main" id="{8BF73F2A-D86B-AA49-7923-96702601A813}"/>
              </a:ext>
            </a:extLst>
          </p:cNvPr>
          <p:cNvPicPr>
            <a:picLocks/>
          </p:cNvPicPr>
          <p:nvPr/>
        </p:nvPicPr>
        <p:blipFill>
          <a:blip r:embed="rId29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30"/>
              </a:ext>
            </a:extLst>
          </a:blip>
          <a:stretch>
            <a:fillRect/>
          </a:stretch>
        </p:blipFill>
        <p:spPr>
          <a:xfrm>
            <a:off x="3374539" y="137293"/>
            <a:ext cx="1080000" cy="1080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7162873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split orient="vert"/>
      </p:transition>
    </mc:Choice>
    <mc:Fallback xmlns="">
      <p:transition spd="slow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21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2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3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4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15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26" presetClass="emph" presetSubtype="0" repeatCount="indefinite" fill="remove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" dur="500" tmFilter="0, 0; .2, .5; .8, .5; 1, 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8" dur="250" autoRev="1" fill="hold"/>
                                        <p:tgtEl>
                                          <p:spTgt spid="69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19" presetID="2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" dur="500" tmFilter="0, 0; .2, .5; .8, .5; 1, 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1" dur="250" autoRev="1" fill="hold"/>
                                        <p:tgtEl>
                                          <p:spTgt spid="98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22" presetID="10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 override="childStyle">
                                        <p:cTn id="23" dur="500" fill="hold"/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style.fontWeight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normal"/>
                                          </p:val>
                                        </p:tav>
                                        <p:tav tm="50000">
                                          <p:val>
                                            <p:strVal val="bold"/>
                                          </p:val>
                                        </p:tav>
                                        <p:tav tm="60000">
                                          <p:val>
                                            <p:strVal val="normal"/>
                                          </p:val>
                                        </p:tav>
                                        <p:tav tm="100000">
                                          <p:val>
                                            <p:strVal val="normal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32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5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6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7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8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9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" presetID="9" presetClass="emph" presetSubtype="0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31" dur="indefinite"/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"/>
                                      </p:to>
                                    </p:set>
                                    <p:animEffect filter="image" prLst="opacity: 0.5">
                                      <p:cBhvr rctx="IE">
                                        <p:cTn id="32" dur="indefinite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53" presetClass="entr" presetSubtype="16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750" fill="hold"/>
                                        <p:tgtEl>
                                          <p:spTgt spid="2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750" fill="hold"/>
                                        <p:tgtEl>
                                          <p:spTgt spid="2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75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53" presetClass="entr" presetSubtype="16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" dur="750" fill="hold"/>
                                        <p:tgtEl>
                                          <p:spTgt spid="2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750" fill="hold"/>
                                        <p:tgtEl>
                                          <p:spTgt spid="2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750"/>
                                        <p:tgtEl>
                                          <p:spTgt spid="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53" presetClass="entr" presetSubtype="16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750" fill="hold"/>
                                        <p:tgtEl>
                                          <p:spTgt spid="2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750" fill="hold"/>
                                        <p:tgtEl>
                                          <p:spTgt spid="2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7" dur="750"/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21" presetClass="entr" presetSubtype="1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50" dur="200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8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2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" presetID="8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4" dur="5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" presetID="27" presetClass="emph" presetSubtype="0" repeatCount="indefinite" fill="remove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56" dur="500" autoRev="1" fill="remove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57" dur="500" autoRev="1" fill="remove"/>
                                        <p:tgtEl>
                                          <p:spTgt spid="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58" dur="500" autoRev="1" fill="remove"/>
                                        <p:tgtEl>
                                          <p:spTgt spid="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9" dur="500" autoRev="1" fill="remove"/>
                                        <p:tgtEl>
                                          <p:spTgt spid="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6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69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6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2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6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5" dur="2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6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8" dur="2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Abs val="150"/>
                                  </p:iterate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" fill="hold">
                            <p:stCondLst>
                              <p:cond delay="2900"/>
                            </p:stCondLst>
                            <p:childTnLst>
                              <p:par>
                                <p:cTn id="82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Abs val="150"/>
                                  </p:iterate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8301"/>
                            </p:stCondLst>
                            <p:childTnLst>
                              <p:par>
                                <p:cTn id="85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Abs val="150"/>
                                  </p:iterate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97" grpId="0">
        <p:bldAsOne/>
      </p:bldGraphic>
      <p:bldGraphic spid="286" grpId="0">
        <p:bldAsOne/>
      </p:bldGraphic>
      <p:bldGraphic spid="286" grpId="1">
        <p:bldAsOne/>
      </p:bldGraphic>
      <p:bldGraphic spid="284" grpId="0">
        <p:bldAsOne/>
      </p:bldGraphic>
      <p:bldGraphic spid="289" grpId="0">
        <p:bldAsOne/>
      </p:bldGraphic>
      <p:bldP spid="3" grpId="0" animBg="1"/>
      <p:bldP spid="290" grpId="0"/>
      <p:bldP spid="290" grpId="1"/>
      <p:bldP spid="290" grpId="2"/>
      <p:bldP spid="26" grpId="0" animBg="1"/>
      <p:bldP spid="15" grpId="0"/>
      <p:bldP spid="36" grpId="0"/>
      <p:bldP spid="69" grpId="0" animBg="1"/>
      <p:bldP spid="69" grpId="1" animBg="1"/>
      <p:bldP spid="98" grpId="0"/>
      <p:bldP spid="65" grpId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7" name="Diagram 96"/>
          <p:cNvGraphicFramePr/>
          <p:nvPr/>
        </p:nvGraphicFramePr>
        <p:xfrm>
          <a:off x="10776570" y="2901560"/>
          <a:ext cx="1131078" cy="1131078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graphicFrame>
        <p:nvGraphicFramePr>
          <p:cNvPr id="286" name="Diagram 285"/>
          <p:cNvGraphicFramePr/>
          <p:nvPr/>
        </p:nvGraphicFramePr>
        <p:xfrm>
          <a:off x="213045" y="2667000"/>
          <a:ext cx="1600200" cy="16002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7" r:lo="rId8" r:qs="rId9" r:cs="rId10"/>
          </a:graphicData>
        </a:graphic>
      </p:graphicFrame>
      <p:graphicFrame>
        <p:nvGraphicFramePr>
          <p:cNvPr id="284" name="Diagram 283"/>
          <p:cNvGraphicFramePr/>
          <p:nvPr/>
        </p:nvGraphicFramePr>
        <p:xfrm>
          <a:off x="327345" y="2781300"/>
          <a:ext cx="1371600" cy="13716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12" r:lo="rId13" r:qs="rId14" r:cs="rId15"/>
          </a:graphicData>
        </a:graphic>
      </p:graphicFrame>
      <p:graphicFrame>
        <p:nvGraphicFramePr>
          <p:cNvPr id="289" name="Diagram 288"/>
          <p:cNvGraphicFramePr/>
          <p:nvPr/>
        </p:nvGraphicFramePr>
        <p:xfrm>
          <a:off x="441645" y="2895600"/>
          <a:ext cx="1143000" cy="11430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17" r:lo="rId18" r:qs="rId19" r:cs="rId20"/>
          </a:graphicData>
        </a:graphic>
      </p:graphicFrame>
      <p:sp>
        <p:nvSpPr>
          <p:cNvPr id="3" name="Right Arrow 2"/>
          <p:cNvSpPr/>
          <p:nvPr/>
        </p:nvSpPr>
        <p:spPr>
          <a:xfrm rot="10800000">
            <a:off x="10228999" y="3295073"/>
            <a:ext cx="433214" cy="332207"/>
          </a:xfrm>
          <a:prstGeom prst="rightArrow">
            <a:avLst/>
          </a:prstGeom>
          <a:solidFill>
            <a:srgbClr val="AA0000"/>
          </a:solidFill>
          <a:ln>
            <a:solidFill>
              <a:srgbClr val="7030A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56" name="Oval 255"/>
          <p:cNvSpPr/>
          <p:nvPr/>
        </p:nvSpPr>
        <p:spPr>
          <a:xfrm>
            <a:off x="555945" y="3009900"/>
            <a:ext cx="914400" cy="9144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8" name="Chord 277"/>
          <p:cNvSpPr/>
          <p:nvPr/>
        </p:nvSpPr>
        <p:spPr>
          <a:xfrm>
            <a:off x="555945" y="3009900"/>
            <a:ext cx="914400" cy="914400"/>
          </a:xfrm>
          <a:prstGeom prst="chord">
            <a:avLst>
              <a:gd name="adj1" fmla="val 20504917"/>
              <a:gd name="adj2" fmla="val 11919945"/>
            </a:avLst>
          </a:prstGeom>
          <a:gradFill flip="none" rotWithShape="1">
            <a:gsLst>
              <a:gs pos="0">
                <a:schemeClr val="accent1">
                  <a:shade val="30000"/>
                  <a:satMod val="115000"/>
                </a:schemeClr>
              </a:gs>
              <a:gs pos="68000">
                <a:schemeClr val="accent1">
                  <a:shade val="67500"/>
                  <a:satMod val="115000"/>
                </a:schemeClr>
              </a:gs>
              <a:gs pos="100000">
                <a:schemeClr val="accent1"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9" name="Oval 278"/>
          <p:cNvSpPr/>
          <p:nvPr/>
        </p:nvSpPr>
        <p:spPr>
          <a:xfrm>
            <a:off x="602440" y="3216587"/>
            <a:ext cx="824210" cy="140746"/>
          </a:xfrm>
          <a:prstGeom prst="ellipse">
            <a:avLst/>
          </a:prstGeom>
          <a:solidFill>
            <a:schemeClr val="accent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1" name="Oval 280"/>
          <p:cNvSpPr/>
          <p:nvPr/>
        </p:nvSpPr>
        <p:spPr>
          <a:xfrm>
            <a:off x="555945" y="3009900"/>
            <a:ext cx="914400" cy="914400"/>
          </a:xfrm>
          <a:prstGeom prst="ellipse">
            <a:avLst/>
          </a:prstGeom>
          <a:gradFill flip="none" rotWithShape="1">
            <a:gsLst>
              <a:gs pos="0">
                <a:schemeClr val="accent1">
                  <a:alpha val="0"/>
                  <a:lumMod val="0"/>
                  <a:lumOff val="100000"/>
                </a:schemeClr>
              </a:gs>
              <a:gs pos="97000">
                <a:schemeClr val="bg1">
                  <a:alpha val="69000"/>
                </a:schemeClr>
              </a:gs>
            </a:gsLst>
            <a:lin ang="16200000" scaled="0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90" name="Rectangle 289"/>
          <p:cNvSpPr/>
          <p:nvPr/>
        </p:nvSpPr>
        <p:spPr>
          <a:xfrm>
            <a:off x="600565" y="3394447"/>
            <a:ext cx="825162" cy="338554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1600" b="1" spc="50" dirty="0">
                <a:ln w="0"/>
                <a:solidFill>
                  <a:srgbClr val="FF0000"/>
                </a:solidFill>
                <a:effectLst>
                  <a:innerShdw blurRad="63500" dist="50800" dir="13500000">
                    <a:srgbClr val="000000">
                      <a:alpha val="50000"/>
                    </a:srgbClr>
                  </a:innerShdw>
                </a:effectLst>
              </a:rPr>
              <a:t>Maetel</a:t>
            </a:r>
          </a:p>
        </p:txBody>
      </p:sp>
      <p:sp>
        <p:nvSpPr>
          <p:cNvPr id="26" name="Oval 25"/>
          <p:cNvSpPr/>
          <p:nvPr/>
        </p:nvSpPr>
        <p:spPr>
          <a:xfrm>
            <a:off x="10886903" y="3026284"/>
            <a:ext cx="910414" cy="910414"/>
          </a:xfrm>
          <a:prstGeom prst="ellipse">
            <a:avLst/>
          </a:prstGeom>
          <a:solidFill>
            <a:srgbClr val="C0000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 w="457200" h="457200"/>
            <a:bevelB w="457200" h="4572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" name="Rectangle 26"/>
          <p:cNvSpPr/>
          <p:nvPr/>
        </p:nvSpPr>
        <p:spPr>
          <a:xfrm>
            <a:off x="11145580" y="3134893"/>
            <a:ext cx="418704" cy="646331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  <a:scene3d>
              <a:camera prst="orthographicFront"/>
              <a:lightRig rig="threePt" dir="t"/>
            </a:scene3d>
            <a:sp3d extrusionH="57150">
              <a:bevelT w="0" h="0" prst="softRound"/>
            </a:sp3d>
          </a:bodyPr>
          <a:lstStyle/>
          <a:p>
            <a:pPr algn="ctr"/>
            <a:r>
              <a:rPr lang="en-US" sz="3600" dirty="0">
                <a:ln w="0"/>
                <a:solidFill>
                  <a:schemeClr val="bg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9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044068" y="1407403"/>
            <a:ext cx="8076568" cy="4614695"/>
          </a:xfrm>
          <a:prstGeom prst="roundRect">
            <a:avLst/>
          </a:prstGeom>
          <a:blipFill>
            <a:blip r:embed="rId22"/>
            <a:tile tx="0" ty="0" sx="100000" sy="100000" flip="none" algn="tl"/>
          </a:blip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2" name="Rectangle 41"/>
          <p:cNvSpPr/>
          <p:nvPr/>
        </p:nvSpPr>
        <p:spPr>
          <a:xfrm>
            <a:off x="2141974" y="4800509"/>
            <a:ext cx="8259623" cy="430887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/>
            </a:sp3d>
          </a:bodyPr>
          <a:lstStyle/>
          <a:p>
            <a:pPr algn="ctr"/>
            <a:endParaRPr lang="en-US" sz="2200" b="1" dirty="0">
              <a:ln/>
              <a:solidFill>
                <a:schemeClr val="tx2">
                  <a:lumMod val="20000"/>
                  <a:lumOff val="80000"/>
                </a:schemeClr>
              </a:solidFill>
            </a:endParaRPr>
          </a:p>
        </p:txBody>
      </p:sp>
      <p:sp>
        <p:nvSpPr>
          <p:cNvPr id="47" name="Rectangle 46"/>
          <p:cNvSpPr/>
          <p:nvPr/>
        </p:nvSpPr>
        <p:spPr>
          <a:xfrm>
            <a:off x="798019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0" name="Rectangle 49"/>
          <p:cNvSpPr/>
          <p:nvPr/>
        </p:nvSpPr>
        <p:spPr>
          <a:xfrm>
            <a:off x="11329417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1" name="Rectangle 50"/>
          <p:cNvSpPr/>
          <p:nvPr/>
        </p:nvSpPr>
        <p:spPr>
          <a:xfrm>
            <a:off x="1417513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2" name="Rectangle 51"/>
          <p:cNvSpPr/>
          <p:nvPr/>
        </p:nvSpPr>
        <p:spPr>
          <a:xfrm>
            <a:off x="2346754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3" name="Rectangle 52"/>
          <p:cNvSpPr/>
          <p:nvPr/>
        </p:nvSpPr>
        <p:spPr>
          <a:xfrm>
            <a:off x="3275995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4" name="Rectangle 53"/>
          <p:cNvSpPr/>
          <p:nvPr/>
        </p:nvSpPr>
        <p:spPr>
          <a:xfrm>
            <a:off x="4205236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5" name="Rectangle 54"/>
          <p:cNvSpPr/>
          <p:nvPr/>
        </p:nvSpPr>
        <p:spPr>
          <a:xfrm>
            <a:off x="5134477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6" name="Rectangle 55"/>
          <p:cNvSpPr/>
          <p:nvPr/>
        </p:nvSpPr>
        <p:spPr>
          <a:xfrm>
            <a:off x="8851441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7" name="Rectangle 56"/>
          <p:cNvSpPr/>
          <p:nvPr/>
        </p:nvSpPr>
        <p:spPr>
          <a:xfrm>
            <a:off x="9780682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8" name="Rectangle 57"/>
          <p:cNvSpPr/>
          <p:nvPr/>
        </p:nvSpPr>
        <p:spPr>
          <a:xfrm>
            <a:off x="10709923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9" name="Rectangle 58"/>
          <p:cNvSpPr/>
          <p:nvPr/>
        </p:nvSpPr>
        <p:spPr>
          <a:xfrm>
            <a:off x="6063718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0" name="Rectangle 59"/>
          <p:cNvSpPr/>
          <p:nvPr/>
        </p:nvSpPr>
        <p:spPr>
          <a:xfrm>
            <a:off x="6992959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1" name="Rectangle 60"/>
          <p:cNvSpPr/>
          <p:nvPr/>
        </p:nvSpPr>
        <p:spPr>
          <a:xfrm>
            <a:off x="7922200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0" name="Rectangle 69"/>
          <p:cNvSpPr/>
          <p:nvPr/>
        </p:nvSpPr>
        <p:spPr>
          <a:xfrm>
            <a:off x="1727260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1" name="Rectangle 70"/>
          <p:cNvSpPr/>
          <p:nvPr/>
        </p:nvSpPr>
        <p:spPr>
          <a:xfrm>
            <a:off x="11948927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2" name="Rectangle 71"/>
          <p:cNvSpPr/>
          <p:nvPr/>
        </p:nvSpPr>
        <p:spPr>
          <a:xfrm>
            <a:off x="2656501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3" name="Rectangle 72"/>
          <p:cNvSpPr/>
          <p:nvPr/>
        </p:nvSpPr>
        <p:spPr>
          <a:xfrm>
            <a:off x="3585742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4" name="Rectangle 73"/>
          <p:cNvSpPr/>
          <p:nvPr/>
        </p:nvSpPr>
        <p:spPr>
          <a:xfrm>
            <a:off x="4514983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5" name="Rectangle 74"/>
          <p:cNvSpPr/>
          <p:nvPr/>
        </p:nvSpPr>
        <p:spPr>
          <a:xfrm>
            <a:off x="5444224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6" name="Rectangle 75"/>
          <p:cNvSpPr/>
          <p:nvPr/>
        </p:nvSpPr>
        <p:spPr>
          <a:xfrm>
            <a:off x="6373465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7" name="Rectangle 76"/>
          <p:cNvSpPr/>
          <p:nvPr/>
        </p:nvSpPr>
        <p:spPr>
          <a:xfrm>
            <a:off x="10090429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8" name="Rectangle 77"/>
          <p:cNvSpPr/>
          <p:nvPr/>
        </p:nvSpPr>
        <p:spPr>
          <a:xfrm>
            <a:off x="11019670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9" name="Rectangle 78"/>
          <p:cNvSpPr/>
          <p:nvPr/>
        </p:nvSpPr>
        <p:spPr>
          <a:xfrm>
            <a:off x="11639164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0" name="Rectangle 79"/>
          <p:cNvSpPr/>
          <p:nvPr/>
        </p:nvSpPr>
        <p:spPr>
          <a:xfrm>
            <a:off x="7302706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1" name="Rectangle 80"/>
          <p:cNvSpPr/>
          <p:nvPr/>
        </p:nvSpPr>
        <p:spPr>
          <a:xfrm>
            <a:off x="8231947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2" name="Rectangle 81"/>
          <p:cNvSpPr/>
          <p:nvPr/>
        </p:nvSpPr>
        <p:spPr>
          <a:xfrm>
            <a:off x="9161188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3" name="Rectangle 82"/>
          <p:cNvSpPr/>
          <p:nvPr/>
        </p:nvSpPr>
        <p:spPr>
          <a:xfrm>
            <a:off x="178525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4" name="Rectangle 83"/>
          <p:cNvSpPr/>
          <p:nvPr/>
        </p:nvSpPr>
        <p:spPr>
          <a:xfrm>
            <a:off x="10400176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5" name="Rectangle 84"/>
          <p:cNvSpPr/>
          <p:nvPr/>
        </p:nvSpPr>
        <p:spPr>
          <a:xfrm>
            <a:off x="488272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6" name="Rectangle 85"/>
          <p:cNvSpPr/>
          <p:nvPr/>
        </p:nvSpPr>
        <p:spPr>
          <a:xfrm>
            <a:off x="1107766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7" name="Rectangle 86"/>
          <p:cNvSpPr/>
          <p:nvPr/>
        </p:nvSpPr>
        <p:spPr>
          <a:xfrm>
            <a:off x="2037007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8" name="Rectangle 87"/>
          <p:cNvSpPr/>
          <p:nvPr/>
        </p:nvSpPr>
        <p:spPr>
          <a:xfrm>
            <a:off x="2966248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9" name="Rectangle 88"/>
          <p:cNvSpPr/>
          <p:nvPr/>
        </p:nvSpPr>
        <p:spPr>
          <a:xfrm>
            <a:off x="3895489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0" name="Rectangle 89"/>
          <p:cNvSpPr/>
          <p:nvPr/>
        </p:nvSpPr>
        <p:spPr>
          <a:xfrm>
            <a:off x="7612453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1" name="Rectangle 90"/>
          <p:cNvSpPr/>
          <p:nvPr/>
        </p:nvSpPr>
        <p:spPr>
          <a:xfrm>
            <a:off x="8541694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2" name="Rectangle 91"/>
          <p:cNvSpPr/>
          <p:nvPr/>
        </p:nvSpPr>
        <p:spPr>
          <a:xfrm>
            <a:off x="9470935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3" name="Rectangle 92"/>
          <p:cNvSpPr/>
          <p:nvPr/>
        </p:nvSpPr>
        <p:spPr>
          <a:xfrm>
            <a:off x="4824730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4" name="Rectangle 93"/>
          <p:cNvSpPr/>
          <p:nvPr/>
        </p:nvSpPr>
        <p:spPr>
          <a:xfrm>
            <a:off x="5753971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5" name="Rectangle 94"/>
          <p:cNvSpPr/>
          <p:nvPr/>
        </p:nvSpPr>
        <p:spPr>
          <a:xfrm>
            <a:off x="6683212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" name="Donut 3"/>
          <p:cNvSpPr/>
          <p:nvPr/>
        </p:nvSpPr>
        <p:spPr>
          <a:xfrm>
            <a:off x="10986585" y="3107596"/>
            <a:ext cx="731520" cy="731520"/>
          </a:xfrm>
          <a:prstGeom prst="donut">
            <a:avLst>
              <a:gd name="adj" fmla="val 1291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sp>
        <p:nvSpPr>
          <p:cNvPr id="96" name="Donut 95"/>
          <p:cNvSpPr/>
          <p:nvPr/>
        </p:nvSpPr>
        <p:spPr>
          <a:xfrm>
            <a:off x="10728865" y="2853855"/>
            <a:ext cx="1226489" cy="1226489"/>
          </a:xfrm>
          <a:prstGeom prst="donut">
            <a:avLst>
              <a:gd name="adj" fmla="val 12919"/>
            </a:avLst>
          </a:prstGeom>
          <a:noFill/>
          <a:ln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sp>
        <p:nvSpPr>
          <p:cNvPr id="15" name="Rectangle 14"/>
          <p:cNvSpPr/>
          <p:nvPr/>
        </p:nvSpPr>
        <p:spPr>
          <a:xfrm>
            <a:off x="2386019" y="2688907"/>
            <a:ext cx="7278692" cy="523220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/>
            </a:sp3d>
          </a:bodyPr>
          <a:lstStyle/>
          <a:p>
            <a:pPr algn="ctr"/>
            <a:r>
              <a:rPr lang="en-US" sz="2800" b="1" dirty="0">
                <a:solidFill>
                  <a:srgbClr val="FFFF00"/>
                </a:solidFill>
              </a:rPr>
              <a:t>9. Observe Pedestrians</a:t>
            </a:r>
          </a:p>
        </p:txBody>
      </p:sp>
      <p:sp>
        <p:nvSpPr>
          <p:cNvPr id="36" name="Rectangle 35"/>
          <p:cNvSpPr/>
          <p:nvPr/>
        </p:nvSpPr>
        <p:spPr>
          <a:xfrm>
            <a:off x="2353494" y="3227609"/>
            <a:ext cx="7343743" cy="523220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/>
            </a:sp3d>
          </a:bodyPr>
          <a:lstStyle/>
          <a:p>
            <a:pPr algn="ctr"/>
            <a:r>
              <a:rPr lang="en-US" sz="2800" b="1" dirty="0">
                <a:solidFill>
                  <a:schemeClr val="bg1"/>
                </a:solidFill>
              </a:rPr>
              <a:t>Yield to pedestrians, especially at crosswalks, </a:t>
            </a:r>
          </a:p>
        </p:txBody>
      </p:sp>
      <p:grpSp>
        <p:nvGrpSpPr>
          <p:cNvPr id="66" name="Group 65"/>
          <p:cNvGrpSpPr/>
          <p:nvPr/>
        </p:nvGrpSpPr>
        <p:grpSpPr>
          <a:xfrm>
            <a:off x="10399671" y="6237011"/>
            <a:ext cx="1752321" cy="539000"/>
            <a:chOff x="1160587" y="64556"/>
            <a:chExt cx="2111223" cy="537057"/>
          </a:xfrm>
        </p:grpSpPr>
        <p:sp>
          <p:nvSpPr>
            <p:cNvPr id="67" name="Rounded Rectangle 66"/>
            <p:cNvSpPr/>
            <p:nvPr/>
          </p:nvSpPr>
          <p:spPr>
            <a:xfrm>
              <a:off x="1160587" y="64556"/>
              <a:ext cx="2111223" cy="537057"/>
            </a:xfrm>
            <a:prstGeom prst="roundRect">
              <a:avLst>
                <a:gd name="adj" fmla="val 50000"/>
              </a:avLst>
            </a:prstGeom>
            <a:solidFill>
              <a:srgbClr val="FF0000"/>
            </a:solidFill>
            <a:ln>
              <a:solidFill>
                <a:srgbClr val="0070C0"/>
              </a:solidFill>
            </a:ln>
            <a:effectLst>
              <a:innerShdw blurRad="114300">
                <a:prstClr val="black"/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" name="Rectangle 67"/>
            <p:cNvSpPr/>
            <p:nvPr/>
          </p:nvSpPr>
          <p:spPr>
            <a:xfrm>
              <a:off x="1454808" y="162342"/>
              <a:ext cx="1448183" cy="368001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dirty="0">
                  <a:ln w="0"/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Arial Rounded MT Bold" panose="020F0704030504030204" pitchFamily="34" charset="0"/>
                </a:rPr>
                <a:t>Save Life</a:t>
              </a:r>
              <a:endParaRPr lang="en-US" b="0" cap="none" spc="0" dirty="0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Arial Rounded MT Bold" panose="020F0704030504030204" pitchFamily="34" charset="0"/>
              </a:endParaRPr>
            </a:p>
          </p:txBody>
        </p:sp>
      </p:grpSp>
      <p:sp>
        <p:nvSpPr>
          <p:cNvPr id="69" name="Right Arrow 68"/>
          <p:cNvSpPr/>
          <p:nvPr/>
        </p:nvSpPr>
        <p:spPr>
          <a:xfrm rot="5400000">
            <a:off x="10997021" y="5660026"/>
            <a:ext cx="500497" cy="377356"/>
          </a:xfrm>
          <a:prstGeom prst="rightArrow">
            <a:avLst>
              <a:gd name="adj1" fmla="val 38780"/>
              <a:gd name="adj2" fmla="val 67647"/>
            </a:avLst>
          </a:prstGeom>
          <a:solidFill>
            <a:srgbClr val="FF0000"/>
          </a:solidFill>
          <a:ln>
            <a:solidFill>
              <a:srgbClr val="0070C0"/>
            </a:solidFill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8" name="Rectangle 97"/>
          <p:cNvSpPr/>
          <p:nvPr/>
        </p:nvSpPr>
        <p:spPr>
          <a:xfrm>
            <a:off x="10400688" y="5123075"/>
            <a:ext cx="1721883" cy="461665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/>
            </a:sp3d>
          </a:bodyPr>
          <a:lstStyle/>
          <a:p>
            <a:pPr algn="ctr"/>
            <a:r>
              <a:rPr lang="en-US" sz="2400" b="1" dirty="0">
                <a:ln w="0">
                  <a:solidFill>
                    <a:srgbClr val="FF0000"/>
                  </a:solidFill>
                </a:ln>
                <a:solidFill>
                  <a:srgbClr val="FFFB18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Arial Rounded MT Bold" panose="020F0704030504030204" pitchFamily="34" charset="0"/>
              </a:rPr>
              <a:t>Safe Drive</a:t>
            </a:r>
          </a:p>
        </p:txBody>
      </p:sp>
      <p:sp>
        <p:nvSpPr>
          <p:cNvPr id="65" name="Rectangle 64"/>
          <p:cNvSpPr/>
          <p:nvPr/>
        </p:nvSpPr>
        <p:spPr>
          <a:xfrm>
            <a:off x="2424129" y="3766311"/>
            <a:ext cx="7343743" cy="523220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/>
            </a:sp3d>
          </a:bodyPr>
          <a:lstStyle/>
          <a:p>
            <a:pPr algn="ctr"/>
            <a:r>
              <a:rPr lang="en-US" sz="2800" b="1" dirty="0">
                <a:solidFill>
                  <a:schemeClr val="bg1"/>
                </a:solidFill>
              </a:rPr>
              <a:t>and be vigilant in school zones or crowded areas</a:t>
            </a: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8CDD0DBD-FE64-6C8B-E66D-67EF4A59CE42}"/>
              </a:ext>
            </a:extLst>
          </p:cNvPr>
          <p:cNvPicPr>
            <a:picLocks/>
          </p:cNvPicPr>
          <p:nvPr/>
        </p:nvPicPr>
        <p:blipFill>
          <a:blip r:embed="rId23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24"/>
              </a:ext>
            </a:extLst>
          </a:blip>
          <a:stretch>
            <a:fillRect/>
          </a:stretch>
        </p:blipFill>
        <p:spPr>
          <a:xfrm>
            <a:off x="3367435" y="160725"/>
            <a:ext cx="1080000" cy="1080000"/>
          </a:xfrm>
          <a:prstGeom prst="rect">
            <a:avLst/>
          </a:prstGeom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FA07D399-7523-3C5E-E0EA-7816F6449223}"/>
              </a:ext>
            </a:extLst>
          </p:cNvPr>
          <p:cNvPicPr>
            <a:picLocks/>
          </p:cNvPicPr>
          <p:nvPr/>
        </p:nvPicPr>
        <p:blipFill>
          <a:blip r:embed="rId25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26"/>
              </a:ext>
            </a:extLst>
          </a:blip>
          <a:stretch>
            <a:fillRect/>
          </a:stretch>
        </p:blipFill>
        <p:spPr>
          <a:xfrm>
            <a:off x="4829309" y="160725"/>
            <a:ext cx="1080000" cy="1080000"/>
          </a:xfrm>
          <a:prstGeom prst="rect">
            <a:avLst/>
          </a:prstGeom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09433904-4A2D-E456-B41C-8A763D11C5CD}"/>
              </a:ext>
            </a:extLst>
          </p:cNvPr>
          <p:cNvPicPr>
            <a:picLocks/>
          </p:cNvPicPr>
          <p:nvPr/>
        </p:nvPicPr>
        <p:blipFill>
          <a:blip r:embed="rId27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28"/>
              </a:ext>
            </a:extLst>
          </a:blip>
          <a:stretch>
            <a:fillRect/>
          </a:stretch>
        </p:blipFill>
        <p:spPr>
          <a:xfrm>
            <a:off x="6291183" y="160725"/>
            <a:ext cx="1080000" cy="1080000"/>
          </a:xfrm>
          <a:prstGeom prst="rect">
            <a:avLst/>
          </a:prstGeom>
        </p:spPr>
      </p:pic>
      <p:pic>
        <p:nvPicPr>
          <p:cNvPr id="16" name="Picture 15">
            <a:extLst>
              <a:ext uri="{FF2B5EF4-FFF2-40B4-BE49-F238E27FC236}">
                <a16:creationId xmlns:a16="http://schemas.microsoft.com/office/drawing/2014/main" id="{3640C83C-E885-655A-0E39-09A5269F11AE}"/>
              </a:ext>
            </a:extLst>
          </p:cNvPr>
          <p:cNvPicPr>
            <a:picLocks/>
          </p:cNvPicPr>
          <p:nvPr/>
        </p:nvPicPr>
        <p:blipFill>
          <a:blip r:embed="rId29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30"/>
              </a:ext>
            </a:extLst>
          </a:blip>
          <a:stretch>
            <a:fillRect/>
          </a:stretch>
        </p:blipFill>
        <p:spPr>
          <a:xfrm>
            <a:off x="7753058" y="160725"/>
            <a:ext cx="1080000" cy="1080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47852740"/>
      </p:ext>
    </p:extLst>
  </p:cSld>
  <p:clrMapOvr>
    <a:masterClrMapping/>
  </p:clrMapOvr>
  <p:transition spd="slow">
    <p:wheel spokes="1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21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2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3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4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15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26" presetClass="emph" presetSubtype="0" repeatCount="indefinite" fill="remove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" dur="500" tmFilter="0, 0; .2, .5; .8, .5; 1, 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8" dur="250" autoRev="1" fill="hold"/>
                                        <p:tgtEl>
                                          <p:spTgt spid="69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19" presetID="2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" dur="500" tmFilter="0, 0; .2, .5; .8, .5; 1, 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1" dur="250" autoRev="1" fill="hold"/>
                                        <p:tgtEl>
                                          <p:spTgt spid="98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22" presetID="10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 override="childStyle">
                                        <p:cTn id="23" dur="500" fill="hold"/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style.fontWeight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normal"/>
                                          </p:val>
                                        </p:tav>
                                        <p:tav tm="50000">
                                          <p:val>
                                            <p:strVal val="bold"/>
                                          </p:val>
                                        </p:tav>
                                        <p:tav tm="60000">
                                          <p:val>
                                            <p:strVal val="normal"/>
                                          </p:val>
                                        </p:tav>
                                        <p:tav tm="100000">
                                          <p:val>
                                            <p:strVal val="normal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32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5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6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7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8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9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" presetID="9" presetClass="emph" presetSubtype="0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31" dur="indefinite"/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"/>
                                      </p:to>
                                    </p:set>
                                    <p:animEffect filter="image" prLst="opacity: 0.5">
                                      <p:cBhvr rctx="IE">
                                        <p:cTn id="32" dur="indefinite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53" presetClass="entr" presetSubtype="16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750" fill="hold"/>
                                        <p:tgtEl>
                                          <p:spTgt spid="2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750" fill="hold"/>
                                        <p:tgtEl>
                                          <p:spTgt spid="2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75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53" presetClass="entr" presetSubtype="16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" dur="750" fill="hold"/>
                                        <p:tgtEl>
                                          <p:spTgt spid="2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750" fill="hold"/>
                                        <p:tgtEl>
                                          <p:spTgt spid="2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750"/>
                                        <p:tgtEl>
                                          <p:spTgt spid="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53" presetClass="entr" presetSubtype="16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750" fill="hold"/>
                                        <p:tgtEl>
                                          <p:spTgt spid="2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750" fill="hold"/>
                                        <p:tgtEl>
                                          <p:spTgt spid="2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7" dur="750"/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21" presetClass="entr" presetSubtype="1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50" dur="200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8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2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" presetID="8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4" dur="5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" presetID="27" presetClass="emph" presetSubtype="0" repeatCount="indefinite" fill="remove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56" dur="500" autoRev="1" fill="remove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57" dur="500" autoRev="1" fill="remove"/>
                                        <p:tgtEl>
                                          <p:spTgt spid="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58" dur="500" autoRev="1" fill="remove"/>
                                        <p:tgtEl>
                                          <p:spTgt spid="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9" dur="500" autoRev="1" fill="remove"/>
                                        <p:tgtEl>
                                          <p:spTgt spid="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Abs val="150"/>
                                  </p:iterate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3350"/>
                            </p:stCondLst>
                            <p:childTnLst>
                              <p:par>
                                <p:cTn id="70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Abs val="150"/>
                                  </p:iterate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9501"/>
                            </p:stCondLst>
                            <p:childTnLst>
                              <p:par>
                                <p:cTn id="73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Abs val="150"/>
                                  </p:iterate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97" grpId="0">
        <p:bldAsOne/>
      </p:bldGraphic>
      <p:bldGraphic spid="286" grpId="0">
        <p:bldAsOne/>
      </p:bldGraphic>
      <p:bldGraphic spid="286" grpId="1">
        <p:bldAsOne/>
      </p:bldGraphic>
      <p:bldGraphic spid="284" grpId="0">
        <p:bldAsOne/>
      </p:bldGraphic>
      <p:bldGraphic spid="289" grpId="0">
        <p:bldAsOne/>
      </p:bldGraphic>
      <p:bldP spid="3" grpId="0" animBg="1"/>
      <p:bldP spid="290" grpId="0"/>
      <p:bldP spid="290" grpId="1"/>
      <p:bldP spid="290" grpId="2"/>
      <p:bldP spid="26" grpId="0" animBg="1"/>
      <p:bldP spid="15" grpId="0"/>
      <p:bldP spid="36" grpId="0"/>
      <p:bldP spid="69" grpId="0" animBg="1"/>
      <p:bldP spid="69" grpId="1" animBg="1"/>
      <p:bldP spid="98" grpId="0"/>
      <p:bldP spid="65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7" name="Diagram 96"/>
          <p:cNvGraphicFramePr/>
          <p:nvPr/>
        </p:nvGraphicFramePr>
        <p:xfrm>
          <a:off x="10776570" y="2901560"/>
          <a:ext cx="1131078" cy="1131078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graphicFrame>
        <p:nvGraphicFramePr>
          <p:cNvPr id="286" name="Diagram 285"/>
          <p:cNvGraphicFramePr/>
          <p:nvPr/>
        </p:nvGraphicFramePr>
        <p:xfrm>
          <a:off x="213045" y="2667000"/>
          <a:ext cx="1600200" cy="16002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7" r:lo="rId8" r:qs="rId9" r:cs="rId10"/>
          </a:graphicData>
        </a:graphic>
      </p:graphicFrame>
      <p:graphicFrame>
        <p:nvGraphicFramePr>
          <p:cNvPr id="284" name="Diagram 283"/>
          <p:cNvGraphicFramePr/>
          <p:nvPr/>
        </p:nvGraphicFramePr>
        <p:xfrm>
          <a:off x="327345" y="2781300"/>
          <a:ext cx="1371600" cy="13716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12" r:lo="rId13" r:qs="rId14" r:cs="rId15"/>
          </a:graphicData>
        </a:graphic>
      </p:graphicFrame>
      <p:graphicFrame>
        <p:nvGraphicFramePr>
          <p:cNvPr id="289" name="Diagram 288"/>
          <p:cNvGraphicFramePr/>
          <p:nvPr/>
        </p:nvGraphicFramePr>
        <p:xfrm>
          <a:off x="441645" y="2895600"/>
          <a:ext cx="1143000" cy="11430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17" r:lo="rId18" r:qs="rId19" r:cs="rId20"/>
          </a:graphicData>
        </a:graphic>
      </p:graphicFrame>
      <p:sp>
        <p:nvSpPr>
          <p:cNvPr id="3" name="Right Arrow 2"/>
          <p:cNvSpPr/>
          <p:nvPr/>
        </p:nvSpPr>
        <p:spPr>
          <a:xfrm rot="10800000">
            <a:off x="10228999" y="3295073"/>
            <a:ext cx="433214" cy="332207"/>
          </a:xfrm>
          <a:prstGeom prst="rightArrow">
            <a:avLst/>
          </a:prstGeom>
          <a:solidFill>
            <a:srgbClr val="AA0000"/>
          </a:solidFill>
          <a:ln>
            <a:solidFill>
              <a:srgbClr val="7030A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56" name="Oval 255"/>
          <p:cNvSpPr/>
          <p:nvPr/>
        </p:nvSpPr>
        <p:spPr>
          <a:xfrm>
            <a:off x="555945" y="3009900"/>
            <a:ext cx="914400" cy="9144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8" name="Chord 277"/>
          <p:cNvSpPr/>
          <p:nvPr/>
        </p:nvSpPr>
        <p:spPr>
          <a:xfrm>
            <a:off x="555945" y="3009900"/>
            <a:ext cx="914400" cy="914400"/>
          </a:xfrm>
          <a:prstGeom prst="chord">
            <a:avLst>
              <a:gd name="adj1" fmla="val 20504917"/>
              <a:gd name="adj2" fmla="val 11919945"/>
            </a:avLst>
          </a:prstGeom>
          <a:gradFill flip="none" rotWithShape="1">
            <a:gsLst>
              <a:gs pos="0">
                <a:schemeClr val="accent1">
                  <a:shade val="30000"/>
                  <a:satMod val="115000"/>
                </a:schemeClr>
              </a:gs>
              <a:gs pos="68000">
                <a:schemeClr val="accent1">
                  <a:shade val="67500"/>
                  <a:satMod val="115000"/>
                </a:schemeClr>
              </a:gs>
              <a:gs pos="100000">
                <a:schemeClr val="accent1"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9" name="Oval 278"/>
          <p:cNvSpPr/>
          <p:nvPr/>
        </p:nvSpPr>
        <p:spPr>
          <a:xfrm>
            <a:off x="602440" y="3216587"/>
            <a:ext cx="824210" cy="140746"/>
          </a:xfrm>
          <a:prstGeom prst="ellipse">
            <a:avLst/>
          </a:prstGeom>
          <a:solidFill>
            <a:schemeClr val="accent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1" name="Oval 280"/>
          <p:cNvSpPr/>
          <p:nvPr/>
        </p:nvSpPr>
        <p:spPr>
          <a:xfrm>
            <a:off x="555945" y="3009900"/>
            <a:ext cx="914400" cy="914400"/>
          </a:xfrm>
          <a:prstGeom prst="ellipse">
            <a:avLst/>
          </a:prstGeom>
          <a:gradFill flip="none" rotWithShape="1">
            <a:gsLst>
              <a:gs pos="0">
                <a:schemeClr val="accent1">
                  <a:alpha val="0"/>
                  <a:lumMod val="0"/>
                  <a:lumOff val="100000"/>
                </a:schemeClr>
              </a:gs>
              <a:gs pos="97000">
                <a:schemeClr val="bg1">
                  <a:alpha val="69000"/>
                </a:schemeClr>
              </a:gs>
            </a:gsLst>
            <a:lin ang="16200000" scaled="0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90" name="Rectangle 289"/>
          <p:cNvSpPr/>
          <p:nvPr/>
        </p:nvSpPr>
        <p:spPr>
          <a:xfrm>
            <a:off x="600565" y="3394447"/>
            <a:ext cx="825162" cy="338554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1600" b="1" spc="50" dirty="0">
                <a:ln w="0"/>
                <a:solidFill>
                  <a:srgbClr val="FF0000"/>
                </a:solidFill>
                <a:effectLst>
                  <a:innerShdw blurRad="63500" dist="50800" dir="13500000">
                    <a:srgbClr val="000000">
                      <a:alpha val="50000"/>
                    </a:srgbClr>
                  </a:innerShdw>
                </a:effectLst>
              </a:rPr>
              <a:t>Maetel</a:t>
            </a:r>
          </a:p>
        </p:txBody>
      </p:sp>
      <p:sp>
        <p:nvSpPr>
          <p:cNvPr id="26" name="Oval 25"/>
          <p:cNvSpPr/>
          <p:nvPr/>
        </p:nvSpPr>
        <p:spPr>
          <a:xfrm>
            <a:off x="10886903" y="3026284"/>
            <a:ext cx="910414" cy="910414"/>
          </a:xfrm>
          <a:prstGeom prst="ellipse">
            <a:avLst/>
          </a:prstGeom>
          <a:solidFill>
            <a:srgbClr val="C0000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 w="457200" h="457200"/>
            <a:bevelB w="457200" h="4572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" name="Rectangle 26"/>
          <p:cNvSpPr/>
          <p:nvPr/>
        </p:nvSpPr>
        <p:spPr>
          <a:xfrm>
            <a:off x="11040141" y="3177097"/>
            <a:ext cx="601447" cy="584775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  <a:scene3d>
              <a:camera prst="orthographicFront"/>
              <a:lightRig rig="threePt" dir="t"/>
            </a:scene3d>
            <a:sp3d extrusionH="57150">
              <a:bevelT w="0" h="0" prst="softRound"/>
            </a:sp3d>
          </a:bodyPr>
          <a:lstStyle/>
          <a:p>
            <a:pPr algn="ctr"/>
            <a:r>
              <a:rPr lang="en-US" sz="3200" dirty="0">
                <a:ln w="0"/>
                <a:solidFill>
                  <a:schemeClr val="bg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10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044068" y="1407403"/>
            <a:ext cx="8076568" cy="4614695"/>
          </a:xfrm>
          <a:prstGeom prst="roundRect">
            <a:avLst/>
          </a:prstGeom>
          <a:blipFill>
            <a:blip r:embed="rId22"/>
            <a:tile tx="0" ty="0" sx="100000" sy="100000" flip="none" algn="tl"/>
          </a:blip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2" name="Rectangle 41"/>
          <p:cNvSpPr/>
          <p:nvPr/>
        </p:nvSpPr>
        <p:spPr>
          <a:xfrm>
            <a:off x="2141974" y="4800509"/>
            <a:ext cx="8259623" cy="430887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/>
            </a:sp3d>
          </a:bodyPr>
          <a:lstStyle/>
          <a:p>
            <a:pPr algn="ctr"/>
            <a:endParaRPr lang="en-US" sz="2200" b="1" dirty="0">
              <a:ln/>
              <a:solidFill>
                <a:schemeClr val="tx2">
                  <a:lumMod val="20000"/>
                  <a:lumOff val="80000"/>
                </a:schemeClr>
              </a:solidFill>
            </a:endParaRPr>
          </a:p>
        </p:txBody>
      </p:sp>
      <p:sp>
        <p:nvSpPr>
          <p:cNvPr id="47" name="Rectangle 46"/>
          <p:cNvSpPr/>
          <p:nvPr/>
        </p:nvSpPr>
        <p:spPr>
          <a:xfrm>
            <a:off x="798019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0" name="Rectangle 49"/>
          <p:cNvSpPr/>
          <p:nvPr/>
        </p:nvSpPr>
        <p:spPr>
          <a:xfrm>
            <a:off x="11329417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1" name="Rectangle 50"/>
          <p:cNvSpPr/>
          <p:nvPr/>
        </p:nvSpPr>
        <p:spPr>
          <a:xfrm>
            <a:off x="1417513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2" name="Rectangle 51"/>
          <p:cNvSpPr/>
          <p:nvPr/>
        </p:nvSpPr>
        <p:spPr>
          <a:xfrm>
            <a:off x="2346754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3" name="Rectangle 52"/>
          <p:cNvSpPr/>
          <p:nvPr/>
        </p:nvSpPr>
        <p:spPr>
          <a:xfrm>
            <a:off x="3275995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4" name="Rectangle 53"/>
          <p:cNvSpPr/>
          <p:nvPr/>
        </p:nvSpPr>
        <p:spPr>
          <a:xfrm>
            <a:off x="4205236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5" name="Rectangle 54"/>
          <p:cNvSpPr/>
          <p:nvPr/>
        </p:nvSpPr>
        <p:spPr>
          <a:xfrm>
            <a:off x="5134477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6" name="Rectangle 55"/>
          <p:cNvSpPr/>
          <p:nvPr/>
        </p:nvSpPr>
        <p:spPr>
          <a:xfrm>
            <a:off x="8851441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7" name="Rectangle 56"/>
          <p:cNvSpPr/>
          <p:nvPr/>
        </p:nvSpPr>
        <p:spPr>
          <a:xfrm>
            <a:off x="9780682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8" name="Rectangle 57"/>
          <p:cNvSpPr/>
          <p:nvPr/>
        </p:nvSpPr>
        <p:spPr>
          <a:xfrm>
            <a:off x="10709923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9" name="Rectangle 58"/>
          <p:cNvSpPr/>
          <p:nvPr/>
        </p:nvSpPr>
        <p:spPr>
          <a:xfrm>
            <a:off x="6063718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0" name="Rectangle 59"/>
          <p:cNvSpPr/>
          <p:nvPr/>
        </p:nvSpPr>
        <p:spPr>
          <a:xfrm>
            <a:off x="6992959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1" name="Rectangle 60"/>
          <p:cNvSpPr/>
          <p:nvPr/>
        </p:nvSpPr>
        <p:spPr>
          <a:xfrm>
            <a:off x="7922200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0" name="Rectangle 69"/>
          <p:cNvSpPr/>
          <p:nvPr/>
        </p:nvSpPr>
        <p:spPr>
          <a:xfrm>
            <a:off x="1727260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1" name="Rectangle 70"/>
          <p:cNvSpPr/>
          <p:nvPr/>
        </p:nvSpPr>
        <p:spPr>
          <a:xfrm>
            <a:off x="11948927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2" name="Rectangle 71"/>
          <p:cNvSpPr/>
          <p:nvPr/>
        </p:nvSpPr>
        <p:spPr>
          <a:xfrm>
            <a:off x="2656501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3" name="Rectangle 72"/>
          <p:cNvSpPr/>
          <p:nvPr/>
        </p:nvSpPr>
        <p:spPr>
          <a:xfrm>
            <a:off x="3585742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4" name="Rectangle 73"/>
          <p:cNvSpPr/>
          <p:nvPr/>
        </p:nvSpPr>
        <p:spPr>
          <a:xfrm>
            <a:off x="4514983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5" name="Rectangle 74"/>
          <p:cNvSpPr/>
          <p:nvPr/>
        </p:nvSpPr>
        <p:spPr>
          <a:xfrm>
            <a:off x="5444224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6" name="Rectangle 75"/>
          <p:cNvSpPr/>
          <p:nvPr/>
        </p:nvSpPr>
        <p:spPr>
          <a:xfrm>
            <a:off x="6373465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7" name="Rectangle 76"/>
          <p:cNvSpPr/>
          <p:nvPr/>
        </p:nvSpPr>
        <p:spPr>
          <a:xfrm>
            <a:off x="10090429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8" name="Rectangle 77"/>
          <p:cNvSpPr/>
          <p:nvPr/>
        </p:nvSpPr>
        <p:spPr>
          <a:xfrm>
            <a:off x="11019670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9" name="Rectangle 78"/>
          <p:cNvSpPr/>
          <p:nvPr/>
        </p:nvSpPr>
        <p:spPr>
          <a:xfrm>
            <a:off x="11639164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0" name="Rectangle 79"/>
          <p:cNvSpPr/>
          <p:nvPr/>
        </p:nvSpPr>
        <p:spPr>
          <a:xfrm>
            <a:off x="7302706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1" name="Rectangle 80"/>
          <p:cNvSpPr/>
          <p:nvPr/>
        </p:nvSpPr>
        <p:spPr>
          <a:xfrm>
            <a:off x="8231947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2" name="Rectangle 81"/>
          <p:cNvSpPr/>
          <p:nvPr/>
        </p:nvSpPr>
        <p:spPr>
          <a:xfrm>
            <a:off x="9161188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3" name="Rectangle 82"/>
          <p:cNvSpPr/>
          <p:nvPr/>
        </p:nvSpPr>
        <p:spPr>
          <a:xfrm>
            <a:off x="178525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4" name="Rectangle 83"/>
          <p:cNvSpPr/>
          <p:nvPr/>
        </p:nvSpPr>
        <p:spPr>
          <a:xfrm>
            <a:off x="10400176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5" name="Rectangle 84"/>
          <p:cNvSpPr/>
          <p:nvPr/>
        </p:nvSpPr>
        <p:spPr>
          <a:xfrm>
            <a:off x="488272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6" name="Rectangle 85"/>
          <p:cNvSpPr/>
          <p:nvPr/>
        </p:nvSpPr>
        <p:spPr>
          <a:xfrm>
            <a:off x="1107766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7" name="Rectangle 86"/>
          <p:cNvSpPr/>
          <p:nvPr/>
        </p:nvSpPr>
        <p:spPr>
          <a:xfrm>
            <a:off x="2037007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8" name="Rectangle 87"/>
          <p:cNvSpPr/>
          <p:nvPr/>
        </p:nvSpPr>
        <p:spPr>
          <a:xfrm>
            <a:off x="2966248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9" name="Rectangle 88"/>
          <p:cNvSpPr/>
          <p:nvPr/>
        </p:nvSpPr>
        <p:spPr>
          <a:xfrm>
            <a:off x="3895489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0" name="Rectangle 89"/>
          <p:cNvSpPr/>
          <p:nvPr/>
        </p:nvSpPr>
        <p:spPr>
          <a:xfrm>
            <a:off x="7612453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1" name="Rectangle 90"/>
          <p:cNvSpPr/>
          <p:nvPr/>
        </p:nvSpPr>
        <p:spPr>
          <a:xfrm>
            <a:off x="8541694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2" name="Rectangle 91"/>
          <p:cNvSpPr/>
          <p:nvPr/>
        </p:nvSpPr>
        <p:spPr>
          <a:xfrm>
            <a:off x="9470935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3" name="Rectangle 92"/>
          <p:cNvSpPr/>
          <p:nvPr/>
        </p:nvSpPr>
        <p:spPr>
          <a:xfrm>
            <a:off x="4824730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4" name="Rectangle 93"/>
          <p:cNvSpPr/>
          <p:nvPr/>
        </p:nvSpPr>
        <p:spPr>
          <a:xfrm>
            <a:off x="5753971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5" name="Rectangle 94"/>
          <p:cNvSpPr/>
          <p:nvPr/>
        </p:nvSpPr>
        <p:spPr>
          <a:xfrm>
            <a:off x="6683212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" name="Donut 3"/>
          <p:cNvSpPr/>
          <p:nvPr/>
        </p:nvSpPr>
        <p:spPr>
          <a:xfrm>
            <a:off x="10986585" y="3107596"/>
            <a:ext cx="731520" cy="731520"/>
          </a:xfrm>
          <a:prstGeom prst="donut">
            <a:avLst>
              <a:gd name="adj" fmla="val 1291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sp>
        <p:nvSpPr>
          <p:cNvPr id="96" name="Donut 95"/>
          <p:cNvSpPr/>
          <p:nvPr/>
        </p:nvSpPr>
        <p:spPr>
          <a:xfrm>
            <a:off x="10728865" y="2853855"/>
            <a:ext cx="1226489" cy="1226489"/>
          </a:xfrm>
          <a:prstGeom prst="donut">
            <a:avLst>
              <a:gd name="adj" fmla="val 12919"/>
            </a:avLst>
          </a:prstGeom>
          <a:noFill/>
          <a:ln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sp>
        <p:nvSpPr>
          <p:cNvPr id="15" name="Rectangle 14"/>
          <p:cNvSpPr/>
          <p:nvPr/>
        </p:nvSpPr>
        <p:spPr>
          <a:xfrm>
            <a:off x="2386019" y="2688907"/>
            <a:ext cx="7278692" cy="523220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/>
            </a:sp3d>
          </a:bodyPr>
          <a:lstStyle/>
          <a:p>
            <a:pPr algn="ctr"/>
            <a:r>
              <a:rPr lang="en-US" sz="2800" b="1" dirty="0">
                <a:solidFill>
                  <a:srgbClr val="FFFF00"/>
                </a:solidFill>
              </a:rPr>
              <a:t>10. Don't Drink and Drive</a:t>
            </a:r>
          </a:p>
        </p:txBody>
      </p:sp>
      <p:sp>
        <p:nvSpPr>
          <p:cNvPr id="36" name="Rectangle 35"/>
          <p:cNvSpPr/>
          <p:nvPr/>
        </p:nvSpPr>
        <p:spPr>
          <a:xfrm>
            <a:off x="2353494" y="3227609"/>
            <a:ext cx="7343743" cy="523220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/>
            </a:sp3d>
          </a:bodyPr>
          <a:lstStyle/>
          <a:p>
            <a:pPr algn="ctr"/>
            <a:r>
              <a:rPr lang="en-US" sz="2800" b="1" dirty="0">
                <a:solidFill>
                  <a:schemeClr val="bg1"/>
                </a:solidFill>
              </a:rPr>
              <a:t>Never operate a vehicle under the influence of</a:t>
            </a:r>
          </a:p>
        </p:txBody>
      </p:sp>
      <p:grpSp>
        <p:nvGrpSpPr>
          <p:cNvPr id="66" name="Group 65"/>
          <p:cNvGrpSpPr/>
          <p:nvPr/>
        </p:nvGrpSpPr>
        <p:grpSpPr>
          <a:xfrm>
            <a:off x="10399671" y="6237011"/>
            <a:ext cx="1752321" cy="539000"/>
            <a:chOff x="1160587" y="64556"/>
            <a:chExt cx="2111223" cy="537057"/>
          </a:xfrm>
        </p:grpSpPr>
        <p:sp>
          <p:nvSpPr>
            <p:cNvPr id="67" name="Rounded Rectangle 66"/>
            <p:cNvSpPr/>
            <p:nvPr/>
          </p:nvSpPr>
          <p:spPr>
            <a:xfrm>
              <a:off x="1160587" y="64556"/>
              <a:ext cx="2111223" cy="537057"/>
            </a:xfrm>
            <a:prstGeom prst="roundRect">
              <a:avLst>
                <a:gd name="adj" fmla="val 50000"/>
              </a:avLst>
            </a:prstGeom>
            <a:solidFill>
              <a:srgbClr val="FF0000"/>
            </a:solidFill>
            <a:ln>
              <a:solidFill>
                <a:srgbClr val="0070C0"/>
              </a:solidFill>
            </a:ln>
            <a:effectLst>
              <a:innerShdw blurRad="114300">
                <a:prstClr val="black"/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" name="Rectangle 67"/>
            <p:cNvSpPr/>
            <p:nvPr/>
          </p:nvSpPr>
          <p:spPr>
            <a:xfrm>
              <a:off x="1454808" y="162342"/>
              <a:ext cx="1448183" cy="368001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dirty="0">
                  <a:ln w="0"/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Arial Rounded MT Bold" panose="020F0704030504030204" pitchFamily="34" charset="0"/>
                </a:rPr>
                <a:t>Save Life</a:t>
              </a:r>
              <a:endParaRPr lang="en-US" b="0" cap="none" spc="0" dirty="0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Arial Rounded MT Bold" panose="020F0704030504030204" pitchFamily="34" charset="0"/>
              </a:endParaRPr>
            </a:p>
          </p:txBody>
        </p:sp>
      </p:grpSp>
      <p:sp>
        <p:nvSpPr>
          <p:cNvPr id="69" name="Right Arrow 68"/>
          <p:cNvSpPr/>
          <p:nvPr/>
        </p:nvSpPr>
        <p:spPr>
          <a:xfrm rot="5400000">
            <a:off x="10997021" y="5660026"/>
            <a:ext cx="500497" cy="377356"/>
          </a:xfrm>
          <a:prstGeom prst="rightArrow">
            <a:avLst>
              <a:gd name="adj1" fmla="val 38780"/>
              <a:gd name="adj2" fmla="val 67647"/>
            </a:avLst>
          </a:prstGeom>
          <a:solidFill>
            <a:srgbClr val="FF0000"/>
          </a:solidFill>
          <a:ln>
            <a:solidFill>
              <a:srgbClr val="0070C0"/>
            </a:solidFill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8" name="Rectangle 97"/>
          <p:cNvSpPr/>
          <p:nvPr/>
        </p:nvSpPr>
        <p:spPr>
          <a:xfrm>
            <a:off x="10400688" y="5123075"/>
            <a:ext cx="1721883" cy="461665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/>
            </a:sp3d>
          </a:bodyPr>
          <a:lstStyle/>
          <a:p>
            <a:pPr algn="ctr"/>
            <a:r>
              <a:rPr lang="en-US" sz="2400" b="1" dirty="0">
                <a:ln w="0">
                  <a:solidFill>
                    <a:srgbClr val="FF0000"/>
                  </a:solidFill>
                </a:ln>
                <a:solidFill>
                  <a:srgbClr val="FFFB18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Arial Rounded MT Bold" panose="020F0704030504030204" pitchFamily="34" charset="0"/>
              </a:rPr>
              <a:t>Safe Drive</a:t>
            </a:r>
          </a:p>
        </p:txBody>
      </p:sp>
      <p:sp>
        <p:nvSpPr>
          <p:cNvPr id="65" name="Rectangle 64"/>
          <p:cNvSpPr/>
          <p:nvPr/>
        </p:nvSpPr>
        <p:spPr>
          <a:xfrm>
            <a:off x="2456264" y="3766311"/>
            <a:ext cx="7138202" cy="523220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/>
            </a:sp3d>
          </a:bodyPr>
          <a:lstStyle/>
          <a:p>
            <a:pPr algn="ctr"/>
            <a:r>
              <a:rPr lang="en-US" sz="2800" b="1" dirty="0">
                <a:solidFill>
                  <a:schemeClr val="bg1"/>
                </a:solidFill>
              </a:rPr>
              <a:t>alcohol or drugs. Designate a sober driver or</a:t>
            </a: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983E2778-7DDA-F229-7825-AEA4B6429865}"/>
              </a:ext>
            </a:extLst>
          </p:cNvPr>
          <p:cNvSpPr/>
          <p:nvPr/>
        </p:nvSpPr>
        <p:spPr>
          <a:xfrm>
            <a:off x="3721732" y="4395155"/>
            <a:ext cx="4748536" cy="523220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/>
            </a:sp3d>
          </a:bodyPr>
          <a:lstStyle/>
          <a:p>
            <a:pPr algn="ctr"/>
            <a:r>
              <a:rPr lang="en-US" sz="2800" b="1" dirty="0">
                <a:solidFill>
                  <a:schemeClr val="bg1"/>
                </a:solidFill>
              </a:rPr>
              <a:t>use alternative transportation</a:t>
            </a:r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5DDFD43F-C22F-3427-A4F3-D94D4CDEEE13}"/>
              </a:ext>
            </a:extLst>
          </p:cNvPr>
          <p:cNvPicPr>
            <a:picLocks/>
          </p:cNvPicPr>
          <p:nvPr/>
        </p:nvPicPr>
        <p:blipFill>
          <a:blip r:embed="rId23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24"/>
              </a:ext>
            </a:extLst>
          </a:blip>
          <a:stretch>
            <a:fillRect/>
          </a:stretch>
        </p:blipFill>
        <p:spPr>
          <a:xfrm>
            <a:off x="7783387" y="167164"/>
            <a:ext cx="1080000" cy="1080000"/>
          </a:xfrm>
          <a:prstGeom prst="rect">
            <a:avLst/>
          </a:prstGeom>
        </p:spPr>
      </p:pic>
      <p:pic>
        <p:nvPicPr>
          <p:cNvPr id="9" name="Picture 8">
            <a:extLst>
              <a:ext uri="{FF2B5EF4-FFF2-40B4-BE49-F238E27FC236}">
                <a16:creationId xmlns:a16="http://schemas.microsoft.com/office/drawing/2014/main" id="{EE9149D3-F9FA-3354-53BE-DCDDCBAF0838}"/>
              </a:ext>
            </a:extLst>
          </p:cNvPr>
          <p:cNvPicPr>
            <a:picLocks/>
          </p:cNvPicPr>
          <p:nvPr/>
        </p:nvPicPr>
        <p:blipFill>
          <a:blip r:embed="rId25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26"/>
              </a:ext>
            </a:extLst>
          </a:blip>
          <a:stretch>
            <a:fillRect/>
          </a:stretch>
        </p:blipFill>
        <p:spPr>
          <a:xfrm>
            <a:off x="6311403" y="167164"/>
            <a:ext cx="1080000" cy="1080000"/>
          </a:xfrm>
          <a:prstGeom prst="rect">
            <a:avLst/>
          </a:prstGeom>
        </p:spPr>
      </p:pic>
      <p:pic>
        <p:nvPicPr>
          <p:cNvPr id="13" name="Picture 12">
            <a:extLst>
              <a:ext uri="{FF2B5EF4-FFF2-40B4-BE49-F238E27FC236}">
                <a16:creationId xmlns:a16="http://schemas.microsoft.com/office/drawing/2014/main" id="{727DEF17-74CD-01A1-7CB1-D5E838CD4AA4}"/>
              </a:ext>
            </a:extLst>
          </p:cNvPr>
          <p:cNvPicPr>
            <a:picLocks/>
          </p:cNvPicPr>
          <p:nvPr/>
        </p:nvPicPr>
        <p:blipFill>
          <a:blip r:embed="rId27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28"/>
              </a:ext>
            </a:extLst>
          </a:blip>
          <a:stretch>
            <a:fillRect/>
          </a:stretch>
        </p:blipFill>
        <p:spPr>
          <a:xfrm>
            <a:off x="4839419" y="167164"/>
            <a:ext cx="1080000" cy="1080000"/>
          </a:xfrm>
          <a:prstGeom prst="rect">
            <a:avLst/>
          </a:prstGeom>
        </p:spPr>
      </p:pic>
      <p:pic>
        <p:nvPicPr>
          <p:cNvPr id="17" name="Picture 16">
            <a:extLst>
              <a:ext uri="{FF2B5EF4-FFF2-40B4-BE49-F238E27FC236}">
                <a16:creationId xmlns:a16="http://schemas.microsoft.com/office/drawing/2014/main" id="{E338D992-5B94-27EB-0E33-86D29635CB43}"/>
              </a:ext>
            </a:extLst>
          </p:cNvPr>
          <p:cNvPicPr>
            <a:picLocks/>
          </p:cNvPicPr>
          <p:nvPr/>
        </p:nvPicPr>
        <p:blipFill>
          <a:blip r:embed="rId29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30"/>
              </a:ext>
            </a:extLst>
          </a:blip>
          <a:stretch>
            <a:fillRect/>
          </a:stretch>
        </p:blipFill>
        <p:spPr>
          <a:xfrm>
            <a:off x="3367435" y="167164"/>
            <a:ext cx="1080000" cy="1080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659466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900">
        <p14:glitter pattern="hexagon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21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2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3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4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15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26" presetClass="emph" presetSubtype="0" repeatCount="indefinite" fill="remove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" dur="500" tmFilter="0, 0; .2, .5; .8, .5; 1, 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8" dur="250" autoRev="1" fill="hold"/>
                                        <p:tgtEl>
                                          <p:spTgt spid="69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19" presetID="2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" dur="500" tmFilter="0, 0; .2, .5; .8, .5; 1, 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1" dur="250" autoRev="1" fill="hold"/>
                                        <p:tgtEl>
                                          <p:spTgt spid="98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22" presetID="10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 override="childStyle">
                                        <p:cTn id="23" dur="500" fill="hold"/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style.fontWeight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normal"/>
                                          </p:val>
                                        </p:tav>
                                        <p:tav tm="50000">
                                          <p:val>
                                            <p:strVal val="bold"/>
                                          </p:val>
                                        </p:tav>
                                        <p:tav tm="60000">
                                          <p:val>
                                            <p:strVal val="normal"/>
                                          </p:val>
                                        </p:tav>
                                        <p:tav tm="100000">
                                          <p:val>
                                            <p:strVal val="normal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32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5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6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7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8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9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" presetID="9" presetClass="emph" presetSubtype="0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31" dur="indefinite"/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"/>
                                      </p:to>
                                    </p:set>
                                    <p:animEffect filter="image" prLst="opacity: 0.5">
                                      <p:cBhvr rctx="IE">
                                        <p:cTn id="32" dur="indefinite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53" presetClass="entr" presetSubtype="16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750" fill="hold"/>
                                        <p:tgtEl>
                                          <p:spTgt spid="2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750" fill="hold"/>
                                        <p:tgtEl>
                                          <p:spTgt spid="2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75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53" presetClass="entr" presetSubtype="16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" dur="750" fill="hold"/>
                                        <p:tgtEl>
                                          <p:spTgt spid="2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750" fill="hold"/>
                                        <p:tgtEl>
                                          <p:spTgt spid="2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750"/>
                                        <p:tgtEl>
                                          <p:spTgt spid="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53" presetClass="entr" presetSubtype="16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750" fill="hold"/>
                                        <p:tgtEl>
                                          <p:spTgt spid="2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750" fill="hold"/>
                                        <p:tgtEl>
                                          <p:spTgt spid="2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7" dur="750"/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21" presetClass="entr" presetSubtype="1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50" dur="200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8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2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" presetID="8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4" dur="5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" presetID="27" presetClass="emph" presetSubtype="0" repeatCount="indefinite" fill="remove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56" dur="500" autoRev="1" fill="remove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57" dur="500" autoRev="1" fill="remove"/>
                                        <p:tgtEl>
                                          <p:spTgt spid="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58" dur="500" autoRev="1" fill="remove"/>
                                        <p:tgtEl>
                                          <p:spTgt spid="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9" dur="500" autoRev="1" fill="remove"/>
                                        <p:tgtEl>
                                          <p:spTgt spid="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2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edge">
                                      <p:cBhvr>
                                        <p:cTn id="69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2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edge">
                                      <p:cBhvr>
                                        <p:cTn id="72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2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edge">
                                      <p:cBhvr>
                                        <p:cTn id="75" dur="2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2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edge">
                                      <p:cBhvr>
                                        <p:cTn id="78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Abs val="150"/>
                                  </p:iterate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" fill="hold">
                            <p:stCondLst>
                              <p:cond delay="3500"/>
                            </p:stCondLst>
                            <p:childTnLst>
                              <p:par>
                                <p:cTn id="82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Abs val="150"/>
                                  </p:iterate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9201"/>
                            </p:stCondLst>
                            <p:childTnLst>
                              <p:par>
                                <p:cTn id="85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Abs val="150"/>
                                  </p:iterate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14752"/>
                            </p:stCondLst>
                            <p:childTnLst>
                              <p:par>
                                <p:cTn id="88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Abs val="150"/>
                                  </p:iterate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97" grpId="0">
        <p:bldAsOne/>
      </p:bldGraphic>
      <p:bldGraphic spid="286" grpId="0">
        <p:bldAsOne/>
      </p:bldGraphic>
      <p:bldGraphic spid="286" grpId="1">
        <p:bldAsOne/>
      </p:bldGraphic>
      <p:bldGraphic spid="284" grpId="0">
        <p:bldAsOne/>
      </p:bldGraphic>
      <p:bldGraphic spid="289" grpId="0">
        <p:bldAsOne/>
      </p:bldGraphic>
      <p:bldP spid="3" grpId="0" animBg="1"/>
      <p:bldP spid="290" grpId="0"/>
      <p:bldP spid="290" grpId="1"/>
      <p:bldP spid="290" grpId="2"/>
      <p:bldP spid="26" grpId="0" animBg="1"/>
      <p:bldP spid="15" grpId="0"/>
      <p:bldP spid="36" grpId="0"/>
      <p:bldP spid="69" grpId="0" animBg="1"/>
      <p:bldP spid="69" grpId="1" animBg="1"/>
      <p:bldP spid="98" grpId="0"/>
      <p:bldP spid="65" grpId="0"/>
      <p:bldP spid="2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7" name="Diagram 96"/>
          <p:cNvGraphicFramePr/>
          <p:nvPr/>
        </p:nvGraphicFramePr>
        <p:xfrm>
          <a:off x="10776570" y="2901560"/>
          <a:ext cx="1131078" cy="1131078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graphicFrame>
        <p:nvGraphicFramePr>
          <p:cNvPr id="286" name="Diagram 285"/>
          <p:cNvGraphicFramePr/>
          <p:nvPr/>
        </p:nvGraphicFramePr>
        <p:xfrm>
          <a:off x="213045" y="2667000"/>
          <a:ext cx="1600200" cy="16002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7" r:lo="rId8" r:qs="rId9" r:cs="rId10"/>
          </a:graphicData>
        </a:graphic>
      </p:graphicFrame>
      <p:graphicFrame>
        <p:nvGraphicFramePr>
          <p:cNvPr id="284" name="Diagram 283"/>
          <p:cNvGraphicFramePr/>
          <p:nvPr/>
        </p:nvGraphicFramePr>
        <p:xfrm>
          <a:off x="327345" y="2781300"/>
          <a:ext cx="1371600" cy="13716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12" r:lo="rId13" r:qs="rId14" r:cs="rId15"/>
          </a:graphicData>
        </a:graphic>
      </p:graphicFrame>
      <p:graphicFrame>
        <p:nvGraphicFramePr>
          <p:cNvPr id="289" name="Diagram 288"/>
          <p:cNvGraphicFramePr/>
          <p:nvPr/>
        </p:nvGraphicFramePr>
        <p:xfrm>
          <a:off x="441645" y="2895600"/>
          <a:ext cx="1143000" cy="11430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17" r:lo="rId18" r:qs="rId19" r:cs="rId20"/>
          </a:graphicData>
        </a:graphic>
      </p:graphicFrame>
      <p:sp>
        <p:nvSpPr>
          <p:cNvPr id="3" name="Right Arrow 2"/>
          <p:cNvSpPr/>
          <p:nvPr/>
        </p:nvSpPr>
        <p:spPr>
          <a:xfrm rot="10800000">
            <a:off x="10228999" y="3295073"/>
            <a:ext cx="433214" cy="332207"/>
          </a:xfrm>
          <a:prstGeom prst="rightArrow">
            <a:avLst/>
          </a:prstGeom>
          <a:solidFill>
            <a:srgbClr val="AA0000"/>
          </a:solidFill>
          <a:ln>
            <a:solidFill>
              <a:srgbClr val="7030A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56" name="Oval 255"/>
          <p:cNvSpPr/>
          <p:nvPr/>
        </p:nvSpPr>
        <p:spPr>
          <a:xfrm>
            <a:off x="555945" y="3009900"/>
            <a:ext cx="914400" cy="9144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8" name="Chord 277"/>
          <p:cNvSpPr/>
          <p:nvPr/>
        </p:nvSpPr>
        <p:spPr>
          <a:xfrm>
            <a:off x="555945" y="3009900"/>
            <a:ext cx="914400" cy="914400"/>
          </a:xfrm>
          <a:prstGeom prst="chord">
            <a:avLst>
              <a:gd name="adj1" fmla="val 20504917"/>
              <a:gd name="adj2" fmla="val 11919945"/>
            </a:avLst>
          </a:prstGeom>
          <a:gradFill flip="none" rotWithShape="1">
            <a:gsLst>
              <a:gs pos="0">
                <a:schemeClr val="accent1">
                  <a:shade val="30000"/>
                  <a:satMod val="115000"/>
                </a:schemeClr>
              </a:gs>
              <a:gs pos="68000">
                <a:schemeClr val="accent1">
                  <a:shade val="67500"/>
                  <a:satMod val="115000"/>
                </a:schemeClr>
              </a:gs>
              <a:gs pos="100000">
                <a:schemeClr val="accent1"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9" name="Oval 278"/>
          <p:cNvSpPr/>
          <p:nvPr/>
        </p:nvSpPr>
        <p:spPr>
          <a:xfrm>
            <a:off x="602440" y="3216587"/>
            <a:ext cx="824210" cy="140746"/>
          </a:xfrm>
          <a:prstGeom prst="ellipse">
            <a:avLst/>
          </a:prstGeom>
          <a:solidFill>
            <a:schemeClr val="accent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1" name="Oval 280"/>
          <p:cNvSpPr/>
          <p:nvPr/>
        </p:nvSpPr>
        <p:spPr>
          <a:xfrm>
            <a:off x="555945" y="3009900"/>
            <a:ext cx="914400" cy="914400"/>
          </a:xfrm>
          <a:prstGeom prst="ellipse">
            <a:avLst/>
          </a:prstGeom>
          <a:gradFill flip="none" rotWithShape="1">
            <a:gsLst>
              <a:gs pos="0">
                <a:schemeClr val="accent1">
                  <a:alpha val="0"/>
                  <a:lumMod val="0"/>
                  <a:lumOff val="100000"/>
                </a:schemeClr>
              </a:gs>
              <a:gs pos="97000">
                <a:schemeClr val="bg1">
                  <a:alpha val="69000"/>
                </a:schemeClr>
              </a:gs>
            </a:gsLst>
            <a:lin ang="16200000" scaled="0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90" name="Rectangle 289"/>
          <p:cNvSpPr/>
          <p:nvPr/>
        </p:nvSpPr>
        <p:spPr>
          <a:xfrm>
            <a:off x="600565" y="3394447"/>
            <a:ext cx="825162" cy="338554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1600" b="1" spc="50" dirty="0">
                <a:ln w="0"/>
                <a:solidFill>
                  <a:srgbClr val="FF0000"/>
                </a:solidFill>
                <a:effectLst>
                  <a:innerShdw blurRad="63500" dist="50800" dir="13500000">
                    <a:srgbClr val="000000">
                      <a:alpha val="50000"/>
                    </a:srgbClr>
                  </a:innerShdw>
                </a:effectLst>
              </a:rPr>
              <a:t>Maetel</a:t>
            </a:r>
          </a:p>
        </p:txBody>
      </p:sp>
      <p:sp>
        <p:nvSpPr>
          <p:cNvPr id="26" name="Oval 25"/>
          <p:cNvSpPr/>
          <p:nvPr/>
        </p:nvSpPr>
        <p:spPr>
          <a:xfrm>
            <a:off x="10886903" y="3026284"/>
            <a:ext cx="910414" cy="910414"/>
          </a:xfrm>
          <a:prstGeom prst="ellipse">
            <a:avLst/>
          </a:prstGeom>
          <a:solidFill>
            <a:srgbClr val="C0000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 w="457200" h="457200"/>
            <a:bevelB w="457200" h="4572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" name="Rectangle 26"/>
          <p:cNvSpPr/>
          <p:nvPr/>
        </p:nvSpPr>
        <p:spPr>
          <a:xfrm>
            <a:off x="11054209" y="3163029"/>
            <a:ext cx="601447" cy="584775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  <a:scene3d>
              <a:camera prst="orthographicFront"/>
              <a:lightRig rig="threePt" dir="t"/>
            </a:scene3d>
            <a:sp3d extrusionH="57150">
              <a:bevelT w="0" h="0" prst="softRound"/>
            </a:sp3d>
          </a:bodyPr>
          <a:lstStyle/>
          <a:p>
            <a:pPr algn="ctr"/>
            <a:r>
              <a:rPr lang="en-US" sz="3200" dirty="0">
                <a:ln w="0"/>
                <a:solidFill>
                  <a:schemeClr val="bg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11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044068" y="1407403"/>
            <a:ext cx="8076568" cy="4614695"/>
          </a:xfrm>
          <a:prstGeom prst="roundRect">
            <a:avLst/>
          </a:prstGeom>
          <a:blipFill>
            <a:blip r:embed="rId22"/>
            <a:tile tx="0" ty="0" sx="100000" sy="100000" flip="none" algn="tl"/>
          </a:blip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2" name="Rectangle 41"/>
          <p:cNvSpPr/>
          <p:nvPr/>
        </p:nvSpPr>
        <p:spPr>
          <a:xfrm>
            <a:off x="2141974" y="4800509"/>
            <a:ext cx="8259623" cy="430887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/>
            </a:sp3d>
          </a:bodyPr>
          <a:lstStyle/>
          <a:p>
            <a:pPr algn="ctr"/>
            <a:endParaRPr lang="en-US" sz="2200" b="1" dirty="0">
              <a:ln/>
              <a:solidFill>
                <a:schemeClr val="tx2">
                  <a:lumMod val="20000"/>
                  <a:lumOff val="80000"/>
                </a:schemeClr>
              </a:solidFill>
            </a:endParaRPr>
          </a:p>
        </p:txBody>
      </p:sp>
      <p:sp>
        <p:nvSpPr>
          <p:cNvPr id="47" name="Rectangle 46"/>
          <p:cNvSpPr/>
          <p:nvPr/>
        </p:nvSpPr>
        <p:spPr>
          <a:xfrm>
            <a:off x="798019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0" name="Rectangle 49"/>
          <p:cNvSpPr/>
          <p:nvPr/>
        </p:nvSpPr>
        <p:spPr>
          <a:xfrm>
            <a:off x="11329417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1" name="Rectangle 50"/>
          <p:cNvSpPr/>
          <p:nvPr/>
        </p:nvSpPr>
        <p:spPr>
          <a:xfrm>
            <a:off x="1417513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2" name="Rectangle 51"/>
          <p:cNvSpPr/>
          <p:nvPr/>
        </p:nvSpPr>
        <p:spPr>
          <a:xfrm>
            <a:off x="2346754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3" name="Rectangle 52"/>
          <p:cNvSpPr/>
          <p:nvPr/>
        </p:nvSpPr>
        <p:spPr>
          <a:xfrm>
            <a:off x="3275995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4" name="Rectangle 53"/>
          <p:cNvSpPr/>
          <p:nvPr/>
        </p:nvSpPr>
        <p:spPr>
          <a:xfrm>
            <a:off x="4205236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5" name="Rectangle 54"/>
          <p:cNvSpPr/>
          <p:nvPr/>
        </p:nvSpPr>
        <p:spPr>
          <a:xfrm>
            <a:off x="5134477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6" name="Rectangle 55"/>
          <p:cNvSpPr/>
          <p:nvPr/>
        </p:nvSpPr>
        <p:spPr>
          <a:xfrm>
            <a:off x="8851441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7" name="Rectangle 56"/>
          <p:cNvSpPr/>
          <p:nvPr/>
        </p:nvSpPr>
        <p:spPr>
          <a:xfrm>
            <a:off x="9780682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8" name="Rectangle 57"/>
          <p:cNvSpPr/>
          <p:nvPr/>
        </p:nvSpPr>
        <p:spPr>
          <a:xfrm>
            <a:off x="10709923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9" name="Rectangle 58"/>
          <p:cNvSpPr/>
          <p:nvPr/>
        </p:nvSpPr>
        <p:spPr>
          <a:xfrm>
            <a:off x="6063718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0" name="Rectangle 59"/>
          <p:cNvSpPr/>
          <p:nvPr/>
        </p:nvSpPr>
        <p:spPr>
          <a:xfrm>
            <a:off x="6992959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1" name="Rectangle 60"/>
          <p:cNvSpPr/>
          <p:nvPr/>
        </p:nvSpPr>
        <p:spPr>
          <a:xfrm>
            <a:off x="7922200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0" name="Rectangle 69"/>
          <p:cNvSpPr/>
          <p:nvPr/>
        </p:nvSpPr>
        <p:spPr>
          <a:xfrm>
            <a:off x="1727260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1" name="Rectangle 70"/>
          <p:cNvSpPr/>
          <p:nvPr/>
        </p:nvSpPr>
        <p:spPr>
          <a:xfrm>
            <a:off x="11948927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2" name="Rectangle 71"/>
          <p:cNvSpPr/>
          <p:nvPr/>
        </p:nvSpPr>
        <p:spPr>
          <a:xfrm>
            <a:off x="2656501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3" name="Rectangle 72"/>
          <p:cNvSpPr/>
          <p:nvPr/>
        </p:nvSpPr>
        <p:spPr>
          <a:xfrm>
            <a:off x="3585742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4" name="Rectangle 73"/>
          <p:cNvSpPr/>
          <p:nvPr/>
        </p:nvSpPr>
        <p:spPr>
          <a:xfrm>
            <a:off x="4514983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5" name="Rectangle 74"/>
          <p:cNvSpPr/>
          <p:nvPr/>
        </p:nvSpPr>
        <p:spPr>
          <a:xfrm>
            <a:off x="5444224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6" name="Rectangle 75"/>
          <p:cNvSpPr/>
          <p:nvPr/>
        </p:nvSpPr>
        <p:spPr>
          <a:xfrm>
            <a:off x="6373465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7" name="Rectangle 76"/>
          <p:cNvSpPr/>
          <p:nvPr/>
        </p:nvSpPr>
        <p:spPr>
          <a:xfrm>
            <a:off x="10090429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8" name="Rectangle 77"/>
          <p:cNvSpPr/>
          <p:nvPr/>
        </p:nvSpPr>
        <p:spPr>
          <a:xfrm>
            <a:off x="11019670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9" name="Rectangle 78"/>
          <p:cNvSpPr/>
          <p:nvPr/>
        </p:nvSpPr>
        <p:spPr>
          <a:xfrm>
            <a:off x="11639164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0" name="Rectangle 79"/>
          <p:cNvSpPr/>
          <p:nvPr/>
        </p:nvSpPr>
        <p:spPr>
          <a:xfrm>
            <a:off x="7302706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1" name="Rectangle 80"/>
          <p:cNvSpPr/>
          <p:nvPr/>
        </p:nvSpPr>
        <p:spPr>
          <a:xfrm>
            <a:off x="8231947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2" name="Rectangle 81"/>
          <p:cNvSpPr/>
          <p:nvPr/>
        </p:nvSpPr>
        <p:spPr>
          <a:xfrm>
            <a:off x="9161188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3" name="Rectangle 82"/>
          <p:cNvSpPr/>
          <p:nvPr/>
        </p:nvSpPr>
        <p:spPr>
          <a:xfrm>
            <a:off x="178525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4" name="Rectangle 83"/>
          <p:cNvSpPr/>
          <p:nvPr/>
        </p:nvSpPr>
        <p:spPr>
          <a:xfrm>
            <a:off x="10400176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5" name="Rectangle 84"/>
          <p:cNvSpPr/>
          <p:nvPr/>
        </p:nvSpPr>
        <p:spPr>
          <a:xfrm>
            <a:off x="488272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6" name="Rectangle 85"/>
          <p:cNvSpPr/>
          <p:nvPr/>
        </p:nvSpPr>
        <p:spPr>
          <a:xfrm>
            <a:off x="1107766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7" name="Rectangle 86"/>
          <p:cNvSpPr/>
          <p:nvPr/>
        </p:nvSpPr>
        <p:spPr>
          <a:xfrm>
            <a:off x="2037007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8" name="Rectangle 87"/>
          <p:cNvSpPr/>
          <p:nvPr/>
        </p:nvSpPr>
        <p:spPr>
          <a:xfrm>
            <a:off x="2966248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9" name="Rectangle 88"/>
          <p:cNvSpPr/>
          <p:nvPr/>
        </p:nvSpPr>
        <p:spPr>
          <a:xfrm>
            <a:off x="3895489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0" name="Rectangle 89"/>
          <p:cNvSpPr/>
          <p:nvPr/>
        </p:nvSpPr>
        <p:spPr>
          <a:xfrm>
            <a:off x="7612453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1" name="Rectangle 90"/>
          <p:cNvSpPr/>
          <p:nvPr/>
        </p:nvSpPr>
        <p:spPr>
          <a:xfrm>
            <a:off x="8541694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2" name="Rectangle 91"/>
          <p:cNvSpPr/>
          <p:nvPr/>
        </p:nvSpPr>
        <p:spPr>
          <a:xfrm>
            <a:off x="9470935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3" name="Rectangle 92"/>
          <p:cNvSpPr/>
          <p:nvPr/>
        </p:nvSpPr>
        <p:spPr>
          <a:xfrm>
            <a:off x="4824730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4" name="Rectangle 93"/>
          <p:cNvSpPr/>
          <p:nvPr/>
        </p:nvSpPr>
        <p:spPr>
          <a:xfrm>
            <a:off x="5753971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5" name="Rectangle 94"/>
          <p:cNvSpPr/>
          <p:nvPr/>
        </p:nvSpPr>
        <p:spPr>
          <a:xfrm>
            <a:off x="6683212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" name="Donut 3"/>
          <p:cNvSpPr/>
          <p:nvPr/>
        </p:nvSpPr>
        <p:spPr>
          <a:xfrm>
            <a:off x="10986585" y="3107596"/>
            <a:ext cx="731520" cy="731520"/>
          </a:xfrm>
          <a:prstGeom prst="donut">
            <a:avLst>
              <a:gd name="adj" fmla="val 1291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sp>
        <p:nvSpPr>
          <p:cNvPr id="96" name="Donut 95"/>
          <p:cNvSpPr/>
          <p:nvPr/>
        </p:nvSpPr>
        <p:spPr>
          <a:xfrm>
            <a:off x="10728865" y="2853855"/>
            <a:ext cx="1226489" cy="1226489"/>
          </a:xfrm>
          <a:prstGeom prst="donut">
            <a:avLst>
              <a:gd name="adj" fmla="val 12919"/>
            </a:avLst>
          </a:prstGeom>
          <a:noFill/>
          <a:ln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sp>
        <p:nvSpPr>
          <p:cNvPr id="15" name="Rectangle 14"/>
          <p:cNvSpPr/>
          <p:nvPr/>
        </p:nvSpPr>
        <p:spPr>
          <a:xfrm>
            <a:off x="2386019" y="2688907"/>
            <a:ext cx="7278692" cy="523220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/>
            </a:sp3d>
          </a:bodyPr>
          <a:lstStyle/>
          <a:p>
            <a:pPr algn="ctr"/>
            <a:r>
              <a:rPr lang="en-US" sz="2800" b="1" dirty="0">
                <a:solidFill>
                  <a:srgbClr val="FFFF00"/>
                </a:solidFill>
              </a:rPr>
              <a:t>11. Avoid Aggressive Driving</a:t>
            </a:r>
          </a:p>
        </p:txBody>
      </p:sp>
      <p:sp>
        <p:nvSpPr>
          <p:cNvPr id="36" name="Rectangle 35"/>
          <p:cNvSpPr/>
          <p:nvPr/>
        </p:nvSpPr>
        <p:spPr>
          <a:xfrm>
            <a:off x="2353494" y="3227609"/>
            <a:ext cx="7343743" cy="523220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/>
            </a:sp3d>
          </a:bodyPr>
          <a:lstStyle/>
          <a:p>
            <a:pPr algn="ctr"/>
            <a:r>
              <a:rPr lang="en-US" sz="2800" b="1" dirty="0">
                <a:solidFill>
                  <a:schemeClr val="bg1"/>
                </a:solidFill>
              </a:rPr>
              <a:t>Refrain from tailgating, excessive speeding</a:t>
            </a:r>
          </a:p>
        </p:txBody>
      </p:sp>
      <p:grpSp>
        <p:nvGrpSpPr>
          <p:cNvPr id="66" name="Group 65"/>
          <p:cNvGrpSpPr/>
          <p:nvPr/>
        </p:nvGrpSpPr>
        <p:grpSpPr>
          <a:xfrm>
            <a:off x="10399671" y="6237011"/>
            <a:ext cx="1752321" cy="539000"/>
            <a:chOff x="1160587" y="64556"/>
            <a:chExt cx="2111223" cy="537057"/>
          </a:xfrm>
        </p:grpSpPr>
        <p:sp>
          <p:nvSpPr>
            <p:cNvPr id="67" name="Rounded Rectangle 66"/>
            <p:cNvSpPr/>
            <p:nvPr/>
          </p:nvSpPr>
          <p:spPr>
            <a:xfrm>
              <a:off x="1160587" y="64556"/>
              <a:ext cx="2111223" cy="537057"/>
            </a:xfrm>
            <a:prstGeom prst="roundRect">
              <a:avLst>
                <a:gd name="adj" fmla="val 50000"/>
              </a:avLst>
            </a:prstGeom>
            <a:solidFill>
              <a:srgbClr val="FF0000"/>
            </a:solidFill>
            <a:ln>
              <a:solidFill>
                <a:srgbClr val="0070C0"/>
              </a:solidFill>
            </a:ln>
            <a:effectLst>
              <a:innerShdw blurRad="114300">
                <a:prstClr val="black"/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" name="Rectangle 67"/>
            <p:cNvSpPr/>
            <p:nvPr/>
          </p:nvSpPr>
          <p:spPr>
            <a:xfrm>
              <a:off x="1454808" y="162342"/>
              <a:ext cx="1448183" cy="368001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dirty="0">
                  <a:ln w="0"/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Arial Rounded MT Bold" panose="020F0704030504030204" pitchFamily="34" charset="0"/>
                </a:rPr>
                <a:t>Save Life</a:t>
              </a:r>
              <a:endParaRPr lang="en-US" b="0" cap="none" spc="0" dirty="0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Arial Rounded MT Bold" panose="020F0704030504030204" pitchFamily="34" charset="0"/>
              </a:endParaRPr>
            </a:p>
          </p:txBody>
        </p:sp>
      </p:grpSp>
      <p:sp>
        <p:nvSpPr>
          <p:cNvPr id="69" name="Right Arrow 68"/>
          <p:cNvSpPr/>
          <p:nvPr/>
        </p:nvSpPr>
        <p:spPr>
          <a:xfrm rot="5400000">
            <a:off x="10997021" y="5660026"/>
            <a:ext cx="500497" cy="377356"/>
          </a:xfrm>
          <a:prstGeom prst="rightArrow">
            <a:avLst>
              <a:gd name="adj1" fmla="val 38780"/>
              <a:gd name="adj2" fmla="val 67647"/>
            </a:avLst>
          </a:prstGeom>
          <a:solidFill>
            <a:srgbClr val="FF0000"/>
          </a:solidFill>
          <a:ln>
            <a:solidFill>
              <a:srgbClr val="0070C0"/>
            </a:solidFill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8" name="Rectangle 97"/>
          <p:cNvSpPr/>
          <p:nvPr/>
        </p:nvSpPr>
        <p:spPr>
          <a:xfrm>
            <a:off x="10400688" y="5123075"/>
            <a:ext cx="1721883" cy="461665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/>
            </a:sp3d>
          </a:bodyPr>
          <a:lstStyle/>
          <a:p>
            <a:pPr algn="ctr"/>
            <a:r>
              <a:rPr lang="en-US" sz="2400" b="1" dirty="0">
                <a:ln w="0">
                  <a:solidFill>
                    <a:srgbClr val="FF0000"/>
                  </a:solidFill>
                </a:ln>
                <a:solidFill>
                  <a:srgbClr val="FFFB18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Arial Rounded MT Bold" panose="020F0704030504030204" pitchFamily="34" charset="0"/>
              </a:rPr>
              <a:t>Safe Drive</a:t>
            </a:r>
          </a:p>
        </p:txBody>
      </p:sp>
      <p:sp>
        <p:nvSpPr>
          <p:cNvPr id="65" name="Rectangle 64"/>
          <p:cNvSpPr/>
          <p:nvPr/>
        </p:nvSpPr>
        <p:spPr>
          <a:xfrm>
            <a:off x="2456264" y="3766311"/>
            <a:ext cx="7138202" cy="523220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/>
            </a:sp3d>
          </a:bodyPr>
          <a:lstStyle/>
          <a:p>
            <a:pPr algn="ctr"/>
            <a:r>
              <a:rPr lang="en-US" sz="2800" b="1" dirty="0">
                <a:solidFill>
                  <a:schemeClr val="bg1"/>
                </a:solidFill>
              </a:rPr>
              <a:t>honking, or aggressive maneuvers</a:t>
            </a: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A7F32054-7C77-90EB-1CB1-D889E4CB9631}"/>
              </a:ext>
            </a:extLst>
          </p:cNvPr>
          <p:cNvPicPr>
            <a:picLocks/>
          </p:cNvPicPr>
          <p:nvPr/>
        </p:nvPicPr>
        <p:blipFill>
          <a:blip r:embed="rId23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24"/>
              </a:ext>
            </a:extLst>
          </a:blip>
          <a:stretch>
            <a:fillRect/>
          </a:stretch>
        </p:blipFill>
        <p:spPr>
          <a:xfrm>
            <a:off x="3344059" y="149176"/>
            <a:ext cx="1080000" cy="1080000"/>
          </a:xfrm>
          <a:prstGeom prst="rect">
            <a:avLst/>
          </a:prstGeom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20DE5AFE-AE38-D74F-D5BE-F7A9148E5E77}"/>
              </a:ext>
            </a:extLst>
          </p:cNvPr>
          <p:cNvPicPr>
            <a:picLocks/>
          </p:cNvPicPr>
          <p:nvPr/>
        </p:nvPicPr>
        <p:blipFill>
          <a:blip r:embed="rId25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26"/>
              </a:ext>
            </a:extLst>
          </a:blip>
          <a:stretch>
            <a:fillRect/>
          </a:stretch>
        </p:blipFill>
        <p:spPr>
          <a:xfrm>
            <a:off x="4808595" y="149176"/>
            <a:ext cx="1080000" cy="1080000"/>
          </a:xfrm>
          <a:prstGeom prst="rect">
            <a:avLst/>
          </a:prstGeom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683C1AFD-552F-48BC-49F9-04C55F79BBAC}"/>
              </a:ext>
            </a:extLst>
          </p:cNvPr>
          <p:cNvPicPr>
            <a:picLocks/>
          </p:cNvPicPr>
          <p:nvPr/>
        </p:nvPicPr>
        <p:blipFill>
          <a:blip r:embed="rId27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28"/>
              </a:ext>
            </a:extLst>
          </a:blip>
          <a:stretch>
            <a:fillRect/>
          </a:stretch>
        </p:blipFill>
        <p:spPr>
          <a:xfrm>
            <a:off x="6273131" y="149176"/>
            <a:ext cx="1080000" cy="1080000"/>
          </a:xfrm>
          <a:prstGeom prst="rect">
            <a:avLst/>
          </a:prstGeom>
        </p:spPr>
      </p:pic>
      <p:pic>
        <p:nvPicPr>
          <p:cNvPr id="14" name="Picture 13">
            <a:extLst>
              <a:ext uri="{FF2B5EF4-FFF2-40B4-BE49-F238E27FC236}">
                <a16:creationId xmlns:a16="http://schemas.microsoft.com/office/drawing/2014/main" id="{A75630F8-ABA2-2052-0D16-22F800B096AF}"/>
              </a:ext>
            </a:extLst>
          </p:cNvPr>
          <p:cNvPicPr>
            <a:picLocks/>
          </p:cNvPicPr>
          <p:nvPr/>
        </p:nvPicPr>
        <p:blipFill>
          <a:blip r:embed="rId29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30"/>
              </a:ext>
            </a:extLst>
          </a:blip>
          <a:stretch>
            <a:fillRect/>
          </a:stretch>
        </p:blipFill>
        <p:spPr>
          <a:xfrm>
            <a:off x="7737667" y="149176"/>
            <a:ext cx="1080000" cy="1080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004381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:dissolve/>
      </p:transition>
    </mc:Choice>
    <mc:Fallback xmlns="">
      <p:transition spd="slow">
        <p:dissolv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21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2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3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4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15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26" presetClass="emph" presetSubtype="0" repeatCount="indefinite" fill="remove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" dur="500" tmFilter="0, 0; .2, .5; .8, .5; 1, 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8" dur="250" autoRev="1" fill="hold"/>
                                        <p:tgtEl>
                                          <p:spTgt spid="69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19" presetID="2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" dur="500" tmFilter="0, 0; .2, .5; .8, .5; 1, 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1" dur="250" autoRev="1" fill="hold"/>
                                        <p:tgtEl>
                                          <p:spTgt spid="98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22" presetID="10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 override="childStyle">
                                        <p:cTn id="23" dur="500" fill="hold"/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style.fontWeight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normal"/>
                                          </p:val>
                                        </p:tav>
                                        <p:tav tm="50000">
                                          <p:val>
                                            <p:strVal val="bold"/>
                                          </p:val>
                                        </p:tav>
                                        <p:tav tm="60000">
                                          <p:val>
                                            <p:strVal val="normal"/>
                                          </p:val>
                                        </p:tav>
                                        <p:tav tm="100000">
                                          <p:val>
                                            <p:strVal val="normal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32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5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6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7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8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9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" presetID="9" presetClass="emph" presetSubtype="0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31" dur="indefinite"/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"/>
                                      </p:to>
                                    </p:set>
                                    <p:animEffect filter="image" prLst="opacity: 0.5">
                                      <p:cBhvr rctx="IE">
                                        <p:cTn id="32" dur="indefinite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53" presetClass="entr" presetSubtype="16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750" fill="hold"/>
                                        <p:tgtEl>
                                          <p:spTgt spid="2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750" fill="hold"/>
                                        <p:tgtEl>
                                          <p:spTgt spid="2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75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53" presetClass="entr" presetSubtype="16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" dur="750" fill="hold"/>
                                        <p:tgtEl>
                                          <p:spTgt spid="2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750" fill="hold"/>
                                        <p:tgtEl>
                                          <p:spTgt spid="2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750"/>
                                        <p:tgtEl>
                                          <p:spTgt spid="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53" presetClass="entr" presetSubtype="16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750" fill="hold"/>
                                        <p:tgtEl>
                                          <p:spTgt spid="2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750" fill="hold"/>
                                        <p:tgtEl>
                                          <p:spTgt spid="2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7" dur="750"/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21" presetClass="entr" presetSubtype="1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50" dur="200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8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2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" presetID="8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4" dur="5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" presetID="27" presetClass="emph" presetSubtype="0" repeatCount="indefinite" fill="remove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56" dur="500" autoRev="1" fill="remove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57" dur="500" autoRev="1" fill="remove"/>
                                        <p:tgtEl>
                                          <p:spTgt spid="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58" dur="500" autoRev="1" fill="remove"/>
                                        <p:tgtEl>
                                          <p:spTgt spid="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9" dur="500" autoRev="1" fill="remove"/>
                                        <p:tgtEl>
                                          <p:spTgt spid="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47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0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47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5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47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2" presetID="47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Abs val="150"/>
                                  </p:iterate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>
                            <p:stCondLst>
                              <p:cond delay="4100"/>
                            </p:stCondLst>
                            <p:childTnLst>
                              <p:par>
                                <p:cTn id="90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Abs val="150"/>
                                  </p:iterate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9801"/>
                            </p:stCondLst>
                            <p:childTnLst>
                              <p:par>
                                <p:cTn id="93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Abs val="150"/>
                                  </p:iterate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97" grpId="0">
        <p:bldAsOne/>
      </p:bldGraphic>
      <p:bldGraphic spid="286" grpId="0">
        <p:bldAsOne/>
      </p:bldGraphic>
      <p:bldGraphic spid="286" grpId="1">
        <p:bldAsOne/>
      </p:bldGraphic>
      <p:bldGraphic spid="284" grpId="0">
        <p:bldAsOne/>
      </p:bldGraphic>
      <p:bldGraphic spid="289" grpId="0">
        <p:bldAsOne/>
      </p:bldGraphic>
      <p:bldP spid="3" grpId="0" animBg="1"/>
      <p:bldP spid="290" grpId="0"/>
      <p:bldP spid="290" grpId="1"/>
      <p:bldP spid="290" grpId="2"/>
      <p:bldP spid="26" grpId="0" animBg="1"/>
      <p:bldP spid="15" grpId="0"/>
      <p:bldP spid="36" grpId="0"/>
      <p:bldP spid="69" grpId="0" animBg="1"/>
      <p:bldP spid="69" grpId="1" animBg="1"/>
      <p:bldP spid="98" grpId="0"/>
      <p:bldP spid="65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7" name="Diagram 96"/>
          <p:cNvGraphicFramePr/>
          <p:nvPr/>
        </p:nvGraphicFramePr>
        <p:xfrm>
          <a:off x="10776570" y="2901560"/>
          <a:ext cx="1131078" cy="1131078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graphicFrame>
        <p:nvGraphicFramePr>
          <p:cNvPr id="286" name="Diagram 285"/>
          <p:cNvGraphicFramePr/>
          <p:nvPr/>
        </p:nvGraphicFramePr>
        <p:xfrm>
          <a:off x="213045" y="2667000"/>
          <a:ext cx="1600200" cy="16002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7" r:lo="rId8" r:qs="rId9" r:cs="rId10"/>
          </a:graphicData>
        </a:graphic>
      </p:graphicFrame>
      <p:graphicFrame>
        <p:nvGraphicFramePr>
          <p:cNvPr id="284" name="Diagram 283"/>
          <p:cNvGraphicFramePr/>
          <p:nvPr/>
        </p:nvGraphicFramePr>
        <p:xfrm>
          <a:off x="327345" y="2781300"/>
          <a:ext cx="1371600" cy="13716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12" r:lo="rId13" r:qs="rId14" r:cs="rId15"/>
          </a:graphicData>
        </a:graphic>
      </p:graphicFrame>
      <p:graphicFrame>
        <p:nvGraphicFramePr>
          <p:cNvPr id="289" name="Diagram 288"/>
          <p:cNvGraphicFramePr/>
          <p:nvPr/>
        </p:nvGraphicFramePr>
        <p:xfrm>
          <a:off x="441645" y="2895600"/>
          <a:ext cx="1143000" cy="11430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17" r:lo="rId18" r:qs="rId19" r:cs="rId20"/>
          </a:graphicData>
        </a:graphic>
      </p:graphicFrame>
      <p:sp>
        <p:nvSpPr>
          <p:cNvPr id="3" name="Right Arrow 2"/>
          <p:cNvSpPr/>
          <p:nvPr/>
        </p:nvSpPr>
        <p:spPr>
          <a:xfrm rot="10800000">
            <a:off x="10228999" y="3295073"/>
            <a:ext cx="433214" cy="332207"/>
          </a:xfrm>
          <a:prstGeom prst="rightArrow">
            <a:avLst/>
          </a:prstGeom>
          <a:solidFill>
            <a:srgbClr val="AA0000"/>
          </a:solidFill>
          <a:ln>
            <a:solidFill>
              <a:srgbClr val="7030A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56" name="Oval 255"/>
          <p:cNvSpPr/>
          <p:nvPr/>
        </p:nvSpPr>
        <p:spPr>
          <a:xfrm>
            <a:off x="555945" y="3009900"/>
            <a:ext cx="914400" cy="9144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8" name="Chord 277"/>
          <p:cNvSpPr/>
          <p:nvPr/>
        </p:nvSpPr>
        <p:spPr>
          <a:xfrm>
            <a:off x="555945" y="3009900"/>
            <a:ext cx="914400" cy="914400"/>
          </a:xfrm>
          <a:prstGeom prst="chord">
            <a:avLst>
              <a:gd name="adj1" fmla="val 20504917"/>
              <a:gd name="adj2" fmla="val 11919945"/>
            </a:avLst>
          </a:prstGeom>
          <a:gradFill flip="none" rotWithShape="1">
            <a:gsLst>
              <a:gs pos="0">
                <a:schemeClr val="accent1">
                  <a:shade val="30000"/>
                  <a:satMod val="115000"/>
                </a:schemeClr>
              </a:gs>
              <a:gs pos="68000">
                <a:schemeClr val="accent1">
                  <a:shade val="67500"/>
                  <a:satMod val="115000"/>
                </a:schemeClr>
              </a:gs>
              <a:gs pos="100000">
                <a:schemeClr val="accent1"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9" name="Oval 278"/>
          <p:cNvSpPr/>
          <p:nvPr/>
        </p:nvSpPr>
        <p:spPr>
          <a:xfrm>
            <a:off x="602440" y="3216587"/>
            <a:ext cx="824210" cy="140746"/>
          </a:xfrm>
          <a:prstGeom prst="ellipse">
            <a:avLst/>
          </a:prstGeom>
          <a:solidFill>
            <a:schemeClr val="accent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1" name="Oval 280"/>
          <p:cNvSpPr/>
          <p:nvPr/>
        </p:nvSpPr>
        <p:spPr>
          <a:xfrm>
            <a:off x="555945" y="3009900"/>
            <a:ext cx="914400" cy="914400"/>
          </a:xfrm>
          <a:prstGeom prst="ellipse">
            <a:avLst/>
          </a:prstGeom>
          <a:gradFill flip="none" rotWithShape="1">
            <a:gsLst>
              <a:gs pos="0">
                <a:schemeClr val="accent1">
                  <a:alpha val="0"/>
                  <a:lumMod val="0"/>
                  <a:lumOff val="100000"/>
                </a:schemeClr>
              </a:gs>
              <a:gs pos="97000">
                <a:schemeClr val="bg1">
                  <a:alpha val="69000"/>
                </a:schemeClr>
              </a:gs>
            </a:gsLst>
            <a:lin ang="16200000" scaled="0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90" name="Rectangle 289"/>
          <p:cNvSpPr/>
          <p:nvPr/>
        </p:nvSpPr>
        <p:spPr>
          <a:xfrm>
            <a:off x="600565" y="3394447"/>
            <a:ext cx="825162" cy="338554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1600" b="1" spc="50" dirty="0">
                <a:ln w="0"/>
                <a:solidFill>
                  <a:srgbClr val="FF0000"/>
                </a:solidFill>
                <a:effectLst>
                  <a:innerShdw blurRad="63500" dist="50800" dir="13500000">
                    <a:srgbClr val="000000">
                      <a:alpha val="50000"/>
                    </a:srgbClr>
                  </a:innerShdw>
                </a:effectLst>
              </a:rPr>
              <a:t>Maetel</a:t>
            </a:r>
          </a:p>
        </p:txBody>
      </p:sp>
      <p:sp>
        <p:nvSpPr>
          <p:cNvPr id="26" name="Oval 25"/>
          <p:cNvSpPr/>
          <p:nvPr/>
        </p:nvSpPr>
        <p:spPr>
          <a:xfrm>
            <a:off x="10886903" y="3026284"/>
            <a:ext cx="910414" cy="910414"/>
          </a:xfrm>
          <a:prstGeom prst="ellipse">
            <a:avLst/>
          </a:prstGeom>
          <a:solidFill>
            <a:srgbClr val="C0000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 w="457200" h="457200"/>
            <a:bevelB w="457200" h="4572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" name="Rectangle 26"/>
          <p:cNvSpPr/>
          <p:nvPr/>
        </p:nvSpPr>
        <p:spPr>
          <a:xfrm>
            <a:off x="11054209" y="3163029"/>
            <a:ext cx="601447" cy="584775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  <a:scene3d>
              <a:camera prst="orthographicFront"/>
              <a:lightRig rig="threePt" dir="t"/>
            </a:scene3d>
            <a:sp3d extrusionH="57150">
              <a:bevelT w="0" h="0" prst="softRound"/>
            </a:sp3d>
          </a:bodyPr>
          <a:lstStyle/>
          <a:p>
            <a:pPr algn="ctr"/>
            <a:r>
              <a:rPr lang="en-US" sz="3200" dirty="0">
                <a:ln w="0"/>
                <a:solidFill>
                  <a:schemeClr val="bg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12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044068" y="1407403"/>
            <a:ext cx="8076568" cy="4614695"/>
          </a:xfrm>
          <a:prstGeom prst="roundRect">
            <a:avLst/>
          </a:prstGeom>
          <a:blipFill>
            <a:blip r:embed="rId22"/>
            <a:tile tx="0" ty="0" sx="100000" sy="100000" flip="none" algn="tl"/>
          </a:blip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2" name="Rectangle 41"/>
          <p:cNvSpPr/>
          <p:nvPr/>
        </p:nvSpPr>
        <p:spPr>
          <a:xfrm>
            <a:off x="2141974" y="4800509"/>
            <a:ext cx="8259623" cy="430887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/>
            </a:sp3d>
          </a:bodyPr>
          <a:lstStyle/>
          <a:p>
            <a:pPr algn="ctr"/>
            <a:endParaRPr lang="en-US" sz="2200" b="1" dirty="0">
              <a:ln/>
              <a:solidFill>
                <a:schemeClr val="tx2">
                  <a:lumMod val="20000"/>
                  <a:lumOff val="80000"/>
                </a:schemeClr>
              </a:solidFill>
            </a:endParaRPr>
          </a:p>
        </p:txBody>
      </p:sp>
      <p:sp>
        <p:nvSpPr>
          <p:cNvPr id="47" name="Rectangle 46"/>
          <p:cNvSpPr/>
          <p:nvPr/>
        </p:nvSpPr>
        <p:spPr>
          <a:xfrm>
            <a:off x="798019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0" name="Rectangle 49"/>
          <p:cNvSpPr/>
          <p:nvPr/>
        </p:nvSpPr>
        <p:spPr>
          <a:xfrm>
            <a:off x="11329417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1" name="Rectangle 50"/>
          <p:cNvSpPr/>
          <p:nvPr/>
        </p:nvSpPr>
        <p:spPr>
          <a:xfrm>
            <a:off x="1417513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2" name="Rectangle 51"/>
          <p:cNvSpPr/>
          <p:nvPr/>
        </p:nvSpPr>
        <p:spPr>
          <a:xfrm>
            <a:off x="2346754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3" name="Rectangle 52"/>
          <p:cNvSpPr/>
          <p:nvPr/>
        </p:nvSpPr>
        <p:spPr>
          <a:xfrm>
            <a:off x="3275995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4" name="Rectangle 53"/>
          <p:cNvSpPr/>
          <p:nvPr/>
        </p:nvSpPr>
        <p:spPr>
          <a:xfrm>
            <a:off x="4205236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5" name="Rectangle 54"/>
          <p:cNvSpPr/>
          <p:nvPr/>
        </p:nvSpPr>
        <p:spPr>
          <a:xfrm>
            <a:off x="5134477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6" name="Rectangle 55"/>
          <p:cNvSpPr/>
          <p:nvPr/>
        </p:nvSpPr>
        <p:spPr>
          <a:xfrm>
            <a:off x="8851441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7" name="Rectangle 56"/>
          <p:cNvSpPr/>
          <p:nvPr/>
        </p:nvSpPr>
        <p:spPr>
          <a:xfrm>
            <a:off x="9780682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8" name="Rectangle 57"/>
          <p:cNvSpPr/>
          <p:nvPr/>
        </p:nvSpPr>
        <p:spPr>
          <a:xfrm>
            <a:off x="10709923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9" name="Rectangle 58"/>
          <p:cNvSpPr/>
          <p:nvPr/>
        </p:nvSpPr>
        <p:spPr>
          <a:xfrm>
            <a:off x="6063718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0" name="Rectangle 59"/>
          <p:cNvSpPr/>
          <p:nvPr/>
        </p:nvSpPr>
        <p:spPr>
          <a:xfrm>
            <a:off x="6992959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1" name="Rectangle 60"/>
          <p:cNvSpPr/>
          <p:nvPr/>
        </p:nvSpPr>
        <p:spPr>
          <a:xfrm>
            <a:off x="7922200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0" name="Rectangle 69"/>
          <p:cNvSpPr/>
          <p:nvPr/>
        </p:nvSpPr>
        <p:spPr>
          <a:xfrm>
            <a:off x="1727260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1" name="Rectangle 70"/>
          <p:cNvSpPr/>
          <p:nvPr/>
        </p:nvSpPr>
        <p:spPr>
          <a:xfrm>
            <a:off x="11948927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2" name="Rectangle 71"/>
          <p:cNvSpPr/>
          <p:nvPr/>
        </p:nvSpPr>
        <p:spPr>
          <a:xfrm>
            <a:off x="2656501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3" name="Rectangle 72"/>
          <p:cNvSpPr/>
          <p:nvPr/>
        </p:nvSpPr>
        <p:spPr>
          <a:xfrm>
            <a:off x="3585742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4" name="Rectangle 73"/>
          <p:cNvSpPr/>
          <p:nvPr/>
        </p:nvSpPr>
        <p:spPr>
          <a:xfrm>
            <a:off x="4514983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5" name="Rectangle 74"/>
          <p:cNvSpPr/>
          <p:nvPr/>
        </p:nvSpPr>
        <p:spPr>
          <a:xfrm>
            <a:off x="5444224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6" name="Rectangle 75"/>
          <p:cNvSpPr/>
          <p:nvPr/>
        </p:nvSpPr>
        <p:spPr>
          <a:xfrm>
            <a:off x="6373465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7" name="Rectangle 76"/>
          <p:cNvSpPr/>
          <p:nvPr/>
        </p:nvSpPr>
        <p:spPr>
          <a:xfrm>
            <a:off x="10090429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8" name="Rectangle 77"/>
          <p:cNvSpPr/>
          <p:nvPr/>
        </p:nvSpPr>
        <p:spPr>
          <a:xfrm>
            <a:off x="11019670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9" name="Rectangle 78"/>
          <p:cNvSpPr/>
          <p:nvPr/>
        </p:nvSpPr>
        <p:spPr>
          <a:xfrm>
            <a:off x="11639164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0" name="Rectangle 79"/>
          <p:cNvSpPr/>
          <p:nvPr/>
        </p:nvSpPr>
        <p:spPr>
          <a:xfrm>
            <a:off x="7302706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1" name="Rectangle 80"/>
          <p:cNvSpPr/>
          <p:nvPr/>
        </p:nvSpPr>
        <p:spPr>
          <a:xfrm>
            <a:off x="8231947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2" name="Rectangle 81"/>
          <p:cNvSpPr/>
          <p:nvPr/>
        </p:nvSpPr>
        <p:spPr>
          <a:xfrm>
            <a:off x="9161188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3" name="Rectangle 82"/>
          <p:cNvSpPr/>
          <p:nvPr/>
        </p:nvSpPr>
        <p:spPr>
          <a:xfrm>
            <a:off x="178525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4" name="Rectangle 83"/>
          <p:cNvSpPr/>
          <p:nvPr/>
        </p:nvSpPr>
        <p:spPr>
          <a:xfrm>
            <a:off x="10400176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5" name="Rectangle 84"/>
          <p:cNvSpPr/>
          <p:nvPr/>
        </p:nvSpPr>
        <p:spPr>
          <a:xfrm>
            <a:off x="488272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6" name="Rectangle 85"/>
          <p:cNvSpPr/>
          <p:nvPr/>
        </p:nvSpPr>
        <p:spPr>
          <a:xfrm>
            <a:off x="1107766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7" name="Rectangle 86"/>
          <p:cNvSpPr/>
          <p:nvPr/>
        </p:nvSpPr>
        <p:spPr>
          <a:xfrm>
            <a:off x="2037007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8" name="Rectangle 87"/>
          <p:cNvSpPr/>
          <p:nvPr/>
        </p:nvSpPr>
        <p:spPr>
          <a:xfrm>
            <a:off x="2966248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9" name="Rectangle 88"/>
          <p:cNvSpPr/>
          <p:nvPr/>
        </p:nvSpPr>
        <p:spPr>
          <a:xfrm>
            <a:off x="3895489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0" name="Rectangle 89"/>
          <p:cNvSpPr/>
          <p:nvPr/>
        </p:nvSpPr>
        <p:spPr>
          <a:xfrm>
            <a:off x="7612453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1" name="Rectangle 90"/>
          <p:cNvSpPr/>
          <p:nvPr/>
        </p:nvSpPr>
        <p:spPr>
          <a:xfrm>
            <a:off x="8541694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2" name="Rectangle 91"/>
          <p:cNvSpPr/>
          <p:nvPr/>
        </p:nvSpPr>
        <p:spPr>
          <a:xfrm>
            <a:off x="9470935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3" name="Rectangle 92"/>
          <p:cNvSpPr/>
          <p:nvPr/>
        </p:nvSpPr>
        <p:spPr>
          <a:xfrm>
            <a:off x="4824730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4" name="Rectangle 93"/>
          <p:cNvSpPr/>
          <p:nvPr/>
        </p:nvSpPr>
        <p:spPr>
          <a:xfrm>
            <a:off x="5753971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5" name="Rectangle 94"/>
          <p:cNvSpPr/>
          <p:nvPr/>
        </p:nvSpPr>
        <p:spPr>
          <a:xfrm>
            <a:off x="6683212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" name="Donut 3"/>
          <p:cNvSpPr/>
          <p:nvPr/>
        </p:nvSpPr>
        <p:spPr>
          <a:xfrm>
            <a:off x="10986585" y="3107596"/>
            <a:ext cx="731520" cy="731520"/>
          </a:xfrm>
          <a:prstGeom prst="donut">
            <a:avLst>
              <a:gd name="adj" fmla="val 1291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sp>
        <p:nvSpPr>
          <p:cNvPr id="96" name="Donut 95"/>
          <p:cNvSpPr/>
          <p:nvPr/>
        </p:nvSpPr>
        <p:spPr>
          <a:xfrm>
            <a:off x="10728865" y="2853855"/>
            <a:ext cx="1226489" cy="1226489"/>
          </a:xfrm>
          <a:prstGeom prst="donut">
            <a:avLst>
              <a:gd name="adj" fmla="val 12919"/>
            </a:avLst>
          </a:prstGeom>
          <a:noFill/>
          <a:ln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sp>
        <p:nvSpPr>
          <p:cNvPr id="15" name="Rectangle 14"/>
          <p:cNvSpPr/>
          <p:nvPr/>
        </p:nvSpPr>
        <p:spPr>
          <a:xfrm>
            <a:off x="2386019" y="2688907"/>
            <a:ext cx="7278692" cy="523220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/>
            </a:sp3d>
          </a:bodyPr>
          <a:lstStyle/>
          <a:p>
            <a:pPr algn="ctr"/>
            <a:r>
              <a:rPr lang="en-US" sz="2800" b="1" dirty="0">
                <a:solidFill>
                  <a:srgbClr val="FFFF00"/>
                </a:solidFill>
              </a:rPr>
              <a:t>12. Be Aware of Weather Conditions</a:t>
            </a:r>
          </a:p>
        </p:txBody>
      </p:sp>
      <p:sp>
        <p:nvSpPr>
          <p:cNvPr id="36" name="Rectangle 35"/>
          <p:cNvSpPr/>
          <p:nvPr/>
        </p:nvSpPr>
        <p:spPr>
          <a:xfrm>
            <a:off x="2353494" y="3227609"/>
            <a:ext cx="7343743" cy="523220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/>
            </a:sp3d>
          </a:bodyPr>
          <a:lstStyle/>
          <a:p>
            <a:pPr algn="ctr"/>
            <a:r>
              <a:rPr lang="en-US" sz="2800" b="1" dirty="0">
                <a:solidFill>
                  <a:schemeClr val="bg1"/>
                </a:solidFill>
              </a:rPr>
              <a:t>Adjust your driving according to weather</a:t>
            </a:r>
          </a:p>
        </p:txBody>
      </p:sp>
      <p:grpSp>
        <p:nvGrpSpPr>
          <p:cNvPr id="66" name="Group 65"/>
          <p:cNvGrpSpPr/>
          <p:nvPr/>
        </p:nvGrpSpPr>
        <p:grpSpPr>
          <a:xfrm>
            <a:off x="10399671" y="6237011"/>
            <a:ext cx="1752321" cy="539000"/>
            <a:chOff x="1160587" y="64556"/>
            <a:chExt cx="2111223" cy="537057"/>
          </a:xfrm>
        </p:grpSpPr>
        <p:sp>
          <p:nvSpPr>
            <p:cNvPr id="67" name="Rounded Rectangle 66"/>
            <p:cNvSpPr/>
            <p:nvPr/>
          </p:nvSpPr>
          <p:spPr>
            <a:xfrm>
              <a:off x="1160587" y="64556"/>
              <a:ext cx="2111223" cy="537057"/>
            </a:xfrm>
            <a:prstGeom prst="roundRect">
              <a:avLst>
                <a:gd name="adj" fmla="val 50000"/>
              </a:avLst>
            </a:prstGeom>
            <a:solidFill>
              <a:srgbClr val="FF0000"/>
            </a:solidFill>
            <a:ln>
              <a:solidFill>
                <a:srgbClr val="0070C0"/>
              </a:solidFill>
            </a:ln>
            <a:effectLst>
              <a:innerShdw blurRad="114300">
                <a:prstClr val="black"/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" name="Rectangle 67"/>
            <p:cNvSpPr/>
            <p:nvPr/>
          </p:nvSpPr>
          <p:spPr>
            <a:xfrm>
              <a:off x="1454808" y="162342"/>
              <a:ext cx="1448183" cy="368001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dirty="0">
                  <a:ln w="0"/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Arial Rounded MT Bold" panose="020F0704030504030204" pitchFamily="34" charset="0"/>
                </a:rPr>
                <a:t>Save Life</a:t>
              </a:r>
              <a:endParaRPr lang="en-US" b="0" cap="none" spc="0" dirty="0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Arial Rounded MT Bold" panose="020F0704030504030204" pitchFamily="34" charset="0"/>
              </a:endParaRPr>
            </a:p>
          </p:txBody>
        </p:sp>
      </p:grpSp>
      <p:sp>
        <p:nvSpPr>
          <p:cNvPr id="69" name="Right Arrow 68"/>
          <p:cNvSpPr/>
          <p:nvPr/>
        </p:nvSpPr>
        <p:spPr>
          <a:xfrm rot="5400000">
            <a:off x="10997021" y="5660026"/>
            <a:ext cx="500497" cy="377356"/>
          </a:xfrm>
          <a:prstGeom prst="rightArrow">
            <a:avLst>
              <a:gd name="adj1" fmla="val 38780"/>
              <a:gd name="adj2" fmla="val 67647"/>
            </a:avLst>
          </a:prstGeom>
          <a:solidFill>
            <a:srgbClr val="FF0000"/>
          </a:solidFill>
          <a:ln>
            <a:solidFill>
              <a:srgbClr val="0070C0"/>
            </a:solidFill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8" name="Rectangle 97"/>
          <p:cNvSpPr/>
          <p:nvPr/>
        </p:nvSpPr>
        <p:spPr>
          <a:xfrm>
            <a:off x="10400688" y="5123075"/>
            <a:ext cx="1721883" cy="461665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/>
            </a:sp3d>
          </a:bodyPr>
          <a:lstStyle/>
          <a:p>
            <a:pPr algn="ctr"/>
            <a:r>
              <a:rPr lang="en-US" sz="2400" b="1" dirty="0">
                <a:ln w="0">
                  <a:solidFill>
                    <a:srgbClr val="FF0000"/>
                  </a:solidFill>
                </a:ln>
                <a:solidFill>
                  <a:srgbClr val="FFFB18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Arial Rounded MT Bold" panose="020F0704030504030204" pitchFamily="34" charset="0"/>
              </a:rPr>
              <a:t>Safe Drive</a:t>
            </a:r>
          </a:p>
        </p:txBody>
      </p:sp>
      <p:sp>
        <p:nvSpPr>
          <p:cNvPr id="65" name="Rectangle 64"/>
          <p:cNvSpPr/>
          <p:nvPr/>
        </p:nvSpPr>
        <p:spPr>
          <a:xfrm>
            <a:off x="2456264" y="3766311"/>
            <a:ext cx="7138202" cy="523220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/>
            </a:sp3d>
          </a:bodyPr>
          <a:lstStyle/>
          <a:p>
            <a:pPr algn="ctr"/>
            <a:r>
              <a:rPr lang="en-US" sz="2800" b="1" dirty="0">
                <a:solidFill>
                  <a:schemeClr val="bg1"/>
                </a:solidFill>
              </a:rPr>
              <a:t>Conditions, such as rain, snow, or fog.</a:t>
            </a: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A5FCEB77-5220-E9A4-FFCF-55D354A378B4}"/>
              </a:ext>
            </a:extLst>
          </p:cNvPr>
          <p:cNvSpPr/>
          <p:nvPr/>
        </p:nvSpPr>
        <p:spPr>
          <a:xfrm>
            <a:off x="2526899" y="4254971"/>
            <a:ext cx="7138202" cy="523220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/>
            </a:sp3d>
          </a:bodyPr>
          <a:lstStyle/>
          <a:p>
            <a:pPr algn="ctr"/>
            <a:r>
              <a:rPr lang="en-US" sz="2800" b="1" dirty="0">
                <a:solidFill>
                  <a:schemeClr val="bg1"/>
                </a:solidFill>
              </a:rPr>
              <a:t>Slow down and maintain a safe distance</a:t>
            </a:r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413C335C-2A2B-7A00-5101-BEB402EBC8F9}"/>
              </a:ext>
            </a:extLst>
          </p:cNvPr>
          <p:cNvPicPr>
            <a:picLocks/>
          </p:cNvPicPr>
          <p:nvPr/>
        </p:nvPicPr>
        <p:blipFill>
          <a:blip r:embed="rId23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24"/>
              </a:ext>
            </a:extLst>
          </a:blip>
          <a:stretch>
            <a:fillRect/>
          </a:stretch>
        </p:blipFill>
        <p:spPr>
          <a:xfrm>
            <a:off x="4809005" y="153847"/>
            <a:ext cx="1080000" cy="1080000"/>
          </a:xfrm>
          <a:prstGeom prst="rect">
            <a:avLst/>
          </a:prstGeom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14E2B437-EF03-9E8A-F030-60F2A603F3CA}"/>
              </a:ext>
            </a:extLst>
          </p:cNvPr>
          <p:cNvPicPr>
            <a:picLocks/>
          </p:cNvPicPr>
          <p:nvPr/>
        </p:nvPicPr>
        <p:blipFill>
          <a:blip r:embed="rId25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26"/>
              </a:ext>
            </a:extLst>
          </a:blip>
          <a:stretch>
            <a:fillRect/>
          </a:stretch>
        </p:blipFill>
        <p:spPr>
          <a:xfrm>
            <a:off x="3327787" y="153847"/>
            <a:ext cx="1080000" cy="1080000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AD48EFFF-57DE-3F1E-8725-DDE02C6C2653}"/>
              </a:ext>
            </a:extLst>
          </p:cNvPr>
          <p:cNvPicPr>
            <a:picLocks/>
          </p:cNvPicPr>
          <p:nvPr/>
        </p:nvPicPr>
        <p:blipFill>
          <a:blip r:embed="rId27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28"/>
              </a:ext>
            </a:extLst>
          </a:blip>
          <a:stretch>
            <a:fillRect/>
          </a:stretch>
        </p:blipFill>
        <p:spPr>
          <a:xfrm>
            <a:off x="6290223" y="153847"/>
            <a:ext cx="1080000" cy="1080000"/>
          </a:xfrm>
          <a:prstGeom prst="rect">
            <a:avLst/>
          </a:prstGeom>
        </p:spPr>
      </p:pic>
      <p:pic>
        <p:nvPicPr>
          <p:cNvPr id="14" name="Picture 13">
            <a:extLst>
              <a:ext uri="{FF2B5EF4-FFF2-40B4-BE49-F238E27FC236}">
                <a16:creationId xmlns:a16="http://schemas.microsoft.com/office/drawing/2014/main" id="{1CAF292C-039F-0D2E-2EA9-07D3E74A8CFD}"/>
              </a:ext>
            </a:extLst>
          </p:cNvPr>
          <p:cNvPicPr>
            <a:picLocks/>
          </p:cNvPicPr>
          <p:nvPr/>
        </p:nvPicPr>
        <p:blipFill>
          <a:blip r:embed="rId29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30"/>
              </a:ext>
            </a:extLst>
          </a:blip>
          <a:stretch>
            <a:fillRect/>
          </a:stretch>
        </p:blipFill>
        <p:spPr>
          <a:xfrm>
            <a:off x="7771441" y="153847"/>
            <a:ext cx="1080000" cy="1080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87460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500">
        <p:checker/>
      </p:transition>
    </mc:Choice>
    <mc:Fallback xmlns="">
      <p:transition spd="slow">
        <p:checker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21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2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3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4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15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26" presetClass="emph" presetSubtype="0" repeatCount="indefinite" fill="remove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" dur="500" tmFilter="0, 0; .2, .5; .8, .5; 1, 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8" dur="250" autoRev="1" fill="hold"/>
                                        <p:tgtEl>
                                          <p:spTgt spid="69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19" presetID="2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" dur="500" tmFilter="0, 0; .2, .5; .8, .5; 1, 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1" dur="250" autoRev="1" fill="hold"/>
                                        <p:tgtEl>
                                          <p:spTgt spid="98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22" presetID="10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 override="childStyle">
                                        <p:cTn id="23" dur="500" fill="hold"/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style.fontWeight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normal"/>
                                          </p:val>
                                        </p:tav>
                                        <p:tav tm="50000">
                                          <p:val>
                                            <p:strVal val="bold"/>
                                          </p:val>
                                        </p:tav>
                                        <p:tav tm="60000">
                                          <p:val>
                                            <p:strVal val="normal"/>
                                          </p:val>
                                        </p:tav>
                                        <p:tav tm="100000">
                                          <p:val>
                                            <p:strVal val="normal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32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5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6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7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8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9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" presetID="9" presetClass="emph" presetSubtype="0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31" dur="indefinite"/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"/>
                                      </p:to>
                                    </p:set>
                                    <p:animEffect filter="image" prLst="opacity: 0.5">
                                      <p:cBhvr rctx="IE">
                                        <p:cTn id="32" dur="indefinite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53" presetClass="entr" presetSubtype="16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750" fill="hold"/>
                                        <p:tgtEl>
                                          <p:spTgt spid="2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750" fill="hold"/>
                                        <p:tgtEl>
                                          <p:spTgt spid="2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75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53" presetClass="entr" presetSubtype="16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" dur="750" fill="hold"/>
                                        <p:tgtEl>
                                          <p:spTgt spid="2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750" fill="hold"/>
                                        <p:tgtEl>
                                          <p:spTgt spid="2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750"/>
                                        <p:tgtEl>
                                          <p:spTgt spid="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53" presetClass="entr" presetSubtype="16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750" fill="hold"/>
                                        <p:tgtEl>
                                          <p:spTgt spid="2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750" fill="hold"/>
                                        <p:tgtEl>
                                          <p:spTgt spid="2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7" dur="750"/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21" presetClass="entr" presetSubtype="1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50" dur="200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8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2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" presetID="8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4" dur="5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" presetID="27" presetClass="emph" presetSubtype="0" repeatCount="indefinite" fill="remove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56" dur="500" autoRev="1" fill="remove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57" dur="500" autoRev="1" fill="remove"/>
                                        <p:tgtEl>
                                          <p:spTgt spid="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58" dur="500" autoRev="1" fill="remove"/>
                                        <p:tgtEl>
                                          <p:spTgt spid="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9" dur="500" autoRev="1" fill="remove"/>
                                        <p:tgtEl>
                                          <p:spTgt spid="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Abs val="150"/>
                                  </p:iterate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4700"/>
                            </p:stCondLst>
                            <p:childTnLst>
                              <p:par>
                                <p:cTn id="78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Abs val="150"/>
                                  </p:iterate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9801"/>
                            </p:stCondLst>
                            <p:childTnLst>
                              <p:par>
                                <p:cTn id="81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Abs val="150"/>
                                  </p:iterate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14602"/>
                            </p:stCondLst>
                            <p:childTnLst>
                              <p:par>
                                <p:cTn id="84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Abs val="150"/>
                                  </p:iterate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97" grpId="0">
        <p:bldAsOne/>
      </p:bldGraphic>
      <p:bldGraphic spid="286" grpId="0">
        <p:bldAsOne/>
      </p:bldGraphic>
      <p:bldGraphic spid="286" grpId="1">
        <p:bldAsOne/>
      </p:bldGraphic>
      <p:bldGraphic spid="284" grpId="0">
        <p:bldAsOne/>
      </p:bldGraphic>
      <p:bldGraphic spid="289" grpId="0">
        <p:bldAsOne/>
      </p:bldGraphic>
      <p:bldP spid="3" grpId="0" animBg="1"/>
      <p:bldP spid="290" grpId="0"/>
      <p:bldP spid="290" grpId="1"/>
      <p:bldP spid="290" grpId="2"/>
      <p:bldP spid="26" grpId="0" animBg="1"/>
      <p:bldP spid="15" grpId="0"/>
      <p:bldP spid="36" grpId="0"/>
      <p:bldP spid="69" grpId="0" animBg="1"/>
      <p:bldP spid="69" grpId="1" animBg="1"/>
      <p:bldP spid="98" grpId="0"/>
      <p:bldP spid="65" grpId="0"/>
      <p:bldP spid="2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7" name="Diagram 96"/>
          <p:cNvGraphicFramePr/>
          <p:nvPr/>
        </p:nvGraphicFramePr>
        <p:xfrm>
          <a:off x="10776570" y="2901560"/>
          <a:ext cx="1131078" cy="1131078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graphicFrame>
        <p:nvGraphicFramePr>
          <p:cNvPr id="286" name="Diagram 285"/>
          <p:cNvGraphicFramePr/>
          <p:nvPr/>
        </p:nvGraphicFramePr>
        <p:xfrm>
          <a:off x="213045" y="2667000"/>
          <a:ext cx="1600200" cy="16002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7" r:lo="rId8" r:qs="rId9" r:cs="rId10"/>
          </a:graphicData>
        </a:graphic>
      </p:graphicFrame>
      <p:graphicFrame>
        <p:nvGraphicFramePr>
          <p:cNvPr id="284" name="Diagram 283"/>
          <p:cNvGraphicFramePr/>
          <p:nvPr/>
        </p:nvGraphicFramePr>
        <p:xfrm>
          <a:off x="327345" y="2781300"/>
          <a:ext cx="1371600" cy="13716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12" r:lo="rId13" r:qs="rId14" r:cs="rId15"/>
          </a:graphicData>
        </a:graphic>
      </p:graphicFrame>
      <p:graphicFrame>
        <p:nvGraphicFramePr>
          <p:cNvPr id="289" name="Diagram 288"/>
          <p:cNvGraphicFramePr/>
          <p:nvPr/>
        </p:nvGraphicFramePr>
        <p:xfrm>
          <a:off x="441645" y="2895600"/>
          <a:ext cx="1143000" cy="11430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17" r:lo="rId18" r:qs="rId19" r:cs="rId20"/>
          </a:graphicData>
        </a:graphic>
      </p:graphicFrame>
      <p:sp>
        <p:nvSpPr>
          <p:cNvPr id="3" name="Right Arrow 2"/>
          <p:cNvSpPr/>
          <p:nvPr/>
        </p:nvSpPr>
        <p:spPr>
          <a:xfrm rot="10800000">
            <a:off x="10228999" y="3295073"/>
            <a:ext cx="433214" cy="332207"/>
          </a:xfrm>
          <a:prstGeom prst="rightArrow">
            <a:avLst/>
          </a:prstGeom>
          <a:solidFill>
            <a:srgbClr val="AA0000"/>
          </a:solidFill>
          <a:ln>
            <a:solidFill>
              <a:srgbClr val="7030A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56" name="Oval 255"/>
          <p:cNvSpPr/>
          <p:nvPr/>
        </p:nvSpPr>
        <p:spPr>
          <a:xfrm>
            <a:off x="555945" y="3009900"/>
            <a:ext cx="914400" cy="9144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8" name="Chord 277"/>
          <p:cNvSpPr/>
          <p:nvPr/>
        </p:nvSpPr>
        <p:spPr>
          <a:xfrm>
            <a:off x="555945" y="3009900"/>
            <a:ext cx="914400" cy="914400"/>
          </a:xfrm>
          <a:prstGeom prst="chord">
            <a:avLst>
              <a:gd name="adj1" fmla="val 20504917"/>
              <a:gd name="adj2" fmla="val 11919945"/>
            </a:avLst>
          </a:prstGeom>
          <a:gradFill flip="none" rotWithShape="1">
            <a:gsLst>
              <a:gs pos="0">
                <a:schemeClr val="accent1">
                  <a:shade val="30000"/>
                  <a:satMod val="115000"/>
                </a:schemeClr>
              </a:gs>
              <a:gs pos="68000">
                <a:schemeClr val="accent1">
                  <a:shade val="67500"/>
                  <a:satMod val="115000"/>
                </a:schemeClr>
              </a:gs>
              <a:gs pos="100000">
                <a:schemeClr val="accent1"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9" name="Oval 278"/>
          <p:cNvSpPr/>
          <p:nvPr/>
        </p:nvSpPr>
        <p:spPr>
          <a:xfrm>
            <a:off x="602440" y="3216587"/>
            <a:ext cx="824210" cy="140746"/>
          </a:xfrm>
          <a:prstGeom prst="ellipse">
            <a:avLst/>
          </a:prstGeom>
          <a:solidFill>
            <a:schemeClr val="accent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1" name="Oval 280"/>
          <p:cNvSpPr/>
          <p:nvPr/>
        </p:nvSpPr>
        <p:spPr>
          <a:xfrm>
            <a:off x="555945" y="3009900"/>
            <a:ext cx="914400" cy="914400"/>
          </a:xfrm>
          <a:prstGeom prst="ellipse">
            <a:avLst/>
          </a:prstGeom>
          <a:gradFill flip="none" rotWithShape="1">
            <a:gsLst>
              <a:gs pos="0">
                <a:schemeClr val="accent1">
                  <a:alpha val="0"/>
                  <a:lumMod val="0"/>
                  <a:lumOff val="100000"/>
                </a:schemeClr>
              </a:gs>
              <a:gs pos="97000">
                <a:schemeClr val="bg1">
                  <a:alpha val="69000"/>
                </a:schemeClr>
              </a:gs>
            </a:gsLst>
            <a:lin ang="16200000" scaled="0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90" name="Rectangle 289"/>
          <p:cNvSpPr/>
          <p:nvPr/>
        </p:nvSpPr>
        <p:spPr>
          <a:xfrm>
            <a:off x="600565" y="3394447"/>
            <a:ext cx="825162" cy="338554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1600" b="1" spc="50" dirty="0">
                <a:ln w="0"/>
                <a:solidFill>
                  <a:srgbClr val="FF0000"/>
                </a:solidFill>
                <a:effectLst>
                  <a:innerShdw blurRad="63500" dist="50800" dir="13500000">
                    <a:srgbClr val="000000">
                      <a:alpha val="50000"/>
                    </a:srgbClr>
                  </a:innerShdw>
                </a:effectLst>
              </a:rPr>
              <a:t>Maetel</a:t>
            </a:r>
          </a:p>
        </p:txBody>
      </p:sp>
      <p:sp>
        <p:nvSpPr>
          <p:cNvPr id="26" name="Oval 25"/>
          <p:cNvSpPr/>
          <p:nvPr/>
        </p:nvSpPr>
        <p:spPr>
          <a:xfrm>
            <a:off x="10886903" y="3026284"/>
            <a:ext cx="910414" cy="910414"/>
          </a:xfrm>
          <a:prstGeom prst="ellipse">
            <a:avLst/>
          </a:prstGeom>
          <a:solidFill>
            <a:srgbClr val="C0000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 w="457200" h="457200"/>
            <a:bevelB w="457200" h="4572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" name="Rectangle 26"/>
          <p:cNvSpPr/>
          <p:nvPr/>
        </p:nvSpPr>
        <p:spPr>
          <a:xfrm>
            <a:off x="11040141" y="3163029"/>
            <a:ext cx="601447" cy="584775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  <a:scene3d>
              <a:camera prst="orthographicFront"/>
              <a:lightRig rig="threePt" dir="t"/>
            </a:scene3d>
            <a:sp3d extrusionH="57150">
              <a:bevelT w="0" h="0" prst="softRound"/>
            </a:sp3d>
          </a:bodyPr>
          <a:lstStyle/>
          <a:p>
            <a:pPr algn="ctr"/>
            <a:r>
              <a:rPr lang="en-US" sz="3200" dirty="0">
                <a:ln w="0"/>
                <a:solidFill>
                  <a:schemeClr val="bg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13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044068" y="1407403"/>
            <a:ext cx="8076568" cy="4614695"/>
          </a:xfrm>
          <a:prstGeom prst="roundRect">
            <a:avLst/>
          </a:prstGeom>
          <a:blipFill>
            <a:blip r:embed="rId22"/>
            <a:tile tx="0" ty="0" sx="100000" sy="100000" flip="none" algn="tl"/>
          </a:blip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2" name="Rectangle 41"/>
          <p:cNvSpPr/>
          <p:nvPr/>
        </p:nvSpPr>
        <p:spPr>
          <a:xfrm>
            <a:off x="2141974" y="4800509"/>
            <a:ext cx="8259623" cy="430887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/>
            </a:sp3d>
          </a:bodyPr>
          <a:lstStyle/>
          <a:p>
            <a:pPr algn="ctr"/>
            <a:endParaRPr lang="en-US" sz="2200" b="1" dirty="0">
              <a:ln/>
              <a:solidFill>
                <a:schemeClr val="tx2">
                  <a:lumMod val="20000"/>
                  <a:lumOff val="80000"/>
                </a:schemeClr>
              </a:solidFill>
            </a:endParaRPr>
          </a:p>
        </p:txBody>
      </p:sp>
      <p:sp>
        <p:nvSpPr>
          <p:cNvPr id="47" name="Rectangle 46"/>
          <p:cNvSpPr/>
          <p:nvPr/>
        </p:nvSpPr>
        <p:spPr>
          <a:xfrm>
            <a:off x="798019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0" name="Rectangle 49"/>
          <p:cNvSpPr/>
          <p:nvPr/>
        </p:nvSpPr>
        <p:spPr>
          <a:xfrm>
            <a:off x="11329417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1" name="Rectangle 50"/>
          <p:cNvSpPr/>
          <p:nvPr/>
        </p:nvSpPr>
        <p:spPr>
          <a:xfrm>
            <a:off x="1417513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2" name="Rectangle 51"/>
          <p:cNvSpPr/>
          <p:nvPr/>
        </p:nvSpPr>
        <p:spPr>
          <a:xfrm>
            <a:off x="2346754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3" name="Rectangle 52"/>
          <p:cNvSpPr/>
          <p:nvPr/>
        </p:nvSpPr>
        <p:spPr>
          <a:xfrm>
            <a:off x="3275995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4" name="Rectangle 53"/>
          <p:cNvSpPr/>
          <p:nvPr/>
        </p:nvSpPr>
        <p:spPr>
          <a:xfrm>
            <a:off x="4205236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5" name="Rectangle 54"/>
          <p:cNvSpPr/>
          <p:nvPr/>
        </p:nvSpPr>
        <p:spPr>
          <a:xfrm>
            <a:off x="5134477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6" name="Rectangle 55"/>
          <p:cNvSpPr/>
          <p:nvPr/>
        </p:nvSpPr>
        <p:spPr>
          <a:xfrm>
            <a:off x="8851441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7" name="Rectangle 56"/>
          <p:cNvSpPr/>
          <p:nvPr/>
        </p:nvSpPr>
        <p:spPr>
          <a:xfrm>
            <a:off x="9780682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8" name="Rectangle 57"/>
          <p:cNvSpPr/>
          <p:nvPr/>
        </p:nvSpPr>
        <p:spPr>
          <a:xfrm>
            <a:off x="10709923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9" name="Rectangle 58"/>
          <p:cNvSpPr/>
          <p:nvPr/>
        </p:nvSpPr>
        <p:spPr>
          <a:xfrm>
            <a:off x="6063718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0" name="Rectangle 59"/>
          <p:cNvSpPr/>
          <p:nvPr/>
        </p:nvSpPr>
        <p:spPr>
          <a:xfrm>
            <a:off x="6992959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1" name="Rectangle 60"/>
          <p:cNvSpPr/>
          <p:nvPr/>
        </p:nvSpPr>
        <p:spPr>
          <a:xfrm>
            <a:off x="7922200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0" name="Rectangle 69"/>
          <p:cNvSpPr/>
          <p:nvPr/>
        </p:nvSpPr>
        <p:spPr>
          <a:xfrm>
            <a:off x="1727260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1" name="Rectangle 70"/>
          <p:cNvSpPr/>
          <p:nvPr/>
        </p:nvSpPr>
        <p:spPr>
          <a:xfrm>
            <a:off x="11948927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2" name="Rectangle 71"/>
          <p:cNvSpPr/>
          <p:nvPr/>
        </p:nvSpPr>
        <p:spPr>
          <a:xfrm>
            <a:off x="2656501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3" name="Rectangle 72"/>
          <p:cNvSpPr/>
          <p:nvPr/>
        </p:nvSpPr>
        <p:spPr>
          <a:xfrm>
            <a:off x="3585742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4" name="Rectangle 73"/>
          <p:cNvSpPr/>
          <p:nvPr/>
        </p:nvSpPr>
        <p:spPr>
          <a:xfrm>
            <a:off x="4514983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5" name="Rectangle 74"/>
          <p:cNvSpPr/>
          <p:nvPr/>
        </p:nvSpPr>
        <p:spPr>
          <a:xfrm>
            <a:off x="5444224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6" name="Rectangle 75"/>
          <p:cNvSpPr/>
          <p:nvPr/>
        </p:nvSpPr>
        <p:spPr>
          <a:xfrm>
            <a:off x="6373465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7" name="Rectangle 76"/>
          <p:cNvSpPr/>
          <p:nvPr/>
        </p:nvSpPr>
        <p:spPr>
          <a:xfrm>
            <a:off x="10090429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8" name="Rectangle 77"/>
          <p:cNvSpPr/>
          <p:nvPr/>
        </p:nvSpPr>
        <p:spPr>
          <a:xfrm>
            <a:off x="11019670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9" name="Rectangle 78"/>
          <p:cNvSpPr/>
          <p:nvPr/>
        </p:nvSpPr>
        <p:spPr>
          <a:xfrm>
            <a:off x="11639164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0" name="Rectangle 79"/>
          <p:cNvSpPr/>
          <p:nvPr/>
        </p:nvSpPr>
        <p:spPr>
          <a:xfrm>
            <a:off x="7302706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1" name="Rectangle 80"/>
          <p:cNvSpPr/>
          <p:nvPr/>
        </p:nvSpPr>
        <p:spPr>
          <a:xfrm>
            <a:off x="8231947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2" name="Rectangle 81"/>
          <p:cNvSpPr/>
          <p:nvPr/>
        </p:nvSpPr>
        <p:spPr>
          <a:xfrm>
            <a:off x="9161188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3" name="Rectangle 82"/>
          <p:cNvSpPr/>
          <p:nvPr/>
        </p:nvSpPr>
        <p:spPr>
          <a:xfrm>
            <a:off x="178525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4" name="Rectangle 83"/>
          <p:cNvSpPr/>
          <p:nvPr/>
        </p:nvSpPr>
        <p:spPr>
          <a:xfrm>
            <a:off x="10400176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5" name="Rectangle 84"/>
          <p:cNvSpPr/>
          <p:nvPr/>
        </p:nvSpPr>
        <p:spPr>
          <a:xfrm>
            <a:off x="488272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6" name="Rectangle 85"/>
          <p:cNvSpPr/>
          <p:nvPr/>
        </p:nvSpPr>
        <p:spPr>
          <a:xfrm>
            <a:off x="1107766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7" name="Rectangle 86"/>
          <p:cNvSpPr/>
          <p:nvPr/>
        </p:nvSpPr>
        <p:spPr>
          <a:xfrm>
            <a:off x="2037007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8" name="Rectangle 87"/>
          <p:cNvSpPr/>
          <p:nvPr/>
        </p:nvSpPr>
        <p:spPr>
          <a:xfrm>
            <a:off x="2966248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9" name="Rectangle 88"/>
          <p:cNvSpPr/>
          <p:nvPr/>
        </p:nvSpPr>
        <p:spPr>
          <a:xfrm>
            <a:off x="3895489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0" name="Rectangle 89"/>
          <p:cNvSpPr/>
          <p:nvPr/>
        </p:nvSpPr>
        <p:spPr>
          <a:xfrm>
            <a:off x="7612453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1" name="Rectangle 90"/>
          <p:cNvSpPr/>
          <p:nvPr/>
        </p:nvSpPr>
        <p:spPr>
          <a:xfrm>
            <a:off x="8541694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2" name="Rectangle 91"/>
          <p:cNvSpPr/>
          <p:nvPr/>
        </p:nvSpPr>
        <p:spPr>
          <a:xfrm>
            <a:off x="9470935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3" name="Rectangle 92"/>
          <p:cNvSpPr/>
          <p:nvPr/>
        </p:nvSpPr>
        <p:spPr>
          <a:xfrm>
            <a:off x="4824730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4" name="Rectangle 93"/>
          <p:cNvSpPr/>
          <p:nvPr/>
        </p:nvSpPr>
        <p:spPr>
          <a:xfrm>
            <a:off x="5753971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5" name="Rectangle 94"/>
          <p:cNvSpPr/>
          <p:nvPr/>
        </p:nvSpPr>
        <p:spPr>
          <a:xfrm>
            <a:off x="6683212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" name="Donut 3"/>
          <p:cNvSpPr/>
          <p:nvPr/>
        </p:nvSpPr>
        <p:spPr>
          <a:xfrm>
            <a:off x="10986585" y="3107596"/>
            <a:ext cx="731520" cy="731520"/>
          </a:xfrm>
          <a:prstGeom prst="donut">
            <a:avLst>
              <a:gd name="adj" fmla="val 1291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sp>
        <p:nvSpPr>
          <p:cNvPr id="96" name="Donut 95"/>
          <p:cNvSpPr/>
          <p:nvPr/>
        </p:nvSpPr>
        <p:spPr>
          <a:xfrm>
            <a:off x="10728865" y="2853855"/>
            <a:ext cx="1226489" cy="1226489"/>
          </a:xfrm>
          <a:prstGeom prst="donut">
            <a:avLst>
              <a:gd name="adj" fmla="val 12919"/>
            </a:avLst>
          </a:prstGeom>
          <a:noFill/>
          <a:ln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sp>
        <p:nvSpPr>
          <p:cNvPr id="15" name="Rectangle 14"/>
          <p:cNvSpPr/>
          <p:nvPr/>
        </p:nvSpPr>
        <p:spPr>
          <a:xfrm>
            <a:off x="2386019" y="2688907"/>
            <a:ext cx="7278692" cy="523220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/>
            </a:sp3d>
          </a:bodyPr>
          <a:lstStyle/>
          <a:p>
            <a:pPr algn="ctr"/>
            <a:r>
              <a:rPr lang="en-US" sz="2800" b="1" dirty="0">
                <a:solidFill>
                  <a:srgbClr val="FFFF00"/>
                </a:solidFill>
              </a:rPr>
              <a:t>13. Maintain Focus at Night</a:t>
            </a:r>
          </a:p>
        </p:txBody>
      </p:sp>
      <p:sp>
        <p:nvSpPr>
          <p:cNvPr id="36" name="Rectangle 35"/>
          <p:cNvSpPr/>
          <p:nvPr/>
        </p:nvSpPr>
        <p:spPr>
          <a:xfrm>
            <a:off x="2353494" y="3227609"/>
            <a:ext cx="7343743" cy="523220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/>
            </a:sp3d>
          </a:bodyPr>
          <a:lstStyle/>
          <a:p>
            <a:pPr algn="ctr"/>
            <a:r>
              <a:rPr lang="en-US" sz="2800" b="1" dirty="0">
                <a:solidFill>
                  <a:schemeClr val="bg1"/>
                </a:solidFill>
              </a:rPr>
              <a:t>Use appropriate headlights, drive defensively,</a:t>
            </a:r>
          </a:p>
        </p:txBody>
      </p:sp>
      <p:grpSp>
        <p:nvGrpSpPr>
          <p:cNvPr id="66" name="Group 65"/>
          <p:cNvGrpSpPr/>
          <p:nvPr/>
        </p:nvGrpSpPr>
        <p:grpSpPr>
          <a:xfrm>
            <a:off x="10399671" y="6237011"/>
            <a:ext cx="1752321" cy="539000"/>
            <a:chOff x="1160587" y="64556"/>
            <a:chExt cx="2111223" cy="537057"/>
          </a:xfrm>
        </p:grpSpPr>
        <p:sp>
          <p:nvSpPr>
            <p:cNvPr id="67" name="Rounded Rectangle 66"/>
            <p:cNvSpPr/>
            <p:nvPr/>
          </p:nvSpPr>
          <p:spPr>
            <a:xfrm>
              <a:off x="1160587" y="64556"/>
              <a:ext cx="2111223" cy="537057"/>
            </a:xfrm>
            <a:prstGeom prst="roundRect">
              <a:avLst>
                <a:gd name="adj" fmla="val 50000"/>
              </a:avLst>
            </a:prstGeom>
            <a:solidFill>
              <a:srgbClr val="FF0000"/>
            </a:solidFill>
            <a:ln>
              <a:solidFill>
                <a:srgbClr val="0070C0"/>
              </a:solidFill>
            </a:ln>
            <a:effectLst>
              <a:innerShdw blurRad="114300">
                <a:prstClr val="black"/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" name="Rectangle 67"/>
            <p:cNvSpPr/>
            <p:nvPr/>
          </p:nvSpPr>
          <p:spPr>
            <a:xfrm>
              <a:off x="1454808" y="162342"/>
              <a:ext cx="1448183" cy="368001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dirty="0">
                  <a:ln w="0"/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Arial Rounded MT Bold" panose="020F0704030504030204" pitchFamily="34" charset="0"/>
                </a:rPr>
                <a:t>Save Life</a:t>
              </a:r>
              <a:endParaRPr lang="en-US" b="0" cap="none" spc="0" dirty="0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Arial Rounded MT Bold" panose="020F0704030504030204" pitchFamily="34" charset="0"/>
              </a:endParaRPr>
            </a:p>
          </p:txBody>
        </p:sp>
      </p:grpSp>
      <p:sp>
        <p:nvSpPr>
          <p:cNvPr id="69" name="Right Arrow 68"/>
          <p:cNvSpPr/>
          <p:nvPr/>
        </p:nvSpPr>
        <p:spPr>
          <a:xfrm rot="5400000">
            <a:off x="10997021" y="5660026"/>
            <a:ext cx="500497" cy="377356"/>
          </a:xfrm>
          <a:prstGeom prst="rightArrow">
            <a:avLst>
              <a:gd name="adj1" fmla="val 38780"/>
              <a:gd name="adj2" fmla="val 67647"/>
            </a:avLst>
          </a:prstGeom>
          <a:solidFill>
            <a:srgbClr val="FF0000"/>
          </a:solidFill>
          <a:ln>
            <a:solidFill>
              <a:srgbClr val="0070C0"/>
            </a:solidFill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8" name="Rectangle 97"/>
          <p:cNvSpPr/>
          <p:nvPr/>
        </p:nvSpPr>
        <p:spPr>
          <a:xfrm>
            <a:off x="10400688" y="5123075"/>
            <a:ext cx="1721883" cy="461665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/>
            </a:sp3d>
          </a:bodyPr>
          <a:lstStyle/>
          <a:p>
            <a:pPr algn="ctr"/>
            <a:r>
              <a:rPr lang="en-US" sz="2400" b="1" dirty="0">
                <a:ln w="0">
                  <a:solidFill>
                    <a:srgbClr val="FF0000"/>
                  </a:solidFill>
                </a:ln>
                <a:solidFill>
                  <a:srgbClr val="FFFB18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Arial Rounded MT Bold" panose="020F0704030504030204" pitchFamily="34" charset="0"/>
              </a:rPr>
              <a:t>Safe Drive</a:t>
            </a:r>
          </a:p>
        </p:txBody>
      </p:sp>
      <p:sp>
        <p:nvSpPr>
          <p:cNvPr id="65" name="Rectangle 64"/>
          <p:cNvSpPr/>
          <p:nvPr/>
        </p:nvSpPr>
        <p:spPr>
          <a:xfrm>
            <a:off x="2456264" y="3766311"/>
            <a:ext cx="7138202" cy="523220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/>
            </a:sp3d>
          </a:bodyPr>
          <a:lstStyle/>
          <a:p>
            <a:pPr algn="ctr"/>
            <a:r>
              <a:rPr lang="en-US" sz="2800" b="1" dirty="0">
                <a:solidFill>
                  <a:schemeClr val="bg1"/>
                </a:solidFill>
              </a:rPr>
              <a:t>and be extra cautious in low-light conditions</a:t>
            </a: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4016AEBD-9173-3870-30D3-87784E8BF7FA}"/>
              </a:ext>
            </a:extLst>
          </p:cNvPr>
          <p:cNvPicPr>
            <a:picLocks/>
          </p:cNvPicPr>
          <p:nvPr/>
        </p:nvPicPr>
        <p:blipFill>
          <a:blip r:embed="rId23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24"/>
              </a:ext>
            </a:extLst>
          </a:blip>
          <a:stretch>
            <a:fillRect/>
          </a:stretch>
        </p:blipFill>
        <p:spPr>
          <a:xfrm>
            <a:off x="3379994" y="197056"/>
            <a:ext cx="1080000" cy="1080000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1CE23FAF-29EA-9BAE-5A21-BA57095DFE97}"/>
              </a:ext>
            </a:extLst>
          </p:cNvPr>
          <p:cNvPicPr>
            <a:picLocks/>
          </p:cNvPicPr>
          <p:nvPr/>
        </p:nvPicPr>
        <p:blipFill>
          <a:blip r:embed="rId25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26"/>
              </a:ext>
            </a:extLst>
          </a:blip>
          <a:stretch>
            <a:fillRect/>
          </a:stretch>
        </p:blipFill>
        <p:spPr>
          <a:xfrm>
            <a:off x="4843810" y="197056"/>
            <a:ext cx="1080000" cy="1080000"/>
          </a:xfrm>
          <a:prstGeom prst="rect">
            <a:avLst/>
          </a:prstGeom>
        </p:spPr>
      </p:pic>
      <p:pic>
        <p:nvPicPr>
          <p:cNvPr id="9" name="Picture 8">
            <a:extLst>
              <a:ext uri="{FF2B5EF4-FFF2-40B4-BE49-F238E27FC236}">
                <a16:creationId xmlns:a16="http://schemas.microsoft.com/office/drawing/2014/main" id="{093CF836-0ACF-47B1-DA3A-4C37FAB2B7E6}"/>
              </a:ext>
            </a:extLst>
          </p:cNvPr>
          <p:cNvPicPr>
            <a:picLocks/>
          </p:cNvPicPr>
          <p:nvPr/>
        </p:nvPicPr>
        <p:blipFill>
          <a:blip r:embed="rId27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28"/>
              </a:ext>
            </a:extLst>
          </a:blip>
          <a:stretch>
            <a:fillRect/>
          </a:stretch>
        </p:blipFill>
        <p:spPr>
          <a:xfrm>
            <a:off x="7771441" y="197056"/>
            <a:ext cx="1080000" cy="1080000"/>
          </a:xfrm>
          <a:prstGeom prst="rect">
            <a:avLst/>
          </a:prstGeom>
        </p:spPr>
      </p:pic>
      <p:pic>
        <p:nvPicPr>
          <p:cNvPr id="13" name="Picture 12">
            <a:extLst>
              <a:ext uri="{FF2B5EF4-FFF2-40B4-BE49-F238E27FC236}">
                <a16:creationId xmlns:a16="http://schemas.microsoft.com/office/drawing/2014/main" id="{D33F5F34-1B08-C72A-0E32-FF4A053DF61A}"/>
              </a:ext>
            </a:extLst>
          </p:cNvPr>
          <p:cNvPicPr>
            <a:picLocks/>
          </p:cNvPicPr>
          <p:nvPr/>
        </p:nvPicPr>
        <p:blipFill>
          <a:blip r:embed="rId29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30"/>
              </a:ext>
            </a:extLst>
          </a:blip>
          <a:stretch>
            <a:fillRect/>
          </a:stretch>
        </p:blipFill>
        <p:spPr>
          <a:xfrm>
            <a:off x="6307626" y="197056"/>
            <a:ext cx="1080000" cy="1080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4268312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50">
        <p14:switch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21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2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3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4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15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26" presetClass="emph" presetSubtype="0" repeatCount="indefinite" fill="remove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" dur="500" tmFilter="0, 0; .2, .5; .8, .5; 1, 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8" dur="250" autoRev="1" fill="hold"/>
                                        <p:tgtEl>
                                          <p:spTgt spid="69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19" presetID="2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" dur="500" tmFilter="0, 0; .2, .5; .8, .5; 1, 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1" dur="250" autoRev="1" fill="hold"/>
                                        <p:tgtEl>
                                          <p:spTgt spid="98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22" presetID="10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 override="childStyle">
                                        <p:cTn id="23" dur="500" fill="hold"/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style.fontWeight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normal"/>
                                          </p:val>
                                        </p:tav>
                                        <p:tav tm="50000">
                                          <p:val>
                                            <p:strVal val="bold"/>
                                          </p:val>
                                        </p:tav>
                                        <p:tav tm="60000">
                                          <p:val>
                                            <p:strVal val="normal"/>
                                          </p:val>
                                        </p:tav>
                                        <p:tav tm="100000">
                                          <p:val>
                                            <p:strVal val="normal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32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5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6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7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8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9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" presetID="9" presetClass="emph" presetSubtype="0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31" dur="indefinite"/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"/>
                                      </p:to>
                                    </p:set>
                                    <p:animEffect filter="image" prLst="opacity: 0.5">
                                      <p:cBhvr rctx="IE">
                                        <p:cTn id="32" dur="indefinite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53" presetClass="entr" presetSubtype="16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750" fill="hold"/>
                                        <p:tgtEl>
                                          <p:spTgt spid="2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750" fill="hold"/>
                                        <p:tgtEl>
                                          <p:spTgt spid="2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75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53" presetClass="entr" presetSubtype="16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" dur="750" fill="hold"/>
                                        <p:tgtEl>
                                          <p:spTgt spid="2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750" fill="hold"/>
                                        <p:tgtEl>
                                          <p:spTgt spid="2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750"/>
                                        <p:tgtEl>
                                          <p:spTgt spid="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53" presetClass="entr" presetSubtype="16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750" fill="hold"/>
                                        <p:tgtEl>
                                          <p:spTgt spid="2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750" fill="hold"/>
                                        <p:tgtEl>
                                          <p:spTgt spid="2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7" dur="750"/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21" presetClass="entr" presetSubtype="1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50" dur="200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8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2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" presetID="8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4" dur="5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" presetID="27" presetClass="emph" presetSubtype="0" repeatCount="indefinite" fill="remove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56" dur="500" autoRev="1" fill="remove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57" dur="500" autoRev="1" fill="remove"/>
                                        <p:tgtEl>
                                          <p:spTgt spid="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58" dur="500" autoRev="1" fill="remove"/>
                                        <p:tgtEl>
                                          <p:spTgt spid="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9" dur="500" autoRev="1" fill="remove"/>
                                        <p:tgtEl>
                                          <p:spTgt spid="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45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0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45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5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45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2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0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2" presetID="45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5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Abs val="150"/>
                                  </p:iterate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>
                            <p:stCondLst>
                              <p:cond delay="3800"/>
                            </p:stCondLst>
                            <p:childTnLst>
                              <p:par>
                                <p:cTn id="90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Abs val="150"/>
                                  </p:iterate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9951"/>
                            </p:stCondLst>
                            <p:childTnLst>
                              <p:par>
                                <p:cTn id="93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Abs val="150"/>
                                  </p:iterate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97" grpId="0">
        <p:bldAsOne/>
      </p:bldGraphic>
      <p:bldGraphic spid="286" grpId="0">
        <p:bldAsOne/>
      </p:bldGraphic>
      <p:bldGraphic spid="286" grpId="1">
        <p:bldAsOne/>
      </p:bldGraphic>
      <p:bldGraphic spid="284" grpId="0">
        <p:bldAsOne/>
      </p:bldGraphic>
      <p:bldGraphic spid="289" grpId="0">
        <p:bldAsOne/>
      </p:bldGraphic>
      <p:bldP spid="3" grpId="0" animBg="1"/>
      <p:bldP spid="290" grpId="0"/>
      <p:bldP spid="290" grpId="1"/>
      <p:bldP spid="290" grpId="2"/>
      <p:bldP spid="26" grpId="0" animBg="1"/>
      <p:bldP spid="15" grpId="0"/>
      <p:bldP spid="36" grpId="0"/>
      <p:bldP spid="69" grpId="0" animBg="1"/>
      <p:bldP spid="69" grpId="1" animBg="1"/>
      <p:bldP spid="98" grpId="0"/>
      <p:bldP spid="65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7" name="Diagram 96"/>
          <p:cNvGraphicFramePr/>
          <p:nvPr/>
        </p:nvGraphicFramePr>
        <p:xfrm>
          <a:off x="10776570" y="2901560"/>
          <a:ext cx="1131078" cy="1131078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graphicFrame>
        <p:nvGraphicFramePr>
          <p:cNvPr id="286" name="Diagram 285"/>
          <p:cNvGraphicFramePr/>
          <p:nvPr/>
        </p:nvGraphicFramePr>
        <p:xfrm>
          <a:off x="213045" y="2667000"/>
          <a:ext cx="1600200" cy="16002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7" r:lo="rId8" r:qs="rId9" r:cs="rId10"/>
          </a:graphicData>
        </a:graphic>
      </p:graphicFrame>
      <p:graphicFrame>
        <p:nvGraphicFramePr>
          <p:cNvPr id="284" name="Diagram 283"/>
          <p:cNvGraphicFramePr/>
          <p:nvPr/>
        </p:nvGraphicFramePr>
        <p:xfrm>
          <a:off x="327345" y="2781300"/>
          <a:ext cx="1371600" cy="13716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12" r:lo="rId13" r:qs="rId14" r:cs="rId15"/>
          </a:graphicData>
        </a:graphic>
      </p:graphicFrame>
      <p:graphicFrame>
        <p:nvGraphicFramePr>
          <p:cNvPr id="289" name="Diagram 288"/>
          <p:cNvGraphicFramePr/>
          <p:nvPr/>
        </p:nvGraphicFramePr>
        <p:xfrm>
          <a:off x="441645" y="2895600"/>
          <a:ext cx="1143000" cy="11430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17" r:lo="rId18" r:qs="rId19" r:cs="rId20"/>
          </a:graphicData>
        </a:graphic>
      </p:graphicFrame>
      <p:sp>
        <p:nvSpPr>
          <p:cNvPr id="3" name="Right Arrow 2"/>
          <p:cNvSpPr/>
          <p:nvPr/>
        </p:nvSpPr>
        <p:spPr>
          <a:xfrm rot="10800000">
            <a:off x="10228999" y="3295073"/>
            <a:ext cx="433214" cy="332207"/>
          </a:xfrm>
          <a:prstGeom prst="rightArrow">
            <a:avLst/>
          </a:prstGeom>
          <a:solidFill>
            <a:srgbClr val="AA0000"/>
          </a:solidFill>
          <a:ln>
            <a:solidFill>
              <a:srgbClr val="7030A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56" name="Oval 255"/>
          <p:cNvSpPr/>
          <p:nvPr/>
        </p:nvSpPr>
        <p:spPr>
          <a:xfrm>
            <a:off x="555945" y="3009900"/>
            <a:ext cx="914400" cy="9144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8" name="Chord 277"/>
          <p:cNvSpPr/>
          <p:nvPr/>
        </p:nvSpPr>
        <p:spPr>
          <a:xfrm>
            <a:off x="555945" y="3009900"/>
            <a:ext cx="914400" cy="914400"/>
          </a:xfrm>
          <a:prstGeom prst="chord">
            <a:avLst>
              <a:gd name="adj1" fmla="val 20504917"/>
              <a:gd name="adj2" fmla="val 11919945"/>
            </a:avLst>
          </a:prstGeom>
          <a:gradFill flip="none" rotWithShape="1">
            <a:gsLst>
              <a:gs pos="0">
                <a:schemeClr val="accent1">
                  <a:shade val="30000"/>
                  <a:satMod val="115000"/>
                </a:schemeClr>
              </a:gs>
              <a:gs pos="68000">
                <a:schemeClr val="accent1">
                  <a:shade val="67500"/>
                  <a:satMod val="115000"/>
                </a:schemeClr>
              </a:gs>
              <a:gs pos="100000">
                <a:schemeClr val="accent1"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9" name="Oval 278"/>
          <p:cNvSpPr/>
          <p:nvPr/>
        </p:nvSpPr>
        <p:spPr>
          <a:xfrm>
            <a:off x="602440" y="3216587"/>
            <a:ext cx="824210" cy="140746"/>
          </a:xfrm>
          <a:prstGeom prst="ellipse">
            <a:avLst/>
          </a:prstGeom>
          <a:solidFill>
            <a:schemeClr val="accent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1" name="Oval 280"/>
          <p:cNvSpPr/>
          <p:nvPr/>
        </p:nvSpPr>
        <p:spPr>
          <a:xfrm>
            <a:off x="555945" y="3009900"/>
            <a:ext cx="914400" cy="914400"/>
          </a:xfrm>
          <a:prstGeom prst="ellipse">
            <a:avLst/>
          </a:prstGeom>
          <a:gradFill flip="none" rotWithShape="1">
            <a:gsLst>
              <a:gs pos="0">
                <a:schemeClr val="accent1">
                  <a:alpha val="0"/>
                  <a:lumMod val="0"/>
                  <a:lumOff val="100000"/>
                </a:schemeClr>
              </a:gs>
              <a:gs pos="97000">
                <a:schemeClr val="bg1">
                  <a:alpha val="69000"/>
                </a:schemeClr>
              </a:gs>
            </a:gsLst>
            <a:lin ang="16200000" scaled="0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90" name="Rectangle 289"/>
          <p:cNvSpPr/>
          <p:nvPr/>
        </p:nvSpPr>
        <p:spPr>
          <a:xfrm>
            <a:off x="600565" y="3394447"/>
            <a:ext cx="825162" cy="338554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1600" b="1" spc="50" dirty="0">
                <a:ln w="0"/>
                <a:solidFill>
                  <a:srgbClr val="FF0000"/>
                </a:solidFill>
                <a:effectLst>
                  <a:innerShdw blurRad="63500" dist="50800" dir="13500000">
                    <a:srgbClr val="000000">
                      <a:alpha val="50000"/>
                    </a:srgbClr>
                  </a:innerShdw>
                </a:effectLst>
              </a:rPr>
              <a:t>Maetel</a:t>
            </a:r>
          </a:p>
        </p:txBody>
      </p:sp>
      <p:sp>
        <p:nvSpPr>
          <p:cNvPr id="26" name="Oval 25"/>
          <p:cNvSpPr/>
          <p:nvPr/>
        </p:nvSpPr>
        <p:spPr>
          <a:xfrm>
            <a:off x="10886903" y="3026284"/>
            <a:ext cx="910414" cy="910414"/>
          </a:xfrm>
          <a:prstGeom prst="ellipse">
            <a:avLst/>
          </a:prstGeom>
          <a:solidFill>
            <a:srgbClr val="C0000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 w="457200" h="457200"/>
            <a:bevelB w="457200" h="4572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" name="Rectangle 26"/>
          <p:cNvSpPr/>
          <p:nvPr/>
        </p:nvSpPr>
        <p:spPr>
          <a:xfrm>
            <a:off x="11026073" y="3163029"/>
            <a:ext cx="601447" cy="584775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  <a:scene3d>
              <a:camera prst="orthographicFront"/>
              <a:lightRig rig="threePt" dir="t"/>
            </a:scene3d>
            <a:sp3d extrusionH="57150">
              <a:bevelT w="0" h="0" prst="softRound"/>
            </a:sp3d>
          </a:bodyPr>
          <a:lstStyle/>
          <a:p>
            <a:pPr algn="ctr"/>
            <a:r>
              <a:rPr lang="en-US" sz="3200" dirty="0">
                <a:ln w="0"/>
                <a:solidFill>
                  <a:schemeClr val="bg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14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002107" y="1414768"/>
            <a:ext cx="8076568" cy="4614695"/>
          </a:xfrm>
          <a:prstGeom prst="roundRect">
            <a:avLst/>
          </a:prstGeom>
          <a:blipFill>
            <a:blip r:embed="rId22"/>
            <a:tile tx="0" ty="0" sx="100000" sy="100000" flip="none" algn="tl"/>
          </a:blip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2" name="Rectangle 41"/>
          <p:cNvSpPr/>
          <p:nvPr/>
        </p:nvSpPr>
        <p:spPr>
          <a:xfrm>
            <a:off x="2141974" y="4800509"/>
            <a:ext cx="8259623" cy="430887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/>
            </a:sp3d>
          </a:bodyPr>
          <a:lstStyle/>
          <a:p>
            <a:pPr algn="ctr"/>
            <a:endParaRPr lang="en-US" sz="2200" b="1" dirty="0">
              <a:ln/>
              <a:solidFill>
                <a:schemeClr val="tx2">
                  <a:lumMod val="20000"/>
                  <a:lumOff val="80000"/>
                </a:schemeClr>
              </a:solidFill>
            </a:endParaRPr>
          </a:p>
        </p:txBody>
      </p:sp>
      <p:sp>
        <p:nvSpPr>
          <p:cNvPr id="47" name="Rectangle 46"/>
          <p:cNvSpPr/>
          <p:nvPr/>
        </p:nvSpPr>
        <p:spPr>
          <a:xfrm>
            <a:off x="798019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0" name="Rectangle 49"/>
          <p:cNvSpPr/>
          <p:nvPr/>
        </p:nvSpPr>
        <p:spPr>
          <a:xfrm>
            <a:off x="11329417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1" name="Rectangle 50"/>
          <p:cNvSpPr/>
          <p:nvPr/>
        </p:nvSpPr>
        <p:spPr>
          <a:xfrm>
            <a:off x="1417513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2" name="Rectangle 51"/>
          <p:cNvSpPr/>
          <p:nvPr/>
        </p:nvSpPr>
        <p:spPr>
          <a:xfrm>
            <a:off x="2346754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3" name="Rectangle 52"/>
          <p:cNvSpPr/>
          <p:nvPr/>
        </p:nvSpPr>
        <p:spPr>
          <a:xfrm>
            <a:off x="3275995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4" name="Rectangle 53"/>
          <p:cNvSpPr/>
          <p:nvPr/>
        </p:nvSpPr>
        <p:spPr>
          <a:xfrm>
            <a:off x="4205236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5" name="Rectangle 54"/>
          <p:cNvSpPr/>
          <p:nvPr/>
        </p:nvSpPr>
        <p:spPr>
          <a:xfrm>
            <a:off x="5134477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6" name="Rectangle 55"/>
          <p:cNvSpPr/>
          <p:nvPr/>
        </p:nvSpPr>
        <p:spPr>
          <a:xfrm>
            <a:off x="8851441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7" name="Rectangle 56"/>
          <p:cNvSpPr/>
          <p:nvPr/>
        </p:nvSpPr>
        <p:spPr>
          <a:xfrm>
            <a:off x="9780682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8" name="Rectangle 57"/>
          <p:cNvSpPr/>
          <p:nvPr/>
        </p:nvSpPr>
        <p:spPr>
          <a:xfrm>
            <a:off x="10709923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9" name="Rectangle 58"/>
          <p:cNvSpPr/>
          <p:nvPr/>
        </p:nvSpPr>
        <p:spPr>
          <a:xfrm>
            <a:off x="6063718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0" name="Rectangle 59"/>
          <p:cNvSpPr/>
          <p:nvPr/>
        </p:nvSpPr>
        <p:spPr>
          <a:xfrm>
            <a:off x="6992959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1" name="Rectangle 60"/>
          <p:cNvSpPr/>
          <p:nvPr/>
        </p:nvSpPr>
        <p:spPr>
          <a:xfrm>
            <a:off x="7922200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0" name="Rectangle 69"/>
          <p:cNvSpPr/>
          <p:nvPr/>
        </p:nvSpPr>
        <p:spPr>
          <a:xfrm>
            <a:off x="1727260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1" name="Rectangle 70"/>
          <p:cNvSpPr/>
          <p:nvPr/>
        </p:nvSpPr>
        <p:spPr>
          <a:xfrm>
            <a:off x="11948927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2" name="Rectangle 71"/>
          <p:cNvSpPr/>
          <p:nvPr/>
        </p:nvSpPr>
        <p:spPr>
          <a:xfrm>
            <a:off x="2656501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3" name="Rectangle 72"/>
          <p:cNvSpPr/>
          <p:nvPr/>
        </p:nvSpPr>
        <p:spPr>
          <a:xfrm>
            <a:off x="3585742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4" name="Rectangle 73"/>
          <p:cNvSpPr/>
          <p:nvPr/>
        </p:nvSpPr>
        <p:spPr>
          <a:xfrm>
            <a:off x="4514983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5" name="Rectangle 74"/>
          <p:cNvSpPr/>
          <p:nvPr/>
        </p:nvSpPr>
        <p:spPr>
          <a:xfrm>
            <a:off x="5444224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6" name="Rectangle 75"/>
          <p:cNvSpPr/>
          <p:nvPr/>
        </p:nvSpPr>
        <p:spPr>
          <a:xfrm>
            <a:off x="6373465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7" name="Rectangle 76"/>
          <p:cNvSpPr/>
          <p:nvPr/>
        </p:nvSpPr>
        <p:spPr>
          <a:xfrm>
            <a:off x="10090429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8" name="Rectangle 77"/>
          <p:cNvSpPr/>
          <p:nvPr/>
        </p:nvSpPr>
        <p:spPr>
          <a:xfrm>
            <a:off x="11019670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9" name="Rectangle 78"/>
          <p:cNvSpPr/>
          <p:nvPr/>
        </p:nvSpPr>
        <p:spPr>
          <a:xfrm>
            <a:off x="11639164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0" name="Rectangle 79"/>
          <p:cNvSpPr/>
          <p:nvPr/>
        </p:nvSpPr>
        <p:spPr>
          <a:xfrm>
            <a:off x="7302706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1" name="Rectangle 80"/>
          <p:cNvSpPr/>
          <p:nvPr/>
        </p:nvSpPr>
        <p:spPr>
          <a:xfrm>
            <a:off x="8231947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2" name="Rectangle 81"/>
          <p:cNvSpPr/>
          <p:nvPr/>
        </p:nvSpPr>
        <p:spPr>
          <a:xfrm>
            <a:off x="9161188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3" name="Rectangle 82"/>
          <p:cNvSpPr/>
          <p:nvPr/>
        </p:nvSpPr>
        <p:spPr>
          <a:xfrm>
            <a:off x="178525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4" name="Rectangle 83"/>
          <p:cNvSpPr/>
          <p:nvPr/>
        </p:nvSpPr>
        <p:spPr>
          <a:xfrm>
            <a:off x="10400176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5" name="Rectangle 84"/>
          <p:cNvSpPr/>
          <p:nvPr/>
        </p:nvSpPr>
        <p:spPr>
          <a:xfrm>
            <a:off x="488272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6" name="Rectangle 85"/>
          <p:cNvSpPr/>
          <p:nvPr/>
        </p:nvSpPr>
        <p:spPr>
          <a:xfrm>
            <a:off x="1107766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7" name="Rectangle 86"/>
          <p:cNvSpPr/>
          <p:nvPr/>
        </p:nvSpPr>
        <p:spPr>
          <a:xfrm>
            <a:off x="2037007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8" name="Rectangle 87"/>
          <p:cNvSpPr/>
          <p:nvPr/>
        </p:nvSpPr>
        <p:spPr>
          <a:xfrm>
            <a:off x="2966248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9" name="Rectangle 88"/>
          <p:cNvSpPr/>
          <p:nvPr/>
        </p:nvSpPr>
        <p:spPr>
          <a:xfrm>
            <a:off x="3895489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0" name="Rectangle 89"/>
          <p:cNvSpPr/>
          <p:nvPr/>
        </p:nvSpPr>
        <p:spPr>
          <a:xfrm>
            <a:off x="7612453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1" name="Rectangle 90"/>
          <p:cNvSpPr/>
          <p:nvPr/>
        </p:nvSpPr>
        <p:spPr>
          <a:xfrm>
            <a:off x="8541694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2" name="Rectangle 91"/>
          <p:cNvSpPr/>
          <p:nvPr/>
        </p:nvSpPr>
        <p:spPr>
          <a:xfrm>
            <a:off x="9470935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3" name="Rectangle 92"/>
          <p:cNvSpPr/>
          <p:nvPr/>
        </p:nvSpPr>
        <p:spPr>
          <a:xfrm>
            <a:off x="4824730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4" name="Rectangle 93"/>
          <p:cNvSpPr/>
          <p:nvPr/>
        </p:nvSpPr>
        <p:spPr>
          <a:xfrm>
            <a:off x="5753971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5" name="Rectangle 94"/>
          <p:cNvSpPr/>
          <p:nvPr/>
        </p:nvSpPr>
        <p:spPr>
          <a:xfrm>
            <a:off x="6683212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" name="Donut 3"/>
          <p:cNvSpPr/>
          <p:nvPr/>
        </p:nvSpPr>
        <p:spPr>
          <a:xfrm>
            <a:off x="10986585" y="3107596"/>
            <a:ext cx="731520" cy="731520"/>
          </a:xfrm>
          <a:prstGeom prst="donut">
            <a:avLst>
              <a:gd name="adj" fmla="val 1291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sp>
        <p:nvSpPr>
          <p:cNvPr id="96" name="Donut 95"/>
          <p:cNvSpPr/>
          <p:nvPr/>
        </p:nvSpPr>
        <p:spPr>
          <a:xfrm>
            <a:off x="10728865" y="2853855"/>
            <a:ext cx="1226489" cy="1226489"/>
          </a:xfrm>
          <a:prstGeom prst="donut">
            <a:avLst>
              <a:gd name="adj" fmla="val 12919"/>
            </a:avLst>
          </a:prstGeom>
          <a:noFill/>
          <a:ln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sp>
        <p:nvSpPr>
          <p:cNvPr id="15" name="Rectangle 14"/>
          <p:cNvSpPr/>
          <p:nvPr/>
        </p:nvSpPr>
        <p:spPr>
          <a:xfrm>
            <a:off x="2386019" y="2669857"/>
            <a:ext cx="7278692" cy="523220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/>
            </a:sp3d>
          </a:bodyPr>
          <a:lstStyle/>
          <a:p>
            <a:pPr algn="ctr"/>
            <a:r>
              <a:rPr lang="en-US" sz="2800" b="1" dirty="0">
                <a:solidFill>
                  <a:srgbClr val="FFFF00"/>
                </a:solidFill>
              </a:rPr>
              <a:t>14. Yield Right of Way</a:t>
            </a:r>
          </a:p>
        </p:txBody>
      </p:sp>
      <p:sp>
        <p:nvSpPr>
          <p:cNvPr id="36" name="Rectangle 35"/>
          <p:cNvSpPr/>
          <p:nvPr/>
        </p:nvSpPr>
        <p:spPr>
          <a:xfrm>
            <a:off x="2353494" y="3208559"/>
            <a:ext cx="7343743" cy="523220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/>
            </a:sp3d>
          </a:bodyPr>
          <a:lstStyle/>
          <a:p>
            <a:pPr algn="ctr"/>
            <a:r>
              <a:rPr lang="en-US" sz="2800" b="1" dirty="0">
                <a:solidFill>
                  <a:schemeClr val="bg1"/>
                </a:solidFill>
              </a:rPr>
              <a:t>Understand and adhere to right-of-way laws</a:t>
            </a:r>
          </a:p>
        </p:txBody>
      </p:sp>
      <p:grpSp>
        <p:nvGrpSpPr>
          <p:cNvPr id="66" name="Group 65"/>
          <p:cNvGrpSpPr/>
          <p:nvPr/>
        </p:nvGrpSpPr>
        <p:grpSpPr>
          <a:xfrm>
            <a:off x="10399671" y="6237011"/>
            <a:ext cx="1752321" cy="539000"/>
            <a:chOff x="1160587" y="64556"/>
            <a:chExt cx="2111223" cy="537057"/>
          </a:xfrm>
        </p:grpSpPr>
        <p:sp>
          <p:nvSpPr>
            <p:cNvPr id="67" name="Rounded Rectangle 66"/>
            <p:cNvSpPr/>
            <p:nvPr/>
          </p:nvSpPr>
          <p:spPr>
            <a:xfrm>
              <a:off x="1160587" y="64556"/>
              <a:ext cx="2111223" cy="537057"/>
            </a:xfrm>
            <a:prstGeom prst="roundRect">
              <a:avLst>
                <a:gd name="adj" fmla="val 50000"/>
              </a:avLst>
            </a:prstGeom>
            <a:solidFill>
              <a:srgbClr val="FF0000"/>
            </a:solidFill>
            <a:ln>
              <a:solidFill>
                <a:srgbClr val="0070C0"/>
              </a:solidFill>
            </a:ln>
            <a:effectLst>
              <a:innerShdw blurRad="114300">
                <a:prstClr val="black"/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" name="Rectangle 67"/>
            <p:cNvSpPr/>
            <p:nvPr/>
          </p:nvSpPr>
          <p:spPr>
            <a:xfrm>
              <a:off x="1454808" y="162342"/>
              <a:ext cx="1448183" cy="368001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dirty="0">
                  <a:ln w="0"/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Arial Rounded MT Bold" panose="020F0704030504030204" pitchFamily="34" charset="0"/>
                </a:rPr>
                <a:t>Save Life</a:t>
              </a:r>
              <a:endParaRPr lang="en-US" b="0" cap="none" spc="0" dirty="0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Arial Rounded MT Bold" panose="020F0704030504030204" pitchFamily="34" charset="0"/>
              </a:endParaRPr>
            </a:p>
          </p:txBody>
        </p:sp>
      </p:grpSp>
      <p:sp>
        <p:nvSpPr>
          <p:cNvPr id="69" name="Right Arrow 68"/>
          <p:cNvSpPr/>
          <p:nvPr/>
        </p:nvSpPr>
        <p:spPr>
          <a:xfrm rot="5400000">
            <a:off x="10997021" y="5660026"/>
            <a:ext cx="500497" cy="377356"/>
          </a:xfrm>
          <a:prstGeom prst="rightArrow">
            <a:avLst>
              <a:gd name="adj1" fmla="val 38780"/>
              <a:gd name="adj2" fmla="val 67647"/>
            </a:avLst>
          </a:prstGeom>
          <a:solidFill>
            <a:srgbClr val="FF0000"/>
          </a:solidFill>
          <a:ln>
            <a:solidFill>
              <a:srgbClr val="0070C0"/>
            </a:solidFill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8" name="Rectangle 97"/>
          <p:cNvSpPr/>
          <p:nvPr/>
        </p:nvSpPr>
        <p:spPr>
          <a:xfrm>
            <a:off x="10400688" y="5123075"/>
            <a:ext cx="1721883" cy="461665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/>
            </a:sp3d>
          </a:bodyPr>
          <a:lstStyle/>
          <a:p>
            <a:pPr algn="ctr"/>
            <a:r>
              <a:rPr lang="en-US" sz="2400" b="1" dirty="0">
                <a:ln w="0">
                  <a:solidFill>
                    <a:srgbClr val="FF0000"/>
                  </a:solidFill>
                </a:ln>
                <a:solidFill>
                  <a:srgbClr val="FFFB18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Arial Rounded MT Bold" panose="020F0704030504030204" pitchFamily="34" charset="0"/>
              </a:rPr>
              <a:t>Safe Drive</a:t>
            </a:r>
          </a:p>
        </p:txBody>
      </p:sp>
      <p:sp>
        <p:nvSpPr>
          <p:cNvPr id="65" name="Rectangle 64"/>
          <p:cNvSpPr/>
          <p:nvPr/>
        </p:nvSpPr>
        <p:spPr>
          <a:xfrm>
            <a:off x="2456264" y="3747261"/>
            <a:ext cx="7138202" cy="523220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/>
            </a:sp3d>
          </a:bodyPr>
          <a:lstStyle/>
          <a:p>
            <a:pPr algn="ctr"/>
            <a:r>
              <a:rPr lang="en-US" sz="2800" b="1" dirty="0">
                <a:solidFill>
                  <a:schemeClr val="bg1"/>
                </a:solidFill>
              </a:rPr>
              <a:t>to prevent accidents at intersections</a:t>
            </a: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CE7DA9C1-3687-6F01-E38D-36D69D56B95A}"/>
              </a:ext>
            </a:extLst>
          </p:cNvPr>
          <p:cNvPicPr>
            <a:picLocks/>
          </p:cNvPicPr>
          <p:nvPr/>
        </p:nvPicPr>
        <p:blipFill>
          <a:blip r:embed="rId23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24"/>
              </a:ext>
            </a:extLst>
          </a:blip>
          <a:stretch>
            <a:fillRect/>
          </a:stretch>
        </p:blipFill>
        <p:spPr>
          <a:xfrm>
            <a:off x="7771441" y="192736"/>
            <a:ext cx="1080000" cy="1080000"/>
          </a:xfrm>
          <a:prstGeom prst="rect">
            <a:avLst/>
          </a:prstGeom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BCDDCB65-D699-CCFA-F17B-01F225303CEA}"/>
              </a:ext>
            </a:extLst>
          </p:cNvPr>
          <p:cNvPicPr>
            <a:picLocks/>
          </p:cNvPicPr>
          <p:nvPr/>
        </p:nvPicPr>
        <p:blipFill>
          <a:blip r:embed="rId25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26"/>
              </a:ext>
            </a:extLst>
          </a:blip>
          <a:stretch>
            <a:fillRect/>
          </a:stretch>
        </p:blipFill>
        <p:spPr>
          <a:xfrm>
            <a:off x="3389351" y="192736"/>
            <a:ext cx="1080000" cy="1080000"/>
          </a:xfrm>
          <a:prstGeom prst="rect">
            <a:avLst/>
          </a:prstGeom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1BA036CE-A092-ECA1-682C-D0CF78ED40A2}"/>
              </a:ext>
            </a:extLst>
          </p:cNvPr>
          <p:cNvPicPr>
            <a:picLocks/>
          </p:cNvPicPr>
          <p:nvPr/>
        </p:nvPicPr>
        <p:blipFill>
          <a:blip r:embed="rId27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28"/>
              </a:ext>
            </a:extLst>
          </a:blip>
          <a:stretch>
            <a:fillRect/>
          </a:stretch>
        </p:blipFill>
        <p:spPr>
          <a:xfrm>
            <a:off x="6310745" y="192736"/>
            <a:ext cx="1080000" cy="1080000"/>
          </a:xfrm>
          <a:prstGeom prst="rect">
            <a:avLst/>
          </a:prstGeom>
        </p:spPr>
      </p:pic>
      <p:pic>
        <p:nvPicPr>
          <p:cNvPr id="16" name="Picture 15">
            <a:extLst>
              <a:ext uri="{FF2B5EF4-FFF2-40B4-BE49-F238E27FC236}">
                <a16:creationId xmlns:a16="http://schemas.microsoft.com/office/drawing/2014/main" id="{BA214DCE-613C-41EF-554D-99B860C12C3C}"/>
              </a:ext>
            </a:extLst>
          </p:cNvPr>
          <p:cNvPicPr>
            <a:picLocks/>
          </p:cNvPicPr>
          <p:nvPr/>
        </p:nvPicPr>
        <p:blipFill>
          <a:blip r:embed="rId29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30"/>
              </a:ext>
            </a:extLst>
          </a:blip>
          <a:stretch>
            <a:fillRect/>
          </a:stretch>
        </p:blipFill>
        <p:spPr>
          <a:xfrm>
            <a:off x="4850048" y="192736"/>
            <a:ext cx="1080000" cy="1080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32935227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eelOff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21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2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3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4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15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26" presetClass="emph" presetSubtype="0" repeatCount="indefinite" fill="remove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" dur="500" tmFilter="0, 0; .2, .5; .8, .5; 1, 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8" dur="250" autoRev="1" fill="hold"/>
                                        <p:tgtEl>
                                          <p:spTgt spid="69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19" presetID="2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" dur="500" tmFilter="0, 0; .2, .5; .8, .5; 1, 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1" dur="250" autoRev="1" fill="hold"/>
                                        <p:tgtEl>
                                          <p:spTgt spid="98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22" presetID="10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 override="childStyle">
                                        <p:cTn id="23" dur="500" fill="hold"/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style.fontWeight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normal"/>
                                          </p:val>
                                        </p:tav>
                                        <p:tav tm="50000">
                                          <p:val>
                                            <p:strVal val="bold"/>
                                          </p:val>
                                        </p:tav>
                                        <p:tav tm="60000">
                                          <p:val>
                                            <p:strVal val="normal"/>
                                          </p:val>
                                        </p:tav>
                                        <p:tav tm="100000">
                                          <p:val>
                                            <p:strVal val="normal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32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5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6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7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8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9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" presetID="9" presetClass="emph" presetSubtype="0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31" dur="indefinite"/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"/>
                                      </p:to>
                                    </p:set>
                                    <p:animEffect filter="image" prLst="opacity: 0.5">
                                      <p:cBhvr rctx="IE">
                                        <p:cTn id="32" dur="indefinite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53" presetClass="entr" presetSubtype="16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750" fill="hold"/>
                                        <p:tgtEl>
                                          <p:spTgt spid="2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750" fill="hold"/>
                                        <p:tgtEl>
                                          <p:spTgt spid="2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75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53" presetClass="entr" presetSubtype="16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" dur="750" fill="hold"/>
                                        <p:tgtEl>
                                          <p:spTgt spid="2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750" fill="hold"/>
                                        <p:tgtEl>
                                          <p:spTgt spid="2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750"/>
                                        <p:tgtEl>
                                          <p:spTgt spid="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53" presetClass="entr" presetSubtype="16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750" fill="hold"/>
                                        <p:tgtEl>
                                          <p:spTgt spid="2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750" fill="hold"/>
                                        <p:tgtEl>
                                          <p:spTgt spid="2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7" dur="750"/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21" presetClass="entr" presetSubtype="1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50" dur="200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8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2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" presetID="8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4" dur="5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" presetID="27" presetClass="emph" presetSubtype="0" repeatCount="indefinite" fill="remove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56" dur="500" autoRev="1" fill="remove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57" dur="500" autoRev="1" fill="remove"/>
                                        <p:tgtEl>
                                          <p:spTgt spid="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58" dur="500" autoRev="1" fill="remove"/>
                                        <p:tgtEl>
                                          <p:spTgt spid="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9" dur="500" autoRev="1" fill="remove"/>
                                        <p:tgtEl>
                                          <p:spTgt spid="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6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69" dur="2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6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2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6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5" dur="2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6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8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Abs val="150"/>
                                  </p:iterate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" fill="hold">
                            <p:stCondLst>
                              <p:cond delay="3050"/>
                            </p:stCondLst>
                            <p:childTnLst>
                              <p:par>
                                <p:cTn id="82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Abs val="150"/>
                                  </p:iterate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8451"/>
                            </p:stCondLst>
                            <p:childTnLst>
                              <p:par>
                                <p:cTn id="85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Abs val="150"/>
                                  </p:iterate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97" grpId="0">
        <p:bldAsOne/>
      </p:bldGraphic>
      <p:bldGraphic spid="286" grpId="0">
        <p:bldAsOne/>
      </p:bldGraphic>
      <p:bldGraphic spid="286" grpId="1">
        <p:bldAsOne/>
      </p:bldGraphic>
      <p:bldGraphic spid="284" grpId="0">
        <p:bldAsOne/>
      </p:bldGraphic>
      <p:bldGraphic spid="289" grpId="0">
        <p:bldAsOne/>
      </p:bldGraphic>
      <p:bldP spid="3" grpId="0" animBg="1"/>
      <p:bldP spid="290" grpId="0"/>
      <p:bldP spid="290" grpId="1"/>
      <p:bldP spid="290" grpId="2"/>
      <p:bldP spid="26" grpId="0" animBg="1"/>
      <p:bldP spid="15" grpId="0"/>
      <p:bldP spid="36" grpId="0"/>
      <p:bldP spid="69" grpId="0" animBg="1"/>
      <p:bldP spid="69" grpId="1" animBg="1"/>
      <p:bldP spid="98" grpId="0"/>
      <p:bldP spid="65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7" name="Diagram 96"/>
          <p:cNvGraphicFramePr/>
          <p:nvPr/>
        </p:nvGraphicFramePr>
        <p:xfrm>
          <a:off x="10776570" y="2901560"/>
          <a:ext cx="1131078" cy="1131078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graphicFrame>
        <p:nvGraphicFramePr>
          <p:cNvPr id="286" name="Diagram 285"/>
          <p:cNvGraphicFramePr/>
          <p:nvPr/>
        </p:nvGraphicFramePr>
        <p:xfrm>
          <a:off x="213045" y="2667000"/>
          <a:ext cx="1600200" cy="16002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7" r:lo="rId8" r:qs="rId9" r:cs="rId10"/>
          </a:graphicData>
        </a:graphic>
      </p:graphicFrame>
      <p:graphicFrame>
        <p:nvGraphicFramePr>
          <p:cNvPr id="284" name="Diagram 283"/>
          <p:cNvGraphicFramePr/>
          <p:nvPr/>
        </p:nvGraphicFramePr>
        <p:xfrm>
          <a:off x="327345" y="2781300"/>
          <a:ext cx="1371600" cy="13716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12" r:lo="rId13" r:qs="rId14" r:cs="rId15"/>
          </a:graphicData>
        </a:graphic>
      </p:graphicFrame>
      <p:graphicFrame>
        <p:nvGraphicFramePr>
          <p:cNvPr id="289" name="Diagram 288"/>
          <p:cNvGraphicFramePr/>
          <p:nvPr/>
        </p:nvGraphicFramePr>
        <p:xfrm>
          <a:off x="441645" y="2895600"/>
          <a:ext cx="1143000" cy="11430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17" r:lo="rId18" r:qs="rId19" r:cs="rId20"/>
          </a:graphicData>
        </a:graphic>
      </p:graphicFrame>
      <p:sp>
        <p:nvSpPr>
          <p:cNvPr id="3" name="Right Arrow 2"/>
          <p:cNvSpPr/>
          <p:nvPr/>
        </p:nvSpPr>
        <p:spPr>
          <a:xfrm rot="10800000">
            <a:off x="10228999" y="3295073"/>
            <a:ext cx="433214" cy="332207"/>
          </a:xfrm>
          <a:prstGeom prst="rightArrow">
            <a:avLst/>
          </a:prstGeom>
          <a:solidFill>
            <a:srgbClr val="AA0000"/>
          </a:solidFill>
          <a:ln>
            <a:solidFill>
              <a:srgbClr val="7030A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56" name="Oval 255"/>
          <p:cNvSpPr/>
          <p:nvPr/>
        </p:nvSpPr>
        <p:spPr>
          <a:xfrm>
            <a:off x="555945" y="3009900"/>
            <a:ext cx="914400" cy="9144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8" name="Chord 277"/>
          <p:cNvSpPr/>
          <p:nvPr/>
        </p:nvSpPr>
        <p:spPr>
          <a:xfrm>
            <a:off x="555945" y="3009900"/>
            <a:ext cx="914400" cy="914400"/>
          </a:xfrm>
          <a:prstGeom prst="chord">
            <a:avLst>
              <a:gd name="adj1" fmla="val 20504917"/>
              <a:gd name="adj2" fmla="val 11919945"/>
            </a:avLst>
          </a:prstGeom>
          <a:gradFill flip="none" rotWithShape="1">
            <a:gsLst>
              <a:gs pos="0">
                <a:schemeClr val="accent1">
                  <a:shade val="30000"/>
                  <a:satMod val="115000"/>
                </a:schemeClr>
              </a:gs>
              <a:gs pos="68000">
                <a:schemeClr val="accent1">
                  <a:shade val="67500"/>
                  <a:satMod val="115000"/>
                </a:schemeClr>
              </a:gs>
              <a:gs pos="100000">
                <a:schemeClr val="accent1"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9" name="Oval 278"/>
          <p:cNvSpPr/>
          <p:nvPr/>
        </p:nvSpPr>
        <p:spPr>
          <a:xfrm>
            <a:off x="602440" y="3216587"/>
            <a:ext cx="824210" cy="140746"/>
          </a:xfrm>
          <a:prstGeom prst="ellipse">
            <a:avLst/>
          </a:prstGeom>
          <a:solidFill>
            <a:schemeClr val="accent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1" name="Oval 280"/>
          <p:cNvSpPr/>
          <p:nvPr/>
        </p:nvSpPr>
        <p:spPr>
          <a:xfrm>
            <a:off x="555945" y="3009900"/>
            <a:ext cx="914400" cy="914400"/>
          </a:xfrm>
          <a:prstGeom prst="ellipse">
            <a:avLst/>
          </a:prstGeom>
          <a:gradFill flip="none" rotWithShape="1">
            <a:gsLst>
              <a:gs pos="0">
                <a:schemeClr val="accent1">
                  <a:alpha val="0"/>
                  <a:lumMod val="0"/>
                  <a:lumOff val="100000"/>
                </a:schemeClr>
              </a:gs>
              <a:gs pos="97000">
                <a:schemeClr val="bg1">
                  <a:alpha val="69000"/>
                </a:schemeClr>
              </a:gs>
            </a:gsLst>
            <a:lin ang="16200000" scaled="0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90" name="Rectangle 289"/>
          <p:cNvSpPr/>
          <p:nvPr/>
        </p:nvSpPr>
        <p:spPr>
          <a:xfrm>
            <a:off x="600565" y="3394447"/>
            <a:ext cx="825162" cy="338554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1600" b="1" spc="50" dirty="0">
                <a:ln w="0"/>
                <a:solidFill>
                  <a:srgbClr val="FF0000"/>
                </a:solidFill>
                <a:effectLst>
                  <a:innerShdw blurRad="63500" dist="50800" dir="13500000">
                    <a:srgbClr val="000000">
                      <a:alpha val="50000"/>
                    </a:srgbClr>
                  </a:innerShdw>
                </a:effectLst>
              </a:rPr>
              <a:t>Maetel</a:t>
            </a:r>
          </a:p>
        </p:txBody>
      </p:sp>
      <p:sp>
        <p:nvSpPr>
          <p:cNvPr id="26" name="Oval 25"/>
          <p:cNvSpPr/>
          <p:nvPr/>
        </p:nvSpPr>
        <p:spPr>
          <a:xfrm>
            <a:off x="10886903" y="3026284"/>
            <a:ext cx="910414" cy="910414"/>
          </a:xfrm>
          <a:prstGeom prst="ellipse">
            <a:avLst/>
          </a:prstGeom>
          <a:solidFill>
            <a:srgbClr val="C0000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 w="457200" h="457200"/>
            <a:bevelB w="457200" h="4572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" name="Rectangle 26"/>
          <p:cNvSpPr/>
          <p:nvPr/>
        </p:nvSpPr>
        <p:spPr>
          <a:xfrm>
            <a:off x="11040141" y="3177097"/>
            <a:ext cx="601447" cy="584775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  <a:scene3d>
              <a:camera prst="orthographicFront"/>
              <a:lightRig rig="threePt" dir="t"/>
            </a:scene3d>
            <a:sp3d extrusionH="57150">
              <a:bevelT w="0" h="0" prst="softRound"/>
            </a:sp3d>
          </a:bodyPr>
          <a:lstStyle/>
          <a:p>
            <a:pPr algn="ctr"/>
            <a:r>
              <a:rPr lang="en-US" sz="3200" dirty="0">
                <a:ln w="0"/>
                <a:solidFill>
                  <a:schemeClr val="bg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15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044068" y="1407403"/>
            <a:ext cx="8076568" cy="4614695"/>
          </a:xfrm>
          <a:prstGeom prst="roundRect">
            <a:avLst/>
          </a:prstGeom>
          <a:blipFill>
            <a:blip r:embed="rId22"/>
            <a:tile tx="0" ty="0" sx="100000" sy="100000" flip="none" algn="tl"/>
          </a:blip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2" name="Rectangle 41"/>
          <p:cNvSpPr/>
          <p:nvPr/>
        </p:nvSpPr>
        <p:spPr>
          <a:xfrm>
            <a:off x="2141974" y="4800509"/>
            <a:ext cx="8259623" cy="430887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/>
            </a:sp3d>
          </a:bodyPr>
          <a:lstStyle/>
          <a:p>
            <a:pPr algn="ctr"/>
            <a:endParaRPr lang="en-US" sz="2200" b="1" dirty="0">
              <a:ln/>
              <a:solidFill>
                <a:schemeClr val="tx2">
                  <a:lumMod val="20000"/>
                  <a:lumOff val="80000"/>
                </a:schemeClr>
              </a:solidFill>
            </a:endParaRPr>
          </a:p>
        </p:txBody>
      </p:sp>
      <p:sp>
        <p:nvSpPr>
          <p:cNvPr id="47" name="Rectangle 46"/>
          <p:cNvSpPr/>
          <p:nvPr/>
        </p:nvSpPr>
        <p:spPr>
          <a:xfrm>
            <a:off x="798019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0" name="Rectangle 49"/>
          <p:cNvSpPr/>
          <p:nvPr/>
        </p:nvSpPr>
        <p:spPr>
          <a:xfrm>
            <a:off x="11329417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1" name="Rectangle 50"/>
          <p:cNvSpPr/>
          <p:nvPr/>
        </p:nvSpPr>
        <p:spPr>
          <a:xfrm>
            <a:off x="1417513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2" name="Rectangle 51"/>
          <p:cNvSpPr/>
          <p:nvPr/>
        </p:nvSpPr>
        <p:spPr>
          <a:xfrm>
            <a:off x="2346754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3" name="Rectangle 52"/>
          <p:cNvSpPr/>
          <p:nvPr/>
        </p:nvSpPr>
        <p:spPr>
          <a:xfrm>
            <a:off x="3275995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4" name="Rectangle 53"/>
          <p:cNvSpPr/>
          <p:nvPr/>
        </p:nvSpPr>
        <p:spPr>
          <a:xfrm>
            <a:off x="4205236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5" name="Rectangle 54"/>
          <p:cNvSpPr/>
          <p:nvPr/>
        </p:nvSpPr>
        <p:spPr>
          <a:xfrm>
            <a:off x="5134477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6" name="Rectangle 55"/>
          <p:cNvSpPr/>
          <p:nvPr/>
        </p:nvSpPr>
        <p:spPr>
          <a:xfrm>
            <a:off x="8851441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7" name="Rectangle 56"/>
          <p:cNvSpPr/>
          <p:nvPr/>
        </p:nvSpPr>
        <p:spPr>
          <a:xfrm>
            <a:off x="9780682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8" name="Rectangle 57"/>
          <p:cNvSpPr/>
          <p:nvPr/>
        </p:nvSpPr>
        <p:spPr>
          <a:xfrm>
            <a:off x="10709923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9" name="Rectangle 58"/>
          <p:cNvSpPr/>
          <p:nvPr/>
        </p:nvSpPr>
        <p:spPr>
          <a:xfrm>
            <a:off x="6063718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0" name="Rectangle 59"/>
          <p:cNvSpPr/>
          <p:nvPr/>
        </p:nvSpPr>
        <p:spPr>
          <a:xfrm>
            <a:off x="6992959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1" name="Rectangle 60"/>
          <p:cNvSpPr/>
          <p:nvPr/>
        </p:nvSpPr>
        <p:spPr>
          <a:xfrm>
            <a:off x="7922200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0" name="Rectangle 69"/>
          <p:cNvSpPr/>
          <p:nvPr/>
        </p:nvSpPr>
        <p:spPr>
          <a:xfrm>
            <a:off x="1727260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1" name="Rectangle 70"/>
          <p:cNvSpPr/>
          <p:nvPr/>
        </p:nvSpPr>
        <p:spPr>
          <a:xfrm>
            <a:off x="11948927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2" name="Rectangle 71"/>
          <p:cNvSpPr/>
          <p:nvPr/>
        </p:nvSpPr>
        <p:spPr>
          <a:xfrm>
            <a:off x="2656501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3" name="Rectangle 72"/>
          <p:cNvSpPr/>
          <p:nvPr/>
        </p:nvSpPr>
        <p:spPr>
          <a:xfrm>
            <a:off x="3585742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4" name="Rectangle 73"/>
          <p:cNvSpPr/>
          <p:nvPr/>
        </p:nvSpPr>
        <p:spPr>
          <a:xfrm>
            <a:off x="4514983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5" name="Rectangle 74"/>
          <p:cNvSpPr/>
          <p:nvPr/>
        </p:nvSpPr>
        <p:spPr>
          <a:xfrm>
            <a:off x="5444224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6" name="Rectangle 75"/>
          <p:cNvSpPr/>
          <p:nvPr/>
        </p:nvSpPr>
        <p:spPr>
          <a:xfrm>
            <a:off x="6373465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7" name="Rectangle 76"/>
          <p:cNvSpPr/>
          <p:nvPr/>
        </p:nvSpPr>
        <p:spPr>
          <a:xfrm>
            <a:off x="10090429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8" name="Rectangle 77"/>
          <p:cNvSpPr/>
          <p:nvPr/>
        </p:nvSpPr>
        <p:spPr>
          <a:xfrm>
            <a:off x="11019670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9" name="Rectangle 78"/>
          <p:cNvSpPr/>
          <p:nvPr/>
        </p:nvSpPr>
        <p:spPr>
          <a:xfrm>
            <a:off x="11639164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0" name="Rectangle 79"/>
          <p:cNvSpPr/>
          <p:nvPr/>
        </p:nvSpPr>
        <p:spPr>
          <a:xfrm>
            <a:off x="7302706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1" name="Rectangle 80"/>
          <p:cNvSpPr/>
          <p:nvPr/>
        </p:nvSpPr>
        <p:spPr>
          <a:xfrm>
            <a:off x="8231947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2" name="Rectangle 81"/>
          <p:cNvSpPr/>
          <p:nvPr/>
        </p:nvSpPr>
        <p:spPr>
          <a:xfrm>
            <a:off x="9161188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3" name="Rectangle 82"/>
          <p:cNvSpPr/>
          <p:nvPr/>
        </p:nvSpPr>
        <p:spPr>
          <a:xfrm>
            <a:off x="178525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4" name="Rectangle 83"/>
          <p:cNvSpPr/>
          <p:nvPr/>
        </p:nvSpPr>
        <p:spPr>
          <a:xfrm>
            <a:off x="10400176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5" name="Rectangle 84"/>
          <p:cNvSpPr/>
          <p:nvPr/>
        </p:nvSpPr>
        <p:spPr>
          <a:xfrm>
            <a:off x="488272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6" name="Rectangle 85"/>
          <p:cNvSpPr/>
          <p:nvPr/>
        </p:nvSpPr>
        <p:spPr>
          <a:xfrm>
            <a:off x="1107766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7" name="Rectangle 86"/>
          <p:cNvSpPr/>
          <p:nvPr/>
        </p:nvSpPr>
        <p:spPr>
          <a:xfrm>
            <a:off x="2037007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8" name="Rectangle 87"/>
          <p:cNvSpPr/>
          <p:nvPr/>
        </p:nvSpPr>
        <p:spPr>
          <a:xfrm>
            <a:off x="2966248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9" name="Rectangle 88"/>
          <p:cNvSpPr/>
          <p:nvPr/>
        </p:nvSpPr>
        <p:spPr>
          <a:xfrm>
            <a:off x="3895489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0" name="Rectangle 89"/>
          <p:cNvSpPr/>
          <p:nvPr/>
        </p:nvSpPr>
        <p:spPr>
          <a:xfrm>
            <a:off x="7612453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1" name="Rectangle 90"/>
          <p:cNvSpPr/>
          <p:nvPr/>
        </p:nvSpPr>
        <p:spPr>
          <a:xfrm>
            <a:off x="8541694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2" name="Rectangle 91"/>
          <p:cNvSpPr/>
          <p:nvPr/>
        </p:nvSpPr>
        <p:spPr>
          <a:xfrm>
            <a:off x="9470935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3" name="Rectangle 92"/>
          <p:cNvSpPr/>
          <p:nvPr/>
        </p:nvSpPr>
        <p:spPr>
          <a:xfrm>
            <a:off x="4824730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4" name="Rectangle 93"/>
          <p:cNvSpPr/>
          <p:nvPr/>
        </p:nvSpPr>
        <p:spPr>
          <a:xfrm>
            <a:off x="5753971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5" name="Rectangle 94"/>
          <p:cNvSpPr/>
          <p:nvPr/>
        </p:nvSpPr>
        <p:spPr>
          <a:xfrm>
            <a:off x="6683212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" name="Donut 3"/>
          <p:cNvSpPr/>
          <p:nvPr/>
        </p:nvSpPr>
        <p:spPr>
          <a:xfrm>
            <a:off x="10986585" y="3107596"/>
            <a:ext cx="731520" cy="731520"/>
          </a:xfrm>
          <a:prstGeom prst="donut">
            <a:avLst>
              <a:gd name="adj" fmla="val 1291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sp>
        <p:nvSpPr>
          <p:cNvPr id="96" name="Donut 95"/>
          <p:cNvSpPr/>
          <p:nvPr/>
        </p:nvSpPr>
        <p:spPr>
          <a:xfrm>
            <a:off x="10728865" y="2853855"/>
            <a:ext cx="1226489" cy="1226489"/>
          </a:xfrm>
          <a:prstGeom prst="donut">
            <a:avLst>
              <a:gd name="adj" fmla="val 12919"/>
            </a:avLst>
          </a:prstGeom>
          <a:noFill/>
          <a:ln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sp>
        <p:nvSpPr>
          <p:cNvPr id="15" name="Rectangle 14"/>
          <p:cNvSpPr/>
          <p:nvPr/>
        </p:nvSpPr>
        <p:spPr>
          <a:xfrm>
            <a:off x="2386019" y="2688907"/>
            <a:ext cx="7278692" cy="523220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/>
            </a:sp3d>
          </a:bodyPr>
          <a:lstStyle/>
          <a:p>
            <a:pPr algn="ctr"/>
            <a:r>
              <a:rPr lang="en-US" sz="2800" b="1" dirty="0">
                <a:solidFill>
                  <a:srgbClr val="FFFF00"/>
                </a:solidFill>
              </a:rPr>
              <a:t>15. Stay Calm in Traffic</a:t>
            </a:r>
          </a:p>
        </p:txBody>
      </p:sp>
      <p:sp>
        <p:nvSpPr>
          <p:cNvPr id="36" name="Rectangle 35"/>
          <p:cNvSpPr/>
          <p:nvPr/>
        </p:nvSpPr>
        <p:spPr>
          <a:xfrm>
            <a:off x="2353494" y="3227609"/>
            <a:ext cx="7343743" cy="523220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/>
            </a:sp3d>
          </a:bodyPr>
          <a:lstStyle/>
          <a:p>
            <a:pPr algn="ctr"/>
            <a:r>
              <a:rPr lang="en-US" sz="2800" b="1" dirty="0">
                <a:solidFill>
                  <a:schemeClr val="bg1"/>
                </a:solidFill>
              </a:rPr>
              <a:t>Avoid road rage incidents, remain patient,</a:t>
            </a:r>
          </a:p>
        </p:txBody>
      </p:sp>
      <p:grpSp>
        <p:nvGrpSpPr>
          <p:cNvPr id="66" name="Group 65"/>
          <p:cNvGrpSpPr/>
          <p:nvPr/>
        </p:nvGrpSpPr>
        <p:grpSpPr>
          <a:xfrm>
            <a:off x="10399671" y="6237011"/>
            <a:ext cx="1752321" cy="539000"/>
            <a:chOff x="1160587" y="64556"/>
            <a:chExt cx="2111223" cy="537057"/>
          </a:xfrm>
        </p:grpSpPr>
        <p:sp>
          <p:nvSpPr>
            <p:cNvPr id="67" name="Rounded Rectangle 66"/>
            <p:cNvSpPr/>
            <p:nvPr/>
          </p:nvSpPr>
          <p:spPr>
            <a:xfrm>
              <a:off x="1160587" y="64556"/>
              <a:ext cx="2111223" cy="537057"/>
            </a:xfrm>
            <a:prstGeom prst="roundRect">
              <a:avLst>
                <a:gd name="adj" fmla="val 50000"/>
              </a:avLst>
            </a:prstGeom>
            <a:solidFill>
              <a:srgbClr val="FF0000"/>
            </a:solidFill>
            <a:ln>
              <a:solidFill>
                <a:srgbClr val="0070C0"/>
              </a:solidFill>
            </a:ln>
            <a:effectLst>
              <a:innerShdw blurRad="114300">
                <a:prstClr val="black"/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" name="Rectangle 67"/>
            <p:cNvSpPr/>
            <p:nvPr/>
          </p:nvSpPr>
          <p:spPr>
            <a:xfrm>
              <a:off x="1454808" y="162342"/>
              <a:ext cx="1448183" cy="368001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dirty="0">
                  <a:ln w="0"/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Arial Rounded MT Bold" panose="020F0704030504030204" pitchFamily="34" charset="0"/>
                </a:rPr>
                <a:t>Save Life</a:t>
              </a:r>
              <a:endParaRPr lang="en-US" b="0" cap="none" spc="0" dirty="0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Arial Rounded MT Bold" panose="020F0704030504030204" pitchFamily="34" charset="0"/>
              </a:endParaRPr>
            </a:p>
          </p:txBody>
        </p:sp>
      </p:grpSp>
      <p:sp>
        <p:nvSpPr>
          <p:cNvPr id="69" name="Right Arrow 68"/>
          <p:cNvSpPr/>
          <p:nvPr/>
        </p:nvSpPr>
        <p:spPr>
          <a:xfrm rot="5400000">
            <a:off x="10997021" y="5660026"/>
            <a:ext cx="500497" cy="377356"/>
          </a:xfrm>
          <a:prstGeom prst="rightArrow">
            <a:avLst>
              <a:gd name="adj1" fmla="val 38780"/>
              <a:gd name="adj2" fmla="val 67647"/>
            </a:avLst>
          </a:prstGeom>
          <a:solidFill>
            <a:srgbClr val="FF0000"/>
          </a:solidFill>
          <a:ln>
            <a:solidFill>
              <a:srgbClr val="0070C0"/>
            </a:solidFill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8" name="Rectangle 97"/>
          <p:cNvSpPr/>
          <p:nvPr/>
        </p:nvSpPr>
        <p:spPr>
          <a:xfrm>
            <a:off x="10400688" y="5123075"/>
            <a:ext cx="1721883" cy="461665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/>
            </a:sp3d>
          </a:bodyPr>
          <a:lstStyle/>
          <a:p>
            <a:pPr algn="ctr"/>
            <a:r>
              <a:rPr lang="en-US" sz="2400" b="1" dirty="0">
                <a:ln w="0">
                  <a:solidFill>
                    <a:srgbClr val="FF0000"/>
                  </a:solidFill>
                </a:ln>
                <a:solidFill>
                  <a:srgbClr val="FFFB18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Arial Rounded MT Bold" panose="020F0704030504030204" pitchFamily="34" charset="0"/>
              </a:rPr>
              <a:t>Safe Drive</a:t>
            </a:r>
          </a:p>
        </p:txBody>
      </p:sp>
      <p:sp>
        <p:nvSpPr>
          <p:cNvPr id="65" name="Rectangle 64"/>
          <p:cNvSpPr/>
          <p:nvPr/>
        </p:nvSpPr>
        <p:spPr>
          <a:xfrm>
            <a:off x="2456264" y="3766311"/>
            <a:ext cx="7138202" cy="523220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/>
            </a:sp3d>
          </a:bodyPr>
          <a:lstStyle/>
          <a:p>
            <a:pPr algn="ctr"/>
            <a:r>
              <a:rPr lang="en-US" sz="2800" b="1" dirty="0">
                <a:solidFill>
                  <a:schemeClr val="bg1"/>
                </a:solidFill>
              </a:rPr>
              <a:t>and practice defensive driving techniques</a:t>
            </a:r>
          </a:p>
        </p:txBody>
      </p:sp>
      <p:pic>
        <p:nvPicPr>
          <p:cNvPr id="19" name="Picture 18">
            <a:extLst>
              <a:ext uri="{FF2B5EF4-FFF2-40B4-BE49-F238E27FC236}">
                <a16:creationId xmlns:a16="http://schemas.microsoft.com/office/drawing/2014/main" id="{86DCC25B-F42C-C3F9-ECB1-89B5F24D85DC}"/>
              </a:ext>
            </a:extLst>
          </p:cNvPr>
          <p:cNvPicPr>
            <a:picLocks/>
          </p:cNvPicPr>
          <p:nvPr/>
        </p:nvPicPr>
        <p:blipFill>
          <a:blip r:embed="rId23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24"/>
              </a:ext>
            </a:extLst>
          </a:blip>
          <a:stretch>
            <a:fillRect/>
          </a:stretch>
        </p:blipFill>
        <p:spPr>
          <a:xfrm>
            <a:off x="3367435" y="156506"/>
            <a:ext cx="1080000" cy="1080000"/>
          </a:xfrm>
          <a:prstGeom prst="rect">
            <a:avLst/>
          </a:prstGeom>
        </p:spPr>
      </p:pic>
      <p:pic>
        <p:nvPicPr>
          <p:cNvPr id="22" name="Picture 21">
            <a:extLst>
              <a:ext uri="{FF2B5EF4-FFF2-40B4-BE49-F238E27FC236}">
                <a16:creationId xmlns:a16="http://schemas.microsoft.com/office/drawing/2014/main" id="{0491C172-A083-5351-40B6-6E3451F5CA73}"/>
              </a:ext>
            </a:extLst>
          </p:cNvPr>
          <p:cNvPicPr>
            <a:picLocks/>
          </p:cNvPicPr>
          <p:nvPr/>
        </p:nvPicPr>
        <p:blipFill>
          <a:blip r:embed="rId25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26"/>
              </a:ext>
            </a:extLst>
          </a:blip>
          <a:stretch>
            <a:fillRect/>
          </a:stretch>
        </p:blipFill>
        <p:spPr>
          <a:xfrm>
            <a:off x="7769459" y="156506"/>
            <a:ext cx="1080000" cy="1080000"/>
          </a:xfrm>
          <a:prstGeom prst="rect">
            <a:avLst/>
          </a:prstGeom>
        </p:spPr>
      </p:pic>
      <p:pic>
        <p:nvPicPr>
          <p:cNvPr id="25" name="Picture 24">
            <a:extLst>
              <a:ext uri="{FF2B5EF4-FFF2-40B4-BE49-F238E27FC236}">
                <a16:creationId xmlns:a16="http://schemas.microsoft.com/office/drawing/2014/main" id="{7DD5A8BF-347A-3BEC-2B6F-494984CA73D8}"/>
              </a:ext>
            </a:extLst>
          </p:cNvPr>
          <p:cNvPicPr>
            <a:picLocks/>
          </p:cNvPicPr>
          <p:nvPr/>
        </p:nvPicPr>
        <p:blipFill>
          <a:blip r:embed="rId27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28"/>
              </a:ext>
            </a:extLst>
          </a:blip>
          <a:stretch>
            <a:fillRect/>
          </a:stretch>
        </p:blipFill>
        <p:spPr>
          <a:xfrm>
            <a:off x="4834776" y="156506"/>
            <a:ext cx="1080000" cy="1080000"/>
          </a:xfrm>
          <a:prstGeom prst="rect">
            <a:avLst/>
          </a:prstGeom>
        </p:spPr>
      </p:pic>
      <p:pic>
        <p:nvPicPr>
          <p:cNvPr id="30" name="Picture 29">
            <a:extLst>
              <a:ext uri="{FF2B5EF4-FFF2-40B4-BE49-F238E27FC236}">
                <a16:creationId xmlns:a16="http://schemas.microsoft.com/office/drawing/2014/main" id="{871AC8D3-628F-D8C8-F23D-4F0D706623EE}"/>
              </a:ext>
            </a:extLst>
          </p:cNvPr>
          <p:cNvPicPr>
            <a:picLocks/>
          </p:cNvPicPr>
          <p:nvPr/>
        </p:nvPicPr>
        <p:blipFill>
          <a:blip r:embed="rId29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30"/>
              </a:ext>
            </a:extLst>
          </a:blip>
          <a:stretch>
            <a:fillRect/>
          </a:stretch>
        </p:blipFill>
        <p:spPr>
          <a:xfrm>
            <a:off x="6302117" y="156506"/>
            <a:ext cx="1080000" cy="1080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671171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400">
        <p14:doors dir="ver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21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2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3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4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15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26" presetClass="emph" presetSubtype="0" repeatCount="indefinite" fill="remove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" dur="500" tmFilter="0, 0; .2, .5; .8, .5; 1, 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8" dur="250" autoRev="1" fill="hold"/>
                                        <p:tgtEl>
                                          <p:spTgt spid="69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19" presetID="2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" dur="500" tmFilter="0, 0; .2, .5; .8, .5; 1, 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1" dur="250" autoRev="1" fill="hold"/>
                                        <p:tgtEl>
                                          <p:spTgt spid="98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22" presetID="10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 override="childStyle">
                                        <p:cTn id="23" dur="500" fill="hold"/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style.fontWeight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normal"/>
                                          </p:val>
                                        </p:tav>
                                        <p:tav tm="50000">
                                          <p:val>
                                            <p:strVal val="bold"/>
                                          </p:val>
                                        </p:tav>
                                        <p:tav tm="60000">
                                          <p:val>
                                            <p:strVal val="normal"/>
                                          </p:val>
                                        </p:tav>
                                        <p:tav tm="100000">
                                          <p:val>
                                            <p:strVal val="normal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32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5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6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7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8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9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" presetID="9" presetClass="emph" presetSubtype="0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31" dur="indefinite"/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"/>
                                      </p:to>
                                    </p:set>
                                    <p:animEffect filter="image" prLst="opacity: 0.5">
                                      <p:cBhvr rctx="IE">
                                        <p:cTn id="32" dur="indefinite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53" presetClass="entr" presetSubtype="16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750" fill="hold"/>
                                        <p:tgtEl>
                                          <p:spTgt spid="2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750" fill="hold"/>
                                        <p:tgtEl>
                                          <p:spTgt spid="2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75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53" presetClass="entr" presetSubtype="16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" dur="750" fill="hold"/>
                                        <p:tgtEl>
                                          <p:spTgt spid="2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750" fill="hold"/>
                                        <p:tgtEl>
                                          <p:spTgt spid="2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750"/>
                                        <p:tgtEl>
                                          <p:spTgt spid="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53" presetClass="entr" presetSubtype="16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750" fill="hold"/>
                                        <p:tgtEl>
                                          <p:spTgt spid="2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750" fill="hold"/>
                                        <p:tgtEl>
                                          <p:spTgt spid="2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7" dur="750"/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21" presetClass="entr" presetSubtype="1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50" dur="200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8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2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" presetID="8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4" dur="5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" presetID="27" presetClass="emph" presetSubtype="0" repeatCount="indefinite" fill="remove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56" dur="500" autoRev="1" fill="remove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57" dur="500" autoRev="1" fill="remove"/>
                                        <p:tgtEl>
                                          <p:spTgt spid="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58" dur="500" autoRev="1" fill="remove"/>
                                        <p:tgtEl>
                                          <p:spTgt spid="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9" dur="500" autoRev="1" fill="remove"/>
                                        <p:tgtEl>
                                          <p:spTgt spid="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69" dur="2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72" dur="2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75" dur="2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78" dur="2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Abs val="150"/>
                                  </p:iterate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" fill="hold">
                            <p:stCondLst>
                              <p:cond delay="3350"/>
                            </p:stCondLst>
                            <p:childTnLst>
                              <p:par>
                                <p:cTn id="82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Abs val="150"/>
                                  </p:iterate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8751"/>
                            </p:stCondLst>
                            <p:childTnLst>
                              <p:par>
                                <p:cTn id="85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Abs val="150"/>
                                  </p:iterate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97" grpId="0">
        <p:bldAsOne/>
      </p:bldGraphic>
      <p:bldGraphic spid="286" grpId="0">
        <p:bldAsOne/>
      </p:bldGraphic>
      <p:bldGraphic spid="286" grpId="1">
        <p:bldAsOne/>
      </p:bldGraphic>
      <p:bldGraphic spid="284" grpId="0">
        <p:bldAsOne/>
      </p:bldGraphic>
      <p:bldGraphic spid="289" grpId="0">
        <p:bldAsOne/>
      </p:bldGraphic>
      <p:bldP spid="3" grpId="0" animBg="1"/>
      <p:bldP spid="290" grpId="0"/>
      <p:bldP spid="290" grpId="1"/>
      <p:bldP spid="290" grpId="2"/>
      <p:bldP spid="26" grpId="0" animBg="1"/>
      <p:bldP spid="15" grpId="0"/>
      <p:bldP spid="36" grpId="0"/>
      <p:bldP spid="69" grpId="0" animBg="1"/>
      <p:bldP spid="69" grpId="1" animBg="1"/>
      <p:bldP spid="98" grpId="0"/>
      <p:bldP spid="65" grpId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86" name="Diagram 285"/>
          <p:cNvGraphicFramePr/>
          <p:nvPr/>
        </p:nvGraphicFramePr>
        <p:xfrm>
          <a:off x="213045" y="2667000"/>
          <a:ext cx="1600200" cy="16002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graphicFrame>
        <p:nvGraphicFramePr>
          <p:cNvPr id="284" name="Diagram 283"/>
          <p:cNvGraphicFramePr/>
          <p:nvPr/>
        </p:nvGraphicFramePr>
        <p:xfrm>
          <a:off x="327345" y="2781300"/>
          <a:ext cx="1371600" cy="13716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7" r:lo="rId8" r:qs="rId9" r:cs="rId10"/>
          </a:graphicData>
        </a:graphic>
      </p:graphicFrame>
      <p:graphicFrame>
        <p:nvGraphicFramePr>
          <p:cNvPr id="289" name="Diagram 288"/>
          <p:cNvGraphicFramePr/>
          <p:nvPr/>
        </p:nvGraphicFramePr>
        <p:xfrm>
          <a:off x="441645" y="2895600"/>
          <a:ext cx="1143000" cy="11430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12" r:lo="rId13" r:qs="rId14" r:cs="rId15"/>
          </a:graphicData>
        </a:graphic>
      </p:graphicFrame>
      <p:sp>
        <p:nvSpPr>
          <p:cNvPr id="3" name="Right Arrow 2"/>
          <p:cNvSpPr/>
          <p:nvPr/>
        </p:nvSpPr>
        <p:spPr>
          <a:xfrm rot="10800000">
            <a:off x="10228999" y="3295073"/>
            <a:ext cx="433214" cy="332207"/>
          </a:xfrm>
          <a:prstGeom prst="rightArrow">
            <a:avLst/>
          </a:prstGeom>
          <a:solidFill>
            <a:srgbClr val="AA0000"/>
          </a:solidFill>
          <a:ln>
            <a:solidFill>
              <a:srgbClr val="7030A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56" name="Oval 255"/>
          <p:cNvSpPr/>
          <p:nvPr/>
        </p:nvSpPr>
        <p:spPr>
          <a:xfrm>
            <a:off x="555945" y="3009900"/>
            <a:ext cx="914400" cy="9144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8" name="Chord 277"/>
          <p:cNvSpPr/>
          <p:nvPr/>
        </p:nvSpPr>
        <p:spPr>
          <a:xfrm>
            <a:off x="555945" y="3009900"/>
            <a:ext cx="914400" cy="914400"/>
          </a:xfrm>
          <a:prstGeom prst="chord">
            <a:avLst>
              <a:gd name="adj1" fmla="val 20504917"/>
              <a:gd name="adj2" fmla="val 11919945"/>
            </a:avLst>
          </a:prstGeom>
          <a:gradFill flip="none" rotWithShape="1">
            <a:gsLst>
              <a:gs pos="0">
                <a:schemeClr val="accent1">
                  <a:shade val="30000"/>
                  <a:satMod val="115000"/>
                </a:schemeClr>
              </a:gs>
              <a:gs pos="68000">
                <a:schemeClr val="accent1">
                  <a:shade val="67500"/>
                  <a:satMod val="115000"/>
                </a:schemeClr>
              </a:gs>
              <a:gs pos="100000">
                <a:schemeClr val="accent1"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9" name="Oval 278"/>
          <p:cNvSpPr/>
          <p:nvPr/>
        </p:nvSpPr>
        <p:spPr>
          <a:xfrm>
            <a:off x="602440" y="3216587"/>
            <a:ext cx="824210" cy="140746"/>
          </a:xfrm>
          <a:prstGeom prst="ellipse">
            <a:avLst/>
          </a:prstGeom>
          <a:solidFill>
            <a:schemeClr val="accent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1" name="Oval 280"/>
          <p:cNvSpPr/>
          <p:nvPr/>
        </p:nvSpPr>
        <p:spPr>
          <a:xfrm>
            <a:off x="555945" y="3009900"/>
            <a:ext cx="914400" cy="914400"/>
          </a:xfrm>
          <a:prstGeom prst="ellipse">
            <a:avLst/>
          </a:prstGeom>
          <a:gradFill flip="none" rotWithShape="1">
            <a:gsLst>
              <a:gs pos="0">
                <a:schemeClr val="accent1">
                  <a:alpha val="0"/>
                  <a:lumMod val="0"/>
                  <a:lumOff val="100000"/>
                </a:schemeClr>
              </a:gs>
              <a:gs pos="97000">
                <a:schemeClr val="bg1">
                  <a:alpha val="69000"/>
                </a:schemeClr>
              </a:gs>
            </a:gsLst>
            <a:lin ang="16200000" scaled="0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90" name="Rectangle 289"/>
          <p:cNvSpPr/>
          <p:nvPr/>
        </p:nvSpPr>
        <p:spPr>
          <a:xfrm>
            <a:off x="600565" y="3394447"/>
            <a:ext cx="825162" cy="338554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1600" b="1" spc="50" dirty="0">
                <a:ln w="0"/>
                <a:solidFill>
                  <a:srgbClr val="FF0000"/>
                </a:solidFill>
                <a:effectLst>
                  <a:innerShdw blurRad="63500" dist="50800" dir="13500000">
                    <a:srgbClr val="000000">
                      <a:alpha val="50000"/>
                    </a:srgbClr>
                  </a:innerShdw>
                </a:effectLst>
              </a:rPr>
              <a:t>Maetel</a:t>
            </a:r>
          </a:p>
        </p:txBody>
      </p:sp>
      <p:sp>
        <p:nvSpPr>
          <p:cNvPr id="26" name="Oval 25"/>
          <p:cNvSpPr/>
          <p:nvPr/>
        </p:nvSpPr>
        <p:spPr>
          <a:xfrm>
            <a:off x="10886903" y="3026284"/>
            <a:ext cx="910414" cy="910414"/>
          </a:xfrm>
          <a:prstGeom prst="ellipse">
            <a:avLst/>
          </a:prstGeom>
          <a:solidFill>
            <a:srgbClr val="C00000"/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 w="457200" h="457200"/>
            <a:bevelB w="457200" h="4572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" name="Rectangle 26"/>
          <p:cNvSpPr/>
          <p:nvPr/>
        </p:nvSpPr>
        <p:spPr>
          <a:xfrm>
            <a:off x="11262566" y="3134893"/>
            <a:ext cx="184731" cy="646331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  <a:scene3d>
              <a:camera prst="orthographicFront"/>
              <a:lightRig rig="threePt" dir="t"/>
            </a:scene3d>
            <a:sp3d extrusionH="57150">
              <a:bevelT w="0" h="0" prst="softRound"/>
            </a:sp3d>
          </a:bodyPr>
          <a:lstStyle/>
          <a:p>
            <a:pPr algn="ctr"/>
            <a:endParaRPr lang="en-US" sz="3600" dirty="0">
              <a:ln w="0"/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</a:endParaRPr>
          </a:p>
        </p:txBody>
      </p:sp>
      <p:sp>
        <p:nvSpPr>
          <p:cNvPr id="11" name="Rounded Rectangle 10"/>
          <p:cNvSpPr/>
          <p:nvPr/>
        </p:nvSpPr>
        <p:spPr>
          <a:xfrm>
            <a:off x="2044068" y="1121653"/>
            <a:ext cx="8076568" cy="4614695"/>
          </a:xfrm>
          <a:prstGeom prst="roundRect">
            <a:avLst/>
          </a:prstGeom>
          <a:blipFill>
            <a:blip r:embed="rId17"/>
            <a:tile tx="0" ty="0" sx="100000" sy="100000" flip="none" algn="tl"/>
          </a:blip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2" name="Rectangle 41"/>
          <p:cNvSpPr/>
          <p:nvPr/>
        </p:nvSpPr>
        <p:spPr>
          <a:xfrm>
            <a:off x="2141974" y="4800509"/>
            <a:ext cx="8259623" cy="430887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/>
            </a:sp3d>
          </a:bodyPr>
          <a:lstStyle/>
          <a:p>
            <a:pPr algn="ctr"/>
            <a:endParaRPr lang="en-US" sz="2200" b="1" dirty="0">
              <a:ln/>
              <a:solidFill>
                <a:schemeClr val="tx2">
                  <a:lumMod val="20000"/>
                  <a:lumOff val="80000"/>
                </a:schemeClr>
              </a:solidFill>
            </a:endParaRPr>
          </a:p>
        </p:txBody>
      </p:sp>
      <p:sp>
        <p:nvSpPr>
          <p:cNvPr id="47" name="Rectangle 46"/>
          <p:cNvSpPr/>
          <p:nvPr/>
        </p:nvSpPr>
        <p:spPr>
          <a:xfrm>
            <a:off x="798019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0" name="Rectangle 49"/>
          <p:cNvSpPr/>
          <p:nvPr/>
        </p:nvSpPr>
        <p:spPr>
          <a:xfrm>
            <a:off x="11329417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1" name="Rectangle 50"/>
          <p:cNvSpPr/>
          <p:nvPr/>
        </p:nvSpPr>
        <p:spPr>
          <a:xfrm>
            <a:off x="1417513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2" name="Rectangle 51"/>
          <p:cNvSpPr/>
          <p:nvPr/>
        </p:nvSpPr>
        <p:spPr>
          <a:xfrm>
            <a:off x="2346754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3" name="Rectangle 52"/>
          <p:cNvSpPr/>
          <p:nvPr/>
        </p:nvSpPr>
        <p:spPr>
          <a:xfrm>
            <a:off x="3275995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4" name="Rectangle 53"/>
          <p:cNvSpPr/>
          <p:nvPr/>
        </p:nvSpPr>
        <p:spPr>
          <a:xfrm>
            <a:off x="4205236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5" name="Rectangle 54"/>
          <p:cNvSpPr/>
          <p:nvPr/>
        </p:nvSpPr>
        <p:spPr>
          <a:xfrm>
            <a:off x="5134477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6" name="Rectangle 55"/>
          <p:cNvSpPr/>
          <p:nvPr/>
        </p:nvSpPr>
        <p:spPr>
          <a:xfrm>
            <a:off x="8851441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7" name="Rectangle 56"/>
          <p:cNvSpPr/>
          <p:nvPr/>
        </p:nvSpPr>
        <p:spPr>
          <a:xfrm>
            <a:off x="9780682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8" name="Rectangle 57"/>
          <p:cNvSpPr/>
          <p:nvPr/>
        </p:nvSpPr>
        <p:spPr>
          <a:xfrm>
            <a:off x="10709923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9" name="Rectangle 58"/>
          <p:cNvSpPr/>
          <p:nvPr/>
        </p:nvSpPr>
        <p:spPr>
          <a:xfrm>
            <a:off x="6063718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0" name="Rectangle 59"/>
          <p:cNvSpPr/>
          <p:nvPr/>
        </p:nvSpPr>
        <p:spPr>
          <a:xfrm>
            <a:off x="6992959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1" name="Rectangle 60"/>
          <p:cNvSpPr/>
          <p:nvPr/>
        </p:nvSpPr>
        <p:spPr>
          <a:xfrm>
            <a:off x="7922200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0" name="Rectangle 69"/>
          <p:cNvSpPr/>
          <p:nvPr/>
        </p:nvSpPr>
        <p:spPr>
          <a:xfrm>
            <a:off x="1727260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1" name="Rectangle 70"/>
          <p:cNvSpPr/>
          <p:nvPr/>
        </p:nvSpPr>
        <p:spPr>
          <a:xfrm>
            <a:off x="11948927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2" name="Rectangle 71"/>
          <p:cNvSpPr/>
          <p:nvPr/>
        </p:nvSpPr>
        <p:spPr>
          <a:xfrm>
            <a:off x="2656501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3" name="Rectangle 72"/>
          <p:cNvSpPr/>
          <p:nvPr/>
        </p:nvSpPr>
        <p:spPr>
          <a:xfrm>
            <a:off x="3585742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4" name="Rectangle 73"/>
          <p:cNvSpPr/>
          <p:nvPr/>
        </p:nvSpPr>
        <p:spPr>
          <a:xfrm>
            <a:off x="4514983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5" name="Rectangle 74"/>
          <p:cNvSpPr/>
          <p:nvPr/>
        </p:nvSpPr>
        <p:spPr>
          <a:xfrm>
            <a:off x="5444224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6" name="Rectangle 75"/>
          <p:cNvSpPr/>
          <p:nvPr/>
        </p:nvSpPr>
        <p:spPr>
          <a:xfrm>
            <a:off x="6373465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7" name="Rectangle 76"/>
          <p:cNvSpPr/>
          <p:nvPr/>
        </p:nvSpPr>
        <p:spPr>
          <a:xfrm>
            <a:off x="10090429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8" name="Rectangle 77"/>
          <p:cNvSpPr/>
          <p:nvPr/>
        </p:nvSpPr>
        <p:spPr>
          <a:xfrm>
            <a:off x="11019670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9" name="Rectangle 78"/>
          <p:cNvSpPr/>
          <p:nvPr/>
        </p:nvSpPr>
        <p:spPr>
          <a:xfrm>
            <a:off x="11639164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0" name="Rectangle 79"/>
          <p:cNvSpPr/>
          <p:nvPr/>
        </p:nvSpPr>
        <p:spPr>
          <a:xfrm>
            <a:off x="7302706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1" name="Rectangle 80"/>
          <p:cNvSpPr/>
          <p:nvPr/>
        </p:nvSpPr>
        <p:spPr>
          <a:xfrm>
            <a:off x="8231947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2" name="Rectangle 81"/>
          <p:cNvSpPr/>
          <p:nvPr/>
        </p:nvSpPr>
        <p:spPr>
          <a:xfrm>
            <a:off x="9161188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3" name="Rectangle 82"/>
          <p:cNvSpPr/>
          <p:nvPr/>
        </p:nvSpPr>
        <p:spPr>
          <a:xfrm>
            <a:off x="178525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4" name="Rectangle 83"/>
          <p:cNvSpPr/>
          <p:nvPr/>
        </p:nvSpPr>
        <p:spPr>
          <a:xfrm>
            <a:off x="10400176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5" name="Rectangle 84"/>
          <p:cNvSpPr/>
          <p:nvPr/>
        </p:nvSpPr>
        <p:spPr>
          <a:xfrm>
            <a:off x="488272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6" name="Rectangle 85"/>
          <p:cNvSpPr/>
          <p:nvPr/>
        </p:nvSpPr>
        <p:spPr>
          <a:xfrm>
            <a:off x="1107766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7" name="Rectangle 86"/>
          <p:cNvSpPr/>
          <p:nvPr/>
        </p:nvSpPr>
        <p:spPr>
          <a:xfrm>
            <a:off x="2037007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8" name="Rectangle 87"/>
          <p:cNvSpPr/>
          <p:nvPr/>
        </p:nvSpPr>
        <p:spPr>
          <a:xfrm>
            <a:off x="2966248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9" name="Rectangle 88"/>
          <p:cNvSpPr/>
          <p:nvPr/>
        </p:nvSpPr>
        <p:spPr>
          <a:xfrm>
            <a:off x="3895489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0" name="Rectangle 89"/>
          <p:cNvSpPr/>
          <p:nvPr/>
        </p:nvSpPr>
        <p:spPr>
          <a:xfrm>
            <a:off x="7612453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1" name="Rectangle 90"/>
          <p:cNvSpPr/>
          <p:nvPr/>
        </p:nvSpPr>
        <p:spPr>
          <a:xfrm>
            <a:off x="8541694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2" name="Rectangle 91"/>
          <p:cNvSpPr/>
          <p:nvPr/>
        </p:nvSpPr>
        <p:spPr>
          <a:xfrm>
            <a:off x="9470935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3" name="Rectangle 92"/>
          <p:cNvSpPr/>
          <p:nvPr/>
        </p:nvSpPr>
        <p:spPr>
          <a:xfrm>
            <a:off x="4824730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4" name="Rectangle 93"/>
          <p:cNvSpPr/>
          <p:nvPr/>
        </p:nvSpPr>
        <p:spPr>
          <a:xfrm>
            <a:off x="5753971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5" name="Rectangle 94"/>
          <p:cNvSpPr/>
          <p:nvPr/>
        </p:nvSpPr>
        <p:spPr>
          <a:xfrm>
            <a:off x="6683212" y="6152445"/>
            <a:ext cx="91440" cy="640080"/>
          </a:xfrm>
          <a:prstGeom prst="rect">
            <a:avLst/>
          </a:prstGeom>
          <a:solidFill>
            <a:srgbClr val="121212">
              <a:alpha val="3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" name="Donut 3"/>
          <p:cNvSpPr/>
          <p:nvPr/>
        </p:nvSpPr>
        <p:spPr>
          <a:xfrm>
            <a:off x="10986585" y="3107596"/>
            <a:ext cx="731520" cy="731520"/>
          </a:xfrm>
          <a:prstGeom prst="donut">
            <a:avLst>
              <a:gd name="adj" fmla="val 1291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sp>
        <p:nvSpPr>
          <p:cNvPr id="96" name="Donut 95"/>
          <p:cNvSpPr/>
          <p:nvPr/>
        </p:nvSpPr>
        <p:spPr>
          <a:xfrm>
            <a:off x="10728865" y="2853855"/>
            <a:ext cx="1226489" cy="1226489"/>
          </a:xfrm>
          <a:prstGeom prst="donut">
            <a:avLst>
              <a:gd name="adj" fmla="val 12919"/>
            </a:avLst>
          </a:prstGeom>
          <a:noFill/>
          <a:ln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graphicFrame>
        <p:nvGraphicFramePr>
          <p:cNvPr id="97" name="Diagram 96"/>
          <p:cNvGraphicFramePr/>
          <p:nvPr/>
        </p:nvGraphicFramePr>
        <p:xfrm>
          <a:off x="10776570" y="2901560"/>
          <a:ext cx="1131078" cy="1131078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18" r:lo="rId19" r:qs="rId20" r:cs="rId21"/>
          </a:graphicData>
        </a:graphic>
      </p:graphicFrame>
      <p:sp>
        <p:nvSpPr>
          <p:cNvPr id="65" name="Rectangle 64"/>
          <p:cNvSpPr/>
          <p:nvPr/>
        </p:nvSpPr>
        <p:spPr>
          <a:xfrm>
            <a:off x="11040561" y="3190325"/>
            <a:ext cx="601447" cy="584775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  <a:scene3d>
              <a:camera prst="orthographicFront"/>
              <a:lightRig rig="threePt" dir="t"/>
            </a:scene3d>
            <a:sp3d extrusionH="57150">
              <a:bevelT w="0" h="0" prst="softRound"/>
            </a:sp3d>
          </a:bodyPr>
          <a:lstStyle/>
          <a:p>
            <a:pPr algn="ctr"/>
            <a:r>
              <a:rPr lang="en-US" sz="3200" dirty="0">
                <a:ln w="0"/>
                <a:solidFill>
                  <a:schemeClr val="bg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10</a:t>
            </a:r>
          </a:p>
        </p:txBody>
      </p:sp>
      <p:sp>
        <p:nvSpPr>
          <p:cNvPr id="2" name="Rectangle 1"/>
          <p:cNvSpPr/>
          <p:nvPr/>
        </p:nvSpPr>
        <p:spPr>
          <a:xfrm>
            <a:off x="4280632" y="2967335"/>
            <a:ext cx="3630738" cy="923330"/>
          </a:xfrm>
          <a:prstGeom prst="rect">
            <a:avLst/>
          </a:prstGeom>
          <a:noFill/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  <a:scene3d>
            <a:camera prst="perspectiveFront"/>
            <a:lightRig rig="threePt" dir="t"/>
          </a:scene3d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5400" b="1" cap="none" spc="0" dirty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FFFF"/>
                </a:solidFill>
                <a:effectLst>
                  <a:outerShdw dist="38100" dir="2700000" algn="tl" rotWithShape="0">
                    <a:schemeClr val="accent2"/>
                  </a:outerShdw>
                </a:effectLst>
              </a:rPr>
              <a:t>THANK YOU</a:t>
            </a:r>
          </a:p>
        </p:txBody>
      </p:sp>
      <p:grpSp>
        <p:nvGrpSpPr>
          <p:cNvPr id="62" name="Group 61"/>
          <p:cNvGrpSpPr/>
          <p:nvPr/>
        </p:nvGrpSpPr>
        <p:grpSpPr>
          <a:xfrm>
            <a:off x="10399671" y="6237011"/>
            <a:ext cx="1752321" cy="539000"/>
            <a:chOff x="1160587" y="64556"/>
            <a:chExt cx="2111223" cy="537057"/>
          </a:xfrm>
        </p:grpSpPr>
        <p:sp>
          <p:nvSpPr>
            <p:cNvPr id="63" name="Rounded Rectangle 62"/>
            <p:cNvSpPr/>
            <p:nvPr/>
          </p:nvSpPr>
          <p:spPr>
            <a:xfrm>
              <a:off x="1160587" y="64556"/>
              <a:ext cx="2111223" cy="537057"/>
            </a:xfrm>
            <a:prstGeom prst="roundRect">
              <a:avLst>
                <a:gd name="adj" fmla="val 50000"/>
              </a:avLst>
            </a:prstGeom>
            <a:solidFill>
              <a:srgbClr val="FF0000"/>
            </a:solidFill>
            <a:ln>
              <a:solidFill>
                <a:srgbClr val="0070C0"/>
              </a:solidFill>
            </a:ln>
            <a:effectLst>
              <a:innerShdw blurRad="114300">
                <a:prstClr val="black"/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" name="Rectangle 63"/>
            <p:cNvSpPr/>
            <p:nvPr/>
          </p:nvSpPr>
          <p:spPr>
            <a:xfrm>
              <a:off x="1396473" y="162342"/>
              <a:ext cx="1564852" cy="369332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b="0" cap="none" spc="0" dirty="0">
                  <a:ln w="0"/>
                  <a:solidFill>
                    <a:schemeClr val="tx1"/>
                  </a:solidFill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Arial Rounded MT Bold" panose="020F0704030504030204" pitchFamily="34" charset="0"/>
                </a:rPr>
                <a:t>SUBSCRIBE</a:t>
              </a:r>
            </a:p>
          </p:txBody>
        </p:sp>
      </p:grpSp>
      <p:sp>
        <p:nvSpPr>
          <p:cNvPr id="66" name="Right Arrow 65"/>
          <p:cNvSpPr/>
          <p:nvPr/>
        </p:nvSpPr>
        <p:spPr>
          <a:xfrm rot="5400000">
            <a:off x="10997021" y="5660026"/>
            <a:ext cx="500497" cy="377356"/>
          </a:xfrm>
          <a:prstGeom prst="rightArrow">
            <a:avLst>
              <a:gd name="adj1" fmla="val 38780"/>
              <a:gd name="adj2" fmla="val 67647"/>
            </a:avLst>
          </a:prstGeom>
          <a:solidFill>
            <a:srgbClr val="FF0000"/>
          </a:solidFill>
          <a:ln>
            <a:solidFill>
              <a:srgbClr val="0070C0"/>
            </a:solidFill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7" name="Rectangle 66"/>
          <p:cNvSpPr/>
          <p:nvPr/>
        </p:nvSpPr>
        <p:spPr>
          <a:xfrm>
            <a:off x="10798458" y="5123075"/>
            <a:ext cx="926344" cy="461665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/>
            </a:sp3d>
          </a:bodyPr>
          <a:lstStyle/>
          <a:p>
            <a:pPr algn="ctr"/>
            <a:r>
              <a:rPr lang="en-US" sz="2400" b="1" dirty="0">
                <a:ln w="0">
                  <a:solidFill>
                    <a:srgbClr val="FF0000"/>
                  </a:solidFill>
                </a:ln>
                <a:solidFill>
                  <a:srgbClr val="FFFB18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Arial Rounded MT Bold" panose="020F0704030504030204" pitchFamily="34" charset="0"/>
              </a:rPr>
              <a:t>Click</a:t>
            </a:r>
          </a:p>
        </p:txBody>
      </p:sp>
    </p:spTree>
    <p:extLst>
      <p:ext uri="{BB962C8B-B14F-4D97-AF65-F5344CB8AC3E}">
        <p14:creationId xmlns:p14="http://schemas.microsoft.com/office/powerpoint/2010/main" val="4228520468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3250">
        <p15:prstTrans prst="origami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10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 override="childStyle">
                                        <p:cTn id="11" dur="500" fill="hold"/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style.fontWeight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normal"/>
                                          </p:val>
                                        </p:tav>
                                        <p:tav tm="50000">
                                          <p:val>
                                            <p:strVal val="bold"/>
                                          </p:val>
                                        </p:tav>
                                        <p:tav tm="60000">
                                          <p:val>
                                            <p:strVal val="normal"/>
                                          </p:val>
                                        </p:tav>
                                        <p:tav tm="100000">
                                          <p:val>
                                            <p:strVal val="normal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32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3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4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5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6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7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" presetID="9" presetClass="emph" presetSubtype="0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9" dur="indefinite"/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"/>
                                      </p:to>
                                    </p:set>
                                    <p:animEffect filter="image" prLst="opacity: 0.5">
                                      <p:cBhvr rctx="IE">
                                        <p:cTn id="20" dur="indefinite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53" presetClass="entr" presetSubtype="16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750" fill="hold"/>
                                        <p:tgtEl>
                                          <p:spTgt spid="2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750" fill="hold"/>
                                        <p:tgtEl>
                                          <p:spTgt spid="2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75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53" presetClass="entr" presetSubtype="16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750" fill="hold"/>
                                        <p:tgtEl>
                                          <p:spTgt spid="2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750" fill="hold"/>
                                        <p:tgtEl>
                                          <p:spTgt spid="2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750"/>
                                        <p:tgtEl>
                                          <p:spTgt spid="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53" presetClass="entr" presetSubtype="16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750" fill="hold"/>
                                        <p:tgtEl>
                                          <p:spTgt spid="2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750" fill="hold"/>
                                        <p:tgtEl>
                                          <p:spTgt spid="2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750"/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21" presetClass="entr" presetSubtype="1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38" dur="200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8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0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" presetID="8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42" dur="5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" presetID="27" presetClass="emph" presetSubtype="0" repeatCount="indefinite" fill="remove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44" dur="500" autoRev="1" fill="remove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45" dur="500" autoRev="1" fill="remove"/>
                                        <p:tgtEl>
                                          <p:spTgt spid="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46" dur="500" autoRev="1" fill="remove"/>
                                        <p:tgtEl>
                                          <p:spTgt spid="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7" dur="500" autoRev="1" fill="remove"/>
                                        <p:tgtEl>
                                          <p:spTgt spid="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" presetID="26" presetClass="entr" presetSubtype="0" fill="hold" grpId="2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0"/>
                                  </p:iterate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0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1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56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57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8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59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60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61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62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63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64" presetID="34" presetClass="emph" presetSubtype="0" fill="hold" grpId="3" nodeType="withEffect">
                                  <p:stCondLst>
                                    <p:cond delay="20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Motion origin="layout" path="M 0.0 0.0 L 0.0 -0.07213" pathEditMode="relative" ptsTypes="">
                                      <p:cBhvr>
                                        <p:cTn id="65" dur="1000" accel="500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  <p:animRot by="1500000">
                                      <p:cBhvr>
                                        <p:cTn id="66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67" dur="500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68" dur="500" fill="hold">
                                          <p:stCondLst>
                                            <p:cond delay="10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500000">
                                      <p:cBhvr>
                                        <p:cTn id="69" dur="500" fill="hold">
                                          <p:stCondLst>
                                            <p:cond delay="15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0" presetID="32" presetClass="emph" presetSubtype="0" repeatCount="indefinite" fill="hold" grpId="1" nodeType="withEffect">
                                  <p:stCondLst>
                                    <p:cond delay="5500"/>
                                  </p:stCondLst>
                                  <p:iterate type="lt">
                                    <p:tmPct val="0"/>
                                  </p:iterate>
                                  <p:childTnLst>
                                    <p:animRot by="120000">
                                      <p:cBhvr>
                                        <p:cTn id="71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2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73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4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75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6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77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8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79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80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81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2" presetID="21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83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84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85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86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" presetID="26" presetClass="emph" presetSubtype="0" repeatCount="indefinite" fill="remove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8" dur="500" tmFilter="0, 0; .2, .5; .8, .5; 1, 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89" dur="250" autoRev="1" fill="hold"/>
                                        <p:tgtEl>
                                          <p:spTgt spid="66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90" presetID="2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1" dur="500" tmFilter="0, 0; .2, .5; .8, .5; 1, 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92" dur="250" autoRev="1" fill="hold"/>
                                        <p:tgtEl>
                                          <p:spTgt spid="67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86" grpId="0">
        <p:bldAsOne/>
      </p:bldGraphic>
      <p:bldGraphic spid="286" grpId="1">
        <p:bldAsOne/>
      </p:bldGraphic>
      <p:bldGraphic spid="284" grpId="0">
        <p:bldAsOne/>
      </p:bldGraphic>
      <p:bldGraphic spid="289" grpId="0">
        <p:bldAsOne/>
      </p:bldGraphic>
      <p:bldP spid="3" grpId="0" animBg="1"/>
      <p:bldP spid="290" grpId="0"/>
      <p:bldP spid="290" grpId="1"/>
      <p:bldP spid="290" grpId="2"/>
      <p:bldP spid="26" grpId="0" animBg="1"/>
      <p:bldGraphic spid="97" grpId="0">
        <p:bldAsOne/>
      </p:bldGraphic>
      <p:bldP spid="65" grpId="0"/>
      <p:bldP spid="2" grpId="1"/>
      <p:bldP spid="2" grpId="2"/>
      <p:bldP spid="2" grpId="3"/>
      <p:bldP spid="66" grpId="0" animBg="1"/>
      <p:bldP spid="66" grpId="1" animBg="1"/>
      <p:bldP spid="67" grpId="0"/>
    </p:bldLst>
  </p:timing>
</p:sld>
</file>

<file path=ppt/theme/theme1.xml><?xml version="1.0" encoding="utf-8"?>
<a:theme xmlns:a="http://schemas.openxmlformats.org/drawingml/2006/main" name="Office Theme">
  <a:themeElements>
    <a:clrScheme name="Office Them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Them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5102</TotalTime>
  <Words>468</Words>
  <Application>Microsoft Office PowerPoint</Application>
  <PresentationFormat>Widescreen</PresentationFormat>
  <Paragraphs>180</Paragraphs>
  <Slides>17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5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17</vt:i4>
      </vt:variant>
    </vt:vector>
  </HeadingPairs>
  <TitlesOfParts>
    <vt:vector size="23" baseType="lpstr">
      <vt:lpstr>Arial</vt:lpstr>
      <vt:lpstr>Arial Rounded MT Bold</vt:lpstr>
      <vt:lpstr>Calibri</vt:lpstr>
      <vt:lpstr>Calibri Light</vt:lpstr>
      <vt:lpstr>Mistral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>Moorche 30 DVDs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aamir khan</dc:creator>
  <cp:lastModifiedBy>ARLUMJ</cp:lastModifiedBy>
  <cp:revision>454</cp:revision>
  <dcterms:created xsi:type="dcterms:W3CDTF">2018-01-18T14:05:44Z</dcterms:created>
  <dcterms:modified xsi:type="dcterms:W3CDTF">2023-08-16T07:55:13Z</dcterms:modified>
</cp:coreProperties>
</file>